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Override PartName="/ppt/comments/modernComment_114_600E54C3.xml" ContentType="application/vnd.ms-powerpoint.comments+xml"/>
  <Override PartName="/ppt/comments/modernComment_121_5075F33.xml" ContentType="application/vnd.ms-powerpoint.comments+xml"/>
  <Override PartName="/ppt/comments/modernComment_128_3296032D.xml" ContentType="application/vnd.ms-powerpoint.comments+xml"/>
  <Override PartName="/ppt/comments/modernComment_116_E03AE242.xml" ContentType="application/vnd.ms-powerpoint.comments+xml"/>
  <Override PartName="/ppt/comments/modernComment_11D_1C365321.xml" ContentType="application/vnd.ms-powerpoint.comments+xml"/>
  <Override PartName="/ppt/comments/modernComment_127_8F430991.xml" ContentType="application/vnd.ms-powerpoint.comments+xml"/>
  <Override PartName="/ppt/comments/modernComment_115_2D3677B6.xml" ContentType="application/vnd.ms-powerpoint.comment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handoutMasterIdLst>
    <p:handoutMasterId r:id="rId71"/>
  </p:handoutMasterIdLst>
  <p:sldIdLst>
    <p:sldId id="272" r:id="rId2"/>
    <p:sldId id="256" r:id="rId3"/>
    <p:sldId id="257" r:id="rId4"/>
    <p:sldId id="258" r:id="rId5"/>
    <p:sldId id="273" r:id="rId6"/>
    <p:sldId id="274" r:id="rId7"/>
    <p:sldId id="260" r:id="rId8"/>
    <p:sldId id="261" r:id="rId9"/>
    <p:sldId id="264" r:id="rId10"/>
    <p:sldId id="276" r:id="rId11"/>
    <p:sldId id="302" r:id="rId12"/>
    <p:sldId id="289" r:id="rId13"/>
    <p:sldId id="305" r:id="rId14"/>
    <p:sldId id="292" r:id="rId15"/>
    <p:sldId id="340" r:id="rId16"/>
    <p:sldId id="280" r:id="rId17"/>
    <p:sldId id="287" r:id="rId18"/>
    <p:sldId id="293" r:id="rId19"/>
    <p:sldId id="299" r:id="rId20"/>
    <p:sldId id="296" r:id="rId21"/>
    <p:sldId id="281" r:id="rId22"/>
    <p:sldId id="288" r:id="rId23"/>
    <p:sldId id="303" r:id="rId24"/>
    <p:sldId id="301" r:id="rId25"/>
    <p:sldId id="291" r:id="rId26"/>
    <p:sldId id="306" r:id="rId27"/>
    <p:sldId id="278" r:id="rId28"/>
    <p:sldId id="307" r:id="rId29"/>
    <p:sldId id="279" r:id="rId30"/>
    <p:sldId id="308" r:id="rId31"/>
    <p:sldId id="285" r:id="rId32"/>
    <p:sldId id="309" r:id="rId33"/>
    <p:sldId id="310" r:id="rId34"/>
    <p:sldId id="311" r:id="rId35"/>
    <p:sldId id="295" r:id="rId36"/>
    <p:sldId id="312" r:id="rId37"/>
    <p:sldId id="297" r:id="rId38"/>
    <p:sldId id="313" r:id="rId39"/>
    <p:sldId id="286" r:id="rId40"/>
    <p:sldId id="314" r:id="rId41"/>
    <p:sldId id="316" r:id="rId42"/>
    <p:sldId id="277" r:id="rId43"/>
    <p:sldId id="318" r:id="rId44"/>
    <p:sldId id="319" r:id="rId45"/>
    <p:sldId id="320" r:id="rId46"/>
    <p:sldId id="321" r:id="rId47"/>
    <p:sldId id="322" r:id="rId48"/>
    <p:sldId id="323" r:id="rId49"/>
    <p:sldId id="324" r:id="rId50"/>
    <p:sldId id="325" r:id="rId51"/>
    <p:sldId id="326" r:id="rId52"/>
    <p:sldId id="327" r:id="rId53"/>
    <p:sldId id="328" r:id="rId54"/>
    <p:sldId id="329" r:id="rId55"/>
    <p:sldId id="331" r:id="rId56"/>
    <p:sldId id="330" r:id="rId57"/>
    <p:sldId id="332" r:id="rId58"/>
    <p:sldId id="333" r:id="rId59"/>
    <p:sldId id="334" r:id="rId60"/>
    <p:sldId id="335" r:id="rId61"/>
    <p:sldId id="336" r:id="rId62"/>
    <p:sldId id="337" r:id="rId63"/>
    <p:sldId id="338" r:id="rId64"/>
    <p:sldId id="339" r:id="rId65"/>
    <p:sldId id="317" r:id="rId66"/>
    <p:sldId id="341" r:id="rId67"/>
    <p:sldId id="283" r:id="rId68"/>
    <p:sldId id="284"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2D01384-9120-86CB-9E63-973E62F1F66F}" name="Engr. Tabinda Masud" initials="ETM" userId="Engr. Tabinda Masud" providerId="None"/>
  <p188:author id="{CA5D41FE-DA70-83FE-D556-995E76E66631}" name="21PWCIV5741" initials="2" userId="S::21pwciv5741@uetpeshawar.edu.pk::de10b184-15b6-43c4-80f9-5cb3d3639a9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79" autoAdjust="0"/>
    <p:restoredTop sz="94660"/>
  </p:normalViewPr>
  <p:slideViewPr>
    <p:cSldViewPr snapToGrid="0">
      <p:cViewPr varScale="1">
        <p:scale>
          <a:sx n="83" d="100"/>
          <a:sy n="83" d="100"/>
        </p:scale>
        <p:origin x="9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8/10/relationships/authors" Targe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C:\Users\dell\AppData\Local\Microsoft\Windows\INetCache\IE\Z1E975FP\train_predictions%5b1%5d.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E:\FYP%2025\Data\actual_vs_pred_train_CNN.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E:\FYP%2025\Data\trained_Hybrid.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E:\FYP%2025\Data\test_predictions%20lstm.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E:\FYP%2025\Data\actual_vs_pred_test_CNN.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E:\FYP%2025\Data\test_hybrid.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dirty="0"/>
              <a:t>Time</a:t>
            </a:r>
            <a:r>
              <a:rPr lang="en-GB" baseline="0" dirty="0"/>
              <a:t> series graph for LSTM in Training Phase</a:t>
            </a:r>
            <a:endParaRPr lang="en-GB"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Actual Discharge</c:v>
          </c:tx>
          <c:spPr>
            <a:ln w="28575" cap="rnd">
              <a:solidFill>
                <a:schemeClr val="accent1"/>
              </a:solidFill>
              <a:round/>
            </a:ln>
            <a:effectLst/>
          </c:spPr>
          <c:marker>
            <c:symbol val="none"/>
          </c:marker>
          <c:cat>
            <c:numRef>
              <c:f>Sheet1!$A$2:$A$11883</c:f>
              <c:numCache>
                <c:formatCode>m/d/yyyy</c:formatCode>
                <c:ptCount val="11882"/>
                <c:pt idx="0">
                  <c:v>29952</c:v>
                </c:pt>
                <c:pt idx="1">
                  <c:v>29953</c:v>
                </c:pt>
                <c:pt idx="2">
                  <c:v>29954</c:v>
                </c:pt>
                <c:pt idx="3">
                  <c:v>29955</c:v>
                </c:pt>
                <c:pt idx="4">
                  <c:v>29956</c:v>
                </c:pt>
                <c:pt idx="5">
                  <c:v>29957</c:v>
                </c:pt>
                <c:pt idx="6">
                  <c:v>29958</c:v>
                </c:pt>
                <c:pt idx="7">
                  <c:v>29959</c:v>
                </c:pt>
                <c:pt idx="8">
                  <c:v>29960</c:v>
                </c:pt>
                <c:pt idx="9">
                  <c:v>29961</c:v>
                </c:pt>
                <c:pt idx="10">
                  <c:v>29962</c:v>
                </c:pt>
                <c:pt idx="11">
                  <c:v>29963</c:v>
                </c:pt>
                <c:pt idx="12">
                  <c:v>29964</c:v>
                </c:pt>
                <c:pt idx="13">
                  <c:v>29965</c:v>
                </c:pt>
                <c:pt idx="14">
                  <c:v>29966</c:v>
                </c:pt>
                <c:pt idx="15">
                  <c:v>29967</c:v>
                </c:pt>
                <c:pt idx="16">
                  <c:v>29968</c:v>
                </c:pt>
                <c:pt idx="17">
                  <c:v>29969</c:v>
                </c:pt>
                <c:pt idx="18">
                  <c:v>29970</c:v>
                </c:pt>
                <c:pt idx="19">
                  <c:v>29971</c:v>
                </c:pt>
                <c:pt idx="20">
                  <c:v>29972</c:v>
                </c:pt>
                <c:pt idx="21">
                  <c:v>29973</c:v>
                </c:pt>
                <c:pt idx="22">
                  <c:v>29974</c:v>
                </c:pt>
                <c:pt idx="23">
                  <c:v>29975</c:v>
                </c:pt>
                <c:pt idx="24">
                  <c:v>29976</c:v>
                </c:pt>
                <c:pt idx="25">
                  <c:v>29977</c:v>
                </c:pt>
                <c:pt idx="26">
                  <c:v>29978</c:v>
                </c:pt>
                <c:pt idx="27">
                  <c:v>29979</c:v>
                </c:pt>
                <c:pt idx="28">
                  <c:v>29980</c:v>
                </c:pt>
                <c:pt idx="29">
                  <c:v>29981</c:v>
                </c:pt>
                <c:pt idx="30">
                  <c:v>29982</c:v>
                </c:pt>
                <c:pt idx="31">
                  <c:v>29983</c:v>
                </c:pt>
                <c:pt idx="32">
                  <c:v>29984</c:v>
                </c:pt>
                <c:pt idx="33">
                  <c:v>29985</c:v>
                </c:pt>
                <c:pt idx="34">
                  <c:v>29986</c:v>
                </c:pt>
                <c:pt idx="35">
                  <c:v>29987</c:v>
                </c:pt>
                <c:pt idx="36">
                  <c:v>29988</c:v>
                </c:pt>
                <c:pt idx="37">
                  <c:v>29989</c:v>
                </c:pt>
                <c:pt idx="38">
                  <c:v>29990</c:v>
                </c:pt>
                <c:pt idx="39">
                  <c:v>29991</c:v>
                </c:pt>
                <c:pt idx="40">
                  <c:v>29992</c:v>
                </c:pt>
                <c:pt idx="41">
                  <c:v>29993</c:v>
                </c:pt>
                <c:pt idx="42">
                  <c:v>29994</c:v>
                </c:pt>
                <c:pt idx="43">
                  <c:v>29995</c:v>
                </c:pt>
                <c:pt idx="44">
                  <c:v>29996</c:v>
                </c:pt>
                <c:pt idx="45">
                  <c:v>29997</c:v>
                </c:pt>
                <c:pt idx="46">
                  <c:v>29998</c:v>
                </c:pt>
                <c:pt idx="47">
                  <c:v>29999</c:v>
                </c:pt>
                <c:pt idx="48">
                  <c:v>30000</c:v>
                </c:pt>
                <c:pt idx="49">
                  <c:v>30001</c:v>
                </c:pt>
                <c:pt idx="50">
                  <c:v>30002</c:v>
                </c:pt>
                <c:pt idx="51">
                  <c:v>30003</c:v>
                </c:pt>
                <c:pt idx="52">
                  <c:v>30004</c:v>
                </c:pt>
                <c:pt idx="53">
                  <c:v>30005</c:v>
                </c:pt>
                <c:pt idx="54">
                  <c:v>30006</c:v>
                </c:pt>
                <c:pt idx="55">
                  <c:v>30007</c:v>
                </c:pt>
                <c:pt idx="56">
                  <c:v>30008</c:v>
                </c:pt>
                <c:pt idx="57">
                  <c:v>30009</c:v>
                </c:pt>
                <c:pt idx="58">
                  <c:v>30010</c:v>
                </c:pt>
                <c:pt idx="59">
                  <c:v>30011</c:v>
                </c:pt>
                <c:pt idx="60">
                  <c:v>30012</c:v>
                </c:pt>
                <c:pt idx="61">
                  <c:v>30013</c:v>
                </c:pt>
                <c:pt idx="62">
                  <c:v>30014</c:v>
                </c:pt>
                <c:pt idx="63">
                  <c:v>30015</c:v>
                </c:pt>
                <c:pt idx="64">
                  <c:v>30016</c:v>
                </c:pt>
                <c:pt idx="65">
                  <c:v>30017</c:v>
                </c:pt>
                <c:pt idx="66">
                  <c:v>30018</c:v>
                </c:pt>
                <c:pt idx="67">
                  <c:v>30019</c:v>
                </c:pt>
                <c:pt idx="68">
                  <c:v>30020</c:v>
                </c:pt>
                <c:pt idx="69">
                  <c:v>30021</c:v>
                </c:pt>
                <c:pt idx="70">
                  <c:v>30022</c:v>
                </c:pt>
                <c:pt idx="71">
                  <c:v>30023</c:v>
                </c:pt>
                <c:pt idx="72">
                  <c:v>30024</c:v>
                </c:pt>
                <c:pt idx="73">
                  <c:v>30025</c:v>
                </c:pt>
                <c:pt idx="74">
                  <c:v>30026</c:v>
                </c:pt>
                <c:pt idx="75">
                  <c:v>30027</c:v>
                </c:pt>
                <c:pt idx="76">
                  <c:v>30028</c:v>
                </c:pt>
                <c:pt idx="77">
                  <c:v>30029</c:v>
                </c:pt>
                <c:pt idx="78">
                  <c:v>30030</c:v>
                </c:pt>
                <c:pt idx="79">
                  <c:v>30031</c:v>
                </c:pt>
                <c:pt idx="80">
                  <c:v>30032</c:v>
                </c:pt>
                <c:pt idx="81">
                  <c:v>30033</c:v>
                </c:pt>
                <c:pt idx="82">
                  <c:v>30034</c:v>
                </c:pt>
                <c:pt idx="83">
                  <c:v>30035</c:v>
                </c:pt>
                <c:pt idx="84">
                  <c:v>30036</c:v>
                </c:pt>
                <c:pt idx="85">
                  <c:v>30037</c:v>
                </c:pt>
                <c:pt idx="86">
                  <c:v>30038</c:v>
                </c:pt>
                <c:pt idx="87">
                  <c:v>30039</c:v>
                </c:pt>
                <c:pt idx="88">
                  <c:v>30040</c:v>
                </c:pt>
                <c:pt idx="89">
                  <c:v>30041</c:v>
                </c:pt>
                <c:pt idx="90">
                  <c:v>30042</c:v>
                </c:pt>
                <c:pt idx="91">
                  <c:v>30043</c:v>
                </c:pt>
                <c:pt idx="92">
                  <c:v>30044</c:v>
                </c:pt>
                <c:pt idx="93">
                  <c:v>30045</c:v>
                </c:pt>
                <c:pt idx="94">
                  <c:v>30046</c:v>
                </c:pt>
                <c:pt idx="95">
                  <c:v>30047</c:v>
                </c:pt>
                <c:pt idx="96">
                  <c:v>30048</c:v>
                </c:pt>
                <c:pt idx="97">
                  <c:v>30049</c:v>
                </c:pt>
                <c:pt idx="98">
                  <c:v>30050</c:v>
                </c:pt>
                <c:pt idx="99">
                  <c:v>30051</c:v>
                </c:pt>
                <c:pt idx="100">
                  <c:v>30052</c:v>
                </c:pt>
                <c:pt idx="101">
                  <c:v>30053</c:v>
                </c:pt>
                <c:pt idx="102">
                  <c:v>30054</c:v>
                </c:pt>
                <c:pt idx="103">
                  <c:v>30055</c:v>
                </c:pt>
                <c:pt idx="104">
                  <c:v>30056</c:v>
                </c:pt>
                <c:pt idx="105">
                  <c:v>30057</c:v>
                </c:pt>
                <c:pt idx="106">
                  <c:v>30058</c:v>
                </c:pt>
                <c:pt idx="107">
                  <c:v>30059</c:v>
                </c:pt>
                <c:pt idx="108">
                  <c:v>30060</c:v>
                </c:pt>
                <c:pt idx="109">
                  <c:v>30061</c:v>
                </c:pt>
                <c:pt idx="110">
                  <c:v>30062</c:v>
                </c:pt>
                <c:pt idx="111">
                  <c:v>30063</c:v>
                </c:pt>
                <c:pt idx="112">
                  <c:v>30064</c:v>
                </c:pt>
                <c:pt idx="113">
                  <c:v>30065</c:v>
                </c:pt>
                <c:pt idx="114">
                  <c:v>30066</c:v>
                </c:pt>
                <c:pt idx="115">
                  <c:v>30067</c:v>
                </c:pt>
                <c:pt idx="116">
                  <c:v>30068</c:v>
                </c:pt>
                <c:pt idx="117">
                  <c:v>30069</c:v>
                </c:pt>
                <c:pt idx="118">
                  <c:v>30070</c:v>
                </c:pt>
                <c:pt idx="119">
                  <c:v>30071</c:v>
                </c:pt>
                <c:pt idx="120">
                  <c:v>30072</c:v>
                </c:pt>
                <c:pt idx="121">
                  <c:v>30073</c:v>
                </c:pt>
                <c:pt idx="122">
                  <c:v>30074</c:v>
                </c:pt>
                <c:pt idx="123">
                  <c:v>30075</c:v>
                </c:pt>
                <c:pt idx="124">
                  <c:v>30076</c:v>
                </c:pt>
                <c:pt idx="125">
                  <c:v>30077</c:v>
                </c:pt>
                <c:pt idx="126">
                  <c:v>30078</c:v>
                </c:pt>
                <c:pt idx="127">
                  <c:v>30079</c:v>
                </c:pt>
                <c:pt idx="128">
                  <c:v>30080</c:v>
                </c:pt>
                <c:pt idx="129">
                  <c:v>30081</c:v>
                </c:pt>
                <c:pt idx="130">
                  <c:v>30082</c:v>
                </c:pt>
                <c:pt idx="131">
                  <c:v>30083</c:v>
                </c:pt>
                <c:pt idx="132">
                  <c:v>30084</c:v>
                </c:pt>
                <c:pt idx="133">
                  <c:v>30085</c:v>
                </c:pt>
                <c:pt idx="134">
                  <c:v>30086</c:v>
                </c:pt>
                <c:pt idx="135">
                  <c:v>30087</c:v>
                </c:pt>
                <c:pt idx="136">
                  <c:v>30088</c:v>
                </c:pt>
                <c:pt idx="137">
                  <c:v>30089</c:v>
                </c:pt>
                <c:pt idx="138">
                  <c:v>30090</c:v>
                </c:pt>
                <c:pt idx="139">
                  <c:v>30091</c:v>
                </c:pt>
                <c:pt idx="140">
                  <c:v>30092</c:v>
                </c:pt>
                <c:pt idx="141">
                  <c:v>30093</c:v>
                </c:pt>
                <c:pt idx="142">
                  <c:v>30094</c:v>
                </c:pt>
                <c:pt idx="143">
                  <c:v>30095</c:v>
                </c:pt>
                <c:pt idx="144">
                  <c:v>30096</c:v>
                </c:pt>
                <c:pt idx="145">
                  <c:v>30097</c:v>
                </c:pt>
                <c:pt idx="146">
                  <c:v>30098</c:v>
                </c:pt>
                <c:pt idx="147">
                  <c:v>30099</c:v>
                </c:pt>
                <c:pt idx="148">
                  <c:v>30100</c:v>
                </c:pt>
                <c:pt idx="149">
                  <c:v>30101</c:v>
                </c:pt>
                <c:pt idx="150">
                  <c:v>30102</c:v>
                </c:pt>
                <c:pt idx="151">
                  <c:v>30103</c:v>
                </c:pt>
                <c:pt idx="152">
                  <c:v>30104</c:v>
                </c:pt>
                <c:pt idx="153">
                  <c:v>30105</c:v>
                </c:pt>
                <c:pt idx="154">
                  <c:v>30106</c:v>
                </c:pt>
                <c:pt idx="155">
                  <c:v>30107</c:v>
                </c:pt>
                <c:pt idx="156">
                  <c:v>30108</c:v>
                </c:pt>
                <c:pt idx="157">
                  <c:v>30109</c:v>
                </c:pt>
                <c:pt idx="158">
                  <c:v>30110</c:v>
                </c:pt>
                <c:pt idx="159">
                  <c:v>30111</c:v>
                </c:pt>
                <c:pt idx="160">
                  <c:v>30112</c:v>
                </c:pt>
                <c:pt idx="161">
                  <c:v>30113</c:v>
                </c:pt>
                <c:pt idx="162">
                  <c:v>30114</c:v>
                </c:pt>
                <c:pt idx="163">
                  <c:v>30115</c:v>
                </c:pt>
                <c:pt idx="164">
                  <c:v>30116</c:v>
                </c:pt>
                <c:pt idx="165">
                  <c:v>30117</c:v>
                </c:pt>
                <c:pt idx="166">
                  <c:v>30118</c:v>
                </c:pt>
                <c:pt idx="167">
                  <c:v>30119</c:v>
                </c:pt>
                <c:pt idx="168">
                  <c:v>30120</c:v>
                </c:pt>
                <c:pt idx="169">
                  <c:v>30121</c:v>
                </c:pt>
                <c:pt idx="170">
                  <c:v>30122</c:v>
                </c:pt>
                <c:pt idx="171">
                  <c:v>30123</c:v>
                </c:pt>
                <c:pt idx="172">
                  <c:v>30124</c:v>
                </c:pt>
                <c:pt idx="173">
                  <c:v>30125</c:v>
                </c:pt>
                <c:pt idx="174">
                  <c:v>30126</c:v>
                </c:pt>
                <c:pt idx="175">
                  <c:v>30127</c:v>
                </c:pt>
                <c:pt idx="176">
                  <c:v>30128</c:v>
                </c:pt>
                <c:pt idx="177">
                  <c:v>30129</c:v>
                </c:pt>
                <c:pt idx="178">
                  <c:v>30130</c:v>
                </c:pt>
                <c:pt idx="179">
                  <c:v>30131</c:v>
                </c:pt>
                <c:pt idx="180">
                  <c:v>30132</c:v>
                </c:pt>
                <c:pt idx="181">
                  <c:v>30133</c:v>
                </c:pt>
                <c:pt idx="182">
                  <c:v>30134</c:v>
                </c:pt>
                <c:pt idx="183">
                  <c:v>30135</c:v>
                </c:pt>
                <c:pt idx="184">
                  <c:v>30136</c:v>
                </c:pt>
                <c:pt idx="185">
                  <c:v>30137</c:v>
                </c:pt>
                <c:pt idx="186">
                  <c:v>30138</c:v>
                </c:pt>
                <c:pt idx="187">
                  <c:v>30139</c:v>
                </c:pt>
                <c:pt idx="188">
                  <c:v>30140</c:v>
                </c:pt>
                <c:pt idx="189">
                  <c:v>30141</c:v>
                </c:pt>
                <c:pt idx="190">
                  <c:v>30142</c:v>
                </c:pt>
                <c:pt idx="191">
                  <c:v>30143</c:v>
                </c:pt>
                <c:pt idx="192">
                  <c:v>30144</c:v>
                </c:pt>
                <c:pt idx="193">
                  <c:v>30145</c:v>
                </c:pt>
                <c:pt idx="194">
                  <c:v>30146</c:v>
                </c:pt>
                <c:pt idx="195">
                  <c:v>30147</c:v>
                </c:pt>
                <c:pt idx="196">
                  <c:v>30148</c:v>
                </c:pt>
                <c:pt idx="197">
                  <c:v>30149</c:v>
                </c:pt>
                <c:pt idx="198">
                  <c:v>30150</c:v>
                </c:pt>
                <c:pt idx="199">
                  <c:v>30151</c:v>
                </c:pt>
                <c:pt idx="200">
                  <c:v>30152</c:v>
                </c:pt>
                <c:pt idx="201">
                  <c:v>30153</c:v>
                </c:pt>
                <c:pt idx="202">
                  <c:v>30154</c:v>
                </c:pt>
                <c:pt idx="203">
                  <c:v>30155</c:v>
                </c:pt>
                <c:pt idx="204">
                  <c:v>30156</c:v>
                </c:pt>
                <c:pt idx="205">
                  <c:v>30157</c:v>
                </c:pt>
                <c:pt idx="206">
                  <c:v>30158</c:v>
                </c:pt>
                <c:pt idx="207">
                  <c:v>30159</c:v>
                </c:pt>
                <c:pt idx="208">
                  <c:v>30160</c:v>
                </c:pt>
                <c:pt idx="209">
                  <c:v>30161</c:v>
                </c:pt>
                <c:pt idx="210">
                  <c:v>30162</c:v>
                </c:pt>
                <c:pt idx="211">
                  <c:v>30163</c:v>
                </c:pt>
                <c:pt idx="212">
                  <c:v>30164</c:v>
                </c:pt>
                <c:pt idx="213">
                  <c:v>30165</c:v>
                </c:pt>
                <c:pt idx="214">
                  <c:v>30166</c:v>
                </c:pt>
                <c:pt idx="215">
                  <c:v>30167</c:v>
                </c:pt>
                <c:pt idx="216">
                  <c:v>30168</c:v>
                </c:pt>
                <c:pt idx="217">
                  <c:v>30169</c:v>
                </c:pt>
                <c:pt idx="218">
                  <c:v>30170</c:v>
                </c:pt>
                <c:pt idx="219">
                  <c:v>30171</c:v>
                </c:pt>
                <c:pt idx="220">
                  <c:v>30172</c:v>
                </c:pt>
                <c:pt idx="221">
                  <c:v>30173</c:v>
                </c:pt>
                <c:pt idx="222">
                  <c:v>30174</c:v>
                </c:pt>
                <c:pt idx="223">
                  <c:v>30175</c:v>
                </c:pt>
                <c:pt idx="224">
                  <c:v>30176</c:v>
                </c:pt>
                <c:pt idx="225">
                  <c:v>30177</c:v>
                </c:pt>
                <c:pt idx="226">
                  <c:v>30178</c:v>
                </c:pt>
                <c:pt idx="227">
                  <c:v>30179</c:v>
                </c:pt>
                <c:pt idx="228">
                  <c:v>30180</c:v>
                </c:pt>
                <c:pt idx="229">
                  <c:v>30181</c:v>
                </c:pt>
                <c:pt idx="230">
                  <c:v>30182</c:v>
                </c:pt>
                <c:pt idx="231">
                  <c:v>30183</c:v>
                </c:pt>
                <c:pt idx="232">
                  <c:v>30184</c:v>
                </c:pt>
                <c:pt idx="233">
                  <c:v>30185</c:v>
                </c:pt>
                <c:pt idx="234">
                  <c:v>30186</c:v>
                </c:pt>
                <c:pt idx="235">
                  <c:v>30187</c:v>
                </c:pt>
                <c:pt idx="236">
                  <c:v>30188</c:v>
                </c:pt>
                <c:pt idx="237">
                  <c:v>30189</c:v>
                </c:pt>
                <c:pt idx="238">
                  <c:v>30190</c:v>
                </c:pt>
                <c:pt idx="239">
                  <c:v>30191</c:v>
                </c:pt>
                <c:pt idx="240">
                  <c:v>30192</c:v>
                </c:pt>
                <c:pt idx="241">
                  <c:v>30193</c:v>
                </c:pt>
                <c:pt idx="242">
                  <c:v>30194</c:v>
                </c:pt>
                <c:pt idx="243">
                  <c:v>30195</c:v>
                </c:pt>
                <c:pt idx="244">
                  <c:v>30196</c:v>
                </c:pt>
                <c:pt idx="245">
                  <c:v>30197</c:v>
                </c:pt>
                <c:pt idx="246">
                  <c:v>30198</c:v>
                </c:pt>
                <c:pt idx="247">
                  <c:v>30199</c:v>
                </c:pt>
                <c:pt idx="248">
                  <c:v>30200</c:v>
                </c:pt>
                <c:pt idx="249">
                  <c:v>30201</c:v>
                </c:pt>
                <c:pt idx="250">
                  <c:v>30202</c:v>
                </c:pt>
                <c:pt idx="251">
                  <c:v>30203</c:v>
                </c:pt>
                <c:pt idx="252">
                  <c:v>30204</c:v>
                </c:pt>
                <c:pt idx="253">
                  <c:v>30205</c:v>
                </c:pt>
                <c:pt idx="254">
                  <c:v>30206</c:v>
                </c:pt>
                <c:pt idx="255">
                  <c:v>30207</c:v>
                </c:pt>
                <c:pt idx="256">
                  <c:v>30208</c:v>
                </c:pt>
                <c:pt idx="257">
                  <c:v>30209</c:v>
                </c:pt>
                <c:pt idx="258">
                  <c:v>30210</c:v>
                </c:pt>
                <c:pt idx="259">
                  <c:v>30211</c:v>
                </c:pt>
                <c:pt idx="260">
                  <c:v>30212</c:v>
                </c:pt>
                <c:pt idx="261">
                  <c:v>30213</c:v>
                </c:pt>
                <c:pt idx="262">
                  <c:v>30214</c:v>
                </c:pt>
                <c:pt idx="263">
                  <c:v>30215</c:v>
                </c:pt>
                <c:pt idx="264">
                  <c:v>30216</c:v>
                </c:pt>
                <c:pt idx="265">
                  <c:v>30217</c:v>
                </c:pt>
                <c:pt idx="266">
                  <c:v>30218</c:v>
                </c:pt>
                <c:pt idx="267">
                  <c:v>30219</c:v>
                </c:pt>
                <c:pt idx="268">
                  <c:v>30220</c:v>
                </c:pt>
                <c:pt idx="269">
                  <c:v>30221</c:v>
                </c:pt>
                <c:pt idx="270">
                  <c:v>30222</c:v>
                </c:pt>
                <c:pt idx="271">
                  <c:v>30223</c:v>
                </c:pt>
                <c:pt idx="272">
                  <c:v>30224</c:v>
                </c:pt>
                <c:pt idx="273">
                  <c:v>30225</c:v>
                </c:pt>
                <c:pt idx="274">
                  <c:v>30226</c:v>
                </c:pt>
                <c:pt idx="275">
                  <c:v>30227</c:v>
                </c:pt>
                <c:pt idx="276">
                  <c:v>30228</c:v>
                </c:pt>
                <c:pt idx="277">
                  <c:v>30229</c:v>
                </c:pt>
                <c:pt idx="278">
                  <c:v>30230</c:v>
                </c:pt>
                <c:pt idx="279">
                  <c:v>30231</c:v>
                </c:pt>
                <c:pt idx="280">
                  <c:v>30232</c:v>
                </c:pt>
                <c:pt idx="281">
                  <c:v>30233</c:v>
                </c:pt>
                <c:pt idx="282">
                  <c:v>30234</c:v>
                </c:pt>
                <c:pt idx="283">
                  <c:v>30235</c:v>
                </c:pt>
                <c:pt idx="284">
                  <c:v>30236</c:v>
                </c:pt>
                <c:pt idx="285">
                  <c:v>30237</c:v>
                </c:pt>
                <c:pt idx="286">
                  <c:v>30238</c:v>
                </c:pt>
                <c:pt idx="287">
                  <c:v>30239</c:v>
                </c:pt>
                <c:pt idx="288">
                  <c:v>30240</c:v>
                </c:pt>
                <c:pt idx="289">
                  <c:v>30241</c:v>
                </c:pt>
                <c:pt idx="290">
                  <c:v>30242</c:v>
                </c:pt>
                <c:pt idx="291">
                  <c:v>30243</c:v>
                </c:pt>
                <c:pt idx="292">
                  <c:v>30244</c:v>
                </c:pt>
                <c:pt idx="293">
                  <c:v>30245</c:v>
                </c:pt>
                <c:pt idx="294">
                  <c:v>30246</c:v>
                </c:pt>
                <c:pt idx="295">
                  <c:v>30247</c:v>
                </c:pt>
                <c:pt idx="296">
                  <c:v>30248</c:v>
                </c:pt>
                <c:pt idx="297">
                  <c:v>30249</c:v>
                </c:pt>
                <c:pt idx="298">
                  <c:v>30250</c:v>
                </c:pt>
                <c:pt idx="299">
                  <c:v>30251</c:v>
                </c:pt>
                <c:pt idx="300">
                  <c:v>30252</c:v>
                </c:pt>
                <c:pt idx="301">
                  <c:v>30253</c:v>
                </c:pt>
                <c:pt idx="302">
                  <c:v>30254</c:v>
                </c:pt>
                <c:pt idx="303">
                  <c:v>30255</c:v>
                </c:pt>
                <c:pt idx="304">
                  <c:v>30256</c:v>
                </c:pt>
                <c:pt idx="305">
                  <c:v>30257</c:v>
                </c:pt>
                <c:pt idx="306">
                  <c:v>30258</c:v>
                </c:pt>
                <c:pt idx="307">
                  <c:v>30259</c:v>
                </c:pt>
                <c:pt idx="308">
                  <c:v>30260</c:v>
                </c:pt>
                <c:pt idx="309">
                  <c:v>30261</c:v>
                </c:pt>
                <c:pt idx="310">
                  <c:v>30262</c:v>
                </c:pt>
                <c:pt idx="311">
                  <c:v>30263</c:v>
                </c:pt>
                <c:pt idx="312">
                  <c:v>30264</c:v>
                </c:pt>
                <c:pt idx="313">
                  <c:v>30265</c:v>
                </c:pt>
                <c:pt idx="314">
                  <c:v>30266</c:v>
                </c:pt>
                <c:pt idx="315">
                  <c:v>30267</c:v>
                </c:pt>
                <c:pt idx="316">
                  <c:v>30268</c:v>
                </c:pt>
                <c:pt idx="317">
                  <c:v>30269</c:v>
                </c:pt>
                <c:pt idx="318">
                  <c:v>30270</c:v>
                </c:pt>
                <c:pt idx="319">
                  <c:v>30271</c:v>
                </c:pt>
                <c:pt idx="320">
                  <c:v>30272</c:v>
                </c:pt>
                <c:pt idx="321">
                  <c:v>30273</c:v>
                </c:pt>
                <c:pt idx="322">
                  <c:v>30274</c:v>
                </c:pt>
                <c:pt idx="323">
                  <c:v>30275</c:v>
                </c:pt>
                <c:pt idx="324">
                  <c:v>30276</c:v>
                </c:pt>
                <c:pt idx="325">
                  <c:v>30277</c:v>
                </c:pt>
                <c:pt idx="326">
                  <c:v>30278</c:v>
                </c:pt>
                <c:pt idx="327">
                  <c:v>30279</c:v>
                </c:pt>
                <c:pt idx="328">
                  <c:v>30280</c:v>
                </c:pt>
                <c:pt idx="329">
                  <c:v>30281</c:v>
                </c:pt>
                <c:pt idx="330">
                  <c:v>30282</c:v>
                </c:pt>
                <c:pt idx="331">
                  <c:v>30283</c:v>
                </c:pt>
                <c:pt idx="332">
                  <c:v>30284</c:v>
                </c:pt>
                <c:pt idx="333">
                  <c:v>30285</c:v>
                </c:pt>
                <c:pt idx="334">
                  <c:v>30286</c:v>
                </c:pt>
                <c:pt idx="335">
                  <c:v>30287</c:v>
                </c:pt>
                <c:pt idx="336">
                  <c:v>30288</c:v>
                </c:pt>
                <c:pt idx="337">
                  <c:v>30289</c:v>
                </c:pt>
                <c:pt idx="338">
                  <c:v>30290</c:v>
                </c:pt>
                <c:pt idx="339">
                  <c:v>30291</c:v>
                </c:pt>
                <c:pt idx="340">
                  <c:v>30292</c:v>
                </c:pt>
                <c:pt idx="341">
                  <c:v>30293</c:v>
                </c:pt>
                <c:pt idx="342">
                  <c:v>30294</c:v>
                </c:pt>
                <c:pt idx="343">
                  <c:v>30295</c:v>
                </c:pt>
                <c:pt idx="344">
                  <c:v>30296</c:v>
                </c:pt>
                <c:pt idx="345">
                  <c:v>30297</c:v>
                </c:pt>
                <c:pt idx="346">
                  <c:v>30298</c:v>
                </c:pt>
                <c:pt idx="347">
                  <c:v>30299</c:v>
                </c:pt>
                <c:pt idx="348">
                  <c:v>30300</c:v>
                </c:pt>
                <c:pt idx="349">
                  <c:v>30301</c:v>
                </c:pt>
                <c:pt idx="350">
                  <c:v>30302</c:v>
                </c:pt>
                <c:pt idx="351">
                  <c:v>30303</c:v>
                </c:pt>
                <c:pt idx="352">
                  <c:v>30304</c:v>
                </c:pt>
                <c:pt idx="353">
                  <c:v>30305</c:v>
                </c:pt>
                <c:pt idx="354">
                  <c:v>30306</c:v>
                </c:pt>
                <c:pt idx="355">
                  <c:v>30307</c:v>
                </c:pt>
                <c:pt idx="356">
                  <c:v>30308</c:v>
                </c:pt>
                <c:pt idx="357">
                  <c:v>30309</c:v>
                </c:pt>
                <c:pt idx="358">
                  <c:v>30310</c:v>
                </c:pt>
                <c:pt idx="359">
                  <c:v>30311</c:v>
                </c:pt>
                <c:pt idx="360">
                  <c:v>30312</c:v>
                </c:pt>
                <c:pt idx="361">
                  <c:v>30313</c:v>
                </c:pt>
                <c:pt idx="362">
                  <c:v>30314</c:v>
                </c:pt>
                <c:pt idx="363">
                  <c:v>30315</c:v>
                </c:pt>
                <c:pt idx="364">
                  <c:v>30316</c:v>
                </c:pt>
                <c:pt idx="365">
                  <c:v>30317</c:v>
                </c:pt>
                <c:pt idx="366">
                  <c:v>30318</c:v>
                </c:pt>
                <c:pt idx="367">
                  <c:v>30319</c:v>
                </c:pt>
                <c:pt idx="368">
                  <c:v>30320</c:v>
                </c:pt>
                <c:pt idx="369">
                  <c:v>30321</c:v>
                </c:pt>
                <c:pt idx="370">
                  <c:v>30322</c:v>
                </c:pt>
                <c:pt idx="371">
                  <c:v>30323</c:v>
                </c:pt>
                <c:pt idx="372">
                  <c:v>30324</c:v>
                </c:pt>
                <c:pt idx="373">
                  <c:v>30325</c:v>
                </c:pt>
                <c:pt idx="374">
                  <c:v>30326</c:v>
                </c:pt>
                <c:pt idx="375">
                  <c:v>30327</c:v>
                </c:pt>
                <c:pt idx="376">
                  <c:v>30328</c:v>
                </c:pt>
                <c:pt idx="377">
                  <c:v>30329</c:v>
                </c:pt>
                <c:pt idx="378">
                  <c:v>30330</c:v>
                </c:pt>
                <c:pt idx="379">
                  <c:v>30331</c:v>
                </c:pt>
                <c:pt idx="380">
                  <c:v>30332</c:v>
                </c:pt>
                <c:pt idx="381">
                  <c:v>30333</c:v>
                </c:pt>
                <c:pt idx="382">
                  <c:v>30334</c:v>
                </c:pt>
                <c:pt idx="383">
                  <c:v>30335</c:v>
                </c:pt>
                <c:pt idx="384">
                  <c:v>30336</c:v>
                </c:pt>
                <c:pt idx="385">
                  <c:v>30337</c:v>
                </c:pt>
                <c:pt idx="386">
                  <c:v>30338</c:v>
                </c:pt>
                <c:pt idx="387">
                  <c:v>30339</c:v>
                </c:pt>
                <c:pt idx="388">
                  <c:v>30340</c:v>
                </c:pt>
                <c:pt idx="389">
                  <c:v>30341</c:v>
                </c:pt>
                <c:pt idx="390">
                  <c:v>30342</c:v>
                </c:pt>
                <c:pt idx="391">
                  <c:v>30343</c:v>
                </c:pt>
                <c:pt idx="392">
                  <c:v>30344</c:v>
                </c:pt>
                <c:pt idx="393">
                  <c:v>30345</c:v>
                </c:pt>
                <c:pt idx="394">
                  <c:v>30346</c:v>
                </c:pt>
                <c:pt idx="395">
                  <c:v>30347</c:v>
                </c:pt>
                <c:pt idx="396">
                  <c:v>30348</c:v>
                </c:pt>
                <c:pt idx="397">
                  <c:v>30349</c:v>
                </c:pt>
                <c:pt idx="398">
                  <c:v>30350</c:v>
                </c:pt>
                <c:pt idx="399">
                  <c:v>30351</c:v>
                </c:pt>
                <c:pt idx="400">
                  <c:v>30352</c:v>
                </c:pt>
                <c:pt idx="401">
                  <c:v>30353</c:v>
                </c:pt>
                <c:pt idx="402">
                  <c:v>30354</c:v>
                </c:pt>
                <c:pt idx="403">
                  <c:v>30355</c:v>
                </c:pt>
                <c:pt idx="404">
                  <c:v>30356</c:v>
                </c:pt>
                <c:pt idx="405">
                  <c:v>30357</c:v>
                </c:pt>
                <c:pt idx="406">
                  <c:v>30358</c:v>
                </c:pt>
                <c:pt idx="407">
                  <c:v>30359</c:v>
                </c:pt>
                <c:pt idx="408">
                  <c:v>30360</c:v>
                </c:pt>
                <c:pt idx="409">
                  <c:v>30361</c:v>
                </c:pt>
                <c:pt idx="410">
                  <c:v>30362</c:v>
                </c:pt>
                <c:pt idx="411">
                  <c:v>30363</c:v>
                </c:pt>
                <c:pt idx="412">
                  <c:v>30364</c:v>
                </c:pt>
                <c:pt idx="413">
                  <c:v>30365</c:v>
                </c:pt>
                <c:pt idx="414">
                  <c:v>30366</c:v>
                </c:pt>
                <c:pt idx="415">
                  <c:v>30367</c:v>
                </c:pt>
                <c:pt idx="416">
                  <c:v>30368</c:v>
                </c:pt>
                <c:pt idx="417">
                  <c:v>30369</c:v>
                </c:pt>
                <c:pt idx="418">
                  <c:v>30370</c:v>
                </c:pt>
                <c:pt idx="419">
                  <c:v>30371</c:v>
                </c:pt>
                <c:pt idx="420">
                  <c:v>30372</c:v>
                </c:pt>
                <c:pt idx="421">
                  <c:v>30373</c:v>
                </c:pt>
                <c:pt idx="422">
                  <c:v>30374</c:v>
                </c:pt>
                <c:pt idx="423">
                  <c:v>30375</c:v>
                </c:pt>
                <c:pt idx="424">
                  <c:v>30376</c:v>
                </c:pt>
                <c:pt idx="425">
                  <c:v>30377</c:v>
                </c:pt>
                <c:pt idx="426">
                  <c:v>30378</c:v>
                </c:pt>
                <c:pt idx="427">
                  <c:v>30379</c:v>
                </c:pt>
                <c:pt idx="428">
                  <c:v>30380</c:v>
                </c:pt>
                <c:pt idx="429">
                  <c:v>30381</c:v>
                </c:pt>
                <c:pt idx="430">
                  <c:v>30382</c:v>
                </c:pt>
                <c:pt idx="431">
                  <c:v>30383</c:v>
                </c:pt>
                <c:pt idx="432">
                  <c:v>30384</c:v>
                </c:pt>
                <c:pt idx="433">
                  <c:v>30385</c:v>
                </c:pt>
                <c:pt idx="434">
                  <c:v>30386</c:v>
                </c:pt>
                <c:pt idx="435">
                  <c:v>30387</c:v>
                </c:pt>
                <c:pt idx="436">
                  <c:v>30388</c:v>
                </c:pt>
                <c:pt idx="437">
                  <c:v>30389</c:v>
                </c:pt>
                <c:pt idx="438">
                  <c:v>30390</c:v>
                </c:pt>
                <c:pt idx="439">
                  <c:v>30391</c:v>
                </c:pt>
                <c:pt idx="440">
                  <c:v>30392</c:v>
                </c:pt>
                <c:pt idx="441">
                  <c:v>30393</c:v>
                </c:pt>
                <c:pt idx="442">
                  <c:v>30394</c:v>
                </c:pt>
                <c:pt idx="443">
                  <c:v>30395</c:v>
                </c:pt>
                <c:pt idx="444">
                  <c:v>30396</c:v>
                </c:pt>
                <c:pt idx="445">
                  <c:v>30397</c:v>
                </c:pt>
                <c:pt idx="446">
                  <c:v>30398</c:v>
                </c:pt>
                <c:pt idx="447">
                  <c:v>30399</c:v>
                </c:pt>
                <c:pt idx="448">
                  <c:v>30400</c:v>
                </c:pt>
                <c:pt idx="449">
                  <c:v>30401</c:v>
                </c:pt>
                <c:pt idx="450">
                  <c:v>30402</c:v>
                </c:pt>
                <c:pt idx="451">
                  <c:v>30403</c:v>
                </c:pt>
                <c:pt idx="452">
                  <c:v>30404</c:v>
                </c:pt>
                <c:pt idx="453">
                  <c:v>30405</c:v>
                </c:pt>
                <c:pt idx="454">
                  <c:v>30406</c:v>
                </c:pt>
                <c:pt idx="455">
                  <c:v>30407</c:v>
                </c:pt>
                <c:pt idx="456">
                  <c:v>30408</c:v>
                </c:pt>
                <c:pt idx="457">
                  <c:v>30409</c:v>
                </c:pt>
                <c:pt idx="458">
                  <c:v>30410</c:v>
                </c:pt>
                <c:pt idx="459">
                  <c:v>30411</c:v>
                </c:pt>
                <c:pt idx="460">
                  <c:v>30412</c:v>
                </c:pt>
                <c:pt idx="461">
                  <c:v>30413</c:v>
                </c:pt>
                <c:pt idx="462">
                  <c:v>30414</c:v>
                </c:pt>
                <c:pt idx="463">
                  <c:v>30415</c:v>
                </c:pt>
                <c:pt idx="464">
                  <c:v>30416</c:v>
                </c:pt>
                <c:pt idx="465">
                  <c:v>30417</c:v>
                </c:pt>
                <c:pt idx="466">
                  <c:v>30418</c:v>
                </c:pt>
                <c:pt idx="467">
                  <c:v>30419</c:v>
                </c:pt>
                <c:pt idx="468">
                  <c:v>30420</c:v>
                </c:pt>
                <c:pt idx="469">
                  <c:v>30421</c:v>
                </c:pt>
                <c:pt idx="470">
                  <c:v>30422</c:v>
                </c:pt>
                <c:pt idx="471">
                  <c:v>30423</c:v>
                </c:pt>
                <c:pt idx="472">
                  <c:v>30424</c:v>
                </c:pt>
                <c:pt idx="473">
                  <c:v>30425</c:v>
                </c:pt>
                <c:pt idx="474">
                  <c:v>30426</c:v>
                </c:pt>
                <c:pt idx="475">
                  <c:v>30427</c:v>
                </c:pt>
                <c:pt idx="476">
                  <c:v>30428</c:v>
                </c:pt>
                <c:pt idx="477">
                  <c:v>30429</c:v>
                </c:pt>
                <c:pt idx="478">
                  <c:v>30430</c:v>
                </c:pt>
                <c:pt idx="479">
                  <c:v>30431</c:v>
                </c:pt>
                <c:pt idx="480">
                  <c:v>30432</c:v>
                </c:pt>
                <c:pt idx="481">
                  <c:v>30433</c:v>
                </c:pt>
                <c:pt idx="482">
                  <c:v>30434</c:v>
                </c:pt>
                <c:pt idx="483">
                  <c:v>30435</c:v>
                </c:pt>
                <c:pt idx="484">
                  <c:v>30436</c:v>
                </c:pt>
                <c:pt idx="485">
                  <c:v>30437</c:v>
                </c:pt>
                <c:pt idx="486">
                  <c:v>30438</c:v>
                </c:pt>
                <c:pt idx="487">
                  <c:v>30439</c:v>
                </c:pt>
                <c:pt idx="488">
                  <c:v>30440</c:v>
                </c:pt>
                <c:pt idx="489">
                  <c:v>30441</c:v>
                </c:pt>
                <c:pt idx="490">
                  <c:v>30442</c:v>
                </c:pt>
                <c:pt idx="491">
                  <c:v>30443</c:v>
                </c:pt>
                <c:pt idx="492">
                  <c:v>30444</c:v>
                </c:pt>
                <c:pt idx="493">
                  <c:v>30445</c:v>
                </c:pt>
                <c:pt idx="494">
                  <c:v>30446</c:v>
                </c:pt>
                <c:pt idx="495">
                  <c:v>30447</c:v>
                </c:pt>
                <c:pt idx="496">
                  <c:v>30448</c:v>
                </c:pt>
                <c:pt idx="497">
                  <c:v>30449</c:v>
                </c:pt>
                <c:pt idx="498">
                  <c:v>30450</c:v>
                </c:pt>
                <c:pt idx="499">
                  <c:v>30451</c:v>
                </c:pt>
                <c:pt idx="500">
                  <c:v>30452</c:v>
                </c:pt>
                <c:pt idx="501">
                  <c:v>30453</c:v>
                </c:pt>
                <c:pt idx="502">
                  <c:v>30454</c:v>
                </c:pt>
                <c:pt idx="503">
                  <c:v>30455</c:v>
                </c:pt>
                <c:pt idx="504">
                  <c:v>30456</c:v>
                </c:pt>
                <c:pt idx="505">
                  <c:v>30457</c:v>
                </c:pt>
                <c:pt idx="506">
                  <c:v>30458</c:v>
                </c:pt>
                <c:pt idx="507">
                  <c:v>30459</c:v>
                </c:pt>
                <c:pt idx="508">
                  <c:v>30460</c:v>
                </c:pt>
                <c:pt idx="509">
                  <c:v>30461</c:v>
                </c:pt>
                <c:pt idx="510">
                  <c:v>30462</c:v>
                </c:pt>
                <c:pt idx="511">
                  <c:v>30463</c:v>
                </c:pt>
                <c:pt idx="512">
                  <c:v>30464</c:v>
                </c:pt>
                <c:pt idx="513">
                  <c:v>30465</c:v>
                </c:pt>
                <c:pt idx="514">
                  <c:v>30466</c:v>
                </c:pt>
                <c:pt idx="515">
                  <c:v>30467</c:v>
                </c:pt>
                <c:pt idx="516">
                  <c:v>30468</c:v>
                </c:pt>
                <c:pt idx="517">
                  <c:v>30469</c:v>
                </c:pt>
                <c:pt idx="518">
                  <c:v>30470</c:v>
                </c:pt>
                <c:pt idx="519">
                  <c:v>30471</c:v>
                </c:pt>
                <c:pt idx="520">
                  <c:v>30472</c:v>
                </c:pt>
                <c:pt idx="521">
                  <c:v>30473</c:v>
                </c:pt>
                <c:pt idx="522">
                  <c:v>30474</c:v>
                </c:pt>
                <c:pt idx="523">
                  <c:v>30475</c:v>
                </c:pt>
                <c:pt idx="524">
                  <c:v>30476</c:v>
                </c:pt>
                <c:pt idx="525">
                  <c:v>30477</c:v>
                </c:pt>
                <c:pt idx="526">
                  <c:v>30478</c:v>
                </c:pt>
                <c:pt idx="527">
                  <c:v>30479</c:v>
                </c:pt>
                <c:pt idx="528">
                  <c:v>30480</c:v>
                </c:pt>
                <c:pt idx="529">
                  <c:v>30481</c:v>
                </c:pt>
                <c:pt idx="530">
                  <c:v>30482</c:v>
                </c:pt>
                <c:pt idx="531">
                  <c:v>30483</c:v>
                </c:pt>
                <c:pt idx="532">
                  <c:v>30484</c:v>
                </c:pt>
                <c:pt idx="533">
                  <c:v>30485</c:v>
                </c:pt>
                <c:pt idx="534">
                  <c:v>30486</c:v>
                </c:pt>
                <c:pt idx="535">
                  <c:v>30487</c:v>
                </c:pt>
                <c:pt idx="536">
                  <c:v>30488</c:v>
                </c:pt>
                <c:pt idx="537">
                  <c:v>30489</c:v>
                </c:pt>
                <c:pt idx="538">
                  <c:v>30490</c:v>
                </c:pt>
                <c:pt idx="539">
                  <c:v>30491</c:v>
                </c:pt>
                <c:pt idx="540">
                  <c:v>30492</c:v>
                </c:pt>
                <c:pt idx="541">
                  <c:v>30493</c:v>
                </c:pt>
                <c:pt idx="542">
                  <c:v>30494</c:v>
                </c:pt>
                <c:pt idx="543">
                  <c:v>30495</c:v>
                </c:pt>
                <c:pt idx="544">
                  <c:v>30496</c:v>
                </c:pt>
                <c:pt idx="545">
                  <c:v>30497</c:v>
                </c:pt>
                <c:pt idx="546">
                  <c:v>30498</c:v>
                </c:pt>
                <c:pt idx="547">
                  <c:v>30499</c:v>
                </c:pt>
                <c:pt idx="548">
                  <c:v>30500</c:v>
                </c:pt>
                <c:pt idx="549">
                  <c:v>30501</c:v>
                </c:pt>
                <c:pt idx="550">
                  <c:v>30502</c:v>
                </c:pt>
                <c:pt idx="551">
                  <c:v>30503</c:v>
                </c:pt>
                <c:pt idx="552">
                  <c:v>30504</c:v>
                </c:pt>
                <c:pt idx="553">
                  <c:v>30505</c:v>
                </c:pt>
                <c:pt idx="554">
                  <c:v>30506</c:v>
                </c:pt>
                <c:pt idx="555">
                  <c:v>30507</c:v>
                </c:pt>
                <c:pt idx="556">
                  <c:v>30508</c:v>
                </c:pt>
                <c:pt idx="557">
                  <c:v>30509</c:v>
                </c:pt>
                <c:pt idx="558">
                  <c:v>30510</c:v>
                </c:pt>
                <c:pt idx="559">
                  <c:v>30511</c:v>
                </c:pt>
                <c:pt idx="560">
                  <c:v>30512</c:v>
                </c:pt>
                <c:pt idx="561">
                  <c:v>30513</c:v>
                </c:pt>
                <c:pt idx="562">
                  <c:v>30514</c:v>
                </c:pt>
                <c:pt idx="563">
                  <c:v>30515</c:v>
                </c:pt>
                <c:pt idx="564">
                  <c:v>30516</c:v>
                </c:pt>
                <c:pt idx="565">
                  <c:v>30517</c:v>
                </c:pt>
                <c:pt idx="566">
                  <c:v>30518</c:v>
                </c:pt>
                <c:pt idx="567">
                  <c:v>30519</c:v>
                </c:pt>
                <c:pt idx="568">
                  <c:v>30520</c:v>
                </c:pt>
                <c:pt idx="569">
                  <c:v>30521</c:v>
                </c:pt>
                <c:pt idx="570">
                  <c:v>30522</c:v>
                </c:pt>
                <c:pt idx="571">
                  <c:v>30523</c:v>
                </c:pt>
                <c:pt idx="572">
                  <c:v>30524</c:v>
                </c:pt>
                <c:pt idx="573">
                  <c:v>30525</c:v>
                </c:pt>
                <c:pt idx="574">
                  <c:v>30526</c:v>
                </c:pt>
                <c:pt idx="575">
                  <c:v>30527</c:v>
                </c:pt>
                <c:pt idx="576">
                  <c:v>30528</c:v>
                </c:pt>
                <c:pt idx="577">
                  <c:v>30529</c:v>
                </c:pt>
                <c:pt idx="578">
                  <c:v>30530</c:v>
                </c:pt>
                <c:pt idx="579">
                  <c:v>30531</c:v>
                </c:pt>
                <c:pt idx="580">
                  <c:v>30532</c:v>
                </c:pt>
                <c:pt idx="581">
                  <c:v>30533</c:v>
                </c:pt>
                <c:pt idx="582">
                  <c:v>30534</c:v>
                </c:pt>
                <c:pt idx="583">
                  <c:v>30535</c:v>
                </c:pt>
                <c:pt idx="584">
                  <c:v>30536</c:v>
                </c:pt>
                <c:pt idx="585">
                  <c:v>30537</c:v>
                </c:pt>
                <c:pt idx="586">
                  <c:v>30538</c:v>
                </c:pt>
                <c:pt idx="587">
                  <c:v>30539</c:v>
                </c:pt>
                <c:pt idx="588">
                  <c:v>30540</c:v>
                </c:pt>
                <c:pt idx="589">
                  <c:v>30541</c:v>
                </c:pt>
                <c:pt idx="590">
                  <c:v>30542</c:v>
                </c:pt>
                <c:pt idx="591">
                  <c:v>30543</c:v>
                </c:pt>
                <c:pt idx="592">
                  <c:v>30544</c:v>
                </c:pt>
                <c:pt idx="593">
                  <c:v>30545</c:v>
                </c:pt>
                <c:pt idx="594">
                  <c:v>30546</c:v>
                </c:pt>
                <c:pt idx="595">
                  <c:v>30547</c:v>
                </c:pt>
                <c:pt idx="596">
                  <c:v>30548</c:v>
                </c:pt>
                <c:pt idx="597">
                  <c:v>30549</c:v>
                </c:pt>
                <c:pt idx="598">
                  <c:v>30550</c:v>
                </c:pt>
                <c:pt idx="599">
                  <c:v>30551</c:v>
                </c:pt>
                <c:pt idx="600">
                  <c:v>30552</c:v>
                </c:pt>
                <c:pt idx="601">
                  <c:v>30553</c:v>
                </c:pt>
                <c:pt idx="602">
                  <c:v>30554</c:v>
                </c:pt>
                <c:pt idx="603">
                  <c:v>30555</c:v>
                </c:pt>
                <c:pt idx="604">
                  <c:v>30556</c:v>
                </c:pt>
                <c:pt idx="605">
                  <c:v>30557</c:v>
                </c:pt>
                <c:pt idx="606">
                  <c:v>30558</c:v>
                </c:pt>
                <c:pt idx="607">
                  <c:v>30559</c:v>
                </c:pt>
                <c:pt idx="608">
                  <c:v>30560</c:v>
                </c:pt>
                <c:pt idx="609">
                  <c:v>30561</c:v>
                </c:pt>
                <c:pt idx="610">
                  <c:v>30562</c:v>
                </c:pt>
                <c:pt idx="611">
                  <c:v>30563</c:v>
                </c:pt>
                <c:pt idx="612">
                  <c:v>30564</c:v>
                </c:pt>
                <c:pt idx="613">
                  <c:v>30565</c:v>
                </c:pt>
                <c:pt idx="614">
                  <c:v>30566</c:v>
                </c:pt>
                <c:pt idx="615">
                  <c:v>30567</c:v>
                </c:pt>
                <c:pt idx="616">
                  <c:v>30568</c:v>
                </c:pt>
                <c:pt idx="617">
                  <c:v>30569</c:v>
                </c:pt>
                <c:pt idx="618">
                  <c:v>30570</c:v>
                </c:pt>
                <c:pt idx="619">
                  <c:v>30571</c:v>
                </c:pt>
                <c:pt idx="620">
                  <c:v>30572</c:v>
                </c:pt>
                <c:pt idx="621">
                  <c:v>30573</c:v>
                </c:pt>
                <c:pt idx="622">
                  <c:v>30574</c:v>
                </c:pt>
                <c:pt idx="623">
                  <c:v>30575</c:v>
                </c:pt>
                <c:pt idx="624">
                  <c:v>30576</c:v>
                </c:pt>
                <c:pt idx="625">
                  <c:v>30577</c:v>
                </c:pt>
                <c:pt idx="626">
                  <c:v>30578</c:v>
                </c:pt>
                <c:pt idx="627">
                  <c:v>30579</c:v>
                </c:pt>
                <c:pt idx="628">
                  <c:v>30580</c:v>
                </c:pt>
                <c:pt idx="629">
                  <c:v>30581</c:v>
                </c:pt>
                <c:pt idx="630">
                  <c:v>30582</c:v>
                </c:pt>
                <c:pt idx="631">
                  <c:v>30583</c:v>
                </c:pt>
                <c:pt idx="632">
                  <c:v>30584</c:v>
                </c:pt>
                <c:pt idx="633">
                  <c:v>30585</c:v>
                </c:pt>
                <c:pt idx="634">
                  <c:v>30586</c:v>
                </c:pt>
                <c:pt idx="635">
                  <c:v>30587</c:v>
                </c:pt>
                <c:pt idx="636">
                  <c:v>30588</c:v>
                </c:pt>
                <c:pt idx="637">
                  <c:v>30589</c:v>
                </c:pt>
                <c:pt idx="638">
                  <c:v>30590</c:v>
                </c:pt>
                <c:pt idx="639">
                  <c:v>30591</c:v>
                </c:pt>
                <c:pt idx="640">
                  <c:v>30592</c:v>
                </c:pt>
                <c:pt idx="641">
                  <c:v>30593</c:v>
                </c:pt>
                <c:pt idx="642">
                  <c:v>30594</c:v>
                </c:pt>
                <c:pt idx="643">
                  <c:v>30595</c:v>
                </c:pt>
                <c:pt idx="644">
                  <c:v>30596</c:v>
                </c:pt>
                <c:pt idx="645">
                  <c:v>30597</c:v>
                </c:pt>
                <c:pt idx="646">
                  <c:v>30598</c:v>
                </c:pt>
                <c:pt idx="647">
                  <c:v>30599</c:v>
                </c:pt>
                <c:pt idx="648">
                  <c:v>30600</c:v>
                </c:pt>
                <c:pt idx="649">
                  <c:v>30601</c:v>
                </c:pt>
                <c:pt idx="650">
                  <c:v>30602</c:v>
                </c:pt>
                <c:pt idx="651">
                  <c:v>30603</c:v>
                </c:pt>
                <c:pt idx="652">
                  <c:v>30604</c:v>
                </c:pt>
                <c:pt idx="653">
                  <c:v>30605</c:v>
                </c:pt>
                <c:pt idx="654">
                  <c:v>30606</c:v>
                </c:pt>
                <c:pt idx="655">
                  <c:v>30607</c:v>
                </c:pt>
                <c:pt idx="656">
                  <c:v>30608</c:v>
                </c:pt>
                <c:pt idx="657">
                  <c:v>30609</c:v>
                </c:pt>
                <c:pt idx="658">
                  <c:v>30610</c:v>
                </c:pt>
                <c:pt idx="659">
                  <c:v>30611</c:v>
                </c:pt>
                <c:pt idx="660">
                  <c:v>30612</c:v>
                </c:pt>
                <c:pt idx="661">
                  <c:v>30613</c:v>
                </c:pt>
                <c:pt idx="662">
                  <c:v>30614</c:v>
                </c:pt>
                <c:pt idx="663">
                  <c:v>30615</c:v>
                </c:pt>
                <c:pt idx="664">
                  <c:v>30616</c:v>
                </c:pt>
                <c:pt idx="665">
                  <c:v>30617</c:v>
                </c:pt>
                <c:pt idx="666">
                  <c:v>30618</c:v>
                </c:pt>
                <c:pt idx="667">
                  <c:v>30619</c:v>
                </c:pt>
                <c:pt idx="668">
                  <c:v>30620</c:v>
                </c:pt>
                <c:pt idx="669">
                  <c:v>30621</c:v>
                </c:pt>
                <c:pt idx="670">
                  <c:v>30622</c:v>
                </c:pt>
                <c:pt idx="671">
                  <c:v>30623</c:v>
                </c:pt>
                <c:pt idx="672">
                  <c:v>30624</c:v>
                </c:pt>
                <c:pt idx="673">
                  <c:v>30625</c:v>
                </c:pt>
                <c:pt idx="674">
                  <c:v>30626</c:v>
                </c:pt>
                <c:pt idx="675">
                  <c:v>30627</c:v>
                </c:pt>
                <c:pt idx="676">
                  <c:v>30628</c:v>
                </c:pt>
                <c:pt idx="677">
                  <c:v>30629</c:v>
                </c:pt>
                <c:pt idx="678">
                  <c:v>30630</c:v>
                </c:pt>
                <c:pt idx="679">
                  <c:v>30631</c:v>
                </c:pt>
                <c:pt idx="680">
                  <c:v>30632</c:v>
                </c:pt>
                <c:pt idx="681">
                  <c:v>30633</c:v>
                </c:pt>
                <c:pt idx="682">
                  <c:v>30634</c:v>
                </c:pt>
                <c:pt idx="683">
                  <c:v>30635</c:v>
                </c:pt>
                <c:pt idx="684">
                  <c:v>30636</c:v>
                </c:pt>
                <c:pt idx="685">
                  <c:v>30637</c:v>
                </c:pt>
                <c:pt idx="686">
                  <c:v>30638</c:v>
                </c:pt>
                <c:pt idx="687">
                  <c:v>30639</c:v>
                </c:pt>
                <c:pt idx="688">
                  <c:v>30640</c:v>
                </c:pt>
                <c:pt idx="689">
                  <c:v>30641</c:v>
                </c:pt>
                <c:pt idx="690">
                  <c:v>30642</c:v>
                </c:pt>
                <c:pt idx="691">
                  <c:v>30643</c:v>
                </c:pt>
                <c:pt idx="692">
                  <c:v>30644</c:v>
                </c:pt>
                <c:pt idx="693">
                  <c:v>30645</c:v>
                </c:pt>
                <c:pt idx="694">
                  <c:v>30646</c:v>
                </c:pt>
                <c:pt idx="695">
                  <c:v>30647</c:v>
                </c:pt>
                <c:pt idx="696">
                  <c:v>30648</c:v>
                </c:pt>
                <c:pt idx="697">
                  <c:v>30649</c:v>
                </c:pt>
                <c:pt idx="698">
                  <c:v>30650</c:v>
                </c:pt>
                <c:pt idx="699">
                  <c:v>30651</c:v>
                </c:pt>
                <c:pt idx="700">
                  <c:v>30652</c:v>
                </c:pt>
                <c:pt idx="701">
                  <c:v>30653</c:v>
                </c:pt>
                <c:pt idx="702">
                  <c:v>30654</c:v>
                </c:pt>
                <c:pt idx="703">
                  <c:v>30655</c:v>
                </c:pt>
                <c:pt idx="704">
                  <c:v>30656</c:v>
                </c:pt>
                <c:pt idx="705">
                  <c:v>30657</c:v>
                </c:pt>
                <c:pt idx="706">
                  <c:v>30658</c:v>
                </c:pt>
                <c:pt idx="707">
                  <c:v>30659</c:v>
                </c:pt>
                <c:pt idx="708">
                  <c:v>30660</c:v>
                </c:pt>
                <c:pt idx="709">
                  <c:v>30661</c:v>
                </c:pt>
                <c:pt idx="710">
                  <c:v>30662</c:v>
                </c:pt>
                <c:pt idx="711">
                  <c:v>30663</c:v>
                </c:pt>
                <c:pt idx="712">
                  <c:v>30664</c:v>
                </c:pt>
                <c:pt idx="713">
                  <c:v>30665</c:v>
                </c:pt>
                <c:pt idx="714">
                  <c:v>30666</c:v>
                </c:pt>
                <c:pt idx="715">
                  <c:v>30667</c:v>
                </c:pt>
                <c:pt idx="716">
                  <c:v>30668</c:v>
                </c:pt>
                <c:pt idx="717">
                  <c:v>30669</c:v>
                </c:pt>
                <c:pt idx="718">
                  <c:v>30670</c:v>
                </c:pt>
                <c:pt idx="719">
                  <c:v>30671</c:v>
                </c:pt>
                <c:pt idx="720">
                  <c:v>30672</c:v>
                </c:pt>
                <c:pt idx="721">
                  <c:v>30673</c:v>
                </c:pt>
                <c:pt idx="722">
                  <c:v>30674</c:v>
                </c:pt>
                <c:pt idx="723">
                  <c:v>30675</c:v>
                </c:pt>
                <c:pt idx="724">
                  <c:v>30676</c:v>
                </c:pt>
                <c:pt idx="725">
                  <c:v>30677</c:v>
                </c:pt>
                <c:pt idx="726">
                  <c:v>30678</c:v>
                </c:pt>
                <c:pt idx="727">
                  <c:v>30679</c:v>
                </c:pt>
                <c:pt idx="728">
                  <c:v>30680</c:v>
                </c:pt>
                <c:pt idx="729">
                  <c:v>30681</c:v>
                </c:pt>
                <c:pt idx="730">
                  <c:v>30682</c:v>
                </c:pt>
                <c:pt idx="731">
                  <c:v>30683</c:v>
                </c:pt>
                <c:pt idx="732">
                  <c:v>30684</c:v>
                </c:pt>
                <c:pt idx="733">
                  <c:v>30685</c:v>
                </c:pt>
                <c:pt idx="734">
                  <c:v>30686</c:v>
                </c:pt>
                <c:pt idx="735">
                  <c:v>30687</c:v>
                </c:pt>
                <c:pt idx="736">
                  <c:v>30688</c:v>
                </c:pt>
                <c:pt idx="737">
                  <c:v>30689</c:v>
                </c:pt>
                <c:pt idx="738">
                  <c:v>30690</c:v>
                </c:pt>
                <c:pt idx="739">
                  <c:v>30691</c:v>
                </c:pt>
                <c:pt idx="740">
                  <c:v>30692</c:v>
                </c:pt>
                <c:pt idx="741">
                  <c:v>30693</c:v>
                </c:pt>
                <c:pt idx="742">
                  <c:v>30694</c:v>
                </c:pt>
                <c:pt idx="743">
                  <c:v>30695</c:v>
                </c:pt>
                <c:pt idx="744">
                  <c:v>30696</c:v>
                </c:pt>
                <c:pt idx="745">
                  <c:v>30697</c:v>
                </c:pt>
                <c:pt idx="746">
                  <c:v>30698</c:v>
                </c:pt>
                <c:pt idx="747">
                  <c:v>30699</c:v>
                </c:pt>
                <c:pt idx="748">
                  <c:v>30700</c:v>
                </c:pt>
                <c:pt idx="749">
                  <c:v>30701</c:v>
                </c:pt>
                <c:pt idx="750">
                  <c:v>30702</c:v>
                </c:pt>
                <c:pt idx="751">
                  <c:v>30703</c:v>
                </c:pt>
                <c:pt idx="752">
                  <c:v>30704</c:v>
                </c:pt>
                <c:pt idx="753">
                  <c:v>30705</c:v>
                </c:pt>
                <c:pt idx="754">
                  <c:v>30706</c:v>
                </c:pt>
                <c:pt idx="755">
                  <c:v>30707</c:v>
                </c:pt>
                <c:pt idx="756">
                  <c:v>30708</c:v>
                </c:pt>
                <c:pt idx="757">
                  <c:v>30709</c:v>
                </c:pt>
                <c:pt idx="758">
                  <c:v>30710</c:v>
                </c:pt>
                <c:pt idx="759">
                  <c:v>30711</c:v>
                </c:pt>
                <c:pt idx="760">
                  <c:v>30712</c:v>
                </c:pt>
                <c:pt idx="761">
                  <c:v>30713</c:v>
                </c:pt>
                <c:pt idx="762">
                  <c:v>30714</c:v>
                </c:pt>
                <c:pt idx="763">
                  <c:v>30715</c:v>
                </c:pt>
                <c:pt idx="764">
                  <c:v>30716</c:v>
                </c:pt>
                <c:pt idx="765">
                  <c:v>30717</c:v>
                </c:pt>
                <c:pt idx="766">
                  <c:v>30718</c:v>
                </c:pt>
                <c:pt idx="767">
                  <c:v>30719</c:v>
                </c:pt>
                <c:pt idx="768">
                  <c:v>30720</c:v>
                </c:pt>
                <c:pt idx="769">
                  <c:v>30721</c:v>
                </c:pt>
                <c:pt idx="770">
                  <c:v>30722</c:v>
                </c:pt>
                <c:pt idx="771">
                  <c:v>30723</c:v>
                </c:pt>
                <c:pt idx="772">
                  <c:v>30724</c:v>
                </c:pt>
                <c:pt idx="773">
                  <c:v>30725</c:v>
                </c:pt>
                <c:pt idx="774">
                  <c:v>30726</c:v>
                </c:pt>
                <c:pt idx="775">
                  <c:v>30727</c:v>
                </c:pt>
                <c:pt idx="776">
                  <c:v>30728</c:v>
                </c:pt>
                <c:pt idx="777">
                  <c:v>30729</c:v>
                </c:pt>
                <c:pt idx="778">
                  <c:v>30730</c:v>
                </c:pt>
                <c:pt idx="779">
                  <c:v>30731</c:v>
                </c:pt>
                <c:pt idx="780">
                  <c:v>30732</c:v>
                </c:pt>
                <c:pt idx="781">
                  <c:v>30733</c:v>
                </c:pt>
                <c:pt idx="782">
                  <c:v>30734</c:v>
                </c:pt>
                <c:pt idx="783">
                  <c:v>30735</c:v>
                </c:pt>
                <c:pt idx="784">
                  <c:v>30736</c:v>
                </c:pt>
                <c:pt idx="785">
                  <c:v>30737</c:v>
                </c:pt>
                <c:pt idx="786">
                  <c:v>30738</c:v>
                </c:pt>
                <c:pt idx="787">
                  <c:v>30739</c:v>
                </c:pt>
                <c:pt idx="788">
                  <c:v>30740</c:v>
                </c:pt>
                <c:pt idx="789">
                  <c:v>30741</c:v>
                </c:pt>
                <c:pt idx="790">
                  <c:v>30742</c:v>
                </c:pt>
                <c:pt idx="791">
                  <c:v>30743</c:v>
                </c:pt>
                <c:pt idx="792">
                  <c:v>30744</c:v>
                </c:pt>
                <c:pt idx="793">
                  <c:v>30745</c:v>
                </c:pt>
                <c:pt idx="794">
                  <c:v>30746</c:v>
                </c:pt>
                <c:pt idx="795">
                  <c:v>30747</c:v>
                </c:pt>
                <c:pt idx="796">
                  <c:v>30748</c:v>
                </c:pt>
                <c:pt idx="797">
                  <c:v>30749</c:v>
                </c:pt>
                <c:pt idx="798">
                  <c:v>30750</c:v>
                </c:pt>
                <c:pt idx="799">
                  <c:v>30751</c:v>
                </c:pt>
                <c:pt idx="800">
                  <c:v>30752</c:v>
                </c:pt>
                <c:pt idx="801">
                  <c:v>30753</c:v>
                </c:pt>
                <c:pt idx="802">
                  <c:v>30754</c:v>
                </c:pt>
                <c:pt idx="803">
                  <c:v>30755</c:v>
                </c:pt>
                <c:pt idx="804">
                  <c:v>30756</c:v>
                </c:pt>
                <c:pt idx="805">
                  <c:v>30757</c:v>
                </c:pt>
                <c:pt idx="806">
                  <c:v>30758</c:v>
                </c:pt>
                <c:pt idx="807">
                  <c:v>30759</c:v>
                </c:pt>
                <c:pt idx="808">
                  <c:v>30760</c:v>
                </c:pt>
                <c:pt idx="809">
                  <c:v>30761</c:v>
                </c:pt>
                <c:pt idx="810">
                  <c:v>30762</c:v>
                </c:pt>
                <c:pt idx="811">
                  <c:v>30763</c:v>
                </c:pt>
                <c:pt idx="812">
                  <c:v>30764</c:v>
                </c:pt>
                <c:pt idx="813">
                  <c:v>30765</c:v>
                </c:pt>
                <c:pt idx="814">
                  <c:v>30766</c:v>
                </c:pt>
                <c:pt idx="815">
                  <c:v>30767</c:v>
                </c:pt>
                <c:pt idx="816">
                  <c:v>30768</c:v>
                </c:pt>
                <c:pt idx="817">
                  <c:v>30769</c:v>
                </c:pt>
                <c:pt idx="818">
                  <c:v>30770</c:v>
                </c:pt>
                <c:pt idx="819">
                  <c:v>30771</c:v>
                </c:pt>
                <c:pt idx="820">
                  <c:v>30772</c:v>
                </c:pt>
                <c:pt idx="821">
                  <c:v>30773</c:v>
                </c:pt>
                <c:pt idx="822">
                  <c:v>30774</c:v>
                </c:pt>
                <c:pt idx="823">
                  <c:v>30775</c:v>
                </c:pt>
                <c:pt idx="824">
                  <c:v>30776</c:v>
                </c:pt>
                <c:pt idx="825">
                  <c:v>30777</c:v>
                </c:pt>
                <c:pt idx="826">
                  <c:v>30778</c:v>
                </c:pt>
                <c:pt idx="827">
                  <c:v>30779</c:v>
                </c:pt>
                <c:pt idx="828">
                  <c:v>30780</c:v>
                </c:pt>
                <c:pt idx="829">
                  <c:v>30781</c:v>
                </c:pt>
                <c:pt idx="830">
                  <c:v>30782</c:v>
                </c:pt>
                <c:pt idx="831">
                  <c:v>30783</c:v>
                </c:pt>
                <c:pt idx="832">
                  <c:v>30784</c:v>
                </c:pt>
                <c:pt idx="833">
                  <c:v>30785</c:v>
                </c:pt>
                <c:pt idx="834">
                  <c:v>30786</c:v>
                </c:pt>
                <c:pt idx="835">
                  <c:v>30787</c:v>
                </c:pt>
                <c:pt idx="836">
                  <c:v>30788</c:v>
                </c:pt>
                <c:pt idx="837">
                  <c:v>30789</c:v>
                </c:pt>
                <c:pt idx="838">
                  <c:v>30790</c:v>
                </c:pt>
                <c:pt idx="839">
                  <c:v>30791</c:v>
                </c:pt>
                <c:pt idx="840">
                  <c:v>30792</c:v>
                </c:pt>
                <c:pt idx="841">
                  <c:v>30793</c:v>
                </c:pt>
                <c:pt idx="842">
                  <c:v>30794</c:v>
                </c:pt>
                <c:pt idx="843">
                  <c:v>30795</c:v>
                </c:pt>
                <c:pt idx="844">
                  <c:v>30796</c:v>
                </c:pt>
                <c:pt idx="845">
                  <c:v>30797</c:v>
                </c:pt>
                <c:pt idx="846">
                  <c:v>30798</c:v>
                </c:pt>
                <c:pt idx="847">
                  <c:v>30799</c:v>
                </c:pt>
                <c:pt idx="848">
                  <c:v>30800</c:v>
                </c:pt>
                <c:pt idx="849">
                  <c:v>30801</c:v>
                </c:pt>
                <c:pt idx="850">
                  <c:v>30802</c:v>
                </c:pt>
                <c:pt idx="851">
                  <c:v>30803</c:v>
                </c:pt>
                <c:pt idx="852">
                  <c:v>30804</c:v>
                </c:pt>
                <c:pt idx="853">
                  <c:v>30805</c:v>
                </c:pt>
                <c:pt idx="854">
                  <c:v>30806</c:v>
                </c:pt>
                <c:pt idx="855">
                  <c:v>30807</c:v>
                </c:pt>
                <c:pt idx="856">
                  <c:v>30808</c:v>
                </c:pt>
                <c:pt idx="857">
                  <c:v>30809</c:v>
                </c:pt>
                <c:pt idx="858">
                  <c:v>30810</c:v>
                </c:pt>
                <c:pt idx="859">
                  <c:v>30811</c:v>
                </c:pt>
                <c:pt idx="860">
                  <c:v>30812</c:v>
                </c:pt>
                <c:pt idx="861">
                  <c:v>30813</c:v>
                </c:pt>
                <c:pt idx="862">
                  <c:v>30814</c:v>
                </c:pt>
                <c:pt idx="863">
                  <c:v>30815</c:v>
                </c:pt>
                <c:pt idx="864">
                  <c:v>30816</c:v>
                </c:pt>
                <c:pt idx="865">
                  <c:v>30817</c:v>
                </c:pt>
                <c:pt idx="866">
                  <c:v>30818</c:v>
                </c:pt>
                <c:pt idx="867">
                  <c:v>30819</c:v>
                </c:pt>
                <c:pt idx="868">
                  <c:v>30820</c:v>
                </c:pt>
                <c:pt idx="869">
                  <c:v>30821</c:v>
                </c:pt>
                <c:pt idx="870">
                  <c:v>30822</c:v>
                </c:pt>
                <c:pt idx="871">
                  <c:v>30823</c:v>
                </c:pt>
                <c:pt idx="872">
                  <c:v>30824</c:v>
                </c:pt>
                <c:pt idx="873">
                  <c:v>30825</c:v>
                </c:pt>
                <c:pt idx="874">
                  <c:v>30826</c:v>
                </c:pt>
                <c:pt idx="875">
                  <c:v>30827</c:v>
                </c:pt>
                <c:pt idx="876">
                  <c:v>30828</c:v>
                </c:pt>
                <c:pt idx="877">
                  <c:v>30829</c:v>
                </c:pt>
                <c:pt idx="878">
                  <c:v>30830</c:v>
                </c:pt>
                <c:pt idx="879">
                  <c:v>30831</c:v>
                </c:pt>
                <c:pt idx="880">
                  <c:v>30832</c:v>
                </c:pt>
                <c:pt idx="881">
                  <c:v>30833</c:v>
                </c:pt>
                <c:pt idx="882">
                  <c:v>30834</c:v>
                </c:pt>
                <c:pt idx="883">
                  <c:v>30835</c:v>
                </c:pt>
                <c:pt idx="884">
                  <c:v>30836</c:v>
                </c:pt>
                <c:pt idx="885">
                  <c:v>30837</c:v>
                </c:pt>
                <c:pt idx="886">
                  <c:v>30838</c:v>
                </c:pt>
                <c:pt idx="887">
                  <c:v>30839</c:v>
                </c:pt>
                <c:pt idx="888">
                  <c:v>30840</c:v>
                </c:pt>
                <c:pt idx="889">
                  <c:v>30841</c:v>
                </c:pt>
                <c:pt idx="890">
                  <c:v>30842</c:v>
                </c:pt>
                <c:pt idx="891">
                  <c:v>30843</c:v>
                </c:pt>
                <c:pt idx="892">
                  <c:v>30844</c:v>
                </c:pt>
                <c:pt idx="893">
                  <c:v>30845</c:v>
                </c:pt>
                <c:pt idx="894">
                  <c:v>30846</c:v>
                </c:pt>
                <c:pt idx="895">
                  <c:v>30847</c:v>
                </c:pt>
                <c:pt idx="896">
                  <c:v>30848</c:v>
                </c:pt>
                <c:pt idx="897">
                  <c:v>30849</c:v>
                </c:pt>
                <c:pt idx="898">
                  <c:v>30850</c:v>
                </c:pt>
                <c:pt idx="899">
                  <c:v>30851</c:v>
                </c:pt>
                <c:pt idx="900">
                  <c:v>30852</c:v>
                </c:pt>
                <c:pt idx="901">
                  <c:v>30853</c:v>
                </c:pt>
                <c:pt idx="902">
                  <c:v>30854</c:v>
                </c:pt>
                <c:pt idx="903">
                  <c:v>30855</c:v>
                </c:pt>
                <c:pt idx="904">
                  <c:v>30856</c:v>
                </c:pt>
                <c:pt idx="905">
                  <c:v>30857</c:v>
                </c:pt>
                <c:pt idx="906">
                  <c:v>30858</c:v>
                </c:pt>
                <c:pt idx="907">
                  <c:v>30859</c:v>
                </c:pt>
                <c:pt idx="908">
                  <c:v>30860</c:v>
                </c:pt>
                <c:pt idx="909">
                  <c:v>30861</c:v>
                </c:pt>
                <c:pt idx="910">
                  <c:v>30862</c:v>
                </c:pt>
                <c:pt idx="911">
                  <c:v>30863</c:v>
                </c:pt>
                <c:pt idx="912">
                  <c:v>30864</c:v>
                </c:pt>
                <c:pt idx="913">
                  <c:v>30865</c:v>
                </c:pt>
                <c:pt idx="914">
                  <c:v>30866</c:v>
                </c:pt>
                <c:pt idx="915">
                  <c:v>30867</c:v>
                </c:pt>
                <c:pt idx="916">
                  <c:v>30868</c:v>
                </c:pt>
                <c:pt idx="917">
                  <c:v>30869</c:v>
                </c:pt>
                <c:pt idx="918">
                  <c:v>30870</c:v>
                </c:pt>
                <c:pt idx="919">
                  <c:v>30871</c:v>
                </c:pt>
                <c:pt idx="920">
                  <c:v>30872</c:v>
                </c:pt>
                <c:pt idx="921">
                  <c:v>30873</c:v>
                </c:pt>
                <c:pt idx="922">
                  <c:v>30874</c:v>
                </c:pt>
                <c:pt idx="923">
                  <c:v>30875</c:v>
                </c:pt>
                <c:pt idx="924">
                  <c:v>30876</c:v>
                </c:pt>
                <c:pt idx="925">
                  <c:v>30877</c:v>
                </c:pt>
                <c:pt idx="926">
                  <c:v>30878</c:v>
                </c:pt>
                <c:pt idx="927">
                  <c:v>30879</c:v>
                </c:pt>
                <c:pt idx="928">
                  <c:v>30880</c:v>
                </c:pt>
                <c:pt idx="929">
                  <c:v>30881</c:v>
                </c:pt>
                <c:pt idx="930">
                  <c:v>30882</c:v>
                </c:pt>
                <c:pt idx="931">
                  <c:v>30883</c:v>
                </c:pt>
                <c:pt idx="932">
                  <c:v>30884</c:v>
                </c:pt>
                <c:pt idx="933">
                  <c:v>30885</c:v>
                </c:pt>
                <c:pt idx="934">
                  <c:v>30886</c:v>
                </c:pt>
                <c:pt idx="935">
                  <c:v>30887</c:v>
                </c:pt>
                <c:pt idx="936">
                  <c:v>30888</c:v>
                </c:pt>
                <c:pt idx="937">
                  <c:v>30889</c:v>
                </c:pt>
                <c:pt idx="938">
                  <c:v>30890</c:v>
                </c:pt>
                <c:pt idx="939">
                  <c:v>30891</c:v>
                </c:pt>
                <c:pt idx="940">
                  <c:v>30892</c:v>
                </c:pt>
                <c:pt idx="941">
                  <c:v>30893</c:v>
                </c:pt>
                <c:pt idx="942">
                  <c:v>30894</c:v>
                </c:pt>
                <c:pt idx="943">
                  <c:v>30895</c:v>
                </c:pt>
                <c:pt idx="944">
                  <c:v>30896</c:v>
                </c:pt>
                <c:pt idx="945">
                  <c:v>30897</c:v>
                </c:pt>
                <c:pt idx="946">
                  <c:v>30898</c:v>
                </c:pt>
                <c:pt idx="947">
                  <c:v>30899</c:v>
                </c:pt>
                <c:pt idx="948">
                  <c:v>30900</c:v>
                </c:pt>
                <c:pt idx="949">
                  <c:v>30901</c:v>
                </c:pt>
                <c:pt idx="950">
                  <c:v>30902</c:v>
                </c:pt>
                <c:pt idx="951">
                  <c:v>30903</c:v>
                </c:pt>
                <c:pt idx="952">
                  <c:v>30904</c:v>
                </c:pt>
                <c:pt idx="953">
                  <c:v>30905</c:v>
                </c:pt>
                <c:pt idx="954">
                  <c:v>30906</c:v>
                </c:pt>
                <c:pt idx="955">
                  <c:v>30907</c:v>
                </c:pt>
                <c:pt idx="956">
                  <c:v>30908</c:v>
                </c:pt>
                <c:pt idx="957">
                  <c:v>30909</c:v>
                </c:pt>
                <c:pt idx="958">
                  <c:v>30910</c:v>
                </c:pt>
                <c:pt idx="959">
                  <c:v>30911</c:v>
                </c:pt>
                <c:pt idx="960">
                  <c:v>30912</c:v>
                </c:pt>
                <c:pt idx="961">
                  <c:v>30913</c:v>
                </c:pt>
                <c:pt idx="962">
                  <c:v>30914</c:v>
                </c:pt>
                <c:pt idx="963">
                  <c:v>30915</c:v>
                </c:pt>
                <c:pt idx="964">
                  <c:v>30916</c:v>
                </c:pt>
                <c:pt idx="965">
                  <c:v>30917</c:v>
                </c:pt>
                <c:pt idx="966">
                  <c:v>30918</c:v>
                </c:pt>
                <c:pt idx="967">
                  <c:v>30919</c:v>
                </c:pt>
                <c:pt idx="968">
                  <c:v>30920</c:v>
                </c:pt>
                <c:pt idx="969">
                  <c:v>30921</c:v>
                </c:pt>
                <c:pt idx="970">
                  <c:v>30922</c:v>
                </c:pt>
                <c:pt idx="971">
                  <c:v>30923</c:v>
                </c:pt>
                <c:pt idx="972">
                  <c:v>30924</c:v>
                </c:pt>
                <c:pt idx="973">
                  <c:v>30925</c:v>
                </c:pt>
                <c:pt idx="974">
                  <c:v>30926</c:v>
                </c:pt>
                <c:pt idx="975">
                  <c:v>30927</c:v>
                </c:pt>
                <c:pt idx="976">
                  <c:v>30928</c:v>
                </c:pt>
                <c:pt idx="977">
                  <c:v>30929</c:v>
                </c:pt>
                <c:pt idx="978">
                  <c:v>30930</c:v>
                </c:pt>
                <c:pt idx="979">
                  <c:v>30931</c:v>
                </c:pt>
                <c:pt idx="980">
                  <c:v>30932</c:v>
                </c:pt>
                <c:pt idx="981">
                  <c:v>30933</c:v>
                </c:pt>
                <c:pt idx="982">
                  <c:v>30934</c:v>
                </c:pt>
                <c:pt idx="983">
                  <c:v>30935</c:v>
                </c:pt>
                <c:pt idx="984">
                  <c:v>30936</c:v>
                </c:pt>
                <c:pt idx="985">
                  <c:v>30937</c:v>
                </c:pt>
                <c:pt idx="986">
                  <c:v>30938</c:v>
                </c:pt>
                <c:pt idx="987">
                  <c:v>30939</c:v>
                </c:pt>
                <c:pt idx="988">
                  <c:v>30940</c:v>
                </c:pt>
                <c:pt idx="989">
                  <c:v>30941</c:v>
                </c:pt>
                <c:pt idx="990">
                  <c:v>30942</c:v>
                </c:pt>
                <c:pt idx="991">
                  <c:v>30943</c:v>
                </c:pt>
                <c:pt idx="992">
                  <c:v>30944</c:v>
                </c:pt>
                <c:pt idx="993">
                  <c:v>30945</c:v>
                </c:pt>
                <c:pt idx="994">
                  <c:v>30946</c:v>
                </c:pt>
                <c:pt idx="995">
                  <c:v>30947</c:v>
                </c:pt>
                <c:pt idx="996">
                  <c:v>30948</c:v>
                </c:pt>
                <c:pt idx="997">
                  <c:v>30949</c:v>
                </c:pt>
                <c:pt idx="998">
                  <c:v>30950</c:v>
                </c:pt>
                <c:pt idx="999">
                  <c:v>30951</c:v>
                </c:pt>
                <c:pt idx="1000">
                  <c:v>30952</c:v>
                </c:pt>
                <c:pt idx="1001">
                  <c:v>30953</c:v>
                </c:pt>
                <c:pt idx="1002">
                  <c:v>30954</c:v>
                </c:pt>
                <c:pt idx="1003">
                  <c:v>30955</c:v>
                </c:pt>
                <c:pt idx="1004">
                  <c:v>30956</c:v>
                </c:pt>
                <c:pt idx="1005">
                  <c:v>30957</c:v>
                </c:pt>
                <c:pt idx="1006">
                  <c:v>30958</c:v>
                </c:pt>
                <c:pt idx="1007">
                  <c:v>30959</c:v>
                </c:pt>
                <c:pt idx="1008">
                  <c:v>30960</c:v>
                </c:pt>
                <c:pt idx="1009">
                  <c:v>30961</c:v>
                </c:pt>
                <c:pt idx="1010">
                  <c:v>30962</c:v>
                </c:pt>
                <c:pt idx="1011">
                  <c:v>30963</c:v>
                </c:pt>
                <c:pt idx="1012">
                  <c:v>30964</c:v>
                </c:pt>
                <c:pt idx="1013">
                  <c:v>30965</c:v>
                </c:pt>
                <c:pt idx="1014">
                  <c:v>30966</c:v>
                </c:pt>
                <c:pt idx="1015">
                  <c:v>30967</c:v>
                </c:pt>
                <c:pt idx="1016">
                  <c:v>30968</c:v>
                </c:pt>
                <c:pt idx="1017">
                  <c:v>30969</c:v>
                </c:pt>
                <c:pt idx="1018">
                  <c:v>30970</c:v>
                </c:pt>
                <c:pt idx="1019">
                  <c:v>30971</c:v>
                </c:pt>
                <c:pt idx="1020">
                  <c:v>30972</c:v>
                </c:pt>
                <c:pt idx="1021">
                  <c:v>30973</c:v>
                </c:pt>
                <c:pt idx="1022">
                  <c:v>30974</c:v>
                </c:pt>
                <c:pt idx="1023">
                  <c:v>30975</c:v>
                </c:pt>
                <c:pt idx="1024">
                  <c:v>30976</c:v>
                </c:pt>
                <c:pt idx="1025">
                  <c:v>30977</c:v>
                </c:pt>
                <c:pt idx="1026">
                  <c:v>30978</c:v>
                </c:pt>
                <c:pt idx="1027">
                  <c:v>30979</c:v>
                </c:pt>
                <c:pt idx="1028">
                  <c:v>30980</c:v>
                </c:pt>
                <c:pt idx="1029">
                  <c:v>30981</c:v>
                </c:pt>
                <c:pt idx="1030">
                  <c:v>30982</c:v>
                </c:pt>
                <c:pt idx="1031">
                  <c:v>30983</c:v>
                </c:pt>
                <c:pt idx="1032">
                  <c:v>30984</c:v>
                </c:pt>
                <c:pt idx="1033">
                  <c:v>30985</c:v>
                </c:pt>
                <c:pt idx="1034">
                  <c:v>30986</c:v>
                </c:pt>
                <c:pt idx="1035">
                  <c:v>30987</c:v>
                </c:pt>
                <c:pt idx="1036">
                  <c:v>30988</c:v>
                </c:pt>
                <c:pt idx="1037">
                  <c:v>30989</c:v>
                </c:pt>
                <c:pt idx="1038">
                  <c:v>30990</c:v>
                </c:pt>
                <c:pt idx="1039">
                  <c:v>30991</c:v>
                </c:pt>
                <c:pt idx="1040">
                  <c:v>30992</c:v>
                </c:pt>
                <c:pt idx="1041">
                  <c:v>30993</c:v>
                </c:pt>
                <c:pt idx="1042">
                  <c:v>30994</c:v>
                </c:pt>
                <c:pt idx="1043">
                  <c:v>30995</c:v>
                </c:pt>
                <c:pt idx="1044">
                  <c:v>30996</c:v>
                </c:pt>
                <c:pt idx="1045">
                  <c:v>30997</c:v>
                </c:pt>
                <c:pt idx="1046">
                  <c:v>30998</c:v>
                </c:pt>
                <c:pt idx="1047">
                  <c:v>30999</c:v>
                </c:pt>
                <c:pt idx="1048">
                  <c:v>31000</c:v>
                </c:pt>
                <c:pt idx="1049">
                  <c:v>31001</c:v>
                </c:pt>
                <c:pt idx="1050">
                  <c:v>31002</c:v>
                </c:pt>
                <c:pt idx="1051">
                  <c:v>31003</c:v>
                </c:pt>
                <c:pt idx="1052">
                  <c:v>31004</c:v>
                </c:pt>
                <c:pt idx="1053">
                  <c:v>31005</c:v>
                </c:pt>
                <c:pt idx="1054">
                  <c:v>31006</c:v>
                </c:pt>
                <c:pt idx="1055">
                  <c:v>31007</c:v>
                </c:pt>
                <c:pt idx="1056">
                  <c:v>31008</c:v>
                </c:pt>
                <c:pt idx="1057">
                  <c:v>31009</c:v>
                </c:pt>
                <c:pt idx="1058">
                  <c:v>31010</c:v>
                </c:pt>
                <c:pt idx="1059">
                  <c:v>31011</c:v>
                </c:pt>
                <c:pt idx="1060">
                  <c:v>31012</c:v>
                </c:pt>
                <c:pt idx="1061">
                  <c:v>31013</c:v>
                </c:pt>
                <c:pt idx="1062">
                  <c:v>31014</c:v>
                </c:pt>
                <c:pt idx="1063">
                  <c:v>31015</c:v>
                </c:pt>
                <c:pt idx="1064">
                  <c:v>31016</c:v>
                </c:pt>
                <c:pt idx="1065">
                  <c:v>31017</c:v>
                </c:pt>
                <c:pt idx="1066">
                  <c:v>31018</c:v>
                </c:pt>
                <c:pt idx="1067">
                  <c:v>31019</c:v>
                </c:pt>
                <c:pt idx="1068">
                  <c:v>31020</c:v>
                </c:pt>
                <c:pt idx="1069">
                  <c:v>31021</c:v>
                </c:pt>
                <c:pt idx="1070">
                  <c:v>31022</c:v>
                </c:pt>
                <c:pt idx="1071">
                  <c:v>31023</c:v>
                </c:pt>
                <c:pt idx="1072">
                  <c:v>31024</c:v>
                </c:pt>
                <c:pt idx="1073">
                  <c:v>31025</c:v>
                </c:pt>
                <c:pt idx="1074">
                  <c:v>31026</c:v>
                </c:pt>
                <c:pt idx="1075">
                  <c:v>31027</c:v>
                </c:pt>
                <c:pt idx="1076">
                  <c:v>31028</c:v>
                </c:pt>
                <c:pt idx="1077">
                  <c:v>31029</c:v>
                </c:pt>
                <c:pt idx="1078">
                  <c:v>31030</c:v>
                </c:pt>
                <c:pt idx="1079">
                  <c:v>31031</c:v>
                </c:pt>
                <c:pt idx="1080">
                  <c:v>31032</c:v>
                </c:pt>
                <c:pt idx="1081">
                  <c:v>31033</c:v>
                </c:pt>
                <c:pt idx="1082">
                  <c:v>31034</c:v>
                </c:pt>
                <c:pt idx="1083">
                  <c:v>31035</c:v>
                </c:pt>
                <c:pt idx="1084">
                  <c:v>31036</c:v>
                </c:pt>
                <c:pt idx="1085">
                  <c:v>31037</c:v>
                </c:pt>
                <c:pt idx="1086">
                  <c:v>31038</c:v>
                </c:pt>
                <c:pt idx="1087">
                  <c:v>31039</c:v>
                </c:pt>
                <c:pt idx="1088">
                  <c:v>31040</c:v>
                </c:pt>
                <c:pt idx="1089">
                  <c:v>31041</c:v>
                </c:pt>
                <c:pt idx="1090">
                  <c:v>31042</c:v>
                </c:pt>
                <c:pt idx="1091">
                  <c:v>31043</c:v>
                </c:pt>
                <c:pt idx="1092">
                  <c:v>31044</c:v>
                </c:pt>
                <c:pt idx="1093">
                  <c:v>31045</c:v>
                </c:pt>
                <c:pt idx="1094">
                  <c:v>31046</c:v>
                </c:pt>
                <c:pt idx="1095">
                  <c:v>31047</c:v>
                </c:pt>
                <c:pt idx="1096">
                  <c:v>31048</c:v>
                </c:pt>
                <c:pt idx="1097">
                  <c:v>31049</c:v>
                </c:pt>
                <c:pt idx="1098">
                  <c:v>31050</c:v>
                </c:pt>
                <c:pt idx="1099">
                  <c:v>31051</c:v>
                </c:pt>
                <c:pt idx="1100">
                  <c:v>31052</c:v>
                </c:pt>
                <c:pt idx="1101">
                  <c:v>31053</c:v>
                </c:pt>
                <c:pt idx="1102">
                  <c:v>31054</c:v>
                </c:pt>
                <c:pt idx="1103">
                  <c:v>31055</c:v>
                </c:pt>
                <c:pt idx="1104">
                  <c:v>31056</c:v>
                </c:pt>
                <c:pt idx="1105">
                  <c:v>31057</c:v>
                </c:pt>
                <c:pt idx="1106">
                  <c:v>31058</c:v>
                </c:pt>
                <c:pt idx="1107">
                  <c:v>31059</c:v>
                </c:pt>
                <c:pt idx="1108">
                  <c:v>31060</c:v>
                </c:pt>
                <c:pt idx="1109">
                  <c:v>31061</c:v>
                </c:pt>
                <c:pt idx="1110">
                  <c:v>31062</c:v>
                </c:pt>
                <c:pt idx="1111">
                  <c:v>31063</c:v>
                </c:pt>
                <c:pt idx="1112">
                  <c:v>31064</c:v>
                </c:pt>
                <c:pt idx="1113">
                  <c:v>31065</c:v>
                </c:pt>
                <c:pt idx="1114">
                  <c:v>31066</c:v>
                </c:pt>
                <c:pt idx="1115">
                  <c:v>31067</c:v>
                </c:pt>
                <c:pt idx="1116">
                  <c:v>31068</c:v>
                </c:pt>
                <c:pt idx="1117">
                  <c:v>31069</c:v>
                </c:pt>
                <c:pt idx="1118">
                  <c:v>31070</c:v>
                </c:pt>
                <c:pt idx="1119">
                  <c:v>31071</c:v>
                </c:pt>
                <c:pt idx="1120">
                  <c:v>31072</c:v>
                </c:pt>
                <c:pt idx="1121">
                  <c:v>31073</c:v>
                </c:pt>
                <c:pt idx="1122">
                  <c:v>31074</c:v>
                </c:pt>
                <c:pt idx="1123">
                  <c:v>31075</c:v>
                </c:pt>
                <c:pt idx="1124">
                  <c:v>31076</c:v>
                </c:pt>
                <c:pt idx="1125">
                  <c:v>31077</c:v>
                </c:pt>
                <c:pt idx="1126">
                  <c:v>31078</c:v>
                </c:pt>
                <c:pt idx="1127">
                  <c:v>31079</c:v>
                </c:pt>
                <c:pt idx="1128">
                  <c:v>31080</c:v>
                </c:pt>
                <c:pt idx="1129">
                  <c:v>31081</c:v>
                </c:pt>
                <c:pt idx="1130">
                  <c:v>31082</c:v>
                </c:pt>
                <c:pt idx="1131">
                  <c:v>31083</c:v>
                </c:pt>
                <c:pt idx="1132">
                  <c:v>31084</c:v>
                </c:pt>
                <c:pt idx="1133">
                  <c:v>31085</c:v>
                </c:pt>
                <c:pt idx="1134">
                  <c:v>31086</c:v>
                </c:pt>
                <c:pt idx="1135">
                  <c:v>31087</c:v>
                </c:pt>
                <c:pt idx="1136">
                  <c:v>31088</c:v>
                </c:pt>
                <c:pt idx="1137">
                  <c:v>31089</c:v>
                </c:pt>
                <c:pt idx="1138">
                  <c:v>31090</c:v>
                </c:pt>
                <c:pt idx="1139">
                  <c:v>31091</c:v>
                </c:pt>
                <c:pt idx="1140">
                  <c:v>31092</c:v>
                </c:pt>
                <c:pt idx="1141">
                  <c:v>31093</c:v>
                </c:pt>
                <c:pt idx="1142">
                  <c:v>31094</c:v>
                </c:pt>
                <c:pt idx="1143">
                  <c:v>31095</c:v>
                </c:pt>
                <c:pt idx="1144">
                  <c:v>31096</c:v>
                </c:pt>
                <c:pt idx="1145">
                  <c:v>31097</c:v>
                </c:pt>
                <c:pt idx="1146">
                  <c:v>31098</c:v>
                </c:pt>
                <c:pt idx="1147">
                  <c:v>31099</c:v>
                </c:pt>
                <c:pt idx="1148">
                  <c:v>31100</c:v>
                </c:pt>
                <c:pt idx="1149">
                  <c:v>31101</c:v>
                </c:pt>
                <c:pt idx="1150">
                  <c:v>31102</c:v>
                </c:pt>
                <c:pt idx="1151">
                  <c:v>31103</c:v>
                </c:pt>
                <c:pt idx="1152">
                  <c:v>31104</c:v>
                </c:pt>
                <c:pt idx="1153">
                  <c:v>31105</c:v>
                </c:pt>
                <c:pt idx="1154">
                  <c:v>31106</c:v>
                </c:pt>
                <c:pt idx="1155">
                  <c:v>31107</c:v>
                </c:pt>
                <c:pt idx="1156">
                  <c:v>31108</c:v>
                </c:pt>
                <c:pt idx="1157">
                  <c:v>31109</c:v>
                </c:pt>
                <c:pt idx="1158">
                  <c:v>31110</c:v>
                </c:pt>
                <c:pt idx="1159">
                  <c:v>31111</c:v>
                </c:pt>
                <c:pt idx="1160">
                  <c:v>31112</c:v>
                </c:pt>
                <c:pt idx="1161">
                  <c:v>31113</c:v>
                </c:pt>
                <c:pt idx="1162">
                  <c:v>31114</c:v>
                </c:pt>
                <c:pt idx="1163">
                  <c:v>31115</c:v>
                </c:pt>
                <c:pt idx="1164">
                  <c:v>31116</c:v>
                </c:pt>
                <c:pt idx="1165">
                  <c:v>31117</c:v>
                </c:pt>
                <c:pt idx="1166">
                  <c:v>31118</c:v>
                </c:pt>
                <c:pt idx="1167">
                  <c:v>31119</c:v>
                </c:pt>
                <c:pt idx="1168">
                  <c:v>31120</c:v>
                </c:pt>
                <c:pt idx="1169">
                  <c:v>31121</c:v>
                </c:pt>
                <c:pt idx="1170">
                  <c:v>31122</c:v>
                </c:pt>
                <c:pt idx="1171">
                  <c:v>31123</c:v>
                </c:pt>
                <c:pt idx="1172">
                  <c:v>31124</c:v>
                </c:pt>
                <c:pt idx="1173">
                  <c:v>31125</c:v>
                </c:pt>
                <c:pt idx="1174">
                  <c:v>31126</c:v>
                </c:pt>
                <c:pt idx="1175">
                  <c:v>31127</c:v>
                </c:pt>
                <c:pt idx="1176">
                  <c:v>31128</c:v>
                </c:pt>
                <c:pt idx="1177">
                  <c:v>31129</c:v>
                </c:pt>
                <c:pt idx="1178">
                  <c:v>31130</c:v>
                </c:pt>
                <c:pt idx="1179">
                  <c:v>31131</c:v>
                </c:pt>
                <c:pt idx="1180">
                  <c:v>31132</c:v>
                </c:pt>
                <c:pt idx="1181">
                  <c:v>31133</c:v>
                </c:pt>
                <c:pt idx="1182">
                  <c:v>31134</c:v>
                </c:pt>
                <c:pt idx="1183">
                  <c:v>31135</c:v>
                </c:pt>
                <c:pt idx="1184">
                  <c:v>31136</c:v>
                </c:pt>
                <c:pt idx="1185">
                  <c:v>31137</c:v>
                </c:pt>
                <c:pt idx="1186">
                  <c:v>31138</c:v>
                </c:pt>
                <c:pt idx="1187">
                  <c:v>31139</c:v>
                </c:pt>
                <c:pt idx="1188">
                  <c:v>31140</c:v>
                </c:pt>
                <c:pt idx="1189">
                  <c:v>31141</c:v>
                </c:pt>
                <c:pt idx="1190">
                  <c:v>31142</c:v>
                </c:pt>
                <c:pt idx="1191">
                  <c:v>31143</c:v>
                </c:pt>
                <c:pt idx="1192">
                  <c:v>31144</c:v>
                </c:pt>
                <c:pt idx="1193">
                  <c:v>31145</c:v>
                </c:pt>
                <c:pt idx="1194">
                  <c:v>31146</c:v>
                </c:pt>
                <c:pt idx="1195">
                  <c:v>31147</c:v>
                </c:pt>
                <c:pt idx="1196">
                  <c:v>31148</c:v>
                </c:pt>
                <c:pt idx="1197">
                  <c:v>31149</c:v>
                </c:pt>
                <c:pt idx="1198">
                  <c:v>31150</c:v>
                </c:pt>
                <c:pt idx="1199">
                  <c:v>31151</c:v>
                </c:pt>
                <c:pt idx="1200">
                  <c:v>31152</c:v>
                </c:pt>
                <c:pt idx="1201">
                  <c:v>31153</c:v>
                </c:pt>
                <c:pt idx="1202">
                  <c:v>31154</c:v>
                </c:pt>
                <c:pt idx="1203">
                  <c:v>31155</c:v>
                </c:pt>
                <c:pt idx="1204">
                  <c:v>31156</c:v>
                </c:pt>
                <c:pt idx="1205">
                  <c:v>31157</c:v>
                </c:pt>
                <c:pt idx="1206">
                  <c:v>31158</c:v>
                </c:pt>
                <c:pt idx="1207">
                  <c:v>31159</c:v>
                </c:pt>
                <c:pt idx="1208">
                  <c:v>31160</c:v>
                </c:pt>
                <c:pt idx="1209">
                  <c:v>31161</c:v>
                </c:pt>
                <c:pt idx="1210">
                  <c:v>31162</c:v>
                </c:pt>
                <c:pt idx="1211">
                  <c:v>31163</c:v>
                </c:pt>
                <c:pt idx="1212">
                  <c:v>31164</c:v>
                </c:pt>
                <c:pt idx="1213">
                  <c:v>31165</c:v>
                </c:pt>
                <c:pt idx="1214">
                  <c:v>31166</c:v>
                </c:pt>
                <c:pt idx="1215">
                  <c:v>31167</c:v>
                </c:pt>
                <c:pt idx="1216">
                  <c:v>31168</c:v>
                </c:pt>
                <c:pt idx="1217">
                  <c:v>31169</c:v>
                </c:pt>
                <c:pt idx="1218">
                  <c:v>31170</c:v>
                </c:pt>
                <c:pt idx="1219">
                  <c:v>31171</c:v>
                </c:pt>
                <c:pt idx="1220">
                  <c:v>31172</c:v>
                </c:pt>
                <c:pt idx="1221">
                  <c:v>31173</c:v>
                </c:pt>
                <c:pt idx="1222">
                  <c:v>31174</c:v>
                </c:pt>
                <c:pt idx="1223">
                  <c:v>31175</c:v>
                </c:pt>
                <c:pt idx="1224">
                  <c:v>31176</c:v>
                </c:pt>
                <c:pt idx="1225">
                  <c:v>31177</c:v>
                </c:pt>
                <c:pt idx="1226">
                  <c:v>31178</c:v>
                </c:pt>
                <c:pt idx="1227">
                  <c:v>31179</c:v>
                </c:pt>
                <c:pt idx="1228">
                  <c:v>31180</c:v>
                </c:pt>
                <c:pt idx="1229">
                  <c:v>31181</c:v>
                </c:pt>
                <c:pt idx="1230">
                  <c:v>31182</c:v>
                </c:pt>
                <c:pt idx="1231">
                  <c:v>31183</c:v>
                </c:pt>
                <c:pt idx="1232">
                  <c:v>31184</c:v>
                </c:pt>
                <c:pt idx="1233">
                  <c:v>31185</c:v>
                </c:pt>
                <c:pt idx="1234">
                  <c:v>31186</c:v>
                </c:pt>
                <c:pt idx="1235">
                  <c:v>31187</c:v>
                </c:pt>
                <c:pt idx="1236">
                  <c:v>31188</c:v>
                </c:pt>
                <c:pt idx="1237">
                  <c:v>31189</c:v>
                </c:pt>
                <c:pt idx="1238">
                  <c:v>31190</c:v>
                </c:pt>
                <c:pt idx="1239">
                  <c:v>31191</c:v>
                </c:pt>
                <c:pt idx="1240">
                  <c:v>31192</c:v>
                </c:pt>
                <c:pt idx="1241">
                  <c:v>31193</c:v>
                </c:pt>
                <c:pt idx="1242">
                  <c:v>31194</c:v>
                </c:pt>
                <c:pt idx="1243">
                  <c:v>31195</c:v>
                </c:pt>
                <c:pt idx="1244">
                  <c:v>31196</c:v>
                </c:pt>
                <c:pt idx="1245">
                  <c:v>31197</c:v>
                </c:pt>
                <c:pt idx="1246">
                  <c:v>31198</c:v>
                </c:pt>
                <c:pt idx="1247">
                  <c:v>31199</c:v>
                </c:pt>
                <c:pt idx="1248">
                  <c:v>31200</c:v>
                </c:pt>
                <c:pt idx="1249">
                  <c:v>31201</c:v>
                </c:pt>
                <c:pt idx="1250">
                  <c:v>31202</c:v>
                </c:pt>
                <c:pt idx="1251">
                  <c:v>31203</c:v>
                </c:pt>
                <c:pt idx="1252">
                  <c:v>31204</c:v>
                </c:pt>
                <c:pt idx="1253">
                  <c:v>31205</c:v>
                </c:pt>
                <c:pt idx="1254">
                  <c:v>31206</c:v>
                </c:pt>
                <c:pt idx="1255">
                  <c:v>31207</c:v>
                </c:pt>
                <c:pt idx="1256">
                  <c:v>31208</c:v>
                </c:pt>
                <c:pt idx="1257">
                  <c:v>31209</c:v>
                </c:pt>
                <c:pt idx="1258">
                  <c:v>31210</c:v>
                </c:pt>
                <c:pt idx="1259">
                  <c:v>31211</c:v>
                </c:pt>
                <c:pt idx="1260">
                  <c:v>31212</c:v>
                </c:pt>
                <c:pt idx="1261">
                  <c:v>31213</c:v>
                </c:pt>
                <c:pt idx="1262">
                  <c:v>31214</c:v>
                </c:pt>
                <c:pt idx="1263">
                  <c:v>31215</c:v>
                </c:pt>
                <c:pt idx="1264">
                  <c:v>31216</c:v>
                </c:pt>
                <c:pt idx="1265">
                  <c:v>31217</c:v>
                </c:pt>
                <c:pt idx="1266">
                  <c:v>31218</c:v>
                </c:pt>
                <c:pt idx="1267">
                  <c:v>31219</c:v>
                </c:pt>
                <c:pt idx="1268">
                  <c:v>31220</c:v>
                </c:pt>
                <c:pt idx="1269">
                  <c:v>31221</c:v>
                </c:pt>
                <c:pt idx="1270">
                  <c:v>31222</c:v>
                </c:pt>
                <c:pt idx="1271">
                  <c:v>31223</c:v>
                </c:pt>
                <c:pt idx="1272">
                  <c:v>31224</c:v>
                </c:pt>
                <c:pt idx="1273">
                  <c:v>31225</c:v>
                </c:pt>
                <c:pt idx="1274">
                  <c:v>31226</c:v>
                </c:pt>
                <c:pt idx="1275">
                  <c:v>31227</c:v>
                </c:pt>
                <c:pt idx="1276">
                  <c:v>31228</c:v>
                </c:pt>
                <c:pt idx="1277">
                  <c:v>31229</c:v>
                </c:pt>
                <c:pt idx="1278">
                  <c:v>31230</c:v>
                </c:pt>
                <c:pt idx="1279">
                  <c:v>31231</c:v>
                </c:pt>
                <c:pt idx="1280">
                  <c:v>31232</c:v>
                </c:pt>
                <c:pt idx="1281">
                  <c:v>31233</c:v>
                </c:pt>
                <c:pt idx="1282">
                  <c:v>31234</c:v>
                </c:pt>
                <c:pt idx="1283">
                  <c:v>31235</c:v>
                </c:pt>
                <c:pt idx="1284">
                  <c:v>31236</c:v>
                </c:pt>
                <c:pt idx="1285">
                  <c:v>31237</c:v>
                </c:pt>
                <c:pt idx="1286">
                  <c:v>31238</c:v>
                </c:pt>
                <c:pt idx="1287">
                  <c:v>31239</c:v>
                </c:pt>
                <c:pt idx="1288">
                  <c:v>31240</c:v>
                </c:pt>
                <c:pt idx="1289">
                  <c:v>31241</c:v>
                </c:pt>
                <c:pt idx="1290">
                  <c:v>31242</c:v>
                </c:pt>
                <c:pt idx="1291">
                  <c:v>31243</c:v>
                </c:pt>
                <c:pt idx="1292">
                  <c:v>31244</c:v>
                </c:pt>
                <c:pt idx="1293">
                  <c:v>31245</c:v>
                </c:pt>
                <c:pt idx="1294">
                  <c:v>31246</c:v>
                </c:pt>
                <c:pt idx="1295">
                  <c:v>31247</c:v>
                </c:pt>
                <c:pt idx="1296">
                  <c:v>31248</c:v>
                </c:pt>
                <c:pt idx="1297">
                  <c:v>31249</c:v>
                </c:pt>
                <c:pt idx="1298">
                  <c:v>31250</c:v>
                </c:pt>
                <c:pt idx="1299">
                  <c:v>31251</c:v>
                </c:pt>
                <c:pt idx="1300">
                  <c:v>31252</c:v>
                </c:pt>
                <c:pt idx="1301">
                  <c:v>31253</c:v>
                </c:pt>
                <c:pt idx="1302">
                  <c:v>31254</c:v>
                </c:pt>
                <c:pt idx="1303">
                  <c:v>31255</c:v>
                </c:pt>
                <c:pt idx="1304">
                  <c:v>31256</c:v>
                </c:pt>
                <c:pt idx="1305">
                  <c:v>31257</c:v>
                </c:pt>
                <c:pt idx="1306">
                  <c:v>31258</c:v>
                </c:pt>
                <c:pt idx="1307">
                  <c:v>31259</c:v>
                </c:pt>
                <c:pt idx="1308">
                  <c:v>31260</c:v>
                </c:pt>
                <c:pt idx="1309">
                  <c:v>31261</c:v>
                </c:pt>
                <c:pt idx="1310">
                  <c:v>31262</c:v>
                </c:pt>
                <c:pt idx="1311">
                  <c:v>31263</c:v>
                </c:pt>
                <c:pt idx="1312">
                  <c:v>31264</c:v>
                </c:pt>
                <c:pt idx="1313">
                  <c:v>31265</c:v>
                </c:pt>
                <c:pt idx="1314">
                  <c:v>31266</c:v>
                </c:pt>
                <c:pt idx="1315">
                  <c:v>31267</c:v>
                </c:pt>
                <c:pt idx="1316">
                  <c:v>31268</c:v>
                </c:pt>
                <c:pt idx="1317">
                  <c:v>31269</c:v>
                </c:pt>
                <c:pt idx="1318">
                  <c:v>31270</c:v>
                </c:pt>
                <c:pt idx="1319">
                  <c:v>31271</c:v>
                </c:pt>
                <c:pt idx="1320">
                  <c:v>31272</c:v>
                </c:pt>
                <c:pt idx="1321">
                  <c:v>31273</c:v>
                </c:pt>
                <c:pt idx="1322">
                  <c:v>31274</c:v>
                </c:pt>
                <c:pt idx="1323">
                  <c:v>31275</c:v>
                </c:pt>
                <c:pt idx="1324">
                  <c:v>31276</c:v>
                </c:pt>
                <c:pt idx="1325">
                  <c:v>31277</c:v>
                </c:pt>
                <c:pt idx="1326">
                  <c:v>31278</c:v>
                </c:pt>
                <c:pt idx="1327">
                  <c:v>31279</c:v>
                </c:pt>
                <c:pt idx="1328">
                  <c:v>31280</c:v>
                </c:pt>
                <c:pt idx="1329">
                  <c:v>31281</c:v>
                </c:pt>
                <c:pt idx="1330">
                  <c:v>31282</c:v>
                </c:pt>
                <c:pt idx="1331">
                  <c:v>31283</c:v>
                </c:pt>
                <c:pt idx="1332">
                  <c:v>31284</c:v>
                </c:pt>
                <c:pt idx="1333">
                  <c:v>31285</c:v>
                </c:pt>
                <c:pt idx="1334">
                  <c:v>31286</c:v>
                </c:pt>
                <c:pt idx="1335">
                  <c:v>31287</c:v>
                </c:pt>
                <c:pt idx="1336">
                  <c:v>31288</c:v>
                </c:pt>
                <c:pt idx="1337">
                  <c:v>31289</c:v>
                </c:pt>
                <c:pt idx="1338">
                  <c:v>31290</c:v>
                </c:pt>
                <c:pt idx="1339">
                  <c:v>31291</c:v>
                </c:pt>
                <c:pt idx="1340">
                  <c:v>31292</c:v>
                </c:pt>
                <c:pt idx="1341">
                  <c:v>31293</c:v>
                </c:pt>
                <c:pt idx="1342">
                  <c:v>31294</c:v>
                </c:pt>
                <c:pt idx="1343">
                  <c:v>31295</c:v>
                </c:pt>
                <c:pt idx="1344">
                  <c:v>31296</c:v>
                </c:pt>
                <c:pt idx="1345">
                  <c:v>31297</c:v>
                </c:pt>
                <c:pt idx="1346">
                  <c:v>31298</c:v>
                </c:pt>
                <c:pt idx="1347">
                  <c:v>31299</c:v>
                </c:pt>
                <c:pt idx="1348">
                  <c:v>31300</c:v>
                </c:pt>
                <c:pt idx="1349">
                  <c:v>31301</c:v>
                </c:pt>
                <c:pt idx="1350">
                  <c:v>31302</c:v>
                </c:pt>
                <c:pt idx="1351">
                  <c:v>31303</c:v>
                </c:pt>
                <c:pt idx="1352">
                  <c:v>31304</c:v>
                </c:pt>
                <c:pt idx="1353">
                  <c:v>31305</c:v>
                </c:pt>
                <c:pt idx="1354">
                  <c:v>31306</c:v>
                </c:pt>
                <c:pt idx="1355">
                  <c:v>31307</c:v>
                </c:pt>
                <c:pt idx="1356">
                  <c:v>31308</c:v>
                </c:pt>
                <c:pt idx="1357">
                  <c:v>31309</c:v>
                </c:pt>
                <c:pt idx="1358">
                  <c:v>31310</c:v>
                </c:pt>
                <c:pt idx="1359">
                  <c:v>31311</c:v>
                </c:pt>
                <c:pt idx="1360">
                  <c:v>31312</c:v>
                </c:pt>
                <c:pt idx="1361">
                  <c:v>31313</c:v>
                </c:pt>
                <c:pt idx="1362">
                  <c:v>31314</c:v>
                </c:pt>
                <c:pt idx="1363">
                  <c:v>31315</c:v>
                </c:pt>
                <c:pt idx="1364">
                  <c:v>31316</c:v>
                </c:pt>
                <c:pt idx="1365">
                  <c:v>31317</c:v>
                </c:pt>
                <c:pt idx="1366">
                  <c:v>31318</c:v>
                </c:pt>
                <c:pt idx="1367">
                  <c:v>31319</c:v>
                </c:pt>
                <c:pt idx="1368">
                  <c:v>31320</c:v>
                </c:pt>
                <c:pt idx="1369">
                  <c:v>31321</c:v>
                </c:pt>
                <c:pt idx="1370">
                  <c:v>31322</c:v>
                </c:pt>
                <c:pt idx="1371">
                  <c:v>31323</c:v>
                </c:pt>
                <c:pt idx="1372">
                  <c:v>31324</c:v>
                </c:pt>
                <c:pt idx="1373">
                  <c:v>31325</c:v>
                </c:pt>
                <c:pt idx="1374">
                  <c:v>31326</c:v>
                </c:pt>
                <c:pt idx="1375">
                  <c:v>31327</c:v>
                </c:pt>
                <c:pt idx="1376">
                  <c:v>31328</c:v>
                </c:pt>
                <c:pt idx="1377">
                  <c:v>31329</c:v>
                </c:pt>
                <c:pt idx="1378">
                  <c:v>31330</c:v>
                </c:pt>
                <c:pt idx="1379">
                  <c:v>31331</c:v>
                </c:pt>
                <c:pt idx="1380">
                  <c:v>31332</c:v>
                </c:pt>
                <c:pt idx="1381">
                  <c:v>31333</c:v>
                </c:pt>
                <c:pt idx="1382">
                  <c:v>31334</c:v>
                </c:pt>
                <c:pt idx="1383">
                  <c:v>31335</c:v>
                </c:pt>
                <c:pt idx="1384">
                  <c:v>31336</c:v>
                </c:pt>
                <c:pt idx="1385">
                  <c:v>31337</c:v>
                </c:pt>
                <c:pt idx="1386">
                  <c:v>31338</c:v>
                </c:pt>
                <c:pt idx="1387">
                  <c:v>31339</c:v>
                </c:pt>
                <c:pt idx="1388">
                  <c:v>31340</c:v>
                </c:pt>
                <c:pt idx="1389">
                  <c:v>31341</c:v>
                </c:pt>
                <c:pt idx="1390">
                  <c:v>31342</c:v>
                </c:pt>
                <c:pt idx="1391">
                  <c:v>31343</c:v>
                </c:pt>
                <c:pt idx="1392">
                  <c:v>31344</c:v>
                </c:pt>
                <c:pt idx="1393">
                  <c:v>31345</c:v>
                </c:pt>
                <c:pt idx="1394">
                  <c:v>31346</c:v>
                </c:pt>
                <c:pt idx="1395">
                  <c:v>31347</c:v>
                </c:pt>
                <c:pt idx="1396">
                  <c:v>31348</c:v>
                </c:pt>
                <c:pt idx="1397">
                  <c:v>31349</c:v>
                </c:pt>
                <c:pt idx="1398">
                  <c:v>31350</c:v>
                </c:pt>
                <c:pt idx="1399">
                  <c:v>31351</c:v>
                </c:pt>
                <c:pt idx="1400">
                  <c:v>31352</c:v>
                </c:pt>
                <c:pt idx="1401">
                  <c:v>31353</c:v>
                </c:pt>
                <c:pt idx="1402">
                  <c:v>31354</c:v>
                </c:pt>
                <c:pt idx="1403">
                  <c:v>31355</c:v>
                </c:pt>
                <c:pt idx="1404">
                  <c:v>31356</c:v>
                </c:pt>
                <c:pt idx="1405">
                  <c:v>31357</c:v>
                </c:pt>
                <c:pt idx="1406">
                  <c:v>31358</c:v>
                </c:pt>
                <c:pt idx="1407">
                  <c:v>31359</c:v>
                </c:pt>
                <c:pt idx="1408">
                  <c:v>31360</c:v>
                </c:pt>
                <c:pt idx="1409">
                  <c:v>31361</c:v>
                </c:pt>
                <c:pt idx="1410">
                  <c:v>31362</c:v>
                </c:pt>
                <c:pt idx="1411">
                  <c:v>31363</c:v>
                </c:pt>
                <c:pt idx="1412">
                  <c:v>31364</c:v>
                </c:pt>
                <c:pt idx="1413">
                  <c:v>31365</c:v>
                </c:pt>
                <c:pt idx="1414">
                  <c:v>31366</c:v>
                </c:pt>
                <c:pt idx="1415">
                  <c:v>31367</c:v>
                </c:pt>
                <c:pt idx="1416">
                  <c:v>31368</c:v>
                </c:pt>
                <c:pt idx="1417">
                  <c:v>31369</c:v>
                </c:pt>
                <c:pt idx="1418">
                  <c:v>31370</c:v>
                </c:pt>
                <c:pt idx="1419">
                  <c:v>31371</c:v>
                </c:pt>
                <c:pt idx="1420">
                  <c:v>31372</c:v>
                </c:pt>
                <c:pt idx="1421">
                  <c:v>31373</c:v>
                </c:pt>
                <c:pt idx="1422">
                  <c:v>31374</c:v>
                </c:pt>
                <c:pt idx="1423">
                  <c:v>31375</c:v>
                </c:pt>
                <c:pt idx="1424">
                  <c:v>31376</c:v>
                </c:pt>
                <c:pt idx="1425">
                  <c:v>31377</c:v>
                </c:pt>
                <c:pt idx="1426">
                  <c:v>31378</c:v>
                </c:pt>
                <c:pt idx="1427">
                  <c:v>31379</c:v>
                </c:pt>
                <c:pt idx="1428">
                  <c:v>31380</c:v>
                </c:pt>
                <c:pt idx="1429">
                  <c:v>31381</c:v>
                </c:pt>
                <c:pt idx="1430">
                  <c:v>31382</c:v>
                </c:pt>
                <c:pt idx="1431">
                  <c:v>31383</c:v>
                </c:pt>
                <c:pt idx="1432">
                  <c:v>31384</c:v>
                </c:pt>
                <c:pt idx="1433">
                  <c:v>31385</c:v>
                </c:pt>
                <c:pt idx="1434">
                  <c:v>31386</c:v>
                </c:pt>
                <c:pt idx="1435">
                  <c:v>31387</c:v>
                </c:pt>
                <c:pt idx="1436">
                  <c:v>31388</c:v>
                </c:pt>
                <c:pt idx="1437">
                  <c:v>31389</c:v>
                </c:pt>
                <c:pt idx="1438">
                  <c:v>31390</c:v>
                </c:pt>
                <c:pt idx="1439">
                  <c:v>31391</c:v>
                </c:pt>
                <c:pt idx="1440">
                  <c:v>31392</c:v>
                </c:pt>
                <c:pt idx="1441">
                  <c:v>31393</c:v>
                </c:pt>
                <c:pt idx="1442">
                  <c:v>31394</c:v>
                </c:pt>
                <c:pt idx="1443">
                  <c:v>31395</c:v>
                </c:pt>
                <c:pt idx="1444">
                  <c:v>31396</c:v>
                </c:pt>
                <c:pt idx="1445">
                  <c:v>31397</c:v>
                </c:pt>
                <c:pt idx="1446">
                  <c:v>31398</c:v>
                </c:pt>
                <c:pt idx="1447">
                  <c:v>31399</c:v>
                </c:pt>
                <c:pt idx="1448">
                  <c:v>31400</c:v>
                </c:pt>
                <c:pt idx="1449">
                  <c:v>31401</c:v>
                </c:pt>
                <c:pt idx="1450">
                  <c:v>31402</c:v>
                </c:pt>
                <c:pt idx="1451">
                  <c:v>31403</c:v>
                </c:pt>
                <c:pt idx="1452">
                  <c:v>31404</c:v>
                </c:pt>
                <c:pt idx="1453">
                  <c:v>31405</c:v>
                </c:pt>
                <c:pt idx="1454">
                  <c:v>31406</c:v>
                </c:pt>
                <c:pt idx="1455">
                  <c:v>31407</c:v>
                </c:pt>
                <c:pt idx="1456">
                  <c:v>31408</c:v>
                </c:pt>
                <c:pt idx="1457">
                  <c:v>31409</c:v>
                </c:pt>
                <c:pt idx="1458">
                  <c:v>31410</c:v>
                </c:pt>
                <c:pt idx="1459">
                  <c:v>31411</c:v>
                </c:pt>
                <c:pt idx="1460">
                  <c:v>31412</c:v>
                </c:pt>
                <c:pt idx="1461">
                  <c:v>31413</c:v>
                </c:pt>
                <c:pt idx="1462">
                  <c:v>31414</c:v>
                </c:pt>
                <c:pt idx="1463">
                  <c:v>31415</c:v>
                </c:pt>
                <c:pt idx="1464">
                  <c:v>31416</c:v>
                </c:pt>
                <c:pt idx="1465">
                  <c:v>31417</c:v>
                </c:pt>
                <c:pt idx="1466">
                  <c:v>31418</c:v>
                </c:pt>
                <c:pt idx="1467">
                  <c:v>31419</c:v>
                </c:pt>
                <c:pt idx="1468">
                  <c:v>31420</c:v>
                </c:pt>
                <c:pt idx="1469">
                  <c:v>31421</c:v>
                </c:pt>
                <c:pt idx="1470">
                  <c:v>31422</c:v>
                </c:pt>
                <c:pt idx="1471">
                  <c:v>31423</c:v>
                </c:pt>
                <c:pt idx="1472">
                  <c:v>31424</c:v>
                </c:pt>
                <c:pt idx="1473">
                  <c:v>31425</c:v>
                </c:pt>
                <c:pt idx="1474">
                  <c:v>31426</c:v>
                </c:pt>
                <c:pt idx="1475">
                  <c:v>31427</c:v>
                </c:pt>
                <c:pt idx="1476">
                  <c:v>31428</c:v>
                </c:pt>
                <c:pt idx="1477">
                  <c:v>31429</c:v>
                </c:pt>
                <c:pt idx="1478">
                  <c:v>31430</c:v>
                </c:pt>
                <c:pt idx="1479">
                  <c:v>31431</c:v>
                </c:pt>
                <c:pt idx="1480">
                  <c:v>31432</c:v>
                </c:pt>
                <c:pt idx="1481">
                  <c:v>31433</c:v>
                </c:pt>
                <c:pt idx="1482">
                  <c:v>31434</c:v>
                </c:pt>
                <c:pt idx="1483">
                  <c:v>31435</c:v>
                </c:pt>
                <c:pt idx="1484">
                  <c:v>31436</c:v>
                </c:pt>
                <c:pt idx="1485">
                  <c:v>31437</c:v>
                </c:pt>
                <c:pt idx="1486">
                  <c:v>31438</c:v>
                </c:pt>
                <c:pt idx="1487">
                  <c:v>31439</c:v>
                </c:pt>
                <c:pt idx="1488">
                  <c:v>31440</c:v>
                </c:pt>
                <c:pt idx="1489">
                  <c:v>31441</c:v>
                </c:pt>
                <c:pt idx="1490">
                  <c:v>31442</c:v>
                </c:pt>
                <c:pt idx="1491">
                  <c:v>31443</c:v>
                </c:pt>
                <c:pt idx="1492">
                  <c:v>31444</c:v>
                </c:pt>
                <c:pt idx="1493">
                  <c:v>31445</c:v>
                </c:pt>
                <c:pt idx="1494">
                  <c:v>31446</c:v>
                </c:pt>
                <c:pt idx="1495">
                  <c:v>31447</c:v>
                </c:pt>
                <c:pt idx="1496">
                  <c:v>31448</c:v>
                </c:pt>
                <c:pt idx="1497">
                  <c:v>31449</c:v>
                </c:pt>
                <c:pt idx="1498">
                  <c:v>31450</c:v>
                </c:pt>
                <c:pt idx="1499">
                  <c:v>31451</c:v>
                </c:pt>
                <c:pt idx="1500">
                  <c:v>31452</c:v>
                </c:pt>
                <c:pt idx="1501">
                  <c:v>31453</c:v>
                </c:pt>
                <c:pt idx="1502">
                  <c:v>31454</c:v>
                </c:pt>
                <c:pt idx="1503">
                  <c:v>31455</c:v>
                </c:pt>
                <c:pt idx="1504">
                  <c:v>31456</c:v>
                </c:pt>
                <c:pt idx="1505">
                  <c:v>31457</c:v>
                </c:pt>
                <c:pt idx="1506">
                  <c:v>31458</c:v>
                </c:pt>
                <c:pt idx="1507">
                  <c:v>31459</c:v>
                </c:pt>
                <c:pt idx="1508">
                  <c:v>31460</c:v>
                </c:pt>
                <c:pt idx="1509">
                  <c:v>31461</c:v>
                </c:pt>
                <c:pt idx="1510">
                  <c:v>31462</c:v>
                </c:pt>
                <c:pt idx="1511">
                  <c:v>31463</c:v>
                </c:pt>
                <c:pt idx="1512">
                  <c:v>31464</c:v>
                </c:pt>
                <c:pt idx="1513">
                  <c:v>31465</c:v>
                </c:pt>
                <c:pt idx="1514">
                  <c:v>31466</c:v>
                </c:pt>
                <c:pt idx="1515">
                  <c:v>31467</c:v>
                </c:pt>
                <c:pt idx="1516">
                  <c:v>31468</c:v>
                </c:pt>
                <c:pt idx="1517">
                  <c:v>31469</c:v>
                </c:pt>
                <c:pt idx="1518">
                  <c:v>31470</c:v>
                </c:pt>
                <c:pt idx="1519">
                  <c:v>31471</c:v>
                </c:pt>
                <c:pt idx="1520">
                  <c:v>31472</c:v>
                </c:pt>
                <c:pt idx="1521">
                  <c:v>31473</c:v>
                </c:pt>
                <c:pt idx="1522">
                  <c:v>31474</c:v>
                </c:pt>
                <c:pt idx="1523">
                  <c:v>31475</c:v>
                </c:pt>
                <c:pt idx="1524">
                  <c:v>31476</c:v>
                </c:pt>
                <c:pt idx="1525">
                  <c:v>31477</c:v>
                </c:pt>
                <c:pt idx="1526">
                  <c:v>31478</c:v>
                </c:pt>
                <c:pt idx="1527">
                  <c:v>31479</c:v>
                </c:pt>
                <c:pt idx="1528">
                  <c:v>31480</c:v>
                </c:pt>
                <c:pt idx="1529">
                  <c:v>31481</c:v>
                </c:pt>
                <c:pt idx="1530">
                  <c:v>31482</c:v>
                </c:pt>
                <c:pt idx="1531">
                  <c:v>31483</c:v>
                </c:pt>
                <c:pt idx="1532">
                  <c:v>31484</c:v>
                </c:pt>
                <c:pt idx="1533">
                  <c:v>31485</c:v>
                </c:pt>
                <c:pt idx="1534">
                  <c:v>31486</c:v>
                </c:pt>
                <c:pt idx="1535">
                  <c:v>31487</c:v>
                </c:pt>
                <c:pt idx="1536">
                  <c:v>31488</c:v>
                </c:pt>
                <c:pt idx="1537">
                  <c:v>31489</c:v>
                </c:pt>
                <c:pt idx="1538">
                  <c:v>31490</c:v>
                </c:pt>
                <c:pt idx="1539">
                  <c:v>31491</c:v>
                </c:pt>
                <c:pt idx="1540">
                  <c:v>31492</c:v>
                </c:pt>
                <c:pt idx="1541">
                  <c:v>31493</c:v>
                </c:pt>
                <c:pt idx="1542">
                  <c:v>31494</c:v>
                </c:pt>
                <c:pt idx="1543">
                  <c:v>31495</c:v>
                </c:pt>
                <c:pt idx="1544">
                  <c:v>31496</c:v>
                </c:pt>
                <c:pt idx="1545">
                  <c:v>31497</c:v>
                </c:pt>
                <c:pt idx="1546">
                  <c:v>31498</c:v>
                </c:pt>
                <c:pt idx="1547">
                  <c:v>31499</c:v>
                </c:pt>
                <c:pt idx="1548">
                  <c:v>31500</c:v>
                </c:pt>
                <c:pt idx="1549">
                  <c:v>31501</c:v>
                </c:pt>
                <c:pt idx="1550">
                  <c:v>31502</c:v>
                </c:pt>
                <c:pt idx="1551">
                  <c:v>31503</c:v>
                </c:pt>
                <c:pt idx="1552">
                  <c:v>31504</c:v>
                </c:pt>
                <c:pt idx="1553">
                  <c:v>31505</c:v>
                </c:pt>
                <c:pt idx="1554">
                  <c:v>31506</c:v>
                </c:pt>
                <c:pt idx="1555">
                  <c:v>31507</c:v>
                </c:pt>
                <c:pt idx="1556">
                  <c:v>31508</c:v>
                </c:pt>
                <c:pt idx="1557">
                  <c:v>31509</c:v>
                </c:pt>
                <c:pt idx="1558">
                  <c:v>31510</c:v>
                </c:pt>
                <c:pt idx="1559">
                  <c:v>31511</c:v>
                </c:pt>
                <c:pt idx="1560">
                  <c:v>31512</c:v>
                </c:pt>
                <c:pt idx="1561">
                  <c:v>31513</c:v>
                </c:pt>
                <c:pt idx="1562">
                  <c:v>31514</c:v>
                </c:pt>
                <c:pt idx="1563">
                  <c:v>31515</c:v>
                </c:pt>
                <c:pt idx="1564">
                  <c:v>31516</c:v>
                </c:pt>
                <c:pt idx="1565">
                  <c:v>31517</c:v>
                </c:pt>
                <c:pt idx="1566">
                  <c:v>31518</c:v>
                </c:pt>
                <c:pt idx="1567">
                  <c:v>31519</c:v>
                </c:pt>
                <c:pt idx="1568">
                  <c:v>31520</c:v>
                </c:pt>
                <c:pt idx="1569">
                  <c:v>31521</c:v>
                </c:pt>
                <c:pt idx="1570">
                  <c:v>31522</c:v>
                </c:pt>
                <c:pt idx="1571">
                  <c:v>31523</c:v>
                </c:pt>
                <c:pt idx="1572">
                  <c:v>31524</c:v>
                </c:pt>
                <c:pt idx="1573">
                  <c:v>31525</c:v>
                </c:pt>
                <c:pt idx="1574">
                  <c:v>31526</c:v>
                </c:pt>
                <c:pt idx="1575">
                  <c:v>31527</c:v>
                </c:pt>
                <c:pt idx="1576">
                  <c:v>31528</c:v>
                </c:pt>
                <c:pt idx="1577">
                  <c:v>31529</c:v>
                </c:pt>
                <c:pt idx="1578">
                  <c:v>31530</c:v>
                </c:pt>
                <c:pt idx="1579">
                  <c:v>31531</c:v>
                </c:pt>
                <c:pt idx="1580">
                  <c:v>31532</c:v>
                </c:pt>
                <c:pt idx="1581">
                  <c:v>31533</c:v>
                </c:pt>
                <c:pt idx="1582">
                  <c:v>31534</c:v>
                </c:pt>
                <c:pt idx="1583">
                  <c:v>31535</c:v>
                </c:pt>
                <c:pt idx="1584">
                  <c:v>31536</c:v>
                </c:pt>
                <c:pt idx="1585">
                  <c:v>31537</c:v>
                </c:pt>
                <c:pt idx="1586">
                  <c:v>31538</c:v>
                </c:pt>
                <c:pt idx="1587">
                  <c:v>31539</c:v>
                </c:pt>
                <c:pt idx="1588">
                  <c:v>31540</c:v>
                </c:pt>
                <c:pt idx="1589">
                  <c:v>31541</c:v>
                </c:pt>
                <c:pt idx="1590">
                  <c:v>31542</c:v>
                </c:pt>
                <c:pt idx="1591">
                  <c:v>31543</c:v>
                </c:pt>
                <c:pt idx="1592">
                  <c:v>31544</c:v>
                </c:pt>
                <c:pt idx="1593">
                  <c:v>31545</c:v>
                </c:pt>
                <c:pt idx="1594">
                  <c:v>31546</c:v>
                </c:pt>
                <c:pt idx="1595">
                  <c:v>31547</c:v>
                </c:pt>
                <c:pt idx="1596">
                  <c:v>31548</c:v>
                </c:pt>
                <c:pt idx="1597">
                  <c:v>31549</c:v>
                </c:pt>
                <c:pt idx="1598">
                  <c:v>31550</c:v>
                </c:pt>
                <c:pt idx="1599">
                  <c:v>31551</c:v>
                </c:pt>
                <c:pt idx="1600">
                  <c:v>31552</c:v>
                </c:pt>
                <c:pt idx="1601">
                  <c:v>31553</c:v>
                </c:pt>
                <c:pt idx="1602">
                  <c:v>31554</c:v>
                </c:pt>
                <c:pt idx="1603">
                  <c:v>31555</c:v>
                </c:pt>
                <c:pt idx="1604">
                  <c:v>31556</c:v>
                </c:pt>
                <c:pt idx="1605">
                  <c:v>31557</c:v>
                </c:pt>
                <c:pt idx="1606">
                  <c:v>31558</c:v>
                </c:pt>
                <c:pt idx="1607">
                  <c:v>31559</c:v>
                </c:pt>
                <c:pt idx="1608">
                  <c:v>31560</c:v>
                </c:pt>
                <c:pt idx="1609">
                  <c:v>31561</c:v>
                </c:pt>
                <c:pt idx="1610">
                  <c:v>31562</c:v>
                </c:pt>
                <c:pt idx="1611">
                  <c:v>31563</c:v>
                </c:pt>
                <c:pt idx="1612">
                  <c:v>31564</c:v>
                </c:pt>
                <c:pt idx="1613">
                  <c:v>31565</c:v>
                </c:pt>
                <c:pt idx="1614">
                  <c:v>31566</c:v>
                </c:pt>
                <c:pt idx="1615">
                  <c:v>31567</c:v>
                </c:pt>
                <c:pt idx="1616">
                  <c:v>31568</c:v>
                </c:pt>
                <c:pt idx="1617">
                  <c:v>31569</c:v>
                </c:pt>
                <c:pt idx="1618">
                  <c:v>31570</c:v>
                </c:pt>
                <c:pt idx="1619">
                  <c:v>31571</c:v>
                </c:pt>
                <c:pt idx="1620">
                  <c:v>31572</c:v>
                </c:pt>
                <c:pt idx="1621">
                  <c:v>31573</c:v>
                </c:pt>
                <c:pt idx="1622">
                  <c:v>31574</c:v>
                </c:pt>
                <c:pt idx="1623">
                  <c:v>31575</c:v>
                </c:pt>
                <c:pt idx="1624">
                  <c:v>31576</c:v>
                </c:pt>
                <c:pt idx="1625">
                  <c:v>31577</c:v>
                </c:pt>
                <c:pt idx="1626">
                  <c:v>31578</c:v>
                </c:pt>
                <c:pt idx="1627">
                  <c:v>31579</c:v>
                </c:pt>
                <c:pt idx="1628">
                  <c:v>31580</c:v>
                </c:pt>
                <c:pt idx="1629">
                  <c:v>31581</c:v>
                </c:pt>
                <c:pt idx="1630">
                  <c:v>31582</c:v>
                </c:pt>
                <c:pt idx="1631">
                  <c:v>31583</c:v>
                </c:pt>
                <c:pt idx="1632">
                  <c:v>31584</c:v>
                </c:pt>
                <c:pt idx="1633">
                  <c:v>31585</c:v>
                </c:pt>
                <c:pt idx="1634">
                  <c:v>31586</c:v>
                </c:pt>
                <c:pt idx="1635">
                  <c:v>31587</c:v>
                </c:pt>
                <c:pt idx="1636">
                  <c:v>31588</c:v>
                </c:pt>
                <c:pt idx="1637">
                  <c:v>31589</c:v>
                </c:pt>
                <c:pt idx="1638">
                  <c:v>31590</c:v>
                </c:pt>
                <c:pt idx="1639">
                  <c:v>31591</c:v>
                </c:pt>
                <c:pt idx="1640">
                  <c:v>31592</c:v>
                </c:pt>
                <c:pt idx="1641">
                  <c:v>31593</c:v>
                </c:pt>
                <c:pt idx="1642">
                  <c:v>31594</c:v>
                </c:pt>
                <c:pt idx="1643">
                  <c:v>31595</c:v>
                </c:pt>
                <c:pt idx="1644">
                  <c:v>31596</c:v>
                </c:pt>
                <c:pt idx="1645">
                  <c:v>31597</c:v>
                </c:pt>
                <c:pt idx="1646">
                  <c:v>31598</c:v>
                </c:pt>
                <c:pt idx="1647">
                  <c:v>31599</c:v>
                </c:pt>
                <c:pt idx="1648">
                  <c:v>31600</c:v>
                </c:pt>
                <c:pt idx="1649">
                  <c:v>31601</c:v>
                </c:pt>
                <c:pt idx="1650">
                  <c:v>31602</c:v>
                </c:pt>
                <c:pt idx="1651">
                  <c:v>31603</c:v>
                </c:pt>
                <c:pt idx="1652">
                  <c:v>31604</c:v>
                </c:pt>
                <c:pt idx="1653">
                  <c:v>31605</c:v>
                </c:pt>
                <c:pt idx="1654">
                  <c:v>31606</c:v>
                </c:pt>
                <c:pt idx="1655">
                  <c:v>31607</c:v>
                </c:pt>
                <c:pt idx="1656">
                  <c:v>31608</c:v>
                </c:pt>
                <c:pt idx="1657">
                  <c:v>31609</c:v>
                </c:pt>
                <c:pt idx="1658">
                  <c:v>31610</c:v>
                </c:pt>
                <c:pt idx="1659">
                  <c:v>31611</c:v>
                </c:pt>
                <c:pt idx="1660">
                  <c:v>31612</c:v>
                </c:pt>
                <c:pt idx="1661">
                  <c:v>31613</c:v>
                </c:pt>
                <c:pt idx="1662">
                  <c:v>31614</c:v>
                </c:pt>
                <c:pt idx="1663">
                  <c:v>31615</c:v>
                </c:pt>
                <c:pt idx="1664">
                  <c:v>31616</c:v>
                </c:pt>
                <c:pt idx="1665">
                  <c:v>31617</c:v>
                </c:pt>
                <c:pt idx="1666">
                  <c:v>31618</c:v>
                </c:pt>
                <c:pt idx="1667">
                  <c:v>31619</c:v>
                </c:pt>
                <c:pt idx="1668">
                  <c:v>31620</c:v>
                </c:pt>
                <c:pt idx="1669">
                  <c:v>31621</c:v>
                </c:pt>
                <c:pt idx="1670">
                  <c:v>31622</c:v>
                </c:pt>
                <c:pt idx="1671">
                  <c:v>31623</c:v>
                </c:pt>
                <c:pt idx="1672">
                  <c:v>31624</c:v>
                </c:pt>
                <c:pt idx="1673">
                  <c:v>31625</c:v>
                </c:pt>
                <c:pt idx="1674">
                  <c:v>31626</c:v>
                </c:pt>
                <c:pt idx="1675">
                  <c:v>31627</c:v>
                </c:pt>
                <c:pt idx="1676">
                  <c:v>31628</c:v>
                </c:pt>
                <c:pt idx="1677">
                  <c:v>31629</c:v>
                </c:pt>
                <c:pt idx="1678">
                  <c:v>31630</c:v>
                </c:pt>
                <c:pt idx="1679">
                  <c:v>31631</c:v>
                </c:pt>
                <c:pt idx="1680">
                  <c:v>31632</c:v>
                </c:pt>
                <c:pt idx="1681">
                  <c:v>31633</c:v>
                </c:pt>
                <c:pt idx="1682">
                  <c:v>31634</c:v>
                </c:pt>
                <c:pt idx="1683">
                  <c:v>31635</c:v>
                </c:pt>
                <c:pt idx="1684">
                  <c:v>31636</c:v>
                </c:pt>
                <c:pt idx="1685">
                  <c:v>31637</c:v>
                </c:pt>
                <c:pt idx="1686">
                  <c:v>31638</c:v>
                </c:pt>
                <c:pt idx="1687">
                  <c:v>31639</c:v>
                </c:pt>
                <c:pt idx="1688">
                  <c:v>31640</c:v>
                </c:pt>
                <c:pt idx="1689">
                  <c:v>31641</c:v>
                </c:pt>
                <c:pt idx="1690">
                  <c:v>31642</c:v>
                </c:pt>
                <c:pt idx="1691">
                  <c:v>31643</c:v>
                </c:pt>
                <c:pt idx="1692">
                  <c:v>31644</c:v>
                </c:pt>
                <c:pt idx="1693">
                  <c:v>31645</c:v>
                </c:pt>
                <c:pt idx="1694">
                  <c:v>31646</c:v>
                </c:pt>
                <c:pt idx="1695">
                  <c:v>31647</c:v>
                </c:pt>
                <c:pt idx="1696">
                  <c:v>31648</c:v>
                </c:pt>
                <c:pt idx="1697">
                  <c:v>31649</c:v>
                </c:pt>
                <c:pt idx="1698">
                  <c:v>31650</c:v>
                </c:pt>
                <c:pt idx="1699">
                  <c:v>31651</c:v>
                </c:pt>
                <c:pt idx="1700">
                  <c:v>31652</c:v>
                </c:pt>
                <c:pt idx="1701">
                  <c:v>31653</c:v>
                </c:pt>
                <c:pt idx="1702">
                  <c:v>31654</c:v>
                </c:pt>
                <c:pt idx="1703">
                  <c:v>31655</c:v>
                </c:pt>
                <c:pt idx="1704">
                  <c:v>31656</c:v>
                </c:pt>
                <c:pt idx="1705">
                  <c:v>31657</c:v>
                </c:pt>
                <c:pt idx="1706">
                  <c:v>31658</c:v>
                </c:pt>
                <c:pt idx="1707">
                  <c:v>31659</c:v>
                </c:pt>
                <c:pt idx="1708">
                  <c:v>31660</c:v>
                </c:pt>
                <c:pt idx="1709">
                  <c:v>31661</c:v>
                </c:pt>
                <c:pt idx="1710">
                  <c:v>31662</c:v>
                </c:pt>
                <c:pt idx="1711">
                  <c:v>31663</c:v>
                </c:pt>
                <c:pt idx="1712">
                  <c:v>31664</c:v>
                </c:pt>
                <c:pt idx="1713">
                  <c:v>31665</c:v>
                </c:pt>
                <c:pt idx="1714">
                  <c:v>31666</c:v>
                </c:pt>
                <c:pt idx="1715">
                  <c:v>31667</c:v>
                </c:pt>
                <c:pt idx="1716">
                  <c:v>31668</c:v>
                </c:pt>
                <c:pt idx="1717">
                  <c:v>31669</c:v>
                </c:pt>
                <c:pt idx="1718">
                  <c:v>31670</c:v>
                </c:pt>
                <c:pt idx="1719">
                  <c:v>31671</c:v>
                </c:pt>
                <c:pt idx="1720">
                  <c:v>31672</c:v>
                </c:pt>
                <c:pt idx="1721">
                  <c:v>31673</c:v>
                </c:pt>
                <c:pt idx="1722">
                  <c:v>31674</c:v>
                </c:pt>
                <c:pt idx="1723">
                  <c:v>31675</c:v>
                </c:pt>
                <c:pt idx="1724">
                  <c:v>31676</c:v>
                </c:pt>
                <c:pt idx="1725">
                  <c:v>31677</c:v>
                </c:pt>
                <c:pt idx="1726">
                  <c:v>31678</c:v>
                </c:pt>
                <c:pt idx="1727">
                  <c:v>31679</c:v>
                </c:pt>
                <c:pt idx="1728">
                  <c:v>31680</c:v>
                </c:pt>
                <c:pt idx="1729">
                  <c:v>31681</c:v>
                </c:pt>
                <c:pt idx="1730">
                  <c:v>31682</c:v>
                </c:pt>
                <c:pt idx="1731">
                  <c:v>31683</c:v>
                </c:pt>
                <c:pt idx="1732">
                  <c:v>31684</c:v>
                </c:pt>
                <c:pt idx="1733">
                  <c:v>31685</c:v>
                </c:pt>
                <c:pt idx="1734">
                  <c:v>31686</c:v>
                </c:pt>
                <c:pt idx="1735">
                  <c:v>31687</c:v>
                </c:pt>
                <c:pt idx="1736">
                  <c:v>31688</c:v>
                </c:pt>
                <c:pt idx="1737">
                  <c:v>31689</c:v>
                </c:pt>
                <c:pt idx="1738">
                  <c:v>31690</c:v>
                </c:pt>
                <c:pt idx="1739">
                  <c:v>31691</c:v>
                </c:pt>
                <c:pt idx="1740">
                  <c:v>31692</c:v>
                </c:pt>
                <c:pt idx="1741">
                  <c:v>31693</c:v>
                </c:pt>
                <c:pt idx="1742">
                  <c:v>31694</c:v>
                </c:pt>
                <c:pt idx="1743">
                  <c:v>31695</c:v>
                </c:pt>
                <c:pt idx="1744">
                  <c:v>31696</c:v>
                </c:pt>
                <c:pt idx="1745">
                  <c:v>31697</c:v>
                </c:pt>
                <c:pt idx="1746">
                  <c:v>31698</c:v>
                </c:pt>
                <c:pt idx="1747">
                  <c:v>31699</c:v>
                </c:pt>
                <c:pt idx="1748">
                  <c:v>31700</c:v>
                </c:pt>
                <c:pt idx="1749">
                  <c:v>31701</c:v>
                </c:pt>
                <c:pt idx="1750">
                  <c:v>31702</c:v>
                </c:pt>
                <c:pt idx="1751">
                  <c:v>31703</c:v>
                </c:pt>
                <c:pt idx="1752">
                  <c:v>31704</c:v>
                </c:pt>
                <c:pt idx="1753">
                  <c:v>31705</c:v>
                </c:pt>
                <c:pt idx="1754">
                  <c:v>31706</c:v>
                </c:pt>
                <c:pt idx="1755">
                  <c:v>31707</c:v>
                </c:pt>
                <c:pt idx="1756">
                  <c:v>31708</c:v>
                </c:pt>
                <c:pt idx="1757">
                  <c:v>31709</c:v>
                </c:pt>
                <c:pt idx="1758">
                  <c:v>31710</c:v>
                </c:pt>
                <c:pt idx="1759">
                  <c:v>31711</c:v>
                </c:pt>
                <c:pt idx="1760">
                  <c:v>31712</c:v>
                </c:pt>
                <c:pt idx="1761">
                  <c:v>31713</c:v>
                </c:pt>
                <c:pt idx="1762">
                  <c:v>31714</c:v>
                </c:pt>
                <c:pt idx="1763">
                  <c:v>31715</c:v>
                </c:pt>
                <c:pt idx="1764">
                  <c:v>31716</c:v>
                </c:pt>
                <c:pt idx="1765">
                  <c:v>31717</c:v>
                </c:pt>
                <c:pt idx="1766">
                  <c:v>31718</c:v>
                </c:pt>
                <c:pt idx="1767">
                  <c:v>31719</c:v>
                </c:pt>
                <c:pt idx="1768">
                  <c:v>31720</c:v>
                </c:pt>
                <c:pt idx="1769">
                  <c:v>31721</c:v>
                </c:pt>
                <c:pt idx="1770">
                  <c:v>31722</c:v>
                </c:pt>
                <c:pt idx="1771">
                  <c:v>31723</c:v>
                </c:pt>
                <c:pt idx="1772">
                  <c:v>31724</c:v>
                </c:pt>
                <c:pt idx="1773">
                  <c:v>31725</c:v>
                </c:pt>
                <c:pt idx="1774">
                  <c:v>31726</c:v>
                </c:pt>
                <c:pt idx="1775">
                  <c:v>31727</c:v>
                </c:pt>
                <c:pt idx="1776">
                  <c:v>31728</c:v>
                </c:pt>
                <c:pt idx="1777">
                  <c:v>31729</c:v>
                </c:pt>
                <c:pt idx="1778">
                  <c:v>31730</c:v>
                </c:pt>
                <c:pt idx="1779">
                  <c:v>31731</c:v>
                </c:pt>
                <c:pt idx="1780">
                  <c:v>31732</c:v>
                </c:pt>
                <c:pt idx="1781">
                  <c:v>31733</c:v>
                </c:pt>
                <c:pt idx="1782">
                  <c:v>31734</c:v>
                </c:pt>
                <c:pt idx="1783">
                  <c:v>31735</c:v>
                </c:pt>
                <c:pt idx="1784">
                  <c:v>31736</c:v>
                </c:pt>
                <c:pt idx="1785">
                  <c:v>31737</c:v>
                </c:pt>
                <c:pt idx="1786">
                  <c:v>31738</c:v>
                </c:pt>
                <c:pt idx="1787">
                  <c:v>31739</c:v>
                </c:pt>
                <c:pt idx="1788">
                  <c:v>31740</c:v>
                </c:pt>
                <c:pt idx="1789">
                  <c:v>31741</c:v>
                </c:pt>
                <c:pt idx="1790">
                  <c:v>31742</c:v>
                </c:pt>
                <c:pt idx="1791">
                  <c:v>31743</c:v>
                </c:pt>
                <c:pt idx="1792">
                  <c:v>31744</c:v>
                </c:pt>
                <c:pt idx="1793">
                  <c:v>31745</c:v>
                </c:pt>
                <c:pt idx="1794">
                  <c:v>31746</c:v>
                </c:pt>
                <c:pt idx="1795">
                  <c:v>31747</c:v>
                </c:pt>
                <c:pt idx="1796">
                  <c:v>31748</c:v>
                </c:pt>
                <c:pt idx="1797">
                  <c:v>31749</c:v>
                </c:pt>
                <c:pt idx="1798">
                  <c:v>31750</c:v>
                </c:pt>
                <c:pt idx="1799">
                  <c:v>31751</c:v>
                </c:pt>
                <c:pt idx="1800">
                  <c:v>31752</c:v>
                </c:pt>
                <c:pt idx="1801">
                  <c:v>31753</c:v>
                </c:pt>
                <c:pt idx="1802">
                  <c:v>31754</c:v>
                </c:pt>
                <c:pt idx="1803">
                  <c:v>31755</c:v>
                </c:pt>
                <c:pt idx="1804">
                  <c:v>31756</c:v>
                </c:pt>
                <c:pt idx="1805">
                  <c:v>31757</c:v>
                </c:pt>
                <c:pt idx="1806">
                  <c:v>31758</c:v>
                </c:pt>
                <c:pt idx="1807">
                  <c:v>31759</c:v>
                </c:pt>
                <c:pt idx="1808">
                  <c:v>31760</c:v>
                </c:pt>
                <c:pt idx="1809">
                  <c:v>31761</c:v>
                </c:pt>
                <c:pt idx="1810">
                  <c:v>31762</c:v>
                </c:pt>
                <c:pt idx="1811">
                  <c:v>31763</c:v>
                </c:pt>
                <c:pt idx="1812">
                  <c:v>31764</c:v>
                </c:pt>
                <c:pt idx="1813">
                  <c:v>31765</c:v>
                </c:pt>
                <c:pt idx="1814">
                  <c:v>31766</c:v>
                </c:pt>
                <c:pt idx="1815">
                  <c:v>31767</c:v>
                </c:pt>
                <c:pt idx="1816">
                  <c:v>31768</c:v>
                </c:pt>
                <c:pt idx="1817">
                  <c:v>31769</c:v>
                </c:pt>
                <c:pt idx="1818">
                  <c:v>31770</c:v>
                </c:pt>
                <c:pt idx="1819">
                  <c:v>31771</c:v>
                </c:pt>
                <c:pt idx="1820">
                  <c:v>31772</c:v>
                </c:pt>
                <c:pt idx="1821">
                  <c:v>31773</c:v>
                </c:pt>
                <c:pt idx="1822">
                  <c:v>31774</c:v>
                </c:pt>
                <c:pt idx="1823">
                  <c:v>31775</c:v>
                </c:pt>
                <c:pt idx="1824">
                  <c:v>31776</c:v>
                </c:pt>
                <c:pt idx="1825">
                  <c:v>31777</c:v>
                </c:pt>
                <c:pt idx="1826">
                  <c:v>31778</c:v>
                </c:pt>
                <c:pt idx="1827">
                  <c:v>31779</c:v>
                </c:pt>
                <c:pt idx="1828">
                  <c:v>31780</c:v>
                </c:pt>
                <c:pt idx="1829">
                  <c:v>31781</c:v>
                </c:pt>
                <c:pt idx="1830">
                  <c:v>31782</c:v>
                </c:pt>
                <c:pt idx="1831">
                  <c:v>31783</c:v>
                </c:pt>
                <c:pt idx="1832">
                  <c:v>31784</c:v>
                </c:pt>
                <c:pt idx="1833">
                  <c:v>31785</c:v>
                </c:pt>
                <c:pt idx="1834">
                  <c:v>31786</c:v>
                </c:pt>
                <c:pt idx="1835">
                  <c:v>31787</c:v>
                </c:pt>
                <c:pt idx="1836">
                  <c:v>31788</c:v>
                </c:pt>
                <c:pt idx="1837">
                  <c:v>31789</c:v>
                </c:pt>
                <c:pt idx="1838">
                  <c:v>31790</c:v>
                </c:pt>
                <c:pt idx="1839">
                  <c:v>31791</c:v>
                </c:pt>
                <c:pt idx="1840">
                  <c:v>31792</c:v>
                </c:pt>
                <c:pt idx="1841">
                  <c:v>31793</c:v>
                </c:pt>
                <c:pt idx="1842">
                  <c:v>31794</c:v>
                </c:pt>
                <c:pt idx="1843">
                  <c:v>31795</c:v>
                </c:pt>
                <c:pt idx="1844">
                  <c:v>31796</c:v>
                </c:pt>
                <c:pt idx="1845">
                  <c:v>31797</c:v>
                </c:pt>
                <c:pt idx="1846">
                  <c:v>31798</c:v>
                </c:pt>
                <c:pt idx="1847">
                  <c:v>31799</c:v>
                </c:pt>
                <c:pt idx="1848">
                  <c:v>31800</c:v>
                </c:pt>
                <c:pt idx="1849">
                  <c:v>31801</c:v>
                </c:pt>
                <c:pt idx="1850">
                  <c:v>31802</c:v>
                </c:pt>
                <c:pt idx="1851">
                  <c:v>31803</c:v>
                </c:pt>
                <c:pt idx="1852">
                  <c:v>31804</c:v>
                </c:pt>
                <c:pt idx="1853">
                  <c:v>31805</c:v>
                </c:pt>
                <c:pt idx="1854">
                  <c:v>31806</c:v>
                </c:pt>
                <c:pt idx="1855">
                  <c:v>31807</c:v>
                </c:pt>
                <c:pt idx="1856">
                  <c:v>31808</c:v>
                </c:pt>
                <c:pt idx="1857">
                  <c:v>31809</c:v>
                </c:pt>
                <c:pt idx="1858">
                  <c:v>31810</c:v>
                </c:pt>
                <c:pt idx="1859">
                  <c:v>31811</c:v>
                </c:pt>
                <c:pt idx="1860">
                  <c:v>31812</c:v>
                </c:pt>
                <c:pt idx="1861">
                  <c:v>31813</c:v>
                </c:pt>
                <c:pt idx="1862">
                  <c:v>31814</c:v>
                </c:pt>
                <c:pt idx="1863">
                  <c:v>31815</c:v>
                </c:pt>
                <c:pt idx="1864">
                  <c:v>31816</c:v>
                </c:pt>
                <c:pt idx="1865">
                  <c:v>31817</c:v>
                </c:pt>
                <c:pt idx="1866">
                  <c:v>31818</c:v>
                </c:pt>
                <c:pt idx="1867">
                  <c:v>31819</c:v>
                </c:pt>
                <c:pt idx="1868">
                  <c:v>31820</c:v>
                </c:pt>
                <c:pt idx="1869">
                  <c:v>31821</c:v>
                </c:pt>
                <c:pt idx="1870">
                  <c:v>31822</c:v>
                </c:pt>
                <c:pt idx="1871">
                  <c:v>31823</c:v>
                </c:pt>
                <c:pt idx="1872">
                  <c:v>31824</c:v>
                </c:pt>
                <c:pt idx="1873">
                  <c:v>31825</c:v>
                </c:pt>
                <c:pt idx="1874">
                  <c:v>31826</c:v>
                </c:pt>
                <c:pt idx="1875">
                  <c:v>31827</c:v>
                </c:pt>
                <c:pt idx="1876">
                  <c:v>31828</c:v>
                </c:pt>
                <c:pt idx="1877">
                  <c:v>31829</c:v>
                </c:pt>
                <c:pt idx="1878">
                  <c:v>31830</c:v>
                </c:pt>
                <c:pt idx="1879">
                  <c:v>31831</c:v>
                </c:pt>
                <c:pt idx="1880">
                  <c:v>31832</c:v>
                </c:pt>
                <c:pt idx="1881">
                  <c:v>31833</c:v>
                </c:pt>
                <c:pt idx="1882">
                  <c:v>31834</c:v>
                </c:pt>
                <c:pt idx="1883">
                  <c:v>31835</c:v>
                </c:pt>
                <c:pt idx="1884">
                  <c:v>31836</c:v>
                </c:pt>
                <c:pt idx="1885">
                  <c:v>31837</c:v>
                </c:pt>
                <c:pt idx="1886">
                  <c:v>31838</c:v>
                </c:pt>
                <c:pt idx="1887">
                  <c:v>31839</c:v>
                </c:pt>
                <c:pt idx="1888">
                  <c:v>31840</c:v>
                </c:pt>
                <c:pt idx="1889">
                  <c:v>31841</c:v>
                </c:pt>
                <c:pt idx="1890">
                  <c:v>31842</c:v>
                </c:pt>
                <c:pt idx="1891">
                  <c:v>31843</c:v>
                </c:pt>
                <c:pt idx="1892">
                  <c:v>31844</c:v>
                </c:pt>
                <c:pt idx="1893">
                  <c:v>31845</c:v>
                </c:pt>
                <c:pt idx="1894">
                  <c:v>31846</c:v>
                </c:pt>
                <c:pt idx="1895">
                  <c:v>31847</c:v>
                </c:pt>
                <c:pt idx="1896">
                  <c:v>31848</c:v>
                </c:pt>
                <c:pt idx="1897">
                  <c:v>31849</c:v>
                </c:pt>
                <c:pt idx="1898">
                  <c:v>31850</c:v>
                </c:pt>
                <c:pt idx="1899">
                  <c:v>31851</c:v>
                </c:pt>
                <c:pt idx="1900">
                  <c:v>31852</c:v>
                </c:pt>
                <c:pt idx="1901">
                  <c:v>31853</c:v>
                </c:pt>
                <c:pt idx="1902">
                  <c:v>31854</c:v>
                </c:pt>
                <c:pt idx="1903">
                  <c:v>31855</c:v>
                </c:pt>
                <c:pt idx="1904">
                  <c:v>31856</c:v>
                </c:pt>
                <c:pt idx="1905">
                  <c:v>31857</c:v>
                </c:pt>
                <c:pt idx="1906">
                  <c:v>31858</c:v>
                </c:pt>
                <c:pt idx="1907">
                  <c:v>31859</c:v>
                </c:pt>
                <c:pt idx="1908">
                  <c:v>31860</c:v>
                </c:pt>
                <c:pt idx="1909">
                  <c:v>31861</c:v>
                </c:pt>
                <c:pt idx="1910">
                  <c:v>31862</c:v>
                </c:pt>
                <c:pt idx="1911">
                  <c:v>31863</c:v>
                </c:pt>
                <c:pt idx="1912">
                  <c:v>31864</c:v>
                </c:pt>
                <c:pt idx="1913">
                  <c:v>31865</c:v>
                </c:pt>
                <c:pt idx="1914">
                  <c:v>31866</c:v>
                </c:pt>
                <c:pt idx="1915">
                  <c:v>31867</c:v>
                </c:pt>
                <c:pt idx="1916">
                  <c:v>31868</c:v>
                </c:pt>
                <c:pt idx="1917">
                  <c:v>31869</c:v>
                </c:pt>
                <c:pt idx="1918">
                  <c:v>31870</c:v>
                </c:pt>
                <c:pt idx="1919">
                  <c:v>31871</c:v>
                </c:pt>
                <c:pt idx="1920">
                  <c:v>31872</c:v>
                </c:pt>
                <c:pt idx="1921">
                  <c:v>31873</c:v>
                </c:pt>
                <c:pt idx="1922">
                  <c:v>31874</c:v>
                </c:pt>
                <c:pt idx="1923">
                  <c:v>31875</c:v>
                </c:pt>
                <c:pt idx="1924">
                  <c:v>31876</c:v>
                </c:pt>
                <c:pt idx="1925">
                  <c:v>31877</c:v>
                </c:pt>
                <c:pt idx="1926">
                  <c:v>31878</c:v>
                </c:pt>
                <c:pt idx="1927">
                  <c:v>31879</c:v>
                </c:pt>
                <c:pt idx="1928">
                  <c:v>31880</c:v>
                </c:pt>
                <c:pt idx="1929">
                  <c:v>31881</c:v>
                </c:pt>
                <c:pt idx="1930">
                  <c:v>31882</c:v>
                </c:pt>
                <c:pt idx="1931">
                  <c:v>31883</c:v>
                </c:pt>
                <c:pt idx="1932">
                  <c:v>31884</c:v>
                </c:pt>
                <c:pt idx="1933">
                  <c:v>31885</c:v>
                </c:pt>
                <c:pt idx="1934">
                  <c:v>31886</c:v>
                </c:pt>
                <c:pt idx="1935">
                  <c:v>31887</c:v>
                </c:pt>
                <c:pt idx="1936">
                  <c:v>31888</c:v>
                </c:pt>
                <c:pt idx="1937">
                  <c:v>31889</c:v>
                </c:pt>
                <c:pt idx="1938">
                  <c:v>31890</c:v>
                </c:pt>
                <c:pt idx="1939">
                  <c:v>31891</c:v>
                </c:pt>
                <c:pt idx="1940">
                  <c:v>31892</c:v>
                </c:pt>
                <c:pt idx="1941">
                  <c:v>31893</c:v>
                </c:pt>
                <c:pt idx="1942">
                  <c:v>31894</c:v>
                </c:pt>
                <c:pt idx="1943">
                  <c:v>31895</c:v>
                </c:pt>
                <c:pt idx="1944">
                  <c:v>31896</c:v>
                </c:pt>
                <c:pt idx="1945">
                  <c:v>31897</c:v>
                </c:pt>
                <c:pt idx="1946">
                  <c:v>31898</c:v>
                </c:pt>
                <c:pt idx="1947">
                  <c:v>31899</c:v>
                </c:pt>
                <c:pt idx="1948">
                  <c:v>31900</c:v>
                </c:pt>
                <c:pt idx="1949">
                  <c:v>31901</c:v>
                </c:pt>
                <c:pt idx="1950">
                  <c:v>31902</c:v>
                </c:pt>
                <c:pt idx="1951">
                  <c:v>31903</c:v>
                </c:pt>
                <c:pt idx="1952">
                  <c:v>31904</c:v>
                </c:pt>
                <c:pt idx="1953">
                  <c:v>31905</c:v>
                </c:pt>
                <c:pt idx="1954">
                  <c:v>31906</c:v>
                </c:pt>
                <c:pt idx="1955">
                  <c:v>31907</c:v>
                </c:pt>
                <c:pt idx="1956">
                  <c:v>31908</c:v>
                </c:pt>
                <c:pt idx="1957">
                  <c:v>31909</c:v>
                </c:pt>
                <c:pt idx="1958">
                  <c:v>31910</c:v>
                </c:pt>
                <c:pt idx="1959">
                  <c:v>31911</c:v>
                </c:pt>
                <c:pt idx="1960">
                  <c:v>31912</c:v>
                </c:pt>
                <c:pt idx="1961">
                  <c:v>31913</c:v>
                </c:pt>
                <c:pt idx="1962">
                  <c:v>31914</c:v>
                </c:pt>
                <c:pt idx="1963">
                  <c:v>31915</c:v>
                </c:pt>
                <c:pt idx="1964">
                  <c:v>31916</c:v>
                </c:pt>
                <c:pt idx="1965">
                  <c:v>31917</c:v>
                </c:pt>
                <c:pt idx="1966">
                  <c:v>31918</c:v>
                </c:pt>
                <c:pt idx="1967">
                  <c:v>31919</c:v>
                </c:pt>
                <c:pt idx="1968">
                  <c:v>31920</c:v>
                </c:pt>
                <c:pt idx="1969">
                  <c:v>31921</c:v>
                </c:pt>
                <c:pt idx="1970">
                  <c:v>31922</c:v>
                </c:pt>
                <c:pt idx="1971">
                  <c:v>31923</c:v>
                </c:pt>
                <c:pt idx="1972">
                  <c:v>31924</c:v>
                </c:pt>
                <c:pt idx="1973">
                  <c:v>31925</c:v>
                </c:pt>
                <c:pt idx="1974">
                  <c:v>31926</c:v>
                </c:pt>
                <c:pt idx="1975">
                  <c:v>31927</c:v>
                </c:pt>
                <c:pt idx="1976">
                  <c:v>31928</c:v>
                </c:pt>
                <c:pt idx="1977">
                  <c:v>31929</c:v>
                </c:pt>
                <c:pt idx="1978">
                  <c:v>31930</c:v>
                </c:pt>
                <c:pt idx="1979">
                  <c:v>31931</c:v>
                </c:pt>
                <c:pt idx="1980">
                  <c:v>31932</c:v>
                </c:pt>
                <c:pt idx="1981">
                  <c:v>31933</c:v>
                </c:pt>
                <c:pt idx="1982">
                  <c:v>31934</c:v>
                </c:pt>
                <c:pt idx="1983">
                  <c:v>31935</c:v>
                </c:pt>
                <c:pt idx="1984">
                  <c:v>31936</c:v>
                </c:pt>
                <c:pt idx="1985">
                  <c:v>31937</c:v>
                </c:pt>
                <c:pt idx="1986">
                  <c:v>31938</c:v>
                </c:pt>
                <c:pt idx="1987">
                  <c:v>31939</c:v>
                </c:pt>
                <c:pt idx="1988">
                  <c:v>31940</c:v>
                </c:pt>
                <c:pt idx="1989">
                  <c:v>31941</c:v>
                </c:pt>
                <c:pt idx="1990">
                  <c:v>31942</c:v>
                </c:pt>
                <c:pt idx="1991">
                  <c:v>31943</c:v>
                </c:pt>
                <c:pt idx="1992">
                  <c:v>31944</c:v>
                </c:pt>
                <c:pt idx="1993">
                  <c:v>31945</c:v>
                </c:pt>
                <c:pt idx="1994">
                  <c:v>31946</c:v>
                </c:pt>
                <c:pt idx="1995">
                  <c:v>31947</c:v>
                </c:pt>
                <c:pt idx="1996">
                  <c:v>31948</c:v>
                </c:pt>
                <c:pt idx="1997">
                  <c:v>31949</c:v>
                </c:pt>
                <c:pt idx="1998">
                  <c:v>31950</c:v>
                </c:pt>
                <c:pt idx="1999">
                  <c:v>31951</c:v>
                </c:pt>
                <c:pt idx="2000">
                  <c:v>31952</c:v>
                </c:pt>
                <c:pt idx="2001">
                  <c:v>31953</c:v>
                </c:pt>
                <c:pt idx="2002">
                  <c:v>31954</c:v>
                </c:pt>
                <c:pt idx="2003">
                  <c:v>31955</c:v>
                </c:pt>
                <c:pt idx="2004">
                  <c:v>31956</c:v>
                </c:pt>
                <c:pt idx="2005">
                  <c:v>31957</c:v>
                </c:pt>
                <c:pt idx="2006">
                  <c:v>31958</c:v>
                </c:pt>
                <c:pt idx="2007">
                  <c:v>31959</c:v>
                </c:pt>
                <c:pt idx="2008">
                  <c:v>31960</c:v>
                </c:pt>
                <c:pt idx="2009">
                  <c:v>31961</c:v>
                </c:pt>
                <c:pt idx="2010">
                  <c:v>31962</c:v>
                </c:pt>
                <c:pt idx="2011">
                  <c:v>31963</c:v>
                </c:pt>
                <c:pt idx="2012">
                  <c:v>31964</c:v>
                </c:pt>
                <c:pt idx="2013">
                  <c:v>31965</c:v>
                </c:pt>
                <c:pt idx="2014">
                  <c:v>31966</c:v>
                </c:pt>
                <c:pt idx="2015">
                  <c:v>31967</c:v>
                </c:pt>
                <c:pt idx="2016">
                  <c:v>31968</c:v>
                </c:pt>
                <c:pt idx="2017">
                  <c:v>31969</c:v>
                </c:pt>
                <c:pt idx="2018">
                  <c:v>31970</c:v>
                </c:pt>
                <c:pt idx="2019">
                  <c:v>31971</c:v>
                </c:pt>
                <c:pt idx="2020">
                  <c:v>31972</c:v>
                </c:pt>
                <c:pt idx="2021">
                  <c:v>31973</c:v>
                </c:pt>
                <c:pt idx="2022">
                  <c:v>31974</c:v>
                </c:pt>
                <c:pt idx="2023">
                  <c:v>31975</c:v>
                </c:pt>
                <c:pt idx="2024">
                  <c:v>31976</c:v>
                </c:pt>
                <c:pt idx="2025">
                  <c:v>31977</c:v>
                </c:pt>
                <c:pt idx="2026">
                  <c:v>31978</c:v>
                </c:pt>
                <c:pt idx="2027">
                  <c:v>31979</c:v>
                </c:pt>
                <c:pt idx="2028">
                  <c:v>31980</c:v>
                </c:pt>
                <c:pt idx="2029">
                  <c:v>31981</c:v>
                </c:pt>
                <c:pt idx="2030">
                  <c:v>31982</c:v>
                </c:pt>
                <c:pt idx="2031">
                  <c:v>31983</c:v>
                </c:pt>
                <c:pt idx="2032">
                  <c:v>31984</c:v>
                </c:pt>
                <c:pt idx="2033">
                  <c:v>31985</c:v>
                </c:pt>
                <c:pt idx="2034">
                  <c:v>31986</c:v>
                </c:pt>
                <c:pt idx="2035">
                  <c:v>31987</c:v>
                </c:pt>
                <c:pt idx="2036">
                  <c:v>31988</c:v>
                </c:pt>
                <c:pt idx="2037">
                  <c:v>31989</c:v>
                </c:pt>
                <c:pt idx="2038">
                  <c:v>31990</c:v>
                </c:pt>
                <c:pt idx="2039">
                  <c:v>31991</c:v>
                </c:pt>
                <c:pt idx="2040">
                  <c:v>31992</c:v>
                </c:pt>
                <c:pt idx="2041">
                  <c:v>31993</c:v>
                </c:pt>
                <c:pt idx="2042">
                  <c:v>31994</c:v>
                </c:pt>
                <c:pt idx="2043">
                  <c:v>31995</c:v>
                </c:pt>
                <c:pt idx="2044">
                  <c:v>31996</c:v>
                </c:pt>
                <c:pt idx="2045">
                  <c:v>31997</c:v>
                </c:pt>
                <c:pt idx="2046">
                  <c:v>31998</c:v>
                </c:pt>
                <c:pt idx="2047">
                  <c:v>31999</c:v>
                </c:pt>
                <c:pt idx="2048">
                  <c:v>32000</c:v>
                </c:pt>
                <c:pt idx="2049">
                  <c:v>32001</c:v>
                </c:pt>
                <c:pt idx="2050">
                  <c:v>32002</c:v>
                </c:pt>
                <c:pt idx="2051">
                  <c:v>32003</c:v>
                </c:pt>
                <c:pt idx="2052">
                  <c:v>32004</c:v>
                </c:pt>
                <c:pt idx="2053">
                  <c:v>32005</c:v>
                </c:pt>
                <c:pt idx="2054">
                  <c:v>32006</c:v>
                </c:pt>
                <c:pt idx="2055">
                  <c:v>32007</c:v>
                </c:pt>
                <c:pt idx="2056">
                  <c:v>32008</c:v>
                </c:pt>
                <c:pt idx="2057">
                  <c:v>32009</c:v>
                </c:pt>
                <c:pt idx="2058">
                  <c:v>32010</c:v>
                </c:pt>
                <c:pt idx="2059">
                  <c:v>32011</c:v>
                </c:pt>
                <c:pt idx="2060">
                  <c:v>32012</c:v>
                </c:pt>
                <c:pt idx="2061">
                  <c:v>32013</c:v>
                </c:pt>
                <c:pt idx="2062">
                  <c:v>32014</c:v>
                </c:pt>
                <c:pt idx="2063">
                  <c:v>32015</c:v>
                </c:pt>
                <c:pt idx="2064">
                  <c:v>32016</c:v>
                </c:pt>
                <c:pt idx="2065">
                  <c:v>32017</c:v>
                </c:pt>
                <c:pt idx="2066">
                  <c:v>32018</c:v>
                </c:pt>
                <c:pt idx="2067">
                  <c:v>32019</c:v>
                </c:pt>
                <c:pt idx="2068">
                  <c:v>32020</c:v>
                </c:pt>
                <c:pt idx="2069">
                  <c:v>32021</c:v>
                </c:pt>
                <c:pt idx="2070">
                  <c:v>32022</c:v>
                </c:pt>
                <c:pt idx="2071">
                  <c:v>32023</c:v>
                </c:pt>
                <c:pt idx="2072">
                  <c:v>32024</c:v>
                </c:pt>
                <c:pt idx="2073">
                  <c:v>32025</c:v>
                </c:pt>
                <c:pt idx="2074">
                  <c:v>32026</c:v>
                </c:pt>
                <c:pt idx="2075">
                  <c:v>32027</c:v>
                </c:pt>
                <c:pt idx="2076">
                  <c:v>32028</c:v>
                </c:pt>
                <c:pt idx="2077">
                  <c:v>32029</c:v>
                </c:pt>
                <c:pt idx="2078">
                  <c:v>32030</c:v>
                </c:pt>
                <c:pt idx="2079">
                  <c:v>32031</c:v>
                </c:pt>
                <c:pt idx="2080">
                  <c:v>32032</c:v>
                </c:pt>
                <c:pt idx="2081">
                  <c:v>32033</c:v>
                </c:pt>
                <c:pt idx="2082">
                  <c:v>32034</c:v>
                </c:pt>
                <c:pt idx="2083">
                  <c:v>32035</c:v>
                </c:pt>
                <c:pt idx="2084">
                  <c:v>32036</c:v>
                </c:pt>
                <c:pt idx="2085">
                  <c:v>32037</c:v>
                </c:pt>
                <c:pt idx="2086">
                  <c:v>32038</c:v>
                </c:pt>
                <c:pt idx="2087">
                  <c:v>32039</c:v>
                </c:pt>
                <c:pt idx="2088">
                  <c:v>32040</c:v>
                </c:pt>
                <c:pt idx="2089">
                  <c:v>32041</c:v>
                </c:pt>
                <c:pt idx="2090">
                  <c:v>32042</c:v>
                </c:pt>
                <c:pt idx="2091">
                  <c:v>32043</c:v>
                </c:pt>
                <c:pt idx="2092">
                  <c:v>32044</c:v>
                </c:pt>
                <c:pt idx="2093">
                  <c:v>32045</c:v>
                </c:pt>
                <c:pt idx="2094">
                  <c:v>32046</c:v>
                </c:pt>
                <c:pt idx="2095">
                  <c:v>32047</c:v>
                </c:pt>
                <c:pt idx="2096">
                  <c:v>32048</c:v>
                </c:pt>
                <c:pt idx="2097">
                  <c:v>32049</c:v>
                </c:pt>
                <c:pt idx="2098">
                  <c:v>32050</c:v>
                </c:pt>
                <c:pt idx="2099">
                  <c:v>32051</c:v>
                </c:pt>
                <c:pt idx="2100">
                  <c:v>32052</c:v>
                </c:pt>
                <c:pt idx="2101">
                  <c:v>32053</c:v>
                </c:pt>
                <c:pt idx="2102">
                  <c:v>32054</c:v>
                </c:pt>
                <c:pt idx="2103">
                  <c:v>32055</c:v>
                </c:pt>
                <c:pt idx="2104">
                  <c:v>32056</c:v>
                </c:pt>
                <c:pt idx="2105">
                  <c:v>32057</c:v>
                </c:pt>
                <c:pt idx="2106">
                  <c:v>32058</c:v>
                </c:pt>
                <c:pt idx="2107">
                  <c:v>32059</c:v>
                </c:pt>
                <c:pt idx="2108">
                  <c:v>32060</c:v>
                </c:pt>
                <c:pt idx="2109">
                  <c:v>32061</c:v>
                </c:pt>
                <c:pt idx="2110">
                  <c:v>32062</c:v>
                </c:pt>
                <c:pt idx="2111">
                  <c:v>32063</c:v>
                </c:pt>
                <c:pt idx="2112">
                  <c:v>32064</c:v>
                </c:pt>
                <c:pt idx="2113">
                  <c:v>32065</c:v>
                </c:pt>
                <c:pt idx="2114">
                  <c:v>32066</c:v>
                </c:pt>
                <c:pt idx="2115">
                  <c:v>32067</c:v>
                </c:pt>
                <c:pt idx="2116">
                  <c:v>32068</c:v>
                </c:pt>
                <c:pt idx="2117">
                  <c:v>32069</c:v>
                </c:pt>
                <c:pt idx="2118">
                  <c:v>32070</c:v>
                </c:pt>
                <c:pt idx="2119">
                  <c:v>32071</c:v>
                </c:pt>
                <c:pt idx="2120">
                  <c:v>32072</c:v>
                </c:pt>
                <c:pt idx="2121">
                  <c:v>32073</c:v>
                </c:pt>
                <c:pt idx="2122">
                  <c:v>32074</c:v>
                </c:pt>
                <c:pt idx="2123">
                  <c:v>32075</c:v>
                </c:pt>
                <c:pt idx="2124">
                  <c:v>32076</c:v>
                </c:pt>
                <c:pt idx="2125">
                  <c:v>32077</c:v>
                </c:pt>
                <c:pt idx="2126">
                  <c:v>32078</c:v>
                </c:pt>
                <c:pt idx="2127">
                  <c:v>32079</c:v>
                </c:pt>
                <c:pt idx="2128">
                  <c:v>32080</c:v>
                </c:pt>
                <c:pt idx="2129">
                  <c:v>32081</c:v>
                </c:pt>
                <c:pt idx="2130">
                  <c:v>32082</c:v>
                </c:pt>
                <c:pt idx="2131">
                  <c:v>32083</c:v>
                </c:pt>
                <c:pt idx="2132">
                  <c:v>32084</c:v>
                </c:pt>
                <c:pt idx="2133">
                  <c:v>32085</c:v>
                </c:pt>
                <c:pt idx="2134">
                  <c:v>32086</c:v>
                </c:pt>
                <c:pt idx="2135">
                  <c:v>32087</c:v>
                </c:pt>
                <c:pt idx="2136">
                  <c:v>32088</c:v>
                </c:pt>
                <c:pt idx="2137">
                  <c:v>32089</c:v>
                </c:pt>
                <c:pt idx="2138">
                  <c:v>32090</c:v>
                </c:pt>
                <c:pt idx="2139">
                  <c:v>32091</c:v>
                </c:pt>
                <c:pt idx="2140">
                  <c:v>32092</c:v>
                </c:pt>
                <c:pt idx="2141">
                  <c:v>32093</c:v>
                </c:pt>
                <c:pt idx="2142">
                  <c:v>32094</c:v>
                </c:pt>
                <c:pt idx="2143">
                  <c:v>32095</c:v>
                </c:pt>
                <c:pt idx="2144">
                  <c:v>32096</c:v>
                </c:pt>
                <c:pt idx="2145">
                  <c:v>32097</c:v>
                </c:pt>
                <c:pt idx="2146">
                  <c:v>32098</c:v>
                </c:pt>
                <c:pt idx="2147">
                  <c:v>32099</c:v>
                </c:pt>
                <c:pt idx="2148">
                  <c:v>32100</c:v>
                </c:pt>
                <c:pt idx="2149">
                  <c:v>32101</c:v>
                </c:pt>
                <c:pt idx="2150">
                  <c:v>32102</c:v>
                </c:pt>
                <c:pt idx="2151">
                  <c:v>32103</c:v>
                </c:pt>
                <c:pt idx="2152">
                  <c:v>32104</c:v>
                </c:pt>
                <c:pt idx="2153">
                  <c:v>32105</c:v>
                </c:pt>
                <c:pt idx="2154">
                  <c:v>32106</c:v>
                </c:pt>
                <c:pt idx="2155">
                  <c:v>32107</c:v>
                </c:pt>
                <c:pt idx="2156">
                  <c:v>32108</c:v>
                </c:pt>
                <c:pt idx="2157">
                  <c:v>32109</c:v>
                </c:pt>
                <c:pt idx="2158">
                  <c:v>32110</c:v>
                </c:pt>
                <c:pt idx="2159">
                  <c:v>32111</c:v>
                </c:pt>
                <c:pt idx="2160">
                  <c:v>32112</c:v>
                </c:pt>
                <c:pt idx="2161">
                  <c:v>32113</c:v>
                </c:pt>
                <c:pt idx="2162">
                  <c:v>32114</c:v>
                </c:pt>
                <c:pt idx="2163">
                  <c:v>32115</c:v>
                </c:pt>
                <c:pt idx="2164">
                  <c:v>32116</c:v>
                </c:pt>
                <c:pt idx="2165">
                  <c:v>32117</c:v>
                </c:pt>
                <c:pt idx="2166">
                  <c:v>32118</c:v>
                </c:pt>
                <c:pt idx="2167">
                  <c:v>32119</c:v>
                </c:pt>
                <c:pt idx="2168">
                  <c:v>32120</c:v>
                </c:pt>
                <c:pt idx="2169">
                  <c:v>32121</c:v>
                </c:pt>
                <c:pt idx="2170">
                  <c:v>32122</c:v>
                </c:pt>
                <c:pt idx="2171">
                  <c:v>32123</c:v>
                </c:pt>
                <c:pt idx="2172">
                  <c:v>32124</c:v>
                </c:pt>
                <c:pt idx="2173">
                  <c:v>32125</c:v>
                </c:pt>
                <c:pt idx="2174">
                  <c:v>32126</c:v>
                </c:pt>
                <c:pt idx="2175">
                  <c:v>32127</c:v>
                </c:pt>
                <c:pt idx="2176">
                  <c:v>32128</c:v>
                </c:pt>
                <c:pt idx="2177">
                  <c:v>32129</c:v>
                </c:pt>
                <c:pt idx="2178">
                  <c:v>32130</c:v>
                </c:pt>
                <c:pt idx="2179">
                  <c:v>32131</c:v>
                </c:pt>
                <c:pt idx="2180">
                  <c:v>32132</c:v>
                </c:pt>
                <c:pt idx="2181">
                  <c:v>32133</c:v>
                </c:pt>
                <c:pt idx="2182">
                  <c:v>32134</c:v>
                </c:pt>
                <c:pt idx="2183">
                  <c:v>32135</c:v>
                </c:pt>
                <c:pt idx="2184">
                  <c:v>32136</c:v>
                </c:pt>
                <c:pt idx="2185">
                  <c:v>32137</c:v>
                </c:pt>
                <c:pt idx="2186">
                  <c:v>32138</c:v>
                </c:pt>
                <c:pt idx="2187">
                  <c:v>32139</c:v>
                </c:pt>
                <c:pt idx="2188">
                  <c:v>32140</c:v>
                </c:pt>
                <c:pt idx="2189">
                  <c:v>32141</c:v>
                </c:pt>
                <c:pt idx="2190">
                  <c:v>32142</c:v>
                </c:pt>
                <c:pt idx="2191">
                  <c:v>32143</c:v>
                </c:pt>
                <c:pt idx="2192">
                  <c:v>32144</c:v>
                </c:pt>
                <c:pt idx="2193">
                  <c:v>32145</c:v>
                </c:pt>
                <c:pt idx="2194">
                  <c:v>32146</c:v>
                </c:pt>
                <c:pt idx="2195">
                  <c:v>32147</c:v>
                </c:pt>
                <c:pt idx="2196">
                  <c:v>32148</c:v>
                </c:pt>
                <c:pt idx="2197">
                  <c:v>32149</c:v>
                </c:pt>
                <c:pt idx="2198">
                  <c:v>32150</c:v>
                </c:pt>
                <c:pt idx="2199">
                  <c:v>32151</c:v>
                </c:pt>
                <c:pt idx="2200">
                  <c:v>32152</c:v>
                </c:pt>
                <c:pt idx="2201">
                  <c:v>32153</c:v>
                </c:pt>
                <c:pt idx="2202">
                  <c:v>32154</c:v>
                </c:pt>
                <c:pt idx="2203">
                  <c:v>32155</c:v>
                </c:pt>
                <c:pt idx="2204">
                  <c:v>32156</c:v>
                </c:pt>
                <c:pt idx="2205">
                  <c:v>32157</c:v>
                </c:pt>
                <c:pt idx="2206">
                  <c:v>32158</c:v>
                </c:pt>
                <c:pt idx="2207">
                  <c:v>32159</c:v>
                </c:pt>
                <c:pt idx="2208">
                  <c:v>32160</c:v>
                </c:pt>
                <c:pt idx="2209">
                  <c:v>32161</c:v>
                </c:pt>
                <c:pt idx="2210">
                  <c:v>32162</c:v>
                </c:pt>
                <c:pt idx="2211">
                  <c:v>32163</c:v>
                </c:pt>
                <c:pt idx="2212">
                  <c:v>32164</c:v>
                </c:pt>
                <c:pt idx="2213">
                  <c:v>32165</c:v>
                </c:pt>
                <c:pt idx="2214">
                  <c:v>32166</c:v>
                </c:pt>
                <c:pt idx="2215">
                  <c:v>32167</c:v>
                </c:pt>
                <c:pt idx="2216">
                  <c:v>32168</c:v>
                </c:pt>
                <c:pt idx="2217">
                  <c:v>32169</c:v>
                </c:pt>
                <c:pt idx="2218">
                  <c:v>32170</c:v>
                </c:pt>
                <c:pt idx="2219">
                  <c:v>32171</c:v>
                </c:pt>
                <c:pt idx="2220">
                  <c:v>32172</c:v>
                </c:pt>
                <c:pt idx="2221">
                  <c:v>32173</c:v>
                </c:pt>
                <c:pt idx="2222">
                  <c:v>32174</c:v>
                </c:pt>
                <c:pt idx="2223">
                  <c:v>32175</c:v>
                </c:pt>
                <c:pt idx="2224">
                  <c:v>32176</c:v>
                </c:pt>
                <c:pt idx="2225">
                  <c:v>32177</c:v>
                </c:pt>
                <c:pt idx="2226">
                  <c:v>32178</c:v>
                </c:pt>
                <c:pt idx="2227">
                  <c:v>32179</c:v>
                </c:pt>
                <c:pt idx="2228">
                  <c:v>32180</c:v>
                </c:pt>
                <c:pt idx="2229">
                  <c:v>32181</c:v>
                </c:pt>
                <c:pt idx="2230">
                  <c:v>32182</c:v>
                </c:pt>
                <c:pt idx="2231">
                  <c:v>32183</c:v>
                </c:pt>
                <c:pt idx="2232">
                  <c:v>32184</c:v>
                </c:pt>
                <c:pt idx="2233">
                  <c:v>32185</c:v>
                </c:pt>
                <c:pt idx="2234">
                  <c:v>32186</c:v>
                </c:pt>
                <c:pt idx="2235">
                  <c:v>32187</c:v>
                </c:pt>
                <c:pt idx="2236">
                  <c:v>32188</c:v>
                </c:pt>
                <c:pt idx="2237">
                  <c:v>32189</c:v>
                </c:pt>
                <c:pt idx="2238">
                  <c:v>32190</c:v>
                </c:pt>
                <c:pt idx="2239">
                  <c:v>32191</c:v>
                </c:pt>
                <c:pt idx="2240">
                  <c:v>32192</c:v>
                </c:pt>
                <c:pt idx="2241">
                  <c:v>32193</c:v>
                </c:pt>
                <c:pt idx="2242">
                  <c:v>32194</c:v>
                </c:pt>
                <c:pt idx="2243">
                  <c:v>32195</c:v>
                </c:pt>
                <c:pt idx="2244">
                  <c:v>32196</c:v>
                </c:pt>
                <c:pt idx="2245">
                  <c:v>32197</c:v>
                </c:pt>
                <c:pt idx="2246">
                  <c:v>32198</c:v>
                </c:pt>
                <c:pt idx="2247">
                  <c:v>32199</c:v>
                </c:pt>
                <c:pt idx="2248">
                  <c:v>32200</c:v>
                </c:pt>
                <c:pt idx="2249">
                  <c:v>32201</c:v>
                </c:pt>
                <c:pt idx="2250">
                  <c:v>32202</c:v>
                </c:pt>
                <c:pt idx="2251">
                  <c:v>32203</c:v>
                </c:pt>
                <c:pt idx="2252">
                  <c:v>32204</c:v>
                </c:pt>
                <c:pt idx="2253">
                  <c:v>32205</c:v>
                </c:pt>
                <c:pt idx="2254">
                  <c:v>32206</c:v>
                </c:pt>
                <c:pt idx="2255">
                  <c:v>32207</c:v>
                </c:pt>
                <c:pt idx="2256">
                  <c:v>32208</c:v>
                </c:pt>
                <c:pt idx="2257">
                  <c:v>32209</c:v>
                </c:pt>
                <c:pt idx="2258">
                  <c:v>32210</c:v>
                </c:pt>
                <c:pt idx="2259">
                  <c:v>32211</c:v>
                </c:pt>
                <c:pt idx="2260">
                  <c:v>32212</c:v>
                </c:pt>
                <c:pt idx="2261">
                  <c:v>32213</c:v>
                </c:pt>
                <c:pt idx="2262">
                  <c:v>32214</c:v>
                </c:pt>
                <c:pt idx="2263">
                  <c:v>32215</c:v>
                </c:pt>
                <c:pt idx="2264">
                  <c:v>32216</c:v>
                </c:pt>
                <c:pt idx="2265">
                  <c:v>32217</c:v>
                </c:pt>
                <c:pt idx="2266">
                  <c:v>32218</c:v>
                </c:pt>
                <c:pt idx="2267">
                  <c:v>32219</c:v>
                </c:pt>
                <c:pt idx="2268">
                  <c:v>32220</c:v>
                </c:pt>
                <c:pt idx="2269">
                  <c:v>32221</c:v>
                </c:pt>
                <c:pt idx="2270">
                  <c:v>32222</c:v>
                </c:pt>
                <c:pt idx="2271">
                  <c:v>32223</c:v>
                </c:pt>
                <c:pt idx="2272">
                  <c:v>32224</c:v>
                </c:pt>
                <c:pt idx="2273">
                  <c:v>32225</c:v>
                </c:pt>
                <c:pt idx="2274">
                  <c:v>32226</c:v>
                </c:pt>
                <c:pt idx="2275">
                  <c:v>32227</c:v>
                </c:pt>
                <c:pt idx="2276">
                  <c:v>32228</c:v>
                </c:pt>
                <c:pt idx="2277">
                  <c:v>32229</c:v>
                </c:pt>
                <c:pt idx="2278">
                  <c:v>32230</c:v>
                </c:pt>
                <c:pt idx="2279">
                  <c:v>32231</c:v>
                </c:pt>
                <c:pt idx="2280">
                  <c:v>32232</c:v>
                </c:pt>
                <c:pt idx="2281">
                  <c:v>32233</c:v>
                </c:pt>
                <c:pt idx="2282">
                  <c:v>32234</c:v>
                </c:pt>
                <c:pt idx="2283">
                  <c:v>32235</c:v>
                </c:pt>
                <c:pt idx="2284">
                  <c:v>32236</c:v>
                </c:pt>
                <c:pt idx="2285">
                  <c:v>32237</c:v>
                </c:pt>
                <c:pt idx="2286">
                  <c:v>32238</c:v>
                </c:pt>
                <c:pt idx="2287">
                  <c:v>32239</c:v>
                </c:pt>
                <c:pt idx="2288">
                  <c:v>32240</c:v>
                </c:pt>
                <c:pt idx="2289">
                  <c:v>32241</c:v>
                </c:pt>
                <c:pt idx="2290">
                  <c:v>32242</c:v>
                </c:pt>
                <c:pt idx="2291">
                  <c:v>32243</c:v>
                </c:pt>
                <c:pt idx="2292">
                  <c:v>32244</c:v>
                </c:pt>
                <c:pt idx="2293">
                  <c:v>32245</c:v>
                </c:pt>
                <c:pt idx="2294">
                  <c:v>32246</c:v>
                </c:pt>
                <c:pt idx="2295">
                  <c:v>32247</c:v>
                </c:pt>
                <c:pt idx="2296">
                  <c:v>32248</c:v>
                </c:pt>
                <c:pt idx="2297">
                  <c:v>32249</c:v>
                </c:pt>
                <c:pt idx="2298">
                  <c:v>32250</c:v>
                </c:pt>
                <c:pt idx="2299">
                  <c:v>32251</c:v>
                </c:pt>
                <c:pt idx="2300">
                  <c:v>32252</c:v>
                </c:pt>
                <c:pt idx="2301">
                  <c:v>32253</c:v>
                </c:pt>
                <c:pt idx="2302">
                  <c:v>32254</c:v>
                </c:pt>
                <c:pt idx="2303">
                  <c:v>32255</c:v>
                </c:pt>
                <c:pt idx="2304">
                  <c:v>32256</c:v>
                </c:pt>
                <c:pt idx="2305">
                  <c:v>32257</c:v>
                </c:pt>
                <c:pt idx="2306">
                  <c:v>32258</c:v>
                </c:pt>
                <c:pt idx="2307">
                  <c:v>32259</c:v>
                </c:pt>
                <c:pt idx="2308">
                  <c:v>32260</c:v>
                </c:pt>
                <c:pt idx="2309">
                  <c:v>32261</c:v>
                </c:pt>
                <c:pt idx="2310">
                  <c:v>32262</c:v>
                </c:pt>
                <c:pt idx="2311">
                  <c:v>32263</c:v>
                </c:pt>
                <c:pt idx="2312">
                  <c:v>32264</c:v>
                </c:pt>
                <c:pt idx="2313">
                  <c:v>32265</c:v>
                </c:pt>
                <c:pt idx="2314">
                  <c:v>32266</c:v>
                </c:pt>
                <c:pt idx="2315">
                  <c:v>32267</c:v>
                </c:pt>
                <c:pt idx="2316">
                  <c:v>32268</c:v>
                </c:pt>
                <c:pt idx="2317">
                  <c:v>32269</c:v>
                </c:pt>
                <c:pt idx="2318">
                  <c:v>32270</c:v>
                </c:pt>
                <c:pt idx="2319">
                  <c:v>32271</c:v>
                </c:pt>
                <c:pt idx="2320">
                  <c:v>32272</c:v>
                </c:pt>
                <c:pt idx="2321">
                  <c:v>32273</c:v>
                </c:pt>
                <c:pt idx="2322">
                  <c:v>32274</c:v>
                </c:pt>
                <c:pt idx="2323">
                  <c:v>32275</c:v>
                </c:pt>
                <c:pt idx="2324">
                  <c:v>32276</c:v>
                </c:pt>
                <c:pt idx="2325">
                  <c:v>32277</c:v>
                </c:pt>
                <c:pt idx="2326">
                  <c:v>32278</c:v>
                </c:pt>
                <c:pt idx="2327">
                  <c:v>32279</c:v>
                </c:pt>
                <c:pt idx="2328">
                  <c:v>32280</c:v>
                </c:pt>
                <c:pt idx="2329">
                  <c:v>32281</c:v>
                </c:pt>
                <c:pt idx="2330">
                  <c:v>32282</c:v>
                </c:pt>
                <c:pt idx="2331">
                  <c:v>32283</c:v>
                </c:pt>
                <c:pt idx="2332">
                  <c:v>32284</c:v>
                </c:pt>
                <c:pt idx="2333">
                  <c:v>32285</c:v>
                </c:pt>
                <c:pt idx="2334">
                  <c:v>32286</c:v>
                </c:pt>
                <c:pt idx="2335">
                  <c:v>32287</c:v>
                </c:pt>
                <c:pt idx="2336">
                  <c:v>32288</c:v>
                </c:pt>
                <c:pt idx="2337">
                  <c:v>32289</c:v>
                </c:pt>
                <c:pt idx="2338">
                  <c:v>32290</c:v>
                </c:pt>
                <c:pt idx="2339">
                  <c:v>32291</c:v>
                </c:pt>
                <c:pt idx="2340">
                  <c:v>32292</c:v>
                </c:pt>
                <c:pt idx="2341">
                  <c:v>32293</c:v>
                </c:pt>
                <c:pt idx="2342">
                  <c:v>32294</c:v>
                </c:pt>
                <c:pt idx="2343">
                  <c:v>32295</c:v>
                </c:pt>
                <c:pt idx="2344">
                  <c:v>32296</c:v>
                </c:pt>
                <c:pt idx="2345">
                  <c:v>32297</c:v>
                </c:pt>
                <c:pt idx="2346">
                  <c:v>32298</c:v>
                </c:pt>
                <c:pt idx="2347">
                  <c:v>32299</c:v>
                </c:pt>
                <c:pt idx="2348">
                  <c:v>32300</c:v>
                </c:pt>
                <c:pt idx="2349">
                  <c:v>32301</c:v>
                </c:pt>
                <c:pt idx="2350">
                  <c:v>32302</c:v>
                </c:pt>
                <c:pt idx="2351">
                  <c:v>32303</c:v>
                </c:pt>
                <c:pt idx="2352">
                  <c:v>32304</c:v>
                </c:pt>
                <c:pt idx="2353">
                  <c:v>32305</c:v>
                </c:pt>
                <c:pt idx="2354">
                  <c:v>32306</c:v>
                </c:pt>
                <c:pt idx="2355">
                  <c:v>32307</c:v>
                </c:pt>
                <c:pt idx="2356">
                  <c:v>32308</c:v>
                </c:pt>
                <c:pt idx="2357">
                  <c:v>32309</c:v>
                </c:pt>
                <c:pt idx="2358">
                  <c:v>32310</c:v>
                </c:pt>
                <c:pt idx="2359">
                  <c:v>32311</c:v>
                </c:pt>
                <c:pt idx="2360">
                  <c:v>32312</c:v>
                </c:pt>
                <c:pt idx="2361">
                  <c:v>32313</c:v>
                </c:pt>
                <c:pt idx="2362">
                  <c:v>32314</c:v>
                </c:pt>
                <c:pt idx="2363">
                  <c:v>32315</c:v>
                </c:pt>
                <c:pt idx="2364">
                  <c:v>32316</c:v>
                </c:pt>
                <c:pt idx="2365">
                  <c:v>32317</c:v>
                </c:pt>
                <c:pt idx="2366">
                  <c:v>32318</c:v>
                </c:pt>
                <c:pt idx="2367">
                  <c:v>32319</c:v>
                </c:pt>
                <c:pt idx="2368">
                  <c:v>32320</c:v>
                </c:pt>
                <c:pt idx="2369">
                  <c:v>32321</c:v>
                </c:pt>
                <c:pt idx="2370">
                  <c:v>32322</c:v>
                </c:pt>
                <c:pt idx="2371">
                  <c:v>32323</c:v>
                </c:pt>
                <c:pt idx="2372">
                  <c:v>32324</c:v>
                </c:pt>
                <c:pt idx="2373">
                  <c:v>32325</c:v>
                </c:pt>
                <c:pt idx="2374">
                  <c:v>32326</c:v>
                </c:pt>
                <c:pt idx="2375">
                  <c:v>32327</c:v>
                </c:pt>
                <c:pt idx="2376">
                  <c:v>32328</c:v>
                </c:pt>
                <c:pt idx="2377">
                  <c:v>32329</c:v>
                </c:pt>
                <c:pt idx="2378">
                  <c:v>32330</c:v>
                </c:pt>
                <c:pt idx="2379">
                  <c:v>32331</c:v>
                </c:pt>
                <c:pt idx="2380">
                  <c:v>32332</c:v>
                </c:pt>
                <c:pt idx="2381">
                  <c:v>32333</c:v>
                </c:pt>
                <c:pt idx="2382">
                  <c:v>32334</c:v>
                </c:pt>
                <c:pt idx="2383">
                  <c:v>32335</c:v>
                </c:pt>
                <c:pt idx="2384">
                  <c:v>32336</c:v>
                </c:pt>
                <c:pt idx="2385">
                  <c:v>32337</c:v>
                </c:pt>
                <c:pt idx="2386">
                  <c:v>32338</c:v>
                </c:pt>
                <c:pt idx="2387">
                  <c:v>32339</c:v>
                </c:pt>
                <c:pt idx="2388">
                  <c:v>32340</c:v>
                </c:pt>
                <c:pt idx="2389">
                  <c:v>32341</c:v>
                </c:pt>
                <c:pt idx="2390">
                  <c:v>32342</c:v>
                </c:pt>
                <c:pt idx="2391">
                  <c:v>32343</c:v>
                </c:pt>
                <c:pt idx="2392">
                  <c:v>32344</c:v>
                </c:pt>
                <c:pt idx="2393">
                  <c:v>32345</c:v>
                </c:pt>
                <c:pt idx="2394">
                  <c:v>32346</c:v>
                </c:pt>
                <c:pt idx="2395">
                  <c:v>32347</c:v>
                </c:pt>
                <c:pt idx="2396">
                  <c:v>32348</c:v>
                </c:pt>
                <c:pt idx="2397">
                  <c:v>32349</c:v>
                </c:pt>
                <c:pt idx="2398">
                  <c:v>32350</c:v>
                </c:pt>
                <c:pt idx="2399">
                  <c:v>32351</c:v>
                </c:pt>
                <c:pt idx="2400">
                  <c:v>32352</c:v>
                </c:pt>
                <c:pt idx="2401">
                  <c:v>32353</c:v>
                </c:pt>
                <c:pt idx="2402">
                  <c:v>32354</c:v>
                </c:pt>
                <c:pt idx="2403">
                  <c:v>32355</c:v>
                </c:pt>
                <c:pt idx="2404">
                  <c:v>32356</c:v>
                </c:pt>
                <c:pt idx="2405">
                  <c:v>32357</c:v>
                </c:pt>
                <c:pt idx="2406">
                  <c:v>32358</c:v>
                </c:pt>
                <c:pt idx="2407">
                  <c:v>32359</c:v>
                </c:pt>
                <c:pt idx="2408">
                  <c:v>32360</c:v>
                </c:pt>
                <c:pt idx="2409">
                  <c:v>32361</c:v>
                </c:pt>
                <c:pt idx="2410">
                  <c:v>32362</c:v>
                </c:pt>
                <c:pt idx="2411">
                  <c:v>32363</c:v>
                </c:pt>
                <c:pt idx="2412">
                  <c:v>32364</c:v>
                </c:pt>
                <c:pt idx="2413">
                  <c:v>32365</c:v>
                </c:pt>
                <c:pt idx="2414">
                  <c:v>32366</c:v>
                </c:pt>
                <c:pt idx="2415">
                  <c:v>32367</c:v>
                </c:pt>
                <c:pt idx="2416">
                  <c:v>32368</c:v>
                </c:pt>
                <c:pt idx="2417">
                  <c:v>32369</c:v>
                </c:pt>
                <c:pt idx="2418">
                  <c:v>32370</c:v>
                </c:pt>
                <c:pt idx="2419">
                  <c:v>32371</c:v>
                </c:pt>
                <c:pt idx="2420">
                  <c:v>32372</c:v>
                </c:pt>
                <c:pt idx="2421">
                  <c:v>32373</c:v>
                </c:pt>
                <c:pt idx="2422">
                  <c:v>32374</c:v>
                </c:pt>
                <c:pt idx="2423">
                  <c:v>32375</c:v>
                </c:pt>
                <c:pt idx="2424">
                  <c:v>32376</c:v>
                </c:pt>
                <c:pt idx="2425">
                  <c:v>32377</c:v>
                </c:pt>
                <c:pt idx="2426">
                  <c:v>32378</c:v>
                </c:pt>
                <c:pt idx="2427">
                  <c:v>32379</c:v>
                </c:pt>
                <c:pt idx="2428">
                  <c:v>32380</c:v>
                </c:pt>
                <c:pt idx="2429">
                  <c:v>32381</c:v>
                </c:pt>
                <c:pt idx="2430">
                  <c:v>32382</c:v>
                </c:pt>
                <c:pt idx="2431">
                  <c:v>32383</c:v>
                </c:pt>
                <c:pt idx="2432">
                  <c:v>32384</c:v>
                </c:pt>
                <c:pt idx="2433">
                  <c:v>32385</c:v>
                </c:pt>
                <c:pt idx="2434">
                  <c:v>32386</c:v>
                </c:pt>
                <c:pt idx="2435">
                  <c:v>32387</c:v>
                </c:pt>
                <c:pt idx="2436">
                  <c:v>32388</c:v>
                </c:pt>
                <c:pt idx="2437">
                  <c:v>32389</c:v>
                </c:pt>
                <c:pt idx="2438">
                  <c:v>32390</c:v>
                </c:pt>
                <c:pt idx="2439">
                  <c:v>32391</c:v>
                </c:pt>
                <c:pt idx="2440">
                  <c:v>32392</c:v>
                </c:pt>
                <c:pt idx="2441">
                  <c:v>32393</c:v>
                </c:pt>
                <c:pt idx="2442">
                  <c:v>32394</c:v>
                </c:pt>
                <c:pt idx="2443">
                  <c:v>32395</c:v>
                </c:pt>
                <c:pt idx="2444">
                  <c:v>32396</c:v>
                </c:pt>
                <c:pt idx="2445">
                  <c:v>32397</c:v>
                </c:pt>
                <c:pt idx="2446">
                  <c:v>32398</c:v>
                </c:pt>
                <c:pt idx="2447">
                  <c:v>32399</c:v>
                </c:pt>
                <c:pt idx="2448">
                  <c:v>32400</c:v>
                </c:pt>
                <c:pt idx="2449">
                  <c:v>32401</c:v>
                </c:pt>
                <c:pt idx="2450">
                  <c:v>32402</c:v>
                </c:pt>
                <c:pt idx="2451">
                  <c:v>32403</c:v>
                </c:pt>
                <c:pt idx="2452">
                  <c:v>32404</c:v>
                </c:pt>
                <c:pt idx="2453">
                  <c:v>32405</c:v>
                </c:pt>
                <c:pt idx="2454">
                  <c:v>32406</c:v>
                </c:pt>
                <c:pt idx="2455">
                  <c:v>32407</c:v>
                </c:pt>
                <c:pt idx="2456">
                  <c:v>32408</c:v>
                </c:pt>
                <c:pt idx="2457">
                  <c:v>32409</c:v>
                </c:pt>
                <c:pt idx="2458">
                  <c:v>32410</c:v>
                </c:pt>
                <c:pt idx="2459">
                  <c:v>32411</c:v>
                </c:pt>
                <c:pt idx="2460">
                  <c:v>32412</c:v>
                </c:pt>
                <c:pt idx="2461">
                  <c:v>32413</c:v>
                </c:pt>
                <c:pt idx="2462">
                  <c:v>32414</c:v>
                </c:pt>
                <c:pt idx="2463">
                  <c:v>32415</c:v>
                </c:pt>
                <c:pt idx="2464">
                  <c:v>32416</c:v>
                </c:pt>
                <c:pt idx="2465">
                  <c:v>32417</c:v>
                </c:pt>
                <c:pt idx="2466">
                  <c:v>32418</c:v>
                </c:pt>
                <c:pt idx="2467">
                  <c:v>32419</c:v>
                </c:pt>
                <c:pt idx="2468">
                  <c:v>32420</c:v>
                </c:pt>
                <c:pt idx="2469">
                  <c:v>32421</c:v>
                </c:pt>
                <c:pt idx="2470">
                  <c:v>32422</c:v>
                </c:pt>
                <c:pt idx="2471">
                  <c:v>32423</c:v>
                </c:pt>
                <c:pt idx="2472">
                  <c:v>32424</c:v>
                </c:pt>
                <c:pt idx="2473">
                  <c:v>32425</c:v>
                </c:pt>
                <c:pt idx="2474">
                  <c:v>32426</c:v>
                </c:pt>
                <c:pt idx="2475">
                  <c:v>32427</c:v>
                </c:pt>
                <c:pt idx="2476">
                  <c:v>32428</c:v>
                </c:pt>
                <c:pt idx="2477">
                  <c:v>32429</c:v>
                </c:pt>
                <c:pt idx="2478">
                  <c:v>32430</c:v>
                </c:pt>
                <c:pt idx="2479">
                  <c:v>32431</c:v>
                </c:pt>
                <c:pt idx="2480">
                  <c:v>32432</c:v>
                </c:pt>
                <c:pt idx="2481">
                  <c:v>32433</c:v>
                </c:pt>
                <c:pt idx="2482">
                  <c:v>32434</c:v>
                </c:pt>
                <c:pt idx="2483">
                  <c:v>32435</c:v>
                </c:pt>
                <c:pt idx="2484">
                  <c:v>32436</c:v>
                </c:pt>
                <c:pt idx="2485">
                  <c:v>32437</c:v>
                </c:pt>
                <c:pt idx="2486">
                  <c:v>32438</c:v>
                </c:pt>
                <c:pt idx="2487">
                  <c:v>32439</c:v>
                </c:pt>
                <c:pt idx="2488">
                  <c:v>32440</c:v>
                </c:pt>
                <c:pt idx="2489">
                  <c:v>32441</c:v>
                </c:pt>
                <c:pt idx="2490">
                  <c:v>32442</c:v>
                </c:pt>
                <c:pt idx="2491">
                  <c:v>32443</c:v>
                </c:pt>
                <c:pt idx="2492">
                  <c:v>32444</c:v>
                </c:pt>
                <c:pt idx="2493">
                  <c:v>32445</c:v>
                </c:pt>
                <c:pt idx="2494">
                  <c:v>32446</c:v>
                </c:pt>
                <c:pt idx="2495">
                  <c:v>32447</c:v>
                </c:pt>
                <c:pt idx="2496">
                  <c:v>32448</c:v>
                </c:pt>
                <c:pt idx="2497">
                  <c:v>32449</c:v>
                </c:pt>
                <c:pt idx="2498">
                  <c:v>32450</c:v>
                </c:pt>
                <c:pt idx="2499">
                  <c:v>32451</c:v>
                </c:pt>
                <c:pt idx="2500">
                  <c:v>32452</c:v>
                </c:pt>
                <c:pt idx="2501">
                  <c:v>32453</c:v>
                </c:pt>
                <c:pt idx="2502">
                  <c:v>32454</c:v>
                </c:pt>
                <c:pt idx="2503">
                  <c:v>32455</c:v>
                </c:pt>
                <c:pt idx="2504">
                  <c:v>32456</c:v>
                </c:pt>
                <c:pt idx="2505">
                  <c:v>32457</c:v>
                </c:pt>
                <c:pt idx="2506">
                  <c:v>32458</c:v>
                </c:pt>
                <c:pt idx="2507">
                  <c:v>32459</c:v>
                </c:pt>
                <c:pt idx="2508">
                  <c:v>32460</c:v>
                </c:pt>
                <c:pt idx="2509">
                  <c:v>32461</c:v>
                </c:pt>
                <c:pt idx="2510">
                  <c:v>32462</c:v>
                </c:pt>
                <c:pt idx="2511">
                  <c:v>32463</c:v>
                </c:pt>
                <c:pt idx="2512">
                  <c:v>32464</c:v>
                </c:pt>
                <c:pt idx="2513">
                  <c:v>32465</c:v>
                </c:pt>
                <c:pt idx="2514">
                  <c:v>32466</c:v>
                </c:pt>
                <c:pt idx="2515">
                  <c:v>32467</c:v>
                </c:pt>
                <c:pt idx="2516">
                  <c:v>32468</c:v>
                </c:pt>
                <c:pt idx="2517">
                  <c:v>32469</c:v>
                </c:pt>
                <c:pt idx="2518">
                  <c:v>32470</c:v>
                </c:pt>
                <c:pt idx="2519">
                  <c:v>32471</c:v>
                </c:pt>
                <c:pt idx="2520">
                  <c:v>32472</c:v>
                </c:pt>
                <c:pt idx="2521">
                  <c:v>32473</c:v>
                </c:pt>
                <c:pt idx="2522">
                  <c:v>32474</c:v>
                </c:pt>
                <c:pt idx="2523">
                  <c:v>32475</c:v>
                </c:pt>
                <c:pt idx="2524">
                  <c:v>32476</c:v>
                </c:pt>
                <c:pt idx="2525">
                  <c:v>32477</c:v>
                </c:pt>
                <c:pt idx="2526">
                  <c:v>32478</c:v>
                </c:pt>
                <c:pt idx="2527">
                  <c:v>32479</c:v>
                </c:pt>
                <c:pt idx="2528">
                  <c:v>32480</c:v>
                </c:pt>
                <c:pt idx="2529">
                  <c:v>32481</c:v>
                </c:pt>
                <c:pt idx="2530">
                  <c:v>32482</c:v>
                </c:pt>
                <c:pt idx="2531">
                  <c:v>32483</c:v>
                </c:pt>
                <c:pt idx="2532">
                  <c:v>32484</c:v>
                </c:pt>
                <c:pt idx="2533">
                  <c:v>32485</c:v>
                </c:pt>
                <c:pt idx="2534">
                  <c:v>32486</c:v>
                </c:pt>
                <c:pt idx="2535">
                  <c:v>32487</c:v>
                </c:pt>
                <c:pt idx="2536">
                  <c:v>32488</c:v>
                </c:pt>
                <c:pt idx="2537">
                  <c:v>32489</c:v>
                </c:pt>
                <c:pt idx="2538">
                  <c:v>32490</c:v>
                </c:pt>
                <c:pt idx="2539">
                  <c:v>32491</c:v>
                </c:pt>
                <c:pt idx="2540">
                  <c:v>32492</c:v>
                </c:pt>
                <c:pt idx="2541">
                  <c:v>32493</c:v>
                </c:pt>
                <c:pt idx="2542">
                  <c:v>32494</c:v>
                </c:pt>
                <c:pt idx="2543">
                  <c:v>32495</c:v>
                </c:pt>
                <c:pt idx="2544">
                  <c:v>32496</c:v>
                </c:pt>
                <c:pt idx="2545">
                  <c:v>32497</c:v>
                </c:pt>
                <c:pt idx="2546">
                  <c:v>32498</c:v>
                </c:pt>
                <c:pt idx="2547">
                  <c:v>32499</c:v>
                </c:pt>
                <c:pt idx="2548">
                  <c:v>32500</c:v>
                </c:pt>
                <c:pt idx="2549">
                  <c:v>32501</c:v>
                </c:pt>
                <c:pt idx="2550">
                  <c:v>32502</c:v>
                </c:pt>
                <c:pt idx="2551">
                  <c:v>32503</c:v>
                </c:pt>
                <c:pt idx="2552">
                  <c:v>32504</c:v>
                </c:pt>
                <c:pt idx="2553">
                  <c:v>32505</c:v>
                </c:pt>
                <c:pt idx="2554">
                  <c:v>32506</c:v>
                </c:pt>
                <c:pt idx="2555">
                  <c:v>32507</c:v>
                </c:pt>
                <c:pt idx="2556">
                  <c:v>32508</c:v>
                </c:pt>
                <c:pt idx="2557">
                  <c:v>32509</c:v>
                </c:pt>
                <c:pt idx="2558">
                  <c:v>32510</c:v>
                </c:pt>
                <c:pt idx="2559">
                  <c:v>32511</c:v>
                </c:pt>
                <c:pt idx="2560">
                  <c:v>32512</c:v>
                </c:pt>
                <c:pt idx="2561">
                  <c:v>32513</c:v>
                </c:pt>
                <c:pt idx="2562">
                  <c:v>32514</c:v>
                </c:pt>
                <c:pt idx="2563">
                  <c:v>32515</c:v>
                </c:pt>
                <c:pt idx="2564">
                  <c:v>32516</c:v>
                </c:pt>
                <c:pt idx="2565">
                  <c:v>32517</c:v>
                </c:pt>
                <c:pt idx="2566">
                  <c:v>32518</c:v>
                </c:pt>
                <c:pt idx="2567">
                  <c:v>32519</c:v>
                </c:pt>
                <c:pt idx="2568">
                  <c:v>32520</c:v>
                </c:pt>
                <c:pt idx="2569">
                  <c:v>32521</c:v>
                </c:pt>
                <c:pt idx="2570">
                  <c:v>32522</c:v>
                </c:pt>
                <c:pt idx="2571">
                  <c:v>32523</c:v>
                </c:pt>
                <c:pt idx="2572">
                  <c:v>32524</c:v>
                </c:pt>
                <c:pt idx="2573">
                  <c:v>32525</c:v>
                </c:pt>
                <c:pt idx="2574">
                  <c:v>32526</c:v>
                </c:pt>
                <c:pt idx="2575">
                  <c:v>32527</c:v>
                </c:pt>
                <c:pt idx="2576">
                  <c:v>32528</c:v>
                </c:pt>
                <c:pt idx="2577">
                  <c:v>32529</c:v>
                </c:pt>
                <c:pt idx="2578">
                  <c:v>32530</c:v>
                </c:pt>
                <c:pt idx="2579">
                  <c:v>32531</c:v>
                </c:pt>
                <c:pt idx="2580">
                  <c:v>32532</c:v>
                </c:pt>
                <c:pt idx="2581">
                  <c:v>32533</c:v>
                </c:pt>
                <c:pt idx="2582">
                  <c:v>32534</c:v>
                </c:pt>
                <c:pt idx="2583">
                  <c:v>32535</c:v>
                </c:pt>
                <c:pt idx="2584">
                  <c:v>32536</c:v>
                </c:pt>
                <c:pt idx="2585">
                  <c:v>32537</c:v>
                </c:pt>
                <c:pt idx="2586">
                  <c:v>32538</c:v>
                </c:pt>
                <c:pt idx="2587">
                  <c:v>32539</c:v>
                </c:pt>
                <c:pt idx="2588">
                  <c:v>32540</c:v>
                </c:pt>
                <c:pt idx="2589">
                  <c:v>32541</c:v>
                </c:pt>
                <c:pt idx="2590">
                  <c:v>32542</c:v>
                </c:pt>
                <c:pt idx="2591">
                  <c:v>32543</c:v>
                </c:pt>
                <c:pt idx="2592">
                  <c:v>32544</c:v>
                </c:pt>
                <c:pt idx="2593">
                  <c:v>32545</c:v>
                </c:pt>
                <c:pt idx="2594">
                  <c:v>32546</c:v>
                </c:pt>
                <c:pt idx="2595">
                  <c:v>32547</c:v>
                </c:pt>
                <c:pt idx="2596">
                  <c:v>32548</c:v>
                </c:pt>
                <c:pt idx="2597">
                  <c:v>32549</c:v>
                </c:pt>
                <c:pt idx="2598">
                  <c:v>32550</c:v>
                </c:pt>
                <c:pt idx="2599">
                  <c:v>32551</c:v>
                </c:pt>
                <c:pt idx="2600">
                  <c:v>32552</c:v>
                </c:pt>
                <c:pt idx="2601">
                  <c:v>32553</c:v>
                </c:pt>
                <c:pt idx="2602">
                  <c:v>32554</c:v>
                </c:pt>
                <c:pt idx="2603">
                  <c:v>32555</c:v>
                </c:pt>
                <c:pt idx="2604">
                  <c:v>32556</c:v>
                </c:pt>
                <c:pt idx="2605">
                  <c:v>32557</c:v>
                </c:pt>
                <c:pt idx="2606">
                  <c:v>32558</c:v>
                </c:pt>
                <c:pt idx="2607">
                  <c:v>32559</c:v>
                </c:pt>
                <c:pt idx="2608">
                  <c:v>32560</c:v>
                </c:pt>
                <c:pt idx="2609">
                  <c:v>32561</c:v>
                </c:pt>
                <c:pt idx="2610">
                  <c:v>32562</c:v>
                </c:pt>
                <c:pt idx="2611">
                  <c:v>32563</c:v>
                </c:pt>
                <c:pt idx="2612">
                  <c:v>32564</c:v>
                </c:pt>
                <c:pt idx="2613">
                  <c:v>32565</c:v>
                </c:pt>
                <c:pt idx="2614">
                  <c:v>32566</c:v>
                </c:pt>
                <c:pt idx="2615">
                  <c:v>32567</c:v>
                </c:pt>
                <c:pt idx="2616">
                  <c:v>32568</c:v>
                </c:pt>
                <c:pt idx="2617">
                  <c:v>32569</c:v>
                </c:pt>
                <c:pt idx="2618">
                  <c:v>32570</c:v>
                </c:pt>
                <c:pt idx="2619">
                  <c:v>32571</c:v>
                </c:pt>
                <c:pt idx="2620">
                  <c:v>32572</c:v>
                </c:pt>
                <c:pt idx="2621">
                  <c:v>32573</c:v>
                </c:pt>
                <c:pt idx="2622">
                  <c:v>32574</c:v>
                </c:pt>
                <c:pt idx="2623">
                  <c:v>32575</c:v>
                </c:pt>
                <c:pt idx="2624">
                  <c:v>32576</c:v>
                </c:pt>
                <c:pt idx="2625">
                  <c:v>32577</c:v>
                </c:pt>
                <c:pt idx="2626">
                  <c:v>32578</c:v>
                </c:pt>
                <c:pt idx="2627">
                  <c:v>32579</c:v>
                </c:pt>
                <c:pt idx="2628">
                  <c:v>32580</c:v>
                </c:pt>
                <c:pt idx="2629">
                  <c:v>32581</c:v>
                </c:pt>
                <c:pt idx="2630">
                  <c:v>32582</c:v>
                </c:pt>
                <c:pt idx="2631">
                  <c:v>32583</c:v>
                </c:pt>
                <c:pt idx="2632">
                  <c:v>32584</c:v>
                </c:pt>
                <c:pt idx="2633">
                  <c:v>32585</c:v>
                </c:pt>
                <c:pt idx="2634">
                  <c:v>32586</c:v>
                </c:pt>
                <c:pt idx="2635">
                  <c:v>32587</c:v>
                </c:pt>
                <c:pt idx="2636">
                  <c:v>32588</c:v>
                </c:pt>
                <c:pt idx="2637">
                  <c:v>32589</c:v>
                </c:pt>
                <c:pt idx="2638">
                  <c:v>32590</c:v>
                </c:pt>
                <c:pt idx="2639">
                  <c:v>32591</c:v>
                </c:pt>
                <c:pt idx="2640">
                  <c:v>32592</c:v>
                </c:pt>
                <c:pt idx="2641">
                  <c:v>32593</c:v>
                </c:pt>
                <c:pt idx="2642">
                  <c:v>32594</c:v>
                </c:pt>
                <c:pt idx="2643">
                  <c:v>32595</c:v>
                </c:pt>
                <c:pt idx="2644">
                  <c:v>32596</c:v>
                </c:pt>
                <c:pt idx="2645">
                  <c:v>32597</c:v>
                </c:pt>
                <c:pt idx="2646">
                  <c:v>32598</c:v>
                </c:pt>
                <c:pt idx="2647">
                  <c:v>32599</c:v>
                </c:pt>
                <c:pt idx="2648">
                  <c:v>32600</c:v>
                </c:pt>
                <c:pt idx="2649">
                  <c:v>32601</c:v>
                </c:pt>
                <c:pt idx="2650">
                  <c:v>32602</c:v>
                </c:pt>
                <c:pt idx="2651">
                  <c:v>32603</c:v>
                </c:pt>
                <c:pt idx="2652">
                  <c:v>32604</c:v>
                </c:pt>
                <c:pt idx="2653">
                  <c:v>32605</c:v>
                </c:pt>
                <c:pt idx="2654">
                  <c:v>32606</c:v>
                </c:pt>
                <c:pt idx="2655">
                  <c:v>32607</c:v>
                </c:pt>
                <c:pt idx="2656">
                  <c:v>32608</c:v>
                </c:pt>
                <c:pt idx="2657">
                  <c:v>32609</c:v>
                </c:pt>
                <c:pt idx="2658">
                  <c:v>32610</c:v>
                </c:pt>
                <c:pt idx="2659">
                  <c:v>32611</c:v>
                </c:pt>
                <c:pt idx="2660">
                  <c:v>32612</c:v>
                </c:pt>
                <c:pt idx="2661">
                  <c:v>32613</c:v>
                </c:pt>
                <c:pt idx="2662">
                  <c:v>32614</c:v>
                </c:pt>
                <c:pt idx="2663">
                  <c:v>32615</c:v>
                </c:pt>
                <c:pt idx="2664">
                  <c:v>32616</c:v>
                </c:pt>
                <c:pt idx="2665">
                  <c:v>32617</c:v>
                </c:pt>
                <c:pt idx="2666">
                  <c:v>32618</c:v>
                </c:pt>
                <c:pt idx="2667">
                  <c:v>32619</c:v>
                </c:pt>
                <c:pt idx="2668">
                  <c:v>32620</c:v>
                </c:pt>
                <c:pt idx="2669">
                  <c:v>32621</c:v>
                </c:pt>
                <c:pt idx="2670">
                  <c:v>32622</c:v>
                </c:pt>
                <c:pt idx="2671">
                  <c:v>32623</c:v>
                </c:pt>
                <c:pt idx="2672">
                  <c:v>32624</c:v>
                </c:pt>
                <c:pt idx="2673">
                  <c:v>32625</c:v>
                </c:pt>
                <c:pt idx="2674">
                  <c:v>32626</c:v>
                </c:pt>
                <c:pt idx="2675">
                  <c:v>32627</c:v>
                </c:pt>
                <c:pt idx="2676">
                  <c:v>32628</c:v>
                </c:pt>
                <c:pt idx="2677">
                  <c:v>32629</c:v>
                </c:pt>
                <c:pt idx="2678">
                  <c:v>32630</c:v>
                </c:pt>
                <c:pt idx="2679">
                  <c:v>32631</c:v>
                </c:pt>
                <c:pt idx="2680">
                  <c:v>32632</c:v>
                </c:pt>
                <c:pt idx="2681">
                  <c:v>32633</c:v>
                </c:pt>
                <c:pt idx="2682">
                  <c:v>32634</c:v>
                </c:pt>
                <c:pt idx="2683">
                  <c:v>32635</c:v>
                </c:pt>
                <c:pt idx="2684">
                  <c:v>32636</c:v>
                </c:pt>
                <c:pt idx="2685">
                  <c:v>32637</c:v>
                </c:pt>
                <c:pt idx="2686">
                  <c:v>32638</c:v>
                </c:pt>
                <c:pt idx="2687">
                  <c:v>32639</c:v>
                </c:pt>
                <c:pt idx="2688">
                  <c:v>32640</c:v>
                </c:pt>
                <c:pt idx="2689">
                  <c:v>32641</c:v>
                </c:pt>
                <c:pt idx="2690">
                  <c:v>32642</c:v>
                </c:pt>
                <c:pt idx="2691">
                  <c:v>32643</c:v>
                </c:pt>
                <c:pt idx="2692">
                  <c:v>32644</c:v>
                </c:pt>
                <c:pt idx="2693">
                  <c:v>32645</c:v>
                </c:pt>
                <c:pt idx="2694">
                  <c:v>32646</c:v>
                </c:pt>
                <c:pt idx="2695">
                  <c:v>32647</c:v>
                </c:pt>
                <c:pt idx="2696">
                  <c:v>32648</c:v>
                </c:pt>
                <c:pt idx="2697">
                  <c:v>32649</c:v>
                </c:pt>
                <c:pt idx="2698">
                  <c:v>32650</c:v>
                </c:pt>
                <c:pt idx="2699">
                  <c:v>32651</c:v>
                </c:pt>
                <c:pt idx="2700">
                  <c:v>32652</c:v>
                </c:pt>
                <c:pt idx="2701">
                  <c:v>32653</c:v>
                </c:pt>
                <c:pt idx="2702">
                  <c:v>32654</c:v>
                </c:pt>
                <c:pt idx="2703">
                  <c:v>32655</c:v>
                </c:pt>
                <c:pt idx="2704">
                  <c:v>32656</c:v>
                </c:pt>
                <c:pt idx="2705">
                  <c:v>32657</c:v>
                </c:pt>
                <c:pt idx="2706">
                  <c:v>32658</c:v>
                </c:pt>
                <c:pt idx="2707">
                  <c:v>32659</c:v>
                </c:pt>
                <c:pt idx="2708">
                  <c:v>32660</c:v>
                </c:pt>
                <c:pt idx="2709">
                  <c:v>32661</c:v>
                </c:pt>
                <c:pt idx="2710">
                  <c:v>32662</c:v>
                </c:pt>
                <c:pt idx="2711">
                  <c:v>32663</c:v>
                </c:pt>
                <c:pt idx="2712">
                  <c:v>32664</c:v>
                </c:pt>
                <c:pt idx="2713">
                  <c:v>32665</c:v>
                </c:pt>
                <c:pt idx="2714">
                  <c:v>32666</c:v>
                </c:pt>
                <c:pt idx="2715">
                  <c:v>32667</c:v>
                </c:pt>
                <c:pt idx="2716">
                  <c:v>32668</c:v>
                </c:pt>
                <c:pt idx="2717">
                  <c:v>32669</c:v>
                </c:pt>
                <c:pt idx="2718">
                  <c:v>32670</c:v>
                </c:pt>
                <c:pt idx="2719">
                  <c:v>32671</c:v>
                </c:pt>
                <c:pt idx="2720">
                  <c:v>32672</c:v>
                </c:pt>
                <c:pt idx="2721">
                  <c:v>32673</c:v>
                </c:pt>
                <c:pt idx="2722">
                  <c:v>32674</c:v>
                </c:pt>
                <c:pt idx="2723">
                  <c:v>32675</c:v>
                </c:pt>
                <c:pt idx="2724">
                  <c:v>32676</c:v>
                </c:pt>
                <c:pt idx="2725">
                  <c:v>32677</c:v>
                </c:pt>
                <c:pt idx="2726">
                  <c:v>32678</c:v>
                </c:pt>
                <c:pt idx="2727">
                  <c:v>32679</c:v>
                </c:pt>
                <c:pt idx="2728">
                  <c:v>32680</c:v>
                </c:pt>
                <c:pt idx="2729">
                  <c:v>32681</c:v>
                </c:pt>
                <c:pt idx="2730">
                  <c:v>32682</c:v>
                </c:pt>
                <c:pt idx="2731">
                  <c:v>32683</c:v>
                </c:pt>
                <c:pt idx="2732">
                  <c:v>32684</c:v>
                </c:pt>
                <c:pt idx="2733">
                  <c:v>32685</c:v>
                </c:pt>
                <c:pt idx="2734">
                  <c:v>32686</c:v>
                </c:pt>
                <c:pt idx="2735">
                  <c:v>32687</c:v>
                </c:pt>
                <c:pt idx="2736">
                  <c:v>32688</c:v>
                </c:pt>
                <c:pt idx="2737">
                  <c:v>32689</c:v>
                </c:pt>
                <c:pt idx="2738">
                  <c:v>32690</c:v>
                </c:pt>
                <c:pt idx="2739">
                  <c:v>32691</c:v>
                </c:pt>
                <c:pt idx="2740">
                  <c:v>32692</c:v>
                </c:pt>
                <c:pt idx="2741">
                  <c:v>32693</c:v>
                </c:pt>
                <c:pt idx="2742">
                  <c:v>32694</c:v>
                </c:pt>
                <c:pt idx="2743">
                  <c:v>32695</c:v>
                </c:pt>
                <c:pt idx="2744">
                  <c:v>32696</c:v>
                </c:pt>
                <c:pt idx="2745">
                  <c:v>32697</c:v>
                </c:pt>
                <c:pt idx="2746">
                  <c:v>32698</c:v>
                </c:pt>
                <c:pt idx="2747">
                  <c:v>32699</c:v>
                </c:pt>
                <c:pt idx="2748">
                  <c:v>32700</c:v>
                </c:pt>
                <c:pt idx="2749">
                  <c:v>32701</c:v>
                </c:pt>
                <c:pt idx="2750">
                  <c:v>32702</c:v>
                </c:pt>
                <c:pt idx="2751">
                  <c:v>32703</c:v>
                </c:pt>
                <c:pt idx="2752">
                  <c:v>32704</c:v>
                </c:pt>
                <c:pt idx="2753">
                  <c:v>32705</c:v>
                </c:pt>
                <c:pt idx="2754">
                  <c:v>32706</c:v>
                </c:pt>
                <c:pt idx="2755">
                  <c:v>32707</c:v>
                </c:pt>
                <c:pt idx="2756">
                  <c:v>32708</c:v>
                </c:pt>
                <c:pt idx="2757">
                  <c:v>32709</c:v>
                </c:pt>
                <c:pt idx="2758">
                  <c:v>32710</c:v>
                </c:pt>
                <c:pt idx="2759">
                  <c:v>32711</c:v>
                </c:pt>
                <c:pt idx="2760">
                  <c:v>32712</c:v>
                </c:pt>
                <c:pt idx="2761">
                  <c:v>32713</c:v>
                </c:pt>
                <c:pt idx="2762">
                  <c:v>32714</c:v>
                </c:pt>
                <c:pt idx="2763">
                  <c:v>32715</c:v>
                </c:pt>
                <c:pt idx="2764">
                  <c:v>32716</c:v>
                </c:pt>
                <c:pt idx="2765">
                  <c:v>32717</c:v>
                </c:pt>
                <c:pt idx="2766">
                  <c:v>32718</c:v>
                </c:pt>
                <c:pt idx="2767">
                  <c:v>32719</c:v>
                </c:pt>
                <c:pt idx="2768">
                  <c:v>32720</c:v>
                </c:pt>
                <c:pt idx="2769">
                  <c:v>32721</c:v>
                </c:pt>
                <c:pt idx="2770">
                  <c:v>32722</c:v>
                </c:pt>
                <c:pt idx="2771">
                  <c:v>32723</c:v>
                </c:pt>
                <c:pt idx="2772">
                  <c:v>32724</c:v>
                </c:pt>
                <c:pt idx="2773">
                  <c:v>32725</c:v>
                </c:pt>
                <c:pt idx="2774">
                  <c:v>32726</c:v>
                </c:pt>
                <c:pt idx="2775">
                  <c:v>32727</c:v>
                </c:pt>
                <c:pt idx="2776">
                  <c:v>32728</c:v>
                </c:pt>
                <c:pt idx="2777">
                  <c:v>32729</c:v>
                </c:pt>
                <c:pt idx="2778">
                  <c:v>32730</c:v>
                </c:pt>
                <c:pt idx="2779">
                  <c:v>32731</c:v>
                </c:pt>
                <c:pt idx="2780">
                  <c:v>32732</c:v>
                </c:pt>
                <c:pt idx="2781">
                  <c:v>32733</c:v>
                </c:pt>
                <c:pt idx="2782">
                  <c:v>32734</c:v>
                </c:pt>
                <c:pt idx="2783">
                  <c:v>32735</c:v>
                </c:pt>
                <c:pt idx="2784">
                  <c:v>32736</c:v>
                </c:pt>
                <c:pt idx="2785">
                  <c:v>32737</c:v>
                </c:pt>
                <c:pt idx="2786">
                  <c:v>32738</c:v>
                </c:pt>
                <c:pt idx="2787">
                  <c:v>32739</c:v>
                </c:pt>
                <c:pt idx="2788">
                  <c:v>32740</c:v>
                </c:pt>
                <c:pt idx="2789">
                  <c:v>32741</c:v>
                </c:pt>
                <c:pt idx="2790">
                  <c:v>32742</c:v>
                </c:pt>
                <c:pt idx="2791">
                  <c:v>32743</c:v>
                </c:pt>
                <c:pt idx="2792">
                  <c:v>32744</c:v>
                </c:pt>
                <c:pt idx="2793">
                  <c:v>32745</c:v>
                </c:pt>
                <c:pt idx="2794">
                  <c:v>32746</c:v>
                </c:pt>
                <c:pt idx="2795">
                  <c:v>32747</c:v>
                </c:pt>
                <c:pt idx="2796">
                  <c:v>32748</c:v>
                </c:pt>
                <c:pt idx="2797">
                  <c:v>32749</c:v>
                </c:pt>
                <c:pt idx="2798">
                  <c:v>32750</c:v>
                </c:pt>
                <c:pt idx="2799">
                  <c:v>32751</c:v>
                </c:pt>
                <c:pt idx="2800">
                  <c:v>32752</c:v>
                </c:pt>
                <c:pt idx="2801">
                  <c:v>32753</c:v>
                </c:pt>
                <c:pt idx="2802">
                  <c:v>32754</c:v>
                </c:pt>
                <c:pt idx="2803">
                  <c:v>32755</c:v>
                </c:pt>
                <c:pt idx="2804">
                  <c:v>32756</c:v>
                </c:pt>
                <c:pt idx="2805">
                  <c:v>32757</c:v>
                </c:pt>
                <c:pt idx="2806">
                  <c:v>32758</c:v>
                </c:pt>
                <c:pt idx="2807">
                  <c:v>32759</c:v>
                </c:pt>
                <c:pt idx="2808">
                  <c:v>32760</c:v>
                </c:pt>
                <c:pt idx="2809">
                  <c:v>32761</c:v>
                </c:pt>
                <c:pt idx="2810">
                  <c:v>32762</c:v>
                </c:pt>
                <c:pt idx="2811">
                  <c:v>32763</c:v>
                </c:pt>
                <c:pt idx="2812">
                  <c:v>32764</c:v>
                </c:pt>
                <c:pt idx="2813">
                  <c:v>32765</c:v>
                </c:pt>
                <c:pt idx="2814">
                  <c:v>32766</c:v>
                </c:pt>
                <c:pt idx="2815">
                  <c:v>32767</c:v>
                </c:pt>
                <c:pt idx="2816">
                  <c:v>32768</c:v>
                </c:pt>
                <c:pt idx="2817">
                  <c:v>32769</c:v>
                </c:pt>
                <c:pt idx="2818">
                  <c:v>32770</c:v>
                </c:pt>
                <c:pt idx="2819">
                  <c:v>32771</c:v>
                </c:pt>
                <c:pt idx="2820">
                  <c:v>32772</c:v>
                </c:pt>
                <c:pt idx="2821">
                  <c:v>32773</c:v>
                </c:pt>
                <c:pt idx="2822">
                  <c:v>32774</c:v>
                </c:pt>
                <c:pt idx="2823">
                  <c:v>32775</c:v>
                </c:pt>
                <c:pt idx="2824">
                  <c:v>32776</c:v>
                </c:pt>
                <c:pt idx="2825">
                  <c:v>32777</c:v>
                </c:pt>
                <c:pt idx="2826">
                  <c:v>32778</c:v>
                </c:pt>
                <c:pt idx="2827">
                  <c:v>32779</c:v>
                </c:pt>
                <c:pt idx="2828">
                  <c:v>32780</c:v>
                </c:pt>
                <c:pt idx="2829">
                  <c:v>32781</c:v>
                </c:pt>
                <c:pt idx="2830">
                  <c:v>32782</c:v>
                </c:pt>
                <c:pt idx="2831">
                  <c:v>32783</c:v>
                </c:pt>
                <c:pt idx="2832">
                  <c:v>32784</c:v>
                </c:pt>
                <c:pt idx="2833">
                  <c:v>32785</c:v>
                </c:pt>
                <c:pt idx="2834">
                  <c:v>32786</c:v>
                </c:pt>
                <c:pt idx="2835">
                  <c:v>32787</c:v>
                </c:pt>
                <c:pt idx="2836">
                  <c:v>32788</c:v>
                </c:pt>
                <c:pt idx="2837">
                  <c:v>32789</c:v>
                </c:pt>
                <c:pt idx="2838">
                  <c:v>32790</c:v>
                </c:pt>
                <c:pt idx="2839">
                  <c:v>32791</c:v>
                </c:pt>
                <c:pt idx="2840">
                  <c:v>32792</c:v>
                </c:pt>
                <c:pt idx="2841">
                  <c:v>32793</c:v>
                </c:pt>
                <c:pt idx="2842">
                  <c:v>32794</c:v>
                </c:pt>
                <c:pt idx="2843">
                  <c:v>32795</c:v>
                </c:pt>
                <c:pt idx="2844">
                  <c:v>32796</c:v>
                </c:pt>
                <c:pt idx="2845">
                  <c:v>32797</c:v>
                </c:pt>
                <c:pt idx="2846">
                  <c:v>32798</c:v>
                </c:pt>
                <c:pt idx="2847">
                  <c:v>32799</c:v>
                </c:pt>
                <c:pt idx="2848">
                  <c:v>32800</c:v>
                </c:pt>
                <c:pt idx="2849">
                  <c:v>32801</c:v>
                </c:pt>
                <c:pt idx="2850">
                  <c:v>32802</c:v>
                </c:pt>
                <c:pt idx="2851">
                  <c:v>32803</c:v>
                </c:pt>
                <c:pt idx="2852">
                  <c:v>32804</c:v>
                </c:pt>
                <c:pt idx="2853">
                  <c:v>32805</c:v>
                </c:pt>
                <c:pt idx="2854">
                  <c:v>32806</c:v>
                </c:pt>
                <c:pt idx="2855">
                  <c:v>32807</c:v>
                </c:pt>
                <c:pt idx="2856">
                  <c:v>32808</c:v>
                </c:pt>
                <c:pt idx="2857">
                  <c:v>32809</c:v>
                </c:pt>
                <c:pt idx="2858">
                  <c:v>32810</c:v>
                </c:pt>
                <c:pt idx="2859">
                  <c:v>32811</c:v>
                </c:pt>
                <c:pt idx="2860">
                  <c:v>32812</c:v>
                </c:pt>
                <c:pt idx="2861">
                  <c:v>32813</c:v>
                </c:pt>
                <c:pt idx="2862">
                  <c:v>32814</c:v>
                </c:pt>
                <c:pt idx="2863">
                  <c:v>32815</c:v>
                </c:pt>
                <c:pt idx="2864">
                  <c:v>32816</c:v>
                </c:pt>
                <c:pt idx="2865">
                  <c:v>32817</c:v>
                </c:pt>
                <c:pt idx="2866">
                  <c:v>32818</c:v>
                </c:pt>
                <c:pt idx="2867">
                  <c:v>32819</c:v>
                </c:pt>
                <c:pt idx="2868">
                  <c:v>32820</c:v>
                </c:pt>
                <c:pt idx="2869">
                  <c:v>32821</c:v>
                </c:pt>
                <c:pt idx="2870">
                  <c:v>32822</c:v>
                </c:pt>
                <c:pt idx="2871">
                  <c:v>32823</c:v>
                </c:pt>
                <c:pt idx="2872">
                  <c:v>32824</c:v>
                </c:pt>
                <c:pt idx="2873">
                  <c:v>32825</c:v>
                </c:pt>
                <c:pt idx="2874">
                  <c:v>32826</c:v>
                </c:pt>
                <c:pt idx="2875">
                  <c:v>32827</c:v>
                </c:pt>
                <c:pt idx="2876">
                  <c:v>32828</c:v>
                </c:pt>
                <c:pt idx="2877">
                  <c:v>32829</c:v>
                </c:pt>
                <c:pt idx="2878">
                  <c:v>32830</c:v>
                </c:pt>
                <c:pt idx="2879">
                  <c:v>32831</c:v>
                </c:pt>
                <c:pt idx="2880">
                  <c:v>32832</c:v>
                </c:pt>
                <c:pt idx="2881">
                  <c:v>32833</c:v>
                </c:pt>
                <c:pt idx="2882">
                  <c:v>32834</c:v>
                </c:pt>
                <c:pt idx="2883">
                  <c:v>32835</c:v>
                </c:pt>
                <c:pt idx="2884">
                  <c:v>32836</c:v>
                </c:pt>
                <c:pt idx="2885">
                  <c:v>32837</c:v>
                </c:pt>
                <c:pt idx="2886">
                  <c:v>32838</c:v>
                </c:pt>
                <c:pt idx="2887">
                  <c:v>32839</c:v>
                </c:pt>
                <c:pt idx="2888">
                  <c:v>32840</c:v>
                </c:pt>
                <c:pt idx="2889">
                  <c:v>32841</c:v>
                </c:pt>
                <c:pt idx="2890">
                  <c:v>32842</c:v>
                </c:pt>
                <c:pt idx="2891">
                  <c:v>32843</c:v>
                </c:pt>
                <c:pt idx="2892">
                  <c:v>32844</c:v>
                </c:pt>
                <c:pt idx="2893">
                  <c:v>32845</c:v>
                </c:pt>
                <c:pt idx="2894">
                  <c:v>32846</c:v>
                </c:pt>
                <c:pt idx="2895">
                  <c:v>32847</c:v>
                </c:pt>
                <c:pt idx="2896">
                  <c:v>32848</c:v>
                </c:pt>
                <c:pt idx="2897">
                  <c:v>32849</c:v>
                </c:pt>
                <c:pt idx="2898">
                  <c:v>32850</c:v>
                </c:pt>
                <c:pt idx="2899">
                  <c:v>32851</c:v>
                </c:pt>
                <c:pt idx="2900">
                  <c:v>32852</c:v>
                </c:pt>
                <c:pt idx="2901">
                  <c:v>32853</c:v>
                </c:pt>
                <c:pt idx="2902">
                  <c:v>32854</c:v>
                </c:pt>
                <c:pt idx="2903">
                  <c:v>32855</c:v>
                </c:pt>
                <c:pt idx="2904">
                  <c:v>32856</c:v>
                </c:pt>
                <c:pt idx="2905">
                  <c:v>32857</c:v>
                </c:pt>
                <c:pt idx="2906">
                  <c:v>32858</c:v>
                </c:pt>
                <c:pt idx="2907">
                  <c:v>32859</c:v>
                </c:pt>
                <c:pt idx="2908">
                  <c:v>32860</c:v>
                </c:pt>
                <c:pt idx="2909">
                  <c:v>32861</c:v>
                </c:pt>
                <c:pt idx="2910">
                  <c:v>32862</c:v>
                </c:pt>
                <c:pt idx="2911">
                  <c:v>32863</c:v>
                </c:pt>
                <c:pt idx="2912">
                  <c:v>32864</c:v>
                </c:pt>
                <c:pt idx="2913">
                  <c:v>32865</c:v>
                </c:pt>
                <c:pt idx="2914">
                  <c:v>32866</c:v>
                </c:pt>
                <c:pt idx="2915">
                  <c:v>32867</c:v>
                </c:pt>
                <c:pt idx="2916">
                  <c:v>32868</c:v>
                </c:pt>
                <c:pt idx="2917">
                  <c:v>32869</c:v>
                </c:pt>
                <c:pt idx="2918">
                  <c:v>32870</c:v>
                </c:pt>
                <c:pt idx="2919">
                  <c:v>32871</c:v>
                </c:pt>
                <c:pt idx="2920">
                  <c:v>32872</c:v>
                </c:pt>
                <c:pt idx="2921">
                  <c:v>32873</c:v>
                </c:pt>
                <c:pt idx="2922">
                  <c:v>32874</c:v>
                </c:pt>
                <c:pt idx="2923">
                  <c:v>32875</c:v>
                </c:pt>
                <c:pt idx="2924">
                  <c:v>32876</c:v>
                </c:pt>
                <c:pt idx="2925">
                  <c:v>32877</c:v>
                </c:pt>
                <c:pt idx="2926">
                  <c:v>32878</c:v>
                </c:pt>
                <c:pt idx="2927">
                  <c:v>32879</c:v>
                </c:pt>
                <c:pt idx="2928">
                  <c:v>32880</c:v>
                </c:pt>
                <c:pt idx="2929">
                  <c:v>32881</c:v>
                </c:pt>
                <c:pt idx="2930">
                  <c:v>32882</c:v>
                </c:pt>
                <c:pt idx="2931">
                  <c:v>32883</c:v>
                </c:pt>
                <c:pt idx="2932">
                  <c:v>32884</c:v>
                </c:pt>
                <c:pt idx="2933">
                  <c:v>32885</c:v>
                </c:pt>
                <c:pt idx="2934">
                  <c:v>32886</c:v>
                </c:pt>
                <c:pt idx="2935">
                  <c:v>32887</c:v>
                </c:pt>
                <c:pt idx="2936">
                  <c:v>32888</c:v>
                </c:pt>
                <c:pt idx="2937">
                  <c:v>32889</c:v>
                </c:pt>
                <c:pt idx="2938">
                  <c:v>32890</c:v>
                </c:pt>
                <c:pt idx="2939">
                  <c:v>32891</c:v>
                </c:pt>
                <c:pt idx="2940">
                  <c:v>32892</c:v>
                </c:pt>
                <c:pt idx="2941">
                  <c:v>32893</c:v>
                </c:pt>
                <c:pt idx="2942">
                  <c:v>32894</c:v>
                </c:pt>
                <c:pt idx="2943">
                  <c:v>32895</c:v>
                </c:pt>
                <c:pt idx="2944">
                  <c:v>32896</c:v>
                </c:pt>
                <c:pt idx="2945">
                  <c:v>32897</c:v>
                </c:pt>
                <c:pt idx="2946">
                  <c:v>32898</c:v>
                </c:pt>
                <c:pt idx="2947">
                  <c:v>32899</c:v>
                </c:pt>
                <c:pt idx="2948">
                  <c:v>32900</c:v>
                </c:pt>
                <c:pt idx="2949">
                  <c:v>32901</c:v>
                </c:pt>
                <c:pt idx="2950">
                  <c:v>32902</c:v>
                </c:pt>
                <c:pt idx="2951">
                  <c:v>32903</c:v>
                </c:pt>
                <c:pt idx="2952">
                  <c:v>32904</c:v>
                </c:pt>
                <c:pt idx="2953">
                  <c:v>32905</c:v>
                </c:pt>
                <c:pt idx="2954">
                  <c:v>32906</c:v>
                </c:pt>
                <c:pt idx="2955">
                  <c:v>32907</c:v>
                </c:pt>
                <c:pt idx="2956">
                  <c:v>32908</c:v>
                </c:pt>
                <c:pt idx="2957">
                  <c:v>32909</c:v>
                </c:pt>
                <c:pt idx="2958">
                  <c:v>32910</c:v>
                </c:pt>
                <c:pt idx="2959">
                  <c:v>32911</c:v>
                </c:pt>
                <c:pt idx="2960">
                  <c:v>32912</c:v>
                </c:pt>
                <c:pt idx="2961">
                  <c:v>32913</c:v>
                </c:pt>
                <c:pt idx="2962">
                  <c:v>32914</c:v>
                </c:pt>
                <c:pt idx="2963">
                  <c:v>32915</c:v>
                </c:pt>
                <c:pt idx="2964">
                  <c:v>32916</c:v>
                </c:pt>
                <c:pt idx="2965">
                  <c:v>32917</c:v>
                </c:pt>
                <c:pt idx="2966">
                  <c:v>32918</c:v>
                </c:pt>
                <c:pt idx="2967">
                  <c:v>32919</c:v>
                </c:pt>
                <c:pt idx="2968">
                  <c:v>32920</c:v>
                </c:pt>
                <c:pt idx="2969">
                  <c:v>32921</c:v>
                </c:pt>
                <c:pt idx="2970">
                  <c:v>32922</c:v>
                </c:pt>
                <c:pt idx="2971">
                  <c:v>32923</c:v>
                </c:pt>
                <c:pt idx="2972">
                  <c:v>32924</c:v>
                </c:pt>
                <c:pt idx="2973">
                  <c:v>32925</c:v>
                </c:pt>
                <c:pt idx="2974">
                  <c:v>32926</c:v>
                </c:pt>
                <c:pt idx="2975">
                  <c:v>32927</c:v>
                </c:pt>
                <c:pt idx="2976">
                  <c:v>32928</c:v>
                </c:pt>
                <c:pt idx="2977">
                  <c:v>32929</c:v>
                </c:pt>
                <c:pt idx="2978">
                  <c:v>32930</c:v>
                </c:pt>
                <c:pt idx="2979">
                  <c:v>32931</c:v>
                </c:pt>
                <c:pt idx="2980">
                  <c:v>32932</c:v>
                </c:pt>
                <c:pt idx="2981">
                  <c:v>32933</c:v>
                </c:pt>
                <c:pt idx="2982">
                  <c:v>32934</c:v>
                </c:pt>
                <c:pt idx="2983">
                  <c:v>32935</c:v>
                </c:pt>
                <c:pt idx="2984">
                  <c:v>32936</c:v>
                </c:pt>
                <c:pt idx="2985">
                  <c:v>32937</c:v>
                </c:pt>
                <c:pt idx="2986">
                  <c:v>32938</c:v>
                </c:pt>
                <c:pt idx="2987">
                  <c:v>32939</c:v>
                </c:pt>
                <c:pt idx="2988">
                  <c:v>32940</c:v>
                </c:pt>
                <c:pt idx="2989">
                  <c:v>32941</c:v>
                </c:pt>
                <c:pt idx="2990">
                  <c:v>32942</c:v>
                </c:pt>
                <c:pt idx="2991">
                  <c:v>32943</c:v>
                </c:pt>
                <c:pt idx="2992">
                  <c:v>32944</c:v>
                </c:pt>
                <c:pt idx="2993">
                  <c:v>32945</c:v>
                </c:pt>
                <c:pt idx="2994">
                  <c:v>32946</c:v>
                </c:pt>
                <c:pt idx="2995">
                  <c:v>32947</c:v>
                </c:pt>
                <c:pt idx="2996">
                  <c:v>32948</c:v>
                </c:pt>
                <c:pt idx="2997">
                  <c:v>32949</c:v>
                </c:pt>
                <c:pt idx="2998">
                  <c:v>32950</c:v>
                </c:pt>
                <c:pt idx="2999">
                  <c:v>32951</c:v>
                </c:pt>
                <c:pt idx="3000">
                  <c:v>32952</c:v>
                </c:pt>
                <c:pt idx="3001">
                  <c:v>32953</c:v>
                </c:pt>
                <c:pt idx="3002">
                  <c:v>32954</c:v>
                </c:pt>
                <c:pt idx="3003">
                  <c:v>32955</c:v>
                </c:pt>
                <c:pt idx="3004">
                  <c:v>32956</c:v>
                </c:pt>
                <c:pt idx="3005">
                  <c:v>32957</c:v>
                </c:pt>
                <c:pt idx="3006">
                  <c:v>32958</c:v>
                </c:pt>
                <c:pt idx="3007">
                  <c:v>32959</c:v>
                </c:pt>
                <c:pt idx="3008">
                  <c:v>32960</c:v>
                </c:pt>
                <c:pt idx="3009">
                  <c:v>32961</c:v>
                </c:pt>
                <c:pt idx="3010">
                  <c:v>32962</c:v>
                </c:pt>
                <c:pt idx="3011">
                  <c:v>32963</c:v>
                </c:pt>
                <c:pt idx="3012">
                  <c:v>32964</c:v>
                </c:pt>
                <c:pt idx="3013">
                  <c:v>32965</c:v>
                </c:pt>
                <c:pt idx="3014">
                  <c:v>32966</c:v>
                </c:pt>
                <c:pt idx="3015">
                  <c:v>32967</c:v>
                </c:pt>
                <c:pt idx="3016">
                  <c:v>32968</c:v>
                </c:pt>
                <c:pt idx="3017">
                  <c:v>32969</c:v>
                </c:pt>
                <c:pt idx="3018">
                  <c:v>32970</c:v>
                </c:pt>
                <c:pt idx="3019">
                  <c:v>32971</c:v>
                </c:pt>
                <c:pt idx="3020">
                  <c:v>32972</c:v>
                </c:pt>
                <c:pt idx="3021">
                  <c:v>32973</c:v>
                </c:pt>
                <c:pt idx="3022">
                  <c:v>32974</c:v>
                </c:pt>
                <c:pt idx="3023">
                  <c:v>32975</c:v>
                </c:pt>
                <c:pt idx="3024">
                  <c:v>32976</c:v>
                </c:pt>
                <c:pt idx="3025">
                  <c:v>32977</c:v>
                </c:pt>
                <c:pt idx="3026">
                  <c:v>32978</c:v>
                </c:pt>
                <c:pt idx="3027">
                  <c:v>32979</c:v>
                </c:pt>
                <c:pt idx="3028">
                  <c:v>32980</c:v>
                </c:pt>
                <c:pt idx="3029">
                  <c:v>32981</c:v>
                </c:pt>
                <c:pt idx="3030">
                  <c:v>32982</c:v>
                </c:pt>
                <c:pt idx="3031">
                  <c:v>32983</c:v>
                </c:pt>
                <c:pt idx="3032">
                  <c:v>32984</c:v>
                </c:pt>
                <c:pt idx="3033">
                  <c:v>32985</c:v>
                </c:pt>
                <c:pt idx="3034">
                  <c:v>32986</c:v>
                </c:pt>
                <c:pt idx="3035">
                  <c:v>32987</c:v>
                </c:pt>
                <c:pt idx="3036">
                  <c:v>32988</c:v>
                </c:pt>
                <c:pt idx="3037">
                  <c:v>32989</c:v>
                </c:pt>
                <c:pt idx="3038">
                  <c:v>32990</c:v>
                </c:pt>
                <c:pt idx="3039">
                  <c:v>32991</c:v>
                </c:pt>
                <c:pt idx="3040">
                  <c:v>32992</c:v>
                </c:pt>
                <c:pt idx="3041">
                  <c:v>32993</c:v>
                </c:pt>
                <c:pt idx="3042">
                  <c:v>32994</c:v>
                </c:pt>
                <c:pt idx="3043">
                  <c:v>32995</c:v>
                </c:pt>
                <c:pt idx="3044">
                  <c:v>32996</c:v>
                </c:pt>
                <c:pt idx="3045">
                  <c:v>32997</c:v>
                </c:pt>
                <c:pt idx="3046">
                  <c:v>32998</c:v>
                </c:pt>
                <c:pt idx="3047">
                  <c:v>32999</c:v>
                </c:pt>
                <c:pt idx="3048">
                  <c:v>33000</c:v>
                </c:pt>
                <c:pt idx="3049">
                  <c:v>33001</c:v>
                </c:pt>
                <c:pt idx="3050">
                  <c:v>33002</c:v>
                </c:pt>
                <c:pt idx="3051">
                  <c:v>33003</c:v>
                </c:pt>
                <c:pt idx="3052">
                  <c:v>33004</c:v>
                </c:pt>
                <c:pt idx="3053">
                  <c:v>33005</c:v>
                </c:pt>
                <c:pt idx="3054">
                  <c:v>33006</c:v>
                </c:pt>
                <c:pt idx="3055">
                  <c:v>33007</c:v>
                </c:pt>
                <c:pt idx="3056">
                  <c:v>33008</c:v>
                </c:pt>
                <c:pt idx="3057">
                  <c:v>33009</c:v>
                </c:pt>
                <c:pt idx="3058">
                  <c:v>33010</c:v>
                </c:pt>
                <c:pt idx="3059">
                  <c:v>33011</c:v>
                </c:pt>
                <c:pt idx="3060">
                  <c:v>33012</c:v>
                </c:pt>
                <c:pt idx="3061">
                  <c:v>33013</c:v>
                </c:pt>
                <c:pt idx="3062">
                  <c:v>33014</c:v>
                </c:pt>
                <c:pt idx="3063">
                  <c:v>33015</c:v>
                </c:pt>
                <c:pt idx="3064">
                  <c:v>33016</c:v>
                </c:pt>
                <c:pt idx="3065">
                  <c:v>33017</c:v>
                </c:pt>
                <c:pt idx="3066">
                  <c:v>33018</c:v>
                </c:pt>
                <c:pt idx="3067">
                  <c:v>33019</c:v>
                </c:pt>
                <c:pt idx="3068">
                  <c:v>33020</c:v>
                </c:pt>
                <c:pt idx="3069">
                  <c:v>33021</c:v>
                </c:pt>
                <c:pt idx="3070">
                  <c:v>33022</c:v>
                </c:pt>
                <c:pt idx="3071">
                  <c:v>33023</c:v>
                </c:pt>
                <c:pt idx="3072">
                  <c:v>33024</c:v>
                </c:pt>
                <c:pt idx="3073">
                  <c:v>33025</c:v>
                </c:pt>
                <c:pt idx="3074">
                  <c:v>33026</c:v>
                </c:pt>
                <c:pt idx="3075">
                  <c:v>33027</c:v>
                </c:pt>
                <c:pt idx="3076">
                  <c:v>33028</c:v>
                </c:pt>
                <c:pt idx="3077">
                  <c:v>33029</c:v>
                </c:pt>
                <c:pt idx="3078">
                  <c:v>33030</c:v>
                </c:pt>
                <c:pt idx="3079">
                  <c:v>33031</c:v>
                </c:pt>
                <c:pt idx="3080">
                  <c:v>33032</c:v>
                </c:pt>
                <c:pt idx="3081">
                  <c:v>33033</c:v>
                </c:pt>
                <c:pt idx="3082">
                  <c:v>33034</c:v>
                </c:pt>
                <c:pt idx="3083">
                  <c:v>33035</c:v>
                </c:pt>
                <c:pt idx="3084">
                  <c:v>33036</c:v>
                </c:pt>
                <c:pt idx="3085">
                  <c:v>33037</c:v>
                </c:pt>
                <c:pt idx="3086">
                  <c:v>33038</c:v>
                </c:pt>
                <c:pt idx="3087">
                  <c:v>33039</c:v>
                </c:pt>
                <c:pt idx="3088">
                  <c:v>33040</c:v>
                </c:pt>
                <c:pt idx="3089">
                  <c:v>33041</c:v>
                </c:pt>
                <c:pt idx="3090">
                  <c:v>33042</c:v>
                </c:pt>
                <c:pt idx="3091">
                  <c:v>33043</c:v>
                </c:pt>
                <c:pt idx="3092">
                  <c:v>33044</c:v>
                </c:pt>
                <c:pt idx="3093">
                  <c:v>33045</c:v>
                </c:pt>
                <c:pt idx="3094">
                  <c:v>33046</c:v>
                </c:pt>
                <c:pt idx="3095">
                  <c:v>33047</c:v>
                </c:pt>
                <c:pt idx="3096">
                  <c:v>33048</c:v>
                </c:pt>
                <c:pt idx="3097">
                  <c:v>33049</c:v>
                </c:pt>
                <c:pt idx="3098">
                  <c:v>33050</c:v>
                </c:pt>
                <c:pt idx="3099">
                  <c:v>33051</c:v>
                </c:pt>
                <c:pt idx="3100">
                  <c:v>33052</c:v>
                </c:pt>
                <c:pt idx="3101">
                  <c:v>33053</c:v>
                </c:pt>
                <c:pt idx="3102">
                  <c:v>33054</c:v>
                </c:pt>
                <c:pt idx="3103">
                  <c:v>33055</c:v>
                </c:pt>
                <c:pt idx="3104">
                  <c:v>33056</c:v>
                </c:pt>
                <c:pt idx="3105">
                  <c:v>33057</c:v>
                </c:pt>
                <c:pt idx="3106">
                  <c:v>33058</c:v>
                </c:pt>
                <c:pt idx="3107">
                  <c:v>33059</c:v>
                </c:pt>
                <c:pt idx="3108">
                  <c:v>33060</c:v>
                </c:pt>
                <c:pt idx="3109">
                  <c:v>33061</c:v>
                </c:pt>
                <c:pt idx="3110">
                  <c:v>33062</c:v>
                </c:pt>
                <c:pt idx="3111">
                  <c:v>33063</c:v>
                </c:pt>
                <c:pt idx="3112">
                  <c:v>33064</c:v>
                </c:pt>
                <c:pt idx="3113">
                  <c:v>33065</c:v>
                </c:pt>
                <c:pt idx="3114">
                  <c:v>33066</c:v>
                </c:pt>
                <c:pt idx="3115">
                  <c:v>33067</c:v>
                </c:pt>
                <c:pt idx="3116">
                  <c:v>33068</c:v>
                </c:pt>
                <c:pt idx="3117">
                  <c:v>33069</c:v>
                </c:pt>
                <c:pt idx="3118">
                  <c:v>33070</c:v>
                </c:pt>
                <c:pt idx="3119">
                  <c:v>33071</c:v>
                </c:pt>
                <c:pt idx="3120">
                  <c:v>33072</c:v>
                </c:pt>
                <c:pt idx="3121">
                  <c:v>33073</c:v>
                </c:pt>
                <c:pt idx="3122">
                  <c:v>33074</c:v>
                </c:pt>
                <c:pt idx="3123">
                  <c:v>33075</c:v>
                </c:pt>
                <c:pt idx="3124">
                  <c:v>33076</c:v>
                </c:pt>
                <c:pt idx="3125">
                  <c:v>33077</c:v>
                </c:pt>
                <c:pt idx="3126">
                  <c:v>33078</c:v>
                </c:pt>
                <c:pt idx="3127">
                  <c:v>33079</c:v>
                </c:pt>
                <c:pt idx="3128">
                  <c:v>33080</c:v>
                </c:pt>
                <c:pt idx="3129">
                  <c:v>33081</c:v>
                </c:pt>
                <c:pt idx="3130">
                  <c:v>33082</c:v>
                </c:pt>
                <c:pt idx="3131">
                  <c:v>33083</c:v>
                </c:pt>
                <c:pt idx="3132">
                  <c:v>33084</c:v>
                </c:pt>
                <c:pt idx="3133">
                  <c:v>33085</c:v>
                </c:pt>
                <c:pt idx="3134">
                  <c:v>33086</c:v>
                </c:pt>
                <c:pt idx="3135">
                  <c:v>33087</c:v>
                </c:pt>
                <c:pt idx="3136">
                  <c:v>33088</c:v>
                </c:pt>
                <c:pt idx="3137">
                  <c:v>33089</c:v>
                </c:pt>
                <c:pt idx="3138">
                  <c:v>33090</c:v>
                </c:pt>
                <c:pt idx="3139">
                  <c:v>33091</c:v>
                </c:pt>
                <c:pt idx="3140">
                  <c:v>33092</c:v>
                </c:pt>
                <c:pt idx="3141">
                  <c:v>33093</c:v>
                </c:pt>
                <c:pt idx="3142">
                  <c:v>33094</c:v>
                </c:pt>
                <c:pt idx="3143">
                  <c:v>33095</c:v>
                </c:pt>
                <c:pt idx="3144">
                  <c:v>33096</c:v>
                </c:pt>
                <c:pt idx="3145">
                  <c:v>33097</c:v>
                </c:pt>
                <c:pt idx="3146">
                  <c:v>33098</c:v>
                </c:pt>
                <c:pt idx="3147">
                  <c:v>33099</c:v>
                </c:pt>
                <c:pt idx="3148">
                  <c:v>33100</c:v>
                </c:pt>
                <c:pt idx="3149">
                  <c:v>33101</c:v>
                </c:pt>
                <c:pt idx="3150">
                  <c:v>33102</c:v>
                </c:pt>
                <c:pt idx="3151">
                  <c:v>33103</c:v>
                </c:pt>
                <c:pt idx="3152">
                  <c:v>33104</c:v>
                </c:pt>
                <c:pt idx="3153">
                  <c:v>33105</c:v>
                </c:pt>
                <c:pt idx="3154">
                  <c:v>33106</c:v>
                </c:pt>
                <c:pt idx="3155">
                  <c:v>33107</c:v>
                </c:pt>
                <c:pt idx="3156">
                  <c:v>33108</c:v>
                </c:pt>
                <c:pt idx="3157">
                  <c:v>33109</c:v>
                </c:pt>
                <c:pt idx="3158">
                  <c:v>33110</c:v>
                </c:pt>
                <c:pt idx="3159">
                  <c:v>33111</c:v>
                </c:pt>
                <c:pt idx="3160">
                  <c:v>33112</c:v>
                </c:pt>
                <c:pt idx="3161">
                  <c:v>33113</c:v>
                </c:pt>
                <c:pt idx="3162">
                  <c:v>33114</c:v>
                </c:pt>
                <c:pt idx="3163">
                  <c:v>33115</c:v>
                </c:pt>
                <c:pt idx="3164">
                  <c:v>33116</c:v>
                </c:pt>
                <c:pt idx="3165">
                  <c:v>33117</c:v>
                </c:pt>
                <c:pt idx="3166">
                  <c:v>33118</c:v>
                </c:pt>
                <c:pt idx="3167">
                  <c:v>33119</c:v>
                </c:pt>
                <c:pt idx="3168">
                  <c:v>33120</c:v>
                </c:pt>
                <c:pt idx="3169">
                  <c:v>33121</c:v>
                </c:pt>
                <c:pt idx="3170">
                  <c:v>33122</c:v>
                </c:pt>
                <c:pt idx="3171">
                  <c:v>33123</c:v>
                </c:pt>
                <c:pt idx="3172">
                  <c:v>33124</c:v>
                </c:pt>
                <c:pt idx="3173">
                  <c:v>33125</c:v>
                </c:pt>
                <c:pt idx="3174">
                  <c:v>33126</c:v>
                </c:pt>
                <c:pt idx="3175">
                  <c:v>33127</c:v>
                </c:pt>
                <c:pt idx="3176">
                  <c:v>33128</c:v>
                </c:pt>
                <c:pt idx="3177">
                  <c:v>33129</c:v>
                </c:pt>
                <c:pt idx="3178">
                  <c:v>33130</c:v>
                </c:pt>
                <c:pt idx="3179">
                  <c:v>33131</c:v>
                </c:pt>
                <c:pt idx="3180">
                  <c:v>33132</c:v>
                </c:pt>
                <c:pt idx="3181">
                  <c:v>33133</c:v>
                </c:pt>
                <c:pt idx="3182">
                  <c:v>33134</c:v>
                </c:pt>
                <c:pt idx="3183">
                  <c:v>33135</c:v>
                </c:pt>
                <c:pt idx="3184">
                  <c:v>33136</c:v>
                </c:pt>
                <c:pt idx="3185">
                  <c:v>33137</c:v>
                </c:pt>
                <c:pt idx="3186">
                  <c:v>33138</c:v>
                </c:pt>
                <c:pt idx="3187">
                  <c:v>33139</c:v>
                </c:pt>
                <c:pt idx="3188">
                  <c:v>33140</c:v>
                </c:pt>
                <c:pt idx="3189">
                  <c:v>33141</c:v>
                </c:pt>
                <c:pt idx="3190">
                  <c:v>33142</c:v>
                </c:pt>
                <c:pt idx="3191">
                  <c:v>33143</c:v>
                </c:pt>
                <c:pt idx="3192">
                  <c:v>33144</c:v>
                </c:pt>
                <c:pt idx="3193">
                  <c:v>33145</c:v>
                </c:pt>
                <c:pt idx="3194">
                  <c:v>33146</c:v>
                </c:pt>
                <c:pt idx="3195">
                  <c:v>33147</c:v>
                </c:pt>
                <c:pt idx="3196">
                  <c:v>33148</c:v>
                </c:pt>
                <c:pt idx="3197">
                  <c:v>33149</c:v>
                </c:pt>
                <c:pt idx="3198">
                  <c:v>33150</c:v>
                </c:pt>
                <c:pt idx="3199">
                  <c:v>33151</c:v>
                </c:pt>
                <c:pt idx="3200">
                  <c:v>33152</c:v>
                </c:pt>
                <c:pt idx="3201">
                  <c:v>33153</c:v>
                </c:pt>
                <c:pt idx="3202">
                  <c:v>33154</c:v>
                </c:pt>
                <c:pt idx="3203">
                  <c:v>33155</c:v>
                </c:pt>
                <c:pt idx="3204">
                  <c:v>33156</c:v>
                </c:pt>
                <c:pt idx="3205">
                  <c:v>33157</c:v>
                </c:pt>
                <c:pt idx="3206">
                  <c:v>33158</c:v>
                </c:pt>
                <c:pt idx="3207">
                  <c:v>33159</c:v>
                </c:pt>
                <c:pt idx="3208">
                  <c:v>33160</c:v>
                </c:pt>
                <c:pt idx="3209">
                  <c:v>33161</c:v>
                </c:pt>
                <c:pt idx="3210">
                  <c:v>33162</c:v>
                </c:pt>
                <c:pt idx="3211">
                  <c:v>33163</c:v>
                </c:pt>
                <c:pt idx="3212">
                  <c:v>33164</c:v>
                </c:pt>
                <c:pt idx="3213">
                  <c:v>33165</c:v>
                </c:pt>
                <c:pt idx="3214">
                  <c:v>33166</c:v>
                </c:pt>
                <c:pt idx="3215">
                  <c:v>33167</c:v>
                </c:pt>
                <c:pt idx="3216">
                  <c:v>33168</c:v>
                </c:pt>
                <c:pt idx="3217">
                  <c:v>33169</c:v>
                </c:pt>
                <c:pt idx="3218">
                  <c:v>33170</c:v>
                </c:pt>
                <c:pt idx="3219">
                  <c:v>33171</c:v>
                </c:pt>
                <c:pt idx="3220">
                  <c:v>33172</c:v>
                </c:pt>
                <c:pt idx="3221">
                  <c:v>33173</c:v>
                </c:pt>
                <c:pt idx="3222">
                  <c:v>33174</c:v>
                </c:pt>
                <c:pt idx="3223">
                  <c:v>33175</c:v>
                </c:pt>
                <c:pt idx="3224">
                  <c:v>33176</c:v>
                </c:pt>
                <c:pt idx="3225">
                  <c:v>33177</c:v>
                </c:pt>
                <c:pt idx="3226">
                  <c:v>33178</c:v>
                </c:pt>
                <c:pt idx="3227">
                  <c:v>33179</c:v>
                </c:pt>
                <c:pt idx="3228">
                  <c:v>33180</c:v>
                </c:pt>
                <c:pt idx="3229">
                  <c:v>33181</c:v>
                </c:pt>
                <c:pt idx="3230">
                  <c:v>33182</c:v>
                </c:pt>
                <c:pt idx="3231">
                  <c:v>33183</c:v>
                </c:pt>
                <c:pt idx="3232">
                  <c:v>33184</c:v>
                </c:pt>
                <c:pt idx="3233">
                  <c:v>33185</c:v>
                </c:pt>
                <c:pt idx="3234">
                  <c:v>33186</c:v>
                </c:pt>
                <c:pt idx="3235">
                  <c:v>33187</c:v>
                </c:pt>
                <c:pt idx="3236">
                  <c:v>33188</c:v>
                </c:pt>
                <c:pt idx="3237">
                  <c:v>33189</c:v>
                </c:pt>
                <c:pt idx="3238">
                  <c:v>33190</c:v>
                </c:pt>
                <c:pt idx="3239">
                  <c:v>33191</c:v>
                </c:pt>
                <c:pt idx="3240">
                  <c:v>33192</c:v>
                </c:pt>
                <c:pt idx="3241">
                  <c:v>33193</c:v>
                </c:pt>
                <c:pt idx="3242">
                  <c:v>33194</c:v>
                </c:pt>
                <c:pt idx="3243">
                  <c:v>33195</c:v>
                </c:pt>
                <c:pt idx="3244">
                  <c:v>33196</c:v>
                </c:pt>
                <c:pt idx="3245">
                  <c:v>33197</c:v>
                </c:pt>
                <c:pt idx="3246">
                  <c:v>33198</c:v>
                </c:pt>
                <c:pt idx="3247">
                  <c:v>33199</c:v>
                </c:pt>
                <c:pt idx="3248">
                  <c:v>33200</c:v>
                </c:pt>
                <c:pt idx="3249">
                  <c:v>33201</c:v>
                </c:pt>
                <c:pt idx="3250">
                  <c:v>33202</c:v>
                </c:pt>
                <c:pt idx="3251">
                  <c:v>33203</c:v>
                </c:pt>
                <c:pt idx="3252">
                  <c:v>33204</c:v>
                </c:pt>
                <c:pt idx="3253">
                  <c:v>33205</c:v>
                </c:pt>
                <c:pt idx="3254">
                  <c:v>33206</c:v>
                </c:pt>
                <c:pt idx="3255">
                  <c:v>33207</c:v>
                </c:pt>
                <c:pt idx="3256">
                  <c:v>33208</c:v>
                </c:pt>
                <c:pt idx="3257">
                  <c:v>33209</c:v>
                </c:pt>
                <c:pt idx="3258">
                  <c:v>33210</c:v>
                </c:pt>
                <c:pt idx="3259">
                  <c:v>33211</c:v>
                </c:pt>
                <c:pt idx="3260">
                  <c:v>33212</c:v>
                </c:pt>
                <c:pt idx="3261">
                  <c:v>33213</c:v>
                </c:pt>
                <c:pt idx="3262">
                  <c:v>33214</c:v>
                </c:pt>
                <c:pt idx="3263">
                  <c:v>33215</c:v>
                </c:pt>
                <c:pt idx="3264">
                  <c:v>33216</c:v>
                </c:pt>
                <c:pt idx="3265">
                  <c:v>33217</c:v>
                </c:pt>
                <c:pt idx="3266">
                  <c:v>33218</c:v>
                </c:pt>
                <c:pt idx="3267">
                  <c:v>33219</c:v>
                </c:pt>
                <c:pt idx="3268">
                  <c:v>33220</c:v>
                </c:pt>
                <c:pt idx="3269">
                  <c:v>33221</c:v>
                </c:pt>
                <c:pt idx="3270">
                  <c:v>33222</c:v>
                </c:pt>
                <c:pt idx="3271">
                  <c:v>33223</c:v>
                </c:pt>
                <c:pt idx="3272">
                  <c:v>33224</c:v>
                </c:pt>
                <c:pt idx="3273">
                  <c:v>33225</c:v>
                </c:pt>
                <c:pt idx="3274">
                  <c:v>33226</c:v>
                </c:pt>
                <c:pt idx="3275">
                  <c:v>33227</c:v>
                </c:pt>
                <c:pt idx="3276">
                  <c:v>33228</c:v>
                </c:pt>
                <c:pt idx="3277">
                  <c:v>33229</c:v>
                </c:pt>
                <c:pt idx="3278">
                  <c:v>33230</c:v>
                </c:pt>
                <c:pt idx="3279">
                  <c:v>33231</c:v>
                </c:pt>
                <c:pt idx="3280">
                  <c:v>33232</c:v>
                </c:pt>
                <c:pt idx="3281">
                  <c:v>33233</c:v>
                </c:pt>
                <c:pt idx="3282">
                  <c:v>33234</c:v>
                </c:pt>
                <c:pt idx="3283">
                  <c:v>33235</c:v>
                </c:pt>
                <c:pt idx="3284">
                  <c:v>33236</c:v>
                </c:pt>
                <c:pt idx="3285">
                  <c:v>33237</c:v>
                </c:pt>
                <c:pt idx="3286">
                  <c:v>33238</c:v>
                </c:pt>
                <c:pt idx="3287">
                  <c:v>33239</c:v>
                </c:pt>
                <c:pt idx="3288">
                  <c:v>33240</c:v>
                </c:pt>
                <c:pt idx="3289">
                  <c:v>33241</c:v>
                </c:pt>
                <c:pt idx="3290">
                  <c:v>33242</c:v>
                </c:pt>
                <c:pt idx="3291">
                  <c:v>33243</c:v>
                </c:pt>
                <c:pt idx="3292">
                  <c:v>33244</c:v>
                </c:pt>
                <c:pt idx="3293">
                  <c:v>33245</c:v>
                </c:pt>
                <c:pt idx="3294">
                  <c:v>33246</c:v>
                </c:pt>
                <c:pt idx="3295">
                  <c:v>33247</c:v>
                </c:pt>
                <c:pt idx="3296">
                  <c:v>33248</c:v>
                </c:pt>
                <c:pt idx="3297">
                  <c:v>33249</c:v>
                </c:pt>
                <c:pt idx="3298">
                  <c:v>33250</c:v>
                </c:pt>
                <c:pt idx="3299">
                  <c:v>33251</c:v>
                </c:pt>
                <c:pt idx="3300">
                  <c:v>33252</c:v>
                </c:pt>
                <c:pt idx="3301">
                  <c:v>33253</c:v>
                </c:pt>
                <c:pt idx="3302">
                  <c:v>33254</c:v>
                </c:pt>
                <c:pt idx="3303">
                  <c:v>33255</c:v>
                </c:pt>
                <c:pt idx="3304">
                  <c:v>33256</c:v>
                </c:pt>
                <c:pt idx="3305">
                  <c:v>33257</c:v>
                </c:pt>
                <c:pt idx="3306">
                  <c:v>33258</c:v>
                </c:pt>
                <c:pt idx="3307">
                  <c:v>33259</c:v>
                </c:pt>
                <c:pt idx="3308">
                  <c:v>33260</c:v>
                </c:pt>
                <c:pt idx="3309">
                  <c:v>33261</c:v>
                </c:pt>
                <c:pt idx="3310">
                  <c:v>33262</c:v>
                </c:pt>
                <c:pt idx="3311">
                  <c:v>33263</c:v>
                </c:pt>
                <c:pt idx="3312">
                  <c:v>33264</c:v>
                </c:pt>
                <c:pt idx="3313">
                  <c:v>33265</c:v>
                </c:pt>
                <c:pt idx="3314">
                  <c:v>33266</c:v>
                </c:pt>
                <c:pt idx="3315">
                  <c:v>33267</c:v>
                </c:pt>
                <c:pt idx="3316">
                  <c:v>33268</c:v>
                </c:pt>
                <c:pt idx="3317">
                  <c:v>33269</c:v>
                </c:pt>
                <c:pt idx="3318">
                  <c:v>33270</c:v>
                </c:pt>
                <c:pt idx="3319">
                  <c:v>33271</c:v>
                </c:pt>
                <c:pt idx="3320">
                  <c:v>33272</c:v>
                </c:pt>
                <c:pt idx="3321">
                  <c:v>33273</c:v>
                </c:pt>
                <c:pt idx="3322">
                  <c:v>33274</c:v>
                </c:pt>
                <c:pt idx="3323">
                  <c:v>33275</c:v>
                </c:pt>
                <c:pt idx="3324">
                  <c:v>33276</c:v>
                </c:pt>
                <c:pt idx="3325">
                  <c:v>33277</c:v>
                </c:pt>
                <c:pt idx="3326">
                  <c:v>33278</c:v>
                </c:pt>
                <c:pt idx="3327">
                  <c:v>33279</c:v>
                </c:pt>
                <c:pt idx="3328">
                  <c:v>33280</c:v>
                </c:pt>
                <c:pt idx="3329">
                  <c:v>33281</c:v>
                </c:pt>
                <c:pt idx="3330">
                  <c:v>33282</c:v>
                </c:pt>
                <c:pt idx="3331">
                  <c:v>33283</c:v>
                </c:pt>
                <c:pt idx="3332">
                  <c:v>33284</c:v>
                </c:pt>
                <c:pt idx="3333">
                  <c:v>33285</c:v>
                </c:pt>
                <c:pt idx="3334">
                  <c:v>33286</c:v>
                </c:pt>
                <c:pt idx="3335">
                  <c:v>33287</c:v>
                </c:pt>
                <c:pt idx="3336">
                  <c:v>33288</c:v>
                </c:pt>
                <c:pt idx="3337">
                  <c:v>33289</c:v>
                </c:pt>
                <c:pt idx="3338">
                  <c:v>33290</c:v>
                </c:pt>
                <c:pt idx="3339">
                  <c:v>33291</c:v>
                </c:pt>
                <c:pt idx="3340">
                  <c:v>33292</c:v>
                </c:pt>
                <c:pt idx="3341">
                  <c:v>33293</c:v>
                </c:pt>
                <c:pt idx="3342">
                  <c:v>33294</c:v>
                </c:pt>
                <c:pt idx="3343">
                  <c:v>33295</c:v>
                </c:pt>
                <c:pt idx="3344">
                  <c:v>33296</c:v>
                </c:pt>
                <c:pt idx="3345">
                  <c:v>33297</c:v>
                </c:pt>
                <c:pt idx="3346">
                  <c:v>33298</c:v>
                </c:pt>
                <c:pt idx="3347">
                  <c:v>33299</c:v>
                </c:pt>
                <c:pt idx="3348">
                  <c:v>33300</c:v>
                </c:pt>
                <c:pt idx="3349">
                  <c:v>33301</c:v>
                </c:pt>
                <c:pt idx="3350">
                  <c:v>33302</c:v>
                </c:pt>
                <c:pt idx="3351">
                  <c:v>33303</c:v>
                </c:pt>
                <c:pt idx="3352">
                  <c:v>33304</c:v>
                </c:pt>
                <c:pt idx="3353">
                  <c:v>33305</c:v>
                </c:pt>
                <c:pt idx="3354">
                  <c:v>33306</c:v>
                </c:pt>
                <c:pt idx="3355">
                  <c:v>33307</c:v>
                </c:pt>
                <c:pt idx="3356">
                  <c:v>33308</c:v>
                </c:pt>
                <c:pt idx="3357">
                  <c:v>33309</c:v>
                </c:pt>
                <c:pt idx="3358">
                  <c:v>33310</c:v>
                </c:pt>
                <c:pt idx="3359">
                  <c:v>33311</c:v>
                </c:pt>
                <c:pt idx="3360">
                  <c:v>33312</c:v>
                </c:pt>
                <c:pt idx="3361">
                  <c:v>33313</c:v>
                </c:pt>
                <c:pt idx="3362">
                  <c:v>33314</c:v>
                </c:pt>
                <c:pt idx="3363">
                  <c:v>33315</c:v>
                </c:pt>
                <c:pt idx="3364">
                  <c:v>33316</c:v>
                </c:pt>
                <c:pt idx="3365">
                  <c:v>33317</c:v>
                </c:pt>
                <c:pt idx="3366">
                  <c:v>33318</c:v>
                </c:pt>
                <c:pt idx="3367">
                  <c:v>33319</c:v>
                </c:pt>
                <c:pt idx="3368">
                  <c:v>33320</c:v>
                </c:pt>
                <c:pt idx="3369">
                  <c:v>33321</c:v>
                </c:pt>
                <c:pt idx="3370">
                  <c:v>33322</c:v>
                </c:pt>
                <c:pt idx="3371">
                  <c:v>33323</c:v>
                </c:pt>
                <c:pt idx="3372">
                  <c:v>33324</c:v>
                </c:pt>
                <c:pt idx="3373">
                  <c:v>33325</c:v>
                </c:pt>
                <c:pt idx="3374">
                  <c:v>33326</c:v>
                </c:pt>
                <c:pt idx="3375">
                  <c:v>33327</c:v>
                </c:pt>
                <c:pt idx="3376">
                  <c:v>33328</c:v>
                </c:pt>
                <c:pt idx="3377">
                  <c:v>33329</c:v>
                </c:pt>
                <c:pt idx="3378">
                  <c:v>33330</c:v>
                </c:pt>
                <c:pt idx="3379">
                  <c:v>33331</c:v>
                </c:pt>
                <c:pt idx="3380">
                  <c:v>33332</c:v>
                </c:pt>
                <c:pt idx="3381">
                  <c:v>33333</c:v>
                </c:pt>
                <c:pt idx="3382">
                  <c:v>33334</c:v>
                </c:pt>
                <c:pt idx="3383">
                  <c:v>33335</c:v>
                </c:pt>
                <c:pt idx="3384">
                  <c:v>33336</c:v>
                </c:pt>
                <c:pt idx="3385">
                  <c:v>33337</c:v>
                </c:pt>
                <c:pt idx="3386">
                  <c:v>33338</c:v>
                </c:pt>
                <c:pt idx="3387">
                  <c:v>33339</c:v>
                </c:pt>
                <c:pt idx="3388">
                  <c:v>33340</c:v>
                </c:pt>
                <c:pt idx="3389">
                  <c:v>33341</c:v>
                </c:pt>
                <c:pt idx="3390">
                  <c:v>33342</c:v>
                </c:pt>
                <c:pt idx="3391">
                  <c:v>33343</c:v>
                </c:pt>
                <c:pt idx="3392">
                  <c:v>33344</c:v>
                </c:pt>
                <c:pt idx="3393">
                  <c:v>33345</c:v>
                </c:pt>
                <c:pt idx="3394">
                  <c:v>33346</c:v>
                </c:pt>
                <c:pt idx="3395">
                  <c:v>33347</c:v>
                </c:pt>
                <c:pt idx="3396">
                  <c:v>33348</c:v>
                </c:pt>
                <c:pt idx="3397">
                  <c:v>33349</c:v>
                </c:pt>
                <c:pt idx="3398">
                  <c:v>33350</c:v>
                </c:pt>
                <c:pt idx="3399">
                  <c:v>33351</c:v>
                </c:pt>
                <c:pt idx="3400">
                  <c:v>33352</c:v>
                </c:pt>
                <c:pt idx="3401">
                  <c:v>33353</c:v>
                </c:pt>
                <c:pt idx="3402">
                  <c:v>33354</c:v>
                </c:pt>
                <c:pt idx="3403">
                  <c:v>33355</c:v>
                </c:pt>
                <c:pt idx="3404">
                  <c:v>33356</c:v>
                </c:pt>
                <c:pt idx="3405">
                  <c:v>33357</c:v>
                </c:pt>
                <c:pt idx="3406">
                  <c:v>33358</c:v>
                </c:pt>
                <c:pt idx="3407">
                  <c:v>33359</c:v>
                </c:pt>
                <c:pt idx="3408">
                  <c:v>33360</c:v>
                </c:pt>
                <c:pt idx="3409">
                  <c:v>33361</c:v>
                </c:pt>
                <c:pt idx="3410">
                  <c:v>33362</c:v>
                </c:pt>
                <c:pt idx="3411">
                  <c:v>33363</c:v>
                </c:pt>
                <c:pt idx="3412">
                  <c:v>33364</c:v>
                </c:pt>
                <c:pt idx="3413">
                  <c:v>33365</c:v>
                </c:pt>
                <c:pt idx="3414">
                  <c:v>33366</c:v>
                </c:pt>
                <c:pt idx="3415">
                  <c:v>33367</c:v>
                </c:pt>
                <c:pt idx="3416">
                  <c:v>33368</c:v>
                </c:pt>
                <c:pt idx="3417">
                  <c:v>33369</c:v>
                </c:pt>
                <c:pt idx="3418">
                  <c:v>33370</c:v>
                </c:pt>
                <c:pt idx="3419">
                  <c:v>33371</c:v>
                </c:pt>
                <c:pt idx="3420">
                  <c:v>33372</c:v>
                </c:pt>
                <c:pt idx="3421">
                  <c:v>33373</c:v>
                </c:pt>
                <c:pt idx="3422">
                  <c:v>33374</c:v>
                </c:pt>
                <c:pt idx="3423">
                  <c:v>33375</c:v>
                </c:pt>
                <c:pt idx="3424">
                  <c:v>33376</c:v>
                </c:pt>
                <c:pt idx="3425">
                  <c:v>33377</c:v>
                </c:pt>
                <c:pt idx="3426">
                  <c:v>33378</c:v>
                </c:pt>
                <c:pt idx="3427">
                  <c:v>33379</c:v>
                </c:pt>
                <c:pt idx="3428">
                  <c:v>33380</c:v>
                </c:pt>
                <c:pt idx="3429">
                  <c:v>33381</c:v>
                </c:pt>
                <c:pt idx="3430">
                  <c:v>33382</c:v>
                </c:pt>
                <c:pt idx="3431">
                  <c:v>33383</c:v>
                </c:pt>
                <c:pt idx="3432">
                  <c:v>33384</c:v>
                </c:pt>
                <c:pt idx="3433">
                  <c:v>33385</c:v>
                </c:pt>
                <c:pt idx="3434">
                  <c:v>33386</c:v>
                </c:pt>
                <c:pt idx="3435">
                  <c:v>33387</c:v>
                </c:pt>
                <c:pt idx="3436">
                  <c:v>33388</c:v>
                </c:pt>
                <c:pt idx="3437">
                  <c:v>33389</c:v>
                </c:pt>
                <c:pt idx="3438">
                  <c:v>33390</c:v>
                </c:pt>
                <c:pt idx="3439">
                  <c:v>33391</c:v>
                </c:pt>
                <c:pt idx="3440">
                  <c:v>33392</c:v>
                </c:pt>
                <c:pt idx="3441">
                  <c:v>33393</c:v>
                </c:pt>
                <c:pt idx="3442">
                  <c:v>33394</c:v>
                </c:pt>
                <c:pt idx="3443">
                  <c:v>33395</c:v>
                </c:pt>
                <c:pt idx="3444">
                  <c:v>33396</c:v>
                </c:pt>
                <c:pt idx="3445">
                  <c:v>33397</c:v>
                </c:pt>
                <c:pt idx="3446">
                  <c:v>33398</c:v>
                </c:pt>
                <c:pt idx="3447">
                  <c:v>33399</c:v>
                </c:pt>
                <c:pt idx="3448">
                  <c:v>33400</c:v>
                </c:pt>
                <c:pt idx="3449">
                  <c:v>33401</c:v>
                </c:pt>
                <c:pt idx="3450">
                  <c:v>33402</c:v>
                </c:pt>
                <c:pt idx="3451">
                  <c:v>33403</c:v>
                </c:pt>
                <c:pt idx="3452">
                  <c:v>33404</c:v>
                </c:pt>
                <c:pt idx="3453">
                  <c:v>33405</c:v>
                </c:pt>
                <c:pt idx="3454">
                  <c:v>33406</c:v>
                </c:pt>
                <c:pt idx="3455">
                  <c:v>33407</c:v>
                </c:pt>
                <c:pt idx="3456">
                  <c:v>33408</c:v>
                </c:pt>
                <c:pt idx="3457">
                  <c:v>33409</c:v>
                </c:pt>
                <c:pt idx="3458">
                  <c:v>33410</c:v>
                </c:pt>
                <c:pt idx="3459">
                  <c:v>33411</c:v>
                </c:pt>
                <c:pt idx="3460">
                  <c:v>33412</c:v>
                </c:pt>
                <c:pt idx="3461">
                  <c:v>33413</c:v>
                </c:pt>
                <c:pt idx="3462">
                  <c:v>33414</c:v>
                </c:pt>
                <c:pt idx="3463">
                  <c:v>33415</c:v>
                </c:pt>
                <c:pt idx="3464">
                  <c:v>33416</c:v>
                </c:pt>
                <c:pt idx="3465">
                  <c:v>33417</c:v>
                </c:pt>
                <c:pt idx="3466">
                  <c:v>33418</c:v>
                </c:pt>
                <c:pt idx="3467">
                  <c:v>33419</c:v>
                </c:pt>
                <c:pt idx="3468">
                  <c:v>33420</c:v>
                </c:pt>
                <c:pt idx="3469">
                  <c:v>33421</c:v>
                </c:pt>
                <c:pt idx="3470">
                  <c:v>33422</c:v>
                </c:pt>
                <c:pt idx="3471">
                  <c:v>33423</c:v>
                </c:pt>
                <c:pt idx="3472">
                  <c:v>33424</c:v>
                </c:pt>
                <c:pt idx="3473">
                  <c:v>33425</c:v>
                </c:pt>
                <c:pt idx="3474">
                  <c:v>33426</c:v>
                </c:pt>
                <c:pt idx="3475">
                  <c:v>33427</c:v>
                </c:pt>
                <c:pt idx="3476">
                  <c:v>33428</c:v>
                </c:pt>
                <c:pt idx="3477">
                  <c:v>33429</c:v>
                </c:pt>
                <c:pt idx="3478">
                  <c:v>33430</c:v>
                </c:pt>
                <c:pt idx="3479">
                  <c:v>33431</c:v>
                </c:pt>
                <c:pt idx="3480">
                  <c:v>33432</c:v>
                </c:pt>
                <c:pt idx="3481">
                  <c:v>33433</c:v>
                </c:pt>
                <c:pt idx="3482">
                  <c:v>33434</c:v>
                </c:pt>
                <c:pt idx="3483">
                  <c:v>33435</c:v>
                </c:pt>
                <c:pt idx="3484">
                  <c:v>33436</c:v>
                </c:pt>
                <c:pt idx="3485">
                  <c:v>33437</c:v>
                </c:pt>
                <c:pt idx="3486">
                  <c:v>33438</c:v>
                </c:pt>
                <c:pt idx="3487">
                  <c:v>33439</c:v>
                </c:pt>
                <c:pt idx="3488">
                  <c:v>33440</c:v>
                </c:pt>
                <c:pt idx="3489">
                  <c:v>33441</c:v>
                </c:pt>
                <c:pt idx="3490">
                  <c:v>33442</c:v>
                </c:pt>
                <c:pt idx="3491">
                  <c:v>33443</c:v>
                </c:pt>
                <c:pt idx="3492">
                  <c:v>33444</c:v>
                </c:pt>
                <c:pt idx="3493">
                  <c:v>33445</c:v>
                </c:pt>
                <c:pt idx="3494">
                  <c:v>33446</c:v>
                </c:pt>
                <c:pt idx="3495">
                  <c:v>33447</c:v>
                </c:pt>
                <c:pt idx="3496">
                  <c:v>33448</c:v>
                </c:pt>
                <c:pt idx="3497">
                  <c:v>33449</c:v>
                </c:pt>
                <c:pt idx="3498">
                  <c:v>33450</c:v>
                </c:pt>
                <c:pt idx="3499">
                  <c:v>33451</c:v>
                </c:pt>
                <c:pt idx="3500">
                  <c:v>33452</c:v>
                </c:pt>
                <c:pt idx="3501">
                  <c:v>33453</c:v>
                </c:pt>
                <c:pt idx="3502">
                  <c:v>33454</c:v>
                </c:pt>
                <c:pt idx="3503">
                  <c:v>33455</c:v>
                </c:pt>
                <c:pt idx="3504">
                  <c:v>33456</c:v>
                </c:pt>
                <c:pt idx="3505">
                  <c:v>33457</c:v>
                </c:pt>
                <c:pt idx="3506">
                  <c:v>33458</c:v>
                </c:pt>
                <c:pt idx="3507">
                  <c:v>33459</c:v>
                </c:pt>
                <c:pt idx="3508">
                  <c:v>33460</c:v>
                </c:pt>
                <c:pt idx="3509">
                  <c:v>33461</c:v>
                </c:pt>
                <c:pt idx="3510">
                  <c:v>33462</c:v>
                </c:pt>
                <c:pt idx="3511">
                  <c:v>33463</c:v>
                </c:pt>
                <c:pt idx="3512">
                  <c:v>33464</c:v>
                </c:pt>
                <c:pt idx="3513">
                  <c:v>33465</c:v>
                </c:pt>
                <c:pt idx="3514">
                  <c:v>33466</c:v>
                </c:pt>
                <c:pt idx="3515">
                  <c:v>33467</c:v>
                </c:pt>
                <c:pt idx="3516">
                  <c:v>33468</c:v>
                </c:pt>
                <c:pt idx="3517">
                  <c:v>33469</c:v>
                </c:pt>
                <c:pt idx="3518">
                  <c:v>33470</c:v>
                </c:pt>
                <c:pt idx="3519">
                  <c:v>33471</c:v>
                </c:pt>
                <c:pt idx="3520">
                  <c:v>33472</c:v>
                </c:pt>
                <c:pt idx="3521">
                  <c:v>33473</c:v>
                </c:pt>
                <c:pt idx="3522">
                  <c:v>33474</c:v>
                </c:pt>
                <c:pt idx="3523">
                  <c:v>33475</c:v>
                </c:pt>
                <c:pt idx="3524">
                  <c:v>33476</c:v>
                </c:pt>
                <c:pt idx="3525">
                  <c:v>33477</c:v>
                </c:pt>
                <c:pt idx="3526">
                  <c:v>33478</c:v>
                </c:pt>
                <c:pt idx="3527">
                  <c:v>33479</c:v>
                </c:pt>
                <c:pt idx="3528">
                  <c:v>33480</c:v>
                </c:pt>
                <c:pt idx="3529">
                  <c:v>33481</c:v>
                </c:pt>
                <c:pt idx="3530">
                  <c:v>33482</c:v>
                </c:pt>
                <c:pt idx="3531">
                  <c:v>33483</c:v>
                </c:pt>
                <c:pt idx="3532">
                  <c:v>33484</c:v>
                </c:pt>
                <c:pt idx="3533">
                  <c:v>33485</c:v>
                </c:pt>
                <c:pt idx="3534">
                  <c:v>33486</c:v>
                </c:pt>
                <c:pt idx="3535">
                  <c:v>33487</c:v>
                </c:pt>
                <c:pt idx="3536">
                  <c:v>33488</c:v>
                </c:pt>
                <c:pt idx="3537">
                  <c:v>33489</c:v>
                </c:pt>
                <c:pt idx="3538">
                  <c:v>33490</c:v>
                </c:pt>
                <c:pt idx="3539">
                  <c:v>33491</c:v>
                </c:pt>
                <c:pt idx="3540">
                  <c:v>33492</c:v>
                </c:pt>
                <c:pt idx="3541">
                  <c:v>33493</c:v>
                </c:pt>
                <c:pt idx="3542">
                  <c:v>33494</c:v>
                </c:pt>
                <c:pt idx="3543">
                  <c:v>33495</c:v>
                </c:pt>
                <c:pt idx="3544">
                  <c:v>33496</c:v>
                </c:pt>
                <c:pt idx="3545">
                  <c:v>33497</c:v>
                </c:pt>
                <c:pt idx="3546">
                  <c:v>33498</c:v>
                </c:pt>
                <c:pt idx="3547">
                  <c:v>33499</c:v>
                </c:pt>
                <c:pt idx="3548">
                  <c:v>33500</c:v>
                </c:pt>
                <c:pt idx="3549">
                  <c:v>33501</c:v>
                </c:pt>
                <c:pt idx="3550">
                  <c:v>33502</c:v>
                </c:pt>
                <c:pt idx="3551">
                  <c:v>33503</c:v>
                </c:pt>
                <c:pt idx="3552">
                  <c:v>33504</c:v>
                </c:pt>
                <c:pt idx="3553">
                  <c:v>33505</c:v>
                </c:pt>
                <c:pt idx="3554">
                  <c:v>33506</c:v>
                </c:pt>
                <c:pt idx="3555">
                  <c:v>33507</c:v>
                </c:pt>
                <c:pt idx="3556">
                  <c:v>33508</c:v>
                </c:pt>
                <c:pt idx="3557">
                  <c:v>33509</c:v>
                </c:pt>
                <c:pt idx="3558">
                  <c:v>33510</c:v>
                </c:pt>
                <c:pt idx="3559">
                  <c:v>33511</c:v>
                </c:pt>
                <c:pt idx="3560">
                  <c:v>33512</c:v>
                </c:pt>
                <c:pt idx="3561">
                  <c:v>33513</c:v>
                </c:pt>
                <c:pt idx="3562">
                  <c:v>33514</c:v>
                </c:pt>
                <c:pt idx="3563">
                  <c:v>33515</c:v>
                </c:pt>
                <c:pt idx="3564">
                  <c:v>33516</c:v>
                </c:pt>
                <c:pt idx="3565">
                  <c:v>33517</c:v>
                </c:pt>
                <c:pt idx="3566">
                  <c:v>33518</c:v>
                </c:pt>
                <c:pt idx="3567">
                  <c:v>33519</c:v>
                </c:pt>
                <c:pt idx="3568">
                  <c:v>33520</c:v>
                </c:pt>
                <c:pt idx="3569">
                  <c:v>33521</c:v>
                </c:pt>
                <c:pt idx="3570">
                  <c:v>33522</c:v>
                </c:pt>
                <c:pt idx="3571">
                  <c:v>33523</c:v>
                </c:pt>
                <c:pt idx="3572">
                  <c:v>33524</c:v>
                </c:pt>
                <c:pt idx="3573">
                  <c:v>33525</c:v>
                </c:pt>
                <c:pt idx="3574">
                  <c:v>33526</c:v>
                </c:pt>
                <c:pt idx="3575">
                  <c:v>33527</c:v>
                </c:pt>
                <c:pt idx="3576">
                  <c:v>33528</c:v>
                </c:pt>
                <c:pt idx="3577">
                  <c:v>33529</c:v>
                </c:pt>
                <c:pt idx="3578">
                  <c:v>33530</c:v>
                </c:pt>
                <c:pt idx="3579">
                  <c:v>33531</c:v>
                </c:pt>
                <c:pt idx="3580">
                  <c:v>33532</c:v>
                </c:pt>
                <c:pt idx="3581">
                  <c:v>33533</c:v>
                </c:pt>
                <c:pt idx="3582">
                  <c:v>33534</c:v>
                </c:pt>
                <c:pt idx="3583">
                  <c:v>33535</c:v>
                </c:pt>
                <c:pt idx="3584">
                  <c:v>33536</c:v>
                </c:pt>
                <c:pt idx="3585">
                  <c:v>33537</c:v>
                </c:pt>
                <c:pt idx="3586">
                  <c:v>33538</c:v>
                </c:pt>
                <c:pt idx="3587">
                  <c:v>33539</c:v>
                </c:pt>
                <c:pt idx="3588">
                  <c:v>33540</c:v>
                </c:pt>
                <c:pt idx="3589">
                  <c:v>33541</c:v>
                </c:pt>
                <c:pt idx="3590">
                  <c:v>33542</c:v>
                </c:pt>
                <c:pt idx="3591">
                  <c:v>33543</c:v>
                </c:pt>
                <c:pt idx="3592">
                  <c:v>33544</c:v>
                </c:pt>
                <c:pt idx="3593">
                  <c:v>33545</c:v>
                </c:pt>
                <c:pt idx="3594">
                  <c:v>33546</c:v>
                </c:pt>
                <c:pt idx="3595">
                  <c:v>33547</c:v>
                </c:pt>
                <c:pt idx="3596">
                  <c:v>33548</c:v>
                </c:pt>
                <c:pt idx="3597">
                  <c:v>33549</c:v>
                </c:pt>
                <c:pt idx="3598">
                  <c:v>33550</c:v>
                </c:pt>
                <c:pt idx="3599">
                  <c:v>33551</c:v>
                </c:pt>
                <c:pt idx="3600">
                  <c:v>33552</c:v>
                </c:pt>
                <c:pt idx="3601">
                  <c:v>33553</c:v>
                </c:pt>
                <c:pt idx="3602">
                  <c:v>33554</c:v>
                </c:pt>
                <c:pt idx="3603">
                  <c:v>33555</c:v>
                </c:pt>
                <c:pt idx="3604">
                  <c:v>33556</c:v>
                </c:pt>
                <c:pt idx="3605">
                  <c:v>33557</c:v>
                </c:pt>
                <c:pt idx="3606">
                  <c:v>33558</c:v>
                </c:pt>
                <c:pt idx="3607">
                  <c:v>33559</c:v>
                </c:pt>
                <c:pt idx="3608">
                  <c:v>33560</c:v>
                </c:pt>
                <c:pt idx="3609">
                  <c:v>33561</c:v>
                </c:pt>
                <c:pt idx="3610">
                  <c:v>33562</c:v>
                </c:pt>
                <c:pt idx="3611">
                  <c:v>33563</c:v>
                </c:pt>
                <c:pt idx="3612">
                  <c:v>33564</c:v>
                </c:pt>
                <c:pt idx="3613">
                  <c:v>33565</c:v>
                </c:pt>
                <c:pt idx="3614">
                  <c:v>33566</c:v>
                </c:pt>
                <c:pt idx="3615">
                  <c:v>33567</c:v>
                </c:pt>
                <c:pt idx="3616">
                  <c:v>33568</c:v>
                </c:pt>
                <c:pt idx="3617">
                  <c:v>33569</c:v>
                </c:pt>
                <c:pt idx="3618">
                  <c:v>33570</c:v>
                </c:pt>
                <c:pt idx="3619">
                  <c:v>33571</c:v>
                </c:pt>
                <c:pt idx="3620">
                  <c:v>33572</c:v>
                </c:pt>
                <c:pt idx="3621">
                  <c:v>33573</c:v>
                </c:pt>
                <c:pt idx="3622">
                  <c:v>33574</c:v>
                </c:pt>
                <c:pt idx="3623">
                  <c:v>33575</c:v>
                </c:pt>
                <c:pt idx="3624">
                  <c:v>33576</c:v>
                </c:pt>
                <c:pt idx="3625">
                  <c:v>33577</c:v>
                </c:pt>
                <c:pt idx="3626">
                  <c:v>33578</c:v>
                </c:pt>
                <c:pt idx="3627">
                  <c:v>33579</c:v>
                </c:pt>
                <c:pt idx="3628">
                  <c:v>33580</c:v>
                </c:pt>
                <c:pt idx="3629">
                  <c:v>33581</c:v>
                </c:pt>
                <c:pt idx="3630">
                  <c:v>33582</c:v>
                </c:pt>
                <c:pt idx="3631">
                  <c:v>33583</c:v>
                </c:pt>
                <c:pt idx="3632">
                  <c:v>33584</c:v>
                </c:pt>
                <c:pt idx="3633">
                  <c:v>33585</c:v>
                </c:pt>
                <c:pt idx="3634">
                  <c:v>33586</c:v>
                </c:pt>
                <c:pt idx="3635">
                  <c:v>33587</c:v>
                </c:pt>
                <c:pt idx="3636">
                  <c:v>33588</c:v>
                </c:pt>
                <c:pt idx="3637">
                  <c:v>33589</c:v>
                </c:pt>
                <c:pt idx="3638">
                  <c:v>33590</c:v>
                </c:pt>
                <c:pt idx="3639">
                  <c:v>33591</c:v>
                </c:pt>
                <c:pt idx="3640">
                  <c:v>33592</c:v>
                </c:pt>
                <c:pt idx="3641">
                  <c:v>33593</c:v>
                </c:pt>
                <c:pt idx="3642">
                  <c:v>33594</c:v>
                </c:pt>
                <c:pt idx="3643">
                  <c:v>33595</c:v>
                </c:pt>
                <c:pt idx="3644">
                  <c:v>33596</c:v>
                </c:pt>
                <c:pt idx="3645">
                  <c:v>33597</c:v>
                </c:pt>
                <c:pt idx="3646">
                  <c:v>33598</c:v>
                </c:pt>
                <c:pt idx="3647">
                  <c:v>33599</c:v>
                </c:pt>
                <c:pt idx="3648">
                  <c:v>33600</c:v>
                </c:pt>
                <c:pt idx="3649">
                  <c:v>33601</c:v>
                </c:pt>
                <c:pt idx="3650">
                  <c:v>33602</c:v>
                </c:pt>
                <c:pt idx="3651">
                  <c:v>33603</c:v>
                </c:pt>
                <c:pt idx="3652">
                  <c:v>33604</c:v>
                </c:pt>
                <c:pt idx="3653">
                  <c:v>33605</c:v>
                </c:pt>
                <c:pt idx="3654">
                  <c:v>33606</c:v>
                </c:pt>
                <c:pt idx="3655">
                  <c:v>33607</c:v>
                </c:pt>
                <c:pt idx="3656">
                  <c:v>33608</c:v>
                </c:pt>
                <c:pt idx="3657">
                  <c:v>33609</c:v>
                </c:pt>
                <c:pt idx="3658">
                  <c:v>33610</c:v>
                </c:pt>
                <c:pt idx="3659">
                  <c:v>33611</c:v>
                </c:pt>
                <c:pt idx="3660">
                  <c:v>33612</c:v>
                </c:pt>
                <c:pt idx="3661">
                  <c:v>33613</c:v>
                </c:pt>
                <c:pt idx="3662">
                  <c:v>33614</c:v>
                </c:pt>
                <c:pt idx="3663">
                  <c:v>33615</c:v>
                </c:pt>
                <c:pt idx="3664">
                  <c:v>33616</c:v>
                </c:pt>
                <c:pt idx="3665">
                  <c:v>33617</c:v>
                </c:pt>
                <c:pt idx="3666">
                  <c:v>33618</c:v>
                </c:pt>
                <c:pt idx="3667">
                  <c:v>33619</c:v>
                </c:pt>
                <c:pt idx="3668">
                  <c:v>33620</c:v>
                </c:pt>
                <c:pt idx="3669">
                  <c:v>33621</c:v>
                </c:pt>
                <c:pt idx="3670">
                  <c:v>33622</c:v>
                </c:pt>
                <c:pt idx="3671">
                  <c:v>33623</c:v>
                </c:pt>
                <c:pt idx="3672">
                  <c:v>33624</c:v>
                </c:pt>
                <c:pt idx="3673">
                  <c:v>33625</c:v>
                </c:pt>
                <c:pt idx="3674">
                  <c:v>33626</c:v>
                </c:pt>
                <c:pt idx="3675">
                  <c:v>33627</c:v>
                </c:pt>
                <c:pt idx="3676">
                  <c:v>33628</c:v>
                </c:pt>
                <c:pt idx="3677">
                  <c:v>33629</c:v>
                </c:pt>
                <c:pt idx="3678">
                  <c:v>33630</c:v>
                </c:pt>
                <c:pt idx="3679">
                  <c:v>33631</c:v>
                </c:pt>
                <c:pt idx="3680">
                  <c:v>33632</c:v>
                </c:pt>
                <c:pt idx="3681">
                  <c:v>33633</c:v>
                </c:pt>
                <c:pt idx="3682">
                  <c:v>33634</c:v>
                </c:pt>
                <c:pt idx="3683">
                  <c:v>33635</c:v>
                </c:pt>
                <c:pt idx="3684">
                  <c:v>33636</c:v>
                </c:pt>
                <c:pt idx="3685">
                  <c:v>33637</c:v>
                </c:pt>
                <c:pt idx="3686">
                  <c:v>33638</c:v>
                </c:pt>
                <c:pt idx="3687">
                  <c:v>33639</c:v>
                </c:pt>
                <c:pt idx="3688">
                  <c:v>33640</c:v>
                </c:pt>
                <c:pt idx="3689">
                  <c:v>33641</c:v>
                </c:pt>
                <c:pt idx="3690">
                  <c:v>33642</c:v>
                </c:pt>
                <c:pt idx="3691">
                  <c:v>33643</c:v>
                </c:pt>
                <c:pt idx="3692">
                  <c:v>33644</c:v>
                </c:pt>
                <c:pt idx="3693">
                  <c:v>33645</c:v>
                </c:pt>
                <c:pt idx="3694">
                  <c:v>33646</c:v>
                </c:pt>
                <c:pt idx="3695">
                  <c:v>33647</c:v>
                </c:pt>
                <c:pt idx="3696">
                  <c:v>33648</c:v>
                </c:pt>
                <c:pt idx="3697">
                  <c:v>33649</c:v>
                </c:pt>
                <c:pt idx="3698">
                  <c:v>33650</c:v>
                </c:pt>
                <c:pt idx="3699">
                  <c:v>33651</c:v>
                </c:pt>
                <c:pt idx="3700">
                  <c:v>33652</c:v>
                </c:pt>
                <c:pt idx="3701">
                  <c:v>33653</c:v>
                </c:pt>
                <c:pt idx="3702">
                  <c:v>33654</c:v>
                </c:pt>
                <c:pt idx="3703">
                  <c:v>33655</c:v>
                </c:pt>
                <c:pt idx="3704">
                  <c:v>33656</c:v>
                </c:pt>
                <c:pt idx="3705">
                  <c:v>33657</c:v>
                </c:pt>
                <c:pt idx="3706">
                  <c:v>33658</c:v>
                </c:pt>
                <c:pt idx="3707">
                  <c:v>33659</c:v>
                </c:pt>
                <c:pt idx="3708">
                  <c:v>33660</c:v>
                </c:pt>
                <c:pt idx="3709">
                  <c:v>33661</c:v>
                </c:pt>
                <c:pt idx="3710">
                  <c:v>33662</c:v>
                </c:pt>
                <c:pt idx="3711">
                  <c:v>33663</c:v>
                </c:pt>
                <c:pt idx="3712">
                  <c:v>33664</c:v>
                </c:pt>
                <c:pt idx="3713">
                  <c:v>33665</c:v>
                </c:pt>
                <c:pt idx="3714">
                  <c:v>33666</c:v>
                </c:pt>
                <c:pt idx="3715">
                  <c:v>33667</c:v>
                </c:pt>
                <c:pt idx="3716">
                  <c:v>33668</c:v>
                </c:pt>
                <c:pt idx="3717">
                  <c:v>33669</c:v>
                </c:pt>
                <c:pt idx="3718">
                  <c:v>33670</c:v>
                </c:pt>
                <c:pt idx="3719">
                  <c:v>33671</c:v>
                </c:pt>
                <c:pt idx="3720">
                  <c:v>33672</c:v>
                </c:pt>
                <c:pt idx="3721">
                  <c:v>33673</c:v>
                </c:pt>
                <c:pt idx="3722">
                  <c:v>33674</c:v>
                </c:pt>
                <c:pt idx="3723">
                  <c:v>33675</c:v>
                </c:pt>
                <c:pt idx="3724">
                  <c:v>33676</c:v>
                </c:pt>
                <c:pt idx="3725">
                  <c:v>33677</c:v>
                </c:pt>
                <c:pt idx="3726">
                  <c:v>33678</c:v>
                </c:pt>
                <c:pt idx="3727">
                  <c:v>33679</c:v>
                </c:pt>
                <c:pt idx="3728">
                  <c:v>33680</c:v>
                </c:pt>
                <c:pt idx="3729">
                  <c:v>33681</c:v>
                </c:pt>
                <c:pt idx="3730">
                  <c:v>33682</c:v>
                </c:pt>
                <c:pt idx="3731">
                  <c:v>33683</c:v>
                </c:pt>
                <c:pt idx="3732">
                  <c:v>33684</c:v>
                </c:pt>
                <c:pt idx="3733">
                  <c:v>33685</c:v>
                </c:pt>
                <c:pt idx="3734">
                  <c:v>33686</c:v>
                </c:pt>
                <c:pt idx="3735">
                  <c:v>33687</c:v>
                </c:pt>
                <c:pt idx="3736">
                  <c:v>33688</c:v>
                </c:pt>
                <c:pt idx="3737">
                  <c:v>33689</c:v>
                </c:pt>
                <c:pt idx="3738">
                  <c:v>33690</c:v>
                </c:pt>
                <c:pt idx="3739">
                  <c:v>33691</c:v>
                </c:pt>
                <c:pt idx="3740">
                  <c:v>33692</c:v>
                </c:pt>
                <c:pt idx="3741">
                  <c:v>33693</c:v>
                </c:pt>
                <c:pt idx="3742">
                  <c:v>33694</c:v>
                </c:pt>
                <c:pt idx="3743">
                  <c:v>33695</c:v>
                </c:pt>
                <c:pt idx="3744">
                  <c:v>33696</c:v>
                </c:pt>
                <c:pt idx="3745">
                  <c:v>33697</c:v>
                </c:pt>
                <c:pt idx="3746">
                  <c:v>33698</c:v>
                </c:pt>
                <c:pt idx="3747">
                  <c:v>33699</c:v>
                </c:pt>
                <c:pt idx="3748">
                  <c:v>33700</c:v>
                </c:pt>
                <c:pt idx="3749">
                  <c:v>33701</c:v>
                </c:pt>
                <c:pt idx="3750">
                  <c:v>33702</c:v>
                </c:pt>
                <c:pt idx="3751">
                  <c:v>33703</c:v>
                </c:pt>
                <c:pt idx="3752">
                  <c:v>33704</c:v>
                </c:pt>
                <c:pt idx="3753">
                  <c:v>33705</c:v>
                </c:pt>
                <c:pt idx="3754">
                  <c:v>33706</c:v>
                </c:pt>
                <c:pt idx="3755">
                  <c:v>33707</c:v>
                </c:pt>
                <c:pt idx="3756">
                  <c:v>33708</c:v>
                </c:pt>
                <c:pt idx="3757">
                  <c:v>33709</c:v>
                </c:pt>
                <c:pt idx="3758">
                  <c:v>33710</c:v>
                </c:pt>
                <c:pt idx="3759">
                  <c:v>33711</c:v>
                </c:pt>
                <c:pt idx="3760">
                  <c:v>33712</c:v>
                </c:pt>
                <c:pt idx="3761">
                  <c:v>33713</c:v>
                </c:pt>
                <c:pt idx="3762">
                  <c:v>33714</c:v>
                </c:pt>
                <c:pt idx="3763">
                  <c:v>33715</c:v>
                </c:pt>
                <c:pt idx="3764">
                  <c:v>33716</c:v>
                </c:pt>
                <c:pt idx="3765">
                  <c:v>33717</c:v>
                </c:pt>
                <c:pt idx="3766">
                  <c:v>33718</c:v>
                </c:pt>
                <c:pt idx="3767">
                  <c:v>33719</c:v>
                </c:pt>
                <c:pt idx="3768">
                  <c:v>33720</c:v>
                </c:pt>
                <c:pt idx="3769">
                  <c:v>33721</c:v>
                </c:pt>
                <c:pt idx="3770">
                  <c:v>33722</c:v>
                </c:pt>
                <c:pt idx="3771">
                  <c:v>33723</c:v>
                </c:pt>
                <c:pt idx="3772">
                  <c:v>33724</c:v>
                </c:pt>
                <c:pt idx="3773">
                  <c:v>33725</c:v>
                </c:pt>
                <c:pt idx="3774">
                  <c:v>33726</c:v>
                </c:pt>
                <c:pt idx="3775">
                  <c:v>33727</c:v>
                </c:pt>
                <c:pt idx="3776">
                  <c:v>33728</c:v>
                </c:pt>
                <c:pt idx="3777">
                  <c:v>33729</c:v>
                </c:pt>
                <c:pt idx="3778">
                  <c:v>33730</c:v>
                </c:pt>
                <c:pt idx="3779">
                  <c:v>33731</c:v>
                </c:pt>
                <c:pt idx="3780">
                  <c:v>33732</c:v>
                </c:pt>
                <c:pt idx="3781">
                  <c:v>33733</c:v>
                </c:pt>
                <c:pt idx="3782">
                  <c:v>33734</c:v>
                </c:pt>
                <c:pt idx="3783">
                  <c:v>33735</c:v>
                </c:pt>
                <c:pt idx="3784">
                  <c:v>33736</c:v>
                </c:pt>
                <c:pt idx="3785">
                  <c:v>33737</c:v>
                </c:pt>
                <c:pt idx="3786">
                  <c:v>33738</c:v>
                </c:pt>
                <c:pt idx="3787">
                  <c:v>33739</c:v>
                </c:pt>
                <c:pt idx="3788">
                  <c:v>33740</c:v>
                </c:pt>
                <c:pt idx="3789">
                  <c:v>33741</c:v>
                </c:pt>
                <c:pt idx="3790">
                  <c:v>33742</c:v>
                </c:pt>
                <c:pt idx="3791">
                  <c:v>33743</c:v>
                </c:pt>
                <c:pt idx="3792">
                  <c:v>33744</c:v>
                </c:pt>
                <c:pt idx="3793">
                  <c:v>33745</c:v>
                </c:pt>
                <c:pt idx="3794">
                  <c:v>33746</c:v>
                </c:pt>
                <c:pt idx="3795">
                  <c:v>33747</c:v>
                </c:pt>
                <c:pt idx="3796">
                  <c:v>33748</c:v>
                </c:pt>
                <c:pt idx="3797">
                  <c:v>33749</c:v>
                </c:pt>
                <c:pt idx="3798">
                  <c:v>33750</c:v>
                </c:pt>
                <c:pt idx="3799">
                  <c:v>33751</c:v>
                </c:pt>
                <c:pt idx="3800">
                  <c:v>33752</c:v>
                </c:pt>
                <c:pt idx="3801">
                  <c:v>33753</c:v>
                </c:pt>
                <c:pt idx="3802">
                  <c:v>33754</c:v>
                </c:pt>
                <c:pt idx="3803">
                  <c:v>33755</c:v>
                </c:pt>
                <c:pt idx="3804">
                  <c:v>33756</c:v>
                </c:pt>
                <c:pt idx="3805">
                  <c:v>33757</c:v>
                </c:pt>
                <c:pt idx="3806">
                  <c:v>33758</c:v>
                </c:pt>
                <c:pt idx="3807">
                  <c:v>33759</c:v>
                </c:pt>
                <c:pt idx="3808">
                  <c:v>33760</c:v>
                </c:pt>
                <c:pt idx="3809">
                  <c:v>33761</c:v>
                </c:pt>
                <c:pt idx="3810">
                  <c:v>33762</c:v>
                </c:pt>
                <c:pt idx="3811">
                  <c:v>33763</c:v>
                </c:pt>
                <c:pt idx="3812">
                  <c:v>33764</c:v>
                </c:pt>
                <c:pt idx="3813">
                  <c:v>33765</c:v>
                </c:pt>
                <c:pt idx="3814">
                  <c:v>33766</c:v>
                </c:pt>
                <c:pt idx="3815">
                  <c:v>33767</c:v>
                </c:pt>
                <c:pt idx="3816">
                  <c:v>33768</c:v>
                </c:pt>
                <c:pt idx="3817">
                  <c:v>33769</c:v>
                </c:pt>
                <c:pt idx="3818">
                  <c:v>33770</c:v>
                </c:pt>
                <c:pt idx="3819">
                  <c:v>33771</c:v>
                </c:pt>
                <c:pt idx="3820">
                  <c:v>33772</c:v>
                </c:pt>
                <c:pt idx="3821">
                  <c:v>33773</c:v>
                </c:pt>
                <c:pt idx="3822">
                  <c:v>33774</c:v>
                </c:pt>
                <c:pt idx="3823">
                  <c:v>33775</c:v>
                </c:pt>
                <c:pt idx="3824">
                  <c:v>33776</c:v>
                </c:pt>
                <c:pt idx="3825">
                  <c:v>33777</c:v>
                </c:pt>
                <c:pt idx="3826">
                  <c:v>33778</c:v>
                </c:pt>
                <c:pt idx="3827">
                  <c:v>33779</c:v>
                </c:pt>
                <c:pt idx="3828">
                  <c:v>33780</c:v>
                </c:pt>
                <c:pt idx="3829">
                  <c:v>33781</c:v>
                </c:pt>
                <c:pt idx="3830">
                  <c:v>33782</c:v>
                </c:pt>
                <c:pt idx="3831">
                  <c:v>33783</c:v>
                </c:pt>
                <c:pt idx="3832">
                  <c:v>33784</c:v>
                </c:pt>
                <c:pt idx="3833">
                  <c:v>33785</c:v>
                </c:pt>
                <c:pt idx="3834">
                  <c:v>33786</c:v>
                </c:pt>
                <c:pt idx="3835">
                  <c:v>33787</c:v>
                </c:pt>
                <c:pt idx="3836">
                  <c:v>33788</c:v>
                </c:pt>
                <c:pt idx="3837">
                  <c:v>33789</c:v>
                </c:pt>
                <c:pt idx="3838">
                  <c:v>33790</c:v>
                </c:pt>
                <c:pt idx="3839">
                  <c:v>33791</c:v>
                </c:pt>
                <c:pt idx="3840">
                  <c:v>33792</c:v>
                </c:pt>
                <c:pt idx="3841">
                  <c:v>33793</c:v>
                </c:pt>
                <c:pt idx="3842">
                  <c:v>33794</c:v>
                </c:pt>
                <c:pt idx="3843">
                  <c:v>33795</c:v>
                </c:pt>
                <c:pt idx="3844">
                  <c:v>33796</c:v>
                </c:pt>
                <c:pt idx="3845">
                  <c:v>33797</c:v>
                </c:pt>
                <c:pt idx="3846">
                  <c:v>33798</c:v>
                </c:pt>
                <c:pt idx="3847">
                  <c:v>33799</c:v>
                </c:pt>
                <c:pt idx="3848">
                  <c:v>33800</c:v>
                </c:pt>
                <c:pt idx="3849">
                  <c:v>33801</c:v>
                </c:pt>
                <c:pt idx="3850">
                  <c:v>33802</c:v>
                </c:pt>
                <c:pt idx="3851">
                  <c:v>33803</c:v>
                </c:pt>
                <c:pt idx="3852">
                  <c:v>33804</c:v>
                </c:pt>
                <c:pt idx="3853">
                  <c:v>33805</c:v>
                </c:pt>
                <c:pt idx="3854">
                  <c:v>33806</c:v>
                </c:pt>
                <c:pt idx="3855">
                  <c:v>33807</c:v>
                </c:pt>
                <c:pt idx="3856">
                  <c:v>33808</c:v>
                </c:pt>
                <c:pt idx="3857">
                  <c:v>33809</c:v>
                </c:pt>
                <c:pt idx="3858">
                  <c:v>33810</c:v>
                </c:pt>
                <c:pt idx="3859">
                  <c:v>33811</c:v>
                </c:pt>
                <c:pt idx="3860">
                  <c:v>33812</c:v>
                </c:pt>
                <c:pt idx="3861">
                  <c:v>33813</c:v>
                </c:pt>
                <c:pt idx="3862">
                  <c:v>33814</c:v>
                </c:pt>
                <c:pt idx="3863">
                  <c:v>33815</c:v>
                </c:pt>
                <c:pt idx="3864">
                  <c:v>33816</c:v>
                </c:pt>
                <c:pt idx="3865">
                  <c:v>33817</c:v>
                </c:pt>
                <c:pt idx="3866">
                  <c:v>33818</c:v>
                </c:pt>
                <c:pt idx="3867">
                  <c:v>33819</c:v>
                </c:pt>
                <c:pt idx="3868">
                  <c:v>33820</c:v>
                </c:pt>
                <c:pt idx="3869">
                  <c:v>33821</c:v>
                </c:pt>
                <c:pt idx="3870">
                  <c:v>33822</c:v>
                </c:pt>
                <c:pt idx="3871">
                  <c:v>33823</c:v>
                </c:pt>
                <c:pt idx="3872">
                  <c:v>33824</c:v>
                </c:pt>
                <c:pt idx="3873">
                  <c:v>33825</c:v>
                </c:pt>
                <c:pt idx="3874">
                  <c:v>33826</c:v>
                </c:pt>
                <c:pt idx="3875">
                  <c:v>33827</c:v>
                </c:pt>
                <c:pt idx="3876">
                  <c:v>33828</c:v>
                </c:pt>
                <c:pt idx="3877">
                  <c:v>33829</c:v>
                </c:pt>
                <c:pt idx="3878">
                  <c:v>33830</c:v>
                </c:pt>
                <c:pt idx="3879">
                  <c:v>33831</c:v>
                </c:pt>
                <c:pt idx="3880">
                  <c:v>33832</c:v>
                </c:pt>
                <c:pt idx="3881">
                  <c:v>33833</c:v>
                </c:pt>
                <c:pt idx="3882">
                  <c:v>33834</c:v>
                </c:pt>
                <c:pt idx="3883">
                  <c:v>33835</c:v>
                </c:pt>
                <c:pt idx="3884">
                  <c:v>33836</c:v>
                </c:pt>
                <c:pt idx="3885">
                  <c:v>33837</c:v>
                </c:pt>
                <c:pt idx="3886">
                  <c:v>33838</c:v>
                </c:pt>
                <c:pt idx="3887">
                  <c:v>33839</c:v>
                </c:pt>
                <c:pt idx="3888">
                  <c:v>33840</c:v>
                </c:pt>
                <c:pt idx="3889">
                  <c:v>33841</c:v>
                </c:pt>
                <c:pt idx="3890">
                  <c:v>33842</c:v>
                </c:pt>
                <c:pt idx="3891">
                  <c:v>33843</c:v>
                </c:pt>
                <c:pt idx="3892">
                  <c:v>33844</c:v>
                </c:pt>
                <c:pt idx="3893">
                  <c:v>33845</c:v>
                </c:pt>
                <c:pt idx="3894">
                  <c:v>33846</c:v>
                </c:pt>
                <c:pt idx="3895">
                  <c:v>33847</c:v>
                </c:pt>
                <c:pt idx="3896">
                  <c:v>33848</c:v>
                </c:pt>
                <c:pt idx="3897">
                  <c:v>33849</c:v>
                </c:pt>
                <c:pt idx="3898">
                  <c:v>33850</c:v>
                </c:pt>
                <c:pt idx="3899">
                  <c:v>33851</c:v>
                </c:pt>
                <c:pt idx="3900">
                  <c:v>33852</c:v>
                </c:pt>
                <c:pt idx="3901">
                  <c:v>33853</c:v>
                </c:pt>
                <c:pt idx="3902">
                  <c:v>33854</c:v>
                </c:pt>
                <c:pt idx="3903">
                  <c:v>33855</c:v>
                </c:pt>
                <c:pt idx="3904">
                  <c:v>33856</c:v>
                </c:pt>
                <c:pt idx="3905">
                  <c:v>33857</c:v>
                </c:pt>
                <c:pt idx="3906">
                  <c:v>33858</c:v>
                </c:pt>
                <c:pt idx="3907">
                  <c:v>33859</c:v>
                </c:pt>
                <c:pt idx="3908">
                  <c:v>33860</c:v>
                </c:pt>
                <c:pt idx="3909">
                  <c:v>33861</c:v>
                </c:pt>
                <c:pt idx="3910">
                  <c:v>33862</c:v>
                </c:pt>
                <c:pt idx="3911">
                  <c:v>33863</c:v>
                </c:pt>
                <c:pt idx="3912">
                  <c:v>33864</c:v>
                </c:pt>
                <c:pt idx="3913">
                  <c:v>33865</c:v>
                </c:pt>
                <c:pt idx="3914">
                  <c:v>33866</c:v>
                </c:pt>
                <c:pt idx="3915">
                  <c:v>33867</c:v>
                </c:pt>
                <c:pt idx="3916">
                  <c:v>33868</c:v>
                </c:pt>
                <c:pt idx="3917">
                  <c:v>33869</c:v>
                </c:pt>
                <c:pt idx="3918">
                  <c:v>33870</c:v>
                </c:pt>
                <c:pt idx="3919">
                  <c:v>33871</c:v>
                </c:pt>
                <c:pt idx="3920">
                  <c:v>33872</c:v>
                </c:pt>
                <c:pt idx="3921">
                  <c:v>33873</c:v>
                </c:pt>
                <c:pt idx="3922">
                  <c:v>33874</c:v>
                </c:pt>
                <c:pt idx="3923">
                  <c:v>33875</c:v>
                </c:pt>
                <c:pt idx="3924">
                  <c:v>33876</c:v>
                </c:pt>
                <c:pt idx="3925">
                  <c:v>33877</c:v>
                </c:pt>
                <c:pt idx="3926">
                  <c:v>33878</c:v>
                </c:pt>
                <c:pt idx="3927">
                  <c:v>33879</c:v>
                </c:pt>
                <c:pt idx="3928">
                  <c:v>33880</c:v>
                </c:pt>
                <c:pt idx="3929">
                  <c:v>33881</c:v>
                </c:pt>
                <c:pt idx="3930">
                  <c:v>33882</c:v>
                </c:pt>
                <c:pt idx="3931">
                  <c:v>33883</c:v>
                </c:pt>
                <c:pt idx="3932">
                  <c:v>33884</c:v>
                </c:pt>
                <c:pt idx="3933">
                  <c:v>33885</c:v>
                </c:pt>
                <c:pt idx="3934">
                  <c:v>33886</c:v>
                </c:pt>
                <c:pt idx="3935">
                  <c:v>33887</c:v>
                </c:pt>
                <c:pt idx="3936">
                  <c:v>33888</c:v>
                </c:pt>
                <c:pt idx="3937">
                  <c:v>33889</c:v>
                </c:pt>
                <c:pt idx="3938">
                  <c:v>33890</c:v>
                </c:pt>
                <c:pt idx="3939">
                  <c:v>33891</c:v>
                </c:pt>
                <c:pt idx="3940">
                  <c:v>33892</c:v>
                </c:pt>
                <c:pt idx="3941">
                  <c:v>33893</c:v>
                </c:pt>
                <c:pt idx="3942">
                  <c:v>33894</c:v>
                </c:pt>
                <c:pt idx="3943">
                  <c:v>33895</c:v>
                </c:pt>
                <c:pt idx="3944">
                  <c:v>33896</c:v>
                </c:pt>
                <c:pt idx="3945">
                  <c:v>33897</c:v>
                </c:pt>
                <c:pt idx="3946">
                  <c:v>33898</c:v>
                </c:pt>
                <c:pt idx="3947">
                  <c:v>33899</c:v>
                </c:pt>
                <c:pt idx="3948">
                  <c:v>33900</c:v>
                </c:pt>
                <c:pt idx="3949">
                  <c:v>33901</c:v>
                </c:pt>
                <c:pt idx="3950">
                  <c:v>33902</c:v>
                </c:pt>
                <c:pt idx="3951">
                  <c:v>33903</c:v>
                </c:pt>
                <c:pt idx="3952">
                  <c:v>33904</c:v>
                </c:pt>
                <c:pt idx="3953">
                  <c:v>33905</c:v>
                </c:pt>
                <c:pt idx="3954">
                  <c:v>33906</c:v>
                </c:pt>
                <c:pt idx="3955">
                  <c:v>33907</c:v>
                </c:pt>
                <c:pt idx="3956">
                  <c:v>33908</c:v>
                </c:pt>
                <c:pt idx="3957">
                  <c:v>33909</c:v>
                </c:pt>
                <c:pt idx="3958">
                  <c:v>33910</c:v>
                </c:pt>
                <c:pt idx="3959">
                  <c:v>33911</c:v>
                </c:pt>
                <c:pt idx="3960">
                  <c:v>33912</c:v>
                </c:pt>
                <c:pt idx="3961">
                  <c:v>33913</c:v>
                </c:pt>
                <c:pt idx="3962">
                  <c:v>33914</c:v>
                </c:pt>
                <c:pt idx="3963">
                  <c:v>33915</c:v>
                </c:pt>
                <c:pt idx="3964">
                  <c:v>33916</c:v>
                </c:pt>
                <c:pt idx="3965">
                  <c:v>33917</c:v>
                </c:pt>
                <c:pt idx="3966">
                  <c:v>33918</c:v>
                </c:pt>
                <c:pt idx="3967">
                  <c:v>33919</c:v>
                </c:pt>
                <c:pt idx="3968">
                  <c:v>33920</c:v>
                </c:pt>
                <c:pt idx="3969">
                  <c:v>33921</c:v>
                </c:pt>
                <c:pt idx="3970">
                  <c:v>33922</c:v>
                </c:pt>
                <c:pt idx="3971">
                  <c:v>33923</c:v>
                </c:pt>
                <c:pt idx="3972">
                  <c:v>33924</c:v>
                </c:pt>
                <c:pt idx="3973">
                  <c:v>33925</c:v>
                </c:pt>
                <c:pt idx="3974">
                  <c:v>33926</c:v>
                </c:pt>
                <c:pt idx="3975">
                  <c:v>33927</c:v>
                </c:pt>
                <c:pt idx="3976">
                  <c:v>33928</c:v>
                </c:pt>
                <c:pt idx="3977">
                  <c:v>33929</c:v>
                </c:pt>
                <c:pt idx="3978">
                  <c:v>33930</c:v>
                </c:pt>
                <c:pt idx="3979">
                  <c:v>33931</c:v>
                </c:pt>
                <c:pt idx="3980">
                  <c:v>33932</c:v>
                </c:pt>
                <c:pt idx="3981">
                  <c:v>33933</c:v>
                </c:pt>
                <c:pt idx="3982">
                  <c:v>33934</c:v>
                </c:pt>
                <c:pt idx="3983">
                  <c:v>33935</c:v>
                </c:pt>
                <c:pt idx="3984">
                  <c:v>33936</c:v>
                </c:pt>
                <c:pt idx="3985">
                  <c:v>33937</c:v>
                </c:pt>
                <c:pt idx="3986">
                  <c:v>33938</c:v>
                </c:pt>
                <c:pt idx="3987">
                  <c:v>33939</c:v>
                </c:pt>
                <c:pt idx="3988">
                  <c:v>33940</c:v>
                </c:pt>
                <c:pt idx="3989">
                  <c:v>33941</c:v>
                </c:pt>
                <c:pt idx="3990">
                  <c:v>33942</c:v>
                </c:pt>
                <c:pt idx="3991">
                  <c:v>33943</c:v>
                </c:pt>
                <c:pt idx="3992">
                  <c:v>33944</c:v>
                </c:pt>
                <c:pt idx="3993">
                  <c:v>33945</c:v>
                </c:pt>
                <c:pt idx="3994">
                  <c:v>33946</c:v>
                </c:pt>
                <c:pt idx="3995">
                  <c:v>33947</c:v>
                </c:pt>
                <c:pt idx="3996">
                  <c:v>33948</c:v>
                </c:pt>
                <c:pt idx="3997">
                  <c:v>33949</c:v>
                </c:pt>
                <c:pt idx="3998">
                  <c:v>33950</c:v>
                </c:pt>
                <c:pt idx="3999">
                  <c:v>33951</c:v>
                </c:pt>
                <c:pt idx="4000">
                  <c:v>33952</c:v>
                </c:pt>
                <c:pt idx="4001">
                  <c:v>33953</c:v>
                </c:pt>
                <c:pt idx="4002">
                  <c:v>33954</c:v>
                </c:pt>
                <c:pt idx="4003">
                  <c:v>33955</c:v>
                </c:pt>
                <c:pt idx="4004">
                  <c:v>33956</c:v>
                </c:pt>
                <c:pt idx="4005">
                  <c:v>33957</c:v>
                </c:pt>
                <c:pt idx="4006">
                  <c:v>33958</c:v>
                </c:pt>
                <c:pt idx="4007">
                  <c:v>33959</c:v>
                </c:pt>
                <c:pt idx="4008">
                  <c:v>33960</c:v>
                </c:pt>
                <c:pt idx="4009">
                  <c:v>33961</c:v>
                </c:pt>
                <c:pt idx="4010">
                  <c:v>33962</c:v>
                </c:pt>
                <c:pt idx="4011">
                  <c:v>33963</c:v>
                </c:pt>
                <c:pt idx="4012">
                  <c:v>33964</c:v>
                </c:pt>
                <c:pt idx="4013">
                  <c:v>33965</c:v>
                </c:pt>
                <c:pt idx="4014">
                  <c:v>33966</c:v>
                </c:pt>
                <c:pt idx="4015">
                  <c:v>33967</c:v>
                </c:pt>
                <c:pt idx="4016">
                  <c:v>33968</c:v>
                </c:pt>
                <c:pt idx="4017">
                  <c:v>33969</c:v>
                </c:pt>
                <c:pt idx="4018">
                  <c:v>33970</c:v>
                </c:pt>
                <c:pt idx="4019">
                  <c:v>33971</c:v>
                </c:pt>
                <c:pt idx="4020">
                  <c:v>33972</c:v>
                </c:pt>
                <c:pt idx="4021">
                  <c:v>33973</c:v>
                </c:pt>
                <c:pt idx="4022">
                  <c:v>33974</c:v>
                </c:pt>
                <c:pt idx="4023">
                  <c:v>33975</c:v>
                </c:pt>
                <c:pt idx="4024">
                  <c:v>33976</c:v>
                </c:pt>
                <c:pt idx="4025">
                  <c:v>33977</c:v>
                </c:pt>
                <c:pt idx="4026">
                  <c:v>33978</c:v>
                </c:pt>
                <c:pt idx="4027">
                  <c:v>33979</c:v>
                </c:pt>
                <c:pt idx="4028">
                  <c:v>33980</c:v>
                </c:pt>
                <c:pt idx="4029">
                  <c:v>33981</c:v>
                </c:pt>
                <c:pt idx="4030">
                  <c:v>33982</c:v>
                </c:pt>
                <c:pt idx="4031">
                  <c:v>33983</c:v>
                </c:pt>
                <c:pt idx="4032">
                  <c:v>33984</c:v>
                </c:pt>
                <c:pt idx="4033">
                  <c:v>33985</c:v>
                </c:pt>
                <c:pt idx="4034">
                  <c:v>33986</c:v>
                </c:pt>
                <c:pt idx="4035">
                  <c:v>33987</c:v>
                </c:pt>
                <c:pt idx="4036">
                  <c:v>33988</c:v>
                </c:pt>
                <c:pt idx="4037">
                  <c:v>33989</c:v>
                </c:pt>
                <c:pt idx="4038">
                  <c:v>33990</c:v>
                </c:pt>
                <c:pt idx="4039">
                  <c:v>33991</c:v>
                </c:pt>
                <c:pt idx="4040">
                  <c:v>33992</c:v>
                </c:pt>
                <c:pt idx="4041">
                  <c:v>33993</c:v>
                </c:pt>
                <c:pt idx="4042">
                  <c:v>33994</c:v>
                </c:pt>
                <c:pt idx="4043">
                  <c:v>33995</c:v>
                </c:pt>
                <c:pt idx="4044">
                  <c:v>33996</c:v>
                </c:pt>
                <c:pt idx="4045">
                  <c:v>33997</c:v>
                </c:pt>
                <c:pt idx="4046">
                  <c:v>33998</c:v>
                </c:pt>
                <c:pt idx="4047">
                  <c:v>33999</c:v>
                </c:pt>
                <c:pt idx="4048">
                  <c:v>34000</c:v>
                </c:pt>
                <c:pt idx="4049">
                  <c:v>34001</c:v>
                </c:pt>
                <c:pt idx="4050">
                  <c:v>34002</c:v>
                </c:pt>
                <c:pt idx="4051">
                  <c:v>34003</c:v>
                </c:pt>
                <c:pt idx="4052">
                  <c:v>34004</c:v>
                </c:pt>
                <c:pt idx="4053">
                  <c:v>34005</c:v>
                </c:pt>
                <c:pt idx="4054">
                  <c:v>34006</c:v>
                </c:pt>
                <c:pt idx="4055">
                  <c:v>34007</c:v>
                </c:pt>
                <c:pt idx="4056">
                  <c:v>34008</c:v>
                </c:pt>
                <c:pt idx="4057">
                  <c:v>34009</c:v>
                </c:pt>
                <c:pt idx="4058">
                  <c:v>34010</c:v>
                </c:pt>
                <c:pt idx="4059">
                  <c:v>34011</c:v>
                </c:pt>
                <c:pt idx="4060">
                  <c:v>34012</c:v>
                </c:pt>
                <c:pt idx="4061">
                  <c:v>34013</c:v>
                </c:pt>
                <c:pt idx="4062">
                  <c:v>34014</c:v>
                </c:pt>
                <c:pt idx="4063">
                  <c:v>34015</c:v>
                </c:pt>
                <c:pt idx="4064">
                  <c:v>34016</c:v>
                </c:pt>
                <c:pt idx="4065">
                  <c:v>34017</c:v>
                </c:pt>
                <c:pt idx="4066">
                  <c:v>34018</c:v>
                </c:pt>
                <c:pt idx="4067">
                  <c:v>34019</c:v>
                </c:pt>
                <c:pt idx="4068">
                  <c:v>34020</c:v>
                </c:pt>
                <c:pt idx="4069">
                  <c:v>34021</c:v>
                </c:pt>
                <c:pt idx="4070">
                  <c:v>34022</c:v>
                </c:pt>
                <c:pt idx="4071">
                  <c:v>34023</c:v>
                </c:pt>
                <c:pt idx="4072">
                  <c:v>34024</c:v>
                </c:pt>
                <c:pt idx="4073">
                  <c:v>34025</c:v>
                </c:pt>
                <c:pt idx="4074">
                  <c:v>34026</c:v>
                </c:pt>
                <c:pt idx="4075">
                  <c:v>34027</c:v>
                </c:pt>
                <c:pt idx="4076">
                  <c:v>34028</c:v>
                </c:pt>
                <c:pt idx="4077">
                  <c:v>34029</c:v>
                </c:pt>
                <c:pt idx="4078">
                  <c:v>34030</c:v>
                </c:pt>
                <c:pt idx="4079">
                  <c:v>34031</c:v>
                </c:pt>
                <c:pt idx="4080">
                  <c:v>34032</c:v>
                </c:pt>
                <c:pt idx="4081">
                  <c:v>34033</c:v>
                </c:pt>
                <c:pt idx="4082">
                  <c:v>34034</c:v>
                </c:pt>
                <c:pt idx="4083">
                  <c:v>34035</c:v>
                </c:pt>
                <c:pt idx="4084">
                  <c:v>34036</c:v>
                </c:pt>
                <c:pt idx="4085">
                  <c:v>34037</c:v>
                </c:pt>
                <c:pt idx="4086">
                  <c:v>34038</c:v>
                </c:pt>
                <c:pt idx="4087">
                  <c:v>34039</c:v>
                </c:pt>
                <c:pt idx="4088">
                  <c:v>34040</c:v>
                </c:pt>
                <c:pt idx="4089">
                  <c:v>34041</c:v>
                </c:pt>
                <c:pt idx="4090">
                  <c:v>34042</c:v>
                </c:pt>
                <c:pt idx="4091">
                  <c:v>34043</c:v>
                </c:pt>
                <c:pt idx="4092">
                  <c:v>34044</c:v>
                </c:pt>
                <c:pt idx="4093">
                  <c:v>34045</c:v>
                </c:pt>
                <c:pt idx="4094">
                  <c:v>34046</c:v>
                </c:pt>
                <c:pt idx="4095">
                  <c:v>34047</c:v>
                </c:pt>
                <c:pt idx="4096">
                  <c:v>34048</c:v>
                </c:pt>
                <c:pt idx="4097">
                  <c:v>34049</c:v>
                </c:pt>
                <c:pt idx="4098">
                  <c:v>34050</c:v>
                </c:pt>
                <c:pt idx="4099">
                  <c:v>34051</c:v>
                </c:pt>
                <c:pt idx="4100">
                  <c:v>34052</c:v>
                </c:pt>
                <c:pt idx="4101">
                  <c:v>34053</c:v>
                </c:pt>
                <c:pt idx="4102">
                  <c:v>34054</c:v>
                </c:pt>
                <c:pt idx="4103">
                  <c:v>34055</c:v>
                </c:pt>
                <c:pt idx="4104">
                  <c:v>34056</c:v>
                </c:pt>
                <c:pt idx="4105">
                  <c:v>34057</c:v>
                </c:pt>
                <c:pt idx="4106">
                  <c:v>34058</c:v>
                </c:pt>
                <c:pt idx="4107">
                  <c:v>34059</c:v>
                </c:pt>
                <c:pt idx="4108">
                  <c:v>34060</c:v>
                </c:pt>
                <c:pt idx="4109">
                  <c:v>34061</c:v>
                </c:pt>
                <c:pt idx="4110">
                  <c:v>34062</c:v>
                </c:pt>
                <c:pt idx="4111">
                  <c:v>34063</c:v>
                </c:pt>
                <c:pt idx="4112">
                  <c:v>34064</c:v>
                </c:pt>
                <c:pt idx="4113">
                  <c:v>34065</c:v>
                </c:pt>
                <c:pt idx="4114">
                  <c:v>34066</c:v>
                </c:pt>
                <c:pt idx="4115">
                  <c:v>34067</c:v>
                </c:pt>
                <c:pt idx="4116">
                  <c:v>34068</c:v>
                </c:pt>
                <c:pt idx="4117">
                  <c:v>34069</c:v>
                </c:pt>
                <c:pt idx="4118">
                  <c:v>34070</c:v>
                </c:pt>
                <c:pt idx="4119">
                  <c:v>34071</c:v>
                </c:pt>
                <c:pt idx="4120">
                  <c:v>34072</c:v>
                </c:pt>
                <c:pt idx="4121">
                  <c:v>34073</c:v>
                </c:pt>
                <c:pt idx="4122">
                  <c:v>34074</c:v>
                </c:pt>
                <c:pt idx="4123">
                  <c:v>34075</c:v>
                </c:pt>
                <c:pt idx="4124">
                  <c:v>34076</c:v>
                </c:pt>
                <c:pt idx="4125">
                  <c:v>34077</c:v>
                </c:pt>
                <c:pt idx="4126">
                  <c:v>34078</c:v>
                </c:pt>
                <c:pt idx="4127">
                  <c:v>34079</c:v>
                </c:pt>
                <c:pt idx="4128">
                  <c:v>34080</c:v>
                </c:pt>
                <c:pt idx="4129">
                  <c:v>34081</c:v>
                </c:pt>
                <c:pt idx="4130">
                  <c:v>34082</c:v>
                </c:pt>
                <c:pt idx="4131">
                  <c:v>34083</c:v>
                </c:pt>
                <c:pt idx="4132">
                  <c:v>34084</c:v>
                </c:pt>
                <c:pt idx="4133">
                  <c:v>34085</c:v>
                </c:pt>
                <c:pt idx="4134">
                  <c:v>34086</c:v>
                </c:pt>
                <c:pt idx="4135">
                  <c:v>34087</c:v>
                </c:pt>
                <c:pt idx="4136">
                  <c:v>34088</c:v>
                </c:pt>
                <c:pt idx="4137">
                  <c:v>34089</c:v>
                </c:pt>
                <c:pt idx="4138">
                  <c:v>34090</c:v>
                </c:pt>
                <c:pt idx="4139">
                  <c:v>34091</c:v>
                </c:pt>
                <c:pt idx="4140">
                  <c:v>34092</c:v>
                </c:pt>
                <c:pt idx="4141">
                  <c:v>34093</c:v>
                </c:pt>
                <c:pt idx="4142">
                  <c:v>34094</c:v>
                </c:pt>
                <c:pt idx="4143">
                  <c:v>34095</c:v>
                </c:pt>
                <c:pt idx="4144">
                  <c:v>34096</c:v>
                </c:pt>
                <c:pt idx="4145">
                  <c:v>34097</c:v>
                </c:pt>
                <c:pt idx="4146">
                  <c:v>34098</c:v>
                </c:pt>
                <c:pt idx="4147">
                  <c:v>34099</c:v>
                </c:pt>
                <c:pt idx="4148">
                  <c:v>34100</c:v>
                </c:pt>
                <c:pt idx="4149">
                  <c:v>34101</c:v>
                </c:pt>
                <c:pt idx="4150">
                  <c:v>34102</c:v>
                </c:pt>
                <c:pt idx="4151">
                  <c:v>34103</c:v>
                </c:pt>
                <c:pt idx="4152">
                  <c:v>34104</c:v>
                </c:pt>
                <c:pt idx="4153">
                  <c:v>34105</c:v>
                </c:pt>
                <c:pt idx="4154">
                  <c:v>34106</c:v>
                </c:pt>
                <c:pt idx="4155">
                  <c:v>34107</c:v>
                </c:pt>
                <c:pt idx="4156">
                  <c:v>34108</c:v>
                </c:pt>
                <c:pt idx="4157">
                  <c:v>34109</c:v>
                </c:pt>
                <c:pt idx="4158">
                  <c:v>34110</c:v>
                </c:pt>
                <c:pt idx="4159">
                  <c:v>34111</c:v>
                </c:pt>
                <c:pt idx="4160">
                  <c:v>34112</c:v>
                </c:pt>
                <c:pt idx="4161">
                  <c:v>34113</c:v>
                </c:pt>
                <c:pt idx="4162">
                  <c:v>34114</c:v>
                </c:pt>
                <c:pt idx="4163">
                  <c:v>34115</c:v>
                </c:pt>
                <c:pt idx="4164">
                  <c:v>34116</c:v>
                </c:pt>
                <c:pt idx="4165">
                  <c:v>34117</c:v>
                </c:pt>
                <c:pt idx="4166">
                  <c:v>34118</c:v>
                </c:pt>
                <c:pt idx="4167">
                  <c:v>34119</c:v>
                </c:pt>
                <c:pt idx="4168">
                  <c:v>34120</c:v>
                </c:pt>
                <c:pt idx="4169">
                  <c:v>34121</c:v>
                </c:pt>
                <c:pt idx="4170">
                  <c:v>34122</c:v>
                </c:pt>
                <c:pt idx="4171">
                  <c:v>34123</c:v>
                </c:pt>
                <c:pt idx="4172">
                  <c:v>34124</c:v>
                </c:pt>
                <c:pt idx="4173">
                  <c:v>34125</c:v>
                </c:pt>
                <c:pt idx="4174">
                  <c:v>34126</c:v>
                </c:pt>
                <c:pt idx="4175">
                  <c:v>34127</c:v>
                </c:pt>
                <c:pt idx="4176">
                  <c:v>34128</c:v>
                </c:pt>
                <c:pt idx="4177">
                  <c:v>34129</c:v>
                </c:pt>
                <c:pt idx="4178">
                  <c:v>34130</c:v>
                </c:pt>
                <c:pt idx="4179">
                  <c:v>34131</c:v>
                </c:pt>
                <c:pt idx="4180">
                  <c:v>34132</c:v>
                </c:pt>
                <c:pt idx="4181">
                  <c:v>34133</c:v>
                </c:pt>
                <c:pt idx="4182">
                  <c:v>34134</c:v>
                </c:pt>
                <c:pt idx="4183">
                  <c:v>34135</c:v>
                </c:pt>
                <c:pt idx="4184">
                  <c:v>34136</c:v>
                </c:pt>
                <c:pt idx="4185">
                  <c:v>34137</c:v>
                </c:pt>
                <c:pt idx="4186">
                  <c:v>34138</c:v>
                </c:pt>
                <c:pt idx="4187">
                  <c:v>34139</c:v>
                </c:pt>
                <c:pt idx="4188">
                  <c:v>34140</c:v>
                </c:pt>
                <c:pt idx="4189">
                  <c:v>34141</c:v>
                </c:pt>
                <c:pt idx="4190">
                  <c:v>34142</c:v>
                </c:pt>
                <c:pt idx="4191">
                  <c:v>34143</c:v>
                </c:pt>
                <c:pt idx="4192">
                  <c:v>34144</c:v>
                </c:pt>
                <c:pt idx="4193">
                  <c:v>34145</c:v>
                </c:pt>
                <c:pt idx="4194">
                  <c:v>34146</c:v>
                </c:pt>
                <c:pt idx="4195">
                  <c:v>34147</c:v>
                </c:pt>
                <c:pt idx="4196">
                  <c:v>34148</c:v>
                </c:pt>
                <c:pt idx="4197">
                  <c:v>34149</c:v>
                </c:pt>
                <c:pt idx="4198">
                  <c:v>34150</c:v>
                </c:pt>
                <c:pt idx="4199">
                  <c:v>34151</c:v>
                </c:pt>
                <c:pt idx="4200">
                  <c:v>34152</c:v>
                </c:pt>
                <c:pt idx="4201">
                  <c:v>34153</c:v>
                </c:pt>
                <c:pt idx="4202">
                  <c:v>34154</c:v>
                </c:pt>
                <c:pt idx="4203">
                  <c:v>34155</c:v>
                </c:pt>
                <c:pt idx="4204">
                  <c:v>34156</c:v>
                </c:pt>
                <c:pt idx="4205">
                  <c:v>34157</c:v>
                </c:pt>
                <c:pt idx="4206">
                  <c:v>34158</c:v>
                </c:pt>
                <c:pt idx="4207">
                  <c:v>34159</c:v>
                </c:pt>
                <c:pt idx="4208">
                  <c:v>34160</c:v>
                </c:pt>
                <c:pt idx="4209">
                  <c:v>34161</c:v>
                </c:pt>
                <c:pt idx="4210">
                  <c:v>34162</c:v>
                </c:pt>
                <c:pt idx="4211">
                  <c:v>34163</c:v>
                </c:pt>
                <c:pt idx="4212">
                  <c:v>34164</c:v>
                </c:pt>
                <c:pt idx="4213">
                  <c:v>34165</c:v>
                </c:pt>
                <c:pt idx="4214">
                  <c:v>34166</c:v>
                </c:pt>
                <c:pt idx="4215">
                  <c:v>34167</c:v>
                </c:pt>
                <c:pt idx="4216">
                  <c:v>34168</c:v>
                </c:pt>
                <c:pt idx="4217">
                  <c:v>34169</c:v>
                </c:pt>
                <c:pt idx="4218">
                  <c:v>34170</c:v>
                </c:pt>
                <c:pt idx="4219">
                  <c:v>34171</c:v>
                </c:pt>
                <c:pt idx="4220">
                  <c:v>34172</c:v>
                </c:pt>
                <c:pt idx="4221">
                  <c:v>34173</c:v>
                </c:pt>
                <c:pt idx="4222">
                  <c:v>34174</c:v>
                </c:pt>
                <c:pt idx="4223">
                  <c:v>34175</c:v>
                </c:pt>
                <c:pt idx="4224">
                  <c:v>34176</c:v>
                </c:pt>
                <c:pt idx="4225">
                  <c:v>34177</c:v>
                </c:pt>
                <c:pt idx="4226">
                  <c:v>34178</c:v>
                </c:pt>
                <c:pt idx="4227">
                  <c:v>34179</c:v>
                </c:pt>
                <c:pt idx="4228">
                  <c:v>34180</c:v>
                </c:pt>
                <c:pt idx="4229">
                  <c:v>34181</c:v>
                </c:pt>
                <c:pt idx="4230">
                  <c:v>34182</c:v>
                </c:pt>
                <c:pt idx="4231">
                  <c:v>34183</c:v>
                </c:pt>
                <c:pt idx="4232">
                  <c:v>34184</c:v>
                </c:pt>
                <c:pt idx="4233">
                  <c:v>34185</c:v>
                </c:pt>
                <c:pt idx="4234">
                  <c:v>34186</c:v>
                </c:pt>
                <c:pt idx="4235">
                  <c:v>34187</c:v>
                </c:pt>
                <c:pt idx="4236">
                  <c:v>34188</c:v>
                </c:pt>
                <c:pt idx="4237">
                  <c:v>34189</c:v>
                </c:pt>
                <c:pt idx="4238">
                  <c:v>34190</c:v>
                </c:pt>
                <c:pt idx="4239">
                  <c:v>34191</c:v>
                </c:pt>
                <c:pt idx="4240">
                  <c:v>34192</c:v>
                </c:pt>
                <c:pt idx="4241">
                  <c:v>34193</c:v>
                </c:pt>
                <c:pt idx="4242">
                  <c:v>34194</c:v>
                </c:pt>
                <c:pt idx="4243">
                  <c:v>34195</c:v>
                </c:pt>
                <c:pt idx="4244">
                  <c:v>34196</c:v>
                </c:pt>
                <c:pt idx="4245">
                  <c:v>34197</c:v>
                </c:pt>
                <c:pt idx="4246">
                  <c:v>34198</c:v>
                </c:pt>
                <c:pt idx="4247">
                  <c:v>34199</c:v>
                </c:pt>
                <c:pt idx="4248">
                  <c:v>34200</c:v>
                </c:pt>
                <c:pt idx="4249">
                  <c:v>34201</c:v>
                </c:pt>
                <c:pt idx="4250">
                  <c:v>34202</c:v>
                </c:pt>
                <c:pt idx="4251">
                  <c:v>34203</c:v>
                </c:pt>
                <c:pt idx="4252">
                  <c:v>34204</c:v>
                </c:pt>
                <c:pt idx="4253">
                  <c:v>34205</c:v>
                </c:pt>
                <c:pt idx="4254">
                  <c:v>34206</c:v>
                </c:pt>
                <c:pt idx="4255">
                  <c:v>34207</c:v>
                </c:pt>
                <c:pt idx="4256">
                  <c:v>34208</c:v>
                </c:pt>
                <c:pt idx="4257">
                  <c:v>34209</c:v>
                </c:pt>
                <c:pt idx="4258">
                  <c:v>34210</c:v>
                </c:pt>
                <c:pt idx="4259">
                  <c:v>34211</c:v>
                </c:pt>
                <c:pt idx="4260">
                  <c:v>34212</c:v>
                </c:pt>
                <c:pt idx="4261">
                  <c:v>34213</c:v>
                </c:pt>
                <c:pt idx="4262">
                  <c:v>34214</c:v>
                </c:pt>
                <c:pt idx="4263">
                  <c:v>34215</c:v>
                </c:pt>
                <c:pt idx="4264">
                  <c:v>34216</c:v>
                </c:pt>
                <c:pt idx="4265">
                  <c:v>34217</c:v>
                </c:pt>
                <c:pt idx="4266">
                  <c:v>34218</c:v>
                </c:pt>
                <c:pt idx="4267">
                  <c:v>34219</c:v>
                </c:pt>
                <c:pt idx="4268">
                  <c:v>34220</c:v>
                </c:pt>
                <c:pt idx="4269">
                  <c:v>34221</c:v>
                </c:pt>
                <c:pt idx="4270">
                  <c:v>34222</c:v>
                </c:pt>
                <c:pt idx="4271">
                  <c:v>34223</c:v>
                </c:pt>
                <c:pt idx="4272">
                  <c:v>34224</c:v>
                </c:pt>
                <c:pt idx="4273">
                  <c:v>34225</c:v>
                </c:pt>
                <c:pt idx="4274">
                  <c:v>34226</c:v>
                </c:pt>
                <c:pt idx="4275">
                  <c:v>34227</c:v>
                </c:pt>
                <c:pt idx="4276">
                  <c:v>34228</c:v>
                </c:pt>
                <c:pt idx="4277">
                  <c:v>34229</c:v>
                </c:pt>
                <c:pt idx="4278">
                  <c:v>34230</c:v>
                </c:pt>
                <c:pt idx="4279">
                  <c:v>34231</c:v>
                </c:pt>
                <c:pt idx="4280">
                  <c:v>34232</c:v>
                </c:pt>
                <c:pt idx="4281">
                  <c:v>34233</c:v>
                </c:pt>
                <c:pt idx="4282">
                  <c:v>34234</c:v>
                </c:pt>
                <c:pt idx="4283">
                  <c:v>34235</c:v>
                </c:pt>
                <c:pt idx="4284">
                  <c:v>34236</c:v>
                </c:pt>
                <c:pt idx="4285">
                  <c:v>34237</c:v>
                </c:pt>
                <c:pt idx="4286">
                  <c:v>34238</c:v>
                </c:pt>
                <c:pt idx="4287">
                  <c:v>34239</c:v>
                </c:pt>
                <c:pt idx="4288">
                  <c:v>34240</c:v>
                </c:pt>
                <c:pt idx="4289">
                  <c:v>34241</c:v>
                </c:pt>
                <c:pt idx="4290">
                  <c:v>34242</c:v>
                </c:pt>
                <c:pt idx="4291">
                  <c:v>34243</c:v>
                </c:pt>
                <c:pt idx="4292">
                  <c:v>34244</c:v>
                </c:pt>
                <c:pt idx="4293">
                  <c:v>34245</c:v>
                </c:pt>
                <c:pt idx="4294">
                  <c:v>34246</c:v>
                </c:pt>
                <c:pt idx="4295">
                  <c:v>34247</c:v>
                </c:pt>
                <c:pt idx="4296">
                  <c:v>34248</c:v>
                </c:pt>
                <c:pt idx="4297">
                  <c:v>34249</c:v>
                </c:pt>
                <c:pt idx="4298">
                  <c:v>34250</c:v>
                </c:pt>
                <c:pt idx="4299">
                  <c:v>34251</c:v>
                </c:pt>
                <c:pt idx="4300">
                  <c:v>34252</c:v>
                </c:pt>
                <c:pt idx="4301">
                  <c:v>34253</c:v>
                </c:pt>
                <c:pt idx="4302">
                  <c:v>34254</c:v>
                </c:pt>
                <c:pt idx="4303">
                  <c:v>34255</c:v>
                </c:pt>
                <c:pt idx="4304">
                  <c:v>34256</c:v>
                </c:pt>
                <c:pt idx="4305">
                  <c:v>34257</c:v>
                </c:pt>
                <c:pt idx="4306">
                  <c:v>34258</c:v>
                </c:pt>
                <c:pt idx="4307">
                  <c:v>34259</c:v>
                </c:pt>
                <c:pt idx="4308">
                  <c:v>34260</c:v>
                </c:pt>
                <c:pt idx="4309">
                  <c:v>34261</c:v>
                </c:pt>
                <c:pt idx="4310">
                  <c:v>34262</c:v>
                </c:pt>
                <c:pt idx="4311">
                  <c:v>34263</c:v>
                </c:pt>
                <c:pt idx="4312">
                  <c:v>34264</c:v>
                </c:pt>
                <c:pt idx="4313">
                  <c:v>34265</c:v>
                </c:pt>
                <c:pt idx="4314">
                  <c:v>34266</c:v>
                </c:pt>
                <c:pt idx="4315">
                  <c:v>34267</c:v>
                </c:pt>
                <c:pt idx="4316">
                  <c:v>34268</c:v>
                </c:pt>
                <c:pt idx="4317">
                  <c:v>34269</c:v>
                </c:pt>
                <c:pt idx="4318">
                  <c:v>34270</c:v>
                </c:pt>
                <c:pt idx="4319">
                  <c:v>34271</c:v>
                </c:pt>
                <c:pt idx="4320">
                  <c:v>34272</c:v>
                </c:pt>
                <c:pt idx="4321">
                  <c:v>34273</c:v>
                </c:pt>
                <c:pt idx="4322">
                  <c:v>34274</c:v>
                </c:pt>
                <c:pt idx="4323">
                  <c:v>34275</c:v>
                </c:pt>
                <c:pt idx="4324">
                  <c:v>34276</c:v>
                </c:pt>
                <c:pt idx="4325">
                  <c:v>34277</c:v>
                </c:pt>
                <c:pt idx="4326">
                  <c:v>34278</c:v>
                </c:pt>
                <c:pt idx="4327">
                  <c:v>34279</c:v>
                </c:pt>
                <c:pt idx="4328">
                  <c:v>34280</c:v>
                </c:pt>
                <c:pt idx="4329">
                  <c:v>34281</c:v>
                </c:pt>
                <c:pt idx="4330">
                  <c:v>34282</c:v>
                </c:pt>
                <c:pt idx="4331">
                  <c:v>34283</c:v>
                </c:pt>
                <c:pt idx="4332">
                  <c:v>34284</c:v>
                </c:pt>
                <c:pt idx="4333">
                  <c:v>34285</c:v>
                </c:pt>
                <c:pt idx="4334">
                  <c:v>34286</c:v>
                </c:pt>
                <c:pt idx="4335">
                  <c:v>34287</c:v>
                </c:pt>
                <c:pt idx="4336">
                  <c:v>34288</c:v>
                </c:pt>
                <c:pt idx="4337">
                  <c:v>34289</c:v>
                </c:pt>
                <c:pt idx="4338">
                  <c:v>34290</c:v>
                </c:pt>
                <c:pt idx="4339">
                  <c:v>34291</c:v>
                </c:pt>
                <c:pt idx="4340">
                  <c:v>34292</c:v>
                </c:pt>
                <c:pt idx="4341">
                  <c:v>34293</c:v>
                </c:pt>
                <c:pt idx="4342">
                  <c:v>34294</c:v>
                </c:pt>
                <c:pt idx="4343">
                  <c:v>34295</c:v>
                </c:pt>
                <c:pt idx="4344">
                  <c:v>34296</c:v>
                </c:pt>
                <c:pt idx="4345">
                  <c:v>34297</c:v>
                </c:pt>
                <c:pt idx="4346">
                  <c:v>34298</c:v>
                </c:pt>
                <c:pt idx="4347">
                  <c:v>34299</c:v>
                </c:pt>
                <c:pt idx="4348">
                  <c:v>34300</c:v>
                </c:pt>
                <c:pt idx="4349">
                  <c:v>34301</c:v>
                </c:pt>
                <c:pt idx="4350">
                  <c:v>34302</c:v>
                </c:pt>
                <c:pt idx="4351">
                  <c:v>34303</c:v>
                </c:pt>
                <c:pt idx="4352">
                  <c:v>34304</c:v>
                </c:pt>
                <c:pt idx="4353">
                  <c:v>34305</c:v>
                </c:pt>
                <c:pt idx="4354">
                  <c:v>34306</c:v>
                </c:pt>
                <c:pt idx="4355">
                  <c:v>34307</c:v>
                </c:pt>
                <c:pt idx="4356">
                  <c:v>34308</c:v>
                </c:pt>
                <c:pt idx="4357">
                  <c:v>34309</c:v>
                </c:pt>
                <c:pt idx="4358">
                  <c:v>34310</c:v>
                </c:pt>
                <c:pt idx="4359">
                  <c:v>34311</c:v>
                </c:pt>
                <c:pt idx="4360">
                  <c:v>34312</c:v>
                </c:pt>
                <c:pt idx="4361">
                  <c:v>34313</c:v>
                </c:pt>
                <c:pt idx="4362">
                  <c:v>34314</c:v>
                </c:pt>
                <c:pt idx="4363">
                  <c:v>34315</c:v>
                </c:pt>
                <c:pt idx="4364">
                  <c:v>34316</c:v>
                </c:pt>
                <c:pt idx="4365">
                  <c:v>34317</c:v>
                </c:pt>
                <c:pt idx="4366">
                  <c:v>34318</c:v>
                </c:pt>
                <c:pt idx="4367">
                  <c:v>34319</c:v>
                </c:pt>
                <c:pt idx="4368">
                  <c:v>34320</c:v>
                </c:pt>
                <c:pt idx="4369">
                  <c:v>34321</c:v>
                </c:pt>
                <c:pt idx="4370">
                  <c:v>34322</c:v>
                </c:pt>
                <c:pt idx="4371">
                  <c:v>34323</c:v>
                </c:pt>
                <c:pt idx="4372">
                  <c:v>34324</c:v>
                </c:pt>
                <c:pt idx="4373">
                  <c:v>34325</c:v>
                </c:pt>
                <c:pt idx="4374">
                  <c:v>34326</c:v>
                </c:pt>
                <c:pt idx="4375">
                  <c:v>34327</c:v>
                </c:pt>
                <c:pt idx="4376">
                  <c:v>34328</c:v>
                </c:pt>
                <c:pt idx="4377">
                  <c:v>34329</c:v>
                </c:pt>
                <c:pt idx="4378">
                  <c:v>34330</c:v>
                </c:pt>
                <c:pt idx="4379">
                  <c:v>34331</c:v>
                </c:pt>
                <c:pt idx="4380">
                  <c:v>34332</c:v>
                </c:pt>
                <c:pt idx="4381">
                  <c:v>34333</c:v>
                </c:pt>
                <c:pt idx="4382">
                  <c:v>34334</c:v>
                </c:pt>
                <c:pt idx="4383">
                  <c:v>34335</c:v>
                </c:pt>
                <c:pt idx="4384">
                  <c:v>34336</c:v>
                </c:pt>
                <c:pt idx="4385">
                  <c:v>34337</c:v>
                </c:pt>
                <c:pt idx="4386">
                  <c:v>34338</c:v>
                </c:pt>
                <c:pt idx="4387">
                  <c:v>34339</c:v>
                </c:pt>
                <c:pt idx="4388">
                  <c:v>34340</c:v>
                </c:pt>
                <c:pt idx="4389">
                  <c:v>34341</c:v>
                </c:pt>
                <c:pt idx="4390">
                  <c:v>34342</c:v>
                </c:pt>
                <c:pt idx="4391">
                  <c:v>34343</c:v>
                </c:pt>
                <c:pt idx="4392">
                  <c:v>34344</c:v>
                </c:pt>
                <c:pt idx="4393">
                  <c:v>34345</c:v>
                </c:pt>
                <c:pt idx="4394">
                  <c:v>34346</c:v>
                </c:pt>
                <c:pt idx="4395">
                  <c:v>34347</c:v>
                </c:pt>
                <c:pt idx="4396">
                  <c:v>34348</c:v>
                </c:pt>
                <c:pt idx="4397">
                  <c:v>34349</c:v>
                </c:pt>
                <c:pt idx="4398">
                  <c:v>34350</c:v>
                </c:pt>
                <c:pt idx="4399">
                  <c:v>34351</c:v>
                </c:pt>
                <c:pt idx="4400">
                  <c:v>34352</c:v>
                </c:pt>
                <c:pt idx="4401">
                  <c:v>34353</c:v>
                </c:pt>
                <c:pt idx="4402">
                  <c:v>34354</c:v>
                </c:pt>
                <c:pt idx="4403">
                  <c:v>34355</c:v>
                </c:pt>
                <c:pt idx="4404">
                  <c:v>34356</c:v>
                </c:pt>
                <c:pt idx="4405">
                  <c:v>34357</c:v>
                </c:pt>
                <c:pt idx="4406">
                  <c:v>34358</c:v>
                </c:pt>
                <c:pt idx="4407">
                  <c:v>34359</c:v>
                </c:pt>
                <c:pt idx="4408">
                  <c:v>34360</c:v>
                </c:pt>
                <c:pt idx="4409">
                  <c:v>34361</c:v>
                </c:pt>
                <c:pt idx="4410">
                  <c:v>34362</c:v>
                </c:pt>
                <c:pt idx="4411">
                  <c:v>34363</c:v>
                </c:pt>
                <c:pt idx="4412">
                  <c:v>34364</c:v>
                </c:pt>
                <c:pt idx="4413">
                  <c:v>34365</c:v>
                </c:pt>
                <c:pt idx="4414">
                  <c:v>34366</c:v>
                </c:pt>
                <c:pt idx="4415">
                  <c:v>34367</c:v>
                </c:pt>
                <c:pt idx="4416">
                  <c:v>34368</c:v>
                </c:pt>
                <c:pt idx="4417">
                  <c:v>34369</c:v>
                </c:pt>
                <c:pt idx="4418">
                  <c:v>34370</c:v>
                </c:pt>
                <c:pt idx="4419">
                  <c:v>34371</c:v>
                </c:pt>
                <c:pt idx="4420">
                  <c:v>34372</c:v>
                </c:pt>
                <c:pt idx="4421">
                  <c:v>34373</c:v>
                </c:pt>
                <c:pt idx="4422">
                  <c:v>34374</c:v>
                </c:pt>
                <c:pt idx="4423">
                  <c:v>34375</c:v>
                </c:pt>
                <c:pt idx="4424">
                  <c:v>34376</c:v>
                </c:pt>
                <c:pt idx="4425">
                  <c:v>34377</c:v>
                </c:pt>
                <c:pt idx="4426">
                  <c:v>34378</c:v>
                </c:pt>
                <c:pt idx="4427">
                  <c:v>34379</c:v>
                </c:pt>
                <c:pt idx="4428">
                  <c:v>34380</c:v>
                </c:pt>
                <c:pt idx="4429">
                  <c:v>34381</c:v>
                </c:pt>
                <c:pt idx="4430">
                  <c:v>34382</c:v>
                </c:pt>
                <c:pt idx="4431">
                  <c:v>34383</c:v>
                </c:pt>
                <c:pt idx="4432">
                  <c:v>34384</c:v>
                </c:pt>
                <c:pt idx="4433">
                  <c:v>34385</c:v>
                </c:pt>
                <c:pt idx="4434">
                  <c:v>34386</c:v>
                </c:pt>
                <c:pt idx="4435">
                  <c:v>34387</c:v>
                </c:pt>
                <c:pt idx="4436">
                  <c:v>34388</c:v>
                </c:pt>
                <c:pt idx="4437">
                  <c:v>34389</c:v>
                </c:pt>
                <c:pt idx="4438">
                  <c:v>34390</c:v>
                </c:pt>
                <c:pt idx="4439">
                  <c:v>34391</c:v>
                </c:pt>
                <c:pt idx="4440">
                  <c:v>34392</c:v>
                </c:pt>
                <c:pt idx="4441">
                  <c:v>34393</c:v>
                </c:pt>
                <c:pt idx="4442">
                  <c:v>34394</c:v>
                </c:pt>
                <c:pt idx="4443">
                  <c:v>34395</c:v>
                </c:pt>
                <c:pt idx="4444">
                  <c:v>34396</c:v>
                </c:pt>
                <c:pt idx="4445">
                  <c:v>34397</c:v>
                </c:pt>
                <c:pt idx="4446">
                  <c:v>34398</c:v>
                </c:pt>
                <c:pt idx="4447">
                  <c:v>34399</c:v>
                </c:pt>
                <c:pt idx="4448">
                  <c:v>34400</c:v>
                </c:pt>
                <c:pt idx="4449">
                  <c:v>34401</c:v>
                </c:pt>
                <c:pt idx="4450">
                  <c:v>34402</c:v>
                </c:pt>
                <c:pt idx="4451">
                  <c:v>34403</c:v>
                </c:pt>
                <c:pt idx="4452">
                  <c:v>34404</c:v>
                </c:pt>
                <c:pt idx="4453">
                  <c:v>34405</c:v>
                </c:pt>
                <c:pt idx="4454">
                  <c:v>34406</c:v>
                </c:pt>
                <c:pt idx="4455">
                  <c:v>34407</c:v>
                </c:pt>
                <c:pt idx="4456">
                  <c:v>34408</c:v>
                </c:pt>
                <c:pt idx="4457">
                  <c:v>34409</c:v>
                </c:pt>
                <c:pt idx="4458">
                  <c:v>34410</c:v>
                </c:pt>
                <c:pt idx="4459">
                  <c:v>34411</c:v>
                </c:pt>
                <c:pt idx="4460">
                  <c:v>34412</c:v>
                </c:pt>
                <c:pt idx="4461">
                  <c:v>34413</c:v>
                </c:pt>
                <c:pt idx="4462">
                  <c:v>34414</c:v>
                </c:pt>
                <c:pt idx="4463">
                  <c:v>34415</c:v>
                </c:pt>
                <c:pt idx="4464">
                  <c:v>34416</c:v>
                </c:pt>
                <c:pt idx="4465">
                  <c:v>34417</c:v>
                </c:pt>
                <c:pt idx="4466">
                  <c:v>34418</c:v>
                </c:pt>
                <c:pt idx="4467">
                  <c:v>34419</c:v>
                </c:pt>
                <c:pt idx="4468">
                  <c:v>34420</c:v>
                </c:pt>
                <c:pt idx="4469">
                  <c:v>34421</c:v>
                </c:pt>
                <c:pt idx="4470">
                  <c:v>34422</c:v>
                </c:pt>
                <c:pt idx="4471">
                  <c:v>34423</c:v>
                </c:pt>
                <c:pt idx="4472">
                  <c:v>34424</c:v>
                </c:pt>
                <c:pt idx="4473">
                  <c:v>34425</c:v>
                </c:pt>
                <c:pt idx="4474">
                  <c:v>34426</c:v>
                </c:pt>
                <c:pt idx="4475">
                  <c:v>34427</c:v>
                </c:pt>
                <c:pt idx="4476">
                  <c:v>34428</c:v>
                </c:pt>
                <c:pt idx="4477">
                  <c:v>34429</c:v>
                </c:pt>
                <c:pt idx="4478">
                  <c:v>34430</c:v>
                </c:pt>
                <c:pt idx="4479">
                  <c:v>34431</c:v>
                </c:pt>
                <c:pt idx="4480">
                  <c:v>34432</c:v>
                </c:pt>
                <c:pt idx="4481">
                  <c:v>34433</c:v>
                </c:pt>
                <c:pt idx="4482">
                  <c:v>34434</c:v>
                </c:pt>
                <c:pt idx="4483">
                  <c:v>34435</c:v>
                </c:pt>
                <c:pt idx="4484">
                  <c:v>34436</c:v>
                </c:pt>
                <c:pt idx="4485">
                  <c:v>34437</c:v>
                </c:pt>
                <c:pt idx="4486">
                  <c:v>34438</c:v>
                </c:pt>
                <c:pt idx="4487">
                  <c:v>34439</c:v>
                </c:pt>
                <c:pt idx="4488">
                  <c:v>34440</c:v>
                </c:pt>
                <c:pt idx="4489">
                  <c:v>34441</c:v>
                </c:pt>
                <c:pt idx="4490">
                  <c:v>34442</c:v>
                </c:pt>
                <c:pt idx="4491">
                  <c:v>34443</c:v>
                </c:pt>
                <c:pt idx="4492">
                  <c:v>34444</c:v>
                </c:pt>
                <c:pt idx="4493">
                  <c:v>34445</c:v>
                </c:pt>
                <c:pt idx="4494">
                  <c:v>34446</c:v>
                </c:pt>
                <c:pt idx="4495">
                  <c:v>34447</c:v>
                </c:pt>
                <c:pt idx="4496">
                  <c:v>34448</c:v>
                </c:pt>
                <c:pt idx="4497">
                  <c:v>34449</c:v>
                </c:pt>
                <c:pt idx="4498">
                  <c:v>34450</c:v>
                </c:pt>
                <c:pt idx="4499">
                  <c:v>34451</c:v>
                </c:pt>
                <c:pt idx="4500">
                  <c:v>34452</c:v>
                </c:pt>
                <c:pt idx="4501">
                  <c:v>34453</c:v>
                </c:pt>
                <c:pt idx="4502">
                  <c:v>34454</c:v>
                </c:pt>
                <c:pt idx="4503">
                  <c:v>34455</c:v>
                </c:pt>
                <c:pt idx="4504">
                  <c:v>34456</c:v>
                </c:pt>
                <c:pt idx="4505">
                  <c:v>34457</c:v>
                </c:pt>
                <c:pt idx="4506">
                  <c:v>34458</c:v>
                </c:pt>
                <c:pt idx="4507">
                  <c:v>34459</c:v>
                </c:pt>
                <c:pt idx="4508">
                  <c:v>34460</c:v>
                </c:pt>
                <c:pt idx="4509">
                  <c:v>34461</c:v>
                </c:pt>
                <c:pt idx="4510">
                  <c:v>34462</c:v>
                </c:pt>
                <c:pt idx="4511">
                  <c:v>34463</c:v>
                </c:pt>
                <c:pt idx="4512">
                  <c:v>34464</c:v>
                </c:pt>
                <c:pt idx="4513">
                  <c:v>34465</c:v>
                </c:pt>
                <c:pt idx="4514">
                  <c:v>34466</c:v>
                </c:pt>
                <c:pt idx="4515">
                  <c:v>34467</c:v>
                </c:pt>
                <c:pt idx="4516">
                  <c:v>34468</c:v>
                </c:pt>
                <c:pt idx="4517">
                  <c:v>34469</c:v>
                </c:pt>
                <c:pt idx="4518">
                  <c:v>34470</c:v>
                </c:pt>
                <c:pt idx="4519">
                  <c:v>34471</c:v>
                </c:pt>
                <c:pt idx="4520">
                  <c:v>34472</c:v>
                </c:pt>
                <c:pt idx="4521">
                  <c:v>34473</c:v>
                </c:pt>
                <c:pt idx="4522">
                  <c:v>34474</c:v>
                </c:pt>
                <c:pt idx="4523">
                  <c:v>34475</c:v>
                </c:pt>
                <c:pt idx="4524">
                  <c:v>34476</c:v>
                </c:pt>
                <c:pt idx="4525">
                  <c:v>34477</c:v>
                </c:pt>
                <c:pt idx="4526">
                  <c:v>34478</c:v>
                </c:pt>
                <c:pt idx="4527">
                  <c:v>34479</c:v>
                </c:pt>
                <c:pt idx="4528">
                  <c:v>34480</c:v>
                </c:pt>
                <c:pt idx="4529">
                  <c:v>34481</c:v>
                </c:pt>
                <c:pt idx="4530">
                  <c:v>34482</c:v>
                </c:pt>
                <c:pt idx="4531">
                  <c:v>34483</c:v>
                </c:pt>
                <c:pt idx="4532">
                  <c:v>34484</c:v>
                </c:pt>
                <c:pt idx="4533">
                  <c:v>34485</c:v>
                </c:pt>
                <c:pt idx="4534">
                  <c:v>34486</c:v>
                </c:pt>
                <c:pt idx="4535">
                  <c:v>34487</c:v>
                </c:pt>
                <c:pt idx="4536">
                  <c:v>34488</c:v>
                </c:pt>
                <c:pt idx="4537">
                  <c:v>34489</c:v>
                </c:pt>
                <c:pt idx="4538">
                  <c:v>34490</c:v>
                </c:pt>
                <c:pt idx="4539">
                  <c:v>34491</c:v>
                </c:pt>
                <c:pt idx="4540">
                  <c:v>34492</c:v>
                </c:pt>
                <c:pt idx="4541">
                  <c:v>34493</c:v>
                </c:pt>
                <c:pt idx="4542">
                  <c:v>34494</c:v>
                </c:pt>
                <c:pt idx="4543">
                  <c:v>34495</c:v>
                </c:pt>
                <c:pt idx="4544">
                  <c:v>34496</c:v>
                </c:pt>
                <c:pt idx="4545">
                  <c:v>34497</c:v>
                </c:pt>
                <c:pt idx="4546">
                  <c:v>34498</c:v>
                </c:pt>
                <c:pt idx="4547">
                  <c:v>34499</c:v>
                </c:pt>
                <c:pt idx="4548">
                  <c:v>34500</c:v>
                </c:pt>
                <c:pt idx="4549">
                  <c:v>34501</c:v>
                </c:pt>
                <c:pt idx="4550">
                  <c:v>34502</c:v>
                </c:pt>
                <c:pt idx="4551">
                  <c:v>34503</c:v>
                </c:pt>
                <c:pt idx="4552">
                  <c:v>34504</c:v>
                </c:pt>
                <c:pt idx="4553">
                  <c:v>34505</c:v>
                </c:pt>
                <c:pt idx="4554">
                  <c:v>34506</c:v>
                </c:pt>
                <c:pt idx="4555">
                  <c:v>34507</c:v>
                </c:pt>
                <c:pt idx="4556">
                  <c:v>34508</c:v>
                </c:pt>
                <c:pt idx="4557">
                  <c:v>34509</c:v>
                </c:pt>
                <c:pt idx="4558">
                  <c:v>34510</c:v>
                </c:pt>
                <c:pt idx="4559">
                  <c:v>34511</c:v>
                </c:pt>
                <c:pt idx="4560">
                  <c:v>34512</c:v>
                </c:pt>
                <c:pt idx="4561">
                  <c:v>34513</c:v>
                </c:pt>
                <c:pt idx="4562">
                  <c:v>34514</c:v>
                </c:pt>
                <c:pt idx="4563">
                  <c:v>34515</c:v>
                </c:pt>
                <c:pt idx="4564">
                  <c:v>34516</c:v>
                </c:pt>
                <c:pt idx="4565">
                  <c:v>34517</c:v>
                </c:pt>
                <c:pt idx="4566">
                  <c:v>34518</c:v>
                </c:pt>
                <c:pt idx="4567">
                  <c:v>34519</c:v>
                </c:pt>
                <c:pt idx="4568">
                  <c:v>34520</c:v>
                </c:pt>
                <c:pt idx="4569">
                  <c:v>34521</c:v>
                </c:pt>
                <c:pt idx="4570">
                  <c:v>34522</c:v>
                </c:pt>
                <c:pt idx="4571">
                  <c:v>34523</c:v>
                </c:pt>
                <c:pt idx="4572">
                  <c:v>34524</c:v>
                </c:pt>
                <c:pt idx="4573">
                  <c:v>34525</c:v>
                </c:pt>
                <c:pt idx="4574">
                  <c:v>34526</c:v>
                </c:pt>
                <c:pt idx="4575">
                  <c:v>34527</c:v>
                </c:pt>
                <c:pt idx="4576">
                  <c:v>34528</c:v>
                </c:pt>
                <c:pt idx="4577">
                  <c:v>34529</c:v>
                </c:pt>
                <c:pt idx="4578">
                  <c:v>34530</c:v>
                </c:pt>
                <c:pt idx="4579">
                  <c:v>34531</c:v>
                </c:pt>
                <c:pt idx="4580">
                  <c:v>34532</c:v>
                </c:pt>
                <c:pt idx="4581">
                  <c:v>34533</c:v>
                </c:pt>
                <c:pt idx="4582">
                  <c:v>34534</c:v>
                </c:pt>
                <c:pt idx="4583">
                  <c:v>34535</c:v>
                </c:pt>
                <c:pt idx="4584">
                  <c:v>34536</c:v>
                </c:pt>
                <c:pt idx="4585">
                  <c:v>34537</c:v>
                </c:pt>
                <c:pt idx="4586">
                  <c:v>34538</c:v>
                </c:pt>
                <c:pt idx="4587">
                  <c:v>34539</c:v>
                </c:pt>
                <c:pt idx="4588">
                  <c:v>34540</c:v>
                </c:pt>
                <c:pt idx="4589">
                  <c:v>34541</c:v>
                </c:pt>
                <c:pt idx="4590">
                  <c:v>34542</c:v>
                </c:pt>
                <c:pt idx="4591">
                  <c:v>34543</c:v>
                </c:pt>
                <c:pt idx="4592">
                  <c:v>34544</c:v>
                </c:pt>
                <c:pt idx="4593">
                  <c:v>34545</c:v>
                </c:pt>
                <c:pt idx="4594">
                  <c:v>34546</c:v>
                </c:pt>
                <c:pt idx="4595">
                  <c:v>34547</c:v>
                </c:pt>
                <c:pt idx="4596">
                  <c:v>34548</c:v>
                </c:pt>
                <c:pt idx="4597">
                  <c:v>34549</c:v>
                </c:pt>
                <c:pt idx="4598">
                  <c:v>34550</c:v>
                </c:pt>
                <c:pt idx="4599">
                  <c:v>34551</c:v>
                </c:pt>
                <c:pt idx="4600">
                  <c:v>34552</c:v>
                </c:pt>
                <c:pt idx="4601">
                  <c:v>34553</c:v>
                </c:pt>
                <c:pt idx="4602">
                  <c:v>34554</c:v>
                </c:pt>
                <c:pt idx="4603">
                  <c:v>34555</c:v>
                </c:pt>
                <c:pt idx="4604">
                  <c:v>34556</c:v>
                </c:pt>
                <c:pt idx="4605">
                  <c:v>34557</c:v>
                </c:pt>
                <c:pt idx="4606">
                  <c:v>34558</c:v>
                </c:pt>
                <c:pt idx="4607">
                  <c:v>34559</c:v>
                </c:pt>
                <c:pt idx="4608">
                  <c:v>34560</c:v>
                </c:pt>
                <c:pt idx="4609">
                  <c:v>34561</c:v>
                </c:pt>
                <c:pt idx="4610">
                  <c:v>34562</c:v>
                </c:pt>
                <c:pt idx="4611">
                  <c:v>34563</c:v>
                </c:pt>
                <c:pt idx="4612">
                  <c:v>34564</c:v>
                </c:pt>
                <c:pt idx="4613">
                  <c:v>34565</c:v>
                </c:pt>
                <c:pt idx="4614">
                  <c:v>34566</c:v>
                </c:pt>
                <c:pt idx="4615">
                  <c:v>34567</c:v>
                </c:pt>
                <c:pt idx="4616">
                  <c:v>34568</c:v>
                </c:pt>
                <c:pt idx="4617">
                  <c:v>34569</c:v>
                </c:pt>
                <c:pt idx="4618">
                  <c:v>34570</c:v>
                </c:pt>
                <c:pt idx="4619">
                  <c:v>34571</c:v>
                </c:pt>
                <c:pt idx="4620">
                  <c:v>34572</c:v>
                </c:pt>
                <c:pt idx="4621">
                  <c:v>34573</c:v>
                </c:pt>
                <c:pt idx="4622">
                  <c:v>34574</c:v>
                </c:pt>
                <c:pt idx="4623">
                  <c:v>34575</c:v>
                </c:pt>
                <c:pt idx="4624">
                  <c:v>34576</c:v>
                </c:pt>
                <c:pt idx="4625">
                  <c:v>34577</c:v>
                </c:pt>
                <c:pt idx="4626">
                  <c:v>34578</c:v>
                </c:pt>
                <c:pt idx="4627">
                  <c:v>34579</c:v>
                </c:pt>
                <c:pt idx="4628">
                  <c:v>34580</c:v>
                </c:pt>
                <c:pt idx="4629">
                  <c:v>34581</c:v>
                </c:pt>
                <c:pt idx="4630">
                  <c:v>34582</c:v>
                </c:pt>
                <c:pt idx="4631">
                  <c:v>34583</c:v>
                </c:pt>
                <c:pt idx="4632">
                  <c:v>34584</c:v>
                </c:pt>
                <c:pt idx="4633">
                  <c:v>34585</c:v>
                </c:pt>
                <c:pt idx="4634">
                  <c:v>34586</c:v>
                </c:pt>
                <c:pt idx="4635">
                  <c:v>34587</c:v>
                </c:pt>
                <c:pt idx="4636">
                  <c:v>34588</c:v>
                </c:pt>
                <c:pt idx="4637">
                  <c:v>34589</c:v>
                </c:pt>
                <c:pt idx="4638">
                  <c:v>34590</c:v>
                </c:pt>
                <c:pt idx="4639">
                  <c:v>34591</c:v>
                </c:pt>
                <c:pt idx="4640">
                  <c:v>34592</c:v>
                </c:pt>
                <c:pt idx="4641">
                  <c:v>34593</c:v>
                </c:pt>
                <c:pt idx="4642">
                  <c:v>34594</c:v>
                </c:pt>
                <c:pt idx="4643">
                  <c:v>34595</c:v>
                </c:pt>
                <c:pt idx="4644">
                  <c:v>34596</c:v>
                </c:pt>
                <c:pt idx="4645">
                  <c:v>34597</c:v>
                </c:pt>
                <c:pt idx="4646">
                  <c:v>34598</c:v>
                </c:pt>
                <c:pt idx="4647">
                  <c:v>34599</c:v>
                </c:pt>
                <c:pt idx="4648">
                  <c:v>34600</c:v>
                </c:pt>
                <c:pt idx="4649">
                  <c:v>34601</c:v>
                </c:pt>
                <c:pt idx="4650">
                  <c:v>34602</c:v>
                </c:pt>
                <c:pt idx="4651">
                  <c:v>34603</c:v>
                </c:pt>
                <c:pt idx="4652">
                  <c:v>34604</c:v>
                </c:pt>
                <c:pt idx="4653">
                  <c:v>34605</c:v>
                </c:pt>
                <c:pt idx="4654">
                  <c:v>34606</c:v>
                </c:pt>
                <c:pt idx="4655">
                  <c:v>34607</c:v>
                </c:pt>
                <c:pt idx="4656">
                  <c:v>34608</c:v>
                </c:pt>
                <c:pt idx="4657">
                  <c:v>34609</c:v>
                </c:pt>
                <c:pt idx="4658">
                  <c:v>34610</c:v>
                </c:pt>
                <c:pt idx="4659">
                  <c:v>34611</c:v>
                </c:pt>
                <c:pt idx="4660">
                  <c:v>34612</c:v>
                </c:pt>
                <c:pt idx="4661">
                  <c:v>34613</c:v>
                </c:pt>
                <c:pt idx="4662">
                  <c:v>34614</c:v>
                </c:pt>
                <c:pt idx="4663">
                  <c:v>34615</c:v>
                </c:pt>
                <c:pt idx="4664">
                  <c:v>34616</c:v>
                </c:pt>
                <c:pt idx="4665">
                  <c:v>34617</c:v>
                </c:pt>
                <c:pt idx="4666">
                  <c:v>34618</c:v>
                </c:pt>
                <c:pt idx="4667">
                  <c:v>34619</c:v>
                </c:pt>
                <c:pt idx="4668">
                  <c:v>34620</c:v>
                </c:pt>
                <c:pt idx="4669">
                  <c:v>34621</c:v>
                </c:pt>
                <c:pt idx="4670">
                  <c:v>34622</c:v>
                </c:pt>
                <c:pt idx="4671">
                  <c:v>34623</c:v>
                </c:pt>
                <c:pt idx="4672">
                  <c:v>34624</c:v>
                </c:pt>
                <c:pt idx="4673">
                  <c:v>34625</c:v>
                </c:pt>
                <c:pt idx="4674">
                  <c:v>34626</c:v>
                </c:pt>
                <c:pt idx="4675">
                  <c:v>34627</c:v>
                </c:pt>
                <c:pt idx="4676">
                  <c:v>34628</c:v>
                </c:pt>
                <c:pt idx="4677">
                  <c:v>34629</c:v>
                </c:pt>
                <c:pt idx="4678">
                  <c:v>34630</c:v>
                </c:pt>
                <c:pt idx="4679">
                  <c:v>34631</c:v>
                </c:pt>
                <c:pt idx="4680">
                  <c:v>34632</c:v>
                </c:pt>
                <c:pt idx="4681">
                  <c:v>34633</c:v>
                </c:pt>
                <c:pt idx="4682">
                  <c:v>34634</c:v>
                </c:pt>
                <c:pt idx="4683">
                  <c:v>34635</c:v>
                </c:pt>
                <c:pt idx="4684">
                  <c:v>34636</c:v>
                </c:pt>
                <c:pt idx="4685">
                  <c:v>34637</c:v>
                </c:pt>
                <c:pt idx="4686">
                  <c:v>34638</c:v>
                </c:pt>
                <c:pt idx="4687">
                  <c:v>34639</c:v>
                </c:pt>
                <c:pt idx="4688">
                  <c:v>34640</c:v>
                </c:pt>
                <c:pt idx="4689">
                  <c:v>34641</c:v>
                </c:pt>
                <c:pt idx="4690">
                  <c:v>34642</c:v>
                </c:pt>
                <c:pt idx="4691">
                  <c:v>34643</c:v>
                </c:pt>
                <c:pt idx="4692">
                  <c:v>34644</c:v>
                </c:pt>
                <c:pt idx="4693">
                  <c:v>34645</c:v>
                </c:pt>
                <c:pt idx="4694">
                  <c:v>34646</c:v>
                </c:pt>
                <c:pt idx="4695">
                  <c:v>34647</c:v>
                </c:pt>
                <c:pt idx="4696">
                  <c:v>34648</c:v>
                </c:pt>
                <c:pt idx="4697">
                  <c:v>34649</c:v>
                </c:pt>
                <c:pt idx="4698">
                  <c:v>34650</c:v>
                </c:pt>
                <c:pt idx="4699">
                  <c:v>34651</c:v>
                </c:pt>
                <c:pt idx="4700">
                  <c:v>34652</c:v>
                </c:pt>
                <c:pt idx="4701">
                  <c:v>34653</c:v>
                </c:pt>
                <c:pt idx="4702">
                  <c:v>34654</c:v>
                </c:pt>
                <c:pt idx="4703">
                  <c:v>34655</c:v>
                </c:pt>
                <c:pt idx="4704">
                  <c:v>34656</c:v>
                </c:pt>
                <c:pt idx="4705">
                  <c:v>34657</c:v>
                </c:pt>
                <c:pt idx="4706">
                  <c:v>34658</c:v>
                </c:pt>
                <c:pt idx="4707">
                  <c:v>34659</c:v>
                </c:pt>
                <c:pt idx="4708">
                  <c:v>34660</c:v>
                </c:pt>
                <c:pt idx="4709">
                  <c:v>34661</c:v>
                </c:pt>
                <c:pt idx="4710">
                  <c:v>34662</c:v>
                </c:pt>
                <c:pt idx="4711">
                  <c:v>34663</c:v>
                </c:pt>
                <c:pt idx="4712">
                  <c:v>34664</c:v>
                </c:pt>
                <c:pt idx="4713">
                  <c:v>34665</c:v>
                </c:pt>
                <c:pt idx="4714">
                  <c:v>34666</c:v>
                </c:pt>
                <c:pt idx="4715">
                  <c:v>34667</c:v>
                </c:pt>
                <c:pt idx="4716">
                  <c:v>34668</c:v>
                </c:pt>
                <c:pt idx="4717">
                  <c:v>34669</c:v>
                </c:pt>
                <c:pt idx="4718">
                  <c:v>34670</c:v>
                </c:pt>
                <c:pt idx="4719">
                  <c:v>34671</c:v>
                </c:pt>
                <c:pt idx="4720">
                  <c:v>34672</c:v>
                </c:pt>
                <c:pt idx="4721">
                  <c:v>34673</c:v>
                </c:pt>
                <c:pt idx="4722">
                  <c:v>34674</c:v>
                </c:pt>
                <c:pt idx="4723">
                  <c:v>34675</c:v>
                </c:pt>
                <c:pt idx="4724">
                  <c:v>34676</c:v>
                </c:pt>
                <c:pt idx="4725">
                  <c:v>34677</c:v>
                </c:pt>
                <c:pt idx="4726">
                  <c:v>34678</c:v>
                </c:pt>
                <c:pt idx="4727">
                  <c:v>34679</c:v>
                </c:pt>
                <c:pt idx="4728">
                  <c:v>34680</c:v>
                </c:pt>
                <c:pt idx="4729">
                  <c:v>34681</c:v>
                </c:pt>
                <c:pt idx="4730">
                  <c:v>34682</c:v>
                </c:pt>
                <c:pt idx="4731">
                  <c:v>34683</c:v>
                </c:pt>
                <c:pt idx="4732">
                  <c:v>34684</c:v>
                </c:pt>
                <c:pt idx="4733">
                  <c:v>34685</c:v>
                </c:pt>
                <c:pt idx="4734">
                  <c:v>34686</c:v>
                </c:pt>
                <c:pt idx="4735">
                  <c:v>34687</c:v>
                </c:pt>
                <c:pt idx="4736">
                  <c:v>34688</c:v>
                </c:pt>
                <c:pt idx="4737">
                  <c:v>34689</c:v>
                </c:pt>
                <c:pt idx="4738">
                  <c:v>34690</c:v>
                </c:pt>
                <c:pt idx="4739">
                  <c:v>34691</c:v>
                </c:pt>
                <c:pt idx="4740">
                  <c:v>34692</c:v>
                </c:pt>
                <c:pt idx="4741">
                  <c:v>34693</c:v>
                </c:pt>
                <c:pt idx="4742">
                  <c:v>34694</c:v>
                </c:pt>
                <c:pt idx="4743">
                  <c:v>34695</c:v>
                </c:pt>
                <c:pt idx="4744">
                  <c:v>34696</c:v>
                </c:pt>
                <c:pt idx="4745">
                  <c:v>34697</c:v>
                </c:pt>
                <c:pt idx="4746">
                  <c:v>34698</c:v>
                </c:pt>
                <c:pt idx="4747">
                  <c:v>34699</c:v>
                </c:pt>
                <c:pt idx="4748">
                  <c:v>34700</c:v>
                </c:pt>
                <c:pt idx="4749">
                  <c:v>34701</c:v>
                </c:pt>
                <c:pt idx="4750">
                  <c:v>34702</c:v>
                </c:pt>
                <c:pt idx="4751">
                  <c:v>34703</c:v>
                </c:pt>
                <c:pt idx="4752">
                  <c:v>34704</c:v>
                </c:pt>
                <c:pt idx="4753">
                  <c:v>34705</c:v>
                </c:pt>
                <c:pt idx="4754">
                  <c:v>34706</c:v>
                </c:pt>
                <c:pt idx="4755">
                  <c:v>34707</c:v>
                </c:pt>
                <c:pt idx="4756">
                  <c:v>34708</c:v>
                </c:pt>
                <c:pt idx="4757">
                  <c:v>34709</c:v>
                </c:pt>
                <c:pt idx="4758">
                  <c:v>34710</c:v>
                </c:pt>
                <c:pt idx="4759">
                  <c:v>34711</c:v>
                </c:pt>
                <c:pt idx="4760">
                  <c:v>34712</c:v>
                </c:pt>
                <c:pt idx="4761">
                  <c:v>34713</c:v>
                </c:pt>
                <c:pt idx="4762">
                  <c:v>34714</c:v>
                </c:pt>
                <c:pt idx="4763">
                  <c:v>34715</c:v>
                </c:pt>
                <c:pt idx="4764">
                  <c:v>34716</c:v>
                </c:pt>
                <c:pt idx="4765">
                  <c:v>34717</c:v>
                </c:pt>
                <c:pt idx="4766">
                  <c:v>34718</c:v>
                </c:pt>
                <c:pt idx="4767">
                  <c:v>34719</c:v>
                </c:pt>
                <c:pt idx="4768">
                  <c:v>34720</c:v>
                </c:pt>
                <c:pt idx="4769">
                  <c:v>34721</c:v>
                </c:pt>
                <c:pt idx="4770">
                  <c:v>34722</c:v>
                </c:pt>
                <c:pt idx="4771">
                  <c:v>34723</c:v>
                </c:pt>
                <c:pt idx="4772">
                  <c:v>34724</c:v>
                </c:pt>
                <c:pt idx="4773">
                  <c:v>34725</c:v>
                </c:pt>
                <c:pt idx="4774">
                  <c:v>34726</c:v>
                </c:pt>
                <c:pt idx="4775">
                  <c:v>34727</c:v>
                </c:pt>
                <c:pt idx="4776">
                  <c:v>34728</c:v>
                </c:pt>
                <c:pt idx="4777">
                  <c:v>34729</c:v>
                </c:pt>
                <c:pt idx="4778">
                  <c:v>34730</c:v>
                </c:pt>
                <c:pt idx="4779">
                  <c:v>34731</c:v>
                </c:pt>
                <c:pt idx="4780">
                  <c:v>34732</c:v>
                </c:pt>
                <c:pt idx="4781">
                  <c:v>34733</c:v>
                </c:pt>
                <c:pt idx="4782">
                  <c:v>34734</c:v>
                </c:pt>
                <c:pt idx="4783">
                  <c:v>34735</c:v>
                </c:pt>
                <c:pt idx="4784">
                  <c:v>34736</c:v>
                </c:pt>
                <c:pt idx="4785">
                  <c:v>34737</c:v>
                </c:pt>
                <c:pt idx="4786">
                  <c:v>34738</c:v>
                </c:pt>
                <c:pt idx="4787">
                  <c:v>34739</c:v>
                </c:pt>
                <c:pt idx="4788">
                  <c:v>34740</c:v>
                </c:pt>
                <c:pt idx="4789">
                  <c:v>34741</c:v>
                </c:pt>
                <c:pt idx="4790">
                  <c:v>34742</c:v>
                </c:pt>
                <c:pt idx="4791">
                  <c:v>34743</c:v>
                </c:pt>
                <c:pt idx="4792">
                  <c:v>34744</c:v>
                </c:pt>
                <c:pt idx="4793">
                  <c:v>34745</c:v>
                </c:pt>
                <c:pt idx="4794">
                  <c:v>34746</c:v>
                </c:pt>
                <c:pt idx="4795">
                  <c:v>34747</c:v>
                </c:pt>
                <c:pt idx="4796">
                  <c:v>34748</c:v>
                </c:pt>
                <c:pt idx="4797">
                  <c:v>34749</c:v>
                </c:pt>
                <c:pt idx="4798">
                  <c:v>34750</c:v>
                </c:pt>
                <c:pt idx="4799">
                  <c:v>34751</c:v>
                </c:pt>
                <c:pt idx="4800">
                  <c:v>34752</c:v>
                </c:pt>
                <c:pt idx="4801">
                  <c:v>34753</c:v>
                </c:pt>
                <c:pt idx="4802">
                  <c:v>34754</c:v>
                </c:pt>
                <c:pt idx="4803">
                  <c:v>34755</c:v>
                </c:pt>
                <c:pt idx="4804">
                  <c:v>34756</c:v>
                </c:pt>
                <c:pt idx="4805">
                  <c:v>34757</c:v>
                </c:pt>
                <c:pt idx="4806">
                  <c:v>34758</c:v>
                </c:pt>
                <c:pt idx="4807">
                  <c:v>34759</c:v>
                </c:pt>
                <c:pt idx="4808">
                  <c:v>34760</c:v>
                </c:pt>
                <c:pt idx="4809">
                  <c:v>34761</c:v>
                </c:pt>
                <c:pt idx="4810">
                  <c:v>34762</c:v>
                </c:pt>
                <c:pt idx="4811">
                  <c:v>34763</c:v>
                </c:pt>
                <c:pt idx="4812">
                  <c:v>34764</c:v>
                </c:pt>
                <c:pt idx="4813">
                  <c:v>34765</c:v>
                </c:pt>
                <c:pt idx="4814">
                  <c:v>34766</c:v>
                </c:pt>
                <c:pt idx="4815">
                  <c:v>34767</c:v>
                </c:pt>
                <c:pt idx="4816">
                  <c:v>34768</c:v>
                </c:pt>
                <c:pt idx="4817">
                  <c:v>34769</c:v>
                </c:pt>
                <c:pt idx="4818">
                  <c:v>34770</c:v>
                </c:pt>
                <c:pt idx="4819">
                  <c:v>34771</c:v>
                </c:pt>
                <c:pt idx="4820">
                  <c:v>34772</c:v>
                </c:pt>
                <c:pt idx="4821">
                  <c:v>34773</c:v>
                </c:pt>
                <c:pt idx="4822">
                  <c:v>34774</c:v>
                </c:pt>
                <c:pt idx="4823">
                  <c:v>34775</c:v>
                </c:pt>
                <c:pt idx="4824">
                  <c:v>34776</c:v>
                </c:pt>
                <c:pt idx="4825">
                  <c:v>34777</c:v>
                </c:pt>
                <c:pt idx="4826">
                  <c:v>34778</c:v>
                </c:pt>
                <c:pt idx="4827">
                  <c:v>34779</c:v>
                </c:pt>
                <c:pt idx="4828">
                  <c:v>34780</c:v>
                </c:pt>
                <c:pt idx="4829">
                  <c:v>34781</c:v>
                </c:pt>
                <c:pt idx="4830">
                  <c:v>34782</c:v>
                </c:pt>
                <c:pt idx="4831">
                  <c:v>34783</c:v>
                </c:pt>
                <c:pt idx="4832">
                  <c:v>34784</c:v>
                </c:pt>
                <c:pt idx="4833">
                  <c:v>34785</c:v>
                </c:pt>
                <c:pt idx="4834">
                  <c:v>34786</c:v>
                </c:pt>
                <c:pt idx="4835">
                  <c:v>34787</c:v>
                </c:pt>
                <c:pt idx="4836">
                  <c:v>34788</c:v>
                </c:pt>
                <c:pt idx="4837">
                  <c:v>34789</c:v>
                </c:pt>
                <c:pt idx="4838">
                  <c:v>34790</c:v>
                </c:pt>
                <c:pt idx="4839">
                  <c:v>34791</c:v>
                </c:pt>
                <c:pt idx="4840">
                  <c:v>34792</c:v>
                </c:pt>
                <c:pt idx="4841">
                  <c:v>34793</c:v>
                </c:pt>
                <c:pt idx="4842">
                  <c:v>34794</c:v>
                </c:pt>
                <c:pt idx="4843">
                  <c:v>34795</c:v>
                </c:pt>
                <c:pt idx="4844">
                  <c:v>34796</c:v>
                </c:pt>
                <c:pt idx="4845">
                  <c:v>34797</c:v>
                </c:pt>
                <c:pt idx="4846">
                  <c:v>34798</c:v>
                </c:pt>
                <c:pt idx="4847">
                  <c:v>34799</c:v>
                </c:pt>
                <c:pt idx="4848">
                  <c:v>34800</c:v>
                </c:pt>
                <c:pt idx="4849">
                  <c:v>34801</c:v>
                </c:pt>
                <c:pt idx="4850">
                  <c:v>34802</c:v>
                </c:pt>
                <c:pt idx="4851">
                  <c:v>34803</c:v>
                </c:pt>
                <c:pt idx="4852">
                  <c:v>34804</c:v>
                </c:pt>
                <c:pt idx="4853">
                  <c:v>34805</c:v>
                </c:pt>
                <c:pt idx="4854">
                  <c:v>34806</c:v>
                </c:pt>
                <c:pt idx="4855">
                  <c:v>34807</c:v>
                </c:pt>
                <c:pt idx="4856">
                  <c:v>34808</c:v>
                </c:pt>
                <c:pt idx="4857">
                  <c:v>34809</c:v>
                </c:pt>
                <c:pt idx="4858">
                  <c:v>34810</c:v>
                </c:pt>
                <c:pt idx="4859">
                  <c:v>34811</c:v>
                </c:pt>
                <c:pt idx="4860">
                  <c:v>34812</c:v>
                </c:pt>
                <c:pt idx="4861">
                  <c:v>34813</c:v>
                </c:pt>
                <c:pt idx="4862">
                  <c:v>34814</c:v>
                </c:pt>
                <c:pt idx="4863">
                  <c:v>34815</c:v>
                </c:pt>
                <c:pt idx="4864">
                  <c:v>34816</c:v>
                </c:pt>
                <c:pt idx="4865">
                  <c:v>34817</c:v>
                </c:pt>
                <c:pt idx="4866">
                  <c:v>34818</c:v>
                </c:pt>
                <c:pt idx="4867">
                  <c:v>34819</c:v>
                </c:pt>
                <c:pt idx="4868">
                  <c:v>34820</c:v>
                </c:pt>
                <c:pt idx="4869">
                  <c:v>34821</c:v>
                </c:pt>
                <c:pt idx="4870">
                  <c:v>34822</c:v>
                </c:pt>
                <c:pt idx="4871">
                  <c:v>34823</c:v>
                </c:pt>
                <c:pt idx="4872">
                  <c:v>34824</c:v>
                </c:pt>
                <c:pt idx="4873">
                  <c:v>34825</c:v>
                </c:pt>
                <c:pt idx="4874">
                  <c:v>34826</c:v>
                </c:pt>
                <c:pt idx="4875">
                  <c:v>34827</c:v>
                </c:pt>
                <c:pt idx="4876">
                  <c:v>34828</c:v>
                </c:pt>
                <c:pt idx="4877">
                  <c:v>34829</c:v>
                </c:pt>
                <c:pt idx="4878">
                  <c:v>34830</c:v>
                </c:pt>
                <c:pt idx="4879">
                  <c:v>34831</c:v>
                </c:pt>
                <c:pt idx="4880">
                  <c:v>34832</c:v>
                </c:pt>
                <c:pt idx="4881">
                  <c:v>34833</c:v>
                </c:pt>
                <c:pt idx="4882">
                  <c:v>34834</c:v>
                </c:pt>
                <c:pt idx="4883">
                  <c:v>34835</c:v>
                </c:pt>
                <c:pt idx="4884">
                  <c:v>34836</c:v>
                </c:pt>
                <c:pt idx="4885">
                  <c:v>34837</c:v>
                </c:pt>
                <c:pt idx="4886">
                  <c:v>34838</c:v>
                </c:pt>
                <c:pt idx="4887">
                  <c:v>34839</c:v>
                </c:pt>
                <c:pt idx="4888">
                  <c:v>34840</c:v>
                </c:pt>
                <c:pt idx="4889">
                  <c:v>34841</c:v>
                </c:pt>
                <c:pt idx="4890">
                  <c:v>34842</c:v>
                </c:pt>
                <c:pt idx="4891">
                  <c:v>34843</c:v>
                </c:pt>
                <c:pt idx="4892">
                  <c:v>34844</c:v>
                </c:pt>
                <c:pt idx="4893">
                  <c:v>34845</c:v>
                </c:pt>
                <c:pt idx="4894">
                  <c:v>34846</c:v>
                </c:pt>
                <c:pt idx="4895">
                  <c:v>34847</c:v>
                </c:pt>
                <c:pt idx="4896">
                  <c:v>34848</c:v>
                </c:pt>
                <c:pt idx="4897">
                  <c:v>34849</c:v>
                </c:pt>
                <c:pt idx="4898">
                  <c:v>34850</c:v>
                </c:pt>
                <c:pt idx="4899">
                  <c:v>34851</c:v>
                </c:pt>
                <c:pt idx="4900">
                  <c:v>34852</c:v>
                </c:pt>
                <c:pt idx="4901">
                  <c:v>34853</c:v>
                </c:pt>
                <c:pt idx="4902">
                  <c:v>34854</c:v>
                </c:pt>
                <c:pt idx="4903">
                  <c:v>34855</c:v>
                </c:pt>
                <c:pt idx="4904">
                  <c:v>34856</c:v>
                </c:pt>
                <c:pt idx="4905">
                  <c:v>34857</c:v>
                </c:pt>
                <c:pt idx="4906">
                  <c:v>34858</c:v>
                </c:pt>
                <c:pt idx="4907">
                  <c:v>34859</c:v>
                </c:pt>
                <c:pt idx="4908">
                  <c:v>34860</c:v>
                </c:pt>
                <c:pt idx="4909">
                  <c:v>34861</c:v>
                </c:pt>
                <c:pt idx="4910">
                  <c:v>34862</c:v>
                </c:pt>
                <c:pt idx="4911">
                  <c:v>34863</c:v>
                </c:pt>
                <c:pt idx="4912">
                  <c:v>34864</c:v>
                </c:pt>
                <c:pt idx="4913">
                  <c:v>34865</c:v>
                </c:pt>
                <c:pt idx="4914">
                  <c:v>34866</c:v>
                </c:pt>
                <c:pt idx="4915">
                  <c:v>34867</c:v>
                </c:pt>
                <c:pt idx="4916">
                  <c:v>34868</c:v>
                </c:pt>
                <c:pt idx="4917">
                  <c:v>34869</c:v>
                </c:pt>
                <c:pt idx="4918">
                  <c:v>34870</c:v>
                </c:pt>
                <c:pt idx="4919">
                  <c:v>34871</c:v>
                </c:pt>
                <c:pt idx="4920">
                  <c:v>34872</c:v>
                </c:pt>
                <c:pt idx="4921">
                  <c:v>34873</c:v>
                </c:pt>
                <c:pt idx="4922">
                  <c:v>34874</c:v>
                </c:pt>
                <c:pt idx="4923">
                  <c:v>34875</c:v>
                </c:pt>
                <c:pt idx="4924">
                  <c:v>34876</c:v>
                </c:pt>
                <c:pt idx="4925">
                  <c:v>34877</c:v>
                </c:pt>
                <c:pt idx="4926">
                  <c:v>34878</c:v>
                </c:pt>
                <c:pt idx="4927">
                  <c:v>34879</c:v>
                </c:pt>
                <c:pt idx="4928">
                  <c:v>34880</c:v>
                </c:pt>
                <c:pt idx="4929">
                  <c:v>34881</c:v>
                </c:pt>
                <c:pt idx="4930">
                  <c:v>34882</c:v>
                </c:pt>
                <c:pt idx="4931">
                  <c:v>34883</c:v>
                </c:pt>
                <c:pt idx="4932">
                  <c:v>34884</c:v>
                </c:pt>
                <c:pt idx="4933">
                  <c:v>34885</c:v>
                </c:pt>
                <c:pt idx="4934">
                  <c:v>34886</c:v>
                </c:pt>
                <c:pt idx="4935">
                  <c:v>34887</c:v>
                </c:pt>
                <c:pt idx="4936">
                  <c:v>34888</c:v>
                </c:pt>
                <c:pt idx="4937">
                  <c:v>34889</c:v>
                </c:pt>
                <c:pt idx="4938">
                  <c:v>34890</c:v>
                </c:pt>
                <c:pt idx="4939">
                  <c:v>34891</c:v>
                </c:pt>
                <c:pt idx="4940">
                  <c:v>34892</c:v>
                </c:pt>
                <c:pt idx="4941">
                  <c:v>34893</c:v>
                </c:pt>
                <c:pt idx="4942">
                  <c:v>34894</c:v>
                </c:pt>
                <c:pt idx="4943">
                  <c:v>34895</c:v>
                </c:pt>
                <c:pt idx="4944">
                  <c:v>34896</c:v>
                </c:pt>
                <c:pt idx="4945">
                  <c:v>34897</c:v>
                </c:pt>
                <c:pt idx="4946">
                  <c:v>34898</c:v>
                </c:pt>
                <c:pt idx="4947">
                  <c:v>34899</c:v>
                </c:pt>
                <c:pt idx="4948">
                  <c:v>34900</c:v>
                </c:pt>
                <c:pt idx="4949">
                  <c:v>34901</c:v>
                </c:pt>
                <c:pt idx="4950">
                  <c:v>34902</c:v>
                </c:pt>
                <c:pt idx="4951">
                  <c:v>34903</c:v>
                </c:pt>
                <c:pt idx="4952">
                  <c:v>34904</c:v>
                </c:pt>
                <c:pt idx="4953">
                  <c:v>34905</c:v>
                </c:pt>
                <c:pt idx="4954">
                  <c:v>34906</c:v>
                </c:pt>
                <c:pt idx="4955">
                  <c:v>34907</c:v>
                </c:pt>
                <c:pt idx="4956">
                  <c:v>34908</c:v>
                </c:pt>
                <c:pt idx="4957">
                  <c:v>34909</c:v>
                </c:pt>
                <c:pt idx="4958">
                  <c:v>34910</c:v>
                </c:pt>
                <c:pt idx="4959">
                  <c:v>34911</c:v>
                </c:pt>
                <c:pt idx="4960">
                  <c:v>34912</c:v>
                </c:pt>
                <c:pt idx="4961">
                  <c:v>34913</c:v>
                </c:pt>
                <c:pt idx="4962">
                  <c:v>34914</c:v>
                </c:pt>
                <c:pt idx="4963">
                  <c:v>34915</c:v>
                </c:pt>
                <c:pt idx="4964">
                  <c:v>34916</c:v>
                </c:pt>
                <c:pt idx="4965">
                  <c:v>34917</c:v>
                </c:pt>
                <c:pt idx="4966">
                  <c:v>34918</c:v>
                </c:pt>
                <c:pt idx="4967">
                  <c:v>34919</c:v>
                </c:pt>
                <c:pt idx="4968">
                  <c:v>34920</c:v>
                </c:pt>
                <c:pt idx="4969">
                  <c:v>34921</c:v>
                </c:pt>
                <c:pt idx="4970">
                  <c:v>34922</c:v>
                </c:pt>
                <c:pt idx="4971">
                  <c:v>34923</c:v>
                </c:pt>
                <c:pt idx="4972">
                  <c:v>34924</c:v>
                </c:pt>
                <c:pt idx="4973">
                  <c:v>34925</c:v>
                </c:pt>
                <c:pt idx="4974">
                  <c:v>34926</c:v>
                </c:pt>
                <c:pt idx="4975">
                  <c:v>34927</c:v>
                </c:pt>
                <c:pt idx="4976">
                  <c:v>34928</c:v>
                </c:pt>
                <c:pt idx="4977">
                  <c:v>34929</c:v>
                </c:pt>
                <c:pt idx="4978">
                  <c:v>34930</c:v>
                </c:pt>
                <c:pt idx="4979">
                  <c:v>34931</c:v>
                </c:pt>
                <c:pt idx="4980">
                  <c:v>34932</c:v>
                </c:pt>
                <c:pt idx="4981">
                  <c:v>34933</c:v>
                </c:pt>
                <c:pt idx="4982">
                  <c:v>34934</c:v>
                </c:pt>
                <c:pt idx="4983">
                  <c:v>34935</c:v>
                </c:pt>
                <c:pt idx="4984">
                  <c:v>34936</c:v>
                </c:pt>
                <c:pt idx="4985">
                  <c:v>34937</c:v>
                </c:pt>
                <c:pt idx="4986">
                  <c:v>34938</c:v>
                </c:pt>
                <c:pt idx="4987">
                  <c:v>34939</c:v>
                </c:pt>
                <c:pt idx="4988">
                  <c:v>34940</c:v>
                </c:pt>
                <c:pt idx="4989">
                  <c:v>34941</c:v>
                </c:pt>
                <c:pt idx="4990">
                  <c:v>34942</c:v>
                </c:pt>
                <c:pt idx="4991">
                  <c:v>34943</c:v>
                </c:pt>
                <c:pt idx="4992">
                  <c:v>34944</c:v>
                </c:pt>
                <c:pt idx="4993">
                  <c:v>34945</c:v>
                </c:pt>
                <c:pt idx="4994">
                  <c:v>34946</c:v>
                </c:pt>
                <c:pt idx="4995">
                  <c:v>34947</c:v>
                </c:pt>
                <c:pt idx="4996">
                  <c:v>34948</c:v>
                </c:pt>
                <c:pt idx="4997">
                  <c:v>34949</c:v>
                </c:pt>
                <c:pt idx="4998">
                  <c:v>34950</c:v>
                </c:pt>
                <c:pt idx="4999">
                  <c:v>34951</c:v>
                </c:pt>
                <c:pt idx="5000">
                  <c:v>34952</c:v>
                </c:pt>
                <c:pt idx="5001">
                  <c:v>34953</c:v>
                </c:pt>
                <c:pt idx="5002">
                  <c:v>34954</c:v>
                </c:pt>
                <c:pt idx="5003">
                  <c:v>34955</c:v>
                </c:pt>
                <c:pt idx="5004">
                  <c:v>34956</c:v>
                </c:pt>
                <c:pt idx="5005">
                  <c:v>34957</c:v>
                </c:pt>
                <c:pt idx="5006">
                  <c:v>34958</c:v>
                </c:pt>
                <c:pt idx="5007">
                  <c:v>34959</c:v>
                </c:pt>
                <c:pt idx="5008">
                  <c:v>34960</c:v>
                </c:pt>
                <c:pt idx="5009">
                  <c:v>34961</c:v>
                </c:pt>
                <c:pt idx="5010">
                  <c:v>34962</c:v>
                </c:pt>
                <c:pt idx="5011">
                  <c:v>34963</c:v>
                </c:pt>
                <c:pt idx="5012">
                  <c:v>34964</c:v>
                </c:pt>
                <c:pt idx="5013">
                  <c:v>34965</c:v>
                </c:pt>
                <c:pt idx="5014">
                  <c:v>34966</c:v>
                </c:pt>
                <c:pt idx="5015">
                  <c:v>34967</c:v>
                </c:pt>
                <c:pt idx="5016">
                  <c:v>34968</c:v>
                </c:pt>
                <c:pt idx="5017">
                  <c:v>34969</c:v>
                </c:pt>
                <c:pt idx="5018">
                  <c:v>34970</c:v>
                </c:pt>
                <c:pt idx="5019">
                  <c:v>34971</c:v>
                </c:pt>
                <c:pt idx="5020">
                  <c:v>34972</c:v>
                </c:pt>
                <c:pt idx="5021">
                  <c:v>34973</c:v>
                </c:pt>
                <c:pt idx="5022">
                  <c:v>34974</c:v>
                </c:pt>
                <c:pt idx="5023">
                  <c:v>34975</c:v>
                </c:pt>
                <c:pt idx="5024">
                  <c:v>34976</c:v>
                </c:pt>
                <c:pt idx="5025">
                  <c:v>34977</c:v>
                </c:pt>
                <c:pt idx="5026">
                  <c:v>34978</c:v>
                </c:pt>
                <c:pt idx="5027">
                  <c:v>34979</c:v>
                </c:pt>
                <c:pt idx="5028">
                  <c:v>34980</c:v>
                </c:pt>
                <c:pt idx="5029">
                  <c:v>34981</c:v>
                </c:pt>
                <c:pt idx="5030">
                  <c:v>34982</c:v>
                </c:pt>
                <c:pt idx="5031">
                  <c:v>34983</c:v>
                </c:pt>
                <c:pt idx="5032">
                  <c:v>34984</c:v>
                </c:pt>
                <c:pt idx="5033">
                  <c:v>34985</c:v>
                </c:pt>
                <c:pt idx="5034">
                  <c:v>34986</c:v>
                </c:pt>
                <c:pt idx="5035">
                  <c:v>34987</c:v>
                </c:pt>
                <c:pt idx="5036">
                  <c:v>34988</c:v>
                </c:pt>
                <c:pt idx="5037">
                  <c:v>34989</c:v>
                </c:pt>
                <c:pt idx="5038">
                  <c:v>34990</c:v>
                </c:pt>
                <c:pt idx="5039">
                  <c:v>34991</c:v>
                </c:pt>
                <c:pt idx="5040">
                  <c:v>34992</c:v>
                </c:pt>
                <c:pt idx="5041">
                  <c:v>34993</c:v>
                </c:pt>
                <c:pt idx="5042">
                  <c:v>34994</c:v>
                </c:pt>
                <c:pt idx="5043">
                  <c:v>34995</c:v>
                </c:pt>
                <c:pt idx="5044">
                  <c:v>34996</c:v>
                </c:pt>
                <c:pt idx="5045">
                  <c:v>34997</c:v>
                </c:pt>
                <c:pt idx="5046">
                  <c:v>34998</c:v>
                </c:pt>
                <c:pt idx="5047">
                  <c:v>34999</c:v>
                </c:pt>
                <c:pt idx="5048">
                  <c:v>35000</c:v>
                </c:pt>
                <c:pt idx="5049">
                  <c:v>35001</c:v>
                </c:pt>
                <c:pt idx="5050">
                  <c:v>35002</c:v>
                </c:pt>
                <c:pt idx="5051">
                  <c:v>35003</c:v>
                </c:pt>
                <c:pt idx="5052">
                  <c:v>35004</c:v>
                </c:pt>
                <c:pt idx="5053">
                  <c:v>35005</c:v>
                </c:pt>
                <c:pt idx="5054">
                  <c:v>35006</c:v>
                </c:pt>
                <c:pt idx="5055">
                  <c:v>35007</c:v>
                </c:pt>
                <c:pt idx="5056">
                  <c:v>35008</c:v>
                </c:pt>
                <c:pt idx="5057">
                  <c:v>35009</c:v>
                </c:pt>
                <c:pt idx="5058">
                  <c:v>35010</c:v>
                </c:pt>
                <c:pt idx="5059">
                  <c:v>35011</c:v>
                </c:pt>
                <c:pt idx="5060">
                  <c:v>35012</c:v>
                </c:pt>
                <c:pt idx="5061">
                  <c:v>35013</c:v>
                </c:pt>
                <c:pt idx="5062">
                  <c:v>35014</c:v>
                </c:pt>
                <c:pt idx="5063">
                  <c:v>35015</c:v>
                </c:pt>
                <c:pt idx="5064">
                  <c:v>35016</c:v>
                </c:pt>
                <c:pt idx="5065">
                  <c:v>35017</c:v>
                </c:pt>
                <c:pt idx="5066">
                  <c:v>35018</c:v>
                </c:pt>
                <c:pt idx="5067">
                  <c:v>35019</c:v>
                </c:pt>
                <c:pt idx="5068">
                  <c:v>35020</c:v>
                </c:pt>
                <c:pt idx="5069">
                  <c:v>35021</c:v>
                </c:pt>
                <c:pt idx="5070">
                  <c:v>35022</c:v>
                </c:pt>
                <c:pt idx="5071">
                  <c:v>35023</c:v>
                </c:pt>
                <c:pt idx="5072">
                  <c:v>35024</c:v>
                </c:pt>
                <c:pt idx="5073">
                  <c:v>35025</c:v>
                </c:pt>
                <c:pt idx="5074">
                  <c:v>35026</c:v>
                </c:pt>
                <c:pt idx="5075">
                  <c:v>35027</c:v>
                </c:pt>
                <c:pt idx="5076">
                  <c:v>35028</c:v>
                </c:pt>
                <c:pt idx="5077">
                  <c:v>35029</c:v>
                </c:pt>
                <c:pt idx="5078">
                  <c:v>35030</c:v>
                </c:pt>
                <c:pt idx="5079">
                  <c:v>35031</c:v>
                </c:pt>
                <c:pt idx="5080">
                  <c:v>35032</c:v>
                </c:pt>
                <c:pt idx="5081">
                  <c:v>35033</c:v>
                </c:pt>
                <c:pt idx="5082">
                  <c:v>35034</c:v>
                </c:pt>
                <c:pt idx="5083">
                  <c:v>35035</c:v>
                </c:pt>
                <c:pt idx="5084">
                  <c:v>35036</c:v>
                </c:pt>
                <c:pt idx="5085">
                  <c:v>35037</c:v>
                </c:pt>
                <c:pt idx="5086">
                  <c:v>35038</c:v>
                </c:pt>
                <c:pt idx="5087">
                  <c:v>35039</c:v>
                </c:pt>
                <c:pt idx="5088">
                  <c:v>35040</c:v>
                </c:pt>
                <c:pt idx="5089">
                  <c:v>35041</c:v>
                </c:pt>
                <c:pt idx="5090">
                  <c:v>35042</c:v>
                </c:pt>
                <c:pt idx="5091">
                  <c:v>35043</c:v>
                </c:pt>
                <c:pt idx="5092">
                  <c:v>35044</c:v>
                </c:pt>
                <c:pt idx="5093">
                  <c:v>35045</c:v>
                </c:pt>
                <c:pt idx="5094">
                  <c:v>35046</c:v>
                </c:pt>
                <c:pt idx="5095">
                  <c:v>35047</c:v>
                </c:pt>
                <c:pt idx="5096">
                  <c:v>35048</c:v>
                </c:pt>
                <c:pt idx="5097">
                  <c:v>35049</c:v>
                </c:pt>
                <c:pt idx="5098">
                  <c:v>35050</c:v>
                </c:pt>
                <c:pt idx="5099">
                  <c:v>35051</c:v>
                </c:pt>
                <c:pt idx="5100">
                  <c:v>35052</c:v>
                </c:pt>
                <c:pt idx="5101">
                  <c:v>35053</c:v>
                </c:pt>
                <c:pt idx="5102">
                  <c:v>35054</c:v>
                </c:pt>
                <c:pt idx="5103">
                  <c:v>35055</c:v>
                </c:pt>
                <c:pt idx="5104">
                  <c:v>35056</c:v>
                </c:pt>
                <c:pt idx="5105">
                  <c:v>35057</c:v>
                </c:pt>
                <c:pt idx="5106">
                  <c:v>35058</c:v>
                </c:pt>
                <c:pt idx="5107">
                  <c:v>35059</c:v>
                </c:pt>
                <c:pt idx="5108">
                  <c:v>35060</c:v>
                </c:pt>
                <c:pt idx="5109">
                  <c:v>35061</c:v>
                </c:pt>
                <c:pt idx="5110">
                  <c:v>35062</c:v>
                </c:pt>
                <c:pt idx="5111">
                  <c:v>35063</c:v>
                </c:pt>
                <c:pt idx="5112">
                  <c:v>35064</c:v>
                </c:pt>
                <c:pt idx="5113">
                  <c:v>35065</c:v>
                </c:pt>
                <c:pt idx="5114">
                  <c:v>35066</c:v>
                </c:pt>
                <c:pt idx="5115">
                  <c:v>35067</c:v>
                </c:pt>
                <c:pt idx="5116">
                  <c:v>35068</c:v>
                </c:pt>
                <c:pt idx="5117">
                  <c:v>35069</c:v>
                </c:pt>
                <c:pt idx="5118">
                  <c:v>35070</c:v>
                </c:pt>
                <c:pt idx="5119">
                  <c:v>35071</c:v>
                </c:pt>
                <c:pt idx="5120">
                  <c:v>35072</c:v>
                </c:pt>
                <c:pt idx="5121">
                  <c:v>35073</c:v>
                </c:pt>
                <c:pt idx="5122">
                  <c:v>35074</c:v>
                </c:pt>
                <c:pt idx="5123">
                  <c:v>35075</c:v>
                </c:pt>
                <c:pt idx="5124">
                  <c:v>35076</c:v>
                </c:pt>
                <c:pt idx="5125">
                  <c:v>35077</c:v>
                </c:pt>
                <c:pt idx="5126">
                  <c:v>35078</c:v>
                </c:pt>
                <c:pt idx="5127">
                  <c:v>35079</c:v>
                </c:pt>
                <c:pt idx="5128">
                  <c:v>35080</c:v>
                </c:pt>
                <c:pt idx="5129">
                  <c:v>35081</c:v>
                </c:pt>
                <c:pt idx="5130">
                  <c:v>35082</c:v>
                </c:pt>
                <c:pt idx="5131">
                  <c:v>35083</c:v>
                </c:pt>
                <c:pt idx="5132">
                  <c:v>35084</c:v>
                </c:pt>
                <c:pt idx="5133">
                  <c:v>35085</c:v>
                </c:pt>
                <c:pt idx="5134">
                  <c:v>35086</c:v>
                </c:pt>
                <c:pt idx="5135">
                  <c:v>35087</c:v>
                </c:pt>
                <c:pt idx="5136">
                  <c:v>35088</c:v>
                </c:pt>
                <c:pt idx="5137">
                  <c:v>35089</c:v>
                </c:pt>
                <c:pt idx="5138">
                  <c:v>35090</c:v>
                </c:pt>
                <c:pt idx="5139">
                  <c:v>35091</c:v>
                </c:pt>
                <c:pt idx="5140">
                  <c:v>35092</c:v>
                </c:pt>
                <c:pt idx="5141">
                  <c:v>35093</c:v>
                </c:pt>
                <c:pt idx="5142">
                  <c:v>35094</c:v>
                </c:pt>
                <c:pt idx="5143">
                  <c:v>35095</c:v>
                </c:pt>
                <c:pt idx="5144">
                  <c:v>35096</c:v>
                </c:pt>
                <c:pt idx="5145">
                  <c:v>35097</c:v>
                </c:pt>
                <c:pt idx="5146">
                  <c:v>35098</c:v>
                </c:pt>
                <c:pt idx="5147">
                  <c:v>35099</c:v>
                </c:pt>
                <c:pt idx="5148">
                  <c:v>35100</c:v>
                </c:pt>
                <c:pt idx="5149">
                  <c:v>35101</c:v>
                </c:pt>
                <c:pt idx="5150">
                  <c:v>35102</c:v>
                </c:pt>
                <c:pt idx="5151">
                  <c:v>35103</c:v>
                </c:pt>
                <c:pt idx="5152">
                  <c:v>35104</c:v>
                </c:pt>
                <c:pt idx="5153">
                  <c:v>35105</c:v>
                </c:pt>
                <c:pt idx="5154">
                  <c:v>35106</c:v>
                </c:pt>
                <c:pt idx="5155">
                  <c:v>35107</c:v>
                </c:pt>
                <c:pt idx="5156">
                  <c:v>35108</c:v>
                </c:pt>
                <c:pt idx="5157">
                  <c:v>35109</c:v>
                </c:pt>
                <c:pt idx="5158">
                  <c:v>35110</c:v>
                </c:pt>
                <c:pt idx="5159">
                  <c:v>35111</c:v>
                </c:pt>
                <c:pt idx="5160">
                  <c:v>35112</c:v>
                </c:pt>
                <c:pt idx="5161">
                  <c:v>35113</c:v>
                </c:pt>
                <c:pt idx="5162">
                  <c:v>35114</c:v>
                </c:pt>
                <c:pt idx="5163">
                  <c:v>35115</c:v>
                </c:pt>
                <c:pt idx="5164">
                  <c:v>35116</c:v>
                </c:pt>
                <c:pt idx="5165">
                  <c:v>35117</c:v>
                </c:pt>
                <c:pt idx="5166">
                  <c:v>35118</c:v>
                </c:pt>
                <c:pt idx="5167">
                  <c:v>35119</c:v>
                </c:pt>
                <c:pt idx="5168">
                  <c:v>35120</c:v>
                </c:pt>
                <c:pt idx="5169">
                  <c:v>35121</c:v>
                </c:pt>
                <c:pt idx="5170">
                  <c:v>35122</c:v>
                </c:pt>
                <c:pt idx="5171">
                  <c:v>35123</c:v>
                </c:pt>
                <c:pt idx="5172">
                  <c:v>35124</c:v>
                </c:pt>
                <c:pt idx="5173">
                  <c:v>35125</c:v>
                </c:pt>
                <c:pt idx="5174">
                  <c:v>35126</c:v>
                </c:pt>
                <c:pt idx="5175">
                  <c:v>35127</c:v>
                </c:pt>
                <c:pt idx="5176">
                  <c:v>35128</c:v>
                </c:pt>
                <c:pt idx="5177">
                  <c:v>35129</c:v>
                </c:pt>
                <c:pt idx="5178">
                  <c:v>35130</c:v>
                </c:pt>
                <c:pt idx="5179">
                  <c:v>35131</c:v>
                </c:pt>
                <c:pt idx="5180">
                  <c:v>35132</c:v>
                </c:pt>
                <c:pt idx="5181">
                  <c:v>35133</c:v>
                </c:pt>
                <c:pt idx="5182">
                  <c:v>35134</c:v>
                </c:pt>
                <c:pt idx="5183">
                  <c:v>35135</c:v>
                </c:pt>
                <c:pt idx="5184">
                  <c:v>35136</c:v>
                </c:pt>
                <c:pt idx="5185">
                  <c:v>35137</c:v>
                </c:pt>
                <c:pt idx="5186">
                  <c:v>35138</c:v>
                </c:pt>
                <c:pt idx="5187">
                  <c:v>35139</c:v>
                </c:pt>
                <c:pt idx="5188">
                  <c:v>35140</c:v>
                </c:pt>
                <c:pt idx="5189">
                  <c:v>35141</c:v>
                </c:pt>
                <c:pt idx="5190">
                  <c:v>35142</c:v>
                </c:pt>
                <c:pt idx="5191">
                  <c:v>35143</c:v>
                </c:pt>
                <c:pt idx="5192">
                  <c:v>35144</c:v>
                </c:pt>
                <c:pt idx="5193">
                  <c:v>35145</c:v>
                </c:pt>
                <c:pt idx="5194">
                  <c:v>35146</c:v>
                </c:pt>
                <c:pt idx="5195">
                  <c:v>35147</c:v>
                </c:pt>
                <c:pt idx="5196">
                  <c:v>35148</c:v>
                </c:pt>
                <c:pt idx="5197">
                  <c:v>35149</c:v>
                </c:pt>
                <c:pt idx="5198">
                  <c:v>35150</c:v>
                </c:pt>
                <c:pt idx="5199">
                  <c:v>35151</c:v>
                </c:pt>
                <c:pt idx="5200">
                  <c:v>35152</c:v>
                </c:pt>
                <c:pt idx="5201">
                  <c:v>35153</c:v>
                </c:pt>
                <c:pt idx="5202">
                  <c:v>35154</c:v>
                </c:pt>
                <c:pt idx="5203">
                  <c:v>35155</c:v>
                </c:pt>
                <c:pt idx="5204">
                  <c:v>35156</c:v>
                </c:pt>
                <c:pt idx="5205">
                  <c:v>35157</c:v>
                </c:pt>
                <c:pt idx="5206">
                  <c:v>35158</c:v>
                </c:pt>
                <c:pt idx="5207">
                  <c:v>35159</c:v>
                </c:pt>
                <c:pt idx="5208">
                  <c:v>35160</c:v>
                </c:pt>
                <c:pt idx="5209">
                  <c:v>35161</c:v>
                </c:pt>
                <c:pt idx="5210">
                  <c:v>35162</c:v>
                </c:pt>
                <c:pt idx="5211">
                  <c:v>35163</c:v>
                </c:pt>
                <c:pt idx="5212">
                  <c:v>35164</c:v>
                </c:pt>
                <c:pt idx="5213">
                  <c:v>35165</c:v>
                </c:pt>
                <c:pt idx="5214">
                  <c:v>35166</c:v>
                </c:pt>
                <c:pt idx="5215">
                  <c:v>35167</c:v>
                </c:pt>
                <c:pt idx="5216">
                  <c:v>35168</c:v>
                </c:pt>
                <c:pt idx="5217">
                  <c:v>35169</c:v>
                </c:pt>
                <c:pt idx="5218">
                  <c:v>35170</c:v>
                </c:pt>
                <c:pt idx="5219">
                  <c:v>35171</c:v>
                </c:pt>
                <c:pt idx="5220">
                  <c:v>35172</c:v>
                </c:pt>
                <c:pt idx="5221">
                  <c:v>35173</c:v>
                </c:pt>
                <c:pt idx="5222">
                  <c:v>35174</c:v>
                </c:pt>
                <c:pt idx="5223">
                  <c:v>35175</c:v>
                </c:pt>
                <c:pt idx="5224">
                  <c:v>35176</c:v>
                </c:pt>
                <c:pt idx="5225">
                  <c:v>35177</c:v>
                </c:pt>
                <c:pt idx="5226">
                  <c:v>35178</c:v>
                </c:pt>
                <c:pt idx="5227">
                  <c:v>35179</c:v>
                </c:pt>
                <c:pt idx="5228">
                  <c:v>35180</c:v>
                </c:pt>
                <c:pt idx="5229">
                  <c:v>35181</c:v>
                </c:pt>
                <c:pt idx="5230">
                  <c:v>35182</c:v>
                </c:pt>
                <c:pt idx="5231">
                  <c:v>35183</c:v>
                </c:pt>
                <c:pt idx="5232">
                  <c:v>35184</c:v>
                </c:pt>
                <c:pt idx="5233">
                  <c:v>35185</c:v>
                </c:pt>
                <c:pt idx="5234">
                  <c:v>35186</c:v>
                </c:pt>
                <c:pt idx="5235">
                  <c:v>35187</c:v>
                </c:pt>
                <c:pt idx="5236">
                  <c:v>35188</c:v>
                </c:pt>
                <c:pt idx="5237">
                  <c:v>35189</c:v>
                </c:pt>
                <c:pt idx="5238">
                  <c:v>35190</c:v>
                </c:pt>
                <c:pt idx="5239">
                  <c:v>35191</c:v>
                </c:pt>
                <c:pt idx="5240">
                  <c:v>35192</c:v>
                </c:pt>
                <c:pt idx="5241">
                  <c:v>35193</c:v>
                </c:pt>
                <c:pt idx="5242">
                  <c:v>35194</c:v>
                </c:pt>
                <c:pt idx="5243">
                  <c:v>35195</c:v>
                </c:pt>
                <c:pt idx="5244">
                  <c:v>35196</c:v>
                </c:pt>
                <c:pt idx="5245">
                  <c:v>35197</c:v>
                </c:pt>
                <c:pt idx="5246">
                  <c:v>35198</c:v>
                </c:pt>
                <c:pt idx="5247">
                  <c:v>35199</c:v>
                </c:pt>
                <c:pt idx="5248">
                  <c:v>35200</c:v>
                </c:pt>
                <c:pt idx="5249">
                  <c:v>35201</c:v>
                </c:pt>
                <c:pt idx="5250">
                  <c:v>35202</c:v>
                </c:pt>
                <c:pt idx="5251">
                  <c:v>35203</c:v>
                </c:pt>
                <c:pt idx="5252">
                  <c:v>35204</c:v>
                </c:pt>
                <c:pt idx="5253">
                  <c:v>35205</c:v>
                </c:pt>
                <c:pt idx="5254">
                  <c:v>35206</c:v>
                </c:pt>
                <c:pt idx="5255">
                  <c:v>35207</c:v>
                </c:pt>
                <c:pt idx="5256">
                  <c:v>35208</c:v>
                </c:pt>
                <c:pt idx="5257">
                  <c:v>35209</c:v>
                </c:pt>
                <c:pt idx="5258">
                  <c:v>35210</c:v>
                </c:pt>
                <c:pt idx="5259">
                  <c:v>35211</c:v>
                </c:pt>
                <c:pt idx="5260">
                  <c:v>35212</c:v>
                </c:pt>
                <c:pt idx="5261">
                  <c:v>35213</c:v>
                </c:pt>
                <c:pt idx="5262">
                  <c:v>35214</c:v>
                </c:pt>
                <c:pt idx="5263">
                  <c:v>35215</c:v>
                </c:pt>
                <c:pt idx="5264">
                  <c:v>35216</c:v>
                </c:pt>
                <c:pt idx="5265">
                  <c:v>35217</c:v>
                </c:pt>
                <c:pt idx="5266">
                  <c:v>35218</c:v>
                </c:pt>
                <c:pt idx="5267">
                  <c:v>35219</c:v>
                </c:pt>
                <c:pt idx="5268">
                  <c:v>35220</c:v>
                </c:pt>
                <c:pt idx="5269">
                  <c:v>35221</c:v>
                </c:pt>
                <c:pt idx="5270">
                  <c:v>35222</c:v>
                </c:pt>
                <c:pt idx="5271">
                  <c:v>35223</c:v>
                </c:pt>
                <c:pt idx="5272">
                  <c:v>35224</c:v>
                </c:pt>
                <c:pt idx="5273">
                  <c:v>35225</c:v>
                </c:pt>
                <c:pt idx="5274">
                  <c:v>35226</c:v>
                </c:pt>
                <c:pt idx="5275">
                  <c:v>35227</c:v>
                </c:pt>
                <c:pt idx="5276">
                  <c:v>35228</c:v>
                </c:pt>
                <c:pt idx="5277">
                  <c:v>35229</c:v>
                </c:pt>
                <c:pt idx="5278">
                  <c:v>35230</c:v>
                </c:pt>
                <c:pt idx="5279">
                  <c:v>35231</c:v>
                </c:pt>
                <c:pt idx="5280">
                  <c:v>35232</c:v>
                </c:pt>
                <c:pt idx="5281">
                  <c:v>35233</c:v>
                </c:pt>
                <c:pt idx="5282">
                  <c:v>35234</c:v>
                </c:pt>
                <c:pt idx="5283">
                  <c:v>35235</c:v>
                </c:pt>
                <c:pt idx="5284">
                  <c:v>35236</c:v>
                </c:pt>
                <c:pt idx="5285">
                  <c:v>35237</c:v>
                </c:pt>
                <c:pt idx="5286">
                  <c:v>35238</c:v>
                </c:pt>
                <c:pt idx="5287">
                  <c:v>35239</c:v>
                </c:pt>
                <c:pt idx="5288">
                  <c:v>35240</c:v>
                </c:pt>
                <c:pt idx="5289">
                  <c:v>35241</c:v>
                </c:pt>
                <c:pt idx="5290">
                  <c:v>35242</c:v>
                </c:pt>
                <c:pt idx="5291">
                  <c:v>35243</c:v>
                </c:pt>
                <c:pt idx="5292">
                  <c:v>35244</c:v>
                </c:pt>
                <c:pt idx="5293">
                  <c:v>35245</c:v>
                </c:pt>
                <c:pt idx="5294">
                  <c:v>35246</c:v>
                </c:pt>
                <c:pt idx="5295">
                  <c:v>35247</c:v>
                </c:pt>
                <c:pt idx="5296">
                  <c:v>35248</c:v>
                </c:pt>
                <c:pt idx="5297">
                  <c:v>35249</c:v>
                </c:pt>
                <c:pt idx="5298">
                  <c:v>35250</c:v>
                </c:pt>
                <c:pt idx="5299">
                  <c:v>35251</c:v>
                </c:pt>
                <c:pt idx="5300">
                  <c:v>35252</c:v>
                </c:pt>
                <c:pt idx="5301">
                  <c:v>35253</c:v>
                </c:pt>
                <c:pt idx="5302">
                  <c:v>35254</c:v>
                </c:pt>
                <c:pt idx="5303">
                  <c:v>35255</c:v>
                </c:pt>
                <c:pt idx="5304">
                  <c:v>35256</c:v>
                </c:pt>
                <c:pt idx="5305">
                  <c:v>35257</c:v>
                </c:pt>
                <c:pt idx="5306">
                  <c:v>35258</c:v>
                </c:pt>
                <c:pt idx="5307">
                  <c:v>35259</c:v>
                </c:pt>
                <c:pt idx="5308">
                  <c:v>35260</c:v>
                </c:pt>
                <c:pt idx="5309">
                  <c:v>35261</c:v>
                </c:pt>
                <c:pt idx="5310">
                  <c:v>35262</c:v>
                </c:pt>
                <c:pt idx="5311">
                  <c:v>35263</c:v>
                </c:pt>
                <c:pt idx="5312">
                  <c:v>35264</c:v>
                </c:pt>
                <c:pt idx="5313">
                  <c:v>35265</c:v>
                </c:pt>
                <c:pt idx="5314">
                  <c:v>35266</c:v>
                </c:pt>
                <c:pt idx="5315">
                  <c:v>35267</c:v>
                </c:pt>
                <c:pt idx="5316">
                  <c:v>35268</c:v>
                </c:pt>
                <c:pt idx="5317">
                  <c:v>35269</c:v>
                </c:pt>
                <c:pt idx="5318">
                  <c:v>35270</c:v>
                </c:pt>
                <c:pt idx="5319">
                  <c:v>35271</c:v>
                </c:pt>
                <c:pt idx="5320">
                  <c:v>35272</c:v>
                </c:pt>
                <c:pt idx="5321">
                  <c:v>35273</c:v>
                </c:pt>
                <c:pt idx="5322">
                  <c:v>35274</c:v>
                </c:pt>
                <c:pt idx="5323">
                  <c:v>35275</c:v>
                </c:pt>
                <c:pt idx="5324">
                  <c:v>35276</c:v>
                </c:pt>
                <c:pt idx="5325">
                  <c:v>35277</c:v>
                </c:pt>
                <c:pt idx="5326">
                  <c:v>35278</c:v>
                </c:pt>
                <c:pt idx="5327">
                  <c:v>35279</c:v>
                </c:pt>
                <c:pt idx="5328">
                  <c:v>35280</c:v>
                </c:pt>
                <c:pt idx="5329">
                  <c:v>35281</c:v>
                </c:pt>
                <c:pt idx="5330">
                  <c:v>35282</c:v>
                </c:pt>
                <c:pt idx="5331">
                  <c:v>35283</c:v>
                </c:pt>
                <c:pt idx="5332">
                  <c:v>35284</c:v>
                </c:pt>
                <c:pt idx="5333">
                  <c:v>35285</c:v>
                </c:pt>
                <c:pt idx="5334">
                  <c:v>35286</c:v>
                </c:pt>
                <c:pt idx="5335">
                  <c:v>35287</c:v>
                </c:pt>
                <c:pt idx="5336">
                  <c:v>35288</c:v>
                </c:pt>
                <c:pt idx="5337">
                  <c:v>35289</c:v>
                </c:pt>
                <c:pt idx="5338">
                  <c:v>35290</c:v>
                </c:pt>
                <c:pt idx="5339">
                  <c:v>35291</c:v>
                </c:pt>
                <c:pt idx="5340">
                  <c:v>35292</c:v>
                </c:pt>
                <c:pt idx="5341">
                  <c:v>35293</c:v>
                </c:pt>
                <c:pt idx="5342">
                  <c:v>35294</c:v>
                </c:pt>
                <c:pt idx="5343">
                  <c:v>35295</c:v>
                </c:pt>
                <c:pt idx="5344">
                  <c:v>35296</c:v>
                </c:pt>
                <c:pt idx="5345">
                  <c:v>35297</c:v>
                </c:pt>
                <c:pt idx="5346">
                  <c:v>35298</c:v>
                </c:pt>
                <c:pt idx="5347">
                  <c:v>35299</c:v>
                </c:pt>
                <c:pt idx="5348">
                  <c:v>35300</c:v>
                </c:pt>
                <c:pt idx="5349">
                  <c:v>35301</c:v>
                </c:pt>
                <c:pt idx="5350">
                  <c:v>35302</c:v>
                </c:pt>
                <c:pt idx="5351">
                  <c:v>35303</c:v>
                </c:pt>
                <c:pt idx="5352">
                  <c:v>35304</c:v>
                </c:pt>
                <c:pt idx="5353">
                  <c:v>35305</c:v>
                </c:pt>
                <c:pt idx="5354">
                  <c:v>35306</c:v>
                </c:pt>
                <c:pt idx="5355">
                  <c:v>35307</c:v>
                </c:pt>
                <c:pt idx="5356">
                  <c:v>35308</c:v>
                </c:pt>
                <c:pt idx="5357">
                  <c:v>35309</c:v>
                </c:pt>
                <c:pt idx="5358">
                  <c:v>35310</c:v>
                </c:pt>
                <c:pt idx="5359">
                  <c:v>35311</c:v>
                </c:pt>
                <c:pt idx="5360">
                  <c:v>35312</c:v>
                </c:pt>
                <c:pt idx="5361">
                  <c:v>35313</c:v>
                </c:pt>
                <c:pt idx="5362">
                  <c:v>35314</c:v>
                </c:pt>
                <c:pt idx="5363">
                  <c:v>35315</c:v>
                </c:pt>
                <c:pt idx="5364">
                  <c:v>35316</c:v>
                </c:pt>
                <c:pt idx="5365">
                  <c:v>35317</c:v>
                </c:pt>
                <c:pt idx="5366">
                  <c:v>35318</c:v>
                </c:pt>
                <c:pt idx="5367">
                  <c:v>35319</c:v>
                </c:pt>
                <c:pt idx="5368">
                  <c:v>35320</c:v>
                </c:pt>
                <c:pt idx="5369">
                  <c:v>35321</c:v>
                </c:pt>
                <c:pt idx="5370">
                  <c:v>35322</c:v>
                </c:pt>
                <c:pt idx="5371">
                  <c:v>35323</c:v>
                </c:pt>
                <c:pt idx="5372">
                  <c:v>35324</c:v>
                </c:pt>
                <c:pt idx="5373">
                  <c:v>35325</c:v>
                </c:pt>
                <c:pt idx="5374">
                  <c:v>35326</c:v>
                </c:pt>
                <c:pt idx="5375">
                  <c:v>35327</c:v>
                </c:pt>
                <c:pt idx="5376">
                  <c:v>35328</c:v>
                </c:pt>
                <c:pt idx="5377">
                  <c:v>35329</c:v>
                </c:pt>
                <c:pt idx="5378">
                  <c:v>35330</c:v>
                </c:pt>
                <c:pt idx="5379">
                  <c:v>35331</c:v>
                </c:pt>
                <c:pt idx="5380">
                  <c:v>35332</c:v>
                </c:pt>
                <c:pt idx="5381">
                  <c:v>35333</c:v>
                </c:pt>
                <c:pt idx="5382">
                  <c:v>35334</c:v>
                </c:pt>
                <c:pt idx="5383">
                  <c:v>35335</c:v>
                </c:pt>
                <c:pt idx="5384">
                  <c:v>35336</c:v>
                </c:pt>
                <c:pt idx="5385">
                  <c:v>35337</c:v>
                </c:pt>
                <c:pt idx="5386">
                  <c:v>35338</c:v>
                </c:pt>
                <c:pt idx="5387">
                  <c:v>35339</c:v>
                </c:pt>
                <c:pt idx="5388">
                  <c:v>35340</c:v>
                </c:pt>
                <c:pt idx="5389">
                  <c:v>35341</c:v>
                </c:pt>
                <c:pt idx="5390">
                  <c:v>35342</c:v>
                </c:pt>
                <c:pt idx="5391">
                  <c:v>35343</c:v>
                </c:pt>
                <c:pt idx="5392">
                  <c:v>35344</c:v>
                </c:pt>
                <c:pt idx="5393">
                  <c:v>35345</c:v>
                </c:pt>
                <c:pt idx="5394">
                  <c:v>35346</c:v>
                </c:pt>
                <c:pt idx="5395">
                  <c:v>35347</c:v>
                </c:pt>
                <c:pt idx="5396">
                  <c:v>35348</c:v>
                </c:pt>
                <c:pt idx="5397">
                  <c:v>35349</c:v>
                </c:pt>
                <c:pt idx="5398">
                  <c:v>35350</c:v>
                </c:pt>
                <c:pt idx="5399">
                  <c:v>35351</c:v>
                </c:pt>
                <c:pt idx="5400">
                  <c:v>35352</c:v>
                </c:pt>
                <c:pt idx="5401">
                  <c:v>35353</c:v>
                </c:pt>
                <c:pt idx="5402">
                  <c:v>35354</c:v>
                </c:pt>
                <c:pt idx="5403">
                  <c:v>35355</c:v>
                </c:pt>
                <c:pt idx="5404">
                  <c:v>35356</c:v>
                </c:pt>
                <c:pt idx="5405">
                  <c:v>35357</c:v>
                </c:pt>
                <c:pt idx="5406">
                  <c:v>35358</c:v>
                </c:pt>
                <c:pt idx="5407">
                  <c:v>35359</c:v>
                </c:pt>
                <c:pt idx="5408">
                  <c:v>35360</c:v>
                </c:pt>
                <c:pt idx="5409">
                  <c:v>35361</c:v>
                </c:pt>
                <c:pt idx="5410">
                  <c:v>35362</c:v>
                </c:pt>
                <c:pt idx="5411">
                  <c:v>35363</c:v>
                </c:pt>
                <c:pt idx="5412">
                  <c:v>35364</c:v>
                </c:pt>
                <c:pt idx="5413">
                  <c:v>35365</c:v>
                </c:pt>
                <c:pt idx="5414">
                  <c:v>35366</c:v>
                </c:pt>
                <c:pt idx="5415">
                  <c:v>35367</c:v>
                </c:pt>
                <c:pt idx="5416">
                  <c:v>35368</c:v>
                </c:pt>
                <c:pt idx="5417">
                  <c:v>35369</c:v>
                </c:pt>
                <c:pt idx="5418">
                  <c:v>35370</c:v>
                </c:pt>
                <c:pt idx="5419">
                  <c:v>35371</c:v>
                </c:pt>
                <c:pt idx="5420">
                  <c:v>35372</c:v>
                </c:pt>
                <c:pt idx="5421">
                  <c:v>35373</c:v>
                </c:pt>
                <c:pt idx="5422">
                  <c:v>35374</c:v>
                </c:pt>
                <c:pt idx="5423">
                  <c:v>35375</c:v>
                </c:pt>
                <c:pt idx="5424">
                  <c:v>35376</c:v>
                </c:pt>
                <c:pt idx="5425">
                  <c:v>35377</c:v>
                </c:pt>
                <c:pt idx="5426">
                  <c:v>35378</c:v>
                </c:pt>
                <c:pt idx="5427">
                  <c:v>35379</c:v>
                </c:pt>
                <c:pt idx="5428">
                  <c:v>35380</c:v>
                </c:pt>
                <c:pt idx="5429">
                  <c:v>35381</c:v>
                </c:pt>
                <c:pt idx="5430">
                  <c:v>35382</c:v>
                </c:pt>
                <c:pt idx="5431">
                  <c:v>35383</c:v>
                </c:pt>
                <c:pt idx="5432">
                  <c:v>35384</c:v>
                </c:pt>
                <c:pt idx="5433">
                  <c:v>35385</c:v>
                </c:pt>
                <c:pt idx="5434">
                  <c:v>35386</c:v>
                </c:pt>
                <c:pt idx="5435">
                  <c:v>35387</c:v>
                </c:pt>
                <c:pt idx="5436">
                  <c:v>35388</c:v>
                </c:pt>
                <c:pt idx="5437">
                  <c:v>35389</c:v>
                </c:pt>
                <c:pt idx="5438">
                  <c:v>35390</c:v>
                </c:pt>
                <c:pt idx="5439">
                  <c:v>35391</c:v>
                </c:pt>
                <c:pt idx="5440">
                  <c:v>35392</c:v>
                </c:pt>
                <c:pt idx="5441">
                  <c:v>35393</c:v>
                </c:pt>
                <c:pt idx="5442">
                  <c:v>35394</c:v>
                </c:pt>
                <c:pt idx="5443">
                  <c:v>35395</c:v>
                </c:pt>
                <c:pt idx="5444">
                  <c:v>35396</c:v>
                </c:pt>
                <c:pt idx="5445">
                  <c:v>35397</c:v>
                </c:pt>
                <c:pt idx="5446">
                  <c:v>35398</c:v>
                </c:pt>
                <c:pt idx="5447">
                  <c:v>35399</c:v>
                </c:pt>
                <c:pt idx="5448">
                  <c:v>35400</c:v>
                </c:pt>
                <c:pt idx="5449">
                  <c:v>35401</c:v>
                </c:pt>
                <c:pt idx="5450">
                  <c:v>35402</c:v>
                </c:pt>
                <c:pt idx="5451">
                  <c:v>35403</c:v>
                </c:pt>
                <c:pt idx="5452">
                  <c:v>35404</c:v>
                </c:pt>
                <c:pt idx="5453">
                  <c:v>35405</c:v>
                </c:pt>
                <c:pt idx="5454">
                  <c:v>35406</c:v>
                </c:pt>
                <c:pt idx="5455">
                  <c:v>35407</c:v>
                </c:pt>
                <c:pt idx="5456">
                  <c:v>35408</c:v>
                </c:pt>
                <c:pt idx="5457">
                  <c:v>35409</c:v>
                </c:pt>
                <c:pt idx="5458">
                  <c:v>35410</c:v>
                </c:pt>
                <c:pt idx="5459">
                  <c:v>35411</c:v>
                </c:pt>
                <c:pt idx="5460">
                  <c:v>35412</c:v>
                </c:pt>
                <c:pt idx="5461">
                  <c:v>35413</c:v>
                </c:pt>
                <c:pt idx="5462">
                  <c:v>35414</c:v>
                </c:pt>
                <c:pt idx="5463">
                  <c:v>35415</c:v>
                </c:pt>
                <c:pt idx="5464">
                  <c:v>35416</c:v>
                </c:pt>
                <c:pt idx="5465">
                  <c:v>35417</c:v>
                </c:pt>
                <c:pt idx="5466">
                  <c:v>35418</c:v>
                </c:pt>
                <c:pt idx="5467">
                  <c:v>35419</c:v>
                </c:pt>
                <c:pt idx="5468">
                  <c:v>35420</c:v>
                </c:pt>
                <c:pt idx="5469">
                  <c:v>35421</c:v>
                </c:pt>
                <c:pt idx="5470">
                  <c:v>35422</c:v>
                </c:pt>
                <c:pt idx="5471">
                  <c:v>35423</c:v>
                </c:pt>
                <c:pt idx="5472">
                  <c:v>35424</c:v>
                </c:pt>
                <c:pt idx="5473">
                  <c:v>35425</c:v>
                </c:pt>
                <c:pt idx="5474">
                  <c:v>35426</c:v>
                </c:pt>
                <c:pt idx="5475">
                  <c:v>35427</c:v>
                </c:pt>
                <c:pt idx="5476">
                  <c:v>35428</c:v>
                </c:pt>
                <c:pt idx="5477">
                  <c:v>35429</c:v>
                </c:pt>
                <c:pt idx="5478">
                  <c:v>35430</c:v>
                </c:pt>
                <c:pt idx="5479">
                  <c:v>35431</c:v>
                </c:pt>
                <c:pt idx="5480">
                  <c:v>35432</c:v>
                </c:pt>
                <c:pt idx="5481">
                  <c:v>35433</c:v>
                </c:pt>
                <c:pt idx="5482">
                  <c:v>35434</c:v>
                </c:pt>
                <c:pt idx="5483">
                  <c:v>35435</c:v>
                </c:pt>
                <c:pt idx="5484">
                  <c:v>35436</c:v>
                </c:pt>
                <c:pt idx="5485">
                  <c:v>35437</c:v>
                </c:pt>
                <c:pt idx="5486">
                  <c:v>35438</c:v>
                </c:pt>
                <c:pt idx="5487">
                  <c:v>35439</c:v>
                </c:pt>
                <c:pt idx="5488">
                  <c:v>35440</c:v>
                </c:pt>
                <c:pt idx="5489">
                  <c:v>35441</c:v>
                </c:pt>
                <c:pt idx="5490">
                  <c:v>35442</c:v>
                </c:pt>
                <c:pt idx="5491">
                  <c:v>35443</c:v>
                </c:pt>
                <c:pt idx="5492">
                  <c:v>35444</c:v>
                </c:pt>
                <c:pt idx="5493">
                  <c:v>35445</c:v>
                </c:pt>
                <c:pt idx="5494">
                  <c:v>35446</c:v>
                </c:pt>
                <c:pt idx="5495">
                  <c:v>35447</c:v>
                </c:pt>
                <c:pt idx="5496">
                  <c:v>35448</c:v>
                </c:pt>
                <c:pt idx="5497">
                  <c:v>35449</c:v>
                </c:pt>
                <c:pt idx="5498">
                  <c:v>35450</c:v>
                </c:pt>
                <c:pt idx="5499">
                  <c:v>35451</c:v>
                </c:pt>
                <c:pt idx="5500">
                  <c:v>35452</c:v>
                </c:pt>
                <c:pt idx="5501">
                  <c:v>35453</c:v>
                </c:pt>
                <c:pt idx="5502">
                  <c:v>35454</c:v>
                </c:pt>
                <c:pt idx="5503">
                  <c:v>35455</c:v>
                </c:pt>
                <c:pt idx="5504">
                  <c:v>35456</c:v>
                </c:pt>
                <c:pt idx="5505">
                  <c:v>35457</c:v>
                </c:pt>
                <c:pt idx="5506">
                  <c:v>35458</c:v>
                </c:pt>
                <c:pt idx="5507">
                  <c:v>35459</c:v>
                </c:pt>
                <c:pt idx="5508">
                  <c:v>35460</c:v>
                </c:pt>
                <c:pt idx="5509">
                  <c:v>35461</c:v>
                </c:pt>
                <c:pt idx="5510">
                  <c:v>35462</c:v>
                </c:pt>
                <c:pt idx="5511">
                  <c:v>35463</c:v>
                </c:pt>
                <c:pt idx="5512">
                  <c:v>35464</c:v>
                </c:pt>
                <c:pt idx="5513">
                  <c:v>35465</c:v>
                </c:pt>
                <c:pt idx="5514">
                  <c:v>35466</c:v>
                </c:pt>
                <c:pt idx="5515">
                  <c:v>35467</c:v>
                </c:pt>
                <c:pt idx="5516">
                  <c:v>35468</c:v>
                </c:pt>
                <c:pt idx="5517">
                  <c:v>35469</c:v>
                </c:pt>
                <c:pt idx="5518">
                  <c:v>35470</c:v>
                </c:pt>
                <c:pt idx="5519">
                  <c:v>35471</c:v>
                </c:pt>
                <c:pt idx="5520">
                  <c:v>35472</c:v>
                </c:pt>
                <c:pt idx="5521">
                  <c:v>35473</c:v>
                </c:pt>
                <c:pt idx="5522">
                  <c:v>35474</c:v>
                </c:pt>
                <c:pt idx="5523">
                  <c:v>35475</c:v>
                </c:pt>
                <c:pt idx="5524">
                  <c:v>35476</c:v>
                </c:pt>
                <c:pt idx="5525">
                  <c:v>35477</c:v>
                </c:pt>
                <c:pt idx="5526">
                  <c:v>35478</c:v>
                </c:pt>
                <c:pt idx="5527">
                  <c:v>35479</c:v>
                </c:pt>
                <c:pt idx="5528">
                  <c:v>35480</c:v>
                </c:pt>
                <c:pt idx="5529">
                  <c:v>35481</c:v>
                </c:pt>
                <c:pt idx="5530">
                  <c:v>35482</c:v>
                </c:pt>
                <c:pt idx="5531">
                  <c:v>35483</c:v>
                </c:pt>
                <c:pt idx="5532">
                  <c:v>35484</c:v>
                </c:pt>
                <c:pt idx="5533">
                  <c:v>35485</c:v>
                </c:pt>
                <c:pt idx="5534">
                  <c:v>35486</c:v>
                </c:pt>
                <c:pt idx="5535">
                  <c:v>35487</c:v>
                </c:pt>
                <c:pt idx="5536">
                  <c:v>35488</c:v>
                </c:pt>
                <c:pt idx="5537">
                  <c:v>35489</c:v>
                </c:pt>
                <c:pt idx="5538">
                  <c:v>35490</c:v>
                </c:pt>
                <c:pt idx="5539">
                  <c:v>35491</c:v>
                </c:pt>
                <c:pt idx="5540">
                  <c:v>35492</c:v>
                </c:pt>
                <c:pt idx="5541">
                  <c:v>35493</c:v>
                </c:pt>
                <c:pt idx="5542">
                  <c:v>35494</c:v>
                </c:pt>
                <c:pt idx="5543">
                  <c:v>35495</c:v>
                </c:pt>
                <c:pt idx="5544">
                  <c:v>35496</c:v>
                </c:pt>
                <c:pt idx="5545">
                  <c:v>35497</c:v>
                </c:pt>
                <c:pt idx="5546">
                  <c:v>35498</c:v>
                </c:pt>
                <c:pt idx="5547">
                  <c:v>35499</c:v>
                </c:pt>
                <c:pt idx="5548">
                  <c:v>35500</c:v>
                </c:pt>
                <c:pt idx="5549">
                  <c:v>35501</c:v>
                </c:pt>
                <c:pt idx="5550">
                  <c:v>35502</c:v>
                </c:pt>
                <c:pt idx="5551">
                  <c:v>35503</c:v>
                </c:pt>
                <c:pt idx="5552">
                  <c:v>35504</c:v>
                </c:pt>
                <c:pt idx="5553">
                  <c:v>35505</c:v>
                </c:pt>
                <c:pt idx="5554">
                  <c:v>35506</c:v>
                </c:pt>
                <c:pt idx="5555">
                  <c:v>35507</c:v>
                </c:pt>
                <c:pt idx="5556">
                  <c:v>35508</c:v>
                </c:pt>
                <c:pt idx="5557">
                  <c:v>35509</c:v>
                </c:pt>
                <c:pt idx="5558">
                  <c:v>35510</c:v>
                </c:pt>
                <c:pt idx="5559">
                  <c:v>35511</c:v>
                </c:pt>
                <c:pt idx="5560">
                  <c:v>35512</c:v>
                </c:pt>
                <c:pt idx="5561">
                  <c:v>35513</c:v>
                </c:pt>
                <c:pt idx="5562">
                  <c:v>35514</c:v>
                </c:pt>
                <c:pt idx="5563">
                  <c:v>35515</c:v>
                </c:pt>
                <c:pt idx="5564">
                  <c:v>35516</c:v>
                </c:pt>
                <c:pt idx="5565">
                  <c:v>35517</c:v>
                </c:pt>
                <c:pt idx="5566">
                  <c:v>35518</c:v>
                </c:pt>
                <c:pt idx="5567">
                  <c:v>35519</c:v>
                </c:pt>
                <c:pt idx="5568">
                  <c:v>35520</c:v>
                </c:pt>
                <c:pt idx="5569">
                  <c:v>35521</c:v>
                </c:pt>
                <c:pt idx="5570">
                  <c:v>35522</c:v>
                </c:pt>
                <c:pt idx="5571">
                  <c:v>35523</c:v>
                </c:pt>
                <c:pt idx="5572">
                  <c:v>35524</c:v>
                </c:pt>
                <c:pt idx="5573">
                  <c:v>35525</c:v>
                </c:pt>
                <c:pt idx="5574">
                  <c:v>35526</c:v>
                </c:pt>
                <c:pt idx="5575">
                  <c:v>35527</c:v>
                </c:pt>
                <c:pt idx="5576">
                  <c:v>35528</c:v>
                </c:pt>
                <c:pt idx="5577">
                  <c:v>35529</c:v>
                </c:pt>
                <c:pt idx="5578">
                  <c:v>35530</c:v>
                </c:pt>
                <c:pt idx="5579">
                  <c:v>35531</c:v>
                </c:pt>
                <c:pt idx="5580">
                  <c:v>35532</c:v>
                </c:pt>
                <c:pt idx="5581">
                  <c:v>35533</c:v>
                </c:pt>
                <c:pt idx="5582">
                  <c:v>35534</c:v>
                </c:pt>
                <c:pt idx="5583">
                  <c:v>35535</c:v>
                </c:pt>
                <c:pt idx="5584">
                  <c:v>35536</c:v>
                </c:pt>
                <c:pt idx="5585">
                  <c:v>35537</c:v>
                </c:pt>
                <c:pt idx="5586">
                  <c:v>35538</c:v>
                </c:pt>
                <c:pt idx="5587">
                  <c:v>35539</c:v>
                </c:pt>
                <c:pt idx="5588">
                  <c:v>35540</c:v>
                </c:pt>
                <c:pt idx="5589">
                  <c:v>35541</c:v>
                </c:pt>
                <c:pt idx="5590">
                  <c:v>35542</c:v>
                </c:pt>
                <c:pt idx="5591">
                  <c:v>35543</c:v>
                </c:pt>
                <c:pt idx="5592">
                  <c:v>35544</c:v>
                </c:pt>
                <c:pt idx="5593">
                  <c:v>35545</c:v>
                </c:pt>
                <c:pt idx="5594">
                  <c:v>35546</c:v>
                </c:pt>
                <c:pt idx="5595">
                  <c:v>35547</c:v>
                </c:pt>
                <c:pt idx="5596">
                  <c:v>35548</c:v>
                </c:pt>
                <c:pt idx="5597">
                  <c:v>35549</c:v>
                </c:pt>
                <c:pt idx="5598">
                  <c:v>35550</c:v>
                </c:pt>
                <c:pt idx="5599">
                  <c:v>35551</c:v>
                </c:pt>
                <c:pt idx="5600">
                  <c:v>35552</c:v>
                </c:pt>
                <c:pt idx="5601">
                  <c:v>35553</c:v>
                </c:pt>
                <c:pt idx="5602">
                  <c:v>35554</c:v>
                </c:pt>
                <c:pt idx="5603">
                  <c:v>35555</c:v>
                </c:pt>
                <c:pt idx="5604">
                  <c:v>35556</c:v>
                </c:pt>
                <c:pt idx="5605">
                  <c:v>35557</c:v>
                </c:pt>
                <c:pt idx="5606">
                  <c:v>35558</c:v>
                </c:pt>
                <c:pt idx="5607">
                  <c:v>35559</c:v>
                </c:pt>
                <c:pt idx="5608">
                  <c:v>35560</c:v>
                </c:pt>
                <c:pt idx="5609">
                  <c:v>35561</c:v>
                </c:pt>
                <c:pt idx="5610">
                  <c:v>35562</c:v>
                </c:pt>
                <c:pt idx="5611">
                  <c:v>35563</c:v>
                </c:pt>
                <c:pt idx="5612">
                  <c:v>35564</c:v>
                </c:pt>
                <c:pt idx="5613">
                  <c:v>35565</c:v>
                </c:pt>
                <c:pt idx="5614">
                  <c:v>35566</c:v>
                </c:pt>
                <c:pt idx="5615">
                  <c:v>35567</c:v>
                </c:pt>
                <c:pt idx="5616">
                  <c:v>35568</c:v>
                </c:pt>
                <c:pt idx="5617">
                  <c:v>35569</c:v>
                </c:pt>
                <c:pt idx="5618">
                  <c:v>35570</c:v>
                </c:pt>
                <c:pt idx="5619">
                  <c:v>35571</c:v>
                </c:pt>
                <c:pt idx="5620">
                  <c:v>35572</c:v>
                </c:pt>
                <c:pt idx="5621">
                  <c:v>35573</c:v>
                </c:pt>
                <c:pt idx="5622">
                  <c:v>35574</c:v>
                </c:pt>
                <c:pt idx="5623">
                  <c:v>35575</c:v>
                </c:pt>
                <c:pt idx="5624">
                  <c:v>35576</c:v>
                </c:pt>
                <c:pt idx="5625">
                  <c:v>35577</c:v>
                </c:pt>
                <c:pt idx="5626">
                  <c:v>35578</c:v>
                </c:pt>
                <c:pt idx="5627">
                  <c:v>35579</c:v>
                </c:pt>
                <c:pt idx="5628">
                  <c:v>35580</c:v>
                </c:pt>
                <c:pt idx="5629">
                  <c:v>35581</c:v>
                </c:pt>
                <c:pt idx="5630">
                  <c:v>35582</c:v>
                </c:pt>
                <c:pt idx="5631">
                  <c:v>35583</c:v>
                </c:pt>
                <c:pt idx="5632">
                  <c:v>35584</c:v>
                </c:pt>
                <c:pt idx="5633">
                  <c:v>35585</c:v>
                </c:pt>
                <c:pt idx="5634">
                  <c:v>35586</c:v>
                </c:pt>
                <c:pt idx="5635">
                  <c:v>35587</c:v>
                </c:pt>
                <c:pt idx="5636">
                  <c:v>35588</c:v>
                </c:pt>
                <c:pt idx="5637">
                  <c:v>35589</c:v>
                </c:pt>
                <c:pt idx="5638">
                  <c:v>35590</c:v>
                </c:pt>
                <c:pt idx="5639">
                  <c:v>35591</c:v>
                </c:pt>
                <c:pt idx="5640">
                  <c:v>35592</c:v>
                </c:pt>
                <c:pt idx="5641">
                  <c:v>35593</c:v>
                </c:pt>
                <c:pt idx="5642">
                  <c:v>35594</c:v>
                </c:pt>
                <c:pt idx="5643">
                  <c:v>35595</c:v>
                </c:pt>
                <c:pt idx="5644">
                  <c:v>35596</c:v>
                </c:pt>
                <c:pt idx="5645">
                  <c:v>35597</c:v>
                </c:pt>
                <c:pt idx="5646">
                  <c:v>35598</c:v>
                </c:pt>
                <c:pt idx="5647">
                  <c:v>35599</c:v>
                </c:pt>
                <c:pt idx="5648">
                  <c:v>35600</c:v>
                </c:pt>
                <c:pt idx="5649">
                  <c:v>35601</c:v>
                </c:pt>
                <c:pt idx="5650">
                  <c:v>35602</c:v>
                </c:pt>
                <c:pt idx="5651">
                  <c:v>35603</c:v>
                </c:pt>
                <c:pt idx="5652">
                  <c:v>35604</c:v>
                </c:pt>
                <c:pt idx="5653">
                  <c:v>35605</c:v>
                </c:pt>
                <c:pt idx="5654">
                  <c:v>35606</c:v>
                </c:pt>
                <c:pt idx="5655">
                  <c:v>35607</c:v>
                </c:pt>
                <c:pt idx="5656">
                  <c:v>35608</c:v>
                </c:pt>
                <c:pt idx="5657">
                  <c:v>35609</c:v>
                </c:pt>
                <c:pt idx="5658">
                  <c:v>35610</c:v>
                </c:pt>
                <c:pt idx="5659">
                  <c:v>35611</c:v>
                </c:pt>
                <c:pt idx="5660">
                  <c:v>35612</c:v>
                </c:pt>
                <c:pt idx="5661">
                  <c:v>35613</c:v>
                </c:pt>
                <c:pt idx="5662">
                  <c:v>35614</c:v>
                </c:pt>
                <c:pt idx="5663">
                  <c:v>35615</c:v>
                </c:pt>
                <c:pt idx="5664">
                  <c:v>35616</c:v>
                </c:pt>
                <c:pt idx="5665">
                  <c:v>35617</c:v>
                </c:pt>
                <c:pt idx="5666">
                  <c:v>35618</c:v>
                </c:pt>
                <c:pt idx="5667">
                  <c:v>35619</c:v>
                </c:pt>
                <c:pt idx="5668">
                  <c:v>35620</c:v>
                </c:pt>
                <c:pt idx="5669">
                  <c:v>35621</c:v>
                </c:pt>
                <c:pt idx="5670">
                  <c:v>35622</c:v>
                </c:pt>
                <c:pt idx="5671">
                  <c:v>35623</c:v>
                </c:pt>
                <c:pt idx="5672">
                  <c:v>35624</c:v>
                </c:pt>
                <c:pt idx="5673">
                  <c:v>35625</c:v>
                </c:pt>
                <c:pt idx="5674">
                  <c:v>35626</c:v>
                </c:pt>
                <c:pt idx="5675">
                  <c:v>35627</c:v>
                </c:pt>
                <c:pt idx="5676">
                  <c:v>35628</c:v>
                </c:pt>
                <c:pt idx="5677">
                  <c:v>35629</c:v>
                </c:pt>
                <c:pt idx="5678">
                  <c:v>35630</c:v>
                </c:pt>
                <c:pt idx="5679">
                  <c:v>35631</c:v>
                </c:pt>
                <c:pt idx="5680">
                  <c:v>35632</c:v>
                </c:pt>
                <c:pt idx="5681">
                  <c:v>35633</c:v>
                </c:pt>
                <c:pt idx="5682">
                  <c:v>35634</c:v>
                </c:pt>
                <c:pt idx="5683">
                  <c:v>35635</c:v>
                </c:pt>
                <c:pt idx="5684">
                  <c:v>35636</c:v>
                </c:pt>
                <c:pt idx="5685">
                  <c:v>35637</c:v>
                </c:pt>
                <c:pt idx="5686">
                  <c:v>35638</c:v>
                </c:pt>
                <c:pt idx="5687">
                  <c:v>35639</c:v>
                </c:pt>
                <c:pt idx="5688">
                  <c:v>35640</c:v>
                </c:pt>
                <c:pt idx="5689">
                  <c:v>35641</c:v>
                </c:pt>
                <c:pt idx="5690">
                  <c:v>35642</c:v>
                </c:pt>
                <c:pt idx="5691">
                  <c:v>35643</c:v>
                </c:pt>
                <c:pt idx="5692">
                  <c:v>35644</c:v>
                </c:pt>
                <c:pt idx="5693">
                  <c:v>35645</c:v>
                </c:pt>
                <c:pt idx="5694">
                  <c:v>35646</c:v>
                </c:pt>
                <c:pt idx="5695">
                  <c:v>35647</c:v>
                </c:pt>
                <c:pt idx="5696">
                  <c:v>35648</c:v>
                </c:pt>
                <c:pt idx="5697">
                  <c:v>35649</c:v>
                </c:pt>
                <c:pt idx="5698">
                  <c:v>35650</c:v>
                </c:pt>
                <c:pt idx="5699">
                  <c:v>35651</c:v>
                </c:pt>
                <c:pt idx="5700">
                  <c:v>35652</c:v>
                </c:pt>
                <c:pt idx="5701">
                  <c:v>35653</c:v>
                </c:pt>
                <c:pt idx="5702">
                  <c:v>35654</c:v>
                </c:pt>
                <c:pt idx="5703">
                  <c:v>35655</c:v>
                </c:pt>
                <c:pt idx="5704">
                  <c:v>35656</c:v>
                </c:pt>
                <c:pt idx="5705">
                  <c:v>35657</c:v>
                </c:pt>
                <c:pt idx="5706">
                  <c:v>35658</c:v>
                </c:pt>
                <c:pt idx="5707">
                  <c:v>35659</c:v>
                </c:pt>
                <c:pt idx="5708">
                  <c:v>35660</c:v>
                </c:pt>
                <c:pt idx="5709">
                  <c:v>35661</c:v>
                </c:pt>
                <c:pt idx="5710">
                  <c:v>35662</c:v>
                </c:pt>
                <c:pt idx="5711">
                  <c:v>35663</c:v>
                </c:pt>
                <c:pt idx="5712">
                  <c:v>35664</c:v>
                </c:pt>
                <c:pt idx="5713">
                  <c:v>35665</c:v>
                </c:pt>
                <c:pt idx="5714">
                  <c:v>35666</c:v>
                </c:pt>
                <c:pt idx="5715">
                  <c:v>35667</c:v>
                </c:pt>
                <c:pt idx="5716">
                  <c:v>35668</c:v>
                </c:pt>
                <c:pt idx="5717">
                  <c:v>35669</c:v>
                </c:pt>
                <c:pt idx="5718">
                  <c:v>35670</c:v>
                </c:pt>
                <c:pt idx="5719">
                  <c:v>35671</c:v>
                </c:pt>
                <c:pt idx="5720">
                  <c:v>35672</c:v>
                </c:pt>
                <c:pt idx="5721">
                  <c:v>35673</c:v>
                </c:pt>
                <c:pt idx="5722">
                  <c:v>35674</c:v>
                </c:pt>
                <c:pt idx="5723">
                  <c:v>35675</c:v>
                </c:pt>
                <c:pt idx="5724">
                  <c:v>35676</c:v>
                </c:pt>
                <c:pt idx="5725">
                  <c:v>35677</c:v>
                </c:pt>
                <c:pt idx="5726">
                  <c:v>35678</c:v>
                </c:pt>
                <c:pt idx="5727">
                  <c:v>35679</c:v>
                </c:pt>
                <c:pt idx="5728">
                  <c:v>35680</c:v>
                </c:pt>
                <c:pt idx="5729">
                  <c:v>35681</c:v>
                </c:pt>
                <c:pt idx="5730">
                  <c:v>35682</c:v>
                </c:pt>
                <c:pt idx="5731">
                  <c:v>35683</c:v>
                </c:pt>
                <c:pt idx="5732">
                  <c:v>35684</c:v>
                </c:pt>
                <c:pt idx="5733">
                  <c:v>35685</c:v>
                </c:pt>
                <c:pt idx="5734">
                  <c:v>35686</c:v>
                </c:pt>
                <c:pt idx="5735">
                  <c:v>35687</c:v>
                </c:pt>
                <c:pt idx="5736">
                  <c:v>35688</c:v>
                </c:pt>
                <c:pt idx="5737">
                  <c:v>35689</c:v>
                </c:pt>
                <c:pt idx="5738">
                  <c:v>35690</c:v>
                </c:pt>
                <c:pt idx="5739">
                  <c:v>35691</c:v>
                </c:pt>
                <c:pt idx="5740">
                  <c:v>35692</c:v>
                </c:pt>
                <c:pt idx="5741">
                  <c:v>35693</c:v>
                </c:pt>
                <c:pt idx="5742">
                  <c:v>35694</c:v>
                </c:pt>
                <c:pt idx="5743">
                  <c:v>35695</c:v>
                </c:pt>
                <c:pt idx="5744">
                  <c:v>35696</c:v>
                </c:pt>
                <c:pt idx="5745">
                  <c:v>35697</c:v>
                </c:pt>
                <c:pt idx="5746">
                  <c:v>35698</c:v>
                </c:pt>
                <c:pt idx="5747">
                  <c:v>35699</c:v>
                </c:pt>
                <c:pt idx="5748">
                  <c:v>35700</c:v>
                </c:pt>
                <c:pt idx="5749">
                  <c:v>35701</c:v>
                </c:pt>
                <c:pt idx="5750">
                  <c:v>35702</c:v>
                </c:pt>
                <c:pt idx="5751">
                  <c:v>35703</c:v>
                </c:pt>
                <c:pt idx="5752">
                  <c:v>35704</c:v>
                </c:pt>
                <c:pt idx="5753">
                  <c:v>35705</c:v>
                </c:pt>
                <c:pt idx="5754">
                  <c:v>35706</c:v>
                </c:pt>
                <c:pt idx="5755">
                  <c:v>35707</c:v>
                </c:pt>
                <c:pt idx="5756">
                  <c:v>35708</c:v>
                </c:pt>
                <c:pt idx="5757">
                  <c:v>35709</c:v>
                </c:pt>
                <c:pt idx="5758">
                  <c:v>35710</c:v>
                </c:pt>
                <c:pt idx="5759">
                  <c:v>35711</c:v>
                </c:pt>
                <c:pt idx="5760">
                  <c:v>35712</c:v>
                </c:pt>
                <c:pt idx="5761">
                  <c:v>35713</c:v>
                </c:pt>
                <c:pt idx="5762">
                  <c:v>35714</c:v>
                </c:pt>
                <c:pt idx="5763">
                  <c:v>35715</c:v>
                </c:pt>
                <c:pt idx="5764">
                  <c:v>35716</c:v>
                </c:pt>
                <c:pt idx="5765">
                  <c:v>35717</c:v>
                </c:pt>
                <c:pt idx="5766">
                  <c:v>35718</c:v>
                </c:pt>
                <c:pt idx="5767">
                  <c:v>35719</c:v>
                </c:pt>
                <c:pt idx="5768">
                  <c:v>35720</c:v>
                </c:pt>
                <c:pt idx="5769">
                  <c:v>35721</c:v>
                </c:pt>
                <c:pt idx="5770">
                  <c:v>35722</c:v>
                </c:pt>
                <c:pt idx="5771">
                  <c:v>35723</c:v>
                </c:pt>
                <c:pt idx="5772">
                  <c:v>35724</c:v>
                </c:pt>
                <c:pt idx="5773">
                  <c:v>35725</c:v>
                </c:pt>
                <c:pt idx="5774">
                  <c:v>35726</c:v>
                </c:pt>
                <c:pt idx="5775">
                  <c:v>35727</c:v>
                </c:pt>
                <c:pt idx="5776">
                  <c:v>35728</c:v>
                </c:pt>
                <c:pt idx="5777">
                  <c:v>35729</c:v>
                </c:pt>
                <c:pt idx="5778">
                  <c:v>35730</c:v>
                </c:pt>
                <c:pt idx="5779">
                  <c:v>35731</c:v>
                </c:pt>
                <c:pt idx="5780">
                  <c:v>35732</c:v>
                </c:pt>
                <c:pt idx="5781">
                  <c:v>35733</c:v>
                </c:pt>
                <c:pt idx="5782">
                  <c:v>35734</c:v>
                </c:pt>
                <c:pt idx="5783">
                  <c:v>35735</c:v>
                </c:pt>
                <c:pt idx="5784">
                  <c:v>35736</c:v>
                </c:pt>
                <c:pt idx="5785">
                  <c:v>35737</c:v>
                </c:pt>
                <c:pt idx="5786">
                  <c:v>35738</c:v>
                </c:pt>
                <c:pt idx="5787">
                  <c:v>35739</c:v>
                </c:pt>
                <c:pt idx="5788">
                  <c:v>35740</c:v>
                </c:pt>
                <c:pt idx="5789">
                  <c:v>35741</c:v>
                </c:pt>
                <c:pt idx="5790">
                  <c:v>35742</c:v>
                </c:pt>
                <c:pt idx="5791">
                  <c:v>35743</c:v>
                </c:pt>
                <c:pt idx="5792">
                  <c:v>35744</c:v>
                </c:pt>
                <c:pt idx="5793">
                  <c:v>35745</c:v>
                </c:pt>
                <c:pt idx="5794">
                  <c:v>35746</c:v>
                </c:pt>
                <c:pt idx="5795">
                  <c:v>35747</c:v>
                </c:pt>
                <c:pt idx="5796">
                  <c:v>35748</c:v>
                </c:pt>
                <c:pt idx="5797">
                  <c:v>35749</c:v>
                </c:pt>
                <c:pt idx="5798">
                  <c:v>35750</c:v>
                </c:pt>
                <c:pt idx="5799">
                  <c:v>35751</c:v>
                </c:pt>
                <c:pt idx="5800">
                  <c:v>35752</c:v>
                </c:pt>
                <c:pt idx="5801">
                  <c:v>35753</c:v>
                </c:pt>
                <c:pt idx="5802">
                  <c:v>35754</c:v>
                </c:pt>
                <c:pt idx="5803">
                  <c:v>35755</c:v>
                </c:pt>
                <c:pt idx="5804">
                  <c:v>35756</c:v>
                </c:pt>
                <c:pt idx="5805">
                  <c:v>35757</c:v>
                </c:pt>
                <c:pt idx="5806">
                  <c:v>35758</c:v>
                </c:pt>
                <c:pt idx="5807">
                  <c:v>35759</c:v>
                </c:pt>
                <c:pt idx="5808">
                  <c:v>35760</c:v>
                </c:pt>
                <c:pt idx="5809">
                  <c:v>35761</c:v>
                </c:pt>
                <c:pt idx="5810">
                  <c:v>35762</c:v>
                </c:pt>
                <c:pt idx="5811">
                  <c:v>35763</c:v>
                </c:pt>
                <c:pt idx="5812">
                  <c:v>35764</c:v>
                </c:pt>
                <c:pt idx="5813">
                  <c:v>35765</c:v>
                </c:pt>
                <c:pt idx="5814">
                  <c:v>35766</c:v>
                </c:pt>
                <c:pt idx="5815">
                  <c:v>35767</c:v>
                </c:pt>
                <c:pt idx="5816">
                  <c:v>35768</c:v>
                </c:pt>
                <c:pt idx="5817">
                  <c:v>35769</c:v>
                </c:pt>
                <c:pt idx="5818">
                  <c:v>35770</c:v>
                </c:pt>
                <c:pt idx="5819">
                  <c:v>35771</c:v>
                </c:pt>
                <c:pt idx="5820">
                  <c:v>35772</c:v>
                </c:pt>
                <c:pt idx="5821">
                  <c:v>35773</c:v>
                </c:pt>
                <c:pt idx="5822">
                  <c:v>35774</c:v>
                </c:pt>
                <c:pt idx="5823">
                  <c:v>35775</c:v>
                </c:pt>
                <c:pt idx="5824">
                  <c:v>35776</c:v>
                </c:pt>
                <c:pt idx="5825">
                  <c:v>35777</c:v>
                </c:pt>
                <c:pt idx="5826">
                  <c:v>35778</c:v>
                </c:pt>
                <c:pt idx="5827">
                  <c:v>35779</c:v>
                </c:pt>
                <c:pt idx="5828">
                  <c:v>35780</c:v>
                </c:pt>
                <c:pt idx="5829">
                  <c:v>35781</c:v>
                </c:pt>
                <c:pt idx="5830">
                  <c:v>35782</c:v>
                </c:pt>
                <c:pt idx="5831">
                  <c:v>35783</c:v>
                </c:pt>
                <c:pt idx="5832">
                  <c:v>35784</c:v>
                </c:pt>
                <c:pt idx="5833">
                  <c:v>35785</c:v>
                </c:pt>
                <c:pt idx="5834">
                  <c:v>35786</c:v>
                </c:pt>
                <c:pt idx="5835">
                  <c:v>35787</c:v>
                </c:pt>
                <c:pt idx="5836">
                  <c:v>35788</c:v>
                </c:pt>
                <c:pt idx="5837">
                  <c:v>35789</c:v>
                </c:pt>
                <c:pt idx="5838">
                  <c:v>35790</c:v>
                </c:pt>
                <c:pt idx="5839">
                  <c:v>35791</c:v>
                </c:pt>
                <c:pt idx="5840">
                  <c:v>35792</c:v>
                </c:pt>
                <c:pt idx="5841">
                  <c:v>35793</c:v>
                </c:pt>
                <c:pt idx="5842">
                  <c:v>35794</c:v>
                </c:pt>
                <c:pt idx="5843">
                  <c:v>35795</c:v>
                </c:pt>
                <c:pt idx="5844">
                  <c:v>35796</c:v>
                </c:pt>
                <c:pt idx="5845">
                  <c:v>35797</c:v>
                </c:pt>
                <c:pt idx="5846">
                  <c:v>35798</c:v>
                </c:pt>
                <c:pt idx="5847">
                  <c:v>35799</c:v>
                </c:pt>
                <c:pt idx="5848">
                  <c:v>35800</c:v>
                </c:pt>
                <c:pt idx="5849">
                  <c:v>35801</c:v>
                </c:pt>
                <c:pt idx="5850">
                  <c:v>35802</c:v>
                </c:pt>
                <c:pt idx="5851">
                  <c:v>35803</c:v>
                </c:pt>
                <c:pt idx="5852">
                  <c:v>35804</c:v>
                </c:pt>
                <c:pt idx="5853">
                  <c:v>35805</c:v>
                </c:pt>
                <c:pt idx="5854">
                  <c:v>35806</c:v>
                </c:pt>
                <c:pt idx="5855">
                  <c:v>35807</c:v>
                </c:pt>
                <c:pt idx="5856">
                  <c:v>35808</c:v>
                </c:pt>
                <c:pt idx="5857">
                  <c:v>35809</c:v>
                </c:pt>
                <c:pt idx="5858">
                  <c:v>35810</c:v>
                </c:pt>
                <c:pt idx="5859">
                  <c:v>35811</c:v>
                </c:pt>
                <c:pt idx="5860">
                  <c:v>35812</c:v>
                </c:pt>
                <c:pt idx="5861">
                  <c:v>35813</c:v>
                </c:pt>
                <c:pt idx="5862">
                  <c:v>35814</c:v>
                </c:pt>
                <c:pt idx="5863">
                  <c:v>35815</c:v>
                </c:pt>
                <c:pt idx="5864">
                  <c:v>35816</c:v>
                </c:pt>
                <c:pt idx="5865">
                  <c:v>35817</c:v>
                </c:pt>
                <c:pt idx="5866">
                  <c:v>35818</c:v>
                </c:pt>
                <c:pt idx="5867">
                  <c:v>35819</c:v>
                </c:pt>
                <c:pt idx="5868">
                  <c:v>35820</c:v>
                </c:pt>
                <c:pt idx="5869">
                  <c:v>35821</c:v>
                </c:pt>
                <c:pt idx="5870">
                  <c:v>35822</c:v>
                </c:pt>
                <c:pt idx="5871">
                  <c:v>35823</c:v>
                </c:pt>
                <c:pt idx="5872">
                  <c:v>35824</c:v>
                </c:pt>
                <c:pt idx="5873">
                  <c:v>35825</c:v>
                </c:pt>
                <c:pt idx="5874">
                  <c:v>35826</c:v>
                </c:pt>
                <c:pt idx="5875">
                  <c:v>35827</c:v>
                </c:pt>
                <c:pt idx="5876">
                  <c:v>35828</c:v>
                </c:pt>
                <c:pt idx="5877">
                  <c:v>35829</c:v>
                </c:pt>
                <c:pt idx="5878">
                  <c:v>35830</c:v>
                </c:pt>
                <c:pt idx="5879">
                  <c:v>35831</c:v>
                </c:pt>
                <c:pt idx="5880">
                  <c:v>35832</c:v>
                </c:pt>
                <c:pt idx="5881">
                  <c:v>35833</c:v>
                </c:pt>
                <c:pt idx="5882">
                  <c:v>35834</c:v>
                </c:pt>
                <c:pt idx="5883">
                  <c:v>35835</c:v>
                </c:pt>
                <c:pt idx="5884">
                  <c:v>35836</c:v>
                </c:pt>
                <c:pt idx="5885">
                  <c:v>35837</c:v>
                </c:pt>
                <c:pt idx="5886">
                  <c:v>35838</c:v>
                </c:pt>
                <c:pt idx="5887">
                  <c:v>35839</c:v>
                </c:pt>
                <c:pt idx="5888">
                  <c:v>35840</c:v>
                </c:pt>
                <c:pt idx="5889">
                  <c:v>35841</c:v>
                </c:pt>
                <c:pt idx="5890">
                  <c:v>35842</c:v>
                </c:pt>
                <c:pt idx="5891">
                  <c:v>35843</c:v>
                </c:pt>
                <c:pt idx="5892">
                  <c:v>35844</c:v>
                </c:pt>
                <c:pt idx="5893">
                  <c:v>35845</c:v>
                </c:pt>
                <c:pt idx="5894">
                  <c:v>35846</c:v>
                </c:pt>
                <c:pt idx="5895">
                  <c:v>35847</c:v>
                </c:pt>
                <c:pt idx="5896">
                  <c:v>35848</c:v>
                </c:pt>
                <c:pt idx="5897">
                  <c:v>35849</c:v>
                </c:pt>
                <c:pt idx="5898">
                  <c:v>35850</c:v>
                </c:pt>
                <c:pt idx="5899">
                  <c:v>35851</c:v>
                </c:pt>
                <c:pt idx="5900">
                  <c:v>35852</c:v>
                </c:pt>
                <c:pt idx="5901">
                  <c:v>35853</c:v>
                </c:pt>
                <c:pt idx="5902">
                  <c:v>35854</c:v>
                </c:pt>
                <c:pt idx="5903">
                  <c:v>35855</c:v>
                </c:pt>
                <c:pt idx="5904">
                  <c:v>35856</c:v>
                </c:pt>
                <c:pt idx="5905">
                  <c:v>35857</c:v>
                </c:pt>
                <c:pt idx="5906">
                  <c:v>35858</c:v>
                </c:pt>
                <c:pt idx="5907">
                  <c:v>35859</c:v>
                </c:pt>
                <c:pt idx="5908">
                  <c:v>35860</c:v>
                </c:pt>
                <c:pt idx="5909">
                  <c:v>35861</c:v>
                </c:pt>
                <c:pt idx="5910">
                  <c:v>35862</c:v>
                </c:pt>
                <c:pt idx="5911">
                  <c:v>35863</c:v>
                </c:pt>
                <c:pt idx="5912">
                  <c:v>35864</c:v>
                </c:pt>
                <c:pt idx="5913">
                  <c:v>35865</c:v>
                </c:pt>
                <c:pt idx="5914">
                  <c:v>35866</c:v>
                </c:pt>
                <c:pt idx="5915">
                  <c:v>35867</c:v>
                </c:pt>
                <c:pt idx="5916">
                  <c:v>35868</c:v>
                </c:pt>
                <c:pt idx="5917">
                  <c:v>35869</c:v>
                </c:pt>
                <c:pt idx="5918">
                  <c:v>35870</c:v>
                </c:pt>
                <c:pt idx="5919">
                  <c:v>35871</c:v>
                </c:pt>
                <c:pt idx="5920">
                  <c:v>35872</c:v>
                </c:pt>
                <c:pt idx="5921">
                  <c:v>35873</c:v>
                </c:pt>
                <c:pt idx="5922">
                  <c:v>35874</c:v>
                </c:pt>
                <c:pt idx="5923">
                  <c:v>35875</c:v>
                </c:pt>
                <c:pt idx="5924">
                  <c:v>35876</c:v>
                </c:pt>
                <c:pt idx="5925">
                  <c:v>35877</c:v>
                </c:pt>
                <c:pt idx="5926">
                  <c:v>35878</c:v>
                </c:pt>
                <c:pt idx="5927">
                  <c:v>35879</c:v>
                </c:pt>
                <c:pt idx="5928">
                  <c:v>35880</c:v>
                </c:pt>
                <c:pt idx="5929">
                  <c:v>35881</c:v>
                </c:pt>
                <c:pt idx="5930">
                  <c:v>35882</c:v>
                </c:pt>
                <c:pt idx="5931">
                  <c:v>35883</c:v>
                </c:pt>
                <c:pt idx="5932">
                  <c:v>35884</c:v>
                </c:pt>
                <c:pt idx="5933">
                  <c:v>35885</c:v>
                </c:pt>
                <c:pt idx="5934">
                  <c:v>35886</c:v>
                </c:pt>
                <c:pt idx="5935">
                  <c:v>35887</c:v>
                </c:pt>
                <c:pt idx="5936">
                  <c:v>35888</c:v>
                </c:pt>
                <c:pt idx="5937">
                  <c:v>35889</c:v>
                </c:pt>
                <c:pt idx="5938">
                  <c:v>35890</c:v>
                </c:pt>
                <c:pt idx="5939">
                  <c:v>35891</c:v>
                </c:pt>
                <c:pt idx="5940">
                  <c:v>35892</c:v>
                </c:pt>
                <c:pt idx="5941">
                  <c:v>35893</c:v>
                </c:pt>
                <c:pt idx="5942">
                  <c:v>35894</c:v>
                </c:pt>
                <c:pt idx="5943">
                  <c:v>35895</c:v>
                </c:pt>
                <c:pt idx="5944">
                  <c:v>35896</c:v>
                </c:pt>
                <c:pt idx="5945">
                  <c:v>35897</c:v>
                </c:pt>
                <c:pt idx="5946">
                  <c:v>35898</c:v>
                </c:pt>
                <c:pt idx="5947">
                  <c:v>35899</c:v>
                </c:pt>
                <c:pt idx="5948">
                  <c:v>35900</c:v>
                </c:pt>
                <c:pt idx="5949">
                  <c:v>35901</c:v>
                </c:pt>
                <c:pt idx="5950">
                  <c:v>35902</c:v>
                </c:pt>
                <c:pt idx="5951">
                  <c:v>35903</c:v>
                </c:pt>
                <c:pt idx="5952">
                  <c:v>35904</c:v>
                </c:pt>
                <c:pt idx="5953">
                  <c:v>35905</c:v>
                </c:pt>
                <c:pt idx="5954">
                  <c:v>35906</c:v>
                </c:pt>
                <c:pt idx="5955">
                  <c:v>35907</c:v>
                </c:pt>
                <c:pt idx="5956">
                  <c:v>35908</c:v>
                </c:pt>
                <c:pt idx="5957">
                  <c:v>35909</c:v>
                </c:pt>
                <c:pt idx="5958">
                  <c:v>35910</c:v>
                </c:pt>
                <c:pt idx="5959">
                  <c:v>35911</c:v>
                </c:pt>
                <c:pt idx="5960">
                  <c:v>35912</c:v>
                </c:pt>
                <c:pt idx="5961">
                  <c:v>35913</c:v>
                </c:pt>
                <c:pt idx="5962">
                  <c:v>35914</c:v>
                </c:pt>
                <c:pt idx="5963">
                  <c:v>35915</c:v>
                </c:pt>
                <c:pt idx="5964">
                  <c:v>35916</c:v>
                </c:pt>
                <c:pt idx="5965">
                  <c:v>35917</c:v>
                </c:pt>
                <c:pt idx="5966">
                  <c:v>35918</c:v>
                </c:pt>
                <c:pt idx="5967">
                  <c:v>35919</c:v>
                </c:pt>
                <c:pt idx="5968">
                  <c:v>35920</c:v>
                </c:pt>
                <c:pt idx="5969">
                  <c:v>35921</c:v>
                </c:pt>
                <c:pt idx="5970">
                  <c:v>35922</c:v>
                </c:pt>
                <c:pt idx="5971">
                  <c:v>35923</c:v>
                </c:pt>
                <c:pt idx="5972">
                  <c:v>35924</c:v>
                </c:pt>
                <c:pt idx="5973">
                  <c:v>35925</c:v>
                </c:pt>
                <c:pt idx="5974">
                  <c:v>35926</c:v>
                </c:pt>
                <c:pt idx="5975">
                  <c:v>35927</c:v>
                </c:pt>
                <c:pt idx="5976">
                  <c:v>35928</c:v>
                </c:pt>
                <c:pt idx="5977">
                  <c:v>35929</c:v>
                </c:pt>
                <c:pt idx="5978">
                  <c:v>35930</c:v>
                </c:pt>
                <c:pt idx="5979">
                  <c:v>35931</c:v>
                </c:pt>
                <c:pt idx="5980">
                  <c:v>35932</c:v>
                </c:pt>
                <c:pt idx="5981">
                  <c:v>35933</c:v>
                </c:pt>
                <c:pt idx="5982">
                  <c:v>35934</c:v>
                </c:pt>
                <c:pt idx="5983">
                  <c:v>35935</c:v>
                </c:pt>
                <c:pt idx="5984">
                  <c:v>35936</c:v>
                </c:pt>
                <c:pt idx="5985">
                  <c:v>35937</c:v>
                </c:pt>
                <c:pt idx="5986">
                  <c:v>35938</c:v>
                </c:pt>
                <c:pt idx="5987">
                  <c:v>35939</c:v>
                </c:pt>
                <c:pt idx="5988">
                  <c:v>35940</c:v>
                </c:pt>
                <c:pt idx="5989">
                  <c:v>35941</c:v>
                </c:pt>
                <c:pt idx="5990">
                  <c:v>35942</c:v>
                </c:pt>
                <c:pt idx="5991">
                  <c:v>35943</c:v>
                </c:pt>
                <c:pt idx="5992">
                  <c:v>35944</c:v>
                </c:pt>
                <c:pt idx="5993">
                  <c:v>35945</c:v>
                </c:pt>
                <c:pt idx="5994">
                  <c:v>35946</c:v>
                </c:pt>
                <c:pt idx="5995">
                  <c:v>35947</c:v>
                </c:pt>
                <c:pt idx="5996">
                  <c:v>35948</c:v>
                </c:pt>
                <c:pt idx="5997">
                  <c:v>35949</c:v>
                </c:pt>
                <c:pt idx="5998">
                  <c:v>35950</c:v>
                </c:pt>
                <c:pt idx="5999">
                  <c:v>35951</c:v>
                </c:pt>
                <c:pt idx="6000">
                  <c:v>35952</c:v>
                </c:pt>
                <c:pt idx="6001">
                  <c:v>35953</c:v>
                </c:pt>
                <c:pt idx="6002">
                  <c:v>35954</c:v>
                </c:pt>
                <c:pt idx="6003">
                  <c:v>35955</c:v>
                </c:pt>
                <c:pt idx="6004">
                  <c:v>35956</c:v>
                </c:pt>
                <c:pt idx="6005">
                  <c:v>35957</c:v>
                </c:pt>
                <c:pt idx="6006">
                  <c:v>35958</c:v>
                </c:pt>
                <c:pt idx="6007">
                  <c:v>35959</c:v>
                </c:pt>
                <c:pt idx="6008">
                  <c:v>35960</c:v>
                </c:pt>
                <c:pt idx="6009">
                  <c:v>35961</c:v>
                </c:pt>
                <c:pt idx="6010">
                  <c:v>35962</c:v>
                </c:pt>
                <c:pt idx="6011">
                  <c:v>35963</c:v>
                </c:pt>
                <c:pt idx="6012">
                  <c:v>35964</c:v>
                </c:pt>
                <c:pt idx="6013">
                  <c:v>35965</c:v>
                </c:pt>
                <c:pt idx="6014">
                  <c:v>35966</c:v>
                </c:pt>
                <c:pt idx="6015">
                  <c:v>35967</c:v>
                </c:pt>
                <c:pt idx="6016">
                  <c:v>35968</c:v>
                </c:pt>
                <c:pt idx="6017">
                  <c:v>35969</c:v>
                </c:pt>
                <c:pt idx="6018">
                  <c:v>35970</c:v>
                </c:pt>
                <c:pt idx="6019">
                  <c:v>35971</c:v>
                </c:pt>
                <c:pt idx="6020">
                  <c:v>35972</c:v>
                </c:pt>
                <c:pt idx="6021">
                  <c:v>35973</c:v>
                </c:pt>
                <c:pt idx="6022">
                  <c:v>35974</c:v>
                </c:pt>
                <c:pt idx="6023">
                  <c:v>35975</c:v>
                </c:pt>
                <c:pt idx="6024">
                  <c:v>35976</c:v>
                </c:pt>
                <c:pt idx="6025">
                  <c:v>35977</c:v>
                </c:pt>
                <c:pt idx="6026">
                  <c:v>35978</c:v>
                </c:pt>
                <c:pt idx="6027">
                  <c:v>35979</c:v>
                </c:pt>
                <c:pt idx="6028">
                  <c:v>35980</c:v>
                </c:pt>
                <c:pt idx="6029">
                  <c:v>35981</c:v>
                </c:pt>
                <c:pt idx="6030">
                  <c:v>35982</c:v>
                </c:pt>
                <c:pt idx="6031">
                  <c:v>35983</c:v>
                </c:pt>
                <c:pt idx="6032">
                  <c:v>35984</c:v>
                </c:pt>
                <c:pt idx="6033">
                  <c:v>35985</c:v>
                </c:pt>
                <c:pt idx="6034">
                  <c:v>35986</c:v>
                </c:pt>
                <c:pt idx="6035">
                  <c:v>35987</c:v>
                </c:pt>
                <c:pt idx="6036">
                  <c:v>35988</c:v>
                </c:pt>
                <c:pt idx="6037">
                  <c:v>35989</c:v>
                </c:pt>
                <c:pt idx="6038">
                  <c:v>35990</c:v>
                </c:pt>
                <c:pt idx="6039">
                  <c:v>35991</c:v>
                </c:pt>
                <c:pt idx="6040">
                  <c:v>35992</c:v>
                </c:pt>
                <c:pt idx="6041">
                  <c:v>35993</c:v>
                </c:pt>
                <c:pt idx="6042">
                  <c:v>35994</c:v>
                </c:pt>
                <c:pt idx="6043">
                  <c:v>35995</c:v>
                </c:pt>
                <c:pt idx="6044">
                  <c:v>35996</c:v>
                </c:pt>
                <c:pt idx="6045">
                  <c:v>35997</c:v>
                </c:pt>
                <c:pt idx="6046">
                  <c:v>35998</c:v>
                </c:pt>
                <c:pt idx="6047">
                  <c:v>35999</c:v>
                </c:pt>
                <c:pt idx="6048">
                  <c:v>36000</c:v>
                </c:pt>
                <c:pt idx="6049">
                  <c:v>36001</c:v>
                </c:pt>
                <c:pt idx="6050">
                  <c:v>36002</c:v>
                </c:pt>
                <c:pt idx="6051">
                  <c:v>36003</c:v>
                </c:pt>
                <c:pt idx="6052">
                  <c:v>36004</c:v>
                </c:pt>
                <c:pt idx="6053">
                  <c:v>36005</c:v>
                </c:pt>
                <c:pt idx="6054">
                  <c:v>36006</c:v>
                </c:pt>
                <c:pt idx="6055">
                  <c:v>36007</c:v>
                </c:pt>
                <c:pt idx="6056">
                  <c:v>36008</c:v>
                </c:pt>
                <c:pt idx="6057">
                  <c:v>36009</c:v>
                </c:pt>
                <c:pt idx="6058">
                  <c:v>36010</c:v>
                </c:pt>
                <c:pt idx="6059">
                  <c:v>36011</c:v>
                </c:pt>
                <c:pt idx="6060">
                  <c:v>36012</c:v>
                </c:pt>
                <c:pt idx="6061">
                  <c:v>36013</c:v>
                </c:pt>
                <c:pt idx="6062">
                  <c:v>36014</c:v>
                </c:pt>
                <c:pt idx="6063">
                  <c:v>36015</c:v>
                </c:pt>
                <c:pt idx="6064">
                  <c:v>36016</c:v>
                </c:pt>
                <c:pt idx="6065">
                  <c:v>36017</c:v>
                </c:pt>
                <c:pt idx="6066">
                  <c:v>36018</c:v>
                </c:pt>
                <c:pt idx="6067">
                  <c:v>36019</c:v>
                </c:pt>
                <c:pt idx="6068">
                  <c:v>36020</c:v>
                </c:pt>
                <c:pt idx="6069">
                  <c:v>36021</c:v>
                </c:pt>
                <c:pt idx="6070">
                  <c:v>36022</c:v>
                </c:pt>
                <c:pt idx="6071">
                  <c:v>36023</c:v>
                </c:pt>
                <c:pt idx="6072">
                  <c:v>36024</c:v>
                </c:pt>
                <c:pt idx="6073">
                  <c:v>36025</c:v>
                </c:pt>
                <c:pt idx="6074">
                  <c:v>36026</c:v>
                </c:pt>
                <c:pt idx="6075">
                  <c:v>36027</c:v>
                </c:pt>
                <c:pt idx="6076">
                  <c:v>36028</c:v>
                </c:pt>
                <c:pt idx="6077">
                  <c:v>36029</c:v>
                </c:pt>
                <c:pt idx="6078">
                  <c:v>36030</c:v>
                </c:pt>
                <c:pt idx="6079">
                  <c:v>36031</c:v>
                </c:pt>
                <c:pt idx="6080">
                  <c:v>36032</c:v>
                </c:pt>
                <c:pt idx="6081">
                  <c:v>36033</c:v>
                </c:pt>
                <c:pt idx="6082">
                  <c:v>36034</c:v>
                </c:pt>
                <c:pt idx="6083">
                  <c:v>36035</c:v>
                </c:pt>
                <c:pt idx="6084">
                  <c:v>36036</c:v>
                </c:pt>
                <c:pt idx="6085">
                  <c:v>36037</c:v>
                </c:pt>
                <c:pt idx="6086">
                  <c:v>36038</c:v>
                </c:pt>
                <c:pt idx="6087">
                  <c:v>36039</c:v>
                </c:pt>
                <c:pt idx="6088">
                  <c:v>36040</c:v>
                </c:pt>
                <c:pt idx="6089">
                  <c:v>36041</c:v>
                </c:pt>
                <c:pt idx="6090">
                  <c:v>36042</c:v>
                </c:pt>
                <c:pt idx="6091">
                  <c:v>36043</c:v>
                </c:pt>
                <c:pt idx="6092">
                  <c:v>36044</c:v>
                </c:pt>
                <c:pt idx="6093">
                  <c:v>36045</c:v>
                </c:pt>
                <c:pt idx="6094">
                  <c:v>36046</c:v>
                </c:pt>
                <c:pt idx="6095">
                  <c:v>36047</c:v>
                </c:pt>
                <c:pt idx="6096">
                  <c:v>36048</c:v>
                </c:pt>
                <c:pt idx="6097">
                  <c:v>36049</c:v>
                </c:pt>
                <c:pt idx="6098">
                  <c:v>36050</c:v>
                </c:pt>
                <c:pt idx="6099">
                  <c:v>36051</c:v>
                </c:pt>
                <c:pt idx="6100">
                  <c:v>36052</c:v>
                </c:pt>
                <c:pt idx="6101">
                  <c:v>36053</c:v>
                </c:pt>
                <c:pt idx="6102">
                  <c:v>36054</c:v>
                </c:pt>
                <c:pt idx="6103">
                  <c:v>36055</c:v>
                </c:pt>
                <c:pt idx="6104">
                  <c:v>36056</c:v>
                </c:pt>
                <c:pt idx="6105">
                  <c:v>36057</c:v>
                </c:pt>
                <c:pt idx="6106">
                  <c:v>36058</c:v>
                </c:pt>
                <c:pt idx="6107">
                  <c:v>36059</c:v>
                </c:pt>
                <c:pt idx="6108">
                  <c:v>36060</c:v>
                </c:pt>
                <c:pt idx="6109">
                  <c:v>36061</c:v>
                </c:pt>
                <c:pt idx="6110">
                  <c:v>36062</c:v>
                </c:pt>
                <c:pt idx="6111">
                  <c:v>36063</c:v>
                </c:pt>
                <c:pt idx="6112">
                  <c:v>36064</c:v>
                </c:pt>
                <c:pt idx="6113">
                  <c:v>36065</c:v>
                </c:pt>
                <c:pt idx="6114">
                  <c:v>36066</c:v>
                </c:pt>
                <c:pt idx="6115">
                  <c:v>36067</c:v>
                </c:pt>
                <c:pt idx="6116">
                  <c:v>36068</c:v>
                </c:pt>
                <c:pt idx="6117">
                  <c:v>36069</c:v>
                </c:pt>
                <c:pt idx="6118">
                  <c:v>36070</c:v>
                </c:pt>
                <c:pt idx="6119">
                  <c:v>36071</c:v>
                </c:pt>
                <c:pt idx="6120">
                  <c:v>36072</c:v>
                </c:pt>
                <c:pt idx="6121">
                  <c:v>36073</c:v>
                </c:pt>
                <c:pt idx="6122">
                  <c:v>36074</c:v>
                </c:pt>
                <c:pt idx="6123">
                  <c:v>36075</c:v>
                </c:pt>
                <c:pt idx="6124">
                  <c:v>36076</c:v>
                </c:pt>
                <c:pt idx="6125">
                  <c:v>36077</c:v>
                </c:pt>
                <c:pt idx="6126">
                  <c:v>36078</c:v>
                </c:pt>
                <c:pt idx="6127">
                  <c:v>36079</c:v>
                </c:pt>
                <c:pt idx="6128">
                  <c:v>36080</c:v>
                </c:pt>
                <c:pt idx="6129">
                  <c:v>36081</c:v>
                </c:pt>
                <c:pt idx="6130">
                  <c:v>36082</c:v>
                </c:pt>
                <c:pt idx="6131">
                  <c:v>36083</c:v>
                </c:pt>
                <c:pt idx="6132">
                  <c:v>36084</c:v>
                </c:pt>
                <c:pt idx="6133">
                  <c:v>36085</c:v>
                </c:pt>
                <c:pt idx="6134">
                  <c:v>36086</c:v>
                </c:pt>
                <c:pt idx="6135">
                  <c:v>36087</c:v>
                </c:pt>
                <c:pt idx="6136">
                  <c:v>36088</c:v>
                </c:pt>
                <c:pt idx="6137">
                  <c:v>36089</c:v>
                </c:pt>
                <c:pt idx="6138">
                  <c:v>36090</c:v>
                </c:pt>
                <c:pt idx="6139">
                  <c:v>36091</c:v>
                </c:pt>
                <c:pt idx="6140">
                  <c:v>36092</c:v>
                </c:pt>
                <c:pt idx="6141">
                  <c:v>36093</c:v>
                </c:pt>
                <c:pt idx="6142">
                  <c:v>36094</c:v>
                </c:pt>
                <c:pt idx="6143">
                  <c:v>36095</c:v>
                </c:pt>
                <c:pt idx="6144">
                  <c:v>36096</c:v>
                </c:pt>
                <c:pt idx="6145">
                  <c:v>36097</c:v>
                </c:pt>
                <c:pt idx="6146">
                  <c:v>36098</c:v>
                </c:pt>
                <c:pt idx="6147">
                  <c:v>36099</c:v>
                </c:pt>
                <c:pt idx="6148">
                  <c:v>36100</c:v>
                </c:pt>
                <c:pt idx="6149">
                  <c:v>36101</c:v>
                </c:pt>
                <c:pt idx="6150">
                  <c:v>36102</c:v>
                </c:pt>
                <c:pt idx="6151">
                  <c:v>36103</c:v>
                </c:pt>
                <c:pt idx="6152">
                  <c:v>36104</c:v>
                </c:pt>
                <c:pt idx="6153">
                  <c:v>36105</c:v>
                </c:pt>
                <c:pt idx="6154">
                  <c:v>36106</c:v>
                </c:pt>
                <c:pt idx="6155">
                  <c:v>36107</c:v>
                </c:pt>
                <c:pt idx="6156">
                  <c:v>36108</c:v>
                </c:pt>
                <c:pt idx="6157">
                  <c:v>36109</c:v>
                </c:pt>
                <c:pt idx="6158">
                  <c:v>36110</c:v>
                </c:pt>
                <c:pt idx="6159">
                  <c:v>36111</c:v>
                </c:pt>
                <c:pt idx="6160">
                  <c:v>36112</c:v>
                </c:pt>
                <c:pt idx="6161">
                  <c:v>36113</c:v>
                </c:pt>
                <c:pt idx="6162">
                  <c:v>36114</c:v>
                </c:pt>
                <c:pt idx="6163">
                  <c:v>36115</c:v>
                </c:pt>
                <c:pt idx="6164">
                  <c:v>36116</c:v>
                </c:pt>
                <c:pt idx="6165">
                  <c:v>36117</c:v>
                </c:pt>
                <c:pt idx="6166">
                  <c:v>36118</c:v>
                </c:pt>
                <c:pt idx="6167">
                  <c:v>36119</c:v>
                </c:pt>
                <c:pt idx="6168">
                  <c:v>36120</c:v>
                </c:pt>
                <c:pt idx="6169">
                  <c:v>36121</c:v>
                </c:pt>
                <c:pt idx="6170">
                  <c:v>36122</c:v>
                </c:pt>
                <c:pt idx="6171">
                  <c:v>36123</c:v>
                </c:pt>
                <c:pt idx="6172">
                  <c:v>36124</c:v>
                </c:pt>
                <c:pt idx="6173">
                  <c:v>36125</c:v>
                </c:pt>
                <c:pt idx="6174">
                  <c:v>36126</c:v>
                </c:pt>
                <c:pt idx="6175">
                  <c:v>36127</c:v>
                </c:pt>
                <c:pt idx="6176">
                  <c:v>36128</c:v>
                </c:pt>
                <c:pt idx="6177">
                  <c:v>36129</c:v>
                </c:pt>
                <c:pt idx="6178">
                  <c:v>36130</c:v>
                </c:pt>
                <c:pt idx="6179">
                  <c:v>36131</c:v>
                </c:pt>
                <c:pt idx="6180">
                  <c:v>36132</c:v>
                </c:pt>
                <c:pt idx="6181">
                  <c:v>36133</c:v>
                </c:pt>
                <c:pt idx="6182">
                  <c:v>36134</c:v>
                </c:pt>
                <c:pt idx="6183">
                  <c:v>36135</c:v>
                </c:pt>
                <c:pt idx="6184">
                  <c:v>36136</c:v>
                </c:pt>
                <c:pt idx="6185">
                  <c:v>36137</c:v>
                </c:pt>
                <c:pt idx="6186">
                  <c:v>36138</c:v>
                </c:pt>
                <c:pt idx="6187">
                  <c:v>36139</c:v>
                </c:pt>
                <c:pt idx="6188">
                  <c:v>36140</c:v>
                </c:pt>
                <c:pt idx="6189">
                  <c:v>36141</c:v>
                </c:pt>
                <c:pt idx="6190">
                  <c:v>36142</c:v>
                </c:pt>
                <c:pt idx="6191">
                  <c:v>36143</c:v>
                </c:pt>
                <c:pt idx="6192">
                  <c:v>36144</c:v>
                </c:pt>
                <c:pt idx="6193">
                  <c:v>36145</c:v>
                </c:pt>
                <c:pt idx="6194">
                  <c:v>36146</c:v>
                </c:pt>
                <c:pt idx="6195">
                  <c:v>36147</c:v>
                </c:pt>
                <c:pt idx="6196">
                  <c:v>36148</c:v>
                </c:pt>
                <c:pt idx="6197">
                  <c:v>36149</c:v>
                </c:pt>
                <c:pt idx="6198">
                  <c:v>36150</c:v>
                </c:pt>
                <c:pt idx="6199">
                  <c:v>36151</c:v>
                </c:pt>
                <c:pt idx="6200">
                  <c:v>36152</c:v>
                </c:pt>
                <c:pt idx="6201">
                  <c:v>36153</c:v>
                </c:pt>
                <c:pt idx="6202">
                  <c:v>36154</c:v>
                </c:pt>
                <c:pt idx="6203">
                  <c:v>36155</c:v>
                </c:pt>
                <c:pt idx="6204">
                  <c:v>36156</c:v>
                </c:pt>
                <c:pt idx="6205">
                  <c:v>36157</c:v>
                </c:pt>
                <c:pt idx="6206">
                  <c:v>36158</c:v>
                </c:pt>
                <c:pt idx="6207">
                  <c:v>36159</c:v>
                </c:pt>
                <c:pt idx="6208">
                  <c:v>36160</c:v>
                </c:pt>
                <c:pt idx="6209">
                  <c:v>36161</c:v>
                </c:pt>
                <c:pt idx="6210">
                  <c:v>36162</c:v>
                </c:pt>
                <c:pt idx="6211">
                  <c:v>36163</c:v>
                </c:pt>
                <c:pt idx="6212">
                  <c:v>36164</c:v>
                </c:pt>
                <c:pt idx="6213">
                  <c:v>36165</c:v>
                </c:pt>
                <c:pt idx="6214">
                  <c:v>36166</c:v>
                </c:pt>
                <c:pt idx="6215">
                  <c:v>36167</c:v>
                </c:pt>
                <c:pt idx="6216">
                  <c:v>36168</c:v>
                </c:pt>
                <c:pt idx="6217">
                  <c:v>36169</c:v>
                </c:pt>
                <c:pt idx="6218">
                  <c:v>36170</c:v>
                </c:pt>
                <c:pt idx="6219">
                  <c:v>36171</c:v>
                </c:pt>
                <c:pt idx="6220">
                  <c:v>36172</c:v>
                </c:pt>
                <c:pt idx="6221">
                  <c:v>36173</c:v>
                </c:pt>
                <c:pt idx="6222">
                  <c:v>36174</c:v>
                </c:pt>
                <c:pt idx="6223">
                  <c:v>36175</c:v>
                </c:pt>
                <c:pt idx="6224">
                  <c:v>36176</c:v>
                </c:pt>
                <c:pt idx="6225">
                  <c:v>36177</c:v>
                </c:pt>
                <c:pt idx="6226">
                  <c:v>36178</c:v>
                </c:pt>
                <c:pt idx="6227">
                  <c:v>36179</c:v>
                </c:pt>
                <c:pt idx="6228">
                  <c:v>36180</c:v>
                </c:pt>
                <c:pt idx="6229">
                  <c:v>36181</c:v>
                </c:pt>
                <c:pt idx="6230">
                  <c:v>36182</c:v>
                </c:pt>
                <c:pt idx="6231">
                  <c:v>36183</c:v>
                </c:pt>
                <c:pt idx="6232">
                  <c:v>36184</c:v>
                </c:pt>
                <c:pt idx="6233">
                  <c:v>36185</c:v>
                </c:pt>
                <c:pt idx="6234">
                  <c:v>36186</c:v>
                </c:pt>
                <c:pt idx="6235">
                  <c:v>36187</c:v>
                </c:pt>
                <c:pt idx="6236">
                  <c:v>36188</c:v>
                </c:pt>
                <c:pt idx="6237">
                  <c:v>36189</c:v>
                </c:pt>
                <c:pt idx="6238">
                  <c:v>36190</c:v>
                </c:pt>
                <c:pt idx="6239">
                  <c:v>36191</c:v>
                </c:pt>
                <c:pt idx="6240">
                  <c:v>36192</c:v>
                </c:pt>
                <c:pt idx="6241">
                  <c:v>36193</c:v>
                </c:pt>
                <c:pt idx="6242">
                  <c:v>36194</c:v>
                </c:pt>
                <c:pt idx="6243">
                  <c:v>36195</c:v>
                </c:pt>
                <c:pt idx="6244">
                  <c:v>36196</c:v>
                </c:pt>
                <c:pt idx="6245">
                  <c:v>36197</c:v>
                </c:pt>
                <c:pt idx="6246">
                  <c:v>36198</c:v>
                </c:pt>
                <c:pt idx="6247">
                  <c:v>36199</c:v>
                </c:pt>
                <c:pt idx="6248">
                  <c:v>36200</c:v>
                </c:pt>
                <c:pt idx="6249">
                  <c:v>36201</c:v>
                </c:pt>
                <c:pt idx="6250">
                  <c:v>36202</c:v>
                </c:pt>
                <c:pt idx="6251">
                  <c:v>36203</c:v>
                </c:pt>
                <c:pt idx="6252">
                  <c:v>36204</c:v>
                </c:pt>
                <c:pt idx="6253">
                  <c:v>36205</c:v>
                </c:pt>
                <c:pt idx="6254">
                  <c:v>36206</c:v>
                </c:pt>
                <c:pt idx="6255">
                  <c:v>36207</c:v>
                </c:pt>
                <c:pt idx="6256">
                  <c:v>36208</c:v>
                </c:pt>
                <c:pt idx="6257">
                  <c:v>36209</c:v>
                </c:pt>
                <c:pt idx="6258">
                  <c:v>36210</c:v>
                </c:pt>
                <c:pt idx="6259">
                  <c:v>36211</c:v>
                </c:pt>
                <c:pt idx="6260">
                  <c:v>36212</c:v>
                </c:pt>
                <c:pt idx="6261">
                  <c:v>36213</c:v>
                </c:pt>
                <c:pt idx="6262">
                  <c:v>36214</c:v>
                </c:pt>
                <c:pt idx="6263">
                  <c:v>36215</c:v>
                </c:pt>
                <c:pt idx="6264">
                  <c:v>36216</c:v>
                </c:pt>
                <c:pt idx="6265">
                  <c:v>36217</c:v>
                </c:pt>
                <c:pt idx="6266">
                  <c:v>36218</c:v>
                </c:pt>
                <c:pt idx="6267">
                  <c:v>36219</c:v>
                </c:pt>
                <c:pt idx="6268">
                  <c:v>36220</c:v>
                </c:pt>
                <c:pt idx="6269">
                  <c:v>36221</c:v>
                </c:pt>
                <c:pt idx="6270">
                  <c:v>36222</c:v>
                </c:pt>
                <c:pt idx="6271">
                  <c:v>36223</c:v>
                </c:pt>
                <c:pt idx="6272">
                  <c:v>36224</c:v>
                </c:pt>
                <c:pt idx="6273">
                  <c:v>36225</c:v>
                </c:pt>
                <c:pt idx="6274">
                  <c:v>36226</c:v>
                </c:pt>
                <c:pt idx="6275">
                  <c:v>36227</c:v>
                </c:pt>
                <c:pt idx="6276">
                  <c:v>36228</c:v>
                </c:pt>
                <c:pt idx="6277">
                  <c:v>36229</c:v>
                </c:pt>
                <c:pt idx="6278">
                  <c:v>36230</c:v>
                </c:pt>
                <c:pt idx="6279">
                  <c:v>36231</c:v>
                </c:pt>
                <c:pt idx="6280">
                  <c:v>36232</c:v>
                </c:pt>
                <c:pt idx="6281">
                  <c:v>36233</c:v>
                </c:pt>
                <c:pt idx="6282">
                  <c:v>36234</c:v>
                </c:pt>
                <c:pt idx="6283">
                  <c:v>36235</c:v>
                </c:pt>
                <c:pt idx="6284">
                  <c:v>36236</c:v>
                </c:pt>
                <c:pt idx="6285">
                  <c:v>36237</c:v>
                </c:pt>
                <c:pt idx="6286">
                  <c:v>36238</c:v>
                </c:pt>
                <c:pt idx="6287">
                  <c:v>36239</c:v>
                </c:pt>
                <c:pt idx="6288">
                  <c:v>36240</c:v>
                </c:pt>
                <c:pt idx="6289">
                  <c:v>36241</c:v>
                </c:pt>
                <c:pt idx="6290">
                  <c:v>36242</c:v>
                </c:pt>
                <c:pt idx="6291">
                  <c:v>36243</c:v>
                </c:pt>
                <c:pt idx="6292">
                  <c:v>36244</c:v>
                </c:pt>
                <c:pt idx="6293">
                  <c:v>36245</c:v>
                </c:pt>
                <c:pt idx="6294">
                  <c:v>36246</c:v>
                </c:pt>
                <c:pt idx="6295">
                  <c:v>36247</c:v>
                </c:pt>
                <c:pt idx="6296">
                  <c:v>36248</c:v>
                </c:pt>
                <c:pt idx="6297">
                  <c:v>36249</c:v>
                </c:pt>
                <c:pt idx="6298">
                  <c:v>36250</c:v>
                </c:pt>
                <c:pt idx="6299">
                  <c:v>36251</c:v>
                </c:pt>
                <c:pt idx="6300">
                  <c:v>36252</c:v>
                </c:pt>
                <c:pt idx="6301">
                  <c:v>36253</c:v>
                </c:pt>
                <c:pt idx="6302">
                  <c:v>36254</c:v>
                </c:pt>
                <c:pt idx="6303">
                  <c:v>36255</c:v>
                </c:pt>
                <c:pt idx="6304">
                  <c:v>36256</c:v>
                </c:pt>
                <c:pt idx="6305">
                  <c:v>36257</c:v>
                </c:pt>
                <c:pt idx="6306">
                  <c:v>36258</c:v>
                </c:pt>
                <c:pt idx="6307">
                  <c:v>36259</c:v>
                </c:pt>
                <c:pt idx="6308">
                  <c:v>36260</c:v>
                </c:pt>
                <c:pt idx="6309">
                  <c:v>36261</c:v>
                </c:pt>
                <c:pt idx="6310">
                  <c:v>36262</c:v>
                </c:pt>
                <c:pt idx="6311">
                  <c:v>36263</c:v>
                </c:pt>
                <c:pt idx="6312">
                  <c:v>36264</c:v>
                </c:pt>
                <c:pt idx="6313">
                  <c:v>36265</c:v>
                </c:pt>
                <c:pt idx="6314">
                  <c:v>36266</c:v>
                </c:pt>
                <c:pt idx="6315">
                  <c:v>36267</c:v>
                </c:pt>
                <c:pt idx="6316">
                  <c:v>36268</c:v>
                </c:pt>
                <c:pt idx="6317">
                  <c:v>36269</c:v>
                </c:pt>
                <c:pt idx="6318">
                  <c:v>36270</c:v>
                </c:pt>
                <c:pt idx="6319">
                  <c:v>36271</c:v>
                </c:pt>
                <c:pt idx="6320">
                  <c:v>36272</c:v>
                </c:pt>
                <c:pt idx="6321">
                  <c:v>36273</c:v>
                </c:pt>
                <c:pt idx="6322">
                  <c:v>36274</c:v>
                </c:pt>
                <c:pt idx="6323">
                  <c:v>36275</c:v>
                </c:pt>
                <c:pt idx="6324">
                  <c:v>36276</c:v>
                </c:pt>
                <c:pt idx="6325">
                  <c:v>36277</c:v>
                </c:pt>
                <c:pt idx="6326">
                  <c:v>36278</c:v>
                </c:pt>
                <c:pt idx="6327">
                  <c:v>36279</c:v>
                </c:pt>
                <c:pt idx="6328">
                  <c:v>36280</c:v>
                </c:pt>
                <c:pt idx="6329">
                  <c:v>36281</c:v>
                </c:pt>
                <c:pt idx="6330">
                  <c:v>36282</c:v>
                </c:pt>
                <c:pt idx="6331">
                  <c:v>36283</c:v>
                </c:pt>
                <c:pt idx="6332">
                  <c:v>36284</c:v>
                </c:pt>
                <c:pt idx="6333">
                  <c:v>36285</c:v>
                </c:pt>
                <c:pt idx="6334">
                  <c:v>36286</c:v>
                </c:pt>
                <c:pt idx="6335">
                  <c:v>36287</c:v>
                </c:pt>
                <c:pt idx="6336">
                  <c:v>36288</c:v>
                </c:pt>
                <c:pt idx="6337">
                  <c:v>36289</c:v>
                </c:pt>
                <c:pt idx="6338">
                  <c:v>36290</c:v>
                </c:pt>
                <c:pt idx="6339">
                  <c:v>36291</c:v>
                </c:pt>
                <c:pt idx="6340">
                  <c:v>36292</c:v>
                </c:pt>
                <c:pt idx="6341">
                  <c:v>36293</c:v>
                </c:pt>
                <c:pt idx="6342">
                  <c:v>36294</c:v>
                </c:pt>
                <c:pt idx="6343">
                  <c:v>36295</c:v>
                </c:pt>
                <c:pt idx="6344">
                  <c:v>36296</c:v>
                </c:pt>
                <c:pt idx="6345">
                  <c:v>36297</c:v>
                </c:pt>
                <c:pt idx="6346">
                  <c:v>36298</c:v>
                </c:pt>
                <c:pt idx="6347">
                  <c:v>36299</c:v>
                </c:pt>
                <c:pt idx="6348">
                  <c:v>36300</c:v>
                </c:pt>
                <c:pt idx="6349">
                  <c:v>36301</c:v>
                </c:pt>
                <c:pt idx="6350">
                  <c:v>36302</c:v>
                </c:pt>
                <c:pt idx="6351">
                  <c:v>36303</c:v>
                </c:pt>
                <c:pt idx="6352">
                  <c:v>36304</c:v>
                </c:pt>
                <c:pt idx="6353">
                  <c:v>36305</c:v>
                </c:pt>
                <c:pt idx="6354">
                  <c:v>36306</c:v>
                </c:pt>
                <c:pt idx="6355">
                  <c:v>36307</c:v>
                </c:pt>
                <c:pt idx="6356">
                  <c:v>36308</c:v>
                </c:pt>
                <c:pt idx="6357">
                  <c:v>36309</c:v>
                </c:pt>
                <c:pt idx="6358">
                  <c:v>36310</c:v>
                </c:pt>
                <c:pt idx="6359">
                  <c:v>36311</c:v>
                </c:pt>
                <c:pt idx="6360">
                  <c:v>36312</c:v>
                </c:pt>
                <c:pt idx="6361">
                  <c:v>36313</c:v>
                </c:pt>
                <c:pt idx="6362">
                  <c:v>36314</c:v>
                </c:pt>
                <c:pt idx="6363">
                  <c:v>36315</c:v>
                </c:pt>
                <c:pt idx="6364">
                  <c:v>36316</c:v>
                </c:pt>
                <c:pt idx="6365">
                  <c:v>36317</c:v>
                </c:pt>
                <c:pt idx="6366">
                  <c:v>36318</c:v>
                </c:pt>
                <c:pt idx="6367">
                  <c:v>36319</c:v>
                </c:pt>
                <c:pt idx="6368">
                  <c:v>36320</c:v>
                </c:pt>
                <c:pt idx="6369">
                  <c:v>36321</c:v>
                </c:pt>
                <c:pt idx="6370">
                  <c:v>36322</c:v>
                </c:pt>
                <c:pt idx="6371">
                  <c:v>36323</c:v>
                </c:pt>
                <c:pt idx="6372">
                  <c:v>36324</c:v>
                </c:pt>
                <c:pt idx="6373">
                  <c:v>36325</c:v>
                </c:pt>
                <c:pt idx="6374">
                  <c:v>36326</c:v>
                </c:pt>
                <c:pt idx="6375">
                  <c:v>36327</c:v>
                </c:pt>
                <c:pt idx="6376">
                  <c:v>36328</c:v>
                </c:pt>
                <c:pt idx="6377">
                  <c:v>36329</c:v>
                </c:pt>
                <c:pt idx="6378">
                  <c:v>36330</c:v>
                </c:pt>
                <c:pt idx="6379">
                  <c:v>36331</c:v>
                </c:pt>
                <c:pt idx="6380">
                  <c:v>36332</c:v>
                </c:pt>
                <c:pt idx="6381">
                  <c:v>36333</c:v>
                </c:pt>
                <c:pt idx="6382">
                  <c:v>36334</c:v>
                </c:pt>
                <c:pt idx="6383">
                  <c:v>36335</c:v>
                </c:pt>
                <c:pt idx="6384">
                  <c:v>36336</c:v>
                </c:pt>
                <c:pt idx="6385">
                  <c:v>36337</c:v>
                </c:pt>
                <c:pt idx="6386">
                  <c:v>36338</c:v>
                </c:pt>
                <c:pt idx="6387">
                  <c:v>36339</c:v>
                </c:pt>
                <c:pt idx="6388">
                  <c:v>36340</c:v>
                </c:pt>
                <c:pt idx="6389">
                  <c:v>36341</c:v>
                </c:pt>
                <c:pt idx="6390">
                  <c:v>36342</c:v>
                </c:pt>
                <c:pt idx="6391">
                  <c:v>36343</c:v>
                </c:pt>
                <c:pt idx="6392">
                  <c:v>36344</c:v>
                </c:pt>
                <c:pt idx="6393">
                  <c:v>36345</c:v>
                </c:pt>
                <c:pt idx="6394">
                  <c:v>36346</c:v>
                </c:pt>
                <c:pt idx="6395">
                  <c:v>36347</c:v>
                </c:pt>
                <c:pt idx="6396">
                  <c:v>36348</c:v>
                </c:pt>
                <c:pt idx="6397">
                  <c:v>36349</c:v>
                </c:pt>
                <c:pt idx="6398">
                  <c:v>36350</c:v>
                </c:pt>
                <c:pt idx="6399">
                  <c:v>36351</c:v>
                </c:pt>
                <c:pt idx="6400">
                  <c:v>36352</c:v>
                </c:pt>
                <c:pt idx="6401">
                  <c:v>36353</c:v>
                </c:pt>
                <c:pt idx="6402">
                  <c:v>36354</c:v>
                </c:pt>
                <c:pt idx="6403">
                  <c:v>36355</c:v>
                </c:pt>
                <c:pt idx="6404">
                  <c:v>36356</c:v>
                </c:pt>
                <c:pt idx="6405">
                  <c:v>36357</c:v>
                </c:pt>
                <c:pt idx="6406">
                  <c:v>36358</c:v>
                </c:pt>
                <c:pt idx="6407">
                  <c:v>36359</c:v>
                </c:pt>
                <c:pt idx="6408">
                  <c:v>36360</c:v>
                </c:pt>
                <c:pt idx="6409">
                  <c:v>36361</c:v>
                </c:pt>
                <c:pt idx="6410">
                  <c:v>36362</c:v>
                </c:pt>
                <c:pt idx="6411">
                  <c:v>36363</c:v>
                </c:pt>
                <c:pt idx="6412">
                  <c:v>36364</c:v>
                </c:pt>
                <c:pt idx="6413">
                  <c:v>36365</c:v>
                </c:pt>
                <c:pt idx="6414">
                  <c:v>36366</c:v>
                </c:pt>
                <c:pt idx="6415">
                  <c:v>36367</c:v>
                </c:pt>
                <c:pt idx="6416">
                  <c:v>36368</c:v>
                </c:pt>
                <c:pt idx="6417">
                  <c:v>36369</c:v>
                </c:pt>
                <c:pt idx="6418">
                  <c:v>36370</c:v>
                </c:pt>
                <c:pt idx="6419">
                  <c:v>36371</c:v>
                </c:pt>
                <c:pt idx="6420">
                  <c:v>36372</c:v>
                </c:pt>
                <c:pt idx="6421">
                  <c:v>36373</c:v>
                </c:pt>
                <c:pt idx="6422">
                  <c:v>36374</c:v>
                </c:pt>
                <c:pt idx="6423">
                  <c:v>36375</c:v>
                </c:pt>
                <c:pt idx="6424">
                  <c:v>36376</c:v>
                </c:pt>
                <c:pt idx="6425">
                  <c:v>36377</c:v>
                </c:pt>
                <c:pt idx="6426">
                  <c:v>36378</c:v>
                </c:pt>
                <c:pt idx="6427">
                  <c:v>36379</c:v>
                </c:pt>
                <c:pt idx="6428">
                  <c:v>36380</c:v>
                </c:pt>
                <c:pt idx="6429">
                  <c:v>36381</c:v>
                </c:pt>
                <c:pt idx="6430">
                  <c:v>36382</c:v>
                </c:pt>
                <c:pt idx="6431">
                  <c:v>36383</c:v>
                </c:pt>
                <c:pt idx="6432">
                  <c:v>36384</c:v>
                </c:pt>
                <c:pt idx="6433">
                  <c:v>36385</c:v>
                </c:pt>
                <c:pt idx="6434">
                  <c:v>36386</c:v>
                </c:pt>
                <c:pt idx="6435">
                  <c:v>36387</c:v>
                </c:pt>
                <c:pt idx="6436">
                  <c:v>36388</c:v>
                </c:pt>
                <c:pt idx="6437">
                  <c:v>36389</c:v>
                </c:pt>
                <c:pt idx="6438">
                  <c:v>36390</c:v>
                </c:pt>
                <c:pt idx="6439">
                  <c:v>36391</c:v>
                </c:pt>
                <c:pt idx="6440">
                  <c:v>36392</c:v>
                </c:pt>
                <c:pt idx="6441">
                  <c:v>36393</c:v>
                </c:pt>
                <c:pt idx="6442">
                  <c:v>36394</c:v>
                </c:pt>
                <c:pt idx="6443">
                  <c:v>36395</c:v>
                </c:pt>
                <c:pt idx="6444">
                  <c:v>36396</c:v>
                </c:pt>
                <c:pt idx="6445">
                  <c:v>36397</c:v>
                </c:pt>
                <c:pt idx="6446">
                  <c:v>36398</c:v>
                </c:pt>
                <c:pt idx="6447">
                  <c:v>36399</c:v>
                </c:pt>
                <c:pt idx="6448">
                  <c:v>36400</c:v>
                </c:pt>
                <c:pt idx="6449">
                  <c:v>36401</c:v>
                </c:pt>
                <c:pt idx="6450">
                  <c:v>36402</c:v>
                </c:pt>
                <c:pt idx="6451">
                  <c:v>36403</c:v>
                </c:pt>
                <c:pt idx="6452">
                  <c:v>36404</c:v>
                </c:pt>
                <c:pt idx="6453">
                  <c:v>36405</c:v>
                </c:pt>
                <c:pt idx="6454">
                  <c:v>36406</c:v>
                </c:pt>
                <c:pt idx="6455">
                  <c:v>36407</c:v>
                </c:pt>
                <c:pt idx="6456">
                  <c:v>36408</c:v>
                </c:pt>
                <c:pt idx="6457">
                  <c:v>36409</c:v>
                </c:pt>
                <c:pt idx="6458">
                  <c:v>36410</c:v>
                </c:pt>
                <c:pt idx="6459">
                  <c:v>36411</c:v>
                </c:pt>
                <c:pt idx="6460">
                  <c:v>36412</c:v>
                </c:pt>
                <c:pt idx="6461">
                  <c:v>36413</c:v>
                </c:pt>
                <c:pt idx="6462">
                  <c:v>36414</c:v>
                </c:pt>
                <c:pt idx="6463">
                  <c:v>36415</c:v>
                </c:pt>
                <c:pt idx="6464">
                  <c:v>36416</c:v>
                </c:pt>
                <c:pt idx="6465">
                  <c:v>36417</c:v>
                </c:pt>
                <c:pt idx="6466">
                  <c:v>36418</c:v>
                </c:pt>
                <c:pt idx="6467">
                  <c:v>36419</c:v>
                </c:pt>
                <c:pt idx="6468">
                  <c:v>36420</c:v>
                </c:pt>
                <c:pt idx="6469">
                  <c:v>36421</c:v>
                </c:pt>
                <c:pt idx="6470">
                  <c:v>36422</c:v>
                </c:pt>
                <c:pt idx="6471">
                  <c:v>36423</c:v>
                </c:pt>
                <c:pt idx="6472">
                  <c:v>36424</c:v>
                </c:pt>
                <c:pt idx="6473">
                  <c:v>36425</c:v>
                </c:pt>
                <c:pt idx="6474">
                  <c:v>36426</c:v>
                </c:pt>
                <c:pt idx="6475">
                  <c:v>36427</c:v>
                </c:pt>
                <c:pt idx="6476">
                  <c:v>36428</c:v>
                </c:pt>
                <c:pt idx="6477">
                  <c:v>36429</c:v>
                </c:pt>
                <c:pt idx="6478">
                  <c:v>36430</c:v>
                </c:pt>
                <c:pt idx="6479">
                  <c:v>36431</c:v>
                </c:pt>
                <c:pt idx="6480">
                  <c:v>36432</c:v>
                </c:pt>
                <c:pt idx="6481">
                  <c:v>36433</c:v>
                </c:pt>
                <c:pt idx="6482">
                  <c:v>36434</c:v>
                </c:pt>
                <c:pt idx="6483">
                  <c:v>36435</c:v>
                </c:pt>
                <c:pt idx="6484">
                  <c:v>36436</c:v>
                </c:pt>
                <c:pt idx="6485">
                  <c:v>36437</c:v>
                </c:pt>
                <c:pt idx="6486">
                  <c:v>36438</c:v>
                </c:pt>
                <c:pt idx="6487">
                  <c:v>36439</c:v>
                </c:pt>
                <c:pt idx="6488">
                  <c:v>36440</c:v>
                </c:pt>
                <c:pt idx="6489">
                  <c:v>36441</c:v>
                </c:pt>
                <c:pt idx="6490">
                  <c:v>36442</c:v>
                </c:pt>
                <c:pt idx="6491">
                  <c:v>36443</c:v>
                </c:pt>
                <c:pt idx="6492">
                  <c:v>36444</c:v>
                </c:pt>
                <c:pt idx="6493">
                  <c:v>36445</c:v>
                </c:pt>
                <c:pt idx="6494">
                  <c:v>36446</c:v>
                </c:pt>
                <c:pt idx="6495">
                  <c:v>36447</c:v>
                </c:pt>
                <c:pt idx="6496">
                  <c:v>36448</c:v>
                </c:pt>
                <c:pt idx="6497">
                  <c:v>36449</c:v>
                </c:pt>
                <c:pt idx="6498">
                  <c:v>36450</c:v>
                </c:pt>
                <c:pt idx="6499">
                  <c:v>36451</c:v>
                </c:pt>
                <c:pt idx="6500">
                  <c:v>36452</c:v>
                </c:pt>
                <c:pt idx="6501">
                  <c:v>36453</c:v>
                </c:pt>
                <c:pt idx="6502">
                  <c:v>36454</c:v>
                </c:pt>
                <c:pt idx="6503">
                  <c:v>36455</c:v>
                </c:pt>
                <c:pt idx="6504">
                  <c:v>36456</c:v>
                </c:pt>
                <c:pt idx="6505">
                  <c:v>36457</c:v>
                </c:pt>
                <c:pt idx="6506">
                  <c:v>36458</c:v>
                </c:pt>
                <c:pt idx="6507">
                  <c:v>36459</c:v>
                </c:pt>
                <c:pt idx="6508">
                  <c:v>36460</c:v>
                </c:pt>
                <c:pt idx="6509">
                  <c:v>36461</c:v>
                </c:pt>
                <c:pt idx="6510">
                  <c:v>36462</c:v>
                </c:pt>
                <c:pt idx="6511">
                  <c:v>36463</c:v>
                </c:pt>
                <c:pt idx="6512">
                  <c:v>36464</c:v>
                </c:pt>
                <c:pt idx="6513">
                  <c:v>36465</c:v>
                </c:pt>
                <c:pt idx="6514">
                  <c:v>36466</c:v>
                </c:pt>
                <c:pt idx="6515">
                  <c:v>36467</c:v>
                </c:pt>
                <c:pt idx="6516">
                  <c:v>36468</c:v>
                </c:pt>
                <c:pt idx="6517">
                  <c:v>36469</c:v>
                </c:pt>
                <c:pt idx="6518">
                  <c:v>36470</c:v>
                </c:pt>
                <c:pt idx="6519">
                  <c:v>36471</c:v>
                </c:pt>
                <c:pt idx="6520">
                  <c:v>36472</c:v>
                </c:pt>
                <c:pt idx="6521">
                  <c:v>36473</c:v>
                </c:pt>
                <c:pt idx="6522">
                  <c:v>36474</c:v>
                </c:pt>
                <c:pt idx="6523">
                  <c:v>36475</c:v>
                </c:pt>
                <c:pt idx="6524">
                  <c:v>36476</c:v>
                </c:pt>
                <c:pt idx="6525">
                  <c:v>36477</c:v>
                </c:pt>
                <c:pt idx="6526">
                  <c:v>36478</c:v>
                </c:pt>
                <c:pt idx="6527">
                  <c:v>36479</c:v>
                </c:pt>
                <c:pt idx="6528">
                  <c:v>36480</c:v>
                </c:pt>
                <c:pt idx="6529">
                  <c:v>36481</c:v>
                </c:pt>
                <c:pt idx="6530">
                  <c:v>36482</c:v>
                </c:pt>
                <c:pt idx="6531">
                  <c:v>36483</c:v>
                </c:pt>
                <c:pt idx="6532">
                  <c:v>36484</c:v>
                </c:pt>
                <c:pt idx="6533">
                  <c:v>36485</c:v>
                </c:pt>
                <c:pt idx="6534">
                  <c:v>36486</c:v>
                </c:pt>
                <c:pt idx="6535">
                  <c:v>36487</c:v>
                </c:pt>
                <c:pt idx="6536">
                  <c:v>36488</c:v>
                </c:pt>
                <c:pt idx="6537">
                  <c:v>36489</c:v>
                </c:pt>
                <c:pt idx="6538">
                  <c:v>36490</c:v>
                </c:pt>
                <c:pt idx="6539">
                  <c:v>36491</c:v>
                </c:pt>
                <c:pt idx="6540">
                  <c:v>36492</c:v>
                </c:pt>
                <c:pt idx="6541">
                  <c:v>36493</c:v>
                </c:pt>
                <c:pt idx="6542">
                  <c:v>36494</c:v>
                </c:pt>
                <c:pt idx="6543">
                  <c:v>36495</c:v>
                </c:pt>
                <c:pt idx="6544">
                  <c:v>36496</c:v>
                </c:pt>
                <c:pt idx="6545">
                  <c:v>36497</c:v>
                </c:pt>
                <c:pt idx="6546">
                  <c:v>36498</c:v>
                </c:pt>
                <c:pt idx="6547">
                  <c:v>36499</c:v>
                </c:pt>
                <c:pt idx="6548">
                  <c:v>36500</c:v>
                </c:pt>
                <c:pt idx="6549">
                  <c:v>36501</c:v>
                </c:pt>
                <c:pt idx="6550">
                  <c:v>36502</c:v>
                </c:pt>
                <c:pt idx="6551">
                  <c:v>36503</c:v>
                </c:pt>
                <c:pt idx="6552">
                  <c:v>36504</c:v>
                </c:pt>
                <c:pt idx="6553">
                  <c:v>36505</c:v>
                </c:pt>
                <c:pt idx="6554">
                  <c:v>36506</c:v>
                </c:pt>
                <c:pt idx="6555">
                  <c:v>36507</c:v>
                </c:pt>
                <c:pt idx="6556">
                  <c:v>36508</c:v>
                </c:pt>
                <c:pt idx="6557">
                  <c:v>36509</c:v>
                </c:pt>
                <c:pt idx="6558">
                  <c:v>36510</c:v>
                </c:pt>
                <c:pt idx="6559">
                  <c:v>36511</c:v>
                </c:pt>
                <c:pt idx="6560">
                  <c:v>36512</c:v>
                </c:pt>
                <c:pt idx="6561">
                  <c:v>36513</c:v>
                </c:pt>
                <c:pt idx="6562">
                  <c:v>36514</c:v>
                </c:pt>
                <c:pt idx="6563">
                  <c:v>36515</c:v>
                </c:pt>
                <c:pt idx="6564">
                  <c:v>36516</c:v>
                </c:pt>
                <c:pt idx="6565">
                  <c:v>36517</c:v>
                </c:pt>
                <c:pt idx="6566">
                  <c:v>36518</c:v>
                </c:pt>
                <c:pt idx="6567">
                  <c:v>36519</c:v>
                </c:pt>
                <c:pt idx="6568">
                  <c:v>36520</c:v>
                </c:pt>
                <c:pt idx="6569">
                  <c:v>36521</c:v>
                </c:pt>
                <c:pt idx="6570">
                  <c:v>36522</c:v>
                </c:pt>
                <c:pt idx="6571">
                  <c:v>36523</c:v>
                </c:pt>
                <c:pt idx="6572">
                  <c:v>36524</c:v>
                </c:pt>
                <c:pt idx="6573">
                  <c:v>36525</c:v>
                </c:pt>
                <c:pt idx="6574">
                  <c:v>36526</c:v>
                </c:pt>
                <c:pt idx="6575">
                  <c:v>36527</c:v>
                </c:pt>
                <c:pt idx="6576">
                  <c:v>36528</c:v>
                </c:pt>
                <c:pt idx="6577">
                  <c:v>36529</c:v>
                </c:pt>
                <c:pt idx="6578">
                  <c:v>36530</c:v>
                </c:pt>
                <c:pt idx="6579">
                  <c:v>36531</c:v>
                </c:pt>
                <c:pt idx="6580">
                  <c:v>36532</c:v>
                </c:pt>
                <c:pt idx="6581">
                  <c:v>36533</c:v>
                </c:pt>
                <c:pt idx="6582">
                  <c:v>36534</c:v>
                </c:pt>
                <c:pt idx="6583">
                  <c:v>36535</c:v>
                </c:pt>
                <c:pt idx="6584">
                  <c:v>36536</c:v>
                </c:pt>
                <c:pt idx="6585">
                  <c:v>36537</c:v>
                </c:pt>
                <c:pt idx="6586">
                  <c:v>36538</c:v>
                </c:pt>
                <c:pt idx="6587">
                  <c:v>36539</c:v>
                </c:pt>
                <c:pt idx="6588">
                  <c:v>36540</c:v>
                </c:pt>
                <c:pt idx="6589">
                  <c:v>36541</c:v>
                </c:pt>
                <c:pt idx="6590">
                  <c:v>36542</c:v>
                </c:pt>
                <c:pt idx="6591">
                  <c:v>36543</c:v>
                </c:pt>
                <c:pt idx="6592">
                  <c:v>36544</c:v>
                </c:pt>
                <c:pt idx="6593">
                  <c:v>36545</c:v>
                </c:pt>
                <c:pt idx="6594">
                  <c:v>36546</c:v>
                </c:pt>
                <c:pt idx="6595">
                  <c:v>36547</c:v>
                </c:pt>
                <c:pt idx="6596">
                  <c:v>36548</c:v>
                </c:pt>
                <c:pt idx="6597">
                  <c:v>36549</c:v>
                </c:pt>
                <c:pt idx="6598">
                  <c:v>36550</c:v>
                </c:pt>
                <c:pt idx="6599">
                  <c:v>36551</c:v>
                </c:pt>
                <c:pt idx="6600">
                  <c:v>36552</c:v>
                </c:pt>
                <c:pt idx="6601">
                  <c:v>36553</c:v>
                </c:pt>
                <c:pt idx="6602">
                  <c:v>36554</c:v>
                </c:pt>
                <c:pt idx="6603">
                  <c:v>36555</c:v>
                </c:pt>
                <c:pt idx="6604">
                  <c:v>36556</c:v>
                </c:pt>
                <c:pt idx="6605">
                  <c:v>36557</c:v>
                </c:pt>
                <c:pt idx="6606">
                  <c:v>36558</c:v>
                </c:pt>
                <c:pt idx="6607">
                  <c:v>36559</c:v>
                </c:pt>
                <c:pt idx="6608">
                  <c:v>36560</c:v>
                </c:pt>
                <c:pt idx="6609">
                  <c:v>36561</c:v>
                </c:pt>
                <c:pt idx="6610">
                  <c:v>36562</c:v>
                </c:pt>
                <c:pt idx="6611">
                  <c:v>36563</c:v>
                </c:pt>
                <c:pt idx="6612">
                  <c:v>36564</c:v>
                </c:pt>
                <c:pt idx="6613">
                  <c:v>36565</c:v>
                </c:pt>
                <c:pt idx="6614">
                  <c:v>36566</c:v>
                </c:pt>
                <c:pt idx="6615">
                  <c:v>36567</c:v>
                </c:pt>
                <c:pt idx="6616">
                  <c:v>36568</c:v>
                </c:pt>
                <c:pt idx="6617">
                  <c:v>36569</c:v>
                </c:pt>
                <c:pt idx="6618">
                  <c:v>36570</c:v>
                </c:pt>
                <c:pt idx="6619">
                  <c:v>36571</c:v>
                </c:pt>
                <c:pt idx="6620">
                  <c:v>36572</c:v>
                </c:pt>
                <c:pt idx="6621">
                  <c:v>36573</c:v>
                </c:pt>
                <c:pt idx="6622">
                  <c:v>36574</c:v>
                </c:pt>
                <c:pt idx="6623">
                  <c:v>36575</c:v>
                </c:pt>
                <c:pt idx="6624">
                  <c:v>36576</c:v>
                </c:pt>
                <c:pt idx="6625">
                  <c:v>36577</c:v>
                </c:pt>
                <c:pt idx="6626">
                  <c:v>36578</c:v>
                </c:pt>
                <c:pt idx="6627">
                  <c:v>36579</c:v>
                </c:pt>
                <c:pt idx="6628">
                  <c:v>36580</c:v>
                </c:pt>
                <c:pt idx="6629">
                  <c:v>36581</c:v>
                </c:pt>
                <c:pt idx="6630">
                  <c:v>36582</c:v>
                </c:pt>
                <c:pt idx="6631">
                  <c:v>36583</c:v>
                </c:pt>
                <c:pt idx="6632">
                  <c:v>36584</c:v>
                </c:pt>
                <c:pt idx="6633">
                  <c:v>36585</c:v>
                </c:pt>
                <c:pt idx="6634">
                  <c:v>36586</c:v>
                </c:pt>
                <c:pt idx="6635">
                  <c:v>36587</c:v>
                </c:pt>
                <c:pt idx="6636">
                  <c:v>36588</c:v>
                </c:pt>
                <c:pt idx="6637">
                  <c:v>36589</c:v>
                </c:pt>
                <c:pt idx="6638">
                  <c:v>36590</c:v>
                </c:pt>
                <c:pt idx="6639">
                  <c:v>36591</c:v>
                </c:pt>
                <c:pt idx="6640">
                  <c:v>36592</c:v>
                </c:pt>
                <c:pt idx="6641">
                  <c:v>36593</c:v>
                </c:pt>
                <c:pt idx="6642">
                  <c:v>36594</c:v>
                </c:pt>
                <c:pt idx="6643">
                  <c:v>36595</c:v>
                </c:pt>
                <c:pt idx="6644">
                  <c:v>36596</c:v>
                </c:pt>
                <c:pt idx="6645">
                  <c:v>36597</c:v>
                </c:pt>
                <c:pt idx="6646">
                  <c:v>36598</c:v>
                </c:pt>
                <c:pt idx="6647">
                  <c:v>36599</c:v>
                </c:pt>
                <c:pt idx="6648">
                  <c:v>36600</c:v>
                </c:pt>
                <c:pt idx="6649">
                  <c:v>36601</c:v>
                </c:pt>
                <c:pt idx="6650">
                  <c:v>36602</c:v>
                </c:pt>
                <c:pt idx="6651">
                  <c:v>36603</c:v>
                </c:pt>
                <c:pt idx="6652">
                  <c:v>36604</c:v>
                </c:pt>
                <c:pt idx="6653">
                  <c:v>36605</c:v>
                </c:pt>
                <c:pt idx="6654">
                  <c:v>36606</c:v>
                </c:pt>
                <c:pt idx="6655">
                  <c:v>36607</c:v>
                </c:pt>
                <c:pt idx="6656">
                  <c:v>36608</c:v>
                </c:pt>
                <c:pt idx="6657">
                  <c:v>36609</c:v>
                </c:pt>
                <c:pt idx="6658">
                  <c:v>36610</c:v>
                </c:pt>
                <c:pt idx="6659">
                  <c:v>36611</c:v>
                </c:pt>
                <c:pt idx="6660">
                  <c:v>36612</c:v>
                </c:pt>
                <c:pt idx="6661">
                  <c:v>36613</c:v>
                </c:pt>
                <c:pt idx="6662">
                  <c:v>36614</c:v>
                </c:pt>
                <c:pt idx="6663">
                  <c:v>36615</c:v>
                </c:pt>
                <c:pt idx="6664">
                  <c:v>36616</c:v>
                </c:pt>
                <c:pt idx="6665">
                  <c:v>36617</c:v>
                </c:pt>
                <c:pt idx="6666">
                  <c:v>36618</c:v>
                </c:pt>
                <c:pt idx="6667">
                  <c:v>36619</c:v>
                </c:pt>
                <c:pt idx="6668">
                  <c:v>36620</c:v>
                </c:pt>
                <c:pt idx="6669">
                  <c:v>36621</c:v>
                </c:pt>
                <c:pt idx="6670">
                  <c:v>36622</c:v>
                </c:pt>
                <c:pt idx="6671">
                  <c:v>36623</c:v>
                </c:pt>
                <c:pt idx="6672">
                  <c:v>36624</c:v>
                </c:pt>
                <c:pt idx="6673">
                  <c:v>36625</c:v>
                </c:pt>
                <c:pt idx="6674">
                  <c:v>36626</c:v>
                </c:pt>
                <c:pt idx="6675">
                  <c:v>36627</c:v>
                </c:pt>
                <c:pt idx="6676">
                  <c:v>36628</c:v>
                </c:pt>
                <c:pt idx="6677">
                  <c:v>36629</c:v>
                </c:pt>
                <c:pt idx="6678">
                  <c:v>36630</c:v>
                </c:pt>
                <c:pt idx="6679">
                  <c:v>36631</c:v>
                </c:pt>
                <c:pt idx="6680">
                  <c:v>36632</c:v>
                </c:pt>
                <c:pt idx="6681">
                  <c:v>36633</c:v>
                </c:pt>
                <c:pt idx="6682">
                  <c:v>36634</c:v>
                </c:pt>
                <c:pt idx="6683">
                  <c:v>36635</c:v>
                </c:pt>
                <c:pt idx="6684">
                  <c:v>36636</c:v>
                </c:pt>
                <c:pt idx="6685">
                  <c:v>36637</c:v>
                </c:pt>
                <c:pt idx="6686">
                  <c:v>36638</c:v>
                </c:pt>
                <c:pt idx="6687">
                  <c:v>36639</c:v>
                </c:pt>
                <c:pt idx="6688">
                  <c:v>36640</c:v>
                </c:pt>
                <c:pt idx="6689">
                  <c:v>36641</c:v>
                </c:pt>
                <c:pt idx="6690">
                  <c:v>36642</c:v>
                </c:pt>
                <c:pt idx="6691">
                  <c:v>36643</c:v>
                </c:pt>
                <c:pt idx="6692">
                  <c:v>36644</c:v>
                </c:pt>
                <c:pt idx="6693">
                  <c:v>36645</c:v>
                </c:pt>
                <c:pt idx="6694">
                  <c:v>36646</c:v>
                </c:pt>
                <c:pt idx="6695">
                  <c:v>36647</c:v>
                </c:pt>
                <c:pt idx="6696">
                  <c:v>36648</c:v>
                </c:pt>
                <c:pt idx="6697">
                  <c:v>36649</c:v>
                </c:pt>
                <c:pt idx="6698">
                  <c:v>36650</c:v>
                </c:pt>
                <c:pt idx="6699">
                  <c:v>36651</c:v>
                </c:pt>
                <c:pt idx="6700">
                  <c:v>36652</c:v>
                </c:pt>
                <c:pt idx="6701">
                  <c:v>36653</c:v>
                </c:pt>
                <c:pt idx="6702">
                  <c:v>36654</c:v>
                </c:pt>
                <c:pt idx="6703">
                  <c:v>36655</c:v>
                </c:pt>
                <c:pt idx="6704">
                  <c:v>36656</c:v>
                </c:pt>
                <c:pt idx="6705">
                  <c:v>36657</c:v>
                </c:pt>
                <c:pt idx="6706">
                  <c:v>36658</c:v>
                </c:pt>
                <c:pt idx="6707">
                  <c:v>36659</c:v>
                </c:pt>
                <c:pt idx="6708">
                  <c:v>36660</c:v>
                </c:pt>
                <c:pt idx="6709">
                  <c:v>36661</c:v>
                </c:pt>
                <c:pt idx="6710">
                  <c:v>36662</c:v>
                </c:pt>
                <c:pt idx="6711">
                  <c:v>36663</c:v>
                </c:pt>
                <c:pt idx="6712">
                  <c:v>36664</c:v>
                </c:pt>
                <c:pt idx="6713">
                  <c:v>36665</c:v>
                </c:pt>
                <c:pt idx="6714">
                  <c:v>36666</c:v>
                </c:pt>
                <c:pt idx="6715">
                  <c:v>36667</c:v>
                </c:pt>
                <c:pt idx="6716">
                  <c:v>36668</c:v>
                </c:pt>
                <c:pt idx="6717">
                  <c:v>36669</c:v>
                </c:pt>
                <c:pt idx="6718">
                  <c:v>36670</c:v>
                </c:pt>
                <c:pt idx="6719">
                  <c:v>36671</c:v>
                </c:pt>
                <c:pt idx="6720">
                  <c:v>36672</c:v>
                </c:pt>
                <c:pt idx="6721">
                  <c:v>36673</c:v>
                </c:pt>
                <c:pt idx="6722">
                  <c:v>36674</c:v>
                </c:pt>
                <c:pt idx="6723">
                  <c:v>36675</c:v>
                </c:pt>
                <c:pt idx="6724">
                  <c:v>36676</c:v>
                </c:pt>
                <c:pt idx="6725">
                  <c:v>36677</c:v>
                </c:pt>
                <c:pt idx="6726">
                  <c:v>36678</c:v>
                </c:pt>
                <c:pt idx="6727">
                  <c:v>36679</c:v>
                </c:pt>
                <c:pt idx="6728">
                  <c:v>36680</c:v>
                </c:pt>
                <c:pt idx="6729">
                  <c:v>36681</c:v>
                </c:pt>
                <c:pt idx="6730">
                  <c:v>36682</c:v>
                </c:pt>
                <c:pt idx="6731">
                  <c:v>36683</c:v>
                </c:pt>
                <c:pt idx="6732">
                  <c:v>36684</c:v>
                </c:pt>
                <c:pt idx="6733">
                  <c:v>36685</c:v>
                </c:pt>
                <c:pt idx="6734">
                  <c:v>36686</c:v>
                </c:pt>
                <c:pt idx="6735">
                  <c:v>36687</c:v>
                </c:pt>
                <c:pt idx="6736">
                  <c:v>36688</c:v>
                </c:pt>
                <c:pt idx="6737">
                  <c:v>36689</c:v>
                </c:pt>
                <c:pt idx="6738">
                  <c:v>36690</c:v>
                </c:pt>
                <c:pt idx="6739">
                  <c:v>36691</c:v>
                </c:pt>
                <c:pt idx="6740">
                  <c:v>36692</c:v>
                </c:pt>
                <c:pt idx="6741">
                  <c:v>36693</c:v>
                </c:pt>
                <c:pt idx="6742">
                  <c:v>36694</c:v>
                </c:pt>
                <c:pt idx="6743">
                  <c:v>36695</c:v>
                </c:pt>
                <c:pt idx="6744">
                  <c:v>36696</c:v>
                </c:pt>
                <c:pt idx="6745">
                  <c:v>36697</c:v>
                </c:pt>
                <c:pt idx="6746">
                  <c:v>36698</c:v>
                </c:pt>
                <c:pt idx="6747">
                  <c:v>36699</c:v>
                </c:pt>
                <c:pt idx="6748">
                  <c:v>36700</c:v>
                </c:pt>
                <c:pt idx="6749">
                  <c:v>36701</c:v>
                </c:pt>
                <c:pt idx="6750">
                  <c:v>36702</c:v>
                </c:pt>
                <c:pt idx="6751">
                  <c:v>36703</c:v>
                </c:pt>
                <c:pt idx="6752">
                  <c:v>36704</c:v>
                </c:pt>
                <c:pt idx="6753">
                  <c:v>36705</c:v>
                </c:pt>
                <c:pt idx="6754">
                  <c:v>36706</c:v>
                </c:pt>
                <c:pt idx="6755">
                  <c:v>36707</c:v>
                </c:pt>
                <c:pt idx="6756">
                  <c:v>36708</c:v>
                </c:pt>
                <c:pt idx="6757">
                  <c:v>36709</c:v>
                </c:pt>
                <c:pt idx="6758">
                  <c:v>36710</c:v>
                </c:pt>
                <c:pt idx="6759">
                  <c:v>36711</c:v>
                </c:pt>
                <c:pt idx="6760">
                  <c:v>36712</c:v>
                </c:pt>
                <c:pt idx="6761">
                  <c:v>36713</c:v>
                </c:pt>
                <c:pt idx="6762">
                  <c:v>36714</c:v>
                </c:pt>
                <c:pt idx="6763">
                  <c:v>36715</c:v>
                </c:pt>
                <c:pt idx="6764">
                  <c:v>36716</c:v>
                </c:pt>
                <c:pt idx="6765">
                  <c:v>36717</c:v>
                </c:pt>
                <c:pt idx="6766">
                  <c:v>36718</c:v>
                </c:pt>
                <c:pt idx="6767">
                  <c:v>36719</c:v>
                </c:pt>
                <c:pt idx="6768">
                  <c:v>36720</c:v>
                </c:pt>
                <c:pt idx="6769">
                  <c:v>36721</c:v>
                </c:pt>
                <c:pt idx="6770">
                  <c:v>36722</c:v>
                </c:pt>
                <c:pt idx="6771">
                  <c:v>36723</c:v>
                </c:pt>
                <c:pt idx="6772">
                  <c:v>36724</c:v>
                </c:pt>
                <c:pt idx="6773">
                  <c:v>36725</c:v>
                </c:pt>
                <c:pt idx="6774">
                  <c:v>36726</c:v>
                </c:pt>
                <c:pt idx="6775">
                  <c:v>36727</c:v>
                </c:pt>
                <c:pt idx="6776">
                  <c:v>36728</c:v>
                </c:pt>
                <c:pt idx="6777">
                  <c:v>36729</c:v>
                </c:pt>
                <c:pt idx="6778">
                  <c:v>36730</c:v>
                </c:pt>
                <c:pt idx="6779">
                  <c:v>36731</c:v>
                </c:pt>
                <c:pt idx="6780">
                  <c:v>36732</c:v>
                </c:pt>
                <c:pt idx="6781">
                  <c:v>36733</c:v>
                </c:pt>
                <c:pt idx="6782">
                  <c:v>36734</c:v>
                </c:pt>
                <c:pt idx="6783">
                  <c:v>36735</c:v>
                </c:pt>
                <c:pt idx="6784">
                  <c:v>36736</c:v>
                </c:pt>
                <c:pt idx="6785">
                  <c:v>36737</c:v>
                </c:pt>
                <c:pt idx="6786">
                  <c:v>36738</c:v>
                </c:pt>
                <c:pt idx="6787">
                  <c:v>36739</c:v>
                </c:pt>
                <c:pt idx="6788">
                  <c:v>36740</c:v>
                </c:pt>
                <c:pt idx="6789">
                  <c:v>36741</c:v>
                </c:pt>
                <c:pt idx="6790">
                  <c:v>36742</c:v>
                </c:pt>
                <c:pt idx="6791">
                  <c:v>36743</c:v>
                </c:pt>
                <c:pt idx="6792">
                  <c:v>36744</c:v>
                </c:pt>
                <c:pt idx="6793">
                  <c:v>36745</c:v>
                </c:pt>
                <c:pt idx="6794">
                  <c:v>36746</c:v>
                </c:pt>
                <c:pt idx="6795">
                  <c:v>36747</c:v>
                </c:pt>
                <c:pt idx="6796">
                  <c:v>36748</c:v>
                </c:pt>
                <c:pt idx="6797">
                  <c:v>36749</c:v>
                </c:pt>
                <c:pt idx="6798">
                  <c:v>36750</c:v>
                </c:pt>
                <c:pt idx="6799">
                  <c:v>36751</c:v>
                </c:pt>
                <c:pt idx="6800">
                  <c:v>36752</c:v>
                </c:pt>
                <c:pt idx="6801">
                  <c:v>36753</c:v>
                </c:pt>
                <c:pt idx="6802">
                  <c:v>36754</c:v>
                </c:pt>
                <c:pt idx="6803">
                  <c:v>36755</c:v>
                </c:pt>
                <c:pt idx="6804">
                  <c:v>36756</c:v>
                </c:pt>
                <c:pt idx="6805">
                  <c:v>36757</c:v>
                </c:pt>
                <c:pt idx="6806">
                  <c:v>36758</c:v>
                </c:pt>
                <c:pt idx="6807">
                  <c:v>36759</c:v>
                </c:pt>
                <c:pt idx="6808">
                  <c:v>36760</c:v>
                </c:pt>
                <c:pt idx="6809">
                  <c:v>36761</c:v>
                </c:pt>
                <c:pt idx="6810">
                  <c:v>36762</c:v>
                </c:pt>
                <c:pt idx="6811">
                  <c:v>36763</c:v>
                </c:pt>
                <c:pt idx="6812">
                  <c:v>36764</c:v>
                </c:pt>
                <c:pt idx="6813">
                  <c:v>36765</c:v>
                </c:pt>
                <c:pt idx="6814">
                  <c:v>36766</c:v>
                </c:pt>
                <c:pt idx="6815">
                  <c:v>36767</c:v>
                </c:pt>
                <c:pt idx="6816">
                  <c:v>36768</c:v>
                </c:pt>
                <c:pt idx="6817">
                  <c:v>36769</c:v>
                </c:pt>
                <c:pt idx="6818">
                  <c:v>36770</c:v>
                </c:pt>
                <c:pt idx="6819">
                  <c:v>36771</c:v>
                </c:pt>
                <c:pt idx="6820">
                  <c:v>36772</c:v>
                </c:pt>
                <c:pt idx="6821">
                  <c:v>36773</c:v>
                </c:pt>
                <c:pt idx="6822">
                  <c:v>36774</c:v>
                </c:pt>
                <c:pt idx="6823">
                  <c:v>36775</c:v>
                </c:pt>
                <c:pt idx="6824">
                  <c:v>36776</c:v>
                </c:pt>
                <c:pt idx="6825">
                  <c:v>36777</c:v>
                </c:pt>
                <c:pt idx="6826">
                  <c:v>36778</c:v>
                </c:pt>
                <c:pt idx="6827">
                  <c:v>36779</c:v>
                </c:pt>
                <c:pt idx="6828">
                  <c:v>36780</c:v>
                </c:pt>
                <c:pt idx="6829">
                  <c:v>36781</c:v>
                </c:pt>
                <c:pt idx="6830">
                  <c:v>36782</c:v>
                </c:pt>
                <c:pt idx="6831">
                  <c:v>36783</c:v>
                </c:pt>
                <c:pt idx="6832">
                  <c:v>36784</c:v>
                </c:pt>
                <c:pt idx="6833">
                  <c:v>36785</c:v>
                </c:pt>
                <c:pt idx="6834">
                  <c:v>36786</c:v>
                </c:pt>
                <c:pt idx="6835">
                  <c:v>36787</c:v>
                </c:pt>
                <c:pt idx="6836">
                  <c:v>36788</c:v>
                </c:pt>
                <c:pt idx="6837">
                  <c:v>36789</c:v>
                </c:pt>
                <c:pt idx="6838">
                  <c:v>36790</c:v>
                </c:pt>
                <c:pt idx="6839">
                  <c:v>36791</c:v>
                </c:pt>
                <c:pt idx="6840">
                  <c:v>36792</c:v>
                </c:pt>
                <c:pt idx="6841">
                  <c:v>36793</c:v>
                </c:pt>
                <c:pt idx="6842">
                  <c:v>36794</c:v>
                </c:pt>
                <c:pt idx="6843">
                  <c:v>36795</c:v>
                </c:pt>
                <c:pt idx="6844">
                  <c:v>36796</c:v>
                </c:pt>
                <c:pt idx="6845">
                  <c:v>36797</c:v>
                </c:pt>
                <c:pt idx="6846">
                  <c:v>36798</c:v>
                </c:pt>
                <c:pt idx="6847">
                  <c:v>36799</c:v>
                </c:pt>
                <c:pt idx="6848">
                  <c:v>36800</c:v>
                </c:pt>
                <c:pt idx="6849">
                  <c:v>36801</c:v>
                </c:pt>
                <c:pt idx="6850">
                  <c:v>36802</c:v>
                </c:pt>
                <c:pt idx="6851">
                  <c:v>36803</c:v>
                </c:pt>
                <c:pt idx="6852">
                  <c:v>36804</c:v>
                </c:pt>
                <c:pt idx="6853">
                  <c:v>36805</c:v>
                </c:pt>
                <c:pt idx="6854">
                  <c:v>36806</c:v>
                </c:pt>
                <c:pt idx="6855">
                  <c:v>36807</c:v>
                </c:pt>
                <c:pt idx="6856">
                  <c:v>36808</c:v>
                </c:pt>
                <c:pt idx="6857">
                  <c:v>36809</c:v>
                </c:pt>
                <c:pt idx="6858">
                  <c:v>36810</c:v>
                </c:pt>
                <c:pt idx="6859">
                  <c:v>36811</c:v>
                </c:pt>
                <c:pt idx="6860">
                  <c:v>36812</c:v>
                </c:pt>
                <c:pt idx="6861">
                  <c:v>36813</c:v>
                </c:pt>
                <c:pt idx="6862">
                  <c:v>36814</c:v>
                </c:pt>
                <c:pt idx="6863">
                  <c:v>36815</c:v>
                </c:pt>
                <c:pt idx="6864">
                  <c:v>36816</c:v>
                </c:pt>
                <c:pt idx="6865">
                  <c:v>36817</c:v>
                </c:pt>
                <c:pt idx="6866">
                  <c:v>36818</c:v>
                </c:pt>
                <c:pt idx="6867">
                  <c:v>36819</c:v>
                </c:pt>
                <c:pt idx="6868">
                  <c:v>36820</c:v>
                </c:pt>
                <c:pt idx="6869">
                  <c:v>36821</c:v>
                </c:pt>
                <c:pt idx="6870">
                  <c:v>36822</c:v>
                </c:pt>
                <c:pt idx="6871">
                  <c:v>36823</c:v>
                </c:pt>
                <c:pt idx="6872">
                  <c:v>36824</c:v>
                </c:pt>
                <c:pt idx="6873">
                  <c:v>36825</c:v>
                </c:pt>
                <c:pt idx="6874">
                  <c:v>36826</c:v>
                </c:pt>
                <c:pt idx="6875">
                  <c:v>36827</c:v>
                </c:pt>
                <c:pt idx="6876">
                  <c:v>36828</c:v>
                </c:pt>
                <c:pt idx="6877">
                  <c:v>36829</c:v>
                </c:pt>
                <c:pt idx="6878">
                  <c:v>36830</c:v>
                </c:pt>
                <c:pt idx="6879">
                  <c:v>36831</c:v>
                </c:pt>
                <c:pt idx="6880">
                  <c:v>36832</c:v>
                </c:pt>
                <c:pt idx="6881">
                  <c:v>36833</c:v>
                </c:pt>
                <c:pt idx="6882">
                  <c:v>36834</c:v>
                </c:pt>
                <c:pt idx="6883">
                  <c:v>36835</c:v>
                </c:pt>
                <c:pt idx="6884">
                  <c:v>36836</c:v>
                </c:pt>
                <c:pt idx="6885">
                  <c:v>36837</c:v>
                </c:pt>
                <c:pt idx="6886">
                  <c:v>36838</c:v>
                </c:pt>
                <c:pt idx="6887">
                  <c:v>36839</c:v>
                </c:pt>
                <c:pt idx="6888">
                  <c:v>36840</c:v>
                </c:pt>
                <c:pt idx="6889">
                  <c:v>36841</c:v>
                </c:pt>
                <c:pt idx="6890">
                  <c:v>36842</c:v>
                </c:pt>
                <c:pt idx="6891">
                  <c:v>36843</c:v>
                </c:pt>
                <c:pt idx="6892">
                  <c:v>36844</c:v>
                </c:pt>
                <c:pt idx="6893">
                  <c:v>36845</c:v>
                </c:pt>
                <c:pt idx="6894">
                  <c:v>36846</c:v>
                </c:pt>
                <c:pt idx="6895">
                  <c:v>36847</c:v>
                </c:pt>
                <c:pt idx="6896">
                  <c:v>36848</c:v>
                </c:pt>
                <c:pt idx="6897">
                  <c:v>36849</c:v>
                </c:pt>
                <c:pt idx="6898">
                  <c:v>36850</c:v>
                </c:pt>
                <c:pt idx="6899">
                  <c:v>36851</c:v>
                </c:pt>
                <c:pt idx="6900">
                  <c:v>36852</c:v>
                </c:pt>
                <c:pt idx="6901">
                  <c:v>36853</c:v>
                </c:pt>
                <c:pt idx="6902">
                  <c:v>36854</c:v>
                </c:pt>
                <c:pt idx="6903">
                  <c:v>36855</c:v>
                </c:pt>
                <c:pt idx="6904">
                  <c:v>36856</c:v>
                </c:pt>
                <c:pt idx="6905">
                  <c:v>36857</c:v>
                </c:pt>
                <c:pt idx="6906">
                  <c:v>36858</c:v>
                </c:pt>
                <c:pt idx="6907">
                  <c:v>36859</c:v>
                </c:pt>
                <c:pt idx="6908">
                  <c:v>36860</c:v>
                </c:pt>
                <c:pt idx="6909">
                  <c:v>36861</c:v>
                </c:pt>
                <c:pt idx="6910">
                  <c:v>36862</c:v>
                </c:pt>
                <c:pt idx="6911">
                  <c:v>36863</c:v>
                </c:pt>
                <c:pt idx="6912">
                  <c:v>36864</c:v>
                </c:pt>
                <c:pt idx="6913">
                  <c:v>36865</c:v>
                </c:pt>
                <c:pt idx="6914">
                  <c:v>36866</c:v>
                </c:pt>
                <c:pt idx="6915">
                  <c:v>36867</c:v>
                </c:pt>
                <c:pt idx="6916">
                  <c:v>36868</c:v>
                </c:pt>
                <c:pt idx="6917">
                  <c:v>36869</c:v>
                </c:pt>
                <c:pt idx="6918">
                  <c:v>36870</c:v>
                </c:pt>
                <c:pt idx="6919">
                  <c:v>36871</c:v>
                </c:pt>
                <c:pt idx="6920">
                  <c:v>36872</c:v>
                </c:pt>
                <c:pt idx="6921">
                  <c:v>36873</c:v>
                </c:pt>
                <c:pt idx="6922">
                  <c:v>36874</c:v>
                </c:pt>
                <c:pt idx="6923">
                  <c:v>36875</c:v>
                </c:pt>
                <c:pt idx="6924">
                  <c:v>36876</c:v>
                </c:pt>
                <c:pt idx="6925">
                  <c:v>36877</c:v>
                </c:pt>
                <c:pt idx="6926">
                  <c:v>36878</c:v>
                </c:pt>
                <c:pt idx="6927">
                  <c:v>36879</c:v>
                </c:pt>
                <c:pt idx="6928">
                  <c:v>36880</c:v>
                </c:pt>
                <c:pt idx="6929">
                  <c:v>36881</c:v>
                </c:pt>
                <c:pt idx="6930">
                  <c:v>36882</c:v>
                </c:pt>
                <c:pt idx="6931">
                  <c:v>36883</c:v>
                </c:pt>
                <c:pt idx="6932">
                  <c:v>36884</c:v>
                </c:pt>
                <c:pt idx="6933">
                  <c:v>36885</c:v>
                </c:pt>
                <c:pt idx="6934">
                  <c:v>36886</c:v>
                </c:pt>
                <c:pt idx="6935">
                  <c:v>36887</c:v>
                </c:pt>
                <c:pt idx="6936">
                  <c:v>36888</c:v>
                </c:pt>
                <c:pt idx="6937">
                  <c:v>36889</c:v>
                </c:pt>
                <c:pt idx="6938">
                  <c:v>36890</c:v>
                </c:pt>
                <c:pt idx="6939">
                  <c:v>36891</c:v>
                </c:pt>
                <c:pt idx="6940">
                  <c:v>36892</c:v>
                </c:pt>
                <c:pt idx="6941">
                  <c:v>36893</c:v>
                </c:pt>
                <c:pt idx="6942">
                  <c:v>36894</c:v>
                </c:pt>
                <c:pt idx="6943">
                  <c:v>36895</c:v>
                </c:pt>
                <c:pt idx="6944">
                  <c:v>36896</c:v>
                </c:pt>
                <c:pt idx="6945">
                  <c:v>36897</c:v>
                </c:pt>
                <c:pt idx="6946">
                  <c:v>36898</c:v>
                </c:pt>
                <c:pt idx="6947">
                  <c:v>36899</c:v>
                </c:pt>
                <c:pt idx="6948">
                  <c:v>36900</c:v>
                </c:pt>
                <c:pt idx="6949">
                  <c:v>36901</c:v>
                </c:pt>
                <c:pt idx="6950">
                  <c:v>36902</c:v>
                </c:pt>
                <c:pt idx="6951">
                  <c:v>36903</c:v>
                </c:pt>
                <c:pt idx="6952">
                  <c:v>36904</c:v>
                </c:pt>
                <c:pt idx="6953">
                  <c:v>36905</c:v>
                </c:pt>
                <c:pt idx="6954">
                  <c:v>36906</c:v>
                </c:pt>
                <c:pt idx="6955">
                  <c:v>36907</c:v>
                </c:pt>
                <c:pt idx="6956">
                  <c:v>36908</c:v>
                </c:pt>
                <c:pt idx="6957">
                  <c:v>36909</c:v>
                </c:pt>
                <c:pt idx="6958">
                  <c:v>36910</c:v>
                </c:pt>
                <c:pt idx="6959">
                  <c:v>36911</c:v>
                </c:pt>
                <c:pt idx="6960">
                  <c:v>36912</c:v>
                </c:pt>
                <c:pt idx="6961">
                  <c:v>36913</c:v>
                </c:pt>
                <c:pt idx="6962">
                  <c:v>36914</c:v>
                </c:pt>
                <c:pt idx="6963">
                  <c:v>36915</c:v>
                </c:pt>
                <c:pt idx="6964">
                  <c:v>36916</c:v>
                </c:pt>
                <c:pt idx="6965">
                  <c:v>36917</c:v>
                </c:pt>
                <c:pt idx="6966">
                  <c:v>36918</c:v>
                </c:pt>
                <c:pt idx="6967">
                  <c:v>36919</c:v>
                </c:pt>
                <c:pt idx="6968">
                  <c:v>36920</c:v>
                </c:pt>
                <c:pt idx="6969">
                  <c:v>36921</c:v>
                </c:pt>
                <c:pt idx="6970">
                  <c:v>36922</c:v>
                </c:pt>
                <c:pt idx="6971">
                  <c:v>36923</c:v>
                </c:pt>
                <c:pt idx="6972">
                  <c:v>36924</c:v>
                </c:pt>
                <c:pt idx="6973">
                  <c:v>36925</c:v>
                </c:pt>
                <c:pt idx="6974">
                  <c:v>36926</c:v>
                </c:pt>
                <c:pt idx="6975">
                  <c:v>36927</c:v>
                </c:pt>
                <c:pt idx="6976">
                  <c:v>36928</c:v>
                </c:pt>
                <c:pt idx="6977">
                  <c:v>36929</c:v>
                </c:pt>
                <c:pt idx="6978">
                  <c:v>36930</c:v>
                </c:pt>
                <c:pt idx="6979">
                  <c:v>36931</c:v>
                </c:pt>
                <c:pt idx="6980">
                  <c:v>36932</c:v>
                </c:pt>
                <c:pt idx="6981">
                  <c:v>36933</c:v>
                </c:pt>
                <c:pt idx="6982">
                  <c:v>36934</c:v>
                </c:pt>
                <c:pt idx="6983">
                  <c:v>36935</c:v>
                </c:pt>
                <c:pt idx="6984">
                  <c:v>36936</c:v>
                </c:pt>
                <c:pt idx="6985">
                  <c:v>36937</c:v>
                </c:pt>
                <c:pt idx="6986">
                  <c:v>36938</c:v>
                </c:pt>
                <c:pt idx="6987">
                  <c:v>36939</c:v>
                </c:pt>
                <c:pt idx="6988">
                  <c:v>36940</c:v>
                </c:pt>
                <c:pt idx="6989">
                  <c:v>36941</c:v>
                </c:pt>
                <c:pt idx="6990">
                  <c:v>36942</c:v>
                </c:pt>
                <c:pt idx="6991">
                  <c:v>36943</c:v>
                </c:pt>
                <c:pt idx="6992">
                  <c:v>36944</c:v>
                </c:pt>
                <c:pt idx="6993">
                  <c:v>36945</c:v>
                </c:pt>
                <c:pt idx="6994">
                  <c:v>36946</c:v>
                </c:pt>
                <c:pt idx="6995">
                  <c:v>36947</c:v>
                </c:pt>
                <c:pt idx="6996">
                  <c:v>36948</c:v>
                </c:pt>
                <c:pt idx="6997">
                  <c:v>36949</c:v>
                </c:pt>
                <c:pt idx="6998">
                  <c:v>36950</c:v>
                </c:pt>
                <c:pt idx="6999">
                  <c:v>36951</c:v>
                </c:pt>
                <c:pt idx="7000">
                  <c:v>36952</c:v>
                </c:pt>
                <c:pt idx="7001">
                  <c:v>36953</c:v>
                </c:pt>
                <c:pt idx="7002">
                  <c:v>36954</c:v>
                </c:pt>
                <c:pt idx="7003">
                  <c:v>36955</c:v>
                </c:pt>
                <c:pt idx="7004">
                  <c:v>36956</c:v>
                </c:pt>
                <c:pt idx="7005">
                  <c:v>36957</c:v>
                </c:pt>
                <c:pt idx="7006">
                  <c:v>36958</c:v>
                </c:pt>
                <c:pt idx="7007">
                  <c:v>36959</c:v>
                </c:pt>
                <c:pt idx="7008">
                  <c:v>36960</c:v>
                </c:pt>
                <c:pt idx="7009">
                  <c:v>36961</c:v>
                </c:pt>
                <c:pt idx="7010">
                  <c:v>36962</c:v>
                </c:pt>
                <c:pt idx="7011">
                  <c:v>36963</c:v>
                </c:pt>
                <c:pt idx="7012">
                  <c:v>36964</c:v>
                </c:pt>
                <c:pt idx="7013">
                  <c:v>36965</c:v>
                </c:pt>
                <c:pt idx="7014">
                  <c:v>36966</c:v>
                </c:pt>
                <c:pt idx="7015">
                  <c:v>36967</c:v>
                </c:pt>
                <c:pt idx="7016">
                  <c:v>36968</c:v>
                </c:pt>
                <c:pt idx="7017">
                  <c:v>36969</c:v>
                </c:pt>
                <c:pt idx="7018">
                  <c:v>36970</c:v>
                </c:pt>
                <c:pt idx="7019">
                  <c:v>36971</c:v>
                </c:pt>
                <c:pt idx="7020">
                  <c:v>36972</c:v>
                </c:pt>
                <c:pt idx="7021">
                  <c:v>36973</c:v>
                </c:pt>
                <c:pt idx="7022">
                  <c:v>36974</c:v>
                </c:pt>
                <c:pt idx="7023">
                  <c:v>36975</c:v>
                </c:pt>
                <c:pt idx="7024">
                  <c:v>36976</c:v>
                </c:pt>
                <c:pt idx="7025">
                  <c:v>36977</c:v>
                </c:pt>
                <c:pt idx="7026">
                  <c:v>36978</c:v>
                </c:pt>
                <c:pt idx="7027">
                  <c:v>36979</c:v>
                </c:pt>
                <c:pt idx="7028">
                  <c:v>36980</c:v>
                </c:pt>
                <c:pt idx="7029">
                  <c:v>36981</c:v>
                </c:pt>
                <c:pt idx="7030">
                  <c:v>36982</c:v>
                </c:pt>
                <c:pt idx="7031">
                  <c:v>36983</c:v>
                </c:pt>
                <c:pt idx="7032">
                  <c:v>36984</c:v>
                </c:pt>
                <c:pt idx="7033">
                  <c:v>36985</c:v>
                </c:pt>
                <c:pt idx="7034">
                  <c:v>36986</c:v>
                </c:pt>
                <c:pt idx="7035">
                  <c:v>36987</c:v>
                </c:pt>
                <c:pt idx="7036">
                  <c:v>36988</c:v>
                </c:pt>
                <c:pt idx="7037">
                  <c:v>36989</c:v>
                </c:pt>
                <c:pt idx="7038">
                  <c:v>36990</c:v>
                </c:pt>
                <c:pt idx="7039">
                  <c:v>36991</c:v>
                </c:pt>
                <c:pt idx="7040">
                  <c:v>36992</c:v>
                </c:pt>
                <c:pt idx="7041">
                  <c:v>36993</c:v>
                </c:pt>
                <c:pt idx="7042">
                  <c:v>36994</c:v>
                </c:pt>
                <c:pt idx="7043">
                  <c:v>36995</c:v>
                </c:pt>
                <c:pt idx="7044">
                  <c:v>36996</c:v>
                </c:pt>
                <c:pt idx="7045">
                  <c:v>36997</c:v>
                </c:pt>
                <c:pt idx="7046">
                  <c:v>36998</c:v>
                </c:pt>
                <c:pt idx="7047">
                  <c:v>36999</c:v>
                </c:pt>
                <c:pt idx="7048">
                  <c:v>37000</c:v>
                </c:pt>
                <c:pt idx="7049">
                  <c:v>37001</c:v>
                </c:pt>
                <c:pt idx="7050">
                  <c:v>37002</c:v>
                </c:pt>
                <c:pt idx="7051">
                  <c:v>37003</c:v>
                </c:pt>
                <c:pt idx="7052">
                  <c:v>37004</c:v>
                </c:pt>
                <c:pt idx="7053">
                  <c:v>37005</c:v>
                </c:pt>
                <c:pt idx="7054">
                  <c:v>37006</c:v>
                </c:pt>
                <c:pt idx="7055">
                  <c:v>37007</c:v>
                </c:pt>
                <c:pt idx="7056">
                  <c:v>37008</c:v>
                </c:pt>
                <c:pt idx="7057">
                  <c:v>37009</c:v>
                </c:pt>
                <c:pt idx="7058">
                  <c:v>37010</c:v>
                </c:pt>
                <c:pt idx="7059">
                  <c:v>37011</c:v>
                </c:pt>
                <c:pt idx="7060">
                  <c:v>37012</c:v>
                </c:pt>
                <c:pt idx="7061">
                  <c:v>37013</c:v>
                </c:pt>
                <c:pt idx="7062">
                  <c:v>37014</c:v>
                </c:pt>
                <c:pt idx="7063">
                  <c:v>37015</c:v>
                </c:pt>
                <c:pt idx="7064">
                  <c:v>37016</c:v>
                </c:pt>
                <c:pt idx="7065">
                  <c:v>37017</c:v>
                </c:pt>
                <c:pt idx="7066">
                  <c:v>37018</c:v>
                </c:pt>
                <c:pt idx="7067">
                  <c:v>37019</c:v>
                </c:pt>
                <c:pt idx="7068">
                  <c:v>37020</c:v>
                </c:pt>
                <c:pt idx="7069">
                  <c:v>37021</c:v>
                </c:pt>
                <c:pt idx="7070">
                  <c:v>37022</c:v>
                </c:pt>
                <c:pt idx="7071">
                  <c:v>37023</c:v>
                </c:pt>
                <c:pt idx="7072">
                  <c:v>37024</c:v>
                </c:pt>
                <c:pt idx="7073">
                  <c:v>37025</c:v>
                </c:pt>
                <c:pt idx="7074">
                  <c:v>37026</c:v>
                </c:pt>
                <c:pt idx="7075">
                  <c:v>37027</c:v>
                </c:pt>
                <c:pt idx="7076">
                  <c:v>37028</c:v>
                </c:pt>
                <c:pt idx="7077">
                  <c:v>37029</c:v>
                </c:pt>
                <c:pt idx="7078">
                  <c:v>37030</c:v>
                </c:pt>
                <c:pt idx="7079">
                  <c:v>37031</c:v>
                </c:pt>
                <c:pt idx="7080">
                  <c:v>37032</c:v>
                </c:pt>
                <c:pt idx="7081">
                  <c:v>37033</c:v>
                </c:pt>
                <c:pt idx="7082">
                  <c:v>37034</c:v>
                </c:pt>
                <c:pt idx="7083">
                  <c:v>37035</c:v>
                </c:pt>
                <c:pt idx="7084">
                  <c:v>37036</c:v>
                </c:pt>
                <c:pt idx="7085">
                  <c:v>37037</c:v>
                </c:pt>
                <c:pt idx="7086">
                  <c:v>37038</c:v>
                </c:pt>
                <c:pt idx="7087">
                  <c:v>37039</c:v>
                </c:pt>
                <c:pt idx="7088">
                  <c:v>37040</c:v>
                </c:pt>
                <c:pt idx="7089">
                  <c:v>37041</c:v>
                </c:pt>
                <c:pt idx="7090">
                  <c:v>37042</c:v>
                </c:pt>
                <c:pt idx="7091">
                  <c:v>37043</c:v>
                </c:pt>
                <c:pt idx="7092">
                  <c:v>37044</c:v>
                </c:pt>
                <c:pt idx="7093">
                  <c:v>37045</c:v>
                </c:pt>
                <c:pt idx="7094">
                  <c:v>37046</c:v>
                </c:pt>
                <c:pt idx="7095">
                  <c:v>37047</c:v>
                </c:pt>
                <c:pt idx="7096">
                  <c:v>37048</c:v>
                </c:pt>
                <c:pt idx="7097">
                  <c:v>37049</c:v>
                </c:pt>
                <c:pt idx="7098">
                  <c:v>37050</c:v>
                </c:pt>
                <c:pt idx="7099">
                  <c:v>37051</c:v>
                </c:pt>
                <c:pt idx="7100">
                  <c:v>37052</c:v>
                </c:pt>
                <c:pt idx="7101">
                  <c:v>37053</c:v>
                </c:pt>
                <c:pt idx="7102">
                  <c:v>37054</c:v>
                </c:pt>
                <c:pt idx="7103">
                  <c:v>37055</c:v>
                </c:pt>
                <c:pt idx="7104">
                  <c:v>37056</c:v>
                </c:pt>
                <c:pt idx="7105">
                  <c:v>37057</c:v>
                </c:pt>
                <c:pt idx="7106">
                  <c:v>37058</c:v>
                </c:pt>
                <c:pt idx="7107">
                  <c:v>37059</c:v>
                </c:pt>
                <c:pt idx="7108">
                  <c:v>37060</c:v>
                </c:pt>
                <c:pt idx="7109">
                  <c:v>37061</c:v>
                </c:pt>
                <c:pt idx="7110">
                  <c:v>37062</c:v>
                </c:pt>
                <c:pt idx="7111">
                  <c:v>37063</c:v>
                </c:pt>
                <c:pt idx="7112">
                  <c:v>37064</c:v>
                </c:pt>
                <c:pt idx="7113">
                  <c:v>37065</c:v>
                </c:pt>
                <c:pt idx="7114">
                  <c:v>37066</c:v>
                </c:pt>
                <c:pt idx="7115">
                  <c:v>37067</c:v>
                </c:pt>
                <c:pt idx="7116">
                  <c:v>37068</c:v>
                </c:pt>
                <c:pt idx="7117">
                  <c:v>37069</c:v>
                </c:pt>
                <c:pt idx="7118">
                  <c:v>37070</c:v>
                </c:pt>
                <c:pt idx="7119">
                  <c:v>37071</c:v>
                </c:pt>
                <c:pt idx="7120">
                  <c:v>37072</c:v>
                </c:pt>
                <c:pt idx="7121">
                  <c:v>37073</c:v>
                </c:pt>
                <c:pt idx="7122">
                  <c:v>37074</c:v>
                </c:pt>
                <c:pt idx="7123">
                  <c:v>37075</c:v>
                </c:pt>
                <c:pt idx="7124">
                  <c:v>37076</c:v>
                </c:pt>
                <c:pt idx="7125">
                  <c:v>37077</c:v>
                </c:pt>
                <c:pt idx="7126">
                  <c:v>37078</c:v>
                </c:pt>
                <c:pt idx="7127">
                  <c:v>37079</c:v>
                </c:pt>
                <c:pt idx="7128">
                  <c:v>37080</c:v>
                </c:pt>
                <c:pt idx="7129">
                  <c:v>37081</c:v>
                </c:pt>
                <c:pt idx="7130">
                  <c:v>37082</c:v>
                </c:pt>
                <c:pt idx="7131">
                  <c:v>37083</c:v>
                </c:pt>
                <c:pt idx="7132">
                  <c:v>37084</c:v>
                </c:pt>
                <c:pt idx="7133">
                  <c:v>37085</c:v>
                </c:pt>
                <c:pt idx="7134">
                  <c:v>37086</c:v>
                </c:pt>
                <c:pt idx="7135">
                  <c:v>37087</c:v>
                </c:pt>
                <c:pt idx="7136">
                  <c:v>37088</c:v>
                </c:pt>
                <c:pt idx="7137">
                  <c:v>37089</c:v>
                </c:pt>
                <c:pt idx="7138">
                  <c:v>37090</c:v>
                </c:pt>
                <c:pt idx="7139">
                  <c:v>37091</c:v>
                </c:pt>
                <c:pt idx="7140">
                  <c:v>37092</c:v>
                </c:pt>
                <c:pt idx="7141">
                  <c:v>37093</c:v>
                </c:pt>
                <c:pt idx="7142">
                  <c:v>37094</c:v>
                </c:pt>
                <c:pt idx="7143">
                  <c:v>37095</c:v>
                </c:pt>
                <c:pt idx="7144">
                  <c:v>37096</c:v>
                </c:pt>
                <c:pt idx="7145">
                  <c:v>37097</c:v>
                </c:pt>
                <c:pt idx="7146">
                  <c:v>37098</c:v>
                </c:pt>
                <c:pt idx="7147">
                  <c:v>37099</c:v>
                </c:pt>
                <c:pt idx="7148">
                  <c:v>37100</c:v>
                </c:pt>
                <c:pt idx="7149">
                  <c:v>37101</c:v>
                </c:pt>
                <c:pt idx="7150">
                  <c:v>37102</c:v>
                </c:pt>
                <c:pt idx="7151">
                  <c:v>37103</c:v>
                </c:pt>
                <c:pt idx="7152">
                  <c:v>37104</c:v>
                </c:pt>
                <c:pt idx="7153">
                  <c:v>37105</c:v>
                </c:pt>
                <c:pt idx="7154">
                  <c:v>37106</c:v>
                </c:pt>
                <c:pt idx="7155">
                  <c:v>37107</c:v>
                </c:pt>
                <c:pt idx="7156">
                  <c:v>37108</c:v>
                </c:pt>
                <c:pt idx="7157">
                  <c:v>37109</c:v>
                </c:pt>
                <c:pt idx="7158">
                  <c:v>37110</c:v>
                </c:pt>
                <c:pt idx="7159">
                  <c:v>37111</c:v>
                </c:pt>
                <c:pt idx="7160">
                  <c:v>37112</c:v>
                </c:pt>
                <c:pt idx="7161">
                  <c:v>37113</c:v>
                </c:pt>
                <c:pt idx="7162">
                  <c:v>37114</c:v>
                </c:pt>
                <c:pt idx="7163">
                  <c:v>37115</c:v>
                </c:pt>
                <c:pt idx="7164">
                  <c:v>37116</c:v>
                </c:pt>
                <c:pt idx="7165">
                  <c:v>37117</c:v>
                </c:pt>
                <c:pt idx="7166">
                  <c:v>37118</c:v>
                </c:pt>
                <c:pt idx="7167">
                  <c:v>37119</c:v>
                </c:pt>
                <c:pt idx="7168">
                  <c:v>37120</c:v>
                </c:pt>
                <c:pt idx="7169">
                  <c:v>37121</c:v>
                </c:pt>
                <c:pt idx="7170">
                  <c:v>37122</c:v>
                </c:pt>
                <c:pt idx="7171">
                  <c:v>37123</c:v>
                </c:pt>
                <c:pt idx="7172">
                  <c:v>37124</c:v>
                </c:pt>
                <c:pt idx="7173">
                  <c:v>37125</c:v>
                </c:pt>
                <c:pt idx="7174">
                  <c:v>37126</c:v>
                </c:pt>
                <c:pt idx="7175">
                  <c:v>37127</c:v>
                </c:pt>
                <c:pt idx="7176">
                  <c:v>37128</c:v>
                </c:pt>
                <c:pt idx="7177">
                  <c:v>37129</c:v>
                </c:pt>
                <c:pt idx="7178">
                  <c:v>37130</c:v>
                </c:pt>
                <c:pt idx="7179">
                  <c:v>37131</c:v>
                </c:pt>
                <c:pt idx="7180">
                  <c:v>37132</c:v>
                </c:pt>
                <c:pt idx="7181">
                  <c:v>37133</c:v>
                </c:pt>
                <c:pt idx="7182">
                  <c:v>37134</c:v>
                </c:pt>
                <c:pt idx="7183">
                  <c:v>37135</c:v>
                </c:pt>
                <c:pt idx="7184">
                  <c:v>37136</c:v>
                </c:pt>
                <c:pt idx="7185">
                  <c:v>37137</c:v>
                </c:pt>
                <c:pt idx="7186">
                  <c:v>37138</c:v>
                </c:pt>
                <c:pt idx="7187">
                  <c:v>37139</c:v>
                </c:pt>
                <c:pt idx="7188">
                  <c:v>37140</c:v>
                </c:pt>
                <c:pt idx="7189">
                  <c:v>37141</c:v>
                </c:pt>
                <c:pt idx="7190">
                  <c:v>37142</c:v>
                </c:pt>
                <c:pt idx="7191">
                  <c:v>37143</c:v>
                </c:pt>
                <c:pt idx="7192">
                  <c:v>37144</c:v>
                </c:pt>
                <c:pt idx="7193">
                  <c:v>37145</c:v>
                </c:pt>
                <c:pt idx="7194">
                  <c:v>37146</c:v>
                </c:pt>
                <c:pt idx="7195">
                  <c:v>37147</c:v>
                </c:pt>
                <c:pt idx="7196">
                  <c:v>37148</c:v>
                </c:pt>
                <c:pt idx="7197">
                  <c:v>37149</c:v>
                </c:pt>
                <c:pt idx="7198">
                  <c:v>37150</c:v>
                </c:pt>
                <c:pt idx="7199">
                  <c:v>37151</c:v>
                </c:pt>
                <c:pt idx="7200">
                  <c:v>37152</c:v>
                </c:pt>
                <c:pt idx="7201">
                  <c:v>37153</c:v>
                </c:pt>
                <c:pt idx="7202">
                  <c:v>37154</c:v>
                </c:pt>
                <c:pt idx="7203">
                  <c:v>37155</c:v>
                </c:pt>
                <c:pt idx="7204">
                  <c:v>37156</c:v>
                </c:pt>
                <c:pt idx="7205">
                  <c:v>37157</c:v>
                </c:pt>
                <c:pt idx="7206">
                  <c:v>37158</c:v>
                </c:pt>
                <c:pt idx="7207">
                  <c:v>37159</c:v>
                </c:pt>
                <c:pt idx="7208">
                  <c:v>37160</c:v>
                </c:pt>
                <c:pt idx="7209">
                  <c:v>37161</c:v>
                </c:pt>
                <c:pt idx="7210">
                  <c:v>37162</c:v>
                </c:pt>
                <c:pt idx="7211">
                  <c:v>37163</c:v>
                </c:pt>
                <c:pt idx="7212">
                  <c:v>37164</c:v>
                </c:pt>
                <c:pt idx="7213">
                  <c:v>37165</c:v>
                </c:pt>
                <c:pt idx="7214">
                  <c:v>37166</c:v>
                </c:pt>
                <c:pt idx="7215">
                  <c:v>37167</c:v>
                </c:pt>
                <c:pt idx="7216">
                  <c:v>37168</c:v>
                </c:pt>
                <c:pt idx="7217">
                  <c:v>37169</c:v>
                </c:pt>
                <c:pt idx="7218">
                  <c:v>37170</c:v>
                </c:pt>
                <c:pt idx="7219">
                  <c:v>37171</c:v>
                </c:pt>
                <c:pt idx="7220">
                  <c:v>37172</c:v>
                </c:pt>
                <c:pt idx="7221">
                  <c:v>37173</c:v>
                </c:pt>
                <c:pt idx="7222">
                  <c:v>37174</c:v>
                </c:pt>
                <c:pt idx="7223">
                  <c:v>37175</c:v>
                </c:pt>
                <c:pt idx="7224">
                  <c:v>37176</c:v>
                </c:pt>
                <c:pt idx="7225">
                  <c:v>37177</c:v>
                </c:pt>
                <c:pt idx="7226">
                  <c:v>37178</c:v>
                </c:pt>
                <c:pt idx="7227">
                  <c:v>37179</c:v>
                </c:pt>
                <c:pt idx="7228">
                  <c:v>37180</c:v>
                </c:pt>
                <c:pt idx="7229">
                  <c:v>37181</c:v>
                </c:pt>
                <c:pt idx="7230">
                  <c:v>37182</c:v>
                </c:pt>
                <c:pt idx="7231">
                  <c:v>37183</c:v>
                </c:pt>
                <c:pt idx="7232">
                  <c:v>37184</c:v>
                </c:pt>
                <c:pt idx="7233">
                  <c:v>37185</c:v>
                </c:pt>
                <c:pt idx="7234">
                  <c:v>37186</c:v>
                </c:pt>
                <c:pt idx="7235">
                  <c:v>37187</c:v>
                </c:pt>
                <c:pt idx="7236">
                  <c:v>37188</c:v>
                </c:pt>
                <c:pt idx="7237">
                  <c:v>37189</c:v>
                </c:pt>
                <c:pt idx="7238">
                  <c:v>37190</c:v>
                </c:pt>
                <c:pt idx="7239">
                  <c:v>37191</c:v>
                </c:pt>
                <c:pt idx="7240">
                  <c:v>37192</c:v>
                </c:pt>
                <c:pt idx="7241">
                  <c:v>37193</c:v>
                </c:pt>
                <c:pt idx="7242">
                  <c:v>37194</c:v>
                </c:pt>
                <c:pt idx="7243">
                  <c:v>37195</c:v>
                </c:pt>
                <c:pt idx="7244">
                  <c:v>37196</c:v>
                </c:pt>
                <c:pt idx="7245">
                  <c:v>37197</c:v>
                </c:pt>
                <c:pt idx="7246">
                  <c:v>37198</c:v>
                </c:pt>
                <c:pt idx="7247">
                  <c:v>37199</c:v>
                </c:pt>
                <c:pt idx="7248">
                  <c:v>37200</c:v>
                </c:pt>
                <c:pt idx="7249">
                  <c:v>37201</c:v>
                </c:pt>
                <c:pt idx="7250">
                  <c:v>37202</c:v>
                </c:pt>
                <c:pt idx="7251">
                  <c:v>37203</c:v>
                </c:pt>
                <c:pt idx="7252">
                  <c:v>37204</c:v>
                </c:pt>
                <c:pt idx="7253">
                  <c:v>37205</c:v>
                </c:pt>
                <c:pt idx="7254">
                  <c:v>37206</c:v>
                </c:pt>
                <c:pt idx="7255">
                  <c:v>37207</c:v>
                </c:pt>
                <c:pt idx="7256">
                  <c:v>37208</c:v>
                </c:pt>
                <c:pt idx="7257">
                  <c:v>37209</c:v>
                </c:pt>
                <c:pt idx="7258">
                  <c:v>37210</c:v>
                </c:pt>
                <c:pt idx="7259">
                  <c:v>37211</c:v>
                </c:pt>
                <c:pt idx="7260">
                  <c:v>37212</c:v>
                </c:pt>
                <c:pt idx="7261">
                  <c:v>37213</c:v>
                </c:pt>
                <c:pt idx="7262">
                  <c:v>37214</c:v>
                </c:pt>
                <c:pt idx="7263">
                  <c:v>37215</c:v>
                </c:pt>
                <c:pt idx="7264">
                  <c:v>37216</c:v>
                </c:pt>
                <c:pt idx="7265">
                  <c:v>37217</c:v>
                </c:pt>
                <c:pt idx="7266">
                  <c:v>37218</c:v>
                </c:pt>
                <c:pt idx="7267">
                  <c:v>37219</c:v>
                </c:pt>
                <c:pt idx="7268">
                  <c:v>37220</c:v>
                </c:pt>
                <c:pt idx="7269">
                  <c:v>37221</c:v>
                </c:pt>
                <c:pt idx="7270">
                  <c:v>37222</c:v>
                </c:pt>
                <c:pt idx="7271">
                  <c:v>37223</c:v>
                </c:pt>
                <c:pt idx="7272">
                  <c:v>37224</c:v>
                </c:pt>
                <c:pt idx="7273">
                  <c:v>37225</c:v>
                </c:pt>
                <c:pt idx="7274">
                  <c:v>37226</c:v>
                </c:pt>
                <c:pt idx="7275">
                  <c:v>37227</c:v>
                </c:pt>
                <c:pt idx="7276">
                  <c:v>37228</c:v>
                </c:pt>
                <c:pt idx="7277">
                  <c:v>37229</c:v>
                </c:pt>
                <c:pt idx="7278">
                  <c:v>37230</c:v>
                </c:pt>
                <c:pt idx="7279">
                  <c:v>37231</c:v>
                </c:pt>
                <c:pt idx="7280">
                  <c:v>37232</c:v>
                </c:pt>
                <c:pt idx="7281">
                  <c:v>37233</c:v>
                </c:pt>
                <c:pt idx="7282">
                  <c:v>37234</c:v>
                </c:pt>
                <c:pt idx="7283">
                  <c:v>37235</c:v>
                </c:pt>
                <c:pt idx="7284">
                  <c:v>37236</c:v>
                </c:pt>
                <c:pt idx="7285">
                  <c:v>37237</c:v>
                </c:pt>
                <c:pt idx="7286">
                  <c:v>37238</c:v>
                </c:pt>
                <c:pt idx="7287">
                  <c:v>37239</c:v>
                </c:pt>
                <c:pt idx="7288">
                  <c:v>37240</c:v>
                </c:pt>
                <c:pt idx="7289">
                  <c:v>37241</c:v>
                </c:pt>
                <c:pt idx="7290">
                  <c:v>37242</c:v>
                </c:pt>
                <c:pt idx="7291">
                  <c:v>37243</c:v>
                </c:pt>
                <c:pt idx="7292">
                  <c:v>37244</c:v>
                </c:pt>
                <c:pt idx="7293">
                  <c:v>37245</c:v>
                </c:pt>
                <c:pt idx="7294">
                  <c:v>37246</c:v>
                </c:pt>
                <c:pt idx="7295">
                  <c:v>37247</c:v>
                </c:pt>
                <c:pt idx="7296">
                  <c:v>37248</c:v>
                </c:pt>
                <c:pt idx="7297">
                  <c:v>37249</c:v>
                </c:pt>
                <c:pt idx="7298">
                  <c:v>37250</c:v>
                </c:pt>
                <c:pt idx="7299">
                  <c:v>37251</c:v>
                </c:pt>
                <c:pt idx="7300">
                  <c:v>37252</c:v>
                </c:pt>
                <c:pt idx="7301">
                  <c:v>37253</c:v>
                </c:pt>
                <c:pt idx="7302">
                  <c:v>37254</c:v>
                </c:pt>
                <c:pt idx="7303">
                  <c:v>37255</c:v>
                </c:pt>
                <c:pt idx="7304">
                  <c:v>37256</c:v>
                </c:pt>
                <c:pt idx="7305">
                  <c:v>37257</c:v>
                </c:pt>
                <c:pt idx="7306">
                  <c:v>37258</c:v>
                </c:pt>
                <c:pt idx="7307">
                  <c:v>37259</c:v>
                </c:pt>
                <c:pt idx="7308">
                  <c:v>37260</c:v>
                </c:pt>
                <c:pt idx="7309">
                  <c:v>37261</c:v>
                </c:pt>
                <c:pt idx="7310">
                  <c:v>37262</c:v>
                </c:pt>
                <c:pt idx="7311">
                  <c:v>37263</c:v>
                </c:pt>
                <c:pt idx="7312">
                  <c:v>37264</c:v>
                </c:pt>
                <c:pt idx="7313">
                  <c:v>37265</c:v>
                </c:pt>
                <c:pt idx="7314">
                  <c:v>37266</c:v>
                </c:pt>
                <c:pt idx="7315">
                  <c:v>37267</c:v>
                </c:pt>
                <c:pt idx="7316">
                  <c:v>37268</c:v>
                </c:pt>
                <c:pt idx="7317">
                  <c:v>37269</c:v>
                </c:pt>
                <c:pt idx="7318">
                  <c:v>37270</c:v>
                </c:pt>
                <c:pt idx="7319">
                  <c:v>37271</c:v>
                </c:pt>
                <c:pt idx="7320">
                  <c:v>37272</c:v>
                </c:pt>
                <c:pt idx="7321">
                  <c:v>37273</c:v>
                </c:pt>
                <c:pt idx="7322">
                  <c:v>37274</c:v>
                </c:pt>
                <c:pt idx="7323">
                  <c:v>37275</c:v>
                </c:pt>
                <c:pt idx="7324">
                  <c:v>37276</c:v>
                </c:pt>
                <c:pt idx="7325">
                  <c:v>37277</c:v>
                </c:pt>
                <c:pt idx="7326">
                  <c:v>37278</c:v>
                </c:pt>
                <c:pt idx="7327">
                  <c:v>37279</c:v>
                </c:pt>
                <c:pt idx="7328">
                  <c:v>37280</c:v>
                </c:pt>
                <c:pt idx="7329">
                  <c:v>37281</c:v>
                </c:pt>
                <c:pt idx="7330">
                  <c:v>37282</c:v>
                </c:pt>
                <c:pt idx="7331">
                  <c:v>37283</c:v>
                </c:pt>
                <c:pt idx="7332">
                  <c:v>37284</c:v>
                </c:pt>
                <c:pt idx="7333">
                  <c:v>37285</c:v>
                </c:pt>
                <c:pt idx="7334">
                  <c:v>37286</c:v>
                </c:pt>
                <c:pt idx="7335">
                  <c:v>37287</c:v>
                </c:pt>
                <c:pt idx="7336">
                  <c:v>37288</c:v>
                </c:pt>
                <c:pt idx="7337">
                  <c:v>37289</c:v>
                </c:pt>
                <c:pt idx="7338">
                  <c:v>37290</c:v>
                </c:pt>
                <c:pt idx="7339">
                  <c:v>37291</c:v>
                </c:pt>
                <c:pt idx="7340">
                  <c:v>37292</c:v>
                </c:pt>
                <c:pt idx="7341">
                  <c:v>37293</c:v>
                </c:pt>
                <c:pt idx="7342">
                  <c:v>37294</c:v>
                </c:pt>
                <c:pt idx="7343">
                  <c:v>37295</c:v>
                </c:pt>
                <c:pt idx="7344">
                  <c:v>37296</c:v>
                </c:pt>
                <c:pt idx="7345">
                  <c:v>37297</c:v>
                </c:pt>
                <c:pt idx="7346">
                  <c:v>37298</c:v>
                </c:pt>
                <c:pt idx="7347">
                  <c:v>37299</c:v>
                </c:pt>
                <c:pt idx="7348">
                  <c:v>37300</c:v>
                </c:pt>
                <c:pt idx="7349">
                  <c:v>37301</c:v>
                </c:pt>
                <c:pt idx="7350">
                  <c:v>37302</c:v>
                </c:pt>
                <c:pt idx="7351">
                  <c:v>37303</c:v>
                </c:pt>
                <c:pt idx="7352">
                  <c:v>37304</c:v>
                </c:pt>
                <c:pt idx="7353">
                  <c:v>37305</c:v>
                </c:pt>
                <c:pt idx="7354">
                  <c:v>37306</c:v>
                </c:pt>
                <c:pt idx="7355">
                  <c:v>37307</c:v>
                </c:pt>
                <c:pt idx="7356">
                  <c:v>37308</c:v>
                </c:pt>
                <c:pt idx="7357">
                  <c:v>37309</c:v>
                </c:pt>
                <c:pt idx="7358">
                  <c:v>37310</c:v>
                </c:pt>
                <c:pt idx="7359">
                  <c:v>37311</c:v>
                </c:pt>
                <c:pt idx="7360">
                  <c:v>37312</c:v>
                </c:pt>
                <c:pt idx="7361">
                  <c:v>37313</c:v>
                </c:pt>
                <c:pt idx="7362">
                  <c:v>37314</c:v>
                </c:pt>
                <c:pt idx="7363">
                  <c:v>37315</c:v>
                </c:pt>
                <c:pt idx="7364">
                  <c:v>37316</c:v>
                </c:pt>
                <c:pt idx="7365">
                  <c:v>37317</c:v>
                </c:pt>
                <c:pt idx="7366">
                  <c:v>37318</c:v>
                </c:pt>
                <c:pt idx="7367">
                  <c:v>37319</c:v>
                </c:pt>
                <c:pt idx="7368">
                  <c:v>37320</c:v>
                </c:pt>
                <c:pt idx="7369">
                  <c:v>37321</c:v>
                </c:pt>
                <c:pt idx="7370">
                  <c:v>37322</c:v>
                </c:pt>
                <c:pt idx="7371">
                  <c:v>37323</c:v>
                </c:pt>
                <c:pt idx="7372">
                  <c:v>37324</c:v>
                </c:pt>
                <c:pt idx="7373">
                  <c:v>37325</c:v>
                </c:pt>
                <c:pt idx="7374">
                  <c:v>37326</c:v>
                </c:pt>
                <c:pt idx="7375">
                  <c:v>37327</c:v>
                </c:pt>
                <c:pt idx="7376">
                  <c:v>37328</c:v>
                </c:pt>
                <c:pt idx="7377">
                  <c:v>37329</c:v>
                </c:pt>
                <c:pt idx="7378">
                  <c:v>37330</c:v>
                </c:pt>
                <c:pt idx="7379">
                  <c:v>37331</c:v>
                </c:pt>
                <c:pt idx="7380">
                  <c:v>37332</c:v>
                </c:pt>
                <c:pt idx="7381">
                  <c:v>37333</c:v>
                </c:pt>
                <c:pt idx="7382">
                  <c:v>37334</c:v>
                </c:pt>
                <c:pt idx="7383">
                  <c:v>37335</c:v>
                </c:pt>
                <c:pt idx="7384">
                  <c:v>37336</c:v>
                </c:pt>
                <c:pt idx="7385">
                  <c:v>37337</c:v>
                </c:pt>
                <c:pt idx="7386">
                  <c:v>37338</c:v>
                </c:pt>
                <c:pt idx="7387">
                  <c:v>37339</c:v>
                </c:pt>
                <c:pt idx="7388">
                  <c:v>37340</c:v>
                </c:pt>
                <c:pt idx="7389">
                  <c:v>37341</c:v>
                </c:pt>
                <c:pt idx="7390">
                  <c:v>37342</c:v>
                </c:pt>
                <c:pt idx="7391">
                  <c:v>37343</c:v>
                </c:pt>
                <c:pt idx="7392">
                  <c:v>37344</c:v>
                </c:pt>
                <c:pt idx="7393">
                  <c:v>37345</c:v>
                </c:pt>
                <c:pt idx="7394">
                  <c:v>37346</c:v>
                </c:pt>
                <c:pt idx="7395">
                  <c:v>37347</c:v>
                </c:pt>
                <c:pt idx="7396">
                  <c:v>37348</c:v>
                </c:pt>
                <c:pt idx="7397">
                  <c:v>37349</c:v>
                </c:pt>
                <c:pt idx="7398">
                  <c:v>37350</c:v>
                </c:pt>
                <c:pt idx="7399">
                  <c:v>37351</c:v>
                </c:pt>
                <c:pt idx="7400">
                  <c:v>37352</c:v>
                </c:pt>
                <c:pt idx="7401">
                  <c:v>37353</c:v>
                </c:pt>
                <c:pt idx="7402">
                  <c:v>37354</c:v>
                </c:pt>
                <c:pt idx="7403">
                  <c:v>37355</c:v>
                </c:pt>
                <c:pt idx="7404">
                  <c:v>37356</c:v>
                </c:pt>
                <c:pt idx="7405">
                  <c:v>37357</c:v>
                </c:pt>
                <c:pt idx="7406">
                  <c:v>37358</c:v>
                </c:pt>
                <c:pt idx="7407">
                  <c:v>37359</c:v>
                </c:pt>
                <c:pt idx="7408">
                  <c:v>37360</c:v>
                </c:pt>
                <c:pt idx="7409">
                  <c:v>37361</c:v>
                </c:pt>
                <c:pt idx="7410">
                  <c:v>37362</c:v>
                </c:pt>
                <c:pt idx="7411">
                  <c:v>37363</c:v>
                </c:pt>
                <c:pt idx="7412">
                  <c:v>37364</c:v>
                </c:pt>
                <c:pt idx="7413">
                  <c:v>37365</c:v>
                </c:pt>
                <c:pt idx="7414">
                  <c:v>37366</c:v>
                </c:pt>
                <c:pt idx="7415">
                  <c:v>37367</c:v>
                </c:pt>
                <c:pt idx="7416">
                  <c:v>37368</c:v>
                </c:pt>
                <c:pt idx="7417">
                  <c:v>37369</c:v>
                </c:pt>
                <c:pt idx="7418">
                  <c:v>37370</c:v>
                </c:pt>
                <c:pt idx="7419">
                  <c:v>37371</c:v>
                </c:pt>
                <c:pt idx="7420">
                  <c:v>37372</c:v>
                </c:pt>
                <c:pt idx="7421">
                  <c:v>37373</c:v>
                </c:pt>
                <c:pt idx="7422">
                  <c:v>37374</c:v>
                </c:pt>
                <c:pt idx="7423">
                  <c:v>37375</c:v>
                </c:pt>
                <c:pt idx="7424">
                  <c:v>37376</c:v>
                </c:pt>
                <c:pt idx="7425">
                  <c:v>37377</c:v>
                </c:pt>
                <c:pt idx="7426">
                  <c:v>37378</c:v>
                </c:pt>
                <c:pt idx="7427">
                  <c:v>37379</c:v>
                </c:pt>
                <c:pt idx="7428">
                  <c:v>37380</c:v>
                </c:pt>
                <c:pt idx="7429">
                  <c:v>37381</c:v>
                </c:pt>
                <c:pt idx="7430">
                  <c:v>37382</c:v>
                </c:pt>
                <c:pt idx="7431">
                  <c:v>37383</c:v>
                </c:pt>
                <c:pt idx="7432">
                  <c:v>37384</c:v>
                </c:pt>
                <c:pt idx="7433">
                  <c:v>37385</c:v>
                </c:pt>
                <c:pt idx="7434">
                  <c:v>37386</c:v>
                </c:pt>
                <c:pt idx="7435">
                  <c:v>37387</c:v>
                </c:pt>
                <c:pt idx="7436">
                  <c:v>37388</c:v>
                </c:pt>
                <c:pt idx="7437">
                  <c:v>37389</c:v>
                </c:pt>
                <c:pt idx="7438">
                  <c:v>37390</c:v>
                </c:pt>
                <c:pt idx="7439">
                  <c:v>37391</c:v>
                </c:pt>
                <c:pt idx="7440">
                  <c:v>37392</c:v>
                </c:pt>
                <c:pt idx="7441">
                  <c:v>37393</c:v>
                </c:pt>
                <c:pt idx="7442">
                  <c:v>37394</c:v>
                </c:pt>
                <c:pt idx="7443">
                  <c:v>37395</c:v>
                </c:pt>
                <c:pt idx="7444">
                  <c:v>37396</c:v>
                </c:pt>
                <c:pt idx="7445">
                  <c:v>37397</c:v>
                </c:pt>
                <c:pt idx="7446">
                  <c:v>37398</c:v>
                </c:pt>
                <c:pt idx="7447">
                  <c:v>37399</c:v>
                </c:pt>
                <c:pt idx="7448">
                  <c:v>37400</c:v>
                </c:pt>
                <c:pt idx="7449">
                  <c:v>37401</c:v>
                </c:pt>
                <c:pt idx="7450">
                  <c:v>37402</c:v>
                </c:pt>
                <c:pt idx="7451">
                  <c:v>37403</c:v>
                </c:pt>
                <c:pt idx="7452">
                  <c:v>37404</c:v>
                </c:pt>
                <c:pt idx="7453">
                  <c:v>37405</c:v>
                </c:pt>
                <c:pt idx="7454">
                  <c:v>37406</c:v>
                </c:pt>
                <c:pt idx="7455">
                  <c:v>37407</c:v>
                </c:pt>
                <c:pt idx="7456">
                  <c:v>37408</c:v>
                </c:pt>
                <c:pt idx="7457">
                  <c:v>37409</c:v>
                </c:pt>
                <c:pt idx="7458">
                  <c:v>37410</c:v>
                </c:pt>
                <c:pt idx="7459">
                  <c:v>37411</c:v>
                </c:pt>
                <c:pt idx="7460">
                  <c:v>37412</c:v>
                </c:pt>
                <c:pt idx="7461">
                  <c:v>37413</c:v>
                </c:pt>
                <c:pt idx="7462">
                  <c:v>37414</c:v>
                </c:pt>
                <c:pt idx="7463">
                  <c:v>37415</c:v>
                </c:pt>
                <c:pt idx="7464">
                  <c:v>37416</c:v>
                </c:pt>
                <c:pt idx="7465">
                  <c:v>37417</c:v>
                </c:pt>
                <c:pt idx="7466">
                  <c:v>37418</c:v>
                </c:pt>
                <c:pt idx="7467">
                  <c:v>37419</c:v>
                </c:pt>
                <c:pt idx="7468">
                  <c:v>37420</c:v>
                </c:pt>
                <c:pt idx="7469">
                  <c:v>37421</c:v>
                </c:pt>
                <c:pt idx="7470">
                  <c:v>37422</c:v>
                </c:pt>
                <c:pt idx="7471">
                  <c:v>37423</c:v>
                </c:pt>
                <c:pt idx="7472">
                  <c:v>37424</c:v>
                </c:pt>
                <c:pt idx="7473">
                  <c:v>37425</c:v>
                </c:pt>
                <c:pt idx="7474">
                  <c:v>37426</c:v>
                </c:pt>
                <c:pt idx="7475">
                  <c:v>37427</c:v>
                </c:pt>
                <c:pt idx="7476">
                  <c:v>37428</c:v>
                </c:pt>
                <c:pt idx="7477">
                  <c:v>37429</c:v>
                </c:pt>
                <c:pt idx="7478">
                  <c:v>37430</c:v>
                </c:pt>
                <c:pt idx="7479">
                  <c:v>37431</c:v>
                </c:pt>
                <c:pt idx="7480">
                  <c:v>37432</c:v>
                </c:pt>
                <c:pt idx="7481">
                  <c:v>37433</c:v>
                </c:pt>
                <c:pt idx="7482">
                  <c:v>37434</c:v>
                </c:pt>
                <c:pt idx="7483">
                  <c:v>37435</c:v>
                </c:pt>
                <c:pt idx="7484">
                  <c:v>37436</c:v>
                </c:pt>
                <c:pt idx="7485">
                  <c:v>37437</c:v>
                </c:pt>
                <c:pt idx="7486">
                  <c:v>37438</c:v>
                </c:pt>
                <c:pt idx="7487">
                  <c:v>37439</c:v>
                </c:pt>
                <c:pt idx="7488">
                  <c:v>37440</c:v>
                </c:pt>
                <c:pt idx="7489">
                  <c:v>37441</c:v>
                </c:pt>
                <c:pt idx="7490">
                  <c:v>37442</c:v>
                </c:pt>
                <c:pt idx="7491">
                  <c:v>37443</c:v>
                </c:pt>
                <c:pt idx="7492">
                  <c:v>37444</c:v>
                </c:pt>
                <c:pt idx="7493">
                  <c:v>37445</c:v>
                </c:pt>
                <c:pt idx="7494">
                  <c:v>37446</c:v>
                </c:pt>
                <c:pt idx="7495">
                  <c:v>37447</c:v>
                </c:pt>
                <c:pt idx="7496">
                  <c:v>37448</c:v>
                </c:pt>
                <c:pt idx="7497">
                  <c:v>37449</c:v>
                </c:pt>
                <c:pt idx="7498">
                  <c:v>37450</c:v>
                </c:pt>
                <c:pt idx="7499">
                  <c:v>37451</c:v>
                </c:pt>
                <c:pt idx="7500">
                  <c:v>37452</c:v>
                </c:pt>
                <c:pt idx="7501">
                  <c:v>37453</c:v>
                </c:pt>
                <c:pt idx="7502">
                  <c:v>37454</c:v>
                </c:pt>
                <c:pt idx="7503">
                  <c:v>37455</c:v>
                </c:pt>
                <c:pt idx="7504">
                  <c:v>37456</c:v>
                </c:pt>
                <c:pt idx="7505">
                  <c:v>37457</c:v>
                </c:pt>
                <c:pt idx="7506">
                  <c:v>37458</c:v>
                </c:pt>
                <c:pt idx="7507">
                  <c:v>37459</c:v>
                </c:pt>
                <c:pt idx="7508">
                  <c:v>37460</c:v>
                </c:pt>
                <c:pt idx="7509">
                  <c:v>37461</c:v>
                </c:pt>
                <c:pt idx="7510">
                  <c:v>37462</c:v>
                </c:pt>
                <c:pt idx="7511">
                  <c:v>37463</c:v>
                </c:pt>
                <c:pt idx="7512">
                  <c:v>37464</c:v>
                </c:pt>
                <c:pt idx="7513">
                  <c:v>37465</c:v>
                </c:pt>
                <c:pt idx="7514">
                  <c:v>37466</c:v>
                </c:pt>
                <c:pt idx="7515">
                  <c:v>37467</c:v>
                </c:pt>
                <c:pt idx="7516">
                  <c:v>37468</c:v>
                </c:pt>
                <c:pt idx="7517">
                  <c:v>37469</c:v>
                </c:pt>
                <c:pt idx="7518">
                  <c:v>37470</c:v>
                </c:pt>
                <c:pt idx="7519">
                  <c:v>37471</c:v>
                </c:pt>
                <c:pt idx="7520">
                  <c:v>37472</c:v>
                </c:pt>
                <c:pt idx="7521">
                  <c:v>37473</c:v>
                </c:pt>
                <c:pt idx="7522">
                  <c:v>37474</c:v>
                </c:pt>
                <c:pt idx="7523">
                  <c:v>37475</c:v>
                </c:pt>
                <c:pt idx="7524">
                  <c:v>37476</c:v>
                </c:pt>
                <c:pt idx="7525">
                  <c:v>37477</c:v>
                </c:pt>
                <c:pt idx="7526">
                  <c:v>37478</c:v>
                </c:pt>
                <c:pt idx="7527">
                  <c:v>37479</c:v>
                </c:pt>
                <c:pt idx="7528">
                  <c:v>37480</c:v>
                </c:pt>
                <c:pt idx="7529">
                  <c:v>37481</c:v>
                </c:pt>
                <c:pt idx="7530">
                  <c:v>37482</c:v>
                </c:pt>
                <c:pt idx="7531">
                  <c:v>37483</c:v>
                </c:pt>
                <c:pt idx="7532">
                  <c:v>37484</c:v>
                </c:pt>
                <c:pt idx="7533">
                  <c:v>37485</c:v>
                </c:pt>
                <c:pt idx="7534">
                  <c:v>37486</c:v>
                </c:pt>
                <c:pt idx="7535">
                  <c:v>37487</c:v>
                </c:pt>
                <c:pt idx="7536">
                  <c:v>37488</c:v>
                </c:pt>
                <c:pt idx="7537">
                  <c:v>37489</c:v>
                </c:pt>
                <c:pt idx="7538">
                  <c:v>37490</c:v>
                </c:pt>
                <c:pt idx="7539">
                  <c:v>37491</c:v>
                </c:pt>
                <c:pt idx="7540">
                  <c:v>37492</c:v>
                </c:pt>
                <c:pt idx="7541">
                  <c:v>37493</c:v>
                </c:pt>
                <c:pt idx="7542">
                  <c:v>37494</c:v>
                </c:pt>
                <c:pt idx="7543">
                  <c:v>37495</c:v>
                </c:pt>
                <c:pt idx="7544">
                  <c:v>37496</c:v>
                </c:pt>
                <c:pt idx="7545">
                  <c:v>37497</c:v>
                </c:pt>
                <c:pt idx="7546">
                  <c:v>37498</c:v>
                </c:pt>
                <c:pt idx="7547">
                  <c:v>37499</c:v>
                </c:pt>
                <c:pt idx="7548">
                  <c:v>37500</c:v>
                </c:pt>
                <c:pt idx="7549">
                  <c:v>37501</c:v>
                </c:pt>
                <c:pt idx="7550">
                  <c:v>37502</c:v>
                </c:pt>
                <c:pt idx="7551">
                  <c:v>37503</c:v>
                </c:pt>
                <c:pt idx="7552">
                  <c:v>37504</c:v>
                </c:pt>
                <c:pt idx="7553">
                  <c:v>37505</c:v>
                </c:pt>
                <c:pt idx="7554">
                  <c:v>37506</c:v>
                </c:pt>
                <c:pt idx="7555">
                  <c:v>37507</c:v>
                </c:pt>
                <c:pt idx="7556">
                  <c:v>37508</c:v>
                </c:pt>
                <c:pt idx="7557">
                  <c:v>37509</c:v>
                </c:pt>
                <c:pt idx="7558">
                  <c:v>37510</c:v>
                </c:pt>
                <c:pt idx="7559">
                  <c:v>37511</c:v>
                </c:pt>
                <c:pt idx="7560">
                  <c:v>37512</c:v>
                </c:pt>
                <c:pt idx="7561">
                  <c:v>37513</c:v>
                </c:pt>
                <c:pt idx="7562">
                  <c:v>37514</c:v>
                </c:pt>
                <c:pt idx="7563">
                  <c:v>37515</c:v>
                </c:pt>
                <c:pt idx="7564">
                  <c:v>37516</c:v>
                </c:pt>
                <c:pt idx="7565">
                  <c:v>37517</c:v>
                </c:pt>
                <c:pt idx="7566">
                  <c:v>37518</c:v>
                </c:pt>
                <c:pt idx="7567">
                  <c:v>37519</c:v>
                </c:pt>
                <c:pt idx="7568">
                  <c:v>37520</c:v>
                </c:pt>
                <c:pt idx="7569">
                  <c:v>37521</c:v>
                </c:pt>
                <c:pt idx="7570">
                  <c:v>37522</c:v>
                </c:pt>
                <c:pt idx="7571">
                  <c:v>37523</c:v>
                </c:pt>
                <c:pt idx="7572">
                  <c:v>37524</c:v>
                </c:pt>
                <c:pt idx="7573">
                  <c:v>37525</c:v>
                </c:pt>
                <c:pt idx="7574">
                  <c:v>37526</c:v>
                </c:pt>
                <c:pt idx="7575">
                  <c:v>37527</c:v>
                </c:pt>
                <c:pt idx="7576">
                  <c:v>37528</c:v>
                </c:pt>
                <c:pt idx="7577">
                  <c:v>37529</c:v>
                </c:pt>
                <c:pt idx="7578">
                  <c:v>37530</c:v>
                </c:pt>
                <c:pt idx="7579">
                  <c:v>37531</c:v>
                </c:pt>
                <c:pt idx="7580">
                  <c:v>37532</c:v>
                </c:pt>
                <c:pt idx="7581">
                  <c:v>37533</c:v>
                </c:pt>
                <c:pt idx="7582">
                  <c:v>37534</c:v>
                </c:pt>
                <c:pt idx="7583">
                  <c:v>37535</c:v>
                </c:pt>
                <c:pt idx="7584">
                  <c:v>37536</c:v>
                </c:pt>
                <c:pt idx="7585">
                  <c:v>37537</c:v>
                </c:pt>
                <c:pt idx="7586">
                  <c:v>37538</c:v>
                </c:pt>
                <c:pt idx="7587">
                  <c:v>37539</c:v>
                </c:pt>
                <c:pt idx="7588">
                  <c:v>37540</c:v>
                </c:pt>
                <c:pt idx="7589">
                  <c:v>37541</c:v>
                </c:pt>
                <c:pt idx="7590">
                  <c:v>37542</c:v>
                </c:pt>
                <c:pt idx="7591">
                  <c:v>37543</c:v>
                </c:pt>
                <c:pt idx="7592">
                  <c:v>37544</c:v>
                </c:pt>
                <c:pt idx="7593">
                  <c:v>37545</c:v>
                </c:pt>
                <c:pt idx="7594">
                  <c:v>37546</c:v>
                </c:pt>
                <c:pt idx="7595">
                  <c:v>37547</c:v>
                </c:pt>
                <c:pt idx="7596">
                  <c:v>37548</c:v>
                </c:pt>
                <c:pt idx="7597">
                  <c:v>37549</c:v>
                </c:pt>
                <c:pt idx="7598">
                  <c:v>37550</c:v>
                </c:pt>
                <c:pt idx="7599">
                  <c:v>37551</c:v>
                </c:pt>
                <c:pt idx="7600">
                  <c:v>37552</c:v>
                </c:pt>
                <c:pt idx="7601">
                  <c:v>37553</c:v>
                </c:pt>
                <c:pt idx="7602">
                  <c:v>37554</c:v>
                </c:pt>
                <c:pt idx="7603">
                  <c:v>37555</c:v>
                </c:pt>
                <c:pt idx="7604">
                  <c:v>37556</c:v>
                </c:pt>
                <c:pt idx="7605">
                  <c:v>37557</c:v>
                </c:pt>
                <c:pt idx="7606">
                  <c:v>37558</c:v>
                </c:pt>
                <c:pt idx="7607">
                  <c:v>37559</c:v>
                </c:pt>
                <c:pt idx="7608">
                  <c:v>37560</c:v>
                </c:pt>
                <c:pt idx="7609">
                  <c:v>37561</c:v>
                </c:pt>
                <c:pt idx="7610">
                  <c:v>37562</c:v>
                </c:pt>
                <c:pt idx="7611">
                  <c:v>37563</c:v>
                </c:pt>
                <c:pt idx="7612">
                  <c:v>37564</c:v>
                </c:pt>
                <c:pt idx="7613">
                  <c:v>37565</c:v>
                </c:pt>
                <c:pt idx="7614">
                  <c:v>37566</c:v>
                </c:pt>
                <c:pt idx="7615">
                  <c:v>37567</c:v>
                </c:pt>
                <c:pt idx="7616">
                  <c:v>37568</c:v>
                </c:pt>
                <c:pt idx="7617">
                  <c:v>37569</c:v>
                </c:pt>
                <c:pt idx="7618">
                  <c:v>37570</c:v>
                </c:pt>
                <c:pt idx="7619">
                  <c:v>37571</c:v>
                </c:pt>
                <c:pt idx="7620">
                  <c:v>37572</c:v>
                </c:pt>
                <c:pt idx="7621">
                  <c:v>37573</c:v>
                </c:pt>
                <c:pt idx="7622">
                  <c:v>37574</c:v>
                </c:pt>
                <c:pt idx="7623">
                  <c:v>37575</c:v>
                </c:pt>
                <c:pt idx="7624">
                  <c:v>37576</c:v>
                </c:pt>
                <c:pt idx="7625">
                  <c:v>37577</c:v>
                </c:pt>
                <c:pt idx="7626">
                  <c:v>37578</c:v>
                </c:pt>
                <c:pt idx="7627">
                  <c:v>37579</c:v>
                </c:pt>
                <c:pt idx="7628">
                  <c:v>37580</c:v>
                </c:pt>
                <c:pt idx="7629">
                  <c:v>37581</c:v>
                </c:pt>
                <c:pt idx="7630">
                  <c:v>37582</c:v>
                </c:pt>
                <c:pt idx="7631">
                  <c:v>37583</c:v>
                </c:pt>
                <c:pt idx="7632">
                  <c:v>37584</c:v>
                </c:pt>
                <c:pt idx="7633">
                  <c:v>37585</c:v>
                </c:pt>
                <c:pt idx="7634">
                  <c:v>37586</c:v>
                </c:pt>
                <c:pt idx="7635">
                  <c:v>37587</c:v>
                </c:pt>
                <c:pt idx="7636">
                  <c:v>37588</c:v>
                </c:pt>
                <c:pt idx="7637">
                  <c:v>37589</c:v>
                </c:pt>
                <c:pt idx="7638">
                  <c:v>37590</c:v>
                </c:pt>
                <c:pt idx="7639">
                  <c:v>37591</c:v>
                </c:pt>
                <c:pt idx="7640">
                  <c:v>37592</c:v>
                </c:pt>
                <c:pt idx="7641">
                  <c:v>37593</c:v>
                </c:pt>
                <c:pt idx="7642">
                  <c:v>37594</c:v>
                </c:pt>
                <c:pt idx="7643">
                  <c:v>37595</c:v>
                </c:pt>
                <c:pt idx="7644">
                  <c:v>37596</c:v>
                </c:pt>
                <c:pt idx="7645">
                  <c:v>37597</c:v>
                </c:pt>
                <c:pt idx="7646">
                  <c:v>37598</c:v>
                </c:pt>
                <c:pt idx="7647">
                  <c:v>37599</c:v>
                </c:pt>
                <c:pt idx="7648">
                  <c:v>37600</c:v>
                </c:pt>
                <c:pt idx="7649">
                  <c:v>37601</c:v>
                </c:pt>
                <c:pt idx="7650">
                  <c:v>37602</c:v>
                </c:pt>
                <c:pt idx="7651">
                  <c:v>37603</c:v>
                </c:pt>
                <c:pt idx="7652">
                  <c:v>37604</c:v>
                </c:pt>
                <c:pt idx="7653">
                  <c:v>37605</c:v>
                </c:pt>
                <c:pt idx="7654">
                  <c:v>37606</c:v>
                </c:pt>
                <c:pt idx="7655">
                  <c:v>37607</c:v>
                </c:pt>
                <c:pt idx="7656">
                  <c:v>37608</c:v>
                </c:pt>
                <c:pt idx="7657">
                  <c:v>37609</c:v>
                </c:pt>
                <c:pt idx="7658">
                  <c:v>37610</c:v>
                </c:pt>
                <c:pt idx="7659">
                  <c:v>37611</c:v>
                </c:pt>
                <c:pt idx="7660">
                  <c:v>37612</c:v>
                </c:pt>
                <c:pt idx="7661">
                  <c:v>37613</c:v>
                </c:pt>
                <c:pt idx="7662">
                  <c:v>37614</c:v>
                </c:pt>
                <c:pt idx="7663">
                  <c:v>37615</c:v>
                </c:pt>
                <c:pt idx="7664">
                  <c:v>37616</c:v>
                </c:pt>
                <c:pt idx="7665">
                  <c:v>37617</c:v>
                </c:pt>
                <c:pt idx="7666">
                  <c:v>37618</c:v>
                </c:pt>
                <c:pt idx="7667">
                  <c:v>37619</c:v>
                </c:pt>
                <c:pt idx="7668">
                  <c:v>37620</c:v>
                </c:pt>
                <c:pt idx="7669">
                  <c:v>37621</c:v>
                </c:pt>
                <c:pt idx="7670">
                  <c:v>37622</c:v>
                </c:pt>
                <c:pt idx="7671">
                  <c:v>37623</c:v>
                </c:pt>
                <c:pt idx="7672">
                  <c:v>37624</c:v>
                </c:pt>
                <c:pt idx="7673">
                  <c:v>37625</c:v>
                </c:pt>
                <c:pt idx="7674">
                  <c:v>37626</c:v>
                </c:pt>
                <c:pt idx="7675">
                  <c:v>37627</c:v>
                </c:pt>
                <c:pt idx="7676">
                  <c:v>37628</c:v>
                </c:pt>
                <c:pt idx="7677">
                  <c:v>37629</c:v>
                </c:pt>
                <c:pt idx="7678">
                  <c:v>37630</c:v>
                </c:pt>
                <c:pt idx="7679">
                  <c:v>37631</c:v>
                </c:pt>
                <c:pt idx="7680">
                  <c:v>37632</c:v>
                </c:pt>
                <c:pt idx="7681">
                  <c:v>37633</c:v>
                </c:pt>
                <c:pt idx="7682">
                  <c:v>37634</c:v>
                </c:pt>
                <c:pt idx="7683">
                  <c:v>37635</c:v>
                </c:pt>
                <c:pt idx="7684">
                  <c:v>37636</c:v>
                </c:pt>
                <c:pt idx="7685">
                  <c:v>37637</c:v>
                </c:pt>
                <c:pt idx="7686">
                  <c:v>37638</c:v>
                </c:pt>
                <c:pt idx="7687">
                  <c:v>37639</c:v>
                </c:pt>
                <c:pt idx="7688">
                  <c:v>37640</c:v>
                </c:pt>
                <c:pt idx="7689">
                  <c:v>37641</c:v>
                </c:pt>
                <c:pt idx="7690">
                  <c:v>37642</c:v>
                </c:pt>
                <c:pt idx="7691">
                  <c:v>37643</c:v>
                </c:pt>
                <c:pt idx="7692">
                  <c:v>37644</c:v>
                </c:pt>
                <c:pt idx="7693">
                  <c:v>37645</c:v>
                </c:pt>
                <c:pt idx="7694">
                  <c:v>37646</c:v>
                </c:pt>
                <c:pt idx="7695">
                  <c:v>37647</c:v>
                </c:pt>
                <c:pt idx="7696">
                  <c:v>37648</c:v>
                </c:pt>
                <c:pt idx="7697">
                  <c:v>37649</c:v>
                </c:pt>
                <c:pt idx="7698">
                  <c:v>37650</c:v>
                </c:pt>
                <c:pt idx="7699">
                  <c:v>37651</c:v>
                </c:pt>
                <c:pt idx="7700">
                  <c:v>37652</c:v>
                </c:pt>
                <c:pt idx="7701">
                  <c:v>37653</c:v>
                </c:pt>
                <c:pt idx="7702">
                  <c:v>37654</c:v>
                </c:pt>
                <c:pt idx="7703">
                  <c:v>37655</c:v>
                </c:pt>
                <c:pt idx="7704">
                  <c:v>37656</c:v>
                </c:pt>
                <c:pt idx="7705">
                  <c:v>37657</c:v>
                </c:pt>
                <c:pt idx="7706">
                  <c:v>37658</c:v>
                </c:pt>
                <c:pt idx="7707">
                  <c:v>37659</c:v>
                </c:pt>
                <c:pt idx="7708">
                  <c:v>37660</c:v>
                </c:pt>
                <c:pt idx="7709">
                  <c:v>37661</c:v>
                </c:pt>
                <c:pt idx="7710">
                  <c:v>37662</c:v>
                </c:pt>
                <c:pt idx="7711">
                  <c:v>37663</c:v>
                </c:pt>
                <c:pt idx="7712">
                  <c:v>37664</c:v>
                </c:pt>
                <c:pt idx="7713">
                  <c:v>37665</c:v>
                </c:pt>
                <c:pt idx="7714">
                  <c:v>37666</c:v>
                </c:pt>
                <c:pt idx="7715">
                  <c:v>37667</c:v>
                </c:pt>
                <c:pt idx="7716">
                  <c:v>37668</c:v>
                </c:pt>
                <c:pt idx="7717">
                  <c:v>37669</c:v>
                </c:pt>
                <c:pt idx="7718">
                  <c:v>37670</c:v>
                </c:pt>
                <c:pt idx="7719">
                  <c:v>37671</c:v>
                </c:pt>
                <c:pt idx="7720">
                  <c:v>37672</c:v>
                </c:pt>
                <c:pt idx="7721">
                  <c:v>37673</c:v>
                </c:pt>
                <c:pt idx="7722">
                  <c:v>37674</c:v>
                </c:pt>
                <c:pt idx="7723">
                  <c:v>37675</c:v>
                </c:pt>
                <c:pt idx="7724">
                  <c:v>37676</c:v>
                </c:pt>
                <c:pt idx="7725">
                  <c:v>37677</c:v>
                </c:pt>
                <c:pt idx="7726">
                  <c:v>37678</c:v>
                </c:pt>
                <c:pt idx="7727">
                  <c:v>37679</c:v>
                </c:pt>
                <c:pt idx="7728">
                  <c:v>37680</c:v>
                </c:pt>
                <c:pt idx="7729">
                  <c:v>37681</c:v>
                </c:pt>
                <c:pt idx="7730">
                  <c:v>37682</c:v>
                </c:pt>
                <c:pt idx="7731">
                  <c:v>37683</c:v>
                </c:pt>
                <c:pt idx="7732">
                  <c:v>37684</c:v>
                </c:pt>
                <c:pt idx="7733">
                  <c:v>37685</c:v>
                </c:pt>
                <c:pt idx="7734">
                  <c:v>37686</c:v>
                </c:pt>
                <c:pt idx="7735">
                  <c:v>37687</c:v>
                </c:pt>
                <c:pt idx="7736">
                  <c:v>37688</c:v>
                </c:pt>
                <c:pt idx="7737">
                  <c:v>37689</c:v>
                </c:pt>
                <c:pt idx="7738">
                  <c:v>37690</c:v>
                </c:pt>
                <c:pt idx="7739">
                  <c:v>37691</c:v>
                </c:pt>
                <c:pt idx="7740">
                  <c:v>37692</c:v>
                </c:pt>
                <c:pt idx="7741">
                  <c:v>37693</c:v>
                </c:pt>
                <c:pt idx="7742">
                  <c:v>37694</c:v>
                </c:pt>
                <c:pt idx="7743">
                  <c:v>37695</c:v>
                </c:pt>
                <c:pt idx="7744">
                  <c:v>37696</c:v>
                </c:pt>
                <c:pt idx="7745">
                  <c:v>37697</c:v>
                </c:pt>
                <c:pt idx="7746">
                  <c:v>37698</c:v>
                </c:pt>
                <c:pt idx="7747">
                  <c:v>37699</c:v>
                </c:pt>
                <c:pt idx="7748">
                  <c:v>37700</c:v>
                </c:pt>
                <c:pt idx="7749">
                  <c:v>37701</c:v>
                </c:pt>
                <c:pt idx="7750">
                  <c:v>37702</c:v>
                </c:pt>
                <c:pt idx="7751">
                  <c:v>37703</c:v>
                </c:pt>
                <c:pt idx="7752">
                  <c:v>37704</c:v>
                </c:pt>
                <c:pt idx="7753">
                  <c:v>37705</c:v>
                </c:pt>
                <c:pt idx="7754">
                  <c:v>37706</c:v>
                </c:pt>
                <c:pt idx="7755">
                  <c:v>37707</c:v>
                </c:pt>
                <c:pt idx="7756">
                  <c:v>37708</c:v>
                </c:pt>
                <c:pt idx="7757">
                  <c:v>37709</c:v>
                </c:pt>
                <c:pt idx="7758">
                  <c:v>37710</c:v>
                </c:pt>
                <c:pt idx="7759">
                  <c:v>37711</c:v>
                </c:pt>
                <c:pt idx="7760">
                  <c:v>37712</c:v>
                </c:pt>
                <c:pt idx="7761">
                  <c:v>37713</c:v>
                </c:pt>
                <c:pt idx="7762">
                  <c:v>37714</c:v>
                </c:pt>
                <c:pt idx="7763">
                  <c:v>37715</c:v>
                </c:pt>
                <c:pt idx="7764">
                  <c:v>37716</c:v>
                </c:pt>
                <c:pt idx="7765">
                  <c:v>37717</c:v>
                </c:pt>
                <c:pt idx="7766">
                  <c:v>37718</c:v>
                </c:pt>
                <c:pt idx="7767">
                  <c:v>37719</c:v>
                </c:pt>
                <c:pt idx="7768">
                  <c:v>37720</c:v>
                </c:pt>
                <c:pt idx="7769">
                  <c:v>37721</c:v>
                </c:pt>
                <c:pt idx="7770">
                  <c:v>37722</c:v>
                </c:pt>
                <c:pt idx="7771">
                  <c:v>37723</c:v>
                </c:pt>
                <c:pt idx="7772">
                  <c:v>37724</c:v>
                </c:pt>
                <c:pt idx="7773">
                  <c:v>37725</c:v>
                </c:pt>
                <c:pt idx="7774">
                  <c:v>37726</c:v>
                </c:pt>
                <c:pt idx="7775">
                  <c:v>37727</c:v>
                </c:pt>
                <c:pt idx="7776">
                  <c:v>37728</c:v>
                </c:pt>
                <c:pt idx="7777">
                  <c:v>37729</c:v>
                </c:pt>
                <c:pt idx="7778">
                  <c:v>37730</c:v>
                </c:pt>
                <c:pt idx="7779">
                  <c:v>37731</c:v>
                </c:pt>
                <c:pt idx="7780">
                  <c:v>37732</c:v>
                </c:pt>
                <c:pt idx="7781">
                  <c:v>37733</c:v>
                </c:pt>
                <c:pt idx="7782">
                  <c:v>37734</c:v>
                </c:pt>
                <c:pt idx="7783">
                  <c:v>37735</c:v>
                </c:pt>
                <c:pt idx="7784">
                  <c:v>37736</c:v>
                </c:pt>
                <c:pt idx="7785">
                  <c:v>37737</c:v>
                </c:pt>
                <c:pt idx="7786">
                  <c:v>37738</c:v>
                </c:pt>
                <c:pt idx="7787">
                  <c:v>37739</c:v>
                </c:pt>
                <c:pt idx="7788">
                  <c:v>37740</c:v>
                </c:pt>
                <c:pt idx="7789">
                  <c:v>37741</c:v>
                </c:pt>
                <c:pt idx="7790">
                  <c:v>37742</c:v>
                </c:pt>
                <c:pt idx="7791">
                  <c:v>37743</c:v>
                </c:pt>
                <c:pt idx="7792">
                  <c:v>37744</c:v>
                </c:pt>
                <c:pt idx="7793">
                  <c:v>37745</c:v>
                </c:pt>
                <c:pt idx="7794">
                  <c:v>37746</c:v>
                </c:pt>
                <c:pt idx="7795">
                  <c:v>37747</c:v>
                </c:pt>
                <c:pt idx="7796">
                  <c:v>37748</c:v>
                </c:pt>
                <c:pt idx="7797">
                  <c:v>37749</c:v>
                </c:pt>
                <c:pt idx="7798">
                  <c:v>37750</c:v>
                </c:pt>
                <c:pt idx="7799">
                  <c:v>37751</c:v>
                </c:pt>
                <c:pt idx="7800">
                  <c:v>37752</c:v>
                </c:pt>
                <c:pt idx="7801">
                  <c:v>37753</c:v>
                </c:pt>
                <c:pt idx="7802">
                  <c:v>37754</c:v>
                </c:pt>
                <c:pt idx="7803">
                  <c:v>37755</c:v>
                </c:pt>
                <c:pt idx="7804">
                  <c:v>37756</c:v>
                </c:pt>
                <c:pt idx="7805">
                  <c:v>37757</c:v>
                </c:pt>
                <c:pt idx="7806">
                  <c:v>37758</c:v>
                </c:pt>
                <c:pt idx="7807">
                  <c:v>37759</c:v>
                </c:pt>
                <c:pt idx="7808">
                  <c:v>37760</c:v>
                </c:pt>
                <c:pt idx="7809">
                  <c:v>37761</c:v>
                </c:pt>
                <c:pt idx="7810">
                  <c:v>37762</c:v>
                </c:pt>
                <c:pt idx="7811">
                  <c:v>37763</c:v>
                </c:pt>
                <c:pt idx="7812">
                  <c:v>37764</c:v>
                </c:pt>
                <c:pt idx="7813">
                  <c:v>37765</c:v>
                </c:pt>
                <c:pt idx="7814">
                  <c:v>37766</c:v>
                </c:pt>
                <c:pt idx="7815">
                  <c:v>37767</c:v>
                </c:pt>
                <c:pt idx="7816">
                  <c:v>37768</c:v>
                </c:pt>
                <c:pt idx="7817">
                  <c:v>37769</c:v>
                </c:pt>
                <c:pt idx="7818">
                  <c:v>37770</c:v>
                </c:pt>
                <c:pt idx="7819">
                  <c:v>37771</c:v>
                </c:pt>
                <c:pt idx="7820">
                  <c:v>37772</c:v>
                </c:pt>
                <c:pt idx="7821">
                  <c:v>37773</c:v>
                </c:pt>
                <c:pt idx="7822">
                  <c:v>37774</c:v>
                </c:pt>
                <c:pt idx="7823">
                  <c:v>37775</c:v>
                </c:pt>
                <c:pt idx="7824">
                  <c:v>37776</c:v>
                </c:pt>
                <c:pt idx="7825">
                  <c:v>37777</c:v>
                </c:pt>
                <c:pt idx="7826">
                  <c:v>37778</c:v>
                </c:pt>
                <c:pt idx="7827">
                  <c:v>37779</c:v>
                </c:pt>
                <c:pt idx="7828">
                  <c:v>37780</c:v>
                </c:pt>
                <c:pt idx="7829">
                  <c:v>37781</c:v>
                </c:pt>
                <c:pt idx="7830">
                  <c:v>37782</c:v>
                </c:pt>
                <c:pt idx="7831">
                  <c:v>37783</c:v>
                </c:pt>
                <c:pt idx="7832">
                  <c:v>37784</c:v>
                </c:pt>
                <c:pt idx="7833">
                  <c:v>37785</c:v>
                </c:pt>
                <c:pt idx="7834">
                  <c:v>37786</c:v>
                </c:pt>
                <c:pt idx="7835">
                  <c:v>37787</c:v>
                </c:pt>
                <c:pt idx="7836">
                  <c:v>37788</c:v>
                </c:pt>
                <c:pt idx="7837">
                  <c:v>37789</c:v>
                </c:pt>
                <c:pt idx="7838">
                  <c:v>37790</c:v>
                </c:pt>
                <c:pt idx="7839">
                  <c:v>37791</c:v>
                </c:pt>
                <c:pt idx="7840">
                  <c:v>37792</c:v>
                </c:pt>
                <c:pt idx="7841">
                  <c:v>37793</c:v>
                </c:pt>
                <c:pt idx="7842">
                  <c:v>37794</c:v>
                </c:pt>
                <c:pt idx="7843">
                  <c:v>37795</c:v>
                </c:pt>
                <c:pt idx="7844">
                  <c:v>37796</c:v>
                </c:pt>
                <c:pt idx="7845">
                  <c:v>37797</c:v>
                </c:pt>
                <c:pt idx="7846">
                  <c:v>37798</c:v>
                </c:pt>
                <c:pt idx="7847">
                  <c:v>37799</c:v>
                </c:pt>
                <c:pt idx="7848">
                  <c:v>37800</c:v>
                </c:pt>
                <c:pt idx="7849">
                  <c:v>37801</c:v>
                </c:pt>
                <c:pt idx="7850">
                  <c:v>37802</c:v>
                </c:pt>
                <c:pt idx="7851">
                  <c:v>37803</c:v>
                </c:pt>
                <c:pt idx="7852">
                  <c:v>37804</c:v>
                </c:pt>
                <c:pt idx="7853">
                  <c:v>37805</c:v>
                </c:pt>
                <c:pt idx="7854">
                  <c:v>37806</c:v>
                </c:pt>
                <c:pt idx="7855">
                  <c:v>37807</c:v>
                </c:pt>
                <c:pt idx="7856">
                  <c:v>37808</c:v>
                </c:pt>
                <c:pt idx="7857">
                  <c:v>37809</c:v>
                </c:pt>
                <c:pt idx="7858">
                  <c:v>37810</c:v>
                </c:pt>
                <c:pt idx="7859">
                  <c:v>37811</c:v>
                </c:pt>
                <c:pt idx="7860">
                  <c:v>37812</c:v>
                </c:pt>
                <c:pt idx="7861">
                  <c:v>37813</c:v>
                </c:pt>
                <c:pt idx="7862">
                  <c:v>37814</c:v>
                </c:pt>
                <c:pt idx="7863">
                  <c:v>37815</c:v>
                </c:pt>
                <c:pt idx="7864">
                  <c:v>37816</c:v>
                </c:pt>
                <c:pt idx="7865">
                  <c:v>37817</c:v>
                </c:pt>
                <c:pt idx="7866">
                  <c:v>37818</c:v>
                </c:pt>
                <c:pt idx="7867">
                  <c:v>37819</c:v>
                </c:pt>
                <c:pt idx="7868">
                  <c:v>37820</c:v>
                </c:pt>
                <c:pt idx="7869">
                  <c:v>37821</c:v>
                </c:pt>
                <c:pt idx="7870">
                  <c:v>37822</c:v>
                </c:pt>
                <c:pt idx="7871">
                  <c:v>37823</c:v>
                </c:pt>
                <c:pt idx="7872">
                  <c:v>37824</c:v>
                </c:pt>
                <c:pt idx="7873">
                  <c:v>37825</c:v>
                </c:pt>
                <c:pt idx="7874">
                  <c:v>37826</c:v>
                </c:pt>
                <c:pt idx="7875">
                  <c:v>37827</c:v>
                </c:pt>
                <c:pt idx="7876">
                  <c:v>37828</c:v>
                </c:pt>
                <c:pt idx="7877">
                  <c:v>37829</c:v>
                </c:pt>
                <c:pt idx="7878">
                  <c:v>37830</c:v>
                </c:pt>
                <c:pt idx="7879">
                  <c:v>37831</c:v>
                </c:pt>
                <c:pt idx="7880">
                  <c:v>37832</c:v>
                </c:pt>
                <c:pt idx="7881">
                  <c:v>37833</c:v>
                </c:pt>
                <c:pt idx="7882">
                  <c:v>37834</c:v>
                </c:pt>
                <c:pt idx="7883">
                  <c:v>37835</c:v>
                </c:pt>
                <c:pt idx="7884">
                  <c:v>37836</c:v>
                </c:pt>
                <c:pt idx="7885">
                  <c:v>37837</c:v>
                </c:pt>
                <c:pt idx="7886">
                  <c:v>37838</c:v>
                </c:pt>
                <c:pt idx="7887">
                  <c:v>37839</c:v>
                </c:pt>
                <c:pt idx="7888">
                  <c:v>37840</c:v>
                </c:pt>
                <c:pt idx="7889">
                  <c:v>37841</c:v>
                </c:pt>
                <c:pt idx="7890">
                  <c:v>37842</c:v>
                </c:pt>
                <c:pt idx="7891">
                  <c:v>37843</c:v>
                </c:pt>
                <c:pt idx="7892">
                  <c:v>37844</c:v>
                </c:pt>
                <c:pt idx="7893">
                  <c:v>37845</c:v>
                </c:pt>
                <c:pt idx="7894">
                  <c:v>37846</c:v>
                </c:pt>
                <c:pt idx="7895">
                  <c:v>37847</c:v>
                </c:pt>
                <c:pt idx="7896">
                  <c:v>37848</c:v>
                </c:pt>
                <c:pt idx="7897">
                  <c:v>37849</c:v>
                </c:pt>
                <c:pt idx="7898">
                  <c:v>37850</c:v>
                </c:pt>
                <c:pt idx="7899">
                  <c:v>37851</c:v>
                </c:pt>
                <c:pt idx="7900">
                  <c:v>37852</c:v>
                </c:pt>
                <c:pt idx="7901">
                  <c:v>37853</c:v>
                </c:pt>
                <c:pt idx="7902">
                  <c:v>37854</c:v>
                </c:pt>
                <c:pt idx="7903">
                  <c:v>37855</c:v>
                </c:pt>
                <c:pt idx="7904">
                  <c:v>37856</c:v>
                </c:pt>
                <c:pt idx="7905">
                  <c:v>37857</c:v>
                </c:pt>
                <c:pt idx="7906">
                  <c:v>37858</c:v>
                </c:pt>
                <c:pt idx="7907">
                  <c:v>37859</c:v>
                </c:pt>
                <c:pt idx="7908">
                  <c:v>37860</c:v>
                </c:pt>
                <c:pt idx="7909">
                  <c:v>37861</c:v>
                </c:pt>
                <c:pt idx="7910">
                  <c:v>37862</c:v>
                </c:pt>
                <c:pt idx="7911">
                  <c:v>37863</c:v>
                </c:pt>
                <c:pt idx="7912">
                  <c:v>37864</c:v>
                </c:pt>
                <c:pt idx="7913">
                  <c:v>37865</c:v>
                </c:pt>
                <c:pt idx="7914">
                  <c:v>37866</c:v>
                </c:pt>
                <c:pt idx="7915">
                  <c:v>37867</c:v>
                </c:pt>
                <c:pt idx="7916">
                  <c:v>37868</c:v>
                </c:pt>
                <c:pt idx="7917">
                  <c:v>37869</c:v>
                </c:pt>
                <c:pt idx="7918">
                  <c:v>37870</c:v>
                </c:pt>
                <c:pt idx="7919">
                  <c:v>37871</c:v>
                </c:pt>
                <c:pt idx="7920">
                  <c:v>37872</c:v>
                </c:pt>
                <c:pt idx="7921">
                  <c:v>37873</c:v>
                </c:pt>
                <c:pt idx="7922">
                  <c:v>37874</c:v>
                </c:pt>
                <c:pt idx="7923">
                  <c:v>37875</c:v>
                </c:pt>
                <c:pt idx="7924">
                  <c:v>37876</c:v>
                </c:pt>
                <c:pt idx="7925">
                  <c:v>37877</c:v>
                </c:pt>
                <c:pt idx="7926">
                  <c:v>37878</c:v>
                </c:pt>
                <c:pt idx="7927">
                  <c:v>37879</c:v>
                </c:pt>
                <c:pt idx="7928">
                  <c:v>37880</c:v>
                </c:pt>
                <c:pt idx="7929">
                  <c:v>37881</c:v>
                </c:pt>
                <c:pt idx="7930">
                  <c:v>37882</c:v>
                </c:pt>
                <c:pt idx="7931">
                  <c:v>37883</c:v>
                </c:pt>
                <c:pt idx="7932">
                  <c:v>37884</c:v>
                </c:pt>
                <c:pt idx="7933">
                  <c:v>37885</c:v>
                </c:pt>
                <c:pt idx="7934">
                  <c:v>37886</c:v>
                </c:pt>
                <c:pt idx="7935">
                  <c:v>37887</c:v>
                </c:pt>
                <c:pt idx="7936">
                  <c:v>37888</c:v>
                </c:pt>
                <c:pt idx="7937">
                  <c:v>37889</c:v>
                </c:pt>
                <c:pt idx="7938">
                  <c:v>37890</c:v>
                </c:pt>
                <c:pt idx="7939">
                  <c:v>37891</c:v>
                </c:pt>
                <c:pt idx="7940">
                  <c:v>37892</c:v>
                </c:pt>
                <c:pt idx="7941">
                  <c:v>37893</c:v>
                </c:pt>
                <c:pt idx="7942">
                  <c:v>37894</c:v>
                </c:pt>
                <c:pt idx="7943">
                  <c:v>37895</c:v>
                </c:pt>
                <c:pt idx="7944">
                  <c:v>37896</c:v>
                </c:pt>
                <c:pt idx="7945">
                  <c:v>37897</c:v>
                </c:pt>
                <c:pt idx="7946">
                  <c:v>37898</c:v>
                </c:pt>
                <c:pt idx="7947">
                  <c:v>37899</c:v>
                </c:pt>
                <c:pt idx="7948">
                  <c:v>37900</c:v>
                </c:pt>
                <c:pt idx="7949">
                  <c:v>37901</c:v>
                </c:pt>
                <c:pt idx="7950">
                  <c:v>37902</c:v>
                </c:pt>
                <c:pt idx="7951">
                  <c:v>37903</c:v>
                </c:pt>
                <c:pt idx="7952">
                  <c:v>37904</c:v>
                </c:pt>
                <c:pt idx="7953">
                  <c:v>37905</c:v>
                </c:pt>
                <c:pt idx="7954">
                  <c:v>37906</c:v>
                </c:pt>
                <c:pt idx="7955">
                  <c:v>37907</c:v>
                </c:pt>
                <c:pt idx="7956">
                  <c:v>37908</c:v>
                </c:pt>
                <c:pt idx="7957">
                  <c:v>37909</c:v>
                </c:pt>
                <c:pt idx="7958">
                  <c:v>37910</c:v>
                </c:pt>
                <c:pt idx="7959">
                  <c:v>37911</c:v>
                </c:pt>
                <c:pt idx="7960">
                  <c:v>37912</c:v>
                </c:pt>
                <c:pt idx="7961">
                  <c:v>37913</c:v>
                </c:pt>
                <c:pt idx="7962">
                  <c:v>37914</c:v>
                </c:pt>
                <c:pt idx="7963">
                  <c:v>37915</c:v>
                </c:pt>
                <c:pt idx="7964">
                  <c:v>37916</c:v>
                </c:pt>
                <c:pt idx="7965">
                  <c:v>37917</c:v>
                </c:pt>
                <c:pt idx="7966">
                  <c:v>37918</c:v>
                </c:pt>
                <c:pt idx="7967">
                  <c:v>37919</c:v>
                </c:pt>
                <c:pt idx="7968">
                  <c:v>37920</c:v>
                </c:pt>
                <c:pt idx="7969">
                  <c:v>37921</c:v>
                </c:pt>
                <c:pt idx="7970">
                  <c:v>37922</c:v>
                </c:pt>
                <c:pt idx="7971">
                  <c:v>37923</c:v>
                </c:pt>
                <c:pt idx="7972">
                  <c:v>37924</c:v>
                </c:pt>
                <c:pt idx="7973">
                  <c:v>37925</c:v>
                </c:pt>
                <c:pt idx="7974">
                  <c:v>37926</c:v>
                </c:pt>
                <c:pt idx="7975">
                  <c:v>37927</c:v>
                </c:pt>
                <c:pt idx="7976">
                  <c:v>37928</c:v>
                </c:pt>
                <c:pt idx="7977">
                  <c:v>37929</c:v>
                </c:pt>
                <c:pt idx="7978">
                  <c:v>37930</c:v>
                </c:pt>
                <c:pt idx="7979">
                  <c:v>37931</c:v>
                </c:pt>
                <c:pt idx="7980">
                  <c:v>37932</c:v>
                </c:pt>
                <c:pt idx="7981">
                  <c:v>37933</c:v>
                </c:pt>
                <c:pt idx="7982">
                  <c:v>37934</c:v>
                </c:pt>
                <c:pt idx="7983">
                  <c:v>37935</c:v>
                </c:pt>
                <c:pt idx="7984">
                  <c:v>37936</c:v>
                </c:pt>
                <c:pt idx="7985">
                  <c:v>37937</c:v>
                </c:pt>
                <c:pt idx="7986">
                  <c:v>37938</c:v>
                </c:pt>
                <c:pt idx="7987">
                  <c:v>37939</c:v>
                </c:pt>
                <c:pt idx="7988">
                  <c:v>37940</c:v>
                </c:pt>
                <c:pt idx="7989">
                  <c:v>37941</c:v>
                </c:pt>
                <c:pt idx="7990">
                  <c:v>37942</c:v>
                </c:pt>
                <c:pt idx="7991">
                  <c:v>37943</c:v>
                </c:pt>
                <c:pt idx="7992">
                  <c:v>37944</c:v>
                </c:pt>
                <c:pt idx="7993">
                  <c:v>37945</c:v>
                </c:pt>
                <c:pt idx="7994">
                  <c:v>37946</c:v>
                </c:pt>
                <c:pt idx="7995">
                  <c:v>37947</c:v>
                </c:pt>
                <c:pt idx="7996">
                  <c:v>37948</c:v>
                </c:pt>
                <c:pt idx="7997">
                  <c:v>37949</c:v>
                </c:pt>
                <c:pt idx="7998">
                  <c:v>37950</c:v>
                </c:pt>
                <c:pt idx="7999">
                  <c:v>37951</c:v>
                </c:pt>
                <c:pt idx="8000">
                  <c:v>37952</c:v>
                </c:pt>
                <c:pt idx="8001">
                  <c:v>37953</c:v>
                </c:pt>
                <c:pt idx="8002">
                  <c:v>37954</c:v>
                </c:pt>
                <c:pt idx="8003">
                  <c:v>37955</c:v>
                </c:pt>
                <c:pt idx="8004">
                  <c:v>37956</c:v>
                </c:pt>
                <c:pt idx="8005">
                  <c:v>37957</c:v>
                </c:pt>
                <c:pt idx="8006">
                  <c:v>37958</c:v>
                </c:pt>
                <c:pt idx="8007">
                  <c:v>37959</c:v>
                </c:pt>
                <c:pt idx="8008">
                  <c:v>37960</c:v>
                </c:pt>
                <c:pt idx="8009">
                  <c:v>37961</c:v>
                </c:pt>
                <c:pt idx="8010">
                  <c:v>37962</c:v>
                </c:pt>
                <c:pt idx="8011">
                  <c:v>37963</c:v>
                </c:pt>
                <c:pt idx="8012">
                  <c:v>37964</c:v>
                </c:pt>
                <c:pt idx="8013">
                  <c:v>37965</c:v>
                </c:pt>
                <c:pt idx="8014">
                  <c:v>37966</c:v>
                </c:pt>
                <c:pt idx="8015">
                  <c:v>37967</c:v>
                </c:pt>
                <c:pt idx="8016">
                  <c:v>37968</c:v>
                </c:pt>
                <c:pt idx="8017">
                  <c:v>37969</c:v>
                </c:pt>
                <c:pt idx="8018">
                  <c:v>37970</c:v>
                </c:pt>
                <c:pt idx="8019">
                  <c:v>37971</c:v>
                </c:pt>
                <c:pt idx="8020">
                  <c:v>37972</c:v>
                </c:pt>
                <c:pt idx="8021">
                  <c:v>37973</c:v>
                </c:pt>
                <c:pt idx="8022">
                  <c:v>37974</c:v>
                </c:pt>
                <c:pt idx="8023">
                  <c:v>37975</c:v>
                </c:pt>
                <c:pt idx="8024">
                  <c:v>37976</c:v>
                </c:pt>
                <c:pt idx="8025">
                  <c:v>37977</c:v>
                </c:pt>
                <c:pt idx="8026">
                  <c:v>37978</c:v>
                </c:pt>
                <c:pt idx="8027">
                  <c:v>37979</c:v>
                </c:pt>
                <c:pt idx="8028">
                  <c:v>37980</c:v>
                </c:pt>
                <c:pt idx="8029">
                  <c:v>37981</c:v>
                </c:pt>
                <c:pt idx="8030">
                  <c:v>37982</c:v>
                </c:pt>
                <c:pt idx="8031">
                  <c:v>37983</c:v>
                </c:pt>
                <c:pt idx="8032">
                  <c:v>37984</c:v>
                </c:pt>
                <c:pt idx="8033">
                  <c:v>37985</c:v>
                </c:pt>
                <c:pt idx="8034">
                  <c:v>37986</c:v>
                </c:pt>
                <c:pt idx="8035">
                  <c:v>37987</c:v>
                </c:pt>
                <c:pt idx="8036">
                  <c:v>37988</c:v>
                </c:pt>
                <c:pt idx="8037">
                  <c:v>37989</c:v>
                </c:pt>
                <c:pt idx="8038">
                  <c:v>37990</c:v>
                </c:pt>
                <c:pt idx="8039">
                  <c:v>37991</c:v>
                </c:pt>
                <c:pt idx="8040">
                  <c:v>37992</c:v>
                </c:pt>
                <c:pt idx="8041">
                  <c:v>37993</c:v>
                </c:pt>
                <c:pt idx="8042">
                  <c:v>37994</c:v>
                </c:pt>
                <c:pt idx="8043">
                  <c:v>37995</c:v>
                </c:pt>
                <c:pt idx="8044">
                  <c:v>37996</c:v>
                </c:pt>
                <c:pt idx="8045">
                  <c:v>37997</c:v>
                </c:pt>
                <c:pt idx="8046">
                  <c:v>37998</c:v>
                </c:pt>
                <c:pt idx="8047">
                  <c:v>37999</c:v>
                </c:pt>
                <c:pt idx="8048">
                  <c:v>38000</c:v>
                </c:pt>
                <c:pt idx="8049">
                  <c:v>38001</c:v>
                </c:pt>
                <c:pt idx="8050">
                  <c:v>38002</c:v>
                </c:pt>
                <c:pt idx="8051">
                  <c:v>38003</c:v>
                </c:pt>
                <c:pt idx="8052">
                  <c:v>38004</c:v>
                </c:pt>
                <c:pt idx="8053">
                  <c:v>38005</c:v>
                </c:pt>
                <c:pt idx="8054">
                  <c:v>38006</c:v>
                </c:pt>
                <c:pt idx="8055">
                  <c:v>38007</c:v>
                </c:pt>
                <c:pt idx="8056">
                  <c:v>38008</c:v>
                </c:pt>
                <c:pt idx="8057">
                  <c:v>38009</c:v>
                </c:pt>
                <c:pt idx="8058">
                  <c:v>38010</c:v>
                </c:pt>
                <c:pt idx="8059">
                  <c:v>38011</c:v>
                </c:pt>
                <c:pt idx="8060">
                  <c:v>38012</c:v>
                </c:pt>
                <c:pt idx="8061">
                  <c:v>38013</c:v>
                </c:pt>
                <c:pt idx="8062">
                  <c:v>38014</c:v>
                </c:pt>
                <c:pt idx="8063">
                  <c:v>38015</c:v>
                </c:pt>
                <c:pt idx="8064">
                  <c:v>38016</c:v>
                </c:pt>
                <c:pt idx="8065">
                  <c:v>38017</c:v>
                </c:pt>
                <c:pt idx="8066">
                  <c:v>38018</c:v>
                </c:pt>
                <c:pt idx="8067">
                  <c:v>38019</c:v>
                </c:pt>
                <c:pt idx="8068">
                  <c:v>38020</c:v>
                </c:pt>
                <c:pt idx="8069">
                  <c:v>38021</c:v>
                </c:pt>
                <c:pt idx="8070">
                  <c:v>38022</c:v>
                </c:pt>
                <c:pt idx="8071">
                  <c:v>38023</c:v>
                </c:pt>
                <c:pt idx="8072">
                  <c:v>38024</c:v>
                </c:pt>
                <c:pt idx="8073">
                  <c:v>38025</c:v>
                </c:pt>
                <c:pt idx="8074">
                  <c:v>38026</c:v>
                </c:pt>
                <c:pt idx="8075">
                  <c:v>38027</c:v>
                </c:pt>
                <c:pt idx="8076">
                  <c:v>38028</c:v>
                </c:pt>
                <c:pt idx="8077">
                  <c:v>38029</c:v>
                </c:pt>
                <c:pt idx="8078">
                  <c:v>38030</c:v>
                </c:pt>
                <c:pt idx="8079">
                  <c:v>38031</c:v>
                </c:pt>
                <c:pt idx="8080">
                  <c:v>38032</c:v>
                </c:pt>
                <c:pt idx="8081">
                  <c:v>38033</c:v>
                </c:pt>
                <c:pt idx="8082">
                  <c:v>38034</c:v>
                </c:pt>
                <c:pt idx="8083">
                  <c:v>38035</c:v>
                </c:pt>
                <c:pt idx="8084">
                  <c:v>38036</c:v>
                </c:pt>
                <c:pt idx="8085">
                  <c:v>38037</c:v>
                </c:pt>
                <c:pt idx="8086">
                  <c:v>38038</c:v>
                </c:pt>
                <c:pt idx="8087">
                  <c:v>38039</c:v>
                </c:pt>
                <c:pt idx="8088">
                  <c:v>38040</c:v>
                </c:pt>
                <c:pt idx="8089">
                  <c:v>38041</c:v>
                </c:pt>
                <c:pt idx="8090">
                  <c:v>38042</c:v>
                </c:pt>
                <c:pt idx="8091">
                  <c:v>38043</c:v>
                </c:pt>
                <c:pt idx="8092">
                  <c:v>38044</c:v>
                </c:pt>
                <c:pt idx="8093">
                  <c:v>38045</c:v>
                </c:pt>
                <c:pt idx="8094">
                  <c:v>38046</c:v>
                </c:pt>
                <c:pt idx="8095">
                  <c:v>38047</c:v>
                </c:pt>
                <c:pt idx="8096">
                  <c:v>38048</c:v>
                </c:pt>
                <c:pt idx="8097">
                  <c:v>38049</c:v>
                </c:pt>
                <c:pt idx="8098">
                  <c:v>38050</c:v>
                </c:pt>
                <c:pt idx="8099">
                  <c:v>38051</c:v>
                </c:pt>
                <c:pt idx="8100">
                  <c:v>38052</c:v>
                </c:pt>
                <c:pt idx="8101">
                  <c:v>38053</c:v>
                </c:pt>
                <c:pt idx="8102">
                  <c:v>38054</c:v>
                </c:pt>
                <c:pt idx="8103">
                  <c:v>38055</c:v>
                </c:pt>
                <c:pt idx="8104">
                  <c:v>38056</c:v>
                </c:pt>
                <c:pt idx="8105">
                  <c:v>38057</c:v>
                </c:pt>
                <c:pt idx="8106">
                  <c:v>38058</c:v>
                </c:pt>
                <c:pt idx="8107">
                  <c:v>38059</c:v>
                </c:pt>
                <c:pt idx="8108">
                  <c:v>38060</c:v>
                </c:pt>
                <c:pt idx="8109">
                  <c:v>38061</c:v>
                </c:pt>
                <c:pt idx="8110">
                  <c:v>38062</c:v>
                </c:pt>
                <c:pt idx="8111">
                  <c:v>38063</c:v>
                </c:pt>
                <c:pt idx="8112">
                  <c:v>38064</c:v>
                </c:pt>
                <c:pt idx="8113">
                  <c:v>38065</c:v>
                </c:pt>
                <c:pt idx="8114">
                  <c:v>38066</c:v>
                </c:pt>
                <c:pt idx="8115">
                  <c:v>38067</c:v>
                </c:pt>
                <c:pt idx="8116">
                  <c:v>38068</c:v>
                </c:pt>
                <c:pt idx="8117">
                  <c:v>38069</c:v>
                </c:pt>
                <c:pt idx="8118">
                  <c:v>38070</c:v>
                </c:pt>
                <c:pt idx="8119">
                  <c:v>38071</c:v>
                </c:pt>
                <c:pt idx="8120">
                  <c:v>38072</c:v>
                </c:pt>
                <c:pt idx="8121">
                  <c:v>38073</c:v>
                </c:pt>
                <c:pt idx="8122">
                  <c:v>38074</c:v>
                </c:pt>
                <c:pt idx="8123">
                  <c:v>38075</c:v>
                </c:pt>
                <c:pt idx="8124">
                  <c:v>38076</c:v>
                </c:pt>
                <c:pt idx="8125">
                  <c:v>38077</c:v>
                </c:pt>
                <c:pt idx="8126">
                  <c:v>38078</c:v>
                </c:pt>
                <c:pt idx="8127">
                  <c:v>38079</c:v>
                </c:pt>
                <c:pt idx="8128">
                  <c:v>38080</c:v>
                </c:pt>
                <c:pt idx="8129">
                  <c:v>38081</c:v>
                </c:pt>
                <c:pt idx="8130">
                  <c:v>38082</c:v>
                </c:pt>
                <c:pt idx="8131">
                  <c:v>38083</c:v>
                </c:pt>
                <c:pt idx="8132">
                  <c:v>38084</c:v>
                </c:pt>
                <c:pt idx="8133">
                  <c:v>38085</c:v>
                </c:pt>
                <c:pt idx="8134">
                  <c:v>38086</c:v>
                </c:pt>
                <c:pt idx="8135">
                  <c:v>38087</c:v>
                </c:pt>
                <c:pt idx="8136">
                  <c:v>38088</c:v>
                </c:pt>
                <c:pt idx="8137">
                  <c:v>38089</c:v>
                </c:pt>
                <c:pt idx="8138">
                  <c:v>38090</c:v>
                </c:pt>
                <c:pt idx="8139">
                  <c:v>38091</c:v>
                </c:pt>
                <c:pt idx="8140">
                  <c:v>38092</c:v>
                </c:pt>
                <c:pt idx="8141">
                  <c:v>38093</c:v>
                </c:pt>
                <c:pt idx="8142">
                  <c:v>38094</c:v>
                </c:pt>
                <c:pt idx="8143">
                  <c:v>38095</c:v>
                </c:pt>
                <c:pt idx="8144">
                  <c:v>38096</c:v>
                </c:pt>
                <c:pt idx="8145">
                  <c:v>38097</c:v>
                </c:pt>
                <c:pt idx="8146">
                  <c:v>38098</c:v>
                </c:pt>
                <c:pt idx="8147">
                  <c:v>38099</c:v>
                </c:pt>
                <c:pt idx="8148">
                  <c:v>38100</c:v>
                </c:pt>
                <c:pt idx="8149">
                  <c:v>38101</c:v>
                </c:pt>
                <c:pt idx="8150">
                  <c:v>38102</c:v>
                </c:pt>
                <c:pt idx="8151">
                  <c:v>38103</c:v>
                </c:pt>
                <c:pt idx="8152">
                  <c:v>38104</c:v>
                </c:pt>
                <c:pt idx="8153">
                  <c:v>38105</c:v>
                </c:pt>
                <c:pt idx="8154">
                  <c:v>38106</c:v>
                </c:pt>
                <c:pt idx="8155">
                  <c:v>38107</c:v>
                </c:pt>
                <c:pt idx="8156">
                  <c:v>38108</c:v>
                </c:pt>
                <c:pt idx="8157">
                  <c:v>38109</c:v>
                </c:pt>
                <c:pt idx="8158">
                  <c:v>38110</c:v>
                </c:pt>
                <c:pt idx="8159">
                  <c:v>38111</c:v>
                </c:pt>
                <c:pt idx="8160">
                  <c:v>38112</c:v>
                </c:pt>
                <c:pt idx="8161">
                  <c:v>38113</c:v>
                </c:pt>
                <c:pt idx="8162">
                  <c:v>38114</c:v>
                </c:pt>
                <c:pt idx="8163">
                  <c:v>38115</c:v>
                </c:pt>
                <c:pt idx="8164">
                  <c:v>38116</c:v>
                </c:pt>
                <c:pt idx="8165">
                  <c:v>38117</c:v>
                </c:pt>
                <c:pt idx="8166">
                  <c:v>38118</c:v>
                </c:pt>
                <c:pt idx="8167">
                  <c:v>38119</c:v>
                </c:pt>
                <c:pt idx="8168">
                  <c:v>38120</c:v>
                </c:pt>
                <c:pt idx="8169">
                  <c:v>38121</c:v>
                </c:pt>
                <c:pt idx="8170">
                  <c:v>38122</c:v>
                </c:pt>
                <c:pt idx="8171">
                  <c:v>38123</c:v>
                </c:pt>
                <c:pt idx="8172">
                  <c:v>38124</c:v>
                </c:pt>
                <c:pt idx="8173">
                  <c:v>38125</c:v>
                </c:pt>
                <c:pt idx="8174">
                  <c:v>38126</c:v>
                </c:pt>
                <c:pt idx="8175">
                  <c:v>38127</c:v>
                </c:pt>
                <c:pt idx="8176">
                  <c:v>38128</c:v>
                </c:pt>
                <c:pt idx="8177">
                  <c:v>38129</c:v>
                </c:pt>
                <c:pt idx="8178">
                  <c:v>38130</c:v>
                </c:pt>
                <c:pt idx="8179">
                  <c:v>38131</c:v>
                </c:pt>
                <c:pt idx="8180">
                  <c:v>38132</c:v>
                </c:pt>
                <c:pt idx="8181">
                  <c:v>38133</c:v>
                </c:pt>
                <c:pt idx="8182">
                  <c:v>38134</c:v>
                </c:pt>
                <c:pt idx="8183">
                  <c:v>38135</c:v>
                </c:pt>
                <c:pt idx="8184">
                  <c:v>38136</c:v>
                </c:pt>
                <c:pt idx="8185">
                  <c:v>38137</c:v>
                </c:pt>
                <c:pt idx="8186">
                  <c:v>38138</c:v>
                </c:pt>
                <c:pt idx="8187">
                  <c:v>38139</c:v>
                </c:pt>
                <c:pt idx="8188">
                  <c:v>38140</c:v>
                </c:pt>
                <c:pt idx="8189">
                  <c:v>38141</c:v>
                </c:pt>
                <c:pt idx="8190">
                  <c:v>38142</c:v>
                </c:pt>
                <c:pt idx="8191">
                  <c:v>38143</c:v>
                </c:pt>
                <c:pt idx="8192">
                  <c:v>38144</c:v>
                </c:pt>
                <c:pt idx="8193">
                  <c:v>38145</c:v>
                </c:pt>
                <c:pt idx="8194">
                  <c:v>38146</c:v>
                </c:pt>
                <c:pt idx="8195">
                  <c:v>38147</c:v>
                </c:pt>
                <c:pt idx="8196">
                  <c:v>38148</c:v>
                </c:pt>
                <c:pt idx="8197">
                  <c:v>38149</c:v>
                </c:pt>
                <c:pt idx="8198">
                  <c:v>38150</c:v>
                </c:pt>
                <c:pt idx="8199">
                  <c:v>38151</c:v>
                </c:pt>
                <c:pt idx="8200">
                  <c:v>38152</c:v>
                </c:pt>
                <c:pt idx="8201">
                  <c:v>38153</c:v>
                </c:pt>
                <c:pt idx="8202">
                  <c:v>38154</c:v>
                </c:pt>
                <c:pt idx="8203">
                  <c:v>38155</c:v>
                </c:pt>
                <c:pt idx="8204">
                  <c:v>38156</c:v>
                </c:pt>
                <c:pt idx="8205">
                  <c:v>38157</c:v>
                </c:pt>
                <c:pt idx="8206">
                  <c:v>38158</c:v>
                </c:pt>
                <c:pt idx="8207">
                  <c:v>38159</c:v>
                </c:pt>
                <c:pt idx="8208">
                  <c:v>38160</c:v>
                </c:pt>
                <c:pt idx="8209">
                  <c:v>38161</c:v>
                </c:pt>
                <c:pt idx="8210">
                  <c:v>38162</c:v>
                </c:pt>
                <c:pt idx="8211">
                  <c:v>38163</c:v>
                </c:pt>
                <c:pt idx="8212">
                  <c:v>38164</c:v>
                </c:pt>
                <c:pt idx="8213">
                  <c:v>38165</c:v>
                </c:pt>
                <c:pt idx="8214">
                  <c:v>38166</c:v>
                </c:pt>
                <c:pt idx="8215">
                  <c:v>38167</c:v>
                </c:pt>
                <c:pt idx="8216">
                  <c:v>38168</c:v>
                </c:pt>
                <c:pt idx="8217">
                  <c:v>38169</c:v>
                </c:pt>
                <c:pt idx="8218">
                  <c:v>38170</c:v>
                </c:pt>
                <c:pt idx="8219">
                  <c:v>38171</c:v>
                </c:pt>
                <c:pt idx="8220">
                  <c:v>38172</c:v>
                </c:pt>
                <c:pt idx="8221">
                  <c:v>38173</c:v>
                </c:pt>
                <c:pt idx="8222">
                  <c:v>38174</c:v>
                </c:pt>
                <c:pt idx="8223">
                  <c:v>38175</c:v>
                </c:pt>
                <c:pt idx="8224">
                  <c:v>38176</c:v>
                </c:pt>
                <c:pt idx="8225">
                  <c:v>38177</c:v>
                </c:pt>
                <c:pt idx="8226">
                  <c:v>38178</c:v>
                </c:pt>
                <c:pt idx="8227">
                  <c:v>38179</c:v>
                </c:pt>
                <c:pt idx="8228">
                  <c:v>38180</c:v>
                </c:pt>
                <c:pt idx="8229">
                  <c:v>38181</c:v>
                </c:pt>
                <c:pt idx="8230">
                  <c:v>38182</c:v>
                </c:pt>
                <c:pt idx="8231">
                  <c:v>38183</c:v>
                </c:pt>
                <c:pt idx="8232">
                  <c:v>38184</c:v>
                </c:pt>
                <c:pt idx="8233">
                  <c:v>38185</c:v>
                </c:pt>
                <c:pt idx="8234">
                  <c:v>38186</c:v>
                </c:pt>
                <c:pt idx="8235">
                  <c:v>38187</c:v>
                </c:pt>
                <c:pt idx="8236">
                  <c:v>38188</c:v>
                </c:pt>
                <c:pt idx="8237">
                  <c:v>38189</c:v>
                </c:pt>
                <c:pt idx="8238">
                  <c:v>38190</c:v>
                </c:pt>
                <c:pt idx="8239">
                  <c:v>38191</c:v>
                </c:pt>
                <c:pt idx="8240">
                  <c:v>38192</c:v>
                </c:pt>
                <c:pt idx="8241">
                  <c:v>38193</c:v>
                </c:pt>
                <c:pt idx="8242">
                  <c:v>38194</c:v>
                </c:pt>
                <c:pt idx="8243">
                  <c:v>38195</c:v>
                </c:pt>
                <c:pt idx="8244">
                  <c:v>38196</c:v>
                </c:pt>
                <c:pt idx="8245">
                  <c:v>38197</c:v>
                </c:pt>
                <c:pt idx="8246">
                  <c:v>38198</c:v>
                </c:pt>
                <c:pt idx="8247">
                  <c:v>38199</c:v>
                </c:pt>
                <c:pt idx="8248">
                  <c:v>38200</c:v>
                </c:pt>
                <c:pt idx="8249">
                  <c:v>38201</c:v>
                </c:pt>
                <c:pt idx="8250">
                  <c:v>38202</c:v>
                </c:pt>
                <c:pt idx="8251">
                  <c:v>38203</c:v>
                </c:pt>
                <c:pt idx="8252">
                  <c:v>38204</c:v>
                </c:pt>
                <c:pt idx="8253">
                  <c:v>38205</c:v>
                </c:pt>
                <c:pt idx="8254">
                  <c:v>38206</c:v>
                </c:pt>
                <c:pt idx="8255">
                  <c:v>38207</c:v>
                </c:pt>
                <c:pt idx="8256">
                  <c:v>38208</c:v>
                </c:pt>
                <c:pt idx="8257">
                  <c:v>38209</c:v>
                </c:pt>
                <c:pt idx="8258">
                  <c:v>38210</c:v>
                </c:pt>
                <c:pt idx="8259">
                  <c:v>38211</c:v>
                </c:pt>
                <c:pt idx="8260">
                  <c:v>38212</c:v>
                </c:pt>
                <c:pt idx="8261">
                  <c:v>38213</c:v>
                </c:pt>
                <c:pt idx="8262">
                  <c:v>38214</c:v>
                </c:pt>
                <c:pt idx="8263">
                  <c:v>38215</c:v>
                </c:pt>
                <c:pt idx="8264">
                  <c:v>38216</c:v>
                </c:pt>
                <c:pt idx="8265">
                  <c:v>38217</c:v>
                </c:pt>
                <c:pt idx="8266">
                  <c:v>38218</c:v>
                </c:pt>
                <c:pt idx="8267">
                  <c:v>38219</c:v>
                </c:pt>
                <c:pt idx="8268">
                  <c:v>38220</c:v>
                </c:pt>
                <c:pt idx="8269">
                  <c:v>38221</c:v>
                </c:pt>
                <c:pt idx="8270">
                  <c:v>38222</c:v>
                </c:pt>
                <c:pt idx="8271">
                  <c:v>38223</c:v>
                </c:pt>
                <c:pt idx="8272">
                  <c:v>38224</c:v>
                </c:pt>
                <c:pt idx="8273">
                  <c:v>38225</c:v>
                </c:pt>
                <c:pt idx="8274">
                  <c:v>38226</c:v>
                </c:pt>
                <c:pt idx="8275">
                  <c:v>38227</c:v>
                </c:pt>
                <c:pt idx="8276">
                  <c:v>38228</c:v>
                </c:pt>
                <c:pt idx="8277">
                  <c:v>38229</c:v>
                </c:pt>
                <c:pt idx="8278">
                  <c:v>38230</c:v>
                </c:pt>
                <c:pt idx="8279">
                  <c:v>38231</c:v>
                </c:pt>
                <c:pt idx="8280">
                  <c:v>38232</c:v>
                </c:pt>
                <c:pt idx="8281">
                  <c:v>38233</c:v>
                </c:pt>
                <c:pt idx="8282">
                  <c:v>38234</c:v>
                </c:pt>
                <c:pt idx="8283">
                  <c:v>38235</c:v>
                </c:pt>
                <c:pt idx="8284">
                  <c:v>38236</c:v>
                </c:pt>
                <c:pt idx="8285">
                  <c:v>38237</c:v>
                </c:pt>
                <c:pt idx="8286">
                  <c:v>38238</c:v>
                </c:pt>
                <c:pt idx="8287">
                  <c:v>38239</c:v>
                </c:pt>
                <c:pt idx="8288">
                  <c:v>38240</c:v>
                </c:pt>
                <c:pt idx="8289">
                  <c:v>38241</c:v>
                </c:pt>
                <c:pt idx="8290">
                  <c:v>38242</c:v>
                </c:pt>
                <c:pt idx="8291">
                  <c:v>38243</c:v>
                </c:pt>
                <c:pt idx="8292">
                  <c:v>38244</c:v>
                </c:pt>
                <c:pt idx="8293">
                  <c:v>38245</c:v>
                </c:pt>
                <c:pt idx="8294">
                  <c:v>38246</c:v>
                </c:pt>
                <c:pt idx="8295">
                  <c:v>38247</c:v>
                </c:pt>
                <c:pt idx="8296">
                  <c:v>38248</c:v>
                </c:pt>
                <c:pt idx="8297">
                  <c:v>38249</c:v>
                </c:pt>
                <c:pt idx="8298">
                  <c:v>38250</c:v>
                </c:pt>
                <c:pt idx="8299">
                  <c:v>38251</c:v>
                </c:pt>
                <c:pt idx="8300">
                  <c:v>38252</c:v>
                </c:pt>
                <c:pt idx="8301">
                  <c:v>38253</c:v>
                </c:pt>
                <c:pt idx="8302">
                  <c:v>38254</c:v>
                </c:pt>
                <c:pt idx="8303">
                  <c:v>38255</c:v>
                </c:pt>
                <c:pt idx="8304">
                  <c:v>38256</c:v>
                </c:pt>
                <c:pt idx="8305">
                  <c:v>38257</c:v>
                </c:pt>
                <c:pt idx="8306">
                  <c:v>38258</c:v>
                </c:pt>
                <c:pt idx="8307">
                  <c:v>38259</c:v>
                </c:pt>
                <c:pt idx="8308">
                  <c:v>38260</c:v>
                </c:pt>
                <c:pt idx="8309">
                  <c:v>38261</c:v>
                </c:pt>
                <c:pt idx="8310">
                  <c:v>38262</c:v>
                </c:pt>
                <c:pt idx="8311">
                  <c:v>38263</c:v>
                </c:pt>
                <c:pt idx="8312">
                  <c:v>38264</c:v>
                </c:pt>
                <c:pt idx="8313">
                  <c:v>38265</c:v>
                </c:pt>
                <c:pt idx="8314">
                  <c:v>38266</c:v>
                </c:pt>
                <c:pt idx="8315">
                  <c:v>38267</c:v>
                </c:pt>
                <c:pt idx="8316">
                  <c:v>38268</c:v>
                </c:pt>
                <c:pt idx="8317">
                  <c:v>38269</c:v>
                </c:pt>
                <c:pt idx="8318">
                  <c:v>38270</c:v>
                </c:pt>
                <c:pt idx="8319">
                  <c:v>38271</c:v>
                </c:pt>
                <c:pt idx="8320">
                  <c:v>38272</c:v>
                </c:pt>
                <c:pt idx="8321">
                  <c:v>38273</c:v>
                </c:pt>
                <c:pt idx="8322">
                  <c:v>38274</c:v>
                </c:pt>
                <c:pt idx="8323">
                  <c:v>38275</c:v>
                </c:pt>
                <c:pt idx="8324">
                  <c:v>38276</c:v>
                </c:pt>
                <c:pt idx="8325">
                  <c:v>38277</c:v>
                </c:pt>
                <c:pt idx="8326">
                  <c:v>38278</c:v>
                </c:pt>
                <c:pt idx="8327">
                  <c:v>38279</c:v>
                </c:pt>
                <c:pt idx="8328">
                  <c:v>38280</c:v>
                </c:pt>
                <c:pt idx="8329">
                  <c:v>38281</c:v>
                </c:pt>
                <c:pt idx="8330">
                  <c:v>38282</c:v>
                </c:pt>
                <c:pt idx="8331">
                  <c:v>38283</c:v>
                </c:pt>
                <c:pt idx="8332">
                  <c:v>38284</c:v>
                </c:pt>
                <c:pt idx="8333">
                  <c:v>38285</c:v>
                </c:pt>
                <c:pt idx="8334">
                  <c:v>38286</c:v>
                </c:pt>
                <c:pt idx="8335">
                  <c:v>38287</c:v>
                </c:pt>
                <c:pt idx="8336">
                  <c:v>38288</c:v>
                </c:pt>
                <c:pt idx="8337">
                  <c:v>38289</c:v>
                </c:pt>
                <c:pt idx="8338">
                  <c:v>38290</c:v>
                </c:pt>
                <c:pt idx="8339">
                  <c:v>38291</c:v>
                </c:pt>
                <c:pt idx="8340">
                  <c:v>38292</c:v>
                </c:pt>
                <c:pt idx="8341">
                  <c:v>38293</c:v>
                </c:pt>
                <c:pt idx="8342">
                  <c:v>38294</c:v>
                </c:pt>
                <c:pt idx="8343">
                  <c:v>38295</c:v>
                </c:pt>
                <c:pt idx="8344">
                  <c:v>38296</c:v>
                </c:pt>
                <c:pt idx="8345">
                  <c:v>38297</c:v>
                </c:pt>
                <c:pt idx="8346">
                  <c:v>38298</c:v>
                </c:pt>
                <c:pt idx="8347">
                  <c:v>38299</c:v>
                </c:pt>
                <c:pt idx="8348">
                  <c:v>38300</c:v>
                </c:pt>
                <c:pt idx="8349">
                  <c:v>38301</c:v>
                </c:pt>
                <c:pt idx="8350">
                  <c:v>38302</c:v>
                </c:pt>
                <c:pt idx="8351">
                  <c:v>38303</c:v>
                </c:pt>
                <c:pt idx="8352">
                  <c:v>38304</c:v>
                </c:pt>
                <c:pt idx="8353">
                  <c:v>38305</c:v>
                </c:pt>
                <c:pt idx="8354">
                  <c:v>38306</c:v>
                </c:pt>
                <c:pt idx="8355">
                  <c:v>38307</c:v>
                </c:pt>
                <c:pt idx="8356">
                  <c:v>38308</c:v>
                </c:pt>
                <c:pt idx="8357">
                  <c:v>38309</c:v>
                </c:pt>
                <c:pt idx="8358">
                  <c:v>38310</c:v>
                </c:pt>
                <c:pt idx="8359">
                  <c:v>38311</c:v>
                </c:pt>
                <c:pt idx="8360">
                  <c:v>38312</c:v>
                </c:pt>
                <c:pt idx="8361">
                  <c:v>38313</c:v>
                </c:pt>
                <c:pt idx="8362">
                  <c:v>38314</c:v>
                </c:pt>
                <c:pt idx="8363">
                  <c:v>38315</c:v>
                </c:pt>
                <c:pt idx="8364">
                  <c:v>38316</c:v>
                </c:pt>
                <c:pt idx="8365">
                  <c:v>38317</c:v>
                </c:pt>
                <c:pt idx="8366">
                  <c:v>38318</c:v>
                </c:pt>
                <c:pt idx="8367">
                  <c:v>38319</c:v>
                </c:pt>
                <c:pt idx="8368">
                  <c:v>38320</c:v>
                </c:pt>
                <c:pt idx="8369">
                  <c:v>38321</c:v>
                </c:pt>
                <c:pt idx="8370">
                  <c:v>38322</c:v>
                </c:pt>
                <c:pt idx="8371">
                  <c:v>38323</c:v>
                </c:pt>
                <c:pt idx="8372">
                  <c:v>38324</c:v>
                </c:pt>
                <c:pt idx="8373">
                  <c:v>38325</c:v>
                </c:pt>
                <c:pt idx="8374">
                  <c:v>38326</c:v>
                </c:pt>
                <c:pt idx="8375">
                  <c:v>38327</c:v>
                </c:pt>
                <c:pt idx="8376">
                  <c:v>38328</c:v>
                </c:pt>
                <c:pt idx="8377">
                  <c:v>38329</c:v>
                </c:pt>
                <c:pt idx="8378">
                  <c:v>38330</c:v>
                </c:pt>
                <c:pt idx="8379">
                  <c:v>38331</c:v>
                </c:pt>
                <c:pt idx="8380">
                  <c:v>38332</c:v>
                </c:pt>
                <c:pt idx="8381">
                  <c:v>38333</c:v>
                </c:pt>
                <c:pt idx="8382">
                  <c:v>38334</c:v>
                </c:pt>
                <c:pt idx="8383">
                  <c:v>38335</c:v>
                </c:pt>
                <c:pt idx="8384">
                  <c:v>38336</c:v>
                </c:pt>
                <c:pt idx="8385">
                  <c:v>38337</c:v>
                </c:pt>
                <c:pt idx="8386">
                  <c:v>38338</c:v>
                </c:pt>
                <c:pt idx="8387">
                  <c:v>38339</c:v>
                </c:pt>
                <c:pt idx="8388">
                  <c:v>38340</c:v>
                </c:pt>
                <c:pt idx="8389">
                  <c:v>38341</c:v>
                </c:pt>
                <c:pt idx="8390">
                  <c:v>38342</c:v>
                </c:pt>
                <c:pt idx="8391">
                  <c:v>38343</c:v>
                </c:pt>
                <c:pt idx="8392">
                  <c:v>38344</c:v>
                </c:pt>
                <c:pt idx="8393">
                  <c:v>38345</c:v>
                </c:pt>
                <c:pt idx="8394">
                  <c:v>38346</c:v>
                </c:pt>
                <c:pt idx="8395">
                  <c:v>38347</c:v>
                </c:pt>
                <c:pt idx="8396">
                  <c:v>38348</c:v>
                </c:pt>
                <c:pt idx="8397">
                  <c:v>38349</c:v>
                </c:pt>
                <c:pt idx="8398">
                  <c:v>38350</c:v>
                </c:pt>
                <c:pt idx="8399">
                  <c:v>38351</c:v>
                </c:pt>
                <c:pt idx="8400">
                  <c:v>38352</c:v>
                </c:pt>
                <c:pt idx="8401">
                  <c:v>38353</c:v>
                </c:pt>
                <c:pt idx="8402">
                  <c:v>38354</c:v>
                </c:pt>
                <c:pt idx="8403">
                  <c:v>38355</c:v>
                </c:pt>
                <c:pt idx="8404">
                  <c:v>38356</c:v>
                </c:pt>
                <c:pt idx="8405">
                  <c:v>38357</c:v>
                </c:pt>
                <c:pt idx="8406">
                  <c:v>38358</c:v>
                </c:pt>
                <c:pt idx="8407">
                  <c:v>38359</c:v>
                </c:pt>
                <c:pt idx="8408">
                  <c:v>38360</c:v>
                </c:pt>
                <c:pt idx="8409">
                  <c:v>38361</c:v>
                </c:pt>
                <c:pt idx="8410">
                  <c:v>38362</c:v>
                </c:pt>
                <c:pt idx="8411">
                  <c:v>38363</c:v>
                </c:pt>
                <c:pt idx="8412">
                  <c:v>38364</c:v>
                </c:pt>
                <c:pt idx="8413">
                  <c:v>38365</c:v>
                </c:pt>
                <c:pt idx="8414">
                  <c:v>38366</c:v>
                </c:pt>
                <c:pt idx="8415">
                  <c:v>38367</c:v>
                </c:pt>
                <c:pt idx="8416">
                  <c:v>38368</c:v>
                </c:pt>
                <c:pt idx="8417">
                  <c:v>38369</c:v>
                </c:pt>
                <c:pt idx="8418">
                  <c:v>38370</c:v>
                </c:pt>
                <c:pt idx="8419">
                  <c:v>38371</c:v>
                </c:pt>
                <c:pt idx="8420">
                  <c:v>38372</c:v>
                </c:pt>
                <c:pt idx="8421">
                  <c:v>38373</c:v>
                </c:pt>
                <c:pt idx="8422">
                  <c:v>38374</c:v>
                </c:pt>
                <c:pt idx="8423">
                  <c:v>38375</c:v>
                </c:pt>
                <c:pt idx="8424">
                  <c:v>38376</c:v>
                </c:pt>
                <c:pt idx="8425">
                  <c:v>38377</c:v>
                </c:pt>
                <c:pt idx="8426">
                  <c:v>38378</c:v>
                </c:pt>
                <c:pt idx="8427">
                  <c:v>38379</c:v>
                </c:pt>
                <c:pt idx="8428">
                  <c:v>38380</c:v>
                </c:pt>
                <c:pt idx="8429">
                  <c:v>38381</c:v>
                </c:pt>
                <c:pt idx="8430">
                  <c:v>38382</c:v>
                </c:pt>
                <c:pt idx="8431">
                  <c:v>38383</c:v>
                </c:pt>
                <c:pt idx="8432">
                  <c:v>38384</c:v>
                </c:pt>
                <c:pt idx="8433">
                  <c:v>38385</c:v>
                </c:pt>
                <c:pt idx="8434">
                  <c:v>38386</c:v>
                </c:pt>
                <c:pt idx="8435">
                  <c:v>38387</c:v>
                </c:pt>
                <c:pt idx="8436">
                  <c:v>38388</c:v>
                </c:pt>
                <c:pt idx="8437">
                  <c:v>38389</c:v>
                </c:pt>
                <c:pt idx="8438">
                  <c:v>38390</c:v>
                </c:pt>
                <c:pt idx="8439">
                  <c:v>38391</c:v>
                </c:pt>
                <c:pt idx="8440">
                  <c:v>38392</c:v>
                </c:pt>
                <c:pt idx="8441">
                  <c:v>38393</c:v>
                </c:pt>
                <c:pt idx="8442">
                  <c:v>38394</c:v>
                </c:pt>
                <c:pt idx="8443">
                  <c:v>38395</c:v>
                </c:pt>
                <c:pt idx="8444">
                  <c:v>38396</c:v>
                </c:pt>
                <c:pt idx="8445">
                  <c:v>38397</c:v>
                </c:pt>
                <c:pt idx="8446">
                  <c:v>38398</c:v>
                </c:pt>
                <c:pt idx="8447">
                  <c:v>38399</c:v>
                </c:pt>
                <c:pt idx="8448">
                  <c:v>38400</c:v>
                </c:pt>
                <c:pt idx="8449">
                  <c:v>38401</c:v>
                </c:pt>
                <c:pt idx="8450">
                  <c:v>38402</c:v>
                </c:pt>
                <c:pt idx="8451">
                  <c:v>38403</c:v>
                </c:pt>
                <c:pt idx="8452">
                  <c:v>38404</c:v>
                </c:pt>
                <c:pt idx="8453">
                  <c:v>38405</c:v>
                </c:pt>
                <c:pt idx="8454">
                  <c:v>38406</c:v>
                </c:pt>
                <c:pt idx="8455">
                  <c:v>38407</c:v>
                </c:pt>
                <c:pt idx="8456">
                  <c:v>38408</c:v>
                </c:pt>
                <c:pt idx="8457">
                  <c:v>38409</c:v>
                </c:pt>
                <c:pt idx="8458">
                  <c:v>38410</c:v>
                </c:pt>
                <c:pt idx="8459">
                  <c:v>38411</c:v>
                </c:pt>
                <c:pt idx="8460">
                  <c:v>38412</c:v>
                </c:pt>
                <c:pt idx="8461">
                  <c:v>38413</c:v>
                </c:pt>
                <c:pt idx="8462">
                  <c:v>38414</c:v>
                </c:pt>
                <c:pt idx="8463">
                  <c:v>38415</c:v>
                </c:pt>
                <c:pt idx="8464">
                  <c:v>38416</c:v>
                </c:pt>
                <c:pt idx="8465">
                  <c:v>38417</c:v>
                </c:pt>
                <c:pt idx="8466">
                  <c:v>38418</c:v>
                </c:pt>
                <c:pt idx="8467">
                  <c:v>38419</c:v>
                </c:pt>
                <c:pt idx="8468">
                  <c:v>38420</c:v>
                </c:pt>
                <c:pt idx="8469">
                  <c:v>38421</c:v>
                </c:pt>
                <c:pt idx="8470">
                  <c:v>38422</c:v>
                </c:pt>
                <c:pt idx="8471">
                  <c:v>38423</c:v>
                </c:pt>
                <c:pt idx="8472">
                  <c:v>38424</c:v>
                </c:pt>
                <c:pt idx="8473">
                  <c:v>38425</c:v>
                </c:pt>
                <c:pt idx="8474">
                  <c:v>38426</c:v>
                </c:pt>
                <c:pt idx="8475">
                  <c:v>38427</c:v>
                </c:pt>
                <c:pt idx="8476">
                  <c:v>38428</c:v>
                </c:pt>
                <c:pt idx="8477">
                  <c:v>38429</c:v>
                </c:pt>
                <c:pt idx="8478">
                  <c:v>38430</c:v>
                </c:pt>
                <c:pt idx="8479">
                  <c:v>38431</c:v>
                </c:pt>
                <c:pt idx="8480">
                  <c:v>38432</c:v>
                </c:pt>
                <c:pt idx="8481">
                  <c:v>38433</c:v>
                </c:pt>
                <c:pt idx="8482">
                  <c:v>38434</c:v>
                </c:pt>
                <c:pt idx="8483">
                  <c:v>38435</c:v>
                </c:pt>
                <c:pt idx="8484">
                  <c:v>38436</c:v>
                </c:pt>
                <c:pt idx="8485">
                  <c:v>38437</c:v>
                </c:pt>
                <c:pt idx="8486">
                  <c:v>38438</c:v>
                </c:pt>
                <c:pt idx="8487">
                  <c:v>38439</c:v>
                </c:pt>
                <c:pt idx="8488">
                  <c:v>38440</c:v>
                </c:pt>
                <c:pt idx="8489">
                  <c:v>38441</c:v>
                </c:pt>
                <c:pt idx="8490">
                  <c:v>38442</c:v>
                </c:pt>
                <c:pt idx="8491">
                  <c:v>38443</c:v>
                </c:pt>
                <c:pt idx="8492">
                  <c:v>38444</c:v>
                </c:pt>
                <c:pt idx="8493">
                  <c:v>38445</c:v>
                </c:pt>
                <c:pt idx="8494">
                  <c:v>38446</c:v>
                </c:pt>
                <c:pt idx="8495">
                  <c:v>38447</c:v>
                </c:pt>
                <c:pt idx="8496">
                  <c:v>38448</c:v>
                </c:pt>
                <c:pt idx="8497">
                  <c:v>38449</c:v>
                </c:pt>
                <c:pt idx="8498">
                  <c:v>38450</c:v>
                </c:pt>
                <c:pt idx="8499">
                  <c:v>38451</c:v>
                </c:pt>
                <c:pt idx="8500">
                  <c:v>38452</c:v>
                </c:pt>
                <c:pt idx="8501">
                  <c:v>38453</c:v>
                </c:pt>
                <c:pt idx="8502">
                  <c:v>38454</c:v>
                </c:pt>
                <c:pt idx="8503">
                  <c:v>38455</c:v>
                </c:pt>
                <c:pt idx="8504">
                  <c:v>38456</c:v>
                </c:pt>
                <c:pt idx="8505">
                  <c:v>38457</c:v>
                </c:pt>
                <c:pt idx="8506">
                  <c:v>38458</c:v>
                </c:pt>
                <c:pt idx="8507">
                  <c:v>38459</c:v>
                </c:pt>
                <c:pt idx="8508">
                  <c:v>38460</c:v>
                </c:pt>
                <c:pt idx="8509">
                  <c:v>38461</c:v>
                </c:pt>
                <c:pt idx="8510">
                  <c:v>38462</c:v>
                </c:pt>
                <c:pt idx="8511">
                  <c:v>38463</c:v>
                </c:pt>
                <c:pt idx="8512">
                  <c:v>38464</c:v>
                </c:pt>
                <c:pt idx="8513">
                  <c:v>38465</c:v>
                </c:pt>
                <c:pt idx="8514">
                  <c:v>38466</c:v>
                </c:pt>
                <c:pt idx="8515">
                  <c:v>38467</c:v>
                </c:pt>
                <c:pt idx="8516">
                  <c:v>38468</c:v>
                </c:pt>
                <c:pt idx="8517">
                  <c:v>38469</c:v>
                </c:pt>
                <c:pt idx="8518">
                  <c:v>38470</c:v>
                </c:pt>
                <c:pt idx="8519">
                  <c:v>38471</c:v>
                </c:pt>
                <c:pt idx="8520">
                  <c:v>38472</c:v>
                </c:pt>
                <c:pt idx="8521">
                  <c:v>38473</c:v>
                </c:pt>
                <c:pt idx="8522">
                  <c:v>38474</c:v>
                </c:pt>
                <c:pt idx="8523">
                  <c:v>38475</c:v>
                </c:pt>
                <c:pt idx="8524">
                  <c:v>38476</c:v>
                </c:pt>
                <c:pt idx="8525">
                  <c:v>38477</c:v>
                </c:pt>
                <c:pt idx="8526">
                  <c:v>38478</c:v>
                </c:pt>
                <c:pt idx="8527">
                  <c:v>38479</c:v>
                </c:pt>
                <c:pt idx="8528">
                  <c:v>38480</c:v>
                </c:pt>
                <c:pt idx="8529">
                  <c:v>38481</c:v>
                </c:pt>
                <c:pt idx="8530">
                  <c:v>38482</c:v>
                </c:pt>
                <c:pt idx="8531">
                  <c:v>38483</c:v>
                </c:pt>
                <c:pt idx="8532">
                  <c:v>38484</c:v>
                </c:pt>
                <c:pt idx="8533">
                  <c:v>38485</c:v>
                </c:pt>
                <c:pt idx="8534">
                  <c:v>38486</c:v>
                </c:pt>
                <c:pt idx="8535">
                  <c:v>38487</c:v>
                </c:pt>
                <c:pt idx="8536">
                  <c:v>38488</c:v>
                </c:pt>
                <c:pt idx="8537">
                  <c:v>38489</c:v>
                </c:pt>
                <c:pt idx="8538">
                  <c:v>38490</c:v>
                </c:pt>
                <c:pt idx="8539">
                  <c:v>38491</c:v>
                </c:pt>
                <c:pt idx="8540">
                  <c:v>38492</c:v>
                </c:pt>
                <c:pt idx="8541">
                  <c:v>38493</c:v>
                </c:pt>
                <c:pt idx="8542">
                  <c:v>38494</c:v>
                </c:pt>
                <c:pt idx="8543">
                  <c:v>38495</c:v>
                </c:pt>
                <c:pt idx="8544">
                  <c:v>38496</c:v>
                </c:pt>
                <c:pt idx="8545">
                  <c:v>38497</c:v>
                </c:pt>
                <c:pt idx="8546">
                  <c:v>38498</c:v>
                </c:pt>
                <c:pt idx="8547">
                  <c:v>38499</c:v>
                </c:pt>
                <c:pt idx="8548">
                  <c:v>38500</c:v>
                </c:pt>
                <c:pt idx="8549">
                  <c:v>38501</c:v>
                </c:pt>
                <c:pt idx="8550">
                  <c:v>38502</c:v>
                </c:pt>
                <c:pt idx="8551">
                  <c:v>38503</c:v>
                </c:pt>
                <c:pt idx="8552">
                  <c:v>38504</c:v>
                </c:pt>
                <c:pt idx="8553">
                  <c:v>38505</c:v>
                </c:pt>
                <c:pt idx="8554">
                  <c:v>38506</c:v>
                </c:pt>
                <c:pt idx="8555">
                  <c:v>38507</c:v>
                </c:pt>
                <c:pt idx="8556">
                  <c:v>38508</c:v>
                </c:pt>
                <c:pt idx="8557">
                  <c:v>38509</c:v>
                </c:pt>
                <c:pt idx="8558">
                  <c:v>38510</c:v>
                </c:pt>
                <c:pt idx="8559">
                  <c:v>38511</c:v>
                </c:pt>
                <c:pt idx="8560">
                  <c:v>38512</c:v>
                </c:pt>
                <c:pt idx="8561">
                  <c:v>38513</c:v>
                </c:pt>
                <c:pt idx="8562">
                  <c:v>38514</c:v>
                </c:pt>
                <c:pt idx="8563">
                  <c:v>38515</c:v>
                </c:pt>
                <c:pt idx="8564">
                  <c:v>38516</c:v>
                </c:pt>
                <c:pt idx="8565">
                  <c:v>38517</c:v>
                </c:pt>
                <c:pt idx="8566">
                  <c:v>38518</c:v>
                </c:pt>
                <c:pt idx="8567">
                  <c:v>38519</c:v>
                </c:pt>
                <c:pt idx="8568">
                  <c:v>38520</c:v>
                </c:pt>
                <c:pt idx="8569">
                  <c:v>38521</c:v>
                </c:pt>
                <c:pt idx="8570">
                  <c:v>38522</c:v>
                </c:pt>
                <c:pt idx="8571">
                  <c:v>38523</c:v>
                </c:pt>
                <c:pt idx="8572">
                  <c:v>38524</c:v>
                </c:pt>
                <c:pt idx="8573">
                  <c:v>38525</c:v>
                </c:pt>
                <c:pt idx="8574">
                  <c:v>38526</c:v>
                </c:pt>
                <c:pt idx="8575">
                  <c:v>38527</c:v>
                </c:pt>
                <c:pt idx="8576">
                  <c:v>38528</c:v>
                </c:pt>
                <c:pt idx="8577">
                  <c:v>38529</c:v>
                </c:pt>
                <c:pt idx="8578">
                  <c:v>38530</c:v>
                </c:pt>
                <c:pt idx="8579">
                  <c:v>38531</c:v>
                </c:pt>
                <c:pt idx="8580">
                  <c:v>38532</c:v>
                </c:pt>
                <c:pt idx="8581">
                  <c:v>38533</c:v>
                </c:pt>
                <c:pt idx="8582">
                  <c:v>38534</c:v>
                </c:pt>
                <c:pt idx="8583">
                  <c:v>38535</c:v>
                </c:pt>
                <c:pt idx="8584">
                  <c:v>38536</c:v>
                </c:pt>
                <c:pt idx="8585">
                  <c:v>38537</c:v>
                </c:pt>
                <c:pt idx="8586">
                  <c:v>38538</c:v>
                </c:pt>
                <c:pt idx="8587">
                  <c:v>38539</c:v>
                </c:pt>
                <c:pt idx="8588">
                  <c:v>38540</c:v>
                </c:pt>
                <c:pt idx="8589">
                  <c:v>38541</c:v>
                </c:pt>
                <c:pt idx="8590">
                  <c:v>38542</c:v>
                </c:pt>
                <c:pt idx="8591">
                  <c:v>38543</c:v>
                </c:pt>
                <c:pt idx="8592">
                  <c:v>38544</c:v>
                </c:pt>
                <c:pt idx="8593">
                  <c:v>38545</c:v>
                </c:pt>
                <c:pt idx="8594">
                  <c:v>38546</c:v>
                </c:pt>
                <c:pt idx="8595">
                  <c:v>38547</c:v>
                </c:pt>
                <c:pt idx="8596">
                  <c:v>38548</c:v>
                </c:pt>
                <c:pt idx="8597">
                  <c:v>38549</c:v>
                </c:pt>
                <c:pt idx="8598">
                  <c:v>38550</c:v>
                </c:pt>
                <c:pt idx="8599">
                  <c:v>38551</c:v>
                </c:pt>
                <c:pt idx="8600">
                  <c:v>38552</c:v>
                </c:pt>
                <c:pt idx="8601">
                  <c:v>38553</c:v>
                </c:pt>
                <c:pt idx="8602">
                  <c:v>38554</c:v>
                </c:pt>
                <c:pt idx="8603">
                  <c:v>38555</c:v>
                </c:pt>
                <c:pt idx="8604">
                  <c:v>38556</c:v>
                </c:pt>
                <c:pt idx="8605">
                  <c:v>38557</c:v>
                </c:pt>
                <c:pt idx="8606">
                  <c:v>38558</c:v>
                </c:pt>
                <c:pt idx="8607">
                  <c:v>38559</c:v>
                </c:pt>
                <c:pt idx="8608">
                  <c:v>38560</c:v>
                </c:pt>
                <c:pt idx="8609">
                  <c:v>38561</c:v>
                </c:pt>
                <c:pt idx="8610">
                  <c:v>38562</c:v>
                </c:pt>
                <c:pt idx="8611">
                  <c:v>38563</c:v>
                </c:pt>
                <c:pt idx="8612">
                  <c:v>38564</c:v>
                </c:pt>
                <c:pt idx="8613">
                  <c:v>38565</c:v>
                </c:pt>
                <c:pt idx="8614">
                  <c:v>38566</c:v>
                </c:pt>
                <c:pt idx="8615">
                  <c:v>38567</c:v>
                </c:pt>
                <c:pt idx="8616">
                  <c:v>38568</c:v>
                </c:pt>
                <c:pt idx="8617">
                  <c:v>38569</c:v>
                </c:pt>
                <c:pt idx="8618">
                  <c:v>38570</c:v>
                </c:pt>
                <c:pt idx="8619">
                  <c:v>38571</c:v>
                </c:pt>
                <c:pt idx="8620">
                  <c:v>38572</c:v>
                </c:pt>
                <c:pt idx="8621">
                  <c:v>38573</c:v>
                </c:pt>
                <c:pt idx="8622">
                  <c:v>38574</c:v>
                </c:pt>
                <c:pt idx="8623">
                  <c:v>38575</c:v>
                </c:pt>
                <c:pt idx="8624">
                  <c:v>38576</c:v>
                </c:pt>
                <c:pt idx="8625">
                  <c:v>38577</c:v>
                </c:pt>
                <c:pt idx="8626">
                  <c:v>38578</c:v>
                </c:pt>
                <c:pt idx="8627">
                  <c:v>38579</c:v>
                </c:pt>
                <c:pt idx="8628">
                  <c:v>38580</c:v>
                </c:pt>
                <c:pt idx="8629">
                  <c:v>38581</c:v>
                </c:pt>
                <c:pt idx="8630">
                  <c:v>38582</c:v>
                </c:pt>
                <c:pt idx="8631">
                  <c:v>38583</c:v>
                </c:pt>
                <c:pt idx="8632">
                  <c:v>38584</c:v>
                </c:pt>
                <c:pt idx="8633">
                  <c:v>38585</c:v>
                </c:pt>
                <c:pt idx="8634">
                  <c:v>38586</c:v>
                </c:pt>
                <c:pt idx="8635">
                  <c:v>38587</c:v>
                </c:pt>
                <c:pt idx="8636">
                  <c:v>38588</c:v>
                </c:pt>
                <c:pt idx="8637">
                  <c:v>38589</c:v>
                </c:pt>
                <c:pt idx="8638">
                  <c:v>38590</c:v>
                </c:pt>
                <c:pt idx="8639">
                  <c:v>38591</c:v>
                </c:pt>
                <c:pt idx="8640">
                  <c:v>38592</c:v>
                </c:pt>
                <c:pt idx="8641">
                  <c:v>38593</c:v>
                </c:pt>
                <c:pt idx="8642">
                  <c:v>38594</c:v>
                </c:pt>
                <c:pt idx="8643">
                  <c:v>38595</c:v>
                </c:pt>
                <c:pt idx="8644">
                  <c:v>38596</c:v>
                </c:pt>
                <c:pt idx="8645">
                  <c:v>38597</c:v>
                </c:pt>
                <c:pt idx="8646">
                  <c:v>38598</c:v>
                </c:pt>
                <c:pt idx="8647">
                  <c:v>38599</c:v>
                </c:pt>
                <c:pt idx="8648">
                  <c:v>38600</c:v>
                </c:pt>
                <c:pt idx="8649">
                  <c:v>38601</c:v>
                </c:pt>
                <c:pt idx="8650">
                  <c:v>38602</c:v>
                </c:pt>
                <c:pt idx="8651">
                  <c:v>38603</c:v>
                </c:pt>
                <c:pt idx="8652">
                  <c:v>38604</c:v>
                </c:pt>
                <c:pt idx="8653">
                  <c:v>38605</c:v>
                </c:pt>
                <c:pt idx="8654">
                  <c:v>38606</c:v>
                </c:pt>
                <c:pt idx="8655">
                  <c:v>38607</c:v>
                </c:pt>
                <c:pt idx="8656">
                  <c:v>38608</c:v>
                </c:pt>
                <c:pt idx="8657">
                  <c:v>38609</c:v>
                </c:pt>
                <c:pt idx="8658">
                  <c:v>38610</c:v>
                </c:pt>
                <c:pt idx="8659">
                  <c:v>38611</c:v>
                </c:pt>
                <c:pt idx="8660">
                  <c:v>38612</c:v>
                </c:pt>
                <c:pt idx="8661">
                  <c:v>38613</c:v>
                </c:pt>
                <c:pt idx="8662">
                  <c:v>38614</c:v>
                </c:pt>
                <c:pt idx="8663">
                  <c:v>38615</c:v>
                </c:pt>
                <c:pt idx="8664">
                  <c:v>38616</c:v>
                </c:pt>
                <c:pt idx="8665">
                  <c:v>38617</c:v>
                </c:pt>
                <c:pt idx="8666">
                  <c:v>38618</c:v>
                </c:pt>
                <c:pt idx="8667">
                  <c:v>38619</c:v>
                </c:pt>
                <c:pt idx="8668">
                  <c:v>38620</c:v>
                </c:pt>
                <c:pt idx="8669">
                  <c:v>38621</c:v>
                </c:pt>
                <c:pt idx="8670">
                  <c:v>38622</c:v>
                </c:pt>
                <c:pt idx="8671">
                  <c:v>38623</c:v>
                </c:pt>
                <c:pt idx="8672">
                  <c:v>38624</c:v>
                </c:pt>
                <c:pt idx="8673">
                  <c:v>38625</c:v>
                </c:pt>
                <c:pt idx="8674">
                  <c:v>38626</c:v>
                </c:pt>
                <c:pt idx="8675">
                  <c:v>38627</c:v>
                </c:pt>
                <c:pt idx="8676">
                  <c:v>38628</c:v>
                </c:pt>
                <c:pt idx="8677">
                  <c:v>38629</c:v>
                </c:pt>
                <c:pt idx="8678">
                  <c:v>38630</c:v>
                </c:pt>
                <c:pt idx="8679">
                  <c:v>38631</c:v>
                </c:pt>
                <c:pt idx="8680">
                  <c:v>38632</c:v>
                </c:pt>
                <c:pt idx="8681">
                  <c:v>38633</c:v>
                </c:pt>
                <c:pt idx="8682">
                  <c:v>38634</c:v>
                </c:pt>
                <c:pt idx="8683">
                  <c:v>38635</c:v>
                </c:pt>
                <c:pt idx="8684">
                  <c:v>38636</c:v>
                </c:pt>
                <c:pt idx="8685">
                  <c:v>38637</c:v>
                </c:pt>
                <c:pt idx="8686">
                  <c:v>38638</c:v>
                </c:pt>
                <c:pt idx="8687">
                  <c:v>38639</c:v>
                </c:pt>
                <c:pt idx="8688">
                  <c:v>38640</c:v>
                </c:pt>
                <c:pt idx="8689">
                  <c:v>38641</c:v>
                </c:pt>
                <c:pt idx="8690">
                  <c:v>38642</c:v>
                </c:pt>
                <c:pt idx="8691">
                  <c:v>38643</c:v>
                </c:pt>
                <c:pt idx="8692">
                  <c:v>38644</c:v>
                </c:pt>
                <c:pt idx="8693">
                  <c:v>38645</c:v>
                </c:pt>
                <c:pt idx="8694">
                  <c:v>38646</c:v>
                </c:pt>
                <c:pt idx="8695">
                  <c:v>38647</c:v>
                </c:pt>
                <c:pt idx="8696">
                  <c:v>38648</c:v>
                </c:pt>
                <c:pt idx="8697">
                  <c:v>38649</c:v>
                </c:pt>
                <c:pt idx="8698">
                  <c:v>38650</c:v>
                </c:pt>
                <c:pt idx="8699">
                  <c:v>38651</c:v>
                </c:pt>
                <c:pt idx="8700">
                  <c:v>38652</c:v>
                </c:pt>
                <c:pt idx="8701">
                  <c:v>38653</c:v>
                </c:pt>
                <c:pt idx="8702">
                  <c:v>38654</c:v>
                </c:pt>
                <c:pt idx="8703">
                  <c:v>38655</c:v>
                </c:pt>
                <c:pt idx="8704">
                  <c:v>38656</c:v>
                </c:pt>
                <c:pt idx="8705">
                  <c:v>38657</c:v>
                </c:pt>
                <c:pt idx="8706">
                  <c:v>38658</c:v>
                </c:pt>
                <c:pt idx="8707">
                  <c:v>38659</c:v>
                </c:pt>
                <c:pt idx="8708">
                  <c:v>38660</c:v>
                </c:pt>
                <c:pt idx="8709">
                  <c:v>38661</c:v>
                </c:pt>
                <c:pt idx="8710">
                  <c:v>38662</c:v>
                </c:pt>
                <c:pt idx="8711">
                  <c:v>38663</c:v>
                </c:pt>
                <c:pt idx="8712">
                  <c:v>38664</c:v>
                </c:pt>
                <c:pt idx="8713">
                  <c:v>38665</c:v>
                </c:pt>
                <c:pt idx="8714">
                  <c:v>38666</c:v>
                </c:pt>
                <c:pt idx="8715">
                  <c:v>38667</c:v>
                </c:pt>
                <c:pt idx="8716">
                  <c:v>38668</c:v>
                </c:pt>
                <c:pt idx="8717">
                  <c:v>38669</c:v>
                </c:pt>
                <c:pt idx="8718">
                  <c:v>38670</c:v>
                </c:pt>
                <c:pt idx="8719">
                  <c:v>38671</c:v>
                </c:pt>
                <c:pt idx="8720">
                  <c:v>38672</c:v>
                </c:pt>
                <c:pt idx="8721">
                  <c:v>38673</c:v>
                </c:pt>
                <c:pt idx="8722">
                  <c:v>38674</c:v>
                </c:pt>
                <c:pt idx="8723">
                  <c:v>38675</c:v>
                </c:pt>
                <c:pt idx="8724">
                  <c:v>38676</c:v>
                </c:pt>
                <c:pt idx="8725">
                  <c:v>38677</c:v>
                </c:pt>
                <c:pt idx="8726">
                  <c:v>38678</c:v>
                </c:pt>
                <c:pt idx="8727">
                  <c:v>38679</c:v>
                </c:pt>
                <c:pt idx="8728">
                  <c:v>38680</c:v>
                </c:pt>
                <c:pt idx="8729">
                  <c:v>38681</c:v>
                </c:pt>
                <c:pt idx="8730">
                  <c:v>38682</c:v>
                </c:pt>
                <c:pt idx="8731">
                  <c:v>38683</c:v>
                </c:pt>
                <c:pt idx="8732">
                  <c:v>38684</c:v>
                </c:pt>
                <c:pt idx="8733">
                  <c:v>38685</c:v>
                </c:pt>
                <c:pt idx="8734">
                  <c:v>38686</c:v>
                </c:pt>
                <c:pt idx="8735">
                  <c:v>38687</c:v>
                </c:pt>
                <c:pt idx="8736">
                  <c:v>38688</c:v>
                </c:pt>
                <c:pt idx="8737">
                  <c:v>38689</c:v>
                </c:pt>
                <c:pt idx="8738">
                  <c:v>38690</c:v>
                </c:pt>
                <c:pt idx="8739">
                  <c:v>38691</c:v>
                </c:pt>
                <c:pt idx="8740">
                  <c:v>38692</c:v>
                </c:pt>
                <c:pt idx="8741">
                  <c:v>38693</c:v>
                </c:pt>
                <c:pt idx="8742">
                  <c:v>38694</c:v>
                </c:pt>
                <c:pt idx="8743">
                  <c:v>38695</c:v>
                </c:pt>
                <c:pt idx="8744">
                  <c:v>38696</c:v>
                </c:pt>
                <c:pt idx="8745">
                  <c:v>38697</c:v>
                </c:pt>
                <c:pt idx="8746">
                  <c:v>38698</c:v>
                </c:pt>
                <c:pt idx="8747">
                  <c:v>38699</c:v>
                </c:pt>
                <c:pt idx="8748">
                  <c:v>38700</c:v>
                </c:pt>
                <c:pt idx="8749">
                  <c:v>38701</c:v>
                </c:pt>
                <c:pt idx="8750">
                  <c:v>38702</c:v>
                </c:pt>
                <c:pt idx="8751">
                  <c:v>38703</c:v>
                </c:pt>
                <c:pt idx="8752">
                  <c:v>38704</c:v>
                </c:pt>
                <c:pt idx="8753">
                  <c:v>38705</c:v>
                </c:pt>
                <c:pt idx="8754">
                  <c:v>38706</c:v>
                </c:pt>
                <c:pt idx="8755">
                  <c:v>38707</c:v>
                </c:pt>
                <c:pt idx="8756">
                  <c:v>38708</c:v>
                </c:pt>
                <c:pt idx="8757">
                  <c:v>38709</c:v>
                </c:pt>
                <c:pt idx="8758">
                  <c:v>38710</c:v>
                </c:pt>
                <c:pt idx="8759">
                  <c:v>38711</c:v>
                </c:pt>
                <c:pt idx="8760">
                  <c:v>38712</c:v>
                </c:pt>
                <c:pt idx="8761">
                  <c:v>38713</c:v>
                </c:pt>
                <c:pt idx="8762">
                  <c:v>38714</c:v>
                </c:pt>
                <c:pt idx="8763">
                  <c:v>38715</c:v>
                </c:pt>
                <c:pt idx="8764">
                  <c:v>38716</c:v>
                </c:pt>
                <c:pt idx="8765">
                  <c:v>38717</c:v>
                </c:pt>
                <c:pt idx="8766">
                  <c:v>38718</c:v>
                </c:pt>
                <c:pt idx="8767">
                  <c:v>38719</c:v>
                </c:pt>
                <c:pt idx="8768">
                  <c:v>38720</c:v>
                </c:pt>
                <c:pt idx="8769">
                  <c:v>38721</c:v>
                </c:pt>
                <c:pt idx="8770">
                  <c:v>38722</c:v>
                </c:pt>
                <c:pt idx="8771">
                  <c:v>38723</c:v>
                </c:pt>
                <c:pt idx="8772">
                  <c:v>38724</c:v>
                </c:pt>
                <c:pt idx="8773">
                  <c:v>38725</c:v>
                </c:pt>
                <c:pt idx="8774">
                  <c:v>38726</c:v>
                </c:pt>
                <c:pt idx="8775">
                  <c:v>38727</c:v>
                </c:pt>
                <c:pt idx="8776">
                  <c:v>38728</c:v>
                </c:pt>
                <c:pt idx="8777">
                  <c:v>38729</c:v>
                </c:pt>
                <c:pt idx="8778">
                  <c:v>38730</c:v>
                </c:pt>
                <c:pt idx="8779">
                  <c:v>38731</c:v>
                </c:pt>
                <c:pt idx="8780">
                  <c:v>38732</c:v>
                </c:pt>
                <c:pt idx="8781">
                  <c:v>38733</c:v>
                </c:pt>
                <c:pt idx="8782">
                  <c:v>38734</c:v>
                </c:pt>
                <c:pt idx="8783">
                  <c:v>38735</c:v>
                </c:pt>
                <c:pt idx="8784">
                  <c:v>38736</c:v>
                </c:pt>
                <c:pt idx="8785">
                  <c:v>38737</c:v>
                </c:pt>
                <c:pt idx="8786">
                  <c:v>38738</c:v>
                </c:pt>
                <c:pt idx="8787">
                  <c:v>38739</c:v>
                </c:pt>
                <c:pt idx="8788">
                  <c:v>38740</c:v>
                </c:pt>
                <c:pt idx="8789">
                  <c:v>38741</c:v>
                </c:pt>
                <c:pt idx="8790">
                  <c:v>38742</c:v>
                </c:pt>
                <c:pt idx="8791">
                  <c:v>38743</c:v>
                </c:pt>
                <c:pt idx="8792">
                  <c:v>38744</c:v>
                </c:pt>
                <c:pt idx="8793">
                  <c:v>38745</c:v>
                </c:pt>
                <c:pt idx="8794">
                  <c:v>38746</c:v>
                </c:pt>
                <c:pt idx="8795">
                  <c:v>38747</c:v>
                </c:pt>
                <c:pt idx="8796">
                  <c:v>38748</c:v>
                </c:pt>
                <c:pt idx="8797">
                  <c:v>38749</c:v>
                </c:pt>
                <c:pt idx="8798">
                  <c:v>38750</c:v>
                </c:pt>
                <c:pt idx="8799">
                  <c:v>38751</c:v>
                </c:pt>
                <c:pt idx="8800">
                  <c:v>38752</c:v>
                </c:pt>
                <c:pt idx="8801">
                  <c:v>38753</c:v>
                </c:pt>
                <c:pt idx="8802">
                  <c:v>38754</c:v>
                </c:pt>
                <c:pt idx="8803">
                  <c:v>38755</c:v>
                </c:pt>
                <c:pt idx="8804">
                  <c:v>38756</c:v>
                </c:pt>
                <c:pt idx="8805">
                  <c:v>38757</c:v>
                </c:pt>
                <c:pt idx="8806">
                  <c:v>38758</c:v>
                </c:pt>
                <c:pt idx="8807">
                  <c:v>38759</c:v>
                </c:pt>
                <c:pt idx="8808">
                  <c:v>38760</c:v>
                </c:pt>
                <c:pt idx="8809">
                  <c:v>38761</c:v>
                </c:pt>
                <c:pt idx="8810">
                  <c:v>38762</c:v>
                </c:pt>
                <c:pt idx="8811">
                  <c:v>38763</c:v>
                </c:pt>
                <c:pt idx="8812">
                  <c:v>38764</c:v>
                </c:pt>
                <c:pt idx="8813">
                  <c:v>38765</c:v>
                </c:pt>
                <c:pt idx="8814">
                  <c:v>38766</c:v>
                </c:pt>
                <c:pt idx="8815">
                  <c:v>38767</c:v>
                </c:pt>
                <c:pt idx="8816">
                  <c:v>38768</c:v>
                </c:pt>
                <c:pt idx="8817">
                  <c:v>38769</c:v>
                </c:pt>
                <c:pt idx="8818">
                  <c:v>38770</c:v>
                </c:pt>
                <c:pt idx="8819">
                  <c:v>38771</c:v>
                </c:pt>
                <c:pt idx="8820">
                  <c:v>38772</c:v>
                </c:pt>
                <c:pt idx="8821">
                  <c:v>38773</c:v>
                </c:pt>
                <c:pt idx="8822">
                  <c:v>38774</c:v>
                </c:pt>
                <c:pt idx="8823">
                  <c:v>38775</c:v>
                </c:pt>
                <c:pt idx="8824">
                  <c:v>38776</c:v>
                </c:pt>
                <c:pt idx="8825">
                  <c:v>38777</c:v>
                </c:pt>
                <c:pt idx="8826">
                  <c:v>38778</c:v>
                </c:pt>
                <c:pt idx="8827">
                  <c:v>38779</c:v>
                </c:pt>
                <c:pt idx="8828">
                  <c:v>38780</c:v>
                </c:pt>
                <c:pt idx="8829">
                  <c:v>38781</c:v>
                </c:pt>
                <c:pt idx="8830">
                  <c:v>38782</c:v>
                </c:pt>
                <c:pt idx="8831">
                  <c:v>38783</c:v>
                </c:pt>
                <c:pt idx="8832">
                  <c:v>38784</c:v>
                </c:pt>
                <c:pt idx="8833">
                  <c:v>38785</c:v>
                </c:pt>
                <c:pt idx="8834">
                  <c:v>38786</c:v>
                </c:pt>
                <c:pt idx="8835">
                  <c:v>38787</c:v>
                </c:pt>
                <c:pt idx="8836">
                  <c:v>38788</c:v>
                </c:pt>
                <c:pt idx="8837">
                  <c:v>38789</c:v>
                </c:pt>
                <c:pt idx="8838">
                  <c:v>38790</c:v>
                </c:pt>
                <c:pt idx="8839">
                  <c:v>38791</c:v>
                </c:pt>
                <c:pt idx="8840">
                  <c:v>38792</c:v>
                </c:pt>
                <c:pt idx="8841">
                  <c:v>38793</c:v>
                </c:pt>
                <c:pt idx="8842">
                  <c:v>38794</c:v>
                </c:pt>
                <c:pt idx="8843">
                  <c:v>38795</c:v>
                </c:pt>
                <c:pt idx="8844">
                  <c:v>38796</c:v>
                </c:pt>
                <c:pt idx="8845">
                  <c:v>38797</c:v>
                </c:pt>
                <c:pt idx="8846">
                  <c:v>38798</c:v>
                </c:pt>
                <c:pt idx="8847">
                  <c:v>38799</c:v>
                </c:pt>
                <c:pt idx="8848">
                  <c:v>38800</c:v>
                </c:pt>
                <c:pt idx="8849">
                  <c:v>38801</c:v>
                </c:pt>
                <c:pt idx="8850">
                  <c:v>38802</c:v>
                </c:pt>
                <c:pt idx="8851">
                  <c:v>38803</c:v>
                </c:pt>
                <c:pt idx="8852">
                  <c:v>38804</c:v>
                </c:pt>
                <c:pt idx="8853">
                  <c:v>38805</c:v>
                </c:pt>
                <c:pt idx="8854">
                  <c:v>38806</c:v>
                </c:pt>
                <c:pt idx="8855">
                  <c:v>38807</c:v>
                </c:pt>
                <c:pt idx="8856">
                  <c:v>38808</c:v>
                </c:pt>
                <c:pt idx="8857">
                  <c:v>38809</c:v>
                </c:pt>
                <c:pt idx="8858">
                  <c:v>38810</c:v>
                </c:pt>
                <c:pt idx="8859">
                  <c:v>38811</c:v>
                </c:pt>
                <c:pt idx="8860">
                  <c:v>38812</c:v>
                </c:pt>
                <c:pt idx="8861">
                  <c:v>38813</c:v>
                </c:pt>
                <c:pt idx="8862">
                  <c:v>38814</c:v>
                </c:pt>
                <c:pt idx="8863">
                  <c:v>38815</c:v>
                </c:pt>
                <c:pt idx="8864">
                  <c:v>38816</c:v>
                </c:pt>
                <c:pt idx="8865">
                  <c:v>38817</c:v>
                </c:pt>
                <c:pt idx="8866">
                  <c:v>38818</c:v>
                </c:pt>
                <c:pt idx="8867">
                  <c:v>38819</c:v>
                </c:pt>
                <c:pt idx="8868">
                  <c:v>38820</c:v>
                </c:pt>
                <c:pt idx="8869">
                  <c:v>38821</c:v>
                </c:pt>
                <c:pt idx="8870">
                  <c:v>38822</c:v>
                </c:pt>
                <c:pt idx="8871">
                  <c:v>38823</c:v>
                </c:pt>
                <c:pt idx="8872">
                  <c:v>38824</c:v>
                </c:pt>
                <c:pt idx="8873">
                  <c:v>38825</c:v>
                </c:pt>
                <c:pt idx="8874">
                  <c:v>38826</c:v>
                </c:pt>
                <c:pt idx="8875">
                  <c:v>38827</c:v>
                </c:pt>
                <c:pt idx="8876">
                  <c:v>38828</c:v>
                </c:pt>
                <c:pt idx="8877">
                  <c:v>38829</c:v>
                </c:pt>
                <c:pt idx="8878">
                  <c:v>38830</c:v>
                </c:pt>
                <c:pt idx="8879">
                  <c:v>38831</c:v>
                </c:pt>
                <c:pt idx="8880">
                  <c:v>38832</c:v>
                </c:pt>
                <c:pt idx="8881">
                  <c:v>38833</c:v>
                </c:pt>
                <c:pt idx="8882">
                  <c:v>38834</c:v>
                </c:pt>
                <c:pt idx="8883">
                  <c:v>38835</c:v>
                </c:pt>
                <c:pt idx="8884">
                  <c:v>38836</c:v>
                </c:pt>
                <c:pt idx="8885">
                  <c:v>38837</c:v>
                </c:pt>
                <c:pt idx="8886">
                  <c:v>38838</c:v>
                </c:pt>
                <c:pt idx="8887">
                  <c:v>38839</c:v>
                </c:pt>
                <c:pt idx="8888">
                  <c:v>38840</c:v>
                </c:pt>
                <c:pt idx="8889">
                  <c:v>38841</c:v>
                </c:pt>
                <c:pt idx="8890">
                  <c:v>38842</c:v>
                </c:pt>
                <c:pt idx="8891">
                  <c:v>38843</c:v>
                </c:pt>
                <c:pt idx="8892">
                  <c:v>38844</c:v>
                </c:pt>
                <c:pt idx="8893">
                  <c:v>38845</c:v>
                </c:pt>
                <c:pt idx="8894">
                  <c:v>38846</c:v>
                </c:pt>
                <c:pt idx="8895">
                  <c:v>38847</c:v>
                </c:pt>
                <c:pt idx="8896">
                  <c:v>38848</c:v>
                </c:pt>
                <c:pt idx="8897">
                  <c:v>38849</c:v>
                </c:pt>
                <c:pt idx="8898">
                  <c:v>38850</c:v>
                </c:pt>
                <c:pt idx="8899">
                  <c:v>38851</c:v>
                </c:pt>
                <c:pt idx="8900">
                  <c:v>38852</c:v>
                </c:pt>
                <c:pt idx="8901">
                  <c:v>38853</c:v>
                </c:pt>
                <c:pt idx="8902">
                  <c:v>38854</c:v>
                </c:pt>
                <c:pt idx="8903">
                  <c:v>38855</c:v>
                </c:pt>
                <c:pt idx="8904">
                  <c:v>38856</c:v>
                </c:pt>
                <c:pt idx="8905">
                  <c:v>38857</c:v>
                </c:pt>
                <c:pt idx="8906">
                  <c:v>38858</c:v>
                </c:pt>
                <c:pt idx="8907">
                  <c:v>38859</c:v>
                </c:pt>
                <c:pt idx="8908">
                  <c:v>38860</c:v>
                </c:pt>
                <c:pt idx="8909">
                  <c:v>38861</c:v>
                </c:pt>
                <c:pt idx="8910">
                  <c:v>38862</c:v>
                </c:pt>
                <c:pt idx="8911">
                  <c:v>38863</c:v>
                </c:pt>
                <c:pt idx="8912">
                  <c:v>38864</c:v>
                </c:pt>
                <c:pt idx="8913">
                  <c:v>38865</c:v>
                </c:pt>
                <c:pt idx="8914">
                  <c:v>38866</c:v>
                </c:pt>
                <c:pt idx="8915">
                  <c:v>38867</c:v>
                </c:pt>
                <c:pt idx="8916">
                  <c:v>38868</c:v>
                </c:pt>
                <c:pt idx="8917">
                  <c:v>38869</c:v>
                </c:pt>
                <c:pt idx="8918">
                  <c:v>38870</c:v>
                </c:pt>
                <c:pt idx="8919">
                  <c:v>38871</c:v>
                </c:pt>
                <c:pt idx="8920">
                  <c:v>38872</c:v>
                </c:pt>
                <c:pt idx="8921">
                  <c:v>38873</c:v>
                </c:pt>
                <c:pt idx="8922">
                  <c:v>38874</c:v>
                </c:pt>
                <c:pt idx="8923">
                  <c:v>38875</c:v>
                </c:pt>
                <c:pt idx="8924">
                  <c:v>38876</c:v>
                </c:pt>
                <c:pt idx="8925">
                  <c:v>38877</c:v>
                </c:pt>
                <c:pt idx="8926">
                  <c:v>38878</c:v>
                </c:pt>
                <c:pt idx="8927">
                  <c:v>38879</c:v>
                </c:pt>
                <c:pt idx="8928">
                  <c:v>38880</c:v>
                </c:pt>
                <c:pt idx="8929">
                  <c:v>38881</c:v>
                </c:pt>
                <c:pt idx="8930">
                  <c:v>38882</c:v>
                </c:pt>
                <c:pt idx="8931">
                  <c:v>38883</c:v>
                </c:pt>
                <c:pt idx="8932">
                  <c:v>38884</c:v>
                </c:pt>
                <c:pt idx="8933">
                  <c:v>38885</c:v>
                </c:pt>
                <c:pt idx="8934">
                  <c:v>38886</c:v>
                </c:pt>
                <c:pt idx="8935">
                  <c:v>38887</c:v>
                </c:pt>
                <c:pt idx="8936">
                  <c:v>38888</c:v>
                </c:pt>
                <c:pt idx="8937">
                  <c:v>38889</c:v>
                </c:pt>
                <c:pt idx="8938">
                  <c:v>38890</c:v>
                </c:pt>
                <c:pt idx="8939">
                  <c:v>38891</c:v>
                </c:pt>
                <c:pt idx="8940">
                  <c:v>38892</c:v>
                </c:pt>
                <c:pt idx="8941">
                  <c:v>38893</c:v>
                </c:pt>
                <c:pt idx="8942">
                  <c:v>38894</c:v>
                </c:pt>
                <c:pt idx="8943">
                  <c:v>38895</c:v>
                </c:pt>
                <c:pt idx="8944">
                  <c:v>38896</c:v>
                </c:pt>
                <c:pt idx="8945">
                  <c:v>38897</c:v>
                </c:pt>
                <c:pt idx="8946">
                  <c:v>38898</c:v>
                </c:pt>
                <c:pt idx="8947">
                  <c:v>38899</c:v>
                </c:pt>
                <c:pt idx="8948">
                  <c:v>38900</c:v>
                </c:pt>
                <c:pt idx="8949">
                  <c:v>38901</c:v>
                </c:pt>
                <c:pt idx="8950">
                  <c:v>38902</c:v>
                </c:pt>
                <c:pt idx="8951">
                  <c:v>38903</c:v>
                </c:pt>
                <c:pt idx="8952">
                  <c:v>38904</c:v>
                </c:pt>
                <c:pt idx="8953">
                  <c:v>38905</c:v>
                </c:pt>
                <c:pt idx="8954">
                  <c:v>38906</c:v>
                </c:pt>
                <c:pt idx="8955">
                  <c:v>38907</c:v>
                </c:pt>
                <c:pt idx="8956">
                  <c:v>38908</c:v>
                </c:pt>
                <c:pt idx="8957">
                  <c:v>38909</c:v>
                </c:pt>
                <c:pt idx="8958">
                  <c:v>38910</c:v>
                </c:pt>
                <c:pt idx="8959">
                  <c:v>38911</c:v>
                </c:pt>
                <c:pt idx="8960">
                  <c:v>38912</c:v>
                </c:pt>
                <c:pt idx="8961">
                  <c:v>38913</c:v>
                </c:pt>
                <c:pt idx="8962">
                  <c:v>38914</c:v>
                </c:pt>
                <c:pt idx="8963">
                  <c:v>38915</c:v>
                </c:pt>
                <c:pt idx="8964">
                  <c:v>38916</c:v>
                </c:pt>
                <c:pt idx="8965">
                  <c:v>38917</c:v>
                </c:pt>
                <c:pt idx="8966">
                  <c:v>38918</c:v>
                </c:pt>
                <c:pt idx="8967">
                  <c:v>38919</c:v>
                </c:pt>
                <c:pt idx="8968">
                  <c:v>38920</c:v>
                </c:pt>
                <c:pt idx="8969">
                  <c:v>38921</c:v>
                </c:pt>
                <c:pt idx="8970">
                  <c:v>38922</c:v>
                </c:pt>
                <c:pt idx="8971">
                  <c:v>38923</c:v>
                </c:pt>
                <c:pt idx="8972">
                  <c:v>38924</c:v>
                </c:pt>
                <c:pt idx="8973">
                  <c:v>38925</c:v>
                </c:pt>
                <c:pt idx="8974">
                  <c:v>38926</c:v>
                </c:pt>
                <c:pt idx="8975">
                  <c:v>38927</c:v>
                </c:pt>
                <c:pt idx="8976">
                  <c:v>38928</c:v>
                </c:pt>
                <c:pt idx="8977">
                  <c:v>38929</c:v>
                </c:pt>
                <c:pt idx="8978">
                  <c:v>38930</c:v>
                </c:pt>
                <c:pt idx="8979">
                  <c:v>38931</c:v>
                </c:pt>
                <c:pt idx="8980">
                  <c:v>38932</c:v>
                </c:pt>
                <c:pt idx="8981">
                  <c:v>38933</c:v>
                </c:pt>
                <c:pt idx="8982">
                  <c:v>38934</c:v>
                </c:pt>
                <c:pt idx="8983">
                  <c:v>38935</c:v>
                </c:pt>
                <c:pt idx="8984">
                  <c:v>38936</c:v>
                </c:pt>
                <c:pt idx="8985">
                  <c:v>38937</c:v>
                </c:pt>
                <c:pt idx="8986">
                  <c:v>38938</c:v>
                </c:pt>
                <c:pt idx="8987">
                  <c:v>38939</c:v>
                </c:pt>
                <c:pt idx="8988">
                  <c:v>38940</c:v>
                </c:pt>
                <c:pt idx="8989">
                  <c:v>38941</c:v>
                </c:pt>
                <c:pt idx="8990">
                  <c:v>38942</c:v>
                </c:pt>
                <c:pt idx="8991">
                  <c:v>38943</c:v>
                </c:pt>
                <c:pt idx="8992">
                  <c:v>38944</c:v>
                </c:pt>
                <c:pt idx="8993">
                  <c:v>38945</c:v>
                </c:pt>
                <c:pt idx="8994">
                  <c:v>38946</c:v>
                </c:pt>
                <c:pt idx="8995">
                  <c:v>38947</c:v>
                </c:pt>
                <c:pt idx="8996">
                  <c:v>38948</c:v>
                </c:pt>
                <c:pt idx="8997">
                  <c:v>38949</c:v>
                </c:pt>
                <c:pt idx="8998">
                  <c:v>38950</c:v>
                </c:pt>
                <c:pt idx="8999">
                  <c:v>38951</c:v>
                </c:pt>
                <c:pt idx="9000">
                  <c:v>38952</c:v>
                </c:pt>
                <c:pt idx="9001">
                  <c:v>38953</c:v>
                </c:pt>
                <c:pt idx="9002">
                  <c:v>38954</c:v>
                </c:pt>
                <c:pt idx="9003">
                  <c:v>38955</c:v>
                </c:pt>
                <c:pt idx="9004">
                  <c:v>38956</c:v>
                </c:pt>
                <c:pt idx="9005">
                  <c:v>38957</c:v>
                </c:pt>
                <c:pt idx="9006">
                  <c:v>38958</c:v>
                </c:pt>
                <c:pt idx="9007">
                  <c:v>38959</c:v>
                </c:pt>
                <c:pt idx="9008">
                  <c:v>38960</c:v>
                </c:pt>
                <c:pt idx="9009">
                  <c:v>38961</c:v>
                </c:pt>
                <c:pt idx="9010">
                  <c:v>38962</c:v>
                </c:pt>
                <c:pt idx="9011">
                  <c:v>38963</c:v>
                </c:pt>
                <c:pt idx="9012">
                  <c:v>38964</c:v>
                </c:pt>
                <c:pt idx="9013">
                  <c:v>38965</c:v>
                </c:pt>
                <c:pt idx="9014">
                  <c:v>38966</c:v>
                </c:pt>
                <c:pt idx="9015">
                  <c:v>38967</c:v>
                </c:pt>
                <c:pt idx="9016">
                  <c:v>38968</c:v>
                </c:pt>
                <c:pt idx="9017">
                  <c:v>38969</c:v>
                </c:pt>
                <c:pt idx="9018">
                  <c:v>38970</c:v>
                </c:pt>
                <c:pt idx="9019">
                  <c:v>38971</c:v>
                </c:pt>
                <c:pt idx="9020">
                  <c:v>38972</c:v>
                </c:pt>
                <c:pt idx="9021">
                  <c:v>38973</c:v>
                </c:pt>
                <c:pt idx="9022">
                  <c:v>38974</c:v>
                </c:pt>
                <c:pt idx="9023">
                  <c:v>38975</c:v>
                </c:pt>
                <c:pt idx="9024">
                  <c:v>38976</c:v>
                </c:pt>
                <c:pt idx="9025">
                  <c:v>38977</c:v>
                </c:pt>
                <c:pt idx="9026">
                  <c:v>38978</c:v>
                </c:pt>
                <c:pt idx="9027">
                  <c:v>38979</c:v>
                </c:pt>
                <c:pt idx="9028">
                  <c:v>38980</c:v>
                </c:pt>
                <c:pt idx="9029">
                  <c:v>38981</c:v>
                </c:pt>
                <c:pt idx="9030">
                  <c:v>38982</c:v>
                </c:pt>
                <c:pt idx="9031">
                  <c:v>38983</c:v>
                </c:pt>
                <c:pt idx="9032">
                  <c:v>38984</c:v>
                </c:pt>
                <c:pt idx="9033">
                  <c:v>38985</c:v>
                </c:pt>
                <c:pt idx="9034">
                  <c:v>38986</c:v>
                </c:pt>
                <c:pt idx="9035">
                  <c:v>38987</c:v>
                </c:pt>
                <c:pt idx="9036">
                  <c:v>38988</c:v>
                </c:pt>
                <c:pt idx="9037">
                  <c:v>38989</c:v>
                </c:pt>
                <c:pt idx="9038">
                  <c:v>38990</c:v>
                </c:pt>
                <c:pt idx="9039">
                  <c:v>38991</c:v>
                </c:pt>
                <c:pt idx="9040">
                  <c:v>38992</c:v>
                </c:pt>
                <c:pt idx="9041">
                  <c:v>38993</c:v>
                </c:pt>
                <c:pt idx="9042">
                  <c:v>38994</c:v>
                </c:pt>
                <c:pt idx="9043">
                  <c:v>38995</c:v>
                </c:pt>
                <c:pt idx="9044">
                  <c:v>38996</c:v>
                </c:pt>
                <c:pt idx="9045">
                  <c:v>38997</c:v>
                </c:pt>
                <c:pt idx="9046">
                  <c:v>38998</c:v>
                </c:pt>
                <c:pt idx="9047">
                  <c:v>38999</c:v>
                </c:pt>
                <c:pt idx="9048">
                  <c:v>39000</c:v>
                </c:pt>
                <c:pt idx="9049">
                  <c:v>39001</c:v>
                </c:pt>
                <c:pt idx="9050">
                  <c:v>39002</c:v>
                </c:pt>
                <c:pt idx="9051">
                  <c:v>39003</c:v>
                </c:pt>
                <c:pt idx="9052">
                  <c:v>39004</c:v>
                </c:pt>
                <c:pt idx="9053">
                  <c:v>39005</c:v>
                </c:pt>
                <c:pt idx="9054">
                  <c:v>39006</c:v>
                </c:pt>
                <c:pt idx="9055">
                  <c:v>39007</c:v>
                </c:pt>
                <c:pt idx="9056">
                  <c:v>39008</c:v>
                </c:pt>
                <c:pt idx="9057">
                  <c:v>39009</c:v>
                </c:pt>
                <c:pt idx="9058">
                  <c:v>39010</c:v>
                </c:pt>
                <c:pt idx="9059">
                  <c:v>39011</c:v>
                </c:pt>
                <c:pt idx="9060">
                  <c:v>39012</c:v>
                </c:pt>
                <c:pt idx="9061">
                  <c:v>39013</c:v>
                </c:pt>
                <c:pt idx="9062">
                  <c:v>39014</c:v>
                </c:pt>
                <c:pt idx="9063">
                  <c:v>39015</c:v>
                </c:pt>
                <c:pt idx="9064">
                  <c:v>39016</c:v>
                </c:pt>
                <c:pt idx="9065">
                  <c:v>39017</c:v>
                </c:pt>
                <c:pt idx="9066">
                  <c:v>39018</c:v>
                </c:pt>
                <c:pt idx="9067">
                  <c:v>39019</c:v>
                </c:pt>
                <c:pt idx="9068">
                  <c:v>39020</c:v>
                </c:pt>
                <c:pt idx="9069">
                  <c:v>39021</c:v>
                </c:pt>
                <c:pt idx="9070">
                  <c:v>39022</c:v>
                </c:pt>
                <c:pt idx="9071">
                  <c:v>39023</c:v>
                </c:pt>
                <c:pt idx="9072">
                  <c:v>39024</c:v>
                </c:pt>
                <c:pt idx="9073">
                  <c:v>39025</c:v>
                </c:pt>
                <c:pt idx="9074">
                  <c:v>39026</c:v>
                </c:pt>
                <c:pt idx="9075">
                  <c:v>39027</c:v>
                </c:pt>
                <c:pt idx="9076">
                  <c:v>39028</c:v>
                </c:pt>
                <c:pt idx="9077">
                  <c:v>39029</c:v>
                </c:pt>
                <c:pt idx="9078">
                  <c:v>39030</c:v>
                </c:pt>
                <c:pt idx="9079">
                  <c:v>39031</c:v>
                </c:pt>
                <c:pt idx="9080">
                  <c:v>39032</c:v>
                </c:pt>
                <c:pt idx="9081">
                  <c:v>39033</c:v>
                </c:pt>
                <c:pt idx="9082">
                  <c:v>39034</c:v>
                </c:pt>
                <c:pt idx="9083">
                  <c:v>39035</c:v>
                </c:pt>
                <c:pt idx="9084">
                  <c:v>39036</c:v>
                </c:pt>
                <c:pt idx="9085">
                  <c:v>39037</c:v>
                </c:pt>
                <c:pt idx="9086">
                  <c:v>39038</c:v>
                </c:pt>
                <c:pt idx="9087">
                  <c:v>39039</c:v>
                </c:pt>
                <c:pt idx="9088">
                  <c:v>39040</c:v>
                </c:pt>
                <c:pt idx="9089">
                  <c:v>39041</c:v>
                </c:pt>
                <c:pt idx="9090">
                  <c:v>39042</c:v>
                </c:pt>
                <c:pt idx="9091">
                  <c:v>39043</c:v>
                </c:pt>
                <c:pt idx="9092">
                  <c:v>39044</c:v>
                </c:pt>
                <c:pt idx="9093">
                  <c:v>39045</c:v>
                </c:pt>
                <c:pt idx="9094">
                  <c:v>39046</c:v>
                </c:pt>
                <c:pt idx="9095">
                  <c:v>39047</c:v>
                </c:pt>
                <c:pt idx="9096">
                  <c:v>39048</c:v>
                </c:pt>
                <c:pt idx="9097">
                  <c:v>39049</c:v>
                </c:pt>
                <c:pt idx="9098">
                  <c:v>39050</c:v>
                </c:pt>
                <c:pt idx="9099">
                  <c:v>39051</c:v>
                </c:pt>
                <c:pt idx="9100">
                  <c:v>39052</c:v>
                </c:pt>
                <c:pt idx="9101">
                  <c:v>39053</c:v>
                </c:pt>
                <c:pt idx="9102">
                  <c:v>39054</c:v>
                </c:pt>
                <c:pt idx="9103">
                  <c:v>39055</c:v>
                </c:pt>
                <c:pt idx="9104">
                  <c:v>39056</c:v>
                </c:pt>
                <c:pt idx="9105">
                  <c:v>39057</c:v>
                </c:pt>
                <c:pt idx="9106">
                  <c:v>39058</c:v>
                </c:pt>
                <c:pt idx="9107">
                  <c:v>39059</c:v>
                </c:pt>
                <c:pt idx="9108">
                  <c:v>39060</c:v>
                </c:pt>
                <c:pt idx="9109">
                  <c:v>39061</c:v>
                </c:pt>
                <c:pt idx="9110">
                  <c:v>39062</c:v>
                </c:pt>
                <c:pt idx="9111">
                  <c:v>39063</c:v>
                </c:pt>
                <c:pt idx="9112">
                  <c:v>39064</c:v>
                </c:pt>
                <c:pt idx="9113">
                  <c:v>39065</c:v>
                </c:pt>
                <c:pt idx="9114">
                  <c:v>39066</c:v>
                </c:pt>
                <c:pt idx="9115">
                  <c:v>39067</c:v>
                </c:pt>
                <c:pt idx="9116">
                  <c:v>39068</c:v>
                </c:pt>
                <c:pt idx="9117">
                  <c:v>39069</c:v>
                </c:pt>
                <c:pt idx="9118">
                  <c:v>39070</c:v>
                </c:pt>
                <c:pt idx="9119">
                  <c:v>39071</c:v>
                </c:pt>
                <c:pt idx="9120">
                  <c:v>39072</c:v>
                </c:pt>
                <c:pt idx="9121">
                  <c:v>39073</c:v>
                </c:pt>
                <c:pt idx="9122">
                  <c:v>39074</c:v>
                </c:pt>
                <c:pt idx="9123">
                  <c:v>39075</c:v>
                </c:pt>
                <c:pt idx="9124">
                  <c:v>39076</c:v>
                </c:pt>
                <c:pt idx="9125">
                  <c:v>39077</c:v>
                </c:pt>
                <c:pt idx="9126">
                  <c:v>39078</c:v>
                </c:pt>
                <c:pt idx="9127">
                  <c:v>39079</c:v>
                </c:pt>
                <c:pt idx="9128">
                  <c:v>39080</c:v>
                </c:pt>
                <c:pt idx="9129">
                  <c:v>39081</c:v>
                </c:pt>
                <c:pt idx="9130">
                  <c:v>39082</c:v>
                </c:pt>
                <c:pt idx="9131">
                  <c:v>39083</c:v>
                </c:pt>
                <c:pt idx="9132">
                  <c:v>39084</c:v>
                </c:pt>
                <c:pt idx="9133">
                  <c:v>39085</c:v>
                </c:pt>
                <c:pt idx="9134">
                  <c:v>39086</c:v>
                </c:pt>
                <c:pt idx="9135">
                  <c:v>39087</c:v>
                </c:pt>
                <c:pt idx="9136">
                  <c:v>39088</c:v>
                </c:pt>
                <c:pt idx="9137">
                  <c:v>39089</c:v>
                </c:pt>
                <c:pt idx="9138">
                  <c:v>39090</c:v>
                </c:pt>
                <c:pt idx="9139">
                  <c:v>39091</c:v>
                </c:pt>
                <c:pt idx="9140">
                  <c:v>39092</c:v>
                </c:pt>
                <c:pt idx="9141">
                  <c:v>39093</c:v>
                </c:pt>
                <c:pt idx="9142">
                  <c:v>39094</c:v>
                </c:pt>
                <c:pt idx="9143">
                  <c:v>39095</c:v>
                </c:pt>
                <c:pt idx="9144">
                  <c:v>39096</c:v>
                </c:pt>
                <c:pt idx="9145">
                  <c:v>39097</c:v>
                </c:pt>
                <c:pt idx="9146">
                  <c:v>39098</c:v>
                </c:pt>
                <c:pt idx="9147">
                  <c:v>39099</c:v>
                </c:pt>
                <c:pt idx="9148">
                  <c:v>39100</c:v>
                </c:pt>
                <c:pt idx="9149">
                  <c:v>39101</c:v>
                </c:pt>
                <c:pt idx="9150">
                  <c:v>39102</c:v>
                </c:pt>
                <c:pt idx="9151">
                  <c:v>39103</c:v>
                </c:pt>
                <c:pt idx="9152">
                  <c:v>39104</c:v>
                </c:pt>
                <c:pt idx="9153">
                  <c:v>39105</c:v>
                </c:pt>
                <c:pt idx="9154">
                  <c:v>39106</c:v>
                </c:pt>
                <c:pt idx="9155">
                  <c:v>39107</c:v>
                </c:pt>
                <c:pt idx="9156">
                  <c:v>39108</c:v>
                </c:pt>
                <c:pt idx="9157">
                  <c:v>39109</c:v>
                </c:pt>
                <c:pt idx="9158">
                  <c:v>39110</c:v>
                </c:pt>
                <c:pt idx="9159">
                  <c:v>39111</c:v>
                </c:pt>
                <c:pt idx="9160">
                  <c:v>39112</c:v>
                </c:pt>
                <c:pt idx="9161">
                  <c:v>39113</c:v>
                </c:pt>
                <c:pt idx="9162">
                  <c:v>39114</c:v>
                </c:pt>
                <c:pt idx="9163">
                  <c:v>39115</c:v>
                </c:pt>
                <c:pt idx="9164">
                  <c:v>39116</c:v>
                </c:pt>
                <c:pt idx="9165">
                  <c:v>39117</c:v>
                </c:pt>
                <c:pt idx="9166">
                  <c:v>39118</c:v>
                </c:pt>
                <c:pt idx="9167">
                  <c:v>39119</c:v>
                </c:pt>
                <c:pt idx="9168">
                  <c:v>39120</c:v>
                </c:pt>
                <c:pt idx="9169">
                  <c:v>39121</c:v>
                </c:pt>
                <c:pt idx="9170">
                  <c:v>39122</c:v>
                </c:pt>
                <c:pt idx="9171">
                  <c:v>39123</c:v>
                </c:pt>
                <c:pt idx="9172">
                  <c:v>39124</c:v>
                </c:pt>
                <c:pt idx="9173">
                  <c:v>39125</c:v>
                </c:pt>
                <c:pt idx="9174">
                  <c:v>39126</c:v>
                </c:pt>
                <c:pt idx="9175">
                  <c:v>39127</c:v>
                </c:pt>
                <c:pt idx="9176">
                  <c:v>39128</c:v>
                </c:pt>
                <c:pt idx="9177">
                  <c:v>39129</c:v>
                </c:pt>
                <c:pt idx="9178">
                  <c:v>39130</c:v>
                </c:pt>
                <c:pt idx="9179">
                  <c:v>39131</c:v>
                </c:pt>
                <c:pt idx="9180">
                  <c:v>39132</c:v>
                </c:pt>
                <c:pt idx="9181">
                  <c:v>39133</c:v>
                </c:pt>
                <c:pt idx="9182">
                  <c:v>39134</c:v>
                </c:pt>
                <c:pt idx="9183">
                  <c:v>39135</c:v>
                </c:pt>
                <c:pt idx="9184">
                  <c:v>39136</c:v>
                </c:pt>
                <c:pt idx="9185">
                  <c:v>39137</c:v>
                </c:pt>
                <c:pt idx="9186">
                  <c:v>39138</c:v>
                </c:pt>
                <c:pt idx="9187">
                  <c:v>39139</c:v>
                </c:pt>
                <c:pt idx="9188">
                  <c:v>39140</c:v>
                </c:pt>
                <c:pt idx="9189">
                  <c:v>39141</c:v>
                </c:pt>
                <c:pt idx="9190">
                  <c:v>39142</c:v>
                </c:pt>
                <c:pt idx="9191">
                  <c:v>39143</c:v>
                </c:pt>
                <c:pt idx="9192">
                  <c:v>39144</c:v>
                </c:pt>
                <c:pt idx="9193">
                  <c:v>39145</c:v>
                </c:pt>
                <c:pt idx="9194">
                  <c:v>39146</c:v>
                </c:pt>
                <c:pt idx="9195">
                  <c:v>39147</c:v>
                </c:pt>
                <c:pt idx="9196">
                  <c:v>39148</c:v>
                </c:pt>
                <c:pt idx="9197">
                  <c:v>39149</c:v>
                </c:pt>
                <c:pt idx="9198">
                  <c:v>39150</c:v>
                </c:pt>
                <c:pt idx="9199">
                  <c:v>39151</c:v>
                </c:pt>
                <c:pt idx="9200">
                  <c:v>39152</c:v>
                </c:pt>
                <c:pt idx="9201">
                  <c:v>39153</c:v>
                </c:pt>
                <c:pt idx="9202">
                  <c:v>39154</c:v>
                </c:pt>
                <c:pt idx="9203">
                  <c:v>39155</c:v>
                </c:pt>
                <c:pt idx="9204">
                  <c:v>39156</c:v>
                </c:pt>
                <c:pt idx="9205">
                  <c:v>39157</c:v>
                </c:pt>
                <c:pt idx="9206">
                  <c:v>39158</c:v>
                </c:pt>
                <c:pt idx="9207">
                  <c:v>39159</c:v>
                </c:pt>
                <c:pt idx="9208">
                  <c:v>39160</c:v>
                </c:pt>
                <c:pt idx="9209">
                  <c:v>39161</c:v>
                </c:pt>
                <c:pt idx="9210">
                  <c:v>39162</c:v>
                </c:pt>
                <c:pt idx="9211">
                  <c:v>39163</c:v>
                </c:pt>
                <c:pt idx="9212">
                  <c:v>39164</c:v>
                </c:pt>
                <c:pt idx="9213">
                  <c:v>39165</c:v>
                </c:pt>
                <c:pt idx="9214">
                  <c:v>39166</c:v>
                </c:pt>
                <c:pt idx="9215">
                  <c:v>39167</c:v>
                </c:pt>
                <c:pt idx="9216">
                  <c:v>39168</c:v>
                </c:pt>
                <c:pt idx="9217">
                  <c:v>39169</c:v>
                </c:pt>
                <c:pt idx="9218">
                  <c:v>39170</c:v>
                </c:pt>
                <c:pt idx="9219">
                  <c:v>39171</c:v>
                </c:pt>
                <c:pt idx="9220">
                  <c:v>39172</c:v>
                </c:pt>
                <c:pt idx="9221">
                  <c:v>39173</c:v>
                </c:pt>
                <c:pt idx="9222">
                  <c:v>39174</c:v>
                </c:pt>
                <c:pt idx="9223">
                  <c:v>39175</c:v>
                </c:pt>
                <c:pt idx="9224">
                  <c:v>39176</c:v>
                </c:pt>
                <c:pt idx="9225">
                  <c:v>39177</c:v>
                </c:pt>
                <c:pt idx="9226">
                  <c:v>39178</c:v>
                </c:pt>
                <c:pt idx="9227">
                  <c:v>39179</c:v>
                </c:pt>
                <c:pt idx="9228">
                  <c:v>39180</c:v>
                </c:pt>
                <c:pt idx="9229">
                  <c:v>39181</c:v>
                </c:pt>
                <c:pt idx="9230">
                  <c:v>39182</c:v>
                </c:pt>
                <c:pt idx="9231">
                  <c:v>39183</c:v>
                </c:pt>
                <c:pt idx="9232">
                  <c:v>39184</c:v>
                </c:pt>
                <c:pt idx="9233">
                  <c:v>39185</c:v>
                </c:pt>
                <c:pt idx="9234">
                  <c:v>39186</c:v>
                </c:pt>
                <c:pt idx="9235">
                  <c:v>39187</c:v>
                </c:pt>
                <c:pt idx="9236">
                  <c:v>39188</c:v>
                </c:pt>
                <c:pt idx="9237">
                  <c:v>39189</c:v>
                </c:pt>
                <c:pt idx="9238">
                  <c:v>39190</c:v>
                </c:pt>
                <c:pt idx="9239">
                  <c:v>39191</c:v>
                </c:pt>
                <c:pt idx="9240">
                  <c:v>39192</c:v>
                </c:pt>
                <c:pt idx="9241">
                  <c:v>39193</c:v>
                </c:pt>
                <c:pt idx="9242">
                  <c:v>39194</c:v>
                </c:pt>
                <c:pt idx="9243">
                  <c:v>39195</c:v>
                </c:pt>
                <c:pt idx="9244">
                  <c:v>39196</c:v>
                </c:pt>
                <c:pt idx="9245">
                  <c:v>39197</c:v>
                </c:pt>
                <c:pt idx="9246">
                  <c:v>39198</c:v>
                </c:pt>
                <c:pt idx="9247">
                  <c:v>39199</c:v>
                </c:pt>
                <c:pt idx="9248">
                  <c:v>39200</c:v>
                </c:pt>
                <c:pt idx="9249">
                  <c:v>39201</c:v>
                </c:pt>
                <c:pt idx="9250">
                  <c:v>39202</c:v>
                </c:pt>
                <c:pt idx="9251">
                  <c:v>39203</c:v>
                </c:pt>
                <c:pt idx="9252">
                  <c:v>39204</c:v>
                </c:pt>
                <c:pt idx="9253">
                  <c:v>39205</c:v>
                </c:pt>
                <c:pt idx="9254">
                  <c:v>39206</c:v>
                </c:pt>
                <c:pt idx="9255">
                  <c:v>39207</c:v>
                </c:pt>
                <c:pt idx="9256">
                  <c:v>39208</c:v>
                </c:pt>
                <c:pt idx="9257">
                  <c:v>39209</c:v>
                </c:pt>
                <c:pt idx="9258">
                  <c:v>39210</c:v>
                </c:pt>
                <c:pt idx="9259">
                  <c:v>39211</c:v>
                </c:pt>
                <c:pt idx="9260">
                  <c:v>39212</c:v>
                </c:pt>
                <c:pt idx="9261">
                  <c:v>39213</c:v>
                </c:pt>
                <c:pt idx="9262">
                  <c:v>39214</c:v>
                </c:pt>
                <c:pt idx="9263">
                  <c:v>39215</c:v>
                </c:pt>
                <c:pt idx="9264">
                  <c:v>39216</c:v>
                </c:pt>
                <c:pt idx="9265">
                  <c:v>39217</c:v>
                </c:pt>
                <c:pt idx="9266">
                  <c:v>39218</c:v>
                </c:pt>
                <c:pt idx="9267">
                  <c:v>39219</c:v>
                </c:pt>
                <c:pt idx="9268">
                  <c:v>39220</c:v>
                </c:pt>
                <c:pt idx="9269">
                  <c:v>39221</c:v>
                </c:pt>
                <c:pt idx="9270">
                  <c:v>39222</c:v>
                </c:pt>
                <c:pt idx="9271">
                  <c:v>39223</c:v>
                </c:pt>
                <c:pt idx="9272">
                  <c:v>39224</c:v>
                </c:pt>
                <c:pt idx="9273">
                  <c:v>39225</c:v>
                </c:pt>
                <c:pt idx="9274">
                  <c:v>39226</c:v>
                </c:pt>
                <c:pt idx="9275">
                  <c:v>39227</c:v>
                </c:pt>
                <c:pt idx="9276">
                  <c:v>39228</c:v>
                </c:pt>
                <c:pt idx="9277">
                  <c:v>39229</c:v>
                </c:pt>
                <c:pt idx="9278">
                  <c:v>39230</c:v>
                </c:pt>
                <c:pt idx="9279">
                  <c:v>39231</c:v>
                </c:pt>
                <c:pt idx="9280">
                  <c:v>39232</c:v>
                </c:pt>
                <c:pt idx="9281">
                  <c:v>39233</c:v>
                </c:pt>
                <c:pt idx="9282">
                  <c:v>39234</c:v>
                </c:pt>
                <c:pt idx="9283">
                  <c:v>39235</c:v>
                </c:pt>
                <c:pt idx="9284">
                  <c:v>39236</c:v>
                </c:pt>
                <c:pt idx="9285">
                  <c:v>39237</c:v>
                </c:pt>
                <c:pt idx="9286">
                  <c:v>39238</c:v>
                </c:pt>
                <c:pt idx="9287">
                  <c:v>39239</c:v>
                </c:pt>
                <c:pt idx="9288">
                  <c:v>39240</c:v>
                </c:pt>
                <c:pt idx="9289">
                  <c:v>39241</c:v>
                </c:pt>
                <c:pt idx="9290">
                  <c:v>39242</c:v>
                </c:pt>
                <c:pt idx="9291">
                  <c:v>39243</c:v>
                </c:pt>
                <c:pt idx="9292">
                  <c:v>39244</c:v>
                </c:pt>
                <c:pt idx="9293">
                  <c:v>39245</c:v>
                </c:pt>
                <c:pt idx="9294">
                  <c:v>39246</c:v>
                </c:pt>
                <c:pt idx="9295">
                  <c:v>39247</c:v>
                </c:pt>
                <c:pt idx="9296">
                  <c:v>39248</c:v>
                </c:pt>
                <c:pt idx="9297">
                  <c:v>39249</c:v>
                </c:pt>
                <c:pt idx="9298">
                  <c:v>39250</c:v>
                </c:pt>
                <c:pt idx="9299">
                  <c:v>39251</c:v>
                </c:pt>
                <c:pt idx="9300">
                  <c:v>39252</c:v>
                </c:pt>
                <c:pt idx="9301">
                  <c:v>39253</c:v>
                </c:pt>
                <c:pt idx="9302">
                  <c:v>39254</c:v>
                </c:pt>
                <c:pt idx="9303">
                  <c:v>39255</c:v>
                </c:pt>
                <c:pt idx="9304">
                  <c:v>39256</c:v>
                </c:pt>
                <c:pt idx="9305">
                  <c:v>39257</c:v>
                </c:pt>
                <c:pt idx="9306">
                  <c:v>39258</c:v>
                </c:pt>
                <c:pt idx="9307">
                  <c:v>39259</c:v>
                </c:pt>
                <c:pt idx="9308">
                  <c:v>39260</c:v>
                </c:pt>
                <c:pt idx="9309">
                  <c:v>39261</c:v>
                </c:pt>
                <c:pt idx="9310">
                  <c:v>39262</c:v>
                </c:pt>
                <c:pt idx="9311">
                  <c:v>39263</c:v>
                </c:pt>
                <c:pt idx="9312">
                  <c:v>39264</c:v>
                </c:pt>
                <c:pt idx="9313">
                  <c:v>39265</c:v>
                </c:pt>
                <c:pt idx="9314">
                  <c:v>39266</c:v>
                </c:pt>
                <c:pt idx="9315">
                  <c:v>39267</c:v>
                </c:pt>
                <c:pt idx="9316">
                  <c:v>39268</c:v>
                </c:pt>
                <c:pt idx="9317">
                  <c:v>39269</c:v>
                </c:pt>
                <c:pt idx="9318">
                  <c:v>39270</c:v>
                </c:pt>
                <c:pt idx="9319">
                  <c:v>39271</c:v>
                </c:pt>
                <c:pt idx="9320">
                  <c:v>39272</c:v>
                </c:pt>
                <c:pt idx="9321">
                  <c:v>39273</c:v>
                </c:pt>
                <c:pt idx="9322">
                  <c:v>39274</c:v>
                </c:pt>
                <c:pt idx="9323">
                  <c:v>39275</c:v>
                </c:pt>
                <c:pt idx="9324">
                  <c:v>39276</c:v>
                </c:pt>
                <c:pt idx="9325">
                  <c:v>39277</c:v>
                </c:pt>
                <c:pt idx="9326">
                  <c:v>39278</c:v>
                </c:pt>
                <c:pt idx="9327">
                  <c:v>39279</c:v>
                </c:pt>
                <c:pt idx="9328">
                  <c:v>39280</c:v>
                </c:pt>
                <c:pt idx="9329">
                  <c:v>39281</c:v>
                </c:pt>
                <c:pt idx="9330">
                  <c:v>39282</c:v>
                </c:pt>
                <c:pt idx="9331">
                  <c:v>39283</c:v>
                </c:pt>
                <c:pt idx="9332">
                  <c:v>39284</c:v>
                </c:pt>
                <c:pt idx="9333">
                  <c:v>39285</c:v>
                </c:pt>
                <c:pt idx="9334">
                  <c:v>39286</c:v>
                </c:pt>
                <c:pt idx="9335">
                  <c:v>39287</c:v>
                </c:pt>
                <c:pt idx="9336">
                  <c:v>39288</c:v>
                </c:pt>
                <c:pt idx="9337">
                  <c:v>39289</c:v>
                </c:pt>
                <c:pt idx="9338">
                  <c:v>39290</c:v>
                </c:pt>
                <c:pt idx="9339">
                  <c:v>39291</c:v>
                </c:pt>
                <c:pt idx="9340">
                  <c:v>39292</c:v>
                </c:pt>
                <c:pt idx="9341">
                  <c:v>39293</c:v>
                </c:pt>
                <c:pt idx="9342">
                  <c:v>39294</c:v>
                </c:pt>
                <c:pt idx="9343">
                  <c:v>39295</c:v>
                </c:pt>
                <c:pt idx="9344">
                  <c:v>39296</c:v>
                </c:pt>
                <c:pt idx="9345">
                  <c:v>39297</c:v>
                </c:pt>
                <c:pt idx="9346">
                  <c:v>39298</c:v>
                </c:pt>
                <c:pt idx="9347">
                  <c:v>39299</c:v>
                </c:pt>
                <c:pt idx="9348">
                  <c:v>39300</c:v>
                </c:pt>
                <c:pt idx="9349">
                  <c:v>39301</c:v>
                </c:pt>
                <c:pt idx="9350">
                  <c:v>39302</c:v>
                </c:pt>
                <c:pt idx="9351">
                  <c:v>39303</c:v>
                </c:pt>
                <c:pt idx="9352">
                  <c:v>39304</c:v>
                </c:pt>
                <c:pt idx="9353">
                  <c:v>39305</c:v>
                </c:pt>
                <c:pt idx="9354">
                  <c:v>39306</c:v>
                </c:pt>
                <c:pt idx="9355">
                  <c:v>39307</c:v>
                </c:pt>
                <c:pt idx="9356">
                  <c:v>39308</c:v>
                </c:pt>
                <c:pt idx="9357">
                  <c:v>39309</c:v>
                </c:pt>
                <c:pt idx="9358">
                  <c:v>39310</c:v>
                </c:pt>
                <c:pt idx="9359">
                  <c:v>39311</c:v>
                </c:pt>
                <c:pt idx="9360">
                  <c:v>39312</c:v>
                </c:pt>
                <c:pt idx="9361">
                  <c:v>39313</c:v>
                </c:pt>
                <c:pt idx="9362">
                  <c:v>39314</c:v>
                </c:pt>
                <c:pt idx="9363">
                  <c:v>39315</c:v>
                </c:pt>
                <c:pt idx="9364">
                  <c:v>39316</c:v>
                </c:pt>
                <c:pt idx="9365">
                  <c:v>39317</c:v>
                </c:pt>
                <c:pt idx="9366">
                  <c:v>39318</c:v>
                </c:pt>
                <c:pt idx="9367">
                  <c:v>39319</c:v>
                </c:pt>
                <c:pt idx="9368">
                  <c:v>39320</c:v>
                </c:pt>
                <c:pt idx="9369">
                  <c:v>39321</c:v>
                </c:pt>
                <c:pt idx="9370">
                  <c:v>39322</c:v>
                </c:pt>
                <c:pt idx="9371">
                  <c:v>39323</c:v>
                </c:pt>
                <c:pt idx="9372">
                  <c:v>39324</c:v>
                </c:pt>
                <c:pt idx="9373">
                  <c:v>39325</c:v>
                </c:pt>
                <c:pt idx="9374">
                  <c:v>39326</c:v>
                </c:pt>
                <c:pt idx="9375">
                  <c:v>39327</c:v>
                </c:pt>
                <c:pt idx="9376">
                  <c:v>39328</c:v>
                </c:pt>
                <c:pt idx="9377">
                  <c:v>39329</c:v>
                </c:pt>
                <c:pt idx="9378">
                  <c:v>39330</c:v>
                </c:pt>
                <c:pt idx="9379">
                  <c:v>39331</c:v>
                </c:pt>
                <c:pt idx="9380">
                  <c:v>39332</c:v>
                </c:pt>
                <c:pt idx="9381">
                  <c:v>39333</c:v>
                </c:pt>
                <c:pt idx="9382">
                  <c:v>39334</c:v>
                </c:pt>
                <c:pt idx="9383">
                  <c:v>39335</c:v>
                </c:pt>
                <c:pt idx="9384">
                  <c:v>39336</c:v>
                </c:pt>
                <c:pt idx="9385">
                  <c:v>39337</c:v>
                </c:pt>
                <c:pt idx="9386">
                  <c:v>39338</c:v>
                </c:pt>
                <c:pt idx="9387">
                  <c:v>39339</c:v>
                </c:pt>
                <c:pt idx="9388">
                  <c:v>39340</c:v>
                </c:pt>
                <c:pt idx="9389">
                  <c:v>39341</c:v>
                </c:pt>
                <c:pt idx="9390">
                  <c:v>39342</c:v>
                </c:pt>
                <c:pt idx="9391">
                  <c:v>39343</c:v>
                </c:pt>
                <c:pt idx="9392">
                  <c:v>39344</c:v>
                </c:pt>
                <c:pt idx="9393">
                  <c:v>39345</c:v>
                </c:pt>
                <c:pt idx="9394">
                  <c:v>39346</c:v>
                </c:pt>
                <c:pt idx="9395">
                  <c:v>39347</c:v>
                </c:pt>
                <c:pt idx="9396">
                  <c:v>39348</c:v>
                </c:pt>
                <c:pt idx="9397">
                  <c:v>39349</c:v>
                </c:pt>
                <c:pt idx="9398">
                  <c:v>39350</c:v>
                </c:pt>
                <c:pt idx="9399">
                  <c:v>39351</c:v>
                </c:pt>
                <c:pt idx="9400">
                  <c:v>39352</c:v>
                </c:pt>
                <c:pt idx="9401">
                  <c:v>39353</c:v>
                </c:pt>
                <c:pt idx="9402">
                  <c:v>39354</c:v>
                </c:pt>
                <c:pt idx="9403">
                  <c:v>39355</c:v>
                </c:pt>
                <c:pt idx="9404">
                  <c:v>39356</c:v>
                </c:pt>
                <c:pt idx="9405">
                  <c:v>39357</c:v>
                </c:pt>
                <c:pt idx="9406">
                  <c:v>39358</c:v>
                </c:pt>
                <c:pt idx="9407">
                  <c:v>39359</c:v>
                </c:pt>
                <c:pt idx="9408">
                  <c:v>39360</c:v>
                </c:pt>
                <c:pt idx="9409">
                  <c:v>39361</c:v>
                </c:pt>
                <c:pt idx="9410">
                  <c:v>39362</c:v>
                </c:pt>
                <c:pt idx="9411">
                  <c:v>39363</c:v>
                </c:pt>
                <c:pt idx="9412">
                  <c:v>39364</c:v>
                </c:pt>
                <c:pt idx="9413">
                  <c:v>39365</c:v>
                </c:pt>
                <c:pt idx="9414">
                  <c:v>39366</c:v>
                </c:pt>
                <c:pt idx="9415">
                  <c:v>39367</c:v>
                </c:pt>
                <c:pt idx="9416">
                  <c:v>39368</c:v>
                </c:pt>
                <c:pt idx="9417">
                  <c:v>39369</c:v>
                </c:pt>
                <c:pt idx="9418">
                  <c:v>39370</c:v>
                </c:pt>
                <c:pt idx="9419">
                  <c:v>39371</c:v>
                </c:pt>
                <c:pt idx="9420">
                  <c:v>39372</c:v>
                </c:pt>
                <c:pt idx="9421">
                  <c:v>39373</c:v>
                </c:pt>
                <c:pt idx="9422">
                  <c:v>39374</c:v>
                </c:pt>
                <c:pt idx="9423">
                  <c:v>39375</c:v>
                </c:pt>
                <c:pt idx="9424">
                  <c:v>39376</c:v>
                </c:pt>
                <c:pt idx="9425">
                  <c:v>39377</c:v>
                </c:pt>
                <c:pt idx="9426">
                  <c:v>39378</c:v>
                </c:pt>
                <c:pt idx="9427">
                  <c:v>39379</c:v>
                </c:pt>
                <c:pt idx="9428">
                  <c:v>39380</c:v>
                </c:pt>
                <c:pt idx="9429">
                  <c:v>39381</c:v>
                </c:pt>
                <c:pt idx="9430">
                  <c:v>39382</c:v>
                </c:pt>
                <c:pt idx="9431">
                  <c:v>39383</c:v>
                </c:pt>
                <c:pt idx="9432">
                  <c:v>39384</c:v>
                </c:pt>
                <c:pt idx="9433">
                  <c:v>39385</c:v>
                </c:pt>
                <c:pt idx="9434">
                  <c:v>39386</c:v>
                </c:pt>
                <c:pt idx="9435">
                  <c:v>39387</c:v>
                </c:pt>
                <c:pt idx="9436">
                  <c:v>39388</c:v>
                </c:pt>
                <c:pt idx="9437">
                  <c:v>39389</c:v>
                </c:pt>
                <c:pt idx="9438">
                  <c:v>39390</c:v>
                </c:pt>
                <c:pt idx="9439">
                  <c:v>39391</c:v>
                </c:pt>
                <c:pt idx="9440">
                  <c:v>39392</c:v>
                </c:pt>
                <c:pt idx="9441">
                  <c:v>39393</c:v>
                </c:pt>
                <c:pt idx="9442">
                  <c:v>39394</c:v>
                </c:pt>
                <c:pt idx="9443">
                  <c:v>39395</c:v>
                </c:pt>
                <c:pt idx="9444">
                  <c:v>39396</c:v>
                </c:pt>
                <c:pt idx="9445">
                  <c:v>39397</c:v>
                </c:pt>
                <c:pt idx="9446">
                  <c:v>39398</c:v>
                </c:pt>
                <c:pt idx="9447">
                  <c:v>39399</c:v>
                </c:pt>
                <c:pt idx="9448">
                  <c:v>39400</c:v>
                </c:pt>
                <c:pt idx="9449">
                  <c:v>39401</c:v>
                </c:pt>
                <c:pt idx="9450">
                  <c:v>39402</c:v>
                </c:pt>
                <c:pt idx="9451">
                  <c:v>39403</c:v>
                </c:pt>
                <c:pt idx="9452">
                  <c:v>39404</c:v>
                </c:pt>
                <c:pt idx="9453">
                  <c:v>39405</c:v>
                </c:pt>
                <c:pt idx="9454">
                  <c:v>39406</c:v>
                </c:pt>
                <c:pt idx="9455">
                  <c:v>39407</c:v>
                </c:pt>
                <c:pt idx="9456">
                  <c:v>39408</c:v>
                </c:pt>
                <c:pt idx="9457">
                  <c:v>39409</c:v>
                </c:pt>
                <c:pt idx="9458">
                  <c:v>39410</c:v>
                </c:pt>
                <c:pt idx="9459">
                  <c:v>39411</c:v>
                </c:pt>
                <c:pt idx="9460">
                  <c:v>39412</c:v>
                </c:pt>
                <c:pt idx="9461">
                  <c:v>39413</c:v>
                </c:pt>
                <c:pt idx="9462">
                  <c:v>39414</c:v>
                </c:pt>
                <c:pt idx="9463">
                  <c:v>39415</c:v>
                </c:pt>
                <c:pt idx="9464">
                  <c:v>39416</c:v>
                </c:pt>
                <c:pt idx="9465">
                  <c:v>39417</c:v>
                </c:pt>
                <c:pt idx="9466">
                  <c:v>39418</c:v>
                </c:pt>
                <c:pt idx="9467">
                  <c:v>39419</c:v>
                </c:pt>
                <c:pt idx="9468">
                  <c:v>39420</c:v>
                </c:pt>
                <c:pt idx="9469">
                  <c:v>39421</c:v>
                </c:pt>
                <c:pt idx="9470">
                  <c:v>39422</c:v>
                </c:pt>
                <c:pt idx="9471">
                  <c:v>39423</c:v>
                </c:pt>
                <c:pt idx="9472">
                  <c:v>39424</c:v>
                </c:pt>
                <c:pt idx="9473">
                  <c:v>39425</c:v>
                </c:pt>
                <c:pt idx="9474">
                  <c:v>39426</c:v>
                </c:pt>
                <c:pt idx="9475">
                  <c:v>39427</c:v>
                </c:pt>
                <c:pt idx="9476">
                  <c:v>39428</c:v>
                </c:pt>
                <c:pt idx="9477">
                  <c:v>39429</c:v>
                </c:pt>
                <c:pt idx="9478">
                  <c:v>39430</c:v>
                </c:pt>
                <c:pt idx="9479">
                  <c:v>39431</c:v>
                </c:pt>
                <c:pt idx="9480">
                  <c:v>39432</c:v>
                </c:pt>
                <c:pt idx="9481">
                  <c:v>39433</c:v>
                </c:pt>
                <c:pt idx="9482">
                  <c:v>39434</c:v>
                </c:pt>
                <c:pt idx="9483">
                  <c:v>39435</c:v>
                </c:pt>
                <c:pt idx="9484">
                  <c:v>39436</c:v>
                </c:pt>
                <c:pt idx="9485">
                  <c:v>39437</c:v>
                </c:pt>
                <c:pt idx="9486">
                  <c:v>39438</c:v>
                </c:pt>
                <c:pt idx="9487">
                  <c:v>39439</c:v>
                </c:pt>
                <c:pt idx="9488">
                  <c:v>39440</c:v>
                </c:pt>
                <c:pt idx="9489">
                  <c:v>39441</c:v>
                </c:pt>
                <c:pt idx="9490">
                  <c:v>39442</c:v>
                </c:pt>
                <c:pt idx="9491">
                  <c:v>39443</c:v>
                </c:pt>
                <c:pt idx="9492">
                  <c:v>39444</c:v>
                </c:pt>
                <c:pt idx="9493">
                  <c:v>39445</c:v>
                </c:pt>
                <c:pt idx="9494">
                  <c:v>39446</c:v>
                </c:pt>
                <c:pt idx="9495">
                  <c:v>39447</c:v>
                </c:pt>
                <c:pt idx="9496">
                  <c:v>39448</c:v>
                </c:pt>
                <c:pt idx="9497">
                  <c:v>39449</c:v>
                </c:pt>
                <c:pt idx="9498">
                  <c:v>39450</c:v>
                </c:pt>
                <c:pt idx="9499">
                  <c:v>39451</c:v>
                </c:pt>
                <c:pt idx="9500">
                  <c:v>39452</c:v>
                </c:pt>
                <c:pt idx="9501">
                  <c:v>39453</c:v>
                </c:pt>
                <c:pt idx="9502">
                  <c:v>39454</c:v>
                </c:pt>
                <c:pt idx="9503">
                  <c:v>39455</c:v>
                </c:pt>
                <c:pt idx="9504">
                  <c:v>39456</c:v>
                </c:pt>
                <c:pt idx="9505">
                  <c:v>39457</c:v>
                </c:pt>
                <c:pt idx="9506">
                  <c:v>39458</c:v>
                </c:pt>
                <c:pt idx="9507">
                  <c:v>39459</c:v>
                </c:pt>
                <c:pt idx="9508">
                  <c:v>39460</c:v>
                </c:pt>
                <c:pt idx="9509">
                  <c:v>39461</c:v>
                </c:pt>
                <c:pt idx="9510">
                  <c:v>39462</c:v>
                </c:pt>
                <c:pt idx="9511">
                  <c:v>39463</c:v>
                </c:pt>
                <c:pt idx="9512">
                  <c:v>39464</c:v>
                </c:pt>
                <c:pt idx="9513">
                  <c:v>39465</c:v>
                </c:pt>
                <c:pt idx="9514">
                  <c:v>39466</c:v>
                </c:pt>
                <c:pt idx="9515">
                  <c:v>39467</c:v>
                </c:pt>
                <c:pt idx="9516">
                  <c:v>39468</c:v>
                </c:pt>
                <c:pt idx="9517">
                  <c:v>39469</c:v>
                </c:pt>
                <c:pt idx="9518">
                  <c:v>39470</c:v>
                </c:pt>
                <c:pt idx="9519">
                  <c:v>39471</c:v>
                </c:pt>
                <c:pt idx="9520">
                  <c:v>39472</c:v>
                </c:pt>
                <c:pt idx="9521">
                  <c:v>39473</c:v>
                </c:pt>
                <c:pt idx="9522">
                  <c:v>39474</c:v>
                </c:pt>
                <c:pt idx="9523">
                  <c:v>39475</c:v>
                </c:pt>
                <c:pt idx="9524">
                  <c:v>39476</c:v>
                </c:pt>
                <c:pt idx="9525">
                  <c:v>39477</c:v>
                </c:pt>
                <c:pt idx="9526">
                  <c:v>39478</c:v>
                </c:pt>
                <c:pt idx="9527">
                  <c:v>39479</c:v>
                </c:pt>
                <c:pt idx="9528">
                  <c:v>39480</c:v>
                </c:pt>
                <c:pt idx="9529">
                  <c:v>39481</c:v>
                </c:pt>
                <c:pt idx="9530">
                  <c:v>39482</c:v>
                </c:pt>
                <c:pt idx="9531">
                  <c:v>39483</c:v>
                </c:pt>
                <c:pt idx="9532">
                  <c:v>39484</c:v>
                </c:pt>
                <c:pt idx="9533">
                  <c:v>39485</c:v>
                </c:pt>
                <c:pt idx="9534">
                  <c:v>39486</c:v>
                </c:pt>
                <c:pt idx="9535">
                  <c:v>39487</c:v>
                </c:pt>
                <c:pt idx="9536">
                  <c:v>39488</c:v>
                </c:pt>
                <c:pt idx="9537">
                  <c:v>39489</c:v>
                </c:pt>
                <c:pt idx="9538">
                  <c:v>39490</c:v>
                </c:pt>
                <c:pt idx="9539">
                  <c:v>39491</c:v>
                </c:pt>
                <c:pt idx="9540">
                  <c:v>39492</c:v>
                </c:pt>
                <c:pt idx="9541">
                  <c:v>39493</c:v>
                </c:pt>
                <c:pt idx="9542">
                  <c:v>39494</c:v>
                </c:pt>
                <c:pt idx="9543">
                  <c:v>39495</c:v>
                </c:pt>
                <c:pt idx="9544">
                  <c:v>39496</c:v>
                </c:pt>
                <c:pt idx="9545">
                  <c:v>39497</c:v>
                </c:pt>
                <c:pt idx="9546">
                  <c:v>39498</c:v>
                </c:pt>
                <c:pt idx="9547">
                  <c:v>39499</c:v>
                </c:pt>
                <c:pt idx="9548">
                  <c:v>39500</c:v>
                </c:pt>
                <c:pt idx="9549">
                  <c:v>39501</c:v>
                </c:pt>
                <c:pt idx="9550">
                  <c:v>39502</c:v>
                </c:pt>
                <c:pt idx="9551">
                  <c:v>39503</c:v>
                </c:pt>
                <c:pt idx="9552">
                  <c:v>39504</c:v>
                </c:pt>
                <c:pt idx="9553">
                  <c:v>39505</c:v>
                </c:pt>
                <c:pt idx="9554">
                  <c:v>39506</c:v>
                </c:pt>
                <c:pt idx="9555">
                  <c:v>39507</c:v>
                </c:pt>
                <c:pt idx="9556">
                  <c:v>39508</c:v>
                </c:pt>
                <c:pt idx="9557">
                  <c:v>39509</c:v>
                </c:pt>
                <c:pt idx="9558">
                  <c:v>39510</c:v>
                </c:pt>
                <c:pt idx="9559">
                  <c:v>39511</c:v>
                </c:pt>
                <c:pt idx="9560">
                  <c:v>39512</c:v>
                </c:pt>
                <c:pt idx="9561">
                  <c:v>39513</c:v>
                </c:pt>
                <c:pt idx="9562">
                  <c:v>39514</c:v>
                </c:pt>
                <c:pt idx="9563">
                  <c:v>39515</c:v>
                </c:pt>
                <c:pt idx="9564">
                  <c:v>39516</c:v>
                </c:pt>
                <c:pt idx="9565">
                  <c:v>39517</c:v>
                </c:pt>
                <c:pt idx="9566">
                  <c:v>39518</c:v>
                </c:pt>
                <c:pt idx="9567">
                  <c:v>39519</c:v>
                </c:pt>
                <c:pt idx="9568">
                  <c:v>39520</c:v>
                </c:pt>
                <c:pt idx="9569">
                  <c:v>39521</c:v>
                </c:pt>
                <c:pt idx="9570">
                  <c:v>39522</c:v>
                </c:pt>
                <c:pt idx="9571">
                  <c:v>39523</c:v>
                </c:pt>
                <c:pt idx="9572">
                  <c:v>39524</c:v>
                </c:pt>
                <c:pt idx="9573">
                  <c:v>39525</c:v>
                </c:pt>
                <c:pt idx="9574">
                  <c:v>39526</c:v>
                </c:pt>
                <c:pt idx="9575">
                  <c:v>39527</c:v>
                </c:pt>
                <c:pt idx="9576">
                  <c:v>39528</c:v>
                </c:pt>
                <c:pt idx="9577">
                  <c:v>39529</c:v>
                </c:pt>
                <c:pt idx="9578">
                  <c:v>39530</c:v>
                </c:pt>
                <c:pt idx="9579">
                  <c:v>39531</c:v>
                </c:pt>
                <c:pt idx="9580">
                  <c:v>39532</c:v>
                </c:pt>
                <c:pt idx="9581">
                  <c:v>39533</c:v>
                </c:pt>
                <c:pt idx="9582">
                  <c:v>39534</c:v>
                </c:pt>
                <c:pt idx="9583">
                  <c:v>39535</c:v>
                </c:pt>
                <c:pt idx="9584">
                  <c:v>39536</c:v>
                </c:pt>
                <c:pt idx="9585">
                  <c:v>39537</c:v>
                </c:pt>
                <c:pt idx="9586">
                  <c:v>39538</c:v>
                </c:pt>
                <c:pt idx="9587">
                  <c:v>39539</c:v>
                </c:pt>
                <c:pt idx="9588">
                  <c:v>39540</c:v>
                </c:pt>
                <c:pt idx="9589">
                  <c:v>39541</c:v>
                </c:pt>
                <c:pt idx="9590">
                  <c:v>39542</c:v>
                </c:pt>
                <c:pt idx="9591">
                  <c:v>39543</c:v>
                </c:pt>
                <c:pt idx="9592">
                  <c:v>39544</c:v>
                </c:pt>
                <c:pt idx="9593">
                  <c:v>39545</c:v>
                </c:pt>
                <c:pt idx="9594">
                  <c:v>39546</c:v>
                </c:pt>
                <c:pt idx="9595">
                  <c:v>39547</c:v>
                </c:pt>
                <c:pt idx="9596">
                  <c:v>39548</c:v>
                </c:pt>
                <c:pt idx="9597">
                  <c:v>39549</c:v>
                </c:pt>
                <c:pt idx="9598">
                  <c:v>39550</c:v>
                </c:pt>
                <c:pt idx="9599">
                  <c:v>39551</c:v>
                </c:pt>
                <c:pt idx="9600">
                  <c:v>39552</c:v>
                </c:pt>
                <c:pt idx="9601">
                  <c:v>39553</c:v>
                </c:pt>
                <c:pt idx="9602">
                  <c:v>39554</c:v>
                </c:pt>
                <c:pt idx="9603">
                  <c:v>39555</c:v>
                </c:pt>
                <c:pt idx="9604">
                  <c:v>39556</c:v>
                </c:pt>
                <c:pt idx="9605">
                  <c:v>39557</c:v>
                </c:pt>
                <c:pt idx="9606">
                  <c:v>39558</c:v>
                </c:pt>
                <c:pt idx="9607">
                  <c:v>39559</c:v>
                </c:pt>
                <c:pt idx="9608">
                  <c:v>39560</c:v>
                </c:pt>
                <c:pt idx="9609">
                  <c:v>39561</c:v>
                </c:pt>
                <c:pt idx="9610">
                  <c:v>39562</c:v>
                </c:pt>
                <c:pt idx="9611">
                  <c:v>39563</c:v>
                </c:pt>
                <c:pt idx="9612">
                  <c:v>39564</c:v>
                </c:pt>
                <c:pt idx="9613">
                  <c:v>39565</c:v>
                </c:pt>
                <c:pt idx="9614">
                  <c:v>39566</c:v>
                </c:pt>
                <c:pt idx="9615">
                  <c:v>39567</c:v>
                </c:pt>
                <c:pt idx="9616">
                  <c:v>39568</c:v>
                </c:pt>
                <c:pt idx="9617">
                  <c:v>39569</c:v>
                </c:pt>
                <c:pt idx="9618">
                  <c:v>39570</c:v>
                </c:pt>
                <c:pt idx="9619">
                  <c:v>39571</c:v>
                </c:pt>
                <c:pt idx="9620">
                  <c:v>39572</c:v>
                </c:pt>
                <c:pt idx="9621">
                  <c:v>39573</c:v>
                </c:pt>
                <c:pt idx="9622">
                  <c:v>39574</c:v>
                </c:pt>
                <c:pt idx="9623">
                  <c:v>39575</c:v>
                </c:pt>
                <c:pt idx="9624">
                  <c:v>39576</c:v>
                </c:pt>
                <c:pt idx="9625">
                  <c:v>39577</c:v>
                </c:pt>
                <c:pt idx="9626">
                  <c:v>39578</c:v>
                </c:pt>
                <c:pt idx="9627">
                  <c:v>39579</c:v>
                </c:pt>
                <c:pt idx="9628">
                  <c:v>39580</c:v>
                </c:pt>
                <c:pt idx="9629">
                  <c:v>39581</c:v>
                </c:pt>
                <c:pt idx="9630">
                  <c:v>39582</c:v>
                </c:pt>
                <c:pt idx="9631">
                  <c:v>39583</c:v>
                </c:pt>
                <c:pt idx="9632">
                  <c:v>39584</c:v>
                </c:pt>
                <c:pt idx="9633">
                  <c:v>39585</c:v>
                </c:pt>
                <c:pt idx="9634">
                  <c:v>39586</c:v>
                </c:pt>
                <c:pt idx="9635">
                  <c:v>39587</c:v>
                </c:pt>
                <c:pt idx="9636">
                  <c:v>39588</c:v>
                </c:pt>
                <c:pt idx="9637">
                  <c:v>39589</c:v>
                </c:pt>
                <c:pt idx="9638">
                  <c:v>39590</c:v>
                </c:pt>
                <c:pt idx="9639">
                  <c:v>39591</c:v>
                </c:pt>
                <c:pt idx="9640">
                  <c:v>39592</c:v>
                </c:pt>
                <c:pt idx="9641">
                  <c:v>39593</c:v>
                </c:pt>
                <c:pt idx="9642">
                  <c:v>39594</c:v>
                </c:pt>
                <c:pt idx="9643">
                  <c:v>39595</c:v>
                </c:pt>
                <c:pt idx="9644">
                  <c:v>39596</c:v>
                </c:pt>
                <c:pt idx="9645">
                  <c:v>39597</c:v>
                </c:pt>
                <c:pt idx="9646">
                  <c:v>39598</c:v>
                </c:pt>
                <c:pt idx="9647">
                  <c:v>39599</c:v>
                </c:pt>
                <c:pt idx="9648">
                  <c:v>39600</c:v>
                </c:pt>
                <c:pt idx="9649">
                  <c:v>39601</c:v>
                </c:pt>
                <c:pt idx="9650">
                  <c:v>39602</c:v>
                </c:pt>
                <c:pt idx="9651">
                  <c:v>39603</c:v>
                </c:pt>
                <c:pt idx="9652">
                  <c:v>39604</c:v>
                </c:pt>
                <c:pt idx="9653">
                  <c:v>39605</c:v>
                </c:pt>
                <c:pt idx="9654">
                  <c:v>39606</c:v>
                </c:pt>
                <c:pt idx="9655">
                  <c:v>39607</c:v>
                </c:pt>
                <c:pt idx="9656">
                  <c:v>39608</c:v>
                </c:pt>
                <c:pt idx="9657">
                  <c:v>39609</c:v>
                </c:pt>
                <c:pt idx="9658">
                  <c:v>39610</c:v>
                </c:pt>
                <c:pt idx="9659">
                  <c:v>39611</c:v>
                </c:pt>
                <c:pt idx="9660">
                  <c:v>39612</c:v>
                </c:pt>
                <c:pt idx="9661">
                  <c:v>39613</c:v>
                </c:pt>
                <c:pt idx="9662">
                  <c:v>39614</c:v>
                </c:pt>
                <c:pt idx="9663">
                  <c:v>39615</c:v>
                </c:pt>
                <c:pt idx="9664">
                  <c:v>39616</c:v>
                </c:pt>
                <c:pt idx="9665">
                  <c:v>39617</c:v>
                </c:pt>
                <c:pt idx="9666">
                  <c:v>39618</c:v>
                </c:pt>
                <c:pt idx="9667">
                  <c:v>39619</c:v>
                </c:pt>
                <c:pt idx="9668">
                  <c:v>39620</c:v>
                </c:pt>
                <c:pt idx="9669">
                  <c:v>39621</c:v>
                </c:pt>
                <c:pt idx="9670">
                  <c:v>39622</c:v>
                </c:pt>
                <c:pt idx="9671">
                  <c:v>39623</c:v>
                </c:pt>
                <c:pt idx="9672">
                  <c:v>39624</c:v>
                </c:pt>
                <c:pt idx="9673">
                  <c:v>39625</c:v>
                </c:pt>
                <c:pt idx="9674">
                  <c:v>39626</c:v>
                </c:pt>
                <c:pt idx="9675">
                  <c:v>39627</c:v>
                </c:pt>
                <c:pt idx="9676">
                  <c:v>39628</c:v>
                </c:pt>
                <c:pt idx="9677">
                  <c:v>39629</c:v>
                </c:pt>
                <c:pt idx="9678">
                  <c:v>39630</c:v>
                </c:pt>
                <c:pt idx="9679">
                  <c:v>39631</c:v>
                </c:pt>
                <c:pt idx="9680">
                  <c:v>39632</c:v>
                </c:pt>
                <c:pt idx="9681">
                  <c:v>39633</c:v>
                </c:pt>
                <c:pt idx="9682">
                  <c:v>39634</c:v>
                </c:pt>
                <c:pt idx="9683">
                  <c:v>39635</c:v>
                </c:pt>
                <c:pt idx="9684">
                  <c:v>39636</c:v>
                </c:pt>
                <c:pt idx="9685">
                  <c:v>39637</c:v>
                </c:pt>
                <c:pt idx="9686">
                  <c:v>39638</c:v>
                </c:pt>
                <c:pt idx="9687">
                  <c:v>39639</c:v>
                </c:pt>
                <c:pt idx="9688">
                  <c:v>39640</c:v>
                </c:pt>
                <c:pt idx="9689">
                  <c:v>39641</c:v>
                </c:pt>
                <c:pt idx="9690">
                  <c:v>39642</c:v>
                </c:pt>
                <c:pt idx="9691">
                  <c:v>39643</c:v>
                </c:pt>
                <c:pt idx="9692">
                  <c:v>39644</c:v>
                </c:pt>
                <c:pt idx="9693">
                  <c:v>39645</c:v>
                </c:pt>
                <c:pt idx="9694">
                  <c:v>39646</c:v>
                </c:pt>
                <c:pt idx="9695">
                  <c:v>39647</c:v>
                </c:pt>
                <c:pt idx="9696">
                  <c:v>39648</c:v>
                </c:pt>
                <c:pt idx="9697">
                  <c:v>39649</c:v>
                </c:pt>
                <c:pt idx="9698">
                  <c:v>39650</c:v>
                </c:pt>
                <c:pt idx="9699">
                  <c:v>39651</c:v>
                </c:pt>
                <c:pt idx="9700">
                  <c:v>39652</c:v>
                </c:pt>
                <c:pt idx="9701">
                  <c:v>39653</c:v>
                </c:pt>
                <c:pt idx="9702">
                  <c:v>39654</c:v>
                </c:pt>
                <c:pt idx="9703">
                  <c:v>39655</c:v>
                </c:pt>
                <c:pt idx="9704">
                  <c:v>39656</c:v>
                </c:pt>
                <c:pt idx="9705">
                  <c:v>39657</c:v>
                </c:pt>
                <c:pt idx="9706">
                  <c:v>39658</c:v>
                </c:pt>
                <c:pt idx="9707">
                  <c:v>39659</c:v>
                </c:pt>
                <c:pt idx="9708">
                  <c:v>39660</c:v>
                </c:pt>
                <c:pt idx="9709">
                  <c:v>39661</c:v>
                </c:pt>
                <c:pt idx="9710">
                  <c:v>39662</c:v>
                </c:pt>
                <c:pt idx="9711">
                  <c:v>39663</c:v>
                </c:pt>
                <c:pt idx="9712">
                  <c:v>39664</c:v>
                </c:pt>
                <c:pt idx="9713">
                  <c:v>39665</c:v>
                </c:pt>
                <c:pt idx="9714">
                  <c:v>39666</c:v>
                </c:pt>
                <c:pt idx="9715">
                  <c:v>39667</c:v>
                </c:pt>
                <c:pt idx="9716">
                  <c:v>39668</c:v>
                </c:pt>
                <c:pt idx="9717">
                  <c:v>39669</c:v>
                </c:pt>
                <c:pt idx="9718">
                  <c:v>39670</c:v>
                </c:pt>
                <c:pt idx="9719">
                  <c:v>39671</c:v>
                </c:pt>
                <c:pt idx="9720">
                  <c:v>39672</c:v>
                </c:pt>
                <c:pt idx="9721">
                  <c:v>39673</c:v>
                </c:pt>
                <c:pt idx="9722">
                  <c:v>39674</c:v>
                </c:pt>
                <c:pt idx="9723">
                  <c:v>39675</c:v>
                </c:pt>
                <c:pt idx="9724">
                  <c:v>39676</c:v>
                </c:pt>
                <c:pt idx="9725">
                  <c:v>39677</c:v>
                </c:pt>
                <c:pt idx="9726">
                  <c:v>39678</c:v>
                </c:pt>
                <c:pt idx="9727">
                  <c:v>39679</c:v>
                </c:pt>
                <c:pt idx="9728">
                  <c:v>39680</c:v>
                </c:pt>
                <c:pt idx="9729">
                  <c:v>39681</c:v>
                </c:pt>
                <c:pt idx="9730">
                  <c:v>39682</c:v>
                </c:pt>
                <c:pt idx="9731">
                  <c:v>39683</c:v>
                </c:pt>
                <c:pt idx="9732">
                  <c:v>39684</c:v>
                </c:pt>
                <c:pt idx="9733">
                  <c:v>39685</c:v>
                </c:pt>
                <c:pt idx="9734">
                  <c:v>39686</c:v>
                </c:pt>
                <c:pt idx="9735">
                  <c:v>39687</c:v>
                </c:pt>
                <c:pt idx="9736">
                  <c:v>39688</c:v>
                </c:pt>
                <c:pt idx="9737">
                  <c:v>39689</c:v>
                </c:pt>
                <c:pt idx="9738">
                  <c:v>39690</c:v>
                </c:pt>
                <c:pt idx="9739">
                  <c:v>39691</c:v>
                </c:pt>
                <c:pt idx="9740">
                  <c:v>39692</c:v>
                </c:pt>
                <c:pt idx="9741">
                  <c:v>39693</c:v>
                </c:pt>
                <c:pt idx="9742">
                  <c:v>39694</c:v>
                </c:pt>
                <c:pt idx="9743">
                  <c:v>39695</c:v>
                </c:pt>
                <c:pt idx="9744">
                  <c:v>39696</c:v>
                </c:pt>
                <c:pt idx="9745">
                  <c:v>39697</c:v>
                </c:pt>
                <c:pt idx="9746">
                  <c:v>39698</c:v>
                </c:pt>
                <c:pt idx="9747">
                  <c:v>39699</c:v>
                </c:pt>
                <c:pt idx="9748">
                  <c:v>39700</c:v>
                </c:pt>
                <c:pt idx="9749">
                  <c:v>39701</c:v>
                </c:pt>
                <c:pt idx="9750">
                  <c:v>39702</c:v>
                </c:pt>
                <c:pt idx="9751">
                  <c:v>39703</c:v>
                </c:pt>
                <c:pt idx="9752">
                  <c:v>39704</c:v>
                </c:pt>
                <c:pt idx="9753">
                  <c:v>39705</c:v>
                </c:pt>
                <c:pt idx="9754">
                  <c:v>39706</c:v>
                </c:pt>
                <c:pt idx="9755">
                  <c:v>39707</c:v>
                </c:pt>
                <c:pt idx="9756">
                  <c:v>39708</c:v>
                </c:pt>
                <c:pt idx="9757">
                  <c:v>39709</c:v>
                </c:pt>
                <c:pt idx="9758">
                  <c:v>39710</c:v>
                </c:pt>
                <c:pt idx="9759">
                  <c:v>39711</c:v>
                </c:pt>
                <c:pt idx="9760">
                  <c:v>39712</c:v>
                </c:pt>
                <c:pt idx="9761">
                  <c:v>39713</c:v>
                </c:pt>
                <c:pt idx="9762">
                  <c:v>39714</c:v>
                </c:pt>
                <c:pt idx="9763">
                  <c:v>39715</c:v>
                </c:pt>
                <c:pt idx="9764">
                  <c:v>39716</c:v>
                </c:pt>
                <c:pt idx="9765">
                  <c:v>39717</c:v>
                </c:pt>
                <c:pt idx="9766">
                  <c:v>39718</c:v>
                </c:pt>
                <c:pt idx="9767">
                  <c:v>39719</c:v>
                </c:pt>
                <c:pt idx="9768">
                  <c:v>39720</c:v>
                </c:pt>
                <c:pt idx="9769">
                  <c:v>39721</c:v>
                </c:pt>
                <c:pt idx="9770">
                  <c:v>39722</c:v>
                </c:pt>
                <c:pt idx="9771">
                  <c:v>39723</c:v>
                </c:pt>
                <c:pt idx="9772">
                  <c:v>39724</c:v>
                </c:pt>
                <c:pt idx="9773">
                  <c:v>39725</c:v>
                </c:pt>
                <c:pt idx="9774">
                  <c:v>39726</c:v>
                </c:pt>
                <c:pt idx="9775">
                  <c:v>39727</c:v>
                </c:pt>
                <c:pt idx="9776">
                  <c:v>39728</c:v>
                </c:pt>
                <c:pt idx="9777">
                  <c:v>39729</c:v>
                </c:pt>
                <c:pt idx="9778">
                  <c:v>39730</c:v>
                </c:pt>
                <c:pt idx="9779">
                  <c:v>39731</c:v>
                </c:pt>
                <c:pt idx="9780">
                  <c:v>39732</c:v>
                </c:pt>
                <c:pt idx="9781">
                  <c:v>39733</c:v>
                </c:pt>
                <c:pt idx="9782">
                  <c:v>39734</c:v>
                </c:pt>
                <c:pt idx="9783">
                  <c:v>39735</c:v>
                </c:pt>
                <c:pt idx="9784">
                  <c:v>39736</c:v>
                </c:pt>
                <c:pt idx="9785">
                  <c:v>39737</c:v>
                </c:pt>
                <c:pt idx="9786">
                  <c:v>39738</c:v>
                </c:pt>
                <c:pt idx="9787">
                  <c:v>39739</c:v>
                </c:pt>
                <c:pt idx="9788">
                  <c:v>39740</c:v>
                </c:pt>
                <c:pt idx="9789">
                  <c:v>39741</c:v>
                </c:pt>
                <c:pt idx="9790">
                  <c:v>39742</c:v>
                </c:pt>
                <c:pt idx="9791">
                  <c:v>39743</c:v>
                </c:pt>
                <c:pt idx="9792">
                  <c:v>39744</c:v>
                </c:pt>
                <c:pt idx="9793">
                  <c:v>39745</c:v>
                </c:pt>
                <c:pt idx="9794">
                  <c:v>39746</c:v>
                </c:pt>
                <c:pt idx="9795">
                  <c:v>39747</c:v>
                </c:pt>
                <c:pt idx="9796">
                  <c:v>39748</c:v>
                </c:pt>
                <c:pt idx="9797">
                  <c:v>39749</c:v>
                </c:pt>
                <c:pt idx="9798">
                  <c:v>39750</c:v>
                </c:pt>
                <c:pt idx="9799">
                  <c:v>39751</c:v>
                </c:pt>
                <c:pt idx="9800">
                  <c:v>39752</c:v>
                </c:pt>
                <c:pt idx="9801">
                  <c:v>39753</c:v>
                </c:pt>
                <c:pt idx="9802">
                  <c:v>39754</c:v>
                </c:pt>
                <c:pt idx="9803">
                  <c:v>39755</c:v>
                </c:pt>
                <c:pt idx="9804">
                  <c:v>39756</c:v>
                </c:pt>
                <c:pt idx="9805">
                  <c:v>39757</c:v>
                </c:pt>
                <c:pt idx="9806">
                  <c:v>39758</c:v>
                </c:pt>
                <c:pt idx="9807">
                  <c:v>39759</c:v>
                </c:pt>
                <c:pt idx="9808">
                  <c:v>39760</c:v>
                </c:pt>
                <c:pt idx="9809">
                  <c:v>39761</c:v>
                </c:pt>
                <c:pt idx="9810">
                  <c:v>39762</c:v>
                </c:pt>
                <c:pt idx="9811">
                  <c:v>39763</c:v>
                </c:pt>
                <c:pt idx="9812">
                  <c:v>39764</c:v>
                </c:pt>
                <c:pt idx="9813">
                  <c:v>39765</c:v>
                </c:pt>
                <c:pt idx="9814">
                  <c:v>39766</c:v>
                </c:pt>
                <c:pt idx="9815">
                  <c:v>39767</c:v>
                </c:pt>
                <c:pt idx="9816">
                  <c:v>39768</c:v>
                </c:pt>
                <c:pt idx="9817">
                  <c:v>39769</c:v>
                </c:pt>
                <c:pt idx="9818">
                  <c:v>39770</c:v>
                </c:pt>
                <c:pt idx="9819">
                  <c:v>39771</c:v>
                </c:pt>
                <c:pt idx="9820">
                  <c:v>39772</c:v>
                </c:pt>
                <c:pt idx="9821">
                  <c:v>39773</c:v>
                </c:pt>
                <c:pt idx="9822">
                  <c:v>39774</c:v>
                </c:pt>
                <c:pt idx="9823">
                  <c:v>39775</c:v>
                </c:pt>
                <c:pt idx="9824">
                  <c:v>39776</c:v>
                </c:pt>
                <c:pt idx="9825">
                  <c:v>39777</c:v>
                </c:pt>
                <c:pt idx="9826">
                  <c:v>39778</c:v>
                </c:pt>
                <c:pt idx="9827">
                  <c:v>39779</c:v>
                </c:pt>
                <c:pt idx="9828">
                  <c:v>39780</c:v>
                </c:pt>
                <c:pt idx="9829">
                  <c:v>39781</c:v>
                </c:pt>
                <c:pt idx="9830">
                  <c:v>39782</c:v>
                </c:pt>
                <c:pt idx="9831">
                  <c:v>39783</c:v>
                </c:pt>
                <c:pt idx="9832">
                  <c:v>39784</c:v>
                </c:pt>
                <c:pt idx="9833">
                  <c:v>39785</c:v>
                </c:pt>
                <c:pt idx="9834">
                  <c:v>39786</c:v>
                </c:pt>
                <c:pt idx="9835">
                  <c:v>39787</c:v>
                </c:pt>
                <c:pt idx="9836">
                  <c:v>39788</c:v>
                </c:pt>
                <c:pt idx="9837">
                  <c:v>39789</c:v>
                </c:pt>
                <c:pt idx="9838">
                  <c:v>39790</c:v>
                </c:pt>
                <c:pt idx="9839">
                  <c:v>39791</c:v>
                </c:pt>
                <c:pt idx="9840">
                  <c:v>39792</c:v>
                </c:pt>
                <c:pt idx="9841">
                  <c:v>39793</c:v>
                </c:pt>
                <c:pt idx="9842">
                  <c:v>39794</c:v>
                </c:pt>
                <c:pt idx="9843">
                  <c:v>39795</c:v>
                </c:pt>
                <c:pt idx="9844">
                  <c:v>39796</c:v>
                </c:pt>
                <c:pt idx="9845">
                  <c:v>39797</c:v>
                </c:pt>
                <c:pt idx="9846">
                  <c:v>39798</c:v>
                </c:pt>
                <c:pt idx="9847">
                  <c:v>39799</c:v>
                </c:pt>
                <c:pt idx="9848">
                  <c:v>39800</c:v>
                </c:pt>
                <c:pt idx="9849">
                  <c:v>39801</c:v>
                </c:pt>
                <c:pt idx="9850">
                  <c:v>39802</c:v>
                </c:pt>
                <c:pt idx="9851">
                  <c:v>39803</c:v>
                </c:pt>
                <c:pt idx="9852">
                  <c:v>39804</c:v>
                </c:pt>
                <c:pt idx="9853">
                  <c:v>39805</c:v>
                </c:pt>
                <c:pt idx="9854">
                  <c:v>39806</c:v>
                </c:pt>
                <c:pt idx="9855">
                  <c:v>39807</c:v>
                </c:pt>
                <c:pt idx="9856">
                  <c:v>39808</c:v>
                </c:pt>
                <c:pt idx="9857">
                  <c:v>39809</c:v>
                </c:pt>
                <c:pt idx="9858">
                  <c:v>39810</c:v>
                </c:pt>
                <c:pt idx="9859">
                  <c:v>39811</c:v>
                </c:pt>
                <c:pt idx="9860">
                  <c:v>39812</c:v>
                </c:pt>
                <c:pt idx="9861">
                  <c:v>39813</c:v>
                </c:pt>
                <c:pt idx="9862">
                  <c:v>39814</c:v>
                </c:pt>
                <c:pt idx="9863">
                  <c:v>39815</c:v>
                </c:pt>
                <c:pt idx="9864">
                  <c:v>39816</c:v>
                </c:pt>
                <c:pt idx="9865">
                  <c:v>39817</c:v>
                </c:pt>
                <c:pt idx="9866">
                  <c:v>39818</c:v>
                </c:pt>
                <c:pt idx="9867">
                  <c:v>39819</c:v>
                </c:pt>
                <c:pt idx="9868">
                  <c:v>39820</c:v>
                </c:pt>
                <c:pt idx="9869">
                  <c:v>39821</c:v>
                </c:pt>
                <c:pt idx="9870">
                  <c:v>39822</c:v>
                </c:pt>
                <c:pt idx="9871">
                  <c:v>39823</c:v>
                </c:pt>
                <c:pt idx="9872">
                  <c:v>39824</c:v>
                </c:pt>
                <c:pt idx="9873">
                  <c:v>39825</c:v>
                </c:pt>
                <c:pt idx="9874">
                  <c:v>39826</c:v>
                </c:pt>
                <c:pt idx="9875">
                  <c:v>39827</c:v>
                </c:pt>
                <c:pt idx="9876">
                  <c:v>39828</c:v>
                </c:pt>
                <c:pt idx="9877">
                  <c:v>39829</c:v>
                </c:pt>
                <c:pt idx="9878">
                  <c:v>39830</c:v>
                </c:pt>
                <c:pt idx="9879">
                  <c:v>39831</c:v>
                </c:pt>
                <c:pt idx="9880">
                  <c:v>39832</c:v>
                </c:pt>
                <c:pt idx="9881">
                  <c:v>39833</c:v>
                </c:pt>
                <c:pt idx="9882">
                  <c:v>39834</c:v>
                </c:pt>
                <c:pt idx="9883">
                  <c:v>39835</c:v>
                </c:pt>
                <c:pt idx="9884">
                  <c:v>39836</c:v>
                </c:pt>
                <c:pt idx="9885">
                  <c:v>39837</c:v>
                </c:pt>
                <c:pt idx="9886">
                  <c:v>39838</c:v>
                </c:pt>
                <c:pt idx="9887">
                  <c:v>39839</c:v>
                </c:pt>
                <c:pt idx="9888">
                  <c:v>39840</c:v>
                </c:pt>
                <c:pt idx="9889">
                  <c:v>39841</c:v>
                </c:pt>
                <c:pt idx="9890">
                  <c:v>39842</c:v>
                </c:pt>
                <c:pt idx="9891">
                  <c:v>39843</c:v>
                </c:pt>
                <c:pt idx="9892">
                  <c:v>39844</c:v>
                </c:pt>
                <c:pt idx="9893">
                  <c:v>39845</c:v>
                </c:pt>
                <c:pt idx="9894">
                  <c:v>39846</c:v>
                </c:pt>
                <c:pt idx="9895">
                  <c:v>39847</c:v>
                </c:pt>
                <c:pt idx="9896">
                  <c:v>39848</c:v>
                </c:pt>
                <c:pt idx="9897">
                  <c:v>39849</c:v>
                </c:pt>
                <c:pt idx="9898">
                  <c:v>39850</c:v>
                </c:pt>
                <c:pt idx="9899">
                  <c:v>39851</c:v>
                </c:pt>
                <c:pt idx="9900">
                  <c:v>39852</c:v>
                </c:pt>
                <c:pt idx="9901">
                  <c:v>39853</c:v>
                </c:pt>
                <c:pt idx="9902">
                  <c:v>39854</c:v>
                </c:pt>
                <c:pt idx="9903">
                  <c:v>39855</c:v>
                </c:pt>
                <c:pt idx="9904">
                  <c:v>39856</c:v>
                </c:pt>
                <c:pt idx="9905">
                  <c:v>39857</c:v>
                </c:pt>
                <c:pt idx="9906">
                  <c:v>39858</c:v>
                </c:pt>
                <c:pt idx="9907">
                  <c:v>39859</c:v>
                </c:pt>
                <c:pt idx="9908">
                  <c:v>39860</c:v>
                </c:pt>
                <c:pt idx="9909">
                  <c:v>39861</c:v>
                </c:pt>
                <c:pt idx="9910">
                  <c:v>39862</c:v>
                </c:pt>
                <c:pt idx="9911">
                  <c:v>39863</c:v>
                </c:pt>
                <c:pt idx="9912">
                  <c:v>39864</c:v>
                </c:pt>
                <c:pt idx="9913">
                  <c:v>39865</c:v>
                </c:pt>
                <c:pt idx="9914">
                  <c:v>39866</c:v>
                </c:pt>
                <c:pt idx="9915">
                  <c:v>39867</c:v>
                </c:pt>
                <c:pt idx="9916">
                  <c:v>39868</c:v>
                </c:pt>
                <c:pt idx="9917">
                  <c:v>39869</c:v>
                </c:pt>
                <c:pt idx="9918">
                  <c:v>39870</c:v>
                </c:pt>
                <c:pt idx="9919">
                  <c:v>39871</c:v>
                </c:pt>
                <c:pt idx="9920">
                  <c:v>39872</c:v>
                </c:pt>
                <c:pt idx="9921">
                  <c:v>39873</c:v>
                </c:pt>
                <c:pt idx="9922">
                  <c:v>39874</c:v>
                </c:pt>
                <c:pt idx="9923">
                  <c:v>39875</c:v>
                </c:pt>
                <c:pt idx="9924">
                  <c:v>39876</c:v>
                </c:pt>
                <c:pt idx="9925">
                  <c:v>39877</c:v>
                </c:pt>
                <c:pt idx="9926">
                  <c:v>39878</c:v>
                </c:pt>
                <c:pt idx="9927">
                  <c:v>39879</c:v>
                </c:pt>
                <c:pt idx="9928">
                  <c:v>39880</c:v>
                </c:pt>
                <c:pt idx="9929">
                  <c:v>39881</c:v>
                </c:pt>
                <c:pt idx="9930">
                  <c:v>39882</c:v>
                </c:pt>
                <c:pt idx="9931">
                  <c:v>39883</c:v>
                </c:pt>
                <c:pt idx="9932">
                  <c:v>39884</c:v>
                </c:pt>
                <c:pt idx="9933">
                  <c:v>39885</c:v>
                </c:pt>
                <c:pt idx="9934">
                  <c:v>39886</c:v>
                </c:pt>
                <c:pt idx="9935">
                  <c:v>39887</c:v>
                </c:pt>
                <c:pt idx="9936">
                  <c:v>39888</c:v>
                </c:pt>
                <c:pt idx="9937">
                  <c:v>39889</c:v>
                </c:pt>
                <c:pt idx="9938">
                  <c:v>39890</c:v>
                </c:pt>
                <c:pt idx="9939">
                  <c:v>39891</c:v>
                </c:pt>
                <c:pt idx="9940">
                  <c:v>39892</c:v>
                </c:pt>
                <c:pt idx="9941">
                  <c:v>39893</c:v>
                </c:pt>
                <c:pt idx="9942">
                  <c:v>39894</c:v>
                </c:pt>
                <c:pt idx="9943">
                  <c:v>39895</c:v>
                </c:pt>
                <c:pt idx="9944">
                  <c:v>39896</c:v>
                </c:pt>
                <c:pt idx="9945">
                  <c:v>39897</c:v>
                </c:pt>
                <c:pt idx="9946">
                  <c:v>39898</c:v>
                </c:pt>
                <c:pt idx="9947">
                  <c:v>39899</c:v>
                </c:pt>
                <c:pt idx="9948">
                  <c:v>39900</c:v>
                </c:pt>
                <c:pt idx="9949">
                  <c:v>39901</c:v>
                </c:pt>
                <c:pt idx="9950">
                  <c:v>39902</c:v>
                </c:pt>
                <c:pt idx="9951">
                  <c:v>39903</c:v>
                </c:pt>
                <c:pt idx="9952">
                  <c:v>39904</c:v>
                </c:pt>
                <c:pt idx="9953">
                  <c:v>39905</c:v>
                </c:pt>
                <c:pt idx="9954">
                  <c:v>39906</c:v>
                </c:pt>
                <c:pt idx="9955">
                  <c:v>39907</c:v>
                </c:pt>
                <c:pt idx="9956">
                  <c:v>39908</c:v>
                </c:pt>
                <c:pt idx="9957">
                  <c:v>39909</c:v>
                </c:pt>
                <c:pt idx="9958">
                  <c:v>39910</c:v>
                </c:pt>
                <c:pt idx="9959">
                  <c:v>39911</c:v>
                </c:pt>
                <c:pt idx="9960">
                  <c:v>39912</c:v>
                </c:pt>
                <c:pt idx="9961">
                  <c:v>39913</c:v>
                </c:pt>
                <c:pt idx="9962">
                  <c:v>39914</c:v>
                </c:pt>
                <c:pt idx="9963">
                  <c:v>39915</c:v>
                </c:pt>
                <c:pt idx="9964">
                  <c:v>39916</c:v>
                </c:pt>
                <c:pt idx="9965">
                  <c:v>39917</c:v>
                </c:pt>
                <c:pt idx="9966">
                  <c:v>39918</c:v>
                </c:pt>
                <c:pt idx="9967">
                  <c:v>39919</c:v>
                </c:pt>
                <c:pt idx="9968">
                  <c:v>39920</c:v>
                </c:pt>
                <c:pt idx="9969">
                  <c:v>39921</c:v>
                </c:pt>
                <c:pt idx="9970">
                  <c:v>39922</c:v>
                </c:pt>
                <c:pt idx="9971">
                  <c:v>39923</c:v>
                </c:pt>
                <c:pt idx="9972">
                  <c:v>39924</c:v>
                </c:pt>
                <c:pt idx="9973">
                  <c:v>39925</c:v>
                </c:pt>
                <c:pt idx="9974">
                  <c:v>39926</c:v>
                </c:pt>
                <c:pt idx="9975">
                  <c:v>39927</c:v>
                </c:pt>
                <c:pt idx="9976">
                  <c:v>39928</c:v>
                </c:pt>
                <c:pt idx="9977">
                  <c:v>39929</c:v>
                </c:pt>
                <c:pt idx="9978">
                  <c:v>39930</c:v>
                </c:pt>
                <c:pt idx="9979">
                  <c:v>39931</c:v>
                </c:pt>
                <c:pt idx="9980">
                  <c:v>39932</c:v>
                </c:pt>
                <c:pt idx="9981">
                  <c:v>39933</c:v>
                </c:pt>
                <c:pt idx="9982">
                  <c:v>39934</c:v>
                </c:pt>
                <c:pt idx="9983">
                  <c:v>39935</c:v>
                </c:pt>
                <c:pt idx="9984">
                  <c:v>39936</c:v>
                </c:pt>
                <c:pt idx="9985">
                  <c:v>39937</c:v>
                </c:pt>
                <c:pt idx="9986">
                  <c:v>39938</c:v>
                </c:pt>
                <c:pt idx="9987">
                  <c:v>39939</c:v>
                </c:pt>
                <c:pt idx="9988">
                  <c:v>39940</c:v>
                </c:pt>
                <c:pt idx="9989">
                  <c:v>39941</c:v>
                </c:pt>
                <c:pt idx="9990">
                  <c:v>39942</c:v>
                </c:pt>
                <c:pt idx="9991">
                  <c:v>39943</c:v>
                </c:pt>
                <c:pt idx="9992">
                  <c:v>39944</c:v>
                </c:pt>
                <c:pt idx="9993">
                  <c:v>39945</c:v>
                </c:pt>
                <c:pt idx="9994">
                  <c:v>39946</c:v>
                </c:pt>
                <c:pt idx="9995">
                  <c:v>39947</c:v>
                </c:pt>
                <c:pt idx="9996">
                  <c:v>39948</c:v>
                </c:pt>
                <c:pt idx="9997">
                  <c:v>39949</c:v>
                </c:pt>
                <c:pt idx="9998">
                  <c:v>39950</c:v>
                </c:pt>
                <c:pt idx="9999">
                  <c:v>39951</c:v>
                </c:pt>
                <c:pt idx="10000">
                  <c:v>39952</c:v>
                </c:pt>
                <c:pt idx="10001">
                  <c:v>39953</c:v>
                </c:pt>
                <c:pt idx="10002">
                  <c:v>39954</c:v>
                </c:pt>
                <c:pt idx="10003">
                  <c:v>39955</c:v>
                </c:pt>
                <c:pt idx="10004">
                  <c:v>39956</c:v>
                </c:pt>
                <c:pt idx="10005">
                  <c:v>39957</c:v>
                </c:pt>
                <c:pt idx="10006">
                  <c:v>39958</c:v>
                </c:pt>
                <c:pt idx="10007">
                  <c:v>39959</c:v>
                </c:pt>
                <c:pt idx="10008">
                  <c:v>39960</c:v>
                </c:pt>
                <c:pt idx="10009">
                  <c:v>39961</c:v>
                </c:pt>
                <c:pt idx="10010">
                  <c:v>39962</c:v>
                </c:pt>
                <c:pt idx="10011">
                  <c:v>39963</c:v>
                </c:pt>
                <c:pt idx="10012">
                  <c:v>39964</c:v>
                </c:pt>
                <c:pt idx="10013">
                  <c:v>39965</c:v>
                </c:pt>
                <c:pt idx="10014">
                  <c:v>39966</c:v>
                </c:pt>
                <c:pt idx="10015">
                  <c:v>39967</c:v>
                </c:pt>
                <c:pt idx="10016">
                  <c:v>39968</c:v>
                </c:pt>
                <c:pt idx="10017">
                  <c:v>39969</c:v>
                </c:pt>
                <c:pt idx="10018">
                  <c:v>39970</c:v>
                </c:pt>
                <c:pt idx="10019">
                  <c:v>39971</c:v>
                </c:pt>
                <c:pt idx="10020">
                  <c:v>39972</c:v>
                </c:pt>
                <c:pt idx="10021">
                  <c:v>39973</c:v>
                </c:pt>
                <c:pt idx="10022">
                  <c:v>39974</c:v>
                </c:pt>
                <c:pt idx="10023">
                  <c:v>39975</c:v>
                </c:pt>
                <c:pt idx="10024">
                  <c:v>39976</c:v>
                </c:pt>
                <c:pt idx="10025">
                  <c:v>39977</c:v>
                </c:pt>
                <c:pt idx="10026">
                  <c:v>39978</c:v>
                </c:pt>
                <c:pt idx="10027">
                  <c:v>39979</c:v>
                </c:pt>
                <c:pt idx="10028">
                  <c:v>39980</c:v>
                </c:pt>
                <c:pt idx="10029">
                  <c:v>39981</c:v>
                </c:pt>
                <c:pt idx="10030">
                  <c:v>39982</c:v>
                </c:pt>
                <c:pt idx="10031">
                  <c:v>39983</c:v>
                </c:pt>
                <c:pt idx="10032">
                  <c:v>39984</c:v>
                </c:pt>
                <c:pt idx="10033">
                  <c:v>39985</c:v>
                </c:pt>
                <c:pt idx="10034">
                  <c:v>39986</c:v>
                </c:pt>
                <c:pt idx="10035">
                  <c:v>39987</c:v>
                </c:pt>
                <c:pt idx="10036">
                  <c:v>39988</c:v>
                </c:pt>
                <c:pt idx="10037">
                  <c:v>39989</c:v>
                </c:pt>
                <c:pt idx="10038">
                  <c:v>39990</c:v>
                </c:pt>
                <c:pt idx="10039">
                  <c:v>39991</c:v>
                </c:pt>
                <c:pt idx="10040">
                  <c:v>39992</c:v>
                </c:pt>
                <c:pt idx="10041">
                  <c:v>39993</c:v>
                </c:pt>
                <c:pt idx="10042">
                  <c:v>39994</c:v>
                </c:pt>
                <c:pt idx="10043">
                  <c:v>39995</c:v>
                </c:pt>
                <c:pt idx="10044">
                  <c:v>39996</c:v>
                </c:pt>
                <c:pt idx="10045">
                  <c:v>39997</c:v>
                </c:pt>
                <c:pt idx="10046">
                  <c:v>39998</c:v>
                </c:pt>
                <c:pt idx="10047">
                  <c:v>39999</c:v>
                </c:pt>
                <c:pt idx="10048">
                  <c:v>40000</c:v>
                </c:pt>
                <c:pt idx="10049">
                  <c:v>40001</c:v>
                </c:pt>
                <c:pt idx="10050">
                  <c:v>40002</c:v>
                </c:pt>
                <c:pt idx="10051">
                  <c:v>40003</c:v>
                </c:pt>
                <c:pt idx="10052">
                  <c:v>40004</c:v>
                </c:pt>
                <c:pt idx="10053">
                  <c:v>40005</c:v>
                </c:pt>
                <c:pt idx="10054">
                  <c:v>40006</c:v>
                </c:pt>
                <c:pt idx="10055">
                  <c:v>40007</c:v>
                </c:pt>
                <c:pt idx="10056">
                  <c:v>40008</c:v>
                </c:pt>
                <c:pt idx="10057">
                  <c:v>40009</c:v>
                </c:pt>
                <c:pt idx="10058">
                  <c:v>40010</c:v>
                </c:pt>
                <c:pt idx="10059">
                  <c:v>40011</c:v>
                </c:pt>
                <c:pt idx="10060">
                  <c:v>40012</c:v>
                </c:pt>
                <c:pt idx="10061">
                  <c:v>40013</c:v>
                </c:pt>
                <c:pt idx="10062">
                  <c:v>40014</c:v>
                </c:pt>
                <c:pt idx="10063">
                  <c:v>40015</c:v>
                </c:pt>
                <c:pt idx="10064">
                  <c:v>40016</c:v>
                </c:pt>
                <c:pt idx="10065">
                  <c:v>40017</c:v>
                </c:pt>
                <c:pt idx="10066">
                  <c:v>40018</c:v>
                </c:pt>
                <c:pt idx="10067">
                  <c:v>40019</c:v>
                </c:pt>
                <c:pt idx="10068">
                  <c:v>40020</c:v>
                </c:pt>
                <c:pt idx="10069">
                  <c:v>40021</c:v>
                </c:pt>
                <c:pt idx="10070">
                  <c:v>40022</c:v>
                </c:pt>
                <c:pt idx="10071">
                  <c:v>40023</c:v>
                </c:pt>
                <c:pt idx="10072">
                  <c:v>40024</c:v>
                </c:pt>
                <c:pt idx="10073">
                  <c:v>40025</c:v>
                </c:pt>
                <c:pt idx="10074">
                  <c:v>40026</c:v>
                </c:pt>
                <c:pt idx="10075">
                  <c:v>40027</c:v>
                </c:pt>
                <c:pt idx="10076">
                  <c:v>40028</c:v>
                </c:pt>
                <c:pt idx="10077">
                  <c:v>40029</c:v>
                </c:pt>
                <c:pt idx="10078">
                  <c:v>40030</c:v>
                </c:pt>
                <c:pt idx="10079">
                  <c:v>40031</c:v>
                </c:pt>
                <c:pt idx="10080">
                  <c:v>40032</c:v>
                </c:pt>
                <c:pt idx="10081">
                  <c:v>40033</c:v>
                </c:pt>
                <c:pt idx="10082">
                  <c:v>40034</c:v>
                </c:pt>
                <c:pt idx="10083">
                  <c:v>40035</c:v>
                </c:pt>
                <c:pt idx="10084">
                  <c:v>40036</c:v>
                </c:pt>
                <c:pt idx="10085">
                  <c:v>40037</c:v>
                </c:pt>
                <c:pt idx="10086">
                  <c:v>40038</c:v>
                </c:pt>
                <c:pt idx="10087">
                  <c:v>40039</c:v>
                </c:pt>
                <c:pt idx="10088">
                  <c:v>40040</c:v>
                </c:pt>
                <c:pt idx="10089">
                  <c:v>40041</c:v>
                </c:pt>
                <c:pt idx="10090">
                  <c:v>40042</c:v>
                </c:pt>
                <c:pt idx="10091">
                  <c:v>40043</c:v>
                </c:pt>
                <c:pt idx="10092">
                  <c:v>40044</c:v>
                </c:pt>
                <c:pt idx="10093">
                  <c:v>40045</c:v>
                </c:pt>
                <c:pt idx="10094">
                  <c:v>40046</c:v>
                </c:pt>
                <c:pt idx="10095">
                  <c:v>40047</c:v>
                </c:pt>
                <c:pt idx="10096">
                  <c:v>40048</c:v>
                </c:pt>
                <c:pt idx="10097">
                  <c:v>40049</c:v>
                </c:pt>
                <c:pt idx="10098">
                  <c:v>40050</c:v>
                </c:pt>
                <c:pt idx="10099">
                  <c:v>40051</c:v>
                </c:pt>
                <c:pt idx="10100">
                  <c:v>40052</c:v>
                </c:pt>
                <c:pt idx="10101">
                  <c:v>40053</c:v>
                </c:pt>
                <c:pt idx="10102">
                  <c:v>40054</c:v>
                </c:pt>
                <c:pt idx="10103">
                  <c:v>40055</c:v>
                </c:pt>
                <c:pt idx="10104">
                  <c:v>40056</c:v>
                </c:pt>
                <c:pt idx="10105">
                  <c:v>40057</c:v>
                </c:pt>
                <c:pt idx="10106">
                  <c:v>40058</c:v>
                </c:pt>
                <c:pt idx="10107">
                  <c:v>40059</c:v>
                </c:pt>
                <c:pt idx="10108">
                  <c:v>40060</c:v>
                </c:pt>
                <c:pt idx="10109">
                  <c:v>40061</c:v>
                </c:pt>
                <c:pt idx="10110">
                  <c:v>40062</c:v>
                </c:pt>
                <c:pt idx="10111">
                  <c:v>40063</c:v>
                </c:pt>
                <c:pt idx="10112">
                  <c:v>40064</c:v>
                </c:pt>
                <c:pt idx="10113">
                  <c:v>40065</c:v>
                </c:pt>
                <c:pt idx="10114">
                  <c:v>40066</c:v>
                </c:pt>
                <c:pt idx="10115">
                  <c:v>40067</c:v>
                </c:pt>
                <c:pt idx="10116">
                  <c:v>40068</c:v>
                </c:pt>
                <c:pt idx="10117">
                  <c:v>40069</c:v>
                </c:pt>
                <c:pt idx="10118">
                  <c:v>40070</c:v>
                </c:pt>
                <c:pt idx="10119">
                  <c:v>40071</c:v>
                </c:pt>
                <c:pt idx="10120">
                  <c:v>40072</c:v>
                </c:pt>
                <c:pt idx="10121">
                  <c:v>40073</c:v>
                </c:pt>
                <c:pt idx="10122">
                  <c:v>40074</c:v>
                </c:pt>
                <c:pt idx="10123">
                  <c:v>40075</c:v>
                </c:pt>
                <c:pt idx="10124">
                  <c:v>40076</c:v>
                </c:pt>
                <c:pt idx="10125">
                  <c:v>40077</c:v>
                </c:pt>
                <c:pt idx="10126">
                  <c:v>40078</c:v>
                </c:pt>
                <c:pt idx="10127">
                  <c:v>40079</c:v>
                </c:pt>
                <c:pt idx="10128">
                  <c:v>40080</c:v>
                </c:pt>
                <c:pt idx="10129">
                  <c:v>40081</c:v>
                </c:pt>
                <c:pt idx="10130">
                  <c:v>40082</c:v>
                </c:pt>
                <c:pt idx="10131">
                  <c:v>40083</c:v>
                </c:pt>
                <c:pt idx="10132">
                  <c:v>40084</c:v>
                </c:pt>
                <c:pt idx="10133">
                  <c:v>40085</c:v>
                </c:pt>
                <c:pt idx="10134">
                  <c:v>40086</c:v>
                </c:pt>
                <c:pt idx="10135">
                  <c:v>40087</c:v>
                </c:pt>
                <c:pt idx="10136">
                  <c:v>40088</c:v>
                </c:pt>
                <c:pt idx="10137">
                  <c:v>40089</c:v>
                </c:pt>
                <c:pt idx="10138">
                  <c:v>40090</c:v>
                </c:pt>
                <c:pt idx="10139">
                  <c:v>40091</c:v>
                </c:pt>
                <c:pt idx="10140">
                  <c:v>40092</c:v>
                </c:pt>
                <c:pt idx="10141">
                  <c:v>40093</c:v>
                </c:pt>
                <c:pt idx="10142">
                  <c:v>40094</c:v>
                </c:pt>
                <c:pt idx="10143">
                  <c:v>40095</c:v>
                </c:pt>
                <c:pt idx="10144">
                  <c:v>40096</c:v>
                </c:pt>
                <c:pt idx="10145">
                  <c:v>40097</c:v>
                </c:pt>
                <c:pt idx="10146">
                  <c:v>40098</c:v>
                </c:pt>
                <c:pt idx="10147">
                  <c:v>40099</c:v>
                </c:pt>
                <c:pt idx="10148">
                  <c:v>40100</c:v>
                </c:pt>
                <c:pt idx="10149">
                  <c:v>40101</c:v>
                </c:pt>
                <c:pt idx="10150">
                  <c:v>40102</c:v>
                </c:pt>
                <c:pt idx="10151">
                  <c:v>40103</c:v>
                </c:pt>
                <c:pt idx="10152">
                  <c:v>40104</c:v>
                </c:pt>
                <c:pt idx="10153">
                  <c:v>40105</c:v>
                </c:pt>
                <c:pt idx="10154">
                  <c:v>40106</c:v>
                </c:pt>
                <c:pt idx="10155">
                  <c:v>40107</c:v>
                </c:pt>
                <c:pt idx="10156">
                  <c:v>40108</c:v>
                </c:pt>
                <c:pt idx="10157">
                  <c:v>40109</c:v>
                </c:pt>
                <c:pt idx="10158">
                  <c:v>40110</c:v>
                </c:pt>
                <c:pt idx="10159">
                  <c:v>40111</c:v>
                </c:pt>
                <c:pt idx="10160">
                  <c:v>40112</c:v>
                </c:pt>
                <c:pt idx="10161">
                  <c:v>40113</c:v>
                </c:pt>
                <c:pt idx="10162">
                  <c:v>40114</c:v>
                </c:pt>
                <c:pt idx="10163">
                  <c:v>40115</c:v>
                </c:pt>
                <c:pt idx="10164">
                  <c:v>40116</c:v>
                </c:pt>
                <c:pt idx="10165">
                  <c:v>40117</c:v>
                </c:pt>
                <c:pt idx="10166">
                  <c:v>40118</c:v>
                </c:pt>
                <c:pt idx="10167">
                  <c:v>40119</c:v>
                </c:pt>
                <c:pt idx="10168">
                  <c:v>40120</c:v>
                </c:pt>
                <c:pt idx="10169">
                  <c:v>40121</c:v>
                </c:pt>
                <c:pt idx="10170">
                  <c:v>40122</c:v>
                </c:pt>
                <c:pt idx="10171">
                  <c:v>40123</c:v>
                </c:pt>
                <c:pt idx="10172">
                  <c:v>40124</c:v>
                </c:pt>
                <c:pt idx="10173">
                  <c:v>40125</c:v>
                </c:pt>
                <c:pt idx="10174">
                  <c:v>40126</c:v>
                </c:pt>
                <c:pt idx="10175">
                  <c:v>40127</c:v>
                </c:pt>
                <c:pt idx="10176">
                  <c:v>40128</c:v>
                </c:pt>
                <c:pt idx="10177">
                  <c:v>40129</c:v>
                </c:pt>
                <c:pt idx="10178">
                  <c:v>40130</c:v>
                </c:pt>
                <c:pt idx="10179">
                  <c:v>40131</c:v>
                </c:pt>
                <c:pt idx="10180">
                  <c:v>40132</c:v>
                </c:pt>
                <c:pt idx="10181">
                  <c:v>40133</c:v>
                </c:pt>
                <c:pt idx="10182">
                  <c:v>40134</c:v>
                </c:pt>
                <c:pt idx="10183">
                  <c:v>40135</c:v>
                </c:pt>
                <c:pt idx="10184">
                  <c:v>40136</c:v>
                </c:pt>
                <c:pt idx="10185">
                  <c:v>40137</c:v>
                </c:pt>
                <c:pt idx="10186">
                  <c:v>40138</c:v>
                </c:pt>
                <c:pt idx="10187">
                  <c:v>40139</c:v>
                </c:pt>
                <c:pt idx="10188">
                  <c:v>40140</c:v>
                </c:pt>
                <c:pt idx="10189">
                  <c:v>40141</c:v>
                </c:pt>
                <c:pt idx="10190">
                  <c:v>40142</c:v>
                </c:pt>
                <c:pt idx="10191">
                  <c:v>40143</c:v>
                </c:pt>
                <c:pt idx="10192">
                  <c:v>40144</c:v>
                </c:pt>
                <c:pt idx="10193">
                  <c:v>40145</c:v>
                </c:pt>
                <c:pt idx="10194">
                  <c:v>40146</c:v>
                </c:pt>
                <c:pt idx="10195">
                  <c:v>40147</c:v>
                </c:pt>
                <c:pt idx="10196">
                  <c:v>40148</c:v>
                </c:pt>
                <c:pt idx="10197">
                  <c:v>40149</c:v>
                </c:pt>
                <c:pt idx="10198">
                  <c:v>40150</c:v>
                </c:pt>
                <c:pt idx="10199">
                  <c:v>40151</c:v>
                </c:pt>
                <c:pt idx="10200">
                  <c:v>40152</c:v>
                </c:pt>
                <c:pt idx="10201">
                  <c:v>40153</c:v>
                </c:pt>
                <c:pt idx="10202">
                  <c:v>40154</c:v>
                </c:pt>
                <c:pt idx="10203">
                  <c:v>40155</c:v>
                </c:pt>
                <c:pt idx="10204">
                  <c:v>40156</c:v>
                </c:pt>
                <c:pt idx="10205">
                  <c:v>40157</c:v>
                </c:pt>
                <c:pt idx="10206">
                  <c:v>40158</c:v>
                </c:pt>
                <c:pt idx="10207">
                  <c:v>40159</c:v>
                </c:pt>
                <c:pt idx="10208">
                  <c:v>40160</c:v>
                </c:pt>
                <c:pt idx="10209">
                  <c:v>40161</c:v>
                </c:pt>
                <c:pt idx="10210">
                  <c:v>40162</c:v>
                </c:pt>
                <c:pt idx="10211">
                  <c:v>40163</c:v>
                </c:pt>
                <c:pt idx="10212">
                  <c:v>40164</c:v>
                </c:pt>
                <c:pt idx="10213">
                  <c:v>40165</c:v>
                </c:pt>
                <c:pt idx="10214">
                  <c:v>40166</c:v>
                </c:pt>
                <c:pt idx="10215">
                  <c:v>40167</c:v>
                </c:pt>
                <c:pt idx="10216">
                  <c:v>40168</c:v>
                </c:pt>
                <c:pt idx="10217">
                  <c:v>40169</c:v>
                </c:pt>
                <c:pt idx="10218">
                  <c:v>40170</c:v>
                </c:pt>
                <c:pt idx="10219">
                  <c:v>40171</c:v>
                </c:pt>
                <c:pt idx="10220">
                  <c:v>40172</c:v>
                </c:pt>
                <c:pt idx="10221">
                  <c:v>40173</c:v>
                </c:pt>
                <c:pt idx="10222">
                  <c:v>40174</c:v>
                </c:pt>
                <c:pt idx="10223">
                  <c:v>40175</c:v>
                </c:pt>
                <c:pt idx="10224">
                  <c:v>40176</c:v>
                </c:pt>
                <c:pt idx="10225">
                  <c:v>40177</c:v>
                </c:pt>
                <c:pt idx="10226">
                  <c:v>40178</c:v>
                </c:pt>
                <c:pt idx="10227">
                  <c:v>40179</c:v>
                </c:pt>
                <c:pt idx="10228">
                  <c:v>40180</c:v>
                </c:pt>
                <c:pt idx="10229">
                  <c:v>40181</c:v>
                </c:pt>
                <c:pt idx="10230">
                  <c:v>40182</c:v>
                </c:pt>
                <c:pt idx="10231">
                  <c:v>40183</c:v>
                </c:pt>
                <c:pt idx="10232">
                  <c:v>40184</c:v>
                </c:pt>
                <c:pt idx="10233">
                  <c:v>40185</c:v>
                </c:pt>
                <c:pt idx="10234">
                  <c:v>40186</c:v>
                </c:pt>
                <c:pt idx="10235">
                  <c:v>40187</c:v>
                </c:pt>
                <c:pt idx="10236">
                  <c:v>40188</c:v>
                </c:pt>
                <c:pt idx="10237">
                  <c:v>40189</c:v>
                </c:pt>
                <c:pt idx="10238">
                  <c:v>40190</c:v>
                </c:pt>
                <c:pt idx="10239">
                  <c:v>40191</c:v>
                </c:pt>
                <c:pt idx="10240">
                  <c:v>40192</c:v>
                </c:pt>
                <c:pt idx="10241">
                  <c:v>40193</c:v>
                </c:pt>
                <c:pt idx="10242">
                  <c:v>40194</c:v>
                </c:pt>
                <c:pt idx="10243">
                  <c:v>40195</c:v>
                </c:pt>
                <c:pt idx="10244">
                  <c:v>40196</c:v>
                </c:pt>
                <c:pt idx="10245">
                  <c:v>40197</c:v>
                </c:pt>
                <c:pt idx="10246">
                  <c:v>40198</c:v>
                </c:pt>
                <c:pt idx="10247">
                  <c:v>40199</c:v>
                </c:pt>
                <c:pt idx="10248">
                  <c:v>40200</c:v>
                </c:pt>
                <c:pt idx="10249">
                  <c:v>40201</c:v>
                </c:pt>
                <c:pt idx="10250">
                  <c:v>40202</c:v>
                </c:pt>
                <c:pt idx="10251">
                  <c:v>40203</c:v>
                </c:pt>
                <c:pt idx="10252">
                  <c:v>40204</c:v>
                </c:pt>
                <c:pt idx="10253">
                  <c:v>40205</c:v>
                </c:pt>
                <c:pt idx="10254">
                  <c:v>40206</c:v>
                </c:pt>
                <c:pt idx="10255">
                  <c:v>40207</c:v>
                </c:pt>
                <c:pt idx="10256">
                  <c:v>40208</c:v>
                </c:pt>
                <c:pt idx="10257">
                  <c:v>40209</c:v>
                </c:pt>
                <c:pt idx="10258">
                  <c:v>40210</c:v>
                </c:pt>
                <c:pt idx="10259">
                  <c:v>40211</c:v>
                </c:pt>
                <c:pt idx="10260">
                  <c:v>40212</c:v>
                </c:pt>
                <c:pt idx="10261">
                  <c:v>40213</c:v>
                </c:pt>
                <c:pt idx="10262">
                  <c:v>40214</c:v>
                </c:pt>
                <c:pt idx="10263">
                  <c:v>40215</c:v>
                </c:pt>
                <c:pt idx="10264">
                  <c:v>40216</c:v>
                </c:pt>
                <c:pt idx="10265">
                  <c:v>40217</c:v>
                </c:pt>
                <c:pt idx="10266">
                  <c:v>40218</c:v>
                </c:pt>
                <c:pt idx="10267">
                  <c:v>40219</c:v>
                </c:pt>
                <c:pt idx="10268">
                  <c:v>40220</c:v>
                </c:pt>
                <c:pt idx="10269">
                  <c:v>40221</c:v>
                </c:pt>
                <c:pt idx="10270">
                  <c:v>40222</c:v>
                </c:pt>
                <c:pt idx="10271">
                  <c:v>40223</c:v>
                </c:pt>
                <c:pt idx="10272">
                  <c:v>40224</c:v>
                </c:pt>
                <c:pt idx="10273">
                  <c:v>40225</c:v>
                </c:pt>
                <c:pt idx="10274">
                  <c:v>40226</c:v>
                </c:pt>
                <c:pt idx="10275">
                  <c:v>40227</c:v>
                </c:pt>
                <c:pt idx="10276">
                  <c:v>40228</c:v>
                </c:pt>
                <c:pt idx="10277">
                  <c:v>40229</c:v>
                </c:pt>
                <c:pt idx="10278">
                  <c:v>40230</c:v>
                </c:pt>
                <c:pt idx="10279">
                  <c:v>40231</c:v>
                </c:pt>
                <c:pt idx="10280">
                  <c:v>40232</c:v>
                </c:pt>
                <c:pt idx="10281">
                  <c:v>40233</c:v>
                </c:pt>
                <c:pt idx="10282">
                  <c:v>40234</c:v>
                </c:pt>
                <c:pt idx="10283">
                  <c:v>40235</c:v>
                </c:pt>
                <c:pt idx="10284">
                  <c:v>40236</c:v>
                </c:pt>
                <c:pt idx="10285">
                  <c:v>40237</c:v>
                </c:pt>
                <c:pt idx="10286">
                  <c:v>40238</c:v>
                </c:pt>
                <c:pt idx="10287">
                  <c:v>40239</c:v>
                </c:pt>
                <c:pt idx="10288">
                  <c:v>40240</c:v>
                </c:pt>
                <c:pt idx="10289">
                  <c:v>40241</c:v>
                </c:pt>
                <c:pt idx="10290">
                  <c:v>40242</c:v>
                </c:pt>
                <c:pt idx="10291">
                  <c:v>40243</c:v>
                </c:pt>
                <c:pt idx="10292">
                  <c:v>40244</c:v>
                </c:pt>
                <c:pt idx="10293">
                  <c:v>40245</c:v>
                </c:pt>
                <c:pt idx="10294">
                  <c:v>40246</c:v>
                </c:pt>
                <c:pt idx="10295">
                  <c:v>40247</c:v>
                </c:pt>
                <c:pt idx="10296">
                  <c:v>40248</c:v>
                </c:pt>
                <c:pt idx="10297">
                  <c:v>40249</c:v>
                </c:pt>
                <c:pt idx="10298">
                  <c:v>40250</c:v>
                </c:pt>
                <c:pt idx="10299">
                  <c:v>40251</c:v>
                </c:pt>
                <c:pt idx="10300">
                  <c:v>40252</c:v>
                </c:pt>
                <c:pt idx="10301">
                  <c:v>40253</c:v>
                </c:pt>
                <c:pt idx="10302">
                  <c:v>40254</c:v>
                </c:pt>
                <c:pt idx="10303">
                  <c:v>40255</c:v>
                </c:pt>
                <c:pt idx="10304">
                  <c:v>40256</c:v>
                </c:pt>
                <c:pt idx="10305">
                  <c:v>40257</c:v>
                </c:pt>
                <c:pt idx="10306">
                  <c:v>40258</c:v>
                </c:pt>
                <c:pt idx="10307">
                  <c:v>40259</c:v>
                </c:pt>
                <c:pt idx="10308">
                  <c:v>40260</c:v>
                </c:pt>
                <c:pt idx="10309">
                  <c:v>40261</c:v>
                </c:pt>
                <c:pt idx="10310">
                  <c:v>40262</c:v>
                </c:pt>
                <c:pt idx="10311">
                  <c:v>40263</c:v>
                </c:pt>
                <c:pt idx="10312">
                  <c:v>40264</c:v>
                </c:pt>
                <c:pt idx="10313">
                  <c:v>40265</c:v>
                </c:pt>
                <c:pt idx="10314">
                  <c:v>40266</c:v>
                </c:pt>
                <c:pt idx="10315">
                  <c:v>40267</c:v>
                </c:pt>
                <c:pt idx="10316">
                  <c:v>40268</c:v>
                </c:pt>
                <c:pt idx="10317">
                  <c:v>40269</c:v>
                </c:pt>
                <c:pt idx="10318">
                  <c:v>40270</c:v>
                </c:pt>
                <c:pt idx="10319">
                  <c:v>40271</c:v>
                </c:pt>
                <c:pt idx="10320">
                  <c:v>40272</c:v>
                </c:pt>
                <c:pt idx="10321">
                  <c:v>40273</c:v>
                </c:pt>
                <c:pt idx="10322">
                  <c:v>40274</c:v>
                </c:pt>
                <c:pt idx="10323">
                  <c:v>40275</c:v>
                </c:pt>
                <c:pt idx="10324">
                  <c:v>40276</c:v>
                </c:pt>
                <c:pt idx="10325">
                  <c:v>40277</c:v>
                </c:pt>
                <c:pt idx="10326">
                  <c:v>40278</c:v>
                </c:pt>
                <c:pt idx="10327">
                  <c:v>40279</c:v>
                </c:pt>
                <c:pt idx="10328">
                  <c:v>40280</c:v>
                </c:pt>
                <c:pt idx="10329">
                  <c:v>40281</c:v>
                </c:pt>
                <c:pt idx="10330">
                  <c:v>40282</c:v>
                </c:pt>
                <c:pt idx="10331">
                  <c:v>40283</c:v>
                </c:pt>
                <c:pt idx="10332">
                  <c:v>40284</c:v>
                </c:pt>
                <c:pt idx="10333">
                  <c:v>40285</c:v>
                </c:pt>
                <c:pt idx="10334">
                  <c:v>40286</c:v>
                </c:pt>
                <c:pt idx="10335">
                  <c:v>40287</c:v>
                </c:pt>
                <c:pt idx="10336">
                  <c:v>40288</c:v>
                </c:pt>
                <c:pt idx="10337">
                  <c:v>40289</c:v>
                </c:pt>
                <c:pt idx="10338">
                  <c:v>40290</c:v>
                </c:pt>
                <c:pt idx="10339">
                  <c:v>40291</c:v>
                </c:pt>
                <c:pt idx="10340">
                  <c:v>40292</c:v>
                </c:pt>
                <c:pt idx="10341">
                  <c:v>40293</c:v>
                </c:pt>
                <c:pt idx="10342">
                  <c:v>40294</c:v>
                </c:pt>
                <c:pt idx="10343">
                  <c:v>40295</c:v>
                </c:pt>
                <c:pt idx="10344">
                  <c:v>40296</c:v>
                </c:pt>
                <c:pt idx="10345">
                  <c:v>40297</c:v>
                </c:pt>
                <c:pt idx="10346">
                  <c:v>40298</c:v>
                </c:pt>
                <c:pt idx="10347">
                  <c:v>40299</c:v>
                </c:pt>
                <c:pt idx="10348">
                  <c:v>40300</c:v>
                </c:pt>
                <c:pt idx="10349">
                  <c:v>40301</c:v>
                </c:pt>
                <c:pt idx="10350">
                  <c:v>40302</c:v>
                </c:pt>
                <c:pt idx="10351">
                  <c:v>40303</c:v>
                </c:pt>
                <c:pt idx="10352">
                  <c:v>40304</c:v>
                </c:pt>
                <c:pt idx="10353">
                  <c:v>40305</c:v>
                </c:pt>
                <c:pt idx="10354">
                  <c:v>40306</c:v>
                </c:pt>
                <c:pt idx="10355">
                  <c:v>40307</c:v>
                </c:pt>
                <c:pt idx="10356">
                  <c:v>40308</c:v>
                </c:pt>
                <c:pt idx="10357">
                  <c:v>40309</c:v>
                </c:pt>
                <c:pt idx="10358">
                  <c:v>40310</c:v>
                </c:pt>
                <c:pt idx="10359">
                  <c:v>40311</c:v>
                </c:pt>
                <c:pt idx="10360">
                  <c:v>40312</c:v>
                </c:pt>
                <c:pt idx="10361">
                  <c:v>40313</c:v>
                </c:pt>
                <c:pt idx="10362">
                  <c:v>40314</c:v>
                </c:pt>
                <c:pt idx="10363">
                  <c:v>40315</c:v>
                </c:pt>
                <c:pt idx="10364">
                  <c:v>40316</c:v>
                </c:pt>
                <c:pt idx="10365">
                  <c:v>40317</c:v>
                </c:pt>
                <c:pt idx="10366">
                  <c:v>40318</c:v>
                </c:pt>
                <c:pt idx="10367">
                  <c:v>40319</c:v>
                </c:pt>
                <c:pt idx="10368">
                  <c:v>40320</c:v>
                </c:pt>
                <c:pt idx="10369">
                  <c:v>40321</c:v>
                </c:pt>
                <c:pt idx="10370">
                  <c:v>40322</c:v>
                </c:pt>
                <c:pt idx="10371">
                  <c:v>40323</c:v>
                </c:pt>
                <c:pt idx="10372">
                  <c:v>40324</c:v>
                </c:pt>
                <c:pt idx="10373">
                  <c:v>40325</c:v>
                </c:pt>
                <c:pt idx="10374">
                  <c:v>40326</c:v>
                </c:pt>
                <c:pt idx="10375">
                  <c:v>40327</c:v>
                </c:pt>
                <c:pt idx="10376">
                  <c:v>40328</c:v>
                </c:pt>
                <c:pt idx="10377">
                  <c:v>40329</c:v>
                </c:pt>
                <c:pt idx="10378">
                  <c:v>40330</c:v>
                </c:pt>
                <c:pt idx="10379">
                  <c:v>40331</c:v>
                </c:pt>
                <c:pt idx="10380">
                  <c:v>40332</c:v>
                </c:pt>
                <c:pt idx="10381">
                  <c:v>40333</c:v>
                </c:pt>
                <c:pt idx="10382">
                  <c:v>40334</c:v>
                </c:pt>
                <c:pt idx="10383">
                  <c:v>40335</c:v>
                </c:pt>
                <c:pt idx="10384">
                  <c:v>40336</c:v>
                </c:pt>
                <c:pt idx="10385">
                  <c:v>40337</c:v>
                </c:pt>
                <c:pt idx="10386">
                  <c:v>40338</c:v>
                </c:pt>
                <c:pt idx="10387">
                  <c:v>40339</c:v>
                </c:pt>
                <c:pt idx="10388">
                  <c:v>40340</c:v>
                </c:pt>
                <c:pt idx="10389">
                  <c:v>40341</c:v>
                </c:pt>
                <c:pt idx="10390">
                  <c:v>40342</c:v>
                </c:pt>
                <c:pt idx="10391">
                  <c:v>40343</c:v>
                </c:pt>
                <c:pt idx="10392">
                  <c:v>40344</c:v>
                </c:pt>
                <c:pt idx="10393">
                  <c:v>40345</c:v>
                </c:pt>
                <c:pt idx="10394">
                  <c:v>40346</c:v>
                </c:pt>
                <c:pt idx="10395">
                  <c:v>40347</c:v>
                </c:pt>
                <c:pt idx="10396">
                  <c:v>40348</c:v>
                </c:pt>
                <c:pt idx="10397">
                  <c:v>40349</c:v>
                </c:pt>
                <c:pt idx="10398">
                  <c:v>40350</c:v>
                </c:pt>
                <c:pt idx="10399">
                  <c:v>40351</c:v>
                </c:pt>
                <c:pt idx="10400">
                  <c:v>40352</c:v>
                </c:pt>
                <c:pt idx="10401">
                  <c:v>40353</c:v>
                </c:pt>
                <c:pt idx="10402">
                  <c:v>40354</c:v>
                </c:pt>
                <c:pt idx="10403">
                  <c:v>40355</c:v>
                </c:pt>
                <c:pt idx="10404">
                  <c:v>40356</c:v>
                </c:pt>
                <c:pt idx="10405">
                  <c:v>40357</c:v>
                </c:pt>
                <c:pt idx="10406">
                  <c:v>40358</c:v>
                </c:pt>
                <c:pt idx="10407">
                  <c:v>40359</c:v>
                </c:pt>
                <c:pt idx="10408">
                  <c:v>40360</c:v>
                </c:pt>
                <c:pt idx="10409">
                  <c:v>40361</c:v>
                </c:pt>
                <c:pt idx="10410">
                  <c:v>40362</c:v>
                </c:pt>
                <c:pt idx="10411">
                  <c:v>40363</c:v>
                </c:pt>
                <c:pt idx="10412">
                  <c:v>40364</c:v>
                </c:pt>
                <c:pt idx="10413">
                  <c:v>40365</c:v>
                </c:pt>
                <c:pt idx="10414">
                  <c:v>40366</c:v>
                </c:pt>
                <c:pt idx="10415">
                  <c:v>40367</c:v>
                </c:pt>
                <c:pt idx="10416">
                  <c:v>40368</c:v>
                </c:pt>
                <c:pt idx="10417">
                  <c:v>40369</c:v>
                </c:pt>
                <c:pt idx="10418">
                  <c:v>40370</c:v>
                </c:pt>
                <c:pt idx="10419">
                  <c:v>40371</c:v>
                </c:pt>
                <c:pt idx="10420">
                  <c:v>40372</c:v>
                </c:pt>
                <c:pt idx="10421">
                  <c:v>40373</c:v>
                </c:pt>
                <c:pt idx="10422">
                  <c:v>40374</c:v>
                </c:pt>
                <c:pt idx="10423">
                  <c:v>40375</c:v>
                </c:pt>
                <c:pt idx="10424">
                  <c:v>40376</c:v>
                </c:pt>
                <c:pt idx="10425">
                  <c:v>40377</c:v>
                </c:pt>
                <c:pt idx="10426">
                  <c:v>40378</c:v>
                </c:pt>
                <c:pt idx="10427">
                  <c:v>40379</c:v>
                </c:pt>
                <c:pt idx="10428">
                  <c:v>40380</c:v>
                </c:pt>
                <c:pt idx="10429">
                  <c:v>40381</c:v>
                </c:pt>
                <c:pt idx="10430">
                  <c:v>40382</c:v>
                </c:pt>
                <c:pt idx="10431">
                  <c:v>40383</c:v>
                </c:pt>
                <c:pt idx="10432">
                  <c:v>40384</c:v>
                </c:pt>
                <c:pt idx="10433">
                  <c:v>40385</c:v>
                </c:pt>
                <c:pt idx="10434">
                  <c:v>40386</c:v>
                </c:pt>
                <c:pt idx="10435">
                  <c:v>40387</c:v>
                </c:pt>
                <c:pt idx="10436">
                  <c:v>40388</c:v>
                </c:pt>
                <c:pt idx="10437">
                  <c:v>40389</c:v>
                </c:pt>
                <c:pt idx="10438">
                  <c:v>40390</c:v>
                </c:pt>
                <c:pt idx="10439">
                  <c:v>40391</c:v>
                </c:pt>
                <c:pt idx="10440">
                  <c:v>40392</c:v>
                </c:pt>
                <c:pt idx="10441">
                  <c:v>40393</c:v>
                </c:pt>
                <c:pt idx="10442">
                  <c:v>40394</c:v>
                </c:pt>
                <c:pt idx="10443">
                  <c:v>40395</c:v>
                </c:pt>
                <c:pt idx="10444">
                  <c:v>40396</c:v>
                </c:pt>
                <c:pt idx="10445">
                  <c:v>40397</c:v>
                </c:pt>
                <c:pt idx="10446">
                  <c:v>40398</c:v>
                </c:pt>
                <c:pt idx="10447">
                  <c:v>40399</c:v>
                </c:pt>
                <c:pt idx="10448">
                  <c:v>40400</c:v>
                </c:pt>
                <c:pt idx="10449">
                  <c:v>40401</c:v>
                </c:pt>
                <c:pt idx="10450">
                  <c:v>40402</c:v>
                </c:pt>
                <c:pt idx="10451">
                  <c:v>40403</c:v>
                </c:pt>
                <c:pt idx="10452">
                  <c:v>40404</c:v>
                </c:pt>
                <c:pt idx="10453">
                  <c:v>40405</c:v>
                </c:pt>
                <c:pt idx="10454">
                  <c:v>40406</c:v>
                </c:pt>
                <c:pt idx="10455">
                  <c:v>40407</c:v>
                </c:pt>
                <c:pt idx="10456">
                  <c:v>40408</c:v>
                </c:pt>
                <c:pt idx="10457">
                  <c:v>40409</c:v>
                </c:pt>
                <c:pt idx="10458">
                  <c:v>40410</c:v>
                </c:pt>
                <c:pt idx="10459">
                  <c:v>40411</c:v>
                </c:pt>
                <c:pt idx="10460">
                  <c:v>40412</c:v>
                </c:pt>
                <c:pt idx="10461">
                  <c:v>40413</c:v>
                </c:pt>
                <c:pt idx="10462">
                  <c:v>40414</c:v>
                </c:pt>
                <c:pt idx="10463">
                  <c:v>40415</c:v>
                </c:pt>
                <c:pt idx="10464">
                  <c:v>40416</c:v>
                </c:pt>
                <c:pt idx="10465">
                  <c:v>40417</c:v>
                </c:pt>
                <c:pt idx="10466">
                  <c:v>40418</c:v>
                </c:pt>
                <c:pt idx="10467">
                  <c:v>40419</c:v>
                </c:pt>
                <c:pt idx="10468">
                  <c:v>40420</c:v>
                </c:pt>
                <c:pt idx="10469">
                  <c:v>40421</c:v>
                </c:pt>
                <c:pt idx="10470">
                  <c:v>40422</c:v>
                </c:pt>
                <c:pt idx="10471">
                  <c:v>40423</c:v>
                </c:pt>
                <c:pt idx="10472">
                  <c:v>40424</c:v>
                </c:pt>
                <c:pt idx="10473">
                  <c:v>40425</c:v>
                </c:pt>
                <c:pt idx="10474">
                  <c:v>40426</c:v>
                </c:pt>
                <c:pt idx="10475">
                  <c:v>40427</c:v>
                </c:pt>
                <c:pt idx="10476">
                  <c:v>40428</c:v>
                </c:pt>
                <c:pt idx="10477">
                  <c:v>40429</c:v>
                </c:pt>
                <c:pt idx="10478">
                  <c:v>40430</c:v>
                </c:pt>
                <c:pt idx="10479">
                  <c:v>40431</c:v>
                </c:pt>
                <c:pt idx="10480">
                  <c:v>40432</c:v>
                </c:pt>
                <c:pt idx="10481">
                  <c:v>40433</c:v>
                </c:pt>
                <c:pt idx="10482">
                  <c:v>40434</c:v>
                </c:pt>
                <c:pt idx="10483">
                  <c:v>40435</c:v>
                </c:pt>
                <c:pt idx="10484">
                  <c:v>40436</c:v>
                </c:pt>
                <c:pt idx="10485">
                  <c:v>40437</c:v>
                </c:pt>
                <c:pt idx="10486">
                  <c:v>40438</c:v>
                </c:pt>
                <c:pt idx="10487">
                  <c:v>40439</c:v>
                </c:pt>
                <c:pt idx="10488">
                  <c:v>40440</c:v>
                </c:pt>
                <c:pt idx="10489">
                  <c:v>40441</c:v>
                </c:pt>
                <c:pt idx="10490">
                  <c:v>40442</c:v>
                </c:pt>
                <c:pt idx="10491">
                  <c:v>40443</c:v>
                </c:pt>
                <c:pt idx="10492">
                  <c:v>40444</c:v>
                </c:pt>
                <c:pt idx="10493">
                  <c:v>40445</c:v>
                </c:pt>
                <c:pt idx="10494">
                  <c:v>40446</c:v>
                </c:pt>
                <c:pt idx="10495">
                  <c:v>40447</c:v>
                </c:pt>
                <c:pt idx="10496">
                  <c:v>40448</c:v>
                </c:pt>
                <c:pt idx="10497">
                  <c:v>40449</c:v>
                </c:pt>
                <c:pt idx="10498">
                  <c:v>40450</c:v>
                </c:pt>
                <c:pt idx="10499">
                  <c:v>40451</c:v>
                </c:pt>
                <c:pt idx="10500">
                  <c:v>40452</c:v>
                </c:pt>
                <c:pt idx="10501">
                  <c:v>40453</c:v>
                </c:pt>
                <c:pt idx="10502">
                  <c:v>40454</c:v>
                </c:pt>
                <c:pt idx="10503">
                  <c:v>40455</c:v>
                </c:pt>
                <c:pt idx="10504">
                  <c:v>40456</c:v>
                </c:pt>
                <c:pt idx="10505">
                  <c:v>40457</c:v>
                </c:pt>
                <c:pt idx="10506">
                  <c:v>40458</c:v>
                </c:pt>
                <c:pt idx="10507">
                  <c:v>40459</c:v>
                </c:pt>
                <c:pt idx="10508">
                  <c:v>40460</c:v>
                </c:pt>
                <c:pt idx="10509">
                  <c:v>40461</c:v>
                </c:pt>
                <c:pt idx="10510">
                  <c:v>40462</c:v>
                </c:pt>
                <c:pt idx="10511">
                  <c:v>40463</c:v>
                </c:pt>
                <c:pt idx="10512">
                  <c:v>40464</c:v>
                </c:pt>
                <c:pt idx="10513">
                  <c:v>40465</c:v>
                </c:pt>
                <c:pt idx="10514">
                  <c:v>40466</c:v>
                </c:pt>
                <c:pt idx="10515">
                  <c:v>40467</c:v>
                </c:pt>
                <c:pt idx="10516">
                  <c:v>40468</c:v>
                </c:pt>
                <c:pt idx="10517">
                  <c:v>40469</c:v>
                </c:pt>
                <c:pt idx="10518">
                  <c:v>40470</c:v>
                </c:pt>
                <c:pt idx="10519">
                  <c:v>40471</c:v>
                </c:pt>
                <c:pt idx="10520">
                  <c:v>40472</c:v>
                </c:pt>
                <c:pt idx="10521">
                  <c:v>40473</c:v>
                </c:pt>
                <c:pt idx="10522">
                  <c:v>40474</c:v>
                </c:pt>
                <c:pt idx="10523">
                  <c:v>40475</c:v>
                </c:pt>
                <c:pt idx="10524">
                  <c:v>40476</c:v>
                </c:pt>
                <c:pt idx="10525">
                  <c:v>40477</c:v>
                </c:pt>
                <c:pt idx="10526">
                  <c:v>40478</c:v>
                </c:pt>
                <c:pt idx="10527">
                  <c:v>40479</c:v>
                </c:pt>
                <c:pt idx="10528">
                  <c:v>40480</c:v>
                </c:pt>
                <c:pt idx="10529">
                  <c:v>40481</c:v>
                </c:pt>
                <c:pt idx="10530">
                  <c:v>40482</c:v>
                </c:pt>
                <c:pt idx="10531">
                  <c:v>40483</c:v>
                </c:pt>
                <c:pt idx="10532">
                  <c:v>40484</c:v>
                </c:pt>
                <c:pt idx="10533">
                  <c:v>40485</c:v>
                </c:pt>
                <c:pt idx="10534">
                  <c:v>40486</c:v>
                </c:pt>
                <c:pt idx="10535">
                  <c:v>40487</c:v>
                </c:pt>
                <c:pt idx="10536">
                  <c:v>40488</c:v>
                </c:pt>
                <c:pt idx="10537">
                  <c:v>40489</c:v>
                </c:pt>
                <c:pt idx="10538">
                  <c:v>40490</c:v>
                </c:pt>
                <c:pt idx="10539">
                  <c:v>40491</c:v>
                </c:pt>
                <c:pt idx="10540">
                  <c:v>40492</c:v>
                </c:pt>
                <c:pt idx="10541">
                  <c:v>40493</c:v>
                </c:pt>
                <c:pt idx="10542">
                  <c:v>40494</c:v>
                </c:pt>
                <c:pt idx="10543">
                  <c:v>40495</c:v>
                </c:pt>
                <c:pt idx="10544">
                  <c:v>40496</c:v>
                </c:pt>
                <c:pt idx="10545">
                  <c:v>40497</c:v>
                </c:pt>
                <c:pt idx="10546">
                  <c:v>40498</c:v>
                </c:pt>
                <c:pt idx="10547">
                  <c:v>40499</c:v>
                </c:pt>
                <c:pt idx="10548">
                  <c:v>40500</c:v>
                </c:pt>
                <c:pt idx="10549">
                  <c:v>40501</c:v>
                </c:pt>
                <c:pt idx="10550">
                  <c:v>40502</c:v>
                </c:pt>
                <c:pt idx="10551">
                  <c:v>40503</c:v>
                </c:pt>
                <c:pt idx="10552">
                  <c:v>40504</c:v>
                </c:pt>
                <c:pt idx="10553">
                  <c:v>40505</c:v>
                </c:pt>
                <c:pt idx="10554">
                  <c:v>40506</c:v>
                </c:pt>
                <c:pt idx="10555">
                  <c:v>40507</c:v>
                </c:pt>
                <c:pt idx="10556">
                  <c:v>40508</c:v>
                </c:pt>
                <c:pt idx="10557">
                  <c:v>40509</c:v>
                </c:pt>
                <c:pt idx="10558">
                  <c:v>40510</c:v>
                </c:pt>
                <c:pt idx="10559">
                  <c:v>40511</c:v>
                </c:pt>
                <c:pt idx="10560">
                  <c:v>40512</c:v>
                </c:pt>
                <c:pt idx="10561">
                  <c:v>40513</c:v>
                </c:pt>
                <c:pt idx="10562">
                  <c:v>40514</c:v>
                </c:pt>
                <c:pt idx="10563">
                  <c:v>40515</c:v>
                </c:pt>
                <c:pt idx="10564">
                  <c:v>40516</c:v>
                </c:pt>
                <c:pt idx="10565">
                  <c:v>40517</c:v>
                </c:pt>
                <c:pt idx="10566">
                  <c:v>40518</c:v>
                </c:pt>
                <c:pt idx="10567">
                  <c:v>40519</c:v>
                </c:pt>
                <c:pt idx="10568">
                  <c:v>40520</c:v>
                </c:pt>
                <c:pt idx="10569">
                  <c:v>40521</c:v>
                </c:pt>
                <c:pt idx="10570">
                  <c:v>40522</c:v>
                </c:pt>
                <c:pt idx="10571">
                  <c:v>40523</c:v>
                </c:pt>
                <c:pt idx="10572">
                  <c:v>40524</c:v>
                </c:pt>
                <c:pt idx="10573">
                  <c:v>40525</c:v>
                </c:pt>
                <c:pt idx="10574">
                  <c:v>40526</c:v>
                </c:pt>
                <c:pt idx="10575">
                  <c:v>40527</c:v>
                </c:pt>
                <c:pt idx="10576">
                  <c:v>40528</c:v>
                </c:pt>
                <c:pt idx="10577">
                  <c:v>40529</c:v>
                </c:pt>
                <c:pt idx="10578">
                  <c:v>40530</c:v>
                </c:pt>
                <c:pt idx="10579">
                  <c:v>40531</c:v>
                </c:pt>
                <c:pt idx="10580">
                  <c:v>40532</c:v>
                </c:pt>
                <c:pt idx="10581">
                  <c:v>40533</c:v>
                </c:pt>
                <c:pt idx="10582">
                  <c:v>40534</c:v>
                </c:pt>
                <c:pt idx="10583">
                  <c:v>40535</c:v>
                </c:pt>
                <c:pt idx="10584">
                  <c:v>40536</c:v>
                </c:pt>
                <c:pt idx="10585">
                  <c:v>40537</c:v>
                </c:pt>
                <c:pt idx="10586">
                  <c:v>40538</c:v>
                </c:pt>
                <c:pt idx="10587">
                  <c:v>40539</c:v>
                </c:pt>
                <c:pt idx="10588">
                  <c:v>40540</c:v>
                </c:pt>
                <c:pt idx="10589">
                  <c:v>40541</c:v>
                </c:pt>
                <c:pt idx="10590">
                  <c:v>40542</c:v>
                </c:pt>
                <c:pt idx="10591">
                  <c:v>40543</c:v>
                </c:pt>
                <c:pt idx="10592">
                  <c:v>40544</c:v>
                </c:pt>
                <c:pt idx="10593">
                  <c:v>40545</c:v>
                </c:pt>
                <c:pt idx="10594">
                  <c:v>40546</c:v>
                </c:pt>
                <c:pt idx="10595">
                  <c:v>40547</c:v>
                </c:pt>
                <c:pt idx="10596">
                  <c:v>40548</c:v>
                </c:pt>
                <c:pt idx="10597">
                  <c:v>40549</c:v>
                </c:pt>
                <c:pt idx="10598">
                  <c:v>40550</c:v>
                </c:pt>
                <c:pt idx="10599">
                  <c:v>40551</c:v>
                </c:pt>
                <c:pt idx="10600">
                  <c:v>40552</c:v>
                </c:pt>
                <c:pt idx="10601">
                  <c:v>40553</c:v>
                </c:pt>
                <c:pt idx="10602">
                  <c:v>40554</c:v>
                </c:pt>
                <c:pt idx="10603">
                  <c:v>40555</c:v>
                </c:pt>
                <c:pt idx="10604">
                  <c:v>40556</c:v>
                </c:pt>
                <c:pt idx="10605">
                  <c:v>40557</c:v>
                </c:pt>
                <c:pt idx="10606">
                  <c:v>40558</c:v>
                </c:pt>
                <c:pt idx="10607">
                  <c:v>40559</c:v>
                </c:pt>
                <c:pt idx="10608">
                  <c:v>40560</c:v>
                </c:pt>
                <c:pt idx="10609">
                  <c:v>40561</c:v>
                </c:pt>
                <c:pt idx="10610">
                  <c:v>40562</c:v>
                </c:pt>
                <c:pt idx="10611">
                  <c:v>40563</c:v>
                </c:pt>
                <c:pt idx="10612">
                  <c:v>40564</c:v>
                </c:pt>
                <c:pt idx="10613">
                  <c:v>40565</c:v>
                </c:pt>
                <c:pt idx="10614">
                  <c:v>40566</c:v>
                </c:pt>
                <c:pt idx="10615">
                  <c:v>40567</c:v>
                </c:pt>
                <c:pt idx="10616">
                  <c:v>40568</c:v>
                </c:pt>
                <c:pt idx="10617">
                  <c:v>40569</c:v>
                </c:pt>
                <c:pt idx="10618">
                  <c:v>40570</c:v>
                </c:pt>
                <c:pt idx="10619">
                  <c:v>40571</c:v>
                </c:pt>
                <c:pt idx="10620">
                  <c:v>40572</c:v>
                </c:pt>
                <c:pt idx="10621">
                  <c:v>40573</c:v>
                </c:pt>
                <c:pt idx="10622">
                  <c:v>40574</c:v>
                </c:pt>
                <c:pt idx="10623">
                  <c:v>40575</c:v>
                </c:pt>
                <c:pt idx="10624">
                  <c:v>40576</c:v>
                </c:pt>
                <c:pt idx="10625">
                  <c:v>40577</c:v>
                </c:pt>
                <c:pt idx="10626">
                  <c:v>40578</c:v>
                </c:pt>
                <c:pt idx="10627">
                  <c:v>40579</c:v>
                </c:pt>
                <c:pt idx="10628">
                  <c:v>40580</c:v>
                </c:pt>
                <c:pt idx="10629">
                  <c:v>40581</c:v>
                </c:pt>
                <c:pt idx="10630">
                  <c:v>40582</c:v>
                </c:pt>
                <c:pt idx="10631">
                  <c:v>40583</c:v>
                </c:pt>
                <c:pt idx="10632">
                  <c:v>40584</c:v>
                </c:pt>
                <c:pt idx="10633">
                  <c:v>40585</c:v>
                </c:pt>
                <c:pt idx="10634">
                  <c:v>40586</c:v>
                </c:pt>
                <c:pt idx="10635">
                  <c:v>40587</c:v>
                </c:pt>
                <c:pt idx="10636">
                  <c:v>40588</c:v>
                </c:pt>
                <c:pt idx="10637">
                  <c:v>40589</c:v>
                </c:pt>
                <c:pt idx="10638">
                  <c:v>40590</c:v>
                </c:pt>
                <c:pt idx="10639">
                  <c:v>40591</c:v>
                </c:pt>
                <c:pt idx="10640">
                  <c:v>40592</c:v>
                </c:pt>
                <c:pt idx="10641">
                  <c:v>40593</c:v>
                </c:pt>
                <c:pt idx="10642">
                  <c:v>40594</c:v>
                </c:pt>
                <c:pt idx="10643">
                  <c:v>40595</c:v>
                </c:pt>
                <c:pt idx="10644">
                  <c:v>40596</c:v>
                </c:pt>
                <c:pt idx="10645">
                  <c:v>40597</c:v>
                </c:pt>
                <c:pt idx="10646">
                  <c:v>40598</c:v>
                </c:pt>
                <c:pt idx="10647">
                  <c:v>40599</c:v>
                </c:pt>
                <c:pt idx="10648">
                  <c:v>40600</c:v>
                </c:pt>
                <c:pt idx="10649">
                  <c:v>40601</c:v>
                </c:pt>
                <c:pt idx="10650">
                  <c:v>40602</c:v>
                </c:pt>
                <c:pt idx="10651">
                  <c:v>40603</c:v>
                </c:pt>
                <c:pt idx="10652">
                  <c:v>40604</c:v>
                </c:pt>
                <c:pt idx="10653">
                  <c:v>40605</c:v>
                </c:pt>
                <c:pt idx="10654">
                  <c:v>40606</c:v>
                </c:pt>
                <c:pt idx="10655">
                  <c:v>40607</c:v>
                </c:pt>
                <c:pt idx="10656">
                  <c:v>40608</c:v>
                </c:pt>
                <c:pt idx="10657">
                  <c:v>40609</c:v>
                </c:pt>
                <c:pt idx="10658">
                  <c:v>40610</c:v>
                </c:pt>
                <c:pt idx="10659">
                  <c:v>40611</c:v>
                </c:pt>
                <c:pt idx="10660">
                  <c:v>40612</c:v>
                </c:pt>
                <c:pt idx="10661">
                  <c:v>40613</c:v>
                </c:pt>
                <c:pt idx="10662">
                  <c:v>40614</c:v>
                </c:pt>
                <c:pt idx="10663">
                  <c:v>40615</c:v>
                </c:pt>
                <c:pt idx="10664">
                  <c:v>40616</c:v>
                </c:pt>
                <c:pt idx="10665">
                  <c:v>40617</c:v>
                </c:pt>
                <c:pt idx="10666">
                  <c:v>40618</c:v>
                </c:pt>
                <c:pt idx="10667">
                  <c:v>40619</c:v>
                </c:pt>
                <c:pt idx="10668">
                  <c:v>40620</c:v>
                </c:pt>
                <c:pt idx="10669">
                  <c:v>40621</c:v>
                </c:pt>
                <c:pt idx="10670">
                  <c:v>40622</c:v>
                </c:pt>
                <c:pt idx="10671">
                  <c:v>40623</c:v>
                </c:pt>
                <c:pt idx="10672">
                  <c:v>40624</c:v>
                </c:pt>
                <c:pt idx="10673">
                  <c:v>40625</c:v>
                </c:pt>
                <c:pt idx="10674">
                  <c:v>40626</c:v>
                </c:pt>
                <c:pt idx="10675">
                  <c:v>40627</c:v>
                </c:pt>
                <c:pt idx="10676">
                  <c:v>40628</c:v>
                </c:pt>
                <c:pt idx="10677">
                  <c:v>40629</c:v>
                </c:pt>
                <c:pt idx="10678">
                  <c:v>40630</c:v>
                </c:pt>
                <c:pt idx="10679">
                  <c:v>40631</c:v>
                </c:pt>
                <c:pt idx="10680">
                  <c:v>40632</c:v>
                </c:pt>
                <c:pt idx="10681">
                  <c:v>40633</c:v>
                </c:pt>
                <c:pt idx="10682">
                  <c:v>40634</c:v>
                </c:pt>
                <c:pt idx="10683">
                  <c:v>40635</c:v>
                </c:pt>
                <c:pt idx="10684">
                  <c:v>40636</c:v>
                </c:pt>
                <c:pt idx="10685">
                  <c:v>40637</c:v>
                </c:pt>
                <c:pt idx="10686">
                  <c:v>40638</c:v>
                </c:pt>
                <c:pt idx="10687">
                  <c:v>40639</c:v>
                </c:pt>
                <c:pt idx="10688">
                  <c:v>40640</c:v>
                </c:pt>
                <c:pt idx="10689">
                  <c:v>40641</c:v>
                </c:pt>
                <c:pt idx="10690">
                  <c:v>40642</c:v>
                </c:pt>
                <c:pt idx="10691">
                  <c:v>40643</c:v>
                </c:pt>
                <c:pt idx="10692">
                  <c:v>40644</c:v>
                </c:pt>
                <c:pt idx="10693">
                  <c:v>40645</c:v>
                </c:pt>
                <c:pt idx="10694">
                  <c:v>40646</c:v>
                </c:pt>
                <c:pt idx="10695">
                  <c:v>40647</c:v>
                </c:pt>
                <c:pt idx="10696">
                  <c:v>40648</c:v>
                </c:pt>
                <c:pt idx="10697">
                  <c:v>40649</c:v>
                </c:pt>
                <c:pt idx="10698">
                  <c:v>40650</c:v>
                </c:pt>
                <c:pt idx="10699">
                  <c:v>40651</c:v>
                </c:pt>
                <c:pt idx="10700">
                  <c:v>40652</c:v>
                </c:pt>
                <c:pt idx="10701">
                  <c:v>40653</c:v>
                </c:pt>
                <c:pt idx="10702">
                  <c:v>40654</c:v>
                </c:pt>
                <c:pt idx="10703">
                  <c:v>40655</c:v>
                </c:pt>
                <c:pt idx="10704">
                  <c:v>40656</c:v>
                </c:pt>
                <c:pt idx="10705">
                  <c:v>40657</c:v>
                </c:pt>
                <c:pt idx="10706">
                  <c:v>40658</c:v>
                </c:pt>
                <c:pt idx="10707">
                  <c:v>40659</c:v>
                </c:pt>
                <c:pt idx="10708">
                  <c:v>40660</c:v>
                </c:pt>
                <c:pt idx="10709">
                  <c:v>40661</c:v>
                </c:pt>
                <c:pt idx="10710">
                  <c:v>40662</c:v>
                </c:pt>
                <c:pt idx="10711">
                  <c:v>40663</c:v>
                </c:pt>
                <c:pt idx="10712">
                  <c:v>40664</c:v>
                </c:pt>
                <c:pt idx="10713">
                  <c:v>40665</c:v>
                </c:pt>
                <c:pt idx="10714">
                  <c:v>40666</c:v>
                </c:pt>
                <c:pt idx="10715">
                  <c:v>40667</c:v>
                </c:pt>
                <c:pt idx="10716">
                  <c:v>40668</c:v>
                </c:pt>
                <c:pt idx="10717">
                  <c:v>40669</c:v>
                </c:pt>
                <c:pt idx="10718">
                  <c:v>40670</c:v>
                </c:pt>
                <c:pt idx="10719">
                  <c:v>40671</c:v>
                </c:pt>
                <c:pt idx="10720">
                  <c:v>40672</c:v>
                </c:pt>
                <c:pt idx="10721">
                  <c:v>40673</c:v>
                </c:pt>
                <c:pt idx="10722">
                  <c:v>40674</c:v>
                </c:pt>
                <c:pt idx="10723">
                  <c:v>40675</c:v>
                </c:pt>
                <c:pt idx="10724">
                  <c:v>40676</c:v>
                </c:pt>
                <c:pt idx="10725">
                  <c:v>40677</c:v>
                </c:pt>
                <c:pt idx="10726">
                  <c:v>40678</c:v>
                </c:pt>
                <c:pt idx="10727">
                  <c:v>40679</c:v>
                </c:pt>
                <c:pt idx="10728">
                  <c:v>40680</c:v>
                </c:pt>
                <c:pt idx="10729">
                  <c:v>40681</c:v>
                </c:pt>
                <c:pt idx="10730">
                  <c:v>40682</c:v>
                </c:pt>
                <c:pt idx="10731">
                  <c:v>40683</c:v>
                </c:pt>
                <c:pt idx="10732">
                  <c:v>40684</c:v>
                </c:pt>
                <c:pt idx="10733">
                  <c:v>40685</c:v>
                </c:pt>
                <c:pt idx="10734">
                  <c:v>40686</c:v>
                </c:pt>
                <c:pt idx="10735">
                  <c:v>40687</c:v>
                </c:pt>
                <c:pt idx="10736">
                  <c:v>40688</c:v>
                </c:pt>
                <c:pt idx="10737">
                  <c:v>40689</c:v>
                </c:pt>
                <c:pt idx="10738">
                  <c:v>40690</c:v>
                </c:pt>
                <c:pt idx="10739">
                  <c:v>40691</c:v>
                </c:pt>
                <c:pt idx="10740">
                  <c:v>40692</c:v>
                </c:pt>
                <c:pt idx="10741">
                  <c:v>40693</c:v>
                </c:pt>
                <c:pt idx="10742">
                  <c:v>40694</c:v>
                </c:pt>
                <c:pt idx="10743">
                  <c:v>40695</c:v>
                </c:pt>
                <c:pt idx="10744">
                  <c:v>40696</c:v>
                </c:pt>
                <c:pt idx="10745">
                  <c:v>40697</c:v>
                </c:pt>
                <c:pt idx="10746">
                  <c:v>40698</c:v>
                </c:pt>
                <c:pt idx="10747">
                  <c:v>40699</c:v>
                </c:pt>
                <c:pt idx="10748">
                  <c:v>40700</c:v>
                </c:pt>
                <c:pt idx="10749">
                  <c:v>40701</c:v>
                </c:pt>
                <c:pt idx="10750">
                  <c:v>40702</c:v>
                </c:pt>
                <c:pt idx="10751">
                  <c:v>40703</c:v>
                </c:pt>
                <c:pt idx="10752">
                  <c:v>40704</c:v>
                </c:pt>
                <c:pt idx="10753">
                  <c:v>40705</c:v>
                </c:pt>
                <c:pt idx="10754">
                  <c:v>40706</c:v>
                </c:pt>
                <c:pt idx="10755">
                  <c:v>40707</c:v>
                </c:pt>
                <c:pt idx="10756">
                  <c:v>40708</c:v>
                </c:pt>
                <c:pt idx="10757">
                  <c:v>40709</c:v>
                </c:pt>
                <c:pt idx="10758">
                  <c:v>40710</c:v>
                </c:pt>
                <c:pt idx="10759">
                  <c:v>40711</c:v>
                </c:pt>
                <c:pt idx="10760">
                  <c:v>40712</c:v>
                </c:pt>
                <c:pt idx="10761">
                  <c:v>40713</c:v>
                </c:pt>
                <c:pt idx="10762">
                  <c:v>40714</c:v>
                </c:pt>
                <c:pt idx="10763">
                  <c:v>40715</c:v>
                </c:pt>
                <c:pt idx="10764">
                  <c:v>40716</c:v>
                </c:pt>
                <c:pt idx="10765">
                  <c:v>40717</c:v>
                </c:pt>
                <c:pt idx="10766">
                  <c:v>40718</c:v>
                </c:pt>
                <c:pt idx="10767">
                  <c:v>40719</c:v>
                </c:pt>
                <c:pt idx="10768">
                  <c:v>40720</c:v>
                </c:pt>
                <c:pt idx="10769">
                  <c:v>40721</c:v>
                </c:pt>
                <c:pt idx="10770">
                  <c:v>40722</c:v>
                </c:pt>
                <c:pt idx="10771">
                  <c:v>40723</c:v>
                </c:pt>
                <c:pt idx="10772">
                  <c:v>40724</c:v>
                </c:pt>
                <c:pt idx="10773">
                  <c:v>40725</c:v>
                </c:pt>
                <c:pt idx="10774">
                  <c:v>40726</c:v>
                </c:pt>
                <c:pt idx="10775">
                  <c:v>40727</c:v>
                </c:pt>
                <c:pt idx="10776">
                  <c:v>40728</c:v>
                </c:pt>
                <c:pt idx="10777">
                  <c:v>40729</c:v>
                </c:pt>
                <c:pt idx="10778">
                  <c:v>40730</c:v>
                </c:pt>
                <c:pt idx="10779">
                  <c:v>40731</c:v>
                </c:pt>
                <c:pt idx="10780">
                  <c:v>40732</c:v>
                </c:pt>
                <c:pt idx="10781">
                  <c:v>40733</c:v>
                </c:pt>
                <c:pt idx="10782">
                  <c:v>40734</c:v>
                </c:pt>
                <c:pt idx="10783">
                  <c:v>40735</c:v>
                </c:pt>
                <c:pt idx="10784">
                  <c:v>40736</c:v>
                </c:pt>
                <c:pt idx="10785">
                  <c:v>40737</c:v>
                </c:pt>
                <c:pt idx="10786">
                  <c:v>40738</c:v>
                </c:pt>
                <c:pt idx="10787">
                  <c:v>40739</c:v>
                </c:pt>
                <c:pt idx="10788">
                  <c:v>40740</c:v>
                </c:pt>
                <c:pt idx="10789">
                  <c:v>40741</c:v>
                </c:pt>
                <c:pt idx="10790">
                  <c:v>40742</c:v>
                </c:pt>
                <c:pt idx="10791">
                  <c:v>40743</c:v>
                </c:pt>
                <c:pt idx="10792">
                  <c:v>40744</c:v>
                </c:pt>
                <c:pt idx="10793">
                  <c:v>40745</c:v>
                </c:pt>
                <c:pt idx="10794">
                  <c:v>40746</c:v>
                </c:pt>
                <c:pt idx="10795">
                  <c:v>40747</c:v>
                </c:pt>
                <c:pt idx="10796">
                  <c:v>40748</c:v>
                </c:pt>
                <c:pt idx="10797">
                  <c:v>40749</c:v>
                </c:pt>
                <c:pt idx="10798">
                  <c:v>40750</c:v>
                </c:pt>
                <c:pt idx="10799">
                  <c:v>40751</c:v>
                </c:pt>
                <c:pt idx="10800">
                  <c:v>40752</c:v>
                </c:pt>
                <c:pt idx="10801">
                  <c:v>40753</c:v>
                </c:pt>
                <c:pt idx="10802">
                  <c:v>40754</c:v>
                </c:pt>
                <c:pt idx="10803">
                  <c:v>40755</c:v>
                </c:pt>
                <c:pt idx="10804">
                  <c:v>40756</c:v>
                </c:pt>
                <c:pt idx="10805">
                  <c:v>40757</c:v>
                </c:pt>
                <c:pt idx="10806">
                  <c:v>40758</c:v>
                </c:pt>
                <c:pt idx="10807">
                  <c:v>40759</c:v>
                </c:pt>
                <c:pt idx="10808">
                  <c:v>40760</c:v>
                </c:pt>
                <c:pt idx="10809">
                  <c:v>40761</c:v>
                </c:pt>
                <c:pt idx="10810">
                  <c:v>40762</c:v>
                </c:pt>
                <c:pt idx="10811">
                  <c:v>40763</c:v>
                </c:pt>
                <c:pt idx="10812">
                  <c:v>40764</c:v>
                </c:pt>
                <c:pt idx="10813">
                  <c:v>40765</c:v>
                </c:pt>
                <c:pt idx="10814">
                  <c:v>40766</c:v>
                </c:pt>
                <c:pt idx="10815">
                  <c:v>40767</c:v>
                </c:pt>
                <c:pt idx="10816">
                  <c:v>40768</c:v>
                </c:pt>
                <c:pt idx="10817">
                  <c:v>40769</c:v>
                </c:pt>
                <c:pt idx="10818">
                  <c:v>40770</c:v>
                </c:pt>
                <c:pt idx="10819">
                  <c:v>40771</c:v>
                </c:pt>
                <c:pt idx="10820">
                  <c:v>40772</c:v>
                </c:pt>
                <c:pt idx="10821">
                  <c:v>40773</c:v>
                </c:pt>
                <c:pt idx="10822">
                  <c:v>40774</c:v>
                </c:pt>
                <c:pt idx="10823">
                  <c:v>40775</c:v>
                </c:pt>
                <c:pt idx="10824">
                  <c:v>40776</c:v>
                </c:pt>
                <c:pt idx="10825">
                  <c:v>40777</c:v>
                </c:pt>
                <c:pt idx="10826">
                  <c:v>40778</c:v>
                </c:pt>
                <c:pt idx="10827">
                  <c:v>40779</c:v>
                </c:pt>
                <c:pt idx="10828">
                  <c:v>40780</c:v>
                </c:pt>
                <c:pt idx="10829">
                  <c:v>40781</c:v>
                </c:pt>
                <c:pt idx="10830">
                  <c:v>40782</c:v>
                </c:pt>
                <c:pt idx="10831">
                  <c:v>40783</c:v>
                </c:pt>
                <c:pt idx="10832">
                  <c:v>40784</c:v>
                </c:pt>
                <c:pt idx="10833">
                  <c:v>40785</c:v>
                </c:pt>
                <c:pt idx="10834">
                  <c:v>40786</c:v>
                </c:pt>
                <c:pt idx="10835">
                  <c:v>40787</c:v>
                </c:pt>
                <c:pt idx="10836">
                  <c:v>40788</c:v>
                </c:pt>
                <c:pt idx="10837">
                  <c:v>40789</c:v>
                </c:pt>
                <c:pt idx="10838">
                  <c:v>40790</c:v>
                </c:pt>
                <c:pt idx="10839">
                  <c:v>40791</c:v>
                </c:pt>
                <c:pt idx="10840">
                  <c:v>40792</c:v>
                </c:pt>
                <c:pt idx="10841">
                  <c:v>40793</c:v>
                </c:pt>
                <c:pt idx="10842">
                  <c:v>40794</c:v>
                </c:pt>
                <c:pt idx="10843">
                  <c:v>40795</c:v>
                </c:pt>
                <c:pt idx="10844">
                  <c:v>40796</c:v>
                </c:pt>
                <c:pt idx="10845">
                  <c:v>40797</c:v>
                </c:pt>
                <c:pt idx="10846">
                  <c:v>40798</c:v>
                </c:pt>
                <c:pt idx="10847">
                  <c:v>40799</c:v>
                </c:pt>
                <c:pt idx="10848">
                  <c:v>40800</c:v>
                </c:pt>
                <c:pt idx="10849">
                  <c:v>40801</c:v>
                </c:pt>
                <c:pt idx="10850">
                  <c:v>40802</c:v>
                </c:pt>
                <c:pt idx="10851">
                  <c:v>40803</c:v>
                </c:pt>
                <c:pt idx="10852">
                  <c:v>40804</c:v>
                </c:pt>
                <c:pt idx="10853">
                  <c:v>40805</c:v>
                </c:pt>
                <c:pt idx="10854">
                  <c:v>40806</c:v>
                </c:pt>
                <c:pt idx="10855">
                  <c:v>40807</c:v>
                </c:pt>
                <c:pt idx="10856">
                  <c:v>40808</c:v>
                </c:pt>
                <c:pt idx="10857">
                  <c:v>40809</c:v>
                </c:pt>
                <c:pt idx="10858">
                  <c:v>40810</c:v>
                </c:pt>
                <c:pt idx="10859">
                  <c:v>40811</c:v>
                </c:pt>
                <c:pt idx="10860">
                  <c:v>40812</c:v>
                </c:pt>
                <c:pt idx="10861">
                  <c:v>40813</c:v>
                </c:pt>
                <c:pt idx="10862">
                  <c:v>40814</c:v>
                </c:pt>
                <c:pt idx="10863">
                  <c:v>40815</c:v>
                </c:pt>
                <c:pt idx="10864">
                  <c:v>40816</c:v>
                </c:pt>
                <c:pt idx="10865">
                  <c:v>40817</c:v>
                </c:pt>
                <c:pt idx="10866">
                  <c:v>40818</c:v>
                </c:pt>
                <c:pt idx="10867">
                  <c:v>40819</c:v>
                </c:pt>
                <c:pt idx="10868">
                  <c:v>40820</c:v>
                </c:pt>
                <c:pt idx="10869">
                  <c:v>40821</c:v>
                </c:pt>
                <c:pt idx="10870">
                  <c:v>40822</c:v>
                </c:pt>
                <c:pt idx="10871">
                  <c:v>40823</c:v>
                </c:pt>
                <c:pt idx="10872">
                  <c:v>40824</c:v>
                </c:pt>
                <c:pt idx="10873">
                  <c:v>40825</c:v>
                </c:pt>
                <c:pt idx="10874">
                  <c:v>40826</c:v>
                </c:pt>
                <c:pt idx="10875">
                  <c:v>40827</c:v>
                </c:pt>
                <c:pt idx="10876">
                  <c:v>40828</c:v>
                </c:pt>
                <c:pt idx="10877">
                  <c:v>40829</c:v>
                </c:pt>
                <c:pt idx="10878">
                  <c:v>40830</c:v>
                </c:pt>
                <c:pt idx="10879">
                  <c:v>40831</c:v>
                </c:pt>
                <c:pt idx="10880">
                  <c:v>40832</c:v>
                </c:pt>
                <c:pt idx="10881">
                  <c:v>40833</c:v>
                </c:pt>
                <c:pt idx="10882">
                  <c:v>40834</c:v>
                </c:pt>
                <c:pt idx="10883">
                  <c:v>40835</c:v>
                </c:pt>
                <c:pt idx="10884">
                  <c:v>40836</c:v>
                </c:pt>
                <c:pt idx="10885">
                  <c:v>40837</c:v>
                </c:pt>
                <c:pt idx="10886">
                  <c:v>40838</c:v>
                </c:pt>
                <c:pt idx="10887">
                  <c:v>40839</c:v>
                </c:pt>
                <c:pt idx="10888">
                  <c:v>40840</c:v>
                </c:pt>
                <c:pt idx="10889">
                  <c:v>40841</c:v>
                </c:pt>
                <c:pt idx="10890">
                  <c:v>40842</c:v>
                </c:pt>
                <c:pt idx="10891">
                  <c:v>40843</c:v>
                </c:pt>
                <c:pt idx="10892">
                  <c:v>40844</c:v>
                </c:pt>
                <c:pt idx="10893">
                  <c:v>40845</c:v>
                </c:pt>
                <c:pt idx="10894">
                  <c:v>40846</c:v>
                </c:pt>
                <c:pt idx="10895">
                  <c:v>40847</c:v>
                </c:pt>
                <c:pt idx="10896">
                  <c:v>40848</c:v>
                </c:pt>
                <c:pt idx="10897">
                  <c:v>40849</c:v>
                </c:pt>
                <c:pt idx="10898">
                  <c:v>40850</c:v>
                </c:pt>
                <c:pt idx="10899">
                  <c:v>40851</c:v>
                </c:pt>
                <c:pt idx="10900">
                  <c:v>40852</c:v>
                </c:pt>
                <c:pt idx="10901">
                  <c:v>40853</c:v>
                </c:pt>
                <c:pt idx="10902">
                  <c:v>40854</c:v>
                </c:pt>
                <c:pt idx="10903">
                  <c:v>40855</c:v>
                </c:pt>
                <c:pt idx="10904">
                  <c:v>40856</c:v>
                </c:pt>
                <c:pt idx="10905">
                  <c:v>40857</c:v>
                </c:pt>
                <c:pt idx="10906">
                  <c:v>40858</c:v>
                </c:pt>
                <c:pt idx="10907">
                  <c:v>40859</c:v>
                </c:pt>
                <c:pt idx="10908">
                  <c:v>40860</c:v>
                </c:pt>
                <c:pt idx="10909">
                  <c:v>40861</c:v>
                </c:pt>
                <c:pt idx="10910">
                  <c:v>40862</c:v>
                </c:pt>
                <c:pt idx="10911">
                  <c:v>40863</c:v>
                </c:pt>
                <c:pt idx="10912">
                  <c:v>40864</c:v>
                </c:pt>
                <c:pt idx="10913">
                  <c:v>40865</c:v>
                </c:pt>
                <c:pt idx="10914">
                  <c:v>40866</c:v>
                </c:pt>
                <c:pt idx="10915">
                  <c:v>40867</c:v>
                </c:pt>
                <c:pt idx="10916">
                  <c:v>40868</c:v>
                </c:pt>
                <c:pt idx="10917">
                  <c:v>40869</c:v>
                </c:pt>
                <c:pt idx="10918">
                  <c:v>40870</c:v>
                </c:pt>
                <c:pt idx="10919">
                  <c:v>40871</c:v>
                </c:pt>
                <c:pt idx="10920">
                  <c:v>40872</c:v>
                </c:pt>
                <c:pt idx="10921">
                  <c:v>40873</c:v>
                </c:pt>
                <c:pt idx="10922">
                  <c:v>40874</c:v>
                </c:pt>
                <c:pt idx="10923">
                  <c:v>40875</c:v>
                </c:pt>
                <c:pt idx="10924">
                  <c:v>40876</c:v>
                </c:pt>
                <c:pt idx="10925">
                  <c:v>40877</c:v>
                </c:pt>
                <c:pt idx="10926">
                  <c:v>40878</c:v>
                </c:pt>
                <c:pt idx="10927">
                  <c:v>40879</c:v>
                </c:pt>
                <c:pt idx="10928">
                  <c:v>40880</c:v>
                </c:pt>
                <c:pt idx="10929">
                  <c:v>40881</c:v>
                </c:pt>
                <c:pt idx="10930">
                  <c:v>40882</c:v>
                </c:pt>
                <c:pt idx="10931">
                  <c:v>40883</c:v>
                </c:pt>
                <c:pt idx="10932">
                  <c:v>40884</c:v>
                </c:pt>
                <c:pt idx="10933">
                  <c:v>40885</c:v>
                </c:pt>
                <c:pt idx="10934">
                  <c:v>40886</c:v>
                </c:pt>
                <c:pt idx="10935">
                  <c:v>40887</c:v>
                </c:pt>
                <c:pt idx="10936">
                  <c:v>40888</c:v>
                </c:pt>
                <c:pt idx="10937">
                  <c:v>40889</c:v>
                </c:pt>
                <c:pt idx="10938">
                  <c:v>40890</c:v>
                </c:pt>
                <c:pt idx="10939">
                  <c:v>40891</c:v>
                </c:pt>
                <c:pt idx="10940">
                  <c:v>40892</c:v>
                </c:pt>
                <c:pt idx="10941">
                  <c:v>40893</c:v>
                </c:pt>
                <c:pt idx="10942">
                  <c:v>40894</c:v>
                </c:pt>
                <c:pt idx="10943">
                  <c:v>40895</c:v>
                </c:pt>
                <c:pt idx="10944">
                  <c:v>40896</c:v>
                </c:pt>
                <c:pt idx="10945">
                  <c:v>40897</c:v>
                </c:pt>
                <c:pt idx="10946">
                  <c:v>40898</c:v>
                </c:pt>
                <c:pt idx="10947">
                  <c:v>40899</c:v>
                </c:pt>
                <c:pt idx="10948">
                  <c:v>40900</c:v>
                </c:pt>
                <c:pt idx="10949">
                  <c:v>40901</c:v>
                </c:pt>
                <c:pt idx="10950">
                  <c:v>40902</c:v>
                </c:pt>
                <c:pt idx="10951">
                  <c:v>40903</c:v>
                </c:pt>
                <c:pt idx="10952">
                  <c:v>40904</c:v>
                </c:pt>
                <c:pt idx="10953">
                  <c:v>40905</c:v>
                </c:pt>
                <c:pt idx="10954">
                  <c:v>40906</c:v>
                </c:pt>
                <c:pt idx="10955">
                  <c:v>40907</c:v>
                </c:pt>
                <c:pt idx="10956">
                  <c:v>40908</c:v>
                </c:pt>
                <c:pt idx="10957">
                  <c:v>40909</c:v>
                </c:pt>
                <c:pt idx="10958">
                  <c:v>40910</c:v>
                </c:pt>
                <c:pt idx="10959">
                  <c:v>40911</c:v>
                </c:pt>
                <c:pt idx="10960">
                  <c:v>40912</c:v>
                </c:pt>
                <c:pt idx="10961">
                  <c:v>40913</c:v>
                </c:pt>
                <c:pt idx="10962">
                  <c:v>40914</c:v>
                </c:pt>
                <c:pt idx="10963">
                  <c:v>40915</c:v>
                </c:pt>
                <c:pt idx="10964">
                  <c:v>40916</c:v>
                </c:pt>
                <c:pt idx="10965">
                  <c:v>40917</c:v>
                </c:pt>
                <c:pt idx="10966">
                  <c:v>40918</c:v>
                </c:pt>
                <c:pt idx="10967">
                  <c:v>40919</c:v>
                </c:pt>
                <c:pt idx="10968">
                  <c:v>40920</c:v>
                </c:pt>
                <c:pt idx="10969">
                  <c:v>40921</c:v>
                </c:pt>
                <c:pt idx="10970">
                  <c:v>40922</c:v>
                </c:pt>
                <c:pt idx="10971">
                  <c:v>40923</c:v>
                </c:pt>
                <c:pt idx="10972">
                  <c:v>40924</c:v>
                </c:pt>
                <c:pt idx="10973">
                  <c:v>40925</c:v>
                </c:pt>
                <c:pt idx="10974">
                  <c:v>40926</c:v>
                </c:pt>
                <c:pt idx="10975">
                  <c:v>40927</c:v>
                </c:pt>
                <c:pt idx="10976">
                  <c:v>40928</c:v>
                </c:pt>
                <c:pt idx="10977">
                  <c:v>40929</c:v>
                </c:pt>
                <c:pt idx="10978">
                  <c:v>40930</c:v>
                </c:pt>
                <c:pt idx="10979">
                  <c:v>40931</c:v>
                </c:pt>
                <c:pt idx="10980">
                  <c:v>40932</c:v>
                </c:pt>
                <c:pt idx="10981">
                  <c:v>40933</c:v>
                </c:pt>
                <c:pt idx="10982">
                  <c:v>40934</c:v>
                </c:pt>
                <c:pt idx="10983">
                  <c:v>40935</c:v>
                </c:pt>
                <c:pt idx="10984">
                  <c:v>40936</c:v>
                </c:pt>
                <c:pt idx="10985">
                  <c:v>40937</c:v>
                </c:pt>
                <c:pt idx="10986">
                  <c:v>40938</c:v>
                </c:pt>
                <c:pt idx="10987">
                  <c:v>40939</c:v>
                </c:pt>
                <c:pt idx="10988">
                  <c:v>40940</c:v>
                </c:pt>
                <c:pt idx="10989">
                  <c:v>40941</c:v>
                </c:pt>
                <c:pt idx="10990">
                  <c:v>40942</c:v>
                </c:pt>
                <c:pt idx="10991">
                  <c:v>40943</c:v>
                </c:pt>
                <c:pt idx="10992">
                  <c:v>40944</c:v>
                </c:pt>
                <c:pt idx="10993">
                  <c:v>40945</c:v>
                </c:pt>
                <c:pt idx="10994">
                  <c:v>40946</c:v>
                </c:pt>
                <c:pt idx="10995">
                  <c:v>40947</c:v>
                </c:pt>
                <c:pt idx="10996">
                  <c:v>40948</c:v>
                </c:pt>
                <c:pt idx="10997">
                  <c:v>40949</c:v>
                </c:pt>
                <c:pt idx="10998">
                  <c:v>40950</c:v>
                </c:pt>
                <c:pt idx="10999">
                  <c:v>40951</c:v>
                </c:pt>
                <c:pt idx="11000">
                  <c:v>40952</c:v>
                </c:pt>
                <c:pt idx="11001">
                  <c:v>40953</c:v>
                </c:pt>
                <c:pt idx="11002">
                  <c:v>40954</c:v>
                </c:pt>
                <c:pt idx="11003">
                  <c:v>40955</c:v>
                </c:pt>
                <c:pt idx="11004">
                  <c:v>40956</c:v>
                </c:pt>
                <c:pt idx="11005">
                  <c:v>40957</c:v>
                </c:pt>
                <c:pt idx="11006">
                  <c:v>40958</c:v>
                </c:pt>
                <c:pt idx="11007">
                  <c:v>40959</c:v>
                </c:pt>
                <c:pt idx="11008">
                  <c:v>40960</c:v>
                </c:pt>
                <c:pt idx="11009">
                  <c:v>40961</c:v>
                </c:pt>
                <c:pt idx="11010">
                  <c:v>40962</c:v>
                </c:pt>
                <c:pt idx="11011">
                  <c:v>40963</c:v>
                </c:pt>
                <c:pt idx="11012">
                  <c:v>40964</c:v>
                </c:pt>
                <c:pt idx="11013">
                  <c:v>40965</c:v>
                </c:pt>
                <c:pt idx="11014">
                  <c:v>40966</c:v>
                </c:pt>
                <c:pt idx="11015">
                  <c:v>40967</c:v>
                </c:pt>
                <c:pt idx="11016">
                  <c:v>40968</c:v>
                </c:pt>
                <c:pt idx="11017">
                  <c:v>40969</c:v>
                </c:pt>
                <c:pt idx="11018">
                  <c:v>40970</c:v>
                </c:pt>
                <c:pt idx="11019">
                  <c:v>40971</c:v>
                </c:pt>
                <c:pt idx="11020">
                  <c:v>40972</c:v>
                </c:pt>
                <c:pt idx="11021">
                  <c:v>40973</c:v>
                </c:pt>
                <c:pt idx="11022">
                  <c:v>40974</c:v>
                </c:pt>
                <c:pt idx="11023">
                  <c:v>40975</c:v>
                </c:pt>
                <c:pt idx="11024">
                  <c:v>40976</c:v>
                </c:pt>
                <c:pt idx="11025">
                  <c:v>40977</c:v>
                </c:pt>
                <c:pt idx="11026">
                  <c:v>40978</c:v>
                </c:pt>
                <c:pt idx="11027">
                  <c:v>40979</c:v>
                </c:pt>
                <c:pt idx="11028">
                  <c:v>40980</c:v>
                </c:pt>
                <c:pt idx="11029">
                  <c:v>40981</c:v>
                </c:pt>
                <c:pt idx="11030">
                  <c:v>40982</c:v>
                </c:pt>
                <c:pt idx="11031">
                  <c:v>40983</c:v>
                </c:pt>
                <c:pt idx="11032">
                  <c:v>40984</c:v>
                </c:pt>
                <c:pt idx="11033">
                  <c:v>40985</c:v>
                </c:pt>
                <c:pt idx="11034">
                  <c:v>40986</c:v>
                </c:pt>
                <c:pt idx="11035">
                  <c:v>40987</c:v>
                </c:pt>
                <c:pt idx="11036">
                  <c:v>40988</c:v>
                </c:pt>
                <c:pt idx="11037">
                  <c:v>40989</c:v>
                </c:pt>
                <c:pt idx="11038">
                  <c:v>40990</c:v>
                </c:pt>
                <c:pt idx="11039">
                  <c:v>40991</c:v>
                </c:pt>
                <c:pt idx="11040">
                  <c:v>40992</c:v>
                </c:pt>
                <c:pt idx="11041">
                  <c:v>40993</c:v>
                </c:pt>
                <c:pt idx="11042">
                  <c:v>40994</c:v>
                </c:pt>
                <c:pt idx="11043">
                  <c:v>40995</c:v>
                </c:pt>
                <c:pt idx="11044">
                  <c:v>40996</c:v>
                </c:pt>
                <c:pt idx="11045">
                  <c:v>40997</c:v>
                </c:pt>
                <c:pt idx="11046">
                  <c:v>40998</c:v>
                </c:pt>
                <c:pt idx="11047">
                  <c:v>40999</c:v>
                </c:pt>
                <c:pt idx="11048">
                  <c:v>41000</c:v>
                </c:pt>
                <c:pt idx="11049">
                  <c:v>41001</c:v>
                </c:pt>
                <c:pt idx="11050">
                  <c:v>41002</c:v>
                </c:pt>
                <c:pt idx="11051">
                  <c:v>41003</c:v>
                </c:pt>
                <c:pt idx="11052">
                  <c:v>41004</c:v>
                </c:pt>
                <c:pt idx="11053">
                  <c:v>41005</c:v>
                </c:pt>
                <c:pt idx="11054">
                  <c:v>41006</c:v>
                </c:pt>
                <c:pt idx="11055">
                  <c:v>41007</c:v>
                </c:pt>
                <c:pt idx="11056">
                  <c:v>41008</c:v>
                </c:pt>
                <c:pt idx="11057">
                  <c:v>41009</c:v>
                </c:pt>
                <c:pt idx="11058">
                  <c:v>41010</c:v>
                </c:pt>
                <c:pt idx="11059">
                  <c:v>41011</c:v>
                </c:pt>
                <c:pt idx="11060">
                  <c:v>41012</c:v>
                </c:pt>
                <c:pt idx="11061">
                  <c:v>41013</c:v>
                </c:pt>
                <c:pt idx="11062">
                  <c:v>41014</c:v>
                </c:pt>
                <c:pt idx="11063">
                  <c:v>41015</c:v>
                </c:pt>
                <c:pt idx="11064">
                  <c:v>41016</c:v>
                </c:pt>
                <c:pt idx="11065">
                  <c:v>41017</c:v>
                </c:pt>
                <c:pt idx="11066">
                  <c:v>41018</c:v>
                </c:pt>
                <c:pt idx="11067">
                  <c:v>41019</c:v>
                </c:pt>
                <c:pt idx="11068">
                  <c:v>41020</c:v>
                </c:pt>
                <c:pt idx="11069">
                  <c:v>41021</c:v>
                </c:pt>
                <c:pt idx="11070">
                  <c:v>41022</c:v>
                </c:pt>
                <c:pt idx="11071">
                  <c:v>41023</c:v>
                </c:pt>
                <c:pt idx="11072">
                  <c:v>41024</c:v>
                </c:pt>
                <c:pt idx="11073">
                  <c:v>41025</c:v>
                </c:pt>
                <c:pt idx="11074">
                  <c:v>41026</c:v>
                </c:pt>
                <c:pt idx="11075">
                  <c:v>41027</c:v>
                </c:pt>
                <c:pt idx="11076">
                  <c:v>41028</c:v>
                </c:pt>
                <c:pt idx="11077">
                  <c:v>41029</c:v>
                </c:pt>
                <c:pt idx="11078">
                  <c:v>41030</c:v>
                </c:pt>
                <c:pt idx="11079">
                  <c:v>41031</c:v>
                </c:pt>
                <c:pt idx="11080">
                  <c:v>41032</c:v>
                </c:pt>
                <c:pt idx="11081">
                  <c:v>41033</c:v>
                </c:pt>
                <c:pt idx="11082">
                  <c:v>41034</c:v>
                </c:pt>
                <c:pt idx="11083">
                  <c:v>41035</c:v>
                </c:pt>
                <c:pt idx="11084">
                  <c:v>41036</c:v>
                </c:pt>
                <c:pt idx="11085">
                  <c:v>41037</c:v>
                </c:pt>
                <c:pt idx="11086">
                  <c:v>41038</c:v>
                </c:pt>
                <c:pt idx="11087">
                  <c:v>41039</c:v>
                </c:pt>
                <c:pt idx="11088">
                  <c:v>41040</c:v>
                </c:pt>
                <c:pt idx="11089">
                  <c:v>41041</c:v>
                </c:pt>
                <c:pt idx="11090">
                  <c:v>41042</c:v>
                </c:pt>
                <c:pt idx="11091">
                  <c:v>41043</c:v>
                </c:pt>
                <c:pt idx="11092">
                  <c:v>41044</c:v>
                </c:pt>
                <c:pt idx="11093">
                  <c:v>41045</c:v>
                </c:pt>
                <c:pt idx="11094">
                  <c:v>41046</c:v>
                </c:pt>
                <c:pt idx="11095">
                  <c:v>41047</c:v>
                </c:pt>
                <c:pt idx="11096">
                  <c:v>41048</c:v>
                </c:pt>
                <c:pt idx="11097">
                  <c:v>41049</c:v>
                </c:pt>
                <c:pt idx="11098">
                  <c:v>41050</c:v>
                </c:pt>
                <c:pt idx="11099">
                  <c:v>41051</c:v>
                </c:pt>
                <c:pt idx="11100">
                  <c:v>41052</c:v>
                </c:pt>
                <c:pt idx="11101">
                  <c:v>41053</c:v>
                </c:pt>
                <c:pt idx="11102">
                  <c:v>41054</c:v>
                </c:pt>
                <c:pt idx="11103">
                  <c:v>41055</c:v>
                </c:pt>
                <c:pt idx="11104">
                  <c:v>41056</c:v>
                </c:pt>
                <c:pt idx="11105">
                  <c:v>41057</c:v>
                </c:pt>
                <c:pt idx="11106">
                  <c:v>41058</c:v>
                </c:pt>
                <c:pt idx="11107">
                  <c:v>41059</c:v>
                </c:pt>
                <c:pt idx="11108">
                  <c:v>41060</c:v>
                </c:pt>
                <c:pt idx="11109">
                  <c:v>41061</c:v>
                </c:pt>
                <c:pt idx="11110">
                  <c:v>41062</c:v>
                </c:pt>
                <c:pt idx="11111">
                  <c:v>41063</c:v>
                </c:pt>
                <c:pt idx="11112">
                  <c:v>41064</c:v>
                </c:pt>
                <c:pt idx="11113">
                  <c:v>41065</c:v>
                </c:pt>
                <c:pt idx="11114">
                  <c:v>41066</c:v>
                </c:pt>
                <c:pt idx="11115">
                  <c:v>41067</c:v>
                </c:pt>
                <c:pt idx="11116">
                  <c:v>41068</c:v>
                </c:pt>
                <c:pt idx="11117">
                  <c:v>41069</c:v>
                </c:pt>
                <c:pt idx="11118">
                  <c:v>41070</c:v>
                </c:pt>
                <c:pt idx="11119">
                  <c:v>41071</c:v>
                </c:pt>
                <c:pt idx="11120">
                  <c:v>41072</c:v>
                </c:pt>
                <c:pt idx="11121">
                  <c:v>41073</c:v>
                </c:pt>
                <c:pt idx="11122">
                  <c:v>41074</c:v>
                </c:pt>
                <c:pt idx="11123">
                  <c:v>41075</c:v>
                </c:pt>
                <c:pt idx="11124">
                  <c:v>41076</c:v>
                </c:pt>
                <c:pt idx="11125">
                  <c:v>41077</c:v>
                </c:pt>
                <c:pt idx="11126">
                  <c:v>41078</c:v>
                </c:pt>
                <c:pt idx="11127">
                  <c:v>41079</c:v>
                </c:pt>
                <c:pt idx="11128">
                  <c:v>41080</c:v>
                </c:pt>
                <c:pt idx="11129">
                  <c:v>41081</c:v>
                </c:pt>
                <c:pt idx="11130">
                  <c:v>41082</c:v>
                </c:pt>
                <c:pt idx="11131">
                  <c:v>41083</c:v>
                </c:pt>
                <c:pt idx="11132">
                  <c:v>41084</c:v>
                </c:pt>
                <c:pt idx="11133">
                  <c:v>41085</c:v>
                </c:pt>
                <c:pt idx="11134">
                  <c:v>41086</c:v>
                </c:pt>
                <c:pt idx="11135">
                  <c:v>41087</c:v>
                </c:pt>
                <c:pt idx="11136">
                  <c:v>41088</c:v>
                </c:pt>
                <c:pt idx="11137">
                  <c:v>41089</c:v>
                </c:pt>
                <c:pt idx="11138">
                  <c:v>41090</c:v>
                </c:pt>
                <c:pt idx="11139">
                  <c:v>41091</c:v>
                </c:pt>
                <c:pt idx="11140">
                  <c:v>41092</c:v>
                </c:pt>
                <c:pt idx="11141">
                  <c:v>41093</c:v>
                </c:pt>
                <c:pt idx="11142">
                  <c:v>41094</c:v>
                </c:pt>
                <c:pt idx="11143">
                  <c:v>41095</c:v>
                </c:pt>
                <c:pt idx="11144">
                  <c:v>41096</c:v>
                </c:pt>
                <c:pt idx="11145">
                  <c:v>41097</c:v>
                </c:pt>
                <c:pt idx="11146">
                  <c:v>41098</c:v>
                </c:pt>
                <c:pt idx="11147">
                  <c:v>41099</c:v>
                </c:pt>
                <c:pt idx="11148">
                  <c:v>41100</c:v>
                </c:pt>
                <c:pt idx="11149">
                  <c:v>41101</c:v>
                </c:pt>
                <c:pt idx="11150">
                  <c:v>41102</c:v>
                </c:pt>
                <c:pt idx="11151">
                  <c:v>41103</c:v>
                </c:pt>
                <c:pt idx="11152">
                  <c:v>41104</c:v>
                </c:pt>
                <c:pt idx="11153">
                  <c:v>41105</c:v>
                </c:pt>
                <c:pt idx="11154">
                  <c:v>41106</c:v>
                </c:pt>
                <c:pt idx="11155">
                  <c:v>41107</c:v>
                </c:pt>
                <c:pt idx="11156">
                  <c:v>41108</c:v>
                </c:pt>
                <c:pt idx="11157">
                  <c:v>41109</c:v>
                </c:pt>
                <c:pt idx="11158">
                  <c:v>41110</c:v>
                </c:pt>
                <c:pt idx="11159">
                  <c:v>41111</c:v>
                </c:pt>
                <c:pt idx="11160">
                  <c:v>41112</c:v>
                </c:pt>
                <c:pt idx="11161">
                  <c:v>41113</c:v>
                </c:pt>
                <c:pt idx="11162">
                  <c:v>41114</c:v>
                </c:pt>
                <c:pt idx="11163">
                  <c:v>41115</c:v>
                </c:pt>
                <c:pt idx="11164">
                  <c:v>41116</c:v>
                </c:pt>
                <c:pt idx="11165">
                  <c:v>41117</c:v>
                </c:pt>
                <c:pt idx="11166">
                  <c:v>41118</c:v>
                </c:pt>
                <c:pt idx="11167">
                  <c:v>41119</c:v>
                </c:pt>
                <c:pt idx="11168">
                  <c:v>41120</c:v>
                </c:pt>
                <c:pt idx="11169">
                  <c:v>41121</c:v>
                </c:pt>
                <c:pt idx="11170">
                  <c:v>41122</c:v>
                </c:pt>
                <c:pt idx="11171">
                  <c:v>41123</c:v>
                </c:pt>
                <c:pt idx="11172">
                  <c:v>41124</c:v>
                </c:pt>
                <c:pt idx="11173">
                  <c:v>41125</c:v>
                </c:pt>
                <c:pt idx="11174">
                  <c:v>41126</c:v>
                </c:pt>
                <c:pt idx="11175">
                  <c:v>41127</c:v>
                </c:pt>
                <c:pt idx="11176">
                  <c:v>41128</c:v>
                </c:pt>
                <c:pt idx="11177">
                  <c:v>41129</c:v>
                </c:pt>
                <c:pt idx="11178">
                  <c:v>41130</c:v>
                </c:pt>
                <c:pt idx="11179">
                  <c:v>41131</c:v>
                </c:pt>
                <c:pt idx="11180">
                  <c:v>41132</c:v>
                </c:pt>
                <c:pt idx="11181">
                  <c:v>41133</c:v>
                </c:pt>
                <c:pt idx="11182">
                  <c:v>41134</c:v>
                </c:pt>
                <c:pt idx="11183">
                  <c:v>41135</c:v>
                </c:pt>
                <c:pt idx="11184">
                  <c:v>41136</c:v>
                </c:pt>
                <c:pt idx="11185">
                  <c:v>41137</c:v>
                </c:pt>
                <c:pt idx="11186">
                  <c:v>41138</c:v>
                </c:pt>
                <c:pt idx="11187">
                  <c:v>41139</c:v>
                </c:pt>
                <c:pt idx="11188">
                  <c:v>41140</c:v>
                </c:pt>
                <c:pt idx="11189">
                  <c:v>41141</c:v>
                </c:pt>
                <c:pt idx="11190">
                  <c:v>41142</c:v>
                </c:pt>
                <c:pt idx="11191">
                  <c:v>41143</c:v>
                </c:pt>
                <c:pt idx="11192">
                  <c:v>41144</c:v>
                </c:pt>
                <c:pt idx="11193">
                  <c:v>41145</c:v>
                </c:pt>
                <c:pt idx="11194">
                  <c:v>41146</c:v>
                </c:pt>
                <c:pt idx="11195">
                  <c:v>41147</c:v>
                </c:pt>
                <c:pt idx="11196">
                  <c:v>41148</c:v>
                </c:pt>
                <c:pt idx="11197">
                  <c:v>41149</c:v>
                </c:pt>
                <c:pt idx="11198">
                  <c:v>41150</c:v>
                </c:pt>
                <c:pt idx="11199">
                  <c:v>41151</c:v>
                </c:pt>
                <c:pt idx="11200">
                  <c:v>41152</c:v>
                </c:pt>
                <c:pt idx="11201">
                  <c:v>41153</c:v>
                </c:pt>
                <c:pt idx="11202">
                  <c:v>41154</c:v>
                </c:pt>
                <c:pt idx="11203">
                  <c:v>41155</c:v>
                </c:pt>
                <c:pt idx="11204">
                  <c:v>41156</c:v>
                </c:pt>
                <c:pt idx="11205">
                  <c:v>41157</c:v>
                </c:pt>
                <c:pt idx="11206">
                  <c:v>41158</c:v>
                </c:pt>
                <c:pt idx="11207">
                  <c:v>41159</c:v>
                </c:pt>
                <c:pt idx="11208">
                  <c:v>41160</c:v>
                </c:pt>
                <c:pt idx="11209">
                  <c:v>41161</c:v>
                </c:pt>
                <c:pt idx="11210">
                  <c:v>41162</c:v>
                </c:pt>
                <c:pt idx="11211">
                  <c:v>41163</c:v>
                </c:pt>
                <c:pt idx="11212">
                  <c:v>41164</c:v>
                </c:pt>
                <c:pt idx="11213">
                  <c:v>41165</c:v>
                </c:pt>
                <c:pt idx="11214">
                  <c:v>41166</c:v>
                </c:pt>
                <c:pt idx="11215">
                  <c:v>41167</c:v>
                </c:pt>
                <c:pt idx="11216">
                  <c:v>41168</c:v>
                </c:pt>
                <c:pt idx="11217">
                  <c:v>41169</c:v>
                </c:pt>
                <c:pt idx="11218">
                  <c:v>41170</c:v>
                </c:pt>
                <c:pt idx="11219">
                  <c:v>41171</c:v>
                </c:pt>
                <c:pt idx="11220">
                  <c:v>41172</c:v>
                </c:pt>
                <c:pt idx="11221">
                  <c:v>41173</c:v>
                </c:pt>
                <c:pt idx="11222">
                  <c:v>41174</c:v>
                </c:pt>
                <c:pt idx="11223">
                  <c:v>41175</c:v>
                </c:pt>
                <c:pt idx="11224">
                  <c:v>41176</c:v>
                </c:pt>
                <c:pt idx="11225">
                  <c:v>41177</c:v>
                </c:pt>
                <c:pt idx="11226">
                  <c:v>41178</c:v>
                </c:pt>
                <c:pt idx="11227">
                  <c:v>41179</c:v>
                </c:pt>
                <c:pt idx="11228">
                  <c:v>41180</c:v>
                </c:pt>
                <c:pt idx="11229">
                  <c:v>41181</c:v>
                </c:pt>
                <c:pt idx="11230">
                  <c:v>41182</c:v>
                </c:pt>
                <c:pt idx="11231">
                  <c:v>41183</c:v>
                </c:pt>
                <c:pt idx="11232">
                  <c:v>41184</c:v>
                </c:pt>
                <c:pt idx="11233">
                  <c:v>41185</c:v>
                </c:pt>
                <c:pt idx="11234">
                  <c:v>41186</c:v>
                </c:pt>
                <c:pt idx="11235">
                  <c:v>41187</c:v>
                </c:pt>
                <c:pt idx="11236">
                  <c:v>41188</c:v>
                </c:pt>
                <c:pt idx="11237">
                  <c:v>41189</c:v>
                </c:pt>
                <c:pt idx="11238">
                  <c:v>41190</c:v>
                </c:pt>
                <c:pt idx="11239">
                  <c:v>41191</c:v>
                </c:pt>
                <c:pt idx="11240">
                  <c:v>41192</c:v>
                </c:pt>
                <c:pt idx="11241">
                  <c:v>41193</c:v>
                </c:pt>
                <c:pt idx="11242">
                  <c:v>41194</c:v>
                </c:pt>
                <c:pt idx="11243">
                  <c:v>41195</c:v>
                </c:pt>
                <c:pt idx="11244">
                  <c:v>41196</c:v>
                </c:pt>
                <c:pt idx="11245">
                  <c:v>41197</c:v>
                </c:pt>
                <c:pt idx="11246">
                  <c:v>41198</c:v>
                </c:pt>
                <c:pt idx="11247">
                  <c:v>41199</c:v>
                </c:pt>
                <c:pt idx="11248">
                  <c:v>41200</c:v>
                </c:pt>
                <c:pt idx="11249">
                  <c:v>41201</c:v>
                </c:pt>
                <c:pt idx="11250">
                  <c:v>41202</c:v>
                </c:pt>
                <c:pt idx="11251">
                  <c:v>41203</c:v>
                </c:pt>
                <c:pt idx="11252">
                  <c:v>41204</c:v>
                </c:pt>
                <c:pt idx="11253">
                  <c:v>41205</c:v>
                </c:pt>
                <c:pt idx="11254">
                  <c:v>41206</c:v>
                </c:pt>
                <c:pt idx="11255">
                  <c:v>41207</c:v>
                </c:pt>
                <c:pt idx="11256">
                  <c:v>41208</c:v>
                </c:pt>
                <c:pt idx="11257">
                  <c:v>41209</c:v>
                </c:pt>
                <c:pt idx="11258">
                  <c:v>41210</c:v>
                </c:pt>
                <c:pt idx="11259">
                  <c:v>41211</c:v>
                </c:pt>
                <c:pt idx="11260">
                  <c:v>41212</c:v>
                </c:pt>
                <c:pt idx="11261">
                  <c:v>41213</c:v>
                </c:pt>
                <c:pt idx="11262">
                  <c:v>41214</c:v>
                </c:pt>
                <c:pt idx="11263">
                  <c:v>41215</c:v>
                </c:pt>
                <c:pt idx="11264">
                  <c:v>41216</c:v>
                </c:pt>
                <c:pt idx="11265">
                  <c:v>41217</c:v>
                </c:pt>
                <c:pt idx="11266">
                  <c:v>41218</c:v>
                </c:pt>
                <c:pt idx="11267">
                  <c:v>41219</c:v>
                </c:pt>
                <c:pt idx="11268">
                  <c:v>41220</c:v>
                </c:pt>
                <c:pt idx="11269">
                  <c:v>41221</c:v>
                </c:pt>
                <c:pt idx="11270">
                  <c:v>41222</c:v>
                </c:pt>
                <c:pt idx="11271">
                  <c:v>41223</c:v>
                </c:pt>
                <c:pt idx="11272">
                  <c:v>41224</c:v>
                </c:pt>
                <c:pt idx="11273">
                  <c:v>41225</c:v>
                </c:pt>
                <c:pt idx="11274">
                  <c:v>41226</c:v>
                </c:pt>
                <c:pt idx="11275">
                  <c:v>41227</c:v>
                </c:pt>
                <c:pt idx="11276">
                  <c:v>41228</c:v>
                </c:pt>
                <c:pt idx="11277">
                  <c:v>41229</c:v>
                </c:pt>
                <c:pt idx="11278">
                  <c:v>41230</c:v>
                </c:pt>
                <c:pt idx="11279">
                  <c:v>41231</c:v>
                </c:pt>
                <c:pt idx="11280">
                  <c:v>41232</c:v>
                </c:pt>
                <c:pt idx="11281">
                  <c:v>41233</c:v>
                </c:pt>
                <c:pt idx="11282">
                  <c:v>41234</c:v>
                </c:pt>
                <c:pt idx="11283">
                  <c:v>41235</c:v>
                </c:pt>
                <c:pt idx="11284">
                  <c:v>41236</c:v>
                </c:pt>
                <c:pt idx="11285">
                  <c:v>41237</c:v>
                </c:pt>
                <c:pt idx="11286">
                  <c:v>41238</c:v>
                </c:pt>
                <c:pt idx="11287">
                  <c:v>41239</c:v>
                </c:pt>
                <c:pt idx="11288">
                  <c:v>41240</c:v>
                </c:pt>
                <c:pt idx="11289">
                  <c:v>41241</c:v>
                </c:pt>
                <c:pt idx="11290">
                  <c:v>41242</c:v>
                </c:pt>
                <c:pt idx="11291">
                  <c:v>41243</c:v>
                </c:pt>
                <c:pt idx="11292">
                  <c:v>41244</c:v>
                </c:pt>
                <c:pt idx="11293">
                  <c:v>41245</c:v>
                </c:pt>
                <c:pt idx="11294">
                  <c:v>41246</c:v>
                </c:pt>
                <c:pt idx="11295">
                  <c:v>41247</c:v>
                </c:pt>
                <c:pt idx="11296">
                  <c:v>41248</c:v>
                </c:pt>
                <c:pt idx="11297">
                  <c:v>41249</c:v>
                </c:pt>
                <c:pt idx="11298">
                  <c:v>41250</c:v>
                </c:pt>
                <c:pt idx="11299">
                  <c:v>41251</c:v>
                </c:pt>
                <c:pt idx="11300">
                  <c:v>41252</c:v>
                </c:pt>
                <c:pt idx="11301">
                  <c:v>41253</c:v>
                </c:pt>
                <c:pt idx="11302">
                  <c:v>41254</c:v>
                </c:pt>
                <c:pt idx="11303">
                  <c:v>41255</c:v>
                </c:pt>
                <c:pt idx="11304">
                  <c:v>41256</c:v>
                </c:pt>
                <c:pt idx="11305">
                  <c:v>41257</c:v>
                </c:pt>
                <c:pt idx="11306">
                  <c:v>41258</c:v>
                </c:pt>
                <c:pt idx="11307">
                  <c:v>41259</c:v>
                </c:pt>
                <c:pt idx="11308">
                  <c:v>41260</c:v>
                </c:pt>
                <c:pt idx="11309">
                  <c:v>41261</c:v>
                </c:pt>
                <c:pt idx="11310">
                  <c:v>41262</c:v>
                </c:pt>
                <c:pt idx="11311">
                  <c:v>41263</c:v>
                </c:pt>
                <c:pt idx="11312">
                  <c:v>41264</c:v>
                </c:pt>
                <c:pt idx="11313">
                  <c:v>41265</c:v>
                </c:pt>
                <c:pt idx="11314">
                  <c:v>41266</c:v>
                </c:pt>
                <c:pt idx="11315">
                  <c:v>41267</c:v>
                </c:pt>
                <c:pt idx="11316">
                  <c:v>41268</c:v>
                </c:pt>
                <c:pt idx="11317">
                  <c:v>41269</c:v>
                </c:pt>
                <c:pt idx="11318">
                  <c:v>41270</c:v>
                </c:pt>
                <c:pt idx="11319">
                  <c:v>41271</c:v>
                </c:pt>
                <c:pt idx="11320">
                  <c:v>41272</c:v>
                </c:pt>
                <c:pt idx="11321">
                  <c:v>41273</c:v>
                </c:pt>
                <c:pt idx="11322">
                  <c:v>41274</c:v>
                </c:pt>
                <c:pt idx="11323">
                  <c:v>41275</c:v>
                </c:pt>
                <c:pt idx="11324">
                  <c:v>41276</c:v>
                </c:pt>
                <c:pt idx="11325">
                  <c:v>41277</c:v>
                </c:pt>
                <c:pt idx="11326">
                  <c:v>41278</c:v>
                </c:pt>
                <c:pt idx="11327">
                  <c:v>41279</c:v>
                </c:pt>
                <c:pt idx="11328">
                  <c:v>41280</c:v>
                </c:pt>
                <c:pt idx="11329">
                  <c:v>41281</c:v>
                </c:pt>
                <c:pt idx="11330">
                  <c:v>41282</c:v>
                </c:pt>
                <c:pt idx="11331">
                  <c:v>41283</c:v>
                </c:pt>
                <c:pt idx="11332">
                  <c:v>41284</c:v>
                </c:pt>
                <c:pt idx="11333">
                  <c:v>41285</c:v>
                </c:pt>
                <c:pt idx="11334">
                  <c:v>41286</c:v>
                </c:pt>
                <c:pt idx="11335">
                  <c:v>41287</c:v>
                </c:pt>
                <c:pt idx="11336">
                  <c:v>41288</c:v>
                </c:pt>
                <c:pt idx="11337">
                  <c:v>41289</c:v>
                </c:pt>
                <c:pt idx="11338">
                  <c:v>41290</c:v>
                </c:pt>
                <c:pt idx="11339">
                  <c:v>41291</c:v>
                </c:pt>
                <c:pt idx="11340">
                  <c:v>41292</c:v>
                </c:pt>
                <c:pt idx="11341">
                  <c:v>41293</c:v>
                </c:pt>
                <c:pt idx="11342">
                  <c:v>41294</c:v>
                </c:pt>
                <c:pt idx="11343">
                  <c:v>41295</c:v>
                </c:pt>
                <c:pt idx="11344">
                  <c:v>41296</c:v>
                </c:pt>
                <c:pt idx="11345">
                  <c:v>41297</c:v>
                </c:pt>
                <c:pt idx="11346">
                  <c:v>41298</c:v>
                </c:pt>
                <c:pt idx="11347">
                  <c:v>41299</c:v>
                </c:pt>
                <c:pt idx="11348">
                  <c:v>41300</c:v>
                </c:pt>
                <c:pt idx="11349">
                  <c:v>41301</c:v>
                </c:pt>
                <c:pt idx="11350">
                  <c:v>41302</c:v>
                </c:pt>
                <c:pt idx="11351">
                  <c:v>41303</c:v>
                </c:pt>
                <c:pt idx="11352">
                  <c:v>41304</c:v>
                </c:pt>
                <c:pt idx="11353">
                  <c:v>41305</c:v>
                </c:pt>
                <c:pt idx="11354">
                  <c:v>41306</c:v>
                </c:pt>
                <c:pt idx="11355">
                  <c:v>41307</c:v>
                </c:pt>
                <c:pt idx="11356">
                  <c:v>41308</c:v>
                </c:pt>
                <c:pt idx="11357">
                  <c:v>41309</c:v>
                </c:pt>
                <c:pt idx="11358">
                  <c:v>41310</c:v>
                </c:pt>
                <c:pt idx="11359">
                  <c:v>41311</c:v>
                </c:pt>
                <c:pt idx="11360">
                  <c:v>41312</c:v>
                </c:pt>
                <c:pt idx="11361">
                  <c:v>41313</c:v>
                </c:pt>
                <c:pt idx="11362">
                  <c:v>41314</c:v>
                </c:pt>
                <c:pt idx="11363">
                  <c:v>41315</c:v>
                </c:pt>
                <c:pt idx="11364">
                  <c:v>41316</c:v>
                </c:pt>
                <c:pt idx="11365">
                  <c:v>41317</c:v>
                </c:pt>
                <c:pt idx="11366">
                  <c:v>41318</c:v>
                </c:pt>
                <c:pt idx="11367">
                  <c:v>41319</c:v>
                </c:pt>
                <c:pt idx="11368">
                  <c:v>41320</c:v>
                </c:pt>
                <c:pt idx="11369">
                  <c:v>41321</c:v>
                </c:pt>
                <c:pt idx="11370">
                  <c:v>41322</c:v>
                </c:pt>
                <c:pt idx="11371">
                  <c:v>41323</c:v>
                </c:pt>
                <c:pt idx="11372">
                  <c:v>41324</c:v>
                </c:pt>
                <c:pt idx="11373">
                  <c:v>41325</c:v>
                </c:pt>
                <c:pt idx="11374">
                  <c:v>41326</c:v>
                </c:pt>
                <c:pt idx="11375">
                  <c:v>41327</c:v>
                </c:pt>
                <c:pt idx="11376">
                  <c:v>41328</c:v>
                </c:pt>
                <c:pt idx="11377">
                  <c:v>41329</c:v>
                </c:pt>
                <c:pt idx="11378">
                  <c:v>41330</c:v>
                </c:pt>
                <c:pt idx="11379">
                  <c:v>41331</c:v>
                </c:pt>
                <c:pt idx="11380">
                  <c:v>41332</c:v>
                </c:pt>
                <c:pt idx="11381">
                  <c:v>41333</c:v>
                </c:pt>
                <c:pt idx="11382">
                  <c:v>41334</c:v>
                </c:pt>
                <c:pt idx="11383">
                  <c:v>41335</c:v>
                </c:pt>
                <c:pt idx="11384">
                  <c:v>41336</c:v>
                </c:pt>
                <c:pt idx="11385">
                  <c:v>41337</c:v>
                </c:pt>
                <c:pt idx="11386">
                  <c:v>41338</c:v>
                </c:pt>
                <c:pt idx="11387">
                  <c:v>41339</c:v>
                </c:pt>
                <c:pt idx="11388">
                  <c:v>41340</c:v>
                </c:pt>
                <c:pt idx="11389">
                  <c:v>41341</c:v>
                </c:pt>
                <c:pt idx="11390">
                  <c:v>41342</c:v>
                </c:pt>
                <c:pt idx="11391">
                  <c:v>41343</c:v>
                </c:pt>
                <c:pt idx="11392">
                  <c:v>41344</c:v>
                </c:pt>
                <c:pt idx="11393">
                  <c:v>41345</c:v>
                </c:pt>
                <c:pt idx="11394">
                  <c:v>41346</c:v>
                </c:pt>
                <c:pt idx="11395">
                  <c:v>41347</c:v>
                </c:pt>
                <c:pt idx="11396">
                  <c:v>41348</c:v>
                </c:pt>
                <c:pt idx="11397">
                  <c:v>41349</c:v>
                </c:pt>
                <c:pt idx="11398">
                  <c:v>41350</c:v>
                </c:pt>
                <c:pt idx="11399">
                  <c:v>41351</c:v>
                </c:pt>
                <c:pt idx="11400">
                  <c:v>41352</c:v>
                </c:pt>
                <c:pt idx="11401">
                  <c:v>41353</c:v>
                </c:pt>
                <c:pt idx="11402">
                  <c:v>41354</c:v>
                </c:pt>
                <c:pt idx="11403">
                  <c:v>41355</c:v>
                </c:pt>
                <c:pt idx="11404">
                  <c:v>41356</c:v>
                </c:pt>
                <c:pt idx="11405">
                  <c:v>41357</c:v>
                </c:pt>
                <c:pt idx="11406">
                  <c:v>41358</c:v>
                </c:pt>
                <c:pt idx="11407">
                  <c:v>41359</c:v>
                </c:pt>
                <c:pt idx="11408">
                  <c:v>41360</c:v>
                </c:pt>
                <c:pt idx="11409">
                  <c:v>41361</c:v>
                </c:pt>
                <c:pt idx="11410">
                  <c:v>41362</c:v>
                </c:pt>
                <c:pt idx="11411">
                  <c:v>41363</c:v>
                </c:pt>
                <c:pt idx="11412">
                  <c:v>41364</c:v>
                </c:pt>
                <c:pt idx="11413">
                  <c:v>41365</c:v>
                </c:pt>
                <c:pt idx="11414">
                  <c:v>41366</c:v>
                </c:pt>
                <c:pt idx="11415">
                  <c:v>41367</c:v>
                </c:pt>
                <c:pt idx="11416">
                  <c:v>41368</c:v>
                </c:pt>
                <c:pt idx="11417">
                  <c:v>41369</c:v>
                </c:pt>
                <c:pt idx="11418">
                  <c:v>41370</c:v>
                </c:pt>
                <c:pt idx="11419">
                  <c:v>41371</c:v>
                </c:pt>
                <c:pt idx="11420">
                  <c:v>41372</c:v>
                </c:pt>
                <c:pt idx="11421">
                  <c:v>41373</c:v>
                </c:pt>
                <c:pt idx="11422">
                  <c:v>41374</c:v>
                </c:pt>
                <c:pt idx="11423">
                  <c:v>41375</c:v>
                </c:pt>
                <c:pt idx="11424">
                  <c:v>41376</c:v>
                </c:pt>
                <c:pt idx="11425">
                  <c:v>41377</c:v>
                </c:pt>
                <c:pt idx="11426">
                  <c:v>41378</c:v>
                </c:pt>
                <c:pt idx="11427">
                  <c:v>41379</c:v>
                </c:pt>
                <c:pt idx="11428">
                  <c:v>41380</c:v>
                </c:pt>
                <c:pt idx="11429">
                  <c:v>41381</c:v>
                </c:pt>
                <c:pt idx="11430">
                  <c:v>41382</c:v>
                </c:pt>
                <c:pt idx="11431">
                  <c:v>41383</c:v>
                </c:pt>
                <c:pt idx="11432">
                  <c:v>41384</c:v>
                </c:pt>
                <c:pt idx="11433">
                  <c:v>41385</c:v>
                </c:pt>
                <c:pt idx="11434">
                  <c:v>41386</c:v>
                </c:pt>
                <c:pt idx="11435">
                  <c:v>41387</c:v>
                </c:pt>
                <c:pt idx="11436">
                  <c:v>41388</c:v>
                </c:pt>
                <c:pt idx="11437">
                  <c:v>41389</c:v>
                </c:pt>
                <c:pt idx="11438">
                  <c:v>41390</c:v>
                </c:pt>
                <c:pt idx="11439">
                  <c:v>41391</c:v>
                </c:pt>
                <c:pt idx="11440">
                  <c:v>41392</c:v>
                </c:pt>
                <c:pt idx="11441">
                  <c:v>41393</c:v>
                </c:pt>
                <c:pt idx="11442">
                  <c:v>41394</c:v>
                </c:pt>
                <c:pt idx="11443">
                  <c:v>41395</c:v>
                </c:pt>
                <c:pt idx="11444">
                  <c:v>41396</c:v>
                </c:pt>
                <c:pt idx="11445">
                  <c:v>41397</c:v>
                </c:pt>
                <c:pt idx="11446">
                  <c:v>41398</c:v>
                </c:pt>
                <c:pt idx="11447">
                  <c:v>41399</c:v>
                </c:pt>
                <c:pt idx="11448">
                  <c:v>41400</c:v>
                </c:pt>
                <c:pt idx="11449">
                  <c:v>41401</c:v>
                </c:pt>
                <c:pt idx="11450">
                  <c:v>41402</c:v>
                </c:pt>
                <c:pt idx="11451">
                  <c:v>41403</c:v>
                </c:pt>
                <c:pt idx="11452">
                  <c:v>41404</c:v>
                </c:pt>
                <c:pt idx="11453">
                  <c:v>41405</c:v>
                </c:pt>
                <c:pt idx="11454">
                  <c:v>41406</c:v>
                </c:pt>
                <c:pt idx="11455">
                  <c:v>41407</c:v>
                </c:pt>
                <c:pt idx="11456">
                  <c:v>41408</c:v>
                </c:pt>
                <c:pt idx="11457">
                  <c:v>41409</c:v>
                </c:pt>
                <c:pt idx="11458">
                  <c:v>41410</c:v>
                </c:pt>
                <c:pt idx="11459">
                  <c:v>41411</c:v>
                </c:pt>
                <c:pt idx="11460">
                  <c:v>41412</c:v>
                </c:pt>
                <c:pt idx="11461">
                  <c:v>41413</c:v>
                </c:pt>
                <c:pt idx="11462">
                  <c:v>41414</c:v>
                </c:pt>
                <c:pt idx="11463">
                  <c:v>41415</c:v>
                </c:pt>
                <c:pt idx="11464">
                  <c:v>41416</c:v>
                </c:pt>
                <c:pt idx="11465">
                  <c:v>41417</c:v>
                </c:pt>
                <c:pt idx="11466">
                  <c:v>41418</c:v>
                </c:pt>
                <c:pt idx="11467">
                  <c:v>41419</c:v>
                </c:pt>
                <c:pt idx="11468">
                  <c:v>41420</c:v>
                </c:pt>
                <c:pt idx="11469">
                  <c:v>41421</c:v>
                </c:pt>
                <c:pt idx="11470">
                  <c:v>41422</c:v>
                </c:pt>
                <c:pt idx="11471">
                  <c:v>41423</c:v>
                </c:pt>
                <c:pt idx="11472">
                  <c:v>41424</c:v>
                </c:pt>
                <c:pt idx="11473">
                  <c:v>41425</c:v>
                </c:pt>
                <c:pt idx="11474">
                  <c:v>41426</c:v>
                </c:pt>
                <c:pt idx="11475">
                  <c:v>41427</c:v>
                </c:pt>
                <c:pt idx="11476">
                  <c:v>41428</c:v>
                </c:pt>
                <c:pt idx="11477">
                  <c:v>41429</c:v>
                </c:pt>
                <c:pt idx="11478">
                  <c:v>41430</c:v>
                </c:pt>
                <c:pt idx="11479">
                  <c:v>41431</c:v>
                </c:pt>
                <c:pt idx="11480">
                  <c:v>41432</c:v>
                </c:pt>
                <c:pt idx="11481">
                  <c:v>41433</c:v>
                </c:pt>
                <c:pt idx="11482">
                  <c:v>41434</c:v>
                </c:pt>
                <c:pt idx="11483">
                  <c:v>41435</c:v>
                </c:pt>
                <c:pt idx="11484">
                  <c:v>41436</c:v>
                </c:pt>
                <c:pt idx="11485">
                  <c:v>41437</c:v>
                </c:pt>
                <c:pt idx="11486">
                  <c:v>41438</c:v>
                </c:pt>
                <c:pt idx="11487">
                  <c:v>41439</c:v>
                </c:pt>
                <c:pt idx="11488">
                  <c:v>41440</c:v>
                </c:pt>
                <c:pt idx="11489">
                  <c:v>41441</c:v>
                </c:pt>
                <c:pt idx="11490">
                  <c:v>41442</c:v>
                </c:pt>
                <c:pt idx="11491">
                  <c:v>41443</c:v>
                </c:pt>
                <c:pt idx="11492">
                  <c:v>41444</c:v>
                </c:pt>
                <c:pt idx="11493">
                  <c:v>41445</c:v>
                </c:pt>
                <c:pt idx="11494">
                  <c:v>41446</c:v>
                </c:pt>
                <c:pt idx="11495">
                  <c:v>41447</c:v>
                </c:pt>
                <c:pt idx="11496">
                  <c:v>41448</c:v>
                </c:pt>
                <c:pt idx="11497">
                  <c:v>41449</c:v>
                </c:pt>
                <c:pt idx="11498">
                  <c:v>41450</c:v>
                </c:pt>
                <c:pt idx="11499">
                  <c:v>41451</c:v>
                </c:pt>
                <c:pt idx="11500">
                  <c:v>41452</c:v>
                </c:pt>
                <c:pt idx="11501">
                  <c:v>41453</c:v>
                </c:pt>
                <c:pt idx="11502">
                  <c:v>41454</c:v>
                </c:pt>
                <c:pt idx="11503">
                  <c:v>41455</c:v>
                </c:pt>
                <c:pt idx="11504">
                  <c:v>41456</c:v>
                </c:pt>
                <c:pt idx="11505">
                  <c:v>41457</c:v>
                </c:pt>
                <c:pt idx="11506">
                  <c:v>41458</c:v>
                </c:pt>
                <c:pt idx="11507">
                  <c:v>41459</c:v>
                </c:pt>
                <c:pt idx="11508">
                  <c:v>41460</c:v>
                </c:pt>
                <c:pt idx="11509">
                  <c:v>41461</c:v>
                </c:pt>
                <c:pt idx="11510">
                  <c:v>41462</c:v>
                </c:pt>
                <c:pt idx="11511">
                  <c:v>41463</c:v>
                </c:pt>
                <c:pt idx="11512">
                  <c:v>41464</c:v>
                </c:pt>
                <c:pt idx="11513">
                  <c:v>41465</c:v>
                </c:pt>
                <c:pt idx="11514">
                  <c:v>41466</c:v>
                </c:pt>
                <c:pt idx="11515">
                  <c:v>41467</c:v>
                </c:pt>
                <c:pt idx="11516">
                  <c:v>41468</c:v>
                </c:pt>
                <c:pt idx="11517">
                  <c:v>41469</c:v>
                </c:pt>
                <c:pt idx="11518">
                  <c:v>41470</c:v>
                </c:pt>
                <c:pt idx="11519">
                  <c:v>41471</c:v>
                </c:pt>
                <c:pt idx="11520">
                  <c:v>41472</c:v>
                </c:pt>
                <c:pt idx="11521">
                  <c:v>41473</c:v>
                </c:pt>
                <c:pt idx="11522">
                  <c:v>41474</c:v>
                </c:pt>
                <c:pt idx="11523">
                  <c:v>41475</c:v>
                </c:pt>
                <c:pt idx="11524">
                  <c:v>41476</c:v>
                </c:pt>
                <c:pt idx="11525">
                  <c:v>41477</c:v>
                </c:pt>
                <c:pt idx="11526">
                  <c:v>41478</c:v>
                </c:pt>
                <c:pt idx="11527">
                  <c:v>41479</c:v>
                </c:pt>
                <c:pt idx="11528">
                  <c:v>41480</c:v>
                </c:pt>
                <c:pt idx="11529">
                  <c:v>41481</c:v>
                </c:pt>
                <c:pt idx="11530">
                  <c:v>41482</c:v>
                </c:pt>
                <c:pt idx="11531">
                  <c:v>41483</c:v>
                </c:pt>
                <c:pt idx="11532">
                  <c:v>41484</c:v>
                </c:pt>
                <c:pt idx="11533">
                  <c:v>41485</c:v>
                </c:pt>
                <c:pt idx="11534">
                  <c:v>41486</c:v>
                </c:pt>
                <c:pt idx="11535">
                  <c:v>41487</c:v>
                </c:pt>
                <c:pt idx="11536">
                  <c:v>41488</c:v>
                </c:pt>
                <c:pt idx="11537">
                  <c:v>41489</c:v>
                </c:pt>
                <c:pt idx="11538">
                  <c:v>41490</c:v>
                </c:pt>
                <c:pt idx="11539">
                  <c:v>41491</c:v>
                </c:pt>
                <c:pt idx="11540">
                  <c:v>41492</c:v>
                </c:pt>
                <c:pt idx="11541">
                  <c:v>41493</c:v>
                </c:pt>
                <c:pt idx="11542">
                  <c:v>41494</c:v>
                </c:pt>
                <c:pt idx="11543">
                  <c:v>41495</c:v>
                </c:pt>
                <c:pt idx="11544">
                  <c:v>41496</c:v>
                </c:pt>
                <c:pt idx="11545">
                  <c:v>41497</c:v>
                </c:pt>
                <c:pt idx="11546">
                  <c:v>41498</c:v>
                </c:pt>
                <c:pt idx="11547">
                  <c:v>41499</c:v>
                </c:pt>
                <c:pt idx="11548">
                  <c:v>41500</c:v>
                </c:pt>
                <c:pt idx="11549">
                  <c:v>41501</c:v>
                </c:pt>
                <c:pt idx="11550">
                  <c:v>41502</c:v>
                </c:pt>
                <c:pt idx="11551">
                  <c:v>41503</c:v>
                </c:pt>
                <c:pt idx="11552">
                  <c:v>41504</c:v>
                </c:pt>
                <c:pt idx="11553">
                  <c:v>41505</c:v>
                </c:pt>
                <c:pt idx="11554">
                  <c:v>41506</c:v>
                </c:pt>
                <c:pt idx="11555">
                  <c:v>41507</c:v>
                </c:pt>
                <c:pt idx="11556">
                  <c:v>41508</c:v>
                </c:pt>
                <c:pt idx="11557">
                  <c:v>41509</c:v>
                </c:pt>
                <c:pt idx="11558">
                  <c:v>41510</c:v>
                </c:pt>
                <c:pt idx="11559">
                  <c:v>41511</c:v>
                </c:pt>
                <c:pt idx="11560">
                  <c:v>41512</c:v>
                </c:pt>
                <c:pt idx="11561">
                  <c:v>41513</c:v>
                </c:pt>
                <c:pt idx="11562">
                  <c:v>41514</c:v>
                </c:pt>
                <c:pt idx="11563">
                  <c:v>41515</c:v>
                </c:pt>
                <c:pt idx="11564">
                  <c:v>41516</c:v>
                </c:pt>
                <c:pt idx="11565">
                  <c:v>41517</c:v>
                </c:pt>
                <c:pt idx="11566">
                  <c:v>41518</c:v>
                </c:pt>
                <c:pt idx="11567">
                  <c:v>41519</c:v>
                </c:pt>
                <c:pt idx="11568">
                  <c:v>41520</c:v>
                </c:pt>
                <c:pt idx="11569">
                  <c:v>41521</c:v>
                </c:pt>
                <c:pt idx="11570">
                  <c:v>41522</c:v>
                </c:pt>
                <c:pt idx="11571">
                  <c:v>41523</c:v>
                </c:pt>
                <c:pt idx="11572">
                  <c:v>41524</c:v>
                </c:pt>
                <c:pt idx="11573">
                  <c:v>41525</c:v>
                </c:pt>
                <c:pt idx="11574">
                  <c:v>41526</c:v>
                </c:pt>
                <c:pt idx="11575">
                  <c:v>41527</c:v>
                </c:pt>
                <c:pt idx="11576">
                  <c:v>41528</c:v>
                </c:pt>
                <c:pt idx="11577">
                  <c:v>41529</c:v>
                </c:pt>
                <c:pt idx="11578">
                  <c:v>41530</c:v>
                </c:pt>
                <c:pt idx="11579">
                  <c:v>41531</c:v>
                </c:pt>
                <c:pt idx="11580">
                  <c:v>41532</c:v>
                </c:pt>
                <c:pt idx="11581">
                  <c:v>41533</c:v>
                </c:pt>
                <c:pt idx="11582">
                  <c:v>41534</c:v>
                </c:pt>
                <c:pt idx="11583">
                  <c:v>41535</c:v>
                </c:pt>
                <c:pt idx="11584">
                  <c:v>41536</c:v>
                </c:pt>
                <c:pt idx="11585">
                  <c:v>41537</c:v>
                </c:pt>
                <c:pt idx="11586">
                  <c:v>41538</c:v>
                </c:pt>
                <c:pt idx="11587">
                  <c:v>41539</c:v>
                </c:pt>
                <c:pt idx="11588">
                  <c:v>41540</c:v>
                </c:pt>
                <c:pt idx="11589">
                  <c:v>41541</c:v>
                </c:pt>
                <c:pt idx="11590">
                  <c:v>41542</c:v>
                </c:pt>
                <c:pt idx="11591">
                  <c:v>41543</c:v>
                </c:pt>
                <c:pt idx="11592">
                  <c:v>41544</c:v>
                </c:pt>
                <c:pt idx="11593">
                  <c:v>41545</c:v>
                </c:pt>
                <c:pt idx="11594">
                  <c:v>41546</c:v>
                </c:pt>
                <c:pt idx="11595">
                  <c:v>41547</c:v>
                </c:pt>
                <c:pt idx="11596">
                  <c:v>41548</c:v>
                </c:pt>
                <c:pt idx="11597">
                  <c:v>41549</c:v>
                </c:pt>
                <c:pt idx="11598">
                  <c:v>41550</c:v>
                </c:pt>
                <c:pt idx="11599">
                  <c:v>41551</c:v>
                </c:pt>
                <c:pt idx="11600">
                  <c:v>41552</c:v>
                </c:pt>
                <c:pt idx="11601">
                  <c:v>41553</c:v>
                </c:pt>
                <c:pt idx="11602">
                  <c:v>41554</c:v>
                </c:pt>
                <c:pt idx="11603">
                  <c:v>41555</c:v>
                </c:pt>
                <c:pt idx="11604">
                  <c:v>41556</c:v>
                </c:pt>
                <c:pt idx="11605">
                  <c:v>41557</c:v>
                </c:pt>
                <c:pt idx="11606">
                  <c:v>41558</c:v>
                </c:pt>
                <c:pt idx="11607">
                  <c:v>41559</c:v>
                </c:pt>
                <c:pt idx="11608">
                  <c:v>41560</c:v>
                </c:pt>
                <c:pt idx="11609">
                  <c:v>41561</c:v>
                </c:pt>
                <c:pt idx="11610">
                  <c:v>41562</c:v>
                </c:pt>
                <c:pt idx="11611">
                  <c:v>41563</c:v>
                </c:pt>
                <c:pt idx="11612">
                  <c:v>41564</c:v>
                </c:pt>
                <c:pt idx="11613">
                  <c:v>41565</c:v>
                </c:pt>
                <c:pt idx="11614">
                  <c:v>41566</c:v>
                </c:pt>
                <c:pt idx="11615">
                  <c:v>41567</c:v>
                </c:pt>
                <c:pt idx="11616">
                  <c:v>41568</c:v>
                </c:pt>
                <c:pt idx="11617">
                  <c:v>41569</c:v>
                </c:pt>
                <c:pt idx="11618">
                  <c:v>41570</c:v>
                </c:pt>
                <c:pt idx="11619">
                  <c:v>41571</c:v>
                </c:pt>
                <c:pt idx="11620">
                  <c:v>41572</c:v>
                </c:pt>
                <c:pt idx="11621">
                  <c:v>41573</c:v>
                </c:pt>
                <c:pt idx="11622">
                  <c:v>41574</c:v>
                </c:pt>
                <c:pt idx="11623">
                  <c:v>41575</c:v>
                </c:pt>
                <c:pt idx="11624">
                  <c:v>41576</c:v>
                </c:pt>
                <c:pt idx="11625">
                  <c:v>41577</c:v>
                </c:pt>
                <c:pt idx="11626">
                  <c:v>41578</c:v>
                </c:pt>
                <c:pt idx="11627">
                  <c:v>41579</c:v>
                </c:pt>
                <c:pt idx="11628">
                  <c:v>41580</c:v>
                </c:pt>
                <c:pt idx="11629">
                  <c:v>41581</c:v>
                </c:pt>
                <c:pt idx="11630">
                  <c:v>41582</c:v>
                </c:pt>
                <c:pt idx="11631">
                  <c:v>41583</c:v>
                </c:pt>
                <c:pt idx="11632">
                  <c:v>41584</c:v>
                </c:pt>
                <c:pt idx="11633">
                  <c:v>41585</c:v>
                </c:pt>
                <c:pt idx="11634">
                  <c:v>41586</c:v>
                </c:pt>
                <c:pt idx="11635">
                  <c:v>41587</c:v>
                </c:pt>
                <c:pt idx="11636">
                  <c:v>41588</c:v>
                </c:pt>
                <c:pt idx="11637">
                  <c:v>41589</c:v>
                </c:pt>
                <c:pt idx="11638">
                  <c:v>41590</c:v>
                </c:pt>
                <c:pt idx="11639">
                  <c:v>41591</c:v>
                </c:pt>
                <c:pt idx="11640">
                  <c:v>41592</c:v>
                </c:pt>
                <c:pt idx="11641">
                  <c:v>41593</c:v>
                </c:pt>
                <c:pt idx="11642">
                  <c:v>41594</c:v>
                </c:pt>
                <c:pt idx="11643">
                  <c:v>41595</c:v>
                </c:pt>
                <c:pt idx="11644">
                  <c:v>41596</c:v>
                </c:pt>
                <c:pt idx="11645">
                  <c:v>41597</c:v>
                </c:pt>
                <c:pt idx="11646">
                  <c:v>41598</c:v>
                </c:pt>
                <c:pt idx="11647">
                  <c:v>41599</c:v>
                </c:pt>
                <c:pt idx="11648">
                  <c:v>41600</c:v>
                </c:pt>
                <c:pt idx="11649">
                  <c:v>41601</c:v>
                </c:pt>
                <c:pt idx="11650">
                  <c:v>41602</c:v>
                </c:pt>
                <c:pt idx="11651">
                  <c:v>41603</c:v>
                </c:pt>
                <c:pt idx="11652">
                  <c:v>41604</c:v>
                </c:pt>
                <c:pt idx="11653">
                  <c:v>41605</c:v>
                </c:pt>
                <c:pt idx="11654">
                  <c:v>41606</c:v>
                </c:pt>
                <c:pt idx="11655">
                  <c:v>41607</c:v>
                </c:pt>
                <c:pt idx="11656">
                  <c:v>41608</c:v>
                </c:pt>
                <c:pt idx="11657">
                  <c:v>41609</c:v>
                </c:pt>
                <c:pt idx="11658">
                  <c:v>41610</c:v>
                </c:pt>
                <c:pt idx="11659">
                  <c:v>41611</c:v>
                </c:pt>
                <c:pt idx="11660">
                  <c:v>41612</c:v>
                </c:pt>
                <c:pt idx="11661">
                  <c:v>41613</c:v>
                </c:pt>
                <c:pt idx="11662">
                  <c:v>41614</c:v>
                </c:pt>
                <c:pt idx="11663">
                  <c:v>41615</c:v>
                </c:pt>
                <c:pt idx="11664">
                  <c:v>41616</c:v>
                </c:pt>
                <c:pt idx="11665">
                  <c:v>41617</c:v>
                </c:pt>
                <c:pt idx="11666">
                  <c:v>41618</c:v>
                </c:pt>
                <c:pt idx="11667">
                  <c:v>41619</c:v>
                </c:pt>
                <c:pt idx="11668">
                  <c:v>41620</c:v>
                </c:pt>
                <c:pt idx="11669">
                  <c:v>41621</c:v>
                </c:pt>
                <c:pt idx="11670">
                  <c:v>41622</c:v>
                </c:pt>
                <c:pt idx="11671">
                  <c:v>41623</c:v>
                </c:pt>
                <c:pt idx="11672">
                  <c:v>41624</c:v>
                </c:pt>
                <c:pt idx="11673">
                  <c:v>41625</c:v>
                </c:pt>
                <c:pt idx="11674">
                  <c:v>41626</c:v>
                </c:pt>
                <c:pt idx="11675">
                  <c:v>41627</c:v>
                </c:pt>
                <c:pt idx="11676">
                  <c:v>41628</c:v>
                </c:pt>
                <c:pt idx="11677">
                  <c:v>41629</c:v>
                </c:pt>
                <c:pt idx="11678">
                  <c:v>41630</c:v>
                </c:pt>
                <c:pt idx="11679">
                  <c:v>41631</c:v>
                </c:pt>
                <c:pt idx="11680">
                  <c:v>41632</c:v>
                </c:pt>
                <c:pt idx="11681">
                  <c:v>41633</c:v>
                </c:pt>
                <c:pt idx="11682">
                  <c:v>41634</c:v>
                </c:pt>
                <c:pt idx="11683">
                  <c:v>41635</c:v>
                </c:pt>
                <c:pt idx="11684">
                  <c:v>41636</c:v>
                </c:pt>
                <c:pt idx="11685">
                  <c:v>41637</c:v>
                </c:pt>
                <c:pt idx="11686">
                  <c:v>41638</c:v>
                </c:pt>
                <c:pt idx="11687">
                  <c:v>41639</c:v>
                </c:pt>
                <c:pt idx="11688">
                  <c:v>41640</c:v>
                </c:pt>
                <c:pt idx="11689">
                  <c:v>41641</c:v>
                </c:pt>
                <c:pt idx="11690">
                  <c:v>41642</c:v>
                </c:pt>
                <c:pt idx="11691">
                  <c:v>41643</c:v>
                </c:pt>
                <c:pt idx="11692">
                  <c:v>41644</c:v>
                </c:pt>
                <c:pt idx="11693">
                  <c:v>41645</c:v>
                </c:pt>
                <c:pt idx="11694">
                  <c:v>41646</c:v>
                </c:pt>
                <c:pt idx="11695">
                  <c:v>41647</c:v>
                </c:pt>
                <c:pt idx="11696">
                  <c:v>41648</c:v>
                </c:pt>
                <c:pt idx="11697">
                  <c:v>41649</c:v>
                </c:pt>
                <c:pt idx="11698">
                  <c:v>41650</c:v>
                </c:pt>
                <c:pt idx="11699">
                  <c:v>41651</c:v>
                </c:pt>
                <c:pt idx="11700">
                  <c:v>41652</c:v>
                </c:pt>
                <c:pt idx="11701">
                  <c:v>41653</c:v>
                </c:pt>
                <c:pt idx="11702">
                  <c:v>41654</c:v>
                </c:pt>
                <c:pt idx="11703">
                  <c:v>41655</c:v>
                </c:pt>
                <c:pt idx="11704">
                  <c:v>41656</c:v>
                </c:pt>
                <c:pt idx="11705">
                  <c:v>41657</c:v>
                </c:pt>
                <c:pt idx="11706">
                  <c:v>41658</c:v>
                </c:pt>
                <c:pt idx="11707">
                  <c:v>41659</c:v>
                </c:pt>
                <c:pt idx="11708">
                  <c:v>41660</c:v>
                </c:pt>
                <c:pt idx="11709">
                  <c:v>41661</c:v>
                </c:pt>
                <c:pt idx="11710">
                  <c:v>41662</c:v>
                </c:pt>
                <c:pt idx="11711">
                  <c:v>41663</c:v>
                </c:pt>
                <c:pt idx="11712">
                  <c:v>41664</c:v>
                </c:pt>
                <c:pt idx="11713">
                  <c:v>41665</c:v>
                </c:pt>
                <c:pt idx="11714">
                  <c:v>41666</c:v>
                </c:pt>
                <c:pt idx="11715">
                  <c:v>41667</c:v>
                </c:pt>
                <c:pt idx="11716">
                  <c:v>41668</c:v>
                </c:pt>
                <c:pt idx="11717">
                  <c:v>41669</c:v>
                </c:pt>
                <c:pt idx="11718">
                  <c:v>41670</c:v>
                </c:pt>
                <c:pt idx="11719">
                  <c:v>41671</c:v>
                </c:pt>
                <c:pt idx="11720">
                  <c:v>41672</c:v>
                </c:pt>
                <c:pt idx="11721">
                  <c:v>41673</c:v>
                </c:pt>
                <c:pt idx="11722">
                  <c:v>41674</c:v>
                </c:pt>
                <c:pt idx="11723">
                  <c:v>41675</c:v>
                </c:pt>
                <c:pt idx="11724">
                  <c:v>41676</c:v>
                </c:pt>
                <c:pt idx="11725">
                  <c:v>41677</c:v>
                </c:pt>
                <c:pt idx="11726">
                  <c:v>41678</c:v>
                </c:pt>
                <c:pt idx="11727">
                  <c:v>41679</c:v>
                </c:pt>
                <c:pt idx="11728">
                  <c:v>41680</c:v>
                </c:pt>
                <c:pt idx="11729">
                  <c:v>41681</c:v>
                </c:pt>
                <c:pt idx="11730">
                  <c:v>41682</c:v>
                </c:pt>
                <c:pt idx="11731">
                  <c:v>41683</c:v>
                </c:pt>
                <c:pt idx="11732">
                  <c:v>41684</c:v>
                </c:pt>
                <c:pt idx="11733">
                  <c:v>41685</c:v>
                </c:pt>
                <c:pt idx="11734">
                  <c:v>41686</c:v>
                </c:pt>
                <c:pt idx="11735">
                  <c:v>41687</c:v>
                </c:pt>
                <c:pt idx="11736">
                  <c:v>41688</c:v>
                </c:pt>
                <c:pt idx="11737">
                  <c:v>41689</c:v>
                </c:pt>
                <c:pt idx="11738">
                  <c:v>41690</c:v>
                </c:pt>
                <c:pt idx="11739">
                  <c:v>41691</c:v>
                </c:pt>
                <c:pt idx="11740">
                  <c:v>41692</c:v>
                </c:pt>
                <c:pt idx="11741">
                  <c:v>41693</c:v>
                </c:pt>
                <c:pt idx="11742">
                  <c:v>41694</c:v>
                </c:pt>
                <c:pt idx="11743">
                  <c:v>41695</c:v>
                </c:pt>
                <c:pt idx="11744">
                  <c:v>41696</c:v>
                </c:pt>
                <c:pt idx="11745">
                  <c:v>41697</c:v>
                </c:pt>
                <c:pt idx="11746">
                  <c:v>41698</c:v>
                </c:pt>
                <c:pt idx="11747">
                  <c:v>41699</c:v>
                </c:pt>
                <c:pt idx="11748">
                  <c:v>41700</c:v>
                </c:pt>
                <c:pt idx="11749">
                  <c:v>41701</c:v>
                </c:pt>
                <c:pt idx="11750">
                  <c:v>41702</c:v>
                </c:pt>
                <c:pt idx="11751">
                  <c:v>41703</c:v>
                </c:pt>
                <c:pt idx="11752">
                  <c:v>41704</c:v>
                </c:pt>
                <c:pt idx="11753">
                  <c:v>41705</c:v>
                </c:pt>
                <c:pt idx="11754">
                  <c:v>41706</c:v>
                </c:pt>
                <c:pt idx="11755">
                  <c:v>41707</c:v>
                </c:pt>
                <c:pt idx="11756">
                  <c:v>41708</c:v>
                </c:pt>
                <c:pt idx="11757">
                  <c:v>41709</c:v>
                </c:pt>
                <c:pt idx="11758">
                  <c:v>41710</c:v>
                </c:pt>
                <c:pt idx="11759">
                  <c:v>41711</c:v>
                </c:pt>
                <c:pt idx="11760">
                  <c:v>41712</c:v>
                </c:pt>
                <c:pt idx="11761">
                  <c:v>41713</c:v>
                </c:pt>
                <c:pt idx="11762">
                  <c:v>41714</c:v>
                </c:pt>
                <c:pt idx="11763">
                  <c:v>41715</c:v>
                </c:pt>
                <c:pt idx="11764">
                  <c:v>41716</c:v>
                </c:pt>
                <c:pt idx="11765">
                  <c:v>41717</c:v>
                </c:pt>
                <c:pt idx="11766">
                  <c:v>41718</c:v>
                </c:pt>
                <c:pt idx="11767">
                  <c:v>41719</c:v>
                </c:pt>
                <c:pt idx="11768">
                  <c:v>41720</c:v>
                </c:pt>
                <c:pt idx="11769">
                  <c:v>41721</c:v>
                </c:pt>
                <c:pt idx="11770">
                  <c:v>41722</c:v>
                </c:pt>
                <c:pt idx="11771">
                  <c:v>41723</c:v>
                </c:pt>
                <c:pt idx="11772">
                  <c:v>41724</c:v>
                </c:pt>
                <c:pt idx="11773">
                  <c:v>41725</c:v>
                </c:pt>
                <c:pt idx="11774">
                  <c:v>41726</c:v>
                </c:pt>
                <c:pt idx="11775">
                  <c:v>41727</c:v>
                </c:pt>
                <c:pt idx="11776">
                  <c:v>41728</c:v>
                </c:pt>
                <c:pt idx="11777">
                  <c:v>41729</c:v>
                </c:pt>
                <c:pt idx="11778">
                  <c:v>41730</c:v>
                </c:pt>
                <c:pt idx="11779">
                  <c:v>41731</c:v>
                </c:pt>
                <c:pt idx="11780">
                  <c:v>41732</c:v>
                </c:pt>
                <c:pt idx="11781">
                  <c:v>41733</c:v>
                </c:pt>
                <c:pt idx="11782">
                  <c:v>41734</c:v>
                </c:pt>
                <c:pt idx="11783">
                  <c:v>41735</c:v>
                </c:pt>
                <c:pt idx="11784">
                  <c:v>41736</c:v>
                </c:pt>
                <c:pt idx="11785">
                  <c:v>41737</c:v>
                </c:pt>
                <c:pt idx="11786">
                  <c:v>41738</c:v>
                </c:pt>
                <c:pt idx="11787">
                  <c:v>41739</c:v>
                </c:pt>
                <c:pt idx="11788">
                  <c:v>41740</c:v>
                </c:pt>
                <c:pt idx="11789">
                  <c:v>41741</c:v>
                </c:pt>
                <c:pt idx="11790">
                  <c:v>41742</c:v>
                </c:pt>
                <c:pt idx="11791">
                  <c:v>41743</c:v>
                </c:pt>
                <c:pt idx="11792">
                  <c:v>41744</c:v>
                </c:pt>
                <c:pt idx="11793">
                  <c:v>41745</c:v>
                </c:pt>
                <c:pt idx="11794">
                  <c:v>41746</c:v>
                </c:pt>
                <c:pt idx="11795">
                  <c:v>41747</c:v>
                </c:pt>
                <c:pt idx="11796">
                  <c:v>41748</c:v>
                </c:pt>
                <c:pt idx="11797">
                  <c:v>41749</c:v>
                </c:pt>
                <c:pt idx="11798">
                  <c:v>41750</c:v>
                </c:pt>
                <c:pt idx="11799">
                  <c:v>41751</c:v>
                </c:pt>
                <c:pt idx="11800">
                  <c:v>41752</c:v>
                </c:pt>
                <c:pt idx="11801">
                  <c:v>41753</c:v>
                </c:pt>
                <c:pt idx="11802">
                  <c:v>41754</c:v>
                </c:pt>
                <c:pt idx="11803">
                  <c:v>41755</c:v>
                </c:pt>
                <c:pt idx="11804">
                  <c:v>41756</c:v>
                </c:pt>
                <c:pt idx="11805">
                  <c:v>41757</c:v>
                </c:pt>
                <c:pt idx="11806">
                  <c:v>41758</c:v>
                </c:pt>
                <c:pt idx="11807">
                  <c:v>41759</c:v>
                </c:pt>
                <c:pt idx="11808">
                  <c:v>41760</c:v>
                </c:pt>
                <c:pt idx="11809">
                  <c:v>41761</c:v>
                </c:pt>
                <c:pt idx="11810">
                  <c:v>41762</c:v>
                </c:pt>
                <c:pt idx="11811">
                  <c:v>41763</c:v>
                </c:pt>
                <c:pt idx="11812">
                  <c:v>41764</c:v>
                </c:pt>
                <c:pt idx="11813">
                  <c:v>41765</c:v>
                </c:pt>
                <c:pt idx="11814">
                  <c:v>41766</c:v>
                </c:pt>
                <c:pt idx="11815">
                  <c:v>41767</c:v>
                </c:pt>
                <c:pt idx="11816">
                  <c:v>41768</c:v>
                </c:pt>
                <c:pt idx="11817">
                  <c:v>41769</c:v>
                </c:pt>
                <c:pt idx="11818">
                  <c:v>41770</c:v>
                </c:pt>
                <c:pt idx="11819">
                  <c:v>41771</c:v>
                </c:pt>
                <c:pt idx="11820">
                  <c:v>41772</c:v>
                </c:pt>
                <c:pt idx="11821">
                  <c:v>41773</c:v>
                </c:pt>
                <c:pt idx="11822">
                  <c:v>41774</c:v>
                </c:pt>
                <c:pt idx="11823">
                  <c:v>41775</c:v>
                </c:pt>
                <c:pt idx="11824">
                  <c:v>41776</c:v>
                </c:pt>
                <c:pt idx="11825">
                  <c:v>41777</c:v>
                </c:pt>
                <c:pt idx="11826">
                  <c:v>41778</c:v>
                </c:pt>
                <c:pt idx="11827">
                  <c:v>41779</c:v>
                </c:pt>
                <c:pt idx="11828">
                  <c:v>41780</c:v>
                </c:pt>
                <c:pt idx="11829">
                  <c:v>41781</c:v>
                </c:pt>
                <c:pt idx="11830">
                  <c:v>41782</c:v>
                </c:pt>
                <c:pt idx="11831">
                  <c:v>41783</c:v>
                </c:pt>
                <c:pt idx="11832">
                  <c:v>41784</c:v>
                </c:pt>
                <c:pt idx="11833">
                  <c:v>41785</c:v>
                </c:pt>
                <c:pt idx="11834">
                  <c:v>41786</c:v>
                </c:pt>
                <c:pt idx="11835">
                  <c:v>41787</c:v>
                </c:pt>
                <c:pt idx="11836">
                  <c:v>41788</c:v>
                </c:pt>
                <c:pt idx="11837">
                  <c:v>41789</c:v>
                </c:pt>
                <c:pt idx="11838">
                  <c:v>41790</c:v>
                </c:pt>
                <c:pt idx="11839">
                  <c:v>41791</c:v>
                </c:pt>
                <c:pt idx="11840">
                  <c:v>41792</c:v>
                </c:pt>
                <c:pt idx="11841">
                  <c:v>41793</c:v>
                </c:pt>
                <c:pt idx="11842">
                  <c:v>41794</c:v>
                </c:pt>
                <c:pt idx="11843">
                  <c:v>41795</c:v>
                </c:pt>
                <c:pt idx="11844">
                  <c:v>41796</c:v>
                </c:pt>
                <c:pt idx="11845">
                  <c:v>41797</c:v>
                </c:pt>
                <c:pt idx="11846">
                  <c:v>41798</c:v>
                </c:pt>
                <c:pt idx="11847">
                  <c:v>41799</c:v>
                </c:pt>
                <c:pt idx="11848">
                  <c:v>41800</c:v>
                </c:pt>
                <c:pt idx="11849">
                  <c:v>41801</c:v>
                </c:pt>
                <c:pt idx="11850">
                  <c:v>41802</c:v>
                </c:pt>
                <c:pt idx="11851">
                  <c:v>41803</c:v>
                </c:pt>
                <c:pt idx="11852">
                  <c:v>41804</c:v>
                </c:pt>
                <c:pt idx="11853">
                  <c:v>41805</c:v>
                </c:pt>
                <c:pt idx="11854">
                  <c:v>41806</c:v>
                </c:pt>
                <c:pt idx="11855">
                  <c:v>41807</c:v>
                </c:pt>
                <c:pt idx="11856">
                  <c:v>41808</c:v>
                </c:pt>
                <c:pt idx="11857">
                  <c:v>41809</c:v>
                </c:pt>
                <c:pt idx="11858">
                  <c:v>41810</c:v>
                </c:pt>
                <c:pt idx="11859">
                  <c:v>41811</c:v>
                </c:pt>
                <c:pt idx="11860">
                  <c:v>41812</c:v>
                </c:pt>
                <c:pt idx="11861">
                  <c:v>41813</c:v>
                </c:pt>
                <c:pt idx="11862">
                  <c:v>41814</c:v>
                </c:pt>
                <c:pt idx="11863">
                  <c:v>41815</c:v>
                </c:pt>
                <c:pt idx="11864">
                  <c:v>41816</c:v>
                </c:pt>
                <c:pt idx="11865">
                  <c:v>41817</c:v>
                </c:pt>
                <c:pt idx="11866">
                  <c:v>41818</c:v>
                </c:pt>
                <c:pt idx="11867">
                  <c:v>41819</c:v>
                </c:pt>
                <c:pt idx="11868">
                  <c:v>41820</c:v>
                </c:pt>
                <c:pt idx="11869">
                  <c:v>41821</c:v>
                </c:pt>
                <c:pt idx="11870">
                  <c:v>41822</c:v>
                </c:pt>
                <c:pt idx="11871">
                  <c:v>41823</c:v>
                </c:pt>
                <c:pt idx="11872">
                  <c:v>41824</c:v>
                </c:pt>
                <c:pt idx="11873">
                  <c:v>41825</c:v>
                </c:pt>
                <c:pt idx="11874">
                  <c:v>41826</c:v>
                </c:pt>
                <c:pt idx="11875">
                  <c:v>41827</c:v>
                </c:pt>
                <c:pt idx="11876">
                  <c:v>41828</c:v>
                </c:pt>
                <c:pt idx="11877">
                  <c:v>41829</c:v>
                </c:pt>
                <c:pt idx="11878">
                  <c:v>41830</c:v>
                </c:pt>
                <c:pt idx="11879">
                  <c:v>41831</c:v>
                </c:pt>
                <c:pt idx="11880">
                  <c:v>41832</c:v>
                </c:pt>
                <c:pt idx="11881">
                  <c:v>41833</c:v>
                </c:pt>
              </c:numCache>
            </c:numRef>
          </c:cat>
          <c:val>
            <c:numRef>
              <c:f>Sheet1!$B$2:$B$11883</c:f>
              <c:numCache>
                <c:formatCode>General</c:formatCode>
                <c:ptCount val="11882"/>
                <c:pt idx="0">
                  <c:v>299.0029057649819</c:v>
                </c:pt>
                <c:pt idx="1">
                  <c:v>240.22593497272899</c:v>
                </c:pt>
                <c:pt idx="2">
                  <c:v>246.5668163203853</c:v>
                </c:pt>
                <c:pt idx="3">
                  <c:v>256.84109064531992</c:v>
                </c:pt>
                <c:pt idx="4">
                  <c:v>266.87538517514861</c:v>
                </c:pt>
                <c:pt idx="5">
                  <c:v>290.8791335391561</c:v>
                </c:pt>
                <c:pt idx="6">
                  <c:v>292.11074204093552</c:v>
                </c:pt>
                <c:pt idx="7">
                  <c:v>290.55100307893451</c:v>
                </c:pt>
                <c:pt idx="8">
                  <c:v>271.62811810662578</c:v>
                </c:pt>
                <c:pt idx="9">
                  <c:v>273.31874455014861</c:v>
                </c:pt>
                <c:pt idx="10">
                  <c:v>372.70348833426209</c:v>
                </c:pt>
                <c:pt idx="11">
                  <c:v>298.10773734348572</c:v>
                </c:pt>
                <c:pt idx="12">
                  <c:v>259.94418577103579</c:v>
                </c:pt>
                <c:pt idx="13">
                  <c:v>301.86529157113227</c:v>
                </c:pt>
                <c:pt idx="14">
                  <c:v>281.50330297985681</c:v>
                </c:pt>
                <c:pt idx="15">
                  <c:v>300.55718529696861</c:v>
                </c:pt>
                <c:pt idx="16">
                  <c:v>279.7567901740955</c:v>
                </c:pt>
                <c:pt idx="17">
                  <c:v>253.98125402706901</c:v>
                </c:pt>
                <c:pt idx="18">
                  <c:v>253.04800930192789</c:v>
                </c:pt>
                <c:pt idx="19">
                  <c:v>248.58622228878781</c:v>
                </c:pt>
                <c:pt idx="20">
                  <c:v>255.1661272664137</c:v>
                </c:pt>
                <c:pt idx="21">
                  <c:v>291.31704809704428</c:v>
                </c:pt>
                <c:pt idx="22">
                  <c:v>268.06750071954912</c:v>
                </c:pt>
                <c:pt idx="23">
                  <c:v>278.55945580478112</c:v>
                </c:pt>
                <c:pt idx="24">
                  <c:v>273.33200219149978</c:v>
                </c:pt>
                <c:pt idx="25">
                  <c:v>320.85324917268451</c:v>
                </c:pt>
                <c:pt idx="26">
                  <c:v>304.20141185236162</c:v>
                </c:pt>
                <c:pt idx="27">
                  <c:v>289.68213695001782</c:v>
                </c:pt>
                <c:pt idx="28">
                  <c:v>285.77293332962961</c:v>
                </c:pt>
                <c:pt idx="29">
                  <c:v>404.55684623020443</c:v>
                </c:pt>
                <c:pt idx="30">
                  <c:v>299.27453148837481</c:v>
                </c:pt>
                <c:pt idx="31">
                  <c:v>284.73257592196859</c:v>
                </c:pt>
                <c:pt idx="32">
                  <c:v>291.21129360627828</c:v>
                </c:pt>
                <c:pt idx="33">
                  <c:v>273.71543548233132</c:v>
                </c:pt>
                <c:pt idx="34">
                  <c:v>246.7740555710908</c:v>
                </c:pt>
                <c:pt idx="35">
                  <c:v>277.7435487564743</c:v>
                </c:pt>
                <c:pt idx="36">
                  <c:v>295.2678701417716</c:v>
                </c:pt>
                <c:pt idx="37">
                  <c:v>267.212650511444</c:v>
                </c:pt>
                <c:pt idx="38">
                  <c:v>273.80157198729057</c:v>
                </c:pt>
                <c:pt idx="39">
                  <c:v>302.49521983316748</c:v>
                </c:pt>
                <c:pt idx="40">
                  <c:v>263.06129922343462</c:v>
                </c:pt>
                <c:pt idx="41">
                  <c:v>275.30209415952362</c:v>
                </c:pt>
                <c:pt idx="42">
                  <c:v>282.99826661193259</c:v>
                </c:pt>
                <c:pt idx="43">
                  <c:v>288.62695265419592</c:v>
                </c:pt>
                <c:pt idx="44">
                  <c:v>306.96342228452352</c:v>
                </c:pt>
                <c:pt idx="45">
                  <c:v>297.40799738360118</c:v>
                </c:pt>
                <c:pt idx="46">
                  <c:v>287.27060547912009</c:v>
                </c:pt>
                <c:pt idx="47">
                  <c:v>260.69898056114101</c:v>
                </c:pt>
                <c:pt idx="48">
                  <c:v>321.15645737296671</c:v>
                </c:pt>
                <c:pt idx="49">
                  <c:v>264.0301419006372</c:v>
                </c:pt>
                <c:pt idx="50">
                  <c:v>295.06349600788531</c:v>
                </c:pt>
                <c:pt idx="51">
                  <c:v>342.47274155265421</c:v>
                </c:pt>
                <c:pt idx="52">
                  <c:v>346.20277807751307</c:v>
                </c:pt>
                <c:pt idx="53">
                  <c:v>311.35287846387388</c:v>
                </c:pt>
                <c:pt idx="54">
                  <c:v>374.09133622946769</c:v>
                </c:pt>
                <c:pt idx="55">
                  <c:v>300.88727578593449</c:v>
                </c:pt>
                <c:pt idx="56">
                  <c:v>292.04959669716459</c:v>
                </c:pt>
                <c:pt idx="57">
                  <c:v>260.28228905154913</c:v>
                </c:pt>
                <c:pt idx="58">
                  <c:v>244.88984070601981</c:v>
                </c:pt>
                <c:pt idx="59">
                  <c:v>245.33720398726979</c:v>
                </c:pt>
                <c:pt idx="60">
                  <c:v>322.85338858601028</c:v>
                </c:pt>
                <c:pt idx="61">
                  <c:v>322.00043850114662</c:v>
                </c:pt>
                <c:pt idx="62">
                  <c:v>284.84883215206901</c:v>
                </c:pt>
                <c:pt idx="63">
                  <c:v>313.06770229768449</c:v>
                </c:pt>
                <c:pt idx="64">
                  <c:v>412.06039816242878</c:v>
                </c:pt>
                <c:pt idx="65">
                  <c:v>450.05367208821002</c:v>
                </c:pt>
                <c:pt idx="66">
                  <c:v>374.95493374299701</c:v>
                </c:pt>
                <c:pt idx="67">
                  <c:v>377.50727074618737</c:v>
                </c:pt>
                <c:pt idx="68">
                  <c:v>400.6289607160216</c:v>
                </c:pt>
                <c:pt idx="69">
                  <c:v>441.6227264585774</c:v>
                </c:pt>
                <c:pt idx="70">
                  <c:v>402.92563317553771</c:v>
                </c:pt>
                <c:pt idx="71">
                  <c:v>405.62943133001869</c:v>
                </c:pt>
                <c:pt idx="72">
                  <c:v>358.83534466912579</c:v>
                </c:pt>
                <c:pt idx="73">
                  <c:v>307.95555549617688</c:v>
                </c:pt>
                <c:pt idx="74">
                  <c:v>320.45058096882281</c:v>
                </c:pt>
                <c:pt idx="75">
                  <c:v>467.55256188647519</c:v>
                </c:pt>
                <c:pt idx="76">
                  <c:v>544.13289122314939</c:v>
                </c:pt>
                <c:pt idx="77">
                  <c:v>513.68512028775547</c:v>
                </c:pt>
                <c:pt idx="78">
                  <c:v>472.14709859669682</c:v>
                </c:pt>
                <c:pt idx="79">
                  <c:v>491.97713094792209</c:v>
                </c:pt>
                <c:pt idx="80">
                  <c:v>445.58633199513429</c:v>
                </c:pt>
                <c:pt idx="81">
                  <c:v>642.34040305561132</c:v>
                </c:pt>
                <c:pt idx="82">
                  <c:v>569.07224926507547</c:v>
                </c:pt>
                <c:pt idx="83">
                  <c:v>536.8505949539865</c:v>
                </c:pt>
                <c:pt idx="84">
                  <c:v>514.86080195680847</c:v>
                </c:pt>
                <c:pt idx="85">
                  <c:v>479.76107147384448</c:v>
                </c:pt>
                <c:pt idx="86">
                  <c:v>475.94847574229152</c:v>
                </c:pt>
                <c:pt idx="87">
                  <c:v>518.52442692838042</c:v>
                </c:pt>
                <c:pt idx="88">
                  <c:v>448.5026735175187</c:v>
                </c:pt>
                <c:pt idx="89">
                  <c:v>492.9935746244297</c:v>
                </c:pt>
                <c:pt idx="90">
                  <c:v>607.74672468697133</c:v>
                </c:pt>
                <c:pt idx="91">
                  <c:v>608.306392174547</c:v>
                </c:pt>
                <c:pt idx="92">
                  <c:v>549.15667164967772</c:v>
                </c:pt>
                <c:pt idx="93">
                  <c:v>562.75672641919857</c:v>
                </c:pt>
                <c:pt idx="94">
                  <c:v>549.1362110544751</c:v>
                </c:pt>
                <c:pt idx="95">
                  <c:v>527.94250940142592</c:v>
                </c:pt>
                <c:pt idx="96">
                  <c:v>516.60351211021566</c:v>
                </c:pt>
                <c:pt idx="97">
                  <c:v>436.18766834600171</c:v>
                </c:pt>
                <c:pt idx="98">
                  <c:v>411.91655660450931</c:v>
                </c:pt>
                <c:pt idx="99">
                  <c:v>405.89744216133408</c:v>
                </c:pt>
                <c:pt idx="100">
                  <c:v>426.82218886802821</c:v>
                </c:pt>
                <c:pt idx="101">
                  <c:v>530.87818188226299</c:v>
                </c:pt>
                <c:pt idx="102">
                  <c:v>568.15924749020621</c:v>
                </c:pt>
                <c:pt idx="103">
                  <c:v>583.00948617060953</c:v>
                </c:pt>
                <c:pt idx="104">
                  <c:v>631.29126589506598</c:v>
                </c:pt>
                <c:pt idx="105">
                  <c:v>661.57690946396747</c:v>
                </c:pt>
                <c:pt idx="106">
                  <c:v>780.56211374704878</c:v>
                </c:pt>
                <c:pt idx="107">
                  <c:v>891.97019095234225</c:v>
                </c:pt>
                <c:pt idx="108">
                  <c:v>849.50400875947287</c:v>
                </c:pt>
                <c:pt idx="109">
                  <c:v>787.22761554708302</c:v>
                </c:pt>
                <c:pt idx="110">
                  <c:v>826.11344495156391</c:v>
                </c:pt>
                <c:pt idx="111">
                  <c:v>825.44419671221931</c:v>
                </c:pt>
                <c:pt idx="112">
                  <c:v>957.71900750842019</c:v>
                </c:pt>
                <c:pt idx="113">
                  <c:v>957.67864512171161</c:v>
                </c:pt>
                <c:pt idx="114">
                  <c:v>1021.562918616068</c:v>
                </c:pt>
                <c:pt idx="115">
                  <c:v>1036.9219617772869</c:v>
                </c:pt>
                <c:pt idx="116">
                  <c:v>1085.361338124575</c:v>
                </c:pt>
                <c:pt idx="117">
                  <c:v>1045.147000647318</c:v>
                </c:pt>
                <c:pt idx="118">
                  <c:v>1007.49990406934</c:v>
                </c:pt>
                <c:pt idx="119">
                  <c:v>955.32287585073846</c:v>
                </c:pt>
                <c:pt idx="120">
                  <c:v>956.76535535713947</c:v>
                </c:pt>
                <c:pt idx="121">
                  <c:v>1142.951908522359</c:v>
                </c:pt>
                <c:pt idx="122">
                  <c:v>951.24766817427223</c:v>
                </c:pt>
                <c:pt idx="123">
                  <c:v>1136.061371220515</c:v>
                </c:pt>
                <c:pt idx="124">
                  <c:v>1112.1946744076361</c:v>
                </c:pt>
                <c:pt idx="125">
                  <c:v>1130.517387037984</c:v>
                </c:pt>
                <c:pt idx="126">
                  <c:v>1275.3672167880261</c:v>
                </c:pt>
                <c:pt idx="127">
                  <c:v>1299.807829905234</c:v>
                </c:pt>
                <c:pt idx="128">
                  <c:v>1324.3933549393471</c:v>
                </c:pt>
                <c:pt idx="129">
                  <c:v>1337.0266443189801</c:v>
                </c:pt>
                <c:pt idx="130">
                  <c:v>1393.4638295093439</c:v>
                </c:pt>
                <c:pt idx="131">
                  <c:v>1211.4024986438631</c:v>
                </c:pt>
                <c:pt idx="132">
                  <c:v>1117.612369623901</c:v>
                </c:pt>
                <c:pt idx="133">
                  <c:v>1052.527491238204</c:v>
                </c:pt>
                <c:pt idx="134">
                  <c:v>997.43218258759805</c:v>
                </c:pt>
                <c:pt idx="135">
                  <c:v>1024.0271044625979</c:v>
                </c:pt>
                <c:pt idx="136">
                  <c:v>1036.588651665681</c:v>
                </c:pt>
                <c:pt idx="137">
                  <c:v>1067.756170523287</c:v>
                </c:pt>
                <c:pt idx="138">
                  <c:v>1048.0936212139879</c:v>
                </c:pt>
                <c:pt idx="139">
                  <c:v>1083.122116922799</c:v>
                </c:pt>
                <c:pt idx="140">
                  <c:v>1084.046773682401</c:v>
                </c:pt>
                <c:pt idx="141">
                  <c:v>1171.363020121712</c:v>
                </c:pt>
                <c:pt idx="142">
                  <c:v>1242.6592470297719</c:v>
                </c:pt>
                <c:pt idx="143">
                  <c:v>1432.4079911594461</c:v>
                </c:pt>
                <c:pt idx="144">
                  <c:v>1712.4170014127719</c:v>
                </c:pt>
                <c:pt idx="145">
                  <c:v>1555.1559156502649</c:v>
                </c:pt>
                <c:pt idx="146">
                  <c:v>1375.3684408593699</c:v>
                </c:pt>
                <c:pt idx="147">
                  <c:v>1591.63905373378</c:v>
                </c:pt>
                <c:pt idx="148">
                  <c:v>1410.5970342244309</c:v>
                </c:pt>
                <c:pt idx="149">
                  <c:v>1340.9530704392639</c:v>
                </c:pt>
                <c:pt idx="150">
                  <c:v>1405.035256207037</c:v>
                </c:pt>
                <c:pt idx="151">
                  <c:v>1339.16720408945</c:v>
                </c:pt>
                <c:pt idx="152">
                  <c:v>1258.5525480997269</c:v>
                </c:pt>
                <c:pt idx="153">
                  <c:v>1302.227725901909</c:v>
                </c:pt>
                <c:pt idx="154">
                  <c:v>1262.3627461068029</c:v>
                </c:pt>
                <c:pt idx="155">
                  <c:v>1286.5584980599269</c:v>
                </c:pt>
                <c:pt idx="156">
                  <c:v>1354.3394422460369</c:v>
                </c:pt>
                <c:pt idx="157">
                  <c:v>1394.9694397439309</c:v>
                </c:pt>
                <c:pt idx="158">
                  <c:v>1419.3943197656199</c:v>
                </c:pt>
                <c:pt idx="159">
                  <c:v>1511.0210742099009</c:v>
                </c:pt>
                <c:pt idx="160">
                  <c:v>1484.9672675408481</c:v>
                </c:pt>
                <c:pt idx="161">
                  <c:v>1511.383048020969</c:v>
                </c:pt>
                <c:pt idx="162">
                  <c:v>1487.8324990288031</c:v>
                </c:pt>
                <c:pt idx="163">
                  <c:v>1467.9658965039539</c:v>
                </c:pt>
                <c:pt idx="164">
                  <c:v>1529.870777391757</c:v>
                </c:pt>
                <c:pt idx="165">
                  <c:v>1534.7990464702609</c:v>
                </c:pt>
                <c:pt idx="166">
                  <c:v>1806.5767739622561</c:v>
                </c:pt>
                <c:pt idx="167">
                  <c:v>1464.900203721988</c:v>
                </c:pt>
                <c:pt idx="168">
                  <c:v>1527.5071254329459</c:v>
                </c:pt>
                <c:pt idx="169">
                  <c:v>1426.5469081374199</c:v>
                </c:pt>
                <c:pt idx="170">
                  <c:v>1484.540024815318</c:v>
                </c:pt>
                <c:pt idx="171">
                  <c:v>1495.2485194655451</c:v>
                </c:pt>
                <c:pt idx="172">
                  <c:v>1431.179769465545</c:v>
                </c:pt>
                <c:pt idx="173">
                  <c:v>1409.712532656245</c:v>
                </c:pt>
                <c:pt idx="174">
                  <c:v>1401.7220356679541</c:v>
                </c:pt>
                <c:pt idx="175">
                  <c:v>1369.758366679999</c:v>
                </c:pt>
                <c:pt idx="176">
                  <c:v>1350.8968451671969</c:v>
                </c:pt>
                <c:pt idx="177">
                  <c:v>1369.547429179999</c:v>
                </c:pt>
                <c:pt idx="178">
                  <c:v>1422.1710202354241</c:v>
                </c:pt>
                <c:pt idx="179">
                  <c:v>1449.556645331658</c:v>
                </c:pt>
                <c:pt idx="180">
                  <c:v>1469.577778914037</c:v>
                </c:pt>
                <c:pt idx="181">
                  <c:v>1402.466195246795</c:v>
                </c:pt>
                <c:pt idx="182">
                  <c:v>1425.7417029630601</c:v>
                </c:pt>
                <c:pt idx="183">
                  <c:v>1295.4437779910679</c:v>
                </c:pt>
                <c:pt idx="184">
                  <c:v>1265.8245401909919</c:v>
                </c:pt>
                <c:pt idx="185">
                  <c:v>1145.1808608600029</c:v>
                </c:pt>
                <c:pt idx="186">
                  <c:v>1015.418958199121</c:v>
                </c:pt>
                <c:pt idx="187">
                  <c:v>982.61745641003745</c:v>
                </c:pt>
                <c:pt idx="188">
                  <c:v>1036.5214598351131</c:v>
                </c:pt>
                <c:pt idx="189">
                  <c:v>1078.177494606424</c:v>
                </c:pt>
                <c:pt idx="190">
                  <c:v>1082.4622019263779</c:v>
                </c:pt>
                <c:pt idx="191">
                  <c:v>1125.4813420702039</c:v>
                </c:pt>
                <c:pt idx="192">
                  <c:v>1178.014778415386</c:v>
                </c:pt>
                <c:pt idx="193">
                  <c:v>1223.835637501682</c:v>
                </c:pt>
                <c:pt idx="194">
                  <c:v>1249.456573846863</c:v>
                </c:pt>
                <c:pt idx="195">
                  <c:v>1237.902394544303</c:v>
                </c:pt>
                <c:pt idx="196">
                  <c:v>1166.191478404015</c:v>
                </c:pt>
                <c:pt idx="197">
                  <c:v>1092.8195251827799</c:v>
                </c:pt>
                <c:pt idx="198">
                  <c:v>1139.5346419853399</c:v>
                </c:pt>
                <c:pt idx="199">
                  <c:v>1259.539103336208</c:v>
                </c:pt>
                <c:pt idx="200">
                  <c:v>1311.643555210155</c:v>
                </c:pt>
                <c:pt idx="201">
                  <c:v>1265.315351026572</c:v>
                </c:pt>
                <c:pt idx="202">
                  <c:v>1235.685356269159</c:v>
                </c:pt>
                <c:pt idx="203">
                  <c:v>1211.6122032233361</c:v>
                </c:pt>
                <c:pt idx="204">
                  <c:v>1301.845882746795</c:v>
                </c:pt>
                <c:pt idx="205">
                  <c:v>1470.9326715380671</c:v>
                </c:pt>
                <c:pt idx="206">
                  <c:v>1420.9539625252651</c:v>
                </c:pt>
                <c:pt idx="207">
                  <c:v>1378.45166760339</c:v>
                </c:pt>
                <c:pt idx="208">
                  <c:v>1372.3135527539539</c:v>
                </c:pt>
                <c:pt idx="209">
                  <c:v>1342.390702153803</c:v>
                </c:pt>
                <c:pt idx="210">
                  <c:v>1431.2145752575329</c:v>
                </c:pt>
                <c:pt idx="211">
                  <c:v>1486.5024070963141</c:v>
                </c:pt>
                <c:pt idx="212">
                  <c:v>1473.6533348306889</c:v>
                </c:pt>
                <c:pt idx="213">
                  <c:v>1566.1717462554691</c:v>
                </c:pt>
                <c:pt idx="214">
                  <c:v>1600.636899041014</c:v>
                </c:pt>
                <c:pt idx="215">
                  <c:v>1573.323167417446</c:v>
                </c:pt>
                <c:pt idx="216">
                  <c:v>1351.76951878095</c:v>
                </c:pt>
                <c:pt idx="217">
                  <c:v>1537.2561492050561</c:v>
                </c:pt>
                <c:pt idx="218">
                  <c:v>1530.392644692969</c:v>
                </c:pt>
                <c:pt idx="219">
                  <c:v>1830.812919954506</c:v>
                </c:pt>
                <c:pt idx="220">
                  <c:v>1679.375331921741</c:v>
                </c:pt>
                <c:pt idx="221">
                  <c:v>1714.57858156523</c:v>
                </c:pt>
                <c:pt idx="222">
                  <c:v>1906.645904482597</c:v>
                </c:pt>
                <c:pt idx="223">
                  <c:v>1783.3129034065371</c:v>
                </c:pt>
                <c:pt idx="224">
                  <c:v>1589.0514090275369</c:v>
                </c:pt>
                <c:pt idx="225">
                  <c:v>1476.945710425575</c:v>
                </c:pt>
                <c:pt idx="226">
                  <c:v>1412.2021799848319</c:v>
                </c:pt>
                <c:pt idx="227">
                  <c:v>1407.915716777075</c:v>
                </c:pt>
                <c:pt idx="228">
                  <c:v>1390.32957400648</c:v>
                </c:pt>
                <c:pt idx="229">
                  <c:v>1401.6714571361131</c:v>
                </c:pt>
                <c:pt idx="230">
                  <c:v>1345.1703957625029</c:v>
                </c:pt>
                <c:pt idx="231">
                  <c:v>1319.0726926090749</c:v>
                </c:pt>
                <c:pt idx="232">
                  <c:v>1276.1027337887419</c:v>
                </c:pt>
                <c:pt idx="233">
                  <c:v>1262.444550579931</c:v>
                </c:pt>
                <c:pt idx="234">
                  <c:v>1153.160142002818</c:v>
                </c:pt>
                <c:pt idx="235">
                  <c:v>1117.9495870944199</c:v>
                </c:pt>
                <c:pt idx="236">
                  <c:v>1073.585965491068</c:v>
                </c:pt>
                <c:pt idx="237">
                  <c:v>1032.3766308046211</c:v>
                </c:pt>
                <c:pt idx="238">
                  <c:v>977.37987722645403</c:v>
                </c:pt>
                <c:pt idx="239">
                  <c:v>864.90020593981421</c:v>
                </c:pt>
                <c:pt idx="240">
                  <c:v>865.91365262802992</c:v>
                </c:pt>
                <c:pt idx="241">
                  <c:v>838.27826267667388</c:v>
                </c:pt>
                <c:pt idx="242">
                  <c:v>775.98969889719297</c:v>
                </c:pt>
                <c:pt idx="243">
                  <c:v>730.89330414504525</c:v>
                </c:pt>
                <c:pt idx="244">
                  <c:v>700.87712356300335</c:v>
                </c:pt>
                <c:pt idx="245">
                  <c:v>658.28716320291232</c:v>
                </c:pt>
                <c:pt idx="246">
                  <c:v>650.33834005696008</c:v>
                </c:pt>
                <c:pt idx="247">
                  <c:v>649.01634748452057</c:v>
                </c:pt>
                <c:pt idx="248">
                  <c:v>632.91713017804341</c:v>
                </c:pt>
                <c:pt idx="249">
                  <c:v>619.54234990460577</c:v>
                </c:pt>
                <c:pt idx="250">
                  <c:v>630.73762755127439</c:v>
                </c:pt>
                <c:pt idx="251">
                  <c:v>635.07448282755468</c:v>
                </c:pt>
                <c:pt idx="252">
                  <c:v>632.18098242840131</c:v>
                </c:pt>
                <c:pt idx="253">
                  <c:v>626.01880077356213</c:v>
                </c:pt>
                <c:pt idx="254">
                  <c:v>631.55116386234249</c:v>
                </c:pt>
                <c:pt idx="255">
                  <c:v>582.93222047453946</c:v>
                </c:pt>
                <c:pt idx="256">
                  <c:v>555.78725972950929</c:v>
                </c:pt>
                <c:pt idx="257">
                  <c:v>551.08143520784074</c:v>
                </c:pt>
                <c:pt idx="258">
                  <c:v>534.47321762687307</c:v>
                </c:pt>
                <c:pt idx="259">
                  <c:v>544.96247543937307</c:v>
                </c:pt>
                <c:pt idx="260">
                  <c:v>520.48358862438818</c:v>
                </c:pt>
                <c:pt idx="261">
                  <c:v>477.88360404270452</c:v>
                </c:pt>
                <c:pt idx="262">
                  <c:v>500.9647096503312</c:v>
                </c:pt>
                <c:pt idx="263">
                  <c:v>472.14972182182748</c:v>
                </c:pt>
                <c:pt idx="264">
                  <c:v>540.45954527069875</c:v>
                </c:pt>
                <c:pt idx="265">
                  <c:v>454.30162611870247</c:v>
                </c:pt>
                <c:pt idx="266">
                  <c:v>433.344935703229</c:v>
                </c:pt>
                <c:pt idx="267">
                  <c:v>421.21918930656051</c:v>
                </c:pt>
                <c:pt idx="268">
                  <c:v>347.79329015988151</c:v>
                </c:pt>
                <c:pt idx="269">
                  <c:v>350.55241877031989</c:v>
                </c:pt>
                <c:pt idx="270">
                  <c:v>353.17791652849041</c:v>
                </c:pt>
                <c:pt idx="271">
                  <c:v>319.53078164530962</c:v>
                </c:pt>
                <c:pt idx="272">
                  <c:v>300.10794180866662</c:v>
                </c:pt>
                <c:pt idx="273">
                  <c:v>317.54516104694778</c:v>
                </c:pt>
                <c:pt idx="274">
                  <c:v>319.57281093507748</c:v>
                </c:pt>
                <c:pt idx="275">
                  <c:v>342.44186338074798</c:v>
                </c:pt>
                <c:pt idx="276">
                  <c:v>369.68138525006242</c:v>
                </c:pt>
                <c:pt idx="277">
                  <c:v>384.38302645247148</c:v>
                </c:pt>
                <c:pt idx="278">
                  <c:v>360.49574168116089</c:v>
                </c:pt>
                <c:pt idx="279">
                  <c:v>330.66451111617602</c:v>
                </c:pt>
                <c:pt idx="280">
                  <c:v>341.07428621809652</c:v>
                </c:pt>
                <c:pt idx="281">
                  <c:v>492.75560496241093</c:v>
                </c:pt>
                <c:pt idx="282">
                  <c:v>467.00870554834842</c:v>
                </c:pt>
                <c:pt idx="283">
                  <c:v>339.605233772426</c:v>
                </c:pt>
                <c:pt idx="284">
                  <c:v>296.47909353947239</c:v>
                </c:pt>
                <c:pt idx="285">
                  <c:v>257.38962001710883</c:v>
                </c:pt>
                <c:pt idx="286">
                  <c:v>175.66575623336351</c:v>
                </c:pt>
                <c:pt idx="287">
                  <c:v>246.953326264266</c:v>
                </c:pt>
                <c:pt idx="288">
                  <c:v>256.54938708563162</c:v>
                </c:pt>
                <c:pt idx="289">
                  <c:v>268.3199432450823</c:v>
                </c:pt>
                <c:pt idx="290">
                  <c:v>259.3274184460804</c:v>
                </c:pt>
                <c:pt idx="291">
                  <c:v>273.73206980616078</c:v>
                </c:pt>
                <c:pt idx="292">
                  <c:v>260.35544627100461</c:v>
                </c:pt>
                <c:pt idx="293">
                  <c:v>216.161716187194</c:v>
                </c:pt>
                <c:pt idx="294">
                  <c:v>239.05062674259739</c:v>
                </c:pt>
                <c:pt idx="295">
                  <c:v>233.3214875966552</c:v>
                </c:pt>
                <c:pt idx="296">
                  <c:v>243.8427016492054</c:v>
                </c:pt>
                <c:pt idx="297">
                  <c:v>240.26683816127169</c:v>
                </c:pt>
                <c:pt idx="298">
                  <c:v>227.47516785445731</c:v>
                </c:pt>
                <c:pt idx="299">
                  <c:v>295.98101936336451</c:v>
                </c:pt>
                <c:pt idx="300">
                  <c:v>268.58465898337403</c:v>
                </c:pt>
                <c:pt idx="301">
                  <c:v>265.00525047733038</c:v>
                </c:pt>
                <c:pt idx="302">
                  <c:v>243.2529460785349</c:v>
                </c:pt>
                <c:pt idx="303">
                  <c:v>247.2208316282528</c:v>
                </c:pt>
                <c:pt idx="304">
                  <c:v>219.36091502100459</c:v>
                </c:pt>
                <c:pt idx="305">
                  <c:v>214.4100998800217</c:v>
                </c:pt>
                <c:pt idx="306">
                  <c:v>166.47084206752169</c:v>
                </c:pt>
                <c:pt idx="307">
                  <c:v>230.52814637008231</c:v>
                </c:pt>
                <c:pt idx="308">
                  <c:v>266.24739412825272</c:v>
                </c:pt>
                <c:pt idx="309">
                  <c:v>288.10119774295538</c:v>
                </c:pt>
                <c:pt idx="310">
                  <c:v>250.52293348656431</c:v>
                </c:pt>
                <c:pt idx="311">
                  <c:v>240.65446424828301</c:v>
                </c:pt>
                <c:pt idx="312">
                  <c:v>238.0478774304554</c:v>
                </c:pt>
                <c:pt idx="313">
                  <c:v>210.93167693222429</c:v>
                </c:pt>
                <c:pt idx="314">
                  <c:v>196.70900847519309</c:v>
                </c:pt>
                <c:pt idx="315">
                  <c:v>175.8929245870529</c:v>
                </c:pt>
                <c:pt idx="316">
                  <c:v>194.41725544927081</c:v>
                </c:pt>
                <c:pt idx="317">
                  <c:v>217.66212624720919</c:v>
                </c:pt>
                <c:pt idx="318">
                  <c:v>219.38226736759739</c:v>
                </c:pt>
                <c:pt idx="319">
                  <c:v>437.77983690253092</c:v>
                </c:pt>
                <c:pt idx="320">
                  <c:v>408.9425974238207</c:v>
                </c:pt>
                <c:pt idx="321">
                  <c:v>334.95023629008728</c:v>
                </c:pt>
                <c:pt idx="322">
                  <c:v>319.26177996283133</c:v>
                </c:pt>
                <c:pt idx="323">
                  <c:v>362.01996220929328</c:v>
                </c:pt>
                <c:pt idx="324">
                  <c:v>332.48308171353671</c:v>
                </c:pt>
                <c:pt idx="325">
                  <c:v>341.7180195235623</c:v>
                </c:pt>
                <c:pt idx="326">
                  <c:v>299.13458317838041</c:v>
                </c:pt>
                <c:pt idx="327">
                  <c:v>303.44690601430761</c:v>
                </c:pt>
                <c:pt idx="328">
                  <c:v>356.79611882291169</c:v>
                </c:pt>
                <c:pt idx="329">
                  <c:v>379.03001903528099</c:v>
                </c:pt>
                <c:pt idx="330">
                  <c:v>347.1531102405329</c:v>
                </c:pt>
                <c:pt idx="331">
                  <c:v>326.22741765103672</c:v>
                </c:pt>
                <c:pt idx="332">
                  <c:v>316.75808267588519</c:v>
                </c:pt>
                <c:pt idx="333">
                  <c:v>293.30952310557268</c:v>
                </c:pt>
                <c:pt idx="334">
                  <c:v>336.28767380622332</c:v>
                </c:pt>
                <c:pt idx="335">
                  <c:v>342.74476159350638</c:v>
                </c:pt>
                <c:pt idx="336">
                  <c:v>329.1270374653057</c:v>
                </c:pt>
                <c:pt idx="337">
                  <c:v>347.39864342944401</c:v>
                </c:pt>
                <c:pt idx="338">
                  <c:v>327.09900835379341</c:v>
                </c:pt>
                <c:pt idx="339">
                  <c:v>325.15669203667119</c:v>
                </c:pt>
                <c:pt idx="340">
                  <c:v>327.03384593439279</c:v>
                </c:pt>
                <c:pt idx="341">
                  <c:v>276.70399299617691</c:v>
                </c:pt>
                <c:pt idx="342">
                  <c:v>311.95801168263432</c:v>
                </c:pt>
                <c:pt idx="343">
                  <c:v>347.34586151290699</c:v>
                </c:pt>
                <c:pt idx="344">
                  <c:v>367.48132149516539</c:v>
                </c:pt>
                <c:pt idx="345">
                  <c:v>364.62721093691931</c:v>
                </c:pt>
                <c:pt idx="346">
                  <c:v>329.97547769541637</c:v>
                </c:pt>
                <c:pt idx="347">
                  <c:v>346.17779879911632</c:v>
                </c:pt>
                <c:pt idx="348">
                  <c:v>419.4935108591626</c:v>
                </c:pt>
                <c:pt idx="349">
                  <c:v>311.33350173164661</c:v>
                </c:pt>
                <c:pt idx="350">
                  <c:v>281.28613539604618</c:v>
                </c:pt>
                <c:pt idx="351">
                  <c:v>290.6046263182792</c:v>
                </c:pt>
                <c:pt idx="352">
                  <c:v>316.01655339322423</c:v>
                </c:pt>
                <c:pt idx="353">
                  <c:v>295.24226830478108</c:v>
                </c:pt>
                <c:pt idx="354">
                  <c:v>312.80853208710488</c:v>
                </c:pt>
                <c:pt idx="355">
                  <c:v>289.6916340203303</c:v>
                </c:pt>
                <c:pt idx="356">
                  <c:v>277.08493460911058</c:v>
                </c:pt>
                <c:pt idx="357">
                  <c:v>279.19895550896962</c:v>
                </c:pt>
                <c:pt idx="358">
                  <c:v>259.37724963964467</c:v>
                </c:pt>
                <c:pt idx="359">
                  <c:v>253.58753566911531</c:v>
                </c:pt>
                <c:pt idx="360">
                  <c:v>259.16668332962962</c:v>
                </c:pt>
                <c:pt idx="361">
                  <c:v>257.59966720924137</c:v>
                </c:pt>
                <c:pt idx="362">
                  <c:v>243.5094726666201</c:v>
                </c:pt>
                <c:pt idx="363">
                  <c:v>243.91510733601029</c:v>
                </c:pt>
                <c:pt idx="364">
                  <c:v>247.31909630511819</c:v>
                </c:pt>
                <c:pt idx="365">
                  <c:v>202.918612678676</c:v>
                </c:pt>
                <c:pt idx="366">
                  <c:v>256.38203575824321</c:v>
                </c:pt>
                <c:pt idx="367">
                  <c:v>304.5533069965557</c:v>
                </c:pt>
                <c:pt idx="368">
                  <c:v>319.3425847252451</c:v>
                </c:pt>
                <c:pt idx="369">
                  <c:v>314.41868528275461</c:v>
                </c:pt>
                <c:pt idx="370">
                  <c:v>282.09477941769399</c:v>
                </c:pt>
                <c:pt idx="371">
                  <c:v>270.54247453772427</c:v>
                </c:pt>
                <c:pt idx="372">
                  <c:v>250.03824142799141</c:v>
                </c:pt>
                <c:pt idx="373">
                  <c:v>308.48246638292687</c:v>
                </c:pt>
                <c:pt idx="374">
                  <c:v>302.12736657397522</c:v>
                </c:pt>
                <c:pt idx="375">
                  <c:v>257.8572106733796</c:v>
                </c:pt>
                <c:pt idx="376">
                  <c:v>242.63110802386819</c:v>
                </c:pt>
                <c:pt idx="377">
                  <c:v>254.4097985640046</c:v>
                </c:pt>
                <c:pt idx="378">
                  <c:v>304.42757409350651</c:v>
                </c:pt>
                <c:pt idx="379">
                  <c:v>282.4339720214042</c:v>
                </c:pt>
                <c:pt idx="380">
                  <c:v>293.81798530833981</c:v>
                </c:pt>
                <c:pt idx="381">
                  <c:v>310.90082366592497</c:v>
                </c:pt>
                <c:pt idx="382">
                  <c:v>245.5804922120841</c:v>
                </c:pt>
                <c:pt idx="383">
                  <c:v>253.85725227352069</c:v>
                </c:pt>
                <c:pt idx="384">
                  <c:v>244.16589308388339</c:v>
                </c:pt>
                <c:pt idx="385">
                  <c:v>278.95886986728112</c:v>
                </c:pt>
                <c:pt idx="386">
                  <c:v>267.07628480300173</c:v>
                </c:pt>
                <c:pt idx="387">
                  <c:v>290.61974681329912</c:v>
                </c:pt>
                <c:pt idx="388">
                  <c:v>268.10760129837962</c:v>
                </c:pt>
                <c:pt idx="389">
                  <c:v>270.78412765846008</c:v>
                </c:pt>
                <c:pt idx="390">
                  <c:v>253.2528016861618</c:v>
                </c:pt>
                <c:pt idx="391">
                  <c:v>270.79615238965522</c:v>
                </c:pt>
                <c:pt idx="392">
                  <c:v>298.65927848377339</c:v>
                </c:pt>
                <c:pt idx="393">
                  <c:v>326.81909149337571</c:v>
                </c:pt>
                <c:pt idx="394">
                  <c:v>347.90520984990792</c:v>
                </c:pt>
                <c:pt idx="395">
                  <c:v>338.6171049585671</c:v>
                </c:pt>
                <c:pt idx="396">
                  <c:v>318.45087185594099</c:v>
                </c:pt>
                <c:pt idx="397">
                  <c:v>289.74504106863708</c:v>
                </c:pt>
                <c:pt idx="398">
                  <c:v>277.31799670995719</c:v>
                </c:pt>
                <c:pt idx="399">
                  <c:v>275.59367709242218</c:v>
                </c:pt>
                <c:pt idx="400">
                  <c:v>301.95218443085491</c:v>
                </c:pt>
                <c:pt idx="401">
                  <c:v>280.73039809135872</c:v>
                </c:pt>
                <c:pt idx="402">
                  <c:v>268.2708925064743</c:v>
                </c:pt>
                <c:pt idx="403">
                  <c:v>274.48587326392891</c:v>
                </c:pt>
                <c:pt idx="404">
                  <c:v>256.56687012755759</c:v>
                </c:pt>
                <c:pt idx="405">
                  <c:v>262.79448195107079</c:v>
                </c:pt>
                <c:pt idx="406">
                  <c:v>257.12581290241661</c:v>
                </c:pt>
                <c:pt idx="407">
                  <c:v>247.03960010091939</c:v>
                </c:pt>
                <c:pt idx="408">
                  <c:v>240.53386873762781</c:v>
                </c:pt>
                <c:pt idx="409">
                  <c:v>233.13597830509741</c:v>
                </c:pt>
                <c:pt idx="410">
                  <c:v>265.10061036193258</c:v>
                </c:pt>
                <c:pt idx="411">
                  <c:v>288.29115794611158</c:v>
                </c:pt>
                <c:pt idx="412">
                  <c:v>259.63985500505288</c:v>
                </c:pt>
                <c:pt idx="413">
                  <c:v>236.6855329105766</c:v>
                </c:pt>
                <c:pt idx="414">
                  <c:v>282.74621534950842</c:v>
                </c:pt>
                <c:pt idx="415">
                  <c:v>274.46908730937213</c:v>
                </c:pt>
                <c:pt idx="416">
                  <c:v>267.07418984843463</c:v>
                </c:pt>
                <c:pt idx="417">
                  <c:v>221.95820457889289</c:v>
                </c:pt>
                <c:pt idx="418">
                  <c:v>196.8237916712111</c:v>
                </c:pt>
                <c:pt idx="419">
                  <c:v>218.08309744572239</c:v>
                </c:pt>
                <c:pt idx="420">
                  <c:v>407.66748835558309</c:v>
                </c:pt>
                <c:pt idx="421">
                  <c:v>413.45500377389942</c:v>
                </c:pt>
                <c:pt idx="422">
                  <c:v>306.96949688821297</c:v>
                </c:pt>
                <c:pt idx="423">
                  <c:v>287.86361165562772</c:v>
                </c:pt>
                <c:pt idx="424">
                  <c:v>297.5121757238133</c:v>
                </c:pt>
                <c:pt idx="425">
                  <c:v>453.41502623809998</c:v>
                </c:pt>
                <c:pt idx="426">
                  <c:v>436.03371118624489</c:v>
                </c:pt>
                <c:pt idx="427">
                  <c:v>421.03801898168808</c:v>
                </c:pt>
                <c:pt idx="428">
                  <c:v>389.27851933819949</c:v>
                </c:pt>
                <c:pt idx="429">
                  <c:v>364.2713380683</c:v>
                </c:pt>
                <c:pt idx="430">
                  <c:v>338.58896421601111</c:v>
                </c:pt>
                <c:pt idx="431">
                  <c:v>352.63451362865231</c:v>
                </c:pt>
                <c:pt idx="432">
                  <c:v>401.12013101572887</c:v>
                </c:pt>
                <c:pt idx="433">
                  <c:v>515.33308814647694</c:v>
                </c:pt>
                <c:pt idx="434">
                  <c:v>512.39649146678948</c:v>
                </c:pt>
                <c:pt idx="435">
                  <c:v>458.69407543695053</c:v>
                </c:pt>
                <c:pt idx="436">
                  <c:v>443.81825852820532</c:v>
                </c:pt>
                <c:pt idx="437">
                  <c:v>408.10686358358788</c:v>
                </c:pt>
                <c:pt idx="438">
                  <c:v>388.07895975367308</c:v>
                </c:pt>
                <c:pt idx="439">
                  <c:v>374.86018806972129</c:v>
                </c:pt>
                <c:pt idx="440">
                  <c:v>392.20033924443908</c:v>
                </c:pt>
                <c:pt idx="441">
                  <c:v>419.28831852994301</c:v>
                </c:pt>
                <c:pt idx="442">
                  <c:v>495.30255996177817</c:v>
                </c:pt>
                <c:pt idx="443">
                  <c:v>547.15663181729894</c:v>
                </c:pt>
                <c:pt idx="444">
                  <c:v>544.75874636381593</c:v>
                </c:pt>
                <c:pt idx="445">
                  <c:v>492.60031098098273</c:v>
                </c:pt>
                <c:pt idx="446">
                  <c:v>449.02353662051303</c:v>
                </c:pt>
                <c:pt idx="447">
                  <c:v>429.82259281934262</c:v>
                </c:pt>
                <c:pt idx="448">
                  <c:v>457.04948925012479</c:v>
                </c:pt>
                <c:pt idx="449">
                  <c:v>548.75776883896742</c:v>
                </c:pt>
                <c:pt idx="450">
                  <c:v>622.87272181413982</c:v>
                </c:pt>
                <c:pt idx="451">
                  <c:v>641.73224024416447</c:v>
                </c:pt>
                <c:pt idx="452">
                  <c:v>588.72124684499022</c:v>
                </c:pt>
                <c:pt idx="453">
                  <c:v>558.85975280060006</c:v>
                </c:pt>
                <c:pt idx="454">
                  <c:v>428.32738295463997</c:v>
                </c:pt>
                <c:pt idx="455">
                  <c:v>550.31683432224781</c:v>
                </c:pt>
                <c:pt idx="456">
                  <c:v>553.39220503105832</c:v>
                </c:pt>
                <c:pt idx="457">
                  <c:v>551.81539790925922</c:v>
                </c:pt>
                <c:pt idx="458">
                  <c:v>538.91065210421368</c:v>
                </c:pt>
                <c:pt idx="459">
                  <c:v>614.62983369124584</c:v>
                </c:pt>
                <c:pt idx="460">
                  <c:v>619.45608828535376</c:v>
                </c:pt>
                <c:pt idx="461">
                  <c:v>651.52434004600912</c:v>
                </c:pt>
                <c:pt idx="462">
                  <c:v>713.75494291641814</c:v>
                </c:pt>
                <c:pt idx="463">
                  <c:v>821.58956431634988</c:v>
                </c:pt>
                <c:pt idx="464">
                  <c:v>833.21040444880441</c:v>
                </c:pt>
                <c:pt idx="465">
                  <c:v>832.45829182698435</c:v>
                </c:pt>
                <c:pt idx="466">
                  <c:v>888.35989415936319</c:v>
                </c:pt>
                <c:pt idx="467">
                  <c:v>941.49032180076642</c:v>
                </c:pt>
                <c:pt idx="468">
                  <c:v>918.15166630643125</c:v>
                </c:pt>
                <c:pt idx="469">
                  <c:v>874.94725474603729</c:v>
                </c:pt>
                <c:pt idx="470">
                  <c:v>858.46780785113776</c:v>
                </c:pt>
                <c:pt idx="471">
                  <c:v>1056.268440064327</c:v>
                </c:pt>
                <c:pt idx="472">
                  <c:v>1052.934226967018</c:v>
                </c:pt>
                <c:pt idx="473">
                  <c:v>1015.573456181452</c:v>
                </c:pt>
                <c:pt idx="474">
                  <c:v>903.14488513845208</c:v>
                </c:pt>
                <c:pt idx="475">
                  <c:v>936.86130986111868</c:v>
                </c:pt>
                <c:pt idx="476">
                  <c:v>1032.3033833242041</c:v>
                </c:pt>
                <c:pt idx="477">
                  <c:v>1172.453984366151</c:v>
                </c:pt>
                <c:pt idx="478">
                  <c:v>1198.7138068526731</c:v>
                </c:pt>
                <c:pt idx="479">
                  <c:v>1164.754120411257</c:v>
                </c:pt>
                <c:pt idx="480">
                  <c:v>1171.0431644385901</c:v>
                </c:pt>
                <c:pt idx="481">
                  <c:v>1346.5479049507189</c:v>
                </c:pt>
                <c:pt idx="482">
                  <c:v>1762.7380176107561</c:v>
                </c:pt>
                <c:pt idx="483">
                  <c:v>1727.1196198468999</c:v>
                </c:pt>
                <c:pt idx="484">
                  <c:v>1655.37069743387</c:v>
                </c:pt>
                <c:pt idx="485">
                  <c:v>1550.755876005931</c:v>
                </c:pt>
                <c:pt idx="486">
                  <c:v>1462.3314198517451</c:v>
                </c:pt>
                <c:pt idx="487">
                  <c:v>1391.7708133747419</c:v>
                </c:pt>
                <c:pt idx="488">
                  <c:v>1476.790537050196</c:v>
                </c:pt>
                <c:pt idx="489">
                  <c:v>1353.119136189348</c:v>
                </c:pt>
                <c:pt idx="490">
                  <c:v>1504.9814193705711</c:v>
                </c:pt>
                <c:pt idx="491">
                  <c:v>1423.4291292604389</c:v>
                </c:pt>
                <c:pt idx="492">
                  <c:v>1545.485044053439</c:v>
                </c:pt>
                <c:pt idx="493">
                  <c:v>1603.9632657473401</c:v>
                </c:pt>
                <c:pt idx="494">
                  <c:v>1667.9120842488551</c:v>
                </c:pt>
                <c:pt idx="495">
                  <c:v>1750.54541427665</c:v>
                </c:pt>
                <c:pt idx="496">
                  <c:v>1894.440373912767</c:v>
                </c:pt>
                <c:pt idx="497">
                  <c:v>1736.816656435723</c:v>
                </c:pt>
                <c:pt idx="498">
                  <c:v>1787.7169892368511</c:v>
                </c:pt>
                <c:pt idx="499">
                  <c:v>1752.069129640953</c:v>
                </c:pt>
                <c:pt idx="500">
                  <c:v>1702.1127659179081</c:v>
                </c:pt>
                <c:pt idx="501">
                  <c:v>1730.172840097279</c:v>
                </c:pt>
                <c:pt idx="502">
                  <c:v>1848.540891733692</c:v>
                </c:pt>
                <c:pt idx="503">
                  <c:v>1955.6375187436729</c:v>
                </c:pt>
                <c:pt idx="504">
                  <c:v>2099.767728583211</c:v>
                </c:pt>
                <c:pt idx="505">
                  <c:v>2118.706185229521</c:v>
                </c:pt>
                <c:pt idx="506">
                  <c:v>2088.9159343065521</c:v>
                </c:pt>
                <c:pt idx="507">
                  <c:v>2090.5727930472872</c:v>
                </c:pt>
                <c:pt idx="508">
                  <c:v>1899.6606335472029</c:v>
                </c:pt>
                <c:pt idx="509">
                  <c:v>1693.433644585783</c:v>
                </c:pt>
                <c:pt idx="510">
                  <c:v>1730.1792012264079</c:v>
                </c:pt>
                <c:pt idx="511">
                  <c:v>1648.5960189799459</c:v>
                </c:pt>
                <c:pt idx="512">
                  <c:v>1681.0438970485111</c:v>
                </c:pt>
                <c:pt idx="513">
                  <c:v>1740.148356955855</c:v>
                </c:pt>
                <c:pt idx="514">
                  <c:v>1734.4157407307041</c:v>
                </c:pt>
                <c:pt idx="515">
                  <c:v>1519.5612747146581</c:v>
                </c:pt>
                <c:pt idx="516">
                  <c:v>1574.5272860090899</c:v>
                </c:pt>
                <c:pt idx="517">
                  <c:v>1634.491944404685</c:v>
                </c:pt>
                <c:pt idx="518">
                  <c:v>1602.447269557355</c:v>
                </c:pt>
                <c:pt idx="519">
                  <c:v>1553.9833455083331</c:v>
                </c:pt>
                <c:pt idx="520">
                  <c:v>1506.2297759088549</c:v>
                </c:pt>
                <c:pt idx="521">
                  <c:v>1443.334758783476</c:v>
                </c:pt>
                <c:pt idx="522">
                  <c:v>1433.488009389313</c:v>
                </c:pt>
                <c:pt idx="523">
                  <c:v>1463.9209569720711</c:v>
                </c:pt>
                <c:pt idx="524">
                  <c:v>1475.665987904938</c:v>
                </c:pt>
                <c:pt idx="525">
                  <c:v>1475.390646589238</c:v>
                </c:pt>
                <c:pt idx="526">
                  <c:v>1556.0805557153319</c:v>
                </c:pt>
                <c:pt idx="527">
                  <c:v>1564.761103167742</c:v>
                </c:pt>
                <c:pt idx="528">
                  <c:v>1582.0362984802421</c:v>
                </c:pt>
                <c:pt idx="529">
                  <c:v>1571.4004363144311</c:v>
                </c:pt>
                <c:pt idx="530">
                  <c:v>1772.8349187822109</c:v>
                </c:pt>
                <c:pt idx="531">
                  <c:v>1914.257051102586</c:v>
                </c:pt>
                <c:pt idx="532">
                  <c:v>1924.4270057389151</c:v>
                </c:pt>
                <c:pt idx="533">
                  <c:v>1968.4928914275099</c:v>
                </c:pt>
                <c:pt idx="534">
                  <c:v>1884.704411162181</c:v>
                </c:pt>
                <c:pt idx="535">
                  <c:v>1795.1345120904159</c:v>
                </c:pt>
                <c:pt idx="536">
                  <c:v>1819.09113664862</c:v>
                </c:pt>
                <c:pt idx="537">
                  <c:v>1905.071154543878</c:v>
                </c:pt>
                <c:pt idx="538">
                  <c:v>1933.7373431593171</c:v>
                </c:pt>
                <c:pt idx="539">
                  <c:v>1875.4339232658699</c:v>
                </c:pt>
                <c:pt idx="540">
                  <c:v>1933.651031582287</c:v>
                </c:pt>
                <c:pt idx="541">
                  <c:v>1954.875737170014</c:v>
                </c:pt>
                <c:pt idx="542">
                  <c:v>2028.686219003529</c:v>
                </c:pt>
                <c:pt idx="543">
                  <c:v>2033.778170877476</c:v>
                </c:pt>
                <c:pt idx="544">
                  <c:v>2112.6669180866652</c:v>
                </c:pt>
                <c:pt idx="545">
                  <c:v>2016.3924349452409</c:v>
                </c:pt>
                <c:pt idx="546">
                  <c:v>1900.664207477249</c:v>
                </c:pt>
                <c:pt idx="547">
                  <c:v>2080.2286932170141</c:v>
                </c:pt>
                <c:pt idx="548">
                  <c:v>2241.0659020263961</c:v>
                </c:pt>
                <c:pt idx="549">
                  <c:v>2239.146223810847</c:v>
                </c:pt>
                <c:pt idx="550">
                  <c:v>2159.7419800945399</c:v>
                </c:pt>
                <c:pt idx="551">
                  <c:v>1872.2853060389909</c:v>
                </c:pt>
                <c:pt idx="552">
                  <c:v>1712.6743762377801</c:v>
                </c:pt>
                <c:pt idx="553">
                  <c:v>1602.3252021319011</c:v>
                </c:pt>
                <c:pt idx="554">
                  <c:v>1622.039344777832</c:v>
                </c:pt>
                <c:pt idx="555">
                  <c:v>1543.3372788921361</c:v>
                </c:pt>
                <c:pt idx="556">
                  <c:v>1571.045382436188</c:v>
                </c:pt>
                <c:pt idx="557">
                  <c:v>1550.501193464238</c:v>
                </c:pt>
                <c:pt idx="558">
                  <c:v>1477.528626355916</c:v>
                </c:pt>
                <c:pt idx="559">
                  <c:v>1425.5816660636319</c:v>
                </c:pt>
                <c:pt idx="560">
                  <c:v>1348.971317388178</c:v>
                </c:pt>
                <c:pt idx="561">
                  <c:v>1369.9516007837719</c:v>
                </c:pt>
                <c:pt idx="562">
                  <c:v>1424.6630445565149</c:v>
                </c:pt>
                <c:pt idx="563">
                  <c:v>1372.9386314563631</c:v>
                </c:pt>
                <c:pt idx="564">
                  <c:v>1417.5383384876129</c:v>
                </c:pt>
                <c:pt idx="565">
                  <c:v>1429.007984423007</c:v>
                </c:pt>
                <c:pt idx="566">
                  <c:v>1332.4317765650219</c:v>
                </c:pt>
                <c:pt idx="567">
                  <c:v>1366.7605234855071</c:v>
                </c:pt>
                <c:pt idx="568">
                  <c:v>1535.677782470302</c:v>
                </c:pt>
                <c:pt idx="569">
                  <c:v>1762.826980676374</c:v>
                </c:pt>
                <c:pt idx="570">
                  <c:v>1853.583410737863</c:v>
                </c:pt>
                <c:pt idx="571">
                  <c:v>1860.707376832665</c:v>
                </c:pt>
                <c:pt idx="572">
                  <c:v>1829.3031690993439</c:v>
                </c:pt>
                <c:pt idx="573">
                  <c:v>1843.594623696295</c:v>
                </c:pt>
                <c:pt idx="574">
                  <c:v>1743.5169235261469</c:v>
                </c:pt>
                <c:pt idx="575">
                  <c:v>1890.2756949317641</c:v>
                </c:pt>
                <c:pt idx="576">
                  <c:v>1871.38119012876</c:v>
                </c:pt>
                <c:pt idx="577">
                  <c:v>1816.7345857163809</c:v>
                </c:pt>
                <c:pt idx="578">
                  <c:v>1823.5740652883769</c:v>
                </c:pt>
                <c:pt idx="579">
                  <c:v>1792.650751891623</c:v>
                </c:pt>
                <c:pt idx="580">
                  <c:v>1698.546627947994</c:v>
                </c:pt>
                <c:pt idx="581">
                  <c:v>1589.6342520512401</c:v>
                </c:pt>
                <c:pt idx="582">
                  <c:v>1550.2911632638611</c:v>
                </c:pt>
                <c:pt idx="583">
                  <c:v>1549.057644788983</c:v>
                </c:pt>
                <c:pt idx="584">
                  <c:v>1565.726421405883</c:v>
                </c:pt>
                <c:pt idx="585">
                  <c:v>1579.9833326185039</c:v>
                </c:pt>
                <c:pt idx="586">
                  <c:v>1621.2424410967501</c:v>
                </c:pt>
                <c:pt idx="587">
                  <c:v>1622.990563246871</c:v>
                </c:pt>
                <c:pt idx="588">
                  <c:v>1604.9009900844919</c:v>
                </c:pt>
                <c:pt idx="589">
                  <c:v>1581.0937411408629</c:v>
                </c:pt>
                <c:pt idx="590">
                  <c:v>1575.215105478484</c:v>
                </c:pt>
                <c:pt idx="591">
                  <c:v>1543.594575284855</c:v>
                </c:pt>
                <c:pt idx="592">
                  <c:v>1541.746115403726</c:v>
                </c:pt>
                <c:pt idx="593">
                  <c:v>1550.9965813038471</c:v>
                </c:pt>
                <c:pt idx="594">
                  <c:v>1546.4638440789679</c:v>
                </c:pt>
                <c:pt idx="595">
                  <c:v>1522.8366732603399</c:v>
                </c:pt>
                <c:pt idx="596">
                  <c:v>1486.138896972961</c:v>
                </c:pt>
                <c:pt idx="597">
                  <c:v>1468.005622638706</c:v>
                </c:pt>
                <c:pt idx="598">
                  <c:v>1455.324985023203</c:v>
                </c:pt>
                <c:pt idx="599">
                  <c:v>1460.079747798324</c:v>
                </c:pt>
                <c:pt idx="600">
                  <c:v>1448.502430665224</c:v>
                </c:pt>
                <c:pt idx="601">
                  <c:v>1417.8259922684699</c:v>
                </c:pt>
                <c:pt idx="602">
                  <c:v>1410.0761651998409</c:v>
                </c:pt>
                <c:pt idx="603">
                  <c:v>1372.039277584337</c:v>
                </c:pt>
                <c:pt idx="604">
                  <c:v>1329.6494602813329</c:v>
                </c:pt>
                <c:pt idx="605">
                  <c:v>1257.3704339939541</c:v>
                </c:pt>
                <c:pt idx="606">
                  <c:v>1206.300733878451</c:v>
                </c:pt>
                <c:pt idx="607">
                  <c:v>1205.994705637946</c:v>
                </c:pt>
                <c:pt idx="608">
                  <c:v>1143.2789850146301</c:v>
                </c:pt>
                <c:pt idx="609">
                  <c:v>1188.8543727525839</c:v>
                </c:pt>
                <c:pt idx="610">
                  <c:v>1858.1674176229681</c:v>
                </c:pt>
                <c:pt idx="611">
                  <c:v>1375.258442683408</c:v>
                </c:pt>
                <c:pt idx="612">
                  <c:v>1243.1988999858861</c:v>
                </c:pt>
                <c:pt idx="613">
                  <c:v>1263.158214756143</c:v>
                </c:pt>
                <c:pt idx="614">
                  <c:v>1110.8598283228339</c:v>
                </c:pt>
                <c:pt idx="615">
                  <c:v>1044.5421066005049</c:v>
                </c:pt>
                <c:pt idx="616">
                  <c:v>994.72029680929461</c:v>
                </c:pt>
                <c:pt idx="617">
                  <c:v>999.57739278691031</c:v>
                </c:pt>
                <c:pt idx="618">
                  <c:v>1000.821268873922</c:v>
                </c:pt>
                <c:pt idx="619">
                  <c:v>851.00087606068496</c:v>
                </c:pt>
                <c:pt idx="620">
                  <c:v>833.64286567500892</c:v>
                </c:pt>
                <c:pt idx="621">
                  <c:v>877.77284614375901</c:v>
                </c:pt>
                <c:pt idx="622">
                  <c:v>875.74451683551274</c:v>
                </c:pt>
                <c:pt idx="623">
                  <c:v>720.69980456167571</c:v>
                </c:pt>
                <c:pt idx="624">
                  <c:v>700.10165553255263</c:v>
                </c:pt>
                <c:pt idx="625">
                  <c:v>671.09731175412458</c:v>
                </c:pt>
                <c:pt idx="626">
                  <c:v>661.36658488870603</c:v>
                </c:pt>
                <c:pt idx="627">
                  <c:v>613.52097588443144</c:v>
                </c:pt>
                <c:pt idx="628">
                  <c:v>569.37367877431973</c:v>
                </c:pt>
                <c:pt idx="629">
                  <c:v>558.29903149163795</c:v>
                </c:pt>
                <c:pt idx="630">
                  <c:v>548.94546800086152</c:v>
                </c:pt>
                <c:pt idx="631">
                  <c:v>485.00190881548838</c:v>
                </c:pt>
                <c:pt idx="632">
                  <c:v>461.19812559814937</c:v>
                </c:pt>
                <c:pt idx="633">
                  <c:v>479.59329707399598</c:v>
                </c:pt>
                <c:pt idx="634">
                  <c:v>461.90850847845633</c:v>
                </c:pt>
                <c:pt idx="635">
                  <c:v>546.347277528532</c:v>
                </c:pt>
                <c:pt idx="636">
                  <c:v>491.82049080409638</c:v>
                </c:pt>
                <c:pt idx="637">
                  <c:v>467.37942683214561</c:v>
                </c:pt>
                <c:pt idx="638">
                  <c:v>546.63013339643544</c:v>
                </c:pt>
                <c:pt idx="639">
                  <c:v>570.05623604594666</c:v>
                </c:pt>
                <c:pt idx="640">
                  <c:v>439.68111172669768</c:v>
                </c:pt>
                <c:pt idx="641">
                  <c:v>471.88682638508499</c:v>
                </c:pt>
                <c:pt idx="642">
                  <c:v>548.9674530210774</c:v>
                </c:pt>
                <c:pt idx="643">
                  <c:v>578.67717029912671</c:v>
                </c:pt>
                <c:pt idx="644">
                  <c:v>547.85274675970618</c:v>
                </c:pt>
                <c:pt idx="645">
                  <c:v>549.93912467517976</c:v>
                </c:pt>
                <c:pt idx="646">
                  <c:v>504.589248189015</c:v>
                </c:pt>
                <c:pt idx="647">
                  <c:v>505.81373356900542</c:v>
                </c:pt>
                <c:pt idx="648">
                  <c:v>460.69598952461541</c:v>
                </c:pt>
                <c:pt idx="649">
                  <c:v>413.38241080799219</c:v>
                </c:pt>
                <c:pt idx="650">
                  <c:v>432.33013981900552</c:v>
                </c:pt>
                <c:pt idx="651">
                  <c:v>501.34574297811912</c:v>
                </c:pt>
                <c:pt idx="652">
                  <c:v>498.17469050402059</c:v>
                </c:pt>
                <c:pt idx="653">
                  <c:v>486.86221941595619</c:v>
                </c:pt>
                <c:pt idx="654">
                  <c:v>464.96575495714558</c:v>
                </c:pt>
                <c:pt idx="655">
                  <c:v>404.26749429697901</c:v>
                </c:pt>
                <c:pt idx="656">
                  <c:v>398.58009195322887</c:v>
                </c:pt>
                <c:pt idx="657">
                  <c:v>388.5941175078957</c:v>
                </c:pt>
                <c:pt idx="658">
                  <c:v>400.36960434562297</c:v>
                </c:pt>
                <c:pt idx="659">
                  <c:v>357.42568392835972</c:v>
                </c:pt>
                <c:pt idx="660">
                  <c:v>325.61136556187768</c:v>
                </c:pt>
                <c:pt idx="661">
                  <c:v>325.41616967196859</c:v>
                </c:pt>
                <c:pt idx="662">
                  <c:v>322.83426691485118</c:v>
                </c:pt>
                <c:pt idx="663">
                  <c:v>331.82978420427162</c:v>
                </c:pt>
                <c:pt idx="664">
                  <c:v>271.12426662614661</c:v>
                </c:pt>
                <c:pt idx="665">
                  <c:v>281.01015802813242</c:v>
                </c:pt>
                <c:pt idx="666">
                  <c:v>300.31102745746188</c:v>
                </c:pt>
                <c:pt idx="667">
                  <c:v>307.74853966449331</c:v>
                </c:pt>
                <c:pt idx="668">
                  <c:v>284.75395460732091</c:v>
                </c:pt>
                <c:pt idx="669">
                  <c:v>329.73989708636827</c:v>
                </c:pt>
                <c:pt idx="670">
                  <c:v>262.72668907855569</c:v>
                </c:pt>
                <c:pt idx="671">
                  <c:v>249.2481341023512</c:v>
                </c:pt>
                <c:pt idx="672">
                  <c:v>283.43728205156992</c:v>
                </c:pt>
                <c:pt idx="673">
                  <c:v>248.9984243409904</c:v>
                </c:pt>
                <c:pt idx="674">
                  <c:v>228.4594911392868</c:v>
                </c:pt>
                <c:pt idx="675">
                  <c:v>274.30738895673568</c:v>
                </c:pt>
                <c:pt idx="676">
                  <c:v>423.35749641414571</c:v>
                </c:pt>
                <c:pt idx="677">
                  <c:v>374.66523968865698</c:v>
                </c:pt>
                <c:pt idx="678">
                  <c:v>336.57071438005289</c:v>
                </c:pt>
                <c:pt idx="679">
                  <c:v>308.03735802386831</c:v>
                </c:pt>
                <c:pt idx="680">
                  <c:v>338.21070365207942</c:v>
                </c:pt>
                <c:pt idx="681">
                  <c:v>315.26243030370722</c:v>
                </c:pt>
                <c:pt idx="682">
                  <c:v>318.51313285129822</c:v>
                </c:pt>
                <c:pt idx="683">
                  <c:v>309.38459827245731</c:v>
                </c:pt>
                <c:pt idx="684">
                  <c:v>305.96692747025457</c:v>
                </c:pt>
                <c:pt idx="685">
                  <c:v>286.50033184915048</c:v>
                </c:pt>
                <c:pt idx="686">
                  <c:v>312.43661291378783</c:v>
                </c:pt>
                <c:pt idx="687">
                  <c:v>284.76713322202352</c:v>
                </c:pt>
                <c:pt idx="688">
                  <c:v>272.36275186015331</c:v>
                </c:pt>
                <c:pt idx="689">
                  <c:v>262.39279159629717</c:v>
                </c:pt>
                <c:pt idx="690">
                  <c:v>299.51864368261352</c:v>
                </c:pt>
                <c:pt idx="691">
                  <c:v>309.98854965812302</c:v>
                </c:pt>
                <c:pt idx="692">
                  <c:v>324.1050590245946</c:v>
                </c:pt>
                <c:pt idx="693">
                  <c:v>310.74162406223559</c:v>
                </c:pt>
                <c:pt idx="694">
                  <c:v>334.92002661266929</c:v>
                </c:pt>
                <c:pt idx="695">
                  <c:v>281.40853224403958</c:v>
                </c:pt>
                <c:pt idx="696">
                  <c:v>299.07614377884829</c:v>
                </c:pt>
                <c:pt idx="697">
                  <c:v>298.48901721776969</c:v>
                </c:pt>
                <c:pt idx="698">
                  <c:v>345.23579761587013</c:v>
                </c:pt>
                <c:pt idx="699">
                  <c:v>296.538909603425</c:v>
                </c:pt>
                <c:pt idx="700">
                  <c:v>315.94190161266931</c:v>
                </c:pt>
                <c:pt idx="701">
                  <c:v>320.14081020784067</c:v>
                </c:pt>
                <c:pt idx="702">
                  <c:v>345.51771129343069</c:v>
                </c:pt>
                <c:pt idx="703">
                  <c:v>316.63887475009358</c:v>
                </c:pt>
                <c:pt idx="704">
                  <c:v>293.64240033318828</c:v>
                </c:pt>
                <c:pt idx="705">
                  <c:v>285.07752044326872</c:v>
                </c:pt>
                <c:pt idx="706">
                  <c:v>274.08608303239657</c:v>
                </c:pt>
                <c:pt idx="707">
                  <c:v>295.81866263645441</c:v>
                </c:pt>
                <c:pt idx="708">
                  <c:v>293.765457166283</c:v>
                </c:pt>
                <c:pt idx="709">
                  <c:v>290.6795983686921</c:v>
                </c:pt>
                <c:pt idx="710">
                  <c:v>300.54478070428212</c:v>
                </c:pt>
                <c:pt idx="711">
                  <c:v>319.04544213290609</c:v>
                </c:pt>
                <c:pt idx="712">
                  <c:v>289.7671168413587</c:v>
                </c:pt>
                <c:pt idx="713">
                  <c:v>278.55673411798648</c:v>
                </c:pt>
                <c:pt idx="714">
                  <c:v>260.69274855263342</c:v>
                </c:pt>
                <c:pt idx="715">
                  <c:v>262.76967726357088</c:v>
                </c:pt>
                <c:pt idx="716">
                  <c:v>283.5446528495084</c:v>
                </c:pt>
                <c:pt idx="717">
                  <c:v>286.52953685236162</c:v>
                </c:pt>
                <c:pt idx="718">
                  <c:v>307.96045581899511</c:v>
                </c:pt>
                <c:pt idx="719">
                  <c:v>311.85271832894489</c:v>
                </c:pt>
                <c:pt idx="720">
                  <c:v>334.92181237475643</c:v>
                </c:pt>
                <c:pt idx="721">
                  <c:v>306.3857831599023</c:v>
                </c:pt>
                <c:pt idx="722">
                  <c:v>348.50619042910682</c:v>
                </c:pt>
                <c:pt idx="723">
                  <c:v>298.91828100720062</c:v>
                </c:pt>
                <c:pt idx="724">
                  <c:v>327.77144520147039</c:v>
                </c:pt>
                <c:pt idx="725">
                  <c:v>305.78473512297711</c:v>
                </c:pt>
                <c:pt idx="726">
                  <c:v>291.28279066948369</c:v>
                </c:pt>
                <c:pt idx="727">
                  <c:v>265.58200411619691</c:v>
                </c:pt>
                <c:pt idx="728">
                  <c:v>318.89388718512959</c:v>
                </c:pt>
                <c:pt idx="729">
                  <c:v>319.37479313931789</c:v>
                </c:pt>
                <c:pt idx="730">
                  <c:v>277.14823304518927</c:v>
                </c:pt>
                <c:pt idx="731">
                  <c:v>299.55308775116742</c:v>
                </c:pt>
                <c:pt idx="732">
                  <c:v>341.83946727746849</c:v>
                </c:pt>
                <c:pt idx="733">
                  <c:v>339.44050937299789</c:v>
                </c:pt>
                <c:pt idx="734">
                  <c:v>316.81716920500833</c:v>
                </c:pt>
                <c:pt idx="735">
                  <c:v>327.54495915494289</c:v>
                </c:pt>
                <c:pt idx="736">
                  <c:v>301.0328285771655</c:v>
                </c:pt>
                <c:pt idx="737">
                  <c:v>288.6584710519486</c:v>
                </c:pt>
                <c:pt idx="738">
                  <c:v>267.2162628303455</c:v>
                </c:pt>
                <c:pt idx="739">
                  <c:v>283.90423569327919</c:v>
                </c:pt>
                <c:pt idx="740">
                  <c:v>289.06995786835489</c:v>
                </c:pt>
                <c:pt idx="741">
                  <c:v>290.41157388682268</c:v>
                </c:pt>
                <c:pt idx="742">
                  <c:v>251.5648599841002</c:v>
                </c:pt>
                <c:pt idx="743">
                  <c:v>316.59086482042687</c:v>
                </c:pt>
                <c:pt idx="744">
                  <c:v>300.9578918612583</c:v>
                </c:pt>
                <c:pt idx="745">
                  <c:v>307.81796491097612</c:v>
                </c:pt>
                <c:pt idx="746">
                  <c:v>304.45907819222612</c:v>
                </c:pt>
                <c:pt idx="747">
                  <c:v>301.60344625294681</c:v>
                </c:pt>
                <c:pt idx="748">
                  <c:v>356.86506991987278</c:v>
                </c:pt>
                <c:pt idx="749">
                  <c:v>340.96762263292692</c:v>
                </c:pt>
                <c:pt idx="750">
                  <c:v>319.69962224088039</c:v>
                </c:pt>
                <c:pt idx="751">
                  <c:v>305.89133864570908</c:v>
                </c:pt>
                <c:pt idx="752">
                  <c:v>287.24477476288621</c:v>
                </c:pt>
                <c:pt idx="753">
                  <c:v>301.61729673554242</c:v>
                </c:pt>
                <c:pt idx="754">
                  <c:v>281.28057396884361</c:v>
                </c:pt>
                <c:pt idx="755">
                  <c:v>326.31610269541648</c:v>
                </c:pt>
                <c:pt idx="756">
                  <c:v>284.83475600151502</c:v>
                </c:pt>
                <c:pt idx="757">
                  <c:v>305.99859347166557</c:v>
                </c:pt>
                <c:pt idx="758">
                  <c:v>262.58804659666561</c:v>
                </c:pt>
                <c:pt idx="759">
                  <c:v>260.67710813431711</c:v>
                </c:pt>
                <c:pt idx="760">
                  <c:v>240.23482394041559</c:v>
                </c:pt>
                <c:pt idx="761">
                  <c:v>294.45883726288611</c:v>
                </c:pt>
                <c:pt idx="762">
                  <c:v>280.78661147026497</c:v>
                </c:pt>
                <c:pt idx="763">
                  <c:v>315.62898015103673</c:v>
                </c:pt>
                <c:pt idx="764">
                  <c:v>256.44545803239657</c:v>
                </c:pt>
                <c:pt idx="765">
                  <c:v>240.11871162151411</c:v>
                </c:pt>
                <c:pt idx="766">
                  <c:v>341.33307175544212</c:v>
                </c:pt>
                <c:pt idx="767">
                  <c:v>296.65255112296671</c:v>
                </c:pt>
                <c:pt idx="768">
                  <c:v>309.71851438431707</c:v>
                </c:pt>
                <c:pt idx="769">
                  <c:v>438.5259306421608</c:v>
                </c:pt>
                <c:pt idx="770">
                  <c:v>341.76932214038141</c:v>
                </c:pt>
                <c:pt idx="771">
                  <c:v>368.48180800865322</c:v>
                </c:pt>
                <c:pt idx="772">
                  <c:v>287.34853276074892</c:v>
                </c:pt>
                <c:pt idx="773">
                  <c:v>297.4383814897962</c:v>
                </c:pt>
                <c:pt idx="774">
                  <c:v>297.19010990918639</c:v>
                </c:pt>
                <c:pt idx="775">
                  <c:v>318.03345836374319</c:v>
                </c:pt>
                <c:pt idx="776">
                  <c:v>337.05438523200462</c:v>
                </c:pt>
                <c:pt idx="777">
                  <c:v>294.93303256117218</c:v>
                </c:pt>
                <c:pt idx="778">
                  <c:v>337.94282292447423</c:v>
                </c:pt>
                <c:pt idx="779">
                  <c:v>378.71245761518537</c:v>
                </c:pt>
                <c:pt idx="780">
                  <c:v>347.67636784634919</c:v>
                </c:pt>
                <c:pt idx="781">
                  <c:v>391.43328409708602</c:v>
                </c:pt>
                <c:pt idx="782">
                  <c:v>377.75897861127908</c:v>
                </c:pt>
                <c:pt idx="783">
                  <c:v>376.72652653775538</c:v>
                </c:pt>
                <c:pt idx="784">
                  <c:v>359.90570359137962</c:v>
                </c:pt>
                <c:pt idx="785">
                  <c:v>336.18101294079429</c:v>
                </c:pt>
                <c:pt idx="786">
                  <c:v>329.48193473377353</c:v>
                </c:pt>
                <c:pt idx="787">
                  <c:v>330.92805241666173</c:v>
                </c:pt>
                <c:pt idx="788">
                  <c:v>314.45515395073369</c:v>
                </c:pt>
                <c:pt idx="789">
                  <c:v>300.22024955051688</c:v>
                </c:pt>
                <c:pt idx="790">
                  <c:v>247.88807743329821</c:v>
                </c:pt>
                <c:pt idx="791">
                  <c:v>301.26892042763342</c:v>
                </c:pt>
                <c:pt idx="792">
                  <c:v>242.79898152348949</c:v>
                </c:pt>
                <c:pt idx="793">
                  <c:v>272.83497315490138</c:v>
                </c:pt>
                <c:pt idx="794">
                  <c:v>288.36229072307663</c:v>
                </c:pt>
                <c:pt idx="795">
                  <c:v>311.47848624226032</c:v>
                </c:pt>
                <c:pt idx="796">
                  <c:v>278.24880870035503</c:v>
                </c:pt>
                <c:pt idx="797">
                  <c:v>256.58856523337403</c:v>
                </c:pt>
                <c:pt idx="798">
                  <c:v>316.53538899937769</c:v>
                </c:pt>
                <c:pt idx="799">
                  <c:v>330.84580079162009</c:v>
                </c:pt>
                <c:pt idx="800">
                  <c:v>359.32856221455859</c:v>
                </c:pt>
                <c:pt idx="801">
                  <c:v>365.08178984985602</c:v>
                </c:pt>
                <c:pt idx="802">
                  <c:v>428.49961565100551</c:v>
                </c:pt>
                <c:pt idx="803">
                  <c:v>329.90168088822338</c:v>
                </c:pt>
                <c:pt idx="804">
                  <c:v>317.42412688858133</c:v>
                </c:pt>
                <c:pt idx="805">
                  <c:v>343.45053438963441</c:v>
                </c:pt>
                <c:pt idx="806">
                  <c:v>365.19494839143448</c:v>
                </c:pt>
                <c:pt idx="807">
                  <c:v>513.57165915394194</c:v>
                </c:pt>
                <c:pt idx="808">
                  <c:v>664.66242165294079</c:v>
                </c:pt>
                <c:pt idx="809">
                  <c:v>601.60947670405926</c:v>
                </c:pt>
                <c:pt idx="810">
                  <c:v>512.47367010281312</c:v>
                </c:pt>
                <c:pt idx="811">
                  <c:v>510.59959655059998</c:v>
                </c:pt>
                <c:pt idx="812">
                  <c:v>488.52123929276678</c:v>
                </c:pt>
                <c:pt idx="813">
                  <c:v>551.4139420612554</c:v>
                </c:pt>
                <c:pt idx="814">
                  <c:v>610.69959462590305</c:v>
                </c:pt>
                <c:pt idx="815">
                  <c:v>707.91829098603557</c:v>
                </c:pt>
                <c:pt idx="816">
                  <c:v>663.28729700945223</c:v>
                </c:pt>
                <c:pt idx="817">
                  <c:v>655.28023925338789</c:v>
                </c:pt>
                <c:pt idx="818">
                  <c:v>601.20410672959247</c:v>
                </c:pt>
                <c:pt idx="819">
                  <c:v>624.93334385602429</c:v>
                </c:pt>
                <c:pt idx="820">
                  <c:v>665.8394947562515</c:v>
                </c:pt>
                <c:pt idx="821">
                  <c:v>665.10705296506205</c:v>
                </c:pt>
                <c:pt idx="822">
                  <c:v>774.3570237392571</c:v>
                </c:pt>
                <c:pt idx="823">
                  <c:v>1301.549328853177</c:v>
                </c:pt>
                <c:pt idx="824">
                  <c:v>944.85342669210718</c:v>
                </c:pt>
                <c:pt idx="825">
                  <c:v>811.59644249209987</c:v>
                </c:pt>
                <c:pt idx="826">
                  <c:v>768.5733965794484</c:v>
                </c:pt>
                <c:pt idx="827">
                  <c:v>774.47842539514909</c:v>
                </c:pt>
                <c:pt idx="828">
                  <c:v>656.50171624346933</c:v>
                </c:pt>
                <c:pt idx="829">
                  <c:v>712.81636323744658</c:v>
                </c:pt>
                <c:pt idx="830">
                  <c:v>730.66009026690676</c:v>
                </c:pt>
                <c:pt idx="831">
                  <c:v>708.67675751937088</c:v>
                </c:pt>
                <c:pt idx="832">
                  <c:v>679.95290144478383</c:v>
                </c:pt>
                <c:pt idx="833">
                  <c:v>647.4674965562856</c:v>
                </c:pt>
                <c:pt idx="834">
                  <c:v>683.35910759570606</c:v>
                </c:pt>
                <c:pt idx="835">
                  <c:v>834.18639368913955</c:v>
                </c:pt>
                <c:pt idx="836">
                  <c:v>911.29220231131774</c:v>
                </c:pt>
                <c:pt idx="837">
                  <c:v>823.80371627189709</c:v>
                </c:pt>
                <c:pt idx="838">
                  <c:v>813.76903834505265</c:v>
                </c:pt>
                <c:pt idx="839">
                  <c:v>736.78695376905443</c:v>
                </c:pt>
                <c:pt idx="840">
                  <c:v>703.06988480384234</c:v>
                </c:pt>
                <c:pt idx="841">
                  <c:v>823.68704950060749</c:v>
                </c:pt>
                <c:pt idx="842">
                  <c:v>995.27420787103733</c:v>
                </c:pt>
                <c:pt idx="843">
                  <c:v>985.66532644520407</c:v>
                </c:pt>
                <c:pt idx="844">
                  <c:v>973.14031624652227</c:v>
                </c:pt>
                <c:pt idx="845">
                  <c:v>956.39797206346566</c:v>
                </c:pt>
                <c:pt idx="846">
                  <c:v>1083.499841674314</c:v>
                </c:pt>
                <c:pt idx="847">
                  <c:v>999.72317155996916</c:v>
                </c:pt>
                <c:pt idx="848">
                  <c:v>1110.0315960223591</c:v>
                </c:pt>
                <c:pt idx="849">
                  <c:v>1075.432641977653</c:v>
                </c:pt>
                <c:pt idx="850">
                  <c:v>960.84188718781184</c:v>
                </c:pt>
                <c:pt idx="851">
                  <c:v>914.67680764445402</c:v>
                </c:pt>
                <c:pt idx="852">
                  <c:v>781.50248866502795</c:v>
                </c:pt>
                <c:pt idx="853">
                  <c:v>808.00196697396927</c:v>
                </c:pt>
                <c:pt idx="854">
                  <c:v>894.12158849530078</c:v>
                </c:pt>
                <c:pt idx="855">
                  <c:v>991.99255776911707</c:v>
                </c:pt>
                <c:pt idx="856">
                  <c:v>982.73586783481767</c:v>
                </c:pt>
                <c:pt idx="857">
                  <c:v>1079.2528651686689</c:v>
                </c:pt>
                <c:pt idx="858">
                  <c:v>1080.668032724052</c:v>
                </c:pt>
                <c:pt idx="859">
                  <c:v>1112.875091442465</c:v>
                </c:pt>
                <c:pt idx="860">
                  <c:v>1180.5121666126131</c:v>
                </c:pt>
                <c:pt idx="861">
                  <c:v>1054.7742414481511</c:v>
                </c:pt>
                <c:pt idx="862">
                  <c:v>1177.18291053234</c:v>
                </c:pt>
                <c:pt idx="863">
                  <c:v>1256.4155129500029</c:v>
                </c:pt>
                <c:pt idx="864">
                  <c:v>1161.4547466623101</c:v>
                </c:pt>
                <c:pt idx="865">
                  <c:v>1182.339063838439</c:v>
                </c:pt>
                <c:pt idx="866">
                  <c:v>1236.2982425635901</c:v>
                </c:pt>
                <c:pt idx="867">
                  <c:v>1297.643969935348</c:v>
                </c:pt>
                <c:pt idx="868">
                  <c:v>1299.7002218600451</c:v>
                </c:pt>
                <c:pt idx="869">
                  <c:v>1270.1688946011591</c:v>
                </c:pt>
                <c:pt idx="870">
                  <c:v>1233.703033975105</c:v>
                </c:pt>
                <c:pt idx="871">
                  <c:v>1238.9193420876809</c:v>
                </c:pt>
                <c:pt idx="872">
                  <c:v>1264.473434173261</c:v>
                </c:pt>
                <c:pt idx="873">
                  <c:v>1286.860123530151</c:v>
                </c:pt>
                <c:pt idx="874">
                  <c:v>1367.695199153045</c:v>
                </c:pt>
                <c:pt idx="875">
                  <c:v>1329.902317620026</c:v>
                </c:pt>
                <c:pt idx="876">
                  <c:v>1305.064610905908</c:v>
                </c:pt>
                <c:pt idx="877">
                  <c:v>1506.4902678470301</c:v>
                </c:pt>
                <c:pt idx="878">
                  <c:v>1663.7771581439461</c:v>
                </c:pt>
                <c:pt idx="879">
                  <c:v>1676.7681737689461</c:v>
                </c:pt>
                <c:pt idx="880">
                  <c:v>1825.395921323696</c:v>
                </c:pt>
                <c:pt idx="881">
                  <c:v>1975.417840674688</c:v>
                </c:pt>
                <c:pt idx="882">
                  <c:v>1979.4468815262719</c:v>
                </c:pt>
                <c:pt idx="883">
                  <c:v>2075.7421299471348</c:v>
                </c:pt>
                <c:pt idx="884">
                  <c:v>2249.3700500111499</c:v>
                </c:pt>
                <c:pt idx="885">
                  <c:v>2356.577365568764</c:v>
                </c:pt>
                <c:pt idx="886">
                  <c:v>2444.586572724676</c:v>
                </c:pt>
                <c:pt idx="887">
                  <c:v>2305.944638026438</c:v>
                </c:pt>
                <c:pt idx="888">
                  <c:v>2358.6385515399561</c:v>
                </c:pt>
                <c:pt idx="889">
                  <c:v>2275.5343192252681</c:v>
                </c:pt>
                <c:pt idx="890">
                  <c:v>2147.2026924077559</c:v>
                </c:pt>
                <c:pt idx="891">
                  <c:v>2182.2969865881801</c:v>
                </c:pt>
                <c:pt idx="892">
                  <c:v>2164.295091768226</c:v>
                </c:pt>
                <c:pt idx="893">
                  <c:v>2171.2344287643091</c:v>
                </c:pt>
                <c:pt idx="894">
                  <c:v>2175.681286735165</c:v>
                </c:pt>
                <c:pt idx="895">
                  <c:v>2108.0012831285708</c:v>
                </c:pt>
                <c:pt idx="896">
                  <c:v>2137.619661457411</c:v>
                </c:pt>
                <c:pt idx="897">
                  <c:v>2119.923744547244</c:v>
                </c:pt>
                <c:pt idx="898">
                  <c:v>2229.846775208885</c:v>
                </c:pt>
                <c:pt idx="899">
                  <c:v>2215.671094021006</c:v>
                </c:pt>
                <c:pt idx="900">
                  <c:v>2194.434765896006</c:v>
                </c:pt>
                <c:pt idx="901">
                  <c:v>1962.394738381689</c:v>
                </c:pt>
                <c:pt idx="902">
                  <c:v>1938.9100633418891</c:v>
                </c:pt>
                <c:pt idx="903">
                  <c:v>1757.477915628363</c:v>
                </c:pt>
                <c:pt idx="904">
                  <c:v>1814.7260861845029</c:v>
                </c:pt>
                <c:pt idx="905">
                  <c:v>1745.78426184109</c:v>
                </c:pt>
                <c:pt idx="906">
                  <c:v>1797.591444721817</c:v>
                </c:pt>
                <c:pt idx="907">
                  <c:v>2013.9811807109079</c:v>
                </c:pt>
                <c:pt idx="908">
                  <c:v>1993.7058887045059</c:v>
                </c:pt>
                <c:pt idx="909">
                  <c:v>2074.8732567471689</c:v>
                </c:pt>
                <c:pt idx="910">
                  <c:v>2289.2606375846422</c:v>
                </c:pt>
                <c:pt idx="911">
                  <c:v>2294.442745612354</c:v>
                </c:pt>
                <c:pt idx="912">
                  <c:v>1913.421450587718</c:v>
                </c:pt>
                <c:pt idx="913">
                  <c:v>1718.940582363537</c:v>
                </c:pt>
                <c:pt idx="914">
                  <c:v>1647.3819502246811</c:v>
                </c:pt>
                <c:pt idx="915">
                  <c:v>1571.2685173439529</c:v>
                </c:pt>
                <c:pt idx="916">
                  <c:v>1704.959099624529</c:v>
                </c:pt>
                <c:pt idx="917">
                  <c:v>1597.9976028396579</c:v>
                </c:pt>
                <c:pt idx="918">
                  <c:v>1543.8566109802421</c:v>
                </c:pt>
                <c:pt idx="919">
                  <c:v>1663.586606072264</c:v>
                </c:pt>
                <c:pt idx="920">
                  <c:v>1654.300310708594</c:v>
                </c:pt>
                <c:pt idx="921">
                  <c:v>1582.469377442927</c:v>
                </c:pt>
                <c:pt idx="922">
                  <c:v>1460.812243390325</c:v>
                </c:pt>
                <c:pt idx="923">
                  <c:v>1519.566613193643</c:v>
                </c:pt>
                <c:pt idx="924">
                  <c:v>1415.6378274031281</c:v>
                </c:pt>
                <c:pt idx="925">
                  <c:v>1352.476656682946</c:v>
                </c:pt>
                <c:pt idx="926">
                  <c:v>1402.716217422291</c:v>
                </c:pt>
                <c:pt idx="927">
                  <c:v>1427.7064228853551</c:v>
                </c:pt>
                <c:pt idx="928">
                  <c:v>1653.938949822264</c:v>
                </c:pt>
                <c:pt idx="929">
                  <c:v>1549.197276774968</c:v>
                </c:pt>
                <c:pt idx="930">
                  <c:v>1642.821584038908</c:v>
                </c:pt>
                <c:pt idx="931">
                  <c:v>1558.777328728514</c:v>
                </c:pt>
                <c:pt idx="932">
                  <c:v>1629.7931276813019</c:v>
                </c:pt>
                <c:pt idx="933">
                  <c:v>1613.7068816269309</c:v>
                </c:pt>
                <c:pt idx="934">
                  <c:v>1655.9753585743699</c:v>
                </c:pt>
                <c:pt idx="935">
                  <c:v>1549.1627960853209</c:v>
                </c:pt>
                <c:pt idx="936">
                  <c:v>1631.139774272862</c:v>
                </c:pt>
                <c:pt idx="937">
                  <c:v>1587.653840141083</c:v>
                </c:pt>
                <c:pt idx="938">
                  <c:v>1619.1970899770411</c:v>
                </c:pt>
                <c:pt idx="939">
                  <c:v>1545.4412325267381</c:v>
                </c:pt>
                <c:pt idx="940">
                  <c:v>1536.5510588626551</c:v>
                </c:pt>
                <c:pt idx="941">
                  <c:v>1601.896067954636</c:v>
                </c:pt>
                <c:pt idx="942">
                  <c:v>1680.8651848140521</c:v>
                </c:pt>
                <c:pt idx="943">
                  <c:v>1436.272553195749</c:v>
                </c:pt>
                <c:pt idx="944">
                  <c:v>1465.1129994312189</c:v>
                </c:pt>
                <c:pt idx="945">
                  <c:v>1389.6714012369389</c:v>
                </c:pt>
                <c:pt idx="946">
                  <c:v>1452.4620413413861</c:v>
                </c:pt>
                <c:pt idx="947">
                  <c:v>1431.539415446844</c:v>
                </c:pt>
                <c:pt idx="948">
                  <c:v>1860.7606500951731</c:v>
                </c:pt>
                <c:pt idx="949">
                  <c:v>1478.290252114844</c:v>
                </c:pt>
                <c:pt idx="950">
                  <c:v>1425.7669729820111</c:v>
                </c:pt>
                <c:pt idx="951">
                  <c:v>2030.076743794843</c:v>
                </c:pt>
                <c:pt idx="952">
                  <c:v>1994.502448267132</c:v>
                </c:pt>
                <c:pt idx="953">
                  <c:v>1583.5189524665111</c:v>
                </c:pt>
                <c:pt idx="954">
                  <c:v>1449.66634240039</c:v>
                </c:pt>
                <c:pt idx="955">
                  <c:v>1543.0044055346541</c:v>
                </c:pt>
                <c:pt idx="956">
                  <c:v>1555.8799331671089</c:v>
                </c:pt>
                <c:pt idx="957">
                  <c:v>1539.477415464321</c:v>
                </c:pt>
                <c:pt idx="958">
                  <c:v>1618.967638437703</c:v>
                </c:pt>
                <c:pt idx="959">
                  <c:v>2049.3091263186379</c:v>
                </c:pt>
                <c:pt idx="960">
                  <c:v>1666.099126323063</c:v>
                </c:pt>
                <c:pt idx="961">
                  <c:v>1480.383431281791</c:v>
                </c:pt>
                <c:pt idx="962">
                  <c:v>1557.8507599732491</c:v>
                </c:pt>
                <c:pt idx="963">
                  <c:v>1471.238733150052</c:v>
                </c:pt>
                <c:pt idx="964">
                  <c:v>1414.6390479596889</c:v>
                </c:pt>
                <c:pt idx="965">
                  <c:v>1870.1328497163399</c:v>
                </c:pt>
                <c:pt idx="966">
                  <c:v>1554.4121862356731</c:v>
                </c:pt>
                <c:pt idx="967">
                  <c:v>1480.302719353514</c:v>
                </c:pt>
                <c:pt idx="968">
                  <c:v>1409.7067071929689</c:v>
                </c:pt>
                <c:pt idx="969">
                  <c:v>1468.8031474050219</c:v>
                </c:pt>
                <c:pt idx="970">
                  <c:v>1613.426617519787</c:v>
                </c:pt>
                <c:pt idx="971">
                  <c:v>1440.949995898957</c:v>
                </c:pt>
                <c:pt idx="972">
                  <c:v>1349.9646799848319</c:v>
                </c:pt>
                <c:pt idx="973">
                  <c:v>1295.930444398158</c:v>
                </c:pt>
                <c:pt idx="974">
                  <c:v>1108.9081424555641</c:v>
                </c:pt>
                <c:pt idx="975">
                  <c:v>1355.669816896052</c:v>
                </c:pt>
                <c:pt idx="976">
                  <c:v>1485.6827486503901</c:v>
                </c:pt>
                <c:pt idx="977">
                  <c:v>1320.225110730916</c:v>
                </c:pt>
                <c:pt idx="978">
                  <c:v>1196.1413459151729</c:v>
                </c:pt>
                <c:pt idx="979">
                  <c:v>1202.158573247553</c:v>
                </c:pt>
                <c:pt idx="980">
                  <c:v>1202.0450170202951</c:v>
                </c:pt>
                <c:pt idx="981">
                  <c:v>1175.9195875252649</c:v>
                </c:pt>
                <c:pt idx="982">
                  <c:v>1051.0432844169011</c:v>
                </c:pt>
                <c:pt idx="983">
                  <c:v>943.83616979931389</c:v>
                </c:pt>
                <c:pt idx="984">
                  <c:v>867.57305430139911</c:v>
                </c:pt>
                <c:pt idx="985">
                  <c:v>819.15060524669082</c:v>
                </c:pt>
                <c:pt idx="986">
                  <c:v>809.69338012771357</c:v>
                </c:pt>
                <c:pt idx="987">
                  <c:v>830.44989916357531</c:v>
                </c:pt>
                <c:pt idx="988">
                  <c:v>862.55305066963956</c:v>
                </c:pt>
                <c:pt idx="989">
                  <c:v>747.49488480384241</c:v>
                </c:pt>
                <c:pt idx="990">
                  <c:v>856.09518003189908</c:v>
                </c:pt>
                <c:pt idx="991">
                  <c:v>624.09564147247511</c:v>
                </c:pt>
                <c:pt idx="992">
                  <c:v>620.81550552360386</c:v>
                </c:pt>
                <c:pt idx="993">
                  <c:v>706.16897746683105</c:v>
                </c:pt>
                <c:pt idx="994">
                  <c:v>679.76141103215309</c:v>
                </c:pt>
                <c:pt idx="995">
                  <c:v>617.80648179739933</c:v>
                </c:pt>
                <c:pt idx="996">
                  <c:v>542.57013471855839</c:v>
                </c:pt>
                <c:pt idx="997">
                  <c:v>526.27414456620431</c:v>
                </c:pt>
                <c:pt idx="998">
                  <c:v>495.4225875264259</c:v>
                </c:pt>
                <c:pt idx="999">
                  <c:v>442.40356768515028</c:v>
                </c:pt>
                <c:pt idx="1000">
                  <c:v>418.05324130659159</c:v>
                </c:pt>
                <c:pt idx="1001">
                  <c:v>376.4530225423776</c:v>
                </c:pt>
                <c:pt idx="1002">
                  <c:v>361.05366453598651</c:v>
                </c:pt>
                <c:pt idx="1003">
                  <c:v>314.06767194222613</c:v>
                </c:pt>
                <c:pt idx="1004">
                  <c:v>291.3142671428559</c:v>
                </c:pt>
                <c:pt idx="1005">
                  <c:v>324.50004820038612</c:v>
                </c:pt>
                <c:pt idx="1006">
                  <c:v>338.93258491771479</c:v>
                </c:pt>
                <c:pt idx="1007">
                  <c:v>365.05264203240711</c:v>
                </c:pt>
                <c:pt idx="1008">
                  <c:v>355.28400864249801</c:v>
                </c:pt>
                <c:pt idx="1009">
                  <c:v>347.73915005159068</c:v>
                </c:pt>
                <c:pt idx="1010">
                  <c:v>331.3389230970443</c:v>
                </c:pt>
                <c:pt idx="1011">
                  <c:v>377.91919155549698</c:v>
                </c:pt>
                <c:pt idx="1012">
                  <c:v>295.99968841201883</c:v>
                </c:pt>
                <c:pt idx="1013">
                  <c:v>300.880130980194</c:v>
                </c:pt>
                <c:pt idx="1014">
                  <c:v>276.98480402422621</c:v>
                </c:pt>
                <c:pt idx="1015">
                  <c:v>304.43743705051679</c:v>
                </c:pt>
                <c:pt idx="1016">
                  <c:v>381.72865746493733</c:v>
                </c:pt>
                <c:pt idx="1017">
                  <c:v>417.35033715243731</c:v>
                </c:pt>
                <c:pt idx="1018">
                  <c:v>430.21515600720062</c:v>
                </c:pt>
                <c:pt idx="1019">
                  <c:v>372.23955834384361</c:v>
                </c:pt>
                <c:pt idx="1020">
                  <c:v>306.19278870925172</c:v>
                </c:pt>
                <c:pt idx="1021">
                  <c:v>293.00307971776982</c:v>
                </c:pt>
                <c:pt idx="1022">
                  <c:v>286.89818020036529</c:v>
                </c:pt>
                <c:pt idx="1023">
                  <c:v>254.9242242205917</c:v>
                </c:pt>
                <c:pt idx="1024">
                  <c:v>283.49137333173559</c:v>
                </c:pt>
                <c:pt idx="1025">
                  <c:v>296.61633976499229</c:v>
                </c:pt>
                <c:pt idx="1026">
                  <c:v>260.42204542763329</c:v>
                </c:pt>
                <c:pt idx="1027">
                  <c:v>260.40858428344973</c:v>
                </c:pt>
                <c:pt idx="1028">
                  <c:v>293.17428156328867</c:v>
                </c:pt>
                <c:pt idx="1029">
                  <c:v>276.82000733458892</c:v>
                </c:pt>
                <c:pt idx="1030">
                  <c:v>258.10204356363619</c:v>
                </c:pt>
                <c:pt idx="1031">
                  <c:v>281.80217735980568</c:v>
                </c:pt>
                <c:pt idx="1032">
                  <c:v>276.01393947770907</c:v>
                </c:pt>
                <c:pt idx="1033">
                  <c:v>229.7674958974365</c:v>
                </c:pt>
                <c:pt idx="1034">
                  <c:v>263.02393125184182</c:v>
                </c:pt>
                <c:pt idx="1035">
                  <c:v>305.3951456286315</c:v>
                </c:pt>
                <c:pt idx="1036">
                  <c:v>344.11448429624232</c:v>
                </c:pt>
                <c:pt idx="1037">
                  <c:v>316.30786583636831</c:v>
                </c:pt>
                <c:pt idx="1038">
                  <c:v>288.53563185341471</c:v>
                </c:pt>
                <c:pt idx="1039">
                  <c:v>326.8662894933446</c:v>
                </c:pt>
                <c:pt idx="1040">
                  <c:v>331.08139649474509</c:v>
                </c:pt>
                <c:pt idx="1041">
                  <c:v>333.84392990455387</c:v>
                </c:pt>
                <c:pt idx="1042">
                  <c:v>333.81644095676688</c:v>
                </c:pt>
                <c:pt idx="1043">
                  <c:v>295.81658615455387</c:v>
                </c:pt>
                <c:pt idx="1044">
                  <c:v>319.01948050754822</c:v>
                </c:pt>
                <c:pt idx="1045">
                  <c:v>305.63833988965507</c:v>
                </c:pt>
                <c:pt idx="1046">
                  <c:v>301.62821078382842</c:v>
                </c:pt>
                <c:pt idx="1047">
                  <c:v>302.18610150506328</c:v>
                </c:pt>
                <c:pt idx="1048">
                  <c:v>292.23991282892399</c:v>
                </c:pt>
                <c:pt idx="1049">
                  <c:v>284.55134310804709</c:v>
                </c:pt>
                <c:pt idx="1050">
                  <c:v>378.77006917515888</c:v>
                </c:pt>
                <c:pt idx="1051">
                  <c:v>320.60568062083979</c:v>
                </c:pt>
                <c:pt idx="1052">
                  <c:v>333.2957680302905</c:v>
                </c:pt>
                <c:pt idx="1053">
                  <c:v>344.93562254379901</c:v>
                </c:pt>
                <c:pt idx="1054">
                  <c:v>306.96970328846089</c:v>
                </c:pt>
                <c:pt idx="1055">
                  <c:v>312.36997136197419</c:v>
                </c:pt>
                <c:pt idx="1056">
                  <c:v>288.72893453419681</c:v>
                </c:pt>
                <c:pt idx="1057">
                  <c:v>304.38831676218069</c:v>
                </c:pt>
                <c:pt idx="1058">
                  <c:v>383.77777872599222</c:v>
                </c:pt>
                <c:pt idx="1059">
                  <c:v>343.45694822739279</c:v>
                </c:pt>
                <c:pt idx="1060">
                  <c:v>323.13171404486252</c:v>
                </c:pt>
                <c:pt idx="1061">
                  <c:v>324.16962908392497</c:v>
                </c:pt>
                <c:pt idx="1062">
                  <c:v>336.44406980942398</c:v>
                </c:pt>
                <c:pt idx="1063">
                  <c:v>310.07318502247801</c:v>
                </c:pt>
                <c:pt idx="1064">
                  <c:v>327.06932808177731</c:v>
                </c:pt>
                <c:pt idx="1065">
                  <c:v>341.06841335984728</c:v>
                </c:pt>
                <c:pt idx="1066">
                  <c:v>308.52528688078951</c:v>
                </c:pt>
                <c:pt idx="1067">
                  <c:v>318.36858971850643</c:v>
                </c:pt>
                <c:pt idx="1068">
                  <c:v>330.63262780444393</c:v>
                </c:pt>
                <c:pt idx="1069">
                  <c:v>313.1109535771655</c:v>
                </c:pt>
                <c:pt idx="1070">
                  <c:v>301.01039205372803</c:v>
                </c:pt>
                <c:pt idx="1071">
                  <c:v>311.07841236196379</c:v>
                </c:pt>
                <c:pt idx="1072">
                  <c:v>315.48793111622803</c:v>
                </c:pt>
                <c:pt idx="1073">
                  <c:v>298.092765100603</c:v>
                </c:pt>
                <c:pt idx="1074">
                  <c:v>334.96191424017502</c:v>
                </c:pt>
                <c:pt idx="1075">
                  <c:v>372.4728938214904</c:v>
                </c:pt>
                <c:pt idx="1076">
                  <c:v>307.96290943227638</c:v>
                </c:pt>
                <c:pt idx="1077">
                  <c:v>283.6245115721855</c:v>
                </c:pt>
                <c:pt idx="1078">
                  <c:v>292.83023120962008</c:v>
                </c:pt>
                <c:pt idx="1079">
                  <c:v>310.21082572239192</c:v>
                </c:pt>
                <c:pt idx="1080">
                  <c:v>265.55657189105568</c:v>
                </c:pt>
                <c:pt idx="1081">
                  <c:v>250.00897892514851</c:v>
                </c:pt>
                <c:pt idx="1082">
                  <c:v>266.43558880975081</c:v>
                </c:pt>
                <c:pt idx="1083">
                  <c:v>264.49028626784548</c:v>
                </c:pt>
                <c:pt idx="1084">
                  <c:v>267.71987611159551</c:v>
                </c:pt>
                <c:pt idx="1085">
                  <c:v>274.22127221103108</c:v>
                </c:pt>
                <c:pt idx="1086">
                  <c:v>271.05484154696859</c:v>
                </c:pt>
                <c:pt idx="1087">
                  <c:v>261.94217723322089</c:v>
                </c:pt>
                <c:pt idx="1088">
                  <c:v>290.90869302744773</c:v>
                </c:pt>
                <c:pt idx="1089">
                  <c:v>267.65554345126549</c:v>
                </c:pt>
                <c:pt idx="1090">
                  <c:v>268.99143372878302</c:v>
                </c:pt>
                <c:pt idx="1091">
                  <c:v>292.18158988254822</c:v>
                </c:pt>
                <c:pt idx="1092">
                  <c:v>296.97643530407561</c:v>
                </c:pt>
                <c:pt idx="1093">
                  <c:v>317.99578890882839</c:v>
                </c:pt>
                <c:pt idx="1094">
                  <c:v>305.81663032787111</c:v>
                </c:pt>
                <c:pt idx="1095">
                  <c:v>269.75269359064282</c:v>
                </c:pt>
                <c:pt idx="1096">
                  <c:v>282.60037827140422</c:v>
                </c:pt>
                <c:pt idx="1097">
                  <c:v>298.77725221282083</c:v>
                </c:pt>
                <c:pt idx="1098">
                  <c:v>313.3798002710671</c:v>
                </c:pt>
                <c:pt idx="1099">
                  <c:v>298.98755992624319</c:v>
                </c:pt>
                <c:pt idx="1100">
                  <c:v>274.543349751515</c:v>
                </c:pt>
                <c:pt idx="1101">
                  <c:v>291.08886880869773</c:v>
                </c:pt>
                <c:pt idx="1102">
                  <c:v>302.10267720997803</c:v>
                </c:pt>
                <c:pt idx="1103">
                  <c:v>281.27792504306228</c:v>
                </c:pt>
                <c:pt idx="1104">
                  <c:v>353.5022033846958</c:v>
                </c:pt>
                <c:pt idx="1105">
                  <c:v>382.48790895110199</c:v>
                </c:pt>
                <c:pt idx="1106">
                  <c:v>337.68784020678771</c:v>
                </c:pt>
                <c:pt idx="1107">
                  <c:v>386.24508797206511</c:v>
                </c:pt>
                <c:pt idx="1108">
                  <c:v>316.67475651822423</c:v>
                </c:pt>
                <c:pt idx="1109">
                  <c:v>314.72605271247329</c:v>
                </c:pt>
                <c:pt idx="1110">
                  <c:v>318.562597833925</c:v>
                </c:pt>
                <c:pt idx="1111">
                  <c:v>298.8840126591968</c:v>
                </c:pt>
                <c:pt idx="1112">
                  <c:v>268.03793753879808</c:v>
                </c:pt>
                <c:pt idx="1113">
                  <c:v>271.53297650506329</c:v>
                </c:pt>
                <c:pt idx="1114">
                  <c:v>347.34992998983779</c:v>
                </c:pt>
                <c:pt idx="1115">
                  <c:v>360.14999777180378</c:v>
                </c:pt>
                <c:pt idx="1116">
                  <c:v>345.45185420290221</c:v>
                </c:pt>
                <c:pt idx="1117">
                  <c:v>354.86047188579039</c:v>
                </c:pt>
                <c:pt idx="1118">
                  <c:v>353.37473017946468</c:v>
                </c:pt>
                <c:pt idx="1119">
                  <c:v>361.39507111022613</c:v>
                </c:pt>
                <c:pt idx="1120">
                  <c:v>359.28612608643061</c:v>
                </c:pt>
                <c:pt idx="1121">
                  <c:v>331.33301296922241</c:v>
                </c:pt>
                <c:pt idx="1122">
                  <c:v>351.24736651327532</c:v>
                </c:pt>
                <c:pt idx="1123">
                  <c:v>351.23248164430851</c:v>
                </c:pt>
                <c:pt idx="1124">
                  <c:v>375.67660106653108</c:v>
                </c:pt>
                <c:pt idx="1125">
                  <c:v>348.02330067022041</c:v>
                </c:pt>
                <c:pt idx="1126">
                  <c:v>366.59003426112758</c:v>
                </c:pt>
                <c:pt idx="1127">
                  <c:v>329.21779851041168</c:v>
                </c:pt>
                <c:pt idx="1128">
                  <c:v>347.66795945075461</c:v>
                </c:pt>
                <c:pt idx="1129">
                  <c:v>376.54949246140978</c:v>
                </c:pt>
                <c:pt idx="1130">
                  <c:v>368.66321637581979</c:v>
                </c:pt>
                <c:pt idx="1131">
                  <c:v>262.99338877847998</c:v>
                </c:pt>
                <c:pt idx="1132">
                  <c:v>345.78129996814852</c:v>
                </c:pt>
                <c:pt idx="1133">
                  <c:v>330.24645708426209</c:v>
                </c:pt>
                <c:pt idx="1134">
                  <c:v>340.32471861054239</c:v>
                </c:pt>
                <c:pt idx="1135">
                  <c:v>339.0193018999525</c:v>
                </c:pt>
                <c:pt idx="1136">
                  <c:v>246.28074952208891</c:v>
                </c:pt>
                <c:pt idx="1137">
                  <c:v>243.51697501179149</c:v>
                </c:pt>
                <c:pt idx="1138">
                  <c:v>296.95425399864098</c:v>
                </c:pt>
                <c:pt idx="1139">
                  <c:v>239.45136093223479</c:v>
                </c:pt>
                <c:pt idx="1140">
                  <c:v>214.18305809451789</c:v>
                </c:pt>
                <c:pt idx="1141">
                  <c:v>234.1912522237717</c:v>
                </c:pt>
                <c:pt idx="1142">
                  <c:v>240.22672585658421</c:v>
                </c:pt>
                <c:pt idx="1143">
                  <c:v>209.3429634570833</c:v>
                </c:pt>
                <c:pt idx="1144">
                  <c:v>258.66027125963348</c:v>
                </c:pt>
                <c:pt idx="1145">
                  <c:v>228.03651637682091</c:v>
                </c:pt>
                <c:pt idx="1146">
                  <c:v>252.47664040736541</c:v>
                </c:pt>
                <c:pt idx="1147">
                  <c:v>231.9319432379753</c:v>
                </c:pt>
                <c:pt idx="1148">
                  <c:v>220.77991462185119</c:v>
                </c:pt>
                <c:pt idx="1149">
                  <c:v>219.64101306219399</c:v>
                </c:pt>
                <c:pt idx="1150">
                  <c:v>221.77310309841371</c:v>
                </c:pt>
                <c:pt idx="1151">
                  <c:v>239.0312329812262</c:v>
                </c:pt>
                <c:pt idx="1152">
                  <c:v>240.67476100572719</c:v>
                </c:pt>
                <c:pt idx="1153">
                  <c:v>283.13106931077272</c:v>
                </c:pt>
                <c:pt idx="1154">
                  <c:v>286.19727125252638</c:v>
                </c:pt>
                <c:pt idx="1155">
                  <c:v>220.0059992798702</c:v>
                </c:pt>
                <c:pt idx="1156">
                  <c:v>215.4616488864024</c:v>
                </c:pt>
                <c:pt idx="1157">
                  <c:v>222.44618257780871</c:v>
                </c:pt>
                <c:pt idx="1158">
                  <c:v>254.37872877205771</c:v>
                </c:pt>
                <c:pt idx="1159">
                  <c:v>213.71580923512209</c:v>
                </c:pt>
                <c:pt idx="1160">
                  <c:v>202.1813754489024</c:v>
                </c:pt>
                <c:pt idx="1161">
                  <c:v>219.46557505259179</c:v>
                </c:pt>
                <c:pt idx="1162">
                  <c:v>249.2411221200615</c:v>
                </c:pt>
                <c:pt idx="1163">
                  <c:v>248.67715679513731</c:v>
                </c:pt>
                <c:pt idx="1164">
                  <c:v>271.80764498015242</c:v>
                </c:pt>
                <c:pt idx="1165">
                  <c:v>289.90193385728969</c:v>
                </c:pt>
                <c:pt idx="1166">
                  <c:v>259.4482161729801</c:v>
                </c:pt>
                <c:pt idx="1167">
                  <c:v>242.33349947233989</c:v>
                </c:pt>
                <c:pt idx="1168">
                  <c:v>274.90475416268271</c:v>
                </c:pt>
                <c:pt idx="1169">
                  <c:v>267.89180475146293</c:v>
                </c:pt>
                <c:pt idx="1170">
                  <c:v>242.16297720387209</c:v>
                </c:pt>
                <c:pt idx="1171">
                  <c:v>222.13110239634179</c:v>
                </c:pt>
                <c:pt idx="1172">
                  <c:v>292.15748179087308</c:v>
                </c:pt>
                <c:pt idx="1173">
                  <c:v>263.57976283418941</c:v>
                </c:pt>
                <c:pt idx="1174">
                  <c:v>254.68711869498571</c:v>
                </c:pt>
                <c:pt idx="1175">
                  <c:v>246.32335366160879</c:v>
                </c:pt>
                <c:pt idx="1176">
                  <c:v>240.60349555187591</c:v>
                </c:pt>
                <c:pt idx="1177">
                  <c:v>262.20651068859468</c:v>
                </c:pt>
                <c:pt idx="1178">
                  <c:v>332.66673921843369</c:v>
                </c:pt>
                <c:pt idx="1179">
                  <c:v>310.9922872482519</c:v>
                </c:pt>
                <c:pt idx="1180">
                  <c:v>311.07858003874622</c:v>
                </c:pt>
                <c:pt idx="1181">
                  <c:v>377.16120028059652</c:v>
                </c:pt>
                <c:pt idx="1182">
                  <c:v>589.0162310417345</c:v>
                </c:pt>
                <c:pt idx="1183">
                  <c:v>546.76051059888607</c:v>
                </c:pt>
                <c:pt idx="1184">
                  <c:v>486.46654279702062</c:v>
                </c:pt>
                <c:pt idx="1185">
                  <c:v>476.16472908534638</c:v>
                </c:pt>
                <c:pt idx="1186">
                  <c:v>509.10047079167208</c:v>
                </c:pt>
                <c:pt idx="1187">
                  <c:v>500.09828540883888</c:v>
                </c:pt>
                <c:pt idx="1188">
                  <c:v>577.55551149016446</c:v>
                </c:pt>
                <c:pt idx="1189">
                  <c:v>535.74116148163625</c:v>
                </c:pt>
                <c:pt idx="1190">
                  <c:v>748.33250317132547</c:v>
                </c:pt>
                <c:pt idx="1191">
                  <c:v>782.45240416778756</c:v>
                </c:pt>
                <c:pt idx="1192">
                  <c:v>782.95367369903761</c:v>
                </c:pt>
                <c:pt idx="1193">
                  <c:v>814.07868976583291</c:v>
                </c:pt>
                <c:pt idx="1194">
                  <c:v>904.37536432772106</c:v>
                </c:pt>
                <c:pt idx="1195">
                  <c:v>677.7310884526587</c:v>
                </c:pt>
                <c:pt idx="1196">
                  <c:v>593.91622317564168</c:v>
                </c:pt>
                <c:pt idx="1197">
                  <c:v>729.31937097887658</c:v>
                </c:pt>
                <c:pt idx="1198">
                  <c:v>627.66931909640118</c:v>
                </c:pt>
                <c:pt idx="1199">
                  <c:v>589.39478296358868</c:v>
                </c:pt>
                <c:pt idx="1200">
                  <c:v>602.5333268268804</c:v>
                </c:pt>
                <c:pt idx="1201">
                  <c:v>567.90780063794853</c:v>
                </c:pt>
                <c:pt idx="1202">
                  <c:v>658.74486118482355</c:v>
                </c:pt>
                <c:pt idx="1203">
                  <c:v>710.2044364763708</c:v>
                </c:pt>
                <c:pt idx="1204">
                  <c:v>757.77478640287836</c:v>
                </c:pt>
                <c:pt idx="1205">
                  <c:v>678.04258569796366</c:v>
                </c:pt>
                <c:pt idx="1206">
                  <c:v>655.5994609866683</c:v>
                </c:pt>
                <c:pt idx="1207">
                  <c:v>657.91067057688042</c:v>
                </c:pt>
                <c:pt idx="1208">
                  <c:v>717.95103794263605</c:v>
                </c:pt>
                <c:pt idx="1209">
                  <c:v>896.1185961514467</c:v>
                </c:pt>
                <c:pt idx="1210">
                  <c:v>836.84935690784823</c:v>
                </c:pt>
                <c:pt idx="1211">
                  <c:v>772.43961923243546</c:v>
                </c:pt>
                <c:pt idx="1212">
                  <c:v>743.76842236596372</c:v>
                </c:pt>
                <c:pt idx="1213">
                  <c:v>759.94389073102423</c:v>
                </c:pt>
                <c:pt idx="1214">
                  <c:v>834.43234143593895</c:v>
                </c:pt>
                <c:pt idx="1215">
                  <c:v>895.74353159113593</c:v>
                </c:pt>
                <c:pt idx="1216">
                  <c:v>843.58245852720415</c:v>
                </c:pt>
                <c:pt idx="1217">
                  <c:v>843.39050424738593</c:v>
                </c:pt>
                <c:pt idx="1218">
                  <c:v>848.70455775163964</c:v>
                </c:pt>
                <c:pt idx="1219">
                  <c:v>844.13171003853358</c:v>
                </c:pt>
                <c:pt idx="1220">
                  <c:v>879.21759967275727</c:v>
                </c:pt>
                <c:pt idx="1221">
                  <c:v>833.05784352467799</c:v>
                </c:pt>
                <c:pt idx="1222">
                  <c:v>900.46412051191624</c:v>
                </c:pt>
                <c:pt idx="1223">
                  <c:v>859.5109177718557</c:v>
                </c:pt>
                <c:pt idx="1224">
                  <c:v>948.69073602404501</c:v>
                </c:pt>
                <c:pt idx="1225">
                  <c:v>1077.111470801462</c:v>
                </c:pt>
                <c:pt idx="1226">
                  <c:v>1057.0046207218629</c:v>
                </c:pt>
                <c:pt idx="1227">
                  <c:v>1063.4985096540149</c:v>
                </c:pt>
                <c:pt idx="1228">
                  <c:v>992.53250687415471</c:v>
                </c:pt>
                <c:pt idx="1229">
                  <c:v>930.69181457336322</c:v>
                </c:pt>
                <c:pt idx="1230">
                  <c:v>923.38855449060577</c:v>
                </c:pt>
                <c:pt idx="1231">
                  <c:v>948.86335965927992</c:v>
                </c:pt>
                <c:pt idx="1232">
                  <c:v>916.05224483827237</c:v>
                </c:pt>
                <c:pt idx="1233">
                  <c:v>891.27365002968895</c:v>
                </c:pt>
                <c:pt idx="1234">
                  <c:v>913.36564221718902</c:v>
                </c:pt>
                <c:pt idx="1235">
                  <c:v>967.90245814226478</c:v>
                </c:pt>
                <c:pt idx="1236">
                  <c:v>1145.070167981803</c:v>
                </c:pt>
                <c:pt idx="1237">
                  <c:v>1172.309894159363</c:v>
                </c:pt>
                <c:pt idx="1238">
                  <c:v>1165.118098727886</c:v>
                </c:pt>
                <c:pt idx="1239">
                  <c:v>1223.9454267456999</c:v>
                </c:pt>
                <c:pt idx="1240">
                  <c:v>1297.1483231906959</c:v>
                </c:pt>
                <c:pt idx="1241">
                  <c:v>1253.7738731452121</c:v>
                </c:pt>
                <c:pt idx="1242">
                  <c:v>1075.6140821230599</c:v>
                </c:pt>
                <c:pt idx="1243">
                  <c:v>1211.216535746712</c:v>
                </c:pt>
                <c:pt idx="1244">
                  <c:v>1304.910828964787</c:v>
                </c:pt>
                <c:pt idx="1245">
                  <c:v>1360.8682778270261</c:v>
                </c:pt>
                <c:pt idx="1246">
                  <c:v>1364.9204755738249</c:v>
                </c:pt>
                <c:pt idx="1247">
                  <c:v>1258.1714734960369</c:v>
                </c:pt>
                <c:pt idx="1248">
                  <c:v>1202.088113928568</c:v>
                </c:pt>
                <c:pt idx="1249">
                  <c:v>1245.337093684295</c:v>
                </c:pt>
                <c:pt idx="1250">
                  <c:v>1272.525960871795</c:v>
                </c:pt>
                <c:pt idx="1251">
                  <c:v>1362.94637054687</c:v>
                </c:pt>
                <c:pt idx="1252">
                  <c:v>1282.4288312919009</c:v>
                </c:pt>
                <c:pt idx="1253">
                  <c:v>1340.433575172249</c:v>
                </c:pt>
                <c:pt idx="1254">
                  <c:v>1389.02205173475</c:v>
                </c:pt>
                <c:pt idx="1255">
                  <c:v>1333.0087165102721</c:v>
                </c:pt>
                <c:pt idx="1256">
                  <c:v>1156.37750360217</c:v>
                </c:pt>
                <c:pt idx="1257">
                  <c:v>1366.16898455862</c:v>
                </c:pt>
                <c:pt idx="1258">
                  <c:v>1377.70615271984</c:v>
                </c:pt>
                <c:pt idx="1259">
                  <c:v>1318.795902662984</c:v>
                </c:pt>
                <c:pt idx="1260">
                  <c:v>1324.002075885272</c:v>
                </c:pt>
                <c:pt idx="1261">
                  <c:v>1371.390806065318</c:v>
                </c:pt>
                <c:pt idx="1262">
                  <c:v>1380.135980595514</c:v>
                </c:pt>
                <c:pt idx="1263">
                  <c:v>1350.017272833765</c:v>
                </c:pt>
                <c:pt idx="1264">
                  <c:v>1351.6013762247269</c:v>
                </c:pt>
                <c:pt idx="1265">
                  <c:v>1307.1824318745751</c:v>
                </c:pt>
                <c:pt idx="1266">
                  <c:v>1323.4396370773629</c:v>
                </c:pt>
                <c:pt idx="1267">
                  <c:v>1288.5538754548479</c:v>
                </c:pt>
                <c:pt idx="1268">
                  <c:v>1186.5355568745749</c:v>
                </c:pt>
                <c:pt idx="1269">
                  <c:v>1176.3549909495</c:v>
                </c:pt>
                <c:pt idx="1270">
                  <c:v>1204.187823846863</c:v>
                </c:pt>
                <c:pt idx="1271">
                  <c:v>1261.725409620321</c:v>
                </c:pt>
                <c:pt idx="1272">
                  <c:v>1293.8909464409919</c:v>
                </c:pt>
                <c:pt idx="1273">
                  <c:v>1290.3719906892229</c:v>
                </c:pt>
                <c:pt idx="1274">
                  <c:v>1336.5247136626051</c:v>
                </c:pt>
                <c:pt idx="1275">
                  <c:v>1383.491196690318</c:v>
                </c:pt>
                <c:pt idx="1276">
                  <c:v>1392.467582350484</c:v>
                </c:pt>
                <c:pt idx="1277">
                  <c:v>1246.4100244303779</c:v>
                </c:pt>
                <c:pt idx="1278">
                  <c:v>1257.808196911215</c:v>
                </c:pt>
                <c:pt idx="1279">
                  <c:v>1226.5111020173481</c:v>
                </c:pt>
                <c:pt idx="1280">
                  <c:v>1170.461789941666</c:v>
                </c:pt>
                <c:pt idx="1281">
                  <c:v>1098.981596650098</c:v>
                </c:pt>
                <c:pt idx="1282">
                  <c:v>1108.1807945215601</c:v>
                </c:pt>
                <c:pt idx="1283">
                  <c:v>1235.9676435425749</c:v>
                </c:pt>
                <c:pt idx="1284">
                  <c:v>1294.546643599431</c:v>
                </c:pt>
                <c:pt idx="1285">
                  <c:v>1383.0375084094881</c:v>
                </c:pt>
                <c:pt idx="1286">
                  <c:v>1409.462293180798</c:v>
                </c:pt>
                <c:pt idx="1287">
                  <c:v>1395.4996964868969</c:v>
                </c:pt>
                <c:pt idx="1288">
                  <c:v>1398.544061336333</c:v>
                </c:pt>
                <c:pt idx="1289">
                  <c:v>1590.1587958819009</c:v>
                </c:pt>
                <c:pt idx="1290">
                  <c:v>1627.0270192117951</c:v>
                </c:pt>
                <c:pt idx="1291">
                  <c:v>1671.8263356180451</c:v>
                </c:pt>
                <c:pt idx="1292">
                  <c:v>1708.911491868045</c:v>
                </c:pt>
                <c:pt idx="1293">
                  <c:v>1909.131343408643</c:v>
                </c:pt>
                <c:pt idx="1294">
                  <c:v>1818.741103406117</c:v>
                </c:pt>
                <c:pt idx="1295">
                  <c:v>1723.2889170609351</c:v>
                </c:pt>
                <c:pt idx="1296">
                  <c:v>2505.069232003862</c:v>
                </c:pt>
                <c:pt idx="1297">
                  <c:v>1735.6450475637989</c:v>
                </c:pt>
                <c:pt idx="1298">
                  <c:v>1596.6895685210941</c:v>
                </c:pt>
                <c:pt idx="1299">
                  <c:v>1479.710080182987</c:v>
                </c:pt>
                <c:pt idx="1300">
                  <c:v>1459.950948842438</c:v>
                </c:pt>
                <c:pt idx="1301">
                  <c:v>1475.2081365349079</c:v>
                </c:pt>
                <c:pt idx="1302">
                  <c:v>1984.95434323365</c:v>
                </c:pt>
                <c:pt idx="1303">
                  <c:v>1789.3099505811931</c:v>
                </c:pt>
                <c:pt idx="1304">
                  <c:v>1837.1992149835669</c:v>
                </c:pt>
                <c:pt idx="1305">
                  <c:v>1661.128039309503</c:v>
                </c:pt>
                <c:pt idx="1306">
                  <c:v>1629.760277754795</c:v>
                </c:pt>
                <c:pt idx="1307">
                  <c:v>1613.078549912814</c:v>
                </c:pt>
                <c:pt idx="1308">
                  <c:v>1621.8661133642111</c:v>
                </c:pt>
                <c:pt idx="1309">
                  <c:v>2061.4284319006802</c:v>
                </c:pt>
                <c:pt idx="1310">
                  <c:v>1647.933035363875</c:v>
                </c:pt>
                <c:pt idx="1311">
                  <c:v>1914.148127291938</c:v>
                </c:pt>
                <c:pt idx="1312">
                  <c:v>1596.8892702594269</c:v>
                </c:pt>
                <c:pt idx="1313">
                  <c:v>1766.1959590848139</c:v>
                </c:pt>
                <c:pt idx="1314">
                  <c:v>1601.2639872487721</c:v>
                </c:pt>
                <c:pt idx="1315">
                  <c:v>1614.644222297416</c:v>
                </c:pt>
                <c:pt idx="1316">
                  <c:v>1529.532732583594</c:v>
                </c:pt>
                <c:pt idx="1317">
                  <c:v>1374.793179543037</c:v>
                </c:pt>
                <c:pt idx="1318">
                  <c:v>1304.6164435714229</c:v>
                </c:pt>
                <c:pt idx="1319">
                  <c:v>1200.904015202784</c:v>
                </c:pt>
                <c:pt idx="1320">
                  <c:v>1212.337326904476</c:v>
                </c:pt>
                <c:pt idx="1321">
                  <c:v>1261.8168579620069</c:v>
                </c:pt>
                <c:pt idx="1322">
                  <c:v>1284.7655803973589</c:v>
                </c:pt>
                <c:pt idx="1323">
                  <c:v>1293.6660478000711</c:v>
                </c:pt>
                <c:pt idx="1324">
                  <c:v>1180.6887866018751</c:v>
                </c:pt>
                <c:pt idx="1325">
                  <c:v>1153.3883092410681</c:v>
                </c:pt>
                <c:pt idx="1326">
                  <c:v>1086.8870032456589</c:v>
                </c:pt>
                <c:pt idx="1327">
                  <c:v>1165.02780027375</c:v>
                </c:pt>
                <c:pt idx="1328">
                  <c:v>1166.063542461249</c:v>
                </c:pt>
                <c:pt idx="1329">
                  <c:v>1121.35888676023</c:v>
                </c:pt>
                <c:pt idx="1330">
                  <c:v>1071.8516611600789</c:v>
                </c:pt>
                <c:pt idx="1331">
                  <c:v>1050.797999050704</c:v>
                </c:pt>
                <c:pt idx="1332">
                  <c:v>1022.433185656163</c:v>
                </c:pt>
                <c:pt idx="1333">
                  <c:v>1068.8204111600789</c:v>
                </c:pt>
                <c:pt idx="1334">
                  <c:v>1109.2820810819539</c:v>
                </c:pt>
                <c:pt idx="1335">
                  <c:v>1050.1398566366211</c:v>
                </c:pt>
                <c:pt idx="1336">
                  <c:v>981.15778892246169</c:v>
                </c:pt>
                <c:pt idx="1337">
                  <c:v>928.21532081767782</c:v>
                </c:pt>
                <c:pt idx="1338">
                  <c:v>937.42574016214348</c:v>
                </c:pt>
                <c:pt idx="1339">
                  <c:v>946.62435402080268</c:v>
                </c:pt>
                <c:pt idx="1340">
                  <c:v>909.64541982121546</c:v>
                </c:pt>
                <c:pt idx="1341">
                  <c:v>850.19129030912848</c:v>
                </c:pt>
                <c:pt idx="1342">
                  <c:v>824.48235524342749</c:v>
                </c:pt>
                <c:pt idx="1343">
                  <c:v>836.97058718412836</c:v>
                </c:pt>
                <c:pt idx="1344">
                  <c:v>880.76694210389724</c:v>
                </c:pt>
                <c:pt idx="1345">
                  <c:v>874.6888668943709</c:v>
                </c:pt>
                <c:pt idx="1346">
                  <c:v>863.98396464685572</c:v>
                </c:pt>
                <c:pt idx="1347">
                  <c:v>862.12917997177988</c:v>
                </c:pt>
                <c:pt idx="1348">
                  <c:v>894.3091006919617</c:v>
                </c:pt>
                <c:pt idx="1349">
                  <c:v>815.18080222034814</c:v>
                </c:pt>
                <c:pt idx="1350">
                  <c:v>744.96019867629525</c:v>
                </c:pt>
                <c:pt idx="1351">
                  <c:v>715.46691704135583</c:v>
                </c:pt>
                <c:pt idx="1352">
                  <c:v>729.92218951650727</c:v>
                </c:pt>
                <c:pt idx="1353">
                  <c:v>716.5036687199904</c:v>
                </c:pt>
                <c:pt idx="1354">
                  <c:v>670.7500319870262</c:v>
                </c:pt>
                <c:pt idx="1355">
                  <c:v>643.50264477288795</c:v>
                </c:pt>
                <c:pt idx="1356">
                  <c:v>659.12431450229337</c:v>
                </c:pt>
                <c:pt idx="1357">
                  <c:v>670.9230693851058</c:v>
                </c:pt>
                <c:pt idx="1358">
                  <c:v>637.64627125905281</c:v>
                </c:pt>
                <c:pt idx="1359">
                  <c:v>630.93938745577623</c:v>
                </c:pt>
                <c:pt idx="1360">
                  <c:v>622.3078933151512</c:v>
                </c:pt>
                <c:pt idx="1361">
                  <c:v>601.75041313510576</c:v>
                </c:pt>
                <c:pt idx="1362">
                  <c:v>568.91491958610391</c:v>
                </c:pt>
                <c:pt idx="1363">
                  <c:v>554.44808287872502</c:v>
                </c:pt>
                <c:pt idx="1364">
                  <c:v>557.93705719939555</c:v>
                </c:pt>
                <c:pt idx="1365">
                  <c:v>526.84984069122504</c:v>
                </c:pt>
                <c:pt idx="1366">
                  <c:v>522.44081840854324</c:v>
                </c:pt>
                <c:pt idx="1367">
                  <c:v>519.6604961429183</c:v>
                </c:pt>
                <c:pt idx="1368">
                  <c:v>460.78026446249407</c:v>
                </c:pt>
                <c:pt idx="1369">
                  <c:v>521.86052794189936</c:v>
                </c:pt>
                <c:pt idx="1370">
                  <c:v>475.57514842981232</c:v>
                </c:pt>
                <c:pt idx="1371">
                  <c:v>470.47835213222129</c:v>
                </c:pt>
                <c:pt idx="1372">
                  <c:v>433.89725905586528</c:v>
                </c:pt>
                <c:pt idx="1373">
                  <c:v>473.75237460737287</c:v>
                </c:pt>
                <c:pt idx="1374">
                  <c:v>571.85926355700155</c:v>
                </c:pt>
                <c:pt idx="1375">
                  <c:v>452.11674806761522</c:v>
                </c:pt>
                <c:pt idx="1376">
                  <c:v>386.22433505659171</c:v>
                </c:pt>
                <c:pt idx="1377">
                  <c:v>385.68433775116739</c:v>
                </c:pt>
                <c:pt idx="1378">
                  <c:v>506.77916036945999</c:v>
                </c:pt>
                <c:pt idx="1379">
                  <c:v>532.28777211095235</c:v>
                </c:pt>
                <c:pt idx="1380">
                  <c:v>410.43714296248368</c:v>
                </c:pt>
                <c:pt idx="1381">
                  <c:v>372.68339186836528</c:v>
                </c:pt>
                <c:pt idx="1382">
                  <c:v>474.24924751537111</c:v>
                </c:pt>
                <c:pt idx="1383">
                  <c:v>399.05044524795619</c:v>
                </c:pt>
                <c:pt idx="1384">
                  <c:v>377.18106000115711</c:v>
                </c:pt>
                <c:pt idx="1385">
                  <c:v>387.92857972487673</c:v>
                </c:pt>
                <c:pt idx="1386">
                  <c:v>357.63237482500739</c:v>
                </c:pt>
                <c:pt idx="1387">
                  <c:v>340.98244083921099</c:v>
                </c:pt>
                <c:pt idx="1388">
                  <c:v>359.19260479836919</c:v>
                </c:pt>
                <c:pt idx="1389">
                  <c:v>353.88673096740138</c:v>
                </c:pt>
                <c:pt idx="1390">
                  <c:v>315.94871602315237</c:v>
                </c:pt>
                <c:pt idx="1391">
                  <c:v>300.71606269573277</c:v>
                </c:pt>
                <c:pt idx="1392">
                  <c:v>311.71222695780949</c:v>
                </c:pt>
                <c:pt idx="1393">
                  <c:v>230.18645855294969</c:v>
                </c:pt>
                <c:pt idx="1394">
                  <c:v>301.65895193790988</c:v>
                </c:pt>
                <c:pt idx="1395">
                  <c:v>305.14809844360587</c:v>
                </c:pt>
                <c:pt idx="1396">
                  <c:v>297.99638945923101</c:v>
                </c:pt>
                <c:pt idx="1397">
                  <c:v>302.76299873088908</c:v>
                </c:pt>
                <c:pt idx="1398">
                  <c:v>281.29464256717421</c:v>
                </c:pt>
                <c:pt idx="1399">
                  <c:v>255.89218847271869</c:v>
                </c:pt>
                <c:pt idx="1400">
                  <c:v>234.69416601178111</c:v>
                </c:pt>
                <c:pt idx="1401">
                  <c:v>258.465142670516</c:v>
                </c:pt>
                <c:pt idx="1402">
                  <c:v>232.22606571454821</c:v>
                </c:pt>
                <c:pt idx="1403">
                  <c:v>210.04319217939201</c:v>
                </c:pt>
                <c:pt idx="1404">
                  <c:v>241.37840319891279</c:v>
                </c:pt>
                <c:pt idx="1405">
                  <c:v>237.13389588180101</c:v>
                </c:pt>
                <c:pt idx="1406">
                  <c:v>212.79646141483039</c:v>
                </c:pt>
                <c:pt idx="1407">
                  <c:v>251.63828993187681</c:v>
                </c:pt>
                <c:pt idx="1408">
                  <c:v>275.76259413109551</c:v>
                </c:pt>
                <c:pt idx="1409">
                  <c:v>230.8789393459393</c:v>
                </c:pt>
                <c:pt idx="1410">
                  <c:v>235.30306316980011</c:v>
                </c:pt>
                <c:pt idx="1411">
                  <c:v>247.29607480652919</c:v>
                </c:pt>
                <c:pt idx="1412">
                  <c:v>232.2207823189535</c:v>
                </c:pt>
                <c:pt idx="1413">
                  <c:v>251.69320438642319</c:v>
                </c:pt>
                <c:pt idx="1414">
                  <c:v>240.23717909203299</c:v>
                </c:pt>
                <c:pt idx="1415">
                  <c:v>201.4946258622698</c:v>
                </c:pt>
                <c:pt idx="1416">
                  <c:v>234.75907850609551</c:v>
                </c:pt>
                <c:pt idx="1417">
                  <c:v>294.08867830794031</c:v>
                </c:pt>
                <c:pt idx="1418">
                  <c:v>264.00636902633232</c:v>
                </c:pt>
                <c:pt idx="1419">
                  <c:v>223.89505085942699</c:v>
                </c:pt>
                <c:pt idx="1420">
                  <c:v>224.7879730302385</c:v>
                </c:pt>
                <c:pt idx="1421">
                  <c:v>232.76923973514289</c:v>
                </c:pt>
                <c:pt idx="1422">
                  <c:v>223.72850214175079</c:v>
                </c:pt>
                <c:pt idx="1423">
                  <c:v>230.83169315595441</c:v>
                </c:pt>
                <c:pt idx="1424">
                  <c:v>256.50378467123193</c:v>
                </c:pt>
                <c:pt idx="1425">
                  <c:v>230.39793027527921</c:v>
                </c:pt>
                <c:pt idx="1426">
                  <c:v>241.10159832605009</c:v>
                </c:pt>
                <c:pt idx="1427">
                  <c:v>250.6892239318872</c:v>
                </c:pt>
                <c:pt idx="1428">
                  <c:v>240.41857059736071</c:v>
                </c:pt>
                <c:pt idx="1429">
                  <c:v>276.05832664920541</c:v>
                </c:pt>
                <c:pt idx="1430">
                  <c:v>245.3964957869876</c:v>
                </c:pt>
                <c:pt idx="1431">
                  <c:v>260.9767393502035</c:v>
                </c:pt>
                <c:pt idx="1432">
                  <c:v>241.9205219545984</c:v>
                </c:pt>
                <c:pt idx="1433">
                  <c:v>227.2913715639734</c:v>
                </c:pt>
                <c:pt idx="1434">
                  <c:v>225.5677459794573</c:v>
                </c:pt>
                <c:pt idx="1435">
                  <c:v>237.57378845992599</c:v>
                </c:pt>
                <c:pt idx="1436">
                  <c:v>242.47238963037961</c:v>
                </c:pt>
                <c:pt idx="1437">
                  <c:v>271.4988281353701</c:v>
                </c:pt>
                <c:pt idx="1438">
                  <c:v>330.3167048566466</c:v>
                </c:pt>
                <c:pt idx="1439">
                  <c:v>304.90433110059257</c:v>
                </c:pt>
                <c:pt idx="1440">
                  <c:v>260.22620577635308</c:v>
                </c:pt>
                <c:pt idx="1441">
                  <c:v>249.63637969360599</c:v>
                </c:pt>
                <c:pt idx="1442">
                  <c:v>226.40191345992599</c:v>
                </c:pt>
                <c:pt idx="1443">
                  <c:v>231.55734510765799</c:v>
                </c:pt>
                <c:pt idx="1444">
                  <c:v>222.64320213748661</c:v>
                </c:pt>
                <c:pt idx="1445">
                  <c:v>222.1143912948001</c:v>
                </c:pt>
                <c:pt idx="1446">
                  <c:v>251.5856079205264</c:v>
                </c:pt>
                <c:pt idx="1447">
                  <c:v>247.63758321065239</c:v>
                </c:pt>
                <c:pt idx="1448">
                  <c:v>230.3229999819421</c:v>
                </c:pt>
                <c:pt idx="1449">
                  <c:v>254.19168525432659</c:v>
                </c:pt>
                <c:pt idx="1450">
                  <c:v>240.34332870567229</c:v>
                </c:pt>
                <c:pt idx="1451">
                  <c:v>235.00712538109551</c:v>
                </c:pt>
                <c:pt idx="1452">
                  <c:v>244.37723662719969</c:v>
                </c:pt>
                <c:pt idx="1453">
                  <c:v>240.2216657230766</c:v>
                </c:pt>
                <c:pt idx="1454">
                  <c:v>227.16930799828299</c:v>
                </c:pt>
                <c:pt idx="1455">
                  <c:v>290.48863606969019</c:v>
                </c:pt>
                <c:pt idx="1456">
                  <c:v>402.13305473666833</c:v>
                </c:pt>
                <c:pt idx="1457">
                  <c:v>385.60412599730267</c:v>
                </c:pt>
                <c:pt idx="1458">
                  <c:v>355.02887334210578</c:v>
                </c:pt>
                <c:pt idx="1459">
                  <c:v>336.87531483037668</c:v>
                </c:pt>
                <c:pt idx="1460">
                  <c:v>320.84149010913143</c:v>
                </c:pt>
                <c:pt idx="1461">
                  <c:v>309.92023766772519</c:v>
                </c:pt>
                <c:pt idx="1462">
                  <c:v>316.84009625863229</c:v>
                </c:pt>
                <c:pt idx="1463">
                  <c:v>329.99367741666168</c:v>
                </c:pt>
                <c:pt idx="1464">
                  <c:v>305.77045064747801</c:v>
                </c:pt>
                <c:pt idx="1465">
                  <c:v>316.96795270394489</c:v>
                </c:pt>
                <c:pt idx="1466">
                  <c:v>280.1462527760159</c:v>
                </c:pt>
                <c:pt idx="1467">
                  <c:v>280.37601624831427</c:v>
                </c:pt>
                <c:pt idx="1468">
                  <c:v>259.69100696386352</c:v>
                </c:pt>
                <c:pt idx="1469">
                  <c:v>267.75785941379809</c:v>
                </c:pt>
                <c:pt idx="1470">
                  <c:v>289.38723226109653</c:v>
                </c:pt>
                <c:pt idx="1471">
                  <c:v>258.58932512366181</c:v>
                </c:pt>
                <c:pt idx="1472">
                  <c:v>246.32408673196301</c:v>
                </c:pt>
                <c:pt idx="1473">
                  <c:v>251.8245867390699</c:v>
                </c:pt>
                <c:pt idx="1474">
                  <c:v>261.39488301533987</c:v>
                </c:pt>
                <c:pt idx="1475">
                  <c:v>289.15000402706897</c:v>
                </c:pt>
                <c:pt idx="1476">
                  <c:v>266.20183058388329</c:v>
                </c:pt>
                <c:pt idx="1477">
                  <c:v>250.923125106605</c:v>
                </c:pt>
                <c:pt idx="1478">
                  <c:v>294.09919386513337</c:v>
                </c:pt>
                <c:pt idx="1479">
                  <c:v>300.7127436698209</c:v>
                </c:pt>
                <c:pt idx="1480">
                  <c:v>306.93062697060208</c:v>
                </c:pt>
                <c:pt idx="1481">
                  <c:v>329.11826124794578</c:v>
                </c:pt>
                <c:pt idx="1482">
                  <c:v>249.32327608885311</c:v>
                </c:pt>
                <c:pt idx="1483">
                  <c:v>229.03613378521871</c:v>
                </c:pt>
                <c:pt idx="1484">
                  <c:v>289.69119858390422</c:v>
                </c:pt>
                <c:pt idx="1485">
                  <c:v>285.52342514640418</c:v>
                </c:pt>
                <c:pt idx="1486">
                  <c:v>271.81720277175168</c:v>
                </c:pt>
                <c:pt idx="1487">
                  <c:v>253.455397285945</c:v>
                </c:pt>
                <c:pt idx="1488">
                  <c:v>246.1635249198209</c:v>
                </c:pt>
                <c:pt idx="1489">
                  <c:v>244.39776885376219</c:v>
                </c:pt>
                <c:pt idx="1490">
                  <c:v>237.50069581115139</c:v>
                </c:pt>
                <c:pt idx="1491">
                  <c:v>253.5713379009951</c:v>
                </c:pt>
                <c:pt idx="1492">
                  <c:v>280.6755266804762</c:v>
                </c:pt>
                <c:pt idx="1493">
                  <c:v>256.41292404517878</c:v>
                </c:pt>
                <c:pt idx="1494">
                  <c:v>242.71052472024419</c:v>
                </c:pt>
                <c:pt idx="1495">
                  <c:v>252.92676729979061</c:v>
                </c:pt>
                <c:pt idx="1496">
                  <c:v>239.055580872588</c:v>
                </c:pt>
                <c:pt idx="1497">
                  <c:v>227.92791572307661</c:v>
                </c:pt>
                <c:pt idx="1498">
                  <c:v>255.5864768686817</c:v>
                </c:pt>
                <c:pt idx="1499">
                  <c:v>265.63390664530948</c:v>
                </c:pt>
                <c:pt idx="1500">
                  <c:v>224.91037245140799</c:v>
                </c:pt>
                <c:pt idx="1501">
                  <c:v>219.50905409203301</c:v>
                </c:pt>
                <c:pt idx="1502">
                  <c:v>215.1440494016903</c:v>
                </c:pt>
                <c:pt idx="1503">
                  <c:v>223.74663279444209</c:v>
                </c:pt>
                <c:pt idx="1504">
                  <c:v>242.58455955936171</c:v>
                </c:pt>
                <c:pt idx="1505">
                  <c:v>329.78452535450919</c:v>
                </c:pt>
                <c:pt idx="1506">
                  <c:v>321.45231774585022</c:v>
                </c:pt>
                <c:pt idx="1507">
                  <c:v>319.51835248162581</c:v>
                </c:pt>
                <c:pt idx="1508">
                  <c:v>291.09813233458891</c:v>
                </c:pt>
                <c:pt idx="1509">
                  <c:v>356.06987611159548</c:v>
                </c:pt>
                <c:pt idx="1510">
                  <c:v>477.40090880127428</c:v>
                </c:pt>
                <c:pt idx="1511">
                  <c:v>388.97359010344582</c:v>
                </c:pt>
                <c:pt idx="1512">
                  <c:v>408.01442358532552</c:v>
                </c:pt>
                <c:pt idx="1513">
                  <c:v>293.16678500257842</c:v>
                </c:pt>
                <c:pt idx="1514">
                  <c:v>301.5987524873114</c:v>
                </c:pt>
                <c:pt idx="1515">
                  <c:v>273.39561897273938</c:v>
                </c:pt>
                <c:pt idx="1516">
                  <c:v>263.16214327635311</c:v>
                </c:pt>
                <c:pt idx="1517">
                  <c:v>259.3458157287622</c:v>
                </c:pt>
                <c:pt idx="1518">
                  <c:v>260.12075019573291</c:v>
                </c:pt>
                <c:pt idx="1519">
                  <c:v>233.7124526257679</c:v>
                </c:pt>
                <c:pt idx="1520">
                  <c:v>251.63838405260219</c:v>
                </c:pt>
                <c:pt idx="1521">
                  <c:v>253.10103728378689</c:v>
                </c:pt>
                <c:pt idx="1522">
                  <c:v>229.34646735622621</c:v>
                </c:pt>
                <c:pt idx="1523">
                  <c:v>215.40109382106991</c:v>
                </c:pt>
                <c:pt idx="1524">
                  <c:v>209.64644792121109</c:v>
                </c:pt>
                <c:pt idx="1525">
                  <c:v>245.126115986196</c:v>
                </c:pt>
                <c:pt idx="1526">
                  <c:v>264.70715348761729</c:v>
                </c:pt>
                <c:pt idx="1527">
                  <c:v>313.31796891730488</c:v>
                </c:pt>
                <c:pt idx="1528">
                  <c:v>232.42605993008701</c:v>
                </c:pt>
                <c:pt idx="1529">
                  <c:v>216.55624293932101</c:v>
                </c:pt>
                <c:pt idx="1530">
                  <c:v>285.71333008849513</c:v>
                </c:pt>
                <c:pt idx="1531">
                  <c:v>451.28042074802897</c:v>
                </c:pt>
                <c:pt idx="1532">
                  <c:v>449.16286607474302</c:v>
                </c:pt>
                <c:pt idx="1533">
                  <c:v>545.1780016742099</c:v>
                </c:pt>
                <c:pt idx="1534">
                  <c:v>665.57010566005829</c:v>
                </c:pt>
                <c:pt idx="1535">
                  <c:v>615.79127746398831</c:v>
                </c:pt>
                <c:pt idx="1536">
                  <c:v>512.13456294832167</c:v>
                </c:pt>
                <c:pt idx="1537">
                  <c:v>552.51577665146749</c:v>
                </c:pt>
                <c:pt idx="1538">
                  <c:v>556.58244824486997</c:v>
                </c:pt>
                <c:pt idx="1539">
                  <c:v>520.034973489511</c:v>
                </c:pt>
                <c:pt idx="1540">
                  <c:v>523.2234555122327</c:v>
                </c:pt>
                <c:pt idx="1541">
                  <c:v>539.06040844476297</c:v>
                </c:pt>
                <c:pt idx="1542">
                  <c:v>562.08972138655838</c:v>
                </c:pt>
                <c:pt idx="1543">
                  <c:v>469.95730512871461</c:v>
                </c:pt>
                <c:pt idx="1544">
                  <c:v>400.32110918905659</c:v>
                </c:pt>
                <c:pt idx="1545">
                  <c:v>424.11324561199501</c:v>
                </c:pt>
                <c:pt idx="1546">
                  <c:v>478.31726622314937</c:v>
                </c:pt>
                <c:pt idx="1547">
                  <c:v>580.48489784145238</c:v>
                </c:pt>
                <c:pt idx="1548">
                  <c:v>834.03531482595213</c:v>
                </c:pt>
                <c:pt idx="1549">
                  <c:v>691.36555564868706</c:v>
                </c:pt>
                <c:pt idx="1550">
                  <c:v>633.98101905986516</c:v>
                </c:pt>
                <c:pt idx="1551">
                  <c:v>597.12324093202233</c:v>
                </c:pt>
                <c:pt idx="1552">
                  <c:v>582.53678318448635</c:v>
                </c:pt>
                <c:pt idx="1553">
                  <c:v>591.9884691983217</c:v>
                </c:pt>
                <c:pt idx="1554">
                  <c:v>547.19938324660768</c:v>
                </c:pt>
                <c:pt idx="1555">
                  <c:v>501.98880296179902</c:v>
                </c:pt>
                <c:pt idx="1556">
                  <c:v>542.34971460421366</c:v>
                </c:pt>
                <c:pt idx="1557">
                  <c:v>544.75234088369473</c:v>
                </c:pt>
                <c:pt idx="1558">
                  <c:v>663.97673310530843</c:v>
                </c:pt>
                <c:pt idx="1559">
                  <c:v>664.73395372641255</c:v>
                </c:pt>
                <c:pt idx="1560">
                  <c:v>706.82606605952799</c:v>
                </c:pt>
                <c:pt idx="1561">
                  <c:v>712.84156016077418</c:v>
                </c:pt>
                <c:pt idx="1562">
                  <c:v>721.80063673180257</c:v>
                </c:pt>
                <c:pt idx="1563">
                  <c:v>1005.1418476900431</c:v>
                </c:pt>
                <c:pt idx="1564">
                  <c:v>920.17650505221923</c:v>
                </c:pt>
                <c:pt idx="1565">
                  <c:v>895.49268450460715</c:v>
                </c:pt>
                <c:pt idx="1566">
                  <c:v>855.02926013845206</c:v>
                </c:pt>
                <c:pt idx="1567">
                  <c:v>805.55884242997865</c:v>
                </c:pt>
                <c:pt idx="1568">
                  <c:v>799.99133401164147</c:v>
                </c:pt>
                <c:pt idx="1569">
                  <c:v>810.16721243671725</c:v>
                </c:pt>
                <c:pt idx="1570">
                  <c:v>840.92568363523048</c:v>
                </c:pt>
                <c:pt idx="1571">
                  <c:v>887.31273775953537</c:v>
                </c:pt>
                <c:pt idx="1572">
                  <c:v>961.92865878263581</c:v>
                </c:pt>
                <c:pt idx="1573">
                  <c:v>1005.100377507471</c:v>
                </c:pt>
                <c:pt idx="1574">
                  <c:v>959.57124703303532</c:v>
                </c:pt>
                <c:pt idx="1575">
                  <c:v>1124.5166314990049</c:v>
                </c:pt>
                <c:pt idx="1576">
                  <c:v>1938.8223772131801</c:v>
                </c:pt>
                <c:pt idx="1577">
                  <c:v>1839.1945888637031</c:v>
                </c:pt>
                <c:pt idx="1578">
                  <c:v>1320.176492541689</c:v>
                </c:pt>
                <c:pt idx="1579">
                  <c:v>1170.8964439563631</c:v>
                </c:pt>
                <c:pt idx="1580">
                  <c:v>1118.29916370809</c:v>
                </c:pt>
                <c:pt idx="1581">
                  <c:v>989.22509384833631</c:v>
                </c:pt>
                <c:pt idx="1582">
                  <c:v>1018.489994459859</c:v>
                </c:pt>
                <c:pt idx="1583">
                  <c:v>1162.132064240855</c:v>
                </c:pt>
                <c:pt idx="1584">
                  <c:v>1210.815164249384</c:v>
                </c:pt>
                <c:pt idx="1585">
                  <c:v>1111.408808392431</c:v>
                </c:pt>
                <c:pt idx="1586">
                  <c:v>1148.2904907745069</c:v>
                </c:pt>
                <c:pt idx="1587">
                  <c:v>1253.893416612613</c:v>
                </c:pt>
                <c:pt idx="1588">
                  <c:v>1347.740206654938</c:v>
                </c:pt>
                <c:pt idx="1589">
                  <c:v>1514.900083115939</c:v>
                </c:pt>
                <c:pt idx="1590">
                  <c:v>1478.3382288020071</c:v>
                </c:pt>
                <c:pt idx="1591">
                  <c:v>1399.0654792263249</c:v>
                </c:pt>
                <c:pt idx="1592">
                  <c:v>1392.194192088522</c:v>
                </c:pt>
                <c:pt idx="1593">
                  <c:v>1464.832002086416</c:v>
                </c:pt>
                <c:pt idx="1594">
                  <c:v>1453.428543322939</c:v>
                </c:pt>
                <c:pt idx="1595">
                  <c:v>1492.862639161677</c:v>
                </c:pt>
                <c:pt idx="1596">
                  <c:v>1463.063703422333</c:v>
                </c:pt>
                <c:pt idx="1597">
                  <c:v>1432.6861055736131</c:v>
                </c:pt>
                <c:pt idx="1598">
                  <c:v>1319.158431428355</c:v>
                </c:pt>
                <c:pt idx="1599">
                  <c:v>1359.4416819379569</c:v>
                </c:pt>
                <c:pt idx="1600">
                  <c:v>1226.3287900159989</c:v>
                </c:pt>
                <c:pt idx="1601">
                  <c:v>1174.7399579957</c:v>
                </c:pt>
                <c:pt idx="1602">
                  <c:v>1123.9409867545451</c:v>
                </c:pt>
                <c:pt idx="1603">
                  <c:v>1191.9645238354919</c:v>
                </c:pt>
                <c:pt idx="1604">
                  <c:v>1149.555540422841</c:v>
                </c:pt>
                <c:pt idx="1605">
                  <c:v>1189.2016886284921</c:v>
                </c:pt>
                <c:pt idx="1606">
                  <c:v>1257.0407671952869</c:v>
                </c:pt>
                <c:pt idx="1607">
                  <c:v>1344.697921645253</c:v>
                </c:pt>
                <c:pt idx="1608">
                  <c:v>1392.5573279630601</c:v>
                </c:pt>
                <c:pt idx="1609">
                  <c:v>1412.315608346946</c:v>
                </c:pt>
                <c:pt idx="1610">
                  <c:v>1456.612032011029</c:v>
                </c:pt>
                <c:pt idx="1611">
                  <c:v>1478.91044959484</c:v>
                </c:pt>
                <c:pt idx="1612">
                  <c:v>1375.6340269893401</c:v>
                </c:pt>
                <c:pt idx="1613">
                  <c:v>1357.287563492878</c:v>
                </c:pt>
                <c:pt idx="1614">
                  <c:v>1246.2188078653519</c:v>
                </c:pt>
                <c:pt idx="1615">
                  <c:v>1225.093692217609</c:v>
                </c:pt>
                <c:pt idx="1616">
                  <c:v>1262.219792461249</c:v>
                </c:pt>
                <c:pt idx="1617">
                  <c:v>1223.782627668249</c:v>
                </c:pt>
                <c:pt idx="1618">
                  <c:v>1140.5165139058249</c:v>
                </c:pt>
                <c:pt idx="1619">
                  <c:v>1215.1676549441929</c:v>
                </c:pt>
                <c:pt idx="1620">
                  <c:v>1272.4625279910681</c:v>
                </c:pt>
                <c:pt idx="1621">
                  <c:v>1273.4337279118899</c:v>
                </c:pt>
                <c:pt idx="1622">
                  <c:v>1337.046470608992</c:v>
                </c:pt>
                <c:pt idx="1623">
                  <c:v>1504.224957656666</c:v>
                </c:pt>
                <c:pt idx="1624">
                  <c:v>1731.130887072939</c:v>
                </c:pt>
                <c:pt idx="1625">
                  <c:v>1709.420928060136</c:v>
                </c:pt>
                <c:pt idx="1626">
                  <c:v>1642.229505262166</c:v>
                </c:pt>
                <c:pt idx="1627">
                  <c:v>1531.86550202956</c:v>
                </c:pt>
                <c:pt idx="1628">
                  <c:v>1616.6070409564461</c:v>
                </c:pt>
                <c:pt idx="1629">
                  <c:v>1587.383037435136</c:v>
                </c:pt>
                <c:pt idx="1630">
                  <c:v>1674.770004509764</c:v>
                </c:pt>
                <c:pt idx="1631">
                  <c:v>1742.9517488997151</c:v>
                </c:pt>
                <c:pt idx="1632">
                  <c:v>1606.0786323180521</c:v>
                </c:pt>
                <c:pt idx="1633">
                  <c:v>1738.7709913649689</c:v>
                </c:pt>
                <c:pt idx="1634">
                  <c:v>1946.0573103476579</c:v>
                </c:pt>
                <c:pt idx="1635">
                  <c:v>2094.907167084938</c:v>
                </c:pt>
                <c:pt idx="1636">
                  <c:v>2244.2027857334378</c:v>
                </c:pt>
                <c:pt idx="1637">
                  <c:v>2336.9909076539229</c:v>
                </c:pt>
                <c:pt idx="1638">
                  <c:v>2207.57793414251</c:v>
                </c:pt>
                <c:pt idx="1639">
                  <c:v>2256.8746233069301</c:v>
                </c:pt>
                <c:pt idx="1640">
                  <c:v>2119.937494162305</c:v>
                </c:pt>
                <c:pt idx="1641">
                  <c:v>2105.2216036619689</c:v>
                </c:pt>
                <c:pt idx="1642">
                  <c:v>1868.8940988043209</c:v>
                </c:pt>
                <c:pt idx="1643">
                  <c:v>1838.964745067798</c:v>
                </c:pt>
                <c:pt idx="1644">
                  <c:v>1746.3884305578169</c:v>
                </c:pt>
                <c:pt idx="1645">
                  <c:v>1762.6358905329689</c:v>
                </c:pt>
                <c:pt idx="1646">
                  <c:v>1897.572233281242</c:v>
                </c:pt>
                <c:pt idx="1647">
                  <c:v>2041.3643562209299</c:v>
                </c:pt>
                <c:pt idx="1648">
                  <c:v>2161.2371626581348</c:v>
                </c:pt>
                <c:pt idx="1649">
                  <c:v>2259.2619610903689</c:v>
                </c:pt>
                <c:pt idx="1650">
                  <c:v>2301.4742235396202</c:v>
                </c:pt>
                <c:pt idx="1651">
                  <c:v>2169.2187420910441</c:v>
                </c:pt>
                <c:pt idx="1652">
                  <c:v>2023.6188858349381</c:v>
                </c:pt>
                <c:pt idx="1653">
                  <c:v>1958.740073057184</c:v>
                </c:pt>
                <c:pt idx="1654">
                  <c:v>1769.3720655837189</c:v>
                </c:pt>
                <c:pt idx="1655">
                  <c:v>1799.144282380593</c:v>
                </c:pt>
                <c:pt idx="1656">
                  <c:v>1573.548163714617</c:v>
                </c:pt>
                <c:pt idx="1657">
                  <c:v>1658.8233058684229</c:v>
                </c:pt>
                <c:pt idx="1658">
                  <c:v>1698.373595468953</c:v>
                </c:pt>
                <c:pt idx="1659">
                  <c:v>1727.9121109014841</c:v>
                </c:pt>
                <c:pt idx="1660">
                  <c:v>2349.2533104788472</c:v>
                </c:pt>
                <c:pt idx="1661">
                  <c:v>2040.044080812828</c:v>
                </c:pt>
                <c:pt idx="1662">
                  <c:v>2004.778232550741</c:v>
                </c:pt>
                <c:pt idx="1663">
                  <c:v>1950.604191121749</c:v>
                </c:pt>
                <c:pt idx="1664">
                  <c:v>1854.636127602545</c:v>
                </c:pt>
                <c:pt idx="1665">
                  <c:v>1892.667845005257</c:v>
                </c:pt>
                <c:pt idx="1666">
                  <c:v>1754.5793372715141</c:v>
                </c:pt>
                <c:pt idx="1667">
                  <c:v>1580.9630293055029</c:v>
                </c:pt>
                <c:pt idx="1668">
                  <c:v>1440.4697510387839</c:v>
                </c:pt>
                <c:pt idx="1669">
                  <c:v>1490.640832424818</c:v>
                </c:pt>
                <c:pt idx="1670">
                  <c:v>1757.707995531495</c:v>
                </c:pt>
                <c:pt idx="1671">
                  <c:v>1572.556541273578</c:v>
                </c:pt>
                <c:pt idx="1672">
                  <c:v>1528.2245508183059</c:v>
                </c:pt>
                <c:pt idx="1673">
                  <c:v>1402.1055022220301</c:v>
                </c:pt>
                <c:pt idx="1674">
                  <c:v>1520.19757585242</c:v>
                </c:pt>
                <c:pt idx="1675">
                  <c:v>1619.6701983787409</c:v>
                </c:pt>
                <c:pt idx="1676">
                  <c:v>1708.809617780063</c:v>
                </c:pt>
                <c:pt idx="1677">
                  <c:v>2192.5863775587409</c:v>
                </c:pt>
                <c:pt idx="1678">
                  <c:v>2174.2997683477829</c:v>
                </c:pt>
                <c:pt idx="1679">
                  <c:v>2086.4524677021459</c:v>
                </c:pt>
                <c:pt idx="1680">
                  <c:v>1877.933345696378</c:v>
                </c:pt>
                <c:pt idx="1681">
                  <c:v>1831.4250861910291</c:v>
                </c:pt>
                <c:pt idx="1682">
                  <c:v>1708.8165057673441</c:v>
                </c:pt>
                <c:pt idx="1683">
                  <c:v>1562.40043054034</c:v>
                </c:pt>
                <c:pt idx="1684">
                  <c:v>1578.637686399715</c:v>
                </c:pt>
                <c:pt idx="1685">
                  <c:v>1468.4397443985779</c:v>
                </c:pt>
                <c:pt idx="1686">
                  <c:v>1558.2412741372491</c:v>
                </c:pt>
                <c:pt idx="1687">
                  <c:v>1490.7796692568591</c:v>
                </c:pt>
                <c:pt idx="1688">
                  <c:v>1435.286411387503</c:v>
                </c:pt>
                <c:pt idx="1689">
                  <c:v>1362.2968729702191</c:v>
                </c:pt>
                <c:pt idx="1690">
                  <c:v>1300.2055643764691</c:v>
                </c:pt>
                <c:pt idx="1691">
                  <c:v>1318.848054803314</c:v>
                </c:pt>
                <c:pt idx="1692">
                  <c:v>1307.5286112514691</c:v>
                </c:pt>
                <c:pt idx="1693">
                  <c:v>1306.564177561484</c:v>
                </c:pt>
                <c:pt idx="1694">
                  <c:v>1402.589552935473</c:v>
                </c:pt>
                <c:pt idx="1695">
                  <c:v>1326.6820676090749</c:v>
                </c:pt>
                <c:pt idx="1696">
                  <c:v>1229.1561371342191</c:v>
                </c:pt>
                <c:pt idx="1697">
                  <c:v>1193.492888164375</c:v>
                </c:pt>
                <c:pt idx="1698">
                  <c:v>1149.5462582673481</c:v>
                </c:pt>
                <c:pt idx="1699">
                  <c:v>1178.847897063886</c:v>
                </c:pt>
                <c:pt idx="1700">
                  <c:v>1105.640652991068</c:v>
                </c:pt>
                <c:pt idx="1701">
                  <c:v>982.31052041041619</c:v>
                </c:pt>
                <c:pt idx="1702">
                  <c:v>889.40831511139345</c:v>
                </c:pt>
                <c:pt idx="1703">
                  <c:v>881.65237992102993</c:v>
                </c:pt>
                <c:pt idx="1704">
                  <c:v>887.10593537840873</c:v>
                </c:pt>
                <c:pt idx="1705">
                  <c:v>792.89505858932534</c:v>
                </c:pt>
                <c:pt idx="1706">
                  <c:v>731.06160280912843</c:v>
                </c:pt>
                <c:pt idx="1707">
                  <c:v>715.57086521573638</c:v>
                </c:pt>
                <c:pt idx="1708">
                  <c:v>818.48476292599958</c:v>
                </c:pt>
                <c:pt idx="1709">
                  <c:v>859.01566968560201</c:v>
                </c:pt>
                <c:pt idx="1710">
                  <c:v>825.41226408081775</c:v>
                </c:pt>
                <c:pt idx="1711">
                  <c:v>795.74259822923455</c:v>
                </c:pt>
                <c:pt idx="1712">
                  <c:v>723.37034400585185</c:v>
                </c:pt>
                <c:pt idx="1713">
                  <c:v>698.57962231195074</c:v>
                </c:pt>
                <c:pt idx="1714">
                  <c:v>685.55594565037279</c:v>
                </c:pt>
                <c:pt idx="1715">
                  <c:v>658.9959169309069</c:v>
                </c:pt>
                <c:pt idx="1716">
                  <c:v>662.82737123915308</c:v>
                </c:pt>
                <c:pt idx="1717">
                  <c:v>637.79895471392592</c:v>
                </c:pt>
                <c:pt idx="1718">
                  <c:v>595.83582990639559</c:v>
                </c:pt>
                <c:pt idx="1719">
                  <c:v>604.40698244261534</c:v>
                </c:pt>
                <c:pt idx="1720">
                  <c:v>609.02539208926305</c:v>
                </c:pt>
                <c:pt idx="1721">
                  <c:v>570.23238543158118</c:v>
                </c:pt>
                <c:pt idx="1722">
                  <c:v>553.5179960718483</c:v>
                </c:pt>
                <c:pt idx="1723">
                  <c:v>509.68953521636922</c:v>
                </c:pt>
                <c:pt idx="1724">
                  <c:v>528.12397703598651</c:v>
                </c:pt>
                <c:pt idx="1725">
                  <c:v>538.3309784117024</c:v>
                </c:pt>
                <c:pt idx="1726">
                  <c:v>511.45718915673268</c:v>
                </c:pt>
                <c:pt idx="1727">
                  <c:v>491.68535848698463</c:v>
                </c:pt>
                <c:pt idx="1728">
                  <c:v>542.1679856325793</c:v>
                </c:pt>
                <c:pt idx="1729">
                  <c:v>494.43292752000349</c:v>
                </c:pt>
                <c:pt idx="1730">
                  <c:v>509.48022109459072</c:v>
                </c:pt>
                <c:pt idx="1731">
                  <c:v>522.65677861554332</c:v>
                </c:pt>
                <c:pt idx="1732">
                  <c:v>487.55642284387483</c:v>
                </c:pt>
                <c:pt idx="1733">
                  <c:v>501.41952227499411</c:v>
                </c:pt>
                <c:pt idx="1734">
                  <c:v>435.43490634565421</c:v>
                </c:pt>
                <c:pt idx="1735">
                  <c:v>453.12503085737291</c:v>
                </c:pt>
                <c:pt idx="1736">
                  <c:v>450.57913193869859</c:v>
                </c:pt>
                <c:pt idx="1737">
                  <c:v>456.75323455978202</c:v>
                </c:pt>
                <c:pt idx="1738">
                  <c:v>527.18791698449979</c:v>
                </c:pt>
                <c:pt idx="1739">
                  <c:v>495.08039745324982</c:v>
                </c:pt>
                <c:pt idx="1740">
                  <c:v>473.21349842412673</c:v>
                </c:pt>
                <c:pt idx="1741">
                  <c:v>542.45614979131415</c:v>
                </c:pt>
                <c:pt idx="1742">
                  <c:v>495.4404176581437</c:v>
                </c:pt>
                <c:pt idx="1743">
                  <c:v>522.18483181687861</c:v>
                </c:pt>
                <c:pt idx="1744">
                  <c:v>506.34956345466082</c:v>
                </c:pt>
                <c:pt idx="1745">
                  <c:v>420.72396804024038</c:v>
                </c:pt>
                <c:pt idx="1746">
                  <c:v>367.21451754911629</c:v>
                </c:pt>
                <c:pt idx="1747">
                  <c:v>370.70594548306792</c:v>
                </c:pt>
                <c:pt idx="1748">
                  <c:v>387.67139781686819</c:v>
                </c:pt>
                <c:pt idx="1749">
                  <c:v>437.01072164357169</c:v>
                </c:pt>
                <c:pt idx="1750">
                  <c:v>418.10521852141449</c:v>
                </c:pt>
                <c:pt idx="1751">
                  <c:v>383.85407603952439</c:v>
                </c:pt>
                <c:pt idx="1752">
                  <c:v>379.26691108958983</c:v>
                </c:pt>
                <c:pt idx="1753">
                  <c:v>409.67516031260402</c:v>
                </c:pt>
                <c:pt idx="1754">
                  <c:v>390.01686948944871</c:v>
                </c:pt>
                <c:pt idx="1755">
                  <c:v>347.85761977104619</c:v>
                </c:pt>
                <c:pt idx="1756">
                  <c:v>354.17920774369207</c:v>
                </c:pt>
                <c:pt idx="1757">
                  <c:v>331.54800705299141</c:v>
                </c:pt>
                <c:pt idx="1758">
                  <c:v>305.44258713111628</c:v>
                </c:pt>
                <c:pt idx="1759">
                  <c:v>301.95112980405469</c:v>
                </c:pt>
                <c:pt idx="1760">
                  <c:v>278.79726065632281</c:v>
                </c:pt>
                <c:pt idx="1761">
                  <c:v>228.4777194482281</c:v>
                </c:pt>
                <c:pt idx="1762">
                  <c:v>273.15963360696298</c:v>
                </c:pt>
                <c:pt idx="1763">
                  <c:v>280.06095196633788</c:v>
                </c:pt>
                <c:pt idx="1764">
                  <c:v>286.96784347877258</c:v>
                </c:pt>
                <c:pt idx="1765">
                  <c:v>251.08458975788531</c:v>
                </c:pt>
                <c:pt idx="1766">
                  <c:v>225.54704141093461</c:v>
                </c:pt>
                <c:pt idx="1767">
                  <c:v>297.40404905228593</c:v>
                </c:pt>
                <c:pt idx="1768">
                  <c:v>362.77102180477073</c:v>
                </c:pt>
                <c:pt idx="1769">
                  <c:v>382.47049963253778</c:v>
                </c:pt>
                <c:pt idx="1770">
                  <c:v>385.59087589780478</c:v>
                </c:pt>
                <c:pt idx="1771">
                  <c:v>375.37845363786539</c:v>
                </c:pt>
                <c:pt idx="1772">
                  <c:v>368.75539728594492</c:v>
                </c:pt>
                <c:pt idx="1773">
                  <c:v>363.78027023658512</c:v>
                </c:pt>
                <c:pt idx="1774">
                  <c:v>339.60798469539571</c:v>
                </c:pt>
                <c:pt idx="1775">
                  <c:v>330.04026281613147</c:v>
                </c:pt>
                <c:pt idx="1776">
                  <c:v>335.91456428523941</c:v>
                </c:pt>
                <c:pt idx="1777">
                  <c:v>329.40701038183232</c:v>
                </c:pt>
                <c:pt idx="1778">
                  <c:v>332.85328948623749</c:v>
                </c:pt>
                <c:pt idx="1779">
                  <c:v>332.06351126926688</c:v>
                </c:pt>
                <c:pt idx="1780">
                  <c:v>394.43100780481228</c:v>
                </c:pt>
                <c:pt idx="1781">
                  <c:v>354.14696287583018</c:v>
                </c:pt>
                <c:pt idx="1782">
                  <c:v>307.3452847280879</c:v>
                </c:pt>
                <c:pt idx="1783">
                  <c:v>290.31207035840521</c:v>
                </c:pt>
                <c:pt idx="1784">
                  <c:v>310.07898207573368</c:v>
                </c:pt>
                <c:pt idx="1785">
                  <c:v>274.89790393651981</c:v>
                </c:pt>
                <c:pt idx="1786">
                  <c:v>321.67316253311247</c:v>
                </c:pt>
                <c:pt idx="1787">
                  <c:v>331.13285845144958</c:v>
                </c:pt>
                <c:pt idx="1788">
                  <c:v>329.95637465385869</c:v>
                </c:pt>
                <c:pt idx="1789">
                  <c:v>348.26518218902538</c:v>
                </c:pt>
                <c:pt idx="1790">
                  <c:v>327.20215728668171</c:v>
                </c:pt>
                <c:pt idx="1791">
                  <c:v>445.50123052502528</c:v>
                </c:pt>
                <c:pt idx="1792">
                  <c:v>410.69808030554901</c:v>
                </c:pt>
                <c:pt idx="1793">
                  <c:v>373.94597041383969</c:v>
                </c:pt>
                <c:pt idx="1794">
                  <c:v>372.85853016240787</c:v>
                </c:pt>
                <c:pt idx="1795">
                  <c:v>337.62139910345621</c:v>
                </c:pt>
                <c:pt idx="1796">
                  <c:v>347.49709490423749</c:v>
                </c:pt>
                <c:pt idx="1797">
                  <c:v>336.97840369045718</c:v>
                </c:pt>
                <c:pt idx="1798">
                  <c:v>352.85054001716082</c:v>
                </c:pt>
                <c:pt idx="1799">
                  <c:v>361.71215741845151</c:v>
                </c:pt>
                <c:pt idx="1800">
                  <c:v>334.92057625331512</c:v>
                </c:pt>
                <c:pt idx="1801">
                  <c:v>330.77608660345618</c:v>
                </c:pt>
                <c:pt idx="1802">
                  <c:v>333.60689715033118</c:v>
                </c:pt>
                <c:pt idx="1803">
                  <c:v>317.34341432219583</c:v>
                </c:pt>
                <c:pt idx="1804">
                  <c:v>311.88951626252828</c:v>
                </c:pt>
                <c:pt idx="1805">
                  <c:v>408.73936929697902</c:v>
                </c:pt>
                <c:pt idx="1806">
                  <c:v>524.3381044412771</c:v>
                </c:pt>
                <c:pt idx="1807">
                  <c:v>399.40631411024691</c:v>
                </c:pt>
                <c:pt idx="1808">
                  <c:v>387.49785559993899</c:v>
                </c:pt>
                <c:pt idx="1809">
                  <c:v>425.39063755201113</c:v>
                </c:pt>
                <c:pt idx="1810">
                  <c:v>352.19051756333027</c:v>
                </c:pt>
                <c:pt idx="1811">
                  <c:v>351.42004316063901</c:v>
                </c:pt>
                <c:pt idx="1812">
                  <c:v>345.09769433535678</c:v>
                </c:pt>
                <c:pt idx="1813">
                  <c:v>343.82725478599701</c:v>
                </c:pt>
                <c:pt idx="1814">
                  <c:v>369.65546379169291</c:v>
                </c:pt>
                <c:pt idx="1815">
                  <c:v>347.19030185346662</c:v>
                </c:pt>
                <c:pt idx="1816">
                  <c:v>378.44167482542781</c:v>
                </c:pt>
                <c:pt idx="1817">
                  <c:v>358.25356768515041</c:v>
                </c:pt>
                <c:pt idx="1818">
                  <c:v>381.49790410382462</c:v>
                </c:pt>
                <c:pt idx="1819">
                  <c:v>364.3942890548123</c:v>
                </c:pt>
                <c:pt idx="1820">
                  <c:v>333.06434841844111</c:v>
                </c:pt>
                <c:pt idx="1821">
                  <c:v>338.55880417731709</c:v>
                </c:pt>
                <c:pt idx="1822">
                  <c:v>361.41759548875359</c:v>
                </c:pt>
                <c:pt idx="1823">
                  <c:v>326.76411150579997</c:v>
                </c:pt>
                <c:pt idx="1824">
                  <c:v>341.02923826645531</c:v>
                </c:pt>
                <c:pt idx="1825">
                  <c:v>334.4785217440708</c:v>
                </c:pt>
                <c:pt idx="1826">
                  <c:v>399.71801775580002</c:v>
                </c:pt>
                <c:pt idx="1827">
                  <c:v>379.68321454735769</c:v>
                </c:pt>
                <c:pt idx="1828">
                  <c:v>347.20316404770529</c:v>
                </c:pt>
                <c:pt idx="1829">
                  <c:v>346.87225536340611</c:v>
                </c:pt>
                <c:pt idx="1830">
                  <c:v>348.15988112617788</c:v>
                </c:pt>
                <c:pt idx="1831">
                  <c:v>346.18558688505379</c:v>
                </c:pt>
                <c:pt idx="1832">
                  <c:v>306.02140279591549</c:v>
                </c:pt>
                <c:pt idx="1833">
                  <c:v>316.56717418405572</c:v>
                </c:pt>
                <c:pt idx="1834">
                  <c:v>294.81356636302729</c:v>
                </c:pt>
                <c:pt idx="1835">
                  <c:v>296.26274849193351</c:v>
                </c:pt>
                <c:pt idx="1836">
                  <c:v>308.41582193369771</c:v>
                </c:pt>
                <c:pt idx="1837">
                  <c:v>308.79870317801209</c:v>
                </c:pt>
                <c:pt idx="1838">
                  <c:v>282.69695307467032</c:v>
                </c:pt>
                <c:pt idx="1839">
                  <c:v>288.68932817801209</c:v>
                </c:pt>
                <c:pt idx="1840">
                  <c:v>291.55579048412108</c:v>
                </c:pt>
                <c:pt idx="1841">
                  <c:v>283.41570307467032</c:v>
                </c:pt>
                <c:pt idx="1842">
                  <c:v>311.66817114391932</c:v>
                </c:pt>
                <c:pt idx="1843">
                  <c:v>341.08246236622801</c:v>
                </c:pt>
                <c:pt idx="1844">
                  <c:v>345.03622486196377</c:v>
                </c:pt>
                <c:pt idx="1845">
                  <c:v>307.3060857018076</c:v>
                </c:pt>
                <c:pt idx="1846">
                  <c:v>282.34041283603108</c:v>
                </c:pt>
                <c:pt idx="1847">
                  <c:v>272.47823021884358</c:v>
                </c:pt>
                <c:pt idx="1848">
                  <c:v>313.45514222487679</c:v>
                </c:pt>
                <c:pt idx="1849">
                  <c:v>304.57506185094019</c:v>
                </c:pt>
                <c:pt idx="1850">
                  <c:v>275.34348451003302</c:v>
                </c:pt>
                <c:pt idx="1851">
                  <c:v>277.37664330478111</c:v>
                </c:pt>
                <c:pt idx="1852">
                  <c:v>266.8980549187678</c:v>
                </c:pt>
                <c:pt idx="1853">
                  <c:v>260.57083821812768</c:v>
                </c:pt>
                <c:pt idx="1854">
                  <c:v>341.8095027082091</c:v>
                </c:pt>
                <c:pt idx="1855">
                  <c:v>310.74733197381329</c:v>
                </c:pt>
                <c:pt idx="1856">
                  <c:v>300.50528100009359</c:v>
                </c:pt>
                <c:pt idx="1857">
                  <c:v>305.58096009597051</c:v>
                </c:pt>
                <c:pt idx="1858">
                  <c:v>297.03713685378301</c:v>
                </c:pt>
                <c:pt idx="1859">
                  <c:v>263.69353831720531</c:v>
                </c:pt>
                <c:pt idx="1860">
                  <c:v>271.80242005690798</c:v>
                </c:pt>
                <c:pt idx="1861">
                  <c:v>290.86633205583411</c:v>
                </c:pt>
                <c:pt idx="1862">
                  <c:v>273.85246310057192</c:v>
                </c:pt>
                <c:pt idx="1863">
                  <c:v>269.59082482074319</c:v>
                </c:pt>
                <c:pt idx="1864">
                  <c:v>265.18267502174137</c:v>
                </c:pt>
                <c:pt idx="1865">
                  <c:v>280.0705258143625</c:v>
                </c:pt>
                <c:pt idx="1866">
                  <c:v>286.51467816521961</c:v>
                </c:pt>
                <c:pt idx="1867">
                  <c:v>262.02889533992692</c:v>
                </c:pt>
                <c:pt idx="1868">
                  <c:v>260.34077101357087</c:v>
                </c:pt>
                <c:pt idx="1869">
                  <c:v>308.11506798480571</c:v>
                </c:pt>
                <c:pt idx="1870">
                  <c:v>258.90943379658989</c:v>
                </c:pt>
                <c:pt idx="1871">
                  <c:v>259.55839619893362</c:v>
                </c:pt>
                <c:pt idx="1872">
                  <c:v>270.66163829019871</c:v>
                </c:pt>
                <c:pt idx="1873">
                  <c:v>242.43463408813719</c:v>
                </c:pt>
                <c:pt idx="1874">
                  <c:v>273.99960665525941</c:v>
                </c:pt>
                <c:pt idx="1875">
                  <c:v>300.48804467196862</c:v>
                </c:pt>
                <c:pt idx="1876">
                  <c:v>291.79991311762859</c:v>
                </c:pt>
                <c:pt idx="1877">
                  <c:v>272.73464356505758</c:v>
                </c:pt>
                <c:pt idx="1878">
                  <c:v>258.77851611654438</c:v>
                </c:pt>
                <c:pt idx="1879">
                  <c:v>242.96380214601501</c:v>
                </c:pt>
                <c:pt idx="1880">
                  <c:v>284.79516008459927</c:v>
                </c:pt>
                <c:pt idx="1881">
                  <c:v>439.10368638724299</c:v>
                </c:pt>
                <c:pt idx="1882">
                  <c:v>415.61562405839192</c:v>
                </c:pt>
                <c:pt idx="1883">
                  <c:v>383.85642413046293</c:v>
                </c:pt>
                <c:pt idx="1884">
                  <c:v>355.14938436589091</c:v>
                </c:pt>
                <c:pt idx="1885">
                  <c:v>349.99397263434832</c:v>
                </c:pt>
                <c:pt idx="1886">
                  <c:v>353.10191587616742</c:v>
                </c:pt>
                <c:pt idx="1887">
                  <c:v>365.43497878242778</c:v>
                </c:pt>
                <c:pt idx="1888">
                  <c:v>382.1372913715557</c:v>
                </c:pt>
                <c:pt idx="1889">
                  <c:v>378.14016275401019</c:v>
                </c:pt>
                <c:pt idx="1890">
                  <c:v>565.22745685567668</c:v>
                </c:pt>
                <c:pt idx="1891">
                  <c:v>628.53424011565767</c:v>
                </c:pt>
                <c:pt idx="1892">
                  <c:v>576.22687349135276</c:v>
                </c:pt>
                <c:pt idx="1893">
                  <c:v>522.60162725872601</c:v>
                </c:pt>
                <c:pt idx="1894">
                  <c:v>533.18914813726383</c:v>
                </c:pt>
                <c:pt idx="1895">
                  <c:v>492.63465208999969</c:v>
                </c:pt>
                <c:pt idx="1896">
                  <c:v>493.90799643162279</c:v>
                </c:pt>
                <c:pt idx="1897">
                  <c:v>492.91122904596739</c:v>
                </c:pt>
                <c:pt idx="1898">
                  <c:v>588.42138144657349</c:v>
                </c:pt>
                <c:pt idx="1899">
                  <c:v>553.10834964048536</c:v>
                </c:pt>
                <c:pt idx="1900">
                  <c:v>643.51464975519843</c:v>
                </c:pt>
                <c:pt idx="1901">
                  <c:v>733.89571200529201</c:v>
                </c:pt>
                <c:pt idx="1902">
                  <c:v>684.33586606705535</c:v>
                </c:pt>
                <c:pt idx="1903">
                  <c:v>584.52895366571261</c:v>
                </c:pt>
                <c:pt idx="1904">
                  <c:v>647.41445299917575</c:v>
                </c:pt>
                <c:pt idx="1905">
                  <c:v>694.15698085252802</c:v>
                </c:pt>
                <c:pt idx="1906">
                  <c:v>998.70517680581929</c:v>
                </c:pt>
                <c:pt idx="1907">
                  <c:v>961.0864735419425</c:v>
                </c:pt>
                <c:pt idx="1908">
                  <c:v>853.54728784197641</c:v>
                </c:pt>
                <c:pt idx="1909">
                  <c:v>779.65291286714148</c:v>
                </c:pt>
                <c:pt idx="1910">
                  <c:v>841.41633963916797</c:v>
                </c:pt>
                <c:pt idx="1911">
                  <c:v>899.31304487038369</c:v>
                </c:pt>
                <c:pt idx="1912">
                  <c:v>848.87375155607322</c:v>
                </c:pt>
                <c:pt idx="1913">
                  <c:v>829.4705009502361</c:v>
                </c:pt>
                <c:pt idx="1914">
                  <c:v>867.52322038809416</c:v>
                </c:pt>
                <c:pt idx="1915">
                  <c:v>904.41802774500502</c:v>
                </c:pt>
                <c:pt idx="1916">
                  <c:v>884.92599267077594</c:v>
                </c:pt>
                <c:pt idx="1917">
                  <c:v>860.32841158766041</c:v>
                </c:pt>
                <c:pt idx="1918">
                  <c:v>890.86347066258463</c:v>
                </c:pt>
                <c:pt idx="1919">
                  <c:v>1098.5810671136869</c:v>
                </c:pt>
                <c:pt idx="1920">
                  <c:v>947.49473528585713</c:v>
                </c:pt>
                <c:pt idx="1921">
                  <c:v>878.78080464695961</c:v>
                </c:pt>
                <c:pt idx="1922">
                  <c:v>880.5086570755733</c:v>
                </c:pt>
                <c:pt idx="1923">
                  <c:v>859.66092404786127</c:v>
                </c:pt>
                <c:pt idx="1924">
                  <c:v>906.13191677339148</c:v>
                </c:pt>
                <c:pt idx="1925">
                  <c:v>1078.7855711839779</c:v>
                </c:pt>
                <c:pt idx="1926">
                  <c:v>961.06608104257521</c:v>
                </c:pt>
                <c:pt idx="1927">
                  <c:v>797.43947950524012</c:v>
                </c:pt>
                <c:pt idx="1928">
                  <c:v>831.00654188057729</c:v>
                </c:pt>
                <c:pt idx="1929">
                  <c:v>871.55119616323839</c:v>
                </c:pt>
                <c:pt idx="1930">
                  <c:v>855.2967343311966</c:v>
                </c:pt>
                <c:pt idx="1931">
                  <c:v>901.88564038872687</c:v>
                </c:pt>
                <c:pt idx="1932">
                  <c:v>973.9402311948254</c:v>
                </c:pt>
                <c:pt idx="1933">
                  <c:v>916.0611101973102</c:v>
                </c:pt>
                <c:pt idx="1934">
                  <c:v>1019.9806968653101</c:v>
                </c:pt>
                <c:pt idx="1935">
                  <c:v>1040.618841107856</c:v>
                </c:pt>
                <c:pt idx="1936">
                  <c:v>1056.9830955521361</c:v>
                </c:pt>
                <c:pt idx="1937">
                  <c:v>1282.6083964077191</c:v>
                </c:pt>
                <c:pt idx="1938">
                  <c:v>1603.793681338647</c:v>
                </c:pt>
                <c:pt idx="1939">
                  <c:v>1557.9321057048021</c:v>
                </c:pt>
                <c:pt idx="1940">
                  <c:v>1339.7536557490259</c:v>
                </c:pt>
                <c:pt idx="1941">
                  <c:v>1410.8049803636659</c:v>
                </c:pt>
                <c:pt idx="1942">
                  <c:v>1382.884230335238</c:v>
                </c:pt>
                <c:pt idx="1943">
                  <c:v>1323.156541901317</c:v>
                </c:pt>
                <c:pt idx="1944">
                  <c:v>1254.663403382533</c:v>
                </c:pt>
                <c:pt idx="1945">
                  <c:v>1312.504011855304</c:v>
                </c:pt>
                <c:pt idx="1946">
                  <c:v>1369.0014821024199</c:v>
                </c:pt>
                <c:pt idx="1947">
                  <c:v>1242.518238329257</c:v>
                </c:pt>
                <c:pt idx="1948">
                  <c:v>1121.7346503533479</c:v>
                </c:pt>
                <c:pt idx="1949">
                  <c:v>1088.3882551200261</c:v>
                </c:pt>
                <c:pt idx="1950">
                  <c:v>1097.295100534446</c:v>
                </c:pt>
                <c:pt idx="1951">
                  <c:v>1071.0895739605751</c:v>
                </c:pt>
                <c:pt idx="1952">
                  <c:v>1088.8374041633631</c:v>
                </c:pt>
                <c:pt idx="1953">
                  <c:v>1157.076696515325</c:v>
                </c:pt>
                <c:pt idx="1954">
                  <c:v>1139.794237694992</c:v>
                </c:pt>
                <c:pt idx="1955">
                  <c:v>1220.394214891757</c:v>
                </c:pt>
                <c:pt idx="1956">
                  <c:v>1117.505199922924</c:v>
                </c:pt>
                <c:pt idx="1957">
                  <c:v>1091.1374080127571</c:v>
                </c:pt>
                <c:pt idx="1958">
                  <c:v>1083.354168904772</c:v>
                </c:pt>
                <c:pt idx="1959">
                  <c:v>1073.621063436022</c:v>
                </c:pt>
                <c:pt idx="1960">
                  <c:v>969.83451253010924</c:v>
                </c:pt>
                <c:pt idx="1961">
                  <c:v>1033.91987356953</c:v>
                </c:pt>
                <c:pt idx="1962">
                  <c:v>1055.4661024022871</c:v>
                </c:pt>
                <c:pt idx="1963">
                  <c:v>1168.1692274022871</c:v>
                </c:pt>
                <c:pt idx="1964">
                  <c:v>1238.1510300972841</c:v>
                </c:pt>
                <c:pt idx="1965">
                  <c:v>1327.922119997889</c:v>
                </c:pt>
                <c:pt idx="1966">
                  <c:v>1410.5245172411919</c:v>
                </c:pt>
                <c:pt idx="1967">
                  <c:v>1387.9719402710109</c:v>
                </c:pt>
                <c:pt idx="1968">
                  <c:v>1610.110600597829</c:v>
                </c:pt>
                <c:pt idx="1969">
                  <c:v>1595.47203826187</c:v>
                </c:pt>
                <c:pt idx="1970">
                  <c:v>1503.4219245388249</c:v>
                </c:pt>
                <c:pt idx="1971">
                  <c:v>1462.0732163921359</c:v>
                </c:pt>
                <c:pt idx="1972">
                  <c:v>1502.6831778108101</c:v>
                </c:pt>
                <c:pt idx="1973">
                  <c:v>1569.276613482348</c:v>
                </c:pt>
                <c:pt idx="1974">
                  <c:v>1539.705595547711</c:v>
                </c:pt>
                <c:pt idx="1975">
                  <c:v>1727.9866500886469</c:v>
                </c:pt>
                <c:pt idx="1976">
                  <c:v>1776.855913432438</c:v>
                </c:pt>
                <c:pt idx="1977">
                  <c:v>1778.1935888287489</c:v>
                </c:pt>
                <c:pt idx="1978">
                  <c:v>1731.519945095806</c:v>
                </c:pt>
                <c:pt idx="1979">
                  <c:v>1653.663553904348</c:v>
                </c:pt>
                <c:pt idx="1980">
                  <c:v>2122.988032087464</c:v>
                </c:pt>
                <c:pt idx="1981">
                  <c:v>2142.8002111691271</c:v>
                </c:pt>
                <c:pt idx="1982">
                  <c:v>2266.3473245356622</c:v>
                </c:pt>
                <c:pt idx="1983">
                  <c:v>1905.6989944619611</c:v>
                </c:pt>
                <c:pt idx="1984">
                  <c:v>1887.185193612904</c:v>
                </c:pt>
                <c:pt idx="1985">
                  <c:v>2016.1459200682191</c:v>
                </c:pt>
                <c:pt idx="1986">
                  <c:v>2094.082324489757</c:v>
                </c:pt>
                <c:pt idx="1987">
                  <c:v>2147.897237465244</c:v>
                </c:pt>
                <c:pt idx="1988">
                  <c:v>2022.839267706991</c:v>
                </c:pt>
                <c:pt idx="1989">
                  <c:v>1994.5251663369611</c:v>
                </c:pt>
                <c:pt idx="1990">
                  <c:v>2000.6087610493089</c:v>
                </c:pt>
                <c:pt idx="1991">
                  <c:v>1813.001661682734</c:v>
                </c:pt>
                <c:pt idx="1992">
                  <c:v>1768.015999159991</c:v>
                </c:pt>
                <c:pt idx="1993">
                  <c:v>1798.0150993752029</c:v>
                </c:pt>
                <c:pt idx="1994">
                  <c:v>1611.4918378992529</c:v>
                </c:pt>
                <c:pt idx="1995">
                  <c:v>1482.74122449334</c:v>
                </c:pt>
                <c:pt idx="1996">
                  <c:v>1524.213165350609</c:v>
                </c:pt>
                <c:pt idx="1997">
                  <c:v>1588.3846193701499</c:v>
                </c:pt>
                <c:pt idx="1998">
                  <c:v>1661.0771732483929</c:v>
                </c:pt>
                <c:pt idx="1999">
                  <c:v>1501.4500135558401</c:v>
                </c:pt>
                <c:pt idx="2000">
                  <c:v>1439.781698343787</c:v>
                </c:pt>
                <c:pt idx="2001">
                  <c:v>1474.9595478853551</c:v>
                </c:pt>
                <c:pt idx="2002">
                  <c:v>1626.6657129276809</c:v>
                </c:pt>
                <c:pt idx="2003">
                  <c:v>1696.9586612803171</c:v>
                </c:pt>
                <c:pt idx="2004">
                  <c:v>1721.873601243045</c:v>
                </c:pt>
                <c:pt idx="2005">
                  <c:v>1821.158810023999</c:v>
                </c:pt>
                <c:pt idx="2006">
                  <c:v>1865.213963002014</c:v>
                </c:pt>
                <c:pt idx="2007">
                  <c:v>1845.3092541423021</c:v>
                </c:pt>
                <c:pt idx="2008">
                  <c:v>1825.56165764087</c:v>
                </c:pt>
                <c:pt idx="2009">
                  <c:v>1786.8273831841659</c:v>
                </c:pt>
                <c:pt idx="2010">
                  <c:v>1819.9937068823631</c:v>
                </c:pt>
                <c:pt idx="2011">
                  <c:v>1800.785230704802</c:v>
                </c:pt>
                <c:pt idx="2012">
                  <c:v>1908.965850604355</c:v>
                </c:pt>
                <c:pt idx="2013">
                  <c:v>1754.190131508795</c:v>
                </c:pt>
                <c:pt idx="2014">
                  <c:v>1786.47296955251</c:v>
                </c:pt>
                <c:pt idx="2015">
                  <c:v>1827.0360625610599</c:v>
                </c:pt>
                <c:pt idx="2016">
                  <c:v>1786.2053013234829</c:v>
                </c:pt>
                <c:pt idx="2017">
                  <c:v>1688.0325602623741</c:v>
                </c:pt>
                <c:pt idx="2018">
                  <c:v>1660.593266948063</c:v>
                </c:pt>
                <c:pt idx="2019">
                  <c:v>1789.027530484324</c:v>
                </c:pt>
                <c:pt idx="2020">
                  <c:v>1757.4945085297261</c:v>
                </c:pt>
                <c:pt idx="2021">
                  <c:v>1622.626881241991</c:v>
                </c:pt>
                <c:pt idx="2022">
                  <c:v>1579.7422972685681</c:v>
                </c:pt>
                <c:pt idx="2023">
                  <c:v>1571.5366256538441</c:v>
                </c:pt>
                <c:pt idx="2024">
                  <c:v>1640.6894941492531</c:v>
                </c:pt>
                <c:pt idx="2025">
                  <c:v>1603.2413306641629</c:v>
                </c:pt>
                <c:pt idx="2026">
                  <c:v>1575.3083906336281</c:v>
                </c:pt>
                <c:pt idx="2027">
                  <c:v>1522.939004905654</c:v>
                </c:pt>
                <c:pt idx="2028">
                  <c:v>1436.4591453775629</c:v>
                </c:pt>
                <c:pt idx="2029">
                  <c:v>1499.1455976648781</c:v>
                </c:pt>
                <c:pt idx="2030">
                  <c:v>1571.42231468265</c:v>
                </c:pt>
                <c:pt idx="2031">
                  <c:v>1711.929290368086</c:v>
                </c:pt>
                <c:pt idx="2032">
                  <c:v>1876.6608914953169</c:v>
                </c:pt>
                <c:pt idx="2033">
                  <c:v>1902.6002644743851</c:v>
                </c:pt>
                <c:pt idx="2034">
                  <c:v>2115.2418729613701</c:v>
                </c:pt>
                <c:pt idx="2035">
                  <c:v>1820.057046918582</c:v>
                </c:pt>
                <c:pt idx="2036">
                  <c:v>1639.884178473503</c:v>
                </c:pt>
                <c:pt idx="2037">
                  <c:v>1649.8685653562941</c:v>
                </c:pt>
                <c:pt idx="2038">
                  <c:v>1590.08130242587</c:v>
                </c:pt>
                <c:pt idx="2039">
                  <c:v>1529.1697420430371</c:v>
                </c:pt>
                <c:pt idx="2040">
                  <c:v>1458.832470598041</c:v>
                </c:pt>
                <c:pt idx="2041">
                  <c:v>1431.3227557258631</c:v>
                </c:pt>
                <c:pt idx="2042">
                  <c:v>1387.768732384598</c:v>
                </c:pt>
                <c:pt idx="2043">
                  <c:v>1369.5842303352381</c:v>
                </c:pt>
                <c:pt idx="2044">
                  <c:v>1306.578382361856</c:v>
                </c:pt>
                <c:pt idx="2045">
                  <c:v>1265.6520360528939</c:v>
                </c:pt>
                <c:pt idx="2046">
                  <c:v>1276.6556882041741</c:v>
                </c:pt>
                <c:pt idx="2047">
                  <c:v>1269.2427975791741</c:v>
                </c:pt>
                <c:pt idx="2048">
                  <c:v>1298.469076587344</c:v>
                </c:pt>
                <c:pt idx="2049">
                  <c:v>1293.3405505230751</c:v>
                </c:pt>
                <c:pt idx="2050">
                  <c:v>1315.4418679201019</c:v>
                </c:pt>
                <c:pt idx="2051">
                  <c:v>1299.2686750419009</c:v>
                </c:pt>
                <c:pt idx="2052">
                  <c:v>1307.390763345893</c:v>
                </c:pt>
                <c:pt idx="2053">
                  <c:v>1283.707834235802</c:v>
                </c:pt>
                <c:pt idx="2054">
                  <c:v>1275.635559615057</c:v>
                </c:pt>
                <c:pt idx="2055">
                  <c:v>1278.086192455984</c:v>
                </c:pt>
                <c:pt idx="2056">
                  <c:v>1286.6690443071891</c:v>
                </c:pt>
                <c:pt idx="2057">
                  <c:v>1242.619633612909</c:v>
                </c:pt>
                <c:pt idx="2058">
                  <c:v>1261.7591469676511</c:v>
                </c:pt>
                <c:pt idx="2059">
                  <c:v>1323.7734222904689</c:v>
                </c:pt>
                <c:pt idx="2060">
                  <c:v>1355.109543701351</c:v>
                </c:pt>
                <c:pt idx="2061">
                  <c:v>1364.4425590660751</c:v>
                </c:pt>
                <c:pt idx="2062">
                  <c:v>1396.278846396347</c:v>
                </c:pt>
                <c:pt idx="2063">
                  <c:v>1371.041969760355</c:v>
                </c:pt>
                <c:pt idx="2064">
                  <c:v>1285.9050780199159</c:v>
                </c:pt>
                <c:pt idx="2065">
                  <c:v>1308.647752838817</c:v>
                </c:pt>
                <c:pt idx="2066">
                  <c:v>1334.8184834322301</c:v>
                </c:pt>
                <c:pt idx="2067">
                  <c:v>1324.6904565696541</c:v>
                </c:pt>
                <c:pt idx="2068">
                  <c:v>1311.4359369137419</c:v>
                </c:pt>
                <c:pt idx="2069">
                  <c:v>1312.8850086981929</c:v>
                </c:pt>
                <c:pt idx="2070">
                  <c:v>1154.3852386967189</c:v>
                </c:pt>
                <c:pt idx="2071">
                  <c:v>1110.5413142627569</c:v>
                </c:pt>
                <c:pt idx="2072">
                  <c:v>1112.249479480075</c:v>
                </c:pt>
                <c:pt idx="2073">
                  <c:v>1015.070008652287</c:v>
                </c:pt>
                <c:pt idx="2074">
                  <c:v>977.85647426591618</c:v>
                </c:pt>
                <c:pt idx="2075">
                  <c:v>919.29619337242741</c:v>
                </c:pt>
                <c:pt idx="2076">
                  <c:v>895.73129533408098</c:v>
                </c:pt>
                <c:pt idx="2077">
                  <c:v>895.92524514445404</c:v>
                </c:pt>
                <c:pt idx="2078">
                  <c:v>963.49751189910739</c:v>
                </c:pt>
                <c:pt idx="2079">
                  <c:v>950.14510936288764</c:v>
                </c:pt>
                <c:pt idx="2080">
                  <c:v>882.32554003790108</c:v>
                </c:pt>
                <c:pt idx="2081">
                  <c:v>826.22790562878743</c:v>
                </c:pt>
                <c:pt idx="2082">
                  <c:v>755.35446105773826</c:v>
                </c:pt>
                <c:pt idx="2083">
                  <c:v>720.9404817580205</c:v>
                </c:pt>
                <c:pt idx="2084">
                  <c:v>727.48214965896364</c:v>
                </c:pt>
                <c:pt idx="2085">
                  <c:v>733.24541147394848</c:v>
                </c:pt>
                <c:pt idx="2086">
                  <c:v>722.34160288019848</c:v>
                </c:pt>
                <c:pt idx="2087">
                  <c:v>679.89052962379697</c:v>
                </c:pt>
                <c:pt idx="2088">
                  <c:v>646.66806065289927</c:v>
                </c:pt>
                <c:pt idx="2089">
                  <c:v>593.70209931624584</c:v>
                </c:pt>
                <c:pt idx="2090">
                  <c:v>664.0345272999466</c:v>
                </c:pt>
                <c:pt idx="2091">
                  <c:v>624.77337392277809</c:v>
                </c:pt>
                <c:pt idx="2092">
                  <c:v>607.07593932403756</c:v>
                </c:pt>
                <c:pt idx="2093">
                  <c:v>567.48244036840686</c:v>
                </c:pt>
                <c:pt idx="2094">
                  <c:v>572.1075823549088</c:v>
                </c:pt>
                <c:pt idx="2095">
                  <c:v>590.7380755189713</c:v>
                </c:pt>
                <c:pt idx="2096">
                  <c:v>513.61971710631985</c:v>
                </c:pt>
                <c:pt idx="2097">
                  <c:v>442.43718857932362</c:v>
                </c:pt>
                <c:pt idx="2098">
                  <c:v>438.46478787156599</c:v>
                </c:pt>
                <c:pt idx="2099">
                  <c:v>480.56622332220633</c:v>
                </c:pt>
                <c:pt idx="2100">
                  <c:v>455.02249275722141</c:v>
                </c:pt>
                <c:pt idx="2101">
                  <c:v>441.48785370040702</c:v>
                </c:pt>
                <c:pt idx="2102">
                  <c:v>477.51871307540699</c:v>
                </c:pt>
                <c:pt idx="2103">
                  <c:v>441.19414899300739</c:v>
                </c:pt>
                <c:pt idx="2104">
                  <c:v>384.24057506296202</c:v>
                </c:pt>
                <c:pt idx="2105">
                  <c:v>349.46114214285592</c:v>
                </c:pt>
                <c:pt idx="2106">
                  <c:v>355.63988970144959</c:v>
                </c:pt>
                <c:pt idx="2107">
                  <c:v>353.12165785698369</c:v>
                </c:pt>
                <c:pt idx="2108">
                  <c:v>374.75433110059259</c:v>
                </c:pt>
                <c:pt idx="2109">
                  <c:v>1270.108452651873</c:v>
                </c:pt>
                <c:pt idx="2110">
                  <c:v>911.25800755048124</c:v>
                </c:pt>
                <c:pt idx="2111">
                  <c:v>640.02253695127888</c:v>
                </c:pt>
                <c:pt idx="2112">
                  <c:v>580.50041410782433</c:v>
                </c:pt>
                <c:pt idx="2113">
                  <c:v>608.42391103215311</c:v>
                </c:pt>
                <c:pt idx="2114">
                  <c:v>676.80216548738417</c:v>
                </c:pt>
                <c:pt idx="2115">
                  <c:v>635.97514506159246</c:v>
                </c:pt>
                <c:pt idx="2116">
                  <c:v>551.71519954240875</c:v>
                </c:pt>
                <c:pt idx="2117">
                  <c:v>474.05652355447512</c:v>
                </c:pt>
                <c:pt idx="2118">
                  <c:v>393.71032861270061</c:v>
                </c:pt>
                <c:pt idx="2119">
                  <c:v>385.31332479557841</c:v>
                </c:pt>
                <c:pt idx="2120">
                  <c:v>430.3666871893937</c:v>
                </c:pt>
                <c:pt idx="2121">
                  <c:v>354.68505973377353</c:v>
                </c:pt>
                <c:pt idx="2122">
                  <c:v>366.37639274158602</c:v>
                </c:pt>
                <c:pt idx="2123">
                  <c:v>359.10125171743272</c:v>
                </c:pt>
                <c:pt idx="2124">
                  <c:v>336.44412779022991</c:v>
                </c:pt>
                <c:pt idx="2125">
                  <c:v>341.23689175080949</c:v>
                </c:pt>
                <c:pt idx="2126">
                  <c:v>360.60850590528008</c:v>
                </c:pt>
                <c:pt idx="2127">
                  <c:v>343.91035141593551</c:v>
                </c:pt>
                <c:pt idx="2128">
                  <c:v>483.04588786203658</c:v>
                </c:pt>
                <c:pt idx="2129">
                  <c:v>446.78118223877442</c:v>
                </c:pt>
                <c:pt idx="2130">
                  <c:v>398.79576658676768</c:v>
                </c:pt>
                <c:pt idx="2131">
                  <c:v>326.10598804555758</c:v>
                </c:pt>
                <c:pt idx="2132">
                  <c:v>273.85922949352869</c:v>
                </c:pt>
                <c:pt idx="2133">
                  <c:v>315.39392894220532</c:v>
                </c:pt>
                <c:pt idx="2134">
                  <c:v>331.788406385033</c:v>
                </c:pt>
                <c:pt idx="2135">
                  <c:v>267.1330230842517</c:v>
                </c:pt>
                <c:pt idx="2136">
                  <c:v>245.71439178115941</c:v>
                </c:pt>
                <c:pt idx="2137">
                  <c:v>249.7100311408924</c:v>
                </c:pt>
                <c:pt idx="2138">
                  <c:v>263.01427131648938</c:v>
                </c:pt>
                <c:pt idx="2139">
                  <c:v>326.36928342728589</c:v>
                </c:pt>
                <c:pt idx="2140">
                  <c:v>333.30556770320823</c:v>
                </c:pt>
                <c:pt idx="2141">
                  <c:v>293.32955949866181</c:v>
                </c:pt>
                <c:pt idx="2142">
                  <c:v>246.5322888946144</c:v>
                </c:pt>
                <c:pt idx="2143">
                  <c:v>258.99384670427162</c:v>
                </c:pt>
                <c:pt idx="2144">
                  <c:v>260.47367073055187</c:v>
                </c:pt>
                <c:pt idx="2145">
                  <c:v>249.26747003985119</c:v>
                </c:pt>
                <c:pt idx="2146">
                  <c:v>277.68453049049128</c:v>
                </c:pt>
                <c:pt idx="2147">
                  <c:v>281.8383684773512</c:v>
                </c:pt>
                <c:pt idx="2148">
                  <c:v>281.06353937578871</c:v>
                </c:pt>
                <c:pt idx="2149">
                  <c:v>281.38620060483612</c:v>
                </c:pt>
                <c:pt idx="2150">
                  <c:v>297.02974308530469</c:v>
                </c:pt>
                <c:pt idx="2151">
                  <c:v>302.02787846387389</c:v>
                </c:pt>
                <c:pt idx="2152">
                  <c:v>291.72740560094019</c:v>
                </c:pt>
                <c:pt idx="2153">
                  <c:v>280.13518967017887</c:v>
                </c:pt>
                <c:pt idx="2154">
                  <c:v>271.13770479979058</c:v>
                </c:pt>
                <c:pt idx="2155">
                  <c:v>267.1521967948209</c:v>
                </c:pt>
                <c:pt idx="2156">
                  <c:v>255.55886456399421</c:v>
                </c:pt>
                <c:pt idx="2157">
                  <c:v>256.40604473977538</c:v>
                </c:pt>
                <c:pt idx="2158">
                  <c:v>259.59219698729061</c:v>
                </c:pt>
                <c:pt idx="2159">
                  <c:v>265.21343497272898</c:v>
                </c:pt>
                <c:pt idx="2160">
                  <c:v>260.03091817158992</c:v>
                </c:pt>
                <c:pt idx="2161">
                  <c:v>267.90453331683688</c:v>
                </c:pt>
                <c:pt idx="2162">
                  <c:v>285.32338498978589</c:v>
                </c:pt>
                <c:pt idx="2163">
                  <c:v>272.81530393509843</c:v>
                </c:pt>
                <c:pt idx="2164">
                  <c:v>281.83285539709931</c:v>
                </c:pt>
                <c:pt idx="2165">
                  <c:v>263.78124952919592</c:v>
                </c:pt>
                <c:pt idx="2166">
                  <c:v>259.50700138608602</c:v>
                </c:pt>
                <c:pt idx="2167">
                  <c:v>256.74485812010312</c:v>
                </c:pt>
                <c:pt idx="2168">
                  <c:v>258.28299738360118</c:v>
                </c:pt>
                <c:pt idx="2169">
                  <c:v>259.43250460447808</c:v>
                </c:pt>
                <c:pt idx="2170">
                  <c:v>258.0043090924014</c:v>
                </c:pt>
                <c:pt idx="2171">
                  <c:v>253.607826966338</c:v>
                </c:pt>
                <c:pt idx="2172">
                  <c:v>245.94501006469969</c:v>
                </c:pt>
                <c:pt idx="2173">
                  <c:v>243.33927773905961</c:v>
                </c:pt>
                <c:pt idx="2174">
                  <c:v>233.657927833873</c:v>
                </c:pt>
                <c:pt idx="2175">
                  <c:v>239.54265683777919</c:v>
                </c:pt>
                <c:pt idx="2176">
                  <c:v>237.34812558777921</c:v>
                </c:pt>
                <c:pt idx="2177">
                  <c:v>279.5093754915444</c:v>
                </c:pt>
                <c:pt idx="2178">
                  <c:v>246.53188798728019</c:v>
                </c:pt>
                <c:pt idx="2179">
                  <c:v>226.30966942264291</c:v>
                </c:pt>
                <c:pt idx="2180">
                  <c:v>218.8180095550974</c:v>
                </c:pt>
                <c:pt idx="2181">
                  <c:v>227.69507431114101</c:v>
                </c:pt>
                <c:pt idx="2182">
                  <c:v>260.04422929587389</c:v>
                </c:pt>
                <c:pt idx="2183">
                  <c:v>250.84773094608039</c:v>
                </c:pt>
                <c:pt idx="2184">
                  <c:v>223.22886337364099</c:v>
                </c:pt>
                <c:pt idx="2185">
                  <c:v>214.339984460284</c:v>
                </c:pt>
                <c:pt idx="2186">
                  <c:v>214.72950311831329</c:v>
                </c:pt>
                <c:pt idx="2187">
                  <c:v>216.1408240153294</c:v>
                </c:pt>
                <c:pt idx="2188">
                  <c:v>224.502007904891</c:v>
                </c:pt>
                <c:pt idx="2189">
                  <c:v>246.0098027376381</c:v>
                </c:pt>
                <c:pt idx="2190">
                  <c:v>239.24695821065239</c:v>
                </c:pt>
                <c:pt idx="2191">
                  <c:v>241.6491848693872</c:v>
                </c:pt>
                <c:pt idx="2192">
                  <c:v>290.66874808567309</c:v>
                </c:pt>
                <c:pt idx="2193">
                  <c:v>273.99475179234639</c:v>
                </c:pt>
                <c:pt idx="2194">
                  <c:v>279.07452923943828</c:v>
                </c:pt>
                <c:pt idx="2195">
                  <c:v>270.91971966912581</c:v>
                </c:pt>
                <c:pt idx="2196">
                  <c:v>257.39121673233132</c:v>
                </c:pt>
                <c:pt idx="2197">
                  <c:v>258.72834827245731</c:v>
                </c:pt>
                <c:pt idx="2198">
                  <c:v>274.66384407039573</c:v>
                </c:pt>
                <c:pt idx="2199">
                  <c:v>279.6598374340349</c:v>
                </c:pt>
                <c:pt idx="2200">
                  <c:v>317.04507961442789</c:v>
                </c:pt>
                <c:pt idx="2201">
                  <c:v>311.26036233637859</c:v>
                </c:pt>
                <c:pt idx="2202">
                  <c:v>334.90468060662579</c:v>
                </c:pt>
                <c:pt idx="2203">
                  <c:v>301.66180453382839</c:v>
                </c:pt>
                <c:pt idx="2204">
                  <c:v>285.52621830762388</c:v>
                </c:pt>
                <c:pt idx="2205">
                  <c:v>295.67988089817322</c:v>
                </c:pt>
                <c:pt idx="2206">
                  <c:v>293.76695317090508</c:v>
                </c:pt>
                <c:pt idx="2207">
                  <c:v>292.70485423517408</c:v>
                </c:pt>
                <c:pt idx="2208">
                  <c:v>280.35869671990707</c:v>
                </c:pt>
                <c:pt idx="2209">
                  <c:v>286.09721488254809</c:v>
                </c:pt>
                <c:pt idx="2210">
                  <c:v>272.72892200292603</c:v>
                </c:pt>
                <c:pt idx="2211">
                  <c:v>248.7104360597404</c:v>
                </c:pt>
                <c:pt idx="2212">
                  <c:v>369.1470719336977</c:v>
                </c:pt>
                <c:pt idx="2213">
                  <c:v>424.20790937157648</c:v>
                </c:pt>
                <c:pt idx="2214">
                  <c:v>303.84212760486719</c:v>
                </c:pt>
                <c:pt idx="2215">
                  <c:v>290.96015064321392</c:v>
                </c:pt>
                <c:pt idx="2216">
                  <c:v>283.98398149832462</c:v>
                </c:pt>
                <c:pt idx="2217">
                  <c:v>279.0431028807792</c:v>
                </c:pt>
                <c:pt idx="2218">
                  <c:v>287.52021694612199</c:v>
                </c:pt>
                <c:pt idx="2219">
                  <c:v>302.74373170500832</c:v>
                </c:pt>
                <c:pt idx="2220">
                  <c:v>292.91018228526019</c:v>
                </c:pt>
                <c:pt idx="2221">
                  <c:v>313.65369312368261</c:v>
                </c:pt>
                <c:pt idx="2222">
                  <c:v>321.2067060114648</c:v>
                </c:pt>
                <c:pt idx="2223">
                  <c:v>322.34912817516931</c:v>
                </c:pt>
                <c:pt idx="2224">
                  <c:v>299.84059867161062</c:v>
                </c:pt>
                <c:pt idx="2225">
                  <c:v>300.82534935946859</c:v>
                </c:pt>
                <c:pt idx="2226">
                  <c:v>293.70649945428198</c:v>
                </c:pt>
                <c:pt idx="2227">
                  <c:v>310.08119925754812</c:v>
                </c:pt>
                <c:pt idx="2228">
                  <c:v>297.02653167373751</c:v>
                </c:pt>
                <c:pt idx="2229">
                  <c:v>300.69307445001778</c:v>
                </c:pt>
                <c:pt idx="2230">
                  <c:v>324.4206315040102</c:v>
                </c:pt>
                <c:pt idx="2231">
                  <c:v>335.86718366097608</c:v>
                </c:pt>
                <c:pt idx="2232">
                  <c:v>321.722804836747</c:v>
                </c:pt>
                <c:pt idx="2233">
                  <c:v>293.15311906897432</c:v>
                </c:pt>
                <c:pt idx="2234">
                  <c:v>302.96180822628781</c:v>
                </c:pt>
                <c:pt idx="2235">
                  <c:v>318.2921359521344</c:v>
                </c:pt>
                <c:pt idx="2236">
                  <c:v>285.12737765135307</c:v>
                </c:pt>
                <c:pt idx="2237">
                  <c:v>314.41394092123193</c:v>
                </c:pt>
                <c:pt idx="2238">
                  <c:v>303.21406572165529</c:v>
                </c:pt>
                <c:pt idx="2239">
                  <c:v>258.91692939495158</c:v>
                </c:pt>
                <c:pt idx="2240">
                  <c:v>269.74911660624713</c:v>
                </c:pt>
                <c:pt idx="2241">
                  <c:v>243.2825715810302</c:v>
                </c:pt>
                <c:pt idx="2242">
                  <c:v>238.7392510760605</c:v>
                </c:pt>
                <c:pt idx="2243">
                  <c:v>284.79785012934741</c:v>
                </c:pt>
                <c:pt idx="2244">
                  <c:v>319.01887867055763</c:v>
                </c:pt>
                <c:pt idx="2245">
                  <c:v>286.07195949724041</c:v>
                </c:pt>
                <c:pt idx="2246">
                  <c:v>321.06407150611642</c:v>
                </c:pt>
                <c:pt idx="2247">
                  <c:v>285.66485146952829</c:v>
                </c:pt>
                <c:pt idx="2248">
                  <c:v>303.54372559630758</c:v>
                </c:pt>
                <c:pt idx="2249">
                  <c:v>271.02643096313722</c:v>
                </c:pt>
                <c:pt idx="2250">
                  <c:v>277.76867949829352</c:v>
                </c:pt>
                <c:pt idx="2251">
                  <c:v>306.93989483743172</c:v>
                </c:pt>
                <c:pt idx="2252">
                  <c:v>291.64501054587402</c:v>
                </c:pt>
                <c:pt idx="2253">
                  <c:v>335.92834746704352</c:v>
                </c:pt>
                <c:pt idx="2254">
                  <c:v>291.93461015524889</c:v>
                </c:pt>
                <c:pt idx="2255">
                  <c:v>297.55945371277932</c:v>
                </c:pt>
                <c:pt idx="2256">
                  <c:v>304.73497540383801</c:v>
                </c:pt>
                <c:pt idx="2257">
                  <c:v>287.374581435783</c:v>
                </c:pt>
                <c:pt idx="2258">
                  <c:v>319.53838695001781</c:v>
                </c:pt>
                <c:pt idx="2259">
                  <c:v>409.7024346801806</c:v>
                </c:pt>
                <c:pt idx="2260">
                  <c:v>413.53942792626401</c:v>
                </c:pt>
                <c:pt idx="2261">
                  <c:v>679.99109517430338</c:v>
                </c:pt>
                <c:pt idx="2262">
                  <c:v>740.39963672795875</c:v>
                </c:pt>
                <c:pt idx="2263">
                  <c:v>655.43574640261409</c:v>
                </c:pt>
                <c:pt idx="2264">
                  <c:v>604.17500260428642</c:v>
                </c:pt>
                <c:pt idx="2265">
                  <c:v>493.23031088474778</c:v>
                </c:pt>
                <c:pt idx="2266">
                  <c:v>596.08338674275342</c:v>
                </c:pt>
                <c:pt idx="2267">
                  <c:v>606.90550234785383</c:v>
                </c:pt>
                <c:pt idx="2268">
                  <c:v>626.85214766319666</c:v>
                </c:pt>
                <c:pt idx="2269">
                  <c:v>552.56812280733868</c:v>
                </c:pt>
                <c:pt idx="2270">
                  <c:v>506.03445276080089</c:v>
                </c:pt>
                <c:pt idx="2271">
                  <c:v>473.42021582683878</c:v>
                </c:pt>
                <c:pt idx="2272">
                  <c:v>440.46118487265028</c:v>
                </c:pt>
                <c:pt idx="2273">
                  <c:v>431.44797059920239</c:v>
                </c:pt>
                <c:pt idx="2274">
                  <c:v>482.86336189784629</c:v>
                </c:pt>
                <c:pt idx="2275">
                  <c:v>454.96025135381421</c:v>
                </c:pt>
                <c:pt idx="2276">
                  <c:v>907.17537735053611</c:v>
                </c:pt>
                <c:pt idx="2277">
                  <c:v>1083.959417153907</c:v>
                </c:pt>
                <c:pt idx="2278">
                  <c:v>800.8140577297379</c:v>
                </c:pt>
                <c:pt idx="2279">
                  <c:v>728.80992708799749</c:v>
                </c:pt>
                <c:pt idx="2280">
                  <c:v>712.87903028649009</c:v>
                </c:pt>
                <c:pt idx="2281">
                  <c:v>706.23552635181204</c:v>
                </c:pt>
                <c:pt idx="2282">
                  <c:v>719.38277061709982</c:v>
                </c:pt>
                <c:pt idx="2283">
                  <c:v>682.0846981983841</c:v>
                </c:pt>
                <c:pt idx="2284">
                  <c:v>673.35718001442194</c:v>
                </c:pt>
                <c:pt idx="2285">
                  <c:v>751.72345392214538</c:v>
                </c:pt>
                <c:pt idx="2286">
                  <c:v>772.75409662493325</c:v>
                </c:pt>
                <c:pt idx="2287">
                  <c:v>689.06168826871738</c:v>
                </c:pt>
                <c:pt idx="2288">
                  <c:v>751.97535725667183</c:v>
                </c:pt>
                <c:pt idx="2289">
                  <c:v>734.4484548844938</c:v>
                </c:pt>
                <c:pt idx="2290">
                  <c:v>598.39453834178948</c:v>
                </c:pt>
                <c:pt idx="2291">
                  <c:v>721.50818404533481</c:v>
                </c:pt>
                <c:pt idx="2292">
                  <c:v>776.43583923675146</c:v>
                </c:pt>
                <c:pt idx="2293">
                  <c:v>750.23309490365671</c:v>
                </c:pt>
                <c:pt idx="2294">
                  <c:v>815.1113604466359</c:v>
                </c:pt>
                <c:pt idx="2295">
                  <c:v>861.58986724319459</c:v>
                </c:pt>
                <c:pt idx="2296">
                  <c:v>1028.359263096567</c:v>
                </c:pt>
                <c:pt idx="2297">
                  <c:v>1050.4262543217189</c:v>
                </c:pt>
                <c:pt idx="2298">
                  <c:v>941.55896916546885</c:v>
                </c:pt>
                <c:pt idx="2299">
                  <c:v>969.82706705683086</c:v>
                </c:pt>
                <c:pt idx="2300">
                  <c:v>1098.873226182925</c:v>
                </c:pt>
                <c:pt idx="2301">
                  <c:v>1244.930506887207</c:v>
                </c:pt>
                <c:pt idx="2302">
                  <c:v>1101.6128418590961</c:v>
                </c:pt>
                <c:pt idx="2303">
                  <c:v>1108.537479183683</c:v>
                </c:pt>
                <c:pt idx="2304">
                  <c:v>1072.8618463427549</c:v>
                </c:pt>
                <c:pt idx="2305">
                  <c:v>1058.66687563963</c:v>
                </c:pt>
                <c:pt idx="2306">
                  <c:v>1074.789696365498</c:v>
                </c:pt>
                <c:pt idx="2307">
                  <c:v>1080.870626409509</c:v>
                </c:pt>
                <c:pt idx="2308">
                  <c:v>1220.839591805503</c:v>
                </c:pt>
                <c:pt idx="2309">
                  <c:v>1367.4505339706809</c:v>
                </c:pt>
                <c:pt idx="2310">
                  <c:v>1487.787640458635</c:v>
                </c:pt>
                <c:pt idx="2311">
                  <c:v>1571.5381438443319</c:v>
                </c:pt>
                <c:pt idx="2312">
                  <c:v>1623.8065557502871</c:v>
                </c:pt>
                <c:pt idx="2313">
                  <c:v>1866.5299243594079</c:v>
                </c:pt>
                <c:pt idx="2314">
                  <c:v>1897.4293843629871</c:v>
                </c:pt>
                <c:pt idx="2315">
                  <c:v>1714.6555782254379</c:v>
                </c:pt>
                <c:pt idx="2316">
                  <c:v>1659.618472699832</c:v>
                </c:pt>
                <c:pt idx="2317">
                  <c:v>1592.1472021099989</c:v>
                </c:pt>
                <c:pt idx="2318">
                  <c:v>1582.939870339025</c:v>
                </c:pt>
                <c:pt idx="2319">
                  <c:v>1491.138344449749</c:v>
                </c:pt>
                <c:pt idx="2320">
                  <c:v>1382.396318203962</c:v>
                </c:pt>
                <c:pt idx="2321">
                  <c:v>1335.151398253658</c:v>
                </c:pt>
                <c:pt idx="2322">
                  <c:v>1361.55801800012</c:v>
                </c:pt>
                <c:pt idx="2323">
                  <c:v>1473.773249488075</c:v>
                </c:pt>
                <c:pt idx="2324">
                  <c:v>1436.407104889018</c:v>
                </c:pt>
                <c:pt idx="2325">
                  <c:v>1448.1785754565301</c:v>
                </c:pt>
                <c:pt idx="2326">
                  <c:v>1578.155640861052</c:v>
                </c:pt>
                <c:pt idx="2327">
                  <c:v>1646.0463023252109</c:v>
                </c:pt>
                <c:pt idx="2328">
                  <c:v>1554.5547065368021</c:v>
                </c:pt>
                <c:pt idx="2329">
                  <c:v>1582.686590821253</c:v>
                </c:pt>
                <c:pt idx="2330">
                  <c:v>1515.4361343389839</c:v>
                </c:pt>
                <c:pt idx="2331">
                  <c:v>1779.5268478529231</c:v>
                </c:pt>
                <c:pt idx="2332">
                  <c:v>1626.9949054099909</c:v>
                </c:pt>
                <c:pt idx="2333">
                  <c:v>1695.2262421457981</c:v>
                </c:pt>
                <c:pt idx="2334">
                  <c:v>1647.108986382658</c:v>
                </c:pt>
                <c:pt idx="2335">
                  <c:v>1581.168956797078</c:v>
                </c:pt>
                <c:pt idx="2336">
                  <c:v>1647.371115192673</c:v>
                </c:pt>
                <c:pt idx="2337">
                  <c:v>1697.729143883711</c:v>
                </c:pt>
                <c:pt idx="2338">
                  <c:v>1607.1888152206809</c:v>
                </c:pt>
                <c:pt idx="2339">
                  <c:v>1522.755553309461</c:v>
                </c:pt>
                <c:pt idx="2340">
                  <c:v>1519.9311980331811</c:v>
                </c:pt>
                <c:pt idx="2341">
                  <c:v>1650.164934899336</c:v>
                </c:pt>
                <c:pt idx="2342">
                  <c:v>1731.9509258926389</c:v>
                </c:pt>
                <c:pt idx="2343">
                  <c:v>1895.351418839067</c:v>
                </c:pt>
                <c:pt idx="2344">
                  <c:v>1963.6480463302221</c:v>
                </c:pt>
                <c:pt idx="2345">
                  <c:v>1871.994799092605</c:v>
                </c:pt>
                <c:pt idx="2346">
                  <c:v>1746.114785527916</c:v>
                </c:pt>
                <c:pt idx="2347">
                  <c:v>1635.4970429270479</c:v>
                </c:pt>
                <c:pt idx="2348">
                  <c:v>1429.554716641461</c:v>
                </c:pt>
                <c:pt idx="2349">
                  <c:v>1436.0084683736879</c:v>
                </c:pt>
                <c:pt idx="2350">
                  <c:v>1482.4214481403669</c:v>
                </c:pt>
                <c:pt idx="2351">
                  <c:v>1538.176631955014</c:v>
                </c:pt>
                <c:pt idx="2352">
                  <c:v>1515.393858325044</c:v>
                </c:pt>
                <c:pt idx="2353">
                  <c:v>1462.4706607816661</c:v>
                </c:pt>
                <c:pt idx="2354">
                  <c:v>1355.1059588508631</c:v>
                </c:pt>
                <c:pt idx="2355">
                  <c:v>1404.879579780571</c:v>
                </c:pt>
                <c:pt idx="2356">
                  <c:v>1500.5994892916051</c:v>
                </c:pt>
                <c:pt idx="2357">
                  <c:v>1431.1821434244389</c:v>
                </c:pt>
                <c:pt idx="2358">
                  <c:v>1397.609440752185</c:v>
                </c:pt>
                <c:pt idx="2359">
                  <c:v>1420.658757158435</c:v>
                </c:pt>
                <c:pt idx="2360">
                  <c:v>1533.6112326229729</c:v>
                </c:pt>
                <c:pt idx="2361">
                  <c:v>1561.281359287394</c:v>
                </c:pt>
                <c:pt idx="2362">
                  <c:v>1633.605044630847</c:v>
                </c:pt>
                <c:pt idx="2363">
                  <c:v>1737.1844926553999</c:v>
                </c:pt>
                <c:pt idx="2364">
                  <c:v>1772.7036109583401</c:v>
                </c:pt>
                <c:pt idx="2365">
                  <c:v>1794.0675554047259</c:v>
                </c:pt>
                <c:pt idx="2366">
                  <c:v>2041.0266183355709</c:v>
                </c:pt>
                <c:pt idx="2367">
                  <c:v>2101.596197932522</c:v>
                </c:pt>
                <c:pt idx="2368">
                  <c:v>1999.455052517681</c:v>
                </c:pt>
                <c:pt idx="2369">
                  <c:v>2060.85188287356</c:v>
                </c:pt>
                <c:pt idx="2370">
                  <c:v>2166.7746305245441</c:v>
                </c:pt>
                <c:pt idx="2371">
                  <c:v>2228.6108277507901</c:v>
                </c:pt>
                <c:pt idx="2372">
                  <c:v>2431.770034760139</c:v>
                </c:pt>
                <c:pt idx="2373">
                  <c:v>2198.0033109600208</c:v>
                </c:pt>
                <c:pt idx="2374">
                  <c:v>2011.458127099469</c:v>
                </c:pt>
                <c:pt idx="2375">
                  <c:v>1984.098402269196</c:v>
                </c:pt>
                <c:pt idx="2376">
                  <c:v>1892.5354975020971</c:v>
                </c:pt>
                <c:pt idx="2377">
                  <c:v>1918.829150327022</c:v>
                </c:pt>
                <c:pt idx="2378">
                  <c:v>2011.811519524503</c:v>
                </c:pt>
                <c:pt idx="2379">
                  <c:v>1994.9647910088779</c:v>
                </c:pt>
                <c:pt idx="2380">
                  <c:v>1918.155282850817</c:v>
                </c:pt>
                <c:pt idx="2381">
                  <c:v>1699.0787812082981</c:v>
                </c:pt>
                <c:pt idx="2382">
                  <c:v>1700.851096142597</c:v>
                </c:pt>
                <c:pt idx="2383">
                  <c:v>1699.164826803817</c:v>
                </c:pt>
                <c:pt idx="2384">
                  <c:v>1663.60156354531</c:v>
                </c:pt>
                <c:pt idx="2385">
                  <c:v>1611.563202149378</c:v>
                </c:pt>
                <c:pt idx="2386">
                  <c:v>1747.709280167192</c:v>
                </c:pt>
                <c:pt idx="2387">
                  <c:v>2064.7012972706689</c:v>
                </c:pt>
                <c:pt idx="2388">
                  <c:v>2653.5570670642978</c:v>
                </c:pt>
                <c:pt idx="2389">
                  <c:v>2610.4159197247591</c:v>
                </c:pt>
                <c:pt idx="2390">
                  <c:v>2140.9900094592222</c:v>
                </c:pt>
                <c:pt idx="2391">
                  <c:v>1989.480830399461</c:v>
                </c:pt>
                <c:pt idx="2392">
                  <c:v>1873.6332586259609</c:v>
                </c:pt>
                <c:pt idx="2393">
                  <c:v>1825.9243942292719</c:v>
                </c:pt>
                <c:pt idx="2394">
                  <c:v>1788.168103434544</c:v>
                </c:pt>
                <c:pt idx="2395">
                  <c:v>1895.581651000665</c:v>
                </c:pt>
                <c:pt idx="2396">
                  <c:v>2201.2969761489112</c:v>
                </c:pt>
                <c:pt idx="2397">
                  <c:v>2390.257583107089</c:v>
                </c:pt>
                <c:pt idx="2398">
                  <c:v>1957.282327042192</c:v>
                </c:pt>
                <c:pt idx="2399">
                  <c:v>1832.3102539892111</c:v>
                </c:pt>
                <c:pt idx="2400">
                  <c:v>1763.5183642697029</c:v>
                </c:pt>
                <c:pt idx="2401">
                  <c:v>1483.242990485802</c:v>
                </c:pt>
                <c:pt idx="2402">
                  <c:v>1884.19138737912</c:v>
                </c:pt>
                <c:pt idx="2403">
                  <c:v>1941.3216569672261</c:v>
                </c:pt>
                <c:pt idx="2404">
                  <c:v>2060.055335862945</c:v>
                </c:pt>
                <c:pt idx="2405">
                  <c:v>2143.9672730632901</c:v>
                </c:pt>
                <c:pt idx="2406">
                  <c:v>2058.6247940380631</c:v>
                </c:pt>
                <c:pt idx="2407">
                  <c:v>1894.274148017385</c:v>
                </c:pt>
                <c:pt idx="2408">
                  <c:v>1649.475941143651</c:v>
                </c:pt>
                <c:pt idx="2409">
                  <c:v>1524.003117196128</c:v>
                </c:pt>
                <c:pt idx="2410">
                  <c:v>1493.995374883965</c:v>
                </c:pt>
                <c:pt idx="2411">
                  <c:v>1493.5365076002299</c:v>
                </c:pt>
                <c:pt idx="2412">
                  <c:v>1556.431748950044</c:v>
                </c:pt>
                <c:pt idx="2413">
                  <c:v>1699.4909503318661</c:v>
                </c:pt>
                <c:pt idx="2414">
                  <c:v>1607.7457791698889</c:v>
                </c:pt>
                <c:pt idx="2415">
                  <c:v>1578.5260644901809</c:v>
                </c:pt>
                <c:pt idx="2416">
                  <c:v>1544.076700699329</c:v>
                </c:pt>
                <c:pt idx="2417">
                  <c:v>1483.919836812242</c:v>
                </c:pt>
                <c:pt idx="2418">
                  <c:v>1499.454093758628</c:v>
                </c:pt>
                <c:pt idx="2419">
                  <c:v>1578.991040435893</c:v>
                </c:pt>
                <c:pt idx="2420">
                  <c:v>1516.107780930545</c:v>
                </c:pt>
                <c:pt idx="2421">
                  <c:v>1394.5714585796361</c:v>
                </c:pt>
                <c:pt idx="2422">
                  <c:v>1326.4390216001891</c:v>
                </c:pt>
                <c:pt idx="2423">
                  <c:v>1354.6238848814389</c:v>
                </c:pt>
                <c:pt idx="2424">
                  <c:v>1286.9462714470981</c:v>
                </c:pt>
                <c:pt idx="2425">
                  <c:v>1290.3261627741699</c:v>
                </c:pt>
                <c:pt idx="2426">
                  <c:v>1333.168651276317</c:v>
                </c:pt>
                <c:pt idx="2427">
                  <c:v>1291.4175505515029</c:v>
                </c:pt>
                <c:pt idx="2428">
                  <c:v>1296.3301482077529</c:v>
                </c:pt>
                <c:pt idx="2429">
                  <c:v>1283.1175804257871</c:v>
                </c:pt>
                <c:pt idx="2430">
                  <c:v>1409.0641149258699</c:v>
                </c:pt>
                <c:pt idx="2431">
                  <c:v>1730.685590974344</c:v>
                </c:pt>
                <c:pt idx="2432">
                  <c:v>1365.5921631481581</c:v>
                </c:pt>
                <c:pt idx="2433">
                  <c:v>1190.5034804992799</c:v>
                </c:pt>
                <c:pt idx="2434">
                  <c:v>1125.096707678568</c:v>
                </c:pt>
                <c:pt idx="2435">
                  <c:v>1117.046818661132</c:v>
                </c:pt>
                <c:pt idx="2436">
                  <c:v>1098.3417035907989</c:v>
                </c:pt>
                <c:pt idx="2437">
                  <c:v>1050.2159939721589</c:v>
                </c:pt>
                <c:pt idx="2438">
                  <c:v>1009.5388640073249</c:v>
                </c:pt>
                <c:pt idx="2439">
                  <c:v>959.74197101583297</c:v>
                </c:pt>
                <c:pt idx="2440">
                  <c:v>894.50684608363963</c:v>
                </c:pt>
                <c:pt idx="2441">
                  <c:v>879.79573366850332</c:v>
                </c:pt>
                <c:pt idx="2442">
                  <c:v>875.40336129527236</c:v>
                </c:pt>
                <c:pt idx="2443">
                  <c:v>863.98212250442043</c:v>
                </c:pt>
                <c:pt idx="2444">
                  <c:v>852.78097713548448</c:v>
                </c:pt>
                <c:pt idx="2445">
                  <c:v>729.06920248631036</c:v>
                </c:pt>
                <c:pt idx="2446">
                  <c:v>681.02349936131031</c:v>
                </c:pt>
                <c:pt idx="2447">
                  <c:v>652.54489154028192</c:v>
                </c:pt>
                <c:pt idx="2448">
                  <c:v>635.34562396215688</c:v>
                </c:pt>
                <c:pt idx="2449">
                  <c:v>625.11149760065496</c:v>
                </c:pt>
                <c:pt idx="2450">
                  <c:v>521.68307320933491</c:v>
                </c:pt>
                <c:pt idx="2451">
                  <c:v>616.0150896894977</c:v>
                </c:pt>
                <c:pt idx="2452">
                  <c:v>658.04017642530448</c:v>
                </c:pt>
                <c:pt idx="2453">
                  <c:v>677.1824485691094</c:v>
                </c:pt>
                <c:pt idx="2454">
                  <c:v>640.61494753569093</c:v>
                </c:pt>
                <c:pt idx="2455">
                  <c:v>622.94998267772689</c:v>
                </c:pt>
                <c:pt idx="2456">
                  <c:v>563.7063950615925</c:v>
                </c:pt>
                <c:pt idx="2457">
                  <c:v>549.74764631264566</c:v>
                </c:pt>
                <c:pt idx="2458">
                  <c:v>566.54611320575543</c:v>
                </c:pt>
                <c:pt idx="2459">
                  <c:v>570.20788480057934</c:v>
                </c:pt>
                <c:pt idx="2460">
                  <c:v>557.73254348487853</c:v>
                </c:pt>
                <c:pt idx="2461">
                  <c:v>510.99048303423842</c:v>
                </c:pt>
                <c:pt idx="2462">
                  <c:v>418.94269250689467</c:v>
                </c:pt>
                <c:pt idx="2463">
                  <c:v>402.40884112265041</c:v>
                </c:pt>
                <c:pt idx="2464">
                  <c:v>415.27127189716168</c:v>
                </c:pt>
                <c:pt idx="2465">
                  <c:v>509.93323253885012</c:v>
                </c:pt>
                <c:pt idx="2466">
                  <c:v>459.25131934246377</c:v>
                </c:pt>
                <c:pt idx="2467">
                  <c:v>441.14273233927338</c:v>
                </c:pt>
                <c:pt idx="2468">
                  <c:v>491.75792061625918</c:v>
                </c:pt>
                <c:pt idx="2469">
                  <c:v>599.13791554097702</c:v>
                </c:pt>
                <c:pt idx="2470">
                  <c:v>574.03802411767015</c:v>
                </c:pt>
                <c:pt idx="2471">
                  <c:v>533.818137577176</c:v>
                </c:pt>
                <c:pt idx="2472">
                  <c:v>551.61852868335018</c:v>
                </c:pt>
                <c:pt idx="2473">
                  <c:v>447.49005738860211</c:v>
                </c:pt>
                <c:pt idx="2474">
                  <c:v>442.84033493903593</c:v>
                </c:pt>
                <c:pt idx="2475">
                  <c:v>459.84199509528582</c:v>
                </c:pt>
                <c:pt idx="2476">
                  <c:v>449.19427652354148</c:v>
                </c:pt>
                <c:pt idx="2477">
                  <c:v>391.47952641309269</c:v>
                </c:pt>
                <c:pt idx="2478">
                  <c:v>389.90208500684258</c:v>
                </c:pt>
                <c:pt idx="2479">
                  <c:v>360.7768097053455</c:v>
                </c:pt>
                <c:pt idx="2480">
                  <c:v>324.68323060378299</c:v>
                </c:pt>
                <c:pt idx="2481">
                  <c:v>263.45131965633323</c:v>
                </c:pt>
                <c:pt idx="2482">
                  <c:v>259.97687122167599</c:v>
                </c:pt>
                <c:pt idx="2483">
                  <c:v>248.19707209063239</c:v>
                </c:pt>
                <c:pt idx="2484">
                  <c:v>307.53093070286059</c:v>
                </c:pt>
                <c:pt idx="2485">
                  <c:v>384.16328656365698</c:v>
                </c:pt>
                <c:pt idx="2486">
                  <c:v>386.4476331328957</c:v>
                </c:pt>
                <c:pt idx="2487">
                  <c:v>319.02247042479058</c:v>
                </c:pt>
                <c:pt idx="2488">
                  <c:v>319.84930597735121</c:v>
                </c:pt>
                <c:pt idx="2489">
                  <c:v>325.12956945675649</c:v>
                </c:pt>
                <c:pt idx="2490">
                  <c:v>256.78278584737109</c:v>
                </c:pt>
                <c:pt idx="2491">
                  <c:v>307.38235988786528</c:v>
                </c:pt>
                <c:pt idx="2492">
                  <c:v>267.62239493366661</c:v>
                </c:pt>
                <c:pt idx="2493">
                  <c:v>291.6669189556826</c:v>
                </c:pt>
                <c:pt idx="2494">
                  <c:v>298.01577149474508</c:v>
                </c:pt>
                <c:pt idx="2495">
                  <c:v>308.38148917194781</c:v>
                </c:pt>
                <c:pt idx="2496">
                  <c:v>280.6194336041201</c:v>
                </c:pt>
                <c:pt idx="2497">
                  <c:v>281.71588360696302</c:v>
                </c:pt>
                <c:pt idx="2498">
                  <c:v>287.71284582394401</c:v>
                </c:pt>
                <c:pt idx="2499">
                  <c:v>289.16553634986627</c:v>
                </c:pt>
                <c:pt idx="2500">
                  <c:v>282.27503390135308</c:v>
                </c:pt>
                <c:pt idx="2501">
                  <c:v>285.30707013040052</c:v>
                </c:pt>
                <c:pt idx="2502">
                  <c:v>278.36617159666559</c:v>
                </c:pt>
                <c:pt idx="2503">
                  <c:v>268.57315225077832</c:v>
                </c:pt>
                <c:pt idx="2504">
                  <c:v>327.9974609478702</c:v>
                </c:pt>
                <c:pt idx="2505">
                  <c:v>304.56885714354058</c:v>
                </c:pt>
                <c:pt idx="2506">
                  <c:v>285.09190176960408</c:v>
                </c:pt>
                <c:pt idx="2507">
                  <c:v>259.53615273905962</c:v>
                </c:pt>
                <c:pt idx="2508">
                  <c:v>270.08443829446298</c:v>
                </c:pt>
                <c:pt idx="2509">
                  <c:v>292.56362851746673</c:v>
                </c:pt>
                <c:pt idx="2510">
                  <c:v>294.43494601072808</c:v>
                </c:pt>
                <c:pt idx="2511">
                  <c:v>299.56206730405478</c:v>
                </c:pt>
                <c:pt idx="2512">
                  <c:v>290.65386690916557</c:v>
                </c:pt>
                <c:pt idx="2513">
                  <c:v>297.31325684630758</c:v>
                </c:pt>
                <c:pt idx="2514">
                  <c:v>315.00313898516367</c:v>
                </c:pt>
                <c:pt idx="2515">
                  <c:v>295.08990206541557</c:v>
                </c:pt>
                <c:pt idx="2516">
                  <c:v>278.48477511229061</c:v>
                </c:pt>
                <c:pt idx="2517">
                  <c:v>282.79210431008801</c:v>
                </c:pt>
                <c:pt idx="2518">
                  <c:v>278.21715088927641</c:v>
                </c:pt>
                <c:pt idx="2519">
                  <c:v>294.12434131185688</c:v>
                </c:pt>
                <c:pt idx="2520">
                  <c:v>317.91717803344972</c:v>
                </c:pt>
                <c:pt idx="2521">
                  <c:v>272.1681912170435</c:v>
                </c:pt>
                <c:pt idx="2522">
                  <c:v>275.04635187578867</c:v>
                </c:pt>
                <c:pt idx="2523">
                  <c:v>251.73319365844969</c:v>
                </c:pt>
                <c:pt idx="2524">
                  <c:v>282.35291925860122</c:v>
                </c:pt>
                <c:pt idx="2525">
                  <c:v>282.13754883849509</c:v>
                </c:pt>
                <c:pt idx="2526">
                  <c:v>271.48854708494679</c:v>
                </c:pt>
                <c:pt idx="2527">
                  <c:v>268.97253194112108</c:v>
                </c:pt>
                <c:pt idx="2528">
                  <c:v>286.99617198160502</c:v>
                </c:pt>
                <c:pt idx="2529">
                  <c:v>254.42109424154441</c:v>
                </c:pt>
                <c:pt idx="2530">
                  <c:v>249.03127490560689</c:v>
                </c:pt>
                <c:pt idx="2531">
                  <c:v>257.09349687399902</c:v>
                </c:pt>
                <c:pt idx="2532">
                  <c:v>248.37435624899899</c:v>
                </c:pt>
                <c:pt idx="2533">
                  <c:v>248.55812089743651</c:v>
                </c:pt>
                <c:pt idx="2534">
                  <c:v>255.5644513676078</c:v>
                </c:pt>
                <c:pt idx="2535">
                  <c:v>264.82361113891852</c:v>
                </c:pt>
                <c:pt idx="2536">
                  <c:v>263.61832549438719</c:v>
                </c:pt>
                <c:pt idx="2537">
                  <c:v>245.31175409487579</c:v>
                </c:pt>
                <c:pt idx="2538">
                  <c:v>308.0311753246599</c:v>
                </c:pt>
                <c:pt idx="2539">
                  <c:v>250.74645997130759</c:v>
                </c:pt>
                <c:pt idx="2540">
                  <c:v>257.26915685910018</c:v>
                </c:pt>
                <c:pt idx="2541">
                  <c:v>239.74594727599509</c:v>
                </c:pt>
                <c:pt idx="2542">
                  <c:v>232.23149688110601</c:v>
                </c:pt>
                <c:pt idx="2543">
                  <c:v>247.6589260803247</c:v>
                </c:pt>
                <c:pt idx="2544">
                  <c:v>292.80799369114192</c:v>
                </c:pt>
                <c:pt idx="2545">
                  <c:v>307.42024537688332</c:v>
                </c:pt>
                <c:pt idx="2546">
                  <c:v>290.76465551891931</c:v>
                </c:pt>
                <c:pt idx="2547">
                  <c:v>299.46232799264948</c:v>
                </c:pt>
                <c:pt idx="2548">
                  <c:v>332.70001961269008</c:v>
                </c:pt>
                <c:pt idx="2549">
                  <c:v>343.208593927675</c:v>
                </c:pt>
                <c:pt idx="2550">
                  <c:v>369.15768883960021</c:v>
                </c:pt>
                <c:pt idx="2551">
                  <c:v>319.77179117197892</c:v>
                </c:pt>
                <c:pt idx="2552">
                  <c:v>305.01577310557269</c:v>
                </c:pt>
                <c:pt idx="2553">
                  <c:v>304.8146455608246</c:v>
                </c:pt>
                <c:pt idx="2554">
                  <c:v>294.71243656934257</c:v>
                </c:pt>
                <c:pt idx="2555">
                  <c:v>277.75614320143927</c:v>
                </c:pt>
                <c:pt idx="2556">
                  <c:v>293.37651850435782</c:v>
                </c:pt>
                <c:pt idx="2557">
                  <c:v>322.03788774832458</c:v>
                </c:pt>
                <c:pt idx="2558">
                  <c:v>321.22363347134922</c:v>
                </c:pt>
                <c:pt idx="2559">
                  <c:v>318.86197575650539</c:v>
                </c:pt>
                <c:pt idx="2560">
                  <c:v>318.82257916878859</c:v>
                </c:pt>
                <c:pt idx="2561">
                  <c:v>326.5725158846958</c:v>
                </c:pt>
                <c:pt idx="2562">
                  <c:v>346.93858018088611</c:v>
                </c:pt>
                <c:pt idx="2563">
                  <c:v>453.95176217417861</c:v>
                </c:pt>
                <c:pt idx="2564">
                  <c:v>378.30163897421278</c:v>
                </c:pt>
                <c:pt idx="2565">
                  <c:v>328.293066583925</c:v>
                </c:pt>
                <c:pt idx="2566">
                  <c:v>333.67782498094112</c:v>
                </c:pt>
                <c:pt idx="2567">
                  <c:v>323.89087927639468</c:v>
                </c:pt>
                <c:pt idx="2568">
                  <c:v>331.1922220498322</c:v>
                </c:pt>
                <c:pt idx="2569">
                  <c:v>329.24891198413138</c:v>
                </c:pt>
                <c:pt idx="2570">
                  <c:v>326.88914186125828</c:v>
                </c:pt>
                <c:pt idx="2571">
                  <c:v>319.75776529307268</c:v>
                </c:pt>
                <c:pt idx="2572">
                  <c:v>318.0283635338389</c:v>
                </c:pt>
                <c:pt idx="2573">
                  <c:v>300.01518764924703</c:v>
                </c:pt>
                <c:pt idx="2574">
                  <c:v>292.5449339354667</c:v>
                </c:pt>
                <c:pt idx="2575">
                  <c:v>306.5605155675633</c:v>
                </c:pt>
                <c:pt idx="2576">
                  <c:v>288.927627095265</c:v>
                </c:pt>
                <c:pt idx="2577">
                  <c:v>270.06153148126782</c:v>
                </c:pt>
                <c:pt idx="2578">
                  <c:v>281.4655593204061</c:v>
                </c:pt>
                <c:pt idx="2579">
                  <c:v>293.84314721103112</c:v>
                </c:pt>
                <c:pt idx="2580">
                  <c:v>294.18330432714481</c:v>
                </c:pt>
                <c:pt idx="2581">
                  <c:v>282.44099973587959</c:v>
                </c:pt>
                <c:pt idx="2582">
                  <c:v>272.43428586869209</c:v>
                </c:pt>
                <c:pt idx="2583">
                  <c:v>263.61773313431712</c:v>
                </c:pt>
                <c:pt idx="2584">
                  <c:v>270.68114866166081</c:v>
                </c:pt>
                <c:pt idx="2585">
                  <c:v>272.34340452103589</c:v>
                </c:pt>
                <c:pt idx="2586">
                  <c:v>279.53864554661072</c:v>
                </c:pt>
                <c:pt idx="2587">
                  <c:v>271.57109504695819</c:v>
                </c:pt>
                <c:pt idx="2588">
                  <c:v>256.91570949724041</c:v>
                </c:pt>
                <c:pt idx="2589">
                  <c:v>265.06587766556709</c:v>
                </c:pt>
                <c:pt idx="2590">
                  <c:v>262.08368049617701</c:v>
                </c:pt>
                <c:pt idx="2591">
                  <c:v>269.99736955725552</c:v>
                </c:pt>
                <c:pt idx="2592">
                  <c:v>279.16032346634842</c:v>
                </c:pt>
                <c:pt idx="2593">
                  <c:v>303.58378265030001</c:v>
                </c:pt>
                <c:pt idx="2594">
                  <c:v>392.09343391414569</c:v>
                </c:pt>
                <c:pt idx="2595">
                  <c:v>406.72262413714952</c:v>
                </c:pt>
                <c:pt idx="2596">
                  <c:v>321.0011808811164</c:v>
                </c:pt>
                <c:pt idx="2597">
                  <c:v>278.45527569680672</c:v>
                </c:pt>
                <c:pt idx="2598">
                  <c:v>248.3644287213076</c:v>
                </c:pt>
                <c:pt idx="2599">
                  <c:v>262.1175442443872</c:v>
                </c:pt>
                <c:pt idx="2600">
                  <c:v>268.12723662719969</c:v>
                </c:pt>
                <c:pt idx="2601">
                  <c:v>248.74005401001219</c:v>
                </c:pt>
                <c:pt idx="2602">
                  <c:v>250.0158696321694</c:v>
                </c:pt>
                <c:pt idx="2603">
                  <c:v>316.42855000752741</c:v>
                </c:pt>
                <c:pt idx="2604">
                  <c:v>273.61456347982562</c:v>
                </c:pt>
                <c:pt idx="2605">
                  <c:v>267.08887040915522</c:v>
                </c:pt>
                <c:pt idx="2606">
                  <c:v>308.35821357463908</c:v>
                </c:pt>
                <c:pt idx="2607">
                  <c:v>319.10918836937668</c:v>
                </c:pt>
                <c:pt idx="2608">
                  <c:v>349.34392508244122</c:v>
                </c:pt>
                <c:pt idx="2609">
                  <c:v>254.28394246098949</c:v>
                </c:pt>
                <c:pt idx="2610">
                  <c:v>278.47267537114578</c:v>
                </c:pt>
                <c:pt idx="2611">
                  <c:v>260.05134470850459</c:v>
                </c:pt>
                <c:pt idx="2612">
                  <c:v>267.47387888819208</c:v>
                </c:pt>
                <c:pt idx="2613">
                  <c:v>236.37331961369111</c:v>
                </c:pt>
                <c:pt idx="2614">
                  <c:v>222.75490418258229</c:v>
                </c:pt>
                <c:pt idx="2615">
                  <c:v>227.59715994572241</c:v>
                </c:pt>
                <c:pt idx="2616">
                  <c:v>260.47698846987578</c:v>
                </c:pt>
                <c:pt idx="2617">
                  <c:v>289.96507890524902</c:v>
                </c:pt>
                <c:pt idx="2618">
                  <c:v>259.05453749047052</c:v>
                </c:pt>
                <c:pt idx="2619">
                  <c:v>260.15561668826791</c:v>
                </c:pt>
                <c:pt idx="2620">
                  <c:v>273.44990379764289</c:v>
                </c:pt>
                <c:pt idx="2621">
                  <c:v>234.15082703414481</c:v>
                </c:pt>
                <c:pt idx="2622">
                  <c:v>263.67622392478017</c:v>
                </c:pt>
                <c:pt idx="2623">
                  <c:v>254.3044560579506</c:v>
                </c:pt>
                <c:pt idx="2624">
                  <c:v>300.46195342407469</c:v>
                </c:pt>
                <c:pt idx="2625">
                  <c:v>336.93975461869212</c:v>
                </c:pt>
                <c:pt idx="2626">
                  <c:v>367.3509293555727</c:v>
                </c:pt>
                <c:pt idx="2627">
                  <c:v>319.1358244358039</c:v>
                </c:pt>
                <c:pt idx="2628">
                  <c:v>337.95430764887868</c:v>
                </c:pt>
                <c:pt idx="2629">
                  <c:v>333.35127982395443</c:v>
                </c:pt>
                <c:pt idx="2630">
                  <c:v>300.35566808956901</c:v>
                </c:pt>
                <c:pt idx="2631">
                  <c:v>290.58070294290047</c:v>
                </c:pt>
                <c:pt idx="2632">
                  <c:v>310.20812716307188</c:v>
                </c:pt>
                <c:pt idx="2633">
                  <c:v>312.60032687010312</c:v>
                </c:pt>
                <c:pt idx="2634">
                  <c:v>325.10047737117691</c:v>
                </c:pt>
                <c:pt idx="2635">
                  <c:v>421.24873482005847</c:v>
                </c:pt>
                <c:pt idx="2636">
                  <c:v>416.98382313115792</c:v>
                </c:pt>
                <c:pt idx="2637">
                  <c:v>458.74169104915779</c:v>
                </c:pt>
                <c:pt idx="2638">
                  <c:v>523.16690788867481</c:v>
                </c:pt>
                <c:pt idx="2639">
                  <c:v>617.77254593665486</c:v>
                </c:pt>
                <c:pt idx="2640">
                  <c:v>555.41288277964736</c:v>
                </c:pt>
                <c:pt idx="2641">
                  <c:v>571.80523218233873</c:v>
                </c:pt>
                <c:pt idx="2642">
                  <c:v>533.88742131833123</c:v>
                </c:pt>
                <c:pt idx="2643">
                  <c:v>615.97584568448644</c:v>
                </c:pt>
                <c:pt idx="2644">
                  <c:v>566.8213563840319</c:v>
                </c:pt>
                <c:pt idx="2645">
                  <c:v>573.2032212334675</c:v>
                </c:pt>
                <c:pt idx="2646">
                  <c:v>631.58829781870986</c:v>
                </c:pt>
                <c:pt idx="2647">
                  <c:v>817.27433138487254</c:v>
                </c:pt>
                <c:pt idx="2648">
                  <c:v>1043.3519406559501</c:v>
                </c:pt>
                <c:pt idx="2649">
                  <c:v>812.53029789304298</c:v>
                </c:pt>
                <c:pt idx="2650">
                  <c:v>710.08142671400913</c:v>
                </c:pt>
                <c:pt idx="2651">
                  <c:v>654.58336778891248</c:v>
                </c:pt>
                <c:pt idx="2652">
                  <c:v>622.51679754421934</c:v>
                </c:pt>
                <c:pt idx="2653">
                  <c:v>632.56252556445611</c:v>
                </c:pt>
                <c:pt idx="2654">
                  <c:v>587.36762456799397</c:v>
                </c:pt>
                <c:pt idx="2655">
                  <c:v>651.03125661061529</c:v>
                </c:pt>
                <c:pt idx="2656">
                  <c:v>830.98071870619663</c:v>
                </c:pt>
                <c:pt idx="2657">
                  <c:v>749.89495451050527</c:v>
                </c:pt>
                <c:pt idx="2658">
                  <c:v>639.64916657439551</c:v>
                </c:pt>
                <c:pt idx="2659">
                  <c:v>608.27090858363988</c:v>
                </c:pt>
                <c:pt idx="2660">
                  <c:v>502.27766709494858</c:v>
                </c:pt>
                <c:pt idx="2661">
                  <c:v>650.03902220718714</c:v>
                </c:pt>
                <c:pt idx="2662">
                  <c:v>611.18447315816456</c:v>
                </c:pt>
                <c:pt idx="2663">
                  <c:v>727.64073520826082</c:v>
                </c:pt>
                <c:pt idx="2664">
                  <c:v>645.50333640003566</c:v>
                </c:pt>
                <c:pt idx="2665">
                  <c:v>652.91749463158862</c:v>
                </c:pt>
                <c:pt idx="2666">
                  <c:v>632.96562069017193</c:v>
                </c:pt>
                <c:pt idx="2667">
                  <c:v>705.34015232511138</c:v>
                </c:pt>
                <c:pt idx="2668">
                  <c:v>722.8933700023141</c:v>
                </c:pt>
                <c:pt idx="2669">
                  <c:v>673.83506568553946</c:v>
                </c:pt>
                <c:pt idx="2670">
                  <c:v>718.09166647816073</c:v>
                </c:pt>
                <c:pt idx="2671">
                  <c:v>866.32215579282934</c:v>
                </c:pt>
                <c:pt idx="2672">
                  <c:v>898.43880233406014</c:v>
                </c:pt>
                <c:pt idx="2673">
                  <c:v>863.38751433014352</c:v>
                </c:pt>
                <c:pt idx="2674">
                  <c:v>809.40858109290502</c:v>
                </c:pt>
                <c:pt idx="2675">
                  <c:v>828.63091642456789</c:v>
                </c:pt>
                <c:pt idx="2676">
                  <c:v>966.35032577156016</c:v>
                </c:pt>
                <c:pt idx="2677">
                  <c:v>930.73980877084443</c:v>
                </c:pt>
                <c:pt idx="2678">
                  <c:v>1186.344286041942</c:v>
                </c:pt>
                <c:pt idx="2679">
                  <c:v>1429.3792060381511</c:v>
                </c:pt>
                <c:pt idx="2680">
                  <c:v>1159.8189884080141</c:v>
                </c:pt>
                <c:pt idx="2681">
                  <c:v>1086.400059790049</c:v>
                </c:pt>
                <c:pt idx="2682">
                  <c:v>1085.3071517509661</c:v>
                </c:pt>
                <c:pt idx="2683">
                  <c:v>1117.614387790386</c:v>
                </c:pt>
                <c:pt idx="2684">
                  <c:v>1049.7279136621851</c:v>
                </c:pt>
                <c:pt idx="2685">
                  <c:v>1032.709752005557</c:v>
                </c:pt>
                <c:pt idx="2686">
                  <c:v>1070.4660792644429</c:v>
                </c:pt>
                <c:pt idx="2687">
                  <c:v>1028.470912286469</c:v>
                </c:pt>
                <c:pt idx="2688">
                  <c:v>1103.538272295734</c:v>
                </c:pt>
                <c:pt idx="2689">
                  <c:v>1152.500067823446</c:v>
                </c:pt>
                <c:pt idx="2690">
                  <c:v>1166.026373818856</c:v>
                </c:pt>
                <c:pt idx="2691">
                  <c:v>1092.9816851640369</c:v>
                </c:pt>
                <c:pt idx="2692">
                  <c:v>1301.850614744352</c:v>
                </c:pt>
                <c:pt idx="2693">
                  <c:v>1324.8217174900981</c:v>
                </c:pt>
                <c:pt idx="2694">
                  <c:v>1295.829967037351</c:v>
                </c:pt>
                <c:pt idx="2695">
                  <c:v>1290.173543084564</c:v>
                </c:pt>
                <c:pt idx="2696">
                  <c:v>1348.7229671051589</c:v>
                </c:pt>
                <c:pt idx="2697">
                  <c:v>1377.164049068602</c:v>
                </c:pt>
                <c:pt idx="2698">
                  <c:v>1463.483723915931</c:v>
                </c:pt>
                <c:pt idx="2699">
                  <c:v>1508.773437729526</c:v>
                </c:pt>
                <c:pt idx="2700">
                  <c:v>1516.6216078044911</c:v>
                </c:pt>
                <c:pt idx="2701">
                  <c:v>1384.2076397390861</c:v>
                </c:pt>
                <c:pt idx="2702">
                  <c:v>1409.106266442885</c:v>
                </c:pt>
                <c:pt idx="2703">
                  <c:v>1494.7628392859201</c:v>
                </c:pt>
                <c:pt idx="2704">
                  <c:v>1460.7310213399121</c:v>
                </c:pt>
                <c:pt idx="2705">
                  <c:v>1542.355255194359</c:v>
                </c:pt>
                <c:pt idx="2706">
                  <c:v>1684.5340072611959</c:v>
                </c:pt>
                <c:pt idx="2707">
                  <c:v>1820.354723565946</c:v>
                </c:pt>
                <c:pt idx="2708">
                  <c:v>1878.3482829186239</c:v>
                </c:pt>
                <c:pt idx="2709">
                  <c:v>1967.087310732597</c:v>
                </c:pt>
                <c:pt idx="2710">
                  <c:v>2087.0891220384001</c:v>
                </c:pt>
                <c:pt idx="2711">
                  <c:v>2277.734525458211</c:v>
                </c:pt>
                <c:pt idx="2712">
                  <c:v>2266.2921824780901</c:v>
                </c:pt>
                <c:pt idx="2713">
                  <c:v>2165.5370484539148</c:v>
                </c:pt>
                <c:pt idx="2714">
                  <c:v>2042.6642225816961</c:v>
                </c:pt>
                <c:pt idx="2715">
                  <c:v>2091.132687165169</c:v>
                </c:pt>
                <c:pt idx="2716">
                  <c:v>2020.56131569743</c:v>
                </c:pt>
                <c:pt idx="2717">
                  <c:v>1982.079704465541</c:v>
                </c:pt>
                <c:pt idx="2718">
                  <c:v>1889.014279589783</c:v>
                </c:pt>
                <c:pt idx="2719">
                  <c:v>1701.797404158938</c:v>
                </c:pt>
                <c:pt idx="2720">
                  <c:v>1645.990578660708</c:v>
                </c:pt>
                <c:pt idx="2721">
                  <c:v>1715.381056213984</c:v>
                </c:pt>
                <c:pt idx="2722">
                  <c:v>1630.8758638847639</c:v>
                </c:pt>
                <c:pt idx="2723">
                  <c:v>1597.379051520378</c:v>
                </c:pt>
                <c:pt idx="2724">
                  <c:v>1624.3183273243701</c:v>
                </c:pt>
                <c:pt idx="2725">
                  <c:v>1667.243385629416</c:v>
                </c:pt>
                <c:pt idx="2726">
                  <c:v>1684.666587984537</c:v>
                </c:pt>
                <c:pt idx="2727">
                  <c:v>1697.9839489561509</c:v>
                </c:pt>
                <c:pt idx="2728">
                  <c:v>1677.610757040298</c:v>
                </c:pt>
                <c:pt idx="2729">
                  <c:v>1576.22405354131</c:v>
                </c:pt>
                <c:pt idx="2730">
                  <c:v>1609.1892888786581</c:v>
                </c:pt>
                <c:pt idx="2731">
                  <c:v>1589.5912031336279</c:v>
                </c:pt>
                <c:pt idx="2732">
                  <c:v>1602.914465718492</c:v>
                </c:pt>
                <c:pt idx="2733">
                  <c:v>1650.055479418794</c:v>
                </c:pt>
                <c:pt idx="2734">
                  <c:v>1738.561723163529</c:v>
                </c:pt>
                <c:pt idx="2735">
                  <c:v>1783.25830182656</c:v>
                </c:pt>
                <c:pt idx="2736">
                  <c:v>1691.0698675023091</c:v>
                </c:pt>
                <c:pt idx="2737">
                  <c:v>1723.142523752309</c:v>
                </c:pt>
                <c:pt idx="2738">
                  <c:v>1669.2922089426729</c:v>
                </c:pt>
                <c:pt idx="2739">
                  <c:v>1738.322803779685</c:v>
                </c:pt>
                <c:pt idx="2740">
                  <c:v>1668.837720123393</c:v>
                </c:pt>
                <c:pt idx="2741">
                  <c:v>1570.500877211078</c:v>
                </c:pt>
                <c:pt idx="2742">
                  <c:v>1527.660615367666</c:v>
                </c:pt>
                <c:pt idx="2743">
                  <c:v>1434.6148028501891</c:v>
                </c:pt>
                <c:pt idx="2744">
                  <c:v>1500.0594502291051</c:v>
                </c:pt>
                <c:pt idx="2745">
                  <c:v>1394.4801292539121</c:v>
                </c:pt>
                <c:pt idx="2746">
                  <c:v>1357.690568514568</c:v>
                </c:pt>
                <c:pt idx="2747">
                  <c:v>1420.915350398833</c:v>
                </c:pt>
                <c:pt idx="2748">
                  <c:v>1552.68546277459</c:v>
                </c:pt>
                <c:pt idx="2749">
                  <c:v>1629.4987041922111</c:v>
                </c:pt>
                <c:pt idx="2750">
                  <c:v>1691.153307215711</c:v>
                </c:pt>
                <c:pt idx="2751">
                  <c:v>1919.9642497154989</c:v>
                </c:pt>
                <c:pt idx="2752">
                  <c:v>1773.1077513908699</c:v>
                </c:pt>
                <c:pt idx="2753">
                  <c:v>1784.5662166479881</c:v>
                </c:pt>
                <c:pt idx="2754">
                  <c:v>1633.29201555487</c:v>
                </c:pt>
                <c:pt idx="2755">
                  <c:v>1682.275550518651</c:v>
                </c:pt>
                <c:pt idx="2756">
                  <c:v>1757.2860381262569</c:v>
                </c:pt>
                <c:pt idx="2757">
                  <c:v>1603.015706337806</c:v>
                </c:pt>
                <c:pt idx="2758">
                  <c:v>1581.707983941832</c:v>
                </c:pt>
                <c:pt idx="2759">
                  <c:v>1570.6967369251131</c:v>
                </c:pt>
                <c:pt idx="2760">
                  <c:v>1606.539218356211</c:v>
                </c:pt>
                <c:pt idx="2761">
                  <c:v>1625.5396464077189</c:v>
                </c:pt>
                <c:pt idx="2762">
                  <c:v>1577.9477907464991</c:v>
                </c:pt>
                <c:pt idx="2763">
                  <c:v>1552.3696932149121</c:v>
                </c:pt>
                <c:pt idx="2764">
                  <c:v>1455.592124278128</c:v>
                </c:pt>
                <c:pt idx="2765">
                  <c:v>1352.033944437537</c:v>
                </c:pt>
                <c:pt idx="2766">
                  <c:v>1395.644833109412</c:v>
                </c:pt>
                <c:pt idx="2767">
                  <c:v>1539.7003643484611</c:v>
                </c:pt>
                <c:pt idx="2768">
                  <c:v>2064.9566930923511</c:v>
                </c:pt>
                <c:pt idx="2769">
                  <c:v>2383.867846009085</c:v>
                </c:pt>
                <c:pt idx="2770">
                  <c:v>1916.3185461093251</c:v>
                </c:pt>
                <c:pt idx="2771">
                  <c:v>1719.582453756942</c:v>
                </c:pt>
                <c:pt idx="2772">
                  <c:v>1632.214167456825</c:v>
                </c:pt>
                <c:pt idx="2773">
                  <c:v>1608.271882300575</c:v>
                </c:pt>
                <c:pt idx="2774">
                  <c:v>1532.59024456262</c:v>
                </c:pt>
                <c:pt idx="2775">
                  <c:v>1433.064429735507</c:v>
                </c:pt>
                <c:pt idx="2776">
                  <c:v>1357.2787113135901</c:v>
                </c:pt>
                <c:pt idx="2777">
                  <c:v>1295.6896507382869</c:v>
                </c:pt>
                <c:pt idx="2778">
                  <c:v>1324.6502355209691</c:v>
                </c:pt>
                <c:pt idx="2779">
                  <c:v>1347.383986194613</c:v>
                </c:pt>
                <c:pt idx="2780">
                  <c:v>1336.10468176739</c:v>
                </c:pt>
                <c:pt idx="2781">
                  <c:v>1329.332933335575</c:v>
                </c:pt>
                <c:pt idx="2782">
                  <c:v>1361.7634375873861</c:v>
                </c:pt>
                <c:pt idx="2783">
                  <c:v>1222.6255503306061</c:v>
                </c:pt>
                <c:pt idx="2784">
                  <c:v>1121.493219040806</c:v>
                </c:pt>
                <c:pt idx="2785">
                  <c:v>1051.423474486814</c:v>
                </c:pt>
                <c:pt idx="2786">
                  <c:v>1009.25791019773</c:v>
                </c:pt>
                <c:pt idx="2787">
                  <c:v>1020.087041634515</c:v>
                </c:pt>
                <c:pt idx="2788">
                  <c:v>991.87987385823442</c:v>
                </c:pt>
                <c:pt idx="2789">
                  <c:v>1083.6240499850451</c:v>
                </c:pt>
                <c:pt idx="2790">
                  <c:v>1127.2538650155791</c:v>
                </c:pt>
                <c:pt idx="2791">
                  <c:v>1151.8715308387341</c:v>
                </c:pt>
                <c:pt idx="2792">
                  <c:v>1151.361169318139</c:v>
                </c:pt>
                <c:pt idx="2793">
                  <c:v>1135.9175852375299</c:v>
                </c:pt>
                <c:pt idx="2794">
                  <c:v>1124.925522862193</c:v>
                </c:pt>
                <c:pt idx="2795">
                  <c:v>1016.317108357897</c:v>
                </c:pt>
                <c:pt idx="2796">
                  <c:v>1008.4860033987489</c:v>
                </c:pt>
                <c:pt idx="2797">
                  <c:v>956.47688442216611</c:v>
                </c:pt>
                <c:pt idx="2798">
                  <c:v>927.85026650416614</c:v>
                </c:pt>
                <c:pt idx="2799">
                  <c:v>922.54044449881781</c:v>
                </c:pt>
                <c:pt idx="2800">
                  <c:v>903.83558497072693</c:v>
                </c:pt>
                <c:pt idx="2801">
                  <c:v>886.66454149237484</c:v>
                </c:pt>
                <c:pt idx="2802">
                  <c:v>834.98572486522698</c:v>
                </c:pt>
                <c:pt idx="2803">
                  <c:v>777.83564904986338</c:v>
                </c:pt>
                <c:pt idx="2804">
                  <c:v>804.58564808751498</c:v>
                </c:pt>
                <c:pt idx="2805">
                  <c:v>798.69949680234834</c:v>
                </c:pt>
                <c:pt idx="2806">
                  <c:v>793.29855766635592</c:v>
                </c:pt>
                <c:pt idx="2807">
                  <c:v>783.1639091326208</c:v>
                </c:pt>
                <c:pt idx="2808">
                  <c:v>726.73547317237853</c:v>
                </c:pt>
                <c:pt idx="2809">
                  <c:v>731.20533577998458</c:v>
                </c:pt>
                <c:pt idx="2810">
                  <c:v>702.01664495114369</c:v>
                </c:pt>
                <c:pt idx="2811">
                  <c:v>701.66295344865887</c:v>
                </c:pt>
                <c:pt idx="2812">
                  <c:v>721.18575522068511</c:v>
                </c:pt>
                <c:pt idx="2813">
                  <c:v>688.99657659176887</c:v>
                </c:pt>
                <c:pt idx="2814">
                  <c:v>709.58127347245431</c:v>
                </c:pt>
                <c:pt idx="2815">
                  <c:v>657.49685960242402</c:v>
                </c:pt>
                <c:pt idx="2816">
                  <c:v>619.87744544368911</c:v>
                </c:pt>
                <c:pt idx="2817">
                  <c:v>648.48962806087661</c:v>
                </c:pt>
                <c:pt idx="2818">
                  <c:v>651.68403178034248</c:v>
                </c:pt>
                <c:pt idx="2819">
                  <c:v>614.16687865249969</c:v>
                </c:pt>
                <c:pt idx="2820">
                  <c:v>636.02217361701673</c:v>
                </c:pt>
                <c:pt idx="2821">
                  <c:v>616.15136737554508</c:v>
                </c:pt>
                <c:pt idx="2822">
                  <c:v>553.04887408681975</c:v>
                </c:pt>
                <c:pt idx="2823">
                  <c:v>608.30420888371555</c:v>
                </c:pt>
                <c:pt idx="2824">
                  <c:v>637.56803029744083</c:v>
                </c:pt>
                <c:pt idx="2825">
                  <c:v>521.64286870861906</c:v>
                </c:pt>
                <c:pt idx="2826">
                  <c:v>505.13735353636531</c:v>
                </c:pt>
                <c:pt idx="2827">
                  <c:v>453.44025527427817</c:v>
                </c:pt>
                <c:pt idx="2828">
                  <c:v>428.33111220787202</c:v>
                </c:pt>
                <c:pt idx="2829">
                  <c:v>428.88725828598649</c:v>
                </c:pt>
                <c:pt idx="2830">
                  <c:v>424.75755135097131</c:v>
                </c:pt>
                <c:pt idx="2831">
                  <c:v>405.44094127389951</c:v>
                </c:pt>
                <c:pt idx="2832">
                  <c:v>388.69539057467028</c:v>
                </c:pt>
                <c:pt idx="2833">
                  <c:v>493.88112778312302</c:v>
                </c:pt>
                <c:pt idx="2834">
                  <c:v>529.80033121104145</c:v>
                </c:pt>
                <c:pt idx="2835">
                  <c:v>430.86716293937297</c:v>
                </c:pt>
                <c:pt idx="2836">
                  <c:v>361.82927552565798</c:v>
                </c:pt>
                <c:pt idx="2837">
                  <c:v>376.61313060236159</c:v>
                </c:pt>
                <c:pt idx="2838">
                  <c:v>389.38132903701882</c:v>
                </c:pt>
                <c:pt idx="2839">
                  <c:v>394.84570490313251</c:v>
                </c:pt>
                <c:pt idx="2840">
                  <c:v>309.79253653522898</c:v>
                </c:pt>
                <c:pt idx="2841">
                  <c:v>225.0518948303247</c:v>
                </c:pt>
                <c:pt idx="2842">
                  <c:v>416.48598168368733</c:v>
                </c:pt>
                <c:pt idx="2843">
                  <c:v>444.16356813078949</c:v>
                </c:pt>
                <c:pt idx="2844">
                  <c:v>343.84131375047241</c:v>
                </c:pt>
                <c:pt idx="2845">
                  <c:v>342.13924401538151</c:v>
                </c:pt>
                <c:pt idx="2846">
                  <c:v>367.76750248731139</c:v>
                </c:pt>
                <c:pt idx="2847">
                  <c:v>383.98953216201869</c:v>
                </c:pt>
                <c:pt idx="2848">
                  <c:v>421.88543605974041</c:v>
                </c:pt>
                <c:pt idx="2849">
                  <c:v>407.44118332252259</c:v>
                </c:pt>
                <c:pt idx="2850">
                  <c:v>403.94363966591459</c:v>
                </c:pt>
                <c:pt idx="2851">
                  <c:v>335.58706280618168</c:v>
                </c:pt>
                <c:pt idx="2852">
                  <c:v>290.45363320780962</c:v>
                </c:pt>
                <c:pt idx="2853">
                  <c:v>339.35365489176132</c:v>
                </c:pt>
                <c:pt idx="2854">
                  <c:v>398.94041299296578</c:v>
                </c:pt>
                <c:pt idx="2855">
                  <c:v>366.09759570638812</c:v>
                </c:pt>
                <c:pt idx="2856">
                  <c:v>333.78560342265342</c:v>
                </c:pt>
                <c:pt idx="2857">
                  <c:v>305.95975069822811</c:v>
                </c:pt>
                <c:pt idx="2858">
                  <c:v>322.47364776001223</c:v>
                </c:pt>
                <c:pt idx="2859">
                  <c:v>350.5015014752139</c:v>
                </c:pt>
                <c:pt idx="2860">
                  <c:v>284.06010293437203</c:v>
                </c:pt>
                <c:pt idx="2861">
                  <c:v>274.57246640809171</c:v>
                </c:pt>
                <c:pt idx="2862">
                  <c:v>287.5111920902641</c:v>
                </c:pt>
                <c:pt idx="2863">
                  <c:v>252.24931191874711</c:v>
                </c:pt>
                <c:pt idx="2864">
                  <c:v>247.6454223736514</c:v>
                </c:pt>
                <c:pt idx="2865">
                  <c:v>231.95536564389849</c:v>
                </c:pt>
                <c:pt idx="2866">
                  <c:v>211.9523365323862</c:v>
                </c:pt>
                <c:pt idx="2867">
                  <c:v>251.02751240987109</c:v>
                </c:pt>
                <c:pt idx="2868">
                  <c:v>274.46046416626223</c:v>
                </c:pt>
                <c:pt idx="2869">
                  <c:v>305.67023974935688</c:v>
                </c:pt>
                <c:pt idx="2870">
                  <c:v>275.84589394999699</c:v>
                </c:pt>
                <c:pt idx="2871">
                  <c:v>274.80823252847989</c:v>
                </c:pt>
                <c:pt idx="2872">
                  <c:v>264.58211943969968</c:v>
                </c:pt>
                <c:pt idx="2873">
                  <c:v>277.08762705972998</c:v>
                </c:pt>
                <c:pt idx="2874">
                  <c:v>278.20127901854062</c:v>
                </c:pt>
                <c:pt idx="2875">
                  <c:v>293.60558986833411</c:v>
                </c:pt>
                <c:pt idx="2876">
                  <c:v>263.22045305334927</c:v>
                </c:pt>
                <c:pt idx="2877">
                  <c:v>265.21063458352552</c:v>
                </c:pt>
                <c:pt idx="2878">
                  <c:v>278.20280264851033</c:v>
                </c:pt>
                <c:pt idx="2879">
                  <c:v>343.09372784524419</c:v>
                </c:pt>
                <c:pt idx="2880">
                  <c:v>307.3018088999317</c:v>
                </c:pt>
                <c:pt idx="2881">
                  <c:v>301.7239714084601</c:v>
                </c:pt>
                <c:pt idx="2882">
                  <c:v>317.33412765846009</c:v>
                </c:pt>
                <c:pt idx="2883">
                  <c:v>297.57549776854057</c:v>
                </c:pt>
                <c:pt idx="2884">
                  <c:v>268.33828126037008</c:v>
                </c:pt>
                <c:pt idx="2885">
                  <c:v>273.2554827351637</c:v>
                </c:pt>
                <c:pt idx="2886">
                  <c:v>293.23933010270912</c:v>
                </c:pt>
                <c:pt idx="2887">
                  <c:v>293.44057521989657</c:v>
                </c:pt>
                <c:pt idx="2888">
                  <c:v>286.94210382891367</c:v>
                </c:pt>
                <c:pt idx="2889">
                  <c:v>297.15197931719501</c:v>
                </c:pt>
                <c:pt idx="2890">
                  <c:v>284.88687970071288</c:v>
                </c:pt>
                <c:pt idx="2891">
                  <c:v>274.95809503985117</c:v>
                </c:pt>
                <c:pt idx="2892">
                  <c:v>267.66724083636819</c:v>
                </c:pt>
                <c:pt idx="2893">
                  <c:v>271.14868614886819</c:v>
                </c:pt>
                <c:pt idx="2894">
                  <c:v>243.60945371277921</c:v>
                </c:pt>
                <c:pt idx="2895">
                  <c:v>250.84187510660499</c:v>
                </c:pt>
                <c:pt idx="2896">
                  <c:v>242.97813769857561</c:v>
                </c:pt>
                <c:pt idx="2897">
                  <c:v>248.10585938537011</c:v>
                </c:pt>
                <c:pt idx="2898">
                  <c:v>253.71269805298101</c:v>
                </c:pt>
                <c:pt idx="2899">
                  <c:v>284.97267971208407</c:v>
                </c:pt>
                <c:pt idx="2900">
                  <c:v>278.1909653637224</c:v>
                </c:pt>
                <c:pt idx="2901">
                  <c:v>283.33125258354619</c:v>
                </c:pt>
                <c:pt idx="2902">
                  <c:v>270.15531585342501</c:v>
                </c:pt>
                <c:pt idx="2903">
                  <c:v>257.74484045285021</c:v>
                </c:pt>
                <c:pt idx="2904">
                  <c:v>250.777504700713</c:v>
                </c:pt>
                <c:pt idx="2905">
                  <c:v>258.81440832394401</c:v>
                </c:pt>
                <c:pt idx="2906">
                  <c:v>251.9813960135709</c:v>
                </c:pt>
                <c:pt idx="2907">
                  <c:v>253.47283117550651</c:v>
                </c:pt>
                <c:pt idx="2908">
                  <c:v>246.07400851072811</c:v>
                </c:pt>
                <c:pt idx="2909">
                  <c:v>250.75607413288529</c:v>
                </c:pt>
                <c:pt idx="2910">
                  <c:v>261.34427443153959</c:v>
                </c:pt>
                <c:pt idx="2911">
                  <c:v>311.08184928455472</c:v>
                </c:pt>
                <c:pt idx="2912">
                  <c:v>287.54025639356138</c:v>
                </c:pt>
                <c:pt idx="2913">
                  <c:v>273.08639222487682</c:v>
                </c:pt>
                <c:pt idx="2914">
                  <c:v>271.89516908034551</c:v>
                </c:pt>
                <c:pt idx="2915">
                  <c:v>267.47377513361158</c:v>
                </c:pt>
                <c:pt idx="2916">
                  <c:v>294.0071504436371</c:v>
                </c:pt>
                <c:pt idx="2917">
                  <c:v>315.6632778921504</c:v>
                </c:pt>
                <c:pt idx="2918">
                  <c:v>315.00440611054239</c:v>
                </c:pt>
                <c:pt idx="2919">
                  <c:v>294.81405062757841</c:v>
                </c:pt>
                <c:pt idx="2920">
                  <c:v>268.59151965917602</c:v>
                </c:pt>
                <c:pt idx="2921">
                  <c:v>284.13619643120251</c:v>
                </c:pt>
                <c:pt idx="2922">
                  <c:v>278.1699339354667</c:v>
                </c:pt>
                <c:pt idx="2923">
                  <c:v>296.1780483999629</c:v>
                </c:pt>
                <c:pt idx="2924">
                  <c:v>274.53061283887388</c:v>
                </c:pt>
                <c:pt idx="2925">
                  <c:v>273.35803529128299</c:v>
                </c:pt>
                <c:pt idx="2926">
                  <c:v>294.30088823660589</c:v>
                </c:pt>
                <c:pt idx="2927">
                  <c:v>303.41602318759362</c:v>
                </c:pt>
                <c:pt idx="2928">
                  <c:v>289.25984867871767</c:v>
                </c:pt>
                <c:pt idx="2929">
                  <c:v>271.85574984632842</c:v>
                </c:pt>
                <c:pt idx="2930">
                  <c:v>271.14651908176688</c:v>
                </c:pt>
                <c:pt idx="2931">
                  <c:v>277.29788353915609</c:v>
                </c:pt>
                <c:pt idx="2932">
                  <c:v>252.43814875078871</c:v>
                </c:pt>
                <c:pt idx="2933">
                  <c:v>367.78866498162591</c:v>
                </c:pt>
                <c:pt idx="2934">
                  <c:v>375.5453187760055</c:v>
                </c:pt>
                <c:pt idx="2935">
                  <c:v>277.83765677707942</c:v>
                </c:pt>
                <c:pt idx="2936">
                  <c:v>268.99720042658032</c:v>
                </c:pt>
                <c:pt idx="2937">
                  <c:v>262.51404661087957</c:v>
                </c:pt>
                <c:pt idx="2938">
                  <c:v>289.84469123836442</c:v>
                </c:pt>
                <c:pt idx="2939">
                  <c:v>307.24963187473571</c:v>
                </c:pt>
                <c:pt idx="2940">
                  <c:v>288.48825444043638</c:v>
                </c:pt>
                <c:pt idx="2941">
                  <c:v>293.40187748731142</c:v>
                </c:pt>
                <c:pt idx="2942">
                  <c:v>278.81712406934258</c:v>
                </c:pt>
                <c:pt idx="2943">
                  <c:v>267.83012503879809</c:v>
                </c:pt>
                <c:pt idx="2944">
                  <c:v>276.71699027317322</c:v>
                </c:pt>
                <c:pt idx="2945">
                  <c:v>270.91256136976591</c:v>
                </c:pt>
                <c:pt idx="2946">
                  <c:v>275.85695834242222</c:v>
                </c:pt>
                <c:pt idx="2947">
                  <c:v>267.30518382501782</c:v>
                </c:pt>
                <c:pt idx="2948">
                  <c:v>285.95546089427728</c:v>
                </c:pt>
                <c:pt idx="2949">
                  <c:v>351.18613475793728</c:v>
                </c:pt>
                <c:pt idx="2950">
                  <c:v>394.45071927323562</c:v>
                </c:pt>
                <c:pt idx="2951">
                  <c:v>371.23264900722131</c:v>
                </c:pt>
                <c:pt idx="2952">
                  <c:v>356.31010615602719</c:v>
                </c:pt>
                <c:pt idx="2953">
                  <c:v>322.70343806261428</c:v>
                </c:pt>
                <c:pt idx="2954">
                  <c:v>343.63806571781129</c:v>
                </c:pt>
                <c:pt idx="2955">
                  <c:v>327.00634333605188</c:v>
                </c:pt>
                <c:pt idx="2956">
                  <c:v>307.29556372204428</c:v>
                </c:pt>
                <c:pt idx="2957">
                  <c:v>297.61265854484168</c:v>
                </c:pt>
                <c:pt idx="2958">
                  <c:v>299.5527175235311</c:v>
                </c:pt>
                <c:pt idx="2959">
                  <c:v>312.43730181082458</c:v>
                </c:pt>
                <c:pt idx="2960">
                  <c:v>366.07432654201972</c:v>
                </c:pt>
                <c:pt idx="2961">
                  <c:v>425.86302926402237</c:v>
                </c:pt>
                <c:pt idx="2962">
                  <c:v>381.00736037940982</c:v>
                </c:pt>
                <c:pt idx="2963">
                  <c:v>350.37592743087572</c:v>
                </c:pt>
                <c:pt idx="2964">
                  <c:v>366.51926737086058</c:v>
                </c:pt>
                <c:pt idx="2965">
                  <c:v>372.58897321175738</c:v>
                </c:pt>
                <c:pt idx="2966">
                  <c:v>390.25865223272041</c:v>
                </c:pt>
                <c:pt idx="2967">
                  <c:v>398.7000742252763</c:v>
                </c:pt>
                <c:pt idx="2968">
                  <c:v>364.3600049642526</c:v>
                </c:pt>
                <c:pt idx="2969">
                  <c:v>346.75986394009919</c:v>
                </c:pt>
                <c:pt idx="2970">
                  <c:v>347.62985455941362</c:v>
                </c:pt>
                <c:pt idx="2971">
                  <c:v>361.3069053406636</c:v>
                </c:pt>
                <c:pt idx="2972">
                  <c:v>342.20947427744773</c:v>
                </c:pt>
                <c:pt idx="2973">
                  <c:v>355.88551733532557</c:v>
                </c:pt>
                <c:pt idx="2974">
                  <c:v>355.59596928418642</c:v>
                </c:pt>
                <c:pt idx="2975">
                  <c:v>336.44781029696861</c:v>
                </c:pt>
                <c:pt idx="2976">
                  <c:v>312.68292446565317</c:v>
                </c:pt>
                <c:pt idx="2977">
                  <c:v>372.82599071496861</c:v>
                </c:pt>
                <c:pt idx="2978">
                  <c:v>438.49879104347218</c:v>
                </c:pt>
                <c:pt idx="2979">
                  <c:v>416.55914758501967</c:v>
                </c:pt>
                <c:pt idx="2980">
                  <c:v>451.74172349661802</c:v>
                </c:pt>
                <c:pt idx="2981">
                  <c:v>409.94650110064458</c:v>
                </c:pt>
                <c:pt idx="2982">
                  <c:v>366.86050946923268</c:v>
                </c:pt>
                <c:pt idx="2983">
                  <c:v>388.51155477604709</c:v>
                </c:pt>
                <c:pt idx="2984">
                  <c:v>450.87736464927821</c:v>
                </c:pt>
                <c:pt idx="2985">
                  <c:v>358.17272613433789</c:v>
                </c:pt>
                <c:pt idx="2986">
                  <c:v>350.37394185841549</c:v>
                </c:pt>
                <c:pt idx="2987">
                  <c:v>347.51050063042118</c:v>
                </c:pt>
                <c:pt idx="2988">
                  <c:v>348.08462718439279</c:v>
                </c:pt>
                <c:pt idx="2989">
                  <c:v>387.9418572824174</c:v>
                </c:pt>
                <c:pt idx="2990">
                  <c:v>375.33168609527542</c:v>
                </c:pt>
                <c:pt idx="2991">
                  <c:v>399.93911600367312</c:v>
                </c:pt>
                <c:pt idx="2992">
                  <c:v>536.60159143267595</c:v>
                </c:pt>
                <c:pt idx="2993">
                  <c:v>479.43398680161152</c:v>
                </c:pt>
                <c:pt idx="2994">
                  <c:v>391.69787711658603</c:v>
                </c:pt>
                <c:pt idx="2995">
                  <c:v>388.5580709500282</c:v>
                </c:pt>
                <c:pt idx="2996">
                  <c:v>501.56610334389558</c:v>
                </c:pt>
                <c:pt idx="2997">
                  <c:v>673.10007311636321</c:v>
                </c:pt>
                <c:pt idx="2998">
                  <c:v>799.76309305002974</c:v>
                </c:pt>
                <c:pt idx="2999">
                  <c:v>755.08083034761012</c:v>
                </c:pt>
                <c:pt idx="3000">
                  <c:v>720.68662499499465</c:v>
                </c:pt>
                <c:pt idx="3001">
                  <c:v>1246.889254684176</c:v>
                </c:pt>
                <c:pt idx="3002">
                  <c:v>1518.3495212993721</c:v>
                </c:pt>
                <c:pt idx="3003">
                  <c:v>1223.7386120420881</c:v>
                </c:pt>
                <c:pt idx="3004">
                  <c:v>969.52257246345926</c:v>
                </c:pt>
                <c:pt idx="3005">
                  <c:v>873.12416964948625</c:v>
                </c:pt>
                <c:pt idx="3006">
                  <c:v>790.66306461926843</c:v>
                </c:pt>
                <c:pt idx="3007">
                  <c:v>712.2720054590601</c:v>
                </c:pt>
                <c:pt idx="3008">
                  <c:v>685.36687545158475</c:v>
                </c:pt>
                <c:pt idx="3009">
                  <c:v>666.40318558509239</c:v>
                </c:pt>
                <c:pt idx="3010">
                  <c:v>604.54803212590309</c:v>
                </c:pt>
                <c:pt idx="3011">
                  <c:v>678.98088366323816</c:v>
                </c:pt>
                <c:pt idx="3012">
                  <c:v>631.07085638729507</c:v>
                </c:pt>
                <c:pt idx="3013">
                  <c:v>596.14951592349394</c:v>
                </c:pt>
                <c:pt idx="3014">
                  <c:v>574.62657007296366</c:v>
                </c:pt>
                <c:pt idx="3015">
                  <c:v>585.87146753390118</c:v>
                </c:pt>
                <c:pt idx="3016">
                  <c:v>579.60093530733866</c:v>
                </c:pt>
                <c:pt idx="3017">
                  <c:v>637.00791628569095</c:v>
                </c:pt>
                <c:pt idx="3018">
                  <c:v>780.09357866186883</c:v>
                </c:pt>
                <c:pt idx="3019">
                  <c:v>1057.3711606318379</c:v>
                </c:pt>
                <c:pt idx="3020">
                  <c:v>930.04076928728887</c:v>
                </c:pt>
                <c:pt idx="3021">
                  <c:v>880.68841942858842</c:v>
                </c:pt>
                <c:pt idx="3022">
                  <c:v>824.7806581625847</c:v>
                </c:pt>
                <c:pt idx="3023">
                  <c:v>850.12071810362261</c:v>
                </c:pt>
                <c:pt idx="3024">
                  <c:v>889.71785410608686</c:v>
                </c:pt>
                <c:pt idx="3025">
                  <c:v>879.70597987596568</c:v>
                </c:pt>
                <c:pt idx="3026">
                  <c:v>903.52384149279499</c:v>
                </c:pt>
                <c:pt idx="3027">
                  <c:v>845.30857820585948</c:v>
                </c:pt>
                <c:pt idx="3028">
                  <c:v>801.08177606310755</c:v>
                </c:pt>
                <c:pt idx="3029">
                  <c:v>775.87018291894458</c:v>
                </c:pt>
                <c:pt idx="3030">
                  <c:v>787.5631945556737</c:v>
                </c:pt>
                <c:pt idx="3031">
                  <c:v>808.77026724888015</c:v>
                </c:pt>
                <c:pt idx="3032">
                  <c:v>876.84630404112261</c:v>
                </c:pt>
                <c:pt idx="3033">
                  <c:v>882.79702554255437</c:v>
                </c:pt>
                <c:pt idx="3034">
                  <c:v>922.68227992997856</c:v>
                </c:pt>
                <c:pt idx="3035">
                  <c:v>882.87512259296727</c:v>
                </c:pt>
                <c:pt idx="3036">
                  <c:v>948.37043862849191</c:v>
                </c:pt>
                <c:pt idx="3037">
                  <c:v>1055.5553767627571</c:v>
                </c:pt>
                <c:pt idx="3038">
                  <c:v>1398.56762107395</c:v>
                </c:pt>
                <c:pt idx="3039">
                  <c:v>1260.8192690127989</c:v>
                </c:pt>
                <c:pt idx="3040">
                  <c:v>1077.986861907636</c:v>
                </c:pt>
                <c:pt idx="3041">
                  <c:v>1067.923816764863</c:v>
                </c:pt>
                <c:pt idx="3042">
                  <c:v>1187.9269204051509</c:v>
                </c:pt>
                <c:pt idx="3043">
                  <c:v>1274.378147216976</c:v>
                </c:pt>
                <c:pt idx="3044">
                  <c:v>1190.248886806135</c:v>
                </c:pt>
                <c:pt idx="3045">
                  <c:v>1223.474391635355</c:v>
                </c:pt>
                <c:pt idx="3046">
                  <c:v>1302.629543651022</c:v>
                </c:pt>
                <c:pt idx="3047">
                  <c:v>1381.8922360764759</c:v>
                </c:pt>
                <c:pt idx="3048">
                  <c:v>1502.582367021135</c:v>
                </c:pt>
                <c:pt idx="3049">
                  <c:v>1577.583124986726</c:v>
                </c:pt>
                <c:pt idx="3050">
                  <c:v>1607.11366955209</c:v>
                </c:pt>
                <c:pt idx="3051">
                  <c:v>1780.2962420954691</c:v>
                </c:pt>
                <c:pt idx="3052">
                  <c:v>1868.205209775934</c:v>
                </c:pt>
                <c:pt idx="3053">
                  <c:v>1926.674452241188</c:v>
                </c:pt>
                <c:pt idx="3054">
                  <c:v>2000.5161490540661</c:v>
                </c:pt>
                <c:pt idx="3055">
                  <c:v>2111.8136588196921</c:v>
                </c:pt>
                <c:pt idx="3056">
                  <c:v>2172.0222667117901</c:v>
                </c:pt>
                <c:pt idx="3057">
                  <c:v>2313.317421660407</c:v>
                </c:pt>
                <c:pt idx="3058">
                  <c:v>2570.4442342631678</c:v>
                </c:pt>
                <c:pt idx="3059">
                  <c:v>2766.1611509699142</c:v>
                </c:pt>
                <c:pt idx="3060">
                  <c:v>2768.3931822199152</c:v>
                </c:pt>
                <c:pt idx="3061">
                  <c:v>2548.5189958966339</c:v>
                </c:pt>
                <c:pt idx="3062">
                  <c:v>2303.0209624945142</c:v>
                </c:pt>
                <c:pt idx="3063">
                  <c:v>1769.226900530442</c:v>
                </c:pt>
                <c:pt idx="3064">
                  <c:v>2049.3595076132829</c:v>
                </c:pt>
                <c:pt idx="3065">
                  <c:v>1894.648485783347</c:v>
                </c:pt>
                <c:pt idx="3066">
                  <c:v>1960.036708247128</c:v>
                </c:pt>
                <c:pt idx="3067">
                  <c:v>1973.4522555070671</c:v>
                </c:pt>
                <c:pt idx="3068">
                  <c:v>1993.037485166559</c:v>
                </c:pt>
                <c:pt idx="3069">
                  <c:v>1872.710394071757</c:v>
                </c:pt>
                <c:pt idx="3070">
                  <c:v>1914.787845436101</c:v>
                </c:pt>
                <c:pt idx="3071">
                  <c:v>1881.8393624761959</c:v>
                </c:pt>
                <c:pt idx="3072">
                  <c:v>1728.265738324832</c:v>
                </c:pt>
                <c:pt idx="3073">
                  <c:v>1607.7513407643969</c:v>
                </c:pt>
                <c:pt idx="3074">
                  <c:v>1455.8032717138999</c:v>
                </c:pt>
                <c:pt idx="3075">
                  <c:v>1357.792186432567</c:v>
                </c:pt>
                <c:pt idx="3076">
                  <c:v>1402.430760651318</c:v>
                </c:pt>
                <c:pt idx="3077">
                  <c:v>1424.962987213818</c:v>
                </c:pt>
                <c:pt idx="3078">
                  <c:v>1355.081935413363</c:v>
                </c:pt>
                <c:pt idx="3079">
                  <c:v>1330.4290057258629</c:v>
                </c:pt>
                <c:pt idx="3080">
                  <c:v>1543.7349844514349</c:v>
                </c:pt>
                <c:pt idx="3081">
                  <c:v>1630.092078190484</c:v>
                </c:pt>
                <c:pt idx="3082">
                  <c:v>1689.721223288192</c:v>
                </c:pt>
                <c:pt idx="3083">
                  <c:v>1802.752303038234</c:v>
                </c:pt>
                <c:pt idx="3084">
                  <c:v>1744.304698984578</c:v>
                </c:pt>
                <c:pt idx="3085">
                  <c:v>1780.57884850909</c:v>
                </c:pt>
                <c:pt idx="3086">
                  <c:v>1661.591285538866</c:v>
                </c:pt>
                <c:pt idx="3087">
                  <c:v>1557.769858653128</c:v>
                </c:pt>
                <c:pt idx="3088">
                  <c:v>1537.0342828661919</c:v>
                </c:pt>
                <c:pt idx="3089">
                  <c:v>1538.4439588683399</c:v>
                </c:pt>
                <c:pt idx="3090">
                  <c:v>1677.4266892977109</c:v>
                </c:pt>
                <c:pt idx="3091">
                  <c:v>1785.834400773241</c:v>
                </c:pt>
                <c:pt idx="3092">
                  <c:v>1982.951149154726</c:v>
                </c:pt>
                <c:pt idx="3093">
                  <c:v>1922.1378679047259</c:v>
                </c:pt>
                <c:pt idx="3094">
                  <c:v>1926.2943662293551</c:v>
                </c:pt>
                <c:pt idx="3095">
                  <c:v>1978.1135190717571</c:v>
                </c:pt>
                <c:pt idx="3096">
                  <c:v>2130.0098895771462</c:v>
                </c:pt>
                <c:pt idx="3097">
                  <c:v>2311.8087967391648</c:v>
                </c:pt>
                <c:pt idx="3098">
                  <c:v>2518.1058962982102</c:v>
                </c:pt>
                <c:pt idx="3099">
                  <c:v>2672.5699894882782</c:v>
                </c:pt>
                <c:pt idx="3100">
                  <c:v>2592.9960420127059</c:v>
                </c:pt>
                <c:pt idx="3101">
                  <c:v>2194.0253306662639</c:v>
                </c:pt>
                <c:pt idx="3102">
                  <c:v>2101.2503762727329</c:v>
                </c:pt>
                <c:pt idx="3103">
                  <c:v>1968.367096370022</c:v>
                </c:pt>
                <c:pt idx="3104">
                  <c:v>2055.9071984027441</c:v>
                </c:pt>
                <c:pt idx="3105">
                  <c:v>2052.0074600536882</c:v>
                </c:pt>
                <c:pt idx="3106">
                  <c:v>1989.1186938906581</c:v>
                </c:pt>
                <c:pt idx="3107">
                  <c:v>2109.9006245973619</c:v>
                </c:pt>
                <c:pt idx="3108">
                  <c:v>2116.301779443218</c:v>
                </c:pt>
                <c:pt idx="3109">
                  <c:v>2026.3844024048101</c:v>
                </c:pt>
                <c:pt idx="3110">
                  <c:v>1938.9339174917791</c:v>
                </c:pt>
                <c:pt idx="3111">
                  <c:v>1894.201407918624</c:v>
                </c:pt>
                <c:pt idx="3112">
                  <c:v>1841.537083767681</c:v>
                </c:pt>
                <c:pt idx="3113">
                  <c:v>1877.7091161724991</c:v>
                </c:pt>
                <c:pt idx="3114">
                  <c:v>1702.6940061063781</c:v>
                </c:pt>
                <c:pt idx="3115">
                  <c:v>1625.5440089934229</c:v>
                </c:pt>
                <c:pt idx="3116">
                  <c:v>1553.968388035287</c:v>
                </c:pt>
                <c:pt idx="3117">
                  <c:v>1521.0301091911581</c:v>
                </c:pt>
                <c:pt idx="3118">
                  <c:v>1490.1480016446201</c:v>
                </c:pt>
                <c:pt idx="3119">
                  <c:v>1470.7567139294081</c:v>
                </c:pt>
                <c:pt idx="3120">
                  <c:v>1531.87886101962</c:v>
                </c:pt>
                <c:pt idx="3121">
                  <c:v>1526.714624085658</c:v>
                </c:pt>
                <c:pt idx="3122">
                  <c:v>1538.7468307319691</c:v>
                </c:pt>
                <c:pt idx="3123">
                  <c:v>1541.7091273860719</c:v>
                </c:pt>
                <c:pt idx="3124">
                  <c:v>1589.6325131709009</c:v>
                </c:pt>
                <c:pt idx="3125">
                  <c:v>1478.6587457568171</c:v>
                </c:pt>
                <c:pt idx="3126">
                  <c:v>1378.8553141271429</c:v>
                </c:pt>
                <c:pt idx="3127">
                  <c:v>1299.678343491825</c:v>
                </c:pt>
                <c:pt idx="3128">
                  <c:v>1377.4771014289879</c:v>
                </c:pt>
                <c:pt idx="3129">
                  <c:v>1455.2448041974769</c:v>
                </c:pt>
                <c:pt idx="3130">
                  <c:v>1456.396754916605</c:v>
                </c:pt>
                <c:pt idx="3131">
                  <c:v>1472.210405913067</c:v>
                </c:pt>
                <c:pt idx="3132">
                  <c:v>1484.936832849135</c:v>
                </c:pt>
                <c:pt idx="3133">
                  <c:v>1457.662596588817</c:v>
                </c:pt>
                <c:pt idx="3134">
                  <c:v>1395.720917767431</c:v>
                </c:pt>
                <c:pt idx="3135">
                  <c:v>1434.9173603853551</c:v>
                </c:pt>
                <c:pt idx="3136">
                  <c:v>1755.9623905439189</c:v>
                </c:pt>
                <c:pt idx="3137">
                  <c:v>1754.8839227846961</c:v>
                </c:pt>
                <c:pt idx="3138">
                  <c:v>1637.724299941241</c:v>
                </c:pt>
                <c:pt idx="3139">
                  <c:v>1864.047550496749</c:v>
                </c:pt>
                <c:pt idx="3140">
                  <c:v>1565.2761403055449</c:v>
                </c:pt>
                <c:pt idx="3141">
                  <c:v>1462.997629973461</c:v>
                </c:pt>
                <c:pt idx="3142">
                  <c:v>1751.1451158269381</c:v>
                </c:pt>
                <c:pt idx="3143">
                  <c:v>1895.7603998458469</c:v>
                </c:pt>
                <c:pt idx="3144">
                  <c:v>1604.7050616599911</c:v>
                </c:pt>
                <c:pt idx="3145">
                  <c:v>1531.432361393609</c:v>
                </c:pt>
                <c:pt idx="3146">
                  <c:v>1493.419297778169</c:v>
                </c:pt>
                <c:pt idx="3147">
                  <c:v>1486.5837020750439</c:v>
                </c:pt>
                <c:pt idx="3148">
                  <c:v>1668.842111286423</c:v>
                </c:pt>
                <c:pt idx="3149">
                  <c:v>1464.72823621209</c:v>
                </c:pt>
                <c:pt idx="3150">
                  <c:v>1395.4590311733441</c:v>
                </c:pt>
                <c:pt idx="3151">
                  <c:v>1333.4080077074159</c:v>
                </c:pt>
                <c:pt idx="3152">
                  <c:v>1321.435255244689</c:v>
                </c:pt>
                <c:pt idx="3153">
                  <c:v>1359.917917892094</c:v>
                </c:pt>
                <c:pt idx="3154">
                  <c:v>1252.1201479190479</c:v>
                </c:pt>
                <c:pt idx="3155">
                  <c:v>1207.7979719169</c:v>
                </c:pt>
                <c:pt idx="3156">
                  <c:v>1242.5916242606511</c:v>
                </c:pt>
                <c:pt idx="3157">
                  <c:v>1262.7337046274811</c:v>
                </c:pt>
                <c:pt idx="3158">
                  <c:v>1231.081753427178</c:v>
                </c:pt>
                <c:pt idx="3159">
                  <c:v>1205.11934305003</c:v>
                </c:pt>
                <c:pt idx="3160">
                  <c:v>1216.254955215398</c:v>
                </c:pt>
                <c:pt idx="3161">
                  <c:v>1188.6439937009311</c:v>
                </c:pt>
                <c:pt idx="3162">
                  <c:v>1156.2130765020599</c:v>
                </c:pt>
                <c:pt idx="3163">
                  <c:v>1192.927644312454</c:v>
                </c:pt>
                <c:pt idx="3164">
                  <c:v>1364.0923594230071</c:v>
                </c:pt>
                <c:pt idx="3165">
                  <c:v>1237.8165470017641</c:v>
                </c:pt>
                <c:pt idx="3166">
                  <c:v>1119.2957680614011</c:v>
                </c:pt>
                <c:pt idx="3167">
                  <c:v>1005.660148258083</c:v>
                </c:pt>
                <c:pt idx="3168">
                  <c:v>952.86081049212066</c:v>
                </c:pt>
                <c:pt idx="3169">
                  <c:v>965.19998173611873</c:v>
                </c:pt>
                <c:pt idx="3170">
                  <c:v>917.78724000136503</c:v>
                </c:pt>
                <c:pt idx="3171">
                  <c:v>962.81140350066994</c:v>
                </c:pt>
                <c:pt idx="3172">
                  <c:v>905.84093294737261</c:v>
                </c:pt>
                <c:pt idx="3173">
                  <c:v>890.9305086238594</c:v>
                </c:pt>
                <c:pt idx="3174">
                  <c:v>830.19972200987252</c:v>
                </c:pt>
                <c:pt idx="3175">
                  <c:v>831.12713402301279</c:v>
                </c:pt>
                <c:pt idx="3176">
                  <c:v>829.55833663841042</c:v>
                </c:pt>
                <c:pt idx="3177">
                  <c:v>852.78383134223054</c:v>
                </c:pt>
                <c:pt idx="3178">
                  <c:v>859.13798719307715</c:v>
                </c:pt>
                <c:pt idx="3179">
                  <c:v>855.51282625273438</c:v>
                </c:pt>
                <c:pt idx="3180">
                  <c:v>768.36686051444269</c:v>
                </c:pt>
                <c:pt idx="3181">
                  <c:v>750.40957114902415</c:v>
                </c:pt>
                <c:pt idx="3182">
                  <c:v>713.18465932835375</c:v>
                </c:pt>
                <c:pt idx="3183">
                  <c:v>702.10463404817767</c:v>
                </c:pt>
                <c:pt idx="3184">
                  <c:v>745.34818183193329</c:v>
                </c:pt>
                <c:pt idx="3185">
                  <c:v>667.42049017635759</c:v>
                </c:pt>
                <c:pt idx="3186">
                  <c:v>618.63700548422503</c:v>
                </c:pt>
                <c:pt idx="3187">
                  <c:v>565.46192372746555</c:v>
                </c:pt>
                <c:pt idx="3188">
                  <c:v>534.17940869408869</c:v>
                </c:pt>
                <c:pt idx="3189">
                  <c:v>568.76861800270319</c:v>
                </c:pt>
                <c:pt idx="3190">
                  <c:v>514.82704631448723</c:v>
                </c:pt>
                <c:pt idx="3191">
                  <c:v>465.58104764756109</c:v>
                </c:pt>
                <c:pt idx="3192">
                  <c:v>465.78715839117012</c:v>
                </c:pt>
                <c:pt idx="3193">
                  <c:v>448.49243552112938</c:v>
                </c:pt>
                <c:pt idx="3194">
                  <c:v>458.67677390003558</c:v>
                </c:pt>
                <c:pt idx="3195">
                  <c:v>481.3635681411597</c:v>
                </c:pt>
                <c:pt idx="3196">
                  <c:v>462.24871539541351</c:v>
                </c:pt>
                <c:pt idx="3197">
                  <c:v>574.72039379632542</c:v>
                </c:pt>
                <c:pt idx="3198">
                  <c:v>589.51194251400159</c:v>
                </c:pt>
                <c:pt idx="3199">
                  <c:v>568.03630871072505</c:v>
                </c:pt>
                <c:pt idx="3200">
                  <c:v>522.47931633075541</c:v>
                </c:pt>
                <c:pt idx="3201">
                  <c:v>523.04804287904142</c:v>
                </c:pt>
                <c:pt idx="3202">
                  <c:v>510.94602245324978</c:v>
                </c:pt>
                <c:pt idx="3203">
                  <c:v>451.73366492092589</c:v>
                </c:pt>
                <c:pt idx="3204">
                  <c:v>480.95288424833512</c:v>
                </c:pt>
                <c:pt idx="3205">
                  <c:v>500.58517457610202</c:v>
                </c:pt>
                <c:pt idx="3206">
                  <c:v>498.33262057645999</c:v>
                </c:pt>
                <c:pt idx="3207">
                  <c:v>443.29494518014951</c:v>
                </c:pt>
                <c:pt idx="3208">
                  <c:v>438.0717707746154</c:v>
                </c:pt>
                <c:pt idx="3209">
                  <c:v>376.87875865671202</c:v>
                </c:pt>
                <c:pt idx="3210">
                  <c:v>331.77615904022991</c:v>
                </c:pt>
                <c:pt idx="3211">
                  <c:v>391.20207504874799</c:v>
                </c:pt>
                <c:pt idx="3212">
                  <c:v>496.40171944438418</c:v>
                </c:pt>
                <c:pt idx="3213">
                  <c:v>584.69188877789929</c:v>
                </c:pt>
                <c:pt idx="3214">
                  <c:v>450.21711460279232</c:v>
                </c:pt>
                <c:pt idx="3215">
                  <c:v>452.97964816953578</c:v>
                </c:pt>
                <c:pt idx="3216">
                  <c:v>418.59226943443451</c:v>
                </c:pt>
                <c:pt idx="3217">
                  <c:v>398.10402576787669</c:v>
                </c:pt>
                <c:pt idx="3218">
                  <c:v>377.41384246993817</c:v>
                </c:pt>
                <c:pt idx="3219">
                  <c:v>318.4330537639496</c:v>
                </c:pt>
                <c:pt idx="3220">
                  <c:v>315.92922525401019</c:v>
                </c:pt>
                <c:pt idx="3221">
                  <c:v>305.0722139201996</c:v>
                </c:pt>
                <c:pt idx="3222">
                  <c:v>296.04095942232652</c:v>
                </c:pt>
                <c:pt idx="3223">
                  <c:v>266.63967543510881</c:v>
                </c:pt>
                <c:pt idx="3224">
                  <c:v>295.49407269646957</c:v>
                </c:pt>
                <c:pt idx="3225">
                  <c:v>307.29076234206423</c:v>
                </c:pt>
                <c:pt idx="3226">
                  <c:v>275.99017142551679</c:v>
                </c:pt>
                <c:pt idx="3227">
                  <c:v>369.9754866911627</c:v>
                </c:pt>
                <c:pt idx="3228">
                  <c:v>373.63792951577062</c:v>
                </c:pt>
                <c:pt idx="3229">
                  <c:v>309.45792254095619</c:v>
                </c:pt>
                <c:pt idx="3230">
                  <c:v>381.8211111137536</c:v>
                </c:pt>
                <c:pt idx="3231">
                  <c:v>381.53337243335022</c:v>
                </c:pt>
                <c:pt idx="3232">
                  <c:v>357.91730348235211</c:v>
                </c:pt>
                <c:pt idx="3233">
                  <c:v>354.39146488965508</c:v>
                </c:pt>
                <c:pt idx="3234">
                  <c:v>344.8987063892971</c:v>
                </c:pt>
                <c:pt idx="3235">
                  <c:v>310.36033021315802</c:v>
                </c:pt>
                <c:pt idx="3236">
                  <c:v>308.66599427565802</c:v>
                </c:pt>
                <c:pt idx="3237">
                  <c:v>281.81683206294122</c:v>
                </c:pt>
                <c:pt idx="3238">
                  <c:v>306.0626699464591</c:v>
                </c:pt>
                <c:pt idx="3239">
                  <c:v>286.35806066769402</c:v>
                </c:pt>
                <c:pt idx="3240">
                  <c:v>290.20964533281989</c:v>
                </c:pt>
                <c:pt idx="3241">
                  <c:v>282.72526310483602</c:v>
                </c:pt>
                <c:pt idx="3242">
                  <c:v>273.64266037330378</c:v>
                </c:pt>
                <c:pt idx="3243">
                  <c:v>258.06548800291557</c:v>
                </c:pt>
                <c:pt idx="3244">
                  <c:v>268.56603009133801</c:v>
                </c:pt>
                <c:pt idx="3245">
                  <c:v>253.8955494230112</c:v>
                </c:pt>
                <c:pt idx="3246">
                  <c:v>253.90257794290051</c:v>
                </c:pt>
                <c:pt idx="3247">
                  <c:v>251.36114776001219</c:v>
                </c:pt>
                <c:pt idx="3248">
                  <c:v>255.9673290156978</c:v>
                </c:pt>
                <c:pt idx="3249">
                  <c:v>293.55345460021391</c:v>
                </c:pt>
                <c:pt idx="3250">
                  <c:v>277.20347178629248</c:v>
                </c:pt>
                <c:pt idx="3251">
                  <c:v>254.80363095887299</c:v>
                </c:pt>
                <c:pt idx="3252">
                  <c:v>245.6490627990747</c:v>
                </c:pt>
                <c:pt idx="3253">
                  <c:v>280.68648955688718</c:v>
                </c:pt>
                <c:pt idx="3254">
                  <c:v>258.66346709594973</c:v>
                </c:pt>
                <c:pt idx="3255">
                  <c:v>257.8270024446694</c:v>
                </c:pt>
                <c:pt idx="3256">
                  <c:v>247.4743512699516</c:v>
                </c:pt>
                <c:pt idx="3257">
                  <c:v>249.51593291626219</c:v>
                </c:pt>
                <c:pt idx="3258">
                  <c:v>248.49491240844969</c:v>
                </c:pt>
                <c:pt idx="3259">
                  <c:v>285.50208516377739</c:v>
                </c:pt>
                <c:pt idx="3260">
                  <c:v>274.64996611938722</c:v>
                </c:pt>
                <c:pt idx="3261">
                  <c:v>260.85475577351031</c:v>
                </c:pt>
                <c:pt idx="3262">
                  <c:v>247.07773438537009</c:v>
                </c:pt>
                <c:pt idx="3263">
                  <c:v>247.8413135831675</c:v>
                </c:pt>
                <c:pt idx="3264">
                  <c:v>249.26716582641839</c:v>
                </c:pt>
                <c:pt idx="3265">
                  <c:v>245.0913452252139</c:v>
                </c:pt>
                <c:pt idx="3266">
                  <c:v>238.42332041910501</c:v>
                </c:pt>
                <c:pt idx="3267">
                  <c:v>240.87257081115141</c:v>
                </c:pt>
                <c:pt idx="3268">
                  <c:v>248.9045921030567</c:v>
                </c:pt>
                <c:pt idx="3269">
                  <c:v>266.11739502990139</c:v>
                </c:pt>
                <c:pt idx="3270">
                  <c:v>288.08295032323849</c:v>
                </c:pt>
                <c:pt idx="3271">
                  <c:v>282.75541945107091</c:v>
                </c:pt>
                <c:pt idx="3272">
                  <c:v>310.91758970429242</c:v>
                </c:pt>
                <c:pt idx="3273">
                  <c:v>299.2184396986068</c:v>
                </c:pt>
                <c:pt idx="3274">
                  <c:v>292.61896781223572</c:v>
                </c:pt>
                <c:pt idx="3275">
                  <c:v>275.22575315384842</c:v>
                </c:pt>
                <c:pt idx="3276">
                  <c:v>296.0451351893625</c:v>
                </c:pt>
                <c:pt idx="3277">
                  <c:v>296.70604554518923</c:v>
                </c:pt>
                <c:pt idx="3278">
                  <c:v>275.32693948481619</c:v>
                </c:pt>
                <c:pt idx="3279">
                  <c:v>297.82228314568829</c:v>
                </c:pt>
                <c:pt idx="3280">
                  <c:v>281.5053542422811</c:v>
                </c:pt>
                <c:pt idx="3281">
                  <c:v>306.93093247062302</c:v>
                </c:pt>
                <c:pt idx="3282">
                  <c:v>302.34125239107652</c:v>
                </c:pt>
                <c:pt idx="3283">
                  <c:v>322.05830641914662</c:v>
                </c:pt>
                <c:pt idx="3284">
                  <c:v>480.34905173206693</c:v>
                </c:pt>
                <c:pt idx="3285">
                  <c:v>486.81971181340299</c:v>
                </c:pt>
                <c:pt idx="3286">
                  <c:v>393.31324545506033</c:v>
                </c:pt>
                <c:pt idx="3287">
                  <c:v>348.22174395468159</c:v>
                </c:pt>
                <c:pt idx="3288">
                  <c:v>330.82852479842109</c:v>
                </c:pt>
                <c:pt idx="3289">
                  <c:v>320.69894089606709</c:v>
                </c:pt>
                <c:pt idx="3290">
                  <c:v>300.83246686410109</c:v>
                </c:pt>
                <c:pt idx="3291">
                  <c:v>321.67831101325459</c:v>
                </c:pt>
                <c:pt idx="3292">
                  <c:v>309.11135817695907</c:v>
                </c:pt>
                <c:pt idx="3293">
                  <c:v>315.4604082774581</c:v>
                </c:pt>
                <c:pt idx="3294">
                  <c:v>316.45482516630381</c:v>
                </c:pt>
                <c:pt idx="3295">
                  <c:v>303.1323941030879</c:v>
                </c:pt>
                <c:pt idx="3296">
                  <c:v>309.28248180124319</c:v>
                </c:pt>
                <c:pt idx="3297">
                  <c:v>316.89052848377338</c:v>
                </c:pt>
                <c:pt idx="3298">
                  <c:v>344.07203210131888</c:v>
                </c:pt>
                <c:pt idx="3299">
                  <c:v>331.64768630195908</c:v>
                </c:pt>
                <c:pt idx="3300">
                  <c:v>309.23039439889948</c:v>
                </c:pt>
                <c:pt idx="3301">
                  <c:v>311.56955455514952</c:v>
                </c:pt>
                <c:pt idx="3302">
                  <c:v>316.34813571317881</c:v>
                </c:pt>
                <c:pt idx="3303">
                  <c:v>379.61441989286629</c:v>
                </c:pt>
                <c:pt idx="3304">
                  <c:v>371.78288784455953</c:v>
                </c:pt>
                <c:pt idx="3305">
                  <c:v>361.94581670148079</c:v>
                </c:pt>
                <c:pt idx="3306">
                  <c:v>426.87406521531608</c:v>
                </c:pt>
                <c:pt idx="3307">
                  <c:v>332.7794748548568</c:v>
                </c:pt>
                <c:pt idx="3308">
                  <c:v>327.42954287740992</c:v>
                </c:pt>
                <c:pt idx="3309">
                  <c:v>294.4802944937129</c:v>
                </c:pt>
                <c:pt idx="3310">
                  <c:v>302.20320661019491</c:v>
                </c:pt>
                <c:pt idx="3311">
                  <c:v>306.88906412119769</c:v>
                </c:pt>
                <c:pt idx="3312">
                  <c:v>317.51962201287591</c:v>
                </c:pt>
                <c:pt idx="3313">
                  <c:v>287.28990190848089</c:v>
                </c:pt>
                <c:pt idx="3314">
                  <c:v>361.13148693338132</c:v>
                </c:pt>
                <c:pt idx="3315">
                  <c:v>571.6648394505421</c:v>
                </c:pt>
                <c:pt idx="3316">
                  <c:v>591.30131582767945</c:v>
                </c:pt>
                <c:pt idx="3317">
                  <c:v>377.03491838538048</c:v>
                </c:pt>
                <c:pt idx="3318">
                  <c:v>501.4342275740168</c:v>
                </c:pt>
                <c:pt idx="3319">
                  <c:v>383.24717521747408</c:v>
                </c:pt>
                <c:pt idx="3320">
                  <c:v>429.00499767556892</c:v>
                </c:pt>
                <c:pt idx="3321">
                  <c:v>397.51830606974221</c:v>
                </c:pt>
                <c:pt idx="3322">
                  <c:v>377.77226339680368</c:v>
                </c:pt>
                <c:pt idx="3323">
                  <c:v>412.29057571144102</c:v>
                </c:pt>
                <c:pt idx="3324">
                  <c:v>412.65029025937952</c:v>
                </c:pt>
                <c:pt idx="3325">
                  <c:v>437.91843842238899</c:v>
                </c:pt>
                <c:pt idx="3326">
                  <c:v>407.77062123204621</c:v>
                </c:pt>
                <c:pt idx="3327">
                  <c:v>436.60337350230361</c:v>
                </c:pt>
                <c:pt idx="3328">
                  <c:v>605.88472518562253</c:v>
                </c:pt>
                <c:pt idx="3329">
                  <c:v>673.22885377089619</c:v>
                </c:pt>
                <c:pt idx="3330">
                  <c:v>637.75914085895022</c:v>
                </c:pt>
                <c:pt idx="3331">
                  <c:v>537.28541889440203</c:v>
                </c:pt>
                <c:pt idx="3332">
                  <c:v>467.52061288477898</c:v>
                </c:pt>
                <c:pt idx="3333">
                  <c:v>495.65497342881122</c:v>
                </c:pt>
                <c:pt idx="3334">
                  <c:v>494.65839139756122</c:v>
                </c:pt>
                <c:pt idx="3335">
                  <c:v>477.50035917099859</c:v>
                </c:pt>
                <c:pt idx="3336">
                  <c:v>480.36311824876572</c:v>
                </c:pt>
                <c:pt idx="3337">
                  <c:v>477.43123894336242</c:v>
                </c:pt>
                <c:pt idx="3338">
                  <c:v>497.04279579067111</c:v>
                </c:pt>
                <c:pt idx="3339">
                  <c:v>459.94154938689547</c:v>
                </c:pt>
                <c:pt idx="3340">
                  <c:v>454.63882641351302</c:v>
                </c:pt>
                <c:pt idx="3341">
                  <c:v>557.35079781870991</c:v>
                </c:pt>
                <c:pt idx="3342">
                  <c:v>469.27658725904229</c:v>
                </c:pt>
                <c:pt idx="3343">
                  <c:v>465.81746539541348</c:v>
                </c:pt>
                <c:pt idx="3344">
                  <c:v>489.9358048542241</c:v>
                </c:pt>
                <c:pt idx="3345">
                  <c:v>454.43088815074111</c:v>
                </c:pt>
                <c:pt idx="3346">
                  <c:v>433.62312993908779</c:v>
                </c:pt>
                <c:pt idx="3347">
                  <c:v>391.31762151364359</c:v>
                </c:pt>
                <c:pt idx="3348">
                  <c:v>386.33273429950538</c:v>
                </c:pt>
                <c:pt idx="3349">
                  <c:v>404.53513908466158</c:v>
                </c:pt>
                <c:pt idx="3350">
                  <c:v>682.65240803792187</c:v>
                </c:pt>
                <c:pt idx="3351">
                  <c:v>642.555359085134</c:v>
                </c:pt>
                <c:pt idx="3352">
                  <c:v>560.19954066179605</c:v>
                </c:pt>
                <c:pt idx="3353">
                  <c:v>527.5824043957922</c:v>
                </c:pt>
                <c:pt idx="3354">
                  <c:v>545.65004034466347</c:v>
                </c:pt>
                <c:pt idx="3355">
                  <c:v>639.72698367887358</c:v>
                </c:pt>
                <c:pt idx="3356">
                  <c:v>582.72108783971453</c:v>
                </c:pt>
                <c:pt idx="3357">
                  <c:v>646.60920541926089</c:v>
                </c:pt>
                <c:pt idx="3358">
                  <c:v>635.26486690858485</c:v>
                </c:pt>
                <c:pt idx="3359">
                  <c:v>778.29250122146368</c:v>
                </c:pt>
                <c:pt idx="3360">
                  <c:v>551.72004044089829</c:v>
                </c:pt>
                <c:pt idx="3361">
                  <c:v>515.17007850551488</c:v>
                </c:pt>
                <c:pt idx="3362">
                  <c:v>524.55447968733961</c:v>
                </c:pt>
                <c:pt idx="3363">
                  <c:v>678.70417403038414</c:v>
                </c:pt>
                <c:pt idx="3364">
                  <c:v>781.87827554255432</c:v>
                </c:pt>
                <c:pt idx="3365">
                  <c:v>902.67093527774909</c:v>
                </c:pt>
                <c:pt idx="3366">
                  <c:v>798.23968880290374</c:v>
                </c:pt>
                <c:pt idx="3367">
                  <c:v>704.07903061072955</c:v>
                </c:pt>
                <c:pt idx="3368">
                  <c:v>803.78813353088776</c:v>
                </c:pt>
                <c:pt idx="3369">
                  <c:v>970.69982916378331</c:v>
                </c:pt>
                <c:pt idx="3370">
                  <c:v>938.77212353341429</c:v>
                </c:pt>
                <c:pt idx="3371">
                  <c:v>927.02533911861474</c:v>
                </c:pt>
                <c:pt idx="3372">
                  <c:v>877.28672249430997</c:v>
                </c:pt>
                <c:pt idx="3373">
                  <c:v>884.32368988280791</c:v>
                </c:pt>
                <c:pt idx="3374">
                  <c:v>914.02155044105427</c:v>
                </c:pt>
                <c:pt idx="3375">
                  <c:v>953.60676307140238</c:v>
                </c:pt>
                <c:pt idx="3376">
                  <c:v>1057.5659768171911</c:v>
                </c:pt>
                <c:pt idx="3377">
                  <c:v>1151.7847314823689</c:v>
                </c:pt>
                <c:pt idx="3378">
                  <c:v>1204.545894336457</c:v>
                </c:pt>
                <c:pt idx="3379">
                  <c:v>1247.2341070094481</c:v>
                </c:pt>
                <c:pt idx="3380">
                  <c:v>1490.4392354268359</c:v>
                </c:pt>
                <c:pt idx="3381">
                  <c:v>1292.5420730648721</c:v>
                </c:pt>
                <c:pt idx="3382">
                  <c:v>1201.246239668857</c:v>
                </c:pt>
                <c:pt idx="3383">
                  <c:v>1173.930156586131</c:v>
                </c:pt>
                <c:pt idx="3384">
                  <c:v>1190.1818244515389</c:v>
                </c:pt>
                <c:pt idx="3385">
                  <c:v>1428.0024003806141</c:v>
                </c:pt>
                <c:pt idx="3386">
                  <c:v>1911.637329707178</c:v>
                </c:pt>
                <c:pt idx="3387">
                  <c:v>1523.363238299667</c:v>
                </c:pt>
                <c:pt idx="3388">
                  <c:v>1364.557103131626</c:v>
                </c:pt>
                <c:pt idx="3389">
                  <c:v>1277.0915855786659</c:v>
                </c:pt>
                <c:pt idx="3390">
                  <c:v>1589.356298450652</c:v>
                </c:pt>
                <c:pt idx="3391">
                  <c:v>1905.0035088456971</c:v>
                </c:pt>
                <c:pt idx="3392">
                  <c:v>2007.4792040083701</c:v>
                </c:pt>
                <c:pt idx="3393">
                  <c:v>1807.1304208413601</c:v>
                </c:pt>
                <c:pt idx="3394">
                  <c:v>1647.3748610042451</c:v>
                </c:pt>
                <c:pt idx="3395">
                  <c:v>1574.6834345034461</c:v>
                </c:pt>
                <c:pt idx="3396">
                  <c:v>1417.293918408222</c:v>
                </c:pt>
                <c:pt idx="3397">
                  <c:v>1396.7100824422951</c:v>
                </c:pt>
                <c:pt idx="3398">
                  <c:v>1439.899943702613</c:v>
                </c:pt>
                <c:pt idx="3399">
                  <c:v>1550.250741019408</c:v>
                </c:pt>
                <c:pt idx="3400">
                  <c:v>1527.3597059593931</c:v>
                </c:pt>
                <c:pt idx="3401">
                  <c:v>1428.9379708538929</c:v>
                </c:pt>
                <c:pt idx="3402">
                  <c:v>1455.2174710747911</c:v>
                </c:pt>
                <c:pt idx="3403">
                  <c:v>1517.59027092212</c:v>
                </c:pt>
                <c:pt idx="3404">
                  <c:v>1661.8829850922259</c:v>
                </c:pt>
                <c:pt idx="3405">
                  <c:v>1658.6095381153059</c:v>
                </c:pt>
                <c:pt idx="3406">
                  <c:v>1597.9215782648171</c:v>
                </c:pt>
                <c:pt idx="3407">
                  <c:v>1577.732322377014</c:v>
                </c:pt>
                <c:pt idx="3408">
                  <c:v>1714.5691942012641</c:v>
                </c:pt>
                <c:pt idx="3409">
                  <c:v>1759.555442180332</c:v>
                </c:pt>
                <c:pt idx="3410">
                  <c:v>1734.459936773703</c:v>
                </c:pt>
                <c:pt idx="3411">
                  <c:v>1581.860033614169</c:v>
                </c:pt>
                <c:pt idx="3412">
                  <c:v>1464.386336869097</c:v>
                </c:pt>
                <c:pt idx="3413">
                  <c:v>1452.716610787772</c:v>
                </c:pt>
                <c:pt idx="3414">
                  <c:v>1544.4811259206469</c:v>
                </c:pt>
                <c:pt idx="3415">
                  <c:v>1795.2269027897489</c:v>
                </c:pt>
                <c:pt idx="3416">
                  <c:v>1924.1535851214951</c:v>
                </c:pt>
                <c:pt idx="3417">
                  <c:v>1944.7436640163739</c:v>
                </c:pt>
                <c:pt idx="3418">
                  <c:v>1888.5481174804081</c:v>
                </c:pt>
                <c:pt idx="3419">
                  <c:v>1747.8738068482489</c:v>
                </c:pt>
                <c:pt idx="3420">
                  <c:v>1759.476600009468</c:v>
                </c:pt>
                <c:pt idx="3421">
                  <c:v>1925.462703763468</c:v>
                </c:pt>
                <c:pt idx="3422">
                  <c:v>2046.5540629634761</c:v>
                </c:pt>
                <c:pt idx="3423">
                  <c:v>2169.84256266382</c:v>
                </c:pt>
                <c:pt idx="3424">
                  <c:v>2109.0846411059529</c:v>
                </c:pt>
                <c:pt idx="3425">
                  <c:v>2101.4223070253429</c:v>
                </c:pt>
                <c:pt idx="3426">
                  <c:v>2099.5602573989108</c:v>
                </c:pt>
                <c:pt idx="3427">
                  <c:v>2179.925249892593</c:v>
                </c:pt>
                <c:pt idx="3428">
                  <c:v>2531.8181165092101</c:v>
                </c:pt>
                <c:pt idx="3429">
                  <c:v>2600.9338950646338</c:v>
                </c:pt>
                <c:pt idx="3430">
                  <c:v>2368.3406781365711</c:v>
                </c:pt>
                <c:pt idx="3431">
                  <c:v>2231.5338304628431</c:v>
                </c:pt>
                <c:pt idx="3432">
                  <c:v>2406.5846409593892</c:v>
                </c:pt>
                <c:pt idx="3433">
                  <c:v>2567.717250929275</c:v>
                </c:pt>
                <c:pt idx="3434">
                  <c:v>2410.9106051579229</c:v>
                </c:pt>
                <c:pt idx="3435">
                  <c:v>2167.9605963087411</c:v>
                </c:pt>
                <c:pt idx="3436">
                  <c:v>2083.9157404375751</c:v>
                </c:pt>
                <c:pt idx="3437">
                  <c:v>1987.8809018842569</c:v>
                </c:pt>
                <c:pt idx="3438">
                  <c:v>1962.9063826132831</c:v>
                </c:pt>
                <c:pt idx="3439">
                  <c:v>2033.945347457033</c:v>
                </c:pt>
                <c:pt idx="3440">
                  <c:v>2082.7646501520289</c:v>
                </c:pt>
                <c:pt idx="3441">
                  <c:v>2196.3142352802711</c:v>
                </c:pt>
                <c:pt idx="3442">
                  <c:v>2308.7896580388619</c:v>
                </c:pt>
                <c:pt idx="3443">
                  <c:v>2451.5530889948918</c:v>
                </c:pt>
                <c:pt idx="3444">
                  <c:v>2511.4277902520512</c:v>
                </c:pt>
                <c:pt idx="3445">
                  <c:v>2652.8271970969372</c:v>
                </c:pt>
                <c:pt idx="3446">
                  <c:v>2981.5263819766942</c:v>
                </c:pt>
                <c:pt idx="3447">
                  <c:v>3170.0924409903391</c:v>
                </c:pt>
                <c:pt idx="3448">
                  <c:v>3261.8858101768678</c:v>
                </c:pt>
                <c:pt idx="3449">
                  <c:v>3247.06818740775</c:v>
                </c:pt>
                <c:pt idx="3450">
                  <c:v>3215.2027392475802</c:v>
                </c:pt>
                <c:pt idx="3451">
                  <c:v>3408.940886858345</c:v>
                </c:pt>
                <c:pt idx="3452">
                  <c:v>3254.8345236164719</c:v>
                </c:pt>
                <c:pt idx="3453">
                  <c:v>3263.1915946988561</c:v>
                </c:pt>
                <c:pt idx="3454">
                  <c:v>3320.7869810895181</c:v>
                </c:pt>
                <c:pt idx="3455">
                  <c:v>3293.7776775743182</c:v>
                </c:pt>
                <c:pt idx="3456">
                  <c:v>3234.2081601318068</c:v>
                </c:pt>
                <c:pt idx="3457">
                  <c:v>3200.3809196655779</c:v>
                </c:pt>
                <c:pt idx="3458">
                  <c:v>3220.0103523976409</c:v>
                </c:pt>
                <c:pt idx="3459">
                  <c:v>2803.0937588270581</c:v>
                </c:pt>
                <c:pt idx="3460">
                  <c:v>2561.7937703752409</c:v>
                </c:pt>
                <c:pt idx="3461">
                  <c:v>2285.0674584176959</c:v>
                </c:pt>
                <c:pt idx="3462">
                  <c:v>2277.078554284863</c:v>
                </c:pt>
                <c:pt idx="3463">
                  <c:v>2263.8603703061731</c:v>
                </c:pt>
                <c:pt idx="3464">
                  <c:v>2253.8636910998471</c:v>
                </c:pt>
                <c:pt idx="3465">
                  <c:v>2266.9417966648321</c:v>
                </c:pt>
                <c:pt idx="3466">
                  <c:v>2262.7948012053471</c:v>
                </c:pt>
                <c:pt idx="3467">
                  <c:v>2229.177288937617</c:v>
                </c:pt>
                <c:pt idx="3468">
                  <c:v>2126.0946110391992</c:v>
                </c:pt>
                <c:pt idx="3469">
                  <c:v>2141.7111334181159</c:v>
                </c:pt>
                <c:pt idx="3470">
                  <c:v>2356.8280562335631</c:v>
                </c:pt>
                <c:pt idx="3471">
                  <c:v>2462.485328737142</c:v>
                </c:pt>
                <c:pt idx="3472">
                  <c:v>2487.8738730816081</c:v>
                </c:pt>
                <c:pt idx="3473">
                  <c:v>2504.564643603635</c:v>
                </c:pt>
                <c:pt idx="3474">
                  <c:v>2518.6341544562711</c:v>
                </c:pt>
                <c:pt idx="3475">
                  <c:v>2485.281266044673</c:v>
                </c:pt>
                <c:pt idx="3476">
                  <c:v>2301.3558068219231</c:v>
                </c:pt>
                <c:pt idx="3477">
                  <c:v>2297.6352117924412</c:v>
                </c:pt>
                <c:pt idx="3478">
                  <c:v>2361.837599558824</c:v>
                </c:pt>
                <c:pt idx="3479">
                  <c:v>2428.4515799881951</c:v>
                </c:pt>
                <c:pt idx="3480">
                  <c:v>2490.9303847325509</c:v>
                </c:pt>
                <c:pt idx="3481">
                  <c:v>2718.796973303346</c:v>
                </c:pt>
                <c:pt idx="3482">
                  <c:v>3308.8953202596258</c:v>
                </c:pt>
                <c:pt idx="3483">
                  <c:v>3273.8288789889898</c:v>
                </c:pt>
                <c:pt idx="3484">
                  <c:v>2735.8614113238991</c:v>
                </c:pt>
                <c:pt idx="3485">
                  <c:v>2614.9797580003242</c:v>
                </c:pt>
                <c:pt idx="3486">
                  <c:v>2500.5101220230249</c:v>
                </c:pt>
                <c:pt idx="3487">
                  <c:v>2564.5745693739341</c:v>
                </c:pt>
                <c:pt idx="3488">
                  <c:v>2565.0510446569519</c:v>
                </c:pt>
                <c:pt idx="3489">
                  <c:v>2661.5527403150131</c:v>
                </c:pt>
                <c:pt idx="3490">
                  <c:v>2746.641195517801</c:v>
                </c:pt>
                <c:pt idx="3491">
                  <c:v>2712.0340036413272</c:v>
                </c:pt>
                <c:pt idx="3492">
                  <c:v>2454.0271498589</c:v>
                </c:pt>
                <c:pt idx="3493">
                  <c:v>2328.6752977583701</c:v>
                </c:pt>
                <c:pt idx="3494">
                  <c:v>2227.4206743375062</c:v>
                </c:pt>
                <c:pt idx="3495">
                  <c:v>2138.4669099067032</c:v>
                </c:pt>
                <c:pt idx="3496">
                  <c:v>2125.689509776354</c:v>
                </c:pt>
                <c:pt idx="3497">
                  <c:v>2120.1826956797408</c:v>
                </c:pt>
                <c:pt idx="3498">
                  <c:v>2154.0236894638551</c:v>
                </c:pt>
                <c:pt idx="3499">
                  <c:v>2162.6588243541419</c:v>
                </c:pt>
                <c:pt idx="3500">
                  <c:v>2171.0563236804978</c:v>
                </c:pt>
                <c:pt idx="3501">
                  <c:v>2117.2658655622372</c:v>
                </c:pt>
                <c:pt idx="3502">
                  <c:v>2004.440098119725</c:v>
                </c:pt>
                <c:pt idx="3503">
                  <c:v>2017.497246942165</c:v>
                </c:pt>
                <c:pt idx="3504">
                  <c:v>2048.235059827105</c:v>
                </c:pt>
                <c:pt idx="3505">
                  <c:v>2019.7492337908429</c:v>
                </c:pt>
                <c:pt idx="3506">
                  <c:v>1950.531063619643</c:v>
                </c:pt>
                <c:pt idx="3507">
                  <c:v>1905.1094436807109</c:v>
                </c:pt>
                <c:pt idx="3508">
                  <c:v>1888.3366513856049</c:v>
                </c:pt>
                <c:pt idx="3509">
                  <c:v>1862.917796177132</c:v>
                </c:pt>
                <c:pt idx="3510">
                  <c:v>1685.2543685893211</c:v>
                </c:pt>
                <c:pt idx="3511">
                  <c:v>1556.2770983953781</c:v>
                </c:pt>
                <c:pt idx="3512">
                  <c:v>1433.992492099894</c:v>
                </c:pt>
                <c:pt idx="3513">
                  <c:v>1413.7194063548629</c:v>
                </c:pt>
                <c:pt idx="3514">
                  <c:v>1418.85758850509</c:v>
                </c:pt>
                <c:pt idx="3515">
                  <c:v>1425.7171972064459</c:v>
                </c:pt>
                <c:pt idx="3516">
                  <c:v>1455.917136014355</c:v>
                </c:pt>
                <c:pt idx="3517">
                  <c:v>1545.223813103514</c:v>
                </c:pt>
                <c:pt idx="3518">
                  <c:v>1627.309023327992</c:v>
                </c:pt>
                <c:pt idx="3519">
                  <c:v>1604.240413222491</c:v>
                </c:pt>
                <c:pt idx="3520">
                  <c:v>1694.9984830428659</c:v>
                </c:pt>
                <c:pt idx="3521">
                  <c:v>1645.8048719750179</c:v>
                </c:pt>
                <c:pt idx="3522">
                  <c:v>1667.1903112356731</c:v>
                </c:pt>
                <c:pt idx="3523">
                  <c:v>1529.853737191916</c:v>
                </c:pt>
                <c:pt idx="3524">
                  <c:v>1418.642366494056</c:v>
                </c:pt>
                <c:pt idx="3525">
                  <c:v>1370.7986677280519</c:v>
                </c:pt>
                <c:pt idx="3526">
                  <c:v>1313.4356709322301</c:v>
                </c:pt>
                <c:pt idx="3527">
                  <c:v>1312.954820552977</c:v>
                </c:pt>
                <c:pt idx="3528">
                  <c:v>1383.5037235309919</c:v>
                </c:pt>
                <c:pt idx="3529">
                  <c:v>1486.8087385392039</c:v>
                </c:pt>
                <c:pt idx="3530">
                  <c:v>1419.4703634823479</c:v>
                </c:pt>
                <c:pt idx="3531">
                  <c:v>1385.061300404938</c:v>
                </c:pt>
                <c:pt idx="3532">
                  <c:v>1342.922192926208</c:v>
                </c:pt>
                <c:pt idx="3533">
                  <c:v>1235.548552561484</c:v>
                </c:pt>
                <c:pt idx="3534">
                  <c:v>1116.347126587764</c:v>
                </c:pt>
                <c:pt idx="3535">
                  <c:v>1105.9331961161711</c:v>
                </c:pt>
                <c:pt idx="3536">
                  <c:v>1200.250385708174</c:v>
                </c:pt>
                <c:pt idx="3537">
                  <c:v>1191.926871911636</c:v>
                </c:pt>
                <c:pt idx="3538">
                  <c:v>1166.0180643764691</c:v>
                </c:pt>
                <c:pt idx="3539">
                  <c:v>1128.275372528424</c:v>
                </c:pt>
                <c:pt idx="3540">
                  <c:v>1077.2587340205901</c:v>
                </c:pt>
                <c:pt idx="3541">
                  <c:v>1051.943754706658</c:v>
                </c:pt>
                <c:pt idx="3542">
                  <c:v>1048.4104160177269</c:v>
                </c:pt>
                <c:pt idx="3543">
                  <c:v>1003.996939936401</c:v>
                </c:pt>
                <c:pt idx="3544">
                  <c:v>999.66215247051446</c:v>
                </c:pt>
                <c:pt idx="3545">
                  <c:v>1021.827276825299</c:v>
                </c:pt>
                <c:pt idx="3546">
                  <c:v>944.70859797548417</c:v>
                </c:pt>
                <c:pt idx="3547">
                  <c:v>1049.680251972703</c:v>
                </c:pt>
                <c:pt idx="3548">
                  <c:v>1084.961171744751</c:v>
                </c:pt>
                <c:pt idx="3549">
                  <c:v>905.66548820133107</c:v>
                </c:pt>
                <c:pt idx="3550">
                  <c:v>806.02812456030631</c:v>
                </c:pt>
                <c:pt idx="3551">
                  <c:v>709.78422694627795</c:v>
                </c:pt>
                <c:pt idx="3552">
                  <c:v>680.16964965896364</c:v>
                </c:pt>
                <c:pt idx="3553">
                  <c:v>649.63254124631214</c:v>
                </c:pt>
                <c:pt idx="3554">
                  <c:v>605.52480792989547</c:v>
                </c:pt>
                <c:pt idx="3555">
                  <c:v>546.77020057582729</c:v>
                </c:pt>
                <c:pt idx="3556">
                  <c:v>539.52127383222876</c:v>
                </c:pt>
                <c:pt idx="3557">
                  <c:v>546.51086348350907</c:v>
                </c:pt>
                <c:pt idx="3558">
                  <c:v>598.29270729747202</c:v>
                </c:pt>
                <c:pt idx="3559">
                  <c:v>786.01940971271267</c:v>
                </c:pt>
                <c:pt idx="3560">
                  <c:v>842.03275778232978</c:v>
                </c:pt>
                <c:pt idx="3561">
                  <c:v>839.45154471729302</c:v>
                </c:pt>
                <c:pt idx="3562">
                  <c:v>745.32796200913583</c:v>
                </c:pt>
                <c:pt idx="3563">
                  <c:v>675.11214908155443</c:v>
                </c:pt>
                <c:pt idx="3564">
                  <c:v>661.03304992492576</c:v>
                </c:pt>
                <c:pt idx="3565">
                  <c:v>608.4903751060242</c:v>
                </c:pt>
                <c:pt idx="3566">
                  <c:v>730.44460227436139</c:v>
                </c:pt>
                <c:pt idx="3567">
                  <c:v>762.53733378748097</c:v>
                </c:pt>
                <c:pt idx="3568">
                  <c:v>729.81253407902807</c:v>
                </c:pt>
                <c:pt idx="3569">
                  <c:v>635.49898877221369</c:v>
                </c:pt>
                <c:pt idx="3570">
                  <c:v>598.97413621893713</c:v>
                </c:pt>
                <c:pt idx="3571">
                  <c:v>604.37694383612461</c:v>
                </c:pt>
                <c:pt idx="3572">
                  <c:v>543.44263260139167</c:v>
                </c:pt>
                <c:pt idx="3573">
                  <c:v>542.68064577787845</c:v>
                </c:pt>
                <c:pt idx="3574">
                  <c:v>447.70286674838701</c:v>
                </c:pt>
                <c:pt idx="3575">
                  <c:v>511.74631607047888</c:v>
                </c:pt>
                <c:pt idx="3576">
                  <c:v>540.31083247957167</c:v>
                </c:pt>
                <c:pt idx="3577">
                  <c:v>508.27667447602329</c:v>
                </c:pt>
                <c:pt idx="3578">
                  <c:v>434.08371166741921</c:v>
                </c:pt>
                <c:pt idx="3579">
                  <c:v>461.72698832331122</c:v>
                </c:pt>
                <c:pt idx="3580">
                  <c:v>457.33246606905738</c:v>
                </c:pt>
                <c:pt idx="3581">
                  <c:v>464.95457621393621</c:v>
                </c:pt>
                <c:pt idx="3582">
                  <c:v>452.77535852251958</c:v>
                </c:pt>
                <c:pt idx="3583">
                  <c:v>458.64148176186433</c:v>
                </c:pt>
                <c:pt idx="3584">
                  <c:v>445.07443303708118</c:v>
                </c:pt>
                <c:pt idx="3585">
                  <c:v>466.95514367876967</c:v>
                </c:pt>
                <c:pt idx="3586">
                  <c:v>436.02870421143058</c:v>
                </c:pt>
                <c:pt idx="3587">
                  <c:v>400.33468340780661</c:v>
                </c:pt>
                <c:pt idx="3588">
                  <c:v>386.52776700013521</c:v>
                </c:pt>
                <c:pt idx="3589">
                  <c:v>398.01475928386998</c:v>
                </c:pt>
                <c:pt idx="3590">
                  <c:v>423.08144452782648</c:v>
                </c:pt>
                <c:pt idx="3591">
                  <c:v>443.87318534671749</c:v>
                </c:pt>
                <c:pt idx="3592">
                  <c:v>427.79023359032652</c:v>
                </c:pt>
                <c:pt idx="3593">
                  <c:v>438.23721845360768</c:v>
                </c:pt>
                <c:pt idx="3594">
                  <c:v>438.8168182554524</c:v>
                </c:pt>
                <c:pt idx="3595">
                  <c:v>433.93549003421748</c:v>
                </c:pt>
                <c:pt idx="3596">
                  <c:v>397.33129354557838</c:v>
                </c:pt>
                <c:pt idx="3597">
                  <c:v>419.86524531618352</c:v>
                </c:pt>
                <c:pt idx="3598">
                  <c:v>382.68279131796288</c:v>
                </c:pt>
                <c:pt idx="3599">
                  <c:v>356.51573455978189</c:v>
                </c:pt>
                <c:pt idx="3600">
                  <c:v>370.85849579025069</c:v>
                </c:pt>
                <c:pt idx="3601">
                  <c:v>401.22867626184348</c:v>
                </c:pt>
                <c:pt idx="3602">
                  <c:v>373.33269060736251</c:v>
                </c:pt>
                <c:pt idx="3603">
                  <c:v>321.64525935167688</c:v>
                </c:pt>
                <c:pt idx="3604">
                  <c:v>338.64729969365789</c:v>
                </c:pt>
                <c:pt idx="3605">
                  <c:v>360.94599803918732</c:v>
                </c:pt>
                <c:pt idx="3606">
                  <c:v>389.27604131085582</c:v>
                </c:pt>
                <c:pt idx="3607">
                  <c:v>379.18691600793733</c:v>
                </c:pt>
                <c:pt idx="3608">
                  <c:v>377.01618300865317</c:v>
                </c:pt>
                <c:pt idx="3609">
                  <c:v>344.71626444117311</c:v>
                </c:pt>
                <c:pt idx="3610">
                  <c:v>379.99338204204042</c:v>
                </c:pt>
                <c:pt idx="3611">
                  <c:v>390.14782138471662</c:v>
                </c:pt>
                <c:pt idx="3612">
                  <c:v>383.20277743940409</c:v>
                </c:pt>
                <c:pt idx="3613">
                  <c:v>355.15246503563901</c:v>
                </c:pt>
                <c:pt idx="3614">
                  <c:v>355.83103944685871</c:v>
                </c:pt>
                <c:pt idx="3615">
                  <c:v>362.90870057967118</c:v>
                </c:pt>
                <c:pt idx="3616">
                  <c:v>359.29141092554812</c:v>
                </c:pt>
                <c:pt idx="3617">
                  <c:v>361.56417478989277</c:v>
                </c:pt>
                <c:pt idx="3618">
                  <c:v>371.59451552818439</c:v>
                </c:pt>
                <c:pt idx="3619">
                  <c:v>395.63008087585109</c:v>
                </c:pt>
                <c:pt idx="3620">
                  <c:v>375.11593388898081</c:v>
                </c:pt>
                <c:pt idx="3621">
                  <c:v>374.81302588543252</c:v>
                </c:pt>
                <c:pt idx="3622">
                  <c:v>391.05225157471187</c:v>
                </c:pt>
                <c:pt idx="3623">
                  <c:v>369.70355820822988</c:v>
                </c:pt>
                <c:pt idx="3624">
                  <c:v>356.09196200971661</c:v>
                </c:pt>
                <c:pt idx="3625">
                  <c:v>358.49370761518537</c:v>
                </c:pt>
                <c:pt idx="3626">
                  <c:v>373.1281725622772</c:v>
                </c:pt>
                <c:pt idx="3627">
                  <c:v>387.96723458110301</c:v>
                </c:pt>
                <c:pt idx="3628">
                  <c:v>358.09344179060872</c:v>
                </c:pt>
                <c:pt idx="3629">
                  <c:v>368.8193550690159</c:v>
                </c:pt>
                <c:pt idx="3630">
                  <c:v>382.33873035772041</c:v>
                </c:pt>
                <c:pt idx="3631">
                  <c:v>353.69306658392497</c:v>
                </c:pt>
                <c:pt idx="3632">
                  <c:v>335.00428211553287</c:v>
                </c:pt>
                <c:pt idx="3633">
                  <c:v>338.23351072739268</c:v>
                </c:pt>
                <c:pt idx="3634">
                  <c:v>335.65848631333029</c:v>
                </c:pt>
                <c:pt idx="3635">
                  <c:v>334.79139646958032</c:v>
                </c:pt>
                <c:pt idx="3636">
                  <c:v>336.77068113754899</c:v>
                </c:pt>
                <c:pt idx="3637">
                  <c:v>339.32461180161152</c:v>
                </c:pt>
                <c:pt idx="3638">
                  <c:v>326.67047361801781</c:v>
                </c:pt>
                <c:pt idx="3639">
                  <c:v>318.4207521308</c:v>
                </c:pt>
                <c:pt idx="3640">
                  <c:v>321.5676465658151</c:v>
                </c:pt>
                <c:pt idx="3641">
                  <c:v>312.82323786730188</c:v>
                </c:pt>
                <c:pt idx="3642">
                  <c:v>330.26875467554811</c:v>
                </c:pt>
                <c:pt idx="3643">
                  <c:v>362.00270419721659</c:v>
                </c:pt>
                <c:pt idx="3644">
                  <c:v>348.46845849551312</c:v>
                </c:pt>
                <c:pt idx="3645">
                  <c:v>325.21459480800257</c:v>
                </c:pt>
                <c:pt idx="3646">
                  <c:v>339.78557869472132</c:v>
                </c:pt>
                <c:pt idx="3647">
                  <c:v>330.14802263861247</c:v>
                </c:pt>
                <c:pt idx="3648">
                  <c:v>325.54070837795717</c:v>
                </c:pt>
                <c:pt idx="3649">
                  <c:v>337.09569382575461</c:v>
                </c:pt>
                <c:pt idx="3650">
                  <c:v>334.59194851609732</c:v>
                </c:pt>
                <c:pt idx="3651">
                  <c:v>336.69450203456512</c:v>
                </c:pt>
                <c:pt idx="3652">
                  <c:v>341.90978973556321</c:v>
                </c:pt>
                <c:pt idx="3653">
                  <c:v>387.18669307008969</c:v>
                </c:pt>
                <c:pt idx="3654">
                  <c:v>401.17734650085112</c:v>
                </c:pt>
                <c:pt idx="3655">
                  <c:v>359.48179259033691</c:v>
                </c:pt>
                <c:pt idx="3656">
                  <c:v>375.94899631406702</c:v>
                </c:pt>
                <c:pt idx="3657">
                  <c:v>335.72760702214089</c:v>
                </c:pt>
                <c:pt idx="3658">
                  <c:v>338.9247017487034</c:v>
                </c:pt>
                <c:pt idx="3659">
                  <c:v>383.57506651611811</c:v>
                </c:pt>
                <c:pt idx="3660">
                  <c:v>384.17602316242869</c:v>
                </c:pt>
                <c:pt idx="3661">
                  <c:v>355.48276192485292</c:v>
                </c:pt>
                <c:pt idx="3662">
                  <c:v>337.23691825687382</c:v>
                </c:pt>
                <c:pt idx="3663">
                  <c:v>338.0270233335774</c:v>
                </c:pt>
                <c:pt idx="3664">
                  <c:v>344.24073407860772</c:v>
                </c:pt>
                <c:pt idx="3665">
                  <c:v>338.73827050723179</c:v>
                </c:pt>
                <c:pt idx="3666">
                  <c:v>349.19666348451022</c:v>
                </c:pt>
                <c:pt idx="3667">
                  <c:v>353.65975986127921</c:v>
                </c:pt>
                <c:pt idx="3668">
                  <c:v>341.43923309493817</c:v>
                </c:pt>
                <c:pt idx="3669">
                  <c:v>330.0454442249079</c:v>
                </c:pt>
                <c:pt idx="3670">
                  <c:v>335.2878758655329</c:v>
                </c:pt>
                <c:pt idx="3671">
                  <c:v>329.8102002767526</c:v>
                </c:pt>
                <c:pt idx="3672">
                  <c:v>326.83405779486247</c:v>
                </c:pt>
                <c:pt idx="3673">
                  <c:v>320.97027878669212</c:v>
                </c:pt>
                <c:pt idx="3674">
                  <c:v>309.90931462369292</c:v>
                </c:pt>
                <c:pt idx="3675">
                  <c:v>334.80016159919211</c:v>
                </c:pt>
                <c:pt idx="3676">
                  <c:v>352.53315624231232</c:v>
                </c:pt>
                <c:pt idx="3677">
                  <c:v>391.58857873736338</c:v>
                </c:pt>
                <c:pt idx="3678">
                  <c:v>425.11037584036802</c:v>
                </c:pt>
                <c:pt idx="3679">
                  <c:v>422.78277799164829</c:v>
                </c:pt>
                <c:pt idx="3680">
                  <c:v>422.89789029633579</c:v>
                </c:pt>
                <c:pt idx="3681">
                  <c:v>471.45692607263697</c:v>
                </c:pt>
                <c:pt idx="3682">
                  <c:v>742.81839572370507</c:v>
                </c:pt>
                <c:pt idx="3683">
                  <c:v>535.54862690221455</c:v>
                </c:pt>
                <c:pt idx="3684">
                  <c:v>428.08066890535292</c:v>
                </c:pt>
                <c:pt idx="3685">
                  <c:v>458.30407797459162</c:v>
                </c:pt>
                <c:pt idx="3686">
                  <c:v>421.73800854241921</c:v>
                </c:pt>
                <c:pt idx="3687">
                  <c:v>429.04010365392122</c:v>
                </c:pt>
                <c:pt idx="3688">
                  <c:v>465.8598085324694</c:v>
                </c:pt>
                <c:pt idx="3689">
                  <c:v>418.78638773737367</c:v>
                </c:pt>
                <c:pt idx="3690">
                  <c:v>439.77990612801949</c:v>
                </c:pt>
                <c:pt idx="3691">
                  <c:v>432.22434293305457</c:v>
                </c:pt>
                <c:pt idx="3692">
                  <c:v>399.68972844723743</c:v>
                </c:pt>
                <c:pt idx="3693">
                  <c:v>396.54538303281703</c:v>
                </c:pt>
                <c:pt idx="3694">
                  <c:v>371.73676037088131</c:v>
                </c:pt>
                <c:pt idx="3695">
                  <c:v>391.94781175086149</c:v>
                </c:pt>
                <c:pt idx="3696">
                  <c:v>436.02290973135098</c:v>
                </c:pt>
                <c:pt idx="3697">
                  <c:v>448.16751149342781</c:v>
                </c:pt>
                <c:pt idx="3698">
                  <c:v>490.00460014682449</c:v>
                </c:pt>
                <c:pt idx="3699">
                  <c:v>445.66879515640602</c:v>
                </c:pt>
                <c:pt idx="3700">
                  <c:v>410.37439545363901</c:v>
                </c:pt>
                <c:pt idx="3701">
                  <c:v>409.34042103673357</c:v>
                </c:pt>
                <c:pt idx="3702">
                  <c:v>393.87178909034719</c:v>
                </c:pt>
                <c:pt idx="3703">
                  <c:v>408.90339036414281</c:v>
                </c:pt>
                <c:pt idx="3704">
                  <c:v>401.20206076008498</c:v>
                </c:pt>
                <c:pt idx="3705">
                  <c:v>393.2215997192431</c:v>
                </c:pt>
                <c:pt idx="3706">
                  <c:v>414.66382705162198</c:v>
                </c:pt>
                <c:pt idx="3707">
                  <c:v>426.5913073279022</c:v>
                </c:pt>
                <c:pt idx="3708">
                  <c:v>425.97080401327543</c:v>
                </c:pt>
                <c:pt idx="3709">
                  <c:v>363.78030654380939</c:v>
                </c:pt>
                <c:pt idx="3710">
                  <c:v>383.00219326966641</c:v>
                </c:pt>
                <c:pt idx="3711">
                  <c:v>344.98492674301781</c:v>
                </c:pt>
                <c:pt idx="3712">
                  <c:v>407.44686008359821</c:v>
                </c:pt>
                <c:pt idx="3713">
                  <c:v>425.92285784887571</c:v>
                </c:pt>
                <c:pt idx="3714">
                  <c:v>413.97661857684909</c:v>
                </c:pt>
                <c:pt idx="3715">
                  <c:v>412.69327314110768</c:v>
                </c:pt>
                <c:pt idx="3716">
                  <c:v>380.99239246709539</c:v>
                </c:pt>
                <c:pt idx="3717">
                  <c:v>373.3041582774581</c:v>
                </c:pt>
                <c:pt idx="3718">
                  <c:v>392.79672419542692</c:v>
                </c:pt>
                <c:pt idx="3719">
                  <c:v>371.21187135344582</c:v>
                </c:pt>
                <c:pt idx="3720">
                  <c:v>373.52808582647037</c:v>
                </c:pt>
                <c:pt idx="3721">
                  <c:v>353.6799512533151</c:v>
                </c:pt>
                <c:pt idx="3722">
                  <c:v>343.24596784066358</c:v>
                </c:pt>
                <c:pt idx="3723">
                  <c:v>389.17249083252432</c:v>
                </c:pt>
                <c:pt idx="3724">
                  <c:v>535.12885745298536</c:v>
                </c:pt>
                <c:pt idx="3725">
                  <c:v>568.08017211990114</c:v>
                </c:pt>
                <c:pt idx="3726">
                  <c:v>575.65819046790489</c:v>
                </c:pt>
                <c:pt idx="3727">
                  <c:v>587.68646789367574</c:v>
                </c:pt>
                <c:pt idx="3728">
                  <c:v>573.27300819301479</c:v>
                </c:pt>
                <c:pt idx="3729">
                  <c:v>520.17986677681506</c:v>
                </c:pt>
                <c:pt idx="3730">
                  <c:v>485.09035630911802</c:v>
                </c:pt>
                <c:pt idx="3731">
                  <c:v>496.75804429739929</c:v>
                </c:pt>
                <c:pt idx="3732">
                  <c:v>599.14798185425525</c:v>
                </c:pt>
                <c:pt idx="3733">
                  <c:v>659.17361421400904</c:v>
                </c:pt>
                <c:pt idx="3734">
                  <c:v>678.5099563138026</c:v>
                </c:pt>
                <c:pt idx="3735">
                  <c:v>780.82495121335546</c:v>
                </c:pt>
                <c:pt idx="3736">
                  <c:v>848.45210414872861</c:v>
                </c:pt>
                <c:pt idx="3737">
                  <c:v>916.69803712569069</c:v>
                </c:pt>
                <c:pt idx="3738">
                  <c:v>1064.227569961354</c:v>
                </c:pt>
                <c:pt idx="3739">
                  <c:v>1134.401824213164</c:v>
                </c:pt>
                <c:pt idx="3740">
                  <c:v>969.77097944069612</c:v>
                </c:pt>
                <c:pt idx="3741">
                  <c:v>916.009561044365</c:v>
                </c:pt>
                <c:pt idx="3742">
                  <c:v>834.09179001273617</c:v>
                </c:pt>
                <c:pt idx="3743">
                  <c:v>738.93445068953929</c:v>
                </c:pt>
                <c:pt idx="3744">
                  <c:v>687.33488612596545</c:v>
                </c:pt>
                <c:pt idx="3745">
                  <c:v>684.50886523321356</c:v>
                </c:pt>
                <c:pt idx="3746">
                  <c:v>704.80990058193322</c:v>
                </c:pt>
                <c:pt idx="3747">
                  <c:v>760.20304087884983</c:v>
                </c:pt>
                <c:pt idx="3748">
                  <c:v>871.27969911040282</c:v>
                </c:pt>
                <c:pt idx="3749">
                  <c:v>978.22812617113391</c:v>
                </c:pt>
                <c:pt idx="3750">
                  <c:v>1012.763492838081</c:v>
                </c:pt>
                <c:pt idx="3751">
                  <c:v>975.22394398152778</c:v>
                </c:pt>
                <c:pt idx="3752">
                  <c:v>1018.503900036215</c:v>
                </c:pt>
                <c:pt idx="3753">
                  <c:v>1077.4384613529689</c:v>
                </c:pt>
                <c:pt idx="3754">
                  <c:v>1017.9963959232811</c:v>
                </c:pt>
                <c:pt idx="3755">
                  <c:v>960.10227360364343</c:v>
                </c:pt>
                <c:pt idx="3756">
                  <c:v>997.90059401237818</c:v>
                </c:pt>
                <c:pt idx="3757">
                  <c:v>928.0332156977513</c:v>
                </c:pt>
                <c:pt idx="3758">
                  <c:v>893.63700533766041</c:v>
                </c:pt>
                <c:pt idx="3759">
                  <c:v>1012.7092256700601</c:v>
                </c:pt>
                <c:pt idx="3760">
                  <c:v>1106.0873673853339</c:v>
                </c:pt>
                <c:pt idx="3761">
                  <c:v>1281.3954407412341</c:v>
                </c:pt>
                <c:pt idx="3762">
                  <c:v>1319.8130492216931</c:v>
                </c:pt>
                <c:pt idx="3763">
                  <c:v>1284.9278052735369</c:v>
                </c:pt>
                <c:pt idx="3764">
                  <c:v>1826.3391613896049</c:v>
                </c:pt>
                <c:pt idx="3765">
                  <c:v>2031.2906521116799</c:v>
                </c:pt>
                <c:pt idx="3766">
                  <c:v>1627.8494433920059</c:v>
                </c:pt>
                <c:pt idx="3767">
                  <c:v>1461.676799819842</c:v>
                </c:pt>
                <c:pt idx="3768">
                  <c:v>1488.8393725808551</c:v>
                </c:pt>
                <c:pt idx="3769">
                  <c:v>1583.980933348628</c:v>
                </c:pt>
                <c:pt idx="3770">
                  <c:v>1647.1885680464461</c:v>
                </c:pt>
                <c:pt idx="3771">
                  <c:v>1892.390268369684</c:v>
                </c:pt>
                <c:pt idx="3772">
                  <c:v>2099.5931979106199</c:v>
                </c:pt>
                <c:pt idx="3773">
                  <c:v>2130.690371025722</c:v>
                </c:pt>
                <c:pt idx="3774">
                  <c:v>2267.804575198355</c:v>
                </c:pt>
                <c:pt idx="3775">
                  <c:v>2152.0043491957858</c:v>
                </c:pt>
                <c:pt idx="3776">
                  <c:v>2061.6013745295559</c:v>
                </c:pt>
                <c:pt idx="3777">
                  <c:v>2018.9797725821161</c:v>
                </c:pt>
                <c:pt idx="3778">
                  <c:v>1836.191958400218</c:v>
                </c:pt>
                <c:pt idx="3779">
                  <c:v>1734.7856169992331</c:v>
                </c:pt>
                <c:pt idx="3780">
                  <c:v>1755.259718176794</c:v>
                </c:pt>
                <c:pt idx="3781">
                  <c:v>1667.182827687408</c:v>
                </c:pt>
                <c:pt idx="3782">
                  <c:v>1620.704147105366</c:v>
                </c:pt>
                <c:pt idx="3783">
                  <c:v>1587.5307399608239</c:v>
                </c:pt>
                <c:pt idx="3784">
                  <c:v>1669.128725643734</c:v>
                </c:pt>
                <c:pt idx="3785">
                  <c:v>1847.9949672713019</c:v>
                </c:pt>
                <c:pt idx="3786">
                  <c:v>2018.0012868314</c:v>
                </c:pt>
                <c:pt idx="3787">
                  <c:v>2219.3650960484651</c:v>
                </c:pt>
                <c:pt idx="3788">
                  <c:v>2421.7676951941421</c:v>
                </c:pt>
                <c:pt idx="3789">
                  <c:v>2529.9670699054382</c:v>
                </c:pt>
                <c:pt idx="3790">
                  <c:v>2521.2680061543851</c:v>
                </c:pt>
                <c:pt idx="3791">
                  <c:v>2335.495496535324</c:v>
                </c:pt>
                <c:pt idx="3792">
                  <c:v>2135.5926774957788</c:v>
                </c:pt>
                <c:pt idx="3793">
                  <c:v>2024.7767094019459</c:v>
                </c:pt>
                <c:pt idx="3794">
                  <c:v>1897.784411065946</c:v>
                </c:pt>
                <c:pt idx="3795">
                  <c:v>1888.6602302236281</c:v>
                </c:pt>
                <c:pt idx="3796">
                  <c:v>2006.6529978870369</c:v>
                </c:pt>
                <c:pt idx="3797">
                  <c:v>1989.21823644604</c:v>
                </c:pt>
                <c:pt idx="3798">
                  <c:v>2052.1491422432941</c:v>
                </c:pt>
                <c:pt idx="3799">
                  <c:v>2073.091306940059</c:v>
                </c:pt>
                <c:pt idx="3800">
                  <c:v>2132.1979257241719</c:v>
                </c:pt>
                <c:pt idx="3801">
                  <c:v>2027.4037282376501</c:v>
                </c:pt>
                <c:pt idx="3802">
                  <c:v>1962.09019288893</c:v>
                </c:pt>
                <c:pt idx="3803">
                  <c:v>2114.479872016499</c:v>
                </c:pt>
                <c:pt idx="3804">
                  <c:v>1903.9034799130211</c:v>
                </c:pt>
                <c:pt idx="3805">
                  <c:v>1813.1600215848141</c:v>
                </c:pt>
                <c:pt idx="3806">
                  <c:v>1774.8596812314611</c:v>
                </c:pt>
                <c:pt idx="3807">
                  <c:v>1894.0905144350061</c:v>
                </c:pt>
                <c:pt idx="3808">
                  <c:v>1920.6478007460739</c:v>
                </c:pt>
                <c:pt idx="3809">
                  <c:v>1918.6793034012719</c:v>
                </c:pt>
                <c:pt idx="3810">
                  <c:v>2093.6349128615561</c:v>
                </c:pt>
                <c:pt idx="3811">
                  <c:v>2214.4952192987598</c:v>
                </c:pt>
                <c:pt idx="3812">
                  <c:v>2297.2294519983889</c:v>
                </c:pt>
                <c:pt idx="3813">
                  <c:v>2424.653459703703</c:v>
                </c:pt>
                <c:pt idx="3814">
                  <c:v>2527.470583124566</c:v>
                </c:pt>
                <c:pt idx="3815">
                  <c:v>2568.5405210663621</c:v>
                </c:pt>
                <c:pt idx="3816">
                  <c:v>2627.8349124218621</c:v>
                </c:pt>
                <c:pt idx="3817">
                  <c:v>2594.5751093703539</c:v>
                </c:pt>
                <c:pt idx="3818">
                  <c:v>2561.196401801074</c:v>
                </c:pt>
                <c:pt idx="3819">
                  <c:v>2602.3910695773538</c:v>
                </c:pt>
                <c:pt idx="3820">
                  <c:v>2485.923006539324</c:v>
                </c:pt>
                <c:pt idx="3821">
                  <c:v>2500.387284268013</c:v>
                </c:pt>
                <c:pt idx="3822">
                  <c:v>2631.5271800677938</c:v>
                </c:pt>
                <c:pt idx="3823">
                  <c:v>2667.6242707776569</c:v>
                </c:pt>
                <c:pt idx="3824">
                  <c:v>2722.809423659437</c:v>
                </c:pt>
                <c:pt idx="3825">
                  <c:v>2732.170182876082</c:v>
                </c:pt>
                <c:pt idx="3826">
                  <c:v>2863.220584756134</c:v>
                </c:pt>
                <c:pt idx="3827">
                  <c:v>2915.6301113868608</c:v>
                </c:pt>
                <c:pt idx="3828">
                  <c:v>2868.4372839748839</c:v>
                </c:pt>
                <c:pt idx="3829">
                  <c:v>2779.9415890298469</c:v>
                </c:pt>
                <c:pt idx="3830">
                  <c:v>2706.734271066362</c:v>
                </c:pt>
                <c:pt idx="3831">
                  <c:v>2648.898510887369</c:v>
                </c:pt>
                <c:pt idx="3832">
                  <c:v>2567.8202133781042</c:v>
                </c:pt>
                <c:pt idx="3833">
                  <c:v>2553.6697226909828</c:v>
                </c:pt>
                <c:pt idx="3834">
                  <c:v>2500.7807909431722</c:v>
                </c:pt>
                <c:pt idx="3835">
                  <c:v>2571.87433374788</c:v>
                </c:pt>
                <c:pt idx="3836">
                  <c:v>2566.352490065688</c:v>
                </c:pt>
                <c:pt idx="3837">
                  <c:v>2605.7247433267221</c:v>
                </c:pt>
                <c:pt idx="3838">
                  <c:v>2555.63739366049</c:v>
                </c:pt>
                <c:pt idx="3839">
                  <c:v>2553.5447198039369</c:v>
                </c:pt>
                <c:pt idx="3840">
                  <c:v>2493.7984938582249</c:v>
                </c:pt>
                <c:pt idx="3841">
                  <c:v>2477.1634959753919</c:v>
                </c:pt>
                <c:pt idx="3842">
                  <c:v>2571.0079262009231</c:v>
                </c:pt>
                <c:pt idx="3843">
                  <c:v>2661.6663866462968</c:v>
                </c:pt>
                <c:pt idx="3844">
                  <c:v>2764.3004315856501</c:v>
                </c:pt>
                <c:pt idx="3845">
                  <c:v>2917.468081195444</c:v>
                </c:pt>
                <c:pt idx="3846">
                  <c:v>2978.1458335619368</c:v>
                </c:pt>
                <c:pt idx="3847">
                  <c:v>2860.6725767511639</c:v>
                </c:pt>
                <c:pt idx="3848">
                  <c:v>2836.691988985202</c:v>
                </c:pt>
                <c:pt idx="3849">
                  <c:v>2952.4594617551652</c:v>
                </c:pt>
                <c:pt idx="3850">
                  <c:v>2804.93251488543</c:v>
                </c:pt>
                <c:pt idx="3851">
                  <c:v>2740.4669510775202</c:v>
                </c:pt>
                <c:pt idx="3852">
                  <c:v>2600.567574106919</c:v>
                </c:pt>
                <c:pt idx="3853">
                  <c:v>2599.0859064946799</c:v>
                </c:pt>
                <c:pt idx="3854">
                  <c:v>2702.1908248089899</c:v>
                </c:pt>
                <c:pt idx="3855">
                  <c:v>2833.8274007774448</c:v>
                </c:pt>
                <c:pt idx="3856">
                  <c:v>2953.1033914820432</c:v>
                </c:pt>
                <c:pt idx="3857">
                  <c:v>3042.2346850172521</c:v>
                </c:pt>
                <c:pt idx="3858">
                  <c:v>3098.274436257353</c:v>
                </c:pt>
                <c:pt idx="3859">
                  <c:v>3108.7747377406749</c:v>
                </c:pt>
                <c:pt idx="3860">
                  <c:v>2842.2659815860702</c:v>
                </c:pt>
                <c:pt idx="3861">
                  <c:v>2610.4174494634299</c:v>
                </c:pt>
                <c:pt idx="3862">
                  <c:v>2442.623240721854</c:v>
                </c:pt>
                <c:pt idx="3863">
                  <c:v>2481.638854320237</c:v>
                </c:pt>
                <c:pt idx="3864">
                  <c:v>2636.846569017423</c:v>
                </c:pt>
                <c:pt idx="3865">
                  <c:v>2601.6571642393728</c:v>
                </c:pt>
                <c:pt idx="3866">
                  <c:v>2332.906462800695</c:v>
                </c:pt>
                <c:pt idx="3867">
                  <c:v>2199.784458492029</c:v>
                </c:pt>
                <c:pt idx="3868">
                  <c:v>2319.6208505496011</c:v>
                </c:pt>
                <c:pt idx="3869">
                  <c:v>2434.7856610570971</c:v>
                </c:pt>
                <c:pt idx="3870">
                  <c:v>2431.017226347908</c:v>
                </c:pt>
                <c:pt idx="3871">
                  <c:v>2406.2774229114611</c:v>
                </c:pt>
                <c:pt idx="3872">
                  <c:v>2311.569846999862</c:v>
                </c:pt>
                <c:pt idx="3873">
                  <c:v>2308.5615253400738</c:v>
                </c:pt>
                <c:pt idx="3874">
                  <c:v>2151.052567136529</c:v>
                </c:pt>
                <c:pt idx="3875">
                  <c:v>1924.320996364756</c:v>
                </c:pt>
                <c:pt idx="3876">
                  <c:v>1699.5159198298441</c:v>
                </c:pt>
                <c:pt idx="3877">
                  <c:v>1626.070602183491</c:v>
                </c:pt>
                <c:pt idx="3878">
                  <c:v>1590.0749991206119</c:v>
                </c:pt>
                <c:pt idx="3879">
                  <c:v>1629.1709060726839</c:v>
                </c:pt>
                <c:pt idx="3880">
                  <c:v>1627.744410873476</c:v>
                </c:pt>
                <c:pt idx="3881">
                  <c:v>1819.4988327265739</c:v>
                </c:pt>
                <c:pt idx="3882">
                  <c:v>1943.290583995104</c:v>
                </c:pt>
                <c:pt idx="3883">
                  <c:v>2148.7096372565588</c:v>
                </c:pt>
                <c:pt idx="3884">
                  <c:v>2242.6917244057331</c:v>
                </c:pt>
                <c:pt idx="3885">
                  <c:v>1969.115352218445</c:v>
                </c:pt>
                <c:pt idx="3886">
                  <c:v>1733.237669224007</c:v>
                </c:pt>
                <c:pt idx="3887">
                  <c:v>1636.1950062878959</c:v>
                </c:pt>
                <c:pt idx="3888">
                  <c:v>1637.601636954802</c:v>
                </c:pt>
                <c:pt idx="3889">
                  <c:v>1432.0293828779841</c:v>
                </c:pt>
                <c:pt idx="3890">
                  <c:v>1406.436767326476</c:v>
                </c:pt>
                <c:pt idx="3891">
                  <c:v>1391.7035850800139</c:v>
                </c:pt>
                <c:pt idx="3892">
                  <c:v>1376.5475109574991</c:v>
                </c:pt>
                <c:pt idx="3893">
                  <c:v>1338.2293070626199</c:v>
                </c:pt>
                <c:pt idx="3894">
                  <c:v>1281.105090718492</c:v>
                </c:pt>
                <c:pt idx="3895">
                  <c:v>1229.591870179408</c:v>
                </c:pt>
                <c:pt idx="3896">
                  <c:v>1217.08371780723</c:v>
                </c:pt>
                <c:pt idx="3897">
                  <c:v>1242.796343413067</c:v>
                </c:pt>
                <c:pt idx="3898">
                  <c:v>1323.7909390768141</c:v>
                </c:pt>
                <c:pt idx="3899">
                  <c:v>1402.7879477160479</c:v>
                </c:pt>
                <c:pt idx="3900">
                  <c:v>1342.599161155654</c:v>
                </c:pt>
                <c:pt idx="3901">
                  <c:v>1193.0824041130329</c:v>
                </c:pt>
                <c:pt idx="3902">
                  <c:v>1124.921754435431</c:v>
                </c:pt>
                <c:pt idx="3903">
                  <c:v>1084.904828419069</c:v>
                </c:pt>
                <c:pt idx="3904">
                  <c:v>1043.278269287289</c:v>
                </c:pt>
                <c:pt idx="3905">
                  <c:v>1051.5608859936151</c:v>
                </c:pt>
                <c:pt idx="3906">
                  <c:v>1717.224022578853</c:v>
                </c:pt>
                <c:pt idx="3907">
                  <c:v>1514.258921822347</c:v>
                </c:pt>
                <c:pt idx="3908">
                  <c:v>1221.5843781165711</c:v>
                </c:pt>
                <c:pt idx="3909">
                  <c:v>1124.223651661257</c:v>
                </c:pt>
                <c:pt idx="3910">
                  <c:v>1088.025393888136</c:v>
                </c:pt>
                <c:pt idx="3911">
                  <c:v>1019.454916912269</c:v>
                </c:pt>
                <c:pt idx="3912">
                  <c:v>937.36972275458652</c:v>
                </c:pt>
                <c:pt idx="3913">
                  <c:v>828.71013187741801</c:v>
                </c:pt>
                <c:pt idx="3914">
                  <c:v>1047.725523677977</c:v>
                </c:pt>
                <c:pt idx="3915">
                  <c:v>743.64598360395973</c:v>
                </c:pt>
                <c:pt idx="3916">
                  <c:v>722.06142373072862</c:v>
                </c:pt>
                <c:pt idx="3917">
                  <c:v>695.36203006559231</c:v>
                </c:pt>
                <c:pt idx="3918">
                  <c:v>692.11699206167566</c:v>
                </c:pt>
                <c:pt idx="3919">
                  <c:v>664.7490342321189</c:v>
                </c:pt>
                <c:pt idx="3920">
                  <c:v>628.00687756875152</c:v>
                </c:pt>
                <c:pt idx="3921">
                  <c:v>582.37171232300534</c:v>
                </c:pt>
                <c:pt idx="3922">
                  <c:v>521.27713047711802</c:v>
                </c:pt>
                <c:pt idx="3923">
                  <c:v>506.67219032192111</c:v>
                </c:pt>
                <c:pt idx="3924">
                  <c:v>504.69820077540402</c:v>
                </c:pt>
                <c:pt idx="3925">
                  <c:v>536.28427207157347</c:v>
                </c:pt>
                <c:pt idx="3926">
                  <c:v>547.67312222992962</c:v>
                </c:pt>
                <c:pt idx="3927">
                  <c:v>620.14584529954698</c:v>
                </c:pt>
                <c:pt idx="3928">
                  <c:v>728.67965107732152</c:v>
                </c:pt>
                <c:pt idx="3929">
                  <c:v>725.1250249367173</c:v>
                </c:pt>
                <c:pt idx="3930">
                  <c:v>591.40444644483568</c:v>
                </c:pt>
                <c:pt idx="3931">
                  <c:v>555.54460902117103</c:v>
                </c:pt>
                <c:pt idx="3932">
                  <c:v>730.93577434183112</c:v>
                </c:pt>
                <c:pt idx="3933">
                  <c:v>658.88801143983483</c:v>
                </c:pt>
                <c:pt idx="3934">
                  <c:v>640.79013192774778</c:v>
                </c:pt>
                <c:pt idx="3935">
                  <c:v>544.22663143235945</c:v>
                </c:pt>
                <c:pt idx="3936">
                  <c:v>504.10447567064068</c:v>
                </c:pt>
                <c:pt idx="3937">
                  <c:v>438.58545004490412</c:v>
                </c:pt>
                <c:pt idx="3938">
                  <c:v>452.60275463616921</c:v>
                </c:pt>
                <c:pt idx="3939">
                  <c:v>483.34470249341729</c:v>
                </c:pt>
                <c:pt idx="3940">
                  <c:v>479.6330597157156</c:v>
                </c:pt>
                <c:pt idx="3941">
                  <c:v>465.11170463901198</c:v>
                </c:pt>
                <c:pt idx="3942">
                  <c:v>453.24785640535288</c:v>
                </c:pt>
                <c:pt idx="3943">
                  <c:v>433.8130808222582</c:v>
                </c:pt>
                <c:pt idx="3944">
                  <c:v>556.19192941569179</c:v>
                </c:pt>
                <c:pt idx="3945">
                  <c:v>762.59654706246442</c:v>
                </c:pt>
                <c:pt idx="3946">
                  <c:v>614.05415122714919</c:v>
                </c:pt>
                <c:pt idx="3947">
                  <c:v>540.12235158650333</c:v>
                </c:pt>
                <c:pt idx="3948">
                  <c:v>509.14586698349871</c:v>
                </c:pt>
                <c:pt idx="3949">
                  <c:v>492.21432497709719</c:v>
                </c:pt>
                <c:pt idx="3950">
                  <c:v>457.09927595650248</c:v>
                </c:pt>
                <c:pt idx="3951">
                  <c:v>445.12945173775262</c:v>
                </c:pt>
                <c:pt idx="3952">
                  <c:v>466.01501756659337</c:v>
                </c:pt>
                <c:pt idx="3953">
                  <c:v>463.01153502716261</c:v>
                </c:pt>
                <c:pt idx="3954">
                  <c:v>480.70810533255548</c:v>
                </c:pt>
                <c:pt idx="3955">
                  <c:v>476.62848834463227</c:v>
                </c:pt>
                <c:pt idx="3956">
                  <c:v>441.48614134781218</c:v>
                </c:pt>
                <c:pt idx="3957">
                  <c:v>457.66786244298362</c:v>
                </c:pt>
                <c:pt idx="3958">
                  <c:v>457.08251987622981</c:v>
                </c:pt>
                <c:pt idx="3959">
                  <c:v>427.20796527075072</c:v>
                </c:pt>
                <c:pt idx="3960">
                  <c:v>410.86386672706601</c:v>
                </c:pt>
                <c:pt idx="3961">
                  <c:v>404.56099807472219</c:v>
                </c:pt>
                <c:pt idx="3962">
                  <c:v>475.08275951898167</c:v>
                </c:pt>
                <c:pt idx="3963">
                  <c:v>446.36875323202543</c:v>
                </c:pt>
                <c:pt idx="3964">
                  <c:v>399.78895313863319</c:v>
                </c:pt>
                <c:pt idx="3965">
                  <c:v>457.35692542415779</c:v>
                </c:pt>
                <c:pt idx="3966">
                  <c:v>489.75873929276679</c:v>
                </c:pt>
                <c:pt idx="3967">
                  <c:v>458.39427990213142</c:v>
                </c:pt>
                <c:pt idx="3968">
                  <c:v>438.10213448344672</c:v>
                </c:pt>
                <c:pt idx="3969">
                  <c:v>459.18147874304901</c:v>
                </c:pt>
                <c:pt idx="3970">
                  <c:v>415.67309170716641</c:v>
                </c:pt>
                <c:pt idx="3971">
                  <c:v>403.39885577108788</c:v>
                </c:pt>
                <c:pt idx="3972">
                  <c:v>416.97462256512011</c:v>
                </c:pt>
                <c:pt idx="3973">
                  <c:v>428.14356016846187</c:v>
                </c:pt>
                <c:pt idx="3974">
                  <c:v>345.6001085974334</c:v>
                </c:pt>
                <c:pt idx="3975">
                  <c:v>334.26114102357269</c:v>
                </c:pt>
                <c:pt idx="3976">
                  <c:v>377.89074436094199</c:v>
                </c:pt>
                <c:pt idx="3977">
                  <c:v>451.51817838227328</c:v>
                </c:pt>
                <c:pt idx="3978">
                  <c:v>473.46596071928468</c:v>
                </c:pt>
                <c:pt idx="3979">
                  <c:v>418.65364896073561</c:v>
                </c:pt>
                <c:pt idx="3980">
                  <c:v>381.35066241171279</c:v>
                </c:pt>
                <c:pt idx="3981">
                  <c:v>357.44200633996849</c:v>
                </c:pt>
                <c:pt idx="3982">
                  <c:v>347.24588592696949</c:v>
                </c:pt>
                <c:pt idx="3983">
                  <c:v>356.23235780623372</c:v>
                </c:pt>
                <c:pt idx="3984">
                  <c:v>371.04414658713608</c:v>
                </c:pt>
                <c:pt idx="3985">
                  <c:v>365.60556562157637</c:v>
                </c:pt>
                <c:pt idx="3986">
                  <c:v>363.44063369224688</c:v>
                </c:pt>
                <c:pt idx="3987">
                  <c:v>363.56226503279618</c:v>
                </c:pt>
                <c:pt idx="3988">
                  <c:v>352.09403768620342</c:v>
                </c:pt>
                <c:pt idx="3989">
                  <c:v>348.79196200971671</c:v>
                </c:pt>
                <c:pt idx="3990">
                  <c:v>351.27244569685871</c:v>
                </c:pt>
                <c:pt idx="3991">
                  <c:v>333.83375486801782</c:v>
                </c:pt>
                <c:pt idx="3992">
                  <c:v>341.94206014714092</c:v>
                </c:pt>
                <c:pt idx="3993">
                  <c:v>348.52693788435869</c:v>
                </c:pt>
                <c:pt idx="3994">
                  <c:v>351.64489667626401</c:v>
                </c:pt>
                <c:pt idx="3995">
                  <c:v>342.15652323023562</c:v>
                </c:pt>
                <c:pt idx="3996">
                  <c:v>325.97687556261428</c:v>
                </c:pt>
                <c:pt idx="3997">
                  <c:v>319.09669528349127</c:v>
                </c:pt>
                <c:pt idx="3998">
                  <c:v>358.39687871319961</c:v>
                </c:pt>
                <c:pt idx="3999">
                  <c:v>396.17590735775161</c:v>
                </c:pt>
                <c:pt idx="4000">
                  <c:v>396.69543635881507</c:v>
                </c:pt>
                <c:pt idx="4001">
                  <c:v>350.97421844650069</c:v>
                </c:pt>
                <c:pt idx="4002">
                  <c:v>332.45081804876872</c:v>
                </c:pt>
                <c:pt idx="4003">
                  <c:v>316.84854079414657</c:v>
                </c:pt>
                <c:pt idx="4004">
                  <c:v>325.12130867519011</c:v>
                </c:pt>
                <c:pt idx="4005">
                  <c:v>335.80305145431322</c:v>
                </c:pt>
                <c:pt idx="4006">
                  <c:v>337.2171822174534</c:v>
                </c:pt>
                <c:pt idx="4007">
                  <c:v>347.45034599124881</c:v>
                </c:pt>
                <c:pt idx="4008">
                  <c:v>343.71680331831038</c:v>
                </c:pt>
                <c:pt idx="4009">
                  <c:v>323.9081001862034</c:v>
                </c:pt>
                <c:pt idx="4010">
                  <c:v>320.28858387334537</c:v>
                </c:pt>
                <c:pt idx="4011">
                  <c:v>318.39823513719108</c:v>
                </c:pt>
                <c:pt idx="4012">
                  <c:v>315.6693659894591</c:v>
                </c:pt>
                <c:pt idx="4013">
                  <c:v>337.38738806545717</c:v>
                </c:pt>
                <c:pt idx="4014">
                  <c:v>321.27595232611247</c:v>
                </c:pt>
                <c:pt idx="4015">
                  <c:v>306.55152653775548</c:v>
                </c:pt>
                <c:pt idx="4016">
                  <c:v>301.35847554982178</c:v>
                </c:pt>
                <c:pt idx="4017">
                  <c:v>302.52773422843552</c:v>
                </c:pt>
                <c:pt idx="4018">
                  <c:v>333.75280008570428</c:v>
                </c:pt>
                <c:pt idx="4019">
                  <c:v>390.64409037409251</c:v>
                </c:pt>
                <c:pt idx="4020">
                  <c:v>420.60201129385098</c:v>
                </c:pt>
                <c:pt idx="4021">
                  <c:v>394.00201498631031</c:v>
                </c:pt>
                <c:pt idx="4022">
                  <c:v>376.40361779986341</c:v>
                </c:pt>
                <c:pt idx="4023">
                  <c:v>410.67734457615398</c:v>
                </c:pt>
                <c:pt idx="4024">
                  <c:v>449.47145532686989</c:v>
                </c:pt>
                <c:pt idx="4025">
                  <c:v>425.40684624057451</c:v>
                </c:pt>
                <c:pt idx="4026">
                  <c:v>393.41424739397132</c:v>
                </c:pt>
                <c:pt idx="4027">
                  <c:v>399.66003452466731</c:v>
                </c:pt>
                <c:pt idx="4028">
                  <c:v>430.69296315358389</c:v>
                </c:pt>
                <c:pt idx="4029">
                  <c:v>459.88600466459718</c:v>
                </c:pt>
                <c:pt idx="4030">
                  <c:v>391.70887083999969</c:v>
                </c:pt>
                <c:pt idx="4031">
                  <c:v>481.10322926686518</c:v>
                </c:pt>
                <c:pt idx="4032">
                  <c:v>541.99199879811522</c:v>
                </c:pt>
                <c:pt idx="4033">
                  <c:v>434.73287564789842</c:v>
                </c:pt>
                <c:pt idx="4034">
                  <c:v>429.01453795685012</c:v>
                </c:pt>
                <c:pt idx="4035">
                  <c:v>418.03080045258582</c:v>
                </c:pt>
                <c:pt idx="4036">
                  <c:v>427.31066286772221</c:v>
                </c:pt>
                <c:pt idx="4037">
                  <c:v>425.01747712127047</c:v>
                </c:pt>
                <c:pt idx="4038">
                  <c:v>426.11481823739462</c:v>
                </c:pt>
                <c:pt idx="4039">
                  <c:v>378.15455774126963</c:v>
                </c:pt>
                <c:pt idx="4040">
                  <c:v>321.2192140448625</c:v>
                </c:pt>
                <c:pt idx="4041">
                  <c:v>318.35241716986252</c:v>
                </c:pt>
                <c:pt idx="4042">
                  <c:v>346.87640977072988</c:v>
                </c:pt>
                <c:pt idx="4043">
                  <c:v>328.68023378279622</c:v>
                </c:pt>
                <c:pt idx="4044">
                  <c:v>356.10554168868822</c:v>
                </c:pt>
                <c:pt idx="4045">
                  <c:v>333.96150369898561</c:v>
                </c:pt>
                <c:pt idx="4046">
                  <c:v>328.85997284103189</c:v>
                </c:pt>
                <c:pt idx="4047">
                  <c:v>344.53301200687378</c:v>
                </c:pt>
                <c:pt idx="4048">
                  <c:v>387.7324056720102</c:v>
                </c:pt>
                <c:pt idx="4049">
                  <c:v>403.87603809957068</c:v>
                </c:pt>
                <c:pt idx="4050">
                  <c:v>357.25052138755939</c:v>
                </c:pt>
                <c:pt idx="4051">
                  <c:v>355.47122403138519</c:v>
                </c:pt>
                <c:pt idx="4052">
                  <c:v>336.83955545679811</c:v>
                </c:pt>
                <c:pt idx="4053">
                  <c:v>358.83004698486809</c:v>
                </c:pt>
                <c:pt idx="4054">
                  <c:v>344.30794872278108</c:v>
                </c:pt>
                <c:pt idx="4055">
                  <c:v>342.18147889998369</c:v>
                </c:pt>
                <c:pt idx="4056">
                  <c:v>353.54385185062381</c:v>
                </c:pt>
                <c:pt idx="4057">
                  <c:v>372.81765106368817</c:v>
                </c:pt>
                <c:pt idx="4058">
                  <c:v>442.82263972277059</c:v>
                </c:pt>
                <c:pt idx="4059">
                  <c:v>359.98941491381891</c:v>
                </c:pt>
                <c:pt idx="4060">
                  <c:v>319.07006676928768</c:v>
                </c:pt>
                <c:pt idx="4061">
                  <c:v>328.36782340564838</c:v>
                </c:pt>
                <c:pt idx="4062">
                  <c:v>302.86154449371293</c:v>
                </c:pt>
                <c:pt idx="4063">
                  <c:v>279.82930443759358</c:v>
                </c:pt>
                <c:pt idx="4064">
                  <c:v>278.95106732537579</c:v>
                </c:pt>
                <c:pt idx="4065">
                  <c:v>271.92155393509842</c:v>
                </c:pt>
                <c:pt idx="4066">
                  <c:v>272.77657198729059</c:v>
                </c:pt>
                <c:pt idx="4067">
                  <c:v>317.51917260165612</c:v>
                </c:pt>
                <c:pt idx="4068">
                  <c:v>294.48720736585972</c:v>
                </c:pt>
                <c:pt idx="4069">
                  <c:v>272.91208673906988</c:v>
                </c:pt>
                <c:pt idx="4070">
                  <c:v>274.67260695107092</c:v>
                </c:pt>
                <c:pt idx="4071">
                  <c:v>265.23856475219969</c:v>
                </c:pt>
                <c:pt idx="4072">
                  <c:v>304.55539102030963</c:v>
                </c:pt>
                <c:pt idx="4073">
                  <c:v>342.69424600077832</c:v>
                </c:pt>
                <c:pt idx="4074">
                  <c:v>304.22862276854062</c:v>
                </c:pt>
                <c:pt idx="4075">
                  <c:v>309.80421272273941</c:v>
                </c:pt>
                <c:pt idx="4076">
                  <c:v>320.01557473872242</c:v>
                </c:pt>
                <c:pt idx="4077">
                  <c:v>293.30800461158509</c:v>
                </c:pt>
                <c:pt idx="4078">
                  <c:v>281.92300753416561</c:v>
                </c:pt>
                <c:pt idx="4079">
                  <c:v>286.59822276285502</c:v>
                </c:pt>
                <c:pt idx="4080">
                  <c:v>298.32573195107091</c:v>
                </c:pt>
                <c:pt idx="4081">
                  <c:v>328.95336545853593</c:v>
                </c:pt>
                <c:pt idx="4082">
                  <c:v>362.79563246635871</c:v>
                </c:pt>
                <c:pt idx="4083">
                  <c:v>360.18791441132367</c:v>
                </c:pt>
                <c:pt idx="4084">
                  <c:v>347.72744543331902</c:v>
                </c:pt>
                <c:pt idx="4085">
                  <c:v>334.31536866271392</c:v>
                </c:pt>
                <c:pt idx="4086">
                  <c:v>334.9160522564639</c:v>
                </c:pt>
                <c:pt idx="4087">
                  <c:v>392.1326628147101</c:v>
                </c:pt>
                <c:pt idx="4088">
                  <c:v>872.61857192542925</c:v>
                </c:pt>
                <c:pt idx="4089">
                  <c:v>1754.774321990913</c:v>
                </c:pt>
                <c:pt idx="4090">
                  <c:v>1341.6603807247011</c:v>
                </c:pt>
                <c:pt idx="4091">
                  <c:v>1115.7967173435329</c:v>
                </c:pt>
                <c:pt idx="4092">
                  <c:v>996.29350832746695</c:v>
                </c:pt>
                <c:pt idx="4093">
                  <c:v>897.57822142151292</c:v>
                </c:pt>
                <c:pt idx="4094">
                  <c:v>850.14008504506</c:v>
                </c:pt>
                <c:pt idx="4095">
                  <c:v>787.82309478225704</c:v>
                </c:pt>
                <c:pt idx="4096">
                  <c:v>662.82815764587542</c:v>
                </c:pt>
                <c:pt idx="4097">
                  <c:v>655.8245128795138</c:v>
                </c:pt>
                <c:pt idx="4098">
                  <c:v>684.70519509044084</c:v>
                </c:pt>
                <c:pt idx="4099">
                  <c:v>643.03559653964919</c:v>
                </c:pt>
                <c:pt idx="4100">
                  <c:v>842.48345695133105</c:v>
                </c:pt>
                <c:pt idx="4101">
                  <c:v>927.9872462773701</c:v>
                </c:pt>
                <c:pt idx="4102">
                  <c:v>831.50664179613386</c:v>
                </c:pt>
                <c:pt idx="4103">
                  <c:v>791.2299352176301</c:v>
                </c:pt>
                <c:pt idx="4104">
                  <c:v>734.31321993208473</c:v>
                </c:pt>
                <c:pt idx="4105">
                  <c:v>661.49911100983104</c:v>
                </c:pt>
                <c:pt idx="4106">
                  <c:v>641.4349826525621</c:v>
                </c:pt>
                <c:pt idx="4107">
                  <c:v>653.03019845866061</c:v>
                </c:pt>
                <c:pt idx="4108">
                  <c:v>628.85786553286891</c:v>
                </c:pt>
                <c:pt idx="4109">
                  <c:v>581.50898102752058</c:v>
                </c:pt>
                <c:pt idx="4110">
                  <c:v>558.17363990428942</c:v>
                </c:pt>
                <c:pt idx="4111">
                  <c:v>551.62409927360386</c:v>
                </c:pt>
                <c:pt idx="4112">
                  <c:v>543.78251714611906</c:v>
                </c:pt>
                <c:pt idx="4113">
                  <c:v>577.59026042063033</c:v>
                </c:pt>
                <c:pt idx="4114">
                  <c:v>603.20226571681019</c:v>
                </c:pt>
                <c:pt idx="4115">
                  <c:v>638.53074343412845</c:v>
                </c:pt>
                <c:pt idx="4116">
                  <c:v>654.03097023174018</c:v>
                </c:pt>
                <c:pt idx="4117">
                  <c:v>721.23362349845979</c:v>
                </c:pt>
                <c:pt idx="4118">
                  <c:v>774.81484025595591</c:v>
                </c:pt>
                <c:pt idx="4119">
                  <c:v>834.0346929054673</c:v>
                </c:pt>
                <c:pt idx="4120">
                  <c:v>830.61041039020029</c:v>
                </c:pt>
                <c:pt idx="4121">
                  <c:v>837.46532115228729</c:v>
                </c:pt>
                <c:pt idx="4122">
                  <c:v>981.35593588032339</c:v>
                </c:pt>
                <c:pt idx="4123">
                  <c:v>1427.948398880236</c:v>
                </c:pt>
                <c:pt idx="4124">
                  <c:v>1669.8965204616859</c:v>
                </c:pt>
                <c:pt idx="4125">
                  <c:v>1416.6201900314741</c:v>
                </c:pt>
                <c:pt idx="4126">
                  <c:v>1423.325785182355</c:v>
                </c:pt>
                <c:pt idx="4127">
                  <c:v>1272.0769130409731</c:v>
                </c:pt>
                <c:pt idx="4128">
                  <c:v>1227.0695848055241</c:v>
                </c:pt>
                <c:pt idx="4129">
                  <c:v>1298.534969681597</c:v>
                </c:pt>
                <c:pt idx="4130">
                  <c:v>1305.138466833931</c:v>
                </c:pt>
                <c:pt idx="4131">
                  <c:v>1270.966126523221</c:v>
                </c:pt>
                <c:pt idx="4132">
                  <c:v>1314.133653895399</c:v>
                </c:pt>
                <c:pt idx="4133">
                  <c:v>1442.723812141166</c:v>
                </c:pt>
                <c:pt idx="4134">
                  <c:v>1610.7028486621809</c:v>
                </c:pt>
                <c:pt idx="4135">
                  <c:v>1641.437785834097</c:v>
                </c:pt>
                <c:pt idx="4136">
                  <c:v>1703.000125061059</c:v>
                </c:pt>
                <c:pt idx="4137">
                  <c:v>1846.813498674393</c:v>
                </c:pt>
                <c:pt idx="4138">
                  <c:v>1771.239389463434</c:v>
                </c:pt>
                <c:pt idx="4139">
                  <c:v>1756.732292356166</c:v>
                </c:pt>
                <c:pt idx="4140">
                  <c:v>1784.5102196377941</c:v>
                </c:pt>
                <c:pt idx="4141">
                  <c:v>1723.337285188881</c:v>
                </c:pt>
                <c:pt idx="4142">
                  <c:v>1697.2081959903469</c:v>
                </c:pt>
                <c:pt idx="4143">
                  <c:v>1687.342329255594</c:v>
                </c:pt>
                <c:pt idx="4144">
                  <c:v>1659.1141559086429</c:v>
                </c:pt>
                <c:pt idx="4145">
                  <c:v>1627.2670537971619</c:v>
                </c:pt>
                <c:pt idx="4146">
                  <c:v>1728.907589655483</c:v>
                </c:pt>
                <c:pt idx="4147">
                  <c:v>1904.273687685723</c:v>
                </c:pt>
                <c:pt idx="4148">
                  <c:v>1884.2256526935139</c:v>
                </c:pt>
                <c:pt idx="4149">
                  <c:v>1747.1081538986621</c:v>
                </c:pt>
                <c:pt idx="4150">
                  <c:v>1557.588084723503</c:v>
                </c:pt>
                <c:pt idx="4151">
                  <c:v>1404.2986079794839</c:v>
                </c:pt>
                <c:pt idx="4152">
                  <c:v>1267.5611919748101</c:v>
                </c:pt>
                <c:pt idx="4153">
                  <c:v>1414.2569116477789</c:v>
                </c:pt>
                <c:pt idx="4154">
                  <c:v>1467.3352987798969</c:v>
                </c:pt>
                <c:pt idx="4155">
                  <c:v>1466.3558355043331</c:v>
                </c:pt>
                <c:pt idx="4156">
                  <c:v>1384.6851656218359</c:v>
                </c:pt>
                <c:pt idx="4157">
                  <c:v>1465.9079086076431</c:v>
                </c:pt>
                <c:pt idx="4158">
                  <c:v>1521.9484753025979</c:v>
                </c:pt>
                <c:pt idx="4159">
                  <c:v>1437.0628103739839</c:v>
                </c:pt>
                <c:pt idx="4160">
                  <c:v>1555.9004804773781</c:v>
                </c:pt>
                <c:pt idx="4161">
                  <c:v>1645.316753422753</c:v>
                </c:pt>
                <c:pt idx="4162">
                  <c:v>1668.963088426332</c:v>
                </c:pt>
                <c:pt idx="4163">
                  <c:v>1755.9250967768619</c:v>
                </c:pt>
                <c:pt idx="4164">
                  <c:v>1874.9369069278471</c:v>
                </c:pt>
                <c:pt idx="4165">
                  <c:v>1941.2267392762301</c:v>
                </c:pt>
                <c:pt idx="4166">
                  <c:v>2062.4862455095931</c:v>
                </c:pt>
                <c:pt idx="4167">
                  <c:v>2101.5163909353851</c:v>
                </c:pt>
                <c:pt idx="4168">
                  <c:v>2092.277329878907</c:v>
                </c:pt>
                <c:pt idx="4169">
                  <c:v>2097.8845824662981</c:v>
                </c:pt>
                <c:pt idx="4170">
                  <c:v>1998.604129929658</c:v>
                </c:pt>
                <c:pt idx="4171">
                  <c:v>1940.660132567378</c:v>
                </c:pt>
                <c:pt idx="4172">
                  <c:v>1872.40494875273</c:v>
                </c:pt>
                <c:pt idx="4173">
                  <c:v>1749.587345084014</c:v>
                </c:pt>
                <c:pt idx="4174">
                  <c:v>1686.4623270925219</c:v>
                </c:pt>
                <c:pt idx="4175">
                  <c:v>1759.844179096817</c:v>
                </c:pt>
                <c:pt idx="4176">
                  <c:v>1724.4969504171499</c:v>
                </c:pt>
                <c:pt idx="4177">
                  <c:v>1755.6215782648169</c:v>
                </c:pt>
                <c:pt idx="4178">
                  <c:v>1873.2799150290521</c:v>
                </c:pt>
                <c:pt idx="4179">
                  <c:v>1965.509852778378</c:v>
                </c:pt>
                <c:pt idx="4180">
                  <c:v>2002.081178305036</c:v>
                </c:pt>
                <c:pt idx="4181">
                  <c:v>2094.780766801498</c:v>
                </c:pt>
                <c:pt idx="4182">
                  <c:v>2083.5136446775941</c:v>
                </c:pt>
                <c:pt idx="4183">
                  <c:v>2121.8627344535371</c:v>
                </c:pt>
                <c:pt idx="4184">
                  <c:v>2163.123378984787</c:v>
                </c:pt>
                <c:pt idx="4185">
                  <c:v>2154.1632343769911</c:v>
                </c:pt>
                <c:pt idx="4186">
                  <c:v>2126.456703050445</c:v>
                </c:pt>
                <c:pt idx="4187">
                  <c:v>2020.509569767722</c:v>
                </c:pt>
                <c:pt idx="4188">
                  <c:v>1884.366539491022</c:v>
                </c:pt>
                <c:pt idx="4189">
                  <c:v>1877.36667697965</c:v>
                </c:pt>
                <c:pt idx="4190">
                  <c:v>1916.342513647651</c:v>
                </c:pt>
                <c:pt idx="4191">
                  <c:v>1945.1124928653469</c:v>
                </c:pt>
                <c:pt idx="4192">
                  <c:v>2045.3239930184379</c:v>
                </c:pt>
                <c:pt idx="4193">
                  <c:v>2365.8012849067031</c:v>
                </c:pt>
                <c:pt idx="4194">
                  <c:v>2332.1114046925441</c:v>
                </c:pt>
                <c:pt idx="4195">
                  <c:v>2169.5199497609829</c:v>
                </c:pt>
                <c:pt idx="4196">
                  <c:v>2088.3132134044308</c:v>
                </c:pt>
                <c:pt idx="4197">
                  <c:v>1851.2337546059989</c:v>
                </c:pt>
                <c:pt idx="4198">
                  <c:v>1774.2918231294159</c:v>
                </c:pt>
                <c:pt idx="4199">
                  <c:v>1580.0637493634119</c:v>
                </c:pt>
                <c:pt idx="4200">
                  <c:v>1606.9161504561091</c:v>
                </c:pt>
                <c:pt idx="4201">
                  <c:v>1611.2758857256511</c:v>
                </c:pt>
                <c:pt idx="4202">
                  <c:v>1692.6729223144721</c:v>
                </c:pt>
                <c:pt idx="4203">
                  <c:v>1722.8819963123251</c:v>
                </c:pt>
                <c:pt idx="4204">
                  <c:v>1786.255329419635</c:v>
                </c:pt>
                <c:pt idx="4205">
                  <c:v>1837.839465425363</c:v>
                </c:pt>
                <c:pt idx="4206">
                  <c:v>1931.2080337737871</c:v>
                </c:pt>
                <c:pt idx="4207">
                  <c:v>2277.9642945476648</c:v>
                </c:pt>
                <c:pt idx="4208">
                  <c:v>2213.0385762678889</c:v>
                </c:pt>
                <c:pt idx="4209">
                  <c:v>2295.4857095506118</c:v>
                </c:pt>
                <c:pt idx="4210">
                  <c:v>2142.9274487483049</c:v>
                </c:pt>
                <c:pt idx="4211">
                  <c:v>1897.1517705940371</c:v>
                </c:pt>
                <c:pt idx="4212">
                  <c:v>1733.8651093332981</c:v>
                </c:pt>
                <c:pt idx="4213">
                  <c:v>1781.62767663409</c:v>
                </c:pt>
                <c:pt idx="4214">
                  <c:v>1802.1114457803999</c:v>
                </c:pt>
                <c:pt idx="4215">
                  <c:v>1907.6448005361281</c:v>
                </c:pt>
                <c:pt idx="4216">
                  <c:v>1794.3297458880061</c:v>
                </c:pt>
                <c:pt idx="4217">
                  <c:v>1645.5928949422951</c:v>
                </c:pt>
                <c:pt idx="4218">
                  <c:v>1659.4229725861201</c:v>
                </c:pt>
                <c:pt idx="4219">
                  <c:v>1739.0207823915439</c:v>
                </c:pt>
                <c:pt idx="4220">
                  <c:v>1791.437957527578</c:v>
                </c:pt>
                <c:pt idx="4221">
                  <c:v>1981.8514334623401</c:v>
                </c:pt>
                <c:pt idx="4222">
                  <c:v>2147.8015712855781</c:v>
                </c:pt>
                <c:pt idx="4223">
                  <c:v>2168.1641201137031</c:v>
                </c:pt>
                <c:pt idx="4224">
                  <c:v>2066.169943986893</c:v>
                </c:pt>
                <c:pt idx="4225">
                  <c:v>1825.2803474111281</c:v>
                </c:pt>
                <c:pt idx="4226">
                  <c:v>1638.6186790793399</c:v>
                </c:pt>
                <c:pt idx="4227">
                  <c:v>1480.70972376284</c:v>
                </c:pt>
                <c:pt idx="4228">
                  <c:v>1395.869084139568</c:v>
                </c:pt>
                <c:pt idx="4229">
                  <c:v>1373.9000610870071</c:v>
                </c:pt>
                <c:pt idx="4230">
                  <c:v>1343.462630312496</c:v>
                </c:pt>
                <c:pt idx="4231">
                  <c:v>1360.120392059674</c:v>
                </c:pt>
                <c:pt idx="4232">
                  <c:v>1347.9694628817761</c:v>
                </c:pt>
                <c:pt idx="4233">
                  <c:v>1366.961892597704</c:v>
                </c:pt>
                <c:pt idx="4234">
                  <c:v>1341.2056809865601</c:v>
                </c:pt>
                <c:pt idx="4235">
                  <c:v>1324.8730752006779</c:v>
                </c:pt>
                <c:pt idx="4236">
                  <c:v>1324.423877329215</c:v>
                </c:pt>
                <c:pt idx="4237">
                  <c:v>1309.884533743257</c:v>
                </c:pt>
                <c:pt idx="4238">
                  <c:v>1309.8370728057571</c:v>
                </c:pt>
                <c:pt idx="4239">
                  <c:v>1274.506234309295</c:v>
                </c:pt>
                <c:pt idx="4240">
                  <c:v>1296.921986358655</c:v>
                </c:pt>
                <c:pt idx="4241">
                  <c:v>1302.7084410518401</c:v>
                </c:pt>
                <c:pt idx="4242">
                  <c:v>1281.4478936956659</c:v>
                </c:pt>
                <c:pt idx="4243">
                  <c:v>1173.1315102489009</c:v>
                </c:pt>
                <c:pt idx="4244">
                  <c:v>1105.629353778003</c:v>
                </c:pt>
                <c:pt idx="4245">
                  <c:v>1036.7663854129421</c:v>
                </c:pt>
                <c:pt idx="4246">
                  <c:v>1022.432490660795</c:v>
                </c:pt>
                <c:pt idx="4247">
                  <c:v>1026.1977553912529</c:v>
                </c:pt>
                <c:pt idx="4248">
                  <c:v>985.09800804645045</c:v>
                </c:pt>
                <c:pt idx="4249">
                  <c:v>952.07815395341618</c:v>
                </c:pt>
                <c:pt idx="4250">
                  <c:v>918.60211458799768</c:v>
                </c:pt>
                <c:pt idx="4251">
                  <c:v>920.80214044558284</c:v>
                </c:pt>
                <c:pt idx="4252">
                  <c:v>953.6495042080071</c:v>
                </c:pt>
                <c:pt idx="4253">
                  <c:v>989.51394737491228</c:v>
                </c:pt>
                <c:pt idx="4254">
                  <c:v>1008.187531359287</c:v>
                </c:pt>
                <c:pt idx="4255">
                  <c:v>1034.625419097242</c:v>
                </c:pt>
                <c:pt idx="4256">
                  <c:v>1015.821053959102</c:v>
                </c:pt>
                <c:pt idx="4257">
                  <c:v>1002.547040960871</c:v>
                </c:pt>
                <c:pt idx="4258">
                  <c:v>1004.936611177136</c:v>
                </c:pt>
                <c:pt idx="4259">
                  <c:v>963.06518462600707</c:v>
                </c:pt>
                <c:pt idx="4260">
                  <c:v>994.1201646135828</c:v>
                </c:pt>
                <c:pt idx="4261">
                  <c:v>1050.384988447393</c:v>
                </c:pt>
                <c:pt idx="4262">
                  <c:v>1026.342265762715</c:v>
                </c:pt>
                <c:pt idx="4263">
                  <c:v>1081.2458491696809</c:v>
                </c:pt>
                <c:pt idx="4264">
                  <c:v>1159.002095801462</c:v>
                </c:pt>
                <c:pt idx="4265">
                  <c:v>1141.4437755851959</c:v>
                </c:pt>
                <c:pt idx="4266">
                  <c:v>1044.8316890134311</c:v>
                </c:pt>
                <c:pt idx="4267">
                  <c:v>967.95292217675706</c:v>
                </c:pt>
                <c:pt idx="4268">
                  <c:v>980.09148355036666</c:v>
                </c:pt>
                <c:pt idx="4269">
                  <c:v>875.79042715580431</c:v>
                </c:pt>
                <c:pt idx="4270">
                  <c:v>790.83600563731579</c:v>
                </c:pt>
                <c:pt idx="4271">
                  <c:v>775.43459010286517</c:v>
                </c:pt>
                <c:pt idx="4272">
                  <c:v>696.8461223688065</c:v>
                </c:pt>
                <c:pt idx="4273">
                  <c:v>826.56543567037636</c:v>
                </c:pt>
                <c:pt idx="4274">
                  <c:v>806.92267411566809</c:v>
                </c:pt>
                <c:pt idx="4275">
                  <c:v>725.4103239682629</c:v>
                </c:pt>
                <c:pt idx="4276">
                  <c:v>624.21255303286898</c:v>
                </c:pt>
                <c:pt idx="4277">
                  <c:v>603.12561005843338</c:v>
                </c:pt>
                <c:pt idx="4278">
                  <c:v>638.84125449344845</c:v>
                </c:pt>
                <c:pt idx="4279">
                  <c:v>594.42051249841825</c:v>
                </c:pt>
                <c:pt idx="4280">
                  <c:v>596.72570819585758</c:v>
                </c:pt>
                <c:pt idx="4281">
                  <c:v>572.12651482226863</c:v>
                </c:pt>
                <c:pt idx="4282">
                  <c:v>561.04863942311522</c:v>
                </c:pt>
                <c:pt idx="4283">
                  <c:v>567.42404000620991</c:v>
                </c:pt>
                <c:pt idx="4284">
                  <c:v>564.29654977183486</c:v>
                </c:pt>
                <c:pt idx="4285">
                  <c:v>539.94355085884627</c:v>
                </c:pt>
                <c:pt idx="4286">
                  <c:v>539.64047516814549</c:v>
                </c:pt>
                <c:pt idx="4287">
                  <c:v>551.86234021005077</c:v>
                </c:pt>
                <c:pt idx="4288">
                  <c:v>529.48104234427433</c:v>
                </c:pt>
                <c:pt idx="4289">
                  <c:v>459.25485472671852</c:v>
                </c:pt>
                <c:pt idx="4290">
                  <c:v>453.50750188473739</c:v>
                </c:pt>
                <c:pt idx="4291">
                  <c:v>486.44930743124411</c:v>
                </c:pt>
                <c:pt idx="4292">
                  <c:v>400.23584901717118</c:v>
                </c:pt>
                <c:pt idx="4293">
                  <c:v>444.60463114039192</c:v>
                </c:pt>
                <c:pt idx="4294">
                  <c:v>439.89601795537669</c:v>
                </c:pt>
                <c:pt idx="4295">
                  <c:v>434.51092145394489</c:v>
                </c:pt>
                <c:pt idx="4296">
                  <c:v>383.33372739960492</c:v>
                </c:pt>
                <c:pt idx="4297">
                  <c:v>405.83684565279532</c:v>
                </c:pt>
                <c:pt idx="4298">
                  <c:v>473.34913941985201</c:v>
                </c:pt>
                <c:pt idx="4299">
                  <c:v>505.98333613649601</c:v>
                </c:pt>
                <c:pt idx="4300">
                  <c:v>500.39749886592199</c:v>
                </c:pt>
                <c:pt idx="4301">
                  <c:v>524.61031528638603</c:v>
                </c:pt>
                <c:pt idx="4302">
                  <c:v>437.47648702961618</c:v>
                </c:pt>
                <c:pt idx="4303">
                  <c:v>350.97544958889472</c:v>
                </c:pt>
                <c:pt idx="4304">
                  <c:v>372.61183425117792</c:v>
                </c:pt>
                <c:pt idx="4305">
                  <c:v>280.58833121814843</c:v>
                </c:pt>
                <c:pt idx="4306">
                  <c:v>224.3398522749421</c:v>
                </c:pt>
                <c:pt idx="4307">
                  <c:v>221.58340069680671</c:v>
                </c:pt>
                <c:pt idx="4308">
                  <c:v>179.46936630332851</c:v>
                </c:pt>
                <c:pt idx="4309">
                  <c:v>201.8445882788275</c:v>
                </c:pt>
                <c:pt idx="4310">
                  <c:v>271.20851650148381</c:v>
                </c:pt>
                <c:pt idx="4311">
                  <c:v>233.5811266534696</c:v>
                </c:pt>
                <c:pt idx="4312">
                  <c:v>238.4275405163929</c:v>
                </c:pt>
                <c:pt idx="4313">
                  <c:v>237.5716377734895</c:v>
                </c:pt>
                <c:pt idx="4314">
                  <c:v>244.56229714564671</c:v>
                </c:pt>
                <c:pt idx="4315">
                  <c:v>236.7437718512565</c:v>
                </c:pt>
                <c:pt idx="4316">
                  <c:v>227.0871805355558</c:v>
                </c:pt>
                <c:pt idx="4317">
                  <c:v>209.7953565163825</c:v>
                </c:pt>
                <c:pt idx="4318">
                  <c:v>225.09588342707571</c:v>
                </c:pt>
                <c:pt idx="4319">
                  <c:v>211.16247479089381</c:v>
                </c:pt>
                <c:pt idx="4320">
                  <c:v>220.71921307214379</c:v>
                </c:pt>
                <c:pt idx="4321">
                  <c:v>216.14851990523849</c:v>
                </c:pt>
                <c:pt idx="4322">
                  <c:v>214.775154360838</c:v>
                </c:pt>
                <c:pt idx="4323">
                  <c:v>221.3585672543058</c:v>
                </c:pt>
                <c:pt idx="4324">
                  <c:v>223.0048508565842</c:v>
                </c:pt>
                <c:pt idx="4325">
                  <c:v>197.3929273171637</c:v>
                </c:pt>
                <c:pt idx="4326">
                  <c:v>183.01406089954261</c:v>
                </c:pt>
                <c:pt idx="4327">
                  <c:v>191.30153648548011</c:v>
                </c:pt>
                <c:pt idx="4328">
                  <c:v>230.0480239148304</c:v>
                </c:pt>
                <c:pt idx="4329">
                  <c:v>271.31029182430188</c:v>
                </c:pt>
                <c:pt idx="4330">
                  <c:v>266.11969268188722</c:v>
                </c:pt>
                <c:pt idx="4331">
                  <c:v>240.28953954693739</c:v>
                </c:pt>
                <c:pt idx="4332">
                  <c:v>253.64962480368649</c:v>
                </c:pt>
                <c:pt idx="4333">
                  <c:v>193.23017113162729</c:v>
                </c:pt>
                <c:pt idx="4334">
                  <c:v>165.25762024703539</c:v>
                </c:pt>
                <c:pt idx="4335">
                  <c:v>213.6879197042405</c:v>
                </c:pt>
                <c:pt idx="4336">
                  <c:v>217.2392114006164</c:v>
                </c:pt>
                <c:pt idx="4337">
                  <c:v>221.48717057746109</c:v>
                </c:pt>
                <c:pt idx="4338">
                  <c:v>215.1403105146031</c:v>
                </c:pt>
                <c:pt idx="4339">
                  <c:v>192.67036920458801</c:v>
                </c:pt>
                <c:pt idx="4340">
                  <c:v>176.28598312202499</c:v>
                </c:pt>
                <c:pt idx="4341">
                  <c:v>184.88289811652359</c:v>
                </c:pt>
                <c:pt idx="4342">
                  <c:v>196.78898171595921</c:v>
                </c:pt>
                <c:pt idx="4343">
                  <c:v>200.80636003058609</c:v>
                </c:pt>
                <c:pt idx="4344">
                  <c:v>192.24860406786919</c:v>
                </c:pt>
                <c:pt idx="4345">
                  <c:v>186.97917047411929</c:v>
                </c:pt>
                <c:pt idx="4346">
                  <c:v>185.50959039599419</c:v>
                </c:pt>
                <c:pt idx="4347">
                  <c:v>169.93157798938631</c:v>
                </c:pt>
                <c:pt idx="4348">
                  <c:v>181.9635165621836</c:v>
                </c:pt>
                <c:pt idx="4349">
                  <c:v>188.06808424080771</c:v>
                </c:pt>
                <c:pt idx="4350">
                  <c:v>215.35032156681621</c:v>
                </c:pt>
                <c:pt idx="4351">
                  <c:v>225.00482596134739</c:v>
                </c:pt>
                <c:pt idx="4352">
                  <c:v>237.64013271242121</c:v>
                </c:pt>
                <c:pt idx="4353">
                  <c:v>247.05153833689471</c:v>
                </c:pt>
                <c:pt idx="4354">
                  <c:v>253.30615685199319</c:v>
                </c:pt>
                <c:pt idx="4355">
                  <c:v>236.37474237612579</c:v>
                </c:pt>
                <c:pt idx="4356">
                  <c:v>256.81808681398383</c:v>
                </c:pt>
                <c:pt idx="4357">
                  <c:v>243.4093515586562</c:v>
                </c:pt>
                <c:pt idx="4358">
                  <c:v>234.1273596598607</c:v>
                </c:pt>
                <c:pt idx="4359">
                  <c:v>227.2227847532528</c:v>
                </c:pt>
                <c:pt idx="4360">
                  <c:v>266.05011437152439</c:v>
                </c:pt>
                <c:pt idx="4361">
                  <c:v>251.6402348665444</c:v>
                </c:pt>
                <c:pt idx="4362">
                  <c:v>249.38893546101031</c:v>
                </c:pt>
                <c:pt idx="4363">
                  <c:v>219.35922948834369</c:v>
                </c:pt>
                <c:pt idx="4364">
                  <c:v>206.27169880864571</c:v>
                </c:pt>
                <c:pt idx="4365">
                  <c:v>212.43760681930101</c:v>
                </c:pt>
                <c:pt idx="4366">
                  <c:v>218.2506073075823</c:v>
                </c:pt>
                <c:pt idx="4367">
                  <c:v>213.58119041873661</c:v>
                </c:pt>
                <c:pt idx="4368">
                  <c:v>204.44297293400371</c:v>
                </c:pt>
                <c:pt idx="4369">
                  <c:v>245.8969943505719</c:v>
                </c:pt>
                <c:pt idx="4370">
                  <c:v>237.28193858316749</c:v>
                </c:pt>
                <c:pt idx="4371">
                  <c:v>227.90436338074801</c:v>
                </c:pt>
                <c:pt idx="4372">
                  <c:v>226.584212302265</c:v>
                </c:pt>
                <c:pt idx="4373">
                  <c:v>224.63696884239101</c:v>
                </c:pt>
                <c:pt idx="4374">
                  <c:v>190.40665797838349</c:v>
                </c:pt>
                <c:pt idx="4375">
                  <c:v>167.4916059034384</c:v>
                </c:pt>
                <c:pt idx="4376">
                  <c:v>196.3255838558683</c:v>
                </c:pt>
                <c:pt idx="4377">
                  <c:v>221.01316738039</c:v>
                </c:pt>
                <c:pt idx="4378">
                  <c:v>250.2066618381476</c:v>
                </c:pt>
                <c:pt idx="4379">
                  <c:v>258.14356843207651</c:v>
                </c:pt>
                <c:pt idx="4380">
                  <c:v>273.59076555334929</c:v>
                </c:pt>
                <c:pt idx="4381">
                  <c:v>235.55765654907469</c:v>
                </c:pt>
                <c:pt idx="4382">
                  <c:v>204.35038581325739</c:v>
                </c:pt>
                <c:pt idx="4383">
                  <c:v>244.45670134628679</c:v>
                </c:pt>
                <c:pt idx="4384">
                  <c:v>272.44416408708412</c:v>
                </c:pt>
                <c:pt idx="4385">
                  <c:v>289.48735336906049</c:v>
                </c:pt>
                <c:pt idx="4386">
                  <c:v>253.5407610554762</c:v>
                </c:pt>
                <c:pt idx="4387">
                  <c:v>196.53791247625651</c:v>
                </c:pt>
                <c:pt idx="4388">
                  <c:v>204.85853513108509</c:v>
                </c:pt>
                <c:pt idx="4389">
                  <c:v>193.28393346524331</c:v>
                </c:pt>
                <c:pt idx="4390">
                  <c:v>196.44811530544499</c:v>
                </c:pt>
                <c:pt idx="4391">
                  <c:v>186.73709508633701</c:v>
                </c:pt>
                <c:pt idx="4392">
                  <c:v>190.50088630153871</c:v>
                </c:pt>
                <c:pt idx="4393">
                  <c:v>195.47333728094401</c:v>
                </c:pt>
                <c:pt idx="4394">
                  <c:v>189.31257340949239</c:v>
                </c:pt>
                <c:pt idx="4395">
                  <c:v>201.6836549524611</c:v>
                </c:pt>
                <c:pt idx="4396">
                  <c:v>233.14680594181621</c:v>
                </c:pt>
                <c:pt idx="4397">
                  <c:v>244.21305574934649</c:v>
                </c:pt>
                <c:pt idx="4398">
                  <c:v>220.23540682356531</c:v>
                </c:pt>
                <c:pt idx="4399">
                  <c:v>214.86134901390801</c:v>
                </c:pt>
                <c:pt idx="4400">
                  <c:v>217.00413465843931</c:v>
                </c:pt>
                <c:pt idx="4401">
                  <c:v>210.20012850325281</c:v>
                </c:pt>
                <c:pt idx="4402">
                  <c:v>212.5121668850017</c:v>
                </c:pt>
                <c:pt idx="4403">
                  <c:v>231.6848620050321</c:v>
                </c:pt>
                <c:pt idx="4404">
                  <c:v>237.58166601178121</c:v>
                </c:pt>
                <c:pt idx="4405">
                  <c:v>244.07463701071779</c:v>
                </c:pt>
                <c:pt idx="4406">
                  <c:v>232.13685673017321</c:v>
                </c:pt>
                <c:pt idx="4407">
                  <c:v>230.44306786014289</c:v>
                </c:pt>
                <c:pt idx="4408">
                  <c:v>226.83976698265801</c:v>
                </c:pt>
                <c:pt idx="4409">
                  <c:v>249.4539149318768</c:v>
                </c:pt>
                <c:pt idx="4410">
                  <c:v>235.726617279891</c:v>
                </c:pt>
                <c:pt idx="4411">
                  <c:v>306.93851945959932</c:v>
                </c:pt>
                <c:pt idx="4412">
                  <c:v>264.69956457394397</c:v>
                </c:pt>
                <c:pt idx="4413">
                  <c:v>240.84633292194781</c:v>
                </c:pt>
                <c:pt idx="4414">
                  <c:v>243.52987784382279</c:v>
                </c:pt>
                <c:pt idx="4415">
                  <c:v>244.7867147436713</c:v>
                </c:pt>
                <c:pt idx="4416">
                  <c:v>292.98298437115608</c:v>
                </c:pt>
                <c:pt idx="4417">
                  <c:v>229.7683825128446</c:v>
                </c:pt>
                <c:pt idx="4418">
                  <c:v>220.18554334984549</c:v>
                </c:pt>
                <c:pt idx="4419">
                  <c:v>216.91210038962399</c:v>
                </c:pt>
                <c:pt idx="4420">
                  <c:v>288.06884253063811</c:v>
                </c:pt>
                <c:pt idx="4421">
                  <c:v>255.7470671115851</c:v>
                </c:pt>
                <c:pt idx="4422">
                  <c:v>240.57318389282469</c:v>
                </c:pt>
                <c:pt idx="4423">
                  <c:v>277.18607001995161</c:v>
                </c:pt>
                <c:pt idx="4424">
                  <c:v>291.59313564210879</c:v>
                </c:pt>
                <c:pt idx="4425">
                  <c:v>300.39901493329819</c:v>
                </c:pt>
                <c:pt idx="4426">
                  <c:v>208.75929871383229</c:v>
                </c:pt>
                <c:pt idx="4427">
                  <c:v>203.17850535303589</c:v>
                </c:pt>
                <c:pt idx="4428">
                  <c:v>267.61499216944208</c:v>
                </c:pt>
                <c:pt idx="4429">
                  <c:v>231.2983910881164</c:v>
                </c:pt>
                <c:pt idx="4430">
                  <c:v>229.12021677881711</c:v>
                </c:pt>
                <c:pt idx="4431">
                  <c:v>226.2574337681618</c:v>
                </c:pt>
                <c:pt idx="4432">
                  <c:v>279.62884490097429</c:v>
                </c:pt>
                <c:pt idx="4433">
                  <c:v>208.25013894252169</c:v>
                </c:pt>
                <c:pt idx="4434">
                  <c:v>223.90927606753209</c:v>
                </c:pt>
                <c:pt idx="4435">
                  <c:v>303.93624750826399</c:v>
                </c:pt>
                <c:pt idx="4436">
                  <c:v>302.75071059135871</c:v>
                </c:pt>
                <c:pt idx="4437">
                  <c:v>288.40808187047139</c:v>
                </c:pt>
                <c:pt idx="4438">
                  <c:v>281.8205471740747</c:v>
                </c:pt>
                <c:pt idx="4439">
                  <c:v>301.67357772910981</c:v>
                </c:pt>
                <c:pt idx="4440">
                  <c:v>249.13592947697239</c:v>
                </c:pt>
                <c:pt idx="4441">
                  <c:v>242.0813102401126</c:v>
                </c:pt>
                <c:pt idx="4442">
                  <c:v>276.5984765373351</c:v>
                </c:pt>
                <c:pt idx="4443">
                  <c:v>286.13919967475942</c:v>
                </c:pt>
                <c:pt idx="4444">
                  <c:v>275.42226675465332</c:v>
                </c:pt>
                <c:pt idx="4445">
                  <c:v>230.86270495672531</c:v>
                </c:pt>
                <c:pt idx="4446">
                  <c:v>289.5311464127243</c:v>
                </c:pt>
                <c:pt idx="4447">
                  <c:v>298.29305999405</c:v>
                </c:pt>
                <c:pt idx="4448">
                  <c:v>336.61245841022901</c:v>
                </c:pt>
                <c:pt idx="4449">
                  <c:v>300.01137744466939</c:v>
                </c:pt>
                <c:pt idx="4450">
                  <c:v>379.97410038251701</c:v>
                </c:pt>
                <c:pt idx="4451">
                  <c:v>294.09147371809649</c:v>
                </c:pt>
                <c:pt idx="4452">
                  <c:v>309.67130497236059</c:v>
                </c:pt>
                <c:pt idx="4453">
                  <c:v>263.86655242050563</c:v>
                </c:pt>
                <c:pt idx="4454">
                  <c:v>257.39594422164481</c:v>
                </c:pt>
                <c:pt idx="4455">
                  <c:v>250.2886583917508</c:v>
                </c:pt>
                <c:pt idx="4456">
                  <c:v>237.28163035303589</c:v>
                </c:pt>
                <c:pt idx="4457">
                  <c:v>327.41311261086918</c:v>
                </c:pt>
                <c:pt idx="4458">
                  <c:v>345.76731167268451</c:v>
                </c:pt>
                <c:pt idx="4459">
                  <c:v>366.12092126147519</c:v>
                </c:pt>
                <c:pt idx="4460">
                  <c:v>396.46479959742311</c:v>
                </c:pt>
                <c:pt idx="4461">
                  <c:v>535.73569547211707</c:v>
                </c:pt>
                <c:pt idx="4462">
                  <c:v>632.60341928644846</c:v>
                </c:pt>
                <c:pt idx="4463">
                  <c:v>637.79870143099015</c:v>
                </c:pt>
                <c:pt idx="4464">
                  <c:v>587.86124415041445</c:v>
                </c:pt>
                <c:pt idx="4465">
                  <c:v>544.58123717560011</c:v>
                </c:pt>
                <c:pt idx="4466">
                  <c:v>486.24697669368908</c:v>
                </c:pt>
                <c:pt idx="4467">
                  <c:v>496.78701623736339</c:v>
                </c:pt>
                <c:pt idx="4468">
                  <c:v>568.92929448986899</c:v>
                </c:pt>
                <c:pt idx="4469">
                  <c:v>584.24641420790317</c:v>
                </c:pt>
                <c:pt idx="4470">
                  <c:v>553.59432648131985</c:v>
                </c:pt>
                <c:pt idx="4471">
                  <c:v>597.89885705767597</c:v>
                </c:pt>
                <c:pt idx="4472">
                  <c:v>607.03791313510578</c:v>
                </c:pt>
                <c:pt idx="4473">
                  <c:v>697.94634964759234</c:v>
                </c:pt>
                <c:pt idx="4474">
                  <c:v>654.56099856626668</c:v>
                </c:pt>
                <c:pt idx="4475">
                  <c:v>585.50882314152807</c:v>
                </c:pt>
                <c:pt idx="4476">
                  <c:v>634.81209318238029</c:v>
                </c:pt>
                <c:pt idx="4477">
                  <c:v>907.54001839274747</c:v>
                </c:pt>
                <c:pt idx="4478">
                  <c:v>1051.2838294382741</c:v>
                </c:pt>
                <c:pt idx="4479">
                  <c:v>1300.045049969669</c:v>
                </c:pt>
                <c:pt idx="4480">
                  <c:v>1009.122630768505</c:v>
                </c:pt>
                <c:pt idx="4481">
                  <c:v>863.387656002776</c:v>
                </c:pt>
                <c:pt idx="4482">
                  <c:v>860.57773136213018</c:v>
                </c:pt>
                <c:pt idx="4483">
                  <c:v>819.49467760855077</c:v>
                </c:pt>
                <c:pt idx="4484">
                  <c:v>800.55740070333297</c:v>
                </c:pt>
                <c:pt idx="4485">
                  <c:v>700.83645151301096</c:v>
                </c:pt>
                <c:pt idx="4486">
                  <c:v>682.209734014064</c:v>
                </c:pt>
                <c:pt idx="4487">
                  <c:v>738.21709212379687</c:v>
                </c:pt>
                <c:pt idx="4488">
                  <c:v>801.66772496472493</c:v>
                </c:pt>
                <c:pt idx="4489">
                  <c:v>835.29518580599029</c:v>
                </c:pt>
                <c:pt idx="4490">
                  <c:v>798.65686503748088</c:v>
                </c:pt>
                <c:pt idx="4491">
                  <c:v>775.72337842065122</c:v>
                </c:pt>
                <c:pt idx="4492">
                  <c:v>754.27739935604507</c:v>
                </c:pt>
                <c:pt idx="4493">
                  <c:v>755.64786074629114</c:v>
                </c:pt>
                <c:pt idx="4494">
                  <c:v>799.10492396257723</c:v>
                </c:pt>
                <c:pt idx="4495">
                  <c:v>851.12558227615114</c:v>
                </c:pt>
                <c:pt idx="4496">
                  <c:v>836.74999730099967</c:v>
                </c:pt>
                <c:pt idx="4497">
                  <c:v>907.392368711882</c:v>
                </c:pt>
                <c:pt idx="4498">
                  <c:v>927.55136304497682</c:v>
                </c:pt>
                <c:pt idx="4499">
                  <c:v>954.9599349540905</c:v>
                </c:pt>
                <c:pt idx="4500">
                  <c:v>1013.994188532257</c:v>
                </c:pt>
                <c:pt idx="4501">
                  <c:v>1054.9978586750301</c:v>
                </c:pt>
                <c:pt idx="4502">
                  <c:v>1088.031315898749</c:v>
                </c:pt>
                <c:pt idx="4503">
                  <c:v>1284.343133601958</c:v>
                </c:pt>
                <c:pt idx="4504">
                  <c:v>1250.490799328878</c:v>
                </c:pt>
                <c:pt idx="4505">
                  <c:v>1193.0519554257869</c:v>
                </c:pt>
                <c:pt idx="4506">
                  <c:v>1183.075388595219</c:v>
                </c:pt>
                <c:pt idx="4507">
                  <c:v>1273.576770887166</c:v>
                </c:pt>
                <c:pt idx="4508">
                  <c:v>1240.9568803299719</c:v>
                </c:pt>
                <c:pt idx="4509">
                  <c:v>1263.972319975567</c:v>
                </c:pt>
                <c:pt idx="4510">
                  <c:v>1302.5968492046361</c:v>
                </c:pt>
                <c:pt idx="4511">
                  <c:v>1332.393292784908</c:v>
                </c:pt>
                <c:pt idx="4512">
                  <c:v>1402.2379377579539</c:v>
                </c:pt>
                <c:pt idx="4513">
                  <c:v>1340.173099782045</c:v>
                </c:pt>
                <c:pt idx="4514">
                  <c:v>1173.908626406245</c:v>
                </c:pt>
                <c:pt idx="4515">
                  <c:v>1189.146663515621</c:v>
                </c:pt>
                <c:pt idx="4516">
                  <c:v>1271.551168882871</c:v>
                </c:pt>
                <c:pt idx="4517">
                  <c:v>1251.68042351962</c:v>
                </c:pt>
                <c:pt idx="4518">
                  <c:v>1327.665170671954</c:v>
                </c:pt>
                <c:pt idx="4519">
                  <c:v>1283.4228480891959</c:v>
                </c:pt>
                <c:pt idx="4520">
                  <c:v>1301.023436913742</c:v>
                </c:pt>
                <c:pt idx="4521">
                  <c:v>1344.1869300242111</c:v>
                </c:pt>
                <c:pt idx="4522">
                  <c:v>1414.0981765597569</c:v>
                </c:pt>
                <c:pt idx="4523">
                  <c:v>1504.73621833431</c:v>
                </c:pt>
                <c:pt idx="4524">
                  <c:v>1619.9208843783631</c:v>
                </c:pt>
                <c:pt idx="4525">
                  <c:v>1563.756295689431</c:v>
                </c:pt>
                <c:pt idx="4526">
                  <c:v>1590.1088702537411</c:v>
                </c:pt>
                <c:pt idx="4527">
                  <c:v>1668.3074447611959</c:v>
                </c:pt>
                <c:pt idx="4528">
                  <c:v>1573.7427632277561</c:v>
                </c:pt>
                <c:pt idx="4529">
                  <c:v>1571.515246968492</c:v>
                </c:pt>
                <c:pt idx="4530">
                  <c:v>1564.5363795885221</c:v>
                </c:pt>
                <c:pt idx="4531">
                  <c:v>1561.63858440637</c:v>
                </c:pt>
                <c:pt idx="4532">
                  <c:v>1571.522020751552</c:v>
                </c:pt>
                <c:pt idx="4533">
                  <c:v>1608.5436387657869</c:v>
                </c:pt>
                <c:pt idx="4534">
                  <c:v>1591.6965689344611</c:v>
                </c:pt>
                <c:pt idx="4535">
                  <c:v>1546.149334627268</c:v>
                </c:pt>
                <c:pt idx="4536">
                  <c:v>1625.314869523241</c:v>
                </c:pt>
                <c:pt idx="4537">
                  <c:v>1587.2693986560751</c:v>
                </c:pt>
                <c:pt idx="4538">
                  <c:v>1721.959201611347</c:v>
                </c:pt>
                <c:pt idx="4539">
                  <c:v>1838.4001190989229</c:v>
                </c:pt>
                <c:pt idx="4540">
                  <c:v>1856.109219121666</c:v>
                </c:pt>
                <c:pt idx="4541">
                  <c:v>2173.6553752141499</c:v>
                </c:pt>
                <c:pt idx="4542">
                  <c:v>2139.8945183412561</c:v>
                </c:pt>
                <c:pt idx="4543">
                  <c:v>2159.5748865479609</c:v>
                </c:pt>
                <c:pt idx="4544">
                  <c:v>2075.0271763234832</c:v>
                </c:pt>
                <c:pt idx="4545">
                  <c:v>1890.6898423894379</c:v>
                </c:pt>
                <c:pt idx="4546">
                  <c:v>1863.7619933290439</c:v>
                </c:pt>
                <c:pt idx="4547">
                  <c:v>1725.081429328666</c:v>
                </c:pt>
                <c:pt idx="4548">
                  <c:v>1611.652908557314</c:v>
                </c:pt>
                <c:pt idx="4549">
                  <c:v>1686.7311596443251</c:v>
                </c:pt>
                <c:pt idx="4550">
                  <c:v>901.27405749578793</c:v>
                </c:pt>
                <c:pt idx="4551">
                  <c:v>1738.1797720594609</c:v>
                </c:pt>
                <c:pt idx="4552">
                  <c:v>1830.264689796363</c:v>
                </c:pt>
                <c:pt idx="4553">
                  <c:v>1865.531816585446</c:v>
                </c:pt>
                <c:pt idx="4554">
                  <c:v>1914.9125569444841</c:v>
                </c:pt>
                <c:pt idx="4555">
                  <c:v>1939.286330467268</c:v>
                </c:pt>
                <c:pt idx="4556">
                  <c:v>2103.5077080437072</c:v>
                </c:pt>
                <c:pt idx="4557">
                  <c:v>2296.4447021055739</c:v>
                </c:pt>
                <c:pt idx="4558">
                  <c:v>2422.399618014013</c:v>
                </c:pt>
                <c:pt idx="4559">
                  <c:v>2522.4152382022712</c:v>
                </c:pt>
                <c:pt idx="4560">
                  <c:v>2531.7017237320902</c:v>
                </c:pt>
                <c:pt idx="4561">
                  <c:v>2430.716591247673</c:v>
                </c:pt>
                <c:pt idx="4562">
                  <c:v>2384.9581928101729</c:v>
                </c:pt>
                <c:pt idx="4563">
                  <c:v>2304.290715709642</c:v>
                </c:pt>
                <c:pt idx="4564">
                  <c:v>2170.9071996997031</c:v>
                </c:pt>
                <c:pt idx="4565">
                  <c:v>2197.9368838314831</c:v>
                </c:pt>
                <c:pt idx="4566">
                  <c:v>2380.7270014498281</c:v>
                </c:pt>
                <c:pt idx="4567">
                  <c:v>2670.0584328082741</c:v>
                </c:pt>
                <c:pt idx="4568">
                  <c:v>2719.6117237276649</c:v>
                </c:pt>
                <c:pt idx="4569">
                  <c:v>2568.1917896352629</c:v>
                </c:pt>
                <c:pt idx="4570">
                  <c:v>2463.6065329885319</c:v>
                </c:pt>
                <c:pt idx="4571">
                  <c:v>2328.8232943617222</c:v>
                </c:pt>
                <c:pt idx="4572">
                  <c:v>2380.0323550332591</c:v>
                </c:pt>
                <c:pt idx="4573">
                  <c:v>2378.4914086337481</c:v>
                </c:pt>
                <c:pt idx="4574">
                  <c:v>2391.0169168311882</c:v>
                </c:pt>
                <c:pt idx="4575">
                  <c:v>2576.2748363177939</c:v>
                </c:pt>
                <c:pt idx="4576">
                  <c:v>2519.578505644783</c:v>
                </c:pt>
                <c:pt idx="4577">
                  <c:v>2653.4883886956582</c:v>
                </c:pt>
                <c:pt idx="4578">
                  <c:v>2896.9684319880662</c:v>
                </c:pt>
                <c:pt idx="4579">
                  <c:v>2486.105155361764</c:v>
                </c:pt>
                <c:pt idx="4580">
                  <c:v>2185.9165391978918</c:v>
                </c:pt>
                <c:pt idx="4581">
                  <c:v>1941.3324312883169</c:v>
                </c:pt>
                <c:pt idx="4582">
                  <c:v>1944.429218590162</c:v>
                </c:pt>
                <c:pt idx="4583">
                  <c:v>1983.881298283347</c:v>
                </c:pt>
                <c:pt idx="4584">
                  <c:v>1990.6154167787561</c:v>
                </c:pt>
                <c:pt idx="4585">
                  <c:v>2018.1849271502181</c:v>
                </c:pt>
                <c:pt idx="4586">
                  <c:v>2041.1583836040591</c:v>
                </c:pt>
                <c:pt idx="4587">
                  <c:v>2080.2281281580522</c:v>
                </c:pt>
                <c:pt idx="4588">
                  <c:v>2149.3519301115971</c:v>
                </c:pt>
                <c:pt idx="4589">
                  <c:v>1949.4793162464109</c:v>
                </c:pt>
                <c:pt idx="4590">
                  <c:v>1785.5990130811931</c:v>
                </c:pt>
                <c:pt idx="4591">
                  <c:v>1794.207656621666</c:v>
                </c:pt>
                <c:pt idx="4592">
                  <c:v>1847.9324195520901</c:v>
                </c:pt>
                <c:pt idx="4593">
                  <c:v>1934.3769683124081</c:v>
                </c:pt>
                <c:pt idx="4594">
                  <c:v>1858.6996464032941</c:v>
                </c:pt>
                <c:pt idx="4595">
                  <c:v>1777.218035652578</c:v>
                </c:pt>
                <c:pt idx="4596">
                  <c:v>1746.1868648361619</c:v>
                </c:pt>
                <c:pt idx="4597">
                  <c:v>1735.5008097637231</c:v>
                </c:pt>
                <c:pt idx="4598">
                  <c:v>1744.9103208088291</c:v>
                </c:pt>
                <c:pt idx="4599">
                  <c:v>1825.8614987925289</c:v>
                </c:pt>
                <c:pt idx="4600">
                  <c:v>1782.537780687745</c:v>
                </c:pt>
                <c:pt idx="4601">
                  <c:v>1799.670016245992</c:v>
                </c:pt>
                <c:pt idx="4602">
                  <c:v>1734.4883406003551</c:v>
                </c:pt>
                <c:pt idx="4603">
                  <c:v>1800.3575925425289</c:v>
                </c:pt>
                <c:pt idx="4604">
                  <c:v>1795.483862554953</c:v>
                </c:pt>
                <c:pt idx="4605">
                  <c:v>1864.3656552918551</c:v>
                </c:pt>
                <c:pt idx="4606">
                  <c:v>2061.4221886371201</c:v>
                </c:pt>
                <c:pt idx="4607">
                  <c:v>1666.119242213605</c:v>
                </c:pt>
                <c:pt idx="4608">
                  <c:v>1591.5156507732411</c:v>
                </c:pt>
                <c:pt idx="4609">
                  <c:v>1473.167255992666</c:v>
                </c:pt>
                <c:pt idx="4610">
                  <c:v>1448.9738601535071</c:v>
                </c:pt>
                <c:pt idx="4611">
                  <c:v>1273.7015368512</c:v>
                </c:pt>
                <c:pt idx="4612">
                  <c:v>1488.191047172332</c:v>
                </c:pt>
                <c:pt idx="4613">
                  <c:v>1407.8767718495139</c:v>
                </c:pt>
                <c:pt idx="4614">
                  <c:v>1357.9966662561019</c:v>
                </c:pt>
                <c:pt idx="4615">
                  <c:v>1239.9048926655109</c:v>
                </c:pt>
                <c:pt idx="4616">
                  <c:v>1245.796288957416</c:v>
                </c:pt>
                <c:pt idx="4617">
                  <c:v>1216.818554582416</c:v>
                </c:pt>
                <c:pt idx="4618">
                  <c:v>1270.683072121162</c:v>
                </c:pt>
                <c:pt idx="4619">
                  <c:v>1464.692379673806</c:v>
                </c:pt>
                <c:pt idx="4620">
                  <c:v>1467.77672576187</c:v>
                </c:pt>
                <c:pt idx="4621">
                  <c:v>1484.1044781283631</c:v>
                </c:pt>
                <c:pt idx="4622">
                  <c:v>1368.0226669187939</c:v>
                </c:pt>
                <c:pt idx="4623">
                  <c:v>1251.9394861158551</c:v>
                </c:pt>
                <c:pt idx="4624">
                  <c:v>1202.29327864281</c:v>
                </c:pt>
                <c:pt idx="4625">
                  <c:v>1161.4002743909989</c:v>
                </c:pt>
                <c:pt idx="4626">
                  <c:v>1236.13480487112</c:v>
                </c:pt>
                <c:pt idx="4627">
                  <c:v>1215.111649419428</c:v>
                </c:pt>
                <c:pt idx="4628">
                  <c:v>1112.7958902990181</c:v>
                </c:pt>
                <c:pt idx="4629">
                  <c:v>1058.435854027329</c:v>
                </c:pt>
                <c:pt idx="4630">
                  <c:v>1098.9464866757869</c:v>
                </c:pt>
                <c:pt idx="4631">
                  <c:v>1136.9204897159241</c:v>
                </c:pt>
                <c:pt idx="4632">
                  <c:v>1104.425259286553</c:v>
                </c:pt>
                <c:pt idx="4633">
                  <c:v>1031.359188243553</c:v>
                </c:pt>
                <c:pt idx="4634">
                  <c:v>1015.946326530488</c:v>
                </c:pt>
                <c:pt idx="4635">
                  <c:v>941.72135736712073</c:v>
                </c:pt>
                <c:pt idx="4636">
                  <c:v>795.75733549454321</c:v>
                </c:pt>
                <c:pt idx="4637">
                  <c:v>759.5187233681113</c:v>
                </c:pt>
                <c:pt idx="4638">
                  <c:v>739.84156497251661</c:v>
                </c:pt>
                <c:pt idx="4639">
                  <c:v>732.56517433330271</c:v>
                </c:pt>
                <c:pt idx="4640">
                  <c:v>679.91853592170423</c:v>
                </c:pt>
                <c:pt idx="4641">
                  <c:v>654.17466931161334</c:v>
                </c:pt>
                <c:pt idx="4642">
                  <c:v>670.64594488049397</c:v>
                </c:pt>
                <c:pt idx="4643">
                  <c:v>675.66156891814558</c:v>
                </c:pt>
                <c:pt idx="4644">
                  <c:v>587.16817163546375</c:v>
                </c:pt>
                <c:pt idx="4645">
                  <c:v>554.8180310924846</c:v>
                </c:pt>
                <c:pt idx="4646">
                  <c:v>498.12395663862287</c:v>
                </c:pt>
                <c:pt idx="4647">
                  <c:v>466.20804959031608</c:v>
                </c:pt>
                <c:pt idx="4648">
                  <c:v>516.96976737796763</c:v>
                </c:pt>
                <c:pt idx="4649">
                  <c:v>518.03603212263988</c:v>
                </c:pt>
                <c:pt idx="4650">
                  <c:v>480.49166277533118</c:v>
                </c:pt>
                <c:pt idx="4651">
                  <c:v>454.71488600899028</c:v>
                </c:pt>
                <c:pt idx="4652">
                  <c:v>412.29533628632362</c:v>
                </c:pt>
                <c:pt idx="4653">
                  <c:v>421.68120600435782</c:v>
                </c:pt>
                <c:pt idx="4654">
                  <c:v>398.06340413609638</c:v>
                </c:pt>
                <c:pt idx="4655">
                  <c:v>358.08771604447338</c:v>
                </c:pt>
                <c:pt idx="4656">
                  <c:v>419.18887346350562</c:v>
                </c:pt>
                <c:pt idx="4657">
                  <c:v>457.47288225256801</c:v>
                </c:pt>
                <c:pt idx="4658">
                  <c:v>401.37041739460398</c:v>
                </c:pt>
                <c:pt idx="4659">
                  <c:v>413.38850371704342</c:v>
                </c:pt>
                <c:pt idx="4660">
                  <c:v>390.64500283671578</c:v>
                </c:pt>
                <c:pt idx="4661">
                  <c:v>438.08165782144869</c:v>
                </c:pt>
                <c:pt idx="4662">
                  <c:v>410.65665188005289</c:v>
                </c:pt>
                <c:pt idx="4663">
                  <c:v>400.74605971245251</c:v>
                </c:pt>
                <c:pt idx="4664">
                  <c:v>340.56523968865707</c:v>
                </c:pt>
                <c:pt idx="4665">
                  <c:v>340.12275793331901</c:v>
                </c:pt>
                <c:pt idx="4666">
                  <c:v>285.30289982358602</c:v>
                </c:pt>
                <c:pt idx="4667">
                  <c:v>275.5236689627896</c:v>
                </c:pt>
                <c:pt idx="4668">
                  <c:v>438.31242854631512</c:v>
                </c:pt>
                <c:pt idx="4669">
                  <c:v>425.22710284140038</c:v>
                </c:pt>
                <c:pt idx="4670">
                  <c:v>449.50864500473648</c:v>
                </c:pt>
                <c:pt idx="4671">
                  <c:v>477.12701578135398</c:v>
                </c:pt>
                <c:pt idx="4672">
                  <c:v>421.13664536124799</c:v>
                </c:pt>
                <c:pt idx="4673">
                  <c:v>384.32235413893932</c:v>
                </c:pt>
                <c:pt idx="4674">
                  <c:v>327.95373889745719</c:v>
                </c:pt>
                <c:pt idx="4675">
                  <c:v>248.7853949407735</c:v>
                </c:pt>
                <c:pt idx="4676">
                  <c:v>257.28519513040038</c:v>
                </c:pt>
                <c:pt idx="4677">
                  <c:v>273.51646729552641</c:v>
                </c:pt>
                <c:pt idx="4678">
                  <c:v>241.411015731605</c:v>
                </c:pt>
                <c:pt idx="4679">
                  <c:v>285.08664375042031</c:v>
                </c:pt>
                <c:pt idx="4680">
                  <c:v>301.56647998373188</c:v>
                </c:pt>
                <c:pt idx="4681">
                  <c:v>369.00425143583499</c:v>
                </c:pt>
                <c:pt idx="4682">
                  <c:v>411.42673261376387</c:v>
                </c:pt>
                <c:pt idx="4683">
                  <c:v>520.00364061346841</c:v>
                </c:pt>
                <c:pt idx="4684">
                  <c:v>479.84851558504039</c:v>
                </c:pt>
                <c:pt idx="4685">
                  <c:v>389.47829640035201</c:v>
                </c:pt>
                <c:pt idx="4686">
                  <c:v>347.53957714074983</c:v>
                </c:pt>
                <c:pt idx="4687">
                  <c:v>354.52244392909643</c:v>
                </c:pt>
                <c:pt idx="4688">
                  <c:v>379.31659001431802</c:v>
                </c:pt>
                <c:pt idx="4689">
                  <c:v>351.75705005727639</c:v>
                </c:pt>
                <c:pt idx="4690">
                  <c:v>318.01359623731139</c:v>
                </c:pt>
                <c:pt idx="4691">
                  <c:v>260.72078119967028</c:v>
                </c:pt>
                <c:pt idx="4692">
                  <c:v>263.95965609632839</c:v>
                </c:pt>
                <c:pt idx="4693">
                  <c:v>277.38331107395442</c:v>
                </c:pt>
                <c:pt idx="4694">
                  <c:v>322.83507659561252</c:v>
                </c:pt>
                <c:pt idx="4695">
                  <c:v>313.68859222061252</c:v>
                </c:pt>
                <c:pt idx="4696">
                  <c:v>282.40353908708408</c:v>
                </c:pt>
                <c:pt idx="4697">
                  <c:v>255.12964045000751</c:v>
                </c:pt>
                <c:pt idx="4698">
                  <c:v>280.30660803097533</c:v>
                </c:pt>
                <c:pt idx="4699">
                  <c:v>351.10404953346023</c:v>
                </c:pt>
                <c:pt idx="4700">
                  <c:v>391.68020004874802</c:v>
                </c:pt>
                <c:pt idx="4701">
                  <c:v>357.56427035414089</c:v>
                </c:pt>
                <c:pt idx="4702">
                  <c:v>327.0200208282082</c:v>
                </c:pt>
                <c:pt idx="4703">
                  <c:v>270.52511437152441</c:v>
                </c:pt>
                <c:pt idx="4704">
                  <c:v>255.0915472845235</c:v>
                </c:pt>
                <c:pt idx="4705">
                  <c:v>249.3191889823209</c:v>
                </c:pt>
                <c:pt idx="4706">
                  <c:v>248.69143790241651</c:v>
                </c:pt>
                <c:pt idx="4707">
                  <c:v>253.85376427386819</c:v>
                </c:pt>
                <c:pt idx="4708">
                  <c:v>256.39047852599509</c:v>
                </c:pt>
                <c:pt idx="4709">
                  <c:v>234.44403848124699</c:v>
                </c:pt>
                <c:pt idx="4710">
                  <c:v>254.22139893615139</c:v>
                </c:pt>
                <c:pt idx="4711">
                  <c:v>246.13459296917031</c:v>
                </c:pt>
                <c:pt idx="4712">
                  <c:v>248.84277441021871</c:v>
                </c:pt>
                <c:pt idx="4713">
                  <c:v>253.91722782392321</c:v>
                </c:pt>
                <c:pt idx="4714">
                  <c:v>246.58177812399899</c:v>
                </c:pt>
                <c:pt idx="4715">
                  <c:v>253.31428319928111</c:v>
                </c:pt>
                <c:pt idx="4716">
                  <c:v>216.83919871241079</c:v>
                </c:pt>
                <c:pt idx="4717">
                  <c:v>225.61585838748661</c:v>
                </c:pt>
                <c:pt idx="4718">
                  <c:v>219.2125136609242</c:v>
                </c:pt>
                <c:pt idx="4719">
                  <c:v>211.02253113570731</c:v>
                </c:pt>
                <c:pt idx="4720">
                  <c:v>218.72342722803589</c:v>
                </c:pt>
                <c:pt idx="4721">
                  <c:v>221.66312722377171</c:v>
                </c:pt>
                <c:pt idx="4722">
                  <c:v>231.64277987044031</c:v>
                </c:pt>
                <c:pt idx="4723">
                  <c:v>285.95028061515421</c:v>
                </c:pt>
                <c:pt idx="4724">
                  <c:v>257.86649347735118</c:v>
                </c:pt>
                <c:pt idx="4725">
                  <c:v>323.11259879627352</c:v>
                </c:pt>
                <c:pt idx="4726">
                  <c:v>354.97897115529048</c:v>
                </c:pt>
                <c:pt idx="4727">
                  <c:v>257.21439563573853</c:v>
                </c:pt>
                <c:pt idx="4728">
                  <c:v>257.07728176286543</c:v>
                </c:pt>
                <c:pt idx="4729">
                  <c:v>242.5902832134951</c:v>
                </c:pt>
                <c:pt idx="4730">
                  <c:v>244.28322979836921</c:v>
                </c:pt>
                <c:pt idx="4731">
                  <c:v>236.51581807393359</c:v>
                </c:pt>
                <c:pt idx="4732">
                  <c:v>232.94439569643831</c:v>
                </c:pt>
                <c:pt idx="4733">
                  <c:v>222.713204482658</c:v>
                </c:pt>
                <c:pt idx="4734">
                  <c:v>237.94436084310689</c:v>
                </c:pt>
                <c:pt idx="4735">
                  <c:v>222.57396610517321</c:v>
                </c:pt>
                <c:pt idx="4736">
                  <c:v>229.2544859322347</c:v>
                </c:pt>
                <c:pt idx="4737">
                  <c:v>212.00622479089381</c:v>
                </c:pt>
                <c:pt idx="4738">
                  <c:v>234.92805000042031</c:v>
                </c:pt>
                <c:pt idx="4739">
                  <c:v>220.05526268436171</c:v>
                </c:pt>
                <c:pt idx="4740">
                  <c:v>227.90026952740621</c:v>
                </c:pt>
                <c:pt idx="4741">
                  <c:v>237.38880937399901</c:v>
                </c:pt>
                <c:pt idx="4742">
                  <c:v>227.9608652305312</c:v>
                </c:pt>
                <c:pt idx="4743">
                  <c:v>227.48296991518831</c:v>
                </c:pt>
                <c:pt idx="4744">
                  <c:v>238.90128720887299</c:v>
                </c:pt>
                <c:pt idx="4745">
                  <c:v>309.38955834384359</c:v>
                </c:pt>
                <c:pt idx="4746">
                  <c:v>320.58610953846102</c:v>
                </c:pt>
                <c:pt idx="4747">
                  <c:v>301.57245260060301</c:v>
                </c:pt>
                <c:pt idx="4748">
                  <c:v>277.10906839106622</c:v>
                </c:pt>
                <c:pt idx="4749">
                  <c:v>286.38921204909548</c:v>
                </c:pt>
                <c:pt idx="4750">
                  <c:v>289.38919711195342</c:v>
                </c:pt>
                <c:pt idx="4751">
                  <c:v>283.46435355442321</c:v>
                </c:pt>
                <c:pt idx="4752">
                  <c:v>282.913650525658</c:v>
                </c:pt>
                <c:pt idx="4753">
                  <c:v>279.56364104873751</c:v>
                </c:pt>
                <c:pt idx="4754">
                  <c:v>277.68671731684742</c:v>
                </c:pt>
                <c:pt idx="4755">
                  <c:v>274.85200100114662</c:v>
                </c:pt>
                <c:pt idx="4756">
                  <c:v>266.40791418331901</c:v>
                </c:pt>
                <c:pt idx="4757">
                  <c:v>269.28617073055187</c:v>
                </c:pt>
                <c:pt idx="4758">
                  <c:v>246.87408946207381</c:v>
                </c:pt>
                <c:pt idx="4759">
                  <c:v>263.09709875363149</c:v>
                </c:pt>
                <c:pt idx="4760">
                  <c:v>259.80240158424141</c:v>
                </c:pt>
                <c:pt idx="4761">
                  <c:v>261.73860265988151</c:v>
                </c:pt>
                <c:pt idx="4762">
                  <c:v>232.37484950929621</c:v>
                </c:pt>
                <c:pt idx="4763">
                  <c:v>265.70690099972529</c:v>
                </c:pt>
                <c:pt idx="4764">
                  <c:v>249.45162129658991</c:v>
                </c:pt>
                <c:pt idx="4765">
                  <c:v>254.95574952208889</c:v>
                </c:pt>
                <c:pt idx="4766">
                  <c:v>246.45195586548101</c:v>
                </c:pt>
                <c:pt idx="4767">
                  <c:v>254.696171981605</c:v>
                </c:pt>
                <c:pt idx="4768">
                  <c:v>260.87622071349512</c:v>
                </c:pt>
                <c:pt idx="4769">
                  <c:v>244.83320409771861</c:v>
                </c:pt>
                <c:pt idx="4770">
                  <c:v>243.1021344730766</c:v>
                </c:pt>
                <c:pt idx="4771">
                  <c:v>240.12952705120159</c:v>
                </c:pt>
                <c:pt idx="4772">
                  <c:v>232.28978368756239</c:v>
                </c:pt>
                <c:pt idx="4773">
                  <c:v>236.47431239992119</c:v>
                </c:pt>
                <c:pt idx="4774">
                  <c:v>230.33386825645351</c:v>
                </c:pt>
                <c:pt idx="4775">
                  <c:v>232.87640976035979</c:v>
                </c:pt>
                <c:pt idx="4776">
                  <c:v>235.69936122804631</c:v>
                </c:pt>
                <c:pt idx="4777">
                  <c:v>231.98611435020351</c:v>
                </c:pt>
                <c:pt idx="4778">
                  <c:v>219.9497089663171</c:v>
                </c:pt>
                <c:pt idx="4779">
                  <c:v>218.20598338037959</c:v>
                </c:pt>
                <c:pt idx="4780">
                  <c:v>222.72862967228491</c:v>
                </c:pt>
                <c:pt idx="4781">
                  <c:v>250.31722188252741</c:v>
                </c:pt>
                <c:pt idx="4782">
                  <c:v>228.8331801648304</c:v>
                </c:pt>
                <c:pt idx="4783">
                  <c:v>249.8689801762016</c:v>
                </c:pt>
                <c:pt idx="4784">
                  <c:v>226.66551932072241</c:v>
                </c:pt>
                <c:pt idx="4785">
                  <c:v>232.78356356184651</c:v>
                </c:pt>
                <c:pt idx="4786">
                  <c:v>215.82773229336831</c:v>
                </c:pt>
                <c:pt idx="4787">
                  <c:v>241.65865495246109</c:v>
                </c:pt>
                <c:pt idx="4788">
                  <c:v>221.7066191083531</c:v>
                </c:pt>
                <c:pt idx="4789">
                  <c:v>221.86961236865051</c:v>
                </c:pt>
                <c:pt idx="4790">
                  <c:v>237.5085613129099</c:v>
                </c:pt>
                <c:pt idx="4791">
                  <c:v>244.25734302861881</c:v>
                </c:pt>
                <c:pt idx="4792">
                  <c:v>326.07652750010402</c:v>
                </c:pt>
                <c:pt idx="4793">
                  <c:v>284.98011058283032</c:v>
                </c:pt>
                <c:pt idx="4794">
                  <c:v>261.90630333636818</c:v>
                </c:pt>
                <c:pt idx="4795">
                  <c:v>262.22835694396377</c:v>
                </c:pt>
                <c:pt idx="4796">
                  <c:v>254.32526454835869</c:v>
                </c:pt>
                <c:pt idx="4797">
                  <c:v>225.76220944749139</c:v>
                </c:pt>
                <c:pt idx="4798">
                  <c:v>220.96704616197721</c:v>
                </c:pt>
                <c:pt idx="4799">
                  <c:v>229.6011837681618</c:v>
                </c:pt>
                <c:pt idx="4800">
                  <c:v>228.54696013534939</c:v>
                </c:pt>
                <c:pt idx="4801">
                  <c:v>223.55163815842889</c:v>
                </c:pt>
                <c:pt idx="4802">
                  <c:v>216.8593489854801</c:v>
                </c:pt>
                <c:pt idx="4803">
                  <c:v>224.93780357532381</c:v>
                </c:pt>
                <c:pt idx="4804">
                  <c:v>249.3799933242604</c:v>
                </c:pt>
                <c:pt idx="4805">
                  <c:v>272.76597692227449</c:v>
                </c:pt>
                <c:pt idx="4806">
                  <c:v>275.78966627205767</c:v>
                </c:pt>
                <c:pt idx="4807">
                  <c:v>314.19311443933128</c:v>
                </c:pt>
                <c:pt idx="4808">
                  <c:v>317.06207870567221</c:v>
                </c:pt>
                <c:pt idx="4809">
                  <c:v>282.56642440879722</c:v>
                </c:pt>
                <c:pt idx="4810">
                  <c:v>279.42954696739099</c:v>
                </c:pt>
                <c:pt idx="4811">
                  <c:v>228.49691901638249</c:v>
                </c:pt>
                <c:pt idx="4812">
                  <c:v>216.4937628555104</c:v>
                </c:pt>
                <c:pt idx="4813">
                  <c:v>226.27785484485511</c:v>
                </c:pt>
                <c:pt idx="4814">
                  <c:v>237.01464683704259</c:v>
                </c:pt>
                <c:pt idx="4815">
                  <c:v>285.66150626179149</c:v>
                </c:pt>
                <c:pt idx="4816">
                  <c:v>348.58745777212022</c:v>
                </c:pt>
                <c:pt idx="4817">
                  <c:v>337.0774977969686</c:v>
                </c:pt>
                <c:pt idx="4818">
                  <c:v>276.64787148905953</c:v>
                </c:pt>
                <c:pt idx="4819">
                  <c:v>243.2483639439431</c:v>
                </c:pt>
                <c:pt idx="4820">
                  <c:v>221.03541324613539</c:v>
                </c:pt>
                <c:pt idx="4821">
                  <c:v>215.93872906076231</c:v>
                </c:pt>
                <c:pt idx="4822">
                  <c:v>239.6942476012357</c:v>
                </c:pt>
                <c:pt idx="4823">
                  <c:v>263.77483167473861</c:v>
                </c:pt>
                <c:pt idx="4824">
                  <c:v>212.84207747978411</c:v>
                </c:pt>
                <c:pt idx="4825">
                  <c:v>194.9895999336145</c:v>
                </c:pt>
                <c:pt idx="4826">
                  <c:v>200.81877024042899</c:v>
                </c:pt>
                <c:pt idx="4827">
                  <c:v>242.395785205999</c:v>
                </c:pt>
                <c:pt idx="4828">
                  <c:v>324.10375495388251</c:v>
                </c:pt>
                <c:pt idx="4829">
                  <c:v>331.21289031113059</c:v>
                </c:pt>
                <c:pt idx="4830">
                  <c:v>346.47377705830871</c:v>
                </c:pt>
                <c:pt idx="4831">
                  <c:v>708.52964706062266</c:v>
                </c:pt>
                <c:pt idx="4832">
                  <c:v>1371.2792521465351</c:v>
                </c:pt>
                <c:pt idx="4833">
                  <c:v>1313.4976902239439</c:v>
                </c:pt>
                <c:pt idx="4834">
                  <c:v>1035.2053477042571</c:v>
                </c:pt>
                <c:pt idx="4835">
                  <c:v>906.85605410124163</c:v>
                </c:pt>
                <c:pt idx="4836">
                  <c:v>1007.805726446465</c:v>
                </c:pt>
                <c:pt idx="4837">
                  <c:v>967.4524996062114</c:v>
                </c:pt>
                <c:pt idx="4838">
                  <c:v>832.98168805108276</c:v>
                </c:pt>
                <c:pt idx="4839">
                  <c:v>705.44959190616237</c:v>
                </c:pt>
                <c:pt idx="4840">
                  <c:v>657.67719713980068</c:v>
                </c:pt>
                <c:pt idx="4841">
                  <c:v>594.58397316142771</c:v>
                </c:pt>
                <c:pt idx="4842">
                  <c:v>533.7408468393046</c:v>
                </c:pt>
                <c:pt idx="4843">
                  <c:v>522.40571146784248</c:v>
                </c:pt>
                <c:pt idx="4844">
                  <c:v>442.91880655802339</c:v>
                </c:pt>
                <c:pt idx="4845">
                  <c:v>455.30340899374409</c:v>
                </c:pt>
                <c:pt idx="4846">
                  <c:v>565.17069785282354</c:v>
                </c:pt>
                <c:pt idx="4847">
                  <c:v>740.61847104752405</c:v>
                </c:pt>
                <c:pt idx="4848">
                  <c:v>847.6917525965988</c:v>
                </c:pt>
                <c:pt idx="4849">
                  <c:v>877.49253561436103</c:v>
                </c:pt>
                <c:pt idx="4850">
                  <c:v>687.17487138129309</c:v>
                </c:pt>
                <c:pt idx="4851">
                  <c:v>536.295870037849</c:v>
                </c:pt>
                <c:pt idx="4852">
                  <c:v>585.09172285850912</c:v>
                </c:pt>
                <c:pt idx="4853">
                  <c:v>692.73170683761884</c:v>
                </c:pt>
                <c:pt idx="4854">
                  <c:v>658.73731355742188</c:v>
                </c:pt>
                <c:pt idx="4855">
                  <c:v>705.58431962348061</c:v>
                </c:pt>
                <c:pt idx="4856">
                  <c:v>836.55597217717741</c:v>
                </c:pt>
                <c:pt idx="4857">
                  <c:v>1392.4181448777499</c:v>
                </c:pt>
                <c:pt idx="4858">
                  <c:v>1440.4444174633511</c:v>
                </c:pt>
                <c:pt idx="4859">
                  <c:v>1192.230216972808</c:v>
                </c:pt>
                <c:pt idx="4860">
                  <c:v>1206.928357006185</c:v>
                </c:pt>
                <c:pt idx="4861">
                  <c:v>1158.5128633861129</c:v>
                </c:pt>
                <c:pt idx="4862">
                  <c:v>1173.3182579315769</c:v>
                </c:pt>
                <c:pt idx="4863">
                  <c:v>1155.5794549905179</c:v>
                </c:pt>
                <c:pt idx="4864">
                  <c:v>1088.7153515284861</c:v>
                </c:pt>
                <c:pt idx="4865">
                  <c:v>1254.253840308387</c:v>
                </c:pt>
                <c:pt idx="4866">
                  <c:v>1166.543973491612</c:v>
                </c:pt>
                <c:pt idx="4867">
                  <c:v>1162.4854150761189</c:v>
                </c:pt>
                <c:pt idx="4868">
                  <c:v>1183.493948596376</c:v>
                </c:pt>
                <c:pt idx="4869">
                  <c:v>1376.341335977819</c:v>
                </c:pt>
                <c:pt idx="4870">
                  <c:v>1255.739120553397</c:v>
                </c:pt>
                <c:pt idx="4871">
                  <c:v>1111.6568075689599</c:v>
                </c:pt>
                <c:pt idx="4872">
                  <c:v>1189.2020579145201</c:v>
                </c:pt>
                <c:pt idx="4873">
                  <c:v>1176.409169477756</c:v>
                </c:pt>
                <c:pt idx="4874">
                  <c:v>1112.2969478232339</c:v>
                </c:pt>
                <c:pt idx="4875">
                  <c:v>1100.809059604105</c:v>
                </c:pt>
                <c:pt idx="4876">
                  <c:v>1230.2663036769241</c:v>
                </c:pt>
                <c:pt idx="4877">
                  <c:v>1469.7393200499009</c:v>
                </c:pt>
                <c:pt idx="4878">
                  <c:v>1458.3896115751279</c:v>
                </c:pt>
                <c:pt idx="4879">
                  <c:v>1586.828118346521</c:v>
                </c:pt>
                <c:pt idx="4880">
                  <c:v>1614.980667367116</c:v>
                </c:pt>
                <c:pt idx="4881">
                  <c:v>1653.1813230112789</c:v>
                </c:pt>
                <c:pt idx="4882">
                  <c:v>1530.514608688082</c:v>
                </c:pt>
                <c:pt idx="4883">
                  <c:v>1526.6983489224569</c:v>
                </c:pt>
                <c:pt idx="4884">
                  <c:v>1601.2116581220439</c:v>
                </c:pt>
                <c:pt idx="4885">
                  <c:v>1516.395394172416</c:v>
                </c:pt>
                <c:pt idx="4886">
                  <c:v>806.75641288578004</c:v>
                </c:pt>
                <c:pt idx="4887">
                  <c:v>821.57835614892042</c:v>
                </c:pt>
                <c:pt idx="4888">
                  <c:v>831.34027872599222</c:v>
                </c:pt>
                <c:pt idx="4889">
                  <c:v>1491.375478552681</c:v>
                </c:pt>
                <c:pt idx="4890">
                  <c:v>895.8410794110074</c:v>
                </c:pt>
                <c:pt idx="4891">
                  <c:v>1413.083452788067</c:v>
                </c:pt>
                <c:pt idx="4892">
                  <c:v>1253.2978728171281</c:v>
                </c:pt>
                <c:pt idx="4893">
                  <c:v>1337.1192357702951</c:v>
                </c:pt>
                <c:pt idx="4894">
                  <c:v>1366.5167844059499</c:v>
                </c:pt>
                <c:pt idx="4895">
                  <c:v>1301.9367788746581</c:v>
                </c:pt>
                <c:pt idx="4896">
                  <c:v>1195.9220939730001</c:v>
                </c:pt>
                <c:pt idx="4897">
                  <c:v>1216.5965265081661</c:v>
                </c:pt>
                <c:pt idx="4898">
                  <c:v>1145.368082033352</c:v>
                </c:pt>
                <c:pt idx="4899">
                  <c:v>1073.524088855075</c:v>
                </c:pt>
                <c:pt idx="4900">
                  <c:v>1249.6025370327191</c:v>
                </c:pt>
                <c:pt idx="4901">
                  <c:v>1492.587251277158</c:v>
                </c:pt>
                <c:pt idx="4902">
                  <c:v>1574.653985997719</c:v>
                </c:pt>
                <c:pt idx="4903">
                  <c:v>1471.1801840441731</c:v>
                </c:pt>
                <c:pt idx="4904">
                  <c:v>1443.7783679266281</c:v>
                </c:pt>
                <c:pt idx="4905">
                  <c:v>1553.7022310722641</c:v>
                </c:pt>
                <c:pt idx="4906">
                  <c:v>1617.098323378741</c:v>
                </c:pt>
                <c:pt idx="4907">
                  <c:v>1736.822126775809</c:v>
                </c:pt>
                <c:pt idx="4908">
                  <c:v>1850.135479991779</c:v>
                </c:pt>
                <c:pt idx="4909">
                  <c:v>2000.6003136371201</c:v>
                </c:pt>
                <c:pt idx="4910">
                  <c:v>1971.1218004179909</c:v>
                </c:pt>
                <c:pt idx="4911">
                  <c:v>2004.4497485781581</c:v>
                </c:pt>
                <c:pt idx="4912">
                  <c:v>1919.700827127476</c:v>
                </c:pt>
                <c:pt idx="4913">
                  <c:v>2174.0692906020358</c:v>
                </c:pt>
                <c:pt idx="4914">
                  <c:v>2278.4219812952629</c:v>
                </c:pt>
                <c:pt idx="4915">
                  <c:v>2324.9087450239949</c:v>
                </c:pt>
                <c:pt idx="4916">
                  <c:v>2327.7035298915398</c:v>
                </c:pt>
                <c:pt idx="4917">
                  <c:v>2337.4337430992969</c:v>
                </c:pt>
                <c:pt idx="4918">
                  <c:v>2336.552268874862</c:v>
                </c:pt>
                <c:pt idx="4919">
                  <c:v>2317.531822735627</c:v>
                </c:pt>
                <c:pt idx="4920">
                  <c:v>2139.2411660832108</c:v>
                </c:pt>
                <c:pt idx="4921">
                  <c:v>1930.6132782993509</c:v>
                </c:pt>
                <c:pt idx="4922">
                  <c:v>1927.272118114673</c:v>
                </c:pt>
                <c:pt idx="4923">
                  <c:v>1745.7751754792721</c:v>
                </c:pt>
                <c:pt idx="4924">
                  <c:v>1770.8400377019379</c:v>
                </c:pt>
                <c:pt idx="4925">
                  <c:v>1830.1897792726511</c:v>
                </c:pt>
                <c:pt idx="4926">
                  <c:v>1869.103974930711</c:v>
                </c:pt>
                <c:pt idx="4927">
                  <c:v>1926.6777253156499</c:v>
                </c:pt>
                <c:pt idx="4928">
                  <c:v>1930.513204649272</c:v>
                </c:pt>
                <c:pt idx="4929">
                  <c:v>1819.036086326643</c:v>
                </c:pt>
                <c:pt idx="4930">
                  <c:v>1899.514663478343</c:v>
                </c:pt>
                <c:pt idx="4931">
                  <c:v>1857.4000449151281</c:v>
                </c:pt>
                <c:pt idx="4932">
                  <c:v>1836.0548106363619</c:v>
                </c:pt>
                <c:pt idx="4933">
                  <c:v>1878.6828256161471</c:v>
                </c:pt>
                <c:pt idx="4934">
                  <c:v>1947.9230855348619</c:v>
                </c:pt>
                <c:pt idx="4935">
                  <c:v>1955.858349880381</c:v>
                </c:pt>
                <c:pt idx="4936">
                  <c:v>1974.75800856468</c:v>
                </c:pt>
                <c:pt idx="4937">
                  <c:v>2000.1049588988701</c:v>
                </c:pt>
                <c:pt idx="4938">
                  <c:v>2059.775648697555</c:v>
                </c:pt>
                <c:pt idx="4939">
                  <c:v>2057.9504443893088</c:v>
                </c:pt>
                <c:pt idx="4940">
                  <c:v>2007.428356085316</c:v>
                </c:pt>
                <c:pt idx="4941">
                  <c:v>2027.442027960316</c:v>
                </c:pt>
                <c:pt idx="4942">
                  <c:v>2023.451278798002</c:v>
                </c:pt>
                <c:pt idx="4943">
                  <c:v>1983.1230794261619</c:v>
                </c:pt>
                <c:pt idx="4944">
                  <c:v>1973.6115465117409</c:v>
                </c:pt>
                <c:pt idx="4945">
                  <c:v>1930.672086315692</c:v>
                </c:pt>
                <c:pt idx="4946">
                  <c:v>1879.0603131100399</c:v>
                </c:pt>
                <c:pt idx="4947">
                  <c:v>1911.9618452545819</c:v>
                </c:pt>
                <c:pt idx="4948">
                  <c:v>2172.6515764319302</c:v>
                </c:pt>
                <c:pt idx="4949">
                  <c:v>2156.446652343529</c:v>
                </c:pt>
                <c:pt idx="4950">
                  <c:v>2085.5266655736082</c:v>
                </c:pt>
                <c:pt idx="4951">
                  <c:v>2111.1107949894608</c:v>
                </c:pt>
                <c:pt idx="4952">
                  <c:v>2106.615717153165</c:v>
                </c:pt>
                <c:pt idx="4953">
                  <c:v>2440.628336357172</c:v>
                </c:pt>
                <c:pt idx="4954">
                  <c:v>2698.4052959254832</c:v>
                </c:pt>
                <c:pt idx="4955">
                  <c:v>3090.3847555396978</c:v>
                </c:pt>
                <c:pt idx="4956">
                  <c:v>2468.1734511388008</c:v>
                </c:pt>
                <c:pt idx="4957">
                  <c:v>1961.34951247093</c:v>
                </c:pt>
                <c:pt idx="4958">
                  <c:v>1813.4593758987451</c:v>
                </c:pt>
                <c:pt idx="4959">
                  <c:v>1725.2476998681691</c:v>
                </c:pt>
                <c:pt idx="4960">
                  <c:v>1634.6010140719679</c:v>
                </c:pt>
                <c:pt idx="4961">
                  <c:v>1528.7283052910141</c:v>
                </c:pt>
                <c:pt idx="4962">
                  <c:v>1553.7156085349909</c:v>
                </c:pt>
                <c:pt idx="4963">
                  <c:v>1584.6577936291201</c:v>
                </c:pt>
                <c:pt idx="4964">
                  <c:v>1966.745601890362</c:v>
                </c:pt>
                <c:pt idx="4965">
                  <c:v>1954.0493820533511</c:v>
                </c:pt>
                <c:pt idx="4966">
                  <c:v>1713.3843683465209</c:v>
                </c:pt>
                <c:pt idx="4967">
                  <c:v>1683.258043878446</c:v>
                </c:pt>
                <c:pt idx="4968">
                  <c:v>1738.968088664707</c:v>
                </c:pt>
                <c:pt idx="4969">
                  <c:v>1608.5812984299109</c:v>
                </c:pt>
                <c:pt idx="4970">
                  <c:v>1454.5051512828441</c:v>
                </c:pt>
                <c:pt idx="4971">
                  <c:v>1405.19612996251</c:v>
                </c:pt>
                <c:pt idx="4972">
                  <c:v>1391.248094007954</c:v>
                </c:pt>
                <c:pt idx="4973">
                  <c:v>1401.4851261240669</c:v>
                </c:pt>
                <c:pt idx="4974">
                  <c:v>1433.6259260392039</c:v>
                </c:pt>
                <c:pt idx="4975">
                  <c:v>1390.897217026401</c:v>
                </c:pt>
                <c:pt idx="4976">
                  <c:v>1374.3086238538101</c:v>
                </c:pt>
                <c:pt idx="4977">
                  <c:v>1367.6569935718439</c:v>
                </c:pt>
                <c:pt idx="4978">
                  <c:v>1365.2227261861881</c:v>
                </c:pt>
                <c:pt idx="4979">
                  <c:v>1352.1057927849081</c:v>
                </c:pt>
                <c:pt idx="4980">
                  <c:v>1289.5994285806889</c:v>
                </c:pt>
                <c:pt idx="4981">
                  <c:v>1191.6691959379159</c:v>
                </c:pt>
                <c:pt idx="4982">
                  <c:v>1147.226152502205</c:v>
                </c:pt>
                <c:pt idx="4983">
                  <c:v>1071.165158621857</c:v>
                </c:pt>
                <c:pt idx="4984">
                  <c:v>1052.258993746836</c:v>
                </c:pt>
                <c:pt idx="4985">
                  <c:v>1103.8092573224769</c:v>
                </c:pt>
                <c:pt idx="4986">
                  <c:v>1103.6200786935599</c:v>
                </c:pt>
                <c:pt idx="4987">
                  <c:v>1138.6065926541389</c:v>
                </c:pt>
                <c:pt idx="4988">
                  <c:v>1071.506206840882</c:v>
                </c:pt>
                <c:pt idx="4989">
                  <c:v>1172.2475584886661</c:v>
                </c:pt>
                <c:pt idx="4990">
                  <c:v>1191.609813866866</c:v>
                </c:pt>
                <c:pt idx="4991">
                  <c:v>1243.5722252063631</c:v>
                </c:pt>
                <c:pt idx="4992">
                  <c:v>1187.4194060202531</c:v>
                </c:pt>
                <c:pt idx="4993">
                  <c:v>1058.0754745152419</c:v>
                </c:pt>
                <c:pt idx="4994">
                  <c:v>954.82227514340104</c:v>
                </c:pt>
                <c:pt idx="4995">
                  <c:v>903.54235490439351</c:v>
                </c:pt>
                <c:pt idx="4996">
                  <c:v>862.56336336210927</c:v>
                </c:pt>
                <c:pt idx="4997">
                  <c:v>885.7643508450526</c:v>
                </c:pt>
                <c:pt idx="4998">
                  <c:v>871.04691165220413</c:v>
                </c:pt>
                <c:pt idx="4999">
                  <c:v>847.75214718202233</c:v>
                </c:pt>
                <c:pt idx="5000">
                  <c:v>840.82525188089357</c:v>
                </c:pt>
                <c:pt idx="5001">
                  <c:v>796.51767404459815</c:v>
                </c:pt>
                <c:pt idx="5002">
                  <c:v>760.48385205346358</c:v>
                </c:pt>
                <c:pt idx="5003">
                  <c:v>762.43701592349385</c:v>
                </c:pt>
                <c:pt idx="5004">
                  <c:v>754.80917987554517</c:v>
                </c:pt>
                <c:pt idx="5005">
                  <c:v>733.77946892383125</c:v>
                </c:pt>
                <c:pt idx="5006">
                  <c:v>714.88347283008113</c:v>
                </c:pt>
                <c:pt idx="5007">
                  <c:v>701.4082062000906</c:v>
                </c:pt>
                <c:pt idx="5008">
                  <c:v>653.55845580093728</c:v>
                </c:pt>
                <c:pt idx="5009">
                  <c:v>590.46330970150154</c:v>
                </c:pt>
                <c:pt idx="5010">
                  <c:v>531.61459513224213</c:v>
                </c:pt>
                <c:pt idx="5011">
                  <c:v>515.28565499125921</c:v>
                </c:pt>
                <c:pt idx="5012">
                  <c:v>541.48043038188416</c:v>
                </c:pt>
                <c:pt idx="5013">
                  <c:v>491.23279950829522</c:v>
                </c:pt>
                <c:pt idx="5014">
                  <c:v>463.89635878990322</c:v>
                </c:pt>
                <c:pt idx="5015">
                  <c:v>504.91993538935958</c:v>
                </c:pt>
                <c:pt idx="5016">
                  <c:v>528.77097571712659</c:v>
                </c:pt>
                <c:pt idx="5017">
                  <c:v>490.81175764077062</c:v>
                </c:pt>
                <c:pt idx="5018">
                  <c:v>474.38800821817972</c:v>
                </c:pt>
                <c:pt idx="5019">
                  <c:v>444.03232247172792</c:v>
                </c:pt>
                <c:pt idx="5020">
                  <c:v>465.02203098203569</c:v>
                </c:pt>
                <c:pt idx="5021">
                  <c:v>602.4455886276512</c:v>
                </c:pt>
                <c:pt idx="5022">
                  <c:v>517.732308821174</c:v>
                </c:pt>
                <c:pt idx="5023">
                  <c:v>467.72171006369859</c:v>
                </c:pt>
                <c:pt idx="5024">
                  <c:v>452.04871297917208</c:v>
                </c:pt>
                <c:pt idx="5025">
                  <c:v>488.95306864039179</c:v>
                </c:pt>
                <c:pt idx="5026">
                  <c:v>427.42434372809828</c:v>
                </c:pt>
                <c:pt idx="5027">
                  <c:v>400.94614821602158</c:v>
                </c:pt>
                <c:pt idx="5028">
                  <c:v>414.62303709458018</c:v>
                </c:pt>
                <c:pt idx="5029">
                  <c:v>401.93443396389472</c:v>
                </c:pt>
                <c:pt idx="5030">
                  <c:v>414.83153238291652</c:v>
                </c:pt>
                <c:pt idx="5031">
                  <c:v>365.63662271494769</c:v>
                </c:pt>
                <c:pt idx="5032">
                  <c:v>380.51761813505379</c:v>
                </c:pt>
                <c:pt idx="5033">
                  <c:v>375.13292125436823</c:v>
                </c:pt>
                <c:pt idx="5034">
                  <c:v>393.14201597382362</c:v>
                </c:pt>
                <c:pt idx="5035">
                  <c:v>365.9077852092621</c:v>
                </c:pt>
                <c:pt idx="5036">
                  <c:v>417.25934827408878</c:v>
                </c:pt>
                <c:pt idx="5037">
                  <c:v>444.86906563579038</c:v>
                </c:pt>
                <c:pt idx="5038">
                  <c:v>466.5313464740546</c:v>
                </c:pt>
                <c:pt idx="5039">
                  <c:v>561.87447448028752</c:v>
                </c:pt>
                <c:pt idx="5040">
                  <c:v>454.90439134070522</c:v>
                </c:pt>
                <c:pt idx="5041">
                  <c:v>400.6667923978672</c:v>
                </c:pt>
                <c:pt idx="5042">
                  <c:v>371.56839023237279</c:v>
                </c:pt>
                <c:pt idx="5043">
                  <c:v>339.91689920679812</c:v>
                </c:pt>
                <c:pt idx="5044">
                  <c:v>373.01441668158122</c:v>
                </c:pt>
                <c:pt idx="5045">
                  <c:v>391.57963411108972</c:v>
                </c:pt>
                <c:pt idx="5046">
                  <c:v>371.83519577887961</c:v>
                </c:pt>
                <c:pt idx="5047">
                  <c:v>348.38901754200919</c:v>
                </c:pt>
                <c:pt idx="5048">
                  <c:v>370.73219654165138</c:v>
                </c:pt>
                <c:pt idx="5049">
                  <c:v>349.6005197767318</c:v>
                </c:pt>
                <c:pt idx="5050">
                  <c:v>356.23238510734171</c:v>
                </c:pt>
                <c:pt idx="5051">
                  <c:v>314.61511986728112</c:v>
                </c:pt>
                <c:pt idx="5052">
                  <c:v>298.21850844292118</c:v>
                </c:pt>
                <c:pt idx="5053">
                  <c:v>290.32268228526021</c:v>
                </c:pt>
                <c:pt idx="5054">
                  <c:v>282.75140960342497</c:v>
                </c:pt>
                <c:pt idx="5055">
                  <c:v>284.4269272777849</c:v>
                </c:pt>
                <c:pt idx="5056">
                  <c:v>272.37019397558231</c:v>
                </c:pt>
                <c:pt idx="5057">
                  <c:v>311.17123904180949</c:v>
                </c:pt>
                <c:pt idx="5058">
                  <c:v>251.27254045569299</c:v>
                </c:pt>
                <c:pt idx="5059">
                  <c:v>243.1488282974899</c:v>
                </c:pt>
                <c:pt idx="5060">
                  <c:v>273.30684719255288</c:v>
                </c:pt>
                <c:pt idx="5061">
                  <c:v>297.61300676428681</c:v>
                </c:pt>
                <c:pt idx="5062">
                  <c:v>290.14209884986627</c:v>
                </c:pt>
                <c:pt idx="5063">
                  <c:v>269.85005831541559</c:v>
                </c:pt>
                <c:pt idx="5064">
                  <c:v>261.99945294290052</c:v>
                </c:pt>
                <c:pt idx="5065">
                  <c:v>256.41317364602548</c:v>
                </c:pt>
                <c:pt idx="5066">
                  <c:v>277.11220656044588</c:v>
                </c:pt>
                <c:pt idx="5067">
                  <c:v>272.78680870746189</c:v>
                </c:pt>
                <c:pt idx="5068">
                  <c:v>267.07089073871202</c:v>
                </c:pt>
                <c:pt idx="5069">
                  <c:v>259.54861338785503</c:v>
                </c:pt>
                <c:pt idx="5070">
                  <c:v>255.368508599856</c:v>
                </c:pt>
                <c:pt idx="5071">
                  <c:v>244.54720235127741</c:v>
                </c:pt>
                <c:pt idx="5072">
                  <c:v>266.90572687578867</c:v>
                </c:pt>
                <c:pt idx="5073">
                  <c:v>269.80563419858612</c:v>
                </c:pt>
                <c:pt idx="5074">
                  <c:v>265.98603468544587</c:v>
                </c:pt>
                <c:pt idx="5075">
                  <c:v>259.40665011229061</c:v>
                </c:pt>
                <c:pt idx="5076">
                  <c:v>262.61352042194778</c:v>
                </c:pt>
                <c:pt idx="5077">
                  <c:v>249.25051318685689</c:v>
                </c:pt>
                <c:pt idx="5078">
                  <c:v>249.50047929587399</c:v>
                </c:pt>
                <c:pt idx="5079">
                  <c:v>244.3114068377792</c:v>
                </c:pt>
                <c:pt idx="5080">
                  <c:v>250.78273477030959</c:v>
                </c:pt>
                <c:pt idx="5081">
                  <c:v>268.89272638750742</c:v>
                </c:pt>
                <c:pt idx="5082">
                  <c:v>294.77554965101592</c:v>
                </c:pt>
                <c:pt idx="5083">
                  <c:v>284.12925111159552</c:v>
                </c:pt>
                <c:pt idx="5084">
                  <c:v>275.34277698339469</c:v>
                </c:pt>
                <c:pt idx="5085">
                  <c:v>285.64884564568831</c:v>
                </c:pt>
                <c:pt idx="5086">
                  <c:v>275.54920286087957</c:v>
                </c:pt>
                <c:pt idx="5087">
                  <c:v>277.07821897416079</c:v>
                </c:pt>
                <c:pt idx="5088">
                  <c:v>283.85839202530002</c:v>
                </c:pt>
                <c:pt idx="5089">
                  <c:v>287.308181775658</c:v>
                </c:pt>
                <c:pt idx="5090">
                  <c:v>278.77538694291081</c:v>
                </c:pt>
                <c:pt idx="5091">
                  <c:v>288.60390433567312</c:v>
                </c:pt>
                <c:pt idx="5092">
                  <c:v>287.30907786798662</c:v>
                </c:pt>
                <c:pt idx="5093">
                  <c:v>293.91743920321858</c:v>
                </c:pt>
                <c:pt idx="5094">
                  <c:v>297.53099848482663</c:v>
                </c:pt>
                <c:pt idx="5095">
                  <c:v>284.51237601536059</c:v>
                </c:pt>
                <c:pt idx="5096">
                  <c:v>279.484207166283</c:v>
                </c:pt>
                <c:pt idx="5097">
                  <c:v>285.53724173801692</c:v>
                </c:pt>
                <c:pt idx="5098">
                  <c:v>284.70666810378299</c:v>
                </c:pt>
                <c:pt idx="5099">
                  <c:v>287.45547181472051</c:v>
                </c:pt>
                <c:pt idx="5100">
                  <c:v>287.67833060520439</c:v>
                </c:pt>
                <c:pt idx="5101">
                  <c:v>283.58302581436249</c:v>
                </c:pt>
                <c:pt idx="5102">
                  <c:v>276.40019660945819</c:v>
                </c:pt>
                <c:pt idx="5103">
                  <c:v>278.80943958105098</c:v>
                </c:pt>
                <c:pt idx="5104">
                  <c:v>282.19087766556709</c:v>
                </c:pt>
                <c:pt idx="5105">
                  <c:v>271.36495988928681</c:v>
                </c:pt>
                <c:pt idx="5106">
                  <c:v>271.14398820959929</c:v>
                </c:pt>
                <c:pt idx="5107">
                  <c:v>272.18468147273938</c:v>
                </c:pt>
                <c:pt idx="5108">
                  <c:v>266.49161056861641</c:v>
                </c:pt>
                <c:pt idx="5109">
                  <c:v>272.88986721208408</c:v>
                </c:pt>
                <c:pt idx="5110">
                  <c:v>269.24835109880291</c:v>
                </c:pt>
                <c:pt idx="5111">
                  <c:v>274.07404192053679</c:v>
                </c:pt>
                <c:pt idx="5112">
                  <c:v>268.84781623836437</c:v>
                </c:pt>
                <c:pt idx="5113">
                  <c:v>276.58827033992691</c:v>
                </c:pt>
                <c:pt idx="5114">
                  <c:v>301.38809799796672</c:v>
                </c:pt>
                <c:pt idx="5115">
                  <c:v>310.44075367055763</c:v>
                </c:pt>
                <c:pt idx="5116">
                  <c:v>326.26452750721103</c:v>
                </c:pt>
                <c:pt idx="5117">
                  <c:v>327.07120973235197</c:v>
                </c:pt>
                <c:pt idx="5118">
                  <c:v>325.69999166310299</c:v>
                </c:pt>
                <c:pt idx="5119">
                  <c:v>298.67150591238709</c:v>
                </c:pt>
                <c:pt idx="5120">
                  <c:v>299.74269233958978</c:v>
                </c:pt>
                <c:pt idx="5121">
                  <c:v>307.09499673838519</c:v>
                </c:pt>
                <c:pt idx="5122">
                  <c:v>308.4028092383852</c:v>
                </c:pt>
                <c:pt idx="5123">
                  <c:v>313.17040679840039</c:v>
                </c:pt>
                <c:pt idx="5124">
                  <c:v>311.45890777496288</c:v>
                </c:pt>
                <c:pt idx="5125">
                  <c:v>303.96953560130862</c:v>
                </c:pt>
                <c:pt idx="5126">
                  <c:v>301.84170581899508</c:v>
                </c:pt>
                <c:pt idx="5127">
                  <c:v>324.4590542593379</c:v>
                </c:pt>
                <c:pt idx="5128">
                  <c:v>315.10927398590042</c:v>
                </c:pt>
                <c:pt idx="5129">
                  <c:v>335.3937745917375</c:v>
                </c:pt>
                <c:pt idx="5130">
                  <c:v>325.20981511197419</c:v>
                </c:pt>
                <c:pt idx="5131">
                  <c:v>326.76875563789662</c:v>
                </c:pt>
                <c:pt idx="5132">
                  <c:v>323.89181295216548</c:v>
                </c:pt>
                <c:pt idx="5133">
                  <c:v>315.23160064605662</c:v>
                </c:pt>
                <c:pt idx="5134">
                  <c:v>323.41127593902542</c:v>
                </c:pt>
                <c:pt idx="5135">
                  <c:v>329.6591568946352</c:v>
                </c:pt>
                <c:pt idx="5136">
                  <c:v>352.51839986622798</c:v>
                </c:pt>
                <c:pt idx="5137">
                  <c:v>321.2089321890254</c:v>
                </c:pt>
                <c:pt idx="5138">
                  <c:v>308.12956480194862</c:v>
                </c:pt>
                <c:pt idx="5139">
                  <c:v>316.51625142872803</c:v>
                </c:pt>
                <c:pt idx="5140">
                  <c:v>309.66200386302728</c:v>
                </c:pt>
                <c:pt idx="5141">
                  <c:v>304.47596870677728</c:v>
                </c:pt>
                <c:pt idx="5142">
                  <c:v>293.49637934420161</c:v>
                </c:pt>
                <c:pt idx="5143">
                  <c:v>292.40988032076399</c:v>
                </c:pt>
                <c:pt idx="5144">
                  <c:v>304.62948433177729</c:v>
                </c:pt>
                <c:pt idx="5145">
                  <c:v>284.9655453456125</c:v>
                </c:pt>
                <c:pt idx="5146">
                  <c:v>289.32876283034551</c:v>
                </c:pt>
                <c:pt idx="5147">
                  <c:v>305.34872309420149</c:v>
                </c:pt>
                <c:pt idx="5148">
                  <c:v>299.00616488539089</c:v>
                </c:pt>
                <c:pt idx="5149">
                  <c:v>282.4169441751589</c:v>
                </c:pt>
                <c:pt idx="5150">
                  <c:v>292.67525668226591</c:v>
                </c:pt>
                <c:pt idx="5151">
                  <c:v>298.22208285414092</c:v>
                </c:pt>
                <c:pt idx="5152">
                  <c:v>308.23867895641928</c:v>
                </c:pt>
                <c:pt idx="5153">
                  <c:v>349.47459911340599</c:v>
                </c:pt>
                <c:pt idx="5154">
                  <c:v>300.66774662793642</c:v>
                </c:pt>
                <c:pt idx="5155">
                  <c:v>299.85501469434257</c:v>
                </c:pt>
                <c:pt idx="5156">
                  <c:v>297.61987113254821</c:v>
                </c:pt>
                <c:pt idx="5157">
                  <c:v>299.17563237012388</c:v>
                </c:pt>
                <c:pt idx="5158">
                  <c:v>300.24790522310781</c:v>
                </c:pt>
                <c:pt idx="5159">
                  <c:v>422.4375175310584</c:v>
                </c:pt>
                <c:pt idx="5160">
                  <c:v>365.54240596071469</c:v>
                </c:pt>
                <c:pt idx="5161">
                  <c:v>352.63305633712571</c:v>
                </c:pt>
                <c:pt idx="5162">
                  <c:v>365.46975565211062</c:v>
                </c:pt>
                <c:pt idx="5163">
                  <c:v>378.44917507859731</c:v>
                </c:pt>
                <c:pt idx="5164">
                  <c:v>355.16250065884918</c:v>
                </c:pt>
                <c:pt idx="5165">
                  <c:v>332.80308180977158</c:v>
                </c:pt>
                <c:pt idx="5166">
                  <c:v>320.54070211232181</c:v>
                </c:pt>
                <c:pt idx="5167">
                  <c:v>316.82548990244771</c:v>
                </c:pt>
                <c:pt idx="5168">
                  <c:v>469.72160438442108</c:v>
                </c:pt>
                <c:pt idx="5169">
                  <c:v>354.63488241276588</c:v>
                </c:pt>
                <c:pt idx="5170">
                  <c:v>337.19703932930292</c:v>
                </c:pt>
                <c:pt idx="5171">
                  <c:v>310.60206958852638</c:v>
                </c:pt>
                <c:pt idx="5172">
                  <c:v>315.3901343232489</c:v>
                </c:pt>
                <c:pt idx="5173">
                  <c:v>298.38698266024983</c:v>
                </c:pt>
                <c:pt idx="5174">
                  <c:v>301.21831810946861</c:v>
                </c:pt>
                <c:pt idx="5175">
                  <c:v>301.01993441664092</c:v>
                </c:pt>
                <c:pt idx="5176">
                  <c:v>364.74363308640977</c:v>
                </c:pt>
                <c:pt idx="5177">
                  <c:v>389.67660604557841</c:v>
                </c:pt>
                <c:pt idx="5178">
                  <c:v>355.96484489002353</c:v>
                </c:pt>
                <c:pt idx="5179">
                  <c:v>346.68108522063329</c:v>
                </c:pt>
                <c:pt idx="5180">
                  <c:v>418.78693849730269</c:v>
                </c:pt>
                <c:pt idx="5181">
                  <c:v>407.23996407329042</c:v>
                </c:pt>
                <c:pt idx="5182">
                  <c:v>404.61480313294771</c:v>
                </c:pt>
                <c:pt idx="5183">
                  <c:v>377.65248447065409</c:v>
                </c:pt>
                <c:pt idx="5184">
                  <c:v>357.89804159245341</c:v>
                </c:pt>
                <c:pt idx="5185">
                  <c:v>411.67247220292307</c:v>
                </c:pt>
                <c:pt idx="5186">
                  <c:v>574.7965014352543</c:v>
                </c:pt>
                <c:pt idx="5187">
                  <c:v>525.13984924133206</c:v>
                </c:pt>
                <c:pt idx="5188">
                  <c:v>555.49694377542482</c:v>
                </c:pt>
                <c:pt idx="5189">
                  <c:v>816.36341846623986</c:v>
                </c:pt>
                <c:pt idx="5190">
                  <c:v>732.50363869914145</c:v>
                </c:pt>
                <c:pt idx="5191">
                  <c:v>674.75336853362649</c:v>
                </c:pt>
                <c:pt idx="5192">
                  <c:v>605.62758005564251</c:v>
                </c:pt>
                <c:pt idx="5193">
                  <c:v>573.30956665115104</c:v>
                </c:pt>
                <c:pt idx="5194">
                  <c:v>605.59812416499676</c:v>
                </c:pt>
                <c:pt idx="5195">
                  <c:v>706.27223562489155</c:v>
                </c:pt>
                <c:pt idx="5196">
                  <c:v>703.60055288304125</c:v>
                </c:pt>
                <c:pt idx="5197">
                  <c:v>612.5228732775621</c:v>
                </c:pt>
                <c:pt idx="5198">
                  <c:v>674.60129735501278</c:v>
                </c:pt>
                <c:pt idx="5199">
                  <c:v>583.00874395794472</c:v>
                </c:pt>
                <c:pt idx="5200">
                  <c:v>585.5770739398348</c:v>
                </c:pt>
                <c:pt idx="5201">
                  <c:v>568.22783173812093</c:v>
                </c:pt>
                <c:pt idx="5202">
                  <c:v>638.61422122251668</c:v>
                </c:pt>
                <c:pt idx="5203">
                  <c:v>692.91601598034993</c:v>
                </c:pt>
                <c:pt idx="5204">
                  <c:v>589.48916532334249</c:v>
                </c:pt>
                <c:pt idx="5205">
                  <c:v>540.6231490498634</c:v>
                </c:pt>
                <c:pt idx="5206">
                  <c:v>527.12766468907739</c:v>
                </c:pt>
                <c:pt idx="5207">
                  <c:v>487.66726124410201</c:v>
                </c:pt>
                <c:pt idx="5208">
                  <c:v>514.48542434425349</c:v>
                </c:pt>
                <c:pt idx="5209">
                  <c:v>687.5129208546341</c:v>
                </c:pt>
                <c:pt idx="5210">
                  <c:v>728.81821742997863</c:v>
                </c:pt>
                <c:pt idx="5211">
                  <c:v>708.97215499778542</c:v>
                </c:pt>
                <c:pt idx="5212">
                  <c:v>649.61823316216442</c:v>
                </c:pt>
                <c:pt idx="5213">
                  <c:v>602.6170257853538</c:v>
                </c:pt>
                <c:pt idx="5214">
                  <c:v>630.81439950587276</c:v>
                </c:pt>
                <c:pt idx="5215">
                  <c:v>595.30100212695606</c:v>
                </c:pt>
                <c:pt idx="5216">
                  <c:v>721.63427127652983</c:v>
                </c:pt>
                <c:pt idx="5217">
                  <c:v>748.38925576197869</c:v>
                </c:pt>
                <c:pt idx="5218">
                  <c:v>755.48341678434235</c:v>
                </c:pt>
                <c:pt idx="5219">
                  <c:v>796.6568279455829</c:v>
                </c:pt>
                <c:pt idx="5220">
                  <c:v>897.2195651824635</c:v>
                </c:pt>
                <c:pt idx="5221">
                  <c:v>886.17739326808464</c:v>
                </c:pt>
                <c:pt idx="5222">
                  <c:v>1006.702327264251</c:v>
                </c:pt>
                <c:pt idx="5223">
                  <c:v>1071.3137634847701</c:v>
                </c:pt>
                <c:pt idx="5224">
                  <c:v>1167.1127511065899</c:v>
                </c:pt>
                <c:pt idx="5225">
                  <c:v>1140.871852572855</c:v>
                </c:pt>
                <c:pt idx="5226">
                  <c:v>1848.1067176737181</c:v>
                </c:pt>
                <c:pt idx="5227">
                  <c:v>1086.770565531287</c:v>
                </c:pt>
                <c:pt idx="5228">
                  <c:v>1164.7124510667909</c:v>
                </c:pt>
                <c:pt idx="5229">
                  <c:v>1214.194840661635</c:v>
                </c:pt>
                <c:pt idx="5230">
                  <c:v>1214.779274929029</c:v>
                </c:pt>
                <c:pt idx="5231">
                  <c:v>1245.085671413404</c:v>
                </c:pt>
                <c:pt idx="5232">
                  <c:v>1277.787982883249</c:v>
                </c:pt>
                <c:pt idx="5233">
                  <c:v>1199.399566069317</c:v>
                </c:pt>
                <c:pt idx="5234">
                  <c:v>1259.2804798999689</c:v>
                </c:pt>
                <c:pt idx="5235">
                  <c:v>1146.725908842755</c:v>
                </c:pt>
                <c:pt idx="5236">
                  <c:v>1147.1317182599771</c:v>
                </c:pt>
                <c:pt idx="5237">
                  <c:v>1119.2337899197639</c:v>
                </c:pt>
                <c:pt idx="5238">
                  <c:v>1106.3759594282719</c:v>
                </c:pt>
                <c:pt idx="5239">
                  <c:v>1030.279850092651</c:v>
                </c:pt>
                <c:pt idx="5240">
                  <c:v>993.23949059298798</c:v>
                </c:pt>
                <c:pt idx="5241">
                  <c:v>931.43391567216611</c:v>
                </c:pt>
                <c:pt idx="5242">
                  <c:v>1005.377761403719</c:v>
                </c:pt>
                <c:pt idx="5243">
                  <c:v>1069.208484733613</c:v>
                </c:pt>
                <c:pt idx="5244">
                  <c:v>1106.9520180614011</c:v>
                </c:pt>
                <c:pt idx="5245">
                  <c:v>1031.718912111477</c:v>
                </c:pt>
                <c:pt idx="5246">
                  <c:v>1040.7964151909921</c:v>
                </c:pt>
                <c:pt idx="5247">
                  <c:v>1045.77514700703</c:v>
                </c:pt>
                <c:pt idx="5248">
                  <c:v>1122.6214071575939</c:v>
                </c:pt>
                <c:pt idx="5249">
                  <c:v>1132.0581278322909</c:v>
                </c:pt>
                <c:pt idx="5250">
                  <c:v>1073.931260961924</c:v>
                </c:pt>
                <c:pt idx="5251">
                  <c:v>1171.086248020549</c:v>
                </c:pt>
                <c:pt idx="5252">
                  <c:v>1150.805388164375</c:v>
                </c:pt>
                <c:pt idx="5253">
                  <c:v>1101.6905150212649</c:v>
                </c:pt>
                <c:pt idx="5254">
                  <c:v>1122.4319866473591</c:v>
                </c:pt>
                <c:pt idx="5255">
                  <c:v>1218.894788611856</c:v>
                </c:pt>
                <c:pt idx="5256">
                  <c:v>1317.4925950490599</c:v>
                </c:pt>
                <c:pt idx="5257">
                  <c:v>1516.4290282359691</c:v>
                </c:pt>
                <c:pt idx="5258">
                  <c:v>1587.073927307734</c:v>
                </c:pt>
                <c:pt idx="5259">
                  <c:v>1757.220443335151</c:v>
                </c:pt>
                <c:pt idx="5260">
                  <c:v>1679.9634776078101</c:v>
                </c:pt>
                <c:pt idx="5261">
                  <c:v>1690.5838100239989</c:v>
                </c:pt>
                <c:pt idx="5262">
                  <c:v>1707.2069706220441</c:v>
                </c:pt>
                <c:pt idx="5263">
                  <c:v>1638.443710731756</c:v>
                </c:pt>
                <c:pt idx="5264">
                  <c:v>1564.328070627309</c:v>
                </c:pt>
                <c:pt idx="5265">
                  <c:v>1558.8736291926321</c:v>
                </c:pt>
                <c:pt idx="5266">
                  <c:v>1554.4723691383019</c:v>
                </c:pt>
                <c:pt idx="5267">
                  <c:v>1556.0679342934991</c:v>
                </c:pt>
                <c:pt idx="5268">
                  <c:v>1585.03979885423</c:v>
                </c:pt>
                <c:pt idx="5269">
                  <c:v>1598.8174350918059</c:v>
                </c:pt>
                <c:pt idx="5270">
                  <c:v>1566.057446685893</c:v>
                </c:pt>
                <c:pt idx="5271">
                  <c:v>1565.2187847689879</c:v>
                </c:pt>
                <c:pt idx="5272">
                  <c:v>1647.0392015151131</c:v>
                </c:pt>
                <c:pt idx="5273">
                  <c:v>1752.783882471143</c:v>
                </c:pt>
                <c:pt idx="5274">
                  <c:v>1850.060379929658</c:v>
                </c:pt>
                <c:pt idx="5275">
                  <c:v>2011.8342401882489</c:v>
                </c:pt>
                <c:pt idx="5276">
                  <c:v>2134.3744469482708</c:v>
                </c:pt>
                <c:pt idx="5277">
                  <c:v>2193.7364932064829</c:v>
                </c:pt>
                <c:pt idx="5278">
                  <c:v>2465.1029238912861</c:v>
                </c:pt>
                <c:pt idx="5279">
                  <c:v>2561.8932307134301</c:v>
                </c:pt>
                <c:pt idx="5280">
                  <c:v>2548.8735031885822</c:v>
                </c:pt>
                <c:pt idx="5281">
                  <c:v>2516.398007355107</c:v>
                </c:pt>
                <c:pt idx="5282">
                  <c:v>2461.028832190646</c:v>
                </c:pt>
                <c:pt idx="5283">
                  <c:v>2356.212463994892</c:v>
                </c:pt>
                <c:pt idx="5284">
                  <c:v>2143.9403867579081</c:v>
                </c:pt>
                <c:pt idx="5285">
                  <c:v>1935.5632489062409</c:v>
                </c:pt>
                <c:pt idx="5286">
                  <c:v>1854.0072881721619</c:v>
                </c:pt>
                <c:pt idx="5287">
                  <c:v>1865.9098143895219</c:v>
                </c:pt>
                <c:pt idx="5288">
                  <c:v>1844.4398925145219</c:v>
                </c:pt>
                <c:pt idx="5289">
                  <c:v>1909.5319022123399</c:v>
                </c:pt>
                <c:pt idx="5290">
                  <c:v>2016.423597100521</c:v>
                </c:pt>
                <c:pt idx="5291">
                  <c:v>2092.7371968629868</c:v>
                </c:pt>
                <c:pt idx="5292">
                  <c:v>2154.6610837742069</c:v>
                </c:pt>
                <c:pt idx="5293">
                  <c:v>2164.1949610160359</c:v>
                </c:pt>
                <c:pt idx="5294">
                  <c:v>2126.9915335703658</c:v>
                </c:pt>
                <c:pt idx="5295">
                  <c:v>2024.5326544038401</c:v>
                </c:pt>
                <c:pt idx="5296">
                  <c:v>1735.4238233962189</c:v>
                </c:pt>
                <c:pt idx="5297">
                  <c:v>1664.93327854215</c:v>
                </c:pt>
                <c:pt idx="5298">
                  <c:v>1638.7623232431281</c:v>
                </c:pt>
                <c:pt idx="5299">
                  <c:v>1646.5352629849569</c:v>
                </c:pt>
                <c:pt idx="5300">
                  <c:v>1753.673077648029</c:v>
                </c:pt>
                <c:pt idx="5301">
                  <c:v>1745.7411265439609</c:v>
                </c:pt>
                <c:pt idx="5302">
                  <c:v>1575.800803173847</c:v>
                </c:pt>
                <c:pt idx="5303">
                  <c:v>1544.040746504794</c:v>
                </c:pt>
                <c:pt idx="5304">
                  <c:v>1579.533712848923</c:v>
                </c:pt>
                <c:pt idx="5305">
                  <c:v>1652.788300286802</c:v>
                </c:pt>
                <c:pt idx="5306">
                  <c:v>1709.559430019787</c:v>
                </c:pt>
                <c:pt idx="5307">
                  <c:v>1727.5545656799529</c:v>
                </c:pt>
                <c:pt idx="5308">
                  <c:v>1762.500334662222</c:v>
                </c:pt>
                <c:pt idx="5309">
                  <c:v>1788.072982397651</c:v>
                </c:pt>
                <c:pt idx="5310">
                  <c:v>1720.252909373098</c:v>
                </c:pt>
                <c:pt idx="5311">
                  <c:v>1759.3135828162831</c:v>
                </c:pt>
                <c:pt idx="5312">
                  <c:v>1595.9758373786999</c:v>
                </c:pt>
                <c:pt idx="5313">
                  <c:v>1452.6355789035069</c:v>
                </c:pt>
                <c:pt idx="5314">
                  <c:v>1305.4211680167571</c:v>
                </c:pt>
                <c:pt idx="5315">
                  <c:v>1285.033572766378</c:v>
                </c:pt>
                <c:pt idx="5316">
                  <c:v>1337.3842155654011</c:v>
                </c:pt>
                <c:pt idx="5317">
                  <c:v>1325.5463851701429</c:v>
                </c:pt>
                <c:pt idx="5318">
                  <c:v>1296.047129955984</c:v>
                </c:pt>
                <c:pt idx="5319">
                  <c:v>1287.8662606228891</c:v>
                </c:pt>
                <c:pt idx="5320">
                  <c:v>1242.407969799734</c:v>
                </c:pt>
                <c:pt idx="5321">
                  <c:v>1198.4534989719459</c:v>
                </c:pt>
                <c:pt idx="5322">
                  <c:v>1253.8742599208181</c:v>
                </c:pt>
                <c:pt idx="5323">
                  <c:v>1369.4484753025979</c:v>
                </c:pt>
                <c:pt idx="5324">
                  <c:v>1443.4769192962381</c:v>
                </c:pt>
                <c:pt idx="5325">
                  <c:v>1480.617619149253</c:v>
                </c:pt>
                <c:pt idx="5326">
                  <c:v>1492.8030436400711</c:v>
                </c:pt>
                <c:pt idx="5327">
                  <c:v>1684.514486785075</c:v>
                </c:pt>
                <c:pt idx="5328">
                  <c:v>1651.6097613773929</c:v>
                </c:pt>
                <c:pt idx="5329">
                  <c:v>1562.190929453328</c:v>
                </c:pt>
                <c:pt idx="5330">
                  <c:v>1611.2996867168481</c:v>
                </c:pt>
                <c:pt idx="5331">
                  <c:v>1549.025980013681</c:v>
                </c:pt>
                <c:pt idx="5332">
                  <c:v>1585.664446136911</c:v>
                </c:pt>
                <c:pt idx="5333">
                  <c:v>1579.211761552385</c:v>
                </c:pt>
                <c:pt idx="5334">
                  <c:v>1584.2539480900371</c:v>
                </c:pt>
                <c:pt idx="5335">
                  <c:v>1573.9893982711351</c:v>
                </c:pt>
                <c:pt idx="5336">
                  <c:v>1547.0742066155599</c:v>
                </c:pt>
                <c:pt idx="5337">
                  <c:v>1539.9416960800561</c:v>
                </c:pt>
                <c:pt idx="5338">
                  <c:v>1462.039676616612</c:v>
                </c:pt>
                <c:pt idx="5339">
                  <c:v>1455.0699699703021</c:v>
                </c:pt>
                <c:pt idx="5340">
                  <c:v>1522.0505619202679</c:v>
                </c:pt>
                <c:pt idx="5341">
                  <c:v>1621.134198724302</c:v>
                </c:pt>
                <c:pt idx="5342">
                  <c:v>1565.0524628489229</c:v>
                </c:pt>
                <c:pt idx="5343">
                  <c:v>1453.727954498393</c:v>
                </c:pt>
                <c:pt idx="5344">
                  <c:v>1308.2064261070111</c:v>
                </c:pt>
                <c:pt idx="5345">
                  <c:v>1390.0666637999011</c:v>
                </c:pt>
                <c:pt idx="5346">
                  <c:v>1245.5319063548629</c:v>
                </c:pt>
                <c:pt idx="5347">
                  <c:v>1135.989071390663</c:v>
                </c:pt>
                <c:pt idx="5348">
                  <c:v>1114.162541170818</c:v>
                </c:pt>
                <c:pt idx="5349">
                  <c:v>1099.7546718092949</c:v>
                </c:pt>
                <c:pt idx="5350">
                  <c:v>1058.4871643533061</c:v>
                </c:pt>
                <c:pt idx="5351">
                  <c:v>1085.340806065318</c:v>
                </c:pt>
                <c:pt idx="5352">
                  <c:v>1056.9503095581999</c:v>
                </c:pt>
                <c:pt idx="5353">
                  <c:v>994.91361361143527</c:v>
                </c:pt>
                <c:pt idx="5354">
                  <c:v>906.50189678613231</c:v>
                </c:pt>
                <c:pt idx="5355">
                  <c:v>883.29133545516447</c:v>
                </c:pt>
                <c:pt idx="5356">
                  <c:v>885.88115479110206</c:v>
                </c:pt>
                <c:pt idx="5357">
                  <c:v>937.96762843812826</c:v>
                </c:pt>
                <c:pt idx="5358">
                  <c:v>941.22962168421168</c:v>
                </c:pt>
                <c:pt idx="5359">
                  <c:v>908.69019891466985</c:v>
                </c:pt>
                <c:pt idx="5360">
                  <c:v>883.23474012276472</c:v>
                </c:pt>
                <c:pt idx="5361">
                  <c:v>888.46128222540108</c:v>
                </c:pt>
                <c:pt idx="5362">
                  <c:v>850.49759235890872</c:v>
                </c:pt>
                <c:pt idx="5363">
                  <c:v>780.32931762771364</c:v>
                </c:pt>
                <c:pt idx="5364">
                  <c:v>768.46153519446739</c:v>
                </c:pt>
                <c:pt idx="5365">
                  <c:v>762.90719944943714</c:v>
                </c:pt>
                <c:pt idx="5366">
                  <c:v>774.20319056413973</c:v>
                </c:pt>
                <c:pt idx="5367">
                  <c:v>789.58664280881214</c:v>
                </c:pt>
                <c:pt idx="5368">
                  <c:v>765.90343968381217</c:v>
                </c:pt>
                <c:pt idx="5369">
                  <c:v>759.98521233721931</c:v>
                </c:pt>
                <c:pt idx="5370">
                  <c:v>693.56109670369085</c:v>
                </c:pt>
                <c:pt idx="5371">
                  <c:v>697.54200442564161</c:v>
                </c:pt>
                <c:pt idx="5372">
                  <c:v>664.73807874062652</c:v>
                </c:pt>
                <c:pt idx="5373">
                  <c:v>664.06501194943712</c:v>
                </c:pt>
                <c:pt idx="5374">
                  <c:v>661.67503119198261</c:v>
                </c:pt>
                <c:pt idx="5375">
                  <c:v>653.00617405881212</c:v>
                </c:pt>
                <c:pt idx="5376">
                  <c:v>642.44724895120601</c:v>
                </c:pt>
                <c:pt idx="5377">
                  <c:v>619.67237198386704</c:v>
                </c:pt>
                <c:pt idx="5378">
                  <c:v>651.03387004495607</c:v>
                </c:pt>
                <c:pt idx="5379">
                  <c:v>659.91677827650904</c:v>
                </c:pt>
                <c:pt idx="5380">
                  <c:v>636.23635530028378</c:v>
                </c:pt>
                <c:pt idx="5381">
                  <c:v>636.87027189331775</c:v>
                </c:pt>
                <c:pt idx="5382">
                  <c:v>634.29156095581777</c:v>
                </c:pt>
                <c:pt idx="5383">
                  <c:v>619.54174277469849</c:v>
                </c:pt>
                <c:pt idx="5384">
                  <c:v>588.82281737838787</c:v>
                </c:pt>
                <c:pt idx="5385">
                  <c:v>575.37780828640689</c:v>
                </c:pt>
                <c:pt idx="5386">
                  <c:v>546.93220378000535</c:v>
                </c:pt>
                <c:pt idx="5387">
                  <c:v>583.32792682119475</c:v>
                </c:pt>
                <c:pt idx="5388">
                  <c:v>573.74457624947127</c:v>
                </c:pt>
                <c:pt idx="5389">
                  <c:v>588.3692937199902</c:v>
                </c:pt>
                <c:pt idx="5390">
                  <c:v>714.247166399403</c:v>
                </c:pt>
                <c:pt idx="5391">
                  <c:v>624.88004153501663</c:v>
                </c:pt>
                <c:pt idx="5392">
                  <c:v>587.10390130206304</c:v>
                </c:pt>
                <c:pt idx="5393">
                  <c:v>618.82709931624584</c:v>
                </c:pt>
                <c:pt idx="5394">
                  <c:v>548.24812769015125</c:v>
                </c:pt>
                <c:pt idx="5395">
                  <c:v>475.39381780270622</c:v>
                </c:pt>
                <c:pt idx="5396">
                  <c:v>439.56889377500448</c:v>
                </c:pt>
                <c:pt idx="5397">
                  <c:v>436.13191642841173</c:v>
                </c:pt>
                <c:pt idx="5398">
                  <c:v>468.33078165567969</c:v>
                </c:pt>
                <c:pt idx="5399">
                  <c:v>467.2597810640566</c:v>
                </c:pt>
                <c:pt idx="5400">
                  <c:v>485.83602666241842</c:v>
                </c:pt>
                <c:pt idx="5401">
                  <c:v>468.20273776395999</c:v>
                </c:pt>
                <c:pt idx="5402">
                  <c:v>445.02225905586528</c:v>
                </c:pt>
                <c:pt idx="5403">
                  <c:v>395.96576491524041</c:v>
                </c:pt>
                <c:pt idx="5404">
                  <c:v>402.87656813789658</c:v>
                </c:pt>
                <c:pt idx="5405">
                  <c:v>406.99720524869292</c:v>
                </c:pt>
                <c:pt idx="5406">
                  <c:v>410.80443261660679</c:v>
                </c:pt>
                <c:pt idx="5407">
                  <c:v>544.01982569338315</c:v>
                </c:pt>
                <c:pt idx="5408">
                  <c:v>569.57392002789925</c:v>
                </c:pt>
                <c:pt idx="5409">
                  <c:v>490.72618571359908</c:v>
                </c:pt>
                <c:pt idx="5410">
                  <c:v>440.89941039078099</c:v>
                </c:pt>
                <c:pt idx="5411">
                  <c:v>414.63216602925831</c:v>
                </c:pt>
                <c:pt idx="5412">
                  <c:v>336.03694363328481</c:v>
                </c:pt>
                <c:pt idx="5413">
                  <c:v>323.61609948413138</c:v>
                </c:pt>
                <c:pt idx="5414">
                  <c:v>337.59282838469579</c:v>
                </c:pt>
                <c:pt idx="5415">
                  <c:v>325.26235465564838</c:v>
                </c:pt>
                <c:pt idx="5416">
                  <c:v>412.51056022205472</c:v>
                </c:pt>
                <c:pt idx="5417">
                  <c:v>398.84696704946379</c:v>
                </c:pt>
                <c:pt idx="5418">
                  <c:v>337.26437250826399</c:v>
                </c:pt>
                <c:pt idx="5419">
                  <c:v>304.0871707447659</c:v>
                </c:pt>
                <c:pt idx="5420">
                  <c:v>330.13480980868741</c:v>
                </c:pt>
                <c:pt idx="5421">
                  <c:v>350.66325267267399</c:v>
                </c:pt>
                <c:pt idx="5422">
                  <c:v>306.01274720534548</c:v>
                </c:pt>
                <c:pt idx="5423">
                  <c:v>300.50254212722052</c:v>
                </c:pt>
                <c:pt idx="5424">
                  <c:v>275.108245540925</c:v>
                </c:pt>
                <c:pt idx="5425">
                  <c:v>258.93698587153489</c:v>
                </c:pt>
                <c:pt idx="5426">
                  <c:v>294.95973977778488</c:v>
                </c:pt>
                <c:pt idx="5427">
                  <c:v>278.3561120405671</c:v>
                </c:pt>
                <c:pt idx="5428">
                  <c:v>262.97570657465991</c:v>
                </c:pt>
                <c:pt idx="5429">
                  <c:v>265.08540393651981</c:v>
                </c:pt>
                <c:pt idx="5430">
                  <c:v>299.09398772842502</c:v>
                </c:pt>
                <c:pt idx="5431">
                  <c:v>282.12966663183232</c:v>
                </c:pt>
                <c:pt idx="5432">
                  <c:v>294.22314831773178</c:v>
                </c:pt>
                <c:pt idx="5433">
                  <c:v>289.04780676144401</c:v>
                </c:pt>
                <c:pt idx="5434">
                  <c:v>273.87089796669591</c:v>
                </c:pt>
                <c:pt idx="5435">
                  <c:v>284.44224533424142</c:v>
                </c:pt>
                <c:pt idx="5436">
                  <c:v>282.30717180334932</c:v>
                </c:pt>
                <c:pt idx="5437">
                  <c:v>294.19437385555187</c:v>
                </c:pt>
                <c:pt idx="5438">
                  <c:v>303.0349241698417</c:v>
                </c:pt>
                <c:pt idx="5439">
                  <c:v>289.74159466912579</c:v>
                </c:pt>
                <c:pt idx="5440">
                  <c:v>278.55980081294109</c:v>
                </c:pt>
                <c:pt idx="5441">
                  <c:v>264.95493566769397</c:v>
                </c:pt>
                <c:pt idx="5442">
                  <c:v>285.03923742550649</c:v>
                </c:pt>
                <c:pt idx="5443">
                  <c:v>286.26086732253299</c:v>
                </c:pt>
                <c:pt idx="5444">
                  <c:v>286.33998832004812</c:v>
                </c:pt>
                <c:pt idx="5445">
                  <c:v>294.78317679661058</c:v>
                </c:pt>
                <c:pt idx="5446">
                  <c:v>294.86462981826872</c:v>
                </c:pt>
                <c:pt idx="5447">
                  <c:v>273.60704025611642</c:v>
                </c:pt>
                <c:pt idx="5448">
                  <c:v>267.84732345924141</c:v>
                </c:pt>
                <c:pt idx="5449">
                  <c:v>282.72008909134843</c:v>
                </c:pt>
                <c:pt idx="5450">
                  <c:v>292.6795052103152</c:v>
                </c:pt>
                <c:pt idx="5451">
                  <c:v>285.38869983495732</c:v>
                </c:pt>
                <c:pt idx="5452">
                  <c:v>273.86637365597528</c:v>
                </c:pt>
                <c:pt idx="5453">
                  <c:v>283.67226917089482</c:v>
                </c:pt>
                <c:pt idx="5454">
                  <c:v>283.86460315526972</c:v>
                </c:pt>
                <c:pt idx="5455">
                  <c:v>294.01285979873751</c:v>
                </c:pt>
                <c:pt idx="5456">
                  <c:v>283.6989759063332</c:v>
                </c:pt>
                <c:pt idx="5457">
                  <c:v>285.94433450434741</c:v>
                </c:pt>
                <c:pt idx="5458">
                  <c:v>275.63073362259843</c:v>
                </c:pt>
                <c:pt idx="5459">
                  <c:v>282.28760120214469</c:v>
                </c:pt>
                <c:pt idx="5460">
                  <c:v>277.96441282181712</c:v>
                </c:pt>
                <c:pt idx="5461">
                  <c:v>277.61658567337957</c:v>
                </c:pt>
                <c:pt idx="5462">
                  <c:v>268.40467434099043</c:v>
                </c:pt>
                <c:pt idx="5463">
                  <c:v>273.86251848303681</c:v>
                </c:pt>
                <c:pt idx="5464">
                  <c:v>273.09016740881799</c:v>
                </c:pt>
                <c:pt idx="5465">
                  <c:v>268.21582209063251</c:v>
                </c:pt>
                <c:pt idx="5466">
                  <c:v>269.40315842017878</c:v>
                </c:pt>
                <c:pt idx="5467">
                  <c:v>275.23436906897427</c:v>
                </c:pt>
                <c:pt idx="5468">
                  <c:v>289.91170960768932</c:v>
                </c:pt>
                <c:pt idx="5469">
                  <c:v>296.65005639071859</c:v>
                </c:pt>
                <c:pt idx="5470">
                  <c:v>295.65323744682752</c:v>
                </c:pt>
                <c:pt idx="5471">
                  <c:v>301.87637924796672</c:v>
                </c:pt>
                <c:pt idx="5472">
                  <c:v>317.2682900029468</c:v>
                </c:pt>
                <c:pt idx="5473">
                  <c:v>284.26419759312768</c:v>
                </c:pt>
                <c:pt idx="5474">
                  <c:v>273.05452062863151</c:v>
                </c:pt>
                <c:pt idx="5475">
                  <c:v>288.26970023411059</c:v>
                </c:pt>
                <c:pt idx="5476">
                  <c:v>289.8852225988133</c:v>
                </c:pt>
                <c:pt idx="5477">
                  <c:v>301.6493994599677</c:v>
                </c:pt>
                <c:pt idx="5478">
                  <c:v>294.79931449192321</c:v>
                </c:pt>
                <c:pt idx="5479">
                  <c:v>301.02656508354619</c:v>
                </c:pt>
                <c:pt idx="5480">
                  <c:v>312.58664488007372</c:v>
                </c:pt>
                <c:pt idx="5481">
                  <c:v>327.29744312368263</c:v>
                </c:pt>
                <c:pt idx="5482">
                  <c:v>312.61903511302728</c:v>
                </c:pt>
                <c:pt idx="5483">
                  <c:v>306.6052483956986</c:v>
                </c:pt>
                <c:pt idx="5484">
                  <c:v>289.0515284624525</c:v>
                </c:pt>
                <c:pt idx="5485">
                  <c:v>281.18059886408031</c:v>
                </c:pt>
                <c:pt idx="5486">
                  <c:v>287.88820111443829</c:v>
                </c:pt>
                <c:pt idx="5487">
                  <c:v>289.07690736159549</c:v>
                </c:pt>
                <c:pt idx="5488">
                  <c:v>295.84611576856139</c:v>
                </c:pt>
                <c:pt idx="5489">
                  <c:v>280.59878236159551</c:v>
                </c:pt>
                <c:pt idx="5490">
                  <c:v>303.65255562083979</c:v>
                </c:pt>
                <c:pt idx="5491">
                  <c:v>293.61660141593552</c:v>
                </c:pt>
                <c:pt idx="5492">
                  <c:v>296.85965786409071</c:v>
                </c:pt>
                <c:pt idx="5493">
                  <c:v>294.30473393262389</c:v>
                </c:pt>
                <c:pt idx="5494">
                  <c:v>298.35997524690322</c:v>
                </c:pt>
                <c:pt idx="5495">
                  <c:v>285.58188510023467</c:v>
                </c:pt>
                <c:pt idx="5496">
                  <c:v>291.24784916699889</c:v>
                </c:pt>
                <c:pt idx="5497">
                  <c:v>285.42438275506328</c:v>
                </c:pt>
                <c:pt idx="5498">
                  <c:v>314.03003589712011</c:v>
                </c:pt>
                <c:pt idx="5499">
                  <c:v>339.24862801112761</c:v>
                </c:pt>
                <c:pt idx="5500">
                  <c:v>281.03948558283031</c:v>
                </c:pt>
                <c:pt idx="5501">
                  <c:v>275.36762054092497</c:v>
                </c:pt>
                <c:pt idx="5502">
                  <c:v>270.42038206009829</c:v>
                </c:pt>
                <c:pt idx="5503">
                  <c:v>300.33737505301212</c:v>
                </c:pt>
                <c:pt idx="5504">
                  <c:v>298.95478725862199</c:v>
                </c:pt>
                <c:pt idx="5505">
                  <c:v>312.38504077993258</c:v>
                </c:pt>
                <c:pt idx="5506">
                  <c:v>297.4822047319837</c:v>
                </c:pt>
                <c:pt idx="5507">
                  <c:v>274.72708099014369</c:v>
                </c:pt>
                <c:pt idx="5508">
                  <c:v>274.39308440811249</c:v>
                </c:pt>
                <c:pt idx="5509">
                  <c:v>278.22047698623749</c:v>
                </c:pt>
                <c:pt idx="5510">
                  <c:v>285.6811648853909</c:v>
                </c:pt>
                <c:pt idx="5511">
                  <c:v>280.17791331720531</c:v>
                </c:pt>
                <c:pt idx="5512">
                  <c:v>313.2947914677905</c:v>
                </c:pt>
                <c:pt idx="5513">
                  <c:v>285.04422191095529</c:v>
                </c:pt>
                <c:pt idx="5514">
                  <c:v>302.41100786551209</c:v>
                </c:pt>
                <c:pt idx="5515">
                  <c:v>299.28450415173182</c:v>
                </c:pt>
                <c:pt idx="5516">
                  <c:v>332.9119463633956</c:v>
                </c:pt>
                <c:pt idx="5517">
                  <c:v>311.88641294647988</c:v>
                </c:pt>
                <c:pt idx="5518">
                  <c:v>316.27847339712008</c:v>
                </c:pt>
                <c:pt idx="5519">
                  <c:v>301.98448343012859</c:v>
                </c:pt>
                <c:pt idx="5520">
                  <c:v>333.78110240671202</c:v>
                </c:pt>
                <c:pt idx="5521">
                  <c:v>292.97984475825359</c:v>
                </c:pt>
                <c:pt idx="5522">
                  <c:v>292.37716916947329</c:v>
                </c:pt>
                <c:pt idx="5523">
                  <c:v>290.87366575150457</c:v>
                </c:pt>
                <c:pt idx="5524">
                  <c:v>291.03154876358133</c:v>
                </c:pt>
                <c:pt idx="5525">
                  <c:v>272.97588566342978</c:v>
                </c:pt>
                <c:pt idx="5526">
                  <c:v>271.94534640135311</c:v>
                </c:pt>
                <c:pt idx="5527">
                  <c:v>276.83333966165048</c:v>
                </c:pt>
                <c:pt idx="5528">
                  <c:v>255.0683820316703</c:v>
                </c:pt>
                <c:pt idx="5529">
                  <c:v>256.9574811527641</c:v>
                </c:pt>
                <c:pt idx="5530">
                  <c:v>264.26871660056139</c:v>
                </c:pt>
                <c:pt idx="5531">
                  <c:v>251.29628007712401</c:v>
                </c:pt>
                <c:pt idx="5532">
                  <c:v>229.32820467512781</c:v>
                </c:pt>
                <c:pt idx="5533">
                  <c:v>234.07247957747151</c:v>
                </c:pt>
                <c:pt idx="5534">
                  <c:v>235.10690838464379</c:v>
                </c:pt>
                <c:pt idx="5535">
                  <c:v>230.5492351410349</c:v>
                </c:pt>
                <c:pt idx="5536">
                  <c:v>233.13674012008229</c:v>
                </c:pt>
                <c:pt idx="5537">
                  <c:v>224.1637430355558</c:v>
                </c:pt>
                <c:pt idx="5538">
                  <c:v>228.80405515061639</c:v>
                </c:pt>
                <c:pt idx="5539">
                  <c:v>219.31727311652361</c:v>
                </c:pt>
                <c:pt idx="5540">
                  <c:v>247.79844120282939</c:v>
                </c:pt>
                <c:pt idx="5541">
                  <c:v>258.03469287435689</c:v>
                </c:pt>
                <c:pt idx="5542">
                  <c:v>252.51765233990611</c:v>
                </c:pt>
                <c:pt idx="5543">
                  <c:v>249.77539207889291</c:v>
                </c:pt>
                <c:pt idx="5544">
                  <c:v>253.78272352562681</c:v>
                </c:pt>
                <c:pt idx="5545">
                  <c:v>309.96678837079821</c:v>
                </c:pt>
                <c:pt idx="5546">
                  <c:v>354.93334785198277</c:v>
                </c:pt>
                <c:pt idx="5547">
                  <c:v>388.10070882359639</c:v>
                </c:pt>
                <c:pt idx="5548">
                  <c:v>407.6009813949828</c:v>
                </c:pt>
                <c:pt idx="5549">
                  <c:v>403.13956605300177</c:v>
                </c:pt>
                <c:pt idx="5550">
                  <c:v>407.63624574050169</c:v>
                </c:pt>
                <c:pt idx="5551">
                  <c:v>441.41433138929722</c:v>
                </c:pt>
                <c:pt idx="5552">
                  <c:v>441.97320509560211</c:v>
                </c:pt>
                <c:pt idx="5553">
                  <c:v>400.59502725077829</c:v>
                </c:pt>
                <c:pt idx="5554">
                  <c:v>327.88940205830858</c:v>
                </c:pt>
                <c:pt idx="5555">
                  <c:v>344.43752844113152</c:v>
                </c:pt>
                <c:pt idx="5556">
                  <c:v>355.96729817906521</c:v>
                </c:pt>
                <c:pt idx="5557">
                  <c:v>360.8529258484761</c:v>
                </c:pt>
                <c:pt idx="5558">
                  <c:v>408.72534004985289</c:v>
                </c:pt>
                <c:pt idx="5559">
                  <c:v>376.01367253384922</c:v>
                </c:pt>
                <c:pt idx="5560">
                  <c:v>378.56773120962009</c:v>
                </c:pt>
                <c:pt idx="5561">
                  <c:v>375.19164670853581</c:v>
                </c:pt>
                <c:pt idx="5562">
                  <c:v>385.47498684099043</c:v>
                </c:pt>
                <c:pt idx="5563">
                  <c:v>182.52035346721721</c:v>
                </c:pt>
                <c:pt idx="5564">
                  <c:v>278.02343349367129</c:v>
                </c:pt>
                <c:pt idx="5565">
                  <c:v>297.93857968934168</c:v>
                </c:pt>
                <c:pt idx="5566">
                  <c:v>346.55594612117687</c:v>
                </c:pt>
                <c:pt idx="5567">
                  <c:v>497.88061333041833</c:v>
                </c:pt>
                <c:pt idx="5568">
                  <c:v>506.3681639263055</c:v>
                </c:pt>
                <c:pt idx="5569">
                  <c:v>538.04831850477808</c:v>
                </c:pt>
                <c:pt idx="5570">
                  <c:v>561.24110945259633</c:v>
                </c:pt>
                <c:pt idx="5571">
                  <c:v>747.59671746935749</c:v>
                </c:pt>
                <c:pt idx="5572">
                  <c:v>858.51592010223237</c:v>
                </c:pt>
                <c:pt idx="5573">
                  <c:v>830.46221654965098</c:v>
                </c:pt>
                <c:pt idx="5574">
                  <c:v>813.02387201555825</c:v>
                </c:pt>
                <c:pt idx="5575">
                  <c:v>736.2299843596245</c:v>
                </c:pt>
                <c:pt idx="5576">
                  <c:v>670.24892709894846</c:v>
                </c:pt>
                <c:pt idx="5577">
                  <c:v>714.89780453324772</c:v>
                </c:pt>
                <c:pt idx="5578">
                  <c:v>833.69605073744663</c:v>
                </c:pt>
                <c:pt idx="5579">
                  <c:v>898.74423317637832</c:v>
                </c:pt>
                <c:pt idx="5580">
                  <c:v>874.00295445691222</c:v>
                </c:pt>
                <c:pt idx="5581">
                  <c:v>942.77077335431773</c:v>
                </c:pt>
                <c:pt idx="5582">
                  <c:v>996.40110269099182</c:v>
                </c:pt>
                <c:pt idx="5583">
                  <c:v>1123.1705496317959</c:v>
                </c:pt>
                <c:pt idx="5584">
                  <c:v>1420.7580890037409</c:v>
                </c:pt>
                <c:pt idx="5585">
                  <c:v>1123.7571334663439</c:v>
                </c:pt>
                <c:pt idx="5586">
                  <c:v>991.03455317827195</c:v>
                </c:pt>
                <c:pt idx="5587">
                  <c:v>1021.042994335196</c:v>
                </c:pt>
                <c:pt idx="5588">
                  <c:v>1013.8119491246169</c:v>
                </c:pt>
                <c:pt idx="5589">
                  <c:v>991.9981511626055</c:v>
                </c:pt>
                <c:pt idx="5590">
                  <c:v>1004.886754293291</c:v>
                </c:pt>
                <c:pt idx="5591">
                  <c:v>1046.1996458806391</c:v>
                </c:pt>
                <c:pt idx="5592">
                  <c:v>1161.4151433501061</c:v>
                </c:pt>
                <c:pt idx="5593">
                  <c:v>1233.3226306012</c:v>
                </c:pt>
                <c:pt idx="5594">
                  <c:v>1203.6301870777829</c:v>
                </c:pt>
                <c:pt idx="5595">
                  <c:v>1284.4831005519241</c:v>
                </c:pt>
                <c:pt idx="5596">
                  <c:v>1352.7887422923629</c:v>
                </c:pt>
                <c:pt idx="5597">
                  <c:v>1307.5645449020751</c:v>
                </c:pt>
                <c:pt idx="5598">
                  <c:v>1286.843547845976</c:v>
                </c:pt>
                <c:pt idx="5599">
                  <c:v>1353.3767973932299</c:v>
                </c:pt>
                <c:pt idx="5600">
                  <c:v>1335.0843871123179</c:v>
                </c:pt>
                <c:pt idx="5601">
                  <c:v>1327.325206462468</c:v>
                </c:pt>
                <c:pt idx="5602">
                  <c:v>1333.8212030373929</c:v>
                </c:pt>
                <c:pt idx="5603">
                  <c:v>1440.3633852444759</c:v>
                </c:pt>
                <c:pt idx="5604">
                  <c:v>1379.500868215332</c:v>
                </c:pt>
                <c:pt idx="5605">
                  <c:v>1385.728517779223</c:v>
                </c:pt>
                <c:pt idx="5606">
                  <c:v>1495.1785883016689</c:v>
                </c:pt>
                <c:pt idx="5607">
                  <c:v>2086.6959692309529</c:v>
                </c:pt>
                <c:pt idx="5608">
                  <c:v>1843.606022343741</c:v>
                </c:pt>
                <c:pt idx="5609">
                  <c:v>1549.0049260960591</c:v>
                </c:pt>
                <c:pt idx="5610">
                  <c:v>1346.055432996541</c:v>
                </c:pt>
                <c:pt idx="5611">
                  <c:v>1323.424001491529</c:v>
                </c:pt>
                <c:pt idx="5612">
                  <c:v>1272.3583968888929</c:v>
                </c:pt>
                <c:pt idx="5613">
                  <c:v>1247.475587275939</c:v>
                </c:pt>
                <c:pt idx="5614">
                  <c:v>1231.3118794179541</c:v>
                </c:pt>
                <c:pt idx="5615">
                  <c:v>1171.315095003155</c:v>
                </c:pt>
                <c:pt idx="5616">
                  <c:v>1148.9634831938561</c:v>
                </c:pt>
                <c:pt idx="5617">
                  <c:v>1131.311002917575</c:v>
                </c:pt>
                <c:pt idx="5618">
                  <c:v>1082.515809914712</c:v>
                </c:pt>
                <c:pt idx="5619">
                  <c:v>1118.702332871037</c:v>
                </c:pt>
                <c:pt idx="5620">
                  <c:v>1135.564793038659</c:v>
                </c:pt>
                <c:pt idx="5621">
                  <c:v>1213.990298349052</c:v>
                </c:pt>
                <c:pt idx="5622">
                  <c:v>1290.3084206544761</c:v>
                </c:pt>
                <c:pt idx="5623">
                  <c:v>1217.706242342693</c:v>
                </c:pt>
                <c:pt idx="5624">
                  <c:v>1292.209921000037</c:v>
                </c:pt>
                <c:pt idx="5625">
                  <c:v>1358.4908537845299</c:v>
                </c:pt>
                <c:pt idx="5626">
                  <c:v>1450.596239501552</c:v>
                </c:pt>
                <c:pt idx="5627">
                  <c:v>1604.895950235632</c:v>
                </c:pt>
                <c:pt idx="5628">
                  <c:v>1526.8545847803589</c:v>
                </c:pt>
                <c:pt idx="5629">
                  <c:v>1441.1671768090821</c:v>
                </c:pt>
                <c:pt idx="5630">
                  <c:v>1375.6038207060681</c:v>
                </c:pt>
                <c:pt idx="5631">
                  <c:v>1421.526103360211</c:v>
                </c:pt>
                <c:pt idx="5632">
                  <c:v>1344.320510447897</c:v>
                </c:pt>
                <c:pt idx="5633">
                  <c:v>1359.938373989424</c:v>
                </c:pt>
                <c:pt idx="5634">
                  <c:v>1438.261609921658</c:v>
                </c:pt>
                <c:pt idx="5635">
                  <c:v>1521.58470788409</c:v>
                </c:pt>
                <c:pt idx="5636">
                  <c:v>1572.9409744320601</c:v>
                </c:pt>
                <c:pt idx="5637">
                  <c:v>1734.605440736809</c:v>
                </c:pt>
                <c:pt idx="5638">
                  <c:v>1773.361219484703</c:v>
                </c:pt>
                <c:pt idx="5639">
                  <c:v>1836.846480462003</c:v>
                </c:pt>
                <c:pt idx="5640">
                  <c:v>1838.804266455938</c:v>
                </c:pt>
                <c:pt idx="5641">
                  <c:v>1783.706974324874</c:v>
                </c:pt>
                <c:pt idx="5642">
                  <c:v>1816.4752440770219</c:v>
                </c:pt>
                <c:pt idx="5643">
                  <c:v>1864.263270747128</c:v>
                </c:pt>
                <c:pt idx="5644">
                  <c:v>1906.638074472279</c:v>
                </c:pt>
                <c:pt idx="5645">
                  <c:v>1940.4542654935899</c:v>
                </c:pt>
                <c:pt idx="5646">
                  <c:v>1895.157255410832</c:v>
                </c:pt>
                <c:pt idx="5647">
                  <c:v>1951.535817458087</c:v>
                </c:pt>
                <c:pt idx="5648">
                  <c:v>1940.409063013806</c:v>
                </c:pt>
                <c:pt idx="5649">
                  <c:v>2080.2918763295888</c:v>
                </c:pt>
                <c:pt idx="5650">
                  <c:v>2008.7150815717571</c:v>
                </c:pt>
                <c:pt idx="5651">
                  <c:v>2096.6879885522558</c:v>
                </c:pt>
                <c:pt idx="5652">
                  <c:v>2130.8850185512028</c:v>
                </c:pt>
                <c:pt idx="5653">
                  <c:v>2102.295276306847</c:v>
                </c:pt>
                <c:pt idx="5654">
                  <c:v>2115.9335196491652</c:v>
                </c:pt>
                <c:pt idx="5655">
                  <c:v>2163.8627771729612</c:v>
                </c:pt>
                <c:pt idx="5656">
                  <c:v>2121.6666654314681</c:v>
                </c:pt>
                <c:pt idx="5657">
                  <c:v>2247.9286504975898</c:v>
                </c:pt>
                <c:pt idx="5658">
                  <c:v>2331.7202861183769</c:v>
                </c:pt>
                <c:pt idx="5659">
                  <c:v>2202.6457185004529</c:v>
                </c:pt>
                <c:pt idx="5660">
                  <c:v>1936.6182354836919</c:v>
                </c:pt>
                <c:pt idx="5661">
                  <c:v>1833.646035862525</c:v>
                </c:pt>
                <c:pt idx="5662">
                  <c:v>1738.470796052469</c:v>
                </c:pt>
                <c:pt idx="5663">
                  <c:v>1731.5260998454271</c:v>
                </c:pt>
                <c:pt idx="5664">
                  <c:v>1725.863424449117</c:v>
                </c:pt>
                <c:pt idx="5665">
                  <c:v>1653.055058772946</c:v>
                </c:pt>
                <c:pt idx="5666">
                  <c:v>1708.0144114508851</c:v>
                </c:pt>
                <c:pt idx="5667">
                  <c:v>1767.920122416813</c:v>
                </c:pt>
                <c:pt idx="5668">
                  <c:v>1827.7330883760019</c:v>
                </c:pt>
                <c:pt idx="5669">
                  <c:v>2012.8506469194231</c:v>
                </c:pt>
                <c:pt idx="5670">
                  <c:v>2077.6341182852411</c:v>
                </c:pt>
                <c:pt idx="5671">
                  <c:v>2000.6637527731129</c:v>
                </c:pt>
                <c:pt idx="5672">
                  <c:v>1997.776704109029</c:v>
                </c:pt>
                <c:pt idx="5673">
                  <c:v>1977.404087691408</c:v>
                </c:pt>
                <c:pt idx="5674">
                  <c:v>1931.23908990481</c:v>
                </c:pt>
                <c:pt idx="5675">
                  <c:v>1898.514997241821</c:v>
                </c:pt>
                <c:pt idx="5676">
                  <c:v>1908.072290623938</c:v>
                </c:pt>
                <c:pt idx="5677">
                  <c:v>1852.4896364911051</c:v>
                </c:pt>
                <c:pt idx="5678">
                  <c:v>1847.6239915749161</c:v>
                </c:pt>
                <c:pt idx="5679">
                  <c:v>1925.538948566787</c:v>
                </c:pt>
                <c:pt idx="5680">
                  <c:v>2060.8178864692031</c:v>
                </c:pt>
                <c:pt idx="5681">
                  <c:v>2283.5320455165402</c:v>
                </c:pt>
                <c:pt idx="5682">
                  <c:v>2250.9619411741801</c:v>
                </c:pt>
                <c:pt idx="5683">
                  <c:v>2015.937483241863</c:v>
                </c:pt>
                <c:pt idx="5684">
                  <c:v>1797.288638715457</c:v>
                </c:pt>
                <c:pt idx="5685">
                  <c:v>2074.1073021676962</c:v>
                </c:pt>
                <c:pt idx="5686">
                  <c:v>1708.364324233904</c:v>
                </c:pt>
                <c:pt idx="5687">
                  <c:v>1764.749253372423</c:v>
                </c:pt>
                <c:pt idx="5688">
                  <c:v>1873.701073192798</c:v>
                </c:pt>
                <c:pt idx="5689">
                  <c:v>1885.0471176334991</c:v>
                </c:pt>
                <c:pt idx="5690">
                  <c:v>1822.1674145478769</c:v>
                </c:pt>
                <c:pt idx="5691">
                  <c:v>1795.496709017006</c:v>
                </c:pt>
                <c:pt idx="5692">
                  <c:v>1691.3968318823629</c:v>
                </c:pt>
                <c:pt idx="5693">
                  <c:v>1486.2593196649609</c:v>
                </c:pt>
                <c:pt idx="5694">
                  <c:v>1378.4579278960939</c:v>
                </c:pt>
                <c:pt idx="5695">
                  <c:v>1358.8332451116021</c:v>
                </c:pt>
                <c:pt idx="5696">
                  <c:v>1355.1211296279009</c:v>
                </c:pt>
                <c:pt idx="5697">
                  <c:v>1269.851962978011</c:v>
                </c:pt>
                <c:pt idx="5698">
                  <c:v>1222.941680159825</c:v>
                </c:pt>
                <c:pt idx="5699">
                  <c:v>1170.602051638514</c:v>
                </c:pt>
                <c:pt idx="5700">
                  <c:v>1218.898601389609</c:v>
                </c:pt>
                <c:pt idx="5701">
                  <c:v>1284.618696736223</c:v>
                </c:pt>
                <c:pt idx="5702">
                  <c:v>1309.856382571802</c:v>
                </c:pt>
                <c:pt idx="5703">
                  <c:v>1505.726411914583</c:v>
                </c:pt>
                <c:pt idx="5704">
                  <c:v>1550.996818702612</c:v>
                </c:pt>
                <c:pt idx="5705">
                  <c:v>1387.9211243349839</c:v>
                </c:pt>
                <c:pt idx="5706">
                  <c:v>1310.393454039121</c:v>
                </c:pt>
                <c:pt idx="5707">
                  <c:v>1234.6827939222489</c:v>
                </c:pt>
                <c:pt idx="5708">
                  <c:v>1242.649863368636</c:v>
                </c:pt>
                <c:pt idx="5709">
                  <c:v>1227.8519828942001</c:v>
                </c:pt>
                <c:pt idx="5710">
                  <c:v>1171.8807630571889</c:v>
                </c:pt>
                <c:pt idx="5711">
                  <c:v>1184.9551363249609</c:v>
                </c:pt>
                <c:pt idx="5712">
                  <c:v>1193.084237406287</c:v>
                </c:pt>
                <c:pt idx="5713">
                  <c:v>1342.7582137937941</c:v>
                </c:pt>
                <c:pt idx="5714">
                  <c:v>1218.465436653466</c:v>
                </c:pt>
                <c:pt idx="5715">
                  <c:v>1166.452304293711</c:v>
                </c:pt>
                <c:pt idx="5716">
                  <c:v>1188.9762295937869</c:v>
                </c:pt>
                <c:pt idx="5717">
                  <c:v>1143.519161879628</c:v>
                </c:pt>
                <c:pt idx="5718">
                  <c:v>1101.0161653725111</c:v>
                </c:pt>
                <c:pt idx="5719">
                  <c:v>1041.5656889740519</c:v>
                </c:pt>
                <c:pt idx="5720">
                  <c:v>1007.935125454848</c:v>
                </c:pt>
                <c:pt idx="5721">
                  <c:v>919.26020848782537</c:v>
                </c:pt>
                <c:pt idx="5722">
                  <c:v>899.7073210385754</c:v>
                </c:pt>
                <c:pt idx="5723">
                  <c:v>910.99700738375714</c:v>
                </c:pt>
                <c:pt idx="5724">
                  <c:v>868.88297572039005</c:v>
                </c:pt>
                <c:pt idx="5725">
                  <c:v>871.18591392246162</c:v>
                </c:pt>
                <c:pt idx="5726">
                  <c:v>855.05949838801121</c:v>
                </c:pt>
                <c:pt idx="5727">
                  <c:v>848.28513267246171</c:v>
                </c:pt>
                <c:pt idx="5728">
                  <c:v>773.34519559677994</c:v>
                </c:pt>
                <c:pt idx="5729">
                  <c:v>828.66593631559238</c:v>
                </c:pt>
                <c:pt idx="5730">
                  <c:v>933.12252394920392</c:v>
                </c:pt>
                <c:pt idx="5731">
                  <c:v>925.72606495061495</c:v>
                </c:pt>
                <c:pt idx="5732">
                  <c:v>787.37133584010371</c:v>
                </c:pt>
                <c:pt idx="5733">
                  <c:v>777.92217635749762</c:v>
                </c:pt>
                <c:pt idx="5734">
                  <c:v>695.23546097571739</c:v>
                </c:pt>
                <c:pt idx="5735">
                  <c:v>678.37371925517766</c:v>
                </c:pt>
                <c:pt idx="5736">
                  <c:v>711.59385845086888</c:v>
                </c:pt>
                <c:pt idx="5737">
                  <c:v>691.58655061278375</c:v>
                </c:pt>
                <c:pt idx="5738">
                  <c:v>753.79913686741622</c:v>
                </c:pt>
                <c:pt idx="5739">
                  <c:v>770.22162173780453</c:v>
                </c:pt>
                <c:pt idx="5740">
                  <c:v>739.83314421295597</c:v>
                </c:pt>
                <c:pt idx="5741">
                  <c:v>690.56935861491058</c:v>
                </c:pt>
                <c:pt idx="5742">
                  <c:v>632.54145430382164</c:v>
                </c:pt>
                <c:pt idx="5743">
                  <c:v>655.88612754032351</c:v>
                </c:pt>
                <c:pt idx="5744">
                  <c:v>622.59118125126099</c:v>
                </c:pt>
                <c:pt idx="5745">
                  <c:v>537.10459291884058</c:v>
                </c:pt>
                <c:pt idx="5746">
                  <c:v>534.94175160313989</c:v>
                </c:pt>
                <c:pt idx="5747">
                  <c:v>530.30512553034248</c:v>
                </c:pt>
                <c:pt idx="5748">
                  <c:v>545.39048753211148</c:v>
                </c:pt>
                <c:pt idx="5749">
                  <c:v>514.05224515214184</c:v>
                </c:pt>
                <c:pt idx="5750">
                  <c:v>520.58339749589186</c:v>
                </c:pt>
                <c:pt idx="5751">
                  <c:v>514.90330395257547</c:v>
                </c:pt>
                <c:pt idx="5752">
                  <c:v>507.59811515888038</c:v>
                </c:pt>
                <c:pt idx="5753">
                  <c:v>503.95216885560387</c:v>
                </c:pt>
                <c:pt idx="5754">
                  <c:v>550.26628468160197</c:v>
                </c:pt>
                <c:pt idx="5755">
                  <c:v>679.89164944901677</c:v>
                </c:pt>
                <c:pt idx="5756">
                  <c:v>603.35490226825539</c:v>
                </c:pt>
                <c:pt idx="5757">
                  <c:v>564.92351622314936</c:v>
                </c:pt>
                <c:pt idx="5758">
                  <c:v>527.86066045148084</c:v>
                </c:pt>
                <c:pt idx="5759">
                  <c:v>477.90578406155089</c:v>
                </c:pt>
                <c:pt idx="5760">
                  <c:v>510.30456191490322</c:v>
                </c:pt>
                <c:pt idx="5761">
                  <c:v>427.05324949692402</c:v>
                </c:pt>
                <c:pt idx="5762">
                  <c:v>416.68966532007943</c:v>
                </c:pt>
                <c:pt idx="5763">
                  <c:v>349.14321852852157</c:v>
                </c:pt>
                <c:pt idx="5764">
                  <c:v>400.07752847666637</c:v>
                </c:pt>
                <c:pt idx="5765">
                  <c:v>439.76722526111718</c:v>
                </c:pt>
                <c:pt idx="5766">
                  <c:v>436.11359752389939</c:v>
                </c:pt>
                <c:pt idx="5767">
                  <c:v>401.85588268014948</c:v>
                </c:pt>
                <c:pt idx="5768">
                  <c:v>416.05942368156047</c:v>
                </c:pt>
                <c:pt idx="5769">
                  <c:v>329.48886704093547</c:v>
                </c:pt>
                <c:pt idx="5770">
                  <c:v>386.13200059104241</c:v>
                </c:pt>
                <c:pt idx="5771">
                  <c:v>383.15816025901108</c:v>
                </c:pt>
                <c:pt idx="5772">
                  <c:v>457.52123158360871</c:v>
                </c:pt>
                <c:pt idx="5773">
                  <c:v>517.60408600798928</c:v>
                </c:pt>
                <c:pt idx="5774">
                  <c:v>524.31398671574686</c:v>
                </c:pt>
                <c:pt idx="5775">
                  <c:v>472.93383582973348</c:v>
                </c:pt>
                <c:pt idx="5776">
                  <c:v>438.7416696894457</c:v>
                </c:pt>
                <c:pt idx="5777">
                  <c:v>411.87792280449588</c:v>
                </c:pt>
                <c:pt idx="5778">
                  <c:v>434.04556517593721</c:v>
                </c:pt>
                <c:pt idx="5779">
                  <c:v>417.6458509167033</c:v>
                </c:pt>
                <c:pt idx="5780">
                  <c:v>373.30856212869378</c:v>
                </c:pt>
                <c:pt idx="5781">
                  <c:v>408.15003808535681</c:v>
                </c:pt>
                <c:pt idx="5782">
                  <c:v>427.65913778385959</c:v>
                </c:pt>
                <c:pt idx="5783">
                  <c:v>370.56738170358699</c:v>
                </c:pt>
                <c:pt idx="5784">
                  <c:v>371.11861863044209</c:v>
                </c:pt>
                <c:pt idx="5785">
                  <c:v>333.04412457894489</c:v>
                </c:pt>
                <c:pt idx="5786">
                  <c:v>317.39641227283602</c:v>
                </c:pt>
                <c:pt idx="5787">
                  <c:v>298.75791723766929</c:v>
                </c:pt>
                <c:pt idx="5788">
                  <c:v>350.99361557609171</c:v>
                </c:pt>
                <c:pt idx="5789">
                  <c:v>356.04719271742209</c:v>
                </c:pt>
                <c:pt idx="5790">
                  <c:v>335.09860375399978</c:v>
                </c:pt>
                <c:pt idx="5791">
                  <c:v>284.48677562189278</c:v>
                </c:pt>
                <c:pt idx="5792">
                  <c:v>271.50754701003302</c:v>
                </c:pt>
                <c:pt idx="5793">
                  <c:v>280.32448490918642</c:v>
                </c:pt>
                <c:pt idx="5794">
                  <c:v>283.6549835334705</c:v>
                </c:pt>
                <c:pt idx="5795">
                  <c:v>289.42340619256328</c:v>
                </c:pt>
                <c:pt idx="5796">
                  <c:v>309.52346497878301</c:v>
                </c:pt>
                <c:pt idx="5797">
                  <c:v>316.69091059420163</c:v>
                </c:pt>
                <c:pt idx="5798">
                  <c:v>303.50453412225079</c:v>
                </c:pt>
                <c:pt idx="5799">
                  <c:v>284.2463070643625</c:v>
                </c:pt>
                <c:pt idx="5800">
                  <c:v>253.8252680838834</c:v>
                </c:pt>
                <c:pt idx="5801">
                  <c:v>261.71786516272431</c:v>
                </c:pt>
                <c:pt idx="5802">
                  <c:v>232.94730016964709</c:v>
                </c:pt>
                <c:pt idx="5803">
                  <c:v>250.72806124510311</c:v>
                </c:pt>
                <c:pt idx="5804">
                  <c:v>250.7097656353701</c:v>
                </c:pt>
                <c:pt idx="5805">
                  <c:v>238.29595225504249</c:v>
                </c:pt>
                <c:pt idx="5806">
                  <c:v>263.59409630511823</c:v>
                </c:pt>
                <c:pt idx="5807">
                  <c:v>279.79487530618172</c:v>
                </c:pt>
                <c:pt idx="5808">
                  <c:v>294.60325157855573</c:v>
                </c:pt>
                <c:pt idx="5809">
                  <c:v>288.74169376889847</c:v>
                </c:pt>
                <c:pt idx="5810">
                  <c:v>283.69681799191278</c:v>
                </c:pt>
                <c:pt idx="5811">
                  <c:v>280.44818742834929</c:v>
                </c:pt>
                <c:pt idx="5812">
                  <c:v>275.38401779517892</c:v>
                </c:pt>
                <c:pt idx="5813">
                  <c:v>273.58094885128781</c:v>
                </c:pt>
                <c:pt idx="5814">
                  <c:v>260.97070265419592</c:v>
                </c:pt>
                <c:pt idx="5815">
                  <c:v>256.63130108743172</c:v>
                </c:pt>
                <c:pt idx="5816">
                  <c:v>252.01888203877741</c:v>
                </c:pt>
                <c:pt idx="5817">
                  <c:v>249.71150899190241</c:v>
                </c:pt>
                <c:pt idx="5818">
                  <c:v>252.44526866129249</c:v>
                </c:pt>
                <c:pt idx="5819">
                  <c:v>260.81082491697811</c:v>
                </c:pt>
                <c:pt idx="5820">
                  <c:v>235.03605556398381</c:v>
                </c:pt>
                <c:pt idx="5821">
                  <c:v>250.78342784098001</c:v>
                </c:pt>
                <c:pt idx="5822">
                  <c:v>268.25498047912009</c:v>
                </c:pt>
                <c:pt idx="5823">
                  <c:v>254.1612842862925</c:v>
                </c:pt>
                <c:pt idx="5824">
                  <c:v>256.13759766662008</c:v>
                </c:pt>
                <c:pt idx="5825">
                  <c:v>265.97705031044592</c:v>
                </c:pt>
                <c:pt idx="5826">
                  <c:v>297.27042992587491</c:v>
                </c:pt>
                <c:pt idx="5827">
                  <c:v>305.02678207999799</c:v>
                </c:pt>
                <c:pt idx="5828">
                  <c:v>299.67520512403007</c:v>
                </c:pt>
                <c:pt idx="5829">
                  <c:v>304.6655832532943</c:v>
                </c:pt>
                <c:pt idx="5830">
                  <c:v>317.4497769155879</c:v>
                </c:pt>
                <c:pt idx="5831">
                  <c:v>329.08554801502339</c:v>
                </c:pt>
                <c:pt idx="5832">
                  <c:v>261.10289034666562</c:v>
                </c:pt>
                <c:pt idx="5833">
                  <c:v>257.42276837258788</c:v>
                </c:pt>
                <c:pt idx="5834">
                  <c:v>252.29119649190241</c:v>
                </c:pt>
                <c:pt idx="5835">
                  <c:v>294.60506127353108</c:v>
                </c:pt>
                <c:pt idx="5836">
                  <c:v>284.06417317906522</c:v>
                </c:pt>
                <c:pt idx="5837">
                  <c:v>283.95335774937769</c:v>
                </c:pt>
                <c:pt idx="5838">
                  <c:v>282.69222493687772</c:v>
                </c:pt>
                <c:pt idx="5839">
                  <c:v>280.97230081294123</c:v>
                </c:pt>
                <c:pt idx="5840">
                  <c:v>279.14190305619212</c:v>
                </c:pt>
                <c:pt idx="5841">
                  <c:v>285.65322347203391</c:v>
                </c:pt>
                <c:pt idx="5842">
                  <c:v>338.85040300970621</c:v>
                </c:pt>
                <c:pt idx="5843">
                  <c:v>323.80455211374323</c:v>
                </c:pt>
                <c:pt idx="5844">
                  <c:v>312.57970855621289</c:v>
                </c:pt>
                <c:pt idx="5845">
                  <c:v>332.29825232326971</c:v>
                </c:pt>
                <c:pt idx="5846">
                  <c:v>325.06378014819393</c:v>
                </c:pt>
                <c:pt idx="5847">
                  <c:v>325.66465905444392</c:v>
                </c:pt>
                <c:pt idx="5848">
                  <c:v>322.12519147347609</c:v>
                </c:pt>
                <c:pt idx="5849">
                  <c:v>338.03468035345622</c:v>
                </c:pt>
                <c:pt idx="5850">
                  <c:v>346.04521454025081</c:v>
                </c:pt>
                <c:pt idx="5851">
                  <c:v>327.28909255195907</c:v>
                </c:pt>
                <c:pt idx="5852">
                  <c:v>340.61454100083029</c:v>
                </c:pt>
                <c:pt idx="5853">
                  <c:v>340.75124754379902</c:v>
                </c:pt>
                <c:pt idx="5854">
                  <c:v>337.78409666489279</c:v>
                </c:pt>
                <c:pt idx="5855">
                  <c:v>332.30773220750359</c:v>
                </c:pt>
                <c:pt idx="5856">
                  <c:v>325.42162653917688</c:v>
                </c:pt>
                <c:pt idx="5857">
                  <c:v>339.32146463648559</c:v>
                </c:pt>
                <c:pt idx="5858">
                  <c:v>348.88424539820431</c:v>
                </c:pt>
                <c:pt idx="5859">
                  <c:v>394.42405510028658</c:v>
                </c:pt>
                <c:pt idx="5860">
                  <c:v>377.65698019367869</c:v>
                </c:pt>
                <c:pt idx="5861">
                  <c:v>338.09163065211061</c:v>
                </c:pt>
                <c:pt idx="5862">
                  <c:v>341.66411102462581</c:v>
                </c:pt>
                <c:pt idx="5863">
                  <c:v>332.0956472465661</c:v>
                </c:pt>
                <c:pt idx="5864">
                  <c:v>341.29566893051782</c:v>
                </c:pt>
                <c:pt idx="5865">
                  <c:v>371.54355069154138</c:v>
                </c:pt>
                <c:pt idx="5866">
                  <c:v>327.16190749336528</c:v>
                </c:pt>
                <c:pt idx="5867">
                  <c:v>313.96205220997803</c:v>
                </c:pt>
                <c:pt idx="5868">
                  <c:v>313.87292144683789</c:v>
                </c:pt>
                <c:pt idx="5869">
                  <c:v>323.06941031971098</c:v>
                </c:pt>
                <c:pt idx="5870">
                  <c:v>311.83377124868258</c:v>
                </c:pt>
                <c:pt idx="5871">
                  <c:v>301.64865434988712</c:v>
                </c:pt>
                <c:pt idx="5872">
                  <c:v>325.00654908782082</c:v>
                </c:pt>
                <c:pt idx="5873">
                  <c:v>380.4061266638397</c:v>
                </c:pt>
                <c:pt idx="5874">
                  <c:v>316.65740181224612</c:v>
                </c:pt>
                <c:pt idx="5875">
                  <c:v>323.450431116228</c:v>
                </c:pt>
                <c:pt idx="5876">
                  <c:v>367.27860478741832</c:v>
                </c:pt>
                <c:pt idx="5877">
                  <c:v>384.97085187905179</c:v>
                </c:pt>
                <c:pt idx="5878">
                  <c:v>371.32502266704051</c:v>
                </c:pt>
                <c:pt idx="5879">
                  <c:v>334.75974909777062</c:v>
                </c:pt>
                <c:pt idx="5880">
                  <c:v>341.29228083605187</c:v>
                </c:pt>
                <c:pt idx="5881">
                  <c:v>322.33920016630378</c:v>
                </c:pt>
                <c:pt idx="5882">
                  <c:v>322.29302369719579</c:v>
                </c:pt>
                <c:pt idx="5883">
                  <c:v>318.99856793831981</c:v>
                </c:pt>
                <c:pt idx="5884">
                  <c:v>320.17450290067882</c:v>
                </c:pt>
                <c:pt idx="5885">
                  <c:v>355.91017763045238</c:v>
                </c:pt>
                <c:pt idx="5886">
                  <c:v>310.39311685557271</c:v>
                </c:pt>
                <c:pt idx="5887">
                  <c:v>309.73381059988708</c:v>
                </c:pt>
                <c:pt idx="5888">
                  <c:v>303.45894262829432</c:v>
                </c:pt>
                <c:pt idx="5889">
                  <c:v>745.147877471936</c:v>
                </c:pt>
                <c:pt idx="5890">
                  <c:v>530.34088764440207</c:v>
                </c:pt>
                <c:pt idx="5891">
                  <c:v>496.51461280986518</c:v>
                </c:pt>
                <c:pt idx="5892">
                  <c:v>554.36559821117669</c:v>
                </c:pt>
                <c:pt idx="5893">
                  <c:v>568.76592234079874</c:v>
                </c:pt>
                <c:pt idx="5894">
                  <c:v>517.51751262308107</c:v>
                </c:pt>
                <c:pt idx="5895">
                  <c:v>443.78516559072602</c:v>
                </c:pt>
                <c:pt idx="5896">
                  <c:v>412.07349759354798</c:v>
                </c:pt>
                <c:pt idx="5897">
                  <c:v>451.49011489860391</c:v>
                </c:pt>
                <c:pt idx="5898">
                  <c:v>476.0106158073595</c:v>
                </c:pt>
                <c:pt idx="5899">
                  <c:v>548.69361655918044</c:v>
                </c:pt>
                <c:pt idx="5900">
                  <c:v>528.19992630774868</c:v>
                </c:pt>
                <c:pt idx="5901">
                  <c:v>497.03437149558579</c:v>
                </c:pt>
                <c:pt idx="5902">
                  <c:v>472.91324979599869</c:v>
                </c:pt>
                <c:pt idx="5903">
                  <c:v>458.18856364328661</c:v>
                </c:pt>
                <c:pt idx="5904">
                  <c:v>474.88391726225342</c:v>
                </c:pt>
                <c:pt idx="5905">
                  <c:v>451.32633589043343</c:v>
                </c:pt>
                <c:pt idx="5906">
                  <c:v>515.34834179955737</c:v>
                </c:pt>
                <c:pt idx="5907">
                  <c:v>943.87141569290634</c:v>
                </c:pt>
                <c:pt idx="5908">
                  <c:v>680.90273666541702</c:v>
                </c:pt>
                <c:pt idx="5909">
                  <c:v>649.55217031986695</c:v>
                </c:pt>
                <c:pt idx="5910">
                  <c:v>603.45938258333388</c:v>
                </c:pt>
                <c:pt idx="5911">
                  <c:v>591.23778159824292</c:v>
                </c:pt>
                <c:pt idx="5912">
                  <c:v>565.85587835995125</c:v>
                </c:pt>
                <c:pt idx="5913">
                  <c:v>545.53343830098925</c:v>
                </c:pt>
                <c:pt idx="5914">
                  <c:v>533.50403300623066</c:v>
                </c:pt>
                <c:pt idx="5915">
                  <c:v>562.68906670474394</c:v>
                </c:pt>
                <c:pt idx="5916">
                  <c:v>575.86005284039925</c:v>
                </c:pt>
                <c:pt idx="5917">
                  <c:v>553.69837569054039</c:v>
                </c:pt>
                <c:pt idx="5918">
                  <c:v>540.64928993129604</c:v>
                </c:pt>
                <c:pt idx="5919">
                  <c:v>529.02317057688037</c:v>
                </c:pt>
                <c:pt idx="5920">
                  <c:v>574.89473076724391</c:v>
                </c:pt>
                <c:pt idx="5921">
                  <c:v>645.09236469518328</c:v>
                </c:pt>
                <c:pt idx="5922">
                  <c:v>603.06415247820223</c:v>
                </c:pt>
                <c:pt idx="5923">
                  <c:v>628.33037241144848</c:v>
                </c:pt>
                <c:pt idx="5924">
                  <c:v>640.19387884823254</c:v>
                </c:pt>
                <c:pt idx="5925">
                  <c:v>653.33559798317197</c:v>
                </c:pt>
                <c:pt idx="5926">
                  <c:v>708.20259772289546</c:v>
                </c:pt>
                <c:pt idx="5927">
                  <c:v>616.8687627193159</c:v>
                </c:pt>
                <c:pt idx="5928">
                  <c:v>534.05690631338223</c:v>
                </c:pt>
                <c:pt idx="5929">
                  <c:v>513.46546713474777</c:v>
                </c:pt>
                <c:pt idx="5930">
                  <c:v>495.31502270257539</c:v>
                </c:pt>
                <c:pt idx="5931">
                  <c:v>503.87066235101298</c:v>
                </c:pt>
                <c:pt idx="5932">
                  <c:v>549.87569020436524</c:v>
                </c:pt>
                <c:pt idx="5933">
                  <c:v>559.46343386381591</c:v>
                </c:pt>
                <c:pt idx="5934">
                  <c:v>578.96772029954695</c:v>
                </c:pt>
                <c:pt idx="5935">
                  <c:v>689.9894255307629</c:v>
                </c:pt>
                <c:pt idx="5936">
                  <c:v>716.19783440753179</c:v>
                </c:pt>
                <c:pt idx="5937">
                  <c:v>867.81210299391046</c:v>
                </c:pt>
                <c:pt idx="5938">
                  <c:v>944.47582980573634</c:v>
                </c:pt>
                <c:pt idx="5939">
                  <c:v>1008.184436087007</c:v>
                </c:pt>
                <c:pt idx="5940">
                  <c:v>947.08020682666802</c:v>
                </c:pt>
                <c:pt idx="5941">
                  <c:v>954.35511816616417</c:v>
                </c:pt>
                <c:pt idx="5942">
                  <c:v>1294.804377417762</c:v>
                </c:pt>
                <c:pt idx="5943">
                  <c:v>1598.799855544024</c:v>
                </c:pt>
                <c:pt idx="5944">
                  <c:v>1511.4582591071351</c:v>
                </c:pt>
                <c:pt idx="5945">
                  <c:v>1199.5498930963549</c:v>
                </c:pt>
                <c:pt idx="5946">
                  <c:v>1187.419450685115</c:v>
                </c:pt>
                <c:pt idx="5947">
                  <c:v>1100.557903147421</c:v>
                </c:pt>
                <c:pt idx="5948">
                  <c:v>1147.343162513893</c:v>
                </c:pt>
                <c:pt idx="5949">
                  <c:v>1141.800252068939</c:v>
                </c:pt>
                <c:pt idx="5950">
                  <c:v>1127.4679582056469</c:v>
                </c:pt>
                <c:pt idx="5951">
                  <c:v>1203.053423491192</c:v>
                </c:pt>
                <c:pt idx="5952">
                  <c:v>1191.103901333174</c:v>
                </c:pt>
                <c:pt idx="5953">
                  <c:v>1195.074778410961</c:v>
                </c:pt>
                <c:pt idx="5954">
                  <c:v>1238.5802352781691</c:v>
                </c:pt>
                <c:pt idx="5955">
                  <c:v>1338.925409327192</c:v>
                </c:pt>
                <c:pt idx="5956">
                  <c:v>1379.5240890431201</c:v>
                </c:pt>
                <c:pt idx="5957">
                  <c:v>1395.736754481336</c:v>
                </c:pt>
                <c:pt idx="5958">
                  <c:v>1442.3092983052491</c:v>
                </c:pt>
                <c:pt idx="5959">
                  <c:v>1502.156410709435</c:v>
                </c:pt>
                <c:pt idx="5960">
                  <c:v>2159.7333116795712</c:v>
                </c:pt>
                <c:pt idx="5961">
                  <c:v>2114.544262987059</c:v>
                </c:pt>
                <c:pt idx="5962">
                  <c:v>1749.4809152105711</c:v>
                </c:pt>
                <c:pt idx="5963">
                  <c:v>1616.640434435639</c:v>
                </c:pt>
                <c:pt idx="5964">
                  <c:v>1542.2465199597721</c:v>
                </c:pt>
                <c:pt idx="5965">
                  <c:v>1747.622651374654</c:v>
                </c:pt>
                <c:pt idx="5966">
                  <c:v>1874.999607240135</c:v>
                </c:pt>
                <c:pt idx="5967">
                  <c:v>1953.187144185468</c:v>
                </c:pt>
                <c:pt idx="5968">
                  <c:v>1912.8787486350141</c:v>
                </c:pt>
                <c:pt idx="5969">
                  <c:v>1793.273453503193</c:v>
                </c:pt>
                <c:pt idx="5970">
                  <c:v>1681.9053644402709</c:v>
                </c:pt>
                <c:pt idx="5971">
                  <c:v>1632.5069682161729</c:v>
                </c:pt>
                <c:pt idx="5972">
                  <c:v>1588.5503394739651</c:v>
                </c:pt>
                <c:pt idx="5973">
                  <c:v>1478.815129249487</c:v>
                </c:pt>
                <c:pt idx="5974">
                  <c:v>1438.4567616486199</c:v>
                </c:pt>
                <c:pt idx="5975">
                  <c:v>1350.8922355953021</c:v>
                </c:pt>
                <c:pt idx="5976">
                  <c:v>1340.5899705477109</c:v>
                </c:pt>
                <c:pt idx="5977">
                  <c:v>1333.4143850913861</c:v>
                </c:pt>
                <c:pt idx="5978">
                  <c:v>1347.0061222178169</c:v>
                </c:pt>
                <c:pt idx="5979">
                  <c:v>1527.766332442294</c:v>
                </c:pt>
                <c:pt idx="5980">
                  <c:v>1605.724161971438</c:v>
                </c:pt>
                <c:pt idx="5981">
                  <c:v>1667.6408938049531</c:v>
                </c:pt>
                <c:pt idx="5982">
                  <c:v>1836.724849121453</c:v>
                </c:pt>
                <c:pt idx="5983">
                  <c:v>1774.513237985798</c:v>
                </c:pt>
                <c:pt idx="5984">
                  <c:v>1817.617681345173</c:v>
                </c:pt>
                <c:pt idx="5985">
                  <c:v>1678.9886069164761</c:v>
                </c:pt>
                <c:pt idx="5986">
                  <c:v>1627.213511666097</c:v>
                </c:pt>
                <c:pt idx="5987">
                  <c:v>1660.8229089881579</c:v>
                </c:pt>
                <c:pt idx="5988">
                  <c:v>1778.569680076643</c:v>
                </c:pt>
                <c:pt idx="5989">
                  <c:v>1964.9676874538741</c:v>
                </c:pt>
                <c:pt idx="5990">
                  <c:v>1936.5144472873051</c:v>
                </c:pt>
                <c:pt idx="5991">
                  <c:v>1992.913205224469</c:v>
                </c:pt>
                <c:pt idx="5992">
                  <c:v>1962.7835106534189</c:v>
                </c:pt>
                <c:pt idx="5993">
                  <c:v>1823.874212096521</c:v>
                </c:pt>
                <c:pt idx="5994">
                  <c:v>1655.8251878432379</c:v>
                </c:pt>
                <c:pt idx="5995">
                  <c:v>1704.54068146331</c:v>
                </c:pt>
                <c:pt idx="5996">
                  <c:v>1660.802382221817</c:v>
                </c:pt>
                <c:pt idx="5997">
                  <c:v>1664.348457017976</c:v>
                </c:pt>
                <c:pt idx="5998">
                  <c:v>1519.1561387657871</c:v>
                </c:pt>
                <c:pt idx="5999">
                  <c:v>1505.803035125499</c:v>
                </c:pt>
                <c:pt idx="6000">
                  <c:v>1407.758208647442</c:v>
                </c:pt>
                <c:pt idx="6001">
                  <c:v>1522.0263370615669</c:v>
                </c:pt>
                <c:pt idx="6002">
                  <c:v>1562.4324595310329</c:v>
                </c:pt>
                <c:pt idx="6003">
                  <c:v>1528.266826016461</c:v>
                </c:pt>
                <c:pt idx="6004">
                  <c:v>1529.1408684078019</c:v>
                </c:pt>
                <c:pt idx="6005">
                  <c:v>1615.199675942969</c:v>
                </c:pt>
                <c:pt idx="6006">
                  <c:v>1667.3315772565629</c:v>
                </c:pt>
                <c:pt idx="6007">
                  <c:v>1678.4605085691051</c:v>
                </c:pt>
                <c:pt idx="6008">
                  <c:v>1595.0790097633021</c:v>
                </c:pt>
                <c:pt idx="6009">
                  <c:v>1578.2592277828021</c:v>
                </c:pt>
                <c:pt idx="6010">
                  <c:v>1432.5711500252651</c:v>
                </c:pt>
                <c:pt idx="6011">
                  <c:v>1357.873555448529</c:v>
                </c:pt>
                <c:pt idx="6012">
                  <c:v>1362.3342981172041</c:v>
                </c:pt>
                <c:pt idx="6013">
                  <c:v>1382.5920589020329</c:v>
                </c:pt>
                <c:pt idx="6014">
                  <c:v>1434.4021250480071</c:v>
                </c:pt>
                <c:pt idx="6015">
                  <c:v>1514.7742517408551</c:v>
                </c:pt>
                <c:pt idx="6016">
                  <c:v>1606.4395779980141</c:v>
                </c:pt>
                <c:pt idx="6017">
                  <c:v>1640.7059150225259</c:v>
                </c:pt>
                <c:pt idx="6018">
                  <c:v>1729.8394655719269</c:v>
                </c:pt>
                <c:pt idx="6019">
                  <c:v>1676.0396742107409</c:v>
                </c:pt>
                <c:pt idx="6020">
                  <c:v>1661.114666658518</c:v>
                </c:pt>
                <c:pt idx="6021">
                  <c:v>1554.168761631144</c:v>
                </c:pt>
                <c:pt idx="6022">
                  <c:v>1611.8668848026809</c:v>
                </c:pt>
                <c:pt idx="6023">
                  <c:v>1788.59082135781</c:v>
                </c:pt>
                <c:pt idx="6024">
                  <c:v>1908.677103395165</c:v>
                </c:pt>
                <c:pt idx="6025">
                  <c:v>1983.626216790128</c:v>
                </c:pt>
                <c:pt idx="6026">
                  <c:v>2169.366047067248</c:v>
                </c:pt>
                <c:pt idx="6027">
                  <c:v>2294.8561144139449</c:v>
                </c:pt>
                <c:pt idx="6028">
                  <c:v>2301.2242386440671</c:v>
                </c:pt>
                <c:pt idx="6029">
                  <c:v>2127.325597463559</c:v>
                </c:pt>
                <c:pt idx="6030">
                  <c:v>2184.374208916347</c:v>
                </c:pt>
                <c:pt idx="6031">
                  <c:v>2255.1527041439831</c:v>
                </c:pt>
                <c:pt idx="6032">
                  <c:v>2280.6575869564831</c:v>
                </c:pt>
                <c:pt idx="6033">
                  <c:v>2192.112695436942</c:v>
                </c:pt>
                <c:pt idx="6034">
                  <c:v>2124.7820024625062</c:v>
                </c:pt>
                <c:pt idx="6035">
                  <c:v>2144.3619042288469</c:v>
                </c:pt>
                <c:pt idx="6036">
                  <c:v>2318.6214369682748</c:v>
                </c:pt>
                <c:pt idx="6037">
                  <c:v>2552.5610155525469</c:v>
                </c:pt>
                <c:pt idx="6038">
                  <c:v>2713.68505972202</c:v>
                </c:pt>
                <c:pt idx="6039">
                  <c:v>2605.1664141147098</c:v>
                </c:pt>
                <c:pt idx="6040">
                  <c:v>2449.745819231794</c:v>
                </c:pt>
                <c:pt idx="6041">
                  <c:v>2556.0507839683578</c:v>
                </c:pt>
                <c:pt idx="6042">
                  <c:v>2349.206046631979</c:v>
                </c:pt>
                <c:pt idx="6043">
                  <c:v>2147.5129898492141</c:v>
                </c:pt>
                <c:pt idx="6044">
                  <c:v>2152.743186509002</c:v>
                </c:pt>
                <c:pt idx="6045">
                  <c:v>2040.3544336722871</c:v>
                </c:pt>
                <c:pt idx="6046">
                  <c:v>1986.403489389942</c:v>
                </c:pt>
                <c:pt idx="6047">
                  <c:v>1996.4562645596691</c:v>
                </c:pt>
                <c:pt idx="6048">
                  <c:v>1911.698857935681</c:v>
                </c:pt>
                <c:pt idx="6049">
                  <c:v>1882.044640244264</c:v>
                </c:pt>
                <c:pt idx="6050">
                  <c:v>1763.1198029419991</c:v>
                </c:pt>
                <c:pt idx="6051">
                  <c:v>1707.09540783334</c:v>
                </c:pt>
                <c:pt idx="6052">
                  <c:v>1725.5595651025451</c:v>
                </c:pt>
                <c:pt idx="6053">
                  <c:v>1609.7237703840899</c:v>
                </c:pt>
                <c:pt idx="6054">
                  <c:v>1464.7821566041889</c:v>
                </c:pt>
                <c:pt idx="6055">
                  <c:v>1447.7743934134869</c:v>
                </c:pt>
                <c:pt idx="6056">
                  <c:v>1386.9420132955629</c:v>
                </c:pt>
                <c:pt idx="6057">
                  <c:v>1423.409747381859</c:v>
                </c:pt>
                <c:pt idx="6058">
                  <c:v>1463.4686810040371</c:v>
                </c:pt>
                <c:pt idx="6059">
                  <c:v>1462.1710636240671</c:v>
                </c:pt>
                <c:pt idx="6060">
                  <c:v>1400.6092481801661</c:v>
                </c:pt>
                <c:pt idx="6061">
                  <c:v>1461.080262265408</c:v>
                </c:pt>
                <c:pt idx="6062">
                  <c:v>1543.435706768651</c:v>
                </c:pt>
                <c:pt idx="6063">
                  <c:v>1412.6234097799379</c:v>
                </c:pt>
                <c:pt idx="6064">
                  <c:v>1410.6030588910819</c:v>
                </c:pt>
                <c:pt idx="6065">
                  <c:v>1349.0750937017719</c:v>
                </c:pt>
                <c:pt idx="6066">
                  <c:v>1293.0620410067761</c:v>
                </c:pt>
                <c:pt idx="6067">
                  <c:v>1232.4607909105409</c:v>
                </c:pt>
                <c:pt idx="6068">
                  <c:v>1177.7827924787271</c:v>
                </c:pt>
                <c:pt idx="6069">
                  <c:v>1162.4180952131021</c:v>
                </c:pt>
                <c:pt idx="6070">
                  <c:v>1272.5942821925489</c:v>
                </c:pt>
                <c:pt idx="6071">
                  <c:v>1394.7856547188701</c:v>
                </c:pt>
                <c:pt idx="6072">
                  <c:v>1403.5737411375439</c:v>
                </c:pt>
                <c:pt idx="6073">
                  <c:v>1322.7186464645749</c:v>
                </c:pt>
                <c:pt idx="6074">
                  <c:v>1212.0119423881781</c:v>
                </c:pt>
                <c:pt idx="6075">
                  <c:v>1195.178907107264</c:v>
                </c:pt>
                <c:pt idx="6076">
                  <c:v>1225.0442595358779</c:v>
                </c:pt>
                <c:pt idx="6077">
                  <c:v>1194.9097375703291</c:v>
                </c:pt>
                <c:pt idx="6078">
                  <c:v>1204.9666612059841</c:v>
                </c:pt>
                <c:pt idx="6079">
                  <c:v>1146.664632746795</c:v>
                </c:pt>
                <c:pt idx="6080">
                  <c:v>1117.8898773685939</c:v>
                </c:pt>
                <c:pt idx="6081">
                  <c:v>1101.7468906271019</c:v>
                </c:pt>
                <c:pt idx="6082">
                  <c:v>1029.470575154772</c:v>
                </c:pt>
                <c:pt idx="6083">
                  <c:v>917.76530508549195</c:v>
                </c:pt>
                <c:pt idx="6084">
                  <c:v>914.44828350488194</c:v>
                </c:pt>
                <c:pt idx="6085">
                  <c:v>886.6093490165905</c:v>
                </c:pt>
                <c:pt idx="6086">
                  <c:v>830.87479364123249</c:v>
                </c:pt>
                <c:pt idx="6087">
                  <c:v>857.98639385644458</c:v>
                </c:pt>
                <c:pt idx="6088">
                  <c:v>859.03678544379306</c:v>
                </c:pt>
                <c:pt idx="6089">
                  <c:v>854.81190847645405</c:v>
                </c:pt>
                <c:pt idx="6090">
                  <c:v>852.79922456557176</c:v>
                </c:pt>
                <c:pt idx="6091">
                  <c:v>959.31592941184795</c:v>
                </c:pt>
                <c:pt idx="6092">
                  <c:v>945.76462101056768</c:v>
                </c:pt>
                <c:pt idx="6093">
                  <c:v>937.40850801802219</c:v>
                </c:pt>
                <c:pt idx="6094">
                  <c:v>931.9847381980677</c:v>
                </c:pt>
                <c:pt idx="6095">
                  <c:v>962.04298935614906</c:v>
                </c:pt>
                <c:pt idx="6096">
                  <c:v>893.45384012034219</c:v>
                </c:pt>
                <c:pt idx="6097">
                  <c:v>858.62653908976654</c:v>
                </c:pt>
                <c:pt idx="6098">
                  <c:v>885.12076291504877</c:v>
                </c:pt>
                <c:pt idx="6099">
                  <c:v>851.50262422895969</c:v>
                </c:pt>
                <c:pt idx="6100">
                  <c:v>883.39554222613776</c:v>
                </c:pt>
                <c:pt idx="6101">
                  <c:v>831.18979239017938</c:v>
                </c:pt>
                <c:pt idx="6102">
                  <c:v>755.02053659861133</c:v>
                </c:pt>
                <c:pt idx="6103">
                  <c:v>718.17411293452801</c:v>
                </c:pt>
                <c:pt idx="6104">
                  <c:v>658.71360685425532</c:v>
                </c:pt>
                <c:pt idx="6105">
                  <c:v>630.42007400764169</c:v>
                </c:pt>
                <c:pt idx="6106">
                  <c:v>642.25160629653567</c:v>
                </c:pt>
                <c:pt idx="6107">
                  <c:v>661.87095596824201</c:v>
                </c:pt>
                <c:pt idx="6108">
                  <c:v>664.48189940963789</c:v>
                </c:pt>
                <c:pt idx="6109">
                  <c:v>679.88041416852423</c:v>
                </c:pt>
                <c:pt idx="6110">
                  <c:v>667.66419471645236</c:v>
                </c:pt>
                <c:pt idx="6111">
                  <c:v>673.27229568732923</c:v>
                </c:pt>
                <c:pt idx="6112">
                  <c:v>629.07367379527238</c:v>
                </c:pt>
                <c:pt idx="6113">
                  <c:v>614.03770690216254</c:v>
                </c:pt>
                <c:pt idx="6114">
                  <c:v>576.54712623241448</c:v>
                </c:pt>
                <c:pt idx="6115">
                  <c:v>557.99974849519674</c:v>
                </c:pt>
                <c:pt idx="6116">
                  <c:v>494.89595756869949</c:v>
                </c:pt>
                <c:pt idx="6117">
                  <c:v>489.89257076082168</c:v>
                </c:pt>
                <c:pt idx="6118">
                  <c:v>586.8180815314372</c:v>
                </c:pt>
                <c:pt idx="6119">
                  <c:v>544.29935192880077</c:v>
                </c:pt>
                <c:pt idx="6120">
                  <c:v>467.34698424591261</c:v>
                </c:pt>
                <c:pt idx="6121">
                  <c:v>462.01207582899679</c:v>
                </c:pt>
                <c:pt idx="6122">
                  <c:v>462.24981097387558</c:v>
                </c:pt>
                <c:pt idx="6123">
                  <c:v>478.4943547551465</c:v>
                </c:pt>
                <c:pt idx="6124">
                  <c:v>469.90022424517588</c:v>
                </c:pt>
                <c:pt idx="6125">
                  <c:v>488.95847716064941</c:v>
                </c:pt>
                <c:pt idx="6126">
                  <c:v>527.31538537798838</c:v>
                </c:pt>
                <c:pt idx="6127">
                  <c:v>497.97839855447512</c:v>
                </c:pt>
                <c:pt idx="6128">
                  <c:v>462.94063497883502</c:v>
                </c:pt>
                <c:pt idx="6129">
                  <c:v>453.11570372314941</c:v>
                </c:pt>
                <c:pt idx="6130">
                  <c:v>395.58604159956042</c:v>
                </c:pt>
                <c:pt idx="6131">
                  <c:v>376.55636999905101</c:v>
                </c:pt>
                <c:pt idx="6132">
                  <c:v>399.08039022526589</c:v>
                </c:pt>
                <c:pt idx="6133">
                  <c:v>427.1631633740613</c:v>
                </c:pt>
                <c:pt idx="6134">
                  <c:v>404.2194870974231</c:v>
                </c:pt>
                <c:pt idx="6135">
                  <c:v>421.6308618016115</c:v>
                </c:pt>
                <c:pt idx="6136">
                  <c:v>389.22664314784629</c:v>
                </c:pt>
                <c:pt idx="6137">
                  <c:v>357.82188513576972</c:v>
                </c:pt>
                <c:pt idx="6138">
                  <c:v>365.27475105800261</c:v>
                </c:pt>
                <c:pt idx="6139">
                  <c:v>392.12770740850158</c:v>
                </c:pt>
                <c:pt idx="6140">
                  <c:v>358.7062745917375</c:v>
                </c:pt>
                <c:pt idx="6141">
                  <c:v>332.07883864570908</c:v>
                </c:pt>
                <c:pt idx="6142">
                  <c:v>366.6366945136125</c:v>
                </c:pt>
                <c:pt idx="6143">
                  <c:v>326.07936675933792</c:v>
                </c:pt>
                <c:pt idx="6144">
                  <c:v>349.52787252247799</c:v>
                </c:pt>
                <c:pt idx="6145">
                  <c:v>329.80483464322418</c:v>
                </c:pt>
                <c:pt idx="6146">
                  <c:v>306.17904391630378</c:v>
                </c:pt>
                <c:pt idx="6147">
                  <c:v>319.11409255195912</c:v>
                </c:pt>
                <c:pt idx="6148">
                  <c:v>277.30116947949892</c:v>
                </c:pt>
                <c:pt idx="6149">
                  <c:v>309.3966623548568</c:v>
                </c:pt>
                <c:pt idx="6150">
                  <c:v>285.1882594194837</c:v>
                </c:pt>
                <c:pt idx="6151">
                  <c:v>332.40910581757367</c:v>
                </c:pt>
                <c:pt idx="6152">
                  <c:v>375.97406714001312</c:v>
                </c:pt>
                <c:pt idx="6153">
                  <c:v>370.68748266735679</c:v>
                </c:pt>
                <c:pt idx="6154">
                  <c:v>364.85670874157557</c:v>
                </c:pt>
                <c:pt idx="6155">
                  <c:v>319.62307837048178</c:v>
                </c:pt>
                <c:pt idx="6156">
                  <c:v>315.85722143688798</c:v>
                </c:pt>
                <c:pt idx="6157">
                  <c:v>332.2869211439193</c:v>
                </c:pt>
                <c:pt idx="6158">
                  <c:v>313.43112328524978</c:v>
                </c:pt>
                <c:pt idx="6159">
                  <c:v>321.28672808035589</c:v>
                </c:pt>
                <c:pt idx="6160">
                  <c:v>299.0436494670746</c:v>
                </c:pt>
                <c:pt idx="6161">
                  <c:v>288.86525414462483</c:v>
                </c:pt>
                <c:pt idx="6162">
                  <c:v>293.48553452140419</c:v>
                </c:pt>
                <c:pt idx="6163">
                  <c:v>281.15277807751312</c:v>
                </c:pt>
                <c:pt idx="6164">
                  <c:v>284.7044653779364</c:v>
                </c:pt>
                <c:pt idx="6165">
                  <c:v>289.28304701713989</c:v>
                </c:pt>
                <c:pt idx="6166">
                  <c:v>289.4699226907839</c:v>
                </c:pt>
                <c:pt idx="6167">
                  <c:v>313.57496275116739</c:v>
                </c:pt>
                <c:pt idx="6168">
                  <c:v>296.941066555497</c:v>
                </c:pt>
                <c:pt idx="6169">
                  <c:v>293.31972368582461</c:v>
                </c:pt>
                <c:pt idx="6170">
                  <c:v>292.55330073092028</c:v>
                </c:pt>
                <c:pt idx="6171">
                  <c:v>285.17366205904528</c:v>
                </c:pt>
                <c:pt idx="6172">
                  <c:v>281.2667528793578</c:v>
                </c:pt>
                <c:pt idx="6173">
                  <c:v>275.76184838290612</c:v>
                </c:pt>
                <c:pt idx="6174">
                  <c:v>284.88943402459461</c:v>
                </c:pt>
                <c:pt idx="6175">
                  <c:v>305.57155249157557</c:v>
                </c:pt>
                <c:pt idx="6176">
                  <c:v>299.5795729922811</c:v>
                </c:pt>
                <c:pt idx="6177">
                  <c:v>295.50697504732648</c:v>
                </c:pt>
                <c:pt idx="6178">
                  <c:v>296.78211157360681</c:v>
                </c:pt>
                <c:pt idx="6179">
                  <c:v>306.52333696707461</c:v>
                </c:pt>
                <c:pt idx="6180">
                  <c:v>304.19743862580953</c:v>
                </c:pt>
                <c:pt idx="6181">
                  <c:v>294.31662133212478</c:v>
                </c:pt>
                <c:pt idx="6182">
                  <c:v>294.8816703527196</c:v>
                </c:pt>
                <c:pt idx="6183">
                  <c:v>299.53869887260868</c:v>
                </c:pt>
                <c:pt idx="6184">
                  <c:v>302.90922563894958</c:v>
                </c:pt>
                <c:pt idx="6185">
                  <c:v>286.28773724725079</c:v>
                </c:pt>
                <c:pt idx="6186">
                  <c:v>291.43628685946862</c:v>
                </c:pt>
                <c:pt idx="6187">
                  <c:v>294.24810824476589</c:v>
                </c:pt>
                <c:pt idx="6188">
                  <c:v>286.98158490350079</c:v>
                </c:pt>
                <c:pt idx="6189">
                  <c:v>272.07416302850078</c:v>
                </c:pt>
                <c:pt idx="6190">
                  <c:v>298.49811274263902</c:v>
                </c:pt>
                <c:pt idx="6191">
                  <c:v>291.14943158318829</c:v>
                </c:pt>
                <c:pt idx="6192">
                  <c:v>293.06453392978108</c:v>
                </c:pt>
                <c:pt idx="6193">
                  <c:v>300.23189232821858</c:v>
                </c:pt>
                <c:pt idx="6194">
                  <c:v>288.70496361728112</c:v>
                </c:pt>
                <c:pt idx="6195">
                  <c:v>290.47664828382841</c:v>
                </c:pt>
                <c:pt idx="6196">
                  <c:v>297.94719994540611</c:v>
                </c:pt>
                <c:pt idx="6197">
                  <c:v>300.86906498731139</c:v>
                </c:pt>
                <c:pt idx="6198">
                  <c:v>293.92626263787582</c:v>
                </c:pt>
                <c:pt idx="6199">
                  <c:v>295.93006127353112</c:v>
                </c:pt>
                <c:pt idx="6200">
                  <c:v>292.25146019931231</c:v>
                </c:pt>
                <c:pt idx="6201">
                  <c:v>303.16687719860681</c:v>
                </c:pt>
                <c:pt idx="6202">
                  <c:v>317.70178609669682</c:v>
                </c:pt>
                <c:pt idx="6203">
                  <c:v>301.67897211763898</c:v>
                </c:pt>
                <c:pt idx="6204">
                  <c:v>296.99380639071859</c:v>
                </c:pt>
                <c:pt idx="6205">
                  <c:v>303.50852534029531</c:v>
                </c:pt>
                <c:pt idx="6206">
                  <c:v>309.6182344280121</c:v>
                </c:pt>
                <c:pt idx="6207">
                  <c:v>289.59215619256332</c:v>
                </c:pt>
                <c:pt idx="6208">
                  <c:v>280.5454575512224</c:v>
                </c:pt>
                <c:pt idx="6209">
                  <c:v>291.01133118972052</c:v>
                </c:pt>
                <c:pt idx="6210">
                  <c:v>286.3820343147205</c:v>
                </c:pt>
                <c:pt idx="6211">
                  <c:v>287.49047660129821</c:v>
                </c:pt>
                <c:pt idx="6212">
                  <c:v>287.34501761692309</c:v>
                </c:pt>
                <c:pt idx="6213">
                  <c:v>327.76941706652059</c:v>
                </c:pt>
                <c:pt idx="6214">
                  <c:v>349.9840862256238</c:v>
                </c:pt>
                <c:pt idx="6215">
                  <c:v>422.6310306184173</c:v>
                </c:pt>
                <c:pt idx="6216">
                  <c:v>413.09990814895139</c:v>
                </c:pt>
                <c:pt idx="6217">
                  <c:v>407.47599955378001</c:v>
                </c:pt>
                <c:pt idx="6218">
                  <c:v>397.99145413651678</c:v>
                </c:pt>
                <c:pt idx="6219">
                  <c:v>377.58127218586628</c:v>
                </c:pt>
                <c:pt idx="6220">
                  <c:v>367.85234200297788</c:v>
                </c:pt>
                <c:pt idx="6221">
                  <c:v>369.45236143799309</c:v>
                </c:pt>
                <c:pt idx="6222">
                  <c:v>380.91438761271093</c:v>
                </c:pt>
                <c:pt idx="6223">
                  <c:v>393.21363977251963</c:v>
                </c:pt>
                <c:pt idx="6224">
                  <c:v>367.83627032186911</c:v>
                </c:pt>
                <c:pt idx="6225">
                  <c:v>335.26712664251869</c:v>
                </c:pt>
                <c:pt idx="6226">
                  <c:v>348.66751903528098</c:v>
                </c:pt>
                <c:pt idx="6227">
                  <c:v>343.74697733179812</c:v>
                </c:pt>
                <c:pt idx="6228">
                  <c:v>355.31217685346661</c:v>
                </c:pt>
                <c:pt idx="6229">
                  <c:v>377.38725861022613</c:v>
                </c:pt>
                <c:pt idx="6230">
                  <c:v>428.62844947460201</c:v>
                </c:pt>
                <c:pt idx="6231">
                  <c:v>397.31602191137563</c:v>
                </c:pt>
                <c:pt idx="6232">
                  <c:v>416.32800102573083</c:v>
                </c:pt>
                <c:pt idx="6233">
                  <c:v>435.57435514008591</c:v>
                </c:pt>
                <c:pt idx="6234">
                  <c:v>446.87937174875537</c:v>
                </c:pt>
                <c:pt idx="6235">
                  <c:v>420.84456146926402</c:v>
                </c:pt>
                <c:pt idx="6236">
                  <c:v>461.86272762376569</c:v>
                </c:pt>
                <c:pt idx="6237">
                  <c:v>493.09940557903849</c:v>
                </c:pt>
                <c:pt idx="6238">
                  <c:v>420.4626816826862</c:v>
                </c:pt>
                <c:pt idx="6239">
                  <c:v>422.54454653212179</c:v>
                </c:pt>
                <c:pt idx="6240">
                  <c:v>420.13492064468721</c:v>
                </c:pt>
                <c:pt idx="6241">
                  <c:v>424.42695443232827</c:v>
                </c:pt>
                <c:pt idx="6242">
                  <c:v>420.81220287835669</c:v>
                </c:pt>
                <c:pt idx="6243">
                  <c:v>431.4383249628832</c:v>
                </c:pt>
                <c:pt idx="6244">
                  <c:v>403.70808734106311</c:v>
                </c:pt>
                <c:pt idx="6245">
                  <c:v>403.76228158076577</c:v>
                </c:pt>
                <c:pt idx="6246">
                  <c:v>411.27584086237368</c:v>
                </c:pt>
                <c:pt idx="6247">
                  <c:v>402.08318499731308</c:v>
                </c:pt>
                <c:pt idx="6248">
                  <c:v>407.24487885207651</c:v>
                </c:pt>
                <c:pt idx="6249">
                  <c:v>348.90146951929808</c:v>
                </c:pt>
                <c:pt idx="6250">
                  <c:v>411.48251585953102</c:v>
                </c:pt>
                <c:pt idx="6251">
                  <c:v>460.19614870756601</c:v>
                </c:pt>
                <c:pt idx="6252">
                  <c:v>485.45891806766718</c:v>
                </c:pt>
                <c:pt idx="6253">
                  <c:v>536.29601957657439</c:v>
                </c:pt>
                <c:pt idx="6254">
                  <c:v>458.77187839933009</c:v>
                </c:pt>
                <c:pt idx="6255">
                  <c:v>454.15241139577148</c:v>
                </c:pt>
                <c:pt idx="6256">
                  <c:v>429.80032318801398</c:v>
                </c:pt>
                <c:pt idx="6257">
                  <c:v>513.52609914509708</c:v>
                </c:pt>
                <c:pt idx="6258">
                  <c:v>530.38989935604502</c:v>
                </c:pt>
                <c:pt idx="6259">
                  <c:v>591.35158807482628</c:v>
                </c:pt>
                <c:pt idx="6260">
                  <c:v>504.25865079956782</c:v>
                </c:pt>
                <c:pt idx="6261">
                  <c:v>454.60472527148738</c:v>
                </c:pt>
                <c:pt idx="6262">
                  <c:v>415.65619750015588</c:v>
                </c:pt>
                <c:pt idx="6263">
                  <c:v>426.94432680555929</c:v>
                </c:pt>
                <c:pt idx="6264">
                  <c:v>418.90206606337188</c:v>
                </c:pt>
                <c:pt idx="6265">
                  <c:v>401.58809720292311</c:v>
                </c:pt>
                <c:pt idx="6266">
                  <c:v>398.91263156797322</c:v>
                </c:pt>
                <c:pt idx="6267">
                  <c:v>363.57291904096661</c:v>
                </c:pt>
                <c:pt idx="6268">
                  <c:v>323.87904214854137</c:v>
                </c:pt>
                <c:pt idx="6269">
                  <c:v>341.1074424500386</c:v>
                </c:pt>
                <c:pt idx="6270">
                  <c:v>338.68735015777543</c:v>
                </c:pt>
                <c:pt idx="6271">
                  <c:v>360.14567631543639</c:v>
                </c:pt>
                <c:pt idx="6272">
                  <c:v>425.63884600546288</c:v>
                </c:pt>
                <c:pt idx="6273">
                  <c:v>519.62725158508204</c:v>
                </c:pt>
                <c:pt idx="6274">
                  <c:v>530.3115817736558</c:v>
                </c:pt>
                <c:pt idx="6275">
                  <c:v>1013.543055715332</c:v>
                </c:pt>
                <c:pt idx="6276">
                  <c:v>869.81798390629729</c:v>
                </c:pt>
                <c:pt idx="6277">
                  <c:v>688.54998687210082</c:v>
                </c:pt>
                <c:pt idx="6278">
                  <c:v>615.84738885607624</c:v>
                </c:pt>
                <c:pt idx="6279">
                  <c:v>565.30062210852986</c:v>
                </c:pt>
                <c:pt idx="6280">
                  <c:v>548.26627569622599</c:v>
                </c:pt>
                <c:pt idx="6281">
                  <c:v>533.53288593023262</c:v>
                </c:pt>
                <c:pt idx="6282">
                  <c:v>503.53093601651773</c:v>
                </c:pt>
                <c:pt idx="6283">
                  <c:v>477.56640161593242</c:v>
                </c:pt>
                <c:pt idx="6284">
                  <c:v>458.57719086379518</c:v>
                </c:pt>
                <c:pt idx="6285">
                  <c:v>544.43978595723922</c:v>
                </c:pt>
                <c:pt idx="6286">
                  <c:v>556.69525245830266</c:v>
                </c:pt>
                <c:pt idx="6287">
                  <c:v>582.04920448207736</c:v>
                </c:pt>
                <c:pt idx="6288">
                  <c:v>573.00635378569098</c:v>
                </c:pt>
                <c:pt idx="6289">
                  <c:v>589.16268200692582</c:v>
                </c:pt>
                <c:pt idx="6290">
                  <c:v>566.0916778797781</c:v>
                </c:pt>
                <c:pt idx="6291">
                  <c:v>553.37055168231791</c:v>
                </c:pt>
                <c:pt idx="6292">
                  <c:v>538.26925773700543</c:v>
                </c:pt>
                <c:pt idx="6293">
                  <c:v>622.05631491566066</c:v>
                </c:pt>
                <c:pt idx="6294">
                  <c:v>590.03091529491439</c:v>
                </c:pt>
                <c:pt idx="6295">
                  <c:v>666.96408645362851</c:v>
                </c:pt>
                <c:pt idx="6296">
                  <c:v>647.43985228531221</c:v>
                </c:pt>
                <c:pt idx="6297">
                  <c:v>569.64399673454136</c:v>
                </c:pt>
                <c:pt idx="6298">
                  <c:v>524.28288335705656</c:v>
                </c:pt>
                <c:pt idx="6299">
                  <c:v>601.85227117703187</c:v>
                </c:pt>
                <c:pt idx="6300">
                  <c:v>633.40583514898265</c:v>
                </c:pt>
                <c:pt idx="6301">
                  <c:v>616.16340350835765</c:v>
                </c:pt>
                <c:pt idx="6302">
                  <c:v>607.9608813076967</c:v>
                </c:pt>
                <c:pt idx="6303">
                  <c:v>657.63795602183495</c:v>
                </c:pt>
                <c:pt idx="6304">
                  <c:v>598.60546636486902</c:v>
                </c:pt>
                <c:pt idx="6305">
                  <c:v>584.10413612270236</c:v>
                </c:pt>
                <c:pt idx="6306">
                  <c:v>624.75660403501661</c:v>
                </c:pt>
                <c:pt idx="6307">
                  <c:v>694.84358539830828</c:v>
                </c:pt>
                <c:pt idx="6308">
                  <c:v>736.11833933298624</c:v>
                </c:pt>
                <c:pt idx="6309">
                  <c:v>906.87418105110351</c:v>
                </c:pt>
                <c:pt idx="6310">
                  <c:v>784.04880567711507</c:v>
                </c:pt>
                <c:pt idx="6311">
                  <c:v>913.49537149500509</c:v>
                </c:pt>
                <c:pt idx="6312">
                  <c:v>911.72959293958093</c:v>
                </c:pt>
                <c:pt idx="6313">
                  <c:v>839.30316230068331</c:v>
                </c:pt>
                <c:pt idx="6314">
                  <c:v>808.67995143099017</c:v>
                </c:pt>
                <c:pt idx="6315">
                  <c:v>847.71735923496169</c:v>
                </c:pt>
                <c:pt idx="6316">
                  <c:v>884.93369433477585</c:v>
                </c:pt>
                <c:pt idx="6317">
                  <c:v>923.48018866787083</c:v>
                </c:pt>
                <c:pt idx="6318">
                  <c:v>865.6026640613386</c:v>
                </c:pt>
                <c:pt idx="6319">
                  <c:v>910.48003078187821</c:v>
                </c:pt>
                <c:pt idx="6320">
                  <c:v>947.4999900833858</c:v>
                </c:pt>
                <c:pt idx="6321">
                  <c:v>1024.839509546829</c:v>
                </c:pt>
                <c:pt idx="6322">
                  <c:v>1003.105654145886</c:v>
                </c:pt>
                <c:pt idx="6323">
                  <c:v>956.41752981952982</c:v>
                </c:pt>
                <c:pt idx="6324">
                  <c:v>1014.7116714068781</c:v>
                </c:pt>
                <c:pt idx="6325">
                  <c:v>1020.9049316821061</c:v>
                </c:pt>
                <c:pt idx="6326">
                  <c:v>1042.579706495321</c:v>
                </c:pt>
                <c:pt idx="6327">
                  <c:v>1020.421218434969</c:v>
                </c:pt>
                <c:pt idx="6328">
                  <c:v>988.46080808624947</c:v>
                </c:pt>
                <c:pt idx="6329">
                  <c:v>997.69937234690485</c:v>
                </c:pt>
                <c:pt idx="6330">
                  <c:v>1129.517639693182</c:v>
                </c:pt>
                <c:pt idx="6331">
                  <c:v>1139.387736964492</c:v>
                </c:pt>
                <c:pt idx="6332">
                  <c:v>1129.132017002818</c:v>
                </c:pt>
                <c:pt idx="6333">
                  <c:v>1094.14717508128</c:v>
                </c:pt>
                <c:pt idx="6334">
                  <c:v>1084.3745188312801</c:v>
                </c:pt>
                <c:pt idx="6335">
                  <c:v>1084.7436594562801</c:v>
                </c:pt>
                <c:pt idx="6336">
                  <c:v>1141.80975282134</c:v>
                </c:pt>
                <c:pt idx="6337">
                  <c:v>1147.2789612283059</c:v>
                </c:pt>
                <c:pt idx="6338">
                  <c:v>1095.66805023437</c:v>
                </c:pt>
                <c:pt idx="6339">
                  <c:v>1167.2891998835451</c:v>
                </c:pt>
                <c:pt idx="6340">
                  <c:v>1236.013745179408</c:v>
                </c:pt>
                <c:pt idx="6341">
                  <c:v>1340.3295373957569</c:v>
                </c:pt>
                <c:pt idx="6342">
                  <c:v>1412.468422574749</c:v>
                </c:pt>
                <c:pt idx="6343">
                  <c:v>1174.7162392631781</c:v>
                </c:pt>
                <c:pt idx="6344">
                  <c:v>1161.0569723586959</c:v>
                </c:pt>
                <c:pt idx="6345">
                  <c:v>1183.363573318622</c:v>
                </c:pt>
                <c:pt idx="6346">
                  <c:v>1301.2182723875439</c:v>
                </c:pt>
                <c:pt idx="6347">
                  <c:v>1455.9675640658629</c:v>
                </c:pt>
                <c:pt idx="6348">
                  <c:v>1496.0727184874011</c:v>
                </c:pt>
                <c:pt idx="6349">
                  <c:v>1385.599342660666</c:v>
                </c:pt>
                <c:pt idx="6350">
                  <c:v>1359.7528981180451</c:v>
                </c:pt>
                <c:pt idx="6351">
                  <c:v>1479.1254533435749</c:v>
                </c:pt>
                <c:pt idx="6352">
                  <c:v>1531.9135060385711</c:v>
                </c:pt>
                <c:pt idx="6353">
                  <c:v>1464.675754826897</c:v>
                </c:pt>
                <c:pt idx="6354">
                  <c:v>1517.6782611280671</c:v>
                </c:pt>
                <c:pt idx="6355">
                  <c:v>1388.61265378495</c:v>
                </c:pt>
                <c:pt idx="6356">
                  <c:v>1327.4155460459419</c:v>
                </c:pt>
                <c:pt idx="6357">
                  <c:v>1333.2429575779081</c:v>
                </c:pt>
                <c:pt idx="6358">
                  <c:v>1352.452664416689</c:v>
                </c:pt>
                <c:pt idx="6359">
                  <c:v>1350.2535054152561</c:v>
                </c:pt>
                <c:pt idx="6360">
                  <c:v>1327.4955303640861</c:v>
                </c:pt>
                <c:pt idx="6361">
                  <c:v>1338.7993697944689</c:v>
                </c:pt>
                <c:pt idx="6362">
                  <c:v>1387.7269467646511</c:v>
                </c:pt>
                <c:pt idx="6363">
                  <c:v>1283.44213616092</c:v>
                </c:pt>
                <c:pt idx="6364">
                  <c:v>1315.3606021879159</c:v>
                </c:pt>
                <c:pt idx="6365">
                  <c:v>1313.1119703377649</c:v>
                </c:pt>
                <c:pt idx="6366">
                  <c:v>1383.114155720597</c:v>
                </c:pt>
                <c:pt idx="6367">
                  <c:v>1449.618586234832</c:v>
                </c:pt>
                <c:pt idx="6368">
                  <c:v>1507.2571390938699</c:v>
                </c:pt>
                <c:pt idx="6369">
                  <c:v>1726.523749986726</c:v>
                </c:pt>
                <c:pt idx="6370">
                  <c:v>1620.6742843556201</c:v>
                </c:pt>
                <c:pt idx="6371">
                  <c:v>1661.771694540299</c:v>
                </c:pt>
                <c:pt idx="6372">
                  <c:v>1650.657350473165</c:v>
                </c:pt>
                <c:pt idx="6373">
                  <c:v>1600.343075631522</c:v>
                </c:pt>
                <c:pt idx="6374">
                  <c:v>1487.0055889578359</c:v>
                </c:pt>
                <c:pt idx="6375">
                  <c:v>1451.570815780613</c:v>
                </c:pt>
                <c:pt idx="6376">
                  <c:v>1553.663750806935</c:v>
                </c:pt>
                <c:pt idx="6377">
                  <c:v>1583.1807913413861</c:v>
                </c:pt>
                <c:pt idx="6378">
                  <c:v>1586.6445224837801</c:v>
                </c:pt>
                <c:pt idx="6379">
                  <c:v>1708.4635971049461</c:v>
                </c:pt>
                <c:pt idx="6380">
                  <c:v>1721.66192795295</c:v>
                </c:pt>
                <c:pt idx="6381">
                  <c:v>1590.208711070791</c:v>
                </c:pt>
                <c:pt idx="6382">
                  <c:v>1473.6799859911921</c:v>
                </c:pt>
                <c:pt idx="6383">
                  <c:v>1481.243130714912</c:v>
                </c:pt>
                <c:pt idx="6384">
                  <c:v>1488.2434938714989</c:v>
                </c:pt>
                <c:pt idx="6385">
                  <c:v>1442.7801960735301</c:v>
                </c:pt>
                <c:pt idx="6386">
                  <c:v>1402.9602751608779</c:v>
                </c:pt>
                <c:pt idx="6387">
                  <c:v>1478.6744912163031</c:v>
                </c:pt>
                <c:pt idx="6388">
                  <c:v>1512.0315224663029</c:v>
                </c:pt>
                <c:pt idx="6389">
                  <c:v>1491.1340785579459</c:v>
                </c:pt>
                <c:pt idx="6390">
                  <c:v>1267.571228246499</c:v>
                </c:pt>
                <c:pt idx="6391">
                  <c:v>1324.0756009368631</c:v>
                </c:pt>
                <c:pt idx="6392">
                  <c:v>1325.3239019105829</c:v>
                </c:pt>
                <c:pt idx="6393">
                  <c:v>1336.2407381367871</c:v>
                </c:pt>
                <c:pt idx="6394">
                  <c:v>1276.5764064336199</c:v>
                </c:pt>
                <c:pt idx="6395">
                  <c:v>1310.722548530571</c:v>
                </c:pt>
                <c:pt idx="6396">
                  <c:v>1295.4117779123101</c:v>
                </c:pt>
                <c:pt idx="6397">
                  <c:v>1333.1555079961199</c:v>
                </c:pt>
                <c:pt idx="6398">
                  <c:v>1337.3998738079049</c:v>
                </c:pt>
                <c:pt idx="6399">
                  <c:v>1347.821329270969</c:v>
                </c:pt>
                <c:pt idx="6400">
                  <c:v>1388.0567590547039</c:v>
                </c:pt>
                <c:pt idx="6401">
                  <c:v>1535.8868688321199</c:v>
                </c:pt>
                <c:pt idx="6402">
                  <c:v>1431.5795455757191</c:v>
                </c:pt>
                <c:pt idx="6403">
                  <c:v>1319.3839330359201</c:v>
                </c:pt>
                <c:pt idx="6404">
                  <c:v>1181.209097658352</c:v>
                </c:pt>
                <c:pt idx="6405">
                  <c:v>1118.521004649803</c:v>
                </c:pt>
                <c:pt idx="6406">
                  <c:v>1076.702001994606</c:v>
                </c:pt>
                <c:pt idx="6407">
                  <c:v>1118.883855923598</c:v>
                </c:pt>
                <c:pt idx="6408">
                  <c:v>1223.3589113415981</c:v>
                </c:pt>
                <c:pt idx="6409">
                  <c:v>1404.841443090249</c:v>
                </c:pt>
                <c:pt idx="6410">
                  <c:v>1500.4890940473319</c:v>
                </c:pt>
                <c:pt idx="6411">
                  <c:v>1622.900689450802</c:v>
                </c:pt>
                <c:pt idx="6412">
                  <c:v>1412.3111478118631</c:v>
                </c:pt>
                <c:pt idx="6413">
                  <c:v>1290.6052842528591</c:v>
                </c:pt>
                <c:pt idx="6414">
                  <c:v>1289.2365740852381</c:v>
                </c:pt>
                <c:pt idx="6415">
                  <c:v>1336.5137315184841</c:v>
                </c:pt>
                <c:pt idx="6416">
                  <c:v>1305.8960595866281</c:v>
                </c:pt>
                <c:pt idx="6417">
                  <c:v>1276.815729287606</c:v>
                </c:pt>
                <c:pt idx="6418">
                  <c:v>1222.1909559179121</c:v>
                </c:pt>
                <c:pt idx="6419">
                  <c:v>1230.522224871753</c:v>
                </c:pt>
                <c:pt idx="6420">
                  <c:v>1233.176822748901</c:v>
                </c:pt>
                <c:pt idx="6421">
                  <c:v>1256.7433019272189</c:v>
                </c:pt>
                <c:pt idx="6422">
                  <c:v>1209.352326615772</c:v>
                </c:pt>
                <c:pt idx="6423">
                  <c:v>1236.8302363870821</c:v>
                </c:pt>
                <c:pt idx="6424">
                  <c:v>1290.4787411878749</c:v>
                </c:pt>
                <c:pt idx="6425">
                  <c:v>1302.307160600147</c:v>
                </c:pt>
                <c:pt idx="6426">
                  <c:v>1302.810024430378</c:v>
                </c:pt>
                <c:pt idx="6427">
                  <c:v>1285.2079940464921</c:v>
                </c:pt>
                <c:pt idx="6428">
                  <c:v>1289.539485300071</c:v>
                </c:pt>
                <c:pt idx="6429">
                  <c:v>1278.644884824583</c:v>
                </c:pt>
                <c:pt idx="6430">
                  <c:v>1268.95859412609</c:v>
                </c:pt>
                <c:pt idx="6431">
                  <c:v>1382.476525784193</c:v>
                </c:pt>
                <c:pt idx="6432">
                  <c:v>1310.045816261787</c:v>
                </c:pt>
                <c:pt idx="6433">
                  <c:v>1337.642475070749</c:v>
                </c:pt>
                <c:pt idx="6434">
                  <c:v>1300.634704808999</c:v>
                </c:pt>
                <c:pt idx="6435">
                  <c:v>1201.5789284669761</c:v>
                </c:pt>
                <c:pt idx="6436">
                  <c:v>1115.9701522496171</c:v>
                </c:pt>
                <c:pt idx="6437">
                  <c:v>1065.958806614299</c:v>
                </c:pt>
                <c:pt idx="6438">
                  <c:v>1033.5141691934771</c:v>
                </c:pt>
                <c:pt idx="6439">
                  <c:v>973.64593975488197</c:v>
                </c:pt>
                <c:pt idx="6440">
                  <c:v>965.50716219023445</c:v>
                </c:pt>
                <c:pt idx="6441">
                  <c:v>958.50581588127227</c:v>
                </c:pt>
                <c:pt idx="6442">
                  <c:v>961.58456472645412</c:v>
                </c:pt>
                <c:pt idx="6443">
                  <c:v>962.2319080915147</c:v>
                </c:pt>
                <c:pt idx="6444">
                  <c:v>949.04130252652976</c:v>
                </c:pt>
                <c:pt idx="6445">
                  <c:v>892.33868764866622</c:v>
                </c:pt>
                <c:pt idx="6446">
                  <c:v>883.22595442848444</c:v>
                </c:pt>
                <c:pt idx="6447">
                  <c:v>956.70686777796163</c:v>
                </c:pt>
                <c:pt idx="6448">
                  <c:v>919.15970173390861</c:v>
                </c:pt>
                <c:pt idx="6449">
                  <c:v>867.66040668737082</c:v>
                </c:pt>
                <c:pt idx="6450">
                  <c:v>790.6284366294617</c:v>
                </c:pt>
                <c:pt idx="6451">
                  <c:v>781.03082021184059</c:v>
                </c:pt>
                <c:pt idx="6452">
                  <c:v>843.31076084821177</c:v>
                </c:pt>
                <c:pt idx="6453">
                  <c:v>859.2707402583784</c:v>
                </c:pt>
                <c:pt idx="6454">
                  <c:v>881.70587611101473</c:v>
                </c:pt>
                <c:pt idx="6455">
                  <c:v>854.76288037377594</c:v>
                </c:pt>
                <c:pt idx="6456">
                  <c:v>817.1319536979845</c:v>
                </c:pt>
                <c:pt idx="6457">
                  <c:v>822.17342724877608</c:v>
                </c:pt>
                <c:pt idx="6458">
                  <c:v>862.7175749448254</c:v>
                </c:pt>
                <c:pt idx="6459">
                  <c:v>774.66238309677988</c:v>
                </c:pt>
                <c:pt idx="6460">
                  <c:v>741.87299325587276</c:v>
                </c:pt>
                <c:pt idx="6461">
                  <c:v>707.07252633433495</c:v>
                </c:pt>
                <c:pt idx="6462">
                  <c:v>625.68369544368909</c:v>
                </c:pt>
                <c:pt idx="6463">
                  <c:v>613.11866232258501</c:v>
                </c:pt>
                <c:pt idx="6464">
                  <c:v>585.20185741418732</c:v>
                </c:pt>
                <c:pt idx="6465">
                  <c:v>575.13681385381415</c:v>
                </c:pt>
                <c:pt idx="6466">
                  <c:v>568.63968973414183</c:v>
                </c:pt>
                <c:pt idx="6467">
                  <c:v>594.57478125652631</c:v>
                </c:pt>
                <c:pt idx="6468">
                  <c:v>580.27941494935396</c:v>
                </c:pt>
                <c:pt idx="6469">
                  <c:v>608.5079087334675</c:v>
                </c:pt>
                <c:pt idx="6470">
                  <c:v>600.02667318943531</c:v>
                </c:pt>
                <c:pt idx="6471">
                  <c:v>657.59887954704141</c:v>
                </c:pt>
                <c:pt idx="6472">
                  <c:v>809.72353647394834</c:v>
                </c:pt>
                <c:pt idx="6473">
                  <c:v>690.03227654101863</c:v>
                </c:pt>
                <c:pt idx="6474">
                  <c:v>644.10775084747502</c:v>
                </c:pt>
                <c:pt idx="6475">
                  <c:v>630.0368324937856</c:v>
                </c:pt>
                <c:pt idx="6476">
                  <c:v>707.96088099382723</c:v>
                </c:pt>
                <c:pt idx="6477">
                  <c:v>644.72057080346372</c:v>
                </c:pt>
                <c:pt idx="6478">
                  <c:v>584.03427993766638</c:v>
                </c:pt>
                <c:pt idx="6479">
                  <c:v>501.58074278564942</c:v>
                </c:pt>
                <c:pt idx="6480">
                  <c:v>439.73536394720622</c:v>
                </c:pt>
                <c:pt idx="6481">
                  <c:v>458.70352656618348</c:v>
                </c:pt>
                <c:pt idx="6482">
                  <c:v>595.33167566637655</c:v>
                </c:pt>
                <c:pt idx="6483">
                  <c:v>533.43837796464186</c:v>
                </c:pt>
                <c:pt idx="6484">
                  <c:v>501.23395644615317</c:v>
                </c:pt>
                <c:pt idx="6485">
                  <c:v>459.2747393321456</c:v>
                </c:pt>
                <c:pt idx="6486">
                  <c:v>413.21886148447902</c:v>
                </c:pt>
                <c:pt idx="6487">
                  <c:v>427.72782594328947</c:v>
                </c:pt>
                <c:pt idx="6488">
                  <c:v>384.55133363112679</c:v>
                </c:pt>
                <c:pt idx="6489">
                  <c:v>374.85109944859641</c:v>
                </c:pt>
                <c:pt idx="6490">
                  <c:v>405.86722766698853</c:v>
                </c:pt>
                <c:pt idx="6491">
                  <c:v>375.18746692480102</c:v>
                </c:pt>
                <c:pt idx="6492">
                  <c:v>445.14995696670633</c:v>
                </c:pt>
                <c:pt idx="6493">
                  <c:v>420.79782394752272</c:v>
                </c:pt>
                <c:pt idx="6494">
                  <c:v>385.77880587400938</c:v>
                </c:pt>
                <c:pt idx="6495">
                  <c:v>349.61305382464951</c:v>
                </c:pt>
                <c:pt idx="6496">
                  <c:v>340.41789824829351</c:v>
                </c:pt>
                <c:pt idx="6497">
                  <c:v>358.71263027101497</c:v>
                </c:pt>
                <c:pt idx="6498">
                  <c:v>407.56967597698292</c:v>
                </c:pt>
                <c:pt idx="6499">
                  <c:v>278.8832334908285</c:v>
                </c:pt>
                <c:pt idx="6500">
                  <c:v>278.46437635765801</c:v>
                </c:pt>
                <c:pt idx="6501">
                  <c:v>282.82643240665988</c:v>
                </c:pt>
                <c:pt idx="6502">
                  <c:v>334.37055584558141</c:v>
                </c:pt>
                <c:pt idx="6503">
                  <c:v>259.9808319169573</c:v>
                </c:pt>
                <c:pt idx="6504">
                  <c:v>259.38430819075279</c:v>
                </c:pt>
                <c:pt idx="6505">
                  <c:v>278.88062937647339</c:v>
                </c:pt>
                <c:pt idx="6506">
                  <c:v>258.82701609522343</c:v>
                </c:pt>
                <c:pt idx="6507">
                  <c:v>227.82465515914481</c:v>
                </c:pt>
                <c:pt idx="6508">
                  <c:v>222.275876343444</c:v>
                </c:pt>
                <c:pt idx="6509">
                  <c:v>192.4291732042301</c:v>
                </c:pt>
                <c:pt idx="6510">
                  <c:v>245.0037888448654</c:v>
                </c:pt>
                <c:pt idx="6511">
                  <c:v>285.89421130438149</c:v>
                </c:pt>
                <c:pt idx="6512">
                  <c:v>273.72704821844411</c:v>
                </c:pt>
                <c:pt idx="6513">
                  <c:v>304.8872655036003</c:v>
                </c:pt>
                <c:pt idx="6514">
                  <c:v>273.62088864671011</c:v>
                </c:pt>
                <c:pt idx="6515">
                  <c:v>257.71675544216367</c:v>
                </c:pt>
                <c:pt idx="6516">
                  <c:v>248.4856763406012</c:v>
                </c:pt>
                <c:pt idx="6517">
                  <c:v>230.10200388819209</c:v>
                </c:pt>
                <c:pt idx="6518">
                  <c:v>283.16426183956901</c:v>
                </c:pt>
                <c:pt idx="6519">
                  <c:v>243.9361053596424</c:v>
                </c:pt>
                <c:pt idx="6520">
                  <c:v>235.80165197628779</c:v>
                </c:pt>
                <c:pt idx="6521">
                  <c:v>243.4137017596542</c:v>
                </c:pt>
                <c:pt idx="6522">
                  <c:v>287.53040643862579</c:v>
                </c:pt>
                <c:pt idx="6523">
                  <c:v>275.49083574118652</c:v>
                </c:pt>
                <c:pt idx="6524">
                  <c:v>259.33312860659458</c:v>
                </c:pt>
                <c:pt idx="6525">
                  <c:v>269.50070400148383</c:v>
                </c:pt>
                <c:pt idx="6526">
                  <c:v>253.02459541057661</c:v>
                </c:pt>
                <c:pt idx="6527">
                  <c:v>281.12374445391367</c:v>
                </c:pt>
                <c:pt idx="6528">
                  <c:v>266.60747521136818</c:v>
                </c:pt>
                <c:pt idx="6529">
                  <c:v>255.9883201304005</c:v>
                </c:pt>
                <c:pt idx="6530">
                  <c:v>246.13241240844971</c:v>
                </c:pt>
                <c:pt idx="6531">
                  <c:v>245.04825713501219</c:v>
                </c:pt>
                <c:pt idx="6532">
                  <c:v>235.91770341696781</c:v>
                </c:pt>
                <c:pt idx="6533">
                  <c:v>234.73058954409461</c:v>
                </c:pt>
                <c:pt idx="6534">
                  <c:v>242.84946161440709</c:v>
                </c:pt>
                <c:pt idx="6535">
                  <c:v>231.04361444643831</c:v>
                </c:pt>
                <c:pt idx="6536">
                  <c:v>242.22974677776409</c:v>
                </c:pt>
                <c:pt idx="6537">
                  <c:v>248.12863593792031</c:v>
                </c:pt>
                <c:pt idx="6538">
                  <c:v>245.955865326766</c:v>
                </c:pt>
                <c:pt idx="6539">
                  <c:v>241.87232538393829</c:v>
                </c:pt>
                <c:pt idx="6540">
                  <c:v>239.2975618154052</c:v>
                </c:pt>
                <c:pt idx="6541">
                  <c:v>229.65591913393831</c:v>
                </c:pt>
                <c:pt idx="6542">
                  <c:v>234.05209158634739</c:v>
                </c:pt>
                <c:pt idx="6543">
                  <c:v>232.07757986759739</c:v>
                </c:pt>
                <c:pt idx="6544">
                  <c:v>231.99148592512771</c:v>
                </c:pt>
                <c:pt idx="6545">
                  <c:v>231.63207430403401</c:v>
                </c:pt>
                <c:pt idx="6546">
                  <c:v>221.46966473230009</c:v>
                </c:pt>
                <c:pt idx="6547">
                  <c:v>206.71024861333319</c:v>
                </c:pt>
                <c:pt idx="6548">
                  <c:v>210.88176960942701</c:v>
                </c:pt>
                <c:pt idx="6549">
                  <c:v>205.63795359522331</c:v>
                </c:pt>
                <c:pt idx="6550">
                  <c:v>208.15174304266279</c:v>
                </c:pt>
                <c:pt idx="6551">
                  <c:v>209.8791112067253</c:v>
                </c:pt>
                <c:pt idx="6552">
                  <c:v>215.98141785445731</c:v>
                </c:pt>
                <c:pt idx="6553">
                  <c:v>225.47901306930109</c:v>
                </c:pt>
                <c:pt idx="6554">
                  <c:v>223.78532908350459</c:v>
                </c:pt>
                <c:pt idx="6555">
                  <c:v>222.4714519379099</c:v>
                </c:pt>
                <c:pt idx="6556">
                  <c:v>223.86784861475459</c:v>
                </c:pt>
                <c:pt idx="6557">
                  <c:v>232.76439129480011</c:v>
                </c:pt>
                <c:pt idx="6558">
                  <c:v>228.69729422306619</c:v>
                </c:pt>
                <c:pt idx="6559">
                  <c:v>221.47392048833319</c:v>
                </c:pt>
                <c:pt idx="6560">
                  <c:v>224.38793143009741</c:v>
                </c:pt>
                <c:pt idx="6561">
                  <c:v>226.6065571108484</c:v>
                </c:pt>
                <c:pt idx="6562">
                  <c:v>233.98255085942699</c:v>
                </c:pt>
                <c:pt idx="6563">
                  <c:v>236.75277068222439</c:v>
                </c:pt>
                <c:pt idx="6564">
                  <c:v>224.74994812789481</c:v>
                </c:pt>
                <c:pt idx="6565">
                  <c:v>227.59796063073759</c:v>
                </c:pt>
                <c:pt idx="6566">
                  <c:v>223.55044636723949</c:v>
                </c:pt>
                <c:pt idx="6567">
                  <c:v>224.72736512008231</c:v>
                </c:pt>
                <c:pt idx="6568">
                  <c:v>218.3666179535349</c:v>
                </c:pt>
                <c:pt idx="6569">
                  <c:v>211.56160857284939</c:v>
                </c:pt>
                <c:pt idx="6570">
                  <c:v>215.995343828177</c:v>
                </c:pt>
                <c:pt idx="6571">
                  <c:v>213.27711648158419</c:v>
                </c:pt>
                <c:pt idx="6572">
                  <c:v>209.63075192796009</c:v>
                </c:pt>
                <c:pt idx="6573">
                  <c:v>222.26120525964379</c:v>
                </c:pt>
                <c:pt idx="6574">
                  <c:v>206.22284418276649</c:v>
                </c:pt>
                <c:pt idx="6575">
                  <c:v>232.25135226072811</c:v>
                </c:pt>
                <c:pt idx="6576">
                  <c:v>245.53462316769401</c:v>
                </c:pt>
                <c:pt idx="6577">
                  <c:v>238.39930870746201</c:v>
                </c:pt>
                <c:pt idx="6578">
                  <c:v>239.80927960305669</c:v>
                </c:pt>
                <c:pt idx="6579">
                  <c:v>233.4342773541201</c:v>
                </c:pt>
                <c:pt idx="6580">
                  <c:v>237.29917940916559</c:v>
                </c:pt>
                <c:pt idx="6581">
                  <c:v>237.88017418597761</c:v>
                </c:pt>
                <c:pt idx="6582">
                  <c:v>252.45991838538049</c:v>
                </c:pt>
                <c:pt idx="6583">
                  <c:v>254.10958381648939</c:v>
                </c:pt>
                <c:pt idx="6584">
                  <c:v>246.9570963122253</c:v>
                </c:pt>
                <c:pt idx="6585">
                  <c:v>247.40060217160021</c:v>
                </c:pt>
                <c:pt idx="6586">
                  <c:v>279.80312099885629</c:v>
                </c:pt>
                <c:pt idx="6587">
                  <c:v>323.12046414109727</c:v>
                </c:pt>
                <c:pt idx="6588">
                  <c:v>312.90042565600641</c:v>
                </c:pt>
                <c:pt idx="6589">
                  <c:v>302.96405866097609</c:v>
                </c:pt>
                <c:pt idx="6590">
                  <c:v>283.80219936799699</c:v>
                </c:pt>
                <c:pt idx="6591">
                  <c:v>371.81973717944391</c:v>
                </c:pt>
                <c:pt idx="6592">
                  <c:v>282.36472426323371</c:v>
                </c:pt>
                <c:pt idx="6593">
                  <c:v>282.73100121493741</c:v>
                </c:pt>
                <c:pt idx="6594">
                  <c:v>314.40863520357652</c:v>
                </c:pt>
                <c:pt idx="6595">
                  <c:v>300.21817660414092</c:v>
                </c:pt>
                <c:pt idx="6596">
                  <c:v>279.15628245783029</c:v>
                </c:pt>
                <c:pt idx="6597">
                  <c:v>261.39957356969018</c:v>
                </c:pt>
                <c:pt idx="6598">
                  <c:v>270.52035266698852</c:v>
                </c:pt>
                <c:pt idx="6599">
                  <c:v>297.95474983211437</c:v>
                </c:pt>
                <c:pt idx="6600">
                  <c:v>304.61419807430201</c:v>
                </c:pt>
                <c:pt idx="6601">
                  <c:v>252.8435437774269</c:v>
                </c:pt>
                <c:pt idx="6602">
                  <c:v>263.69932541236642</c:v>
                </c:pt>
                <c:pt idx="6603">
                  <c:v>252.27000412330389</c:v>
                </c:pt>
                <c:pt idx="6604">
                  <c:v>241.56745333494689</c:v>
                </c:pt>
                <c:pt idx="6605">
                  <c:v>253.78294084631801</c:v>
                </c:pt>
                <c:pt idx="6606">
                  <c:v>277.4938014116712</c:v>
                </c:pt>
                <c:pt idx="6607">
                  <c:v>260.07862630406521</c:v>
                </c:pt>
                <c:pt idx="6608">
                  <c:v>250.41814094539569</c:v>
                </c:pt>
                <c:pt idx="6609">
                  <c:v>245.7913786350226</c:v>
                </c:pt>
                <c:pt idx="6610">
                  <c:v>238.70925518899421</c:v>
                </c:pt>
                <c:pt idx="6611">
                  <c:v>231.1191022465141</c:v>
                </c:pt>
                <c:pt idx="6612">
                  <c:v>224.8498540071694</c:v>
                </c:pt>
                <c:pt idx="6613">
                  <c:v>224.63676806966939</c:v>
                </c:pt>
                <c:pt idx="6614">
                  <c:v>240.5174383978048</c:v>
                </c:pt>
                <c:pt idx="6615">
                  <c:v>295.97996265493259</c:v>
                </c:pt>
                <c:pt idx="6616">
                  <c:v>272.85688734917119</c:v>
                </c:pt>
                <c:pt idx="6617">
                  <c:v>251.5131632067565</c:v>
                </c:pt>
                <c:pt idx="6618">
                  <c:v>271.0819132067565</c:v>
                </c:pt>
                <c:pt idx="6619">
                  <c:v>244.12133292194781</c:v>
                </c:pt>
                <c:pt idx="6620">
                  <c:v>234.94844746846491</c:v>
                </c:pt>
                <c:pt idx="6621">
                  <c:v>241.30150468649899</c:v>
                </c:pt>
                <c:pt idx="6622">
                  <c:v>265.9464016662622</c:v>
                </c:pt>
                <c:pt idx="6623">
                  <c:v>244.97356006185689</c:v>
                </c:pt>
                <c:pt idx="6624">
                  <c:v>304.55056201498189</c:v>
                </c:pt>
                <c:pt idx="6625">
                  <c:v>288.44153427207851</c:v>
                </c:pt>
                <c:pt idx="6626">
                  <c:v>225.71985233564189</c:v>
                </c:pt>
                <c:pt idx="6627">
                  <c:v>190.4728395227736</c:v>
                </c:pt>
                <c:pt idx="6628">
                  <c:v>190.7422197905255</c:v>
                </c:pt>
                <c:pt idx="6629">
                  <c:v>197.23951480863539</c:v>
                </c:pt>
                <c:pt idx="6630">
                  <c:v>191.8997303260293</c:v>
                </c:pt>
                <c:pt idx="6631">
                  <c:v>178.54106831288919</c:v>
                </c:pt>
                <c:pt idx="6632">
                  <c:v>167.8475335415786</c:v>
                </c:pt>
                <c:pt idx="6633">
                  <c:v>158.94487240876609</c:v>
                </c:pt>
                <c:pt idx="6634">
                  <c:v>169.14267514314099</c:v>
                </c:pt>
                <c:pt idx="6635">
                  <c:v>150.68002689100379</c:v>
                </c:pt>
                <c:pt idx="6636">
                  <c:v>179.2523264069867</c:v>
                </c:pt>
                <c:pt idx="6637">
                  <c:v>159.51029807956721</c:v>
                </c:pt>
                <c:pt idx="6638">
                  <c:v>192.27658933030389</c:v>
                </c:pt>
                <c:pt idx="6639">
                  <c:v>240.18033271526409</c:v>
                </c:pt>
                <c:pt idx="6640">
                  <c:v>234.65350310409929</c:v>
                </c:pt>
                <c:pt idx="6641">
                  <c:v>235.12237613676041</c:v>
                </c:pt>
                <c:pt idx="6642">
                  <c:v>227.04122925323199</c:v>
                </c:pt>
                <c:pt idx="6643">
                  <c:v>239.86087759449711</c:v>
                </c:pt>
                <c:pt idx="6644">
                  <c:v>227.86583541694691</c:v>
                </c:pt>
                <c:pt idx="6645">
                  <c:v>223.74567984059081</c:v>
                </c:pt>
                <c:pt idx="6646">
                  <c:v>226.96291841765239</c:v>
                </c:pt>
                <c:pt idx="6647">
                  <c:v>256.31152231821682</c:v>
                </c:pt>
                <c:pt idx="6648">
                  <c:v>274.81673022268751</c:v>
                </c:pt>
                <c:pt idx="6649">
                  <c:v>322.94085131643737</c:v>
                </c:pt>
                <c:pt idx="6650">
                  <c:v>291.22334145457762</c:v>
                </c:pt>
                <c:pt idx="6651">
                  <c:v>270.59133140735503</c:v>
                </c:pt>
                <c:pt idx="6652">
                  <c:v>254.79680561757669</c:v>
                </c:pt>
                <c:pt idx="6653">
                  <c:v>199.18133529228399</c:v>
                </c:pt>
                <c:pt idx="6654">
                  <c:v>214.61475862502081</c:v>
                </c:pt>
                <c:pt idx="6655">
                  <c:v>222.94884740308041</c:v>
                </c:pt>
                <c:pt idx="6656">
                  <c:v>213.2490414289924</c:v>
                </c:pt>
                <c:pt idx="6657">
                  <c:v>287.55417287999052</c:v>
                </c:pt>
                <c:pt idx="6658">
                  <c:v>273.08358636508137</c:v>
                </c:pt>
                <c:pt idx="6659">
                  <c:v>288.79079349256631</c:v>
                </c:pt>
                <c:pt idx="6660">
                  <c:v>280.176535198892</c:v>
                </c:pt>
                <c:pt idx="6661">
                  <c:v>303.22549888782379</c:v>
                </c:pt>
                <c:pt idx="6662">
                  <c:v>346.32673260339391</c:v>
                </c:pt>
                <c:pt idx="6663">
                  <c:v>405.32481899690322</c:v>
                </c:pt>
                <c:pt idx="6664">
                  <c:v>552.19748007938597</c:v>
                </c:pt>
                <c:pt idx="6665">
                  <c:v>549.95095683435568</c:v>
                </c:pt>
                <c:pt idx="6666">
                  <c:v>527.54663843233868</c:v>
                </c:pt>
                <c:pt idx="6667">
                  <c:v>518.37400900227249</c:v>
                </c:pt>
                <c:pt idx="6668">
                  <c:v>625.36607957831211</c:v>
                </c:pt>
                <c:pt idx="6669">
                  <c:v>479.5381376734108</c:v>
                </c:pt>
                <c:pt idx="6670">
                  <c:v>474.673950048748</c:v>
                </c:pt>
                <c:pt idx="6671">
                  <c:v>475.54435217160022</c:v>
                </c:pt>
                <c:pt idx="6672">
                  <c:v>473.48276496883318</c:v>
                </c:pt>
                <c:pt idx="6673">
                  <c:v>447.52965538714949</c:v>
                </c:pt>
                <c:pt idx="6674">
                  <c:v>442.99150070533511</c:v>
                </c:pt>
                <c:pt idx="6675">
                  <c:v>411.63861984596008</c:v>
                </c:pt>
                <c:pt idx="6676">
                  <c:v>443.19635364355099</c:v>
                </c:pt>
                <c:pt idx="6677">
                  <c:v>459.88025739144479</c:v>
                </c:pt>
                <c:pt idx="6678">
                  <c:v>515.09739365744861</c:v>
                </c:pt>
                <c:pt idx="6679">
                  <c:v>544.21104417273648</c:v>
                </c:pt>
                <c:pt idx="6680">
                  <c:v>638.76407055413802</c:v>
                </c:pt>
                <c:pt idx="6681">
                  <c:v>646.7521474958919</c:v>
                </c:pt>
                <c:pt idx="6682">
                  <c:v>689.08109759496938</c:v>
                </c:pt>
                <c:pt idx="6683">
                  <c:v>764.69644761771178</c:v>
                </c:pt>
                <c:pt idx="6684">
                  <c:v>792.28883702008693</c:v>
                </c:pt>
                <c:pt idx="6685">
                  <c:v>713.77121504600916</c:v>
                </c:pt>
                <c:pt idx="6686">
                  <c:v>714.28642500694662</c:v>
                </c:pt>
                <c:pt idx="6687">
                  <c:v>811.56907913977989</c:v>
                </c:pt>
                <c:pt idx="6688">
                  <c:v>871.69743880348437</c:v>
                </c:pt>
                <c:pt idx="6689">
                  <c:v>858.45722530702233</c:v>
                </c:pt>
                <c:pt idx="6690">
                  <c:v>887.66469408545049</c:v>
                </c:pt>
                <c:pt idx="6691">
                  <c:v>1000.6997085162531</c:v>
                </c:pt>
                <c:pt idx="6692">
                  <c:v>957.08137997788594</c:v>
                </c:pt>
                <c:pt idx="6693">
                  <c:v>780.34639686489004</c:v>
                </c:pt>
                <c:pt idx="6694">
                  <c:v>710.43116585810935</c:v>
                </c:pt>
                <c:pt idx="6695">
                  <c:v>724.78146974730282</c:v>
                </c:pt>
                <c:pt idx="6696">
                  <c:v>749.16992543126491</c:v>
                </c:pt>
                <c:pt idx="6697">
                  <c:v>741.44179706304521</c:v>
                </c:pt>
                <c:pt idx="6698">
                  <c:v>800.66332240007716</c:v>
                </c:pt>
                <c:pt idx="6699">
                  <c:v>870.22033726941231</c:v>
                </c:pt>
                <c:pt idx="6700">
                  <c:v>877.85220211884803</c:v>
                </c:pt>
                <c:pt idx="6701">
                  <c:v>841.43213825734631</c:v>
                </c:pt>
                <c:pt idx="6702">
                  <c:v>905.90729871651479</c:v>
                </c:pt>
                <c:pt idx="6703">
                  <c:v>986.36677892498801</c:v>
                </c:pt>
                <c:pt idx="6704">
                  <c:v>972.28038013097671</c:v>
                </c:pt>
                <c:pt idx="6705">
                  <c:v>1114.1787843884731</c:v>
                </c:pt>
                <c:pt idx="6706">
                  <c:v>1104.97666390056</c:v>
                </c:pt>
                <c:pt idx="6707">
                  <c:v>1153.2269151122341</c:v>
                </c:pt>
                <c:pt idx="6708">
                  <c:v>1194.996583369689</c:v>
                </c:pt>
                <c:pt idx="6709">
                  <c:v>1185.618118497511</c:v>
                </c:pt>
                <c:pt idx="6710">
                  <c:v>1066.029012943477</c:v>
                </c:pt>
                <c:pt idx="6711">
                  <c:v>1076.0291769381699</c:v>
                </c:pt>
                <c:pt idx="6712">
                  <c:v>1119.255641300746</c:v>
                </c:pt>
                <c:pt idx="6713">
                  <c:v>1174.461274045439</c:v>
                </c:pt>
                <c:pt idx="6714">
                  <c:v>1101.619049600105</c:v>
                </c:pt>
                <c:pt idx="6715">
                  <c:v>1066.882479740352</c:v>
                </c:pt>
                <c:pt idx="6716">
                  <c:v>1032.0680968031891</c:v>
                </c:pt>
                <c:pt idx="6717">
                  <c:v>1037.746142619606</c:v>
                </c:pt>
                <c:pt idx="6718">
                  <c:v>1009.63253948892</c:v>
                </c:pt>
                <c:pt idx="6719">
                  <c:v>997.63284385928739</c:v>
                </c:pt>
                <c:pt idx="6720">
                  <c:v>951.95570537988192</c:v>
                </c:pt>
                <c:pt idx="6721">
                  <c:v>989.74301906312826</c:v>
                </c:pt>
                <c:pt idx="6722">
                  <c:v>1031.7904530133901</c:v>
                </c:pt>
                <c:pt idx="6723">
                  <c:v>1044.4702561611321</c:v>
                </c:pt>
                <c:pt idx="6724">
                  <c:v>1042.994553613541</c:v>
                </c:pt>
                <c:pt idx="6725">
                  <c:v>986.13854919768892</c:v>
                </c:pt>
                <c:pt idx="6726">
                  <c:v>954.82819859753749</c:v>
                </c:pt>
                <c:pt idx="6727">
                  <c:v>926.44640393593909</c:v>
                </c:pt>
                <c:pt idx="6728">
                  <c:v>903.74741133507177</c:v>
                </c:pt>
                <c:pt idx="6729">
                  <c:v>952.90249845581775</c:v>
                </c:pt>
                <c:pt idx="6730">
                  <c:v>1020.883627996333</c:v>
                </c:pt>
                <c:pt idx="6731">
                  <c:v>999.72339593096933</c:v>
                </c:pt>
                <c:pt idx="6732">
                  <c:v>1004.132655764401</c:v>
                </c:pt>
                <c:pt idx="6733">
                  <c:v>1027.497079496291</c:v>
                </c:pt>
                <c:pt idx="6734">
                  <c:v>994.63175694196173</c:v>
                </c:pt>
                <c:pt idx="6735">
                  <c:v>1023.9872631184689</c:v>
                </c:pt>
                <c:pt idx="6736">
                  <c:v>1015.123844861015</c:v>
                </c:pt>
                <c:pt idx="6737">
                  <c:v>969.84921653217384</c:v>
                </c:pt>
                <c:pt idx="6738">
                  <c:v>928.71748820901837</c:v>
                </c:pt>
                <c:pt idx="6739">
                  <c:v>1008.03603245725</c:v>
                </c:pt>
                <c:pt idx="6740">
                  <c:v>1089.886079360678</c:v>
                </c:pt>
                <c:pt idx="6741">
                  <c:v>1146.4187434516059</c:v>
                </c:pt>
                <c:pt idx="6742">
                  <c:v>1210.326513713356</c:v>
                </c:pt>
                <c:pt idx="6743">
                  <c:v>1198.8547553234471</c:v>
                </c:pt>
                <c:pt idx="6744">
                  <c:v>1195.866418655447</c:v>
                </c:pt>
                <c:pt idx="6745">
                  <c:v>1217.8673961802949</c:v>
                </c:pt>
                <c:pt idx="6746">
                  <c:v>1217.348704966515</c:v>
                </c:pt>
                <c:pt idx="6747">
                  <c:v>1268.8574408703209</c:v>
                </c:pt>
                <c:pt idx="6748">
                  <c:v>1215.2465640812379</c:v>
                </c:pt>
                <c:pt idx="6749">
                  <c:v>1126.930718706197</c:v>
                </c:pt>
                <c:pt idx="6750">
                  <c:v>1125.0130434061209</c:v>
                </c:pt>
                <c:pt idx="6751">
                  <c:v>1113.9513824799919</c:v>
                </c:pt>
                <c:pt idx="6752">
                  <c:v>1165.4382756639541</c:v>
                </c:pt>
                <c:pt idx="6753">
                  <c:v>1252.107198654393</c:v>
                </c:pt>
                <c:pt idx="6754">
                  <c:v>1287.715399854696</c:v>
                </c:pt>
                <c:pt idx="6755">
                  <c:v>1399.1808631193101</c:v>
                </c:pt>
                <c:pt idx="6756">
                  <c:v>1313.6240157801931</c:v>
                </c:pt>
                <c:pt idx="6757">
                  <c:v>1318.8195937805301</c:v>
                </c:pt>
                <c:pt idx="6758">
                  <c:v>1296.1833633117801</c:v>
                </c:pt>
                <c:pt idx="6759">
                  <c:v>1259.963873337681</c:v>
                </c:pt>
                <c:pt idx="6760">
                  <c:v>1241.163325307863</c:v>
                </c:pt>
                <c:pt idx="6761">
                  <c:v>1218.1742154232611</c:v>
                </c:pt>
                <c:pt idx="6762">
                  <c:v>1226.084294895549</c:v>
                </c:pt>
                <c:pt idx="6763">
                  <c:v>1297.4363935425749</c:v>
                </c:pt>
                <c:pt idx="6764">
                  <c:v>1342.9826826050751</c:v>
                </c:pt>
                <c:pt idx="6765">
                  <c:v>1328.02481180003</c:v>
                </c:pt>
                <c:pt idx="6766">
                  <c:v>1238.986881342651</c:v>
                </c:pt>
                <c:pt idx="6767">
                  <c:v>1317.238137066412</c:v>
                </c:pt>
                <c:pt idx="6768">
                  <c:v>1340.0787900159989</c:v>
                </c:pt>
                <c:pt idx="6769">
                  <c:v>1417.9570107475531</c:v>
                </c:pt>
                <c:pt idx="6770">
                  <c:v>1410.0426751949919</c:v>
                </c:pt>
                <c:pt idx="6771">
                  <c:v>1368.4013770405111</c:v>
                </c:pt>
                <c:pt idx="6772">
                  <c:v>1285.459690185726</c:v>
                </c:pt>
                <c:pt idx="6773">
                  <c:v>1381.6338249404009</c:v>
                </c:pt>
                <c:pt idx="6774">
                  <c:v>1312.613498779476</c:v>
                </c:pt>
                <c:pt idx="6775">
                  <c:v>1255.567323105412</c:v>
                </c:pt>
                <c:pt idx="6776">
                  <c:v>1201.51761799886</c:v>
                </c:pt>
                <c:pt idx="6777">
                  <c:v>1134.241360350401</c:v>
                </c:pt>
                <c:pt idx="6778">
                  <c:v>1254.0780126153941</c:v>
                </c:pt>
                <c:pt idx="6779">
                  <c:v>1240.248384863962</c:v>
                </c:pt>
                <c:pt idx="6780">
                  <c:v>1213.67281273395</c:v>
                </c:pt>
                <c:pt idx="6781">
                  <c:v>1266.6310542478061</c:v>
                </c:pt>
                <c:pt idx="6782">
                  <c:v>1263.679675177515</c:v>
                </c:pt>
                <c:pt idx="6783">
                  <c:v>1149.362579706238</c:v>
                </c:pt>
                <c:pt idx="6784">
                  <c:v>1122.985297148329</c:v>
                </c:pt>
                <c:pt idx="6785">
                  <c:v>1133.382825867795</c:v>
                </c:pt>
                <c:pt idx="6786">
                  <c:v>1286.763482712681</c:v>
                </c:pt>
                <c:pt idx="6787">
                  <c:v>1335.807970280908</c:v>
                </c:pt>
                <c:pt idx="6788">
                  <c:v>1397.5360435657381</c:v>
                </c:pt>
                <c:pt idx="6789">
                  <c:v>1471.203919324666</c:v>
                </c:pt>
                <c:pt idx="6790">
                  <c:v>1322.4007242833929</c:v>
                </c:pt>
                <c:pt idx="6791">
                  <c:v>1216.1646451107611</c:v>
                </c:pt>
                <c:pt idx="6792">
                  <c:v>1202.472410226158</c:v>
                </c:pt>
                <c:pt idx="6793">
                  <c:v>1207.2870397098179</c:v>
                </c:pt>
                <c:pt idx="6794">
                  <c:v>1230.473639443856</c:v>
                </c:pt>
                <c:pt idx="6795">
                  <c:v>1186.876130159405</c:v>
                </c:pt>
                <c:pt idx="6796">
                  <c:v>1093.9764653664049</c:v>
                </c:pt>
                <c:pt idx="6797">
                  <c:v>1173.582359280867</c:v>
                </c:pt>
                <c:pt idx="6798">
                  <c:v>1181.5350419406959</c:v>
                </c:pt>
                <c:pt idx="6799">
                  <c:v>1042.7832320784159</c:v>
                </c:pt>
                <c:pt idx="6800">
                  <c:v>1074.4696469392229</c:v>
                </c:pt>
                <c:pt idx="6801">
                  <c:v>1047.6657127396361</c:v>
                </c:pt>
                <c:pt idx="6802">
                  <c:v>1039.408136828037</c:v>
                </c:pt>
                <c:pt idx="6803">
                  <c:v>1038.2126005847761</c:v>
                </c:pt>
                <c:pt idx="6804">
                  <c:v>1082.6136927950181</c:v>
                </c:pt>
                <c:pt idx="6805">
                  <c:v>1042.3090740393329</c:v>
                </c:pt>
                <c:pt idx="6806">
                  <c:v>987.38079355921172</c:v>
                </c:pt>
                <c:pt idx="6807">
                  <c:v>886.74591372999203</c:v>
                </c:pt>
                <c:pt idx="6808">
                  <c:v>865.73421585852998</c:v>
                </c:pt>
                <c:pt idx="6809">
                  <c:v>860.14985933119658</c:v>
                </c:pt>
                <c:pt idx="6810">
                  <c:v>841.95419651974953</c:v>
                </c:pt>
                <c:pt idx="6811">
                  <c:v>851.14365108827235</c:v>
                </c:pt>
                <c:pt idx="6812">
                  <c:v>794.04036353710217</c:v>
                </c:pt>
                <c:pt idx="6813">
                  <c:v>759.5379325701208</c:v>
                </c:pt>
                <c:pt idx="6814">
                  <c:v>754.58389075618902</c:v>
                </c:pt>
                <c:pt idx="6815">
                  <c:v>783.22699507012089</c:v>
                </c:pt>
                <c:pt idx="6816">
                  <c:v>732.03635015393161</c:v>
                </c:pt>
                <c:pt idx="6817">
                  <c:v>818.15029171327228</c:v>
                </c:pt>
                <c:pt idx="6818">
                  <c:v>924.01984658229094</c:v>
                </c:pt>
                <c:pt idx="6819">
                  <c:v>955.70634769773039</c:v>
                </c:pt>
                <c:pt idx="6820">
                  <c:v>857.4723223606984</c:v>
                </c:pt>
                <c:pt idx="6821">
                  <c:v>811.895848040028</c:v>
                </c:pt>
                <c:pt idx="6822">
                  <c:v>822.74742097929698</c:v>
                </c:pt>
                <c:pt idx="6823">
                  <c:v>812.89996052297124</c:v>
                </c:pt>
                <c:pt idx="6824">
                  <c:v>755.90417162451286</c:v>
                </c:pt>
                <c:pt idx="6825">
                  <c:v>763.2128725076833</c:v>
                </c:pt>
                <c:pt idx="6826">
                  <c:v>787.13941557266821</c:v>
                </c:pt>
                <c:pt idx="6827">
                  <c:v>709.19889561383673</c:v>
                </c:pt>
                <c:pt idx="6828">
                  <c:v>701.73779411914359</c:v>
                </c:pt>
                <c:pt idx="6829">
                  <c:v>706.29668276259054</c:v>
                </c:pt>
                <c:pt idx="6830">
                  <c:v>615.91682580767588</c:v>
                </c:pt>
                <c:pt idx="6831">
                  <c:v>484.93089874694482</c:v>
                </c:pt>
                <c:pt idx="6832">
                  <c:v>488.71867083715688</c:v>
                </c:pt>
                <c:pt idx="6833">
                  <c:v>408.2809109539761</c:v>
                </c:pt>
                <c:pt idx="6834">
                  <c:v>372.41371718834068</c:v>
                </c:pt>
                <c:pt idx="6835">
                  <c:v>393.11675449018537</c:v>
                </c:pt>
                <c:pt idx="6836">
                  <c:v>431.39495947918249</c:v>
                </c:pt>
                <c:pt idx="6837">
                  <c:v>442.47848673380469</c:v>
                </c:pt>
                <c:pt idx="6838">
                  <c:v>697.24070101377879</c:v>
                </c:pt>
                <c:pt idx="6839">
                  <c:v>604.25149684114638</c:v>
                </c:pt>
                <c:pt idx="6840">
                  <c:v>675.25886555745308</c:v>
                </c:pt>
                <c:pt idx="6841">
                  <c:v>523.13977663725348</c:v>
                </c:pt>
                <c:pt idx="6842">
                  <c:v>460.38003606442493</c:v>
                </c:pt>
                <c:pt idx="6843">
                  <c:v>406.57939872562378</c:v>
                </c:pt>
                <c:pt idx="6844">
                  <c:v>425.97399133501972</c:v>
                </c:pt>
                <c:pt idx="6845">
                  <c:v>342.3060219365405</c:v>
                </c:pt>
                <c:pt idx="6846">
                  <c:v>335.45177260307747</c:v>
                </c:pt>
                <c:pt idx="6847">
                  <c:v>320.8820402561164</c:v>
                </c:pt>
                <c:pt idx="6848">
                  <c:v>418.46999737649418</c:v>
                </c:pt>
                <c:pt idx="6849">
                  <c:v>392.13836670958892</c:v>
                </c:pt>
                <c:pt idx="6850">
                  <c:v>390.04534865028961</c:v>
                </c:pt>
                <c:pt idx="6851">
                  <c:v>418.93388801570819</c:v>
                </c:pt>
                <c:pt idx="6852">
                  <c:v>353.96985587116649</c:v>
                </c:pt>
                <c:pt idx="6853">
                  <c:v>272.68005645141852</c:v>
                </c:pt>
                <c:pt idx="6854">
                  <c:v>349.73788984032637</c:v>
                </c:pt>
                <c:pt idx="6855">
                  <c:v>362.26367157150071</c:v>
                </c:pt>
                <c:pt idx="6856">
                  <c:v>415.86459240213128</c:v>
                </c:pt>
                <c:pt idx="6857">
                  <c:v>359.66140571849598</c:v>
                </c:pt>
                <c:pt idx="6858">
                  <c:v>309.21077785661532</c:v>
                </c:pt>
                <c:pt idx="6859">
                  <c:v>290.07353018757283</c:v>
                </c:pt>
                <c:pt idx="6860">
                  <c:v>301.0986088899819</c:v>
                </c:pt>
                <c:pt idx="6861">
                  <c:v>333.80690244324802</c:v>
                </c:pt>
                <c:pt idx="6862">
                  <c:v>343.2276050870737</c:v>
                </c:pt>
                <c:pt idx="6863">
                  <c:v>293.50419119572251</c:v>
                </c:pt>
                <c:pt idx="6864">
                  <c:v>323.15259657250169</c:v>
                </c:pt>
                <c:pt idx="6865">
                  <c:v>328.4032711705056</c:v>
                </c:pt>
                <c:pt idx="6866">
                  <c:v>299.76725271916001</c:v>
                </c:pt>
                <c:pt idx="6867">
                  <c:v>235.2748753668815</c:v>
                </c:pt>
                <c:pt idx="6868">
                  <c:v>257.75799079372621</c:v>
                </c:pt>
                <c:pt idx="6869">
                  <c:v>203.0453904073654</c:v>
                </c:pt>
                <c:pt idx="6870">
                  <c:v>177.87102067511739</c:v>
                </c:pt>
                <c:pt idx="6871">
                  <c:v>175.54178258633701</c:v>
                </c:pt>
                <c:pt idx="6872">
                  <c:v>173.80337974719879</c:v>
                </c:pt>
                <c:pt idx="6873">
                  <c:v>181.5122176378238</c:v>
                </c:pt>
                <c:pt idx="6874">
                  <c:v>188.6242216474156</c:v>
                </c:pt>
                <c:pt idx="6875">
                  <c:v>171.20592491321449</c:v>
                </c:pt>
                <c:pt idx="6876">
                  <c:v>178.61679752347911</c:v>
                </c:pt>
                <c:pt idx="6877">
                  <c:v>166.12444297962071</c:v>
                </c:pt>
                <c:pt idx="6878">
                  <c:v>217.82661647447719</c:v>
                </c:pt>
                <c:pt idx="6879">
                  <c:v>217.7831771104801</c:v>
                </c:pt>
                <c:pt idx="6880">
                  <c:v>239.4114852159488</c:v>
                </c:pt>
                <c:pt idx="6881">
                  <c:v>287.72890191943168</c:v>
                </c:pt>
                <c:pt idx="6882">
                  <c:v>302.88593316943172</c:v>
                </c:pt>
                <c:pt idx="6883">
                  <c:v>291.008623791589</c:v>
                </c:pt>
                <c:pt idx="6884">
                  <c:v>238.4969416626827</c:v>
                </c:pt>
                <c:pt idx="6885">
                  <c:v>229.5498763292301</c:v>
                </c:pt>
                <c:pt idx="6886">
                  <c:v>221.41896218470919</c:v>
                </c:pt>
                <c:pt idx="6887">
                  <c:v>250.72284450182099</c:v>
                </c:pt>
                <c:pt idx="6888">
                  <c:v>341.84132209773941</c:v>
                </c:pt>
                <c:pt idx="6889">
                  <c:v>306.78905705014847</c:v>
                </c:pt>
                <c:pt idx="6890">
                  <c:v>249.6982319155359</c:v>
                </c:pt>
                <c:pt idx="6891">
                  <c:v>219.39288973372149</c:v>
                </c:pt>
                <c:pt idx="6892">
                  <c:v>207.06659129053591</c:v>
                </c:pt>
                <c:pt idx="6893">
                  <c:v>207.52449919784939</c:v>
                </c:pt>
                <c:pt idx="6894">
                  <c:v>223.74325642583329</c:v>
                </c:pt>
                <c:pt idx="6895">
                  <c:v>224.61609578130199</c:v>
                </c:pt>
                <c:pt idx="6896">
                  <c:v>213.7980709751931</c:v>
                </c:pt>
                <c:pt idx="6897">
                  <c:v>230.23269284592891</c:v>
                </c:pt>
                <c:pt idx="6898">
                  <c:v>247.53162810409941</c:v>
                </c:pt>
                <c:pt idx="6899">
                  <c:v>236.03380593470919</c:v>
                </c:pt>
                <c:pt idx="6900">
                  <c:v>220.30846413783419</c:v>
                </c:pt>
                <c:pt idx="6901">
                  <c:v>210.66213347519309</c:v>
                </c:pt>
                <c:pt idx="6902">
                  <c:v>210.45543004727449</c:v>
                </c:pt>
                <c:pt idx="6903">
                  <c:v>204.3082860114128</c:v>
                </c:pt>
                <c:pt idx="6904">
                  <c:v>233.04052975999139</c:v>
                </c:pt>
                <c:pt idx="6905">
                  <c:v>228.8961988015387</c:v>
                </c:pt>
                <c:pt idx="6906">
                  <c:v>223.3798119865539</c:v>
                </c:pt>
                <c:pt idx="6907">
                  <c:v>182.17067759165431</c:v>
                </c:pt>
                <c:pt idx="6908">
                  <c:v>184.66833785835311</c:v>
                </c:pt>
                <c:pt idx="6909">
                  <c:v>172.35577634202261</c:v>
                </c:pt>
                <c:pt idx="6910">
                  <c:v>177.6027268331467</c:v>
                </c:pt>
                <c:pt idx="6911">
                  <c:v>176.01737687628921</c:v>
                </c:pt>
                <c:pt idx="6912">
                  <c:v>191.2890061300217</c:v>
                </c:pt>
                <c:pt idx="6913">
                  <c:v>188.76947873460071</c:v>
                </c:pt>
                <c:pt idx="6914">
                  <c:v>190.57508063747619</c:v>
                </c:pt>
                <c:pt idx="6915">
                  <c:v>180.01999753342889</c:v>
                </c:pt>
                <c:pt idx="6916">
                  <c:v>164.21287408740051</c:v>
                </c:pt>
                <c:pt idx="6917">
                  <c:v>168.52537183846391</c:v>
                </c:pt>
                <c:pt idx="6918">
                  <c:v>183.20758619393271</c:v>
                </c:pt>
                <c:pt idx="6919">
                  <c:v>182.51136539457289</c:v>
                </c:pt>
                <c:pt idx="6920">
                  <c:v>184.83727594286921</c:v>
                </c:pt>
                <c:pt idx="6921">
                  <c:v>174.43852379016761</c:v>
                </c:pt>
                <c:pt idx="6922">
                  <c:v>178.15453941516759</c:v>
                </c:pt>
                <c:pt idx="6923">
                  <c:v>180.9585993775265</c:v>
                </c:pt>
                <c:pt idx="6924">
                  <c:v>186.7987283871183</c:v>
                </c:pt>
                <c:pt idx="6925">
                  <c:v>181.83126510444691</c:v>
                </c:pt>
                <c:pt idx="6926">
                  <c:v>190.34914519394309</c:v>
                </c:pt>
                <c:pt idx="6927">
                  <c:v>191.80367850040989</c:v>
                </c:pt>
                <c:pt idx="6928">
                  <c:v>196.54397664067699</c:v>
                </c:pt>
                <c:pt idx="6929">
                  <c:v>201.52576423122619</c:v>
                </c:pt>
                <c:pt idx="6930">
                  <c:v>178.9386720423048</c:v>
                </c:pt>
                <c:pt idx="6931">
                  <c:v>197.89765191943169</c:v>
                </c:pt>
                <c:pt idx="6932">
                  <c:v>208.86926559272811</c:v>
                </c:pt>
                <c:pt idx="6933">
                  <c:v>199.9852812177281</c:v>
                </c:pt>
                <c:pt idx="6934">
                  <c:v>178.47640558154109</c:v>
                </c:pt>
                <c:pt idx="6935">
                  <c:v>180.04148238960309</c:v>
                </c:pt>
                <c:pt idx="6936">
                  <c:v>185.2113798505406</c:v>
                </c:pt>
                <c:pt idx="6937">
                  <c:v>184.27889694038441</c:v>
                </c:pt>
                <c:pt idx="6938">
                  <c:v>197.83016550928591</c:v>
                </c:pt>
                <c:pt idx="6939">
                  <c:v>190.1749949476704</c:v>
                </c:pt>
                <c:pt idx="6940">
                  <c:v>183.53219010871109</c:v>
                </c:pt>
                <c:pt idx="6941">
                  <c:v>206.57295790062679</c:v>
                </c:pt>
                <c:pt idx="6942">
                  <c:v>208.01380985517321</c:v>
                </c:pt>
                <c:pt idx="6943">
                  <c:v>210.89866205386019</c:v>
                </c:pt>
                <c:pt idx="6944">
                  <c:v>201.4261893905032</c:v>
                </c:pt>
                <c:pt idx="6945">
                  <c:v>209.93431879214151</c:v>
                </c:pt>
                <c:pt idx="6946">
                  <c:v>203.48675409487581</c:v>
                </c:pt>
                <c:pt idx="6947">
                  <c:v>209.5050829522977</c:v>
                </c:pt>
                <c:pt idx="6948">
                  <c:v>214.69717889956331</c:v>
                </c:pt>
                <c:pt idx="6949">
                  <c:v>213.1999010675321</c:v>
                </c:pt>
                <c:pt idx="6950">
                  <c:v>204.87773084984551</c:v>
                </c:pt>
                <c:pt idx="6951">
                  <c:v>203.4801139510501</c:v>
                </c:pt>
                <c:pt idx="6952">
                  <c:v>250.1030410046742</c:v>
                </c:pt>
                <c:pt idx="6953">
                  <c:v>233.64891004906431</c:v>
                </c:pt>
                <c:pt idx="6954">
                  <c:v>203.0349257702992</c:v>
                </c:pt>
                <c:pt idx="6955">
                  <c:v>198.82813143294021</c:v>
                </c:pt>
                <c:pt idx="6956">
                  <c:v>204.7350261566599</c:v>
                </c:pt>
                <c:pt idx="6957">
                  <c:v>218.21078203024899</c:v>
                </c:pt>
                <c:pt idx="6958">
                  <c:v>191.08727819180581</c:v>
                </c:pt>
                <c:pt idx="6959">
                  <c:v>205.20176424544019</c:v>
                </c:pt>
                <c:pt idx="6960">
                  <c:v>223.85769092123189</c:v>
                </c:pt>
                <c:pt idx="6961">
                  <c:v>201.2634269393314</c:v>
                </c:pt>
                <c:pt idx="6962">
                  <c:v>189.0507126729905</c:v>
                </c:pt>
                <c:pt idx="6963">
                  <c:v>193.1935620827887</c:v>
                </c:pt>
                <c:pt idx="6964">
                  <c:v>186.30542281929061</c:v>
                </c:pt>
                <c:pt idx="6965">
                  <c:v>218.93420699897811</c:v>
                </c:pt>
                <c:pt idx="6966">
                  <c:v>201.2865647237717</c:v>
                </c:pt>
                <c:pt idx="6967">
                  <c:v>187.2912843469924</c:v>
                </c:pt>
                <c:pt idx="6968">
                  <c:v>167.6619601656993</c:v>
                </c:pt>
                <c:pt idx="6969">
                  <c:v>192.2864530927281</c:v>
                </c:pt>
                <c:pt idx="6970">
                  <c:v>196.0476830803039</c:v>
                </c:pt>
                <c:pt idx="6971">
                  <c:v>190.6995469015061</c:v>
                </c:pt>
                <c:pt idx="6972">
                  <c:v>177.48040836332291</c:v>
                </c:pt>
                <c:pt idx="6973">
                  <c:v>176.1045366850567</c:v>
                </c:pt>
                <c:pt idx="6974">
                  <c:v>184.0443876630406</c:v>
                </c:pt>
                <c:pt idx="6975">
                  <c:v>185.72349870246109</c:v>
                </c:pt>
                <c:pt idx="6976">
                  <c:v>188.0226491893209</c:v>
                </c:pt>
                <c:pt idx="6977">
                  <c:v>178.98544713711831</c:v>
                </c:pt>
                <c:pt idx="6978">
                  <c:v>176.9627181261051</c:v>
                </c:pt>
                <c:pt idx="6979">
                  <c:v>159.36587573049999</c:v>
                </c:pt>
                <c:pt idx="6980">
                  <c:v>144.80759807672439</c:v>
                </c:pt>
                <c:pt idx="6981">
                  <c:v>168.58119924717801</c:v>
                </c:pt>
                <c:pt idx="6982">
                  <c:v>197.7512481715379</c:v>
                </c:pt>
                <c:pt idx="6983">
                  <c:v>147.02725139703691</c:v>
                </c:pt>
                <c:pt idx="6984">
                  <c:v>146.58674348830209</c:v>
                </c:pt>
                <c:pt idx="6985">
                  <c:v>147.68790138850849</c:v>
                </c:pt>
                <c:pt idx="6986">
                  <c:v>142.30165100356911</c:v>
                </c:pt>
                <c:pt idx="6987">
                  <c:v>152.00301594213261</c:v>
                </c:pt>
                <c:pt idx="6988">
                  <c:v>144.23947834447631</c:v>
                </c:pt>
                <c:pt idx="6989">
                  <c:v>147.76460989170931</c:v>
                </c:pt>
                <c:pt idx="6990">
                  <c:v>143.98109259518179</c:v>
                </c:pt>
                <c:pt idx="6991">
                  <c:v>170.4017875298494</c:v>
                </c:pt>
                <c:pt idx="6992">
                  <c:v>183.34798889419409</c:v>
                </c:pt>
                <c:pt idx="6993">
                  <c:v>245.92499807530299</c:v>
                </c:pt>
                <c:pt idx="6994">
                  <c:v>186.16989553624049</c:v>
                </c:pt>
                <c:pt idx="6995">
                  <c:v>162.33770286472341</c:v>
                </c:pt>
                <c:pt idx="6996">
                  <c:v>155.9231565813466</c:v>
                </c:pt>
                <c:pt idx="6997">
                  <c:v>153.31347190769219</c:v>
                </c:pt>
                <c:pt idx="6998">
                  <c:v>161.41227561862971</c:v>
                </c:pt>
                <c:pt idx="6999">
                  <c:v>177.12757873794411</c:v>
                </c:pt>
                <c:pt idx="7000">
                  <c:v>261.98790411861933</c:v>
                </c:pt>
                <c:pt idx="7001">
                  <c:v>242.2785969005852</c:v>
                </c:pt>
                <c:pt idx="7002">
                  <c:v>189.7072074517244</c:v>
                </c:pt>
                <c:pt idx="7003">
                  <c:v>175.642554035177</c:v>
                </c:pt>
                <c:pt idx="7004">
                  <c:v>159.16357952203691</c:v>
                </c:pt>
                <c:pt idx="7005">
                  <c:v>146.74358938389679</c:v>
                </c:pt>
                <c:pt idx="7006">
                  <c:v>173.78991458631631</c:v>
                </c:pt>
                <c:pt idx="7007">
                  <c:v>222.9251463274403</c:v>
                </c:pt>
                <c:pt idx="7008">
                  <c:v>218.15844212964291</c:v>
                </c:pt>
                <c:pt idx="7009">
                  <c:v>174.5332029680653</c:v>
                </c:pt>
                <c:pt idx="7010">
                  <c:v>179.05222650180019</c:v>
                </c:pt>
                <c:pt idx="7011">
                  <c:v>219.3961157581912</c:v>
                </c:pt>
                <c:pt idx="7012">
                  <c:v>211.0940333348949</c:v>
                </c:pt>
                <c:pt idx="7013">
                  <c:v>248.8964683185747</c:v>
                </c:pt>
                <c:pt idx="7014">
                  <c:v>255.7812795604147</c:v>
                </c:pt>
                <c:pt idx="7015">
                  <c:v>249.74999791836831</c:v>
                </c:pt>
                <c:pt idx="7016">
                  <c:v>225.55035015451219</c:v>
                </c:pt>
                <c:pt idx="7017">
                  <c:v>214.24642222056059</c:v>
                </c:pt>
                <c:pt idx="7018">
                  <c:v>235.19191284698189</c:v>
                </c:pt>
                <c:pt idx="7019">
                  <c:v>258.57914678181822</c:v>
                </c:pt>
                <c:pt idx="7020">
                  <c:v>252.52321665415431</c:v>
                </c:pt>
                <c:pt idx="7021">
                  <c:v>277.01751099151318</c:v>
                </c:pt>
                <c:pt idx="7022">
                  <c:v>235.3130825692802</c:v>
                </c:pt>
                <c:pt idx="7023">
                  <c:v>243.68489926423479</c:v>
                </c:pt>
                <c:pt idx="7024">
                  <c:v>270.70385453482947</c:v>
                </c:pt>
                <c:pt idx="7025">
                  <c:v>295.23063676139202</c:v>
                </c:pt>
                <c:pt idx="7026">
                  <c:v>312.70848372978412</c:v>
                </c:pt>
                <c:pt idx="7027">
                  <c:v>308.76679752347923</c:v>
                </c:pt>
                <c:pt idx="7028">
                  <c:v>484.56315566490321</c:v>
                </c:pt>
                <c:pt idx="7029">
                  <c:v>535.69388156797322</c:v>
                </c:pt>
                <c:pt idx="7030">
                  <c:v>487.44009979415699</c:v>
                </c:pt>
                <c:pt idx="7031">
                  <c:v>436.92596195996771</c:v>
                </c:pt>
                <c:pt idx="7032">
                  <c:v>456.09451616629337</c:v>
                </c:pt>
                <c:pt idx="7033">
                  <c:v>420.99721215243733</c:v>
                </c:pt>
                <c:pt idx="7034">
                  <c:v>454.2395466179866</c:v>
                </c:pt>
                <c:pt idx="7035">
                  <c:v>436.30743714675179</c:v>
                </c:pt>
                <c:pt idx="7036">
                  <c:v>410.09028000221008</c:v>
                </c:pt>
                <c:pt idx="7037">
                  <c:v>409.34388380653962</c:v>
                </c:pt>
                <c:pt idx="7038">
                  <c:v>408.91977218971022</c:v>
                </c:pt>
                <c:pt idx="7039">
                  <c:v>394.58401763824412</c:v>
                </c:pt>
                <c:pt idx="7040">
                  <c:v>467.93549501326493</c:v>
                </c:pt>
                <c:pt idx="7041">
                  <c:v>512.71926865744865</c:v>
                </c:pt>
                <c:pt idx="7042">
                  <c:v>535.23601526080097</c:v>
                </c:pt>
                <c:pt idx="7043">
                  <c:v>499.93048964927817</c:v>
                </c:pt>
                <c:pt idx="7044">
                  <c:v>571.69429708821008</c:v>
                </c:pt>
                <c:pt idx="7045">
                  <c:v>645.56630620861904</c:v>
                </c:pt>
                <c:pt idx="7046">
                  <c:v>569.67724965001491</c:v>
                </c:pt>
                <c:pt idx="7047">
                  <c:v>634.60649271784246</c:v>
                </c:pt>
                <c:pt idx="7048">
                  <c:v>716.72774259644279</c:v>
                </c:pt>
                <c:pt idx="7049">
                  <c:v>698.01629336347878</c:v>
                </c:pt>
                <c:pt idx="7050">
                  <c:v>725.08913448670978</c:v>
                </c:pt>
                <c:pt idx="7051">
                  <c:v>817.52454933330273</c:v>
                </c:pt>
                <c:pt idx="7052">
                  <c:v>655.71092371325153</c:v>
                </c:pt>
                <c:pt idx="7053">
                  <c:v>643.02326212442972</c:v>
                </c:pt>
                <c:pt idx="7054">
                  <c:v>694.07804278280651</c:v>
                </c:pt>
                <c:pt idx="7055">
                  <c:v>668.08169493408707</c:v>
                </c:pt>
                <c:pt idx="7056">
                  <c:v>626.40437559814939</c:v>
                </c:pt>
                <c:pt idx="7057">
                  <c:v>564.44678828493352</c:v>
                </c:pt>
                <c:pt idx="7058">
                  <c:v>631.67512803244858</c:v>
                </c:pt>
                <c:pt idx="7059">
                  <c:v>628.77250834284246</c:v>
                </c:pt>
                <c:pt idx="7060">
                  <c:v>735.63464020720824</c:v>
                </c:pt>
                <c:pt idx="7061">
                  <c:v>720.38364822639164</c:v>
                </c:pt>
                <c:pt idx="7062">
                  <c:v>778.95205209894846</c:v>
                </c:pt>
                <c:pt idx="7063">
                  <c:v>851.33257722929682</c:v>
                </c:pt>
                <c:pt idx="7064">
                  <c:v>831.56728197607538</c:v>
                </c:pt>
                <c:pt idx="7065">
                  <c:v>870.96786839474953</c:v>
                </c:pt>
                <c:pt idx="7066">
                  <c:v>852.42892861354119</c:v>
                </c:pt>
                <c:pt idx="7067">
                  <c:v>900.95322719560363</c:v>
                </c:pt>
                <c:pt idx="7068">
                  <c:v>900.60193325029115</c:v>
                </c:pt>
                <c:pt idx="7069">
                  <c:v>949.40738400879889</c:v>
                </c:pt>
                <c:pt idx="7070">
                  <c:v>901.04038539872863</c:v>
                </c:pt>
                <c:pt idx="7071">
                  <c:v>1010.57627664378</c:v>
                </c:pt>
                <c:pt idx="7072">
                  <c:v>1102.569741708427</c:v>
                </c:pt>
                <c:pt idx="7073">
                  <c:v>1056.248481557863</c:v>
                </c:pt>
                <c:pt idx="7074">
                  <c:v>1081.7173258458929</c:v>
                </c:pt>
                <c:pt idx="7075">
                  <c:v>1197.1037795767299</c:v>
                </c:pt>
                <c:pt idx="7076">
                  <c:v>1101.935070852632</c:v>
                </c:pt>
                <c:pt idx="7077">
                  <c:v>1082.16390980184</c:v>
                </c:pt>
                <c:pt idx="7078">
                  <c:v>1147.937540208469</c:v>
                </c:pt>
                <c:pt idx="7079">
                  <c:v>1219.377440819992</c:v>
                </c:pt>
                <c:pt idx="7080">
                  <c:v>1158.8124306694269</c:v>
                </c:pt>
                <c:pt idx="7081">
                  <c:v>1119.776679967355</c:v>
                </c:pt>
                <c:pt idx="7082">
                  <c:v>1085.869397024506</c:v>
                </c:pt>
                <c:pt idx="7083">
                  <c:v>1031.5018890873439</c:v>
                </c:pt>
                <c:pt idx="7084">
                  <c:v>1068.305746028045</c:v>
                </c:pt>
                <c:pt idx="7085">
                  <c:v>1090.2815088053781</c:v>
                </c:pt>
                <c:pt idx="7086">
                  <c:v>1051.201528817802</c:v>
                </c:pt>
                <c:pt idx="7087">
                  <c:v>1140.671401864678</c:v>
                </c:pt>
                <c:pt idx="7088">
                  <c:v>1174.1746903781959</c:v>
                </c:pt>
                <c:pt idx="7089">
                  <c:v>1196.1965056296281</c:v>
                </c:pt>
                <c:pt idx="7090">
                  <c:v>1146.066985973715</c:v>
                </c:pt>
                <c:pt idx="7091">
                  <c:v>1087.9824763721319</c:v>
                </c:pt>
                <c:pt idx="7092">
                  <c:v>1142.2379147666741</c:v>
                </c:pt>
                <c:pt idx="7093">
                  <c:v>1154.3355790500709</c:v>
                </c:pt>
                <c:pt idx="7094">
                  <c:v>1186.325389557567</c:v>
                </c:pt>
                <c:pt idx="7095">
                  <c:v>1311.953452403128</c:v>
                </c:pt>
                <c:pt idx="7096">
                  <c:v>1340.211605737655</c:v>
                </c:pt>
                <c:pt idx="7097">
                  <c:v>1273.2311797070779</c:v>
                </c:pt>
                <c:pt idx="7098">
                  <c:v>1150.6024033934841</c:v>
                </c:pt>
                <c:pt idx="7099">
                  <c:v>1185.400508092355</c:v>
                </c:pt>
                <c:pt idx="7100">
                  <c:v>1137.723401893106</c:v>
                </c:pt>
                <c:pt idx="7101">
                  <c:v>1151.1078551143401</c:v>
                </c:pt>
                <c:pt idx="7102">
                  <c:v>1210.2526774083931</c:v>
                </c:pt>
                <c:pt idx="7103">
                  <c:v>1246.8599219623859</c:v>
                </c:pt>
                <c:pt idx="7104">
                  <c:v>1347.6756597230831</c:v>
                </c:pt>
                <c:pt idx="7105">
                  <c:v>1466.0963361954539</c:v>
                </c:pt>
                <c:pt idx="7106">
                  <c:v>1479.650009225272</c:v>
                </c:pt>
                <c:pt idx="7107">
                  <c:v>1584.726293860969</c:v>
                </c:pt>
                <c:pt idx="7108">
                  <c:v>1727.0068241376689</c:v>
                </c:pt>
                <c:pt idx="7109">
                  <c:v>1506.298130618678</c:v>
                </c:pt>
                <c:pt idx="7110">
                  <c:v>1426.1270729982259</c:v>
                </c:pt>
                <c:pt idx="7111">
                  <c:v>1296.2418557026999</c:v>
                </c:pt>
                <c:pt idx="7112">
                  <c:v>1255.063370433159</c:v>
                </c:pt>
                <c:pt idx="7113">
                  <c:v>1197.1623076160261</c:v>
                </c:pt>
                <c:pt idx="7114">
                  <c:v>1228.3539376092881</c:v>
                </c:pt>
                <c:pt idx="7115">
                  <c:v>1249.204074616742</c:v>
                </c:pt>
                <c:pt idx="7116">
                  <c:v>1160.5520954668521</c:v>
                </c:pt>
                <c:pt idx="7117">
                  <c:v>1139.023189216852</c:v>
                </c:pt>
                <c:pt idx="7118">
                  <c:v>1108.4445948894429</c:v>
                </c:pt>
                <c:pt idx="7119">
                  <c:v>1078.9330994015299</c:v>
                </c:pt>
                <c:pt idx="7120">
                  <c:v>1087.8878243280369</c:v>
                </c:pt>
                <c:pt idx="7121">
                  <c:v>1007.371064398371</c:v>
                </c:pt>
                <c:pt idx="7122">
                  <c:v>1042.2259244076361</c:v>
                </c:pt>
                <c:pt idx="7123">
                  <c:v>1122.109692110424</c:v>
                </c:pt>
                <c:pt idx="7124">
                  <c:v>1246.874220569613</c:v>
                </c:pt>
                <c:pt idx="7125">
                  <c:v>1286.3194657688209</c:v>
                </c:pt>
                <c:pt idx="7126">
                  <c:v>1276.311312915469</c:v>
                </c:pt>
                <c:pt idx="7127">
                  <c:v>1271.9652594790221</c:v>
                </c:pt>
                <c:pt idx="7128">
                  <c:v>1374.487884411215</c:v>
                </c:pt>
                <c:pt idx="7129">
                  <c:v>1313.4618116359879</c:v>
                </c:pt>
                <c:pt idx="7130">
                  <c:v>1287.806758092355</c:v>
                </c:pt>
                <c:pt idx="7131">
                  <c:v>1139.0804729754841</c:v>
                </c:pt>
                <c:pt idx="7132">
                  <c:v>1141.9360772894161</c:v>
                </c:pt>
                <c:pt idx="7133">
                  <c:v>1260.5721669013169</c:v>
                </c:pt>
                <c:pt idx="7134">
                  <c:v>1391.5098782806131</c:v>
                </c:pt>
                <c:pt idx="7135">
                  <c:v>1349.559561692844</c:v>
                </c:pt>
                <c:pt idx="7136">
                  <c:v>1344.952620065696</c:v>
                </c:pt>
                <c:pt idx="7137">
                  <c:v>1286.5787914595221</c:v>
                </c:pt>
                <c:pt idx="7138">
                  <c:v>1263.5086766778941</c:v>
                </c:pt>
                <c:pt idx="7139">
                  <c:v>1269.9173605319199</c:v>
                </c:pt>
                <c:pt idx="7140">
                  <c:v>1179.425422946636</c:v>
                </c:pt>
                <c:pt idx="7141">
                  <c:v>1213.956399412901</c:v>
                </c:pt>
                <c:pt idx="7142">
                  <c:v>1262.8660669004771</c:v>
                </c:pt>
                <c:pt idx="7143">
                  <c:v>1357.119947941371</c:v>
                </c:pt>
                <c:pt idx="7144">
                  <c:v>1911.0336368869951</c:v>
                </c:pt>
                <c:pt idx="7145">
                  <c:v>1861.2187950616919</c:v>
                </c:pt>
                <c:pt idx="7146">
                  <c:v>1720.308071012249</c:v>
                </c:pt>
                <c:pt idx="7147">
                  <c:v>1476.6383156843781</c:v>
                </c:pt>
                <c:pt idx="7148">
                  <c:v>1358.0055279123101</c:v>
                </c:pt>
                <c:pt idx="7149">
                  <c:v>1278.8287431125709</c:v>
                </c:pt>
                <c:pt idx="7150">
                  <c:v>1294.399082118636</c:v>
                </c:pt>
                <c:pt idx="7151">
                  <c:v>1285.9850006647951</c:v>
                </c:pt>
                <c:pt idx="7152">
                  <c:v>1145.2118842296959</c:v>
                </c:pt>
                <c:pt idx="7153">
                  <c:v>1106.8936851465601</c:v>
                </c:pt>
                <c:pt idx="7154">
                  <c:v>1112.6564601238181</c:v>
                </c:pt>
                <c:pt idx="7155">
                  <c:v>1152.36753318775</c:v>
                </c:pt>
                <c:pt idx="7156">
                  <c:v>1180.1187391210369</c:v>
                </c:pt>
                <c:pt idx="7157">
                  <c:v>1143.8404396870751</c:v>
                </c:pt>
                <c:pt idx="7158">
                  <c:v>1121.5073934857189</c:v>
                </c:pt>
                <c:pt idx="7159">
                  <c:v>1100.893397805336</c:v>
                </c:pt>
                <c:pt idx="7160">
                  <c:v>1120.7975183216779</c:v>
                </c:pt>
                <c:pt idx="7161">
                  <c:v>1111.412214624954</c:v>
                </c:pt>
                <c:pt idx="7162">
                  <c:v>1042.638624050704</c:v>
                </c:pt>
                <c:pt idx="7163">
                  <c:v>1040.719503823068</c:v>
                </c:pt>
                <c:pt idx="7164">
                  <c:v>1029.356135837261</c:v>
                </c:pt>
                <c:pt idx="7165">
                  <c:v>1032.827083102886</c:v>
                </c:pt>
                <c:pt idx="7166">
                  <c:v>1135.470965298598</c:v>
                </c:pt>
                <c:pt idx="7167">
                  <c:v>1288.6980154521091</c:v>
                </c:pt>
                <c:pt idx="7168">
                  <c:v>1230.449143310726</c:v>
                </c:pt>
                <c:pt idx="7169">
                  <c:v>1070.212695835155</c:v>
                </c:pt>
                <c:pt idx="7170">
                  <c:v>972.30722097645412</c:v>
                </c:pt>
                <c:pt idx="7171">
                  <c:v>921.75441030491629</c:v>
                </c:pt>
                <c:pt idx="7172">
                  <c:v>946.91370660250709</c:v>
                </c:pt>
                <c:pt idx="7173">
                  <c:v>951.026489131988</c:v>
                </c:pt>
                <c:pt idx="7174">
                  <c:v>976.30306962348072</c:v>
                </c:pt>
                <c:pt idx="7175">
                  <c:v>959.26566679855659</c:v>
                </c:pt>
                <c:pt idx="7176">
                  <c:v>918.11363737701834</c:v>
                </c:pt>
                <c:pt idx="7177">
                  <c:v>898.85548404249198</c:v>
                </c:pt>
                <c:pt idx="7178">
                  <c:v>883.9536295360906</c:v>
                </c:pt>
                <c:pt idx="7179">
                  <c:v>842.15926468665475</c:v>
                </c:pt>
                <c:pt idx="7180">
                  <c:v>788.64623753537467</c:v>
                </c:pt>
                <c:pt idx="7181">
                  <c:v>740.42698078145804</c:v>
                </c:pt>
                <c:pt idx="7182">
                  <c:v>679.13668360353938</c:v>
                </c:pt>
                <c:pt idx="7183">
                  <c:v>767.45920140256214</c:v>
                </c:pt>
                <c:pt idx="7184">
                  <c:v>686.43077186488983</c:v>
                </c:pt>
                <c:pt idx="7185">
                  <c:v>723.61886776048448</c:v>
                </c:pt>
                <c:pt idx="7186">
                  <c:v>745.6261172935242</c:v>
                </c:pt>
                <c:pt idx="7187">
                  <c:v>667.84831063868523</c:v>
                </c:pt>
                <c:pt idx="7188">
                  <c:v>642.87949639224394</c:v>
                </c:pt>
                <c:pt idx="7189">
                  <c:v>613.20651520720799</c:v>
                </c:pt>
                <c:pt idx="7190">
                  <c:v>614.27800552360384</c:v>
                </c:pt>
                <c:pt idx="7191">
                  <c:v>514.07776282650161</c:v>
                </c:pt>
                <c:pt idx="7192">
                  <c:v>444.36861526222219</c:v>
                </c:pt>
                <c:pt idx="7193">
                  <c:v>461.3560945406191</c:v>
                </c:pt>
                <c:pt idx="7194">
                  <c:v>508.66630363544289</c:v>
                </c:pt>
                <c:pt idx="7195">
                  <c:v>568.07240169084628</c:v>
                </c:pt>
                <c:pt idx="7196">
                  <c:v>555.10623460242402</c:v>
                </c:pt>
                <c:pt idx="7197">
                  <c:v>519.6903519681797</c:v>
                </c:pt>
                <c:pt idx="7198">
                  <c:v>512.21221203103755</c:v>
                </c:pt>
                <c:pt idx="7199">
                  <c:v>460.87776523237289</c:v>
                </c:pt>
                <c:pt idx="7200">
                  <c:v>409.78638130443358</c:v>
                </c:pt>
                <c:pt idx="7201">
                  <c:v>390.30209994398467</c:v>
                </c:pt>
                <c:pt idx="7202">
                  <c:v>392.88535189710967</c:v>
                </c:pt>
                <c:pt idx="7203">
                  <c:v>425.2550336481836</c:v>
                </c:pt>
                <c:pt idx="7204">
                  <c:v>395.40670970392409</c:v>
                </c:pt>
                <c:pt idx="7205">
                  <c:v>380.96775112580951</c:v>
                </c:pt>
                <c:pt idx="7206">
                  <c:v>347.80740325576869</c:v>
                </c:pt>
                <c:pt idx="7207">
                  <c:v>329.53957472450838</c:v>
                </c:pt>
                <c:pt idx="7208">
                  <c:v>324.80817824013337</c:v>
                </c:pt>
                <c:pt idx="7209">
                  <c:v>330.88467970497709</c:v>
                </c:pt>
                <c:pt idx="7210">
                  <c:v>323.8682766662622</c:v>
                </c:pt>
                <c:pt idx="7211">
                  <c:v>317.69411670248189</c:v>
                </c:pt>
                <c:pt idx="7212">
                  <c:v>336.19975908103032</c:v>
                </c:pt>
                <c:pt idx="7213">
                  <c:v>339.99335761760778</c:v>
                </c:pt>
                <c:pt idx="7214">
                  <c:v>309.70313095176601</c:v>
                </c:pt>
                <c:pt idx="7215">
                  <c:v>295.56492294395349</c:v>
                </c:pt>
                <c:pt idx="7216">
                  <c:v>319.64843124473481</c:v>
                </c:pt>
                <c:pt idx="7217">
                  <c:v>336.73222978415532</c:v>
                </c:pt>
                <c:pt idx="7218">
                  <c:v>307.83856523337403</c:v>
                </c:pt>
                <c:pt idx="7219">
                  <c:v>290.34633388429631</c:v>
                </c:pt>
                <c:pt idx="7220">
                  <c:v>282.49072138003203</c:v>
                </c:pt>
                <c:pt idx="7221">
                  <c:v>294.32681757143843</c:v>
                </c:pt>
                <c:pt idx="7222">
                  <c:v>301.8922377820179</c:v>
                </c:pt>
                <c:pt idx="7223">
                  <c:v>291.28921766625172</c:v>
                </c:pt>
                <c:pt idx="7224">
                  <c:v>249.8506362195179</c:v>
                </c:pt>
                <c:pt idx="7225">
                  <c:v>219.76706961369109</c:v>
                </c:pt>
                <c:pt idx="7226">
                  <c:v>255.61723055403399</c:v>
                </c:pt>
                <c:pt idx="7227">
                  <c:v>200.20466116642561</c:v>
                </c:pt>
                <c:pt idx="7228">
                  <c:v>171.59469187647329</c:v>
                </c:pt>
                <c:pt idx="7229">
                  <c:v>231.85905457320729</c:v>
                </c:pt>
                <c:pt idx="7230">
                  <c:v>333.06266608669489</c:v>
                </c:pt>
                <c:pt idx="7231">
                  <c:v>317.66321813321213</c:v>
                </c:pt>
                <c:pt idx="7232">
                  <c:v>273.30518317653872</c:v>
                </c:pt>
                <c:pt idx="7233">
                  <c:v>227.50719010871109</c:v>
                </c:pt>
                <c:pt idx="7234">
                  <c:v>222.01034177171019</c:v>
                </c:pt>
                <c:pt idx="7235">
                  <c:v>182.06281755011739</c:v>
                </c:pt>
                <c:pt idx="7236">
                  <c:v>190.065828188963</c:v>
                </c:pt>
                <c:pt idx="7237">
                  <c:v>194.39963170743081</c:v>
                </c:pt>
                <c:pt idx="7238">
                  <c:v>197.49585973477451</c:v>
                </c:pt>
                <c:pt idx="7239">
                  <c:v>232.0973123714933</c:v>
                </c:pt>
                <c:pt idx="7240">
                  <c:v>240.59934098761741</c:v>
                </c:pt>
                <c:pt idx="7241">
                  <c:v>215.91556959237019</c:v>
                </c:pt>
                <c:pt idx="7242">
                  <c:v>177.62174859911929</c:v>
                </c:pt>
                <c:pt idx="7243">
                  <c:v>171.3677462985118</c:v>
                </c:pt>
                <c:pt idx="7244">
                  <c:v>134.15497051584029</c:v>
                </c:pt>
                <c:pt idx="7245">
                  <c:v>197.5502104169469</c:v>
                </c:pt>
                <c:pt idx="7246">
                  <c:v>199.81535613144311</c:v>
                </c:pt>
                <c:pt idx="7247">
                  <c:v>219.41131737186171</c:v>
                </c:pt>
                <c:pt idx="7248">
                  <c:v>224.6142004801732</c:v>
                </c:pt>
                <c:pt idx="7249">
                  <c:v>191.15747938500169</c:v>
                </c:pt>
                <c:pt idx="7250">
                  <c:v>185.54179495548809</c:v>
                </c:pt>
                <c:pt idx="7251">
                  <c:v>200.7340107241296</c:v>
                </c:pt>
                <c:pt idx="7252">
                  <c:v>198.02209441269309</c:v>
                </c:pt>
                <c:pt idx="7253">
                  <c:v>161.03519528733511</c:v>
                </c:pt>
                <c:pt idx="7254">
                  <c:v>200.46231208278871</c:v>
                </c:pt>
                <c:pt idx="7255">
                  <c:v>202.5160668693664</c:v>
                </c:pt>
                <c:pt idx="7256">
                  <c:v>186.0014439703971</c:v>
                </c:pt>
                <c:pt idx="7257">
                  <c:v>188.8703293722092</c:v>
                </c:pt>
                <c:pt idx="7258">
                  <c:v>227.57375232000649</c:v>
                </c:pt>
                <c:pt idx="7259">
                  <c:v>221.13173073939669</c:v>
                </c:pt>
                <c:pt idx="7260">
                  <c:v>211.7300561271789</c:v>
                </c:pt>
                <c:pt idx="7261">
                  <c:v>212.3337232156012</c:v>
                </c:pt>
                <c:pt idx="7262">
                  <c:v>188.66777199916231</c:v>
                </c:pt>
                <c:pt idx="7263">
                  <c:v>160.71722043381951</c:v>
                </c:pt>
                <c:pt idx="7264">
                  <c:v>212.44450427313151</c:v>
                </c:pt>
                <c:pt idx="7265">
                  <c:v>219.544186890319</c:v>
                </c:pt>
                <c:pt idx="7266">
                  <c:v>223.90964597092889</c:v>
                </c:pt>
                <c:pt idx="7267">
                  <c:v>191.38747302313149</c:v>
                </c:pt>
                <c:pt idx="7268">
                  <c:v>211.10158660019309</c:v>
                </c:pt>
                <c:pt idx="7269">
                  <c:v>203.12465564031899</c:v>
                </c:pt>
                <c:pt idx="7270">
                  <c:v>201.3978690780032</c:v>
                </c:pt>
                <c:pt idx="7271">
                  <c:v>212.50489197555109</c:v>
                </c:pt>
                <c:pt idx="7272">
                  <c:v>206.77055857569209</c:v>
                </c:pt>
                <c:pt idx="7273">
                  <c:v>207.7724439187262</c:v>
                </c:pt>
                <c:pt idx="7274">
                  <c:v>237.9115104354251</c:v>
                </c:pt>
                <c:pt idx="7275">
                  <c:v>231.91549490665989</c:v>
                </c:pt>
                <c:pt idx="7276">
                  <c:v>209.07241902348949</c:v>
                </c:pt>
                <c:pt idx="7277">
                  <c:v>214.51325379195731</c:v>
                </c:pt>
                <c:pt idx="7278">
                  <c:v>216.03472322981531</c:v>
                </c:pt>
                <c:pt idx="7279">
                  <c:v>217.12892762008229</c:v>
                </c:pt>
                <c:pt idx="7280">
                  <c:v>227.66660574650371</c:v>
                </c:pt>
                <c:pt idx="7281">
                  <c:v>210.636972053676</c:v>
                </c:pt>
                <c:pt idx="7282">
                  <c:v>197.12554402348951</c:v>
                </c:pt>
                <c:pt idx="7283">
                  <c:v>205.54618836226979</c:v>
                </c:pt>
                <c:pt idx="7284">
                  <c:v>202.69718982000651</c:v>
                </c:pt>
                <c:pt idx="7285">
                  <c:v>204.236813843444</c:v>
                </c:pt>
                <c:pt idx="7286">
                  <c:v>203.74867907781899</c:v>
                </c:pt>
                <c:pt idx="7287">
                  <c:v>199.09685525111539</c:v>
                </c:pt>
                <c:pt idx="7288">
                  <c:v>197.79460915736539</c:v>
                </c:pt>
                <c:pt idx="7289">
                  <c:v>199.43876198939671</c:v>
                </c:pt>
                <c:pt idx="7290">
                  <c:v>199.6777390401779</c:v>
                </c:pt>
                <c:pt idx="7291">
                  <c:v>204.35540242192701</c:v>
                </c:pt>
                <c:pt idx="7292">
                  <c:v>202.3680439272546</c:v>
                </c:pt>
                <c:pt idx="7293">
                  <c:v>201.55312918400369</c:v>
                </c:pt>
                <c:pt idx="7294">
                  <c:v>200.48187674259739</c:v>
                </c:pt>
                <c:pt idx="7295">
                  <c:v>192.57044148442699</c:v>
                </c:pt>
                <c:pt idx="7296">
                  <c:v>185.85906613694451</c:v>
                </c:pt>
                <c:pt idx="7297">
                  <c:v>179.50271237717891</c:v>
                </c:pt>
                <c:pt idx="7298">
                  <c:v>187.4218335671637</c:v>
                </c:pt>
                <c:pt idx="7299">
                  <c:v>202.53891393399331</c:v>
                </c:pt>
                <c:pt idx="7300">
                  <c:v>177.48347232816661</c:v>
                </c:pt>
                <c:pt idx="7301">
                  <c:v>179.1527261898527</c:v>
                </c:pt>
                <c:pt idx="7302">
                  <c:v>183.82814508349421</c:v>
                </c:pt>
                <c:pt idx="7303">
                  <c:v>209.35622848335311</c:v>
                </c:pt>
                <c:pt idx="7304">
                  <c:v>207.784187563963</c:v>
                </c:pt>
                <c:pt idx="7305">
                  <c:v>183.953208367587</c:v>
                </c:pt>
                <c:pt idx="7306">
                  <c:v>184.49289567511741</c:v>
                </c:pt>
                <c:pt idx="7307">
                  <c:v>188.9790940206467</c:v>
                </c:pt>
                <c:pt idx="7308">
                  <c:v>199.30887917689671</c:v>
                </c:pt>
                <c:pt idx="7309">
                  <c:v>188.30821999720919</c:v>
                </c:pt>
                <c:pt idx="7310">
                  <c:v>190.8645676534592</c:v>
                </c:pt>
                <c:pt idx="7311">
                  <c:v>172.64093467883939</c:v>
                </c:pt>
                <c:pt idx="7312">
                  <c:v>176.4706122207447</c:v>
                </c:pt>
                <c:pt idx="7313">
                  <c:v>180.2535479155255</c:v>
                </c:pt>
                <c:pt idx="7314">
                  <c:v>174.278816470213</c:v>
                </c:pt>
                <c:pt idx="7315">
                  <c:v>189.91404773016279</c:v>
                </c:pt>
                <c:pt idx="7316">
                  <c:v>192.64384734238061</c:v>
                </c:pt>
                <c:pt idx="7317">
                  <c:v>198.36604197412959</c:v>
                </c:pt>
                <c:pt idx="7318">
                  <c:v>188.78187947270831</c:v>
                </c:pt>
                <c:pt idx="7319">
                  <c:v>234.99694198692231</c:v>
                </c:pt>
                <c:pt idx="7320">
                  <c:v>260.26594191200837</c:v>
                </c:pt>
                <c:pt idx="7321">
                  <c:v>249.92038077351029</c:v>
                </c:pt>
                <c:pt idx="7322">
                  <c:v>254.4405933683237</c:v>
                </c:pt>
                <c:pt idx="7323">
                  <c:v>226.2526471683891</c:v>
                </c:pt>
                <c:pt idx="7324">
                  <c:v>214.64660854249939</c:v>
                </c:pt>
                <c:pt idx="7325">
                  <c:v>217.8821443349365</c:v>
                </c:pt>
                <c:pt idx="7326">
                  <c:v>210.7370032145482</c:v>
                </c:pt>
                <c:pt idx="7327">
                  <c:v>210.02549423301599</c:v>
                </c:pt>
                <c:pt idx="7328">
                  <c:v>212.29305790204819</c:v>
                </c:pt>
                <c:pt idx="7329">
                  <c:v>208.6408045803143</c:v>
                </c:pt>
                <c:pt idx="7330">
                  <c:v>233.9484289957982</c:v>
                </c:pt>
                <c:pt idx="7331">
                  <c:v>203.8864882702992</c:v>
                </c:pt>
                <c:pt idx="7332">
                  <c:v>208.77988426639291</c:v>
                </c:pt>
                <c:pt idx="7333">
                  <c:v>211.91192547448759</c:v>
                </c:pt>
                <c:pt idx="7334">
                  <c:v>206.07559734948759</c:v>
                </c:pt>
                <c:pt idx="7335">
                  <c:v>208.54609070601981</c:v>
                </c:pt>
                <c:pt idx="7336">
                  <c:v>219.30231629195731</c:v>
                </c:pt>
                <c:pt idx="7337">
                  <c:v>225.48825379195731</c:v>
                </c:pt>
                <c:pt idx="7338">
                  <c:v>210.63095398726981</c:v>
                </c:pt>
                <c:pt idx="7339">
                  <c:v>198.83788147750411</c:v>
                </c:pt>
                <c:pt idx="7340">
                  <c:v>207.77525555261261</c:v>
                </c:pt>
                <c:pt idx="7341">
                  <c:v>217.79093484095921</c:v>
                </c:pt>
                <c:pt idx="7342">
                  <c:v>222.87176032497621</c:v>
                </c:pt>
                <c:pt idx="7343">
                  <c:v>206.80776110906899</c:v>
                </c:pt>
                <c:pt idx="7344">
                  <c:v>236.615070390677</c:v>
                </c:pt>
                <c:pt idx="7345">
                  <c:v>254.13153815700741</c:v>
                </c:pt>
                <c:pt idx="7346">
                  <c:v>229.1816136481315</c:v>
                </c:pt>
                <c:pt idx="7347">
                  <c:v>212.13288317938151</c:v>
                </c:pt>
                <c:pt idx="7348">
                  <c:v>214.0204225305861</c:v>
                </c:pt>
                <c:pt idx="7349">
                  <c:v>211.901277407713</c:v>
                </c:pt>
                <c:pt idx="7350">
                  <c:v>247.2093512344166</c:v>
                </c:pt>
                <c:pt idx="7351">
                  <c:v>268.43622886829257</c:v>
                </c:pt>
                <c:pt idx="7352">
                  <c:v>279.65282320280858</c:v>
                </c:pt>
                <c:pt idx="7353">
                  <c:v>239.85633882780871</c:v>
                </c:pt>
                <c:pt idx="7354">
                  <c:v>237.08540152027831</c:v>
                </c:pt>
                <c:pt idx="7355">
                  <c:v>240.23651187894791</c:v>
                </c:pt>
                <c:pt idx="7356">
                  <c:v>246.86113844002651</c:v>
                </c:pt>
                <c:pt idx="7357">
                  <c:v>229.01603843860511</c:v>
                </c:pt>
                <c:pt idx="7358">
                  <c:v>230.00483816837871</c:v>
                </c:pt>
                <c:pt idx="7359">
                  <c:v>304.7508670338284</c:v>
                </c:pt>
                <c:pt idx="7360">
                  <c:v>336.7182411748218</c:v>
                </c:pt>
                <c:pt idx="7361">
                  <c:v>326.02199467481142</c:v>
                </c:pt>
                <c:pt idx="7362">
                  <c:v>326.57179630796111</c:v>
                </c:pt>
                <c:pt idx="7363">
                  <c:v>249.8150689471542</c:v>
                </c:pt>
                <c:pt idx="7364">
                  <c:v>246.64037733422049</c:v>
                </c:pt>
                <c:pt idx="7365">
                  <c:v>228.50469891198759</c:v>
                </c:pt>
                <c:pt idx="7366">
                  <c:v>243.60249168826789</c:v>
                </c:pt>
                <c:pt idx="7367">
                  <c:v>294.40826336511259</c:v>
                </c:pt>
                <c:pt idx="7368">
                  <c:v>296.42062683883228</c:v>
                </c:pt>
                <c:pt idx="7369">
                  <c:v>219.8301149133986</c:v>
                </c:pt>
                <c:pt idx="7370">
                  <c:v>194.7678834680861</c:v>
                </c:pt>
                <c:pt idx="7371">
                  <c:v>219.69491481432101</c:v>
                </c:pt>
                <c:pt idx="7372">
                  <c:v>256.35545671027359</c:v>
                </c:pt>
                <c:pt idx="7373">
                  <c:v>287.80740839175093</c:v>
                </c:pt>
                <c:pt idx="7374">
                  <c:v>360.34146761976592</c:v>
                </c:pt>
                <c:pt idx="7375">
                  <c:v>358.20355065600643</c:v>
                </c:pt>
                <c:pt idx="7376">
                  <c:v>334.74738032076402</c:v>
                </c:pt>
                <c:pt idx="7377">
                  <c:v>324.50776496883321</c:v>
                </c:pt>
                <c:pt idx="7378">
                  <c:v>343.79061232216458</c:v>
                </c:pt>
                <c:pt idx="7379">
                  <c:v>353.35075009949799</c:v>
                </c:pt>
                <c:pt idx="7380">
                  <c:v>381.96926495461918</c:v>
                </c:pt>
                <c:pt idx="7381">
                  <c:v>355.32979239460411</c:v>
                </c:pt>
                <c:pt idx="7382">
                  <c:v>375.66141262224039</c:v>
                </c:pt>
                <c:pt idx="7383">
                  <c:v>380.30609983353588</c:v>
                </c:pt>
                <c:pt idx="7384">
                  <c:v>441.62805209242219</c:v>
                </c:pt>
                <c:pt idx="7385">
                  <c:v>683.19296636486911</c:v>
                </c:pt>
                <c:pt idx="7386">
                  <c:v>610.58004040536332</c:v>
                </c:pt>
                <c:pt idx="7387">
                  <c:v>562.51540834852813</c:v>
                </c:pt>
                <c:pt idx="7388">
                  <c:v>609.72349245756595</c:v>
                </c:pt>
                <c:pt idx="7389">
                  <c:v>667.84543187131214</c:v>
                </c:pt>
                <c:pt idx="7390">
                  <c:v>595.49037253284814</c:v>
                </c:pt>
                <c:pt idx="7391">
                  <c:v>516.11559658997896</c:v>
                </c:pt>
                <c:pt idx="7392">
                  <c:v>491.87102646994862</c:v>
                </c:pt>
                <c:pt idx="7393">
                  <c:v>510.41394735417208</c:v>
                </c:pt>
                <c:pt idx="7394">
                  <c:v>527.09369219686914</c:v>
                </c:pt>
                <c:pt idx="7395">
                  <c:v>481.48459860084478</c:v>
                </c:pt>
                <c:pt idx="7396">
                  <c:v>492.60948937982062</c:v>
                </c:pt>
                <c:pt idx="7397">
                  <c:v>468.2314504712964</c:v>
                </c:pt>
                <c:pt idx="7398">
                  <c:v>459.5344174221471</c:v>
                </c:pt>
                <c:pt idx="7399">
                  <c:v>503.19693027143529</c:v>
                </c:pt>
                <c:pt idx="7400">
                  <c:v>580.53270731226689</c:v>
                </c:pt>
                <c:pt idx="7401">
                  <c:v>604.9189956048881</c:v>
                </c:pt>
                <c:pt idx="7402">
                  <c:v>677.33790959958128</c:v>
                </c:pt>
                <c:pt idx="7403">
                  <c:v>694.2573258503179</c:v>
                </c:pt>
                <c:pt idx="7404">
                  <c:v>770.52731646963252</c:v>
                </c:pt>
                <c:pt idx="7405">
                  <c:v>773.75850013118907</c:v>
                </c:pt>
                <c:pt idx="7406">
                  <c:v>731.06039446996942</c:v>
                </c:pt>
                <c:pt idx="7407">
                  <c:v>700.74642255517006</c:v>
                </c:pt>
                <c:pt idx="7408">
                  <c:v>764.85056909640116</c:v>
                </c:pt>
                <c:pt idx="7409">
                  <c:v>746.33553758612447</c:v>
                </c:pt>
                <c:pt idx="7410">
                  <c:v>716.4281595602024</c:v>
                </c:pt>
                <c:pt idx="7411">
                  <c:v>852.95859025595598</c:v>
                </c:pt>
                <c:pt idx="7412">
                  <c:v>737.8714129316852</c:v>
                </c:pt>
                <c:pt idx="7413">
                  <c:v>735.01912347003179</c:v>
                </c:pt>
                <c:pt idx="7414">
                  <c:v>700.83234593381212</c:v>
                </c:pt>
                <c:pt idx="7415">
                  <c:v>741.51312516288021</c:v>
                </c:pt>
                <c:pt idx="7416">
                  <c:v>798.86889089832903</c:v>
                </c:pt>
                <c:pt idx="7417">
                  <c:v>846.21832793136889</c:v>
                </c:pt>
                <c:pt idx="7418">
                  <c:v>947.57730347792733</c:v>
                </c:pt>
                <c:pt idx="7419">
                  <c:v>1080.088146543332</c:v>
                </c:pt>
                <c:pt idx="7420">
                  <c:v>992.47682323007518</c:v>
                </c:pt>
                <c:pt idx="7421">
                  <c:v>892.45370390793141</c:v>
                </c:pt>
                <c:pt idx="7422">
                  <c:v>802.11815397858095</c:v>
                </c:pt>
                <c:pt idx="7423">
                  <c:v>805.78960944164544</c:v>
                </c:pt>
                <c:pt idx="7424">
                  <c:v>834.76073948849967</c:v>
                </c:pt>
                <c:pt idx="7425">
                  <c:v>775.94490118450722</c:v>
                </c:pt>
                <c:pt idx="7426">
                  <c:v>775.85619188299961</c:v>
                </c:pt>
                <c:pt idx="7427">
                  <c:v>778.96400390182544</c:v>
                </c:pt>
                <c:pt idx="7428">
                  <c:v>836.03538018130621</c:v>
                </c:pt>
                <c:pt idx="7429">
                  <c:v>816.08217744124568</c:v>
                </c:pt>
                <c:pt idx="7430">
                  <c:v>879.52962601477998</c:v>
                </c:pt>
                <c:pt idx="7431">
                  <c:v>810.32616323460377</c:v>
                </c:pt>
                <c:pt idx="7432">
                  <c:v>890.31161454535561</c:v>
                </c:pt>
                <c:pt idx="7433">
                  <c:v>947.12729881274959</c:v>
                </c:pt>
                <c:pt idx="7434">
                  <c:v>952.41685007517378</c:v>
                </c:pt>
                <c:pt idx="7435">
                  <c:v>1002.3638980656129</c:v>
                </c:pt>
                <c:pt idx="7436">
                  <c:v>1042.993534812791</c:v>
                </c:pt>
                <c:pt idx="7437">
                  <c:v>1157.0243329957</c:v>
                </c:pt>
                <c:pt idx="7438">
                  <c:v>1149.384721503533</c:v>
                </c:pt>
                <c:pt idx="7439">
                  <c:v>1169.286057373226</c:v>
                </c:pt>
                <c:pt idx="7440">
                  <c:v>1292.847948632492</c:v>
                </c:pt>
                <c:pt idx="7441">
                  <c:v>1310.797071169764</c:v>
                </c:pt>
                <c:pt idx="7442">
                  <c:v>1338.0508788011659</c:v>
                </c:pt>
                <c:pt idx="7443">
                  <c:v>1316.4329678750371</c:v>
                </c:pt>
                <c:pt idx="7444">
                  <c:v>1373.9634570224009</c:v>
                </c:pt>
                <c:pt idx="7445">
                  <c:v>1384.33062556856</c:v>
                </c:pt>
                <c:pt idx="7446">
                  <c:v>1249.263422482938</c:v>
                </c:pt>
                <c:pt idx="7447">
                  <c:v>1275.5186556068861</c:v>
                </c:pt>
                <c:pt idx="7448">
                  <c:v>1292.4395943579391</c:v>
                </c:pt>
                <c:pt idx="7449">
                  <c:v>1301.26523811931</c:v>
                </c:pt>
                <c:pt idx="7450">
                  <c:v>1306.0612194432231</c:v>
                </c:pt>
                <c:pt idx="7451">
                  <c:v>1331.3850626726689</c:v>
                </c:pt>
                <c:pt idx="7452">
                  <c:v>1377.714895694696</c:v>
                </c:pt>
                <c:pt idx="7453">
                  <c:v>1403.6275526183399</c:v>
                </c:pt>
                <c:pt idx="7454">
                  <c:v>1323.902838997215</c:v>
                </c:pt>
                <c:pt idx="7455">
                  <c:v>1222.7603339470979</c:v>
                </c:pt>
                <c:pt idx="7456">
                  <c:v>1255.5712889574161</c:v>
                </c:pt>
                <c:pt idx="7457">
                  <c:v>1368.7192523182639</c:v>
                </c:pt>
                <c:pt idx="7458">
                  <c:v>1438.693175212469</c:v>
                </c:pt>
                <c:pt idx="7459">
                  <c:v>1627.3233622487719</c:v>
                </c:pt>
                <c:pt idx="7460">
                  <c:v>1698.379510261954</c:v>
                </c:pt>
                <c:pt idx="7461">
                  <c:v>1737.3689988887641</c:v>
                </c:pt>
                <c:pt idx="7462">
                  <c:v>1776.570989440271</c:v>
                </c:pt>
                <c:pt idx="7463">
                  <c:v>1751.233264253488</c:v>
                </c:pt>
                <c:pt idx="7464">
                  <c:v>1580.88600680845</c:v>
                </c:pt>
                <c:pt idx="7465">
                  <c:v>1630.731990538234</c:v>
                </c:pt>
                <c:pt idx="7466">
                  <c:v>1633.056133954045</c:v>
                </c:pt>
                <c:pt idx="7467">
                  <c:v>1605.3308348765941</c:v>
                </c:pt>
                <c:pt idx="7468">
                  <c:v>1624.058430800616</c:v>
                </c:pt>
                <c:pt idx="7469">
                  <c:v>1619.067414694442</c:v>
                </c:pt>
                <c:pt idx="7470">
                  <c:v>1657.577189315188</c:v>
                </c:pt>
                <c:pt idx="7471">
                  <c:v>1682.238586665678</c:v>
                </c:pt>
                <c:pt idx="7472">
                  <c:v>1778.039510550658</c:v>
                </c:pt>
                <c:pt idx="7473">
                  <c:v>1751.9576163081119</c:v>
                </c:pt>
                <c:pt idx="7474">
                  <c:v>1560.93295680803</c:v>
                </c:pt>
                <c:pt idx="7475">
                  <c:v>1529.501817309419</c:v>
                </c:pt>
                <c:pt idx="7476">
                  <c:v>1435.190085860844</c:v>
                </c:pt>
                <c:pt idx="7477">
                  <c:v>1415.0785539087719</c:v>
                </c:pt>
                <c:pt idx="7478">
                  <c:v>1457.7160828207079</c:v>
                </c:pt>
                <c:pt idx="7479">
                  <c:v>1544.0196021485369</c:v>
                </c:pt>
                <c:pt idx="7480">
                  <c:v>1947.0910369211081</c:v>
                </c:pt>
                <c:pt idx="7481">
                  <c:v>1922.9200731075141</c:v>
                </c:pt>
                <c:pt idx="7482">
                  <c:v>1822.675042802385</c:v>
                </c:pt>
                <c:pt idx="7483">
                  <c:v>1672.9073761634461</c:v>
                </c:pt>
                <c:pt idx="7484">
                  <c:v>1675.66987664462</c:v>
                </c:pt>
                <c:pt idx="7485">
                  <c:v>1777.197923276821</c:v>
                </c:pt>
                <c:pt idx="7486">
                  <c:v>1515.8136427114159</c:v>
                </c:pt>
                <c:pt idx="7487">
                  <c:v>1380.146636862991</c:v>
                </c:pt>
                <c:pt idx="7488">
                  <c:v>1342.7206238363331</c:v>
                </c:pt>
                <c:pt idx="7489">
                  <c:v>1405.0975266896851</c:v>
                </c:pt>
                <c:pt idx="7490">
                  <c:v>1420.8634053072301</c:v>
                </c:pt>
                <c:pt idx="7491">
                  <c:v>1418.0458267010561</c:v>
                </c:pt>
                <c:pt idx="7492">
                  <c:v>1359.981813991529</c:v>
                </c:pt>
                <c:pt idx="7493">
                  <c:v>1307.578387989382</c:v>
                </c:pt>
                <c:pt idx="7494">
                  <c:v>1293.8782434297041</c:v>
                </c:pt>
                <c:pt idx="7495">
                  <c:v>1329.7183607134391</c:v>
                </c:pt>
                <c:pt idx="7496">
                  <c:v>1331.2165839470979</c:v>
                </c:pt>
                <c:pt idx="7497">
                  <c:v>1341.4717047915219</c:v>
                </c:pt>
                <c:pt idx="7498">
                  <c:v>1192.352394063128</c:v>
                </c:pt>
                <c:pt idx="7499">
                  <c:v>1138.886185531499</c:v>
                </c:pt>
                <c:pt idx="7500">
                  <c:v>1103.678062071257</c:v>
                </c:pt>
                <c:pt idx="7501">
                  <c:v>1097.467750341136</c:v>
                </c:pt>
                <c:pt idx="7502">
                  <c:v>1151.409146633041</c:v>
                </c:pt>
                <c:pt idx="7503">
                  <c:v>1138.300004372049</c:v>
                </c:pt>
                <c:pt idx="7504">
                  <c:v>1190.7046008056741</c:v>
                </c:pt>
                <c:pt idx="7505">
                  <c:v>1170.4394057818779</c:v>
                </c:pt>
                <c:pt idx="7506">
                  <c:v>1208.137257344378</c:v>
                </c:pt>
                <c:pt idx="7507">
                  <c:v>1309.7480175233709</c:v>
                </c:pt>
                <c:pt idx="7508">
                  <c:v>1360.400964721189</c:v>
                </c:pt>
                <c:pt idx="7509">
                  <c:v>1291.33182650206</c:v>
                </c:pt>
                <c:pt idx="7510">
                  <c:v>1256.8535853731439</c:v>
                </c:pt>
                <c:pt idx="7511">
                  <c:v>1152.495190785037</c:v>
                </c:pt>
                <c:pt idx="7512">
                  <c:v>1098.664965694488</c:v>
                </c:pt>
                <c:pt idx="7513">
                  <c:v>1105.8128461689239</c:v>
                </c:pt>
                <c:pt idx="7514">
                  <c:v>1201.171896401193</c:v>
                </c:pt>
                <c:pt idx="7515">
                  <c:v>1191.229222544639</c:v>
                </c:pt>
                <c:pt idx="7516">
                  <c:v>1145.554670512337</c:v>
                </c:pt>
                <c:pt idx="7517">
                  <c:v>1082.0938036813479</c:v>
                </c:pt>
                <c:pt idx="7518">
                  <c:v>1048.819742336166</c:v>
                </c:pt>
                <c:pt idx="7519">
                  <c:v>991.59512589011729</c:v>
                </c:pt>
                <c:pt idx="7520">
                  <c:v>974.56016639613972</c:v>
                </c:pt>
                <c:pt idx="7521">
                  <c:v>988.29794844444666</c:v>
                </c:pt>
                <c:pt idx="7522">
                  <c:v>997.95521387697693</c:v>
                </c:pt>
                <c:pt idx="7523">
                  <c:v>1032.465145421367</c:v>
                </c:pt>
                <c:pt idx="7524">
                  <c:v>1151.2760946575941</c:v>
                </c:pt>
                <c:pt idx="7525">
                  <c:v>1101.0852862278859</c:v>
                </c:pt>
                <c:pt idx="7526">
                  <c:v>1142.567736052473</c:v>
                </c:pt>
                <c:pt idx="7527">
                  <c:v>1160.384082553905</c:v>
                </c:pt>
                <c:pt idx="7528">
                  <c:v>1160.2166878586131</c:v>
                </c:pt>
                <c:pt idx="7529">
                  <c:v>1402.362033789163</c:v>
                </c:pt>
                <c:pt idx="7530">
                  <c:v>1297.386590152033</c:v>
                </c:pt>
                <c:pt idx="7531">
                  <c:v>1867.6758237592569</c:v>
                </c:pt>
                <c:pt idx="7532">
                  <c:v>1582.184093515828</c:v>
                </c:pt>
                <c:pt idx="7533">
                  <c:v>1336.934724725189</c:v>
                </c:pt>
                <c:pt idx="7534">
                  <c:v>1184.507427544007</c:v>
                </c:pt>
                <c:pt idx="7535">
                  <c:v>1191.3007575258971</c:v>
                </c:pt>
                <c:pt idx="7536">
                  <c:v>1213.9252967130601</c:v>
                </c:pt>
                <c:pt idx="7537">
                  <c:v>1101.0676454672721</c:v>
                </c:pt>
                <c:pt idx="7538">
                  <c:v>1059.6683883284161</c:v>
                </c:pt>
                <c:pt idx="7539">
                  <c:v>1181.057404740772</c:v>
                </c:pt>
                <c:pt idx="7540">
                  <c:v>1230.999766674734</c:v>
                </c:pt>
                <c:pt idx="7541">
                  <c:v>1161.4750829278939</c:v>
                </c:pt>
                <c:pt idx="7542">
                  <c:v>1272.7186782635561</c:v>
                </c:pt>
                <c:pt idx="7543">
                  <c:v>1211.0366195451429</c:v>
                </c:pt>
                <c:pt idx="7544">
                  <c:v>1156.946445399886</c:v>
                </c:pt>
                <c:pt idx="7545">
                  <c:v>1170.729532395969</c:v>
                </c:pt>
                <c:pt idx="7546">
                  <c:v>1123.10586311931</c:v>
                </c:pt>
                <c:pt idx="7547">
                  <c:v>1150.4277371569619</c:v>
                </c:pt>
                <c:pt idx="7548">
                  <c:v>1160.4381589072991</c:v>
                </c:pt>
                <c:pt idx="7549">
                  <c:v>979.70597619387604</c:v>
                </c:pt>
                <c:pt idx="7550">
                  <c:v>1008.473786576709</c:v>
                </c:pt>
                <c:pt idx="7551">
                  <c:v>1002.8038128192341</c:v>
                </c:pt>
                <c:pt idx="7552">
                  <c:v>1000.679619445645</c:v>
                </c:pt>
                <c:pt idx="7553">
                  <c:v>978.19126028827975</c:v>
                </c:pt>
                <c:pt idx="7554">
                  <c:v>874.41150034113593</c:v>
                </c:pt>
                <c:pt idx="7555">
                  <c:v>794.88918829388206</c:v>
                </c:pt>
                <c:pt idx="7556">
                  <c:v>742.49751397036903</c:v>
                </c:pt>
                <c:pt idx="7557">
                  <c:v>744.36859679992574</c:v>
                </c:pt>
                <c:pt idx="7558">
                  <c:v>714.05565381127622</c:v>
                </c:pt>
                <c:pt idx="7559">
                  <c:v>671.97609930203191</c:v>
                </c:pt>
                <c:pt idx="7560">
                  <c:v>652.21155494335198</c:v>
                </c:pt>
                <c:pt idx="7561">
                  <c:v>565.27024473877441</c:v>
                </c:pt>
                <c:pt idx="7562">
                  <c:v>507.86998212548269</c:v>
                </c:pt>
                <c:pt idx="7563">
                  <c:v>524.75342489323464</c:v>
                </c:pt>
                <c:pt idx="7564">
                  <c:v>571.32363331441456</c:v>
                </c:pt>
                <c:pt idx="7565">
                  <c:v>553.82616145647125</c:v>
                </c:pt>
                <c:pt idx="7566">
                  <c:v>528.21164006833123</c:v>
                </c:pt>
                <c:pt idx="7567">
                  <c:v>560.56649204419853</c:v>
                </c:pt>
                <c:pt idx="7568">
                  <c:v>487.65833019510012</c:v>
                </c:pt>
                <c:pt idx="7569">
                  <c:v>464.67589980552822</c:v>
                </c:pt>
                <c:pt idx="7570">
                  <c:v>438.77372839748841</c:v>
                </c:pt>
                <c:pt idx="7571">
                  <c:v>421.56605740281611</c:v>
                </c:pt>
                <c:pt idx="7572">
                  <c:v>394.73606199692398</c:v>
                </c:pt>
                <c:pt idx="7573">
                  <c:v>371.71414041773562</c:v>
                </c:pt>
                <c:pt idx="7574">
                  <c:v>362.00998504806319</c:v>
                </c:pt>
                <c:pt idx="7575">
                  <c:v>325.35848871920149</c:v>
                </c:pt>
                <c:pt idx="7576">
                  <c:v>307.35933598340517</c:v>
                </c:pt>
                <c:pt idx="7577">
                  <c:v>290.49609729589469</c:v>
                </c:pt>
                <c:pt idx="7578">
                  <c:v>305.08247553560778</c:v>
                </c:pt>
                <c:pt idx="7579">
                  <c:v>257.99719737222989</c:v>
                </c:pt>
                <c:pt idx="7580">
                  <c:v>262.49967539957368</c:v>
                </c:pt>
                <c:pt idx="7581">
                  <c:v>283.91461728699801</c:v>
                </c:pt>
                <c:pt idx="7582">
                  <c:v>322.25574277527932</c:v>
                </c:pt>
                <c:pt idx="7583">
                  <c:v>285.32999589743639</c:v>
                </c:pt>
                <c:pt idx="7584">
                  <c:v>273.63701269146873</c:v>
                </c:pt>
                <c:pt idx="7585">
                  <c:v>433.59860214317229</c:v>
                </c:pt>
                <c:pt idx="7586">
                  <c:v>403.18266473940707</c:v>
                </c:pt>
                <c:pt idx="7587">
                  <c:v>413.40282577598481</c:v>
                </c:pt>
                <c:pt idx="7588">
                  <c:v>380.66557489565707</c:v>
                </c:pt>
                <c:pt idx="7589">
                  <c:v>363.7328017468617</c:v>
                </c:pt>
                <c:pt idx="7590">
                  <c:v>314.77873953556622</c:v>
                </c:pt>
                <c:pt idx="7591">
                  <c:v>297.53315703735598</c:v>
                </c:pt>
                <c:pt idx="7592">
                  <c:v>270.61925370993652</c:v>
                </c:pt>
                <c:pt idx="7593">
                  <c:v>294.25393436689188</c:v>
                </c:pt>
                <c:pt idx="7594">
                  <c:v>211.4140955959393</c:v>
                </c:pt>
                <c:pt idx="7595">
                  <c:v>211.1581213786107</c:v>
                </c:pt>
                <c:pt idx="7596">
                  <c:v>219.86727215417511</c:v>
                </c:pt>
                <c:pt idx="7597">
                  <c:v>241.15423006575281</c:v>
                </c:pt>
                <c:pt idx="7598">
                  <c:v>237.55538748478489</c:v>
                </c:pt>
                <c:pt idx="7599">
                  <c:v>278.08944012292511</c:v>
                </c:pt>
                <c:pt idx="7600">
                  <c:v>262.65540194075282</c:v>
                </c:pt>
                <c:pt idx="7601">
                  <c:v>209.73641775822239</c:v>
                </c:pt>
                <c:pt idx="7602">
                  <c:v>230.42865906539481</c:v>
                </c:pt>
                <c:pt idx="7603">
                  <c:v>192.1684029102083</c:v>
                </c:pt>
                <c:pt idx="7604">
                  <c:v>176.70301257391279</c:v>
                </c:pt>
                <c:pt idx="7605">
                  <c:v>155.55125299365051</c:v>
                </c:pt>
                <c:pt idx="7606">
                  <c:v>171.3860375724914</c:v>
                </c:pt>
                <c:pt idx="7607">
                  <c:v>120.6487267814757</c:v>
                </c:pt>
                <c:pt idx="7608">
                  <c:v>171.0229787791647</c:v>
                </c:pt>
                <c:pt idx="7609">
                  <c:v>175.99155065274331</c:v>
                </c:pt>
                <c:pt idx="7610">
                  <c:v>234.52155328661931</c:v>
                </c:pt>
                <c:pt idx="7611">
                  <c:v>247.77281061083801</c:v>
                </c:pt>
                <c:pt idx="7612">
                  <c:v>232.574714907713</c:v>
                </c:pt>
                <c:pt idx="7613">
                  <c:v>211.21527887255669</c:v>
                </c:pt>
                <c:pt idx="7614">
                  <c:v>199.47431207568169</c:v>
                </c:pt>
                <c:pt idx="7615">
                  <c:v>173.8514871761808</c:v>
                </c:pt>
                <c:pt idx="7616">
                  <c:v>167.10911496506949</c:v>
                </c:pt>
                <c:pt idx="7617">
                  <c:v>223.47590846666469</c:v>
                </c:pt>
                <c:pt idx="7618">
                  <c:v>192.0740986147546</c:v>
                </c:pt>
                <c:pt idx="7619">
                  <c:v>250.65379511050079</c:v>
                </c:pt>
                <c:pt idx="7620">
                  <c:v>334.1473525281117</c:v>
                </c:pt>
                <c:pt idx="7621">
                  <c:v>329.18265574366092</c:v>
                </c:pt>
                <c:pt idx="7622">
                  <c:v>282.67670321028402</c:v>
                </c:pt>
                <c:pt idx="7623">
                  <c:v>262.02903475325269</c:v>
                </c:pt>
                <c:pt idx="7624">
                  <c:v>274.81172068506709</c:v>
                </c:pt>
                <c:pt idx="7625">
                  <c:v>278.2723358232073</c:v>
                </c:pt>
                <c:pt idx="7626">
                  <c:v>256.74433787256709</c:v>
                </c:pt>
                <c:pt idx="7627">
                  <c:v>224.37880554976979</c:v>
                </c:pt>
                <c:pt idx="7628">
                  <c:v>259.38351248478489</c:v>
                </c:pt>
                <c:pt idx="7629">
                  <c:v>272.74373972803579</c:v>
                </c:pt>
                <c:pt idx="7630">
                  <c:v>242.19299558030389</c:v>
                </c:pt>
                <c:pt idx="7631">
                  <c:v>200.36979226283421</c:v>
                </c:pt>
                <c:pt idx="7632">
                  <c:v>188.4339646261154</c:v>
                </c:pt>
                <c:pt idx="7633">
                  <c:v>187.15092019252171</c:v>
                </c:pt>
                <c:pt idx="7634">
                  <c:v>188.131990298338</c:v>
                </c:pt>
                <c:pt idx="7635">
                  <c:v>203.3611668707878</c:v>
                </c:pt>
                <c:pt idx="7636">
                  <c:v>208.37941188463341</c:v>
                </c:pt>
                <c:pt idx="7637">
                  <c:v>194.04953132106991</c:v>
                </c:pt>
                <c:pt idx="7638">
                  <c:v>192.12958728094401</c:v>
                </c:pt>
                <c:pt idx="7639">
                  <c:v>199.7836669189052</c:v>
                </c:pt>
                <c:pt idx="7640">
                  <c:v>203.42440427171019</c:v>
                </c:pt>
                <c:pt idx="7641">
                  <c:v>187.33082292121111</c:v>
                </c:pt>
                <c:pt idx="7642">
                  <c:v>208.61867419500649</c:v>
                </c:pt>
                <c:pt idx="7643">
                  <c:v>195.01294909735029</c:v>
                </c:pt>
                <c:pt idx="7644">
                  <c:v>196.79395222661449</c:v>
                </c:pt>
                <c:pt idx="7645">
                  <c:v>200.62160340133229</c:v>
                </c:pt>
                <c:pt idx="7646">
                  <c:v>196.62577820601979</c:v>
                </c:pt>
                <c:pt idx="7647">
                  <c:v>194.742084069659</c:v>
                </c:pt>
                <c:pt idx="7648">
                  <c:v>202.11939071739101</c:v>
                </c:pt>
                <c:pt idx="7649">
                  <c:v>194.54289198265801</c:v>
                </c:pt>
                <c:pt idx="7650">
                  <c:v>190.8632398171637</c:v>
                </c:pt>
                <c:pt idx="7651">
                  <c:v>197.1690431360548</c:v>
                </c:pt>
                <c:pt idx="7652">
                  <c:v>192.4621949915236</c:v>
                </c:pt>
                <c:pt idx="7653">
                  <c:v>204.48876247057089</c:v>
                </c:pt>
                <c:pt idx="7654">
                  <c:v>187.2532499677281</c:v>
                </c:pt>
                <c:pt idx="7655">
                  <c:v>195.36643854052551</c:v>
                </c:pt>
                <c:pt idx="7656">
                  <c:v>179.08322818754161</c:v>
                </c:pt>
                <c:pt idx="7657">
                  <c:v>185.92769342333801</c:v>
                </c:pt>
                <c:pt idx="7658">
                  <c:v>200.3102667617604</c:v>
                </c:pt>
                <c:pt idx="7659">
                  <c:v>177.29033380419739</c:v>
                </c:pt>
                <c:pt idx="7660">
                  <c:v>163.20452720813631</c:v>
                </c:pt>
                <c:pt idx="7661">
                  <c:v>168.4825654723295</c:v>
                </c:pt>
                <c:pt idx="7662">
                  <c:v>189.08105806608989</c:v>
                </c:pt>
                <c:pt idx="7663">
                  <c:v>195.7870155785142</c:v>
                </c:pt>
                <c:pt idx="7664">
                  <c:v>215.92954744856519</c:v>
                </c:pt>
                <c:pt idx="7665">
                  <c:v>216.66026531823761</c:v>
                </c:pt>
                <c:pt idx="7666">
                  <c:v>204.08515818506709</c:v>
                </c:pt>
                <c:pt idx="7667">
                  <c:v>192.06939440985019</c:v>
                </c:pt>
                <c:pt idx="7668">
                  <c:v>189.7160180412414</c:v>
                </c:pt>
                <c:pt idx="7669">
                  <c:v>178.81723312202499</c:v>
                </c:pt>
                <c:pt idx="7670">
                  <c:v>176.166414126463</c:v>
                </c:pt>
                <c:pt idx="7671">
                  <c:v>205.74849774011261</c:v>
                </c:pt>
                <c:pt idx="7672">
                  <c:v>207.66585613855011</c:v>
                </c:pt>
                <c:pt idx="7673">
                  <c:v>209.2573650238474</c:v>
                </c:pt>
                <c:pt idx="7674">
                  <c:v>270.94145428308138</c:v>
                </c:pt>
                <c:pt idx="7675">
                  <c:v>312.30844647058132</c:v>
                </c:pt>
                <c:pt idx="7676">
                  <c:v>216.60568768151879</c:v>
                </c:pt>
                <c:pt idx="7677">
                  <c:v>226.0195720550974</c:v>
                </c:pt>
                <c:pt idx="7678">
                  <c:v>214.5697257674563</c:v>
                </c:pt>
                <c:pt idx="7679">
                  <c:v>222.2020233232073</c:v>
                </c:pt>
                <c:pt idx="7680">
                  <c:v>189.31914529017789</c:v>
                </c:pt>
                <c:pt idx="7681">
                  <c:v>195.98617859664469</c:v>
                </c:pt>
                <c:pt idx="7682">
                  <c:v>190.53606150537959</c:v>
                </c:pt>
                <c:pt idx="7683">
                  <c:v>190.05541462895829</c:v>
                </c:pt>
                <c:pt idx="7684">
                  <c:v>191.67684342902359</c:v>
                </c:pt>
                <c:pt idx="7685">
                  <c:v>190.8915551506164</c:v>
                </c:pt>
                <c:pt idx="7686">
                  <c:v>196.43834919927079</c:v>
                </c:pt>
                <c:pt idx="7687">
                  <c:v>190.50100339280391</c:v>
                </c:pt>
                <c:pt idx="7688">
                  <c:v>206.5743427553796</c:v>
                </c:pt>
                <c:pt idx="7689">
                  <c:v>257.30818610622617</c:v>
                </c:pt>
                <c:pt idx="7690">
                  <c:v>224.56775593755199</c:v>
                </c:pt>
                <c:pt idx="7691">
                  <c:v>216.11845173833319</c:v>
                </c:pt>
                <c:pt idx="7692">
                  <c:v>204.26843953130199</c:v>
                </c:pt>
                <c:pt idx="7693">
                  <c:v>215.1898994922395</c:v>
                </c:pt>
                <c:pt idx="7694">
                  <c:v>211.1612084709289</c:v>
                </c:pt>
                <c:pt idx="7695">
                  <c:v>203.60762185267791</c:v>
                </c:pt>
                <c:pt idx="7696">
                  <c:v>198.95288825466369</c:v>
                </c:pt>
                <c:pt idx="7697">
                  <c:v>202.57517331467889</c:v>
                </c:pt>
                <c:pt idx="7698">
                  <c:v>198.10931638108511</c:v>
                </c:pt>
                <c:pt idx="7699">
                  <c:v>206.50567322555099</c:v>
                </c:pt>
                <c:pt idx="7700">
                  <c:v>208.2491957898304</c:v>
                </c:pt>
                <c:pt idx="7701">
                  <c:v>204.53349979657941</c:v>
                </c:pt>
                <c:pt idx="7702">
                  <c:v>193.16344862328299</c:v>
                </c:pt>
                <c:pt idx="7703">
                  <c:v>189.0682885490539</c:v>
                </c:pt>
                <c:pt idx="7704">
                  <c:v>213.55199666020829</c:v>
                </c:pt>
                <c:pt idx="7705">
                  <c:v>187.18768102383709</c:v>
                </c:pt>
                <c:pt idx="7706">
                  <c:v>203.84946530686639</c:v>
                </c:pt>
                <c:pt idx="7707">
                  <c:v>201.98272818043461</c:v>
                </c:pt>
                <c:pt idx="7708">
                  <c:v>182.93937924470359</c:v>
                </c:pt>
                <c:pt idx="7709">
                  <c:v>196.12920757638719</c:v>
                </c:pt>
                <c:pt idx="7710">
                  <c:v>192.602474659124</c:v>
                </c:pt>
                <c:pt idx="7711">
                  <c:v>188.36647564279349</c:v>
                </c:pt>
                <c:pt idx="7712">
                  <c:v>218.46649234769791</c:v>
                </c:pt>
                <c:pt idx="7713">
                  <c:v>204.78626372162401</c:v>
                </c:pt>
                <c:pt idx="7714">
                  <c:v>178.7340881399507</c:v>
                </c:pt>
                <c:pt idx="7715">
                  <c:v>168.1051285639526</c:v>
                </c:pt>
                <c:pt idx="7716">
                  <c:v>183.28368530791951</c:v>
                </c:pt>
                <c:pt idx="7717">
                  <c:v>210.99187847482469</c:v>
                </c:pt>
                <c:pt idx="7718">
                  <c:v>351.49927241060777</c:v>
                </c:pt>
                <c:pt idx="7719">
                  <c:v>438.59425725583122</c:v>
                </c:pt>
                <c:pt idx="7720">
                  <c:v>367.66944276717118</c:v>
                </c:pt>
                <c:pt idx="7721">
                  <c:v>309.61498687652539</c:v>
                </c:pt>
                <c:pt idx="7722">
                  <c:v>266.5291001293474</c:v>
                </c:pt>
                <c:pt idx="7723">
                  <c:v>249.30005558530479</c:v>
                </c:pt>
                <c:pt idx="7724">
                  <c:v>266.72426212827361</c:v>
                </c:pt>
                <c:pt idx="7725">
                  <c:v>259.89661818153962</c:v>
                </c:pt>
                <c:pt idx="7726">
                  <c:v>258.42282217976032</c:v>
                </c:pt>
                <c:pt idx="7727">
                  <c:v>260.30686807109078</c:v>
                </c:pt>
                <c:pt idx="7728">
                  <c:v>302.16103276074892</c:v>
                </c:pt>
                <c:pt idx="7729">
                  <c:v>380.31250917342118</c:v>
                </c:pt>
                <c:pt idx="7730">
                  <c:v>415.65579707399598</c:v>
                </c:pt>
                <c:pt idx="7731">
                  <c:v>489.49969243908782</c:v>
                </c:pt>
                <c:pt idx="7732">
                  <c:v>473.56279925512558</c:v>
                </c:pt>
                <c:pt idx="7733">
                  <c:v>450.69890732932362</c:v>
                </c:pt>
                <c:pt idx="7734">
                  <c:v>364.42829334600162</c:v>
                </c:pt>
                <c:pt idx="7735">
                  <c:v>318.48887876679242</c:v>
                </c:pt>
                <c:pt idx="7736">
                  <c:v>303.16736419326878</c:v>
                </c:pt>
                <c:pt idx="7737">
                  <c:v>327.51865588964472</c:v>
                </c:pt>
                <c:pt idx="7738">
                  <c:v>330.04494485590988</c:v>
                </c:pt>
                <c:pt idx="7739">
                  <c:v>341.22767640456419</c:v>
                </c:pt>
                <c:pt idx="7740">
                  <c:v>326.67896087295622</c:v>
                </c:pt>
                <c:pt idx="7741">
                  <c:v>327.28363664709929</c:v>
                </c:pt>
                <c:pt idx="7742">
                  <c:v>338.57501623410019</c:v>
                </c:pt>
                <c:pt idx="7743">
                  <c:v>330.17450578772429</c:v>
                </c:pt>
                <c:pt idx="7744">
                  <c:v>345.12230386729152</c:v>
                </c:pt>
                <c:pt idx="7745">
                  <c:v>413.35415410382461</c:v>
                </c:pt>
                <c:pt idx="7746">
                  <c:v>363.99216872383408</c:v>
                </c:pt>
                <c:pt idx="7747">
                  <c:v>339.87842553134362</c:v>
                </c:pt>
                <c:pt idx="7748">
                  <c:v>320.44364416378778</c:v>
                </c:pt>
                <c:pt idx="7749">
                  <c:v>310.01676251321288</c:v>
                </c:pt>
                <c:pt idx="7750">
                  <c:v>311.96737736264862</c:v>
                </c:pt>
                <c:pt idx="7751">
                  <c:v>332.62991478915609</c:v>
                </c:pt>
                <c:pt idx="7752">
                  <c:v>372.31121619045717</c:v>
                </c:pt>
                <c:pt idx="7753">
                  <c:v>387.75671083357742</c:v>
                </c:pt>
                <c:pt idx="7754">
                  <c:v>433.1262194372772</c:v>
                </c:pt>
                <c:pt idx="7755">
                  <c:v>508.84976841138598</c:v>
                </c:pt>
                <c:pt idx="7756">
                  <c:v>512.52631645541828</c:v>
                </c:pt>
                <c:pt idx="7757">
                  <c:v>636.23465434930642</c:v>
                </c:pt>
                <c:pt idx="7758">
                  <c:v>891.8422002400564</c:v>
                </c:pt>
                <c:pt idx="7759">
                  <c:v>751.38148068848625</c:v>
                </c:pt>
                <c:pt idx="7760">
                  <c:v>691.61278288483095</c:v>
                </c:pt>
                <c:pt idx="7761">
                  <c:v>668.73640862628179</c:v>
                </c:pt>
                <c:pt idx="7762">
                  <c:v>700.30271224098442</c:v>
                </c:pt>
                <c:pt idx="7763">
                  <c:v>667.04730275837835</c:v>
                </c:pt>
                <c:pt idx="7764">
                  <c:v>622.59148867597878</c:v>
                </c:pt>
                <c:pt idx="7765">
                  <c:v>605.28557741850341</c:v>
                </c:pt>
                <c:pt idx="7766">
                  <c:v>571.06778647068529</c:v>
                </c:pt>
                <c:pt idx="7767">
                  <c:v>531.07838811520617</c:v>
                </c:pt>
                <c:pt idx="7768">
                  <c:v>564.52328059709635</c:v>
                </c:pt>
                <c:pt idx="7769">
                  <c:v>792.33318243450731</c:v>
                </c:pt>
                <c:pt idx="7770">
                  <c:v>790.93521137487085</c:v>
                </c:pt>
                <c:pt idx="7771">
                  <c:v>785.72679655670595</c:v>
                </c:pt>
                <c:pt idx="7772">
                  <c:v>737.47895206525516</c:v>
                </c:pt>
                <c:pt idx="7773">
                  <c:v>819.27937465654111</c:v>
                </c:pt>
                <c:pt idx="7774">
                  <c:v>795.87283570448994</c:v>
                </c:pt>
                <c:pt idx="7775">
                  <c:v>1002.031207970535</c:v>
                </c:pt>
                <c:pt idx="7776">
                  <c:v>1380.40262090222</c:v>
                </c:pt>
                <c:pt idx="7777">
                  <c:v>1252.006833761154</c:v>
                </c:pt>
                <c:pt idx="7778">
                  <c:v>1345.9466286830291</c:v>
                </c:pt>
                <c:pt idx="7779">
                  <c:v>1632.3958689807871</c:v>
                </c:pt>
                <c:pt idx="7780">
                  <c:v>1321.9474698489021</c:v>
                </c:pt>
                <c:pt idx="7781">
                  <c:v>1124.1987779155729</c:v>
                </c:pt>
                <c:pt idx="7782">
                  <c:v>927.93413813920949</c:v>
                </c:pt>
                <c:pt idx="7783">
                  <c:v>901.2715917169561</c:v>
                </c:pt>
                <c:pt idx="7784">
                  <c:v>984.10950932919411</c:v>
                </c:pt>
                <c:pt idx="7785">
                  <c:v>1146.1516796534861</c:v>
                </c:pt>
                <c:pt idx="7786">
                  <c:v>1052.2130680082289</c:v>
                </c:pt>
                <c:pt idx="7787">
                  <c:v>1095.4971370270339</c:v>
                </c:pt>
                <c:pt idx="7788">
                  <c:v>1086.6516406161511</c:v>
                </c:pt>
                <c:pt idx="7789">
                  <c:v>1024.385602020611</c:v>
                </c:pt>
                <c:pt idx="7790">
                  <c:v>995.49119878231909</c:v>
                </c:pt>
                <c:pt idx="7791">
                  <c:v>984.82377308309026</c:v>
                </c:pt>
                <c:pt idx="7792">
                  <c:v>1048.8572995322991</c:v>
                </c:pt>
                <c:pt idx="7793">
                  <c:v>1065.387798637757</c:v>
                </c:pt>
                <c:pt idx="7794">
                  <c:v>1063.4566766494661</c:v>
                </c:pt>
                <c:pt idx="7795">
                  <c:v>1025.417693333048</c:v>
                </c:pt>
                <c:pt idx="7796">
                  <c:v>1042.710670116446</c:v>
                </c:pt>
                <c:pt idx="7797">
                  <c:v>870.50426141466983</c:v>
                </c:pt>
                <c:pt idx="7798">
                  <c:v>894.57872430529505</c:v>
                </c:pt>
                <c:pt idx="7799">
                  <c:v>975.99219798074955</c:v>
                </c:pt>
                <c:pt idx="7800">
                  <c:v>1012.263661854629</c:v>
                </c:pt>
                <c:pt idx="7801">
                  <c:v>1046.675359933605</c:v>
                </c:pt>
                <c:pt idx="7802">
                  <c:v>1040.046042557484</c:v>
                </c:pt>
                <c:pt idx="7803">
                  <c:v>1067.264373501723</c:v>
                </c:pt>
                <c:pt idx="7804">
                  <c:v>1006.97342806456</c:v>
                </c:pt>
                <c:pt idx="7805">
                  <c:v>957.29230655744254</c:v>
                </c:pt>
                <c:pt idx="7806">
                  <c:v>944.23348906418141</c:v>
                </c:pt>
                <c:pt idx="7807">
                  <c:v>915.47944532555255</c:v>
                </c:pt>
                <c:pt idx="7808">
                  <c:v>996.93838601877974</c:v>
                </c:pt>
                <c:pt idx="7809">
                  <c:v>1030.496881150181</c:v>
                </c:pt>
                <c:pt idx="7810">
                  <c:v>1063.7233151572991</c:v>
                </c:pt>
                <c:pt idx="7811">
                  <c:v>1217.891054389946</c:v>
                </c:pt>
                <c:pt idx="7812">
                  <c:v>1320.5274583303101</c:v>
                </c:pt>
                <c:pt idx="7813">
                  <c:v>1282.1998021765451</c:v>
                </c:pt>
                <c:pt idx="7814">
                  <c:v>1287.643259688969</c:v>
                </c:pt>
                <c:pt idx="7815">
                  <c:v>1299.1695984457081</c:v>
                </c:pt>
                <c:pt idx="7816">
                  <c:v>1389.6393102383699</c:v>
                </c:pt>
                <c:pt idx="7817">
                  <c:v>1322.931992274885</c:v>
                </c:pt>
                <c:pt idx="7818">
                  <c:v>1269.1788402876471</c:v>
                </c:pt>
                <c:pt idx="7819">
                  <c:v>1195.6023897325599</c:v>
                </c:pt>
                <c:pt idx="7820">
                  <c:v>1162.6509642400149</c:v>
                </c:pt>
                <c:pt idx="7821">
                  <c:v>1137.8141663064309</c:v>
                </c:pt>
                <c:pt idx="7822">
                  <c:v>1182.6364010947991</c:v>
                </c:pt>
                <c:pt idx="7823">
                  <c:v>1294.7258802446891</c:v>
                </c:pt>
                <c:pt idx="7824">
                  <c:v>1488.06934949334</c:v>
                </c:pt>
                <c:pt idx="7825">
                  <c:v>1529.0421478971471</c:v>
                </c:pt>
                <c:pt idx="7826">
                  <c:v>1629.462261235253</c:v>
                </c:pt>
                <c:pt idx="7827">
                  <c:v>1729.2805873677489</c:v>
                </c:pt>
                <c:pt idx="7828">
                  <c:v>1817.7598893891011</c:v>
                </c:pt>
                <c:pt idx="7829">
                  <c:v>1898.6707343792029</c:v>
                </c:pt>
                <c:pt idx="7830">
                  <c:v>2011.6704346740139</c:v>
                </c:pt>
                <c:pt idx="7831">
                  <c:v>1950.6130360834229</c:v>
                </c:pt>
                <c:pt idx="7832">
                  <c:v>1973.0533258764231</c:v>
                </c:pt>
                <c:pt idx="7833">
                  <c:v>1907.1576346342149</c:v>
                </c:pt>
                <c:pt idx="7834">
                  <c:v>1812.222628236809</c:v>
                </c:pt>
                <c:pt idx="7835">
                  <c:v>1814.166848045393</c:v>
                </c:pt>
                <c:pt idx="7836">
                  <c:v>1879.4446587169309</c:v>
                </c:pt>
                <c:pt idx="7837">
                  <c:v>1861.673205659738</c:v>
                </c:pt>
                <c:pt idx="7838">
                  <c:v>1878.8426108227261</c:v>
                </c:pt>
                <c:pt idx="7839">
                  <c:v>1903.0084306540521</c:v>
                </c:pt>
                <c:pt idx="7840">
                  <c:v>1826.3704736906079</c:v>
                </c:pt>
                <c:pt idx="7841">
                  <c:v>1900.597950117495</c:v>
                </c:pt>
                <c:pt idx="7842">
                  <c:v>1922.46684323365</c:v>
                </c:pt>
                <c:pt idx="7843">
                  <c:v>1910.8412222755139</c:v>
                </c:pt>
                <c:pt idx="7844">
                  <c:v>1986.5962226604529</c:v>
                </c:pt>
                <c:pt idx="7845">
                  <c:v>2077.8771189807871</c:v>
                </c:pt>
                <c:pt idx="7846">
                  <c:v>2056.819790912642</c:v>
                </c:pt>
                <c:pt idx="7847">
                  <c:v>2006.7272706115141</c:v>
                </c:pt>
                <c:pt idx="7848">
                  <c:v>2149.5043321666421</c:v>
                </c:pt>
                <c:pt idx="7849">
                  <c:v>2170.701096665252</c:v>
                </c:pt>
                <c:pt idx="7850">
                  <c:v>2215.7610078122789</c:v>
                </c:pt>
                <c:pt idx="7851">
                  <c:v>1937.0812232837679</c:v>
                </c:pt>
                <c:pt idx="7852">
                  <c:v>1869.253562464824</c:v>
                </c:pt>
                <c:pt idx="7853">
                  <c:v>1892.517176515953</c:v>
                </c:pt>
                <c:pt idx="7854">
                  <c:v>1886.488524845847</c:v>
                </c:pt>
                <c:pt idx="7855">
                  <c:v>1852.183231010983</c:v>
                </c:pt>
                <c:pt idx="7856">
                  <c:v>1861.255956005298</c:v>
                </c:pt>
                <c:pt idx="7857">
                  <c:v>1989.0610980628701</c:v>
                </c:pt>
                <c:pt idx="7858">
                  <c:v>2028.37885158418</c:v>
                </c:pt>
                <c:pt idx="7859">
                  <c:v>1980.458412515995</c:v>
                </c:pt>
                <c:pt idx="7860">
                  <c:v>1986.411372558953</c:v>
                </c:pt>
                <c:pt idx="7861">
                  <c:v>1892.1918077318389</c:v>
                </c:pt>
                <c:pt idx="7862">
                  <c:v>1806.5529278457641</c:v>
                </c:pt>
                <c:pt idx="7863">
                  <c:v>1922.915200253108</c:v>
                </c:pt>
                <c:pt idx="7864">
                  <c:v>1878.551394257699</c:v>
                </c:pt>
                <c:pt idx="7865">
                  <c:v>1762.572504221059</c:v>
                </c:pt>
                <c:pt idx="7866">
                  <c:v>1733.445522665299</c:v>
                </c:pt>
                <c:pt idx="7867">
                  <c:v>1682.1028155662409</c:v>
                </c:pt>
                <c:pt idx="7868">
                  <c:v>1629.7028942686511</c:v>
                </c:pt>
                <c:pt idx="7869">
                  <c:v>1580.5767233559991</c:v>
                </c:pt>
                <c:pt idx="7870">
                  <c:v>1584.7198888620219</c:v>
                </c:pt>
                <c:pt idx="7871">
                  <c:v>1645.741371793499</c:v>
                </c:pt>
                <c:pt idx="7872">
                  <c:v>1752.400507318052</c:v>
                </c:pt>
                <c:pt idx="7873">
                  <c:v>1606.679813335362</c:v>
                </c:pt>
                <c:pt idx="7874">
                  <c:v>1735.100119098923</c:v>
                </c:pt>
                <c:pt idx="7875">
                  <c:v>1740.2074044476431</c:v>
                </c:pt>
                <c:pt idx="7876">
                  <c:v>1712.571448956151</c:v>
                </c:pt>
                <c:pt idx="7877">
                  <c:v>1690.318927885143</c:v>
                </c:pt>
                <c:pt idx="7878">
                  <c:v>1652.6451187139839</c:v>
                </c:pt>
                <c:pt idx="7879">
                  <c:v>1665.060644614211</c:v>
                </c:pt>
                <c:pt idx="7880">
                  <c:v>1630.5215186628141</c:v>
                </c:pt>
                <c:pt idx="7881">
                  <c:v>1515.4352973363741</c:v>
                </c:pt>
                <c:pt idx="7882">
                  <c:v>1547.7021979763249</c:v>
                </c:pt>
                <c:pt idx="7883">
                  <c:v>1549.430068877605</c:v>
                </c:pt>
                <c:pt idx="7884">
                  <c:v>1615.6916438837111</c:v>
                </c:pt>
                <c:pt idx="7885">
                  <c:v>1521.496567490939</c:v>
                </c:pt>
                <c:pt idx="7886">
                  <c:v>1577.4127267132681</c:v>
                </c:pt>
                <c:pt idx="7887">
                  <c:v>1542.203257425238</c:v>
                </c:pt>
                <c:pt idx="7888">
                  <c:v>1416.529701537014</c:v>
                </c:pt>
                <c:pt idx="7889">
                  <c:v>1377.6079081264691</c:v>
                </c:pt>
                <c:pt idx="7890">
                  <c:v>1357.975926185768</c:v>
                </c:pt>
                <c:pt idx="7891">
                  <c:v>1313.324159858696</c:v>
                </c:pt>
                <c:pt idx="7892">
                  <c:v>1334.9715037049309</c:v>
                </c:pt>
                <c:pt idx="7893">
                  <c:v>1211.418257910836</c:v>
                </c:pt>
                <c:pt idx="7894">
                  <c:v>1267.2038611661851</c:v>
                </c:pt>
                <c:pt idx="7895">
                  <c:v>1195.93963563384</c:v>
                </c:pt>
                <c:pt idx="7896">
                  <c:v>1128.39965872578</c:v>
                </c:pt>
                <c:pt idx="7897">
                  <c:v>1046.851575867795</c:v>
                </c:pt>
                <c:pt idx="7898">
                  <c:v>990.05122603752227</c:v>
                </c:pt>
                <c:pt idx="7899">
                  <c:v>972.93647994377227</c:v>
                </c:pt>
                <c:pt idx="7900">
                  <c:v>1026.609427237825</c:v>
                </c:pt>
                <c:pt idx="7901">
                  <c:v>1075.6539759981431</c:v>
                </c:pt>
                <c:pt idx="7902">
                  <c:v>1110.3383884246509</c:v>
                </c:pt>
                <c:pt idx="7903">
                  <c:v>1137.1280060255181</c:v>
                </c:pt>
                <c:pt idx="7904">
                  <c:v>1051.152795127397</c:v>
                </c:pt>
                <c:pt idx="7905">
                  <c:v>999.22725190932147</c:v>
                </c:pt>
                <c:pt idx="7906">
                  <c:v>949.80567276511727</c:v>
                </c:pt>
                <c:pt idx="7907">
                  <c:v>842.6990629767497</c:v>
                </c:pt>
                <c:pt idx="7908">
                  <c:v>870.59325757622696</c:v>
                </c:pt>
                <c:pt idx="7909">
                  <c:v>848.31828793168506</c:v>
                </c:pt>
                <c:pt idx="7910">
                  <c:v>856.86109124346933</c:v>
                </c:pt>
                <c:pt idx="7911">
                  <c:v>960.57500340970012</c:v>
                </c:pt>
                <c:pt idx="7912">
                  <c:v>1007.220518774424</c:v>
                </c:pt>
                <c:pt idx="7913">
                  <c:v>955.8274960499466</c:v>
                </c:pt>
                <c:pt idx="7914">
                  <c:v>854.59203783545058</c:v>
                </c:pt>
                <c:pt idx="7915">
                  <c:v>820.45341623209811</c:v>
                </c:pt>
                <c:pt idx="7916">
                  <c:v>880.722573886242</c:v>
                </c:pt>
                <c:pt idx="7917">
                  <c:v>943.96148653364742</c:v>
                </c:pt>
                <c:pt idx="7918">
                  <c:v>958.97842989302217</c:v>
                </c:pt>
                <c:pt idx="7919">
                  <c:v>964.48610538556773</c:v>
                </c:pt>
                <c:pt idx="7920">
                  <c:v>904.48648042494665</c:v>
                </c:pt>
                <c:pt idx="7921">
                  <c:v>817.8382700364275</c:v>
                </c:pt>
                <c:pt idx="7922">
                  <c:v>761.59584032049975</c:v>
                </c:pt>
                <c:pt idx="7923">
                  <c:v>657.20293709315888</c:v>
                </c:pt>
                <c:pt idx="7924">
                  <c:v>731.27798962411339</c:v>
                </c:pt>
                <c:pt idx="7925">
                  <c:v>664.94891697354888</c:v>
                </c:pt>
                <c:pt idx="7926">
                  <c:v>495.63790349088038</c:v>
                </c:pt>
                <c:pt idx="7927">
                  <c:v>508.18667941953572</c:v>
                </c:pt>
                <c:pt idx="7928">
                  <c:v>543.66590064647698</c:v>
                </c:pt>
                <c:pt idx="7929">
                  <c:v>562.98953201545419</c:v>
                </c:pt>
                <c:pt idx="7930">
                  <c:v>560.70706677255077</c:v>
                </c:pt>
                <c:pt idx="7931">
                  <c:v>547.91408452893154</c:v>
                </c:pt>
                <c:pt idx="7932">
                  <c:v>564.25740053602817</c:v>
                </c:pt>
                <c:pt idx="7933">
                  <c:v>554.0808773872327</c:v>
                </c:pt>
                <c:pt idx="7934">
                  <c:v>540.8381437821115</c:v>
                </c:pt>
                <c:pt idx="7935">
                  <c:v>531.82474447849779</c:v>
                </c:pt>
                <c:pt idx="7936">
                  <c:v>523.42117006727813</c:v>
                </c:pt>
                <c:pt idx="7937">
                  <c:v>450.758497558013</c:v>
                </c:pt>
                <c:pt idx="7938">
                  <c:v>455.59495401896089</c:v>
                </c:pt>
                <c:pt idx="7939">
                  <c:v>364.7877317870292</c:v>
                </c:pt>
                <c:pt idx="7940">
                  <c:v>566.47142112201755</c:v>
                </c:pt>
                <c:pt idx="7941">
                  <c:v>521.9230620001872</c:v>
                </c:pt>
                <c:pt idx="7942">
                  <c:v>485.69406997672883</c:v>
                </c:pt>
                <c:pt idx="7943">
                  <c:v>463.12987239397131</c:v>
                </c:pt>
                <c:pt idx="7944">
                  <c:v>425.20001308636341</c:v>
                </c:pt>
                <c:pt idx="7945">
                  <c:v>377.92846659713229</c:v>
                </c:pt>
                <c:pt idx="7946">
                  <c:v>345.24151500436818</c:v>
                </c:pt>
                <c:pt idx="7947">
                  <c:v>345.65217447276018</c:v>
                </c:pt>
                <c:pt idx="7948">
                  <c:v>348.91235561799698</c:v>
                </c:pt>
                <c:pt idx="7949">
                  <c:v>348.41491555903502</c:v>
                </c:pt>
                <c:pt idx="7950">
                  <c:v>417.43497717160022</c:v>
                </c:pt>
                <c:pt idx="7951">
                  <c:v>445.57505125473648</c:v>
                </c:pt>
                <c:pt idx="7952">
                  <c:v>414.63005919189942</c:v>
                </c:pt>
                <c:pt idx="7953">
                  <c:v>357.75083379132462</c:v>
                </c:pt>
                <c:pt idx="7954">
                  <c:v>366.42139685451968</c:v>
                </c:pt>
                <c:pt idx="7955">
                  <c:v>348.45780866097613</c:v>
                </c:pt>
                <c:pt idx="7956">
                  <c:v>303.20149858816842</c:v>
                </c:pt>
                <c:pt idx="7957">
                  <c:v>267.75746156081419</c:v>
                </c:pt>
                <c:pt idx="7958">
                  <c:v>260.59195413325369</c:v>
                </c:pt>
                <c:pt idx="7959">
                  <c:v>288.10738157181709</c:v>
                </c:pt>
                <c:pt idx="7960">
                  <c:v>334.36576330441278</c:v>
                </c:pt>
                <c:pt idx="7961">
                  <c:v>343.13409601641371</c:v>
                </c:pt>
                <c:pt idx="7962">
                  <c:v>392.20571964780481</c:v>
                </c:pt>
                <c:pt idx="7963">
                  <c:v>370.49673527280481</c:v>
                </c:pt>
                <c:pt idx="7964">
                  <c:v>283.55511250752738</c:v>
                </c:pt>
                <c:pt idx="7965">
                  <c:v>269.74489024332382</c:v>
                </c:pt>
                <c:pt idx="7966">
                  <c:v>251.95142550291561</c:v>
                </c:pt>
                <c:pt idx="7967">
                  <c:v>268.14779776569782</c:v>
                </c:pt>
                <c:pt idx="7968">
                  <c:v>246.79950177102549</c:v>
                </c:pt>
                <c:pt idx="7969">
                  <c:v>273.58392608032472</c:v>
                </c:pt>
                <c:pt idx="7970">
                  <c:v>284.20736309915048</c:v>
                </c:pt>
                <c:pt idx="7971">
                  <c:v>301.68358380227551</c:v>
                </c:pt>
                <c:pt idx="7972">
                  <c:v>262.06992413430669</c:v>
                </c:pt>
                <c:pt idx="7973">
                  <c:v>281.11681134133801</c:v>
                </c:pt>
                <c:pt idx="7974">
                  <c:v>198.69074258280961</c:v>
                </c:pt>
                <c:pt idx="7975">
                  <c:v>191.09599658529439</c:v>
                </c:pt>
                <c:pt idx="7976">
                  <c:v>219.37172916928921</c:v>
                </c:pt>
                <c:pt idx="7977">
                  <c:v>203.10152813821301</c:v>
                </c:pt>
                <c:pt idx="7978">
                  <c:v>232.4351956115747</c:v>
                </c:pt>
                <c:pt idx="7979">
                  <c:v>291.86796378132283</c:v>
                </c:pt>
                <c:pt idx="7980">
                  <c:v>297.55880208531522</c:v>
                </c:pt>
                <c:pt idx="7981">
                  <c:v>264.93668390703868</c:v>
                </c:pt>
                <c:pt idx="7982">
                  <c:v>295.63382746172618</c:v>
                </c:pt>
                <c:pt idx="7983">
                  <c:v>320.10939798090988</c:v>
                </c:pt>
                <c:pt idx="7984">
                  <c:v>279.92313908139852</c:v>
                </c:pt>
                <c:pt idx="7985">
                  <c:v>260.557473443606</c:v>
                </c:pt>
                <c:pt idx="7986">
                  <c:v>229.48098193685689</c:v>
                </c:pt>
                <c:pt idx="7987">
                  <c:v>258.93614053202828</c:v>
                </c:pt>
                <c:pt idx="7988">
                  <c:v>302.1384060607935</c:v>
                </c:pt>
                <c:pt idx="7989">
                  <c:v>284.02540284240138</c:v>
                </c:pt>
                <c:pt idx="7990">
                  <c:v>296.51635020426119</c:v>
                </c:pt>
                <c:pt idx="7991">
                  <c:v>307.23181506933219</c:v>
                </c:pt>
                <c:pt idx="7992">
                  <c:v>309.19005160414088</c:v>
                </c:pt>
                <c:pt idx="7993">
                  <c:v>277.33379212722048</c:v>
                </c:pt>
                <c:pt idx="7994">
                  <c:v>293.15229894894401</c:v>
                </c:pt>
                <c:pt idx="7995">
                  <c:v>291.5206049979459</c:v>
                </c:pt>
                <c:pt idx="7996">
                  <c:v>284.60355627316278</c:v>
                </c:pt>
                <c:pt idx="7997">
                  <c:v>256.61344444964948</c:v>
                </c:pt>
                <c:pt idx="7998">
                  <c:v>252.0538474741505</c:v>
                </c:pt>
                <c:pt idx="7999">
                  <c:v>261.13191368793071</c:v>
                </c:pt>
                <c:pt idx="8000">
                  <c:v>261.85613468686728</c:v>
                </c:pt>
                <c:pt idx="8001">
                  <c:v>286.01770920142877</c:v>
                </c:pt>
                <c:pt idx="8002">
                  <c:v>286.79514064958408</c:v>
                </c:pt>
                <c:pt idx="8003">
                  <c:v>261.70123990792308</c:v>
                </c:pt>
                <c:pt idx="8004">
                  <c:v>240.86773955688719</c:v>
                </c:pt>
                <c:pt idx="8005">
                  <c:v>228.3900201190292</c:v>
                </c:pt>
                <c:pt idx="8006">
                  <c:v>220.95201738181149</c:v>
                </c:pt>
                <c:pt idx="8007">
                  <c:v>207.30658377384739</c:v>
                </c:pt>
                <c:pt idx="8008">
                  <c:v>235.182097755748</c:v>
                </c:pt>
                <c:pt idx="8009">
                  <c:v>234.10001269857571</c:v>
                </c:pt>
                <c:pt idx="8010">
                  <c:v>237.65879453309171</c:v>
                </c:pt>
                <c:pt idx="8011">
                  <c:v>210.66689935854771</c:v>
                </c:pt>
                <c:pt idx="8012">
                  <c:v>213.79443231753211</c:v>
                </c:pt>
                <c:pt idx="8013">
                  <c:v>222.73696386334359</c:v>
                </c:pt>
                <c:pt idx="8014">
                  <c:v>219.84208583742131</c:v>
                </c:pt>
                <c:pt idx="8015">
                  <c:v>221.4470857411865</c:v>
                </c:pt>
                <c:pt idx="8016">
                  <c:v>226.56366786867119</c:v>
                </c:pt>
                <c:pt idx="8017">
                  <c:v>235.2938892667612</c:v>
                </c:pt>
                <c:pt idx="8018">
                  <c:v>237.96253165241649</c:v>
                </c:pt>
                <c:pt idx="8019">
                  <c:v>230.09029317158991</c:v>
                </c:pt>
                <c:pt idx="8020">
                  <c:v>234.80061534097999</c:v>
                </c:pt>
                <c:pt idx="8021">
                  <c:v>225.57976846171579</c:v>
                </c:pt>
                <c:pt idx="8022">
                  <c:v>224.3720635760605</c:v>
                </c:pt>
                <c:pt idx="8023">
                  <c:v>221.631289842749</c:v>
                </c:pt>
                <c:pt idx="8024">
                  <c:v>213.48419061831331</c:v>
                </c:pt>
                <c:pt idx="8025">
                  <c:v>214.19701522910981</c:v>
                </c:pt>
                <c:pt idx="8026">
                  <c:v>211.4644274347196</c:v>
                </c:pt>
                <c:pt idx="8027">
                  <c:v>219.83629472556149</c:v>
                </c:pt>
                <c:pt idx="8028">
                  <c:v>232.4116699322451</c:v>
                </c:pt>
                <c:pt idx="8029">
                  <c:v>224.43171933777921</c:v>
                </c:pt>
                <c:pt idx="8030">
                  <c:v>251.33054023479531</c:v>
                </c:pt>
                <c:pt idx="8031">
                  <c:v>267.75671933777932</c:v>
                </c:pt>
                <c:pt idx="8032">
                  <c:v>217.61807235801601</c:v>
                </c:pt>
                <c:pt idx="8033">
                  <c:v>205.59016258670539</c:v>
                </c:pt>
                <c:pt idx="8034">
                  <c:v>188.3717553459289</c:v>
                </c:pt>
                <c:pt idx="8035">
                  <c:v>214.20645351320249</c:v>
                </c:pt>
                <c:pt idx="8036">
                  <c:v>232.1175853633541</c:v>
                </c:pt>
                <c:pt idx="8037">
                  <c:v>232.8519431772755</c:v>
                </c:pt>
                <c:pt idx="8038">
                  <c:v>240.252140738712</c:v>
                </c:pt>
                <c:pt idx="8039">
                  <c:v>236.1846091929005</c:v>
                </c:pt>
                <c:pt idx="8040">
                  <c:v>240.1801264823209</c:v>
                </c:pt>
                <c:pt idx="8041">
                  <c:v>254.22147169716459</c:v>
                </c:pt>
                <c:pt idx="8042">
                  <c:v>250.2442522664137</c:v>
                </c:pt>
                <c:pt idx="8043">
                  <c:v>238.41491427244691</c:v>
                </c:pt>
                <c:pt idx="8044">
                  <c:v>243.38429743242929</c:v>
                </c:pt>
                <c:pt idx="8045">
                  <c:v>239.99303429339949</c:v>
                </c:pt>
                <c:pt idx="8046">
                  <c:v>244.15156427813241</c:v>
                </c:pt>
                <c:pt idx="8047">
                  <c:v>259.00095071528489</c:v>
                </c:pt>
                <c:pt idx="8048">
                  <c:v>261.06675609064291</c:v>
                </c:pt>
                <c:pt idx="8049">
                  <c:v>269.23594281365712</c:v>
                </c:pt>
                <c:pt idx="8050">
                  <c:v>263.93627240350082</c:v>
                </c:pt>
                <c:pt idx="8051">
                  <c:v>256.8500496439089</c:v>
                </c:pt>
                <c:pt idx="8052">
                  <c:v>308.94432165920722</c:v>
                </c:pt>
                <c:pt idx="8053">
                  <c:v>345.23600449729241</c:v>
                </c:pt>
                <c:pt idx="8054">
                  <c:v>315.4157739109865</c:v>
                </c:pt>
                <c:pt idx="8055">
                  <c:v>298.712855625104</c:v>
                </c:pt>
                <c:pt idx="8056">
                  <c:v>319.36567175686338</c:v>
                </c:pt>
                <c:pt idx="8057">
                  <c:v>362.03578428955558</c:v>
                </c:pt>
                <c:pt idx="8058">
                  <c:v>341.83115220237039</c:v>
                </c:pt>
                <c:pt idx="8059">
                  <c:v>337.307569823638</c:v>
                </c:pt>
                <c:pt idx="8060">
                  <c:v>323.98424314926768</c:v>
                </c:pt>
                <c:pt idx="8061">
                  <c:v>336.22817850367312</c:v>
                </c:pt>
                <c:pt idx="8062">
                  <c:v>319.34015681261428</c:v>
                </c:pt>
                <c:pt idx="8063">
                  <c:v>309.4823375658047</c:v>
                </c:pt>
                <c:pt idx="8064">
                  <c:v>294.43480113718073</c:v>
                </c:pt>
                <c:pt idx="8065">
                  <c:v>300.35200534208502</c:v>
                </c:pt>
                <c:pt idx="8066">
                  <c:v>339.92442917731711</c:v>
                </c:pt>
                <c:pt idx="8067">
                  <c:v>317.02759352852161</c:v>
                </c:pt>
                <c:pt idx="8068">
                  <c:v>304.98574557645998</c:v>
                </c:pt>
                <c:pt idx="8069">
                  <c:v>315.64543522916171</c:v>
                </c:pt>
                <c:pt idx="8070">
                  <c:v>315.67155329698937</c:v>
                </c:pt>
                <c:pt idx="8071">
                  <c:v>309.00895612191363</c:v>
                </c:pt>
                <c:pt idx="8072">
                  <c:v>320.02540091770442</c:v>
                </c:pt>
                <c:pt idx="8073">
                  <c:v>293.57214710058219</c:v>
                </c:pt>
                <c:pt idx="8074">
                  <c:v>260.80440353736628</c:v>
                </c:pt>
                <c:pt idx="8075">
                  <c:v>385.34199686823308</c:v>
                </c:pt>
                <c:pt idx="8076">
                  <c:v>408.02717319654232</c:v>
                </c:pt>
                <c:pt idx="8077">
                  <c:v>353.15169776043251</c:v>
                </c:pt>
                <c:pt idx="8078">
                  <c:v>303.46799880195908</c:v>
                </c:pt>
                <c:pt idx="8079">
                  <c:v>311.01516452177248</c:v>
                </c:pt>
                <c:pt idx="8080">
                  <c:v>338.29446910593072</c:v>
                </c:pt>
                <c:pt idx="8081">
                  <c:v>293.87400208815802</c:v>
                </c:pt>
                <c:pt idx="8082">
                  <c:v>313.72995863823371</c:v>
                </c:pt>
                <c:pt idx="8083">
                  <c:v>292.36933852104619</c:v>
                </c:pt>
                <c:pt idx="8084">
                  <c:v>344.23038476504428</c:v>
                </c:pt>
                <c:pt idx="8085">
                  <c:v>382.23696339253951</c:v>
                </c:pt>
                <c:pt idx="8086">
                  <c:v>330.45764418510868</c:v>
                </c:pt>
                <c:pt idx="8087">
                  <c:v>313.33877484490711</c:v>
                </c:pt>
                <c:pt idx="8088">
                  <c:v>318.08376546422141</c:v>
                </c:pt>
                <c:pt idx="8089">
                  <c:v>302.19379337827348</c:v>
                </c:pt>
                <c:pt idx="8090">
                  <c:v>277.85177227883798</c:v>
                </c:pt>
                <c:pt idx="8091">
                  <c:v>240.97765214743649</c:v>
                </c:pt>
                <c:pt idx="8092">
                  <c:v>248.91550840027921</c:v>
                </c:pt>
                <c:pt idx="8093">
                  <c:v>286.62332539815242</c:v>
                </c:pt>
                <c:pt idx="8094">
                  <c:v>328.74530255227552</c:v>
                </c:pt>
                <c:pt idx="8095">
                  <c:v>282.93524716981051</c:v>
                </c:pt>
                <c:pt idx="8096">
                  <c:v>251.52710556114101</c:v>
                </c:pt>
                <c:pt idx="8097">
                  <c:v>272.12202293826789</c:v>
                </c:pt>
                <c:pt idx="8098">
                  <c:v>258.32254832178592</c:v>
                </c:pt>
                <c:pt idx="8099">
                  <c:v>271.50970925502168</c:v>
                </c:pt>
                <c:pt idx="8100">
                  <c:v>295.85316403733509</c:v>
                </c:pt>
                <c:pt idx="8101">
                  <c:v>287.86978230473949</c:v>
                </c:pt>
                <c:pt idx="8102">
                  <c:v>306.15879870672529</c:v>
                </c:pt>
                <c:pt idx="8103">
                  <c:v>295.51490720139759</c:v>
                </c:pt>
                <c:pt idx="8104">
                  <c:v>375.05886006612121</c:v>
                </c:pt>
                <c:pt idx="8105">
                  <c:v>465.76633430477068</c:v>
                </c:pt>
                <c:pt idx="8106">
                  <c:v>415.588588046979</c:v>
                </c:pt>
                <c:pt idx="8107">
                  <c:v>389.08047808035587</c:v>
                </c:pt>
                <c:pt idx="8108">
                  <c:v>410.48628412935778</c:v>
                </c:pt>
                <c:pt idx="8109">
                  <c:v>305.16864737507279</c:v>
                </c:pt>
                <c:pt idx="8110">
                  <c:v>298.25227597840421</c:v>
                </c:pt>
                <c:pt idx="8111">
                  <c:v>299.87908663572807</c:v>
                </c:pt>
                <c:pt idx="8112">
                  <c:v>322.25278225114658</c:v>
                </c:pt>
                <c:pt idx="8113">
                  <c:v>396.30319809562297</c:v>
                </c:pt>
                <c:pt idx="8114">
                  <c:v>453.68490457789193</c:v>
                </c:pt>
                <c:pt idx="8115">
                  <c:v>483.05390064321392</c:v>
                </c:pt>
                <c:pt idx="8116">
                  <c:v>459.26161644931233</c:v>
                </c:pt>
                <c:pt idx="8117">
                  <c:v>424.24280316521958</c:v>
                </c:pt>
                <c:pt idx="8118">
                  <c:v>333.44207812826312</c:v>
                </c:pt>
                <c:pt idx="8119">
                  <c:v>380.97174619324801</c:v>
                </c:pt>
                <c:pt idx="8120">
                  <c:v>435.57853330262299</c:v>
                </c:pt>
                <c:pt idx="8121">
                  <c:v>394.67649151711919</c:v>
                </c:pt>
                <c:pt idx="8122">
                  <c:v>380.03874287862112</c:v>
                </c:pt>
                <c:pt idx="8123">
                  <c:v>332.51876767762298</c:v>
                </c:pt>
                <c:pt idx="8124">
                  <c:v>336.5822397422499</c:v>
                </c:pt>
                <c:pt idx="8125">
                  <c:v>359.36385097414001</c:v>
                </c:pt>
                <c:pt idx="8126">
                  <c:v>355.90885058920071</c:v>
                </c:pt>
                <c:pt idx="8127">
                  <c:v>408.02467347487669</c:v>
                </c:pt>
                <c:pt idx="8128">
                  <c:v>427.24179078703958</c:v>
                </c:pt>
                <c:pt idx="8129">
                  <c:v>414.30973014392981</c:v>
                </c:pt>
                <c:pt idx="8130">
                  <c:v>417.05236786056321</c:v>
                </c:pt>
                <c:pt idx="8131">
                  <c:v>419.62152647705562</c:v>
                </c:pt>
                <c:pt idx="8132">
                  <c:v>569.97763433361899</c:v>
                </c:pt>
                <c:pt idx="8133">
                  <c:v>683.37878484890689</c:v>
                </c:pt>
                <c:pt idx="8134">
                  <c:v>662.27502909998066</c:v>
                </c:pt>
                <c:pt idx="8135">
                  <c:v>635.3405429501114</c:v>
                </c:pt>
                <c:pt idx="8136">
                  <c:v>612.41810337232357</c:v>
                </c:pt>
                <c:pt idx="8137">
                  <c:v>566.82744094581597</c:v>
                </c:pt>
                <c:pt idx="8138">
                  <c:v>492.34930293337101</c:v>
                </c:pt>
                <c:pt idx="8139">
                  <c:v>473.83635898237287</c:v>
                </c:pt>
                <c:pt idx="8140">
                  <c:v>533.23072077745815</c:v>
                </c:pt>
                <c:pt idx="8141">
                  <c:v>512.53966178455471</c:v>
                </c:pt>
                <c:pt idx="8142">
                  <c:v>562.99525068017022</c:v>
                </c:pt>
                <c:pt idx="8143">
                  <c:v>594.53081056761528</c:v>
                </c:pt>
                <c:pt idx="8144">
                  <c:v>564.7163240328066</c:v>
                </c:pt>
                <c:pt idx="8145">
                  <c:v>605.10944280270621</c:v>
                </c:pt>
                <c:pt idx="8146">
                  <c:v>727.27215016530272</c:v>
                </c:pt>
                <c:pt idx="8147">
                  <c:v>875.0177109899314</c:v>
                </c:pt>
                <c:pt idx="8148">
                  <c:v>868.04234028112091</c:v>
                </c:pt>
                <c:pt idx="8149">
                  <c:v>1136.8410757496581</c:v>
                </c:pt>
                <c:pt idx="8150">
                  <c:v>859.48198775627225</c:v>
                </c:pt>
                <c:pt idx="8151">
                  <c:v>776.08139972677054</c:v>
                </c:pt>
                <c:pt idx="8152">
                  <c:v>791.45141379779898</c:v>
                </c:pt>
                <c:pt idx="8153">
                  <c:v>1070.802268478031</c:v>
                </c:pt>
                <c:pt idx="8154">
                  <c:v>985.13191532986878</c:v>
                </c:pt>
                <c:pt idx="8155">
                  <c:v>1040.292283440338</c:v>
                </c:pt>
                <c:pt idx="8156">
                  <c:v>1151.9361307827189</c:v>
                </c:pt>
                <c:pt idx="8157">
                  <c:v>1068.7995173877571</c:v>
                </c:pt>
                <c:pt idx="8158">
                  <c:v>1054.298465972242</c:v>
                </c:pt>
                <c:pt idx="8159">
                  <c:v>983.17954153827975</c:v>
                </c:pt>
                <c:pt idx="8160">
                  <c:v>967.64598762065862</c:v>
                </c:pt>
                <c:pt idx="8161">
                  <c:v>910.76528565047681</c:v>
                </c:pt>
                <c:pt idx="8162">
                  <c:v>938.69684853541617</c:v>
                </c:pt>
                <c:pt idx="8163">
                  <c:v>989.94915100951471</c:v>
                </c:pt>
                <c:pt idx="8164">
                  <c:v>1085.541223196381</c:v>
                </c:pt>
                <c:pt idx="8165">
                  <c:v>1009.664517580227</c:v>
                </c:pt>
                <c:pt idx="8166">
                  <c:v>1007.83555398753</c:v>
                </c:pt>
                <c:pt idx="8167">
                  <c:v>966.86409097224191</c:v>
                </c:pt>
                <c:pt idx="8168">
                  <c:v>969.69653131990856</c:v>
                </c:pt>
                <c:pt idx="8169">
                  <c:v>1066.2172500305301</c:v>
                </c:pt>
                <c:pt idx="8170">
                  <c:v>1087.0978149932571</c:v>
                </c:pt>
                <c:pt idx="8171">
                  <c:v>1230.3729955359199</c:v>
                </c:pt>
                <c:pt idx="8172">
                  <c:v>1249.475897273833</c:v>
                </c:pt>
                <c:pt idx="8173">
                  <c:v>1265.066676791605</c:v>
                </c:pt>
                <c:pt idx="8174">
                  <c:v>1211.8018662841091</c:v>
                </c:pt>
                <c:pt idx="8175">
                  <c:v>1356.0364199020751</c:v>
                </c:pt>
                <c:pt idx="8176">
                  <c:v>1458.7597473818589</c:v>
                </c:pt>
                <c:pt idx="8177">
                  <c:v>1392.4041600970711</c:v>
                </c:pt>
                <c:pt idx="8178">
                  <c:v>1400.161140594249</c:v>
                </c:pt>
                <c:pt idx="8179">
                  <c:v>1305.5482229820111</c:v>
                </c:pt>
                <c:pt idx="8180">
                  <c:v>1258.3073970419839</c:v>
                </c:pt>
                <c:pt idx="8181">
                  <c:v>1312.652025948234</c:v>
                </c:pt>
                <c:pt idx="8182">
                  <c:v>1324.4773397955221</c:v>
                </c:pt>
                <c:pt idx="8183">
                  <c:v>1317.6825056186781</c:v>
                </c:pt>
                <c:pt idx="8184">
                  <c:v>1240.9360430845641</c:v>
                </c:pt>
                <c:pt idx="8185">
                  <c:v>1216.122119516715</c:v>
                </c:pt>
                <c:pt idx="8186">
                  <c:v>1250.7559834322301</c:v>
                </c:pt>
                <c:pt idx="8187">
                  <c:v>1312.12403699334</c:v>
                </c:pt>
                <c:pt idx="8188">
                  <c:v>1357.262261862991</c:v>
                </c:pt>
                <c:pt idx="8189">
                  <c:v>1220.4515268931059</c:v>
                </c:pt>
                <c:pt idx="8190">
                  <c:v>1201.794234954511</c:v>
                </c:pt>
                <c:pt idx="8191">
                  <c:v>1285.554758063927</c:v>
                </c:pt>
                <c:pt idx="8192">
                  <c:v>1289.3666398462719</c:v>
                </c:pt>
                <c:pt idx="8193">
                  <c:v>1300.02317093223</c:v>
                </c:pt>
                <c:pt idx="8194">
                  <c:v>1357.175025438632</c:v>
                </c:pt>
                <c:pt idx="8195">
                  <c:v>1479.526820196465</c:v>
                </c:pt>
                <c:pt idx="8196">
                  <c:v>1450.792104361939</c:v>
                </c:pt>
                <c:pt idx="8197">
                  <c:v>1353.9862877063631</c:v>
                </c:pt>
                <c:pt idx="8198">
                  <c:v>1346.302586342018</c:v>
                </c:pt>
                <c:pt idx="8199">
                  <c:v>1439.451812163067</c:v>
                </c:pt>
                <c:pt idx="8200">
                  <c:v>1540.454053445075</c:v>
                </c:pt>
                <c:pt idx="8201">
                  <c:v>1610.235974193685</c:v>
                </c:pt>
                <c:pt idx="8202">
                  <c:v>1650.6681210914271</c:v>
                </c:pt>
                <c:pt idx="8203">
                  <c:v>1895.2550928312339</c:v>
                </c:pt>
                <c:pt idx="8204">
                  <c:v>1874.9167153685059</c:v>
                </c:pt>
                <c:pt idx="8205">
                  <c:v>1872.911460884847</c:v>
                </c:pt>
                <c:pt idx="8206">
                  <c:v>1821.7746075332641</c:v>
                </c:pt>
                <c:pt idx="8207">
                  <c:v>1837.775815872423</c:v>
                </c:pt>
                <c:pt idx="8208">
                  <c:v>1794.5774509661319</c:v>
                </c:pt>
                <c:pt idx="8209">
                  <c:v>1688.575282277832</c:v>
                </c:pt>
                <c:pt idx="8210">
                  <c:v>1596.174035549818</c:v>
                </c:pt>
                <c:pt idx="8211">
                  <c:v>1576.5923750086281</c:v>
                </c:pt>
                <c:pt idx="8212">
                  <c:v>1473.887076508586</c:v>
                </c:pt>
                <c:pt idx="8213">
                  <c:v>1463.0979471889691</c:v>
                </c:pt>
                <c:pt idx="8214">
                  <c:v>1422.294424974094</c:v>
                </c:pt>
                <c:pt idx="8215">
                  <c:v>1425.1922277084691</c:v>
                </c:pt>
                <c:pt idx="8216">
                  <c:v>1360.9985952809079</c:v>
                </c:pt>
                <c:pt idx="8217">
                  <c:v>1269.1933806296281</c:v>
                </c:pt>
                <c:pt idx="8218">
                  <c:v>1310.7838098359539</c:v>
                </c:pt>
                <c:pt idx="8219">
                  <c:v>1378.5590241022951</c:v>
                </c:pt>
                <c:pt idx="8220">
                  <c:v>1359.6140623949159</c:v>
                </c:pt>
                <c:pt idx="8221">
                  <c:v>1316.421836987234</c:v>
                </c:pt>
                <c:pt idx="8222">
                  <c:v>1304.912324017431</c:v>
                </c:pt>
                <c:pt idx="8223">
                  <c:v>1343.934724725189</c:v>
                </c:pt>
                <c:pt idx="8224">
                  <c:v>1388.144732566117</c:v>
                </c:pt>
                <c:pt idx="8225">
                  <c:v>1429.9529356911171</c:v>
                </c:pt>
                <c:pt idx="8226">
                  <c:v>1471.2684037674719</c:v>
                </c:pt>
                <c:pt idx="8227">
                  <c:v>1457.345017020295</c:v>
                </c:pt>
                <c:pt idx="8228">
                  <c:v>1359.565021928272</c:v>
                </c:pt>
                <c:pt idx="8229">
                  <c:v>1355.873791555757</c:v>
                </c:pt>
                <c:pt idx="8230">
                  <c:v>1379.0984492777079</c:v>
                </c:pt>
                <c:pt idx="8231">
                  <c:v>1392.4496704620069</c:v>
                </c:pt>
                <c:pt idx="8232">
                  <c:v>1346.5242414481511</c:v>
                </c:pt>
                <c:pt idx="8233">
                  <c:v>1344.675254955984</c:v>
                </c:pt>
                <c:pt idx="8234">
                  <c:v>1189.5224277364771</c:v>
                </c:pt>
                <c:pt idx="8235">
                  <c:v>1085.139716742121</c:v>
                </c:pt>
                <c:pt idx="8236">
                  <c:v>1030.684662863878</c:v>
                </c:pt>
                <c:pt idx="8237">
                  <c:v>1033.8136696571739</c:v>
                </c:pt>
                <c:pt idx="8238">
                  <c:v>1056.806932819447</c:v>
                </c:pt>
                <c:pt idx="8239">
                  <c:v>1074.4401459025421</c:v>
                </c:pt>
                <c:pt idx="8240">
                  <c:v>1046.2789931738521</c:v>
                </c:pt>
                <c:pt idx="8241">
                  <c:v>1036.189432915681</c:v>
                </c:pt>
                <c:pt idx="8242">
                  <c:v>1003.022755056644</c:v>
                </c:pt>
                <c:pt idx="8243">
                  <c:v>997.36738300054515</c:v>
                </c:pt>
                <c:pt idx="8244">
                  <c:v>1001.062918762632</c:v>
                </c:pt>
                <c:pt idx="8245">
                  <c:v>1160.9997762982191</c:v>
                </c:pt>
                <c:pt idx="8246">
                  <c:v>1195.3658980940411</c:v>
                </c:pt>
                <c:pt idx="8247">
                  <c:v>1182.149970167196</c:v>
                </c:pt>
                <c:pt idx="8248">
                  <c:v>1159.482995971189</c:v>
                </c:pt>
                <c:pt idx="8249">
                  <c:v>1099.586511596189</c:v>
                </c:pt>
                <c:pt idx="8250">
                  <c:v>1127.76268250884</c:v>
                </c:pt>
                <c:pt idx="8251">
                  <c:v>1115.439091453416</c:v>
                </c:pt>
                <c:pt idx="8252">
                  <c:v>1071.36891932909</c:v>
                </c:pt>
                <c:pt idx="8253">
                  <c:v>1019.07259476478</c:v>
                </c:pt>
                <c:pt idx="8254">
                  <c:v>986.13460696470418</c:v>
                </c:pt>
                <c:pt idx="8255">
                  <c:v>1050.293422052094</c:v>
                </c:pt>
                <c:pt idx="8256">
                  <c:v>1132.2703424157651</c:v>
                </c:pt>
                <c:pt idx="8257">
                  <c:v>1144.398681682105</c:v>
                </c:pt>
                <c:pt idx="8258">
                  <c:v>1156.4506537609459</c:v>
                </c:pt>
                <c:pt idx="8259">
                  <c:v>1179.3373421554879</c:v>
                </c:pt>
                <c:pt idx="8260">
                  <c:v>1146.7936334313899</c:v>
                </c:pt>
                <c:pt idx="8261">
                  <c:v>1091.8570431742719</c:v>
                </c:pt>
                <c:pt idx="8262">
                  <c:v>1071.594308029393</c:v>
                </c:pt>
                <c:pt idx="8263">
                  <c:v>1061.3580581256281</c:v>
                </c:pt>
                <c:pt idx="8264">
                  <c:v>1067.6782919232189</c:v>
                </c:pt>
                <c:pt idx="8265">
                  <c:v>1176.020162207712</c:v>
                </c:pt>
                <c:pt idx="8266">
                  <c:v>1340.8140704283139</c:v>
                </c:pt>
                <c:pt idx="8267">
                  <c:v>1183.899282724052</c:v>
                </c:pt>
                <c:pt idx="8268">
                  <c:v>1126.999810837681</c:v>
                </c:pt>
                <c:pt idx="8269">
                  <c:v>1040.9880466277759</c:v>
                </c:pt>
                <c:pt idx="8270">
                  <c:v>958.29657452050708</c:v>
                </c:pt>
                <c:pt idx="8271">
                  <c:v>971.07230694238194</c:v>
                </c:pt>
                <c:pt idx="8272">
                  <c:v>949.46372315047688</c:v>
                </c:pt>
                <c:pt idx="8273">
                  <c:v>930.92294267035561</c:v>
                </c:pt>
                <c:pt idx="8274">
                  <c:v>931.38333358406021</c:v>
                </c:pt>
                <c:pt idx="8275">
                  <c:v>957.44951657197294</c:v>
                </c:pt>
                <c:pt idx="8276">
                  <c:v>944.66002409576868</c:v>
                </c:pt>
                <c:pt idx="8277">
                  <c:v>882.88008634644257</c:v>
                </c:pt>
                <c:pt idx="8278">
                  <c:v>859.92732354068153</c:v>
                </c:pt>
                <c:pt idx="8279">
                  <c:v>865.6560947079239</c:v>
                </c:pt>
                <c:pt idx="8280">
                  <c:v>842.95017750905276</c:v>
                </c:pt>
                <c:pt idx="8281">
                  <c:v>836.5163879653785</c:v>
                </c:pt>
                <c:pt idx="8282">
                  <c:v>776.69650688510592</c:v>
                </c:pt>
                <c:pt idx="8283">
                  <c:v>725.8306685811134</c:v>
                </c:pt>
                <c:pt idx="8284">
                  <c:v>688.54287705588604</c:v>
                </c:pt>
                <c:pt idx="8285">
                  <c:v>703.40719221108316</c:v>
                </c:pt>
                <c:pt idx="8286">
                  <c:v>685.20113848593166</c:v>
                </c:pt>
                <c:pt idx="8287">
                  <c:v>674.13330626221182</c:v>
                </c:pt>
                <c:pt idx="8288">
                  <c:v>656.53391259707553</c:v>
                </c:pt>
                <c:pt idx="8289">
                  <c:v>669.47752462727249</c:v>
                </c:pt>
                <c:pt idx="8290">
                  <c:v>664.01561506264557</c:v>
                </c:pt>
                <c:pt idx="8291">
                  <c:v>643.82061898310963</c:v>
                </c:pt>
                <c:pt idx="8292">
                  <c:v>613.59282822776117</c:v>
                </c:pt>
                <c:pt idx="8293">
                  <c:v>681.74710583505089</c:v>
                </c:pt>
                <c:pt idx="8294">
                  <c:v>674.23479070828193</c:v>
                </c:pt>
                <c:pt idx="8295">
                  <c:v>793.62505721687262</c:v>
                </c:pt>
                <c:pt idx="8296">
                  <c:v>776.28715357942758</c:v>
                </c:pt>
                <c:pt idx="8297">
                  <c:v>715.85981913904322</c:v>
                </c:pt>
                <c:pt idx="8298">
                  <c:v>631.5291250349544</c:v>
                </c:pt>
                <c:pt idx="8299">
                  <c:v>584.81489211769099</c:v>
                </c:pt>
                <c:pt idx="8300">
                  <c:v>559.94182484532735</c:v>
                </c:pt>
                <c:pt idx="8301">
                  <c:v>506.8380944728122</c:v>
                </c:pt>
                <c:pt idx="8302">
                  <c:v>484.3212980789865</c:v>
                </c:pt>
                <c:pt idx="8303">
                  <c:v>410.12751932398561</c:v>
                </c:pt>
                <c:pt idx="8304">
                  <c:v>399.13622438078949</c:v>
                </c:pt>
                <c:pt idx="8305">
                  <c:v>375.17066587616739</c:v>
                </c:pt>
                <c:pt idx="8306">
                  <c:v>369.89482953240707</c:v>
                </c:pt>
                <c:pt idx="8307">
                  <c:v>384.38635335484639</c:v>
                </c:pt>
                <c:pt idx="8308">
                  <c:v>338.67701818722531</c:v>
                </c:pt>
                <c:pt idx="8309">
                  <c:v>372.89755041378771</c:v>
                </c:pt>
                <c:pt idx="8310">
                  <c:v>434.3626582206021</c:v>
                </c:pt>
                <c:pt idx="8311">
                  <c:v>484.15109704272521</c:v>
                </c:pt>
                <c:pt idx="8312">
                  <c:v>414.69242699618741</c:v>
                </c:pt>
                <c:pt idx="8313">
                  <c:v>380.07399983922141</c:v>
                </c:pt>
                <c:pt idx="8314">
                  <c:v>356.83738147558222</c:v>
                </c:pt>
                <c:pt idx="8315">
                  <c:v>323.04141027706902</c:v>
                </c:pt>
                <c:pt idx="8316">
                  <c:v>292.1379873292716</c:v>
                </c:pt>
                <c:pt idx="8317">
                  <c:v>293.73538321491662</c:v>
                </c:pt>
                <c:pt idx="8318">
                  <c:v>895.82425349824723</c:v>
                </c:pt>
                <c:pt idx="8319">
                  <c:v>1172.9362462838969</c:v>
                </c:pt>
                <c:pt idx="8320">
                  <c:v>751.94994463385069</c:v>
                </c:pt>
                <c:pt idx="8321">
                  <c:v>616.02982132727993</c:v>
                </c:pt>
                <c:pt idx="8322">
                  <c:v>650.30826515361514</c:v>
                </c:pt>
                <c:pt idx="8323">
                  <c:v>504.69157556872028</c:v>
                </c:pt>
                <c:pt idx="8324">
                  <c:v>517.7802230296578</c:v>
                </c:pt>
                <c:pt idx="8325">
                  <c:v>438.91573745719762</c:v>
                </c:pt>
                <c:pt idx="8326">
                  <c:v>426.385849184476</c:v>
                </c:pt>
                <c:pt idx="8327">
                  <c:v>497.25156011486911</c:v>
                </c:pt>
                <c:pt idx="8328">
                  <c:v>464.50903756480358</c:v>
                </c:pt>
                <c:pt idx="8329">
                  <c:v>402.55360061378468</c:v>
                </c:pt>
                <c:pt idx="8330">
                  <c:v>392.89941986770151</c:v>
                </c:pt>
                <c:pt idx="8331">
                  <c:v>398.5378838989306</c:v>
                </c:pt>
                <c:pt idx="8332">
                  <c:v>373.84124548733217</c:v>
                </c:pt>
                <c:pt idx="8333">
                  <c:v>303.26223114181317</c:v>
                </c:pt>
                <c:pt idx="8334">
                  <c:v>344.6401558502659</c:v>
                </c:pt>
                <c:pt idx="8335">
                  <c:v>449.47215899374407</c:v>
                </c:pt>
                <c:pt idx="8336">
                  <c:v>439.92257580056878</c:v>
                </c:pt>
                <c:pt idx="8337">
                  <c:v>375.29324824587098</c:v>
                </c:pt>
                <c:pt idx="8338">
                  <c:v>279.65614962919437</c:v>
                </c:pt>
                <c:pt idx="8339">
                  <c:v>328.90464880764472</c:v>
                </c:pt>
                <c:pt idx="8340">
                  <c:v>280.99730049388671</c:v>
                </c:pt>
                <c:pt idx="8341">
                  <c:v>262.16486368174458</c:v>
                </c:pt>
                <c:pt idx="8342">
                  <c:v>261.41462837474597</c:v>
                </c:pt>
                <c:pt idx="8343">
                  <c:v>302.97148149832458</c:v>
                </c:pt>
                <c:pt idx="8344">
                  <c:v>326.75752211479619</c:v>
                </c:pt>
                <c:pt idx="8345">
                  <c:v>346.66206313042119</c:v>
                </c:pt>
                <c:pt idx="8346">
                  <c:v>360.29604252637392</c:v>
                </c:pt>
                <c:pt idx="8347">
                  <c:v>332.49668821244211</c:v>
                </c:pt>
                <c:pt idx="8348">
                  <c:v>295.64659730300173</c:v>
                </c:pt>
                <c:pt idx="8349">
                  <c:v>304.17038430903489</c:v>
                </c:pt>
                <c:pt idx="8350">
                  <c:v>314.81061868403492</c:v>
                </c:pt>
                <c:pt idx="8351">
                  <c:v>303.343536549443</c:v>
                </c:pt>
                <c:pt idx="8352">
                  <c:v>280.50066770462962</c:v>
                </c:pt>
                <c:pt idx="8353">
                  <c:v>257.76124397273941</c:v>
                </c:pt>
                <c:pt idx="8354">
                  <c:v>263.74550140029999</c:v>
                </c:pt>
                <c:pt idx="8355">
                  <c:v>268.36716615065802</c:v>
                </c:pt>
                <c:pt idx="8356">
                  <c:v>269.61837239781522</c:v>
                </c:pt>
                <c:pt idx="8357">
                  <c:v>270.61981057856622</c:v>
                </c:pt>
                <c:pt idx="8358">
                  <c:v>271.54763538183232</c:v>
                </c:pt>
                <c:pt idx="8359">
                  <c:v>252.97433537046101</c:v>
                </c:pt>
                <c:pt idx="8360">
                  <c:v>242.59465108174609</c:v>
                </c:pt>
                <c:pt idx="8361">
                  <c:v>240.23066953309171</c:v>
                </c:pt>
                <c:pt idx="8362">
                  <c:v>255.71539580688719</c:v>
                </c:pt>
                <c:pt idx="8363">
                  <c:v>227.52997052102549</c:v>
                </c:pt>
                <c:pt idx="8364">
                  <c:v>214.45276377848</c:v>
                </c:pt>
                <c:pt idx="8365">
                  <c:v>239.0484524475122</c:v>
                </c:pt>
                <c:pt idx="8366">
                  <c:v>256.48153848124713</c:v>
                </c:pt>
                <c:pt idx="8367">
                  <c:v>245.8305718768417</c:v>
                </c:pt>
                <c:pt idx="8368">
                  <c:v>239.26227578593449</c:v>
                </c:pt>
                <c:pt idx="8369">
                  <c:v>257.3419700327442</c:v>
                </c:pt>
                <c:pt idx="8370">
                  <c:v>255.50659807288051</c:v>
                </c:pt>
                <c:pt idx="8371">
                  <c:v>238.46736017656991</c:v>
                </c:pt>
                <c:pt idx="8372">
                  <c:v>254.5375356691153</c:v>
                </c:pt>
                <c:pt idx="8373">
                  <c:v>291.27205763466458</c:v>
                </c:pt>
                <c:pt idx="8374">
                  <c:v>316.74027775327352</c:v>
                </c:pt>
                <c:pt idx="8375">
                  <c:v>319.84450138608611</c:v>
                </c:pt>
                <c:pt idx="8376">
                  <c:v>302.92029034524421</c:v>
                </c:pt>
                <c:pt idx="8377">
                  <c:v>244.94540020852551</c:v>
                </c:pt>
                <c:pt idx="8378">
                  <c:v>242.46514170816749</c:v>
                </c:pt>
                <c:pt idx="8379">
                  <c:v>236.3149802866505</c:v>
                </c:pt>
                <c:pt idx="8380">
                  <c:v>232.3348949336665</c:v>
                </c:pt>
                <c:pt idx="8381">
                  <c:v>221.8523076204506</c:v>
                </c:pt>
                <c:pt idx="8382">
                  <c:v>240.38711709452829</c:v>
                </c:pt>
                <c:pt idx="8383">
                  <c:v>235.92955371420061</c:v>
                </c:pt>
                <c:pt idx="8384">
                  <c:v>214.00318540223239</c:v>
                </c:pt>
                <c:pt idx="8385">
                  <c:v>205.29642206362581</c:v>
                </c:pt>
                <c:pt idx="8386">
                  <c:v>220.3628011694525</c:v>
                </c:pt>
                <c:pt idx="8387">
                  <c:v>218.90793056398371</c:v>
                </c:pt>
                <c:pt idx="8388">
                  <c:v>214.35904413393831</c:v>
                </c:pt>
                <c:pt idx="8389">
                  <c:v>237.17056114886819</c:v>
                </c:pt>
                <c:pt idx="8390">
                  <c:v>267.71393578524982</c:v>
                </c:pt>
                <c:pt idx="8391">
                  <c:v>249.01551643367691</c:v>
                </c:pt>
                <c:pt idx="8392">
                  <c:v>232.7167236431826</c:v>
                </c:pt>
                <c:pt idx="8393">
                  <c:v>257.44840137045071</c:v>
                </c:pt>
                <c:pt idx="8394">
                  <c:v>228.64387256185691</c:v>
                </c:pt>
                <c:pt idx="8395">
                  <c:v>230.7457180725122</c:v>
                </c:pt>
                <c:pt idx="8396">
                  <c:v>220.23815517335871</c:v>
                </c:pt>
                <c:pt idx="8397">
                  <c:v>221.5718610355766</c:v>
                </c:pt>
                <c:pt idx="8398">
                  <c:v>219.48812578024899</c:v>
                </c:pt>
                <c:pt idx="8399">
                  <c:v>234.97512432961921</c:v>
                </c:pt>
                <c:pt idx="8400">
                  <c:v>255.57646662188239</c:v>
                </c:pt>
                <c:pt idx="8401">
                  <c:v>421.124374575101</c:v>
                </c:pt>
                <c:pt idx="8402">
                  <c:v>657.99144869703548</c:v>
                </c:pt>
                <c:pt idx="8403">
                  <c:v>460.97227480879133</c:v>
                </c:pt>
                <c:pt idx="8404">
                  <c:v>385.49464691848277</c:v>
                </c:pt>
                <c:pt idx="8405">
                  <c:v>368.46132156105028</c:v>
                </c:pt>
                <c:pt idx="8406">
                  <c:v>367.53477239254988</c:v>
                </c:pt>
                <c:pt idx="8407">
                  <c:v>351.52124025511517</c:v>
                </c:pt>
                <c:pt idx="8408">
                  <c:v>356.42586174091173</c:v>
                </c:pt>
                <c:pt idx="8409">
                  <c:v>347.294019056602</c:v>
                </c:pt>
                <c:pt idx="8410">
                  <c:v>338.98037930482269</c:v>
                </c:pt>
                <c:pt idx="8411">
                  <c:v>341.56007065940167</c:v>
                </c:pt>
                <c:pt idx="8412">
                  <c:v>316.69728025864282</c:v>
                </c:pt>
                <c:pt idx="8413">
                  <c:v>346.58584853599689</c:v>
                </c:pt>
                <c:pt idx="8414">
                  <c:v>301.53633263842829</c:v>
                </c:pt>
                <c:pt idx="8415">
                  <c:v>304.66180983711541</c:v>
                </c:pt>
                <c:pt idx="8416">
                  <c:v>307.1209040753966</c:v>
                </c:pt>
                <c:pt idx="8417">
                  <c:v>277.31686772168638</c:v>
                </c:pt>
                <c:pt idx="8418">
                  <c:v>282.95780689321379</c:v>
                </c:pt>
                <c:pt idx="8419">
                  <c:v>290.26997103773459</c:v>
                </c:pt>
                <c:pt idx="8420">
                  <c:v>289.5232203569837</c:v>
                </c:pt>
                <c:pt idx="8421">
                  <c:v>277.05805472629822</c:v>
                </c:pt>
                <c:pt idx="8422">
                  <c:v>288.8415797319837</c:v>
                </c:pt>
                <c:pt idx="8423">
                  <c:v>291.91232172701399</c:v>
                </c:pt>
                <c:pt idx="8424">
                  <c:v>297.2698335491059</c:v>
                </c:pt>
                <c:pt idx="8425">
                  <c:v>279.56302973482661</c:v>
                </c:pt>
                <c:pt idx="8426">
                  <c:v>270.47354769789092</c:v>
                </c:pt>
                <c:pt idx="8427">
                  <c:v>272.09302787082942</c:v>
                </c:pt>
                <c:pt idx="8428">
                  <c:v>339.38946406618351</c:v>
                </c:pt>
                <c:pt idx="8429">
                  <c:v>342.41438054166173</c:v>
                </c:pt>
                <c:pt idx="8430">
                  <c:v>363.45126328635479</c:v>
                </c:pt>
                <c:pt idx="8431">
                  <c:v>300.83560230337008</c:v>
                </c:pt>
                <c:pt idx="8432">
                  <c:v>297.68309311515418</c:v>
                </c:pt>
                <c:pt idx="8433">
                  <c:v>289.5677760210462</c:v>
                </c:pt>
                <c:pt idx="8434">
                  <c:v>274.18549115350078</c:v>
                </c:pt>
                <c:pt idx="8435">
                  <c:v>271.24576722487677</c:v>
                </c:pt>
                <c:pt idx="8436">
                  <c:v>315.11444205799222</c:v>
                </c:pt>
                <c:pt idx="8437">
                  <c:v>386.11368458394583</c:v>
                </c:pt>
                <c:pt idx="8438">
                  <c:v>304.85924009491742</c:v>
                </c:pt>
                <c:pt idx="8439">
                  <c:v>395.86603652427817</c:v>
                </c:pt>
                <c:pt idx="8440">
                  <c:v>343.04595097882458</c:v>
                </c:pt>
                <c:pt idx="8441">
                  <c:v>431.41031657297412</c:v>
                </c:pt>
                <c:pt idx="8442">
                  <c:v>457.00654492455737</c:v>
                </c:pt>
                <c:pt idx="8443">
                  <c:v>738.9796518931056</c:v>
                </c:pt>
                <c:pt idx="8444">
                  <c:v>570.98633924385854</c:v>
                </c:pt>
                <c:pt idx="8445">
                  <c:v>575.50902038909521</c:v>
                </c:pt>
                <c:pt idx="8446">
                  <c:v>511.76037279638791</c:v>
                </c:pt>
                <c:pt idx="8447">
                  <c:v>511.66745383686128</c:v>
                </c:pt>
                <c:pt idx="8448">
                  <c:v>495.50116435388702</c:v>
                </c:pt>
                <c:pt idx="8449">
                  <c:v>476.74662799306981</c:v>
                </c:pt>
                <c:pt idx="8450">
                  <c:v>503.83263054492488</c:v>
                </c:pt>
                <c:pt idx="8451">
                  <c:v>449.51971550586228</c:v>
                </c:pt>
                <c:pt idx="8452">
                  <c:v>405.76820375868442</c:v>
                </c:pt>
                <c:pt idx="8453">
                  <c:v>412.5782673314817</c:v>
                </c:pt>
                <c:pt idx="8454">
                  <c:v>400.27925481442492</c:v>
                </c:pt>
                <c:pt idx="8455">
                  <c:v>378.16024220113331</c:v>
                </c:pt>
                <c:pt idx="8456">
                  <c:v>391.61199310988889</c:v>
                </c:pt>
                <c:pt idx="8457">
                  <c:v>388.05050677465692</c:v>
                </c:pt>
                <c:pt idx="8458">
                  <c:v>409.1889417370158</c:v>
                </c:pt>
                <c:pt idx="8459">
                  <c:v>435.11095181977328</c:v>
                </c:pt>
                <c:pt idx="8460">
                  <c:v>435.69239761344761</c:v>
                </c:pt>
                <c:pt idx="8461">
                  <c:v>460.35113238760101</c:v>
                </c:pt>
                <c:pt idx="8462">
                  <c:v>466.52205523916348</c:v>
                </c:pt>
                <c:pt idx="8463">
                  <c:v>438.24694312694572</c:v>
                </c:pt>
                <c:pt idx="8464">
                  <c:v>542.31093608758761</c:v>
                </c:pt>
                <c:pt idx="8465">
                  <c:v>564.09330496082907</c:v>
                </c:pt>
                <c:pt idx="8466">
                  <c:v>595.79236052154977</c:v>
                </c:pt>
                <c:pt idx="8467">
                  <c:v>598.77014195691243</c:v>
                </c:pt>
                <c:pt idx="8468">
                  <c:v>586.96741031202328</c:v>
                </c:pt>
                <c:pt idx="8469">
                  <c:v>584.91906773816243</c:v>
                </c:pt>
                <c:pt idx="8470">
                  <c:v>538.2179882161256</c:v>
                </c:pt>
                <c:pt idx="8471">
                  <c:v>507.94353576476948</c:v>
                </c:pt>
                <c:pt idx="8472">
                  <c:v>519.07875128216347</c:v>
                </c:pt>
                <c:pt idx="8473">
                  <c:v>581.44562622146361</c:v>
                </c:pt>
                <c:pt idx="8474">
                  <c:v>615.91159735927704</c:v>
                </c:pt>
                <c:pt idx="8475">
                  <c:v>641.36140702582429</c:v>
                </c:pt>
                <c:pt idx="8476">
                  <c:v>691.49617570517466</c:v>
                </c:pt>
                <c:pt idx="8477">
                  <c:v>920.99280754763845</c:v>
                </c:pt>
                <c:pt idx="8478">
                  <c:v>1706.2918292795971</c:v>
                </c:pt>
                <c:pt idx="8479">
                  <c:v>2153.6349026310718</c:v>
                </c:pt>
                <c:pt idx="8480">
                  <c:v>1486.500667316787</c:v>
                </c:pt>
                <c:pt idx="8481">
                  <c:v>1383.962839003161</c:v>
                </c:pt>
                <c:pt idx="8482">
                  <c:v>1218.016951632668</c:v>
                </c:pt>
                <c:pt idx="8483">
                  <c:v>1084.78248442627</c:v>
                </c:pt>
                <c:pt idx="8484">
                  <c:v>1063.2099251840409</c:v>
                </c:pt>
                <c:pt idx="8485">
                  <c:v>988.53480246524919</c:v>
                </c:pt>
                <c:pt idx="8486">
                  <c:v>953.20764294000151</c:v>
                </c:pt>
                <c:pt idx="8487">
                  <c:v>1010.6706876016</c:v>
                </c:pt>
                <c:pt idx="8488">
                  <c:v>906.80877835084232</c:v>
                </c:pt>
                <c:pt idx="8489">
                  <c:v>830.3014973326907</c:v>
                </c:pt>
                <c:pt idx="8490">
                  <c:v>824.77602992997856</c:v>
                </c:pt>
                <c:pt idx="8491">
                  <c:v>785.15388332094074</c:v>
                </c:pt>
                <c:pt idx="8492">
                  <c:v>792.27382511213023</c:v>
                </c:pt>
                <c:pt idx="8493">
                  <c:v>805.37738908408096</c:v>
                </c:pt>
                <c:pt idx="8494">
                  <c:v>801.52176437278547</c:v>
                </c:pt>
                <c:pt idx="8495">
                  <c:v>825.21927767393504</c:v>
                </c:pt>
                <c:pt idx="8496">
                  <c:v>852.80626851414718</c:v>
                </c:pt>
                <c:pt idx="8497">
                  <c:v>1152.7513688605491</c:v>
                </c:pt>
                <c:pt idx="8498">
                  <c:v>1154.844825891799</c:v>
                </c:pt>
                <c:pt idx="8499">
                  <c:v>956.38788794673974</c:v>
                </c:pt>
                <c:pt idx="8500">
                  <c:v>955.76063574428917</c:v>
                </c:pt>
                <c:pt idx="8501">
                  <c:v>942.06373423822492</c:v>
                </c:pt>
                <c:pt idx="8502">
                  <c:v>874.3377655418177</c:v>
                </c:pt>
                <c:pt idx="8503">
                  <c:v>808.56523682235184</c:v>
                </c:pt>
                <c:pt idx="8504">
                  <c:v>756.7710926618272</c:v>
                </c:pt>
                <c:pt idx="8505">
                  <c:v>830.93612883728167</c:v>
                </c:pt>
                <c:pt idx="8506">
                  <c:v>967.43528430318895</c:v>
                </c:pt>
                <c:pt idx="8507">
                  <c:v>828.79479229394462</c:v>
                </c:pt>
                <c:pt idx="8508">
                  <c:v>864.20173584578936</c:v>
                </c:pt>
                <c:pt idx="8509">
                  <c:v>891.21825774353169</c:v>
                </c:pt>
                <c:pt idx="8510">
                  <c:v>1065.6673481679541</c:v>
                </c:pt>
                <c:pt idx="8511">
                  <c:v>1101.0223286367041</c:v>
                </c:pt>
                <c:pt idx="8512">
                  <c:v>1153.3969521538031</c:v>
                </c:pt>
                <c:pt idx="8513">
                  <c:v>1199.974490902433</c:v>
                </c:pt>
                <c:pt idx="8514">
                  <c:v>1313.179765469587</c:v>
                </c:pt>
                <c:pt idx="8515">
                  <c:v>1532.7142603013319</c:v>
                </c:pt>
                <c:pt idx="8516">
                  <c:v>1769.7580048618511</c:v>
                </c:pt>
                <c:pt idx="8517">
                  <c:v>2188.6820829430471</c:v>
                </c:pt>
                <c:pt idx="8518">
                  <c:v>1677.177179691703</c:v>
                </c:pt>
                <c:pt idx="8519">
                  <c:v>1381.838601916689</c:v>
                </c:pt>
                <c:pt idx="8520">
                  <c:v>1344.962919766461</c:v>
                </c:pt>
                <c:pt idx="8521">
                  <c:v>1365.7214362575751</c:v>
                </c:pt>
                <c:pt idx="8522">
                  <c:v>1448.141609344249</c:v>
                </c:pt>
                <c:pt idx="8523">
                  <c:v>1599.9267901756159</c:v>
                </c:pt>
                <c:pt idx="8524">
                  <c:v>1641.9470206049871</c:v>
                </c:pt>
                <c:pt idx="8525">
                  <c:v>1631.883933705139</c:v>
                </c:pt>
                <c:pt idx="8526">
                  <c:v>1575.892968351787</c:v>
                </c:pt>
                <c:pt idx="8527">
                  <c:v>1544.326211309166</c:v>
                </c:pt>
                <c:pt idx="8528">
                  <c:v>1756.6164948469</c:v>
                </c:pt>
                <c:pt idx="8529">
                  <c:v>1886.0537752876421</c:v>
                </c:pt>
                <c:pt idx="8530">
                  <c:v>1773.233508394113</c:v>
                </c:pt>
                <c:pt idx="8531">
                  <c:v>1566.89529699734</c:v>
                </c:pt>
                <c:pt idx="8532">
                  <c:v>1471.290584915972</c:v>
                </c:pt>
                <c:pt idx="8533">
                  <c:v>1452.2236221215819</c:v>
                </c:pt>
                <c:pt idx="8534">
                  <c:v>1448.7607215384869</c:v>
                </c:pt>
                <c:pt idx="8535">
                  <c:v>1437.571317241612</c:v>
                </c:pt>
                <c:pt idx="8536">
                  <c:v>1449.799148791689</c:v>
                </c:pt>
                <c:pt idx="8537">
                  <c:v>1500.1578207629229</c:v>
                </c:pt>
                <c:pt idx="8538">
                  <c:v>1401.5873238708659</c:v>
                </c:pt>
                <c:pt idx="8539">
                  <c:v>1458.1437553758781</c:v>
                </c:pt>
                <c:pt idx="8540">
                  <c:v>1452.876023214279</c:v>
                </c:pt>
                <c:pt idx="8541">
                  <c:v>1383.702041533855</c:v>
                </c:pt>
                <c:pt idx="8542">
                  <c:v>1341.5037638445449</c:v>
                </c:pt>
                <c:pt idx="8543">
                  <c:v>1375.7925532919839</c:v>
                </c:pt>
                <c:pt idx="8544">
                  <c:v>1447.1856969571199</c:v>
                </c:pt>
                <c:pt idx="8545">
                  <c:v>1319.591619930083</c:v>
                </c:pt>
                <c:pt idx="8546">
                  <c:v>1228.226912706363</c:v>
                </c:pt>
                <c:pt idx="8547">
                  <c:v>1187.649647658772</c:v>
                </c:pt>
                <c:pt idx="8548">
                  <c:v>1157.1859407631359</c:v>
                </c:pt>
                <c:pt idx="8549">
                  <c:v>1170.3785497247691</c:v>
                </c:pt>
                <c:pt idx="8550">
                  <c:v>1279.406350438212</c:v>
                </c:pt>
                <c:pt idx="8551">
                  <c:v>1339.2469217983439</c:v>
                </c:pt>
                <c:pt idx="8552">
                  <c:v>1269.642809796575</c:v>
                </c:pt>
                <c:pt idx="8553">
                  <c:v>1219.9719341623099</c:v>
                </c:pt>
                <c:pt idx="8554">
                  <c:v>1193.5454100511661</c:v>
                </c:pt>
                <c:pt idx="8555">
                  <c:v>1246.776072188969</c:v>
                </c:pt>
                <c:pt idx="8556">
                  <c:v>1357.5722095779331</c:v>
                </c:pt>
                <c:pt idx="8557">
                  <c:v>1460.773327605553</c:v>
                </c:pt>
                <c:pt idx="8558">
                  <c:v>1566.670490385143</c:v>
                </c:pt>
                <c:pt idx="8559">
                  <c:v>1587.905622869559</c:v>
                </c:pt>
                <c:pt idx="8560">
                  <c:v>1657.6650950446351</c:v>
                </c:pt>
                <c:pt idx="8561">
                  <c:v>1722.672796080896</c:v>
                </c:pt>
                <c:pt idx="8562">
                  <c:v>1896.513970888848</c:v>
                </c:pt>
                <c:pt idx="8563">
                  <c:v>2091.658120363029</c:v>
                </c:pt>
                <c:pt idx="8564">
                  <c:v>1951.412495605829</c:v>
                </c:pt>
                <c:pt idx="8565">
                  <c:v>1720.0378897456119</c:v>
                </c:pt>
                <c:pt idx="8566">
                  <c:v>1662.2981778567139</c:v>
                </c:pt>
                <c:pt idx="8567">
                  <c:v>1644.3895352785901</c:v>
                </c:pt>
                <c:pt idx="8568">
                  <c:v>1681.7768560328859</c:v>
                </c:pt>
                <c:pt idx="8569">
                  <c:v>1863.481377466931</c:v>
                </c:pt>
                <c:pt idx="8570">
                  <c:v>1997.658449461328</c:v>
                </c:pt>
                <c:pt idx="8571">
                  <c:v>2063.9792449496608</c:v>
                </c:pt>
                <c:pt idx="8572">
                  <c:v>2304.7576603659759</c:v>
                </c:pt>
                <c:pt idx="8573">
                  <c:v>2519.1841155862398</c:v>
                </c:pt>
                <c:pt idx="8574">
                  <c:v>2753.7951411190052</c:v>
                </c:pt>
                <c:pt idx="8575">
                  <c:v>2848.463604258955</c:v>
                </c:pt>
                <c:pt idx="8576">
                  <c:v>2954.3667305559152</c:v>
                </c:pt>
                <c:pt idx="8577">
                  <c:v>3074.3989963230538</c:v>
                </c:pt>
                <c:pt idx="8578">
                  <c:v>3119.253397925354</c:v>
                </c:pt>
                <c:pt idx="8579">
                  <c:v>3283.5676086878611</c:v>
                </c:pt>
                <c:pt idx="8580">
                  <c:v>3380.663815679733</c:v>
                </c:pt>
                <c:pt idx="8581">
                  <c:v>3384.3532308970512</c:v>
                </c:pt>
                <c:pt idx="8582">
                  <c:v>3219.864716761479</c:v>
                </c:pt>
                <c:pt idx="8583">
                  <c:v>3352.351458168147</c:v>
                </c:pt>
                <c:pt idx="8584">
                  <c:v>3287.7196630253779</c:v>
                </c:pt>
                <c:pt idx="8585">
                  <c:v>3276.5800961773321</c:v>
                </c:pt>
                <c:pt idx="8586">
                  <c:v>3201.9055197102239</c:v>
                </c:pt>
                <c:pt idx="8587">
                  <c:v>2988.4943505801298</c:v>
                </c:pt>
                <c:pt idx="8588">
                  <c:v>2800.1277396872738</c:v>
                </c:pt>
                <c:pt idx="8589">
                  <c:v>2541.6639571228388</c:v>
                </c:pt>
                <c:pt idx="8590">
                  <c:v>2577.734023557517</c:v>
                </c:pt>
                <c:pt idx="8591">
                  <c:v>2741.6792600955891</c:v>
                </c:pt>
                <c:pt idx="8592">
                  <c:v>2860.3180224092248</c:v>
                </c:pt>
                <c:pt idx="8593">
                  <c:v>3048.522308217217</c:v>
                </c:pt>
                <c:pt idx="8594">
                  <c:v>3292.5295397795048</c:v>
                </c:pt>
                <c:pt idx="8595">
                  <c:v>3354.9588413196821</c:v>
                </c:pt>
                <c:pt idx="8596">
                  <c:v>3324.348558982671</c:v>
                </c:pt>
                <c:pt idx="8597">
                  <c:v>3428.1023632458532</c:v>
                </c:pt>
                <c:pt idx="8598">
                  <c:v>3320.498522999686</c:v>
                </c:pt>
                <c:pt idx="8599">
                  <c:v>3067.5246983894699</c:v>
                </c:pt>
                <c:pt idx="8600">
                  <c:v>2842.598433335354</c:v>
                </c:pt>
                <c:pt idx="8601">
                  <c:v>2586.07440537924</c:v>
                </c:pt>
                <c:pt idx="8602">
                  <c:v>2521.572993694183</c:v>
                </c:pt>
                <c:pt idx="8603">
                  <c:v>2492.553944135559</c:v>
                </c:pt>
                <c:pt idx="8604">
                  <c:v>2413.4189472150738</c:v>
                </c:pt>
                <c:pt idx="8605">
                  <c:v>2483.9046177712139</c:v>
                </c:pt>
                <c:pt idx="8606">
                  <c:v>2413.0426786461721</c:v>
                </c:pt>
                <c:pt idx="8607">
                  <c:v>2198.1536456858471</c:v>
                </c:pt>
                <c:pt idx="8608">
                  <c:v>2105.8779649791418</c:v>
                </c:pt>
                <c:pt idx="8609">
                  <c:v>2114.8506207479682</c:v>
                </c:pt>
                <c:pt idx="8610">
                  <c:v>2054.2074809322262</c:v>
                </c:pt>
                <c:pt idx="8611">
                  <c:v>2006.4863867010511</c:v>
                </c:pt>
                <c:pt idx="8612">
                  <c:v>1893.6638912240901</c:v>
                </c:pt>
                <c:pt idx="8613">
                  <c:v>1896.945254947135</c:v>
                </c:pt>
                <c:pt idx="8614">
                  <c:v>1761.932891138805</c:v>
                </c:pt>
                <c:pt idx="8615">
                  <c:v>1771.8813400404231</c:v>
                </c:pt>
                <c:pt idx="8616">
                  <c:v>1750.1477477339461</c:v>
                </c:pt>
                <c:pt idx="8617">
                  <c:v>1711.129712645502</c:v>
                </c:pt>
                <c:pt idx="8618">
                  <c:v>1757.2314201863551</c:v>
                </c:pt>
                <c:pt idx="8619">
                  <c:v>1751.902602596859</c:v>
                </c:pt>
                <c:pt idx="8620">
                  <c:v>1789.12847813489</c:v>
                </c:pt>
                <c:pt idx="8621">
                  <c:v>1823.0215525745371</c:v>
                </c:pt>
                <c:pt idx="8622">
                  <c:v>1593.363917542109</c:v>
                </c:pt>
                <c:pt idx="8623">
                  <c:v>1404.5377249351361</c:v>
                </c:pt>
                <c:pt idx="8624">
                  <c:v>1340.009535040215</c:v>
                </c:pt>
                <c:pt idx="8625">
                  <c:v>1380.0070040111129</c:v>
                </c:pt>
                <c:pt idx="8626">
                  <c:v>1427.4356063719199</c:v>
                </c:pt>
                <c:pt idx="8627">
                  <c:v>1353.746205924439</c:v>
                </c:pt>
                <c:pt idx="8628">
                  <c:v>1275.555973474135</c:v>
                </c:pt>
                <c:pt idx="8629">
                  <c:v>1346.39056692448</c:v>
                </c:pt>
                <c:pt idx="8630">
                  <c:v>1344.6228636748181</c:v>
                </c:pt>
                <c:pt idx="8631">
                  <c:v>1301.8136655146509</c:v>
                </c:pt>
                <c:pt idx="8632">
                  <c:v>1254.391539302977</c:v>
                </c:pt>
                <c:pt idx="8633">
                  <c:v>1285.250640288067</c:v>
                </c:pt>
                <c:pt idx="8634">
                  <c:v>1270.3735719964991</c:v>
                </c:pt>
                <c:pt idx="8635">
                  <c:v>1272.170518146685</c:v>
                </c:pt>
                <c:pt idx="8636">
                  <c:v>1300.84357497978</c:v>
                </c:pt>
                <c:pt idx="8637">
                  <c:v>1291.8449725227381</c:v>
                </c:pt>
                <c:pt idx="8638">
                  <c:v>1325.4489161992451</c:v>
                </c:pt>
                <c:pt idx="8639">
                  <c:v>1220.6853164367801</c:v>
                </c:pt>
                <c:pt idx="8640">
                  <c:v>1239.642307373226</c:v>
                </c:pt>
                <c:pt idx="8641">
                  <c:v>1233.0602775667501</c:v>
                </c:pt>
                <c:pt idx="8642">
                  <c:v>1227.993228998901</c:v>
                </c:pt>
                <c:pt idx="8643">
                  <c:v>1122.0166385493139</c:v>
                </c:pt>
                <c:pt idx="8644">
                  <c:v>1027.2723931970149</c:v>
                </c:pt>
                <c:pt idx="8645">
                  <c:v>997.12768751305259</c:v>
                </c:pt>
                <c:pt idx="8646">
                  <c:v>933.66272667178737</c:v>
                </c:pt>
                <c:pt idx="8647">
                  <c:v>943.96265792747283</c:v>
                </c:pt>
                <c:pt idx="8648">
                  <c:v>960.34661387171172</c:v>
                </c:pt>
                <c:pt idx="8649">
                  <c:v>917.08477658692368</c:v>
                </c:pt>
                <c:pt idx="8650">
                  <c:v>852.89781771299761</c:v>
                </c:pt>
                <c:pt idx="8651">
                  <c:v>903.58802784123998</c:v>
                </c:pt>
                <c:pt idx="8652">
                  <c:v>936.34990608806004</c:v>
                </c:pt>
                <c:pt idx="8653">
                  <c:v>900.63674031849746</c:v>
                </c:pt>
                <c:pt idx="8654">
                  <c:v>920.35472705998995</c:v>
                </c:pt>
                <c:pt idx="8655">
                  <c:v>899.8659430727721</c:v>
                </c:pt>
                <c:pt idx="8656">
                  <c:v>945.26796895878533</c:v>
                </c:pt>
                <c:pt idx="8657">
                  <c:v>869.35224211853165</c:v>
                </c:pt>
                <c:pt idx="8658">
                  <c:v>807.89071209115673</c:v>
                </c:pt>
                <c:pt idx="8659">
                  <c:v>801.42513640045604</c:v>
                </c:pt>
                <c:pt idx="8660">
                  <c:v>792.1044083802193</c:v>
                </c:pt>
                <c:pt idx="8661">
                  <c:v>783.25825134612649</c:v>
                </c:pt>
                <c:pt idx="8662">
                  <c:v>803.72227401374766</c:v>
                </c:pt>
                <c:pt idx="8663">
                  <c:v>786.03257819164537</c:v>
                </c:pt>
                <c:pt idx="8664">
                  <c:v>753.92573775627227</c:v>
                </c:pt>
                <c:pt idx="8665">
                  <c:v>716.06935717138788</c:v>
                </c:pt>
                <c:pt idx="8666">
                  <c:v>678.27530022784435</c:v>
                </c:pt>
                <c:pt idx="8667">
                  <c:v>678.41125314616056</c:v>
                </c:pt>
                <c:pt idx="8668">
                  <c:v>653.24502325481967</c:v>
                </c:pt>
                <c:pt idx="8669">
                  <c:v>622.3441986369163</c:v>
                </c:pt>
                <c:pt idx="8670">
                  <c:v>579.88898141245988</c:v>
                </c:pt>
                <c:pt idx="8671">
                  <c:v>613.87267137518711</c:v>
                </c:pt>
                <c:pt idx="8672">
                  <c:v>578.4833358226266</c:v>
                </c:pt>
                <c:pt idx="8673">
                  <c:v>540.57163297211707</c:v>
                </c:pt>
                <c:pt idx="8674">
                  <c:v>582.1886645108217</c:v>
                </c:pt>
                <c:pt idx="8675">
                  <c:v>652.20102300549399</c:v>
                </c:pt>
                <c:pt idx="8676">
                  <c:v>581.07554516351297</c:v>
                </c:pt>
                <c:pt idx="8677">
                  <c:v>530.00474936131025</c:v>
                </c:pt>
                <c:pt idx="8678">
                  <c:v>439.46904154596751</c:v>
                </c:pt>
                <c:pt idx="8679">
                  <c:v>517.15917360990966</c:v>
                </c:pt>
                <c:pt idx="8680">
                  <c:v>591.87883560172884</c:v>
                </c:pt>
                <c:pt idx="8681">
                  <c:v>570.67048599235386</c:v>
                </c:pt>
                <c:pt idx="8682">
                  <c:v>523.17162349519674</c:v>
                </c:pt>
                <c:pt idx="8683">
                  <c:v>508.18529264008578</c:v>
                </c:pt>
                <c:pt idx="8684">
                  <c:v>545.86510445933493</c:v>
                </c:pt>
                <c:pt idx="8685">
                  <c:v>545.95167720613415</c:v>
                </c:pt>
                <c:pt idx="8686">
                  <c:v>498.2377778954135</c:v>
                </c:pt>
                <c:pt idx="8687">
                  <c:v>456.44389634818049</c:v>
                </c:pt>
                <c:pt idx="8688">
                  <c:v>480.18267085847788</c:v>
                </c:pt>
                <c:pt idx="8689">
                  <c:v>522.47950875620984</c:v>
                </c:pt>
                <c:pt idx="8690">
                  <c:v>504.99721023811043</c:v>
                </c:pt>
                <c:pt idx="8691">
                  <c:v>550.42878484890684</c:v>
                </c:pt>
                <c:pt idx="8692">
                  <c:v>531.53151070933484</c:v>
                </c:pt>
                <c:pt idx="8693">
                  <c:v>502.32517397352808</c:v>
                </c:pt>
                <c:pt idx="8694">
                  <c:v>423.19594359390601</c:v>
                </c:pt>
                <c:pt idx="8695">
                  <c:v>388.47402474482828</c:v>
                </c:pt>
                <c:pt idx="8696">
                  <c:v>375.72175648595243</c:v>
                </c:pt>
                <c:pt idx="8697">
                  <c:v>324.03758659442718</c:v>
                </c:pt>
                <c:pt idx="8698">
                  <c:v>363.49217756264562</c:v>
                </c:pt>
                <c:pt idx="8699">
                  <c:v>366.80601150245661</c:v>
                </c:pt>
                <c:pt idx="8700">
                  <c:v>450.54464242060959</c:v>
                </c:pt>
                <c:pt idx="8701">
                  <c:v>402.25196985064463</c:v>
                </c:pt>
                <c:pt idx="8702">
                  <c:v>411.60323584637001</c:v>
                </c:pt>
                <c:pt idx="8703">
                  <c:v>515.12283777575158</c:v>
                </c:pt>
                <c:pt idx="8704">
                  <c:v>386.37894931440411</c:v>
                </c:pt>
                <c:pt idx="8705">
                  <c:v>382.97449422917208</c:v>
                </c:pt>
                <c:pt idx="8706">
                  <c:v>441.72293124799791</c:v>
                </c:pt>
                <c:pt idx="8707">
                  <c:v>444.25188632612287</c:v>
                </c:pt>
                <c:pt idx="8708">
                  <c:v>417.94665898663709</c:v>
                </c:pt>
                <c:pt idx="8709">
                  <c:v>379.33466670290221</c:v>
                </c:pt>
                <c:pt idx="8710">
                  <c:v>349.85137090069958</c:v>
                </c:pt>
                <c:pt idx="8711">
                  <c:v>344.2104502018388</c:v>
                </c:pt>
                <c:pt idx="8712">
                  <c:v>369.40318926718157</c:v>
                </c:pt>
                <c:pt idx="8713">
                  <c:v>359.62380292626398</c:v>
                </c:pt>
                <c:pt idx="8714">
                  <c:v>352.52386444259452</c:v>
                </c:pt>
                <c:pt idx="8715">
                  <c:v>368.99798376858217</c:v>
                </c:pt>
                <c:pt idx="8716">
                  <c:v>383.42089090601678</c:v>
                </c:pt>
                <c:pt idx="8717">
                  <c:v>343.08608191311339</c:v>
                </c:pt>
                <c:pt idx="8718">
                  <c:v>349.87045868087569</c:v>
                </c:pt>
                <c:pt idx="8719">
                  <c:v>315.14102576076971</c:v>
                </c:pt>
                <c:pt idx="8720">
                  <c:v>320.82635339038143</c:v>
                </c:pt>
                <c:pt idx="8721">
                  <c:v>342.67681275969579</c:v>
                </c:pt>
                <c:pt idx="8722">
                  <c:v>379.25599158108218</c:v>
                </c:pt>
                <c:pt idx="8723">
                  <c:v>339.73828640672241</c:v>
                </c:pt>
                <c:pt idx="8724">
                  <c:v>315.80844615671202</c:v>
                </c:pt>
                <c:pt idx="8725">
                  <c:v>301.82766275401019</c:v>
                </c:pt>
                <c:pt idx="8726">
                  <c:v>309.69912769399508</c:v>
                </c:pt>
                <c:pt idx="8727">
                  <c:v>300.38034508960021</c:v>
                </c:pt>
                <c:pt idx="8728">
                  <c:v>288.09697427744771</c:v>
                </c:pt>
                <c:pt idx="8729">
                  <c:v>316.66786548696388</c:v>
                </c:pt>
                <c:pt idx="8730">
                  <c:v>325.2153114873218</c:v>
                </c:pt>
                <c:pt idx="8731">
                  <c:v>325.77495231189852</c:v>
                </c:pt>
                <c:pt idx="8732">
                  <c:v>332.57153161303768</c:v>
                </c:pt>
                <c:pt idx="8733">
                  <c:v>354.46000400190411</c:v>
                </c:pt>
                <c:pt idx="8734">
                  <c:v>348.48121034529618</c:v>
                </c:pt>
                <c:pt idx="8735">
                  <c:v>313.97093571744301</c:v>
                </c:pt>
                <c:pt idx="8736">
                  <c:v>303.31689567127353</c:v>
                </c:pt>
                <c:pt idx="8737">
                  <c:v>316.41639293405569</c:v>
                </c:pt>
                <c:pt idx="8738">
                  <c:v>302.62467717252099</c:v>
                </c:pt>
                <c:pt idx="8739">
                  <c:v>288.44333112191362</c:v>
                </c:pt>
                <c:pt idx="8740">
                  <c:v>278.07899107147989</c:v>
                </c:pt>
                <c:pt idx="8741">
                  <c:v>318.02453952177251</c:v>
                </c:pt>
                <c:pt idx="8742">
                  <c:v>292.20947652638432</c:v>
                </c:pt>
                <c:pt idx="8743">
                  <c:v>284.51413238433793</c:v>
                </c:pt>
                <c:pt idx="8744">
                  <c:v>291.46979917694858</c:v>
                </c:pt>
                <c:pt idx="8745">
                  <c:v>282.56886919363711</c:v>
                </c:pt>
                <c:pt idx="8746">
                  <c:v>267.56453392978108</c:v>
                </c:pt>
                <c:pt idx="8747">
                  <c:v>280.07508353489192</c:v>
                </c:pt>
                <c:pt idx="8748">
                  <c:v>262.79139582110122</c:v>
                </c:pt>
                <c:pt idx="8749">
                  <c:v>202.7030287976429</c:v>
                </c:pt>
                <c:pt idx="8750">
                  <c:v>258.38567811354858</c:v>
                </c:pt>
                <c:pt idx="8751">
                  <c:v>257.23778157750269</c:v>
                </c:pt>
                <c:pt idx="8752">
                  <c:v>280.08580805513913</c:v>
                </c:pt>
                <c:pt idx="8753">
                  <c:v>276.04378695570341</c:v>
                </c:pt>
                <c:pt idx="8754">
                  <c:v>258.98126527175168</c:v>
                </c:pt>
                <c:pt idx="8755">
                  <c:v>266.48648763219018</c:v>
                </c:pt>
                <c:pt idx="8756">
                  <c:v>270.37796439426688</c:v>
                </c:pt>
                <c:pt idx="8757">
                  <c:v>267.64898040420621</c:v>
                </c:pt>
                <c:pt idx="8758">
                  <c:v>250.58241144610119</c:v>
                </c:pt>
                <c:pt idx="8759">
                  <c:v>281.76740981010869</c:v>
                </c:pt>
                <c:pt idx="8760">
                  <c:v>285.47888763076872</c:v>
                </c:pt>
                <c:pt idx="8761">
                  <c:v>285.36216447913051</c:v>
                </c:pt>
                <c:pt idx="8762">
                  <c:v>254.2919080352394</c:v>
                </c:pt>
                <c:pt idx="8763">
                  <c:v>253.64998009418071</c:v>
                </c:pt>
                <c:pt idx="8764">
                  <c:v>266.3201135054108</c:v>
                </c:pt>
                <c:pt idx="8765">
                  <c:v>254.2411945672053</c:v>
                </c:pt>
                <c:pt idx="8766">
                  <c:v>279.64847349335491</c:v>
                </c:pt>
                <c:pt idx="8767">
                  <c:v>327.13450014021811</c:v>
                </c:pt>
                <c:pt idx="8768">
                  <c:v>355.02021261555382</c:v>
                </c:pt>
                <c:pt idx="8769">
                  <c:v>363.4065180942535</c:v>
                </c:pt>
                <c:pt idx="8770">
                  <c:v>351.03081104878947</c:v>
                </c:pt>
                <c:pt idx="8771">
                  <c:v>346.58260323344672</c:v>
                </c:pt>
                <c:pt idx="8772">
                  <c:v>355.97958408002921</c:v>
                </c:pt>
                <c:pt idx="8773">
                  <c:v>344.21897119082553</c:v>
                </c:pt>
                <c:pt idx="8774">
                  <c:v>325.21750955836058</c:v>
                </c:pt>
                <c:pt idx="8775">
                  <c:v>336.34806150864279</c:v>
                </c:pt>
                <c:pt idx="8776">
                  <c:v>409.91164199302818</c:v>
                </c:pt>
                <c:pt idx="8777">
                  <c:v>334.03194276717107</c:v>
                </c:pt>
                <c:pt idx="8778">
                  <c:v>327.37273256209301</c:v>
                </c:pt>
                <c:pt idx="8779">
                  <c:v>342.6703595811029</c:v>
                </c:pt>
                <c:pt idx="8780">
                  <c:v>344.41240107790219</c:v>
                </c:pt>
                <c:pt idx="8781">
                  <c:v>349.38161494508972</c:v>
                </c:pt>
                <c:pt idx="8782">
                  <c:v>467.36044265998538</c:v>
                </c:pt>
                <c:pt idx="8783">
                  <c:v>482.30683612554509</c:v>
                </c:pt>
                <c:pt idx="8784">
                  <c:v>399.846150632263</c:v>
                </c:pt>
                <c:pt idx="8785">
                  <c:v>370.82624465675349</c:v>
                </c:pt>
                <c:pt idx="8786">
                  <c:v>357.16931154417767</c:v>
                </c:pt>
                <c:pt idx="8787">
                  <c:v>356.42704357400629</c:v>
                </c:pt>
                <c:pt idx="8788">
                  <c:v>331.30287011660681</c:v>
                </c:pt>
                <c:pt idx="8789">
                  <c:v>338.16412226930851</c:v>
                </c:pt>
                <c:pt idx="8790">
                  <c:v>313.92710749620812</c:v>
                </c:pt>
                <c:pt idx="8791">
                  <c:v>332.16967020289178</c:v>
                </c:pt>
                <c:pt idx="8792">
                  <c:v>314.16367478278579</c:v>
                </c:pt>
                <c:pt idx="8793">
                  <c:v>227.49617471171581</c:v>
                </c:pt>
                <c:pt idx="8794">
                  <c:v>332.3578655224988</c:v>
                </c:pt>
                <c:pt idx="8795">
                  <c:v>310.59631140530098</c:v>
                </c:pt>
                <c:pt idx="8796">
                  <c:v>316.18851400456282</c:v>
                </c:pt>
                <c:pt idx="8797">
                  <c:v>345.33102499089091</c:v>
                </c:pt>
                <c:pt idx="8798">
                  <c:v>344.6220107416068</c:v>
                </c:pt>
                <c:pt idx="8799">
                  <c:v>333.38393476220142</c:v>
                </c:pt>
                <c:pt idx="8800">
                  <c:v>332.99122011092118</c:v>
                </c:pt>
                <c:pt idx="8801">
                  <c:v>325.69496766951488</c:v>
                </c:pt>
                <c:pt idx="8802">
                  <c:v>340.30434138292691</c:v>
                </c:pt>
                <c:pt idx="8803">
                  <c:v>359.11922978741831</c:v>
                </c:pt>
                <c:pt idx="8804">
                  <c:v>370.36031592449501</c:v>
                </c:pt>
                <c:pt idx="8805">
                  <c:v>361.3856622192431</c:v>
                </c:pt>
                <c:pt idx="8806">
                  <c:v>341.60216532007928</c:v>
                </c:pt>
                <c:pt idx="8807">
                  <c:v>342.13992712795721</c:v>
                </c:pt>
                <c:pt idx="8808">
                  <c:v>383.26691270041738</c:v>
                </c:pt>
                <c:pt idx="8809">
                  <c:v>344.44231922490792</c:v>
                </c:pt>
                <c:pt idx="8810">
                  <c:v>365.17104911624881</c:v>
                </c:pt>
                <c:pt idx="8811">
                  <c:v>348.20768916383969</c:v>
                </c:pt>
                <c:pt idx="8812">
                  <c:v>462.08956012197598</c:v>
                </c:pt>
                <c:pt idx="8813">
                  <c:v>490.35039145115411</c:v>
                </c:pt>
                <c:pt idx="8814">
                  <c:v>390.2494751183965</c:v>
                </c:pt>
                <c:pt idx="8815">
                  <c:v>363.80831622030661</c:v>
                </c:pt>
                <c:pt idx="8816">
                  <c:v>442.64641951119012</c:v>
                </c:pt>
                <c:pt idx="8817">
                  <c:v>475.23127331551962</c:v>
                </c:pt>
                <c:pt idx="8818">
                  <c:v>466.13068239897223</c:v>
                </c:pt>
                <c:pt idx="8819">
                  <c:v>420.13300911982827</c:v>
                </c:pt>
                <c:pt idx="8820">
                  <c:v>399.76270754027149</c:v>
                </c:pt>
                <c:pt idx="8821">
                  <c:v>379.40510127321471</c:v>
                </c:pt>
                <c:pt idx="8822">
                  <c:v>415.84053105694949</c:v>
                </c:pt>
                <c:pt idx="8823">
                  <c:v>556.11126390966911</c:v>
                </c:pt>
                <c:pt idx="8824">
                  <c:v>472.06588153570141</c:v>
                </c:pt>
                <c:pt idx="8825">
                  <c:v>426.52694303071092</c:v>
                </c:pt>
                <c:pt idx="8826">
                  <c:v>425.68626293695053</c:v>
                </c:pt>
                <c:pt idx="8827">
                  <c:v>425.18706185420331</c:v>
                </c:pt>
                <c:pt idx="8828">
                  <c:v>345.00375898095137</c:v>
                </c:pt>
                <c:pt idx="8829">
                  <c:v>387.55040831299311</c:v>
                </c:pt>
                <c:pt idx="8830">
                  <c:v>417.24511945717683</c:v>
                </c:pt>
                <c:pt idx="8831">
                  <c:v>346.23431879732652</c:v>
                </c:pt>
                <c:pt idx="8832">
                  <c:v>404.15196583394578</c:v>
                </c:pt>
                <c:pt idx="8833">
                  <c:v>442.44362249020622</c:v>
                </c:pt>
                <c:pt idx="8834">
                  <c:v>459.2812156485831</c:v>
                </c:pt>
                <c:pt idx="8835">
                  <c:v>439.75181356510961</c:v>
                </c:pt>
                <c:pt idx="8836">
                  <c:v>439.36846893478202</c:v>
                </c:pt>
                <c:pt idx="8837">
                  <c:v>416.20043384633891</c:v>
                </c:pt>
                <c:pt idx="8838">
                  <c:v>543.70829887729326</c:v>
                </c:pt>
                <c:pt idx="8839">
                  <c:v>474.08609492555848</c:v>
                </c:pt>
                <c:pt idx="8840">
                  <c:v>542.36655532829138</c:v>
                </c:pt>
                <c:pt idx="8841">
                  <c:v>526.95210718233875</c:v>
                </c:pt>
                <c:pt idx="8842">
                  <c:v>502.40013558467211</c:v>
                </c:pt>
                <c:pt idx="8843">
                  <c:v>476.5759287174638</c:v>
                </c:pt>
                <c:pt idx="8844">
                  <c:v>467.9051378943085</c:v>
                </c:pt>
                <c:pt idx="8845">
                  <c:v>457.28738389182359</c:v>
                </c:pt>
                <c:pt idx="8846">
                  <c:v>420.69889817664267</c:v>
                </c:pt>
                <c:pt idx="8847">
                  <c:v>447.45475112907258</c:v>
                </c:pt>
                <c:pt idx="8848">
                  <c:v>412.91536321286242</c:v>
                </c:pt>
                <c:pt idx="8849">
                  <c:v>372.88768649442881</c:v>
                </c:pt>
                <c:pt idx="8850">
                  <c:v>413.21209509670717</c:v>
                </c:pt>
                <c:pt idx="8851">
                  <c:v>437.58429968655088</c:v>
                </c:pt>
                <c:pt idx="8852">
                  <c:v>536.90190689079134</c:v>
                </c:pt>
                <c:pt idx="8853">
                  <c:v>552.14925427255082</c:v>
                </c:pt>
                <c:pt idx="8854">
                  <c:v>524.78409908113417</c:v>
                </c:pt>
                <c:pt idx="8855">
                  <c:v>498.34456548596279</c:v>
                </c:pt>
                <c:pt idx="8856">
                  <c:v>546.23521216991446</c:v>
                </c:pt>
                <c:pt idx="8857">
                  <c:v>549.1611344440679</c:v>
                </c:pt>
                <c:pt idx="8858">
                  <c:v>650.44508959326288</c:v>
                </c:pt>
                <c:pt idx="8859">
                  <c:v>650.09256241355456</c:v>
                </c:pt>
                <c:pt idx="8860">
                  <c:v>657.27844257085758</c:v>
                </c:pt>
                <c:pt idx="8861">
                  <c:v>626.59435556056019</c:v>
                </c:pt>
                <c:pt idx="8862">
                  <c:v>613.13799746504128</c:v>
                </c:pt>
                <c:pt idx="8863">
                  <c:v>600.95236690858485</c:v>
                </c:pt>
                <c:pt idx="8864">
                  <c:v>607.71798146931587</c:v>
                </c:pt>
                <c:pt idx="8865">
                  <c:v>677.40373024669077</c:v>
                </c:pt>
                <c:pt idx="8866">
                  <c:v>940.26804027627554</c:v>
                </c:pt>
                <c:pt idx="8867">
                  <c:v>773.40071639656014</c:v>
                </c:pt>
                <c:pt idx="8868">
                  <c:v>703.22023800233478</c:v>
                </c:pt>
                <c:pt idx="8869">
                  <c:v>662.22562997462273</c:v>
                </c:pt>
                <c:pt idx="8870">
                  <c:v>616.03134527111899</c:v>
                </c:pt>
                <c:pt idx="8871">
                  <c:v>655.94133656407735</c:v>
                </c:pt>
                <c:pt idx="8872">
                  <c:v>676.97867064468721</c:v>
                </c:pt>
                <c:pt idx="8873">
                  <c:v>587.7768938783463</c:v>
                </c:pt>
                <c:pt idx="8874">
                  <c:v>714.71490897953004</c:v>
                </c:pt>
                <c:pt idx="8875">
                  <c:v>610.61149101078013</c:v>
                </c:pt>
                <c:pt idx="8876">
                  <c:v>562.1155288080131</c:v>
                </c:pt>
                <c:pt idx="8877">
                  <c:v>754.32490541884067</c:v>
                </c:pt>
                <c:pt idx="8878">
                  <c:v>799.2227656632175</c:v>
                </c:pt>
                <c:pt idx="8879">
                  <c:v>797.18733989618136</c:v>
                </c:pt>
                <c:pt idx="8880">
                  <c:v>816.84032194733095</c:v>
                </c:pt>
                <c:pt idx="8881">
                  <c:v>920.11634043421168</c:v>
                </c:pt>
                <c:pt idx="8882">
                  <c:v>907.06827316184797</c:v>
                </c:pt>
                <c:pt idx="8883">
                  <c:v>982.23346577977213</c:v>
                </c:pt>
                <c:pt idx="8884">
                  <c:v>1143.857267733317</c:v>
                </c:pt>
                <c:pt idx="8885">
                  <c:v>1133.8055715940829</c:v>
                </c:pt>
                <c:pt idx="8886">
                  <c:v>1058.110530703121</c:v>
                </c:pt>
                <c:pt idx="8887">
                  <c:v>1068.3728943441449</c:v>
                </c:pt>
                <c:pt idx="8888">
                  <c:v>1012.712868030551</c:v>
                </c:pt>
                <c:pt idx="8889">
                  <c:v>967.86677572407336</c:v>
                </c:pt>
                <c:pt idx="8890">
                  <c:v>1020.173449758882</c:v>
                </c:pt>
                <c:pt idx="8891">
                  <c:v>1121.2198838622339</c:v>
                </c:pt>
                <c:pt idx="8892">
                  <c:v>1193.057009304029</c:v>
                </c:pt>
                <c:pt idx="8893">
                  <c:v>1301.362591295901</c:v>
                </c:pt>
                <c:pt idx="8894">
                  <c:v>1381.724639959984</c:v>
                </c:pt>
                <c:pt idx="8895">
                  <c:v>1377.765165860211</c:v>
                </c:pt>
                <c:pt idx="8896">
                  <c:v>1363.2227057888249</c:v>
                </c:pt>
                <c:pt idx="8897">
                  <c:v>1333.0748551886741</c:v>
                </c:pt>
                <c:pt idx="8898">
                  <c:v>1364.3227456212039</c:v>
                </c:pt>
                <c:pt idx="8899">
                  <c:v>1451.751210974556</c:v>
                </c:pt>
                <c:pt idx="8900">
                  <c:v>1457.1358964536239</c:v>
                </c:pt>
                <c:pt idx="8901">
                  <c:v>1536.822992502309</c:v>
                </c:pt>
                <c:pt idx="8902">
                  <c:v>1597.833204651484</c:v>
                </c:pt>
                <c:pt idx="8903">
                  <c:v>1546.627064190526</c:v>
                </c:pt>
                <c:pt idx="8904">
                  <c:v>1467.3313046851781</c:v>
                </c:pt>
                <c:pt idx="8905">
                  <c:v>1547.7740259263319</c:v>
                </c:pt>
                <c:pt idx="8906">
                  <c:v>1564.896818702613</c:v>
                </c:pt>
                <c:pt idx="8907">
                  <c:v>1551.9075599277639</c:v>
                </c:pt>
                <c:pt idx="8908">
                  <c:v>1539.6630874639841</c:v>
                </c:pt>
                <c:pt idx="8909">
                  <c:v>1596.421931944484</c:v>
                </c:pt>
                <c:pt idx="8910">
                  <c:v>1655.4889620396659</c:v>
                </c:pt>
                <c:pt idx="8911">
                  <c:v>1678.2184751057041</c:v>
                </c:pt>
                <c:pt idx="8912">
                  <c:v>1485.631413743045</c:v>
                </c:pt>
                <c:pt idx="8913">
                  <c:v>1586.414467496624</c:v>
                </c:pt>
                <c:pt idx="8914">
                  <c:v>1589.7263317686511</c:v>
                </c:pt>
                <c:pt idx="8915">
                  <c:v>1498.2502011695519</c:v>
                </c:pt>
                <c:pt idx="8916">
                  <c:v>1444.0152909848739</c:v>
                </c:pt>
                <c:pt idx="8917">
                  <c:v>1391.488603360212</c:v>
                </c:pt>
                <c:pt idx="8918">
                  <c:v>1366.0736932717689</c:v>
                </c:pt>
                <c:pt idx="8919">
                  <c:v>1272.7557184130669</c:v>
                </c:pt>
                <c:pt idx="8920">
                  <c:v>1309.959085628996</c:v>
                </c:pt>
                <c:pt idx="8921">
                  <c:v>1294.5019103004911</c:v>
                </c:pt>
                <c:pt idx="8922">
                  <c:v>1312.2037880913031</c:v>
                </c:pt>
                <c:pt idx="8923">
                  <c:v>1281.138712083469</c:v>
                </c:pt>
                <c:pt idx="8924">
                  <c:v>1162.183250069909</c:v>
                </c:pt>
                <c:pt idx="8925">
                  <c:v>1184.310780136663</c:v>
                </c:pt>
                <c:pt idx="8926">
                  <c:v>1165.5985366412531</c:v>
                </c:pt>
                <c:pt idx="8927">
                  <c:v>1100.9834885830071</c:v>
                </c:pt>
                <c:pt idx="8928">
                  <c:v>1004.08637040473</c:v>
                </c:pt>
                <c:pt idx="8929">
                  <c:v>972.84371502084446</c:v>
                </c:pt>
                <c:pt idx="8930">
                  <c:v>992.93189058119651</c:v>
                </c:pt>
                <c:pt idx="8931">
                  <c:v>997.97308208368145</c:v>
                </c:pt>
                <c:pt idx="8932">
                  <c:v>1053.1429721597001</c:v>
                </c:pt>
                <c:pt idx="8933">
                  <c:v>1155.3969029910679</c:v>
                </c:pt>
                <c:pt idx="8934">
                  <c:v>1187.900125647318</c:v>
                </c:pt>
                <c:pt idx="8935">
                  <c:v>1069.105187705522</c:v>
                </c:pt>
                <c:pt idx="8936">
                  <c:v>1117.1070317726551</c:v>
                </c:pt>
                <c:pt idx="8937">
                  <c:v>1233.967138713356</c:v>
                </c:pt>
                <c:pt idx="8938">
                  <c:v>1275.2027230148631</c:v>
                </c:pt>
                <c:pt idx="8939">
                  <c:v>1358.7480117492801</c:v>
                </c:pt>
                <c:pt idx="8940">
                  <c:v>1389.320431410878</c:v>
                </c:pt>
                <c:pt idx="8941">
                  <c:v>1392.0965440184841</c:v>
                </c:pt>
                <c:pt idx="8942">
                  <c:v>1354.285866725904</c:v>
                </c:pt>
                <c:pt idx="8943">
                  <c:v>1364.6828668505671</c:v>
                </c:pt>
                <c:pt idx="8944">
                  <c:v>1493.1678244198481</c:v>
                </c:pt>
                <c:pt idx="8945">
                  <c:v>1499.2245133917991</c:v>
                </c:pt>
                <c:pt idx="8946">
                  <c:v>1527.2094444550139</c:v>
                </c:pt>
                <c:pt idx="8947">
                  <c:v>1478.8251282412341</c:v>
                </c:pt>
                <c:pt idx="8948">
                  <c:v>1540.4581967646509</c:v>
                </c:pt>
                <c:pt idx="8949">
                  <c:v>1570.2752093495139</c:v>
                </c:pt>
                <c:pt idx="8950">
                  <c:v>1460.1014992781279</c:v>
                </c:pt>
                <c:pt idx="8951">
                  <c:v>1435.492104361939</c:v>
                </c:pt>
                <c:pt idx="8952">
                  <c:v>1349.795573083511</c:v>
                </c:pt>
                <c:pt idx="8953">
                  <c:v>1318.7169986722911</c:v>
                </c:pt>
                <c:pt idx="8954">
                  <c:v>1295.339860192885</c:v>
                </c:pt>
                <c:pt idx="8955">
                  <c:v>1374.755012497257</c:v>
                </c:pt>
                <c:pt idx="8956">
                  <c:v>1449.1633521485369</c:v>
                </c:pt>
                <c:pt idx="8957">
                  <c:v>1588.336823225651</c:v>
                </c:pt>
                <c:pt idx="8958">
                  <c:v>1608.105360402832</c:v>
                </c:pt>
                <c:pt idx="8959">
                  <c:v>1686.242898791689</c:v>
                </c:pt>
                <c:pt idx="8960">
                  <c:v>1969.4337416142939</c:v>
                </c:pt>
                <c:pt idx="8961">
                  <c:v>1700.0713508187259</c:v>
                </c:pt>
                <c:pt idx="8962">
                  <c:v>1435.8101253082839</c:v>
                </c:pt>
                <c:pt idx="8963">
                  <c:v>1325.2091450429541</c:v>
                </c:pt>
                <c:pt idx="8964">
                  <c:v>1197.650858069193</c:v>
                </c:pt>
                <c:pt idx="8965">
                  <c:v>1163.983114505977</c:v>
                </c:pt>
                <c:pt idx="8966">
                  <c:v>1249.2585994190069</c:v>
                </c:pt>
                <c:pt idx="8967">
                  <c:v>1327.09465256675</c:v>
                </c:pt>
                <c:pt idx="8968">
                  <c:v>1265.0030339751061</c:v>
                </c:pt>
                <c:pt idx="8969">
                  <c:v>1220.383599900181</c:v>
                </c:pt>
                <c:pt idx="8970">
                  <c:v>1265.9912734680299</c:v>
                </c:pt>
                <c:pt idx="8971">
                  <c:v>1417.932196101958</c:v>
                </c:pt>
                <c:pt idx="8972">
                  <c:v>1404.5115233324159</c:v>
                </c:pt>
                <c:pt idx="8973">
                  <c:v>1496.3514490064799</c:v>
                </c:pt>
                <c:pt idx="8974">
                  <c:v>1723.800682714362</c:v>
                </c:pt>
                <c:pt idx="8975">
                  <c:v>1868.231477047877</c:v>
                </c:pt>
                <c:pt idx="8976">
                  <c:v>1836.3480720205021</c:v>
                </c:pt>
                <c:pt idx="8977">
                  <c:v>1794.69697033334</c:v>
                </c:pt>
                <c:pt idx="8978">
                  <c:v>1703.6312695179761</c:v>
                </c:pt>
                <c:pt idx="8979">
                  <c:v>1587.569106168499</c:v>
                </c:pt>
                <c:pt idx="8980">
                  <c:v>1579.258843266502</c:v>
                </c:pt>
                <c:pt idx="8981">
                  <c:v>1839.380764061018</c:v>
                </c:pt>
                <c:pt idx="8982">
                  <c:v>2194.2442109372791</c:v>
                </c:pt>
                <c:pt idx="8983">
                  <c:v>3358.862092406694</c:v>
                </c:pt>
                <c:pt idx="8984">
                  <c:v>2768.4399462373499</c:v>
                </c:pt>
                <c:pt idx="8985">
                  <c:v>1980.0471160434111</c:v>
                </c:pt>
                <c:pt idx="8986">
                  <c:v>1855.321779539453</c:v>
                </c:pt>
                <c:pt idx="8987">
                  <c:v>1606.409958133416</c:v>
                </c:pt>
                <c:pt idx="8988">
                  <c:v>1487.8463826177081</c:v>
                </c:pt>
                <c:pt idx="8989">
                  <c:v>1626.524258184166</c:v>
                </c:pt>
                <c:pt idx="8990">
                  <c:v>1517.478326169552</c:v>
                </c:pt>
                <c:pt idx="8991">
                  <c:v>1604.3070038645481</c:v>
                </c:pt>
                <c:pt idx="8992">
                  <c:v>1531.411235844628</c:v>
                </c:pt>
                <c:pt idx="8993">
                  <c:v>1544.0338133922189</c:v>
                </c:pt>
                <c:pt idx="8994">
                  <c:v>1478.436728456446</c:v>
                </c:pt>
                <c:pt idx="8995">
                  <c:v>1391.831264037015</c:v>
                </c:pt>
                <c:pt idx="8996">
                  <c:v>1336.025622296575</c:v>
                </c:pt>
                <c:pt idx="8997">
                  <c:v>1256.953632130007</c:v>
                </c:pt>
                <c:pt idx="8998">
                  <c:v>1248.396287513893</c:v>
                </c:pt>
                <c:pt idx="8999">
                  <c:v>1277.325599974514</c:v>
                </c:pt>
                <c:pt idx="9000">
                  <c:v>1184.179321351284</c:v>
                </c:pt>
                <c:pt idx="9001">
                  <c:v>1199.684682486939</c:v>
                </c:pt>
                <c:pt idx="9002">
                  <c:v>1190.901441935431</c:v>
                </c:pt>
                <c:pt idx="9003">
                  <c:v>1117.793242659825</c:v>
                </c:pt>
                <c:pt idx="9004">
                  <c:v>1123.351035243636</c:v>
                </c:pt>
                <c:pt idx="9005">
                  <c:v>1086.4495732869309</c:v>
                </c:pt>
                <c:pt idx="9006">
                  <c:v>1096.5242803181809</c:v>
                </c:pt>
                <c:pt idx="9007">
                  <c:v>1123.265498807905</c:v>
                </c:pt>
                <c:pt idx="9008">
                  <c:v>1131.8652940184841</c:v>
                </c:pt>
                <c:pt idx="9009">
                  <c:v>1064.349286092272</c:v>
                </c:pt>
                <c:pt idx="9010">
                  <c:v>1116.4307100450601</c:v>
                </c:pt>
                <c:pt idx="9011">
                  <c:v>1041.3037398909159</c:v>
                </c:pt>
                <c:pt idx="9012">
                  <c:v>978.98114949818478</c:v>
                </c:pt>
                <c:pt idx="9013">
                  <c:v>950.08843677160189</c:v>
                </c:pt>
                <c:pt idx="9014">
                  <c:v>902.04679023037079</c:v>
                </c:pt>
                <c:pt idx="9015">
                  <c:v>870.89534867102998</c:v>
                </c:pt>
                <c:pt idx="9016">
                  <c:v>793.81978601793912</c:v>
                </c:pt>
                <c:pt idx="9017">
                  <c:v>682.68892166389173</c:v>
                </c:pt>
                <c:pt idx="9018">
                  <c:v>659.50745643520236</c:v>
                </c:pt>
                <c:pt idx="9019">
                  <c:v>654.12050302149771</c:v>
                </c:pt>
                <c:pt idx="9020">
                  <c:v>682.55644903606969</c:v>
                </c:pt>
                <c:pt idx="9021">
                  <c:v>708.16501291178565</c:v>
                </c:pt>
                <c:pt idx="9022">
                  <c:v>702.32180002116058</c:v>
                </c:pt>
                <c:pt idx="9023">
                  <c:v>708.2726296181113</c:v>
                </c:pt>
                <c:pt idx="9024">
                  <c:v>704.24580354247121</c:v>
                </c:pt>
                <c:pt idx="9025">
                  <c:v>682.36148684751663</c:v>
                </c:pt>
                <c:pt idx="9026">
                  <c:v>643.65900705241063</c:v>
                </c:pt>
                <c:pt idx="9027">
                  <c:v>585.38862773279322</c:v>
                </c:pt>
                <c:pt idx="9028">
                  <c:v>479.28181042489462</c:v>
                </c:pt>
                <c:pt idx="9029">
                  <c:v>573.74335538941159</c:v>
                </c:pt>
                <c:pt idx="9030">
                  <c:v>577.07060067774773</c:v>
                </c:pt>
                <c:pt idx="9031">
                  <c:v>536.30684206694093</c:v>
                </c:pt>
                <c:pt idx="9032">
                  <c:v>471.85769719723743</c:v>
                </c:pt>
                <c:pt idx="9033">
                  <c:v>425.97607745077528</c:v>
                </c:pt>
                <c:pt idx="9034">
                  <c:v>390.2922410036731</c:v>
                </c:pt>
                <c:pt idx="9035">
                  <c:v>414.76923653422801</c:v>
                </c:pt>
                <c:pt idx="9036">
                  <c:v>421.49623800617883</c:v>
                </c:pt>
                <c:pt idx="9037">
                  <c:v>406.76681102746858</c:v>
                </c:pt>
                <c:pt idx="9038">
                  <c:v>332.66995240813333</c:v>
                </c:pt>
                <c:pt idx="9039">
                  <c:v>351.35137876679238</c:v>
                </c:pt>
                <c:pt idx="9040">
                  <c:v>388.26691285735211</c:v>
                </c:pt>
                <c:pt idx="9041">
                  <c:v>348.31416225862199</c:v>
                </c:pt>
                <c:pt idx="9042">
                  <c:v>363.2266617774477</c:v>
                </c:pt>
                <c:pt idx="9043">
                  <c:v>339.56862874547141</c:v>
                </c:pt>
                <c:pt idx="9044">
                  <c:v>313.33076574581901</c:v>
                </c:pt>
                <c:pt idx="9045">
                  <c:v>261.4243674936817</c:v>
                </c:pt>
                <c:pt idx="9046">
                  <c:v>273.31342999368172</c:v>
                </c:pt>
                <c:pt idx="9047">
                  <c:v>318.56719152706899</c:v>
                </c:pt>
                <c:pt idx="9048">
                  <c:v>298.62805353594501</c:v>
                </c:pt>
                <c:pt idx="9049">
                  <c:v>286.313724730194</c:v>
                </c:pt>
                <c:pt idx="9050">
                  <c:v>271.47086359453868</c:v>
                </c:pt>
                <c:pt idx="9051">
                  <c:v>276.83844894752258</c:v>
                </c:pt>
                <c:pt idx="9052">
                  <c:v>298.36861701961442</c:v>
                </c:pt>
                <c:pt idx="9053">
                  <c:v>275.25372444148951</c:v>
                </c:pt>
                <c:pt idx="9054">
                  <c:v>305.13991813221088</c:v>
                </c:pt>
                <c:pt idx="9055">
                  <c:v>326.48338608390418</c:v>
                </c:pt>
                <c:pt idx="9056">
                  <c:v>328.95369456720528</c:v>
                </c:pt>
                <c:pt idx="9057">
                  <c:v>395.11227209347521</c:v>
                </c:pt>
                <c:pt idx="9058">
                  <c:v>372.40358116839951</c:v>
                </c:pt>
                <c:pt idx="9059">
                  <c:v>348.44441272558231</c:v>
                </c:pt>
                <c:pt idx="9060">
                  <c:v>341.57913723161528</c:v>
                </c:pt>
                <c:pt idx="9061">
                  <c:v>228.30363610004011</c:v>
                </c:pt>
                <c:pt idx="9062">
                  <c:v>246.272464964569</c:v>
                </c:pt>
                <c:pt idx="9063">
                  <c:v>210.6167864461012</c:v>
                </c:pt>
                <c:pt idx="9064">
                  <c:v>266.79901268954671</c:v>
                </c:pt>
                <c:pt idx="9065">
                  <c:v>250.12396996493729</c:v>
                </c:pt>
                <c:pt idx="9066">
                  <c:v>259.84313998304708</c:v>
                </c:pt>
                <c:pt idx="9067">
                  <c:v>199.96644561416721</c:v>
                </c:pt>
                <c:pt idx="9068">
                  <c:v>261.71882550149422</c:v>
                </c:pt>
                <c:pt idx="9069">
                  <c:v>290.91130870035499</c:v>
                </c:pt>
                <c:pt idx="9070">
                  <c:v>208.8819485412622</c:v>
                </c:pt>
                <c:pt idx="9071">
                  <c:v>286.94272461974509</c:v>
                </c:pt>
                <c:pt idx="9072">
                  <c:v>289.89599256859549</c:v>
                </c:pt>
                <c:pt idx="9073">
                  <c:v>280.30125155012769</c:v>
                </c:pt>
                <c:pt idx="9074">
                  <c:v>313.64287479657952</c:v>
                </c:pt>
                <c:pt idx="9075">
                  <c:v>274.61070252242598</c:v>
                </c:pt>
                <c:pt idx="9076">
                  <c:v>248.71412723798571</c:v>
                </c:pt>
                <c:pt idx="9077">
                  <c:v>235.4466377734895</c:v>
                </c:pt>
                <c:pt idx="9078">
                  <c:v>262.32592517156911</c:v>
                </c:pt>
                <c:pt idx="9079">
                  <c:v>273.35209833315707</c:v>
                </c:pt>
                <c:pt idx="9080">
                  <c:v>271.26847695780953</c:v>
                </c:pt>
                <c:pt idx="9081">
                  <c:v>345.46110086695433</c:v>
                </c:pt>
                <c:pt idx="9082">
                  <c:v>376.35861914715127</c:v>
                </c:pt>
                <c:pt idx="9083">
                  <c:v>503.13725958294469</c:v>
                </c:pt>
                <c:pt idx="9084">
                  <c:v>409.01398879737849</c:v>
                </c:pt>
                <c:pt idx="9085">
                  <c:v>366.31474530907639</c:v>
                </c:pt>
                <c:pt idx="9086">
                  <c:v>342.01912859564368</c:v>
                </c:pt>
                <c:pt idx="9087">
                  <c:v>377.68986689821469</c:v>
                </c:pt>
                <c:pt idx="9088">
                  <c:v>357.3006611251248</c:v>
                </c:pt>
                <c:pt idx="9089">
                  <c:v>374.33963127216168</c:v>
                </c:pt>
                <c:pt idx="9090">
                  <c:v>339.97869746462101</c:v>
                </c:pt>
                <c:pt idx="9091">
                  <c:v>322.34008260807838</c:v>
                </c:pt>
                <c:pt idx="9092">
                  <c:v>318.86326697170722</c:v>
                </c:pt>
                <c:pt idx="9093">
                  <c:v>334.32209586658598</c:v>
                </c:pt>
                <c:pt idx="9094">
                  <c:v>340.64758414783603</c:v>
                </c:pt>
                <c:pt idx="9095">
                  <c:v>333.15022134776018</c:v>
                </c:pt>
                <c:pt idx="9096">
                  <c:v>323.96243608816837</c:v>
                </c:pt>
                <c:pt idx="9097">
                  <c:v>307.55250325719021</c:v>
                </c:pt>
                <c:pt idx="9098">
                  <c:v>277.10614593154997</c:v>
                </c:pt>
                <c:pt idx="9099">
                  <c:v>279.4861313793474</c:v>
                </c:pt>
                <c:pt idx="9100">
                  <c:v>270.75083089390893</c:v>
                </c:pt>
                <c:pt idx="9101">
                  <c:v>288.7094268928455</c:v>
                </c:pt>
                <c:pt idx="9102">
                  <c:v>268.21209846492701</c:v>
                </c:pt>
                <c:pt idx="9103">
                  <c:v>268.87995863823369</c:v>
                </c:pt>
                <c:pt idx="9104">
                  <c:v>379.70159063244722</c:v>
                </c:pt>
                <c:pt idx="9105">
                  <c:v>627.71621178439432</c:v>
                </c:pt>
                <c:pt idx="9106">
                  <c:v>486.96194846576759</c:v>
                </c:pt>
                <c:pt idx="9107">
                  <c:v>417.52786578603849</c:v>
                </c:pt>
                <c:pt idx="9108">
                  <c:v>399.96887289646662</c:v>
                </c:pt>
                <c:pt idx="9109">
                  <c:v>351.69949053671291</c:v>
                </c:pt>
                <c:pt idx="9110">
                  <c:v>367.01676477251971</c:v>
                </c:pt>
                <c:pt idx="9111">
                  <c:v>338.59275273663712</c:v>
                </c:pt>
                <c:pt idx="9112">
                  <c:v>345.69100488223182</c:v>
                </c:pt>
                <c:pt idx="9113">
                  <c:v>338.69082450687381</c:v>
                </c:pt>
                <c:pt idx="9114">
                  <c:v>350.62215449587097</c:v>
                </c:pt>
                <c:pt idx="9115">
                  <c:v>315.70543455551768</c:v>
                </c:pt>
                <c:pt idx="9116">
                  <c:v>323.59467743087572</c:v>
                </c:pt>
                <c:pt idx="9117">
                  <c:v>315.0684694159562</c:v>
                </c:pt>
                <c:pt idx="9118">
                  <c:v>305.55858220181801</c:v>
                </c:pt>
                <c:pt idx="9119">
                  <c:v>302.95980338611719</c:v>
                </c:pt>
                <c:pt idx="9120">
                  <c:v>309.76464684741268</c:v>
                </c:pt>
                <c:pt idx="9121">
                  <c:v>298.24712301075931</c:v>
                </c:pt>
                <c:pt idx="9122">
                  <c:v>279.85061968191837</c:v>
                </c:pt>
                <c:pt idx="9123">
                  <c:v>294.8659984544766</c:v>
                </c:pt>
                <c:pt idx="9124">
                  <c:v>288.23762979502578</c:v>
                </c:pt>
                <c:pt idx="9125">
                  <c:v>278.55263384207461</c:v>
                </c:pt>
                <c:pt idx="9126">
                  <c:v>371.19292347813979</c:v>
                </c:pt>
                <c:pt idx="9127">
                  <c:v>366.34143855608067</c:v>
                </c:pt>
                <c:pt idx="9128">
                  <c:v>370.26229073344672</c:v>
                </c:pt>
                <c:pt idx="9129">
                  <c:v>363.06721112938902</c:v>
                </c:pt>
                <c:pt idx="9130">
                  <c:v>389.03259408076582</c:v>
                </c:pt>
                <c:pt idx="9131">
                  <c:v>389.61467142878001</c:v>
                </c:pt>
                <c:pt idx="9132">
                  <c:v>385.66083617203088</c:v>
                </c:pt>
                <c:pt idx="9133">
                  <c:v>373.38780969439472</c:v>
                </c:pt>
                <c:pt idx="9134">
                  <c:v>353.25505742413708</c:v>
                </c:pt>
                <c:pt idx="9135">
                  <c:v>287.71896684988712</c:v>
                </c:pt>
                <c:pt idx="9136">
                  <c:v>281.13031489107652</c:v>
                </c:pt>
                <c:pt idx="9137">
                  <c:v>285.10156187226107</c:v>
                </c:pt>
                <c:pt idx="9138">
                  <c:v>286.01999288380608</c:v>
                </c:pt>
                <c:pt idx="9139">
                  <c:v>302.32208638966551</c:v>
                </c:pt>
                <c:pt idx="9140">
                  <c:v>327.46723104557839</c:v>
                </c:pt>
                <c:pt idx="9141">
                  <c:v>320.55463884954997</c:v>
                </c:pt>
                <c:pt idx="9142">
                  <c:v>320.2298691775012</c:v>
                </c:pt>
                <c:pt idx="9143">
                  <c:v>300.53765437120808</c:v>
                </c:pt>
                <c:pt idx="9144">
                  <c:v>315.23057654201972</c:v>
                </c:pt>
                <c:pt idx="9145">
                  <c:v>311.07247605231709</c:v>
                </c:pt>
                <c:pt idx="9146">
                  <c:v>310.49778620714562</c:v>
                </c:pt>
                <c:pt idx="9147">
                  <c:v>305.15926354663151</c:v>
                </c:pt>
                <c:pt idx="9148">
                  <c:v>302.15509870003859</c:v>
                </c:pt>
                <c:pt idx="9149">
                  <c:v>300.80403765066842</c:v>
                </c:pt>
                <c:pt idx="9150">
                  <c:v>296.7698746680727</c:v>
                </c:pt>
                <c:pt idx="9151">
                  <c:v>304.80647455904528</c:v>
                </c:pt>
                <c:pt idx="9152">
                  <c:v>312.1916479951239</c:v>
                </c:pt>
                <c:pt idx="9153">
                  <c:v>325.06361615350079</c:v>
                </c:pt>
                <c:pt idx="9154">
                  <c:v>304.95903401890888</c:v>
                </c:pt>
                <c:pt idx="9155">
                  <c:v>271.33803342728589</c:v>
                </c:pt>
                <c:pt idx="9156">
                  <c:v>253.6095349883644</c:v>
                </c:pt>
                <c:pt idx="9157">
                  <c:v>253.09420793616181</c:v>
                </c:pt>
                <c:pt idx="9158">
                  <c:v>259.35504231969009</c:v>
                </c:pt>
                <c:pt idx="9159">
                  <c:v>250.90693762081901</c:v>
                </c:pt>
                <c:pt idx="9160">
                  <c:v>240.29690392230569</c:v>
                </c:pt>
                <c:pt idx="9161">
                  <c:v>250.50110988786531</c:v>
                </c:pt>
                <c:pt idx="9162">
                  <c:v>265.80565492018923</c:v>
                </c:pt>
                <c:pt idx="9163">
                  <c:v>264.59211844700133</c:v>
                </c:pt>
                <c:pt idx="9164">
                  <c:v>311.10850911656519</c:v>
                </c:pt>
                <c:pt idx="9165">
                  <c:v>264.87775077122001</c:v>
                </c:pt>
                <c:pt idx="9166">
                  <c:v>273.17645297132839</c:v>
                </c:pt>
                <c:pt idx="9167">
                  <c:v>286.86119916131332</c:v>
                </c:pt>
                <c:pt idx="9168">
                  <c:v>289.09839800223091</c:v>
                </c:pt>
                <c:pt idx="9169">
                  <c:v>300.65693521494768</c:v>
                </c:pt>
                <c:pt idx="9170">
                  <c:v>307.08434722808789</c:v>
                </c:pt>
                <c:pt idx="9171">
                  <c:v>307.9409733971201</c:v>
                </c:pt>
                <c:pt idx="9172">
                  <c:v>364.12554034140032</c:v>
                </c:pt>
                <c:pt idx="9173">
                  <c:v>521.35705071612551</c:v>
                </c:pt>
                <c:pt idx="9174">
                  <c:v>613.22156231347583</c:v>
                </c:pt>
                <c:pt idx="9175">
                  <c:v>537.25885141535468</c:v>
                </c:pt>
                <c:pt idx="9176">
                  <c:v>496.51406124452228</c:v>
                </c:pt>
                <c:pt idx="9177">
                  <c:v>466.70829149237471</c:v>
                </c:pt>
                <c:pt idx="9178">
                  <c:v>466.28593816921932</c:v>
                </c:pt>
                <c:pt idx="9179">
                  <c:v>437.93438434072601</c:v>
                </c:pt>
                <c:pt idx="9180">
                  <c:v>442.53461354420898</c:v>
                </c:pt>
                <c:pt idx="9181">
                  <c:v>462.14273796679993</c:v>
                </c:pt>
                <c:pt idx="9182">
                  <c:v>454.71832486664829</c:v>
                </c:pt>
                <c:pt idx="9183">
                  <c:v>460.96541461416348</c:v>
                </c:pt>
                <c:pt idx="9184">
                  <c:v>460.61583816779802</c:v>
                </c:pt>
                <c:pt idx="9185">
                  <c:v>435.09793414541349</c:v>
                </c:pt>
                <c:pt idx="9186">
                  <c:v>424.55069839469758</c:v>
                </c:pt>
                <c:pt idx="9187">
                  <c:v>427.52094263155738</c:v>
                </c:pt>
                <c:pt idx="9188">
                  <c:v>442.59851654738901</c:v>
                </c:pt>
                <c:pt idx="9189">
                  <c:v>532.46651389545514</c:v>
                </c:pt>
                <c:pt idx="9190">
                  <c:v>564.30562329888312</c:v>
                </c:pt>
                <c:pt idx="9191">
                  <c:v>524.47714573849953</c:v>
                </c:pt>
                <c:pt idx="9192">
                  <c:v>479.29764872888688</c:v>
                </c:pt>
                <c:pt idx="9193">
                  <c:v>516.94892821823169</c:v>
                </c:pt>
                <c:pt idx="9194">
                  <c:v>537.45711190821646</c:v>
                </c:pt>
                <c:pt idx="9195">
                  <c:v>520.86330360317106</c:v>
                </c:pt>
                <c:pt idx="9196">
                  <c:v>511.97282155202151</c:v>
                </c:pt>
                <c:pt idx="9197">
                  <c:v>508.6414816049296</c:v>
                </c:pt>
                <c:pt idx="9198">
                  <c:v>492.35131180061052</c:v>
                </c:pt>
                <c:pt idx="9199">
                  <c:v>559.80914342175618</c:v>
                </c:pt>
                <c:pt idx="9200">
                  <c:v>589.62915604926184</c:v>
                </c:pt>
                <c:pt idx="9201">
                  <c:v>636.70580447965483</c:v>
                </c:pt>
                <c:pt idx="9202">
                  <c:v>745.5288854129426</c:v>
                </c:pt>
                <c:pt idx="9203">
                  <c:v>744.38114692500892</c:v>
                </c:pt>
                <c:pt idx="9204">
                  <c:v>733.04265269525604</c:v>
                </c:pt>
                <c:pt idx="9205">
                  <c:v>730.56707542926279</c:v>
                </c:pt>
                <c:pt idx="9206">
                  <c:v>677.0393972673063</c:v>
                </c:pt>
                <c:pt idx="9207">
                  <c:v>676.42328992745217</c:v>
                </c:pt>
                <c:pt idx="9208">
                  <c:v>653.2444827772249</c:v>
                </c:pt>
                <c:pt idx="9209">
                  <c:v>1041.8760757244941</c:v>
                </c:pt>
                <c:pt idx="9210">
                  <c:v>2089.0495621355799</c:v>
                </c:pt>
                <c:pt idx="9211">
                  <c:v>1374.2812523422681</c:v>
                </c:pt>
                <c:pt idx="9212">
                  <c:v>1119.497204662435</c:v>
                </c:pt>
                <c:pt idx="9213">
                  <c:v>1041.6160272561431</c:v>
                </c:pt>
                <c:pt idx="9214">
                  <c:v>1017.84646548338</c:v>
                </c:pt>
                <c:pt idx="9215">
                  <c:v>1052.585395954972</c:v>
                </c:pt>
                <c:pt idx="9216">
                  <c:v>1011.041188991529</c:v>
                </c:pt>
                <c:pt idx="9217">
                  <c:v>968.21711865060183</c:v>
                </c:pt>
                <c:pt idx="9218">
                  <c:v>1005.9733906587931</c:v>
                </c:pt>
                <c:pt idx="9219">
                  <c:v>1049.471445567191</c:v>
                </c:pt>
                <c:pt idx="9220">
                  <c:v>1113.494487630448</c:v>
                </c:pt>
                <c:pt idx="9221">
                  <c:v>1555.9276079105159</c:v>
                </c:pt>
                <c:pt idx="9222">
                  <c:v>2498.0417490285809</c:v>
                </c:pt>
                <c:pt idx="9223">
                  <c:v>2143.9783350809539</c:v>
                </c:pt>
                <c:pt idx="9224">
                  <c:v>1576.714446806131</c:v>
                </c:pt>
                <c:pt idx="9225">
                  <c:v>1344.1204063898169</c:v>
                </c:pt>
                <c:pt idx="9226">
                  <c:v>1243.1231794675421</c:v>
                </c:pt>
                <c:pt idx="9227">
                  <c:v>1243.987371422774</c:v>
                </c:pt>
                <c:pt idx="9228">
                  <c:v>1229.3202815790239</c:v>
                </c:pt>
                <c:pt idx="9229">
                  <c:v>1223.5879483645269</c:v>
                </c:pt>
                <c:pt idx="9230">
                  <c:v>1261.4508858929551</c:v>
                </c:pt>
                <c:pt idx="9231">
                  <c:v>1228.4978330054901</c:v>
                </c:pt>
                <c:pt idx="9232">
                  <c:v>1244.147624366675</c:v>
                </c:pt>
                <c:pt idx="9233">
                  <c:v>1281.954049762986</c:v>
                </c:pt>
                <c:pt idx="9234">
                  <c:v>1380.4761036948209</c:v>
                </c:pt>
                <c:pt idx="9235">
                  <c:v>1536.0455011590209</c:v>
                </c:pt>
                <c:pt idx="9236">
                  <c:v>1572.309672884194</c:v>
                </c:pt>
                <c:pt idx="9237">
                  <c:v>1623.527295025576</c:v>
                </c:pt>
                <c:pt idx="9238">
                  <c:v>1885.603843404218</c:v>
                </c:pt>
                <c:pt idx="9239">
                  <c:v>1704.8497815067919</c:v>
                </c:pt>
                <c:pt idx="9240">
                  <c:v>1616.9630675685351</c:v>
                </c:pt>
                <c:pt idx="9241">
                  <c:v>1589.1843559825561</c:v>
                </c:pt>
                <c:pt idx="9242">
                  <c:v>1450.8931034345439</c:v>
                </c:pt>
                <c:pt idx="9243">
                  <c:v>1520.3682963411729</c:v>
                </c:pt>
                <c:pt idx="9244">
                  <c:v>1503.561365153294</c:v>
                </c:pt>
                <c:pt idx="9245">
                  <c:v>1436.984154226745</c:v>
                </c:pt>
                <c:pt idx="9246">
                  <c:v>1409.0216855445519</c:v>
                </c:pt>
                <c:pt idx="9247">
                  <c:v>1358.0972734067491</c:v>
                </c:pt>
                <c:pt idx="9248">
                  <c:v>1301.955107266461</c:v>
                </c:pt>
                <c:pt idx="9249">
                  <c:v>1379.05475310562</c:v>
                </c:pt>
                <c:pt idx="9250">
                  <c:v>1526.6063482203861</c:v>
                </c:pt>
                <c:pt idx="9251">
                  <c:v>1590.7762064974229</c:v>
                </c:pt>
                <c:pt idx="9252">
                  <c:v>1682.3267402385779</c:v>
                </c:pt>
                <c:pt idx="9253">
                  <c:v>1659.8236749871469</c:v>
                </c:pt>
                <c:pt idx="9254">
                  <c:v>1722.0195605795061</c:v>
                </c:pt>
                <c:pt idx="9255">
                  <c:v>1909.4339452948011</c:v>
                </c:pt>
                <c:pt idx="9256">
                  <c:v>2076.4430978484979</c:v>
                </c:pt>
                <c:pt idx="9257">
                  <c:v>1878.9864702152031</c:v>
                </c:pt>
                <c:pt idx="9258">
                  <c:v>1828.1742361967149</c:v>
                </c:pt>
                <c:pt idx="9259">
                  <c:v>1915.766116920476</c:v>
                </c:pt>
                <c:pt idx="9260">
                  <c:v>1921.1682065717571</c:v>
                </c:pt>
                <c:pt idx="9261">
                  <c:v>1775.579046562071</c:v>
                </c:pt>
                <c:pt idx="9262">
                  <c:v>1771.587669224007</c:v>
                </c:pt>
                <c:pt idx="9263">
                  <c:v>1704.508396595764</c:v>
                </c:pt>
                <c:pt idx="9264">
                  <c:v>1740.3497217374841</c:v>
                </c:pt>
                <c:pt idx="9265">
                  <c:v>1824.6122781178319</c:v>
                </c:pt>
                <c:pt idx="9266">
                  <c:v>1822.820729086287</c:v>
                </c:pt>
                <c:pt idx="9267">
                  <c:v>1827.699710670476</c:v>
                </c:pt>
                <c:pt idx="9268">
                  <c:v>1849.015838574999</c:v>
                </c:pt>
                <c:pt idx="9269">
                  <c:v>1883.7191579251501</c:v>
                </c:pt>
                <c:pt idx="9270">
                  <c:v>1947.0936004184109</c:v>
                </c:pt>
                <c:pt idx="9271">
                  <c:v>1768.304664633162</c:v>
                </c:pt>
                <c:pt idx="9272">
                  <c:v>1544.889726741696</c:v>
                </c:pt>
                <c:pt idx="9273">
                  <c:v>1484.150569472491</c:v>
                </c:pt>
                <c:pt idx="9274">
                  <c:v>1348.345638459605</c:v>
                </c:pt>
                <c:pt idx="9275">
                  <c:v>1408.766613193643</c:v>
                </c:pt>
                <c:pt idx="9276">
                  <c:v>1337.961908183325</c:v>
                </c:pt>
                <c:pt idx="9277">
                  <c:v>1263.8765638384391</c:v>
                </c:pt>
                <c:pt idx="9278">
                  <c:v>1300.2665241985301</c:v>
                </c:pt>
                <c:pt idx="9279">
                  <c:v>1219.35459358806</c:v>
                </c:pt>
                <c:pt idx="9280">
                  <c:v>1233.2157259193859</c:v>
                </c:pt>
                <c:pt idx="9281">
                  <c:v>1258.0243969282719</c:v>
                </c:pt>
                <c:pt idx="9282">
                  <c:v>1253.741956099431</c:v>
                </c:pt>
                <c:pt idx="9283">
                  <c:v>1210.4936376153939</c:v>
                </c:pt>
                <c:pt idx="9284">
                  <c:v>1305.2095483665289</c:v>
                </c:pt>
                <c:pt idx="9285">
                  <c:v>1376.228342864086</c:v>
                </c:pt>
                <c:pt idx="9286">
                  <c:v>1443.6255567739161</c:v>
                </c:pt>
                <c:pt idx="9287">
                  <c:v>1470.541837418079</c:v>
                </c:pt>
                <c:pt idx="9288">
                  <c:v>1561.840063392219</c:v>
                </c:pt>
                <c:pt idx="9289">
                  <c:v>1487.3937108783209</c:v>
                </c:pt>
                <c:pt idx="9290">
                  <c:v>1583.2746076798289</c:v>
                </c:pt>
                <c:pt idx="9291">
                  <c:v>1663.4816848709081</c:v>
                </c:pt>
                <c:pt idx="9292">
                  <c:v>1746.652888975734</c:v>
                </c:pt>
                <c:pt idx="9293">
                  <c:v>1879.8232943202411</c:v>
                </c:pt>
                <c:pt idx="9294">
                  <c:v>1970.267099257067</c:v>
                </c:pt>
                <c:pt idx="9295">
                  <c:v>2017.1028157542869</c:v>
                </c:pt>
                <c:pt idx="9296">
                  <c:v>2080.804569236218</c:v>
                </c:pt>
                <c:pt idx="9297">
                  <c:v>2110.556833321461</c:v>
                </c:pt>
                <c:pt idx="9298">
                  <c:v>2095.479432709938</c:v>
                </c:pt>
                <c:pt idx="9299">
                  <c:v>1977.8323113100059</c:v>
                </c:pt>
                <c:pt idx="9300">
                  <c:v>1894.9244732662901</c:v>
                </c:pt>
                <c:pt idx="9301">
                  <c:v>1883.1511173557451</c:v>
                </c:pt>
                <c:pt idx="9302">
                  <c:v>1891.4455723092069</c:v>
                </c:pt>
                <c:pt idx="9303">
                  <c:v>1864.5179645023929</c:v>
                </c:pt>
                <c:pt idx="9304">
                  <c:v>1931.55474670379</c:v>
                </c:pt>
                <c:pt idx="9305">
                  <c:v>2015.5398483515739</c:v>
                </c:pt>
                <c:pt idx="9306">
                  <c:v>2033.593986859408</c:v>
                </c:pt>
                <c:pt idx="9307">
                  <c:v>2206.5100929230439</c:v>
                </c:pt>
                <c:pt idx="9308">
                  <c:v>2446.6603160385662</c:v>
                </c:pt>
                <c:pt idx="9309">
                  <c:v>2378.8984461390141</c:v>
                </c:pt>
                <c:pt idx="9310">
                  <c:v>2960.9358342355808</c:v>
                </c:pt>
                <c:pt idx="9311">
                  <c:v>3076.389201304944</c:v>
                </c:pt>
                <c:pt idx="9312">
                  <c:v>2874.2888159728618</c:v>
                </c:pt>
                <c:pt idx="9313">
                  <c:v>2536.351550929694</c:v>
                </c:pt>
                <c:pt idx="9314">
                  <c:v>2535.3197149921939</c:v>
                </c:pt>
                <c:pt idx="9315">
                  <c:v>2398.8241305485481</c:v>
                </c:pt>
                <c:pt idx="9316">
                  <c:v>2206.7454411173239</c:v>
                </c:pt>
                <c:pt idx="9317">
                  <c:v>2101.9610344649068</c:v>
                </c:pt>
                <c:pt idx="9318">
                  <c:v>2142.701376454253</c:v>
                </c:pt>
                <c:pt idx="9319">
                  <c:v>2077.099553746832</c:v>
                </c:pt>
                <c:pt idx="9320">
                  <c:v>1964.6883655163319</c:v>
                </c:pt>
                <c:pt idx="9321">
                  <c:v>1807.783917491779</c:v>
                </c:pt>
                <c:pt idx="9322">
                  <c:v>1734.572057550321</c:v>
                </c:pt>
                <c:pt idx="9323">
                  <c:v>1710.9890616206119</c:v>
                </c:pt>
                <c:pt idx="9324">
                  <c:v>1711.5200257229119</c:v>
                </c:pt>
                <c:pt idx="9325">
                  <c:v>1787.462764474385</c:v>
                </c:pt>
                <c:pt idx="9326">
                  <c:v>1660.8166196369541</c:v>
                </c:pt>
                <c:pt idx="9327">
                  <c:v>1579.9067815648091</c:v>
                </c:pt>
                <c:pt idx="9328">
                  <c:v>1550.235418130469</c:v>
                </c:pt>
                <c:pt idx="9329">
                  <c:v>1527.3333204457911</c:v>
                </c:pt>
                <c:pt idx="9330">
                  <c:v>1466.5316911261741</c:v>
                </c:pt>
                <c:pt idx="9331">
                  <c:v>1428.9984296961279</c:v>
                </c:pt>
                <c:pt idx="9332">
                  <c:v>1590.618128162477</c:v>
                </c:pt>
                <c:pt idx="9333">
                  <c:v>1595.3602369600669</c:v>
                </c:pt>
                <c:pt idx="9334">
                  <c:v>1649.4810538081119</c:v>
                </c:pt>
                <c:pt idx="9335">
                  <c:v>1558.734068934461</c:v>
                </c:pt>
                <c:pt idx="9336">
                  <c:v>1623.986470508333</c:v>
                </c:pt>
                <c:pt idx="9337">
                  <c:v>1541.562276486264</c:v>
                </c:pt>
                <c:pt idx="9338">
                  <c:v>1478.4461670544081</c:v>
                </c:pt>
                <c:pt idx="9339">
                  <c:v>1448.1320083416811</c:v>
                </c:pt>
                <c:pt idx="9340">
                  <c:v>1435.7336913011659</c:v>
                </c:pt>
                <c:pt idx="9341">
                  <c:v>1445.55111346487</c:v>
                </c:pt>
                <c:pt idx="9342">
                  <c:v>1472.6070012706321</c:v>
                </c:pt>
                <c:pt idx="9343">
                  <c:v>1451.6889628139691</c:v>
                </c:pt>
                <c:pt idx="9344">
                  <c:v>1390.906815435053</c:v>
                </c:pt>
                <c:pt idx="9345">
                  <c:v>1355.9410828207081</c:v>
                </c:pt>
                <c:pt idx="9346">
                  <c:v>1299.741611415511</c:v>
                </c:pt>
                <c:pt idx="9347">
                  <c:v>1239.0632536765031</c:v>
                </c:pt>
                <c:pt idx="9348">
                  <c:v>1250.7579717244309</c:v>
                </c:pt>
                <c:pt idx="9349">
                  <c:v>1396.88846409345</c:v>
                </c:pt>
                <c:pt idx="9350">
                  <c:v>1260.208012037984</c:v>
                </c:pt>
                <c:pt idx="9351">
                  <c:v>1195.136196786553</c:v>
                </c:pt>
                <c:pt idx="9352">
                  <c:v>1114.0375275098929</c:v>
                </c:pt>
                <c:pt idx="9353">
                  <c:v>1148.8781102716439</c:v>
                </c:pt>
                <c:pt idx="9354">
                  <c:v>1120.7093408366279</c:v>
                </c:pt>
                <c:pt idx="9355">
                  <c:v>1230.074667574961</c:v>
                </c:pt>
                <c:pt idx="9356">
                  <c:v>1338.9612634596051</c:v>
                </c:pt>
                <c:pt idx="9357">
                  <c:v>1438.1264947539701</c:v>
                </c:pt>
                <c:pt idx="9358">
                  <c:v>1357.3229035071961</c:v>
                </c:pt>
                <c:pt idx="9359">
                  <c:v>1300.2138831492109</c:v>
                </c:pt>
                <c:pt idx="9360">
                  <c:v>1195.226633545102</c:v>
                </c:pt>
                <c:pt idx="9361">
                  <c:v>1149.355961256734</c:v>
                </c:pt>
                <c:pt idx="9362">
                  <c:v>1140.8234227716439</c:v>
                </c:pt>
                <c:pt idx="9363">
                  <c:v>1160.2908434918249</c:v>
                </c:pt>
                <c:pt idx="9364">
                  <c:v>1148.96210364239</c:v>
                </c:pt>
                <c:pt idx="9365">
                  <c:v>1070.4321843657301</c:v>
                </c:pt>
                <c:pt idx="9366">
                  <c:v>1104.88548572439</c:v>
                </c:pt>
                <c:pt idx="9367">
                  <c:v>1094.0436215485979</c:v>
                </c:pt>
                <c:pt idx="9368">
                  <c:v>1103.6179170763101</c:v>
                </c:pt>
                <c:pt idx="9369">
                  <c:v>1071.7567852261591</c:v>
                </c:pt>
                <c:pt idx="9370">
                  <c:v>1067.454470869269</c:v>
                </c:pt>
                <c:pt idx="9371">
                  <c:v>1048.650830119605</c:v>
                </c:pt>
                <c:pt idx="9372">
                  <c:v>1055.209961460155</c:v>
                </c:pt>
                <c:pt idx="9373">
                  <c:v>1022.828956563128</c:v>
                </c:pt>
                <c:pt idx="9374">
                  <c:v>1046.5361916402001</c:v>
                </c:pt>
                <c:pt idx="9375">
                  <c:v>981.73686720055252</c:v>
                </c:pt>
                <c:pt idx="9376">
                  <c:v>958.27319388202977</c:v>
                </c:pt>
                <c:pt idx="9377">
                  <c:v>946.5920031494237</c:v>
                </c:pt>
                <c:pt idx="9378">
                  <c:v>904.5177958010413</c:v>
                </c:pt>
                <c:pt idx="9379">
                  <c:v>864.23415868313771</c:v>
                </c:pt>
                <c:pt idx="9380">
                  <c:v>802.74123474456394</c:v>
                </c:pt>
                <c:pt idx="9381">
                  <c:v>788.78966630316813</c:v>
                </c:pt>
                <c:pt idx="9382">
                  <c:v>829.63770819912077</c:v>
                </c:pt>
                <c:pt idx="9383">
                  <c:v>847.31404149563787</c:v>
                </c:pt>
                <c:pt idx="9384">
                  <c:v>818.68745746862078</c:v>
                </c:pt>
                <c:pt idx="9385">
                  <c:v>787.26943185709808</c:v>
                </c:pt>
                <c:pt idx="9386">
                  <c:v>757.84176574523826</c:v>
                </c:pt>
                <c:pt idx="9387">
                  <c:v>752.28684807940681</c:v>
                </c:pt>
                <c:pt idx="9388">
                  <c:v>777.74831224951288</c:v>
                </c:pt>
                <c:pt idx="9389">
                  <c:v>763.8545961404958</c:v>
                </c:pt>
                <c:pt idx="9390">
                  <c:v>774.14964956272877</c:v>
                </c:pt>
                <c:pt idx="9391">
                  <c:v>836.8347491185109</c:v>
                </c:pt>
                <c:pt idx="9392">
                  <c:v>807.50729469981582</c:v>
                </c:pt>
                <c:pt idx="9393">
                  <c:v>761.65582985606579</c:v>
                </c:pt>
                <c:pt idx="9394">
                  <c:v>766.65660918136882</c:v>
                </c:pt>
                <c:pt idx="9395">
                  <c:v>763.37940291999757</c:v>
                </c:pt>
                <c:pt idx="9396">
                  <c:v>769.39699052191804</c:v>
                </c:pt>
                <c:pt idx="9397">
                  <c:v>672.64431284113596</c:v>
                </c:pt>
                <c:pt idx="9398">
                  <c:v>604.89242492492576</c:v>
                </c:pt>
                <c:pt idx="9399">
                  <c:v>580.8331833968557</c:v>
                </c:pt>
                <c:pt idx="9400">
                  <c:v>605.41218280523265</c:v>
                </c:pt>
                <c:pt idx="9401">
                  <c:v>559.03901932014173</c:v>
                </c:pt>
                <c:pt idx="9402">
                  <c:v>531.80464978036332</c:v>
                </c:pt>
                <c:pt idx="9403">
                  <c:v>519.21488473277236</c:v>
                </c:pt>
                <c:pt idx="9404">
                  <c:v>509.29338686415309</c:v>
                </c:pt>
                <c:pt idx="9405">
                  <c:v>447.81930704630469</c:v>
                </c:pt>
                <c:pt idx="9406">
                  <c:v>491.72514104489369</c:v>
                </c:pt>
                <c:pt idx="9407">
                  <c:v>435.11719972777149</c:v>
                </c:pt>
                <c:pt idx="9408">
                  <c:v>434.229565931602</c:v>
                </c:pt>
                <c:pt idx="9409">
                  <c:v>467.59400909850729</c:v>
                </c:pt>
                <c:pt idx="9410">
                  <c:v>431.61376553529141</c:v>
                </c:pt>
                <c:pt idx="9411">
                  <c:v>408.41785537193448</c:v>
                </c:pt>
                <c:pt idx="9412">
                  <c:v>416.88740107790221</c:v>
                </c:pt>
                <c:pt idx="9413">
                  <c:v>400.80574198023561</c:v>
                </c:pt>
                <c:pt idx="9414">
                  <c:v>418.51809870714561</c:v>
                </c:pt>
                <c:pt idx="9415">
                  <c:v>490.99789880053771</c:v>
                </c:pt>
                <c:pt idx="9416">
                  <c:v>508.8885941556797</c:v>
                </c:pt>
                <c:pt idx="9417">
                  <c:v>410.28953634602249</c:v>
                </c:pt>
                <c:pt idx="9418">
                  <c:v>362.83712673875362</c:v>
                </c:pt>
                <c:pt idx="9419">
                  <c:v>362.98784197455001</c:v>
                </c:pt>
                <c:pt idx="9420">
                  <c:v>348.31210505480192</c:v>
                </c:pt>
                <c:pt idx="9421">
                  <c:v>296.53434369256331</c:v>
                </c:pt>
                <c:pt idx="9422">
                  <c:v>317.42999798943828</c:v>
                </c:pt>
                <c:pt idx="9423">
                  <c:v>283.78887073339467</c:v>
                </c:pt>
                <c:pt idx="9424">
                  <c:v>310.3562421442773</c:v>
                </c:pt>
                <c:pt idx="9425">
                  <c:v>300.1924735753758</c:v>
                </c:pt>
                <c:pt idx="9426">
                  <c:v>257.86828261284307</c:v>
                </c:pt>
                <c:pt idx="9427">
                  <c:v>201.11435082431231</c:v>
                </c:pt>
                <c:pt idx="9428">
                  <c:v>262.34544759312769</c:v>
                </c:pt>
                <c:pt idx="9429">
                  <c:v>315.6973274759402</c:v>
                </c:pt>
                <c:pt idx="9430">
                  <c:v>321.44394885839472</c:v>
                </c:pt>
                <c:pt idx="9431">
                  <c:v>350.63010335484648</c:v>
                </c:pt>
                <c:pt idx="9432">
                  <c:v>334.49123439958407</c:v>
                </c:pt>
                <c:pt idx="9433">
                  <c:v>316.25807062578872</c:v>
                </c:pt>
                <c:pt idx="9434">
                  <c:v>250.66015144344249</c:v>
                </c:pt>
                <c:pt idx="9435">
                  <c:v>212.203959105194</c:v>
                </c:pt>
                <c:pt idx="9436">
                  <c:v>203.65802356542599</c:v>
                </c:pt>
                <c:pt idx="9437">
                  <c:v>278.29896369930191</c:v>
                </c:pt>
                <c:pt idx="9438">
                  <c:v>302.3149888012224</c:v>
                </c:pt>
                <c:pt idx="9439">
                  <c:v>344.72586751500268</c:v>
                </c:pt>
                <c:pt idx="9440">
                  <c:v>284.64715705867701</c:v>
                </c:pt>
                <c:pt idx="9441">
                  <c:v>234.73428731221489</c:v>
                </c:pt>
                <c:pt idx="9442">
                  <c:v>242.2097580883318</c:v>
                </c:pt>
                <c:pt idx="9443">
                  <c:v>244.9432341037726</c:v>
                </c:pt>
                <c:pt idx="9444">
                  <c:v>199.98237707394401</c:v>
                </c:pt>
                <c:pt idx="9445">
                  <c:v>226.7353894805519</c:v>
                </c:pt>
                <c:pt idx="9446">
                  <c:v>205.8749956746168</c:v>
                </c:pt>
                <c:pt idx="9447">
                  <c:v>229.08578958247239</c:v>
                </c:pt>
                <c:pt idx="9448">
                  <c:v>254.10682342178441</c:v>
                </c:pt>
                <c:pt idx="9449">
                  <c:v>302.45646010307752</c:v>
                </c:pt>
                <c:pt idx="9450">
                  <c:v>278.78548890456432</c:v>
                </c:pt>
                <c:pt idx="9451">
                  <c:v>258.41247640172139</c:v>
                </c:pt>
                <c:pt idx="9452">
                  <c:v>263.97492259454913</c:v>
                </c:pt>
                <c:pt idx="9453">
                  <c:v>264.71703010555188</c:v>
                </c:pt>
                <c:pt idx="9454">
                  <c:v>274.05530637650457</c:v>
                </c:pt>
                <c:pt idx="9455">
                  <c:v>264.74385714354059</c:v>
                </c:pt>
                <c:pt idx="9456">
                  <c:v>260.56397882891372</c:v>
                </c:pt>
                <c:pt idx="9457">
                  <c:v>258.06388888182192</c:v>
                </c:pt>
                <c:pt idx="9458">
                  <c:v>261.40828585447809</c:v>
                </c:pt>
                <c:pt idx="9459">
                  <c:v>283.60801135839472</c:v>
                </c:pt>
                <c:pt idx="9460">
                  <c:v>259.03500881364658</c:v>
                </c:pt>
                <c:pt idx="9461">
                  <c:v>285.85551968049703</c:v>
                </c:pt>
                <c:pt idx="9462">
                  <c:v>272.90696332146962</c:v>
                </c:pt>
                <c:pt idx="9463">
                  <c:v>278.44655570286062</c:v>
                </c:pt>
                <c:pt idx="9464">
                  <c:v>311.50225767304238</c:v>
                </c:pt>
                <c:pt idx="9465">
                  <c:v>313.67832097134919</c:v>
                </c:pt>
                <c:pt idx="9466">
                  <c:v>288.09639444346328</c:v>
                </c:pt>
                <c:pt idx="9467">
                  <c:v>293.03856090280573</c:v>
                </c:pt>
                <c:pt idx="9468">
                  <c:v>251.04269474546101</c:v>
                </c:pt>
                <c:pt idx="9469">
                  <c:v>282.07046429803211</c:v>
                </c:pt>
                <c:pt idx="9470">
                  <c:v>268.73384545321858</c:v>
                </c:pt>
                <c:pt idx="9471">
                  <c:v>258.38963752742688</c:v>
                </c:pt>
                <c:pt idx="9472">
                  <c:v>255.63489124120721</c:v>
                </c:pt>
                <c:pt idx="9473">
                  <c:v>262.90774842604861</c:v>
                </c:pt>
                <c:pt idx="9474">
                  <c:v>251.56434503985119</c:v>
                </c:pt>
                <c:pt idx="9475">
                  <c:v>231.10866748373189</c:v>
                </c:pt>
                <c:pt idx="9476">
                  <c:v>273.11518813042119</c:v>
                </c:pt>
                <c:pt idx="9477">
                  <c:v>266.03937074050168</c:v>
                </c:pt>
                <c:pt idx="9478">
                  <c:v>266.06105042800169</c:v>
                </c:pt>
                <c:pt idx="9479">
                  <c:v>261.65420228347051</c:v>
                </c:pt>
                <c:pt idx="9480">
                  <c:v>244.51119016556709</c:v>
                </c:pt>
                <c:pt idx="9481">
                  <c:v>251.21533284703389</c:v>
                </c:pt>
                <c:pt idx="9482">
                  <c:v>264.48947610590989</c:v>
                </c:pt>
                <c:pt idx="9483">
                  <c:v>249.1617471911315</c:v>
                </c:pt>
                <c:pt idx="9484">
                  <c:v>280.99281537225079</c:v>
                </c:pt>
                <c:pt idx="9485">
                  <c:v>323.1102463747668</c:v>
                </c:pt>
                <c:pt idx="9486">
                  <c:v>311.18406052497329</c:v>
                </c:pt>
                <c:pt idx="9487">
                  <c:v>288.27937173838518</c:v>
                </c:pt>
                <c:pt idx="9488">
                  <c:v>289.88651622507132</c:v>
                </c:pt>
                <c:pt idx="9489">
                  <c:v>247.690846504695</c:v>
                </c:pt>
                <c:pt idx="9490">
                  <c:v>238.37042462258799</c:v>
                </c:pt>
                <c:pt idx="9491">
                  <c:v>245.5730276124747</c:v>
                </c:pt>
                <c:pt idx="9492">
                  <c:v>247.3221364991935</c:v>
                </c:pt>
                <c:pt idx="9493">
                  <c:v>242.13464581399421</c:v>
                </c:pt>
                <c:pt idx="9494">
                  <c:v>259.0078057635605</c:v>
                </c:pt>
                <c:pt idx="9495">
                  <c:v>229.35237363465421</c:v>
                </c:pt>
                <c:pt idx="9496">
                  <c:v>245.1217913289137</c:v>
                </c:pt>
                <c:pt idx="9497">
                  <c:v>251.88022590633321</c:v>
                </c:pt>
                <c:pt idx="9498">
                  <c:v>236.9900630057584</c:v>
                </c:pt>
                <c:pt idx="9499">
                  <c:v>251.42094245906759</c:v>
                </c:pt>
                <c:pt idx="9500">
                  <c:v>257.08457385839472</c:v>
                </c:pt>
                <c:pt idx="9501">
                  <c:v>262.98721619948611</c:v>
                </c:pt>
                <c:pt idx="9502">
                  <c:v>260.6889484734553</c:v>
                </c:pt>
                <c:pt idx="9503">
                  <c:v>294.08168111622803</c:v>
                </c:pt>
                <c:pt idx="9504">
                  <c:v>391.66314281976298</c:v>
                </c:pt>
                <c:pt idx="9505">
                  <c:v>479.43916114970892</c:v>
                </c:pt>
                <c:pt idx="9506">
                  <c:v>436.97496902717302</c:v>
                </c:pt>
                <c:pt idx="9507">
                  <c:v>407.80460464469758</c:v>
                </c:pt>
                <c:pt idx="9508">
                  <c:v>364.51212481405662</c:v>
                </c:pt>
                <c:pt idx="9509">
                  <c:v>343.42019253724447</c:v>
                </c:pt>
                <c:pt idx="9510">
                  <c:v>340.86069321799539</c:v>
                </c:pt>
                <c:pt idx="9511">
                  <c:v>298.599623846523</c:v>
                </c:pt>
                <c:pt idx="9512">
                  <c:v>315.69742449408119</c:v>
                </c:pt>
                <c:pt idx="9513">
                  <c:v>355.09534962300819</c:v>
                </c:pt>
                <c:pt idx="9514">
                  <c:v>352.77628336466398</c:v>
                </c:pt>
                <c:pt idx="9515">
                  <c:v>336.3680032998322</c:v>
                </c:pt>
                <c:pt idx="9516">
                  <c:v>346.69726885702539</c:v>
                </c:pt>
                <c:pt idx="9517">
                  <c:v>334.6357120097166</c:v>
                </c:pt>
                <c:pt idx="9518">
                  <c:v>342.94998652712093</c:v>
                </c:pt>
                <c:pt idx="9519">
                  <c:v>330.16256298059352</c:v>
                </c:pt>
                <c:pt idx="9520">
                  <c:v>326.7875851457195</c:v>
                </c:pt>
                <c:pt idx="9521">
                  <c:v>321.99534656865791</c:v>
                </c:pt>
                <c:pt idx="9522">
                  <c:v>290.341761875104</c:v>
                </c:pt>
                <c:pt idx="9523">
                  <c:v>300.40581168689852</c:v>
                </c:pt>
                <c:pt idx="9524">
                  <c:v>282.38020952566842</c:v>
                </c:pt>
                <c:pt idx="9525">
                  <c:v>293.24867378490228</c:v>
                </c:pt>
                <c:pt idx="9526">
                  <c:v>300.0624622699932</c:v>
                </c:pt>
                <c:pt idx="9527">
                  <c:v>287.15145522026489</c:v>
                </c:pt>
                <c:pt idx="9528">
                  <c:v>279.09253509170622</c:v>
                </c:pt>
                <c:pt idx="9529">
                  <c:v>285.17258511018451</c:v>
                </c:pt>
                <c:pt idx="9530">
                  <c:v>268.32848431756332</c:v>
                </c:pt>
                <c:pt idx="9531">
                  <c:v>266.57857747594022</c:v>
                </c:pt>
                <c:pt idx="9532">
                  <c:v>292.54883472524511</c:v>
                </c:pt>
                <c:pt idx="9533">
                  <c:v>318.05114763861252</c:v>
                </c:pt>
                <c:pt idx="9534">
                  <c:v>334.41667450118831</c:v>
                </c:pt>
                <c:pt idx="9535">
                  <c:v>311.81286686978672</c:v>
                </c:pt>
                <c:pt idx="9536">
                  <c:v>283.90262661409071</c:v>
                </c:pt>
                <c:pt idx="9537">
                  <c:v>288.8292008399477</c:v>
                </c:pt>
                <c:pt idx="9538">
                  <c:v>294.20309722808793</c:v>
                </c:pt>
                <c:pt idx="9539">
                  <c:v>309.28612897347608</c:v>
                </c:pt>
                <c:pt idx="9540">
                  <c:v>342.77063407718629</c:v>
                </c:pt>
                <c:pt idx="9541">
                  <c:v>359.99001932398562</c:v>
                </c:pt>
                <c:pt idx="9542">
                  <c:v>596.65102476288621</c:v>
                </c:pt>
                <c:pt idx="9543">
                  <c:v>338.71035510839482</c:v>
                </c:pt>
                <c:pt idx="9544">
                  <c:v>315.05396360306707</c:v>
                </c:pt>
                <c:pt idx="9545">
                  <c:v>346.30572816237679</c:v>
                </c:pt>
                <c:pt idx="9546">
                  <c:v>373.27385335484638</c:v>
                </c:pt>
                <c:pt idx="9547">
                  <c:v>280.93092347487669</c:v>
                </c:pt>
                <c:pt idx="9548">
                  <c:v>276.38484642978108</c:v>
                </c:pt>
                <c:pt idx="9549">
                  <c:v>299.7874378559307</c:v>
                </c:pt>
                <c:pt idx="9550">
                  <c:v>303.66441764392971</c:v>
                </c:pt>
                <c:pt idx="9551">
                  <c:v>307.75955426644492</c:v>
                </c:pt>
                <c:pt idx="9552">
                  <c:v>300.23198356189852</c:v>
                </c:pt>
                <c:pt idx="9553">
                  <c:v>285.51005667942309</c:v>
                </c:pt>
                <c:pt idx="9554">
                  <c:v>253.1190198516457</c:v>
                </c:pt>
                <c:pt idx="9555">
                  <c:v>254.6644327380065</c:v>
                </c:pt>
                <c:pt idx="9556">
                  <c:v>266.68153205867691</c:v>
                </c:pt>
                <c:pt idx="9557">
                  <c:v>284.05534797664558</c:v>
                </c:pt>
                <c:pt idx="9558">
                  <c:v>312.14256705799221</c:v>
                </c:pt>
                <c:pt idx="9559">
                  <c:v>313.14661352673181</c:v>
                </c:pt>
                <c:pt idx="9560">
                  <c:v>278.86278430761348</c:v>
                </c:pt>
                <c:pt idx="9561">
                  <c:v>233.04567872130761</c:v>
                </c:pt>
                <c:pt idx="9562">
                  <c:v>312.05169678771392</c:v>
                </c:pt>
                <c:pt idx="9563">
                  <c:v>395.08662079025072</c:v>
                </c:pt>
                <c:pt idx="9564">
                  <c:v>460.38373158360872</c:v>
                </c:pt>
                <c:pt idx="9565">
                  <c:v>428.38591985348739</c:v>
                </c:pt>
                <c:pt idx="9566">
                  <c:v>384.14776259849702</c:v>
                </c:pt>
                <c:pt idx="9567">
                  <c:v>342.28963014250832</c:v>
                </c:pt>
                <c:pt idx="9568">
                  <c:v>359.24672965564838</c:v>
                </c:pt>
                <c:pt idx="9569">
                  <c:v>379.86626138682271</c:v>
                </c:pt>
                <c:pt idx="9570">
                  <c:v>320.39021254448369</c:v>
                </c:pt>
                <c:pt idx="9571">
                  <c:v>346.76392663256888</c:v>
                </c:pt>
                <c:pt idx="9572">
                  <c:v>410.81611345892497</c:v>
                </c:pt>
                <c:pt idx="9573">
                  <c:v>408.57021903812381</c:v>
                </c:pt>
                <c:pt idx="9574">
                  <c:v>481.47683685988898</c:v>
                </c:pt>
                <c:pt idx="9575">
                  <c:v>449.05744229310392</c:v>
                </c:pt>
                <c:pt idx="9576">
                  <c:v>459.55611493798273</c:v>
                </c:pt>
                <c:pt idx="9577">
                  <c:v>456.90475722740319</c:v>
                </c:pt>
                <c:pt idx="9578">
                  <c:v>481.67984636908119</c:v>
                </c:pt>
                <c:pt idx="9579">
                  <c:v>455.31557152743733</c:v>
                </c:pt>
                <c:pt idx="9580">
                  <c:v>412.73901946670628</c:v>
                </c:pt>
                <c:pt idx="9581">
                  <c:v>418.93889996956989</c:v>
                </c:pt>
                <c:pt idx="9582">
                  <c:v>458.84537467517981</c:v>
                </c:pt>
                <c:pt idx="9583">
                  <c:v>463.87748912546192</c:v>
                </c:pt>
                <c:pt idx="9584">
                  <c:v>427.46499153133323</c:v>
                </c:pt>
                <c:pt idx="9585">
                  <c:v>431.47647111975562</c:v>
                </c:pt>
                <c:pt idx="9586">
                  <c:v>457.32872171137871</c:v>
                </c:pt>
                <c:pt idx="9587">
                  <c:v>475.11755260202449</c:v>
                </c:pt>
                <c:pt idx="9588">
                  <c:v>439.69574538399041</c:v>
                </c:pt>
                <c:pt idx="9589">
                  <c:v>399.25954703846088</c:v>
                </c:pt>
                <c:pt idx="9590">
                  <c:v>550.47039925654713</c:v>
                </c:pt>
                <c:pt idx="9591">
                  <c:v>577.49904113586331</c:v>
                </c:pt>
                <c:pt idx="9592">
                  <c:v>1194.2798857825071</c:v>
                </c:pt>
                <c:pt idx="9593">
                  <c:v>987.60560084062809</c:v>
                </c:pt>
                <c:pt idx="9594">
                  <c:v>906.63304544779317</c:v>
                </c:pt>
                <c:pt idx="9595">
                  <c:v>888.27582129116422</c:v>
                </c:pt>
                <c:pt idx="9596">
                  <c:v>834.64741022615851</c:v>
                </c:pt>
                <c:pt idx="9597">
                  <c:v>849.77266834157706</c:v>
                </c:pt>
                <c:pt idx="9598">
                  <c:v>887.78046847761129</c:v>
                </c:pt>
                <c:pt idx="9599">
                  <c:v>892.60014974751084</c:v>
                </c:pt>
                <c:pt idx="9600">
                  <c:v>880.0502433870621</c:v>
                </c:pt>
                <c:pt idx="9601">
                  <c:v>913.72173274110924</c:v>
                </c:pt>
                <c:pt idx="9602">
                  <c:v>1169.9040299933611</c:v>
                </c:pt>
                <c:pt idx="9603">
                  <c:v>1071.218402156645</c:v>
                </c:pt>
                <c:pt idx="9604">
                  <c:v>1047.4267736069071</c:v>
                </c:pt>
                <c:pt idx="9605">
                  <c:v>872.68685548506573</c:v>
                </c:pt>
                <c:pt idx="9606">
                  <c:v>898.63460794779314</c:v>
                </c:pt>
                <c:pt idx="9607">
                  <c:v>895.28115207136125</c:v>
                </c:pt>
                <c:pt idx="9608">
                  <c:v>944.99653293073629</c:v>
                </c:pt>
                <c:pt idx="9609">
                  <c:v>913.06576156776077</c:v>
                </c:pt>
                <c:pt idx="9610">
                  <c:v>942.39322000315474</c:v>
                </c:pt>
                <c:pt idx="9611">
                  <c:v>886.23748462316428</c:v>
                </c:pt>
                <c:pt idx="9612">
                  <c:v>956.08006868956011</c:v>
                </c:pt>
                <c:pt idx="9613">
                  <c:v>865.38129179855639</c:v>
                </c:pt>
                <c:pt idx="9614">
                  <c:v>836.81407040757335</c:v>
                </c:pt>
                <c:pt idx="9615">
                  <c:v>914.93073782734223</c:v>
                </c:pt>
                <c:pt idx="9616">
                  <c:v>1026.869756959439</c:v>
                </c:pt>
                <c:pt idx="9617">
                  <c:v>927.66724825239703</c:v>
                </c:pt>
                <c:pt idx="9618">
                  <c:v>955.47694368956013</c:v>
                </c:pt>
                <c:pt idx="9619">
                  <c:v>989.76403218602218</c:v>
                </c:pt>
                <c:pt idx="9620">
                  <c:v>1032.367877725105</c:v>
                </c:pt>
                <c:pt idx="9621">
                  <c:v>1032.246392868931</c:v>
                </c:pt>
                <c:pt idx="9622">
                  <c:v>1082.8554450258971</c:v>
                </c:pt>
                <c:pt idx="9623">
                  <c:v>971.41366099603738</c:v>
                </c:pt>
                <c:pt idx="9624">
                  <c:v>959.62053820943891</c:v>
                </c:pt>
                <c:pt idx="9625">
                  <c:v>966.81897570943897</c:v>
                </c:pt>
                <c:pt idx="9626">
                  <c:v>1070.184033244605</c:v>
                </c:pt>
                <c:pt idx="9627">
                  <c:v>1031.2676848184769</c:v>
                </c:pt>
                <c:pt idx="9628">
                  <c:v>1004.168399730033</c:v>
                </c:pt>
                <c:pt idx="9629">
                  <c:v>1148.5500858149389</c:v>
                </c:pt>
                <c:pt idx="9630">
                  <c:v>1174.679302544007</c:v>
                </c:pt>
                <c:pt idx="9631">
                  <c:v>1300.8009793444619</c:v>
                </c:pt>
                <c:pt idx="9632">
                  <c:v>1253.414946112908</c:v>
                </c:pt>
                <c:pt idx="9633">
                  <c:v>1272.471897698151</c:v>
                </c:pt>
                <c:pt idx="9634">
                  <c:v>1323.1633404123099</c:v>
                </c:pt>
                <c:pt idx="9635">
                  <c:v>1359.7795205131781</c:v>
                </c:pt>
                <c:pt idx="9636">
                  <c:v>1351.4696837379911</c:v>
                </c:pt>
                <c:pt idx="9637">
                  <c:v>1447.785186834984</c:v>
                </c:pt>
                <c:pt idx="9638">
                  <c:v>1447.8804206325749</c:v>
                </c:pt>
                <c:pt idx="9639">
                  <c:v>1519.8034716915779</c:v>
                </c:pt>
                <c:pt idx="9640">
                  <c:v>1683.4926758642109</c:v>
                </c:pt>
                <c:pt idx="9641">
                  <c:v>1609.0752769849159</c:v>
                </c:pt>
                <c:pt idx="9642">
                  <c:v>1468.1752230104389</c:v>
                </c:pt>
                <c:pt idx="9643">
                  <c:v>1381.4106073342689</c:v>
                </c:pt>
                <c:pt idx="9644">
                  <c:v>1362.9027100231581</c:v>
                </c:pt>
                <c:pt idx="9645">
                  <c:v>1290.9290052446891</c:v>
                </c:pt>
                <c:pt idx="9646">
                  <c:v>1284.1507939900571</c:v>
                </c:pt>
                <c:pt idx="9647">
                  <c:v>1270.7940557088059</c:v>
                </c:pt>
                <c:pt idx="9648">
                  <c:v>1320.4099669411171</c:v>
                </c:pt>
                <c:pt idx="9649">
                  <c:v>1367.670188567211</c:v>
                </c:pt>
                <c:pt idx="9650">
                  <c:v>1478.3067389919499</c:v>
                </c:pt>
                <c:pt idx="9651">
                  <c:v>1482.691462859874</c:v>
                </c:pt>
                <c:pt idx="9652">
                  <c:v>1542.3678300473739</c:v>
                </c:pt>
                <c:pt idx="9653">
                  <c:v>1564.2713537057721</c:v>
                </c:pt>
                <c:pt idx="9654">
                  <c:v>1598.4187937647339</c:v>
                </c:pt>
                <c:pt idx="9655">
                  <c:v>1614.048577958635</c:v>
                </c:pt>
                <c:pt idx="9656">
                  <c:v>1555.809065085067</c:v>
                </c:pt>
                <c:pt idx="9657">
                  <c:v>1592.7030393095031</c:v>
                </c:pt>
                <c:pt idx="9658">
                  <c:v>1616.103537548847</c:v>
                </c:pt>
                <c:pt idx="9659">
                  <c:v>1658.7404108166199</c:v>
                </c:pt>
                <c:pt idx="9660">
                  <c:v>1669.740663952992</c:v>
                </c:pt>
                <c:pt idx="9661">
                  <c:v>1671.0081823294231</c:v>
                </c:pt>
                <c:pt idx="9662">
                  <c:v>1695.2813642871811</c:v>
                </c:pt>
                <c:pt idx="9663">
                  <c:v>1836.3297566618851</c:v>
                </c:pt>
                <c:pt idx="9664">
                  <c:v>2178.2619479106202</c:v>
                </c:pt>
                <c:pt idx="9665">
                  <c:v>2063.69526827345</c:v>
                </c:pt>
                <c:pt idx="9666">
                  <c:v>1918.589345447052</c:v>
                </c:pt>
                <c:pt idx="9667">
                  <c:v>1874.5812684090629</c:v>
                </c:pt>
                <c:pt idx="9668">
                  <c:v>1837.790773345469</c:v>
                </c:pt>
                <c:pt idx="9669">
                  <c:v>1647.63623151406</c:v>
                </c:pt>
                <c:pt idx="9670">
                  <c:v>1651.69677131801</c:v>
                </c:pt>
                <c:pt idx="9671">
                  <c:v>1620.928492570117</c:v>
                </c:pt>
                <c:pt idx="9672">
                  <c:v>1644.662654266124</c:v>
                </c:pt>
                <c:pt idx="9673">
                  <c:v>1643.992401995866</c:v>
                </c:pt>
                <c:pt idx="9674">
                  <c:v>1639.7294052000441</c:v>
                </c:pt>
                <c:pt idx="9675">
                  <c:v>1705.631668322939</c:v>
                </c:pt>
                <c:pt idx="9676">
                  <c:v>1730.1087774092341</c:v>
                </c:pt>
                <c:pt idx="9677">
                  <c:v>1649.8808212156689</c:v>
                </c:pt>
                <c:pt idx="9678">
                  <c:v>1504.2861823513249</c:v>
                </c:pt>
                <c:pt idx="9679">
                  <c:v>1439.9064000821199</c:v>
                </c:pt>
                <c:pt idx="9680">
                  <c:v>1331.9097655199159</c:v>
                </c:pt>
                <c:pt idx="9681">
                  <c:v>1334.178739744352</c:v>
                </c:pt>
                <c:pt idx="9682">
                  <c:v>1306.0645127684841</c:v>
                </c:pt>
                <c:pt idx="9683">
                  <c:v>1367.4093137028251</c:v>
                </c:pt>
                <c:pt idx="9684">
                  <c:v>1537.3642845480899</c:v>
                </c:pt>
                <c:pt idx="9685">
                  <c:v>1738.8846845996809</c:v>
                </c:pt>
                <c:pt idx="9686">
                  <c:v>1640.858422286045</c:v>
                </c:pt>
                <c:pt idx="9687">
                  <c:v>1612.933670276064</c:v>
                </c:pt>
                <c:pt idx="9688">
                  <c:v>1531.056516211037</c:v>
                </c:pt>
                <c:pt idx="9689">
                  <c:v>1529.5809667376959</c:v>
                </c:pt>
                <c:pt idx="9690">
                  <c:v>1667.775823571211</c:v>
                </c:pt>
                <c:pt idx="9691">
                  <c:v>1531.604660742287</c:v>
                </c:pt>
                <c:pt idx="9692">
                  <c:v>1598.1662391166119</c:v>
                </c:pt>
                <c:pt idx="9693">
                  <c:v>1453.3092325945449</c:v>
                </c:pt>
                <c:pt idx="9694">
                  <c:v>1419.0543104308399</c:v>
                </c:pt>
                <c:pt idx="9695">
                  <c:v>1421.342445196465</c:v>
                </c:pt>
                <c:pt idx="9696">
                  <c:v>1593.9040306418401</c:v>
                </c:pt>
                <c:pt idx="9697">
                  <c:v>1515.229571600609</c:v>
                </c:pt>
                <c:pt idx="9698">
                  <c:v>1559.5714433286239</c:v>
                </c:pt>
                <c:pt idx="9699">
                  <c:v>1667.1884088634949</c:v>
                </c:pt>
                <c:pt idx="9700">
                  <c:v>1469.6084593779419</c:v>
                </c:pt>
                <c:pt idx="9701">
                  <c:v>1301.9953711811361</c:v>
                </c:pt>
                <c:pt idx="9702">
                  <c:v>1203.3124828657719</c:v>
                </c:pt>
                <c:pt idx="9703">
                  <c:v>1173.3969579278939</c:v>
                </c:pt>
                <c:pt idx="9704">
                  <c:v>1259.6430663011661</c:v>
                </c:pt>
                <c:pt idx="9705">
                  <c:v>1205.0637344055301</c:v>
                </c:pt>
                <c:pt idx="9706">
                  <c:v>1165.31563211253</c:v>
                </c:pt>
                <c:pt idx="9707">
                  <c:v>1148.395517812075</c:v>
                </c:pt>
                <c:pt idx="9708">
                  <c:v>1188.244306104697</c:v>
                </c:pt>
                <c:pt idx="9709">
                  <c:v>1267.061880861477</c:v>
                </c:pt>
                <c:pt idx="9710">
                  <c:v>1358.5041408086199</c:v>
                </c:pt>
                <c:pt idx="9711">
                  <c:v>1376.077527074624</c:v>
                </c:pt>
                <c:pt idx="9712">
                  <c:v>1425.0655802507949</c:v>
                </c:pt>
                <c:pt idx="9713">
                  <c:v>1654.647091273999</c:v>
                </c:pt>
                <c:pt idx="9714">
                  <c:v>1729.223513398324</c:v>
                </c:pt>
                <c:pt idx="9715">
                  <c:v>1633.8272191894721</c:v>
                </c:pt>
                <c:pt idx="9716">
                  <c:v>1440.960499719924</c:v>
                </c:pt>
                <c:pt idx="9717">
                  <c:v>1433.651008109832</c:v>
                </c:pt>
                <c:pt idx="9718">
                  <c:v>1630.061768623435</c:v>
                </c:pt>
                <c:pt idx="9719">
                  <c:v>1469.99258831262</c:v>
                </c:pt>
                <c:pt idx="9720">
                  <c:v>1554.532817394703</c:v>
                </c:pt>
                <c:pt idx="9721">
                  <c:v>1543.2491638961351</c:v>
                </c:pt>
                <c:pt idx="9722">
                  <c:v>1371.118791986602</c:v>
                </c:pt>
                <c:pt idx="9723">
                  <c:v>1395.0082924962039</c:v>
                </c:pt>
                <c:pt idx="9724">
                  <c:v>1446.8016679379989</c:v>
                </c:pt>
                <c:pt idx="9725">
                  <c:v>1350.7137716854729</c:v>
                </c:pt>
                <c:pt idx="9726">
                  <c:v>1239.0526830359199</c:v>
                </c:pt>
                <c:pt idx="9727">
                  <c:v>1152.6728927333179</c:v>
                </c:pt>
                <c:pt idx="9728">
                  <c:v>1026.5271062407301</c:v>
                </c:pt>
                <c:pt idx="9729">
                  <c:v>871.41153536177217</c:v>
                </c:pt>
                <c:pt idx="9730">
                  <c:v>887.20237013024018</c:v>
                </c:pt>
                <c:pt idx="9731">
                  <c:v>989.26048572438981</c:v>
                </c:pt>
                <c:pt idx="9732">
                  <c:v>939.20601730247279</c:v>
                </c:pt>
                <c:pt idx="9733">
                  <c:v>896.93848944912077</c:v>
                </c:pt>
                <c:pt idx="9734">
                  <c:v>914.41309689942375</c:v>
                </c:pt>
                <c:pt idx="9735">
                  <c:v>853.06755712063784</c:v>
                </c:pt>
                <c:pt idx="9736">
                  <c:v>818.22844675486135</c:v>
                </c:pt>
                <c:pt idx="9737">
                  <c:v>749.77456186457346</c:v>
                </c:pt>
                <c:pt idx="9738">
                  <c:v>737.92593595581775</c:v>
                </c:pt>
                <c:pt idx="9739">
                  <c:v>728.91770889792951</c:v>
                </c:pt>
                <c:pt idx="9740">
                  <c:v>853.01446841749203</c:v>
                </c:pt>
                <c:pt idx="9741">
                  <c:v>786.60420744019302</c:v>
                </c:pt>
                <c:pt idx="9742">
                  <c:v>670.96914627326669</c:v>
                </c:pt>
                <c:pt idx="9743">
                  <c:v>665.44124099982923</c:v>
                </c:pt>
                <c:pt idx="9744">
                  <c:v>689.30320886950153</c:v>
                </c:pt>
                <c:pt idx="9745">
                  <c:v>764.83882561846929</c:v>
                </c:pt>
                <c:pt idx="9746">
                  <c:v>710.8529518837363</c:v>
                </c:pt>
                <c:pt idx="9747">
                  <c:v>707.24298998388781</c:v>
                </c:pt>
                <c:pt idx="9748">
                  <c:v>581.39230172495991</c:v>
                </c:pt>
                <c:pt idx="9749">
                  <c:v>558.53287934035768</c:v>
                </c:pt>
                <c:pt idx="9750">
                  <c:v>506.22488485417222</c:v>
                </c:pt>
                <c:pt idx="9751">
                  <c:v>500.63289314784629</c:v>
                </c:pt>
                <c:pt idx="9752">
                  <c:v>494.65821550970622</c:v>
                </c:pt>
                <c:pt idx="9753">
                  <c:v>477.77112653206979</c:v>
                </c:pt>
                <c:pt idx="9754">
                  <c:v>445.63710826608701</c:v>
                </c:pt>
                <c:pt idx="9755">
                  <c:v>363.30801489391928</c:v>
                </c:pt>
                <c:pt idx="9756">
                  <c:v>393.10237878100651</c:v>
                </c:pt>
                <c:pt idx="9757">
                  <c:v>460.18455186057361</c:v>
                </c:pt>
                <c:pt idx="9758">
                  <c:v>473.14680723877439</c:v>
                </c:pt>
                <c:pt idx="9759">
                  <c:v>484.68655783039748</c:v>
                </c:pt>
                <c:pt idx="9760">
                  <c:v>450.27271650048272</c:v>
                </c:pt>
                <c:pt idx="9761">
                  <c:v>392.96127369008889</c:v>
                </c:pt>
                <c:pt idx="9762">
                  <c:v>354.69502709384358</c:v>
                </c:pt>
                <c:pt idx="9763">
                  <c:v>383.90601422738229</c:v>
                </c:pt>
                <c:pt idx="9764">
                  <c:v>383.66812810025539</c:v>
                </c:pt>
                <c:pt idx="9765">
                  <c:v>391.20469859811823</c:v>
                </c:pt>
                <c:pt idx="9766">
                  <c:v>379.80613276217031</c:v>
                </c:pt>
                <c:pt idx="9767">
                  <c:v>353.76233585874229</c:v>
                </c:pt>
                <c:pt idx="9768">
                  <c:v>342.37871448339479</c:v>
                </c:pt>
                <c:pt idx="9769">
                  <c:v>352.64306850862198</c:v>
                </c:pt>
                <c:pt idx="9770">
                  <c:v>351.89304280797143</c:v>
                </c:pt>
                <c:pt idx="9771">
                  <c:v>312.72949075434741</c:v>
                </c:pt>
                <c:pt idx="9772">
                  <c:v>315.11574788609653</c:v>
                </c:pt>
                <c:pt idx="9773">
                  <c:v>362.59811772168638</c:v>
                </c:pt>
                <c:pt idx="9774">
                  <c:v>411.65568929234638</c:v>
                </c:pt>
                <c:pt idx="9775">
                  <c:v>349.55062883459931</c:v>
                </c:pt>
                <c:pt idx="9776">
                  <c:v>381.82985825187302</c:v>
                </c:pt>
                <c:pt idx="9777">
                  <c:v>388.15770554450461</c:v>
                </c:pt>
                <c:pt idx="9778">
                  <c:v>386.86375525295722</c:v>
                </c:pt>
                <c:pt idx="9779">
                  <c:v>366.98931773874318</c:v>
                </c:pt>
                <c:pt idx="9780">
                  <c:v>354.34453254695819</c:v>
                </c:pt>
                <c:pt idx="9781">
                  <c:v>329.21588312578871</c:v>
                </c:pt>
                <c:pt idx="9782">
                  <c:v>337.39920334205391</c:v>
                </c:pt>
                <c:pt idx="9783">
                  <c:v>261.73242734559182</c:v>
                </c:pt>
                <c:pt idx="9784">
                  <c:v>252.21523840206899</c:v>
                </c:pt>
                <c:pt idx="9785">
                  <c:v>265.29126925291558</c:v>
                </c:pt>
                <c:pt idx="9786">
                  <c:v>281.80244864460411</c:v>
                </c:pt>
                <c:pt idx="9787">
                  <c:v>298.62819825255758</c:v>
                </c:pt>
                <c:pt idx="9788">
                  <c:v>277.95324306398379</c:v>
                </c:pt>
                <c:pt idx="9789">
                  <c:v>233.180621186141</c:v>
                </c:pt>
                <c:pt idx="9790">
                  <c:v>289.83003926533991</c:v>
                </c:pt>
                <c:pt idx="9791">
                  <c:v>307.58660664815238</c:v>
                </c:pt>
                <c:pt idx="9792">
                  <c:v>267.84599160624703</c:v>
                </c:pt>
                <c:pt idx="9793">
                  <c:v>243.5528180668266</c:v>
                </c:pt>
                <c:pt idx="9794">
                  <c:v>238.6046907216552</c:v>
                </c:pt>
                <c:pt idx="9795">
                  <c:v>240.73510983811639</c:v>
                </c:pt>
                <c:pt idx="9796">
                  <c:v>264.82606715807088</c:v>
                </c:pt>
                <c:pt idx="9797">
                  <c:v>290.5682636538171</c:v>
                </c:pt>
                <c:pt idx="9798">
                  <c:v>299.15275574508217</c:v>
                </c:pt>
                <c:pt idx="9799">
                  <c:v>247.76045565169031</c:v>
                </c:pt>
                <c:pt idx="9800">
                  <c:v>231.95911737612579</c:v>
                </c:pt>
                <c:pt idx="9801">
                  <c:v>224.17188095176601</c:v>
                </c:pt>
                <c:pt idx="9802">
                  <c:v>212.16022644820731</c:v>
                </c:pt>
                <c:pt idx="9803">
                  <c:v>260.99155868614099</c:v>
                </c:pt>
                <c:pt idx="9804">
                  <c:v>264.51782821739101</c:v>
                </c:pt>
                <c:pt idx="9805">
                  <c:v>277.2244494073758</c:v>
                </c:pt>
                <c:pt idx="9806">
                  <c:v>266.61295536298559</c:v>
                </c:pt>
                <c:pt idx="9807">
                  <c:v>281.07101698265802</c:v>
                </c:pt>
                <c:pt idx="9808">
                  <c:v>270.56845848514291</c:v>
                </c:pt>
                <c:pt idx="9809">
                  <c:v>264.09100712079822</c:v>
                </c:pt>
                <c:pt idx="9810">
                  <c:v>224.9397231335804</c:v>
                </c:pt>
                <c:pt idx="9811">
                  <c:v>276.6576769464383</c:v>
                </c:pt>
                <c:pt idx="9812">
                  <c:v>274.39517694643843</c:v>
                </c:pt>
                <c:pt idx="9813">
                  <c:v>259.61915653486068</c:v>
                </c:pt>
                <c:pt idx="9814">
                  <c:v>265.18302597129718</c:v>
                </c:pt>
                <c:pt idx="9815">
                  <c:v>253.93215830973</c:v>
                </c:pt>
                <c:pt idx="9816">
                  <c:v>191.56138290489099</c:v>
                </c:pt>
                <c:pt idx="9817">
                  <c:v>242.9936287454714</c:v>
                </c:pt>
                <c:pt idx="9818">
                  <c:v>281.43620012366182</c:v>
                </c:pt>
                <c:pt idx="9819">
                  <c:v>263.78055597735118</c:v>
                </c:pt>
                <c:pt idx="9820">
                  <c:v>231.52391856363619</c:v>
                </c:pt>
                <c:pt idx="9821">
                  <c:v>208.08839064247709</c:v>
                </c:pt>
                <c:pt idx="9822">
                  <c:v>190.7750915631045</c:v>
                </c:pt>
                <c:pt idx="9823">
                  <c:v>210.38894365134269</c:v>
                </c:pt>
                <c:pt idx="9824">
                  <c:v>254.23322257038529</c:v>
                </c:pt>
                <c:pt idx="9825">
                  <c:v>225.42777373657469</c:v>
                </c:pt>
                <c:pt idx="9826">
                  <c:v>190.1905355444525</c:v>
                </c:pt>
                <c:pt idx="9827">
                  <c:v>242.91353086121671</c:v>
                </c:pt>
                <c:pt idx="9828">
                  <c:v>280.12932178060692</c:v>
                </c:pt>
                <c:pt idx="9829">
                  <c:v>240.81398525148381</c:v>
                </c:pt>
                <c:pt idx="9830">
                  <c:v>256.73964844787008</c:v>
                </c:pt>
                <c:pt idx="9831">
                  <c:v>225.992227342749</c:v>
                </c:pt>
                <c:pt idx="9832">
                  <c:v>231.32086776817229</c:v>
                </c:pt>
                <c:pt idx="9833">
                  <c:v>238.18368290204819</c:v>
                </c:pt>
                <c:pt idx="9834">
                  <c:v>234.52037274011261</c:v>
                </c:pt>
                <c:pt idx="9835">
                  <c:v>217.93915936120629</c:v>
                </c:pt>
                <c:pt idx="9836">
                  <c:v>212.9479972518314</c:v>
                </c:pt>
                <c:pt idx="9837">
                  <c:v>204.83343201461349</c:v>
                </c:pt>
                <c:pt idx="9838">
                  <c:v>212.65969929692699</c:v>
                </c:pt>
                <c:pt idx="9839">
                  <c:v>218.09487000289479</c:v>
                </c:pt>
                <c:pt idx="9840">
                  <c:v>268.95476653701883</c:v>
                </c:pt>
                <c:pt idx="9841">
                  <c:v>273.1958915441258</c:v>
                </c:pt>
                <c:pt idx="9842">
                  <c:v>226.93255391377741</c:v>
                </c:pt>
                <c:pt idx="9843">
                  <c:v>221.3931035188881</c:v>
                </c:pt>
                <c:pt idx="9844">
                  <c:v>214.24402450645351</c:v>
                </c:pt>
                <c:pt idx="9845">
                  <c:v>186.04385842494361</c:v>
                </c:pt>
                <c:pt idx="9846">
                  <c:v>178.71495651069691</c:v>
                </c:pt>
                <c:pt idx="9847">
                  <c:v>179.55415328804071</c:v>
                </c:pt>
                <c:pt idx="9848">
                  <c:v>165.87251314421491</c:v>
                </c:pt>
                <c:pt idx="9849">
                  <c:v>203.14532166305099</c:v>
                </c:pt>
                <c:pt idx="9850">
                  <c:v>237.1354198360103</c:v>
                </c:pt>
                <c:pt idx="9851">
                  <c:v>317.47113054876871</c:v>
                </c:pt>
                <c:pt idx="9852">
                  <c:v>368.54604558590933</c:v>
                </c:pt>
                <c:pt idx="9853">
                  <c:v>114.1130628100256</c:v>
                </c:pt>
                <c:pt idx="9854">
                  <c:v>290.86932808177733</c:v>
                </c:pt>
                <c:pt idx="9855">
                  <c:v>247.8284807820387</c:v>
                </c:pt>
                <c:pt idx="9856">
                  <c:v>234.97652813821301</c:v>
                </c:pt>
                <c:pt idx="9857">
                  <c:v>232.21280743508791</c:v>
                </c:pt>
                <c:pt idx="9858">
                  <c:v>220.73283242655961</c:v>
                </c:pt>
                <c:pt idx="9859">
                  <c:v>229.63923886902921</c:v>
                </c:pt>
                <c:pt idx="9860">
                  <c:v>216.2159044855008</c:v>
                </c:pt>
                <c:pt idx="9861">
                  <c:v>206.42147362186171</c:v>
                </c:pt>
                <c:pt idx="9862">
                  <c:v>215.99128515240619</c:v>
                </c:pt>
                <c:pt idx="9863">
                  <c:v>229.98820576924609</c:v>
                </c:pt>
                <c:pt idx="9864">
                  <c:v>223.41611875184171</c:v>
                </c:pt>
                <c:pt idx="9865">
                  <c:v>238.08699679197809</c:v>
                </c:pt>
                <c:pt idx="9866">
                  <c:v>266.25663983514153</c:v>
                </c:pt>
                <c:pt idx="9867">
                  <c:v>286.59889849051211</c:v>
                </c:pt>
                <c:pt idx="9868">
                  <c:v>264.70596009597051</c:v>
                </c:pt>
                <c:pt idx="9869">
                  <c:v>254.94030843297139</c:v>
                </c:pt>
                <c:pt idx="9870">
                  <c:v>251.23304621172619</c:v>
                </c:pt>
                <c:pt idx="9871">
                  <c:v>237.22713848977551</c:v>
                </c:pt>
                <c:pt idx="9872">
                  <c:v>244.32069767514849</c:v>
                </c:pt>
                <c:pt idx="9873">
                  <c:v>240.5426242333844</c:v>
                </c:pt>
                <c:pt idx="9874">
                  <c:v>254.58903215491179</c:v>
                </c:pt>
                <c:pt idx="9875">
                  <c:v>257.1753259077546</c:v>
                </c:pt>
                <c:pt idx="9876">
                  <c:v>256.36838283708408</c:v>
                </c:pt>
                <c:pt idx="9877">
                  <c:v>237.8284351651987</c:v>
                </c:pt>
                <c:pt idx="9878">
                  <c:v>242.5506736460255</c:v>
                </c:pt>
                <c:pt idx="9879">
                  <c:v>300.14703033355659</c:v>
                </c:pt>
                <c:pt idx="9880">
                  <c:v>398.91657299554419</c:v>
                </c:pt>
                <c:pt idx="9881">
                  <c:v>366.230798360584</c:v>
                </c:pt>
                <c:pt idx="9882">
                  <c:v>340.45933486412201</c:v>
                </c:pt>
                <c:pt idx="9883">
                  <c:v>335.97157401859249</c:v>
                </c:pt>
                <c:pt idx="9884">
                  <c:v>310.28251296211528</c:v>
                </c:pt>
                <c:pt idx="9885">
                  <c:v>312.5026030054421</c:v>
                </c:pt>
                <c:pt idx="9886">
                  <c:v>307.98877516914661</c:v>
                </c:pt>
                <c:pt idx="9887">
                  <c:v>314.3481058388947</c:v>
                </c:pt>
                <c:pt idx="9888">
                  <c:v>364.83839113402149</c:v>
                </c:pt>
                <c:pt idx="9889">
                  <c:v>436.31553845223829</c:v>
                </c:pt>
                <c:pt idx="9890">
                  <c:v>390.30501068801402</c:v>
                </c:pt>
                <c:pt idx="9891">
                  <c:v>347.93782061483779</c:v>
                </c:pt>
                <c:pt idx="9892">
                  <c:v>343.16235449871368</c:v>
                </c:pt>
                <c:pt idx="9893">
                  <c:v>293.91656110238227</c:v>
                </c:pt>
                <c:pt idx="9894">
                  <c:v>325.88116247951967</c:v>
                </c:pt>
                <c:pt idx="9895">
                  <c:v>390.69772517198942</c:v>
                </c:pt>
                <c:pt idx="9896">
                  <c:v>319.65978844897518</c:v>
                </c:pt>
                <c:pt idx="9897">
                  <c:v>312.62490573270998</c:v>
                </c:pt>
                <c:pt idx="9898">
                  <c:v>350.73156659813901</c:v>
                </c:pt>
                <c:pt idx="9899">
                  <c:v>357.99995986412188</c:v>
                </c:pt>
                <c:pt idx="9900">
                  <c:v>356.07743789146571</c:v>
                </c:pt>
                <c:pt idx="9901">
                  <c:v>369.64631076719189</c:v>
                </c:pt>
                <c:pt idx="9902">
                  <c:v>319.95935124478672</c:v>
                </c:pt>
                <c:pt idx="9903">
                  <c:v>318.04240290636437</c:v>
                </c:pt>
                <c:pt idx="9904">
                  <c:v>363.63015909708588</c:v>
                </c:pt>
                <c:pt idx="9905">
                  <c:v>326.70504393051777</c:v>
                </c:pt>
                <c:pt idx="9906">
                  <c:v>417.22074234001008</c:v>
                </c:pt>
                <c:pt idx="9907">
                  <c:v>559.82169224988115</c:v>
                </c:pt>
                <c:pt idx="9908">
                  <c:v>490.20465331588792</c:v>
                </c:pt>
                <c:pt idx="9909">
                  <c:v>428.14703130627532</c:v>
                </c:pt>
                <c:pt idx="9910">
                  <c:v>420.27161225051401</c:v>
                </c:pt>
                <c:pt idx="9911">
                  <c:v>396.20569974198548</c:v>
                </c:pt>
                <c:pt idx="9912">
                  <c:v>376.76033487833593</c:v>
                </c:pt>
                <c:pt idx="9913">
                  <c:v>414.57308159213699</c:v>
                </c:pt>
                <c:pt idx="9914">
                  <c:v>401.41007034034732</c:v>
                </c:pt>
                <c:pt idx="9915">
                  <c:v>410.89329787940972</c:v>
                </c:pt>
                <c:pt idx="9916">
                  <c:v>386.45692911661718</c:v>
                </c:pt>
                <c:pt idx="9917">
                  <c:v>375.99037365213132</c:v>
                </c:pt>
                <c:pt idx="9918">
                  <c:v>405.67193075260963</c:v>
                </c:pt>
                <c:pt idx="9919">
                  <c:v>381.53987878100651</c:v>
                </c:pt>
                <c:pt idx="9920">
                  <c:v>409.82561374052261</c:v>
                </c:pt>
                <c:pt idx="9921">
                  <c:v>372.11307262155572</c:v>
                </c:pt>
                <c:pt idx="9922">
                  <c:v>366.58170649263911</c:v>
                </c:pt>
                <c:pt idx="9923">
                  <c:v>367.79508363112677</c:v>
                </c:pt>
                <c:pt idx="9924">
                  <c:v>347.99026956294119</c:v>
                </c:pt>
                <c:pt idx="9925">
                  <c:v>535.76338455451662</c:v>
                </c:pt>
                <c:pt idx="9926">
                  <c:v>497.67773198986902</c:v>
                </c:pt>
                <c:pt idx="9927">
                  <c:v>488.66521447955091</c:v>
                </c:pt>
                <c:pt idx="9928">
                  <c:v>437.34334734564368</c:v>
                </c:pt>
                <c:pt idx="9929">
                  <c:v>442.40607558677817</c:v>
                </c:pt>
                <c:pt idx="9930">
                  <c:v>371.17369771779062</c:v>
                </c:pt>
                <c:pt idx="9931">
                  <c:v>368.47584711763898</c:v>
                </c:pt>
                <c:pt idx="9932">
                  <c:v>350.9777668328303</c:v>
                </c:pt>
                <c:pt idx="9933">
                  <c:v>321.21119562578872</c:v>
                </c:pt>
                <c:pt idx="9934">
                  <c:v>321.30219583247242</c:v>
                </c:pt>
                <c:pt idx="9935">
                  <c:v>419.6379911890358</c:v>
                </c:pt>
                <c:pt idx="9936">
                  <c:v>454.12753602888989</c:v>
                </c:pt>
                <c:pt idx="9937">
                  <c:v>482.37560940995428</c:v>
                </c:pt>
                <c:pt idx="9938">
                  <c:v>485.40504827145622</c:v>
                </c:pt>
                <c:pt idx="9939">
                  <c:v>552.49840572175924</c:v>
                </c:pt>
                <c:pt idx="9940">
                  <c:v>626.22308143520229</c:v>
                </c:pt>
                <c:pt idx="9941">
                  <c:v>645.46155061278375</c:v>
                </c:pt>
                <c:pt idx="9942">
                  <c:v>681.47994741429125</c:v>
                </c:pt>
                <c:pt idx="9943">
                  <c:v>596.49900113617957</c:v>
                </c:pt>
                <c:pt idx="9944">
                  <c:v>544.29640424980835</c:v>
                </c:pt>
                <c:pt idx="9945">
                  <c:v>541.57925417631589</c:v>
                </c:pt>
                <c:pt idx="9946">
                  <c:v>831.94924883306953</c:v>
                </c:pt>
                <c:pt idx="9947">
                  <c:v>776.84128662703927</c:v>
                </c:pt>
                <c:pt idx="9948">
                  <c:v>719.04980504284993</c:v>
                </c:pt>
                <c:pt idx="9949">
                  <c:v>700.83227124810185</c:v>
                </c:pt>
                <c:pt idx="9950">
                  <c:v>695.10561655207346</c:v>
                </c:pt>
                <c:pt idx="9951">
                  <c:v>694.09088137876665</c:v>
                </c:pt>
                <c:pt idx="9952">
                  <c:v>732.6683232661909</c:v>
                </c:pt>
                <c:pt idx="9953">
                  <c:v>783.98113872430645</c:v>
                </c:pt>
                <c:pt idx="9954">
                  <c:v>780.5880175485355</c:v>
                </c:pt>
                <c:pt idx="9955">
                  <c:v>830.92561520478557</c:v>
                </c:pt>
                <c:pt idx="9956">
                  <c:v>897.68191901195769</c:v>
                </c:pt>
                <c:pt idx="9957">
                  <c:v>851.90896127863596</c:v>
                </c:pt>
                <c:pt idx="9958">
                  <c:v>941.36110442321922</c:v>
                </c:pt>
                <c:pt idx="9959">
                  <c:v>975.42682563594644</c:v>
                </c:pt>
                <c:pt idx="9960">
                  <c:v>964.8415380060186</c:v>
                </c:pt>
                <c:pt idx="9961">
                  <c:v>1069.129048612592</c:v>
                </c:pt>
                <c:pt idx="9962">
                  <c:v>967.21926530996916</c:v>
                </c:pt>
                <c:pt idx="9963">
                  <c:v>848.15993302939341</c:v>
                </c:pt>
                <c:pt idx="9964">
                  <c:v>885.22967404786118</c:v>
                </c:pt>
                <c:pt idx="9965">
                  <c:v>908.95178885791802</c:v>
                </c:pt>
                <c:pt idx="9966">
                  <c:v>1036.4856344680711</c:v>
                </c:pt>
                <c:pt idx="9967">
                  <c:v>1610.648135158031</c:v>
                </c:pt>
                <c:pt idx="9968">
                  <c:v>1429.58500085284</c:v>
                </c:pt>
                <c:pt idx="9969">
                  <c:v>1251.5818610622621</c:v>
                </c:pt>
                <c:pt idx="9970">
                  <c:v>1198.0925353004909</c:v>
                </c:pt>
                <c:pt idx="9971">
                  <c:v>1206.764556303692</c:v>
                </c:pt>
                <c:pt idx="9972">
                  <c:v>1180.6061320086069</c:v>
                </c:pt>
                <c:pt idx="9973">
                  <c:v>1187.619413258607</c:v>
                </c:pt>
                <c:pt idx="9974">
                  <c:v>1237.4710390427001</c:v>
                </c:pt>
                <c:pt idx="9975">
                  <c:v>1174.3091572603551</c:v>
                </c:pt>
                <c:pt idx="9976">
                  <c:v>1075.7741039595221</c:v>
                </c:pt>
                <c:pt idx="9977">
                  <c:v>1057.9370742492799</c:v>
                </c:pt>
                <c:pt idx="9978">
                  <c:v>1084.100354536931</c:v>
                </c:pt>
                <c:pt idx="9979">
                  <c:v>1088.077561279476</c:v>
                </c:pt>
                <c:pt idx="9980">
                  <c:v>1044.503254350147</c:v>
                </c:pt>
                <c:pt idx="9981">
                  <c:v>1191.954490157719</c:v>
                </c:pt>
                <c:pt idx="9982">
                  <c:v>1213.956422404181</c:v>
                </c:pt>
                <c:pt idx="9983">
                  <c:v>1262.878120564347</c:v>
                </c:pt>
                <c:pt idx="9984">
                  <c:v>1169.2973443896301</c:v>
                </c:pt>
                <c:pt idx="9985">
                  <c:v>1218.66938836337</c:v>
                </c:pt>
                <c:pt idx="9986">
                  <c:v>1632.5900707978769</c:v>
                </c:pt>
                <c:pt idx="9987">
                  <c:v>1806.436917220552</c:v>
                </c:pt>
                <c:pt idx="9988">
                  <c:v>1623.126809464067</c:v>
                </c:pt>
                <c:pt idx="9989">
                  <c:v>1437.6131894508021</c:v>
                </c:pt>
                <c:pt idx="9990">
                  <c:v>1328.231213284193</c:v>
                </c:pt>
                <c:pt idx="9991">
                  <c:v>1387.2369835175141</c:v>
                </c:pt>
                <c:pt idx="9992">
                  <c:v>1410.941718402117</c:v>
                </c:pt>
                <c:pt idx="9993">
                  <c:v>1388.504483902454</c:v>
                </c:pt>
                <c:pt idx="9994">
                  <c:v>1277.0410296620139</c:v>
                </c:pt>
                <c:pt idx="9995">
                  <c:v>1209.2406006481581</c:v>
                </c:pt>
                <c:pt idx="9996">
                  <c:v>1286.167160742287</c:v>
                </c:pt>
                <c:pt idx="9997">
                  <c:v>1331.163115560136</c:v>
                </c:pt>
                <c:pt idx="9998">
                  <c:v>1424.0301816383021</c:v>
                </c:pt>
                <c:pt idx="9999">
                  <c:v>1345.8247565700749</c:v>
                </c:pt>
                <c:pt idx="10000">
                  <c:v>1386.539773791689</c:v>
                </c:pt>
                <c:pt idx="10001">
                  <c:v>1562.234218640491</c:v>
                </c:pt>
                <c:pt idx="10002">
                  <c:v>1657.206778531199</c:v>
                </c:pt>
                <c:pt idx="10003">
                  <c:v>1700.2339762779991</c:v>
                </c:pt>
                <c:pt idx="10004">
                  <c:v>1712.618392553901</c:v>
                </c:pt>
                <c:pt idx="10005">
                  <c:v>1649.1883258305179</c:v>
                </c:pt>
                <c:pt idx="10006">
                  <c:v>1700.990990017681</c:v>
                </c:pt>
                <c:pt idx="10007">
                  <c:v>1654.7608943823629</c:v>
                </c:pt>
                <c:pt idx="10008">
                  <c:v>1534.5556689572029</c:v>
                </c:pt>
                <c:pt idx="10009">
                  <c:v>1497.3447722519311</c:v>
                </c:pt>
                <c:pt idx="10010">
                  <c:v>1475.8223691383021</c:v>
                </c:pt>
                <c:pt idx="10011">
                  <c:v>1497.0843779700069</c:v>
                </c:pt>
                <c:pt idx="10012">
                  <c:v>1517.19843854531</c:v>
                </c:pt>
                <c:pt idx="10013">
                  <c:v>1696.6338885798441</c:v>
                </c:pt>
                <c:pt idx="10014">
                  <c:v>1851.3243418863619</c:v>
                </c:pt>
                <c:pt idx="10015">
                  <c:v>1925.0147876406579</c:v>
                </c:pt>
                <c:pt idx="10016">
                  <c:v>1868.7738446093661</c:v>
                </c:pt>
                <c:pt idx="10017">
                  <c:v>1792.578782986431</c:v>
                </c:pt>
                <c:pt idx="10018">
                  <c:v>1792.4538602453169</c:v>
                </c:pt>
                <c:pt idx="10019">
                  <c:v>1768.6584904026199</c:v>
                </c:pt>
                <c:pt idx="10020">
                  <c:v>1683.7954581049869</c:v>
                </c:pt>
                <c:pt idx="10021">
                  <c:v>1502.222336523537</c:v>
                </c:pt>
                <c:pt idx="10022">
                  <c:v>1544.377923808325</c:v>
                </c:pt>
                <c:pt idx="10023">
                  <c:v>1605.5452293619389</c:v>
                </c:pt>
                <c:pt idx="10024">
                  <c:v>1730.009990078961</c:v>
                </c:pt>
                <c:pt idx="10025">
                  <c:v>1819.178345123393</c:v>
                </c:pt>
                <c:pt idx="10026">
                  <c:v>1854.943751526484</c:v>
                </c:pt>
                <c:pt idx="10027">
                  <c:v>1805.421652783222</c:v>
                </c:pt>
                <c:pt idx="10028">
                  <c:v>1688.6381406226781</c:v>
                </c:pt>
                <c:pt idx="10029">
                  <c:v>1652.8377618804691</c:v>
                </c:pt>
                <c:pt idx="10030">
                  <c:v>1622.9745223875441</c:v>
                </c:pt>
                <c:pt idx="10031">
                  <c:v>1517.196677657719</c:v>
                </c:pt>
                <c:pt idx="10032">
                  <c:v>1513.4580934808739</c:v>
                </c:pt>
                <c:pt idx="10033">
                  <c:v>1512.194773360844</c:v>
                </c:pt>
                <c:pt idx="10034">
                  <c:v>1536.930864897442</c:v>
                </c:pt>
                <c:pt idx="10035">
                  <c:v>1467.6211689791051</c:v>
                </c:pt>
                <c:pt idx="10036">
                  <c:v>1327.7424011800831</c:v>
                </c:pt>
                <c:pt idx="10037">
                  <c:v>1378.6064996630671</c:v>
                </c:pt>
                <c:pt idx="10038">
                  <c:v>1470.6969662959009</c:v>
                </c:pt>
                <c:pt idx="10039">
                  <c:v>1725.8356754508441</c:v>
                </c:pt>
                <c:pt idx="10040">
                  <c:v>1687.5191725069419</c:v>
                </c:pt>
                <c:pt idx="10041">
                  <c:v>1953.6680430582369</c:v>
                </c:pt>
                <c:pt idx="10042">
                  <c:v>2053.6700776261268</c:v>
                </c:pt>
                <c:pt idx="10043">
                  <c:v>1984.338758881813</c:v>
                </c:pt>
                <c:pt idx="10044">
                  <c:v>1937.2347867745441</c:v>
                </c:pt>
                <c:pt idx="10045">
                  <c:v>1943.333165488325</c:v>
                </c:pt>
                <c:pt idx="10046">
                  <c:v>1907.5861762841041</c:v>
                </c:pt>
                <c:pt idx="10047">
                  <c:v>1828.009393890238</c:v>
                </c:pt>
                <c:pt idx="10048">
                  <c:v>1743.387123118885</c:v>
                </c:pt>
                <c:pt idx="10049">
                  <c:v>1609.46533307656</c:v>
                </c:pt>
                <c:pt idx="10050">
                  <c:v>1547.6942426947789</c:v>
                </c:pt>
                <c:pt idx="10051">
                  <c:v>1654.9839934537069</c:v>
                </c:pt>
                <c:pt idx="10052">
                  <c:v>1755.2373587449381</c:v>
                </c:pt>
                <c:pt idx="10053">
                  <c:v>1820.4893558863209</c:v>
                </c:pt>
                <c:pt idx="10054">
                  <c:v>1807.136553729355</c:v>
                </c:pt>
                <c:pt idx="10055">
                  <c:v>1969.5347972138129</c:v>
                </c:pt>
                <c:pt idx="10056">
                  <c:v>2123.3764503449188</c:v>
                </c:pt>
                <c:pt idx="10057">
                  <c:v>2143.8015963481198</c:v>
                </c:pt>
                <c:pt idx="10058">
                  <c:v>2076.897970368293</c:v>
                </c:pt>
                <c:pt idx="10059">
                  <c:v>2087.665158349469</c:v>
                </c:pt>
                <c:pt idx="10060">
                  <c:v>2122.2826468516159</c:v>
                </c:pt>
                <c:pt idx="10061">
                  <c:v>2235.8552167004191</c:v>
                </c:pt>
                <c:pt idx="10062">
                  <c:v>2299.613756810551</c:v>
                </c:pt>
                <c:pt idx="10063">
                  <c:v>2362.7643901326528</c:v>
                </c:pt>
                <c:pt idx="10064">
                  <c:v>2286.2501650814829</c:v>
                </c:pt>
                <c:pt idx="10065">
                  <c:v>2257.4139929177791</c:v>
                </c:pt>
                <c:pt idx="10066">
                  <c:v>2223.67381973487</c:v>
                </c:pt>
                <c:pt idx="10067">
                  <c:v>2139.0055030792942</c:v>
                </c:pt>
                <c:pt idx="10068">
                  <c:v>1954.480854018479</c:v>
                </c:pt>
                <c:pt idx="10069">
                  <c:v>1958.249466048677</c:v>
                </c:pt>
                <c:pt idx="10070">
                  <c:v>2010.0454004691619</c:v>
                </c:pt>
                <c:pt idx="10071">
                  <c:v>2100.9526914454082</c:v>
                </c:pt>
                <c:pt idx="10072">
                  <c:v>2236.693660982764</c:v>
                </c:pt>
                <c:pt idx="10073">
                  <c:v>2170.1821731936379</c:v>
                </c:pt>
                <c:pt idx="10074">
                  <c:v>1970.9944202038321</c:v>
                </c:pt>
                <c:pt idx="10075">
                  <c:v>1886.3739461150101</c:v>
                </c:pt>
                <c:pt idx="10076">
                  <c:v>1929.177069190313</c:v>
                </c:pt>
                <c:pt idx="10077">
                  <c:v>1846.195070220469</c:v>
                </c:pt>
                <c:pt idx="10078">
                  <c:v>1751.858951696631</c:v>
                </c:pt>
                <c:pt idx="10079">
                  <c:v>1743.460074262332</c:v>
                </c:pt>
                <c:pt idx="10080">
                  <c:v>1639.0640635453101</c:v>
                </c:pt>
                <c:pt idx="10081">
                  <c:v>1630.1534967541199</c:v>
                </c:pt>
                <c:pt idx="10082">
                  <c:v>1505.4633823574311</c:v>
                </c:pt>
                <c:pt idx="10083">
                  <c:v>1453.3411570459839</c:v>
                </c:pt>
                <c:pt idx="10084">
                  <c:v>1487.1853564572029</c:v>
                </c:pt>
                <c:pt idx="10085">
                  <c:v>1515.233813873393</c:v>
                </c:pt>
                <c:pt idx="10086">
                  <c:v>1567.9279744145831</c:v>
                </c:pt>
                <c:pt idx="10087">
                  <c:v>1487.8877239727869</c:v>
                </c:pt>
                <c:pt idx="10088">
                  <c:v>1471.0723729876961</c:v>
                </c:pt>
                <c:pt idx="10089">
                  <c:v>1513.005691760439</c:v>
                </c:pt>
                <c:pt idx="10090">
                  <c:v>1777.2527850642191</c:v>
                </c:pt>
                <c:pt idx="10091">
                  <c:v>1590.6859385453099</c:v>
                </c:pt>
                <c:pt idx="10092">
                  <c:v>1456.622438844965</c:v>
                </c:pt>
                <c:pt idx="10093">
                  <c:v>1414.5141708250439</c:v>
                </c:pt>
                <c:pt idx="10094">
                  <c:v>1352.655698978052</c:v>
                </c:pt>
                <c:pt idx="10095">
                  <c:v>1276.3801657180711</c:v>
                </c:pt>
                <c:pt idx="10096">
                  <c:v>1230.189903393484</c:v>
                </c:pt>
                <c:pt idx="10097">
                  <c:v>1158.1644559069621</c:v>
                </c:pt>
                <c:pt idx="10098">
                  <c:v>1154.5614285632121</c:v>
                </c:pt>
                <c:pt idx="10099">
                  <c:v>1075.739801072056</c:v>
                </c:pt>
                <c:pt idx="10100">
                  <c:v>1088.964947075257</c:v>
                </c:pt>
                <c:pt idx="10101">
                  <c:v>1071.150924407636</c:v>
                </c:pt>
                <c:pt idx="10102">
                  <c:v>1032.0083567219051</c:v>
                </c:pt>
                <c:pt idx="10103">
                  <c:v>973.35594518993889</c:v>
                </c:pt>
                <c:pt idx="10104">
                  <c:v>937.53991510897106</c:v>
                </c:pt>
                <c:pt idx="10105">
                  <c:v>1289.4184098761741</c:v>
                </c:pt>
                <c:pt idx="10106">
                  <c:v>1216.0226746175831</c:v>
                </c:pt>
                <c:pt idx="10107">
                  <c:v>1219.120975591303</c:v>
                </c:pt>
                <c:pt idx="10108">
                  <c:v>1082.614839942087</c:v>
                </c:pt>
                <c:pt idx="10109">
                  <c:v>1051.009380669007</c:v>
                </c:pt>
                <c:pt idx="10110">
                  <c:v>1007.717343021602</c:v>
                </c:pt>
                <c:pt idx="10111">
                  <c:v>877.74062840970009</c:v>
                </c:pt>
                <c:pt idx="10112">
                  <c:v>818.33236440647863</c:v>
                </c:pt>
                <c:pt idx="10113">
                  <c:v>835.2077514959542</c:v>
                </c:pt>
                <c:pt idx="10114">
                  <c:v>750.6258795754693</c:v>
                </c:pt>
                <c:pt idx="10115">
                  <c:v>692.93113903817584</c:v>
                </c:pt>
                <c:pt idx="10116">
                  <c:v>649.26866297106403</c:v>
                </c:pt>
                <c:pt idx="10117">
                  <c:v>531.52185060667773</c:v>
                </c:pt>
                <c:pt idx="10118">
                  <c:v>557.70295669547886</c:v>
                </c:pt>
                <c:pt idx="10119">
                  <c:v>545.36878246820049</c:v>
                </c:pt>
                <c:pt idx="10120">
                  <c:v>542.08313247672891</c:v>
                </c:pt>
                <c:pt idx="10121">
                  <c:v>503.28032228636528</c:v>
                </c:pt>
                <c:pt idx="10122">
                  <c:v>491.62302248167782</c:v>
                </c:pt>
                <c:pt idx="10123">
                  <c:v>473.55139306582561</c:v>
                </c:pt>
                <c:pt idx="10124">
                  <c:v>484.36934735985773</c:v>
                </c:pt>
                <c:pt idx="10125">
                  <c:v>497.88383035914183</c:v>
                </c:pt>
                <c:pt idx="10126">
                  <c:v>443.5413200161077</c:v>
                </c:pt>
                <c:pt idx="10127">
                  <c:v>473.64136836305852</c:v>
                </c:pt>
                <c:pt idx="10128">
                  <c:v>458.68184687868347</c:v>
                </c:pt>
                <c:pt idx="10129">
                  <c:v>437.97079774763989</c:v>
                </c:pt>
                <c:pt idx="10130">
                  <c:v>417.64695966454519</c:v>
                </c:pt>
                <c:pt idx="10131">
                  <c:v>405.81416884849688</c:v>
                </c:pt>
                <c:pt idx="10132">
                  <c:v>446.79571985064467</c:v>
                </c:pt>
                <c:pt idx="10133">
                  <c:v>463.08179387692491</c:v>
                </c:pt>
                <c:pt idx="10134">
                  <c:v>449.68305618019099</c:v>
                </c:pt>
                <c:pt idx="10135">
                  <c:v>493.81916602215131</c:v>
                </c:pt>
                <c:pt idx="10136">
                  <c:v>491.38402021142019</c:v>
                </c:pt>
                <c:pt idx="10137">
                  <c:v>467.8043381716418</c:v>
                </c:pt>
                <c:pt idx="10138">
                  <c:v>523.95615380801303</c:v>
                </c:pt>
                <c:pt idx="10139">
                  <c:v>508.52589482648079</c:v>
                </c:pt>
                <c:pt idx="10140">
                  <c:v>476.40044091738798</c:v>
                </c:pt>
                <c:pt idx="10141">
                  <c:v>472.97765809920242</c:v>
                </c:pt>
                <c:pt idx="10142">
                  <c:v>481.03374266098649</c:v>
                </c:pt>
                <c:pt idx="10143">
                  <c:v>445.20431873662659</c:v>
                </c:pt>
                <c:pt idx="10144">
                  <c:v>426.74948973129898</c:v>
                </c:pt>
                <c:pt idx="10145">
                  <c:v>379.5074551382441</c:v>
                </c:pt>
                <c:pt idx="10146">
                  <c:v>414.79826099477629</c:v>
                </c:pt>
                <c:pt idx="10147">
                  <c:v>291.3690744642318</c:v>
                </c:pt>
                <c:pt idx="10148">
                  <c:v>245.57652107234881</c:v>
                </c:pt>
                <c:pt idx="10149">
                  <c:v>285.47828948623749</c:v>
                </c:pt>
                <c:pt idx="10150">
                  <c:v>335.41402123446858</c:v>
                </c:pt>
                <c:pt idx="10151">
                  <c:v>341.17075501784552</c:v>
                </c:pt>
                <c:pt idx="10152">
                  <c:v>343.42385062473568</c:v>
                </c:pt>
                <c:pt idx="10153">
                  <c:v>326.33075980442322</c:v>
                </c:pt>
                <c:pt idx="10154">
                  <c:v>336.05041360590991</c:v>
                </c:pt>
                <c:pt idx="10155">
                  <c:v>279.2425694638635</c:v>
                </c:pt>
                <c:pt idx="10156">
                  <c:v>327.20415666663052</c:v>
                </c:pt>
                <c:pt idx="10157">
                  <c:v>333.44263547806707</c:v>
                </c:pt>
                <c:pt idx="10158">
                  <c:v>362.17077268509831</c:v>
                </c:pt>
                <c:pt idx="10159">
                  <c:v>362.288589971676</c:v>
                </c:pt>
                <c:pt idx="10160">
                  <c:v>337.80001350398948</c:v>
                </c:pt>
                <c:pt idx="10161">
                  <c:v>301.11009747415051</c:v>
                </c:pt>
                <c:pt idx="10162">
                  <c:v>318.74644680192779</c:v>
                </c:pt>
                <c:pt idx="10163">
                  <c:v>314.5674954162622</c:v>
                </c:pt>
                <c:pt idx="10164">
                  <c:v>319.27365675575828</c:v>
                </c:pt>
                <c:pt idx="10165">
                  <c:v>256.81356748231048</c:v>
                </c:pt>
                <c:pt idx="10166">
                  <c:v>236.2297704700652</c:v>
                </c:pt>
                <c:pt idx="10167">
                  <c:v>281.49665705156991</c:v>
                </c:pt>
                <c:pt idx="10168">
                  <c:v>257.39629035945819</c:v>
                </c:pt>
                <c:pt idx="10169">
                  <c:v>291.22060853347051</c:v>
                </c:pt>
                <c:pt idx="10170">
                  <c:v>251.7464617390699</c:v>
                </c:pt>
                <c:pt idx="10171">
                  <c:v>215.2508899991831</c:v>
                </c:pt>
                <c:pt idx="10172">
                  <c:v>226.11994405049609</c:v>
                </c:pt>
                <c:pt idx="10173">
                  <c:v>267.64996114033988</c:v>
                </c:pt>
                <c:pt idx="10174">
                  <c:v>262.88887265809171</c:v>
                </c:pt>
                <c:pt idx="10175">
                  <c:v>271.88416203061729</c:v>
                </c:pt>
                <c:pt idx="10176">
                  <c:v>319.20283365244768</c:v>
                </c:pt>
                <c:pt idx="10177">
                  <c:v>346.23999314216081</c:v>
                </c:pt>
                <c:pt idx="10178">
                  <c:v>285.28536137403017</c:v>
                </c:pt>
                <c:pt idx="10179">
                  <c:v>277.05755247025462</c:v>
                </c:pt>
                <c:pt idx="10180">
                  <c:v>327.23175483958983</c:v>
                </c:pt>
                <c:pt idx="10181">
                  <c:v>308.19460578914573</c:v>
                </c:pt>
                <c:pt idx="10182">
                  <c:v>343.53616430798178</c:v>
                </c:pt>
                <c:pt idx="10183">
                  <c:v>303.99292523553203</c:v>
                </c:pt>
                <c:pt idx="10184">
                  <c:v>275.8531678970993</c:v>
                </c:pt>
                <c:pt idx="10185">
                  <c:v>278.63413488644397</c:v>
                </c:pt>
                <c:pt idx="10186">
                  <c:v>293.9738605828303</c:v>
                </c:pt>
                <c:pt idx="10187">
                  <c:v>253.50144541910501</c:v>
                </c:pt>
                <c:pt idx="10188">
                  <c:v>251.4052074336665</c:v>
                </c:pt>
                <c:pt idx="10189">
                  <c:v>257.94986043492457</c:v>
                </c:pt>
                <c:pt idx="10190">
                  <c:v>251.63107541947329</c:v>
                </c:pt>
                <c:pt idx="10191">
                  <c:v>273.44087766556709</c:v>
                </c:pt>
                <c:pt idx="10192">
                  <c:v>309.28589302318352</c:v>
                </c:pt>
                <c:pt idx="10193">
                  <c:v>276.22008186336438</c:v>
                </c:pt>
                <c:pt idx="10194">
                  <c:v>312.35751713574888</c:v>
                </c:pt>
                <c:pt idx="10195">
                  <c:v>295.83657083247238</c:v>
                </c:pt>
                <c:pt idx="10196">
                  <c:v>331.72993872204432</c:v>
                </c:pt>
                <c:pt idx="10197">
                  <c:v>322.08895770978859</c:v>
                </c:pt>
                <c:pt idx="10198">
                  <c:v>330.22388001784549</c:v>
                </c:pt>
                <c:pt idx="10199">
                  <c:v>280.6675861687678</c:v>
                </c:pt>
                <c:pt idx="10200">
                  <c:v>337.06751292658032</c:v>
                </c:pt>
                <c:pt idx="10201">
                  <c:v>276.47695169184738</c:v>
                </c:pt>
                <c:pt idx="10202">
                  <c:v>243.94879504980099</c:v>
                </c:pt>
                <c:pt idx="10203">
                  <c:v>231.54374792355341</c:v>
                </c:pt>
                <c:pt idx="10204">
                  <c:v>235.36312481790051</c:v>
                </c:pt>
                <c:pt idx="10205">
                  <c:v>258.93815565971812</c:v>
                </c:pt>
                <c:pt idx="10206">
                  <c:v>274.20095922985678</c:v>
                </c:pt>
                <c:pt idx="10207">
                  <c:v>272.82056420321862</c:v>
                </c:pt>
                <c:pt idx="10208">
                  <c:v>280.09492172843551</c:v>
                </c:pt>
                <c:pt idx="10209">
                  <c:v>267.598758590827</c:v>
                </c:pt>
                <c:pt idx="10210">
                  <c:v>282.21550053418639</c:v>
                </c:pt>
                <c:pt idx="10211">
                  <c:v>274.1517952493777</c:v>
                </c:pt>
                <c:pt idx="10212">
                  <c:v>274.42064290562769</c:v>
                </c:pt>
                <c:pt idx="10213">
                  <c:v>257.24227472735117</c:v>
                </c:pt>
                <c:pt idx="10214">
                  <c:v>254.79037267941271</c:v>
                </c:pt>
                <c:pt idx="10215">
                  <c:v>234.15606465596491</c:v>
                </c:pt>
                <c:pt idx="10216">
                  <c:v>240.9626853647755</c:v>
                </c:pt>
                <c:pt idx="10217">
                  <c:v>249.42872492266369</c:v>
                </c:pt>
                <c:pt idx="10218">
                  <c:v>234.94177584471251</c:v>
                </c:pt>
                <c:pt idx="10219">
                  <c:v>234.48127169432189</c:v>
                </c:pt>
                <c:pt idx="10220">
                  <c:v>254.0206483658493</c:v>
                </c:pt>
                <c:pt idx="10221">
                  <c:v>237.89191124652439</c:v>
                </c:pt>
                <c:pt idx="10222">
                  <c:v>233.7245189571041</c:v>
                </c:pt>
                <c:pt idx="10223">
                  <c:v>235.42793194680669</c:v>
                </c:pt>
                <c:pt idx="10224">
                  <c:v>227.76159219218459</c:v>
                </c:pt>
                <c:pt idx="10225">
                  <c:v>230.8463501080264</c:v>
                </c:pt>
                <c:pt idx="10226">
                  <c:v>220.1651155263427</c:v>
                </c:pt>
                <c:pt idx="10227">
                  <c:v>267.48779972592979</c:v>
                </c:pt>
                <c:pt idx="10228">
                  <c:v>287.33888518936249</c:v>
                </c:pt>
                <c:pt idx="10229">
                  <c:v>328.87737155302261</c:v>
                </c:pt>
                <c:pt idx="10230">
                  <c:v>299.96940180513911</c:v>
                </c:pt>
                <c:pt idx="10231">
                  <c:v>332.01378737617779</c:v>
                </c:pt>
                <c:pt idx="10232">
                  <c:v>325.62224508107181</c:v>
                </c:pt>
                <c:pt idx="10233">
                  <c:v>341.40516696317877</c:v>
                </c:pt>
                <c:pt idx="10234">
                  <c:v>305.80507348056233</c:v>
                </c:pt>
                <c:pt idx="10235">
                  <c:v>292.30532806045619</c:v>
                </c:pt>
                <c:pt idx="10236">
                  <c:v>331.97281833036629</c:v>
                </c:pt>
                <c:pt idx="10237">
                  <c:v>312.72629106863712</c:v>
                </c:pt>
                <c:pt idx="10238">
                  <c:v>329.78352887581991</c:v>
                </c:pt>
                <c:pt idx="10239">
                  <c:v>343.36230261623842</c:v>
                </c:pt>
                <c:pt idx="10240">
                  <c:v>328.96101188221098</c:v>
                </c:pt>
                <c:pt idx="10241">
                  <c:v>341.60650925544212</c:v>
                </c:pt>
                <c:pt idx="10242">
                  <c:v>319.91065611054239</c:v>
                </c:pt>
                <c:pt idx="10243">
                  <c:v>303.96606703667118</c:v>
                </c:pt>
                <c:pt idx="10244">
                  <c:v>318.78490425365231</c:v>
                </c:pt>
                <c:pt idx="10245">
                  <c:v>297.24895326003298</c:v>
                </c:pt>
                <c:pt idx="10246">
                  <c:v>297.10598451003301</c:v>
                </c:pt>
                <c:pt idx="10247">
                  <c:v>301.63637230868733</c:v>
                </c:pt>
                <c:pt idx="10248">
                  <c:v>300.25947523979619</c:v>
                </c:pt>
                <c:pt idx="10249">
                  <c:v>303.09622788077922</c:v>
                </c:pt>
                <c:pt idx="10250">
                  <c:v>283.72432942906522</c:v>
                </c:pt>
                <c:pt idx="10251">
                  <c:v>286.29340179092497</c:v>
                </c:pt>
                <c:pt idx="10252">
                  <c:v>273.71234308672621</c:v>
                </c:pt>
                <c:pt idx="10253">
                  <c:v>255.43737071207369</c:v>
                </c:pt>
                <c:pt idx="10254">
                  <c:v>252.3073735384194</c:v>
                </c:pt>
                <c:pt idx="10255">
                  <c:v>262.58479502848002</c:v>
                </c:pt>
                <c:pt idx="10256">
                  <c:v>306.55525160698369</c:v>
                </c:pt>
                <c:pt idx="10257">
                  <c:v>336.98212956509923</c:v>
                </c:pt>
                <c:pt idx="10258">
                  <c:v>361.17647626610773</c:v>
                </c:pt>
                <c:pt idx="10259">
                  <c:v>363.60372605231709</c:v>
                </c:pt>
                <c:pt idx="10260">
                  <c:v>309.94265844860678</c:v>
                </c:pt>
                <c:pt idx="10261">
                  <c:v>316.43205278738708</c:v>
                </c:pt>
                <c:pt idx="10262">
                  <c:v>300.15086703382838</c:v>
                </c:pt>
                <c:pt idx="10263">
                  <c:v>307.96920649263899</c:v>
                </c:pt>
                <c:pt idx="10264">
                  <c:v>302.83636010165611</c:v>
                </c:pt>
                <c:pt idx="10265">
                  <c:v>305.44282484917119</c:v>
                </c:pt>
                <c:pt idx="10266">
                  <c:v>341.42871159634922</c:v>
                </c:pt>
                <c:pt idx="10267">
                  <c:v>987.75855783960583</c:v>
                </c:pt>
                <c:pt idx="10268">
                  <c:v>556.98114595229026</c:v>
                </c:pt>
                <c:pt idx="10269">
                  <c:v>463.58010368945611</c:v>
                </c:pt>
                <c:pt idx="10270">
                  <c:v>397.03589592059922</c:v>
                </c:pt>
                <c:pt idx="10271">
                  <c:v>384.05903643515029</c:v>
                </c:pt>
                <c:pt idx="10272">
                  <c:v>374.50852422101212</c:v>
                </c:pt>
                <c:pt idx="10273">
                  <c:v>369.95045087548272</c:v>
                </c:pt>
                <c:pt idx="10274">
                  <c:v>488.01634990076201</c:v>
                </c:pt>
                <c:pt idx="10275">
                  <c:v>445.68357915783781</c:v>
                </c:pt>
                <c:pt idx="10276">
                  <c:v>443.23143891067019</c:v>
                </c:pt>
                <c:pt idx="10277">
                  <c:v>408.61179426186442</c:v>
                </c:pt>
                <c:pt idx="10278">
                  <c:v>403.64058615071002</c:v>
                </c:pt>
                <c:pt idx="10279">
                  <c:v>406.79644777464648</c:v>
                </c:pt>
                <c:pt idx="10280">
                  <c:v>390.90410029665219</c:v>
                </c:pt>
                <c:pt idx="10281">
                  <c:v>397.31177129132459</c:v>
                </c:pt>
                <c:pt idx="10282">
                  <c:v>401.66024718018059</c:v>
                </c:pt>
                <c:pt idx="10283">
                  <c:v>401.08313038472699</c:v>
                </c:pt>
                <c:pt idx="10284">
                  <c:v>457.4677583641635</c:v>
                </c:pt>
                <c:pt idx="10285">
                  <c:v>509.31975245119571</c:v>
                </c:pt>
                <c:pt idx="10286">
                  <c:v>569.65470102472966</c:v>
                </c:pt>
                <c:pt idx="10287">
                  <c:v>525.15801876405362</c:v>
                </c:pt>
                <c:pt idx="10288">
                  <c:v>734.51837500210172</c:v>
                </c:pt>
                <c:pt idx="10289">
                  <c:v>620.27055282234141</c:v>
                </c:pt>
                <c:pt idx="10290">
                  <c:v>566.68090325518801</c:v>
                </c:pt>
                <c:pt idx="10291">
                  <c:v>543.09045059714833</c:v>
                </c:pt>
                <c:pt idx="10292">
                  <c:v>490.70609021005077</c:v>
                </c:pt>
                <c:pt idx="10293">
                  <c:v>470.12284194938508</c:v>
                </c:pt>
                <c:pt idx="10294">
                  <c:v>493.46153374057462</c:v>
                </c:pt>
                <c:pt idx="10295">
                  <c:v>492.09070179845241</c:v>
                </c:pt>
                <c:pt idx="10296">
                  <c:v>514.70638060562476</c:v>
                </c:pt>
                <c:pt idx="10297">
                  <c:v>501.85084905270622</c:v>
                </c:pt>
                <c:pt idx="10298">
                  <c:v>476.44638224161719</c:v>
                </c:pt>
                <c:pt idx="10299">
                  <c:v>492.52476583820999</c:v>
                </c:pt>
                <c:pt idx="10300">
                  <c:v>478.72924806761529</c:v>
                </c:pt>
                <c:pt idx="10301">
                  <c:v>450.52536269615319</c:v>
                </c:pt>
                <c:pt idx="10302">
                  <c:v>472.29031309814928</c:v>
                </c:pt>
                <c:pt idx="10303">
                  <c:v>529.96748852288795</c:v>
                </c:pt>
                <c:pt idx="10304">
                  <c:v>584.82922976225348</c:v>
                </c:pt>
                <c:pt idx="10305">
                  <c:v>632.91960821575719</c:v>
                </c:pt>
                <c:pt idx="10306">
                  <c:v>658.36218987628183</c:v>
                </c:pt>
                <c:pt idx="10307">
                  <c:v>809.51113316784995</c:v>
                </c:pt>
                <c:pt idx="10308">
                  <c:v>696.09915983795599</c:v>
                </c:pt>
                <c:pt idx="10309">
                  <c:v>705.4257571912874</c:v>
                </c:pt>
                <c:pt idx="10310">
                  <c:v>742.26388955104119</c:v>
                </c:pt>
                <c:pt idx="10311">
                  <c:v>778.68177461958476</c:v>
                </c:pt>
                <c:pt idx="10312">
                  <c:v>769.42115241039539</c:v>
                </c:pt>
                <c:pt idx="10313">
                  <c:v>740.70505502863591</c:v>
                </c:pt>
                <c:pt idx="10314">
                  <c:v>762.70898665504694</c:v>
                </c:pt>
                <c:pt idx="10315">
                  <c:v>676.58135587769277</c:v>
                </c:pt>
                <c:pt idx="10316">
                  <c:v>698.14268994408872</c:v>
                </c:pt>
                <c:pt idx="10317">
                  <c:v>717.36447243419082</c:v>
                </c:pt>
                <c:pt idx="10318">
                  <c:v>748.55999116713406</c:v>
                </c:pt>
                <c:pt idx="10319">
                  <c:v>715.83673291283867</c:v>
                </c:pt>
                <c:pt idx="10320">
                  <c:v>733.7167572306663</c:v>
                </c:pt>
                <c:pt idx="10321">
                  <c:v>626.77487763655836</c:v>
                </c:pt>
                <c:pt idx="10322">
                  <c:v>660.37681036419474</c:v>
                </c:pt>
                <c:pt idx="10323">
                  <c:v>633.29089181803556</c:v>
                </c:pt>
                <c:pt idx="10324">
                  <c:v>647.68358895899769</c:v>
                </c:pt>
                <c:pt idx="10325">
                  <c:v>650.6881702881758</c:v>
                </c:pt>
                <c:pt idx="10326">
                  <c:v>676.21242742703191</c:v>
                </c:pt>
                <c:pt idx="10327">
                  <c:v>671.30002508328187</c:v>
                </c:pt>
                <c:pt idx="10328">
                  <c:v>787.15232305950724</c:v>
                </c:pt>
                <c:pt idx="10329">
                  <c:v>853.40726177118142</c:v>
                </c:pt>
                <c:pt idx="10330">
                  <c:v>959.79448390687821</c:v>
                </c:pt>
                <c:pt idx="10331">
                  <c:v>971.11517659260926</c:v>
                </c:pt>
                <c:pt idx="10332">
                  <c:v>896.15843124031016</c:v>
                </c:pt>
                <c:pt idx="10333">
                  <c:v>870.77383555139909</c:v>
                </c:pt>
                <c:pt idx="10334">
                  <c:v>885.06221044095048</c:v>
                </c:pt>
                <c:pt idx="10335">
                  <c:v>991.5617297119237</c:v>
                </c:pt>
                <c:pt idx="10336">
                  <c:v>1056.8262586522869</c:v>
                </c:pt>
                <c:pt idx="10337">
                  <c:v>1087.394359597999</c:v>
                </c:pt>
                <c:pt idx="10338">
                  <c:v>1064.569985849053</c:v>
                </c:pt>
                <c:pt idx="10339">
                  <c:v>1170.021584813212</c:v>
                </c:pt>
                <c:pt idx="10340">
                  <c:v>1079.82166688384</c:v>
                </c:pt>
                <c:pt idx="10341">
                  <c:v>980.9676952577455</c:v>
                </c:pt>
                <c:pt idx="10342">
                  <c:v>917.74310868598081</c:v>
                </c:pt>
                <c:pt idx="10343">
                  <c:v>919.81162642814752</c:v>
                </c:pt>
                <c:pt idx="10344">
                  <c:v>878.76850171685169</c:v>
                </c:pt>
                <c:pt idx="10345">
                  <c:v>887.70476061636327</c:v>
                </c:pt>
                <c:pt idx="10346">
                  <c:v>1012.791705368931</c:v>
                </c:pt>
                <c:pt idx="10347">
                  <c:v>1017.581197845136</c:v>
                </c:pt>
                <c:pt idx="10348">
                  <c:v>1061.148599130303</c:v>
                </c:pt>
                <c:pt idx="10349">
                  <c:v>1021.663992834818</c:v>
                </c:pt>
                <c:pt idx="10350">
                  <c:v>1038.413094012378</c:v>
                </c:pt>
                <c:pt idx="10351">
                  <c:v>1088.7343228451359</c:v>
                </c:pt>
                <c:pt idx="10352">
                  <c:v>1151.6266240681809</c:v>
                </c:pt>
                <c:pt idx="10353">
                  <c:v>1563.087385397567</c:v>
                </c:pt>
                <c:pt idx="10354">
                  <c:v>1655.175447569484</c:v>
                </c:pt>
                <c:pt idx="10355">
                  <c:v>1728.4683935162491</c:v>
                </c:pt>
                <c:pt idx="10356">
                  <c:v>1560.204455325128</c:v>
                </c:pt>
                <c:pt idx="10357">
                  <c:v>1398.5583512824239</c:v>
                </c:pt>
                <c:pt idx="10358">
                  <c:v>1389.5146705079119</c:v>
                </c:pt>
                <c:pt idx="10359">
                  <c:v>1325.5197818754159</c:v>
                </c:pt>
                <c:pt idx="10360">
                  <c:v>1301.1794332961961</c:v>
                </c:pt>
                <c:pt idx="10361">
                  <c:v>1294.3587894385901</c:v>
                </c:pt>
                <c:pt idx="10362">
                  <c:v>1241.5188494758629</c:v>
                </c:pt>
                <c:pt idx="10363">
                  <c:v>1246.7631076733021</c:v>
                </c:pt>
                <c:pt idx="10364">
                  <c:v>1245.0342786821891</c:v>
                </c:pt>
                <c:pt idx="10365">
                  <c:v>1360.6340183282041</c:v>
                </c:pt>
                <c:pt idx="10366">
                  <c:v>1806.494110687112</c:v>
                </c:pt>
                <c:pt idx="10367">
                  <c:v>1581.9546904700071</c:v>
                </c:pt>
                <c:pt idx="10368">
                  <c:v>1337.8423579794839</c:v>
                </c:pt>
                <c:pt idx="10369">
                  <c:v>1272.76593489281</c:v>
                </c:pt>
                <c:pt idx="10370">
                  <c:v>1227.428082656666</c:v>
                </c:pt>
                <c:pt idx="10371">
                  <c:v>1290.834466777075</c:v>
                </c:pt>
                <c:pt idx="10372">
                  <c:v>1287.5283552280521</c:v>
                </c:pt>
                <c:pt idx="10373">
                  <c:v>1334.5416359968781</c:v>
                </c:pt>
                <c:pt idx="10374">
                  <c:v>1343.4117531843781</c:v>
                </c:pt>
                <c:pt idx="10375">
                  <c:v>1369.3320244084759</c:v>
                </c:pt>
                <c:pt idx="10376">
                  <c:v>1367.291656394241</c:v>
                </c:pt>
                <c:pt idx="10377">
                  <c:v>1367.2134029013589</c:v>
                </c:pt>
                <c:pt idx="10378">
                  <c:v>1357.0561355441321</c:v>
                </c:pt>
                <c:pt idx="10379">
                  <c:v>1446.863799153886</c:v>
                </c:pt>
                <c:pt idx="10380">
                  <c:v>1518.0481423549049</c:v>
                </c:pt>
                <c:pt idx="10381">
                  <c:v>1585.2352080481321</c:v>
                </c:pt>
                <c:pt idx="10382">
                  <c:v>1590.133966466469</c:v>
                </c:pt>
                <c:pt idx="10383">
                  <c:v>1581.273323859916</c:v>
                </c:pt>
                <c:pt idx="10384">
                  <c:v>1440.6181377859609</c:v>
                </c:pt>
                <c:pt idx="10385">
                  <c:v>1361.443406654518</c:v>
                </c:pt>
                <c:pt idx="10386">
                  <c:v>1299.2000226981511</c:v>
                </c:pt>
                <c:pt idx="10387">
                  <c:v>1309.962072324583</c:v>
                </c:pt>
                <c:pt idx="10388">
                  <c:v>1264.8129536367039</c:v>
                </c:pt>
                <c:pt idx="10389">
                  <c:v>1276.473550783352</c:v>
                </c:pt>
                <c:pt idx="10390">
                  <c:v>1386.712698094462</c:v>
                </c:pt>
                <c:pt idx="10391">
                  <c:v>1502.8770771822301</c:v>
                </c:pt>
                <c:pt idx="10392">
                  <c:v>1568.0440550810681</c:v>
                </c:pt>
                <c:pt idx="10393">
                  <c:v>1563.3617024315561</c:v>
                </c:pt>
                <c:pt idx="10394">
                  <c:v>1611.4639954287341</c:v>
                </c:pt>
                <c:pt idx="10395">
                  <c:v>1604.4622205870901</c:v>
                </c:pt>
                <c:pt idx="10396">
                  <c:v>1462.233261806135</c:v>
                </c:pt>
                <c:pt idx="10397">
                  <c:v>1439.375793027707</c:v>
                </c:pt>
                <c:pt idx="10398">
                  <c:v>1559.8628473193171</c:v>
                </c:pt>
                <c:pt idx="10399">
                  <c:v>1629.0454193815219</c:v>
                </c:pt>
                <c:pt idx="10400">
                  <c:v>1760.366365538234</c:v>
                </c:pt>
                <c:pt idx="10401">
                  <c:v>1828.245236621033</c:v>
                </c:pt>
                <c:pt idx="10402">
                  <c:v>1922.1770976210739</c:v>
                </c:pt>
                <c:pt idx="10403">
                  <c:v>1952.219948798635</c:v>
                </c:pt>
                <c:pt idx="10404">
                  <c:v>1958.6860047371879</c:v>
                </c:pt>
                <c:pt idx="10405">
                  <c:v>1805.488346709056</c:v>
                </c:pt>
                <c:pt idx="10406">
                  <c:v>1736.785691517639</c:v>
                </c:pt>
                <c:pt idx="10407">
                  <c:v>1721.4277889136131</c:v>
                </c:pt>
                <c:pt idx="10408">
                  <c:v>1644.8498577825901</c:v>
                </c:pt>
                <c:pt idx="10409">
                  <c:v>1793.497170792192</c:v>
                </c:pt>
                <c:pt idx="10410">
                  <c:v>1748.920474652957</c:v>
                </c:pt>
                <c:pt idx="10411">
                  <c:v>1660.191471709056</c:v>
                </c:pt>
                <c:pt idx="10412">
                  <c:v>1675.4014520815711</c:v>
                </c:pt>
                <c:pt idx="10413">
                  <c:v>1699.5972997662491</c:v>
                </c:pt>
                <c:pt idx="10414">
                  <c:v>1741.0841152101509</c:v>
                </c:pt>
                <c:pt idx="10415">
                  <c:v>1713.776463002014</c:v>
                </c:pt>
                <c:pt idx="10416">
                  <c:v>1616.5143006148851</c:v>
                </c:pt>
                <c:pt idx="10417">
                  <c:v>1637.421565085067</c:v>
                </c:pt>
                <c:pt idx="10418">
                  <c:v>1682.418925479272</c:v>
                </c:pt>
                <c:pt idx="10419">
                  <c:v>1815.8208036046919</c:v>
                </c:pt>
                <c:pt idx="10420">
                  <c:v>1839.527454187787</c:v>
                </c:pt>
                <c:pt idx="10421">
                  <c:v>1901.862902444188</c:v>
                </c:pt>
                <c:pt idx="10422">
                  <c:v>1848.58335387634</c:v>
                </c:pt>
                <c:pt idx="10423">
                  <c:v>1683.2832918684651</c:v>
                </c:pt>
                <c:pt idx="10424">
                  <c:v>1474.359343911719</c:v>
                </c:pt>
                <c:pt idx="10425">
                  <c:v>1381.963382503995</c:v>
                </c:pt>
                <c:pt idx="10426">
                  <c:v>1471.498807475987</c:v>
                </c:pt>
                <c:pt idx="10427">
                  <c:v>1589.151067230662</c:v>
                </c:pt>
                <c:pt idx="10428">
                  <c:v>1761.2021527044651</c:v>
                </c:pt>
                <c:pt idx="10429">
                  <c:v>1710.103668301037</c:v>
                </c:pt>
                <c:pt idx="10430">
                  <c:v>1928.642277875033</c:v>
                </c:pt>
                <c:pt idx="10431">
                  <c:v>1926.690257449241</c:v>
                </c:pt>
                <c:pt idx="10432">
                  <c:v>1706.0980839032941</c:v>
                </c:pt>
                <c:pt idx="10433">
                  <c:v>1571.6260800758021</c:v>
                </c:pt>
                <c:pt idx="10434">
                  <c:v>1503.024226050575</c:v>
                </c:pt>
                <c:pt idx="10435">
                  <c:v>1518.7536011468101</c:v>
                </c:pt>
                <c:pt idx="10436">
                  <c:v>1646.803359265492</c:v>
                </c:pt>
                <c:pt idx="10437">
                  <c:v>1753.036573018248</c:v>
                </c:pt>
                <c:pt idx="10438">
                  <c:v>1898.327989896005</c:v>
                </c:pt>
                <c:pt idx="10439">
                  <c:v>1973.028732945636</c:v>
                </c:pt>
                <c:pt idx="10440">
                  <c:v>2071.0172689640181</c:v>
                </c:pt>
                <c:pt idx="10441">
                  <c:v>2159.7996524687451</c:v>
                </c:pt>
                <c:pt idx="10442">
                  <c:v>2240.6625048933761</c:v>
                </c:pt>
                <c:pt idx="10443">
                  <c:v>2319.044741743824</c:v>
                </c:pt>
                <c:pt idx="10444">
                  <c:v>2436.8178482446101</c:v>
                </c:pt>
                <c:pt idx="10445">
                  <c:v>2539.9925660735212</c:v>
                </c:pt>
                <c:pt idx="10446">
                  <c:v>2707.7363363243198</c:v>
                </c:pt>
                <c:pt idx="10447">
                  <c:v>2924.9502317324159</c:v>
                </c:pt>
                <c:pt idx="10448">
                  <c:v>2757.1882732138379</c:v>
                </c:pt>
                <c:pt idx="10449">
                  <c:v>4521.7710593958154</c:v>
                </c:pt>
                <c:pt idx="10450">
                  <c:v>4375.2629400780979</c:v>
                </c:pt>
                <c:pt idx="10451">
                  <c:v>4118.6800931852013</c:v>
                </c:pt>
                <c:pt idx="10452">
                  <c:v>3231.0782872773989</c:v>
                </c:pt>
                <c:pt idx="10453">
                  <c:v>3319.4118458601979</c:v>
                </c:pt>
                <c:pt idx="10454">
                  <c:v>3023.8993527432021</c:v>
                </c:pt>
                <c:pt idx="10455">
                  <c:v>2761.83213036913</c:v>
                </c:pt>
                <c:pt idx="10456">
                  <c:v>2518.4802589801488</c:v>
                </c:pt>
                <c:pt idx="10457">
                  <c:v>2266.1275570318689</c:v>
                </c:pt>
                <c:pt idx="10458">
                  <c:v>2052.961982931256</c:v>
                </c:pt>
                <c:pt idx="10459">
                  <c:v>2037.214083021805</c:v>
                </c:pt>
                <c:pt idx="10460">
                  <c:v>2058.9058684951879</c:v>
                </c:pt>
                <c:pt idx="10461">
                  <c:v>1868.5778801680319</c:v>
                </c:pt>
                <c:pt idx="10462">
                  <c:v>1766.107348736514</c:v>
                </c:pt>
                <c:pt idx="10463">
                  <c:v>1746.6105733174611</c:v>
                </c:pt>
                <c:pt idx="10464">
                  <c:v>1735.867739650218</c:v>
                </c:pt>
                <c:pt idx="10465">
                  <c:v>1952.995441598498</c:v>
                </c:pt>
                <c:pt idx="10466">
                  <c:v>1604.3597978415521</c:v>
                </c:pt>
                <c:pt idx="10467">
                  <c:v>1491.837870791772</c:v>
                </c:pt>
                <c:pt idx="10468">
                  <c:v>1331.2820779017791</c:v>
                </c:pt>
                <c:pt idx="10469">
                  <c:v>1259.1254425696959</c:v>
                </c:pt>
                <c:pt idx="10470">
                  <c:v>1321.5923186282801</c:v>
                </c:pt>
                <c:pt idx="10471">
                  <c:v>1281.7393335227789</c:v>
                </c:pt>
                <c:pt idx="10472">
                  <c:v>1235.552987406287</c:v>
                </c:pt>
                <c:pt idx="10473">
                  <c:v>1254.862137700678</c:v>
                </c:pt>
                <c:pt idx="10474">
                  <c:v>1321.372387757533</c:v>
                </c:pt>
                <c:pt idx="10475">
                  <c:v>1221.5862592756021</c:v>
                </c:pt>
                <c:pt idx="10476">
                  <c:v>1214.3818263554949</c:v>
                </c:pt>
                <c:pt idx="10477">
                  <c:v>1215.076591788026</c:v>
                </c:pt>
                <c:pt idx="10478">
                  <c:v>1247.345056852673</c:v>
                </c:pt>
                <c:pt idx="10479">
                  <c:v>1130.0942614605749</c:v>
                </c:pt>
                <c:pt idx="10480">
                  <c:v>1120.676811347284</c:v>
                </c:pt>
                <c:pt idx="10481">
                  <c:v>1060.5157093714161</c:v>
                </c:pt>
                <c:pt idx="10482">
                  <c:v>1100.884229854064</c:v>
                </c:pt>
                <c:pt idx="10483">
                  <c:v>1039.601508901613</c:v>
                </c:pt>
                <c:pt idx="10484">
                  <c:v>963.29420508022667</c:v>
                </c:pt>
                <c:pt idx="10485">
                  <c:v>1011.705387369331</c:v>
                </c:pt>
                <c:pt idx="10486">
                  <c:v>906.99156530712639</c:v>
                </c:pt>
                <c:pt idx="10487">
                  <c:v>881.13946810362256</c:v>
                </c:pt>
                <c:pt idx="10488">
                  <c:v>911.83489978688965</c:v>
                </c:pt>
                <c:pt idx="10489">
                  <c:v>1069.551721891736</c:v>
                </c:pt>
                <c:pt idx="10490">
                  <c:v>965.85179592896725</c:v>
                </c:pt>
                <c:pt idx="10491">
                  <c:v>818.53972220234232</c:v>
                </c:pt>
                <c:pt idx="10492">
                  <c:v>808.52712214022108</c:v>
                </c:pt>
                <c:pt idx="10493">
                  <c:v>727.22986936036125</c:v>
                </c:pt>
                <c:pt idx="10494">
                  <c:v>733.41112032270973</c:v>
                </c:pt>
                <c:pt idx="10495">
                  <c:v>720.11642459684231</c:v>
                </c:pt>
                <c:pt idx="10496">
                  <c:v>726.53187323818327</c:v>
                </c:pt>
                <c:pt idx="10497">
                  <c:v>710.02081912809228</c:v>
                </c:pt>
                <c:pt idx="10498">
                  <c:v>754.56788301802226</c:v>
                </c:pt>
                <c:pt idx="10499">
                  <c:v>753.69816191574387</c:v>
                </c:pt>
                <c:pt idx="10500">
                  <c:v>786.97208721581956</c:v>
                </c:pt>
                <c:pt idx="10501">
                  <c:v>763.51788398037081</c:v>
                </c:pt>
                <c:pt idx="10502">
                  <c:v>766.57111113449389</c:v>
                </c:pt>
                <c:pt idx="10503">
                  <c:v>832.1700125016813</c:v>
                </c:pt>
                <c:pt idx="10504">
                  <c:v>787.35856872893896</c:v>
                </c:pt>
                <c:pt idx="10505">
                  <c:v>740.61902388908481</c:v>
                </c:pt>
                <c:pt idx="10506">
                  <c:v>735.60991246472497</c:v>
                </c:pt>
                <c:pt idx="10507">
                  <c:v>751.41559146436703</c:v>
                </c:pt>
                <c:pt idx="10508">
                  <c:v>722.9251238691852</c:v>
                </c:pt>
                <c:pt idx="10509">
                  <c:v>747.49967301444269</c:v>
                </c:pt>
                <c:pt idx="10510">
                  <c:v>700.03532348708859</c:v>
                </c:pt>
                <c:pt idx="10511">
                  <c:v>633.02782387202808</c:v>
                </c:pt>
                <c:pt idx="10512">
                  <c:v>612.42244330135759</c:v>
                </c:pt>
                <c:pt idx="10513">
                  <c:v>581.44328439616061</c:v>
                </c:pt>
                <c:pt idx="10514">
                  <c:v>595.59026331804603</c:v>
                </c:pt>
                <c:pt idx="10515">
                  <c:v>563.68747882833293</c:v>
                </c:pt>
                <c:pt idx="10516">
                  <c:v>528.37499151653844</c:v>
                </c:pt>
                <c:pt idx="10517">
                  <c:v>541.67187824239545</c:v>
                </c:pt>
                <c:pt idx="10518">
                  <c:v>600.74715225730449</c:v>
                </c:pt>
                <c:pt idx="10519">
                  <c:v>555.96028429281876</c:v>
                </c:pt>
                <c:pt idx="10520">
                  <c:v>532.24874238265215</c:v>
                </c:pt>
                <c:pt idx="10521">
                  <c:v>518.36192870651291</c:v>
                </c:pt>
                <c:pt idx="10522">
                  <c:v>528.07286170863983</c:v>
                </c:pt>
                <c:pt idx="10523">
                  <c:v>532.58030526759148</c:v>
                </c:pt>
                <c:pt idx="10524">
                  <c:v>528.08139940253091</c:v>
                </c:pt>
                <c:pt idx="10525">
                  <c:v>507.30378982795418</c:v>
                </c:pt>
                <c:pt idx="10526">
                  <c:v>507.38975720223829</c:v>
                </c:pt>
                <c:pt idx="10527">
                  <c:v>444.62306857969202</c:v>
                </c:pt>
                <c:pt idx="10528">
                  <c:v>451.06974328814471</c:v>
                </c:pt>
                <c:pt idx="10529">
                  <c:v>497.12781695791352</c:v>
                </c:pt>
                <c:pt idx="10530">
                  <c:v>512.78360309072605</c:v>
                </c:pt>
                <c:pt idx="10531">
                  <c:v>519.56439195364931</c:v>
                </c:pt>
                <c:pt idx="10532">
                  <c:v>496.63308043731882</c:v>
                </c:pt>
                <c:pt idx="10533">
                  <c:v>499.64960875763131</c:v>
                </c:pt>
                <c:pt idx="10534">
                  <c:v>483.39240163014648</c:v>
                </c:pt>
                <c:pt idx="10535">
                  <c:v>506.67548766388131</c:v>
                </c:pt>
                <c:pt idx="10536">
                  <c:v>470.49379146394671</c:v>
                </c:pt>
                <c:pt idx="10537">
                  <c:v>458.20503686983869</c:v>
                </c:pt>
                <c:pt idx="10538">
                  <c:v>453.19112856337188</c:v>
                </c:pt>
                <c:pt idx="10539">
                  <c:v>462.88230464754042</c:v>
                </c:pt>
                <c:pt idx="10540">
                  <c:v>468.18080495045899</c:v>
                </c:pt>
                <c:pt idx="10541">
                  <c:v>474.84326286914359</c:v>
                </c:pt>
                <c:pt idx="10542">
                  <c:v>451.85803257154231</c:v>
                </c:pt>
                <c:pt idx="10543">
                  <c:v>460.98749086805941</c:v>
                </c:pt>
                <c:pt idx="10544">
                  <c:v>456.65091362338711</c:v>
                </c:pt>
                <c:pt idx="10545">
                  <c:v>442.4687734724543</c:v>
                </c:pt>
                <c:pt idx="10546">
                  <c:v>442.13912484248459</c:v>
                </c:pt>
                <c:pt idx="10547">
                  <c:v>409.86327902180369</c:v>
                </c:pt>
                <c:pt idx="10548">
                  <c:v>398.18922667236808</c:v>
                </c:pt>
                <c:pt idx="10549">
                  <c:v>400.48779620077528</c:v>
                </c:pt>
                <c:pt idx="10550">
                  <c:v>425.98348888650628</c:v>
                </c:pt>
                <c:pt idx="10551">
                  <c:v>417.14103781086618</c:v>
                </c:pt>
                <c:pt idx="10552">
                  <c:v>415.59489025369379</c:v>
                </c:pt>
                <c:pt idx="10553">
                  <c:v>397.47724932577529</c:v>
                </c:pt>
                <c:pt idx="10554">
                  <c:v>398.04218575297801</c:v>
                </c:pt>
                <c:pt idx="10555">
                  <c:v>389.14243037477718</c:v>
                </c:pt>
                <c:pt idx="10556">
                  <c:v>380.64824863081037</c:v>
                </c:pt>
                <c:pt idx="10557">
                  <c:v>396.91097960205559</c:v>
                </c:pt>
                <c:pt idx="10558">
                  <c:v>381.18368965922792</c:v>
                </c:pt>
                <c:pt idx="10559">
                  <c:v>389.04804464680382</c:v>
                </c:pt>
                <c:pt idx="10560">
                  <c:v>393.80006378600729</c:v>
                </c:pt>
                <c:pt idx="10561">
                  <c:v>376.63058457541729</c:v>
                </c:pt>
                <c:pt idx="10562">
                  <c:v>379.27756670858793</c:v>
                </c:pt>
                <c:pt idx="10563">
                  <c:v>389.04898233927338</c:v>
                </c:pt>
                <c:pt idx="10564">
                  <c:v>384.80639971640028</c:v>
                </c:pt>
                <c:pt idx="10565">
                  <c:v>384.63203448202529</c:v>
                </c:pt>
                <c:pt idx="10566">
                  <c:v>390.4579916095102</c:v>
                </c:pt>
                <c:pt idx="10567">
                  <c:v>416.89112775795809</c:v>
                </c:pt>
                <c:pt idx="10568">
                  <c:v>394.01084307577543</c:v>
                </c:pt>
                <c:pt idx="10569">
                  <c:v>379.67826572065411</c:v>
                </c:pt>
                <c:pt idx="10570">
                  <c:v>377.76975966880951</c:v>
                </c:pt>
                <c:pt idx="10571">
                  <c:v>355.60040027959542</c:v>
                </c:pt>
                <c:pt idx="10572">
                  <c:v>363.14322206404609</c:v>
                </c:pt>
                <c:pt idx="10573">
                  <c:v>370.68887587974689</c:v>
                </c:pt>
                <c:pt idx="10574">
                  <c:v>360.87984315779619</c:v>
                </c:pt>
                <c:pt idx="10575">
                  <c:v>362.99366151717118</c:v>
                </c:pt>
                <c:pt idx="10576">
                  <c:v>347.53979558072422</c:v>
                </c:pt>
                <c:pt idx="10577">
                  <c:v>356.40976082362761</c:v>
                </c:pt>
                <c:pt idx="10578">
                  <c:v>375.19025752321471</c:v>
                </c:pt>
                <c:pt idx="10579">
                  <c:v>362.74997255232739</c:v>
                </c:pt>
                <c:pt idx="10580">
                  <c:v>332.29499577603673</c:v>
                </c:pt>
                <c:pt idx="10581">
                  <c:v>341.83684597703478</c:v>
                </c:pt>
                <c:pt idx="10582">
                  <c:v>338.41720261481709</c:v>
                </c:pt>
                <c:pt idx="10583">
                  <c:v>328.25638268725641</c:v>
                </c:pt>
                <c:pt idx="10584">
                  <c:v>323.71638747383412</c:v>
                </c:pt>
                <c:pt idx="10585">
                  <c:v>348.00041746567399</c:v>
                </c:pt>
                <c:pt idx="10586">
                  <c:v>359.17325087974689</c:v>
                </c:pt>
                <c:pt idx="10587">
                  <c:v>328.98094323413142</c:v>
                </c:pt>
                <c:pt idx="10588">
                  <c:v>347.98635223556317</c:v>
                </c:pt>
                <c:pt idx="10589">
                  <c:v>333.87649168442402</c:v>
                </c:pt>
                <c:pt idx="10590">
                  <c:v>300.05294576466548</c:v>
                </c:pt>
                <c:pt idx="10591">
                  <c:v>328.03310789536152</c:v>
                </c:pt>
                <c:pt idx="10592">
                  <c:v>327.141211115175</c:v>
                </c:pt>
                <c:pt idx="10593">
                  <c:v>313.95762780444392</c:v>
                </c:pt>
                <c:pt idx="10594">
                  <c:v>347.20832441063902</c:v>
                </c:pt>
                <c:pt idx="10595">
                  <c:v>359.48562334921291</c:v>
                </c:pt>
                <c:pt idx="10596">
                  <c:v>332.65086912583018</c:v>
                </c:pt>
                <c:pt idx="10597">
                  <c:v>339.35462841028112</c:v>
                </c:pt>
                <c:pt idx="10598">
                  <c:v>329.2123903143937</c:v>
                </c:pt>
                <c:pt idx="10599">
                  <c:v>330.20016159919209</c:v>
                </c:pt>
                <c:pt idx="10600">
                  <c:v>329.22294987759921</c:v>
                </c:pt>
                <c:pt idx="10601">
                  <c:v>312.55393678313328</c:v>
                </c:pt>
                <c:pt idx="10602">
                  <c:v>309.61090474904051</c:v>
                </c:pt>
                <c:pt idx="10603">
                  <c:v>335.47894529770531</c:v>
                </c:pt>
                <c:pt idx="10604">
                  <c:v>324.3006987085671</c:v>
                </c:pt>
                <c:pt idx="10605">
                  <c:v>360.27150752321472</c:v>
                </c:pt>
                <c:pt idx="10606">
                  <c:v>385.20420196960112</c:v>
                </c:pt>
                <c:pt idx="10607">
                  <c:v>383.08169172280179</c:v>
                </c:pt>
                <c:pt idx="10608">
                  <c:v>347.46886630659162</c:v>
                </c:pt>
                <c:pt idx="10609">
                  <c:v>349.56285048912201</c:v>
                </c:pt>
                <c:pt idx="10610">
                  <c:v>373.28600128600732</c:v>
                </c:pt>
                <c:pt idx="10611">
                  <c:v>388.04350812905182</c:v>
                </c:pt>
                <c:pt idx="10612">
                  <c:v>426.99638208468241</c:v>
                </c:pt>
                <c:pt idx="10613">
                  <c:v>428.63276851472801</c:v>
                </c:pt>
                <c:pt idx="10614">
                  <c:v>408.66110472671852</c:v>
                </c:pt>
                <c:pt idx="10615">
                  <c:v>410.5774915417033</c:v>
                </c:pt>
                <c:pt idx="10616">
                  <c:v>381.98162795753473</c:v>
                </c:pt>
                <c:pt idx="10617">
                  <c:v>370.43220489928859</c:v>
                </c:pt>
                <c:pt idx="10618">
                  <c:v>370.76595284282172</c:v>
                </c:pt>
                <c:pt idx="10619">
                  <c:v>372.3724230505585</c:v>
                </c:pt>
                <c:pt idx="10620">
                  <c:v>373.03258203066929</c:v>
                </c:pt>
                <c:pt idx="10621">
                  <c:v>387.62079357400631</c:v>
                </c:pt>
                <c:pt idx="10622">
                  <c:v>373.17351895326021</c:v>
                </c:pt>
                <c:pt idx="10623">
                  <c:v>370.20572383180848</c:v>
                </c:pt>
                <c:pt idx="10624">
                  <c:v>373.89760567485291</c:v>
                </c:pt>
                <c:pt idx="10625">
                  <c:v>389.11525656086633</c:v>
                </c:pt>
                <c:pt idx="10626">
                  <c:v>372.11713692485301</c:v>
                </c:pt>
                <c:pt idx="10627">
                  <c:v>374.18825010986808</c:v>
                </c:pt>
                <c:pt idx="10628">
                  <c:v>372.28240342307362</c:v>
                </c:pt>
                <c:pt idx="10629">
                  <c:v>369.41413447633971</c:v>
                </c:pt>
                <c:pt idx="10630">
                  <c:v>377.38202902180382</c:v>
                </c:pt>
                <c:pt idx="10631">
                  <c:v>482.1335513755555</c:v>
                </c:pt>
                <c:pt idx="10632">
                  <c:v>381.45835958820999</c:v>
                </c:pt>
                <c:pt idx="10633">
                  <c:v>608.5056931728509</c:v>
                </c:pt>
                <c:pt idx="10634">
                  <c:v>487.69329804671457</c:v>
                </c:pt>
                <c:pt idx="10635">
                  <c:v>453.92336315926963</c:v>
                </c:pt>
                <c:pt idx="10636">
                  <c:v>426.29102319796368</c:v>
                </c:pt>
                <c:pt idx="10637">
                  <c:v>424.5983917469656</c:v>
                </c:pt>
                <c:pt idx="10638">
                  <c:v>409.19075368092768</c:v>
                </c:pt>
                <c:pt idx="10639">
                  <c:v>690.17945593212642</c:v>
                </c:pt>
                <c:pt idx="10640">
                  <c:v>575.46778503753274</c:v>
                </c:pt>
                <c:pt idx="10641">
                  <c:v>520.89109885639255</c:v>
                </c:pt>
                <c:pt idx="10642">
                  <c:v>488.87874678429029</c:v>
                </c:pt>
                <c:pt idx="10643">
                  <c:v>485.33095400801011</c:v>
                </c:pt>
                <c:pt idx="10644">
                  <c:v>467.61061805629612</c:v>
                </c:pt>
                <c:pt idx="10645">
                  <c:v>455.33134880664358</c:v>
                </c:pt>
                <c:pt idx="10646">
                  <c:v>428.3789382370262</c:v>
                </c:pt>
                <c:pt idx="10647">
                  <c:v>431.94372095186992</c:v>
                </c:pt>
                <c:pt idx="10648">
                  <c:v>414.12706927465689</c:v>
                </c:pt>
                <c:pt idx="10649">
                  <c:v>399.8714256095206</c:v>
                </c:pt>
                <c:pt idx="10650">
                  <c:v>405.20750236591158</c:v>
                </c:pt>
                <c:pt idx="10651">
                  <c:v>462.997909731351</c:v>
                </c:pt>
                <c:pt idx="10652">
                  <c:v>466.39749517346269</c:v>
                </c:pt>
                <c:pt idx="10653">
                  <c:v>461.96612856337191</c:v>
                </c:pt>
                <c:pt idx="10654">
                  <c:v>467.57902191848268</c:v>
                </c:pt>
                <c:pt idx="10655">
                  <c:v>442.47355637976767</c:v>
                </c:pt>
                <c:pt idx="10656">
                  <c:v>457.91916988191542</c:v>
                </c:pt>
                <c:pt idx="10657">
                  <c:v>511.78541182335289</c:v>
                </c:pt>
                <c:pt idx="10658">
                  <c:v>493.25549383328178</c:v>
                </c:pt>
                <c:pt idx="10659">
                  <c:v>510.44123329067111</c:v>
                </c:pt>
                <c:pt idx="10660">
                  <c:v>504.79024725125061</c:v>
                </c:pt>
                <c:pt idx="10661">
                  <c:v>476.74571471466248</c:v>
                </c:pt>
                <c:pt idx="10662">
                  <c:v>476.41384761629052</c:v>
                </c:pt>
                <c:pt idx="10663">
                  <c:v>480.08638854278757</c:v>
                </c:pt>
                <c:pt idx="10664">
                  <c:v>476.64737760102332</c:v>
                </c:pt>
                <c:pt idx="10665">
                  <c:v>488.70782280307452</c:v>
                </c:pt>
                <c:pt idx="10666">
                  <c:v>491.20480043837188</c:v>
                </c:pt>
                <c:pt idx="10667">
                  <c:v>538.57451832936522</c:v>
                </c:pt>
                <c:pt idx="10668">
                  <c:v>530.18970018378093</c:v>
                </c:pt>
                <c:pt idx="10669">
                  <c:v>614.93123236385759</c:v>
                </c:pt>
                <c:pt idx="10670">
                  <c:v>638.99545885855071</c:v>
                </c:pt>
                <c:pt idx="10671">
                  <c:v>647.27145983511321</c:v>
                </c:pt>
                <c:pt idx="10672">
                  <c:v>695.3043242175886</c:v>
                </c:pt>
                <c:pt idx="10673">
                  <c:v>706.81399218633851</c:v>
                </c:pt>
                <c:pt idx="10674">
                  <c:v>670.0424898198462</c:v>
                </c:pt>
                <c:pt idx="10675">
                  <c:v>620.3767610548955</c:v>
                </c:pt>
                <c:pt idx="10676">
                  <c:v>670.1390553031265</c:v>
                </c:pt>
                <c:pt idx="10677">
                  <c:v>636.12614716780843</c:v>
                </c:pt>
                <c:pt idx="10678">
                  <c:v>642.0791536330205</c:v>
                </c:pt>
                <c:pt idx="10679">
                  <c:v>635.33376387413409</c:v>
                </c:pt>
                <c:pt idx="10680">
                  <c:v>679.6540635289939</c:v>
                </c:pt>
                <c:pt idx="10681">
                  <c:v>705.51632051802221</c:v>
                </c:pt>
                <c:pt idx="10682">
                  <c:v>713.62503987385935</c:v>
                </c:pt>
                <c:pt idx="10683">
                  <c:v>732.25830034155626</c:v>
                </c:pt>
                <c:pt idx="10684">
                  <c:v>653.33574206167566</c:v>
                </c:pt>
                <c:pt idx="10685">
                  <c:v>642.74590923211895</c:v>
                </c:pt>
                <c:pt idx="10686">
                  <c:v>644.50311587842953</c:v>
                </c:pt>
                <c:pt idx="10687">
                  <c:v>636.77755033829317</c:v>
                </c:pt>
                <c:pt idx="10688">
                  <c:v>587.75640968486516</c:v>
                </c:pt>
                <c:pt idx="10689">
                  <c:v>594.64470281765682</c:v>
                </c:pt>
                <c:pt idx="10690">
                  <c:v>606.6721222157156</c:v>
                </c:pt>
                <c:pt idx="10691">
                  <c:v>553.70327102394094</c:v>
                </c:pt>
                <c:pt idx="10692">
                  <c:v>530.4906508783256</c:v>
                </c:pt>
                <c:pt idx="10693">
                  <c:v>489.72513943406608</c:v>
                </c:pt>
                <c:pt idx="10694">
                  <c:v>490.89821923770057</c:v>
                </c:pt>
                <c:pt idx="10695">
                  <c:v>582.00434187447127</c:v>
                </c:pt>
                <c:pt idx="10696">
                  <c:v>842.63370542252403</c:v>
                </c:pt>
                <c:pt idx="10697">
                  <c:v>788.70087541220596</c:v>
                </c:pt>
                <c:pt idx="10698">
                  <c:v>753.306004290028</c:v>
                </c:pt>
                <c:pt idx="10699">
                  <c:v>816.98831758833467</c:v>
                </c:pt>
                <c:pt idx="10700">
                  <c:v>929.2235870802059</c:v>
                </c:pt>
                <c:pt idx="10701">
                  <c:v>988.12712519457159</c:v>
                </c:pt>
                <c:pt idx="10702">
                  <c:v>1002.295256495742</c:v>
                </c:pt>
                <c:pt idx="10703">
                  <c:v>1304.0213636638659</c:v>
                </c:pt>
                <c:pt idx="10704">
                  <c:v>1098.6806445224011</c:v>
                </c:pt>
                <c:pt idx="10705">
                  <c:v>963.69618358163768</c:v>
                </c:pt>
                <c:pt idx="10706">
                  <c:v>956.02873892856758</c:v>
                </c:pt>
                <c:pt idx="10707">
                  <c:v>886.80329545874383</c:v>
                </c:pt>
                <c:pt idx="10708">
                  <c:v>882.90257299496352</c:v>
                </c:pt>
                <c:pt idx="10709">
                  <c:v>991.35378583199588</c:v>
                </c:pt>
                <c:pt idx="10710">
                  <c:v>983.31645030786285</c:v>
                </c:pt>
                <c:pt idx="10711">
                  <c:v>1042.0191066289331</c:v>
                </c:pt>
                <c:pt idx="10712">
                  <c:v>1121.328682087785</c:v>
                </c:pt>
                <c:pt idx="10713">
                  <c:v>1271.3389038811849</c:v>
                </c:pt>
                <c:pt idx="10714">
                  <c:v>1359.936187183808</c:v>
                </c:pt>
                <c:pt idx="10715">
                  <c:v>1209.8580125398989</c:v>
                </c:pt>
                <c:pt idx="10716">
                  <c:v>1157.6990201315009</c:v>
                </c:pt>
                <c:pt idx="10717">
                  <c:v>1253.175739241276</c:v>
                </c:pt>
                <c:pt idx="10718">
                  <c:v>1300.647792210762</c:v>
                </c:pt>
                <c:pt idx="10719">
                  <c:v>1387.123178986368</c:v>
                </c:pt>
                <c:pt idx="10720">
                  <c:v>1457.102410171404</c:v>
                </c:pt>
                <c:pt idx="10721">
                  <c:v>1520.86448967212</c:v>
                </c:pt>
                <c:pt idx="10722">
                  <c:v>1341.5123627408971</c:v>
                </c:pt>
                <c:pt idx="10723">
                  <c:v>1273.77858796706</c:v>
                </c:pt>
                <c:pt idx="10724">
                  <c:v>1320.0069457060681</c:v>
                </c:pt>
                <c:pt idx="10725">
                  <c:v>1322.4583328097569</c:v>
                </c:pt>
                <c:pt idx="10726">
                  <c:v>1322.8050025391631</c:v>
                </c:pt>
                <c:pt idx="10727">
                  <c:v>1423.2531726141281</c:v>
                </c:pt>
                <c:pt idx="10728">
                  <c:v>1364.9140338175901</c:v>
                </c:pt>
                <c:pt idx="10729">
                  <c:v>1366.558682640029</c:v>
                </c:pt>
                <c:pt idx="10730">
                  <c:v>1430.6453193194011</c:v>
                </c:pt>
                <c:pt idx="10731">
                  <c:v>1462.6095917551729</c:v>
                </c:pt>
                <c:pt idx="10732">
                  <c:v>1610.2707656970099</c:v>
                </c:pt>
                <c:pt idx="10733">
                  <c:v>1653.8818577147831</c:v>
                </c:pt>
                <c:pt idx="10734">
                  <c:v>1669.6833794200561</c:v>
                </c:pt>
                <c:pt idx="10735">
                  <c:v>1679.3246865702829</c:v>
                </c:pt>
                <c:pt idx="10736">
                  <c:v>1533.7139217261131</c:v>
                </c:pt>
                <c:pt idx="10737">
                  <c:v>1424.1789196592749</c:v>
                </c:pt>
                <c:pt idx="10738">
                  <c:v>1418.3744782245969</c:v>
                </c:pt>
                <c:pt idx="10739">
                  <c:v>1462.624651696211</c:v>
                </c:pt>
                <c:pt idx="10740">
                  <c:v>1501.738029640112</c:v>
                </c:pt>
                <c:pt idx="10741">
                  <c:v>1516.7401766340899</c:v>
                </c:pt>
                <c:pt idx="10742">
                  <c:v>1638.219313217226</c:v>
                </c:pt>
                <c:pt idx="10743">
                  <c:v>1489.057582730999</c:v>
                </c:pt>
                <c:pt idx="10744">
                  <c:v>1530.860805387249</c:v>
                </c:pt>
                <c:pt idx="10745">
                  <c:v>1587.510687814809</c:v>
                </c:pt>
                <c:pt idx="10746">
                  <c:v>1584.1988638563359</c:v>
                </c:pt>
                <c:pt idx="10747">
                  <c:v>1496.9694812078781</c:v>
                </c:pt>
                <c:pt idx="10748">
                  <c:v>1391.760834445749</c:v>
                </c:pt>
                <c:pt idx="10749">
                  <c:v>1318.817126202825</c:v>
                </c:pt>
                <c:pt idx="10750">
                  <c:v>1337.338932458511</c:v>
                </c:pt>
                <c:pt idx="10751">
                  <c:v>1377.616361981969</c:v>
                </c:pt>
                <c:pt idx="10752">
                  <c:v>1423.470355930124</c:v>
                </c:pt>
                <c:pt idx="10753">
                  <c:v>1431.21872468581</c:v>
                </c:pt>
                <c:pt idx="10754">
                  <c:v>1487.810519154938</c:v>
                </c:pt>
                <c:pt idx="10755">
                  <c:v>1522.311594817211</c:v>
                </c:pt>
                <c:pt idx="10756">
                  <c:v>1547.1354428584009</c:v>
                </c:pt>
                <c:pt idx="10757">
                  <c:v>1556.628635351663</c:v>
                </c:pt>
                <c:pt idx="10758">
                  <c:v>1706.9622124071279</c:v>
                </c:pt>
                <c:pt idx="10759">
                  <c:v>1632.6764726254989</c:v>
                </c:pt>
                <c:pt idx="10760">
                  <c:v>1532.1072585910069</c:v>
                </c:pt>
                <c:pt idx="10761">
                  <c:v>1460.02808313784</c:v>
                </c:pt>
                <c:pt idx="10762">
                  <c:v>1391.943612406287</c:v>
                </c:pt>
                <c:pt idx="10763">
                  <c:v>1296.463827731211</c:v>
                </c:pt>
                <c:pt idx="10764">
                  <c:v>1300.7600295767299</c:v>
                </c:pt>
                <c:pt idx="10765">
                  <c:v>1367.018546067844</c:v>
                </c:pt>
                <c:pt idx="10766">
                  <c:v>1397.2999036821891</c:v>
                </c:pt>
                <c:pt idx="10767">
                  <c:v>1369.488577000712</c:v>
                </c:pt>
                <c:pt idx="10768">
                  <c:v>1397.6148062184079</c:v>
                </c:pt>
                <c:pt idx="10769">
                  <c:v>1431.1171086925069</c:v>
                </c:pt>
                <c:pt idx="10770">
                  <c:v>1445.801034281287</c:v>
                </c:pt>
                <c:pt idx="10771">
                  <c:v>1459.409315146348</c:v>
                </c:pt>
                <c:pt idx="10772">
                  <c:v>1479.9753980721389</c:v>
                </c:pt>
                <c:pt idx="10773">
                  <c:v>1507.623527352378</c:v>
                </c:pt>
                <c:pt idx="10774">
                  <c:v>1571.6353423151049</c:v>
                </c:pt>
                <c:pt idx="10775">
                  <c:v>1462.731519098083</c:v>
                </c:pt>
                <c:pt idx="10776">
                  <c:v>1477.176528671238</c:v>
                </c:pt>
                <c:pt idx="10777">
                  <c:v>1450.396282702151</c:v>
                </c:pt>
                <c:pt idx="10778">
                  <c:v>1348.6348901634051</c:v>
                </c:pt>
                <c:pt idx="10779">
                  <c:v>1292.9005659162269</c:v>
                </c:pt>
                <c:pt idx="10780">
                  <c:v>1255.6704812013511</c:v>
                </c:pt>
                <c:pt idx="10781">
                  <c:v>1268.355531761704</c:v>
                </c:pt>
                <c:pt idx="10782">
                  <c:v>1266.3242452975451</c:v>
                </c:pt>
                <c:pt idx="10783">
                  <c:v>1228.023230827363</c:v>
                </c:pt>
                <c:pt idx="10784">
                  <c:v>1307.666723841598</c:v>
                </c:pt>
                <c:pt idx="10785">
                  <c:v>1403.8124051257121</c:v>
                </c:pt>
                <c:pt idx="10786">
                  <c:v>1398.5157259193861</c:v>
                </c:pt>
                <c:pt idx="10787">
                  <c:v>1331.0922225621171</c:v>
                </c:pt>
                <c:pt idx="10788">
                  <c:v>1311.689762202026</c:v>
                </c:pt>
                <c:pt idx="10789">
                  <c:v>1280.908951655151</c:v>
                </c:pt>
                <c:pt idx="10790">
                  <c:v>1256.4503076335029</c:v>
                </c:pt>
                <c:pt idx="10791">
                  <c:v>1406.4395856968019</c:v>
                </c:pt>
                <c:pt idx="10792">
                  <c:v>1498.182365243003</c:v>
                </c:pt>
                <c:pt idx="10793">
                  <c:v>1432.9617949414539</c:v>
                </c:pt>
                <c:pt idx="10794">
                  <c:v>1395.7038203714569</c:v>
                </c:pt>
                <c:pt idx="10795">
                  <c:v>1305.0550434804541</c:v>
                </c:pt>
                <c:pt idx="10796">
                  <c:v>1177.111912179284</c:v>
                </c:pt>
                <c:pt idx="10797">
                  <c:v>1189.560917625291</c:v>
                </c:pt>
                <c:pt idx="10798">
                  <c:v>1266.6304180386589</c:v>
                </c:pt>
                <c:pt idx="10799">
                  <c:v>1225.246522324162</c:v>
                </c:pt>
                <c:pt idx="10800">
                  <c:v>1214.8043243848931</c:v>
                </c:pt>
                <c:pt idx="10801">
                  <c:v>1303.374983346946</c:v>
                </c:pt>
                <c:pt idx="10802">
                  <c:v>1348.0012419577531</c:v>
                </c:pt>
                <c:pt idx="10803">
                  <c:v>1338.5471119644919</c:v>
                </c:pt>
                <c:pt idx="10804">
                  <c:v>1331.25811291589</c:v>
                </c:pt>
                <c:pt idx="10805">
                  <c:v>1303.5336415106931</c:v>
                </c:pt>
                <c:pt idx="10806">
                  <c:v>1342.7735132102789</c:v>
                </c:pt>
                <c:pt idx="10807">
                  <c:v>1274.6595257098591</c:v>
                </c:pt>
                <c:pt idx="10808">
                  <c:v>1243.250953800745</c:v>
                </c:pt>
                <c:pt idx="10809">
                  <c:v>1165.8599993678361</c:v>
                </c:pt>
                <c:pt idx="10810">
                  <c:v>1120.8424710333099</c:v>
                </c:pt>
                <c:pt idx="10811">
                  <c:v>1169.366775556769</c:v>
                </c:pt>
                <c:pt idx="10812">
                  <c:v>1327.826463295143</c:v>
                </c:pt>
                <c:pt idx="10813">
                  <c:v>1287.602246951014</c:v>
                </c:pt>
                <c:pt idx="10814">
                  <c:v>1348.0510527539541</c:v>
                </c:pt>
                <c:pt idx="10815">
                  <c:v>1496.3922166414609</c:v>
                </c:pt>
                <c:pt idx="10816">
                  <c:v>1378.9024483722151</c:v>
                </c:pt>
                <c:pt idx="10817">
                  <c:v>1349.333338102673</c:v>
                </c:pt>
                <c:pt idx="10818">
                  <c:v>1380.617700738708</c:v>
                </c:pt>
                <c:pt idx="10819">
                  <c:v>1424.751985634681</c:v>
                </c:pt>
                <c:pt idx="10820">
                  <c:v>1329.689353920143</c:v>
                </c:pt>
                <c:pt idx="10821">
                  <c:v>1290.2836723473249</c:v>
                </c:pt>
                <c:pt idx="10822">
                  <c:v>1245.3732734002231</c:v>
                </c:pt>
                <c:pt idx="10823">
                  <c:v>1187.6245851697231</c:v>
                </c:pt>
                <c:pt idx="10824">
                  <c:v>1176.690610752818</c:v>
                </c:pt>
                <c:pt idx="10825">
                  <c:v>1130.5394204051511</c:v>
                </c:pt>
                <c:pt idx="10826">
                  <c:v>1080.750806354022</c:v>
                </c:pt>
                <c:pt idx="10827">
                  <c:v>1061.9877403327121</c:v>
                </c:pt>
                <c:pt idx="10828">
                  <c:v>1089.6364219733359</c:v>
                </c:pt>
                <c:pt idx="10829">
                  <c:v>1102.408386115015</c:v>
                </c:pt>
                <c:pt idx="10830">
                  <c:v>1147.867348649128</c:v>
                </c:pt>
                <c:pt idx="10831">
                  <c:v>1126.502328059295</c:v>
                </c:pt>
                <c:pt idx="10832">
                  <c:v>1229.426988521727</c:v>
                </c:pt>
                <c:pt idx="10833">
                  <c:v>1182.624715921912</c:v>
                </c:pt>
                <c:pt idx="10834">
                  <c:v>1108.758507390284</c:v>
                </c:pt>
                <c:pt idx="10835">
                  <c:v>1468.634658574791</c:v>
                </c:pt>
                <c:pt idx="10836">
                  <c:v>1132.3914255799309</c:v>
                </c:pt>
                <c:pt idx="10837">
                  <c:v>1082.4968593092949</c:v>
                </c:pt>
                <c:pt idx="10838">
                  <c:v>1024.5598026118139</c:v>
                </c:pt>
                <c:pt idx="10839">
                  <c:v>1058.0180929537951</c:v>
                </c:pt>
                <c:pt idx="10840">
                  <c:v>1079.756400709859</c:v>
                </c:pt>
                <c:pt idx="10841">
                  <c:v>1133.864716595556</c:v>
                </c:pt>
                <c:pt idx="10842">
                  <c:v>983.14155036998432</c:v>
                </c:pt>
                <c:pt idx="10843">
                  <c:v>918.02214006064344</c:v>
                </c:pt>
                <c:pt idx="10844">
                  <c:v>861.44950613270407</c:v>
                </c:pt>
                <c:pt idx="10845">
                  <c:v>836.82787623567788</c:v>
                </c:pt>
                <c:pt idx="10846">
                  <c:v>865.77003338021927</c:v>
                </c:pt>
                <c:pt idx="10847">
                  <c:v>881.71584267604135</c:v>
                </c:pt>
                <c:pt idx="10848">
                  <c:v>940.21739346055426</c:v>
                </c:pt>
                <c:pt idx="10849">
                  <c:v>835.28443976909614</c:v>
                </c:pt>
                <c:pt idx="10850">
                  <c:v>823.68843516077413</c:v>
                </c:pt>
                <c:pt idx="10851">
                  <c:v>824.58454384791617</c:v>
                </c:pt>
                <c:pt idx="10852">
                  <c:v>850.2218904597969</c:v>
                </c:pt>
                <c:pt idx="10853">
                  <c:v>820.04842003116244</c:v>
                </c:pt>
                <c:pt idx="10854">
                  <c:v>854.43464407734223</c:v>
                </c:pt>
                <c:pt idx="10855">
                  <c:v>798.28112636034052</c:v>
                </c:pt>
                <c:pt idx="10856">
                  <c:v>701.92786466675534</c:v>
                </c:pt>
                <c:pt idx="10857">
                  <c:v>714.19224808509239</c:v>
                </c:pt>
                <c:pt idx="10858">
                  <c:v>687.7223655612969</c:v>
                </c:pt>
                <c:pt idx="10859">
                  <c:v>612.9821449937856</c:v>
                </c:pt>
                <c:pt idx="10860">
                  <c:v>530.51367735596182</c:v>
                </c:pt>
                <c:pt idx="10861">
                  <c:v>486.83507547632928</c:v>
                </c:pt>
                <c:pt idx="10862">
                  <c:v>509.11966378032167</c:v>
                </c:pt>
                <c:pt idx="10863">
                  <c:v>506.960924027121</c:v>
                </c:pt>
                <c:pt idx="10864">
                  <c:v>471.37509156828958</c:v>
                </c:pt>
                <c:pt idx="10865">
                  <c:v>507.14576032113229</c:v>
                </c:pt>
                <c:pt idx="10866">
                  <c:v>470.05547358248282</c:v>
                </c:pt>
                <c:pt idx="10867">
                  <c:v>511.71226968760402</c:v>
                </c:pt>
                <c:pt idx="10868">
                  <c:v>483.20913023163621</c:v>
                </c:pt>
                <c:pt idx="10869">
                  <c:v>470.79856890066839</c:v>
                </c:pt>
                <c:pt idx="10870">
                  <c:v>442.78348101004337</c:v>
                </c:pt>
                <c:pt idx="10871">
                  <c:v>414.03300364923649</c:v>
                </c:pt>
                <c:pt idx="10872">
                  <c:v>435.2148729965453</c:v>
                </c:pt>
                <c:pt idx="10873">
                  <c:v>436.85174176644489</c:v>
                </c:pt>
                <c:pt idx="10874">
                  <c:v>526.39436936804896</c:v>
                </c:pt>
                <c:pt idx="10875">
                  <c:v>503.04637822491833</c:v>
                </c:pt>
                <c:pt idx="10876">
                  <c:v>499.09791133180852</c:v>
                </c:pt>
                <c:pt idx="10877">
                  <c:v>438.00363016382943</c:v>
                </c:pt>
                <c:pt idx="10878">
                  <c:v>363.62540766451411</c:v>
                </c:pt>
                <c:pt idx="10879">
                  <c:v>349.37285141593549</c:v>
                </c:pt>
                <c:pt idx="10880">
                  <c:v>342.55803384776021</c:v>
                </c:pt>
                <c:pt idx="10881">
                  <c:v>340.18541068332939</c:v>
                </c:pt>
                <c:pt idx="10882">
                  <c:v>338.17323577529999</c:v>
                </c:pt>
                <c:pt idx="10883">
                  <c:v>351.49201340064758</c:v>
                </c:pt>
                <c:pt idx="10884">
                  <c:v>307.47672618082379</c:v>
                </c:pt>
                <c:pt idx="10885">
                  <c:v>311.55142325397901</c:v>
                </c:pt>
                <c:pt idx="10886">
                  <c:v>292.32000733458892</c:v>
                </c:pt>
                <c:pt idx="10887">
                  <c:v>275.52774932251219</c:v>
                </c:pt>
                <c:pt idx="10888">
                  <c:v>275.60985927492129</c:v>
                </c:pt>
                <c:pt idx="10889">
                  <c:v>282.04050165346962</c:v>
                </c:pt>
                <c:pt idx="10890">
                  <c:v>274.51803300681149</c:v>
                </c:pt>
                <c:pt idx="10891">
                  <c:v>372.8875742252763</c:v>
                </c:pt>
                <c:pt idx="10892">
                  <c:v>431.13359859285288</c:v>
                </c:pt>
                <c:pt idx="10893">
                  <c:v>344.0340189248322</c:v>
                </c:pt>
                <c:pt idx="10894">
                  <c:v>318.11408628632358</c:v>
                </c:pt>
                <c:pt idx="10895">
                  <c:v>315.24877786372241</c:v>
                </c:pt>
                <c:pt idx="10896">
                  <c:v>297.00625354589482</c:v>
                </c:pt>
                <c:pt idx="10897">
                  <c:v>360.72991800044122</c:v>
                </c:pt>
                <c:pt idx="10898">
                  <c:v>345.31169836300649</c:v>
                </c:pt>
                <c:pt idx="10899">
                  <c:v>323.53621104410502</c:v>
                </c:pt>
                <c:pt idx="10900">
                  <c:v>293.22424815347989</c:v>
                </c:pt>
                <c:pt idx="10901">
                  <c:v>313.12915891556707</c:v>
                </c:pt>
                <c:pt idx="10902">
                  <c:v>329.64679566985211</c:v>
                </c:pt>
                <c:pt idx="10903">
                  <c:v>325.7200555246049</c:v>
                </c:pt>
                <c:pt idx="10904">
                  <c:v>379.49335264893062</c:v>
                </c:pt>
                <c:pt idx="10905">
                  <c:v>374.74437803955561</c:v>
                </c:pt>
                <c:pt idx="10906">
                  <c:v>400.50485167236809</c:v>
                </c:pt>
                <c:pt idx="10907">
                  <c:v>341.59365894399508</c:v>
                </c:pt>
                <c:pt idx="10908">
                  <c:v>349.54231890066842</c:v>
                </c:pt>
                <c:pt idx="10909">
                  <c:v>371.47754743050729</c:v>
                </c:pt>
                <c:pt idx="10910">
                  <c:v>360.05534508960022</c:v>
                </c:pt>
                <c:pt idx="10911">
                  <c:v>383.45188905623371</c:v>
                </c:pt>
                <c:pt idx="10912">
                  <c:v>384.84662107895531</c:v>
                </c:pt>
                <c:pt idx="10913">
                  <c:v>376.87973698697419</c:v>
                </c:pt>
                <c:pt idx="10914">
                  <c:v>368.45840455657083</c:v>
                </c:pt>
                <c:pt idx="10915">
                  <c:v>358.88528492055758</c:v>
                </c:pt>
                <c:pt idx="10916">
                  <c:v>333.25770746920148</c:v>
                </c:pt>
                <c:pt idx="10917">
                  <c:v>308.37857699476592</c:v>
                </c:pt>
                <c:pt idx="10918">
                  <c:v>308.12391165989192</c:v>
                </c:pt>
                <c:pt idx="10919">
                  <c:v>303.23640491308231</c:v>
                </c:pt>
                <c:pt idx="10920">
                  <c:v>301.33038459773951</c:v>
                </c:pt>
                <c:pt idx="10921">
                  <c:v>286.3812296130065</c:v>
                </c:pt>
                <c:pt idx="10922">
                  <c:v>286.41100754127262</c:v>
                </c:pt>
                <c:pt idx="10923">
                  <c:v>305.92959387081902</c:v>
                </c:pt>
                <c:pt idx="10924">
                  <c:v>285.01821739886822</c:v>
                </c:pt>
                <c:pt idx="10925">
                  <c:v>289.29231407855571</c:v>
                </c:pt>
                <c:pt idx="10926">
                  <c:v>288.62670353452347</c:v>
                </c:pt>
                <c:pt idx="10927">
                  <c:v>269.30644580404442</c:v>
                </c:pt>
                <c:pt idx="10928">
                  <c:v>296.62356407855572</c:v>
                </c:pt>
                <c:pt idx="10929">
                  <c:v>283.0145629986514</c:v>
                </c:pt>
                <c:pt idx="10930">
                  <c:v>276.18036162719972</c:v>
                </c:pt>
                <c:pt idx="10931">
                  <c:v>277.18789786335412</c:v>
                </c:pt>
                <c:pt idx="10932">
                  <c:v>277.06135254943263</c:v>
                </c:pt>
                <c:pt idx="10933">
                  <c:v>273.36306153380758</c:v>
                </c:pt>
                <c:pt idx="10934">
                  <c:v>275.66383282571297</c:v>
                </c:pt>
                <c:pt idx="10935">
                  <c:v>252.24833583742131</c:v>
                </c:pt>
                <c:pt idx="10936">
                  <c:v>251.81399970745159</c:v>
                </c:pt>
                <c:pt idx="10937">
                  <c:v>249.14565029054631</c:v>
                </c:pt>
                <c:pt idx="10938">
                  <c:v>262.35568350788532</c:v>
                </c:pt>
                <c:pt idx="10939">
                  <c:v>256.28779795816752</c:v>
                </c:pt>
                <c:pt idx="10940">
                  <c:v>262.48429678913533</c:v>
                </c:pt>
                <c:pt idx="10941">
                  <c:v>248.46907558351501</c:v>
                </c:pt>
                <c:pt idx="10942">
                  <c:v>259.06744658813722</c:v>
                </c:pt>
                <c:pt idx="10943">
                  <c:v>247.6969419869223</c:v>
                </c:pt>
                <c:pt idx="10944">
                  <c:v>250.99203973940709</c:v>
                </c:pt>
                <c:pt idx="10945">
                  <c:v>234.65784382817699</c:v>
                </c:pt>
                <c:pt idx="10946">
                  <c:v>232.28654753769311</c:v>
                </c:pt>
                <c:pt idx="10947">
                  <c:v>241.1053702987063</c:v>
                </c:pt>
                <c:pt idx="10948">
                  <c:v>216.5483865902433</c:v>
                </c:pt>
                <c:pt idx="10949">
                  <c:v>234.0259979325823</c:v>
                </c:pt>
                <c:pt idx="10950">
                  <c:v>243.38081200076789</c:v>
                </c:pt>
                <c:pt idx="10951">
                  <c:v>253.64406337648381</c:v>
                </c:pt>
                <c:pt idx="10952">
                  <c:v>255.8268659183891</c:v>
                </c:pt>
                <c:pt idx="10953">
                  <c:v>245.99649530581331</c:v>
                </c:pt>
                <c:pt idx="10954">
                  <c:v>239.46110487328301</c:v>
                </c:pt>
                <c:pt idx="10955">
                  <c:v>252.20893105937199</c:v>
                </c:pt>
                <c:pt idx="10956">
                  <c:v>238.2107775323758</c:v>
                </c:pt>
                <c:pt idx="10957">
                  <c:v>193.496160893857</c:v>
                </c:pt>
                <c:pt idx="10958">
                  <c:v>210.04343053555581</c:v>
                </c:pt>
                <c:pt idx="10959">
                  <c:v>219.241550171569</c:v>
                </c:pt>
                <c:pt idx="10960">
                  <c:v>244.60468622378201</c:v>
                </c:pt>
                <c:pt idx="10961">
                  <c:v>191.8233220195624</c:v>
                </c:pt>
                <c:pt idx="10962">
                  <c:v>222.8454320075065</c:v>
                </c:pt>
                <c:pt idx="10963">
                  <c:v>267.43222882180669</c:v>
                </c:pt>
                <c:pt idx="10964">
                  <c:v>272.32882755796112</c:v>
                </c:pt>
                <c:pt idx="10965">
                  <c:v>278.08235265988151</c:v>
                </c:pt>
                <c:pt idx="10966">
                  <c:v>288.89345061904999</c:v>
                </c:pt>
                <c:pt idx="10967">
                  <c:v>287.73308460058217</c:v>
                </c:pt>
                <c:pt idx="10968">
                  <c:v>308.67774595429239</c:v>
                </c:pt>
                <c:pt idx="10969">
                  <c:v>307.95116899832459</c:v>
                </c:pt>
                <c:pt idx="10970">
                  <c:v>299.72356440279532</c:v>
                </c:pt>
                <c:pt idx="10971">
                  <c:v>299.67125502495247</c:v>
                </c:pt>
                <c:pt idx="10972">
                  <c:v>290.5336456428455</c:v>
                </c:pt>
                <c:pt idx="10973">
                  <c:v>264.99505295142887</c:v>
                </c:pt>
                <c:pt idx="10974">
                  <c:v>283.1519467128</c:v>
                </c:pt>
                <c:pt idx="10975">
                  <c:v>286.64526721776969</c:v>
                </c:pt>
                <c:pt idx="10976">
                  <c:v>281.47356359738149</c:v>
                </c:pt>
                <c:pt idx="10977">
                  <c:v>299.45632132786062</c:v>
                </c:pt>
                <c:pt idx="10978">
                  <c:v>300.5383570757337</c:v>
                </c:pt>
                <c:pt idx="10979">
                  <c:v>293.65398207573372</c:v>
                </c:pt>
                <c:pt idx="10980">
                  <c:v>271.47830940242687</c:v>
                </c:pt>
                <c:pt idx="10981">
                  <c:v>272.14373411087962</c:v>
                </c:pt>
                <c:pt idx="10982">
                  <c:v>273.67957395462957</c:v>
                </c:pt>
                <c:pt idx="10983">
                  <c:v>267.51260666236641</c:v>
                </c:pt>
                <c:pt idx="10984">
                  <c:v>280.2663410515803</c:v>
                </c:pt>
                <c:pt idx="10985">
                  <c:v>312.53955465138432</c:v>
                </c:pt>
                <c:pt idx="10986">
                  <c:v>298.60780737438802</c:v>
                </c:pt>
                <c:pt idx="10987">
                  <c:v>288.3940555103909</c:v>
                </c:pt>
                <c:pt idx="10988">
                  <c:v>272.20333381648942</c:v>
                </c:pt>
                <c:pt idx="10989">
                  <c:v>279.09131213964469</c:v>
                </c:pt>
                <c:pt idx="10990">
                  <c:v>280.33018430619211</c:v>
                </c:pt>
                <c:pt idx="10991">
                  <c:v>279.40029201677157</c:v>
                </c:pt>
                <c:pt idx="10992">
                  <c:v>293.71486175186249</c:v>
                </c:pt>
                <c:pt idx="10993">
                  <c:v>289.33948606400457</c:v>
                </c:pt>
                <c:pt idx="10994">
                  <c:v>304.02201459100081</c:v>
                </c:pt>
                <c:pt idx="10995">
                  <c:v>303.82587924085959</c:v>
                </c:pt>
                <c:pt idx="10996">
                  <c:v>299.81767386692309</c:v>
                </c:pt>
                <c:pt idx="10997">
                  <c:v>309.46709017835963</c:v>
                </c:pt>
                <c:pt idx="10998">
                  <c:v>316.6742063964042</c:v>
                </c:pt>
                <c:pt idx="10999">
                  <c:v>339.87907330941363</c:v>
                </c:pt>
                <c:pt idx="11000">
                  <c:v>392.06206537935782</c:v>
                </c:pt>
                <c:pt idx="11001">
                  <c:v>315.74023695854618</c:v>
                </c:pt>
                <c:pt idx="11002">
                  <c:v>366.50993268441363</c:v>
                </c:pt>
                <c:pt idx="11003">
                  <c:v>339.82657536588039</c:v>
                </c:pt>
                <c:pt idx="11004">
                  <c:v>334.25759118335009</c:v>
                </c:pt>
                <c:pt idx="11005">
                  <c:v>329.47605592375828</c:v>
                </c:pt>
                <c:pt idx="11006">
                  <c:v>381.66379492840127</c:v>
                </c:pt>
                <c:pt idx="11007">
                  <c:v>369.67066347029618</c:v>
                </c:pt>
                <c:pt idx="11008">
                  <c:v>361.31643309067402</c:v>
                </c:pt>
                <c:pt idx="11009">
                  <c:v>341.29213258391462</c:v>
                </c:pt>
                <c:pt idx="11010">
                  <c:v>353.48178600046202</c:v>
                </c:pt>
                <c:pt idx="11011">
                  <c:v>368.93947867908588</c:v>
                </c:pt>
                <c:pt idx="11012">
                  <c:v>347.00982828135398</c:v>
                </c:pt>
                <c:pt idx="11013">
                  <c:v>282.75141056577348</c:v>
                </c:pt>
                <c:pt idx="11014">
                  <c:v>333.21135367908602</c:v>
                </c:pt>
                <c:pt idx="11015">
                  <c:v>373.80079990034159</c:v>
                </c:pt>
                <c:pt idx="11016">
                  <c:v>357.35629177781612</c:v>
                </c:pt>
                <c:pt idx="11017">
                  <c:v>342.1482515178559</c:v>
                </c:pt>
                <c:pt idx="11018">
                  <c:v>354.9674920480424</c:v>
                </c:pt>
                <c:pt idx="11019">
                  <c:v>358.52028970713519</c:v>
                </c:pt>
                <c:pt idx="11020">
                  <c:v>380.63259712474598</c:v>
                </c:pt>
                <c:pt idx="11021">
                  <c:v>373.25393999441837</c:v>
                </c:pt>
                <c:pt idx="11022">
                  <c:v>376.18876986585963</c:v>
                </c:pt>
                <c:pt idx="11023">
                  <c:v>377.21603587579909</c:v>
                </c:pt>
                <c:pt idx="11024">
                  <c:v>356.31084258423101</c:v>
                </c:pt>
                <c:pt idx="11025">
                  <c:v>371.15956903628211</c:v>
                </c:pt>
                <c:pt idx="11026">
                  <c:v>400.09010107037489</c:v>
                </c:pt>
                <c:pt idx="11027">
                  <c:v>516.12815039715133</c:v>
                </c:pt>
                <c:pt idx="11028">
                  <c:v>480.63950935878381</c:v>
                </c:pt>
                <c:pt idx="11029">
                  <c:v>440.58097278417603</c:v>
                </c:pt>
                <c:pt idx="11030">
                  <c:v>397.86816776532942</c:v>
                </c:pt>
                <c:pt idx="11031">
                  <c:v>391.8985732312367</c:v>
                </c:pt>
                <c:pt idx="11032">
                  <c:v>351.37574302844882</c:v>
                </c:pt>
                <c:pt idx="11033">
                  <c:v>344.05688541410422</c:v>
                </c:pt>
                <c:pt idx="11034">
                  <c:v>349.57818395352461</c:v>
                </c:pt>
                <c:pt idx="11035">
                  <c:v>361.27069285303588</c:v>
                </c:pt>
                <c:pt idx="11036">
                  <c:v>354.16714783492603</c:v>
                </c:pt>
                <c:pt idx="11037">
                  <c:v>358.31724645352449</c:v>
                </c:pt>
                <c:pt idx="11038">
                  <c:v>363.1240819098503</c:v>
                </c:pt>
                <c:pt idx="11039">
                  <c:v>341.52698220424043</c:v>
                </c:pt>
                <c:pt idx="11040">
                  <c:v>346.21506316269313</c:v>
                </c:pt>
                <c:pt idx="11041">
                  <c:v>403.75839475541079</c:v>
                </c:pt>
                <c:pt idx="11042">
                  <c:v>621.26672783755646</c:v>
                </c:pt>
                <c:pt idx="11043">
                  <c:v>489.15927688331601</c:v>
                </c:pt>
                <c:pt idx="11044">
                  <c:v>454.13295097171749</c:v>
                </c:pt>
                <c:pt idx="11045">
                  <c:v>478.15157793905661</c:v>
                </c:pt>
                <c:pt idx="11046">
                  <c:v>483.16188966917781</c:v>
                </c:pt>
                <c:pt idx="11047">
                  <c:v>502.56900411945998</c:v>
                </c:pt>
                <c:pt idx="11048">
                  <c:v>543.62292338190491</c:v>
                </c:pt>
                <c:pt idx="11049">
                  <c:v>482.5512464245158</c:v>
                </c:pt>
                <c:pt idx="11050">
                  <c:v>523.98125901648655</c:v>
                </c:pt>
                <c:pt idx="11051">
                  <c:v>516.69964874694483</c:v>
                </c:pt>
                <c:pt idx="11052">
                  <c:v>554.29028178034241</c:v>
                </c:pt>
                <c:pt idx="11053">
                  <c:v>655.36539807656402</c:v>
                </c:pt>
                <c:pt idx="11054">
                  <c:v>675.25488557372125</c:v>
                </c:pt>
                <c:pt idx="11055">
                  <c:v>831.77549137708093</c:v>
                </c:pt>
                <c:pt idx="11056">
                  <c:v>899.36386883980811</c:v>
                </c:pt>
                <c:pt idx="11057">
                  <c:v>892.3586831004634</c:v>
                </c:pt>
                <c:pt idx="11058">
                  <c:v>889.62844403512065</c:v>
                </c:pt>
                <c:pt idx="11059">
                  <c:v>850.13482654470204</c:v>
                </c:pt>
                <c:pt idx="11060">
                  <c:v>908.81895740407708</c:v>
                </c:pt>
                <c:pt idx="11061">
                  <c:v>820.79375550170221</c:v>
                </c:pt>
                <c:pt idx="11062">
                  <c:v>898.63575524142561</c:v>
                </c:pt>
                <c:pt idx="11063">
                  <c:v>947.26985333947096</c:v>
                </c:pt>
                <c:pt idx="11064">
                  <c:v>916.92064599108846</c:v>
                </c:pt>
                <c:pt idx="11065">
                  <c:v>930.62195889024179</c:v>
                </c:pt>
                <c:pt idx="11066">
                  <c:v>910.9920182538707</c:v>
                </c:pt>
                <c:pt idx="11067">
                  <c:v>847.57756351804301</c:v>
                </c:pt>
                <c:pt idx="11068">
                  <c:v>843.91424532270969</c:v>
                </c:pt>
                <c:pt idx="11069">
                  <c:v>904.41740469486672</c:v>
                </c:pt>
                <c:pt idx="11070">
                  <c:v>911.96632405354683</c:v>
                </c:pt>
                <c:pt idx="11071">
                  <c:v>918.8243882463953</c:v>
                </c:pt>
                <c:pt idx="11072">
                  <c:v>1038.436392099052</c:v>
                </c:pt>
                <c:pt idx="11073">
                  <c:v>1135.1588207563971</c:v>
                </c:pt>
                <c:pt idx="11074">
                  <c:v>1562.3603468337189</c:v>
                </c:pt>
                <c:pt idx="11075">
                  <c:v>1285.566799677702</c:v>
                </c:pt>
                <c:pt idx="11076">
                  <c:v>1212.6853561225939</c:v>
                </c:pt>
                <c:pt idx="11077">
                  <c:v>1215.7206223928099</c:v>
                </c:pt>
                <c:pt idx="11078">
                  <c:v>1057.9378779886449</c:v>
                </c:pt>
                <c:pt idx="11079">
                  <c:v>1186.7599086360719</c:v>
                </c:pt>
                <c:pt idx="11080">
                  <c:v>1270.548215429787</c:v>
                </c:pt>
                <c:pt idx="11081">
                  <c:v>1097.484258284825</c:v>
                </c:pt>
                <c:pt idx="11082">
                  <c:v>1054.4541441768399</c:v>
                </c:pt>
                <c:pt idx="11083">
                  <c:v>1042.0296253870411</c:v>
                </c:pt>
                <c:pt idx="11084">
                  <c:v>976.29954211568895</c:v>
                </c:pt>
                <c:pt idx="11085">
                  <c:v>1035.7357308273631</c:v>
                </c:pt>
                <c:pt idx="11086">
                  <c:v>1061.6622833692691</c:v>
                </c:pt>
                <c:pt idx="11087">
                  <c:v>1007.660519448068</c:v>
                </c:pt>
                <c:pt idx="11088">
                  <c:v>1081.5985451558249</c:v>
                </c:pt>
                <c:pt idx="11089">
                  <c:v>1063.6010657456591</c:v>
                </c:pt>
                <c:pt idx="11090">
                  <c:v>1062.0522181856429</c:v>
                </c:pt>
                <c:pt idx="11091">
                  <c:v>1132.729332899466</c:v>
                </c:pt>
                <c:pt idx="11092">
                  <c:v>1143.564380091598</c:v>
                </c:pt>
                <c:pt idx="11093">
                  <c:v>1132.8513903668249</c:v>
                </c:pt>
                <c:pt idx="11094">
                  <c:v>1199.146503223757</c:v>
                </c:pt>
                <c:pt idx="11095">
                  <c:v>1158.6865427674311</c:v>
                </c:pt>
                <c:pt idx="11096">
                  <c:v>1110.441693486139</c:v>
                </c:pt>
                <c:pt idx="11097">
                  <c:v>1051.2939349147121</c:v>
                </c:pt>
                <c:pt idx="11098">
                  <c:v>1047.8220030531891</c:v>
                </c:pt>
                <c:pt idx="11099">
                  <c:v>1080.3758694708099</c:v>
                </c:pt>
                <c:pt idx="11100">
                  <c:v>1067.0247819257449</c:v>
                </c:pt>
                <c:pt idx="11101">
                  <c:v>1170.486982220556</c:v>
                </c:pt>
                <c:pt idx="11102">
                  <c:v>1142.0652964243559</c:v>
                </c:pt>
                <c:pt idx="11103">
                  <c:v>1117.006362802178</c:v>
                </c:pt>
                <c:pt idx="11104">
                  <c:v>1143.3979046161089</c:v>
                </c:pt>
                <c:pt idx="11105">
                  <c:v>1045.3913972957339</c:v>
                </c:pt>
                <c:pt idx="11106">
                  <c:v>1105.6742396700181</c:v>
                </c:pt>
                <c:pt idx="11107">
                  <c:v>1056.5698949292421</c:v>
                </c:pt>
                <c:pt idx="11108">
                  <c:v>1109.285829445962</c:v>
                </c:pt>
                <c:pt idx="11109">
                  <c:v>1346.305434921238</c:v>
                </c:pt>
                <c:pt idx="11110">
                  <c:v>1190.0524067617041</c:v>
                </c:pt>
                <c:pt idx="11111">
                  <c:v>1171.123679276234</c:v>
                </c:pt>
                <c:pt idx="11112">
                  <c:v>1222.354262230454</c:v>
                </c:pt>
                <c:pt idx="11113">
                  <c:v>1316.7378103739841</c:v>
                </c:pt>
                <c:pt idx="11114">
                  <c:v>1485.3250068194011</c:v>
                </c:pt>
                <c:pt idx="11115">
                  <c:v>1414.0607917263251</c:v>
                </c:pt>
                <c:pt idx="11116">
                  <c:v>1365.9300120160819</c:v>
                </c:pt>
                <c:pt idx="11117">
                  <c:v>1510.779156247678</c:v>
                </c:pt>
                <c:pt idx="11118">
                  <c:v>1558.977612701518</c:v>
                </c:pt>
                <c:pt idx="11119">
                  <c:v>1662.1555688950821</c:v>
                </c:pt>
                <c:pt idx="11120">
                  <c:v>1603.6622328044909</c:v>
                </c:pt>
                <c:pt idx="11121">
                  <c:v>1515.1884384031689</c:v>
                </c:pt>
                <c:pt idx="11122">
                  <c:v>1451.6258161655519</c:v>
                </c:pt>
                <c:pt idx="11123">
                  <c:v>1419.0836845647259</c:v>
                </c:pt>
                <c:pt idx="11124">
                  <c:v>1542.3102223367951</c:v>
                </c:pt>
                <c:pt idx="11125">
                  <c:v>1616.3422421851781</c:v>
                </c:pt>
                <c:pt idx="11126">
                  <c:v>1530.704227397862</c:v>
                </c:pt>
                <c:pt idx="11127">
                  <c:v>1487.935877980957</c:v>
                </c:pt>
                <c:pt idx="11128">
                  <c:v>1505.4407209610779</c:v>
                </c:pt>
                <c:pt idx="11129">
                  <c:v>1638.525941624825</c:v>
                </c:pt>
                <c:pt idx="11130">
                  <c:v>1803.9764814746809</c:v>
                </c:pt>
                <c:pt idx="11131">
                  <c:v>1830.2874952712191</c:v>
                </c:pt>
                <c:pt idx="11132">
                  <c:v>1757.993672824075</c:v>
                </c:pt>
                <c:pt idx="11133">
                  <c:v>1792.532286875203</c:v>
                </c:pt>
                <c:pt idx="11134">
                  <c:v>1731.4328373108931</c:v>
                </c:pt>
                <c:pt idx="11135">
                  <c:v>1696.135356457203</c:v>
                </c:pt>
                <c:pt idx="11136">
                  <c:v>1737.582775156453</c:v>
                </c:pt>
                <c:pt idx="11137">
                  <c:v>1814.788865345764</c:v>
                </c:pt>
                <c:pt idx="11138">
                  <c:v>1881.865169897651</c:v>
                </c:pt>
                <c:pt idx="11139">
                  <c:v>1700.077633433491</c:v>
                </c:pt>
                <c:pt idx="11140">
                  <c:v>1808.412492384173</c:v>
                </c:pt>
                <c:pt idx="11141">
                  <c:v>1809.289485822726</c:v>
                </c:pt>
                <c:pt idx="11142">
                  <c:v>1790.0421220603021</c:v>
                </c:pt>
                <c:pt idx="11143">
                  <c:v>1610.3503722352939</c:v>
                </c:pt>
                <c:pt idx="11144">
                  <c:v>1691.198961847196</c:v>
                </c:pt>
                <c:pt idx="11145">
                  <c:v>1835.490927382067</c:v>
                </c:pt>
                <c:pt idx="11146">
                  <c:v>1906.2319984250671</c:v>
                </c:pt>
                <c:pt idx="11147">
                  <c:v>1995.9110572681429</c:v>
                </c:pt>
                <c:pt idx="11148">
                  <c:v>2149.1456203630291</c:v>
                </c:pt>
                <c:pt idx="11149">
                  <c:v>2285.414266932687</c:v>
                </c:pt>
                <c:pt idx="11150">
                  <c:v>2272.1765227920619</c:v>
                </c:pt>
                <c:pt idx="11151">
                  <c:v>2425.627383560256</c:v>
                </c:pt>
                <c:pt idx="11152">
                  <c:v>2283.6466484941352</c:v>
                </c:pt>
                <c:pt idx="11153">
                  <c:v>2260.937987924518</c:v>
                </c:pt>
                <c:pt idx="11154">
                  <c:v>2082.7404005653962</c:v>
                </c:pt>
                <c:pt idx="11155">
                  <c:v>2048.3991422432941</c:v>
                </c:pt>
                <c:pt idx="11156">
                  <c:v>2120.6364042113701</c:v>
                </c:pt>
                <c:pt idx="11157">
                  <c:v>2053.6873647070752</c:v>
                </c:pt>
                <c:pt idx="11158">
                  <c:v>1974.232242565693</c:v>
                </c:pt>
                <c:pt idx="11159">
                  <c:v>1972.393502427552</c:v>
                </c:pt>
                <c:pt idx="11160">
                  <c:v>1882.46156609332</c:v>
                </c:pt>
                <c:pt idx="11161">
                  <c:v>1848.607123696295</c:v>
                </c:pt>
                <c:pt idx="11162">
                  <c:v>1736.247245791772</c:v>
                </c:pt>
                <c:pt idx="11163">
                  <c:v>1731.9503911891361</c:v>
                </c:pt>
                <c:pt idx="11164">
                  <c:v>1665.623119070495</c:v>
                </c:pt>
                <c:pt idx="11165">
                  <c:v>1591.745652601704</c:v>
                </c:pt>
                <c:pt idx="11166">
                  <c:v>1617.922898695454</c:v>
                </c:pt>
                <c:pt idx="11167">
                  <c:v>1511.8120048772259</c:v>
                </c:pt>
                <c:pt idx="11168">
                  <c:v>1551.1620209440221</c:v>
                </c:pt>
                <c:pt idx="11169">
                  <c:v>1583.7848511468101</c:v>
                </c:pt>
                <c:pt idx="11170">
                  <c:v>1593.288960742708</c:v>
                </c:pt>
                <c:pt idx="11171">
                  <c:v>1560.434616964279</c:v>
                </c:pt>
                <c:pt idx="11172">
                  <c:v>1375.135056082795</c:v>
                </c:pt>
                <c:pt idx="11173">
                  <c:v>1302.1424988363331</c:v>
                </c:pt>
                <c:pt idx="11174">
                  <c:v>1295.759763114045</c:v>
                </c:pt>
                <c:pt idx="11175">
                  <c:v>1408.2367298999691</c:v>
                </c:pt>
                <c:pt idx="11176">
                  <c:v>1351.816323111939</c:v>
                </c:pt>
                <c:pt idx="11177">
                  <c:v>1424.246808409908</c:v>
                </c:pt>
                <c:pt idx="11178">
                  <c:v>1432.728937316158</c:v>
                </c:pt>
                <c:pt idx="11179">
                  <c:v>1537.386715130132</c:v>
                </c:pt>
                <c:pt idx="11180">
                  <c:v>1610.887659412477</c:v>
                </c:pt>
                <c:pt idx="11181">
                  <c:v>1431.737190231632</c:v>
                </c:pt>
                <c:pt idx="11182">
                  <c:v>1297.4264268309839</c:v>
                </c:pt>
                <c:pt idx="11183">
                  <c:v>1191.748383420439</c:v>
                </c:pt>
                <c:pt idx="11184">
                  <c:v>1133.3497435368899</c:v>
                </c:pt>
                <c:pt idx="11185">
                  <c:v>1133.617213566371</c:v>
                </c:pt>
                <c:pt idx="11186">
                  <c:v>1186.3396327467949</c:v>
                </c:pt>
                <c:pt idx="11187">
                  <c:v>1138.306862485045</c:v>
                </c:pt>
                <c:pt idx="11188">
                  <c:v>1128.767252917575</c:v>
                </c:pt>
                <c:pt idx="11189">
                  <c:v>1076.151962643401</c:v>
                </c:pt>
                <c:pt idx="11190">
                  <c:v>1024.3312036192269</c:v>
                </c:pt>
                <c:pt idx="11191">
                  <c:v>1000.904671474685</c:v>
                </c:pt>
                <c:pt idx="11192">
                  <c:v>1021.842217896939</c:v>
                </c:pt>
                <c:pt idx="11193">
                  <c:v>1044.480108521939</c:v>
                </c:pt>
                <c:pt idx="11194">
                  <c:v>1009.731534976833</c:v>
                </c:pt>
                <c:pt idx="11195">
                  <c:v>1065.396783493931</c:v>
                </c:pt>
                <c:pt idx="11196">
                  <c:v>1128.099142829552</c:v>
                </c:pt>
                <c:pt idx="11197">
                  <c:v>1197.8308279521091</c:v>
                </c:pt>
                <c:pt idx="11198">
                  <c:v>1374.400700371245</c:v>
                </c:pt>
                <c:pt idx="11199">
                  <c:v>1259.288742773537</c:v>
                </c:pt>
                <c:pt idx="11200">
                  <c:v>1232.6528292064249</c:v>
                </c:pt>
                <c:pt idx="11201">
                  <c:v>1228.9256004556889</c:v>
                </c:pt>
                <c:pt idx="11202">
                  <c:v>1186.390936336333</c:v>
                </c:pt>
                <c:pt idx="11203">
                  <c:v>1230.3888253253399</c:v>
                </c:pt>
                <c:pt idx="11204">
                  <c:v>1137.3003938881361</c:v>
                </c:pt>
                <c:pt idx="11205">
                  <c:v>1164.880491929325</c:v>
                </c:pt>
                <c:pt idx="11206">
                  <c:v>1130.625982712681</c:v>
                </c:pt>
                <c:pt idx="11207">
                  <c:v>1140.496714749617</c:v>
                </c:pt>
                <c:pt idx="11208">
                  <c:v>1162.4470536594461</c:v>
                </c:pt>
                <c:pt idx="11209">
                  <c:v>1127.844132967693</c:v>
                </c:pt>
                <c:pt idx="11210">
                  <c:v>1049.375374934295</c:v>
                </c:pt>
                <c:pt idx="11211">
                  <c:v>1028.556678260293</c:v>
                </c:pt>
                <c:pt idx="11212">
                  <c:v>1261.7485358669501</c:v>
                </c:pt>
                <c:pt idx="11213">
                  <c:v>1135.2864133122</c:v>
                </c:pt>
                <c:pt idx="11214">
                  <c:v>1175.344559742982</c:v>
                </c:pt>
                <c:pt idx="11215">
                  <c:v>1154.9386887990599</c:v>
                </c:pt>
                <c:pt idx="11216">
                  <c:v>1040.331800330606</c:v>
                </c:pt>
                <c:pt idx="11217">
                  <c:v>1056.331115774507</c:v>
                </c:pt>
                <c:pt idx="11218">
                  <c:v>982.91904815658279</c:v>
                </c:pt>
                <c:pt idx="11219">
                  <c:v>912.42556815479293</c:v>
                </c:pt>
                <c:pt idx="11220">
                  <c:v>924.43192288209229</c:v>
                </c:pt>
                <c:pt idx="11221">
                  <c:v>902.78178041441606</c:v>
                </c:pt>
                <c:pt idx="11222">
                  <c:v>935.98616948544407</c:v>
                </c:pt>
                <c:pt idx="11223">
                  <c:v>1025.5258927759589</c:v>
                </c:pt>
                <c:pt idx="11224">
                  <c:v>1031.4736347994181</c:v>
                </c:pt>
                <c:pt idx="11225">
                  <c:v>920.75104310972858</c:v>
                </c:pt>
                <c:pt idx="11226">
                  <c:v>830.82923315121354</c:v>
                </c:pt>
                <c:pt idx="11227">
                  <c:v>815.53553390403545</c:v>
                </c:pt>
                <c:pt idx="11228">
                  <c:v>797.51574004074382</c:v>
                </c:pt>
                <c:pt idx="11229">
                  <c:v>749.02146079746171</c:v>
                </c:pt>
                <c:pt idx="11230">
                  <c:v>730.50792689226478</c:v>
                </c:pt>
                <c:pt idx="11231">
                  <c:v>711.66894999841816</c:v>
                </c:pt>
                <c:pt idx="11232">
                  <c:v>675.29053251084247</c:v>
                </c:pt>
                <c:pt idx="11233">
                  <c:v>611.31842573418339</c:v>
                </c:pt>
                <c:pt idx="11234">
                  <c:v>585.42237133538799</c:v>
                </c:pt>
                <c:pt idx="11235">
                  <c:v>561.70347629453568</c:v>
                </c:pt>
                <c:pt idx="11236">
                  <c:v>556.8472063783463</c:v>
                </c:pt>
                <c:pt idx="11237">
                  <c:v>493.71652432435388</c:v>
                </c:pt>
                <c:pt idx="11238">
                  <c:v>506.86709082683882</c:v>
                </c:pt>
                <c:pt idx="11239">
                  <c:v>467.57992812584069</c:v>
                </c:pt>
                <c:pt idx="11240">
                  <c:v>425.91204353847132</c:v>
                </c:pt>
                <c:pt idx="11241">
                  <c:v>410.342982578229</c:v>
                </c:pt>
                <c:pt idx="11242">
                  <c:v>413.5740038559203</c:v>
                </c:pt>
                <c:pt idx="11243">
                  <c:v>401.82316831757362</c:v>
                </c:pt>
                <c:pt idx="11244">
                  <c:v>385.82426919932271</c:v>
                </c:pt>
                <c:pt idx="11245">
                  <c:v>375.64438686799701</c:v>
                </c:pt>
                <c:pt idx="11246">
                  <c:v>344.7926150807034</c:v>
                </c:pt>
                <c:pt idx="11247">
                  <c:v>400.27079469328947</c:v>
                </c:pt>
                <c:pt idx="11248">
                  <c:v>418.49934469044678</c:v>
                </c:pt>
                <c:pt idx="11249">
                  <c:v>441.33684019257362</c:v>
                </c:pt>
                <c:pt idx="11250">
                  <c:v>389.79890073944858</c:v>
                </c:pt>
                <c:pt idx="11251">
                  <c:v>373.9984251464042</c:v>
                </c:pt>
                <c:pt idx="11252">
                  <c:v>409.9615674642526</c:v>
                </c:pt>
                <c:pt idx="11253">
                  <c:v>414.4996534017526</c:v>
                </c:pt>
                <c:pt idx="11254">
                  <c:v>397.16759195322902</c:v>
                </c:pt>
                <c:pt idx="11255">
                  <c:v>407.67433874905089</c:v>
                </c:pt>
                <c:pt idx="11256">
                  <c:v>361.88151246672697</c:v>
                </c:pt>
                <c:pt idx="11257">
                  <c:v>371.55176296922241</c:v>
                </c:pt>
                <c:pt idx="11258">
                  <c:v>376.03801737086059</c:v>
                </c:pt>
                <c:pt idx="11259">
                  <c:v>357.69468787014472</c:v>
                </c:pt>
                <c:pt idx="11260">
                  <c:v>370.67974244719579</c:v>
                </c:pt>
                <c:pt idx="11261">
                  <c:v>379.77271569506888</c:v>
                </c:pt>
                <c:pt idx="11262">
                  <c:v>339.60794068938333</c:v>
                </c:pt>
                <c:pt idx="11263">
                  <c:v>361.19098464180291</c:v>
                </c:pt>
                <c:pt idx="11264">
                  <c:v>366.78817300791638</c:v>
                </c:pt>
                <c:pt idx="11265">
                  <c:v>369.99003072560299</c:v>
                </c:pt>
                <c:pt idx="11266">
                  <c:v>314.18151760270911</c:v>
                </c:pt>
                <c:pt idx="11267">
                  <c:v>337.74935207536532</c:v>
                </c:pt>
                <c:pt idx="11268">
                  <c:v>342.4111019862375</c:v>
                </c:pt>
                <c:pt idx="11269">
                  <c:v>350.46904828240707</c:v>
                </c:pt>
                <c:pt idx="11270">
                  <c:v>353.69724427565802</c:v>
                </c:pt>
                <c:pt idx="11271">
                  <c:v>347.26852739676212</c:v>
                </c:pt>
                <c:pt idx="11272">
                  <c:v>359.0494360810614</c:v>
                </c:pt>
                <c:pt idx="11273">
                  <c:v>359.0777152745946</c:v>
                </c:pt>
                <c:pt idx="11274">
                  <c:v>310.55911545142891</c:v>
                </c:pt>
                <c:pt idx="11275">
                  <c:v>296.72370960058231</c:v>
                </c:pt>
                <c:pt idx="11276">
                  <c:v>276.1697256105216</c:v>
                </c:pt>
                <c:pt idx="11277">
                  <c:v>304.19727318759362</c:v>
                </c:pt>
                <c:pt idx="11278">
                  <c:v>313.32709046706418</c:v>
                </c:pt>
                <c:pt idx="11279">
                  <c:v>303.8420888917716</c:v>
                </c:pt>
                <c:pt idx="11280">
                  <c:v>286.76397433104057</c:v>
                </c:pt>
                <c:pt idx="11281">
                  <c:v>280.75254806861642</c:v>
                </c:pt>
                <c:pt idx="11282">
                  <c:v>284.9496966023512</c:v>
                </c:pt>
                <c:pt idx="11283">
                  <c:v>291.22981359738151</c:v>
                </c:pt>
                <c:pt idx="11284">
                  <c:v>286.12471651854059</c:v>
                </c:pt>
                <c:pt idx="11285">
                  <c:v>303.61765041520908</c:v>
                </c:pt>
                <c:pt idx="11286">
                  <c:v>302.55828762224041</c:v>
                </c:pt>
                <c:pt idx="11287">
                  <c:v>288.80708908424128</c:v>
                </c:pt>
                <c:pt idx="11288">
                  <c:v>278.13401602741658</c:v>
                </c:pt>
                <c:pt idx="11289">
                  <c:v>289.6170378147101</c:v>
                </c:pt>
                <c:pt idx="11290">
                  <c:v>290.20182560483602</c:v>
                </c:pt>
                <c:pt idx="11291">
                  <c:v>277.27894015135308</c:v>
                </c:pt>
                <c:pt idx="11292">
                  <c:v>283.86574386939759</c:v>
                </c:pt>
                <c:pt idx="11293">
                  <c:v>280.12274845639848</c:v>
                </c:pt>
                <c:pt idx="11294">
                  <c:v>299.19078948623752</c:v>
                </c:pt>
                <c:pt idx="11295">
                  <c:v>307.58758851393918</c:v>
                </c:pt>
                <c:pt idx="11296">
                  <c:v>289.52431545427157</c:v>
                </c:pt>
                <c:pt idx="11297">
                  <c:v>297.55773284561252</c:v>
                </c:pt>
                <c:pt idx="11298">
                  <c:v>304.62027621351592</c:v>
                </c:pt>
                <c:pt idx="11299">
                  <c:v>312.57994868013913</c:v>
                </c:pt>
                <c:pt idx="11300">
                  <c:v>300.87733733779999</c:v>
                </c:pt>
                <c:pt idx="11301">
                  <c:v>304.60575530655001</c:v>
                </c:pt>
                <c:pt idx="11302">
                  <c:v>289.93862209489657</c:v>
                </c:pt>
                <c:pt idx="11303">
                  <c:v>301.70324290704912</c:v>
                </c:pt>
                <c:pt idx="11304">
                  <c:v>277.82023878700841</c:v>
                </c:pt>
                <c:pt idx="11305">
                  <c:v>277.95893507607087</c:v>
                </c:pt>
                <c:pt idx="11306">
                  <c:v>292.47940803523937</c:v>
                </c:pt>
                <c:pt idx="11307">
                  <c:v>301.7660675178455</c:v>
                </c:pt>
                <c:pt idx="11308">
                  <c:v>296.00803802139382</c:v>
                </c:pt>
                <c:pt idx="11309">
                  <c:v>289.08867317195819</c:v>
                </c:pt>
                <c:pt idx="11310">
                  <c:v>280.28914474830378</c:v>
                </c:pt>
                <c:pt idx="11311">
                  <c:v>285.46479396989662</c:v>
                </c:pt>
                <c:pt idx="11312">
                  <c:v>274.53917912046097</c:v>
                </c:pt>
                <c:pt idx="11313">
                  <c:v>357.6037788971409</c:v>
                </c:pt>
                <c:pt idx="11314">
                  <c:v>361.23244775332552</c:v>
                </c:pt>
                <c:pt idx="11315">
                  <c:v>354.71117860701492</c:v>
                </c:pt>
                <c:pt idx="11316">
                  <c:v>320.52588004627353</c:v>
                </c:pt>
                <c:pt idx="11317">
                  <c:v>306.87767496104152</c:v>
                </c:pt>
                <c:pt idx="11318">
                  <c:v>295.81395746920163</c:v>
                </c:pt>
                <c:pt idx="11319">
                  <c:v>284.85943187189281</c:v>
                </c:pt>
                <c:pt idx="11320">
                  <c:v>280.88144114923648</c:v>
                </c:pt>
                <c:pt idx="11321">
                  <c:v>276.42429280797143</c:v>
                </c:pt>
                <c:pt idx="11322">
                  <c:v>275.12001809809738</c:v>
                </c:pt>
                <c:pt idx="11323">
                  <c:v>273.94402932856622</c:v>
                </c:pt>
                <c:pt idx="11324">
                  <c:v>274.43047229589467</c:v>
                </c:pt>
                <c:pt idx="11325">
                  <c:v>281.01050384170622</c:v>
                </c:pt>
                <c:pt idx="11326">
                  <c:v>281.71853831720529</c:v>
                </c:pt>
                <c:pt idx="11327">
                  <c:v>297.73238510734171</c:v>
                </c:pt>
                <c:pt idx="11328">
                  <c:v>381.79164816242883</c:v>
                </c:pt>
                <c:pt idx="11329">
                  <c:v>384.6411553833056</c:v>
                </c:pt>
                <c:pt idx="11330">
                  <c:v>344.71544432114268</c:v>
                </c:pt>
                <c:pt idx="11331">
                  <c:v>337.4516214638947</c:v>
                </c:pt>
                <c:pt idx="11332">
                  <c:v>332.14669255338038</c:v>
                </c:pt>
                <c:pt idx="11333">
                  <c:v>354.96900829309362</c:v>
                </c:pt>
                <c:pt idx="11334">
                  <c:v>353.05968260239268</c:v>
                </c:pt>
                <c:pt idx="11335">
                  <c:v>352.25155769862761</c:v>
                </c:pt>
                <c:pt idx="11336">
                  <c:v>346.91295408676768</c:v>
                </c:pt>
                <c:pt idx="11337">
                  <c:v>340.2358011513947</c:v>
                </c:pt>
                <c:pt idx="11338">
                  <c:v>345.43770046922231</c:v>
                </c:pt>
                <c:pt idx="11339">
                  <c:v>336.28214627000358</c:v>
                </c:pt>
                <c:pt idx="11340">
                  <c:v>332.14563054166172</c:v>
                </c:pt>
                <c:pt idx="11341">
                  <c:v>337.11707556545718</c:v>
                </c:pt>
                <c:pt idx="11342">
                  <c:v>316.58115846282078</c:v>
                </c:pt>
                <c:pt idx="11343">
                  <c:v>320.44550895252348</c:v>
                </c:pt>
                <c:pt idx="11344">
                  <c:v>356.39852441348182</c:v>
                </c:pt>
                <c:pt idx="11345">
                  <c:v>345.34869579309361</c:v>
                </c:pt>
                <c:pt idx="11346">
                  <c:v>312.41461568654051</c:v>
                </c:pt>
                <c:pt idx="11347">
                  <c:v>328.24298161588041</c:v>
                </c:pt>
                <c:pt idx="11348">
                  <c:v>328.7626277082091</c:v>
                </c:pt>
                <c:pt idx="11349">
                  <c:v>326.84307702319393</c:v>
                </c:pt>
                <c:pt idx="11350">
                  <c:v>323.29736442127353</c:v>
                </c:pt>
                <c:pt idx="11351">
                  <c:v>330.37141677070912</c:v>
                </c:pt>
                <c:pt idx="11352">
                  <c:v>326.99033317127339</c:v>
                </c:pt>
                <c:pt idx="11353">
                  <c:v>321.13799937936818</c:v>
                </c:pt>
                <c:pt idx="11354">
                  <c:v>315.57158590138431</c:v>
                </c:pt>
                <c:pt idx="11355">
                  <c:v>309.27954761587011</c:v>
                </c:pt>
                <c:pt idx="11356">
                  <c:v>318.0530628559307</c:v>
                </c:pt>
                <c:pt idx="11357">
                  <c:v>343.95874185557273</c:v>
                </c:pt>
                <c:pt idx="11358">
                  <c:v>309.2804075682792</c:v>
                </c:pt>
                <c:pt idx="11359">
                  <c:v>304.8815278850434</c:v>
                </c:pt>
                <c:pt idx="11360">
                  <c:v>304.13641294647988</c:v>
                </c:pt>
                <c:pt idx="11361">
                  <c:v>307.94335376821391</c:v>
                </c:pt>
                <c:pt idx="11362">
                  <c:v>307.52436460663608</c:v>
                </c:pt>
                <c:pt idx="11363">
                  <c:v>314.79096841807268</c:v>
                </c:pt>
                <c:pt idx="11364">
                  <c:v>271.5555898683341</c:v>
                </c:pt>
                <c:pt idx="11365">
                  <c:v>413.9044075644353</c:v>
                </c:pt>
                <c:pt idx="11366">
                  <c:v>788.64507242792456</c:v>
                </c:pt>
                <c:pt idx="11367">
                  <c:v>785.8321334559738</c:v>
                </c:pt>
                <c:pt idx="11368">
                  <c:v>611.97690899316331</c:v>
                </c:pt>
                <c:pt idx="11369">
                  <c:v>511.17311565042479</c:v>
                </c:pt>
                <c:pt idx="11370">
                  <c:v>471.25321111843812</c:v>
                </c:pt>
                <c:pt idx="11371">
                  <c:v>455.82950602609912</c:v>
                </c:pt>
                <c:pt idx="11372">
                  <c:v>442.30050260102342</c:v>
                </c:pt>
                <c:pt idx="11373">
                  <c:v>442.81451627289829</c:v>
                </c:pt>
                <c:pt idx="11374">
                  <c:v>444.7578123638055</c:v>
                </c:pt>
                <c:pt idx="11375">
                  <c:v>435.71473921074579</c:v>
                </c:pt>
                <c:pt idx="11376">
                  <c:v>433.44680981195052</c:v>
                </c:pt>
                <c:pt idx="11377">
                  <c:v>427.95364398168812</c:v>
                </c:pt>
                <c:pt idx="11378">
                  <c:v>410.88381124836633</c:v>
                </c:pt>
                <c:pt idx="11379">
                  <c:v>393.91550118266542</c:v>
                </c:pt>
                <c:pt idx="11380">
                  <c:v>371.19231103457548</c:v>
                </c:pt>
                <c:pt idx="11381">
                  <c:v>344.05197819791169</c:v>
                </c:pt>
                <c:pt idx="11382">
                  <c:v>352.93320105373851</c:v>
                </c:pt>
                <c:pt idx="11383">
                  <c:v>362.83082068264468</c:v>
                </c:pt>
                <c:pt idx="11384">
                  <c:v>395.25071670005951</c:v>
                </c:pt>
                <c:pt idx="11385">
                  <c:v>449.31565843054898</c:v>
                </c:pt>
                <c:pt idx="11386">
                  <c:v>412.32651015709069</c:v>
                </c:pt>
                <c:pt idx="11387">
                  <c:v>370.93936062547232</c:v>
                </c:pt>
                <c:pt idx="11388">
                  <c:v>395.84486278528112</c:v>
                </c:pt>
                <c:pt idx="11389">
                  <c:v>749.12872977588677</c:v>
                </c:pt>
                <c:pt idx="11390">
                  <c:v>606.0705203748812</c:v>
                </c:pt>
                <c:pt idx="11391">
                  <c:v>540.40945067916914</c:v>
                </c:pt>
                <c:pt idx="11392">
                  <c:v>508.61960210705649</c:v>
                </c:pt>
                <c:pt idx="11393">
                  <c:v>499.24453930413802</c:v>
                </c:pt>
                <c:pt idx="11394">
                  <c:v>502.44481829809439</c:v>
                </c:pt>
                <c:pt idx="11395">
                  <c:v>525.61819107047882</c:v>
                </c:pt>
                <c:pt idx="11396">
                  <c:v>566.84226992597883</c:v>
                </c:pt>
                <c:pt idx="11397">
                  <c:v>558.07753330914932</c:v>
                </c:pt>
                <c:pt idx="11398">
                  <c:v>546.12202793805545</c:v>
                </c:pt>
                <c:pt idx="11399">
                  <c:v>648.49849150558759</c:v>
                </c:pt>
                <c:pt idx="11400">
                  <c:v>656.04469833015389</c:v>
                </c:pt>
                <c:pt idx="11401">
                  <c:v>620.89776518204314</c:v>
                </c:pt>
                <c:pt idx="11402">
                  <c:v>626.55787404744092</c:v>
                </c:pt>
                <c:pt idx="11403">
                  <c:v>683.53337647078934</c:v>
                </c:pt>
                <c:pt idx="11404">
                  <c:v>963.0467215067963</c:v>
                </c:pt>
                <c:pt idx="11405">
                  <c:v>818.40867314236868</c:v>
                </c:pt>
                <c:pt idx="11406">
                  <c:v>711.84083721581965</c:v>
                </c:pt>
                <c:pt idx="11407">
                  <c:v>714.42926495019458</c:v>
                </c:pt>
                <c:pt idx="11408">
                  <c:v>687.33822731700332</c:v>
                </c:pt>
                <c:pt idx="11409">
                  <c:v>700.37449761813218</c:v>
                </c:pt>
                <c:pt idx="11410">
                  <c:v>699.51567868134805</c:v>
                </c:pt>
                <c:pt idx="11411">
                  <c:v>755.82936212527034</c:v>
                </c:pt>
                <c:pt idx="11412">
                  <c:v>784.37940003295216</c:v>
                </c:pt>
                <c:pt idx="11413">
                  <c:v>898.63670755716817</c:v>
                </c:pt>
                <c:pt idx="11414">
                  <c:v>1489.3501006469969</c:v>
                </c:pt>
                <c:pt idx="11415">
                  <c:v>1125.296038728831</c:v>
                </c:pt>
                <c:pt idx="11416">
                  <c:v>1014.419722126847</c:v>
                </c:pt>
                <c:pt idx="11417">
                  <c:v>919.62141199007669</c:v>
                </c:pt>
                <c:pt idx="11418">
                  <c:v>888.24107221413362</c:v>
                </c:pt>
                <c:pt idx="11419">
                  <c:v>857.5634798256358</c:v>
                </c:pt>
                <c:pt idx="11420">
                  <c:v>779.53983769315005</c:v>
                </c:pt>
                <c:pt idx="11421">
                  <c:v>842.88779767540836</c:v>
                </c:pt>
                <c:pt idx="11422">
                  <c:v>842.02817307456212</c:v>
                </c:pt>
                <c:pt idx="11423">
                  <c:v>919.46608618892719</c:v>
                </c:pt>
                <c:pt idx="11424">
                  <c:v>851.68689579861871</c:v>
                </c:pt>
                <c:pt idx="11425">
                  <c:v>838.23624352267564</c:v>
                </c:pt>
                <c:pt idx="11426">
                  <c:v>825.74921123925708</c:v>
                </c:pt>
                <c:pt idx="11427">
                  <c:v>827.85547119735179</c:v>
                </c:pt>
                <c:pt idx="11428">
                  <c:v>822.23726970834423</c:v>
                </c:pt>
                <c:pt idx="11429">
                  <c:v>825.62000494945789</c:v>
                </c:pt>
                <c:pt idx="11430">
                  <c:v>872.47309959399956</c:v>
                </c:pt>
                <c:pt idx="11431">
                  <c:v>980.77518443353733</c:v>
                </c:pt>
                <c:pt idx="11432">
                  <c:v>880.93830666789154</c:v>
                </c:pt>
                <c:pt idx="11433">
                  <c:v>929.75711850846153</c:v>
                </c:pt>
                <c:pt idx="11434">
                  <c:v>995.48533587179463</c:v>
                </c:pt>
                <c:pt idx="11435">
                  <c:v>1052.063070727969</c:v>
                </c:pt>
                <c:pt idx="11436">
                  <c:v>1019.043121551861</c:v>
                </c:pt>
                <c:pt idx="11437">
                  <c:v>1168.779862477357</c:v>
                </c:pt>
                <c:pt idx="11438">
                  <c:v>1207.3806581833251</c:v>
                </c:pt>
                <c:pt idx="11439">
                  <c:v>1049.70715256675</c:v>
                </c:pt>
                <c:pt idx="11440">
                  <c:v>1000.962858386325</c:v>
                </c:pt>
                <c:pt idx="11441">
                  <c:v>1035.577201972284</c:v>
                </c:pt>
                <c:pt idx="11442">
                  <c:v>1065.345903625333</c:v>
                </c:pt>
                <c:pt idx="11443">
                  <c:v>996.55386405323031</c:v>
                </c:pt>
                <c:pt idx="11444">
                  <c:v>932.42923267003914</c:v>
                </c:pt>
                <c:pt idx="11445">
                  <c:v>978.8148046075811</c:v>
                </c:pt>
                <c:pt idx="11446">
                  <c:v>1168.374295108759</c:v>
                </c:pt>
                <c:pt idx="11447">
                  <c:v>1249.114672118739</c:v>
                </c:pt>
                <c:pt idx="11448">
                  <c:v>1100.2961978910409</c:v>
                </c:pt>
                <c:pt idx="11449">
                  <c:v>981.13126675675505</c:v>
                </c:pt>
                <c:pt idx="11450">
                  <c:v>1008.9436397073951</c:v>
                </c:pt>
                <c:pt idx="11451">
                  <c:v>1042.6270172663581</c:v>
                </c:pt>
                <c:pt idx="11452">
                  <c:v>997.07833947512609</c:v>
                </c:pt>
                <c:pt idx="11453">
                  <c:v>1052.38658596803</c:v>
                </c:pt>
                <c:pt idx="11454">
                  <c:v>1125.2761727322641</c:v>
                </c:pt>
                <c:pt idx="11455">
                  <c:v>1147.6662795767299</c:v>
                </c:pt>
                <c:pt idx="11456">
                  <c:v>1192.1173234400219</c:v>
                </c:pt>
                <c:pt idx="11457">
                  <c:v>1215.6252539936361</c:v>
                </c:pt>
                <c:pt idx="11458">
                  <c:v>1201.1733482532379</c:v>
                </c:pt>
                <c:pt idx="11459">
                  <c:v>1192.924802176545</c:v>
                </c:pt>
                <c:pt idx="11460">
                  <c:v>1271.0860985025629</c:v>
                </c:pt>
                <c:pt idx="11461">
                  <c:v>1428.396930166351</c:v>
                </c:pt>
                <c:pt idx="11462">
                  <c:v>1496.7329534398091</c:v>
                </c:pt>
                <c:pt idx="11463">
                  <c:v>1540.355021827613</c:v>
                </c:pt>
                <c:pt idx="11464">
                  <c:v>1571.0443544931279</c:v>
                </c:pt>
                <c:pt idx="11465">
                  <c:v>1627.8869491660971</c:v>
                </c:pt>
                <c:pt idx="11466">
                  <c:v>1730.4235664104531</c:v>
                </c:pt>
                <c:pt idx="11467">
                  <c:v>1747.796494750665</c:v>
                </c:pt>
                <c:pt idx="11468">
                  <c:v>1850.874000089487</c:v>
                </c:pt>
                <c:pt idx="11469">
                  <c:v>1874.833901278419</c:v>
                </c:pt>
                <c:pt idx="11470">
                  <c:v>2058.2535689081351</c:v>
                </c:pt>
                <c:pt idx="11471">
                  <c:v>2040.043209312237</c:v>
                </c:pt>
                <c:pt idx="11472">
                  <c:v>2138.018438201851</c:v>
                </c:pt>
                <c:pt idx="11473">
                  <c:v>2218.6770072239192</c:v>
                </c:pt>
                <c:pt idx="11474">
                  <c:v>2292.185888649753</c:v>
                </c:pt>
                <c:pt idx="11475">
                  <c:v>2385.0542645727219</c:v>
                </c:pt>
                <c:pt idx="11476">
                  <c:v>2379.2571359551762</c:v>
                </c:pt>
                <c:pt idx="11477">
                  <c:v>2423.8481401785589</c:v>
                </c:pt>
                <c:pt idx="11478">
                  <c:v>2162.415654998726</c:v>
                </c:pt>
                <c:pt idx="11479">
                  <c:v>1800.693430461582</c:v>
                </c:pt>
                <c:pt idx="11480">
                  <c:v>1695.6402145417719</c:v>
                </c:pt>
                <c:pt idx="11481">
                  <c:v>1766.748082940946</c:v>
                </c:pt>
                <c:pt idx="11482">
                  <c:v>1979.201342395965</c:v>
                </c:pt>
                <c:pt idx="11483">
                  <c:v>2128.296440001885</c:v>
                </c:pt>
                <c:pt idx="11484">
                  <c:v>2296.2226396799069</c:v>
                </c:pt>
                <c:pt idx="11485">
                  <c:v>2378.9975675673732</c:v>
                </c:pt>
                <c:pt idx="11486">
                  <c:v>2385.9051757591269</c:v>
                </c:pt>
                <c:pt idx="11487">
                  <c:v>2359.357951891202</c:v>
                </c:pt>
                <c:pt idx="11488">
                  <c:v>2420.3652741852561</c:v>
                </c:pt>
                <c:pt idx="11489">
                  <c:v>2441.0732606380429</c:v>
                </c:pt>
                <c:pt idx="11490">
                  <c:v>2477.0457101739262</c:v>
                </c:pt>
                <c:pt idx="11491">
                  <c:v>2591.9569253916652</c:v>
                </c:pt>
                <c:pt idx="11492">
                  <c:v>2820.204374780983</c:v>
                </c:pt>
                <c:pt idx="11493">
                  <c:v>3025.3904979699978</c:v>
                </c:pt>
                <c:pt idx="11494">
                  <c:v>3272.581031275884</c:v>
                </c:pt>
                <c:pt idx="11495">
                  <c:v>3174.0546734187401</c:v>
                </c:pt>
                <c:pt idx="11496">
                  <c:v>3246.3697921459961</c:v>
                </c:pt>
                <c:pt idx="11497">
                  <c:v>2891.7934528666042</c:v>
                </c:pt>
                <c:pt idx="11498">
                  <c:v>2604.8150901278091</c:v>
                </c:pt>
                <c:pt idx="11499">
                  <c:v>2178.55531065384</c:v>
                </c:pt>
                <c:pt idx="11500">
                  <c:v>1953.130868788317</c:v>
                </c:pt>
                <c:pt idx="11501">
                  <c:v>1837.4421822900449</c:v>
                </c:pt>
                <c:pt idx="11502">
                  <c:v>1862.94052165262</c:v>
                </c:pt>
                <c:pt idx="11503">
                  <c:v>2062.1753663146392</c:v>
                </c:pt>
                <c:pt idx="11504">
                  <c:v>2069.7879506445752</c:v>
                </c:pt>
                <c:pt idx="11505">
                  <c:v>2200.2576140902861</c:v>
                </c:pt>
                <c:pt idx="11506">
                  <c:v>2238.9375039738361</c:v>
                </c:pt>
                <c:pt idx="11507">
                  <c:v>2179.1290785490969</c:v>
                </c:pt>
                <c:pt idx="11508">
                  <c:v>2390.8733835034</c:v>
                </c:pt>
                <c:pt idx="11509">
                  <c:v>2442.0930199618729</c:v>
                </c:pt>
                <c:pt idx="11510">
                  <c:v>2381.9953391305062</c:v>
                </c:pt>
                <c:pt idx="11511">
                  <c:v>2282.9873138076882</c:v>
                </c:pt>
                <c:pt idx="11512">
                  <c:v>2019.195762182226</c:v>
                </c:pt>
                <c:pt idx="11513">
                  <c:v>1820.5507541991581</c:v>
                </c:pt>
                <c:pt idx="11514">
                  <c:v>1678.87914147784</c:v>
                </c:pt>
                <c:pt idx="11515">
                  <c:v>1563.1402018431961</c:v>
                </c:pt>
                <c:pt idx="11516">
                  <c:v>1432.731568407381</c:v>
                </c:pt>
                <c:pt idx="11517">
                  <c:v>1482.4654626783549</c:v>
                </c:pt>
                <c:pt idx="11518">
                  <c:v>1570.0681344177419</c:v>
                </c:pt>
                <c:pt idx="11519">
                  <c:v>1639.1936586819761</c:v>
                </c:pt>
                <c:pt idx="11520">
                  <c:v>1722.9261544476431</c:v>
                </c:pt>
                <c:pt idx="11521">
                  <c:v>1746.8707619941811</c:v>
                </c:pt>
                <c:pt idx="11522">
                  <c:v>1663.748676577233</c:v>
                </c:pt>
                <c:pt idx="11523">
                  <c:v>1628.0355935267789</c:v>
                </c:pt>
                <c:pt idx="11524">
                  <c:v>1545.986008398537</c:v>
                </c:pt>
                <c:pt idx="11525">
                  <c:v>1452.106521985128</c:v>
                </c:pt>
                <c:pt idx="11526">
                  <c:v>1431.36558650606</c:v>
                </c:pt>
                <c:pt idx="11527">
                  <c:v>1506.7601328605069</c:v>
                </c:pt>
                <c:pt idx="11528">
                  <c:v>1514.709058160583</c:v>
                </c:pt>
                <c:pt idx="11529">
                  <c:v>1709.439300614885</c:v>
                </c:pt>
                <c:pt idx="11530">
                  <c:v>1699.907328151105</c:v>
                </c:pt>
                <c:pt idx="11531">
                  <c:v>1643.41341511876</c:v>
                </c:pt>
                <c:pt idx="11532">
                  <c:v>1829.867376159021</c:v>
                </c:pt>
                <c:pt idx="11533">
                  <c:v>1669.6042808911659</c:v>
                </c:pt>
                <c:pt idx="11534">
                  <c:v>1680.688342043878</c:v>
                </c:pt>
                <c:pt idx="11535">
                  <c:v>1728.0812068823629</c:v>
                </c:pt>
                <c:pt idx="11536">
                  <c:v>1577.0875238485451</c:v>
                </c:pt>
                <c:pt idx="11537">
                  <c:v>1533.8685136411241</c:v>
                </c:pt>
                <c:pt idx="11538">
                  <c:v>1558.586687661719</c:v>
                </c:pt>
                <c:pt idx="11539">
                  <c:v>1481.436341199666</c:v>
                </c:pt>
                <c:pt idx="11540">
                  <c:v>1518.597881185136</c:v>
                </c:pt>
                <c:pt idx="11541">
                  <c:v>1440.2843283260979</c:v>
                </c:pt>
                <c:pt idx="11542">
                  <c:v>1646.5456832917721</c:v>
                </c:pt>
                <c:pt idx="11543">
                  <c:v>1615.6593182214381</c:v>
                </c:pt>
                <c:pt idx="11544">
                  <c:v>1658.0596580936169</c:v>
                </c:pt>
                <c:pt idx="11545">
                  <c:v>2041.8762579194649</c:v>
                </c:pt>
                <c:pt idx="11546">
                  <c:v>2128.4685572178132</c:v>
                </c:pt>
                <c:pt idx="11547">
                  <c:v>2289.95400773352</c:v>
                </c:pt>
                <c:pt idx="11548">
                  <c:v>1911.7869006725821</c:v>
                </c:pt>
                <c:pt idx="11549">
                  <c:v>1733.9660407705021</c:v>
                </c:pt>
                <c:pt idx="11550">
                  <c:v>1714.1762060162489</c:v>
                </c:pt>
                <c:pt idx="11551">
                  <c:v>1679.964381095426</c:v>
                </c:pt>
                <c:pt idx="11552">
                  <c:v>1572.705255047794</c:v>
                </c:pt>
                <c:pt idx="11553">
                  <c:v>1510.6327576461349</c:v>
                </c:pt>
                <c:pt idx="11554">
                  <c:v>1607.8345206049869</c:v>
                </c:pt>
                <c:pt idx="11555">
                  <c:v>1671.6242932048019</c:v>
                </c:pt>
                <c:pt idx="11556">
                  <c:v>1872.5168019577479</c:v>
                </c:pt>
                <c:pt idx="11557">
                  <c:v>2828.4531359398011</c:v>
                </c:pt>
                <c:pt idx="11558">
                  <c:v>2117.3031464841538</c:v>
                </c:pt>
                <c:pt idx="11559">
                  <c:v>1587.4654890378549</c:v>
                </c:pt>
                <c:pt idx="11560">
                  <c:v>1496.576490135817</c:v>
                </c:pt>
                <c:pt idx="11561">
                  <c:v>1413.5869636013249</c:v>
                </c:pt>
                <c:pt idx="11562">
                  <c:v>1291.9649743971049</c:v>
                </c:pt>
                <c:pt idx="11563">
                  <c:v>1251.762816963859</c:v>
                </c:pt>
                <c:pt idx="11564">
                  <c:v>1204.6915303072301</c:v>
                </c:pt>
                <c:pt idx="11565">
                  <c:v>1158.346544980833</c:v>
                </c:pt>
                <c:pt idx="11566">
                  <c:v>1089.098697748901</c:v>
                </c:pt>
                <c:pt idx="11567">
                  <c:v>1002.28715535756</c:v>
                </c:pt>
                <c:pt idx="11568">
                  <c:v>917.08326548822481</c:v>
                </c:pt>
                <c:pt idx="11569">
                  <c:v>870.80255259759986</c:v>
                </c:pt>
                <c:pt idx="11570">
                  <c:v>862.7514544459616</c:v>
                </c:pt>
                <c:pt idx="11571">
                  <c:v>904.68540348645593</c:v>
                </c:pt>
                <c:pt idx="11572">
                  <c:v>895.7005222137135</c:v>
                </c:pt>
                <c:pt idx="11573">
                  <c:v>989.25082723256003</c:v>
                </c:pt>
                <c:pt idx="11574">
                  <c:v>947.53057592465098</c:v>
                </c:pt>
                <c:pt idx="11575">
                  <c:v>960.20316439268493</c:v>
                </c:pt>
                <c:pt idx="11576">
                  <c:v>912.7041343653101</c:v>
                </c:pt>
                <c:pt idx="11577">
                  <c:v>822.57962601477993</c:v>
                </c:pt>
                <c:pt idx="11578">
                  <c:v>839.22359028112078</c:v>
                </c:pt>
                <c:pt idx="11579">
                  <c:v>765.64842130738032</c:v>
                </c:pt>
                <c:pt idx="11580">
                  <c:v>759.4988896724409</c:v>
                </c:pt>
                <c:pt idx="11581">
                  <c:v>738.30058869872119</c:v>
                </c:pt>
                <c:pt idx="11582">
                  <c:v>890.56803111322483</c:v>
                </c:pt>
                <c:pt idx="11583">
                  <c:v>801.26542859932727</c:v>
                </c:pt>
                <c:pt idx="11584">
                  <c:v>769.28349195122689</c:v>
                </c:pt>
                <c:pt idx="11585">
                  <c:v>731.34362474951286</c:v>
                </c:pt>
                <c:pt idx="11586">
                  <c:v>728.46536274205835</c:v>
                </c:pt>
                <c:pt idx="11587">
                  <c:v>814.00623510433854</c:v>
                </c:pt>
                <c:pt idx="11588">
                  <c:v>757.60532165862651</c:v>
                </c:pt>
                <c:pt idx="11589">
                  <c:v>735.50384781913021</c:v>
                </c:pt>
                <c:pt idx="11590">
                  <c:v>705.09382857658477</c:v>
                </c:pt>
                <c:pt idx="11591">
                  <c:v>618.12650936204693</c:v>
                </c:pt>
                <c:pt idx="11592">
                  <c:v>602.5946639476266</c:v>
                </c:pt>
                <c:pt idx="11593">
                  <c:v>573.13572984427424</c:v>
                </c:pt>
                <c:pt idx="11594">
                  <c:v>551.59446156407739</c:v>
                </c:pt>
                <c:pt idx="11595">
                  <c:v>559.82206888971746</c:v>
                </c:pt>
                <c:pt idx="11596">
                  <c:v>560.71178607153183</c:v>
                </c:pt>
                <c:pt idx="11597">
                  <c:v>531.20885638403183</c:v>
                </c:pt>
                <c:pt idx="11598">
                  <c:v>574.78674575797891</c:v>
                </c:pt>
                <c:pt idx="11599">
                  <c:v>576.25675581230837</c:v>
                </c:pt>
                <c:pt idx="11600">
                  <c:v>524.63942375263036</c:v>
                </c:pt>
                <c:pt idx="11601">
                  <c:v>529.68920258254525</c:v>
                </c:pt>
                <c:pt idx="11602">
                  <c:v>503.83053109248459</c:v>
                </c:pt>
                <c:pt idx="11603">
                  <c:v>529.26711685172882</c:v>
                </c:pt>
                <c:pt idx="11604">
                  <c:v>525.2517180008615</c:v>
                </c:pt>
                <c:pt idx="11605">
                  <c:v>478.33908195575538</c:v>
                </c:pt>
                <c:pt idx="11606">
                  <c:v>495.71545862017592</c:v>
                </c:pt>
                <c:pt idx="11607">
                  <c:v>487.498853040977</c:v>
                </c:pt>
                <c:pt idx="11608">
                  <c:v>468.92710059246377</c:v>
                </c:pt>
                <c:pt idx="11609">
                  <c:v>455.31705147563417</c:v>
                </c:pt>
                <c:pt idx="11610">
                  <c:v>463.51875355626493</c:v>
                </c:pt>
                <c:pt idx="11611">
                  <c:v>464.90204935846748</c:v>
                </c:pt>
                <c:pt idx="11612">
                  <c:v>429.81323019367869</c:v>
                </c:pt>
                <c:pt idx="11613">
                  <c:v>472.99115345860872</c:v>
                </c:pt>
                <c:pt idx="11614">
                  <c:v>462.30772835810961</c:v>
                </c:pt>
                <c:pt idx="11615">
                  <c:v>454.8686875420612</c:v>
                </c:pt>
                <c:pt idx="11616">
                  <c:v>443.08095785740397</c:v>
                </c:pt>
                <c:pt idx="11617">
                  <c:v>434.94176156123461</c:v>
                </c:pt>
                <c:pt idx="11618">
                  <c:v>450.35926050265118</c:v>
                </c:pt>
                <c:pt idx="11619">
                  <c:v>433.47562980731789</c:v>
                </c:pt>
                <c:pt idx="11620">
                  <c:v>410.83147343976208</c:v>
                </c:pt>
                <c:pt idx="11621">
                  <c:v>369.58524910487762</c:v>
                </c:pt>
                <c:pt idx="11622">
                  <c:v>390.30935975935859</c:v>
                </c:pt>
                <c:pt idx="11623">
                  <c:v>381.25106989855192</c:v>
                </c:pt>
                <c:pt idx="11624">
                  <c:v>392.68616784350638</c:v>
                </c:pt>
                <c:pt idx="11625">
                  <c:v>364.42947389250833</c:v>
                </c:pt>
                <c:pt idx="11626">
                  <c:v>337.1666963420746</c:v>
                </c:pt>
                <c:pt idx="11627">
                  <c:v>330.60998247488709</c:v>
                </c:pt>
                <c:pt idx="11628">
                  <c:v>312.93096186373282</c:v>
                </c:pt>
                <c:pt idx="11629">
                  <c:v>342.54501440563803</c:v>
                </c:pt>
                <c:pt idx="11630">
                  <c:v>320.7072007152849</c:v>
                </c:pt>
                <c:pt idx="11631">
                  <c:v>288.27792969787009</c:v>
                </c:pt>
                <c:pt idx="11632">
                  <c:v>341.83932914036058</c:v>
                </c:pt>
                <c:pt idx="11633">
                  <c:v>353.820632947533</c:v>
                </c:pt>
                <c:pt idx="11634">
                  <c:v>331.02018851536059</c:v>
                </c:pt>
                <c:pt idx="11635">
                  <c:v>341.94495481400457</c:v>
                </c:pt>
                <c:pt idx="11636">
                  <c:v>358.21970698092031</c:v>
                </c:pt>
                <c:pt idx="11637">
                  <c:v>336.62463187473571</c:v>
                </c:pt>
                <c:pt idx="11638">
                  <c:v>327.73079690669113</c:v>
                </c:pt>
                <c:pt idx="11639">
                  <c:v>316.52593128026967</c:v>
                </c:pt>
                <c:pt idx="11640">
                  <c:v>321.16259574192321</c:v>
                </c:pt>
                <c:pt idx="11641">
                  <c:v>348.58003541594582</c:v>
                </c:pt>
                <c:pt idx="11642">
                  <c:v>476.3617253606152</c:v>
                </c:pt>
                <c:pt idx="11643">
                  <c:v>451.53144886876493</c:v>
                </c:pt>
                <c:pt idx="11644">
                  <c:v>381.64025206299311</c:v>
                </c:pt>
                <c:pt idx="11645">
                  <c:v>391.67188321107272</c:v>
                </c:pt>
                <c:pt idx="11646">
                  <c:v>385.24794072491829</c:v>
                </c:pt>
                <c:pt idx="11647">
                  <c:v>333.07611872667678</c:v>
                </c:pt>
                <c:pt idx="11648">
                  <c:v>329.9154448023171</c:v>
                </c:pt>
                <c:pt idx="11649">
                  <c:v>359.63091480337022</c:v>
                </c:pt>
                <c:pt idx="11650">
                  <c:v>359.91414234243263</c:v>
                </c:pt>
                <c:pt idx="11651">
                  <c:v>368.58006978810312</c:v>
                </c:pt>
                <c:pt idx="11652">
                  <c:v>364.67770162404048</c:v>
                </c:pt>
                <c:pt idx="11653">
                  <c:v>353.55316998910109</c:v>
                </c:pt>
                <c:pt idx="11654">
                  <c:v>329.3715303264496</c:v>
                </c:pt>
                <c:pt idx="11655">
                  <c:v>323.39281489107663</c:v>
                </c:pt>
                <c:pt idx="11656">
                  <c:v>311.39148480584458</c:v>
                </c:pt>
                <c:pt idx="11657">
                  <c:v>311.79962689568828</c:v>
                </c:pt>
                <c:pt idx="11658">
                  <c:v>317.74699467481139</c:v>
                </c:pt>
                <c:pt idx="11659">
                  <c:v>320.09334477246767</c:v>
                </c:pt>
                <c:pt idx="11660">
                  <c:v>308.25894086053211</c:v>
                </c:pt>
                <c:pt idx="11661">
                  <c:v>291.21285032181709</c:v>
                </c:pt>
                <c:pt idx="11662">
                  <c:v>269.75741690632282</c:v>
                </c:pt>
                <c:pt idx="11663">
                  <c:v>276.05780753132279</c:v>
                </c:pt>
                <c:pt idx="11664">
                  <c:v>294.75933019894399</c:v>
                </c:pt>
                <c:pt idx="11665">
                  <c:v>280.76547852599509</c:v>
                </c:pt>
                <c:pt idx="11666">
                  <c:v>273.19495850646388</c:v>
                </c:pt>
                <c:pt idx="11667">
                  <c:v>292.35163479020912</c:v>
                </c:pt>
                <c:pt idx="11668">
                  <c:v>280.21634699297618</c:v>
                </c:pt>
                <c:pt idx="11669">
                  <c:v>279.53827307003769</c:v>
                </c:pt>
                <c:pt idx="11670">
                  <c:v>277.22834875363151</c:v>
                </c:pt>
                <c:pt idx="11671">
                  <c:v>284.98237659276981</c:v>
                </c:pt>
                <c:pt idx="11672">
                  <c:v>258.66885762471492</c:v>
                </c:pt>
                <c:pt idx="11673">
                  <c:v>266.96377179055668</c:v>
                </c:pt>
                <c:pt idx="11674">
                  <c:v>261.21582032287012</c:v>
                </c:pt>
                <c:pt idx="11675">
                  <c:v>256.53121114033991</c:v>
                </c:pt>
                <c:pt idx="11676">
                  <c:v>271.78895441485122</c:v>
                </c:pt>
                <c:pt idx="11677">
                  <c:v>271.30286818153962</c:v>
                </c:pt>
                <c:pt idx="11678">
                  <c:v>272.3864641804762</c:v>
                </c:pt>
                <c:pt idx="11679">
                  <c:v>275.07698156613151</c:v>
                </c:pt>
                <c:pt idx="11680">
                  <c:v>296.58129193475082</c:v>
                </c:pt>
                <c:pt idx="11681">
                  <c:v>228.74714051070731</c:v>
                </c:pt>
                <c:pt idx="11682">
                  <c:v>228.06444783208329</c:v>
                </c:pt>
                <c:pt idx="11683">
                  <c:v>247.80428788962399</c:v>
                </c:pt>
                <c:pt idx="11684">
                  <c:v>241.9312459936713</c:v>
                </c:pt>
                <c:pt idx="11685">
                  <c:v>256.85584492940239</c:v>
                </c:pt>
                <c:pt idx="11686">
                  <c:v>257.20523457783992</c:v>
                </c:pt>
                <c:pt idx="11687">
                  <c:v>263.11356427102538</c:v>
                </c:pt>
                <c:pt idx="11688">
                  <c:v>244.6963799823105</c:v>
                </c:pt>
                <c:pt idx="11689">
                  <c:v>240.50546972271869</c:v>
                </c:pt>
                <c:pt idx="11690">
                  <c:v>231.4061926676732</c:v>
                </c:pt>
                <c:pt idx="11691">
                  <c:v>238.1502984393417</c:v>
                </c:pt>
                <c:pt idx="11692">
                  <c:v>231.96138515382751</c:v>
                </c:pt>
                <c:pt idx="11693">
                  <c:v>239.58645341696769</c:v>
                </c:pt>
                <c:pt idx="11694">
                  <c:v>239.8747174808891</c:v>
                </c:pt>
                <c:pt idx="11695">
                  <c:v>238.3057283193115</c:v>
                </c:pt>
                <c:pt idx="11696">
                  <c:v>218.92445213748661</c:v>
                </c:pt>
                <c:pt idx="11697">
                  <c:v>235.26435371135781</c:v>
                </c:pt>
                <c:pt idx="11698">
                  <c:v>254.42812003132281</c:v>
                </c:pt>
                <c:pt idx="11699">
                  <c:v>256.10797842976029</c:v>
                </c:pt>
                <c:pt idx="11700">
                  <c:v>244.84047177918549</c:v>
                </c:pt>
                <c:pt idx="11701">
                  <c:v>244.94144063252739</c:v>
                </c:pt>
                <c:pt idx="11702">
                  <c:v>258.81712872415051</c:v>
                </c:pt>
                <c:pt idx="11703">
                  <c:v>253.19707530191749</c:v>
                </c:pt>
                <c:pt idx="11704">
                  <c:v>258.19026827635309</c:v>
                </c:pt>
                <c:pt idx="11705">
                  <c:v>269.01255510413051</c:v>
                </c:pt>
                <c:pt idx="11706">
                  <c:v>268.41180324724041</c:v>
                </c:pt>
                <c:pt idx="11707">
                  <c:v>320.4200645203511</c:v>
                </c:pt>
                <c:pt idx="11708">
                  <c:v>279.59821634028492</c:v>
                </c:pt>
                <c:pt idx="11709">
                  <c:v>288.27283519220532</c:v>
                </c:pt>
                <c:pt idx="11710">
                  <c:v>272.86345617550649</c:v>
                </c:pt>
                <c:pt idx="11711">
                  <c:v>287.30835990207942</c:v>
                </c:pt>
                <c:pt idx="11712">
                  <c:v>262.8886614461012</c:v>
                </c:pt>
                <c:pt idx="11713">
                  <c:v>267.78995764035022</c:v>
                </c:pt>
                <c:pt idx="11714">
                  <c:v>264.61995802528958</c:v>
                </c:pt>
                <c:pt idx="11715">
                  <c:v>269.9246721882887</c:v>
                </c:pt>
                <c:pt idx="11716">
                  <c:v>302.871963032765</c:v>
                </c:pt>
                <c:pt idx="11717">
                  <c:v>288.71252298090991</c:v>
                </c:pt>
                <c:pt idx="11718">
                  <c:v>293.69942210626778</c:v>
                </c:pt>
                <c:pt idx="11719">
                  <c:v>290.14638528559738</c:v>
                </c:pt>
                <c:pt idx="11720">
                  <c:v>286.40136350541081</c:v>
                </c:pt>
                <c:pt idx="11721">
                  <c:v>295.33223685520443</c:v>
                </c:pt>
                <c:pt idx="11722">
                  <c:v>270.75134230263342</c:v>
                </c:pt>
                <c:pt idx="11723">
                  <c:v>260.44146408424137</c:v>
                </c:pt>
                <c:pt idx="11724">
                  <c:v>303.941177862301</c:v>
                </c:pt>
                <c:pt idx="11725">
                  <c:v>279.67823439247712</c:v>
                </c:pt>
                <c:pt idx="11726">
                  <c:v>277.52544894041557</c:v>
                </c:pt>
                <c:pt idx="11727">
                  <c:v>275.90193321918071</c:v>
                </c:pt>
                <c:pt idx="11728">
                  <c:v>257.65960919290052</c:v>
                </c:pt>
                <c:pt idx="11729">
                  <c:v>205.1664158994104</c:v>
                </c:pt>
                <c:pt idx="11730">
                  <c:v>313.96149116771483</c:v>
                </c:pt>
                <c:pt idx="11731">
                  <c:v>397.37891076861342</c:v>
                </c:pt>
                <c:pt idx="11732">
                  <c:v>377.23733008465132</c:v>
                </c:pt>
                <c:pt idx="11733">
                  <c:v>328.72521540636438</c:v>
                </c:pt>
                <c:pt idx="11734">
                  <c:v>338.10157488470622</c:v>
                </c:pt>
                <c:pt idx="11735">
                  <c:v>363.71692265851209</c:v>
                </c:pt>
                <c:pt idx="11736">
                  <c:v>338.64901188931788</c:v>
                </c:pt>
                <c:pt idx="11737">
                  <c:v>334.47443463753859</c:v>
                </c:pt>
                <c:pt idx="11738">
                  <c:v>344.30116032681792</c:v>
                </c:pt>
                <c:pt idx="11739">
                  <c:v>341.58533776538138</c:v>
                </c:pt>
                <c:pt idx="11740">
                  <c:v>358.99953502389951</c:v>
                </c:pt>
                <c:pt idx="11741">
                  <c:v>350.19701716417688</c:v>
                </c:pt>
                <c:pt idx="11742">
                  <c:v>329.81764527922701</c:v>
                </c:pt>
                <c:pt idx="11743">
                  <c:v>327.0806656836977</c:v>
                </c:pt>
                <c:pt idx="11744">
                  <c:v>325.8916569908701</c:v>
                </c:pt>
                <c:pt idx="11745">
                  <c:v>320.4072386229667</c:v>
                </c:pt>
                <c:pt idx="11746">
                  <c:v>340.49792738823368</c:v>
                </c:pt>
                <c:pt idx="11747">
                  <c:v>335.50149328488152</c:v>
                </c:pt>
                <c:pt idx="11748">
                  <c:v>350.88906604589482</c:v>
                </c:pt>
                <c:pt idx="11749">
                  <c:v>332.13227941769401</c:v>
                </c:pt>
                <c:pt idx="11750">
                  <c:v>352.30233781897431</c:v>
                </c:pt>
                <c:pt idx="11751">
                  <c:v>340.4225969929762</c:v>
                </c:pt>
                <c:pt idx="11752">
                  <c:v>328.07554884560221</c:v>
                </c:pt>
                <c:pt idx="11753">
                  <c:v>318.34321290099513</c:v>
                </c:pt>
                <c:pt idx="11754">
                  <c:v>322.82353966449318</c:v>
                </c:pt>
                <c:pt idx="11755">
                  <c:v>310.58763653665051</c:v>
                </c:pt>
                <c:pt idx="11756">
                  <c:v>333.56609241308217</c:v>
                </c:pt>
                <c:pt idx="11757">
                  <c:v>323.11593741413532</c:v>
                </c:pt>
                <c:pt idx="11758">
                  <c:v>278.46253165241649</c:v>
                </c:pt>
                <c:pt idx="11759">
                  <c:v>332.32604387366177</c:v>
                </c:pt>
                <c:pt idx="11760">
                  <c:v>304.05576670816748</c:v>
                </c:pt>
                <c:pt idx="11761">
                  <c:v>359.19556372204431</c:v>
                </c:pt>
                <c:pt idx="11762">
                  <c:v>363.57193460200369</c:v>
                </c:pt>
                <c:pt idx="11763">
                  <c:v>343.86462628274421</c:v>
                </c:pt>
                <c:pt idx="11764">
                  <c:v>338.11115097129732</c:v>
                </c:pt>
                <c:pt idx="11765">
                  <c:v>371.33208876000168</c:v>
                </c:pt>
                <c:pt idx="11766">
                  <c:v>432.06133391983133</c:v>
                </c:pt>
                <c:pt idx="11767">
                  <c:v>598.48360036061524</c:v>
                </c:pt>
                <c:pt idx="11768">
                  <c:v>512.53665998452061</c:v>
                </c:pt>
                <c:pt idx="11769">
                  <c:v>438.09677029344112</c:v>
                </c:pt>
                <c:pt idx="11770">
                  <c:v>438.16852916452439</c:v>
                </c:pt>
                <c:pt idx="11771">
                  <c:v>449.53793978773467</c:v>
                </c:pt>
                <c:pt idx="11772">
                  <c:v>633.62297735638219</c:v>
                </c:pt>
                <c:pt idx="11773">
                  <c:v>1233.729636662835</c:v>
                </c:pt>
                <c:pt idx="11774">
                  <c:v>1440.720330260584</c:v>
                </c:pt>
                <c:pt idx="11775">
                  <c:v>971.07462019035904</c:v>
                </c:pt>
                <c:pt idx="11776">
                  <c:v>852.07826799033091</c:v>
                </c:pt>
                <c:pt idx="11777">
                  <c:v>848.22875867745222</c:v>
                </c:pt>
                <c:pt idx="11778">
                  <c:v>755.55388171011316</c:v>
                </c:pt>
                <c:pt idx="11779">
                  <c:v>632.43133436104597</c:v>
                </c:pt>
                <c:pt idx="11780">
                  <c:v>1055.6680626190771</c:v>
                </c:pt>
                <c:pt idx="11781">
                  <c:v>988.9419488818171</c:v>
                </c:pt>
                <c:pt idx="11782">
                  <c:v>861.20921876631564</c:v>
                </c:pt>
                <c:pt idx="11783">
                  <c:v>762.47837560467565</c:v>
                </c:pt>
                <c:pt idx="11784">
                  <c:v>826.39279837421725</c:v>
                </c:pt>
                <c:pt idx="11785">
                  <c:v>834.63803409650518</c:v>
                </c:pt>
                <c:pt idx="11786">
                  <c:v>819.96999499136325</c:v>
                </c:pt>
                <c:pt idx="11787">
                  <c:v>850.78805240186682</c:v>
                </c:pt>
                <c:pt idx="11788">
                  <c:v>884.88078360111717</c:v>
                </c:pt>
                <c:pt idx="11789">
                  <c:v>898.76903208978729</c:v>
                </c:pt>
                <c:pt idx="11790">
                  <c:v>935.33023172190474</c:v>
                </c:pt>
                <c:pt idx="11791">
                  <c:v>871.29552134759979</c:v>
                </c:pt>
                <c:pt idx="11792">
                  <c:v>1009.405992093367</c:v>
                </c:pt>
                <c:pt idx="11793">
                  <c:v>1490.2667857236479</c:v>
                </c:pt>
                <c:pt idx="11794">
                  <c:v>1354.1529646237921</c:v>
                </c:pt>
                <c:pt idx="11795">
                  <c:v>1122.925389243698</c:v>
                </c:pt>
                <c:pt idx="11796">
                  <c:v>998.02394253800503</c:v>
                </c:pt>
                <c:pt idx="11797">
                  <c:v>942.58121133875511</c:v>
                </c:pt>
                <c:pt idx="11798">
                  <c:v>884.80175046906197</c:v>
                </c:pt>
                <c:pt idx="11799">
                  <c:v>889.27804746872471</c:v>
                </c:pt>
                <c:pt idx="11800">
                  <c:v>893.73025565479293</c:v>
                </c:pt>
                <c:pt idx="11801">
                  <c:v>904.11221606847676</c:v>
                </c:pt>
                <c:pt idx="11802">
                  <c:v>886.06592989302226</c:v>
                </c:pt>
                <c:pt idx="11803">
                  <c:v>906.27286348677217</c:v>
                </c:pt>
                <c:pt idx="11804">
                  <c:v>1002.97713563384</c:v>
                </c:pt>
                <c:pt idx="11805">
                  <c:v>1116.350225562875</c:v>
                </c:pt>
                <c:pt idx="11806">
                  <c:v>961.81888512423825</c:v>
                </c:pt>
                <c:pt idx="11807">
                  <c:v>941.2950688820298</c:v>
                </c:pt>
                <c:pt idx="11808">
                  <c:v>957.38598588843126</c:v>
                </c:pt>
                <c:pt idx="11809">
                  <c:v>965.90733421832522</c:v>
                </c:pt>
                <c:pt idx="11810">
                  <c:v>959.75146488523035</c:v>
                </c:pt>
                <c:pt idx="11811">
                  <c:v>1001.03719422759</c:v>
                </c:pt>
                <c:pt idx="11812">
                  <c:v>1154.29209969676</c:v>
                </c:pt>
                <c:pt idx="11813">
                  <c:v>1272.577259168416</c:v>
                </c:pt>
                <c:pt idx="11814">
                  <c:v>1228.218238329257</c:v>
                </c:pt>
                <c:pt idx="11815">
                  <c:v>1253.2416943019241</c:v>
                </c:pt>
                <c:pt idx="11816">
                  <c:v>1268.322417631817</c:v>
                </c:pt>
                <c:pt idx="11817">
                  <c:v>1455.464068838226</c:v>
                </c:pt>
                <c:pt idx="11818">
                  <c:v>1640.7184034743441</c:v>
                </c:pt>
                <c:pt idx="11819">
                  <c:v>1771.527479250328</c:v>
                </c:pt>
                <c:pt idx="11820">
                  <c:v>1822.9239223494269</c:v>
                </c:pt>
                <c:pt idx="11821">
                  <c:v>1934.8375097479261</c:v>
                </c:pt>
                <c:pt idx="11822">
                  <c:v>1954.7968150412639</c:v>
                </c:pt>
                <c:pt idx="11823">
                  <c:v>1836.9417033391501</c:v>
                </c:pt>
                <c:pt idx="11824">
                  <c:v>1876.994150854101</c:v>
                </c:pt>
                <c:pt idx="11825">
                  <c:v>1973.0050043587751</c:v>
                </c:pt>
                <c:pt idx="11826">
                  <c:v>1867.6694333835819</c:v>
                </c:pt>
                <c:pt idx="11827">
                  <c:v>1803.8541928998809</c:v>
                </c:pt>
                <c:pt idx="11828">
                  <c:v>1747.454263568892</c:v>
                </c:pt>
                <c:pt idx="11829">
                  <c:v>1887.399082494725</c:v>
                </c:pt>
                <c:pt idx="11830">
                  <c:v>1796.794084996832</c:v>
                </c:pt>
                <c:pt idx="11831">
                  <c:v>1588.772142842605</c:v>
                </c:pt>
                <c:pt idx="11832">
                  <c:v>1346.3315346837039</c:v>
                </c:pt>
                <c:pt idx="11833">
                  <c:v>1261.5653096041051</c:v>
                </c:pt>
                <c:pt idx="11834">
                  <c:v>1399.5682325551661</c:v>
                </c:pt>
                <c:pt idx="11835">
                  <c:v>1658.4701513287489</c:v>
                </c:pt>
                <c:pt idx="11836">
                  <c:v>1714.865384645165</c:v>
                </c:pt>
                <c:pt idx="11837">
                  <c:v>1751.525638070241</c:v>
                </c:pt>
                <c:pt idx="11838">
                  <c:v>1661.1818748904921</c:v>
                </c:pt>
                <c:pt idx="11839">
                  <c:v>1511.3932993747831</c:v>
                </c:pt>
                <c:pt idx="11840">
                  <c:v>1523.11968503495</c:v>
                </c:pt>
                <c:pt idx="11841">
                  <c:v>1482.231474935136</c:v>
                </c:pt>
                <c:pt idx="11842">
                  <c:v>1616.329142921363</c:v>
                </c:pt>
                <c:pt idx="11843">
                  <c:v>1508.550048576476</c:v>
                </c:pt>
                <c:pt idx="11844">
                  <c:v>1528.012685102756</c:v>
                </c:pt>
                <c:pt idx="11845">
                  <c:v>1634.507346623772</c:v>
                </c:pt>
                <c:pt idx="11846">
                  <c:v>1804.278158660075</c:v>
                </c:pt>
                <c:pt idx="11847">
                  <c:v>1948.168697740052</c:v>
                </c:pt>
                <c:pt idx="11848">
                  <c:v>1927.389510404093</c:v>
                </c:pt>
                <c:pt idx="11849">
                  <c:v>1783.733944144408</c:v>
                </c:pt>
                <c:pt idx="11850">
                  <c:v>1640.214712118423</c:v>
                </c:pt>
                <c:pt idx="11851">
                  <c:v>1573.648893249446</c:v>
                </c:pt>
                <c:pt idx="11852">
                  <c:v>1711.250097739211</c:v>
                </c:pt>
                <c:pt idx="11853">
                  <c:v>1820.14950602762</c:v>
                </c:pt>
                <c:pt idx="11854">
                  <c:v>1903.915646296108</c:v>
                </c:pt>
                <c:pt idx="11855">
                  <c:v>2053.2469668185549</c:v>
                </c:pt>
                <c:pt idx="11856">
                  <c:v>2145.4947367916011</c:v>
                </c:pt>
                <c:pt idx="11857">
                  <c:v>2120.2933805245439</c:v>
                </c:pt>
                <c:pt idx="11858">
                  <c:v>2058.202483434332</c:v>
                </c:pt>
                <c:pt idx="11859">
                  <c:v>2048.9122879293632</c:v>
                </c:pt>
                <c:pt idx="11860">
                  <c:v>1935.9665711434379</c:v>
                </c:pt>
                <c:pt idx="11861">
                  <c:v>1926.5613635632069</c:v>
                </c:pt>
                <c:pt idx="11862">
                  <c:v>2018.056444139984</c:v>
                </c:pt>
                <c:pt idx="11863">
                  <c:v>2150.236142413863</c:v>
                </c:pt>
                <c:pt idx="11864">
                  <c:v>2334.016601540377</c:v>
                </c:pt>
                <c:pt idx="11865">
                  <c:v>2555.452246406237</c:v>
                </c:pt>
                <c:pt idx="11866">
                  <c:v>2720.2540936950249</c:v>
                </c:pt>
                <c:pt idx="11867">
                  <c:v>2713.597406166597</c:v>
                </c:pt>
                <c:pt idx="11868">
                  <c:v>2490.2333765744911</c:v>
                </c:pt>
                <c:pt idx="11869">
                  <c:v>2231.105142663188</c:v>
                </c:pt>
                <c:pt idx="11870">
                  <c:v>2065.1589599180738</c:v>
                </c:pt>
                <c:pt idx="11871">
                  <c:v>2138.577763535819</c:v>
                </c:pt>
                <c:pt idx="11872">
                  <c:v>2066.114000135392</c:v>
                </c:pt>
                <c:pt idx="11873">
                  <c:v>2071.4868133090358</c:v>
                </c:pt>
                <c:pt idx="11874">
                  <c:v>2095.4506217103171</c:v>
                </c:pt>
                <c:pt idx="11875">
                  <c:v>2095.963865533809</c:v>
                </c:pt>
                <c:pt idx="11876">
                  <c:v>2142.1319594084721</c:v>
                </c:pt>
                <c:pt idx="11877">
                  <c:v>2289.2522173062562</c:v>
                </c:pt>
                <c:pt idx="11878">
                  <c:v>2276.2702851560289</c:v>
                </c:pt>
                <c:pt idx="11879">
                  <c:v>2355.0285412931571</c:v>
                </c:pt>
                <c:pt idx="11880">
                  <c:v>2536.9418318735129</c:v>
                </c:pt>
                <c:pt idx="11881">
                  <c:v>2744.6873082216421</c:v>
                </c:pt>
              </c:numCache>
            </c:numRef>
          </c:val>
          <c:smooth val="0"/>
          <c:extLst>
            <c:ext xmlns:c16="http://schemas.microsoft.com/office/drawing/2014/chart" uri="{C3380CC4-5D6E-409C-BE32-E72D297353CC}">
              <c16:uniqueId val="{00000000-E724-4520-914E-6053AFD9AB23}"/>
            </c:ext>
          </c:extLst>
        </c:ser>
        <c:ser>
          <c:idx val="1"/>
          <c:order val="1"/>
          <c:tx>
            <c:v>Predicted Discharge</c:v>
          </c:tx>
          <c:spPr>
            <a:ln w="28575" cap="rnd">
              <a:solidFill>
                <a:schemeClr val="accent2"/>
              </a:solidFill>
              <a:round/>
            </a:ln>
            <a:effectLst/>
          </c:spPr>
          <c:marker>
            <c:symbol val="none"/>
          </c:marker>
          <c:cat>
            <c:numRef>
              <c:f>Sheet1!$A$2:$A$11883</c:f>
              <c:numCache>
                <c:formatCode>m/d/yyyy</c:formatCode>
                <c:ptCount val="11882"/>
                <c:pt idx="0">
                  <c:v>29952</c:v>
                </c:pt>
                <c:pt idx="1">
                  <c:v>29953</c:v>
                </c:pt>
                <c:pt idx="2">
                  <c:v>29954</c:v>
                </c:pt>
                <c:pt idx="3">
                  <c:v>29955</c:v>
                </c:pt>
                <c:pt idx="4">
                  <c:v>29956</c:v>
                </c:pt>
                <c:pt idx="5">
                  <c:v>29957</c:v>
                </c:pt>
                <c:pt idx="6">
                  <c:v>29958</c:v>
                </c:pt>
                <c:pt idx="7">
                  <c:v>29959</c:v>
                </c:pt>
                <c:pt idx="8">
                  <c:v>29960</c:v>
                </c:pt>
                <c:pt idx="9">
                  <c:v>29961</c:v>
                </c:pt>
                <c:pt idx="10">
                  <c:v>29962</c:v>
                </c:pt>
                <c:pt idx="11">
                  <c:v>29963</c:v>
                </c:pt>
                <c:pt idx="12">
                  <c:v>29964</c:v>
                </c:pt>
                <c:pt idx="13">
                  <c:v>29965</c:v>
                </c:pt>
                <c:pt idx="14">
                  <c:v>29966</c:v>
                </c:pt>
                <c:pt idx="15">
                  <c:v>29967</c:v>
                </c:pt>
                <c:pt idx="16">
                  <c:v>29968</c:v>
                </c:pt>
                <c:pt idx="17">
                  <c:v>29969</c:v>
                </c:pt>
                <c:pt idx="18">
                  <c:v>29970</c:v>
                </c:pt>
                <c:pt idx="19">
                  <c:v>29971</c:v>
                </c:pt>
                <c:pt idx="20">
                  <c:v>29972</c:v>
                </c:pt>
                <c:pt idx="21">
                  <c:v>29973</c:v>
                </c:pt>
                <c:pt idx="22">
                  <c:v>29974</c:v>
                </c:pt>
                <c:pt idx="23">
                  <c:v>29975</c:v>
                </c:pt>
                <c:pt idx="24">
                  <c:v>29976</c:v>
                </c:pt>
                <c:pt idx="25">
                  <c:v>29977</c:v>
                </c:pt>
                <c:pt idx="26">
                  <c:v>29978</c:v>
                </c:pt>
                <c:pt idx="27">
                  <c:v>29979</c:v>
                </c:pt>
                <c:pt idx="28">
                  <c:v>29980</c:v>
                </c:pt>
                <c:pt idx="29">
                  <c:v>29981</c:v>
                </c:pt>
                <c:pt idx="30">
                  <c:v>29982</c:v>
                </c:pt>
                <c:pt idx="31">
                  <c:v>29983</c:v>
                </c:pt>
                <c:pt idx="32">
                  <c:v>29984</c:v>
                </c:pt>
                <c:pt idx="33">
                  <c:v>29985</c:v>
                </c:pt>
                <c:pt idx="34">
                  <c:v>29986</c:v>
                </c:pt>
                <c:pt idx="35">
                  <c:v>29987</c:v>
                </c:pt>
                <c:pt idx="36">
                  <c:v>29988</c:v>
                </c:pt>
                <c:pt idx="37">
                  <c:v>29989</c:v>
                </c:pt>
                <c:pt idx="38">
                  <c:v>29990</c:v>
                </c:pt>
                <c:pt idx="39">
                  <c:v>29991</c:v>
                </c:pt>
                <c:pt idx="40">
                  <c:v>29992</c:v>
                </c:pt>
                <c:pt idx="41">
                  <c:v>29993</c:v>
                </c:pt>
                <c:pt idx="42">
                  <c:v>29994</c:v>
                </c:pt>
                <c:pt idx="43">
                  <c:v>29995</c:v>
                </c:pt>
                <c:pt idx="44">
                  <c:v>29996</c:v>
                </c:pt>
                <c:pt idx="45">
                  <c:v>29997</c:v>
                </c:pt>
                <c:pt idx="46">
                  <c:v>29998</c:v>
                </c:pt>
                <c:pt idx="47">
                  <c:v>29999</c:v>
                </c:pt>
                <c:pt idx="48">
                  <c:v>30000</c:v>
                </c:pt>
                <c:pt idx="49">
                  <c:v>30001</c:v>
                </c:pt>
                <c:pt idx="50">
                  <c:v>30002</c:v>
                </c:pt>
                <c:pt idx="51">
                  <c:v>30003</c:v>
                </c:pt>
                <c:pt idx="52">
                  <c:v>30004</c:v>
                </c:pt>
                <c:pt idx="53">
                  <c:v>30005</c:v>
                </c:pt>
                <c:pt idx="54">
                  <c:v>30006</c:v>
                </c:pt>
                <c:pt idx="55">
                  <c:v>30007</c:v>
                </c:pt>
                <c:pt idx="56">
                  <c:v>30008</c:v>
                </c:pt>
                <c:pt idx="57">
                  <c:v>30009</c:v>
                </c:pt>
                <c:pt idx="58">
                  <c:v>30010</c:v>
                </c:pt>
                <c:pt idx="59">
                  <c:v>30011</c:v>
                </c:pt>
                <c:pt idx="60">
                  <c:v>30012</c:v>
                </c:pt>
                <c:pt idx="61">
                  <c:v>30013</c:v>
                </c:pt>
                <c:pt idx="62">
                  <c:v>30014</c:v>
                </c:pt>
                <c:pt idx="63">
                  <c:v>30015</c:v>
                </c:pt>
                <c:pt idx="64">
                  <c:v>30016</c:v>
                </c:pt>
                <c:pt idx="65">
                  <c:v>30017</c:v>
                </c:pt>
                <c:pt idx="66">
                  <c:v>30018</c:v>
                </c:pt>
                <c:pt idx="67">
                  <c:v>30019</c:v>
                </c:pt>
                <c:pt idx="68">
                  <c:v>30020</c:v>
                </c:pt>
                <c:pt idx="69">
                  <c:v>30021</c:v>
                </c:pt>
                <c:pt idx="70">
                  <c:v>30022</c:v>
                </c:pt>
                <c:pt idx="71">
                  <c:v>30023</c:v>
                </c:pt>
                <c:pt idx="72">
                  <c:v>30024</c:v>
                </c:pt>
                <c:pt idx="73">
                  <c:v>30025</c:v>
                </c:pt>
                <c:pt idx="74">
                  <c:v>30026</c:v>
                </c:pt>
                <c:pt idx="75">
                  <c:v>30027</c:v>
                </c:pt>
                <c:pt idx="76">
                  <c:v>30028</c:v>
                </c:pt>
                <c:pt idx="77">
                  <c:v>30029</c:v>
                </c:pt>
                <c:pt idx="78">
                  <c:v>30030</c:v>
                </c:pt>
                <c:pt idx="79">
                  <c:v>30031</c:v>
                </c:pt>
                <c:pt idx="80">
                  <c:v>30032</c:v>
                </c:pt>
                <c:pt idx="81">
                  <c:v>30033</c:v>
                </c:pt>
                <c:pt idx="82">
                  <c:v>30034</c:v>
                </c:pt>
                <c:pt idx="83">
                  <c:v>30035</c:v>
                </c:pt>
                <c:pt idx="84">
                  <c:v>30036</c:v>
                </c:pt>
                <c:pt idx="85">
                  <c:v>30037</c:v>
                </c:pt>
                <c:pt idx="86">
                  <c:v>30038</c:v>
                </c:pt>
                <c:pt idx="87">
                  <c:v>30039</c:v>
                </c:pt>
                <c:pt idx="88">
                  <c:v>30040</c:v>
                </c:pt>
                <c:pt idx="89">
                  <c:v>30041</c:v>
                </c:pt>
                <c:pt idx="90">
                  <c:v>30042</c:v>
                </c:pt>
                <c:pt idx="91">
                  <c:v>30043</c:v>
                </c:pt>
                <c:pt idx="92">
                  <c:v>30044</c:v>
                </c:pt>
                <c:pt idx="93">
                  <c:v>30045</c:v>
                </c:pt>
                <c:pt idx="94">
                  <c:v>30046</c:v>
                </c:pt>
                <c:pt idx="95">
                  <c:v>30047</c:v>
                </c:pt>
                <c:pt idx="96">
                  <c:v>30048</c:v>
                </c:pt>
                <c:pt idx="97">
                  <c:v>30049</c:v>
                </c:pt>
                <c:pt idx="98">
                  <c:v>30050</c:v>
                </c:pt>
                <c:pt idx="99">
                  <c:v>30051</c:v>
                </c:pt>
                <c:pt idx="100">
                  <c:v>30052</c:v>
                </c:pt>
                <c:pt idx="101">
                  <c:v>30053</c:v>
                </c:pt>
                <c:pt idx="102">
                  <c:v>30054</c:v>
                </c:pt>
                <c:pt idx="103">
                  <c:v>30055</c:v>
                </c:pt>
                <c:pt idx="104">
                  <c:v>30056</c:v>
                </c:pt>
                <c:pt idx="105">
                  <c:v>30057</c:v>
                </c:pt>
                <c:pt idx="106">
                  <c:v>30058</c:v>
                </c:pt>
                <c:pt idx="107">
                  <c:v>30059</c:v>
                </c:pt>
                <c:pt idx="108">
                  <c:v>30060</c:v>
                </c:pt>
                <c:pt idx="109">
                  <c:v>30061</c:v>
                </c:pt>
                <c:pt idx="110">
                  <c:v>30062</c:v>
                </c:pt>
                <c:pt idx="111">
                  <c:v>30063</c:v>
                </c:pt>
                <c:pt idx="112">
                  <c:v>30064</c:v>
                </c:pt>
                <c:pt idx="113">
                  <c:v>30065</c:v>
                </c:pt>
                <c:pt idx="114">
                  <c:v>30066</c:v>
                </c:pt>
                <c:pt idx="115">
                  <c:v>30067</c:v>
                </c:pt>
                <c:pt idx="116">
                  <c:v>30068</c:v>
                </c:pt>
                <c:pt idx="117">
                  <c:v>30069</c:v>
                </c:pt>
                <c:pt idx="118">
                  <c:v>30070</c:v>
                </c:pt>
                <c:pt idx="119">
                  <c:v>30071</c:v>
                </c:pt>
                <c:pt idx="120">
                  <c:v>30072</c:v>
                </c:pt>
                <c:pt idx="121">
                  <c:v>30073</c:v>
                </c:pt>
                <c:pt idx="122">
                  <c:v>30074</c:v>
                </c:pt>
                <c:pt idx="123">
                  <c:v>30075</c:v>
                </c:pt>
                <c:pt idx="124">
                  <c:v>30076</c:v>
                </c:pt>
                <c:pt idx="125">
                  <c:v>30077</c:v>
                </c:pt>
                <c:pt idx="126">
                  <c:v>30078</c:v>
                </c:pt>
                <c:pt idx="127">
                  <c:v>30079</c:v>
                </c:pt>
                <c:pt idx="128">
                  <c:v>30080</c:v>
                </c:pt>
                <c:pt idx="129">
                  <c:v>30081</c:v>
                </c:pt>
                <c:pt idx="130">
                  <c:v>30082</c:v>
                </c:pt>
                <c:pt idx="131">
                  <c:v>30083</c:v>
                </c:pt>
                <c:pt idx="132">
                  <c:v>30084</c:v>
                </c:pt>
                <c:pt idx="133">
                  <c:v>30085</c:v>
                </c:pt>
                <c:pt idx="134">
                  <c:v>30086</c:v>
                </c:pt>
                <c:pt idx="135">
                  <c:v>30087</c:v>
                </c:pt>
                <c:pt idx="136">
                  <c:v>30088</c:v>
                </c:pt>
                <c:pt idx="137">
                  <c:v>30089</c:v>
                </c:pt>
                <c:pt idx="138">
                  <c:v>30090</c:v>
                </c:pt>
                <c:pt idx="139">
                  <c:v>30091</c:v>
                </c:pt>
                <c:pt idx="140">
                  <c:v>30092</c:v>
                </c:pt>
                <c:pt idx="141">
                  <c:v>30093</c:v>
                </c:pt>
                <c:pt idx="142">
                  <c:v>30094</c:v>
                </c:pt>
                <c:pt idx="143">
                  <c:v>30095</c:v>
                </c:pt>
                <c:pt idx="144">
                  <c:v>30096</c:v>
                </c:pt>
                <c:pt idx="145">
                  <c:v>30097</c:v>
                </c:pt>
                <c:pt idx="146">
                  <c:v>30098</c:v>
                </c:pt>
                <c:pt idx="147">
                  <c:v>30099</c:v>
                </c:pt>
                <c:pt idx="148">
                  <c:v>30100</c:v>
                </c:pt>
                <c:pt idx="149">
                  <c:v>30101</c:v>
                </c:pt>
                <c:pt idx="150">
                  <c:v>30102</c:v>
                </c:pt>
                <c:pt idx="151">
                  <c:v>30103</c:v>
                </c:pt>
                <c:pt idx="152">
                  <c:v>30104</c:v>
                </c:pt>
                <c:pt idx="153">
                  <c:v>30105</c:v>
                </c:pt>
                <c:pt idx="154">
                  <c:v>30106</c:v>
                </c:pt>
                <c:pt idx="155">
                  <c:v>30107</c:v>
                </c:pt>
                <c:pt idx="156">
                  <c:v>30108</c:v>
                </c:pt>
                <c:pt idx="157">
                  <c:v>30109</c:v>
                </c:pt>
                <c:pt idx="158">
                  <c:v>30110</c:v>
                </c:pt>
                <c:pt idx="159">
                  <c:v>30111</c:v>
                </c:pt>
                <c:pt idx="160">
                  <c:v>30112</c:v>
                </c:pt>
                <c:pt idx="161">
                  <c:v>30113</c:v>
                </c:pt>
                <c:pt idx="162">
                  <c:v>30114</c:v>
                </c:pt>
                <c:pt idx="163">
                  <c:v>30115</c:v>
                </c:pt>
                <c:pt idx="164">
                  <c:v>30116</c:v>
                </c:pt>
                <c:pt idx="165">
                  <c:v>30117</c:v>
                </c:pt>
                <c:pt idx="166">
                  <c:v>30118</c:v>
                </c:pt>
                <c:pt idx="167">
                  <c:v>30119</c:v>
                </c:pt>
                <c:pt idx="168">
                  <c:v>30120</c:v>
                </c:pt>
                <c:pt idx="169">
                  <c:v>30121</c:v>
                </c:pt>
                <c:pt idx="170">
                  <c:v>30122</c:v>
                </c:pt>
                <c:pt idx="171">
                  <c:v>30123</c:v>
                </c:pt>
                <c:pt idx="172">
                  <c:v>30124</c:v>
                </c:pt>
                <c:pt idx="173">
                  <c:v>30125</c:v>
                </c:pt>
                <c:pt idx="174">
                  <c:v>30126</c:v>
                </c:pt>
                <c:pt idx="175">
                  <c:v>30127</c:v>
                </c:pt>
                <c:pt idx="176">
                  <c:v>30128</c:v>
                </c:pt>
                <c:pt idx="177">
                  <c:v>30129</c:v>
                </c:pt>
                <c:pt idx="178">
                  <c:v>30130</c:v>
                </c:pt>
                <c:pt idx="179">
                  <c:v>30131</c:v>
                </c:pt>
                <c:pt idx="180">
                  <c:v>30132</c:v>
                </c:pt>
                <c:pt idx="181">
                  <c:v>30133</c:v>
                </c:pt>
                <c:pt idx="182">
                  <c:v>30134</c:v>
                </c:pt>
                <c:pt idx="183">
                  <c:v>30135</c:v>
                </c:pt>
                <c:pt idx="184">
                  <c:v>30136</c:v>
                </c:pt>
                <c:pt idx="185">
                  <c:v>30137</c:v>
                </c:pt>
                <c:pt idx="186">
                  <c:v>30138</c:v>
                </c:pt>
                <c:pt idx="187">
                  <c:v>30139</c:v>
                </c:pt>
                <c:pt idx="188">
                  <c:v>30140</c:v>
                </c:pt>
                <c:pt idx="189">
                  <c:v>30141</c:v>
                </c:pt>
                <c:pt idx="190">
                  <c:v>30142</c:v>
                </c:pt>
                <c:pt idx="191">
                  <c:v>30143</c:v>
                </c:pt>
                <c:pt idx="192">
                  <c:v>30144</c:v>
                </c:pt>
                <c:pt idx="193">
                  <c:v>30145</c:v>
                </c:pt>
                <c:pt idx="194">
                  <c:v>30146</c:v>
                </c:pt>
                <c:pt idx="195">
                  <c:v>30147</c:v>
                </c:pt>
                <c:pt idx="196">
                  <c:v>30148</c:v>
                </c:pt>
                <c:pt idx="197">
                  <c:v>30149</c:v>
                </c:pt>
                <c:pt idx="198">
                  <c:v>30150</c:v>
                </c:pt>
                <c:pt idx="199">
                  <c:v>30151</c:v>
                </c:pt>
                <c:pt idx="200">
                  <c:v>30152</c:v>
                </c:pt>
                <c:pt idx="201">
                  <c:v>30153</c:v>
                </c:pt>
                <c:pt idx="202">
                  <c:v>30154</c:v>
                </c:pt>
                <c:pt idx="203">
                  <c:v>30155</c:v>
                </c:pt>
                <c:pt idx="204">
                  <c:v>30156</c:v>
                </c:pt>
                <c:pt idx="205">
                  <c:v>30157</c:v>
                </c:pt>
                <c:pt idx="206">
                  <c:v>30158</c:v>
                </c:pt>
                <c:pt idx="207">
                  <c:v>30159</c:v>
                </c:pt>
                <c:pt idx="208">
                  <c:v>30160</c:v>
                </c:pt>
                <c:pt idx="209">
                  <c:v>30161</c:v>
                </c:pt>
                <c:pt idx="210">
                  <c:v>30162</c:v>
                </c:pt>
                <c:pt idx="211">
                  <c:v>30163</c:v>
                </c:pt>
                <c:pt idx="212">
                  <c:v>30164</c:v>
                </c:pt>
                <c:pt idx="213">
                  <c:v>30165</c:v>
                </c:pt>
                <c:pt idx="214">
                  <c:v>30166</c:v>
                </c:pt>
                <c:pt idx="215">
                  <c:v>30167</c:v>
                </c:pt>
                <c:pt idx="216">
                  <c:v>30168</c:v>
                </c:pt>
                <c:pt idx="217">
                  <c:v>30169</c:v>
                </c:pt>
                <c:pt idx="218">
                  <c:v>30170</c:v>
                </c:pt>
                <c:pt idx="219">
                  <c:v>30171</c:v>
                </c:pt>
                <c:pt idx="220">
                  <c:v>30172</c:v>
                </c:pt>
                <c:pt idx="221">
                  <c:v>30173</c:v>
                </c:pt>
                <c:pt idx="222">
                  <c:v>30174</c:v>
                </c:pt>
                <c:pt idx="223">
                  <c:v>30175</c:v>
                </c:pt>
                <c:pt idx="224">
                  <c:v>30176</c:v>
                </c:pt>
                <c:pt idx="225">
                  <c:v>30177</c:v>
                </c:pt>
                <c:pt idx="226">
                  <c:v>30178</c:v>
                </c:pt>
                <c:pt idx="227">
                  <c:v>30179</c:v>
                </c:pt>
                <c:pt idx="228">
                  <c:v>30180</c:v>
                </c:pt>
                <c:pt idx="229">
                  <c:v>30181</c:v>
                </c:pt>
                <c:pt idx="230">
                  <c:v>30182</c:v>
                </c:pt>
                <c:pt idx="231">
                  <c:v>30183</c:v>
                </c:pt>
                <c:pt idx="232">
                  <c:v>30184</c:v>
                </c:pt>
                <c:pt idx="233">
                  <c:v>30185</c:v>
                </c:pt>
                <c:pt idx="234">
                  <c:v>30186</c:v>
                </c:pt>
                <c:pt idx="235">
                  <c:v>30187</c:v>
                </c:pt>
                <c:pt idx="236">
                  <c:v>30188</c:v>
                </c:pt>
                <c:pt idx="237">
                  <c:v>30189</c:v>
                </c:pt>
                <c:pt idx="238">
                  <c:v>30190</c:v>
                </c:pt>
                <c:pt idx="239">
                  <c:v>30191</c:v>
                </c:pt>
                <c:pt idx="240">
                  <c:v>30192</c:v>
                </c:pt>
                <c:pt idx="241">
                  <c:v>30193</c:v>
                </c:pt>
                <c:pt idx="242">
                  <c:v>30194</c:v>
                </c:pt>
                <c:pt idx="243">
                  <c:v>30195</c:v>
                </c:pt>
                <c:pt idx="244">
                  <c:v>30196</c:v>
                </c:pt>
                <c:pt idx="245">
                  <c:v>30197</c:v>
                </c:pt>
                <c:pt idx="246">
                  <c:v>30198</c:v>
                </c:pt>
                <c:pt idx="247">
                  <c:v>30199</c:v>
                </c:pt>
                <c:pt idx="248">
                  <c:v>30200</c:v>
                </c:pt>
                <c:pt idx="249">
                  <c:v>30201</c:v>
                </c:pt>
                <c:pt idx="250">
                  <c:v>30202</c:v>
                </c:pt>
                <c:pt idx="251">
                  <c:v>30203</c:v>
                </c:pt>
                <c:pt idx="252">
                  <c:v>30204</c:v>
                </c:pt>
                <c:pt idx="253">
                  <c:v>30205</c:v>
                </c:pt>
                <c:pt idx="254">
                  <c:v>30206</c:v>
                </c:pt>
                <c:pt idx="255">
                  <c:v>30207</c:v>
                </c:pt>
                <c:pt idx="256">
                  <c:v>30208</c:v>
                </c:pt>
                <c:pt idx="257">
                  <c:v>30209</c:v>
                </c:pt>
                <c:pt idx="258">
                  <c:v>30210</c:v>
                </c:pt>
                <c:pt idx="259">
                  <c:v>30211</c:v>
                </c:pt>
                <c:pt idx="260">
                  <c:v>30212</c:v>
                </c:pt>
                <c:pt idx="261">
                  <c:v>30213</c:v>
                </c:pt>
                <c:pt idx="262">
                  <c:v>30214</c:v>
                </c:pt>
                <c:pt idx="263">
                  <c:v>30215</c:v>
                </c:pt>
                <c:pt idx="264">
                  <c:v>30216</c:v>
                </c:pt>
                <c:pt idx="265">
                  <c:v>30217</c:v>
                </c:pt>
                <c:pt idx="266">
                  <c:v>30218</c:v>
                </c:pt>
                <c:pt idx="267">
                  <c:v>30219</c:v>
                </c:pt>
                <c:pt idx="268">
                  <c:v>30220</c:v>
                </c:pt>
                <c:pt idx="269">
                  <c:v>30221</c:v>
                </c:pt>
                <c:pt idx="270">
                  <c:v>30222</c:v>
                </c:pt>
                <c:pt idx="271">
                  <c:v>30223</c:v>
                </c:pt>
                <c:pt idx="272">
                  <c:v>30224</c:v>
                </c:pt>
                <c:pt idx="273">
                  <c:v>30225</c:v>
                </c:pt>
                <c:pt idx="274">
                  <c:v>30226</c:v>
                </c:pt>
                <c:pt idx="275">
                  <c:v>30227</c:v>
                </c:pt>
                <c:pt idx="276">
                  <c:v>30228</c:v>
                </c:pt>
                <c:pt idx="277">
                  <c:v>30229</c:v>
                </c:pt>
                <c:pt idx="278">
                  <c:v>30230</c:v>
                </c:pt>
                <c:pt idx="279">
                  <c:v>30231</c:v>
                </c:pt>
                <c:pt idx="280">
                  <c:v>30232</c:v>
                </c:pt>
                <c:pt idx="281">
                  <c:v>30233</c:v>
                </c:pt>
                <c:pt idx="282">
                  <c:v>30234</c:v>
                </c:pt>
                <c:pt idx="283">
                  <c:v>30235</c:v>
                </c:pt>
                <c:pt idx="284">
                  <c:v>30236</c:v>
                </c:pt>
                <c:pt idx="285">
                  <c:v>30237</c:v>
                </c:pt>
                <c:pt idx="286">
                  <c:v>30238</c:v>
                </c:pt>
                <c:pt idx="287">
                  <c:v>30239</c:v>
                </c:pt>
                <c:pt idx="288">
                  <c:v>30240</c:v>
                </c:pt>
                <c:pt idx="289">
                  <c:v>30241</c:v>
                </c:pt>
                <c:pt idx="290">
                  <c:v>30242</c:v>
                </c:pt>
                <c:pt idx="291">
                  <c:v>30243</c:v>
                </c:pt>
                <c:pt idx="292">
                  <c:v>30244</c:v>
                </c:pt>
                <c:pt idx="293">
                  <c:v>30245</c:v>
                </c:pt>
                <c:pt idx="294">
                  <c:v>30246</c:v>
                </c:pt>
                <c:pt idx="295">
                  <c:v>30247</c:v>
                </c:pt>
                <c:pt idx="296">
                  <c:v>30248</c:v>
                </c:pt>
                <c:pt idx="297">
                  <c:v>30249</c:v>
                </c:pt>
                <c:pt idx="298">
                  <c:v>30250</c:v>
                </c:pt>
                <c:pt idx="299">
                  <c:v>30251</c:v>
                </c:pt>
                <c:pt idx="300">
                  <c:v>30252</c:v>
                </c:pt>
                <c:pt idx="301">
                  <c:v>30253</c:v>
                </c:pt>
                <c:pt idx="302">
                  <c:v>30254</c:v>
                </c:pt>
                <c:pt idx="303">
                  <c:v>30255</c:v>
                </c:pt>
                <c:pt idx="304">
                  <c:v>30256</c:v>
                </c:pt>
                <c:pt idx="305">
                  <c:v>30257</c:v>
                </c:pt>
                <c:pt idx="306">
                  <c:v>30258</c:v>
                </c:pt>
                <c:pt idx="307">
                  <c:v>30259</c:v>
                </c:pt>
                <c:pt idx="308">
                  <c:v>30260</c:v>
                </c:pt>
                <c:pt idx="309">
                  <c:v>30261</c:v>
                </c:pt>
                <c:pt idx="310">
                  <c:v>30262</c:v>
                </c:pt>
                <c:pt idx="311">
                  <c:v>30263</c:v>
                </c:pt>
                <c:pt idx="312">
                  <c:v>30264</c:v>
                </c:pt>
                <c:pt idx="313">
                  <c:v>30265</c:v>
                </c:pt>
                <c:pt idx="314">
                  <c:v>30266</c:v>
                </c:pt>
                <c:pt idx="315">
                  <c:v>30267</c:v>
                </c:pt>
                <c:pt idx="316">
                  <c:v>30268</c:v>
                </c:pt>
                <c:pt idx="317">
                  <c:v>30269</c:v>
                </c:pt>
                <c:pt idx="318">
                  <c:v>30270</c:v>
                </c:pt>
                <c:pt idx="319">
                  <c:v>30271</c:v>
                </c:pt>
                <c:pt idx="320">
                  <c:v>30272</c:v>
                </c:pt>
                <c:pt idx="321">
                  <c:v>30273</c:v>
                </c:pt>
                <c:pt idx="322">
                  <c:v>30274</c:v>
                </c:pt>
                <c:pt idx="323">
                  <c:v>30275</c:v>
                </c:pt>
                <c:pt idx="324">
                  <c:v>30276</c:v>
                </c:pt>
                <c:pt idx="325">
                  <c:v>30277</c:v>
                </c:pt>
                <c:pt idx="326">
                  <c:v>30278</c:v>
                </c:pt>
                <c:pt idx="327">
                  <c:v>30279</c:v>
                </c:pt>
                <c:pt idx="328">
                  <c:v>30280</c:v>
                </c:pt>
                <c:pt idx="329">
                  <c:v>30281</c:v>
                </c:pt>
                <c:pt idx="330">
                  <c:v>30282</c:v>
                </c:pt>
                <c:pt idx="331">
                  <c:v>30283</c:v>
                </c:pt>
                <c:pt idx="332">
                  <c:v>30284</c:v>
                </c:pt>
                <c:pt idx="333">
                  <c:v>30285</c:v>
                </c:pt>
                <c:pt idx="334">
                  <c:v>30286</c:v>
                </c:pt>
                <c:pt idx="335">
                  <c:v>30287</c:v>
                </c:pt>
                <c:pt idx="336">
                  <c:v>30288</c:v>
                </c:pt>
                <c:pt idx="337">
                  <c:v>30289</c:v>
                </c:pt>
                <c:pt idx="338">
                  <c:v>30290</c:v>
                </c:pt>
                <c:pt idx="339">
                  <c:v>30291</c:v>
                </c:pt>
                <c:pt idx="340">
                  <c:v>30292</c:v>
                </c:pt>
                <c:pt idx="341">
                  <c:v>30293</c:v>
                </c:pt>
                <c:pt idx="342">
                  <c:v>30294</c:v>
                </c:pt>
                <c:pt idx="343">
                  <c:v>30295</c:v>
                </c:pt>
                <c:pt idx="344">
                  <c:v>30296</c:v>
                </c:pt>
                <c:pt idx="345">
                  <c:v>30297</c:v>
                </c:pt>
                <c:pt idx="346">
                  <c:v>30298</c:v>
                </c:pt>
                <c:pt idx="347">
                  <c:v>30299</c:v>
                </c:pt>
                <c:pt idx="348">
                  <c:v>30300</c:v>
                </c:pt>
                <c:pt idx="349">
                  <c:v>30301</c:v>
                </c:pt>
                <c:pt idx="350">
                  <c:v>30302</c:v>
                </c:pt>
                <c:pt idx="351">
                  <c:v>30303</c:v>
                </c:pt>
                <c:pt idx="352">
                  <c:v>30304</c:v>
                </c:pt>
                <c:pt idx="353">
                  <c:v>30305</c:v>
                </c:pt>
                <c:pt idx="354">
                  <c:v>30306</c:v>
                </c:pt>
                <c:pt idx="355">
                  <c:v>30307</c:v>
                </c:pt>
                <c:pt idx="356">
                  <c:v>30308</c:v>
                </c:pt>
                <c:pt idx="357">
                  <c:v>30309</c:v>
                </c:pt>
                <c:pt idx="358">
                  <c:v>30310</c:v>
                </c:pt>
                <c:pt idx="359">
                  <c:v>30311</c:v>
                </c:pt>
                <c:pt idx="360">
                  <c:v>30312</c:v>
                </c:pt>
                <c:pt idx="361">
                  <c:v>30313</c:v>
                </c:pt>
                <c:pt idx="362">
                  <c:v>30314</c:v>
                </c:pt>
                <c:pt idx="363">
                  <c:v>30315</c:v>
                </c:pt>
                <c:pt idx="364">
                  <c:v>30316</c:v>
                </c:pt>
                <c:pt idx="365">
                  <c:v>30317</c:v>
                </c:pt>
                <c:pt idx="366">
                  <c:v>30318</c:v>
                </c:pt>
                <c:pt idx="367">
                  <c:v>30319</c:v>
                </c:pt>
                <c:pt idx="368">
                  <c:v>30320</c:v>
                </c:pt>
                <c:pt idx="369">
                  <c:v>30321</c:v>
                </c:pt>
                <c:pt idx="370">
                  <c:v>30322</c:v>
                </c:pt>
                <c:pt idx="371">
                  <c:v>30323</c:v>
                </c:pt>
                <c:pt idx="372">
                  <c:v>30324</c:v>
                </c:pt>
                <c:pt idx="373">
                  <c:v>30325</c:v>
                </c:pt>
                <c:pt idx="374">
                  <c:v>30326</c:v>
                </c:pt>
                <c:pt idx="375">
                  <c:v>30327</c:v>
                </c:pt>
                <c:pt idx="376">
                  <c:v>30328</c:v>
                </c:pt>
                <c:pt idx="377">
                  <c:v>30329</c:v>
                </c:pt>
                <c:pt idx="378">
                  <c:v>30330</c:v>
                </c:pt>
                <c:pt idx="379">
                  <c:v>30331</c:v>
                </c:pt>
                <c:pt idx="380">
                  <c:v>30332</c:v>
                </c:pt>
                <c:pt idx="381">
                  <c:v>30333</c:v>
                </c:pt>
                <c:pt idx="382">
                  <c:v>30334</c:v>
                </c:pt>
                <c:pt idx="383">
                  <c:v>30335</c:v>
                </c:pt>
                <c:pt idx="384">
                  <c:v>30336</c:v>
                </c:pt>
                <c:pt idx="385">
                  <c:v>30337</c:v>
                </c:pt>
                <c:pt idx="386">
                  <c:v>30338</c:v>
                </c:pt>
                <c:pt idx="387">
                  <c:v>30339</c:v>
                </c:pt>
                <c:pt idx="388">
                  <c:v>30340</c:v>
                </c:pt>
                <c:pt idx="389">
                  <c:v>30341</c:v>
                </c:pt>
                <c:pt idx="390">
                  <c:v>30342</c:v>
                </c:pt>
                <c:pt idx="391">
                  <c:v>30343</c:v>
                </c:pt>
                <c:pt idx="392">
                  <c:v>30344</c:v>
                </c:pt>
                <c:pt idx="393">
                  <c:v>30345</c:v>
                </c:pt>
                <c:pt idx="394">
                  <c:v>30346</c:v>
                </c:pt>
                <c:pt idx="395">
                  <c:v>30347</c:v>
                </c:pt>
                <c:pt idx="396">
                  <c:v>30348</c:v>
                </c:pt>
                <c:pt idx="397">
                  <c:v>30349</c:v>
                </c:pt>
                <c:pt idx="398">
                  <c:v>30350</c:v>
                </c:pt>
                <c:pt idx="399">
                  <c:v>30351</c:v>
                </c:pt>
                <c:pt idx="400">
                  <c:v>30352</c:v>
                </c:pt>
                <c:pt idx="401">
                  <c:v>30353</c:v>
                </c:pt>
                <c:pt idx="402">
                  <c:v>30354</c:v>
                </c:pt>
                <c:pt idx="403">
                  <c:v>30355</c:v>
                </c:pt>
                <c:pt idx="404">
                  <c:v>30356</c:v>
                </c:pt>
                <c:pt idx="405">
                  <c:v>30357</c:v>
                </c:pt>
                <c:pt idx="406">
                  <c:v>30358</c:v>
                </c:pt>
                <c:pt idx="407">
                  <c:v>30359</c:v>
                </c:pt>
                <c:pt idx="408">
                  <c:v>30360</c:v>
                </c:pt>
                <c:pt idx="409">
                  <c:v>30361</c:v>
                </c:pt>
                <c:pt idx="410">
                  <c:v>30362</c:v>
                </c:pt>
                <c:pt idx="411">
                  <c:v>30363</c:v>
                </c:pt>
                <c:pt idx="412">
                  <c:v>30364</c:v>
                </c:pt>
                <c:pt idx="413">
                  <c:v>30365</c:v>
                </c:pt>
                <c:pt idx="414">
                  <c:v>30366</c:v>
                </c:pt>
                <c:pt idx="415">
                  <c:v>30367</c:v>
                </c:pt>
                <c:pt idx="416">
                  <c:v>30368</c:v>
                </c:pt>
                <c:pt idx="417">
                  <c:v>30369</c:v>
                </c:pt>
                <c:pt idx="418">
                  <c:v>30370</c:v>
                </c:pt>
                <c:pt idx="419">
                  <c:v>30371</c:v>
                </c:pt>
                <c:pt idx="420">
                  <c:v>30372</c:v>
                </c:pt>
                <c:pt idx="421">
                  <c:v>30373</c:v>
                </c:pt>
                <c:pt idx="422">
                  <c:v>30374</c:v>
                </c:pt>
                <c:pt idx="423">
                  <c:v>30375</c:v>
                </c:pt>
                <c:pt idx="424">
                  <c:v>30376</c:v>
                </c:pt>
                <c:pt idx="425">
                  <c:v>30377</c:v>
                </c:pt>
                <c:pt idx="426">
                  <c:v>30378</c:v>
                </c:pt>
                <c:pt idx="427">
                  <c:v>30379</c:v>
                </c:pt>
                <c:pt idx="428">
                  <c:v>30380</c:v>
                </c:pt>
                <c:pt idx="429">
                  <c:v>30381</c:v>
                </c:pt>
                <c:pt idx="430">
                  <c:v>30382</c:v>
                </c:pt>
                <c:pt idx="431">
                  <c:v>30383</c:v>
                </c:pt>
                <c:pt idx="432">
                  <c:v>30384</c:v>
                </c:pt>
                <c:pt idx="433">
                  <c:v>30385</c:v>
                </c:pt>
                <c:pt idx="434">
                  <c:v>30386</c:v>
                </c:pt>
                <c:pt idx="435">
                  <c:v>30387</c:v>
                </c:pt>
                <c:pt idx="436">
                  <c:v>30388</c:v>
                </c:pt>
                <c:pt idx="437">
                  <c:v>30389</c:v>
                </c:pt>
                <c:pt idx="438">
                  <c:v>30390</c:v>
                </c:pt>
                <c:pt idx="439">
                  <c:v>30391</c:v>
                </c:pt>
                <c:pt idx="440">
                  <c:v>30392</c:v>
                </c:pt>
                <c:pt idx="441">
                  <c:v>30393</c:v>
                </c:pt>
                <c:pt idx="442">
                  <c:v>30394</c:v>
                </c:pt>
                <c:pt idx="443">
                  <c:v>30395</c:v>
                </c:pt>
                <c:pt idx="444">
                  <c:v>30396</c:v>
                </c:pt>
                <c:pt idx="445">
                  <c:v>30397</c:v>
                </c:pt>
                <c:pt idx="446">
                  <c:v>30398</c:v>
                </c:pt>
                <c:pt idx="447">
                  <c:v>30399</c:v>
                </c:pt>
                <c:pt idx="448">
                  <c:v>30400</c:v>
                </c:pt>
                <c:pt idx="449">
                  <c:v>30401</c:v>
                </c:pt>
                <c:pt idx="450">
                  <c:v>30402</c:v>
                </c:pt>
                <c:pt idx="451">
                  <c:v>30403</c:v>
                </c:pt>
                <c:pt idx="452">
                  <c:v>30404</c:v>
                </c:pt>
                <c:pt idx="453">
                  <c:v>30405</c:v>
                </c:pt>
                <c:pt idx="454">
                  <c:v>30406</c:v>
                </c:pt>
                <c:pt idx="455">
                  <c:v>30407</c:v>
                </c:pt>
                <c:pt idx="456">
                  <c:v>30408</c:v>
                </c:pt>
                <c:pt idx="457">
                  <c:v>30409</c:v>
                </c:pt>
                <c:pt idx="458">
                  <c:v>30410</c:v>
                </c:pt>
                <c:pt idx="459">
                  <c:v>30411</c:v>
                </c:pt>
                <c:pt idx="460">
                  <c:v>30412</c:v>
                </c:pt>
                <c:pt idx="461">
                  <c:v>30413</c:v>
                </c:pt>
                <c:pt idx="462">
                  <c:v>30414</c:v>
                </c:pt>
                <c:pt idx="463">
                  <c:v>30415</c:v>
                </c:pt>
                <c:pt idx="464">
                  <c:v>30416</c:v>
                </c:pt>
                <c:pt idx="465">
                  <c:v>30417</c:v>
                </c:pt>
                <c:pt idx="466">
                  <c:v>30418</c:v>
                </c:pt>
                <c:pt idx="467">
                  <c:v>30419</c:v>
                </c:pt>
                <c:pt idx="468">
                  <c:v>30420</c:v>
                </c:pt>
                <c:pt idx="469">
                  <c:v>30421</c:v>
                </c:pt>
                <c:pt idx="470">
                  <c:v>30422</c:v>
                </c:pt>
                <c:pt idx="471">
                  <c:v>30423</c:v>
                </c:pt>
                <c:pt idx="472">
                  <c:v>30424</c:v>
                </c:pt>
                <c:pt idx="473">
                  <c:v>30425</c:v>
                </c:pt>
                <c:pt idx="474">
                  <c:v>30426</c:v>
                </c:pt>
                <c:pt idx="475">
                  <c:v>30427</c:v>
                </c:pt>
                <c:pt idx="476">
                  <c:v>30428</c:v>
                </c:pt>
                <c:pt idx="477">
                  <c:v>30429</c:v>
                </c:pt>
                <c:pt idx="478">
                  <c:v>30430</c:v>
                </c:pt>
                <c:pt idx="479">
                  <c:v>30431</c:v>
                </c:pt>
                <c:pt idx="480">
                  <c:v>30432</c:v>
                </c:pt>
                <c:pt idx="481">
                  <c:v>30433</c:v>
                </c:pt>
                <c:pt idx="482">
                  <c:v>30434</c:v>
                </c:pt>
                <c:pt idx="483">
                  <c:v>30435</c:v>
                </c:pt>
                <c:pt idx="484">
                  <c:v>30436</c:v>
                </c:pt>
                <c:pt idx="485">
                  <c:v>30437</c:v>
                </c:pt>
                <c:pt idx="486">
                  <c:v>30438</c:v>
                </c:pt>
                <c:pt idx="487">
                  <c:v>30439</c:v>
                </c:pt>
                <c:pt idx="488">
                  <c:v>30440</c:v>
                </c:pt>
                <c:pt idx="489">
                  <c:v>30441</c:v>
                </c:pt>
                <c:pt idx="490">
                  <c:v>30442</c:v>
                </c:pt>
                <c:pt idx="491">
                  <c:v>30443</c:v>
                </c:pt>
                <c:pt idx="492">
                  <c:v>30444</c:v>
                </c:pt>
                <c:pt idx="493">
                  <c:v>30445</c:v>
                </c:pt>
                <c:pt idx="494">
                  <c:v>30446</c:v>
                </c:pt>
                <c:pt idx="495">
                  <c:v>30447</c:v>
                </c:pt>
                <c:pt idx="496">
                  <c:v>30448</c:v>
                </c:pt>
                <c:pt idx="497">
                  <c:v>30449</c:v>
                </c:pt>
                <c:pt idx="498">
                  <c:v>30450</c:v>
                </c:pt>
                <c:pt idx="499">
                  <c:v>30451</c:v>
                </c:pt>
                <c:pt idx="500">
                  <c:v>30452</c:v>
                </c:pt>
                <c:pt idx="501">
                  <c:v>30453</c:v>
                </c:pt>
                <c:pt idx="502">
                  <c:v>30454</c:v>
                </c:pt>
                <c:pt idx="503">
                  <c:v>30455</c:v>
                </c:pt>
                <c:pt idx="504">
                  <c:v>30456</c:v>
                </c:pt>
                <c:pt idx="505">
                  <c:v>30457</c:v>
                </c:pt>
                <c:pt idx="506">
                  <c:v>30458</c:v>
                </c:pt>
                <c:pt idx="507">
                  <c:v>30459</c:v>
                </c:pt>
                <c:pt idx="508">
                  <c:v>30460</c:v>
                </c:pt>
                <c:pt idx="509">
                  <c:v>30461</c:v>
                </c:pt>
                <c:pt idx="510">
                  <c:v>30462</c:v>
                </c:pt>
                <c:pt idx="511">
                  <c:v>30463</c:v>
                </c:pt>
                <c:pt idx="512">
                  <c:v>30464</c:v>
                </c:pt>
                <c:pt idx="513">
                  <c:v>30465</c:v>
                </c:pt>
                <c:pt idx="514">
                  <c:v>30466</c:v>
                </c:pt>
                <c:pt idx="515">
                  <c:v>30467</c:v>
                </c:pt>
                <c:pt idx="516">
                  <c:v>30468</c:v>
                </c:pt>
                <c:pt idx="517">
                  <c:v>30469</c:v>
                </c:pt>
                <c:pt idx="518">
                  <c:v>30470</c:v>
                </c:pt>
                <c:pt idx="519">
                  <c:v>30471</c:v>
                </c:pt>
                <c:pt idx="520">
                  <c:v>30472</c:v>
                </c:pt>
                <c:pt idx="521">
                  <c:v>30473</c:v>
                </c:pt>
                <c:pt idx="522">
                  <c:v>30474</c:v>
                </c:pt>
                <c:pt idx="523">
                  <c:v>30475</c:v>
                </c:pt>
                <c:pt idx="524">
                  <c:v>30476</c:v>
                </c:pt>
                <c:pt idx="525">
                  <c:v>30477</c:v>
                </c:pt>
                <c:pt idx="526">
                  <c:v>30478</c:v>
                </c:pt>
                <c:pt idx="527">
                  <c:v>30479</c:v>
                </c:pt>
                <c:pt idx="528">
                  <c:v>30480</c:v>
                </c:pt>
                <c:pt idx="529">
                  <c:v>30481</c:v>
                </c:pt>
                <c:pt idx="530">
                  <c:v>30482</c:v>
                </c:pt>
                <c:pt idx="531">
                  <c:v>30483</c:v>
                </c:pt>
                <c:pt idx="532">
                  <c:v>30484</c:v>
                </c:pt>
                <c:pt idx="533">
                  <c:v>30485</c:v>
                </c:pt>
                <c:pt idx="534">
                  <c:v>30486</c:v>
                </c:pt>
                <c:pt idx="535">
                  <c:v>30487</c:v>
                </c:pt>
                <c:pt idx="536">
                  <c:v>30488</c:v>
                </c:pt>
                <c:pt idx="537">
                  <c:v>30489</c:v>
                </c:pt>
                <c:pt idx="538">
                  <c:v>30490</c:v>
                </c:pt>
                <c:pt idx="539">
                  <c:v>30491</c:v>
                </c:pt>
                <c:pt idx="540">
                  <c:v>30492</c:v>
                </c:pt>
                <c:pt idx="541">
                  <c:v>30493</c:v>
                </c:pt>
                <c:pt idx="542">
                  <c:v>30494</c:v>
                </c:pt>
                <c:pt idx="543">
                  <c:v>30495</c:v>
                </c:pt>
                <c:pt idx="544">
                  <c:v>30496</c:v>
                </c:pt>
                <c:pt idx="545">
                  <c:v>30497</c:v>
                </c:pt>
                <c:pt idx="546">
                  <c:v>30498</c:v>
                </c:pt>
                <c:pt idx="547">
                  <c:v>30499</c:v>
                </c:pt>
                <c:pt idx="548">
                  <c:v>30500</c:v>
                </c:pt>
                <c:pt idx="549">
                  <c:v>30501</c:v>
                </c:pt>
                <c:pt idx="550">
                  <c:v>30502</c:v>
                </c:pt>
                <c:pt idx="551">
                  <c:v>30503</c:v>
                </c:pt>
                <c:pt idx="552">
                  <c:v>30504</c:v>
                </c:pt>
                <c:pt idx="553">
                  <c:v>30505</c:v>
                </c:pt>
                <c:pt idx="554">
                  <c:v>30506</c:v>
                </c:pt>
                <c:pt idx="555">
                  <c:v>30507</c:v>
                </c:pt>
                <c:pt idx="556">
                  <c:v>30508</c:v>
                </c:pt>
                <c:pt idx="557">
                  <c:v>30509</c:v>
                </c:pt>
                <c:pt idx="558">
                  <c:v>30510</c:v>
                </c:pt>
                <c:pt idx="559">
                  <c:v>30511</c:v>
                </c:pt>
                <c:pt idx="560">
                  <c:v>30512</c:v>
                </c:pt>
                <c:pt idx="561">
                  <c:v>30513</c:v>
                </c:pt>
                <c:pt idx="562">
                  <c:v>30514</c:v>
                </c:pt>
                <c:pt idx="563">
                  <c:v>30515</c:v>
                </c:pt>
                <c:pt idx="564">
                  <c:v>30516</c:v>
                </c:pt>
                <c:pt idx="565">
                  <c:v>30517</c:v>
                </c:pt>
                <c:pt idx="566">
                  <c:v>30518</c:v>
                </c:pt>
                <c:pt idx="567">
                  <c:v>30519</c:v>
                </c:pt>
                <c:pt idx="568">
                  <c:v>30520</c:v>
                </c:pt>
                <c:pt idx="569">
                  <c:v>30521</c:v>
                </c:pt>
                <c:pt idx="570">
                  <c:v>30522</c:v>
                </c:pt>
                <c:pt idx="571">
                  <c:v>30523</c:v>
                </c:pt>
                <c:pt idx="572">
                  <c:v>30524</c:v>
                </c:pt>
                <c:pt idx="573">
                  <c:v>30525</c:v>
                </c:pt>
                <c:pt idx="574">
                  <c:v>30526</c:v>
                </c:pt>
                <c:pt idx="575">
                  <c:v>30527</c:v>
                </c:pt>
                <c:pt idx="576">
                  <c:v>30528</c:v>
                </c:pt>
                <c:pt idx="577">
                  <c:v>30529</c:v>
                </c:pt>
                <c:pt idx="578">
                  <c:v>30530</c:v>
                </c:pt>
                <c:pt idx="579">
                  <c:v>30531</c:v>
                </c:pt>
                <c:pt idx="580">
                  <c:v>30532</c:v>
                </c:pt>
                <c:pt idx="581">
                  <c:v>30533</c:v>
                </c:pt>
                <c:pt idx="582">
                  <c:v>30534</c:v>
                </c:pt>
                <c:pt idx="583">
                  <c:v>30535</c:v>
                </c:pt>
                <c:pt idx="584">
                  <c:v>30536</c:v>
                </c:pt>
                <c:pt idx="585">
                  <c:v>30537</c:v>
                </c:pt>
                <c:pt idx="586">
                  <c:v>30538</c:v>
                </c:pt>
                <c:pt idx="587">
                  <c:v>30539</c:v>
                </c:pt>
                <c:pt idx="588">
                  <c:v>30540</c:v>
                </c:pt>
                <c:pt idx="589">
                  <c:v>30541</c:v>
                </c:pt>
                <c:pt idx="590">
                  <c:v>30542</c:v>
                </c:pt>
                <c:pt idx="591">
                  <c:v>30543</c:v>
                </c:pt>
                <c:pt idx="592">
                  <c:v>30544</c:v>
                </c:pt>
                <c:pt idx="593">
                  <c:v>30545</c:v>
                </c:pt>
                <c:pt idx="594">
                  <c:v>30546</c:v>
                </c:pt>
                <c:pt idx="595">
                  <c:v>30547</c:v>
                </c:pt>
                <c:pt idx="596">
                  <c:v>30548</c:v>
                </c:pt>
                <c:pt idx="597">
                  <c:v>30549</c:v>
                </c:pt>
                <c:pt idx="598">
                  <c:v>30550</c:v>
                </c:pt>
                <c:pt idx="599">
                  <c:v>30551</c:v>
                </c:pt>
                <c:pt idx="600">
                  <c:v>30552</c:v>
                </c:pt>
                <c:pt idx="601">
                  <c:v>30553</c:v>
                </c:pt>
                <c:pt idx="602">
                  <c:v>30554</c:v>
                </c:pt>
                <c:pt idx="603">
                  <c:v>30555</c:v>
                </c:pt>
                <c:pt idx="604">
                  <c:v>30556</c:v>
                </c:pt>
                <c:pt idx="605">
                  <c:v>30557</c:v>
                </c:pt>
                <c:pt idx="606">
                  <c:v>30558</c:v>
                </c:pt>
                <c:pt idx="607">
                  <c:v>30559</c:v>
                </c:pt>
                <c:pt idx="608">
                  <c:v>30560</c:v>
                </c:pt>
                <c:pt idx="609">
                  <c:v>30561</c:v>
                </c:pt>
                <c:pt idx="610">
                  <c:v>30562</c:v>
                </c:pt>
                <c:pt idx="611">
                  <c:v>30563</c:v>
                </c:pt>
                <c:pt idx="612">
                  <c:v>30564</c:v>
                </c:pt>
                <c:pt idx="613">
                  <c:v>30565</c:v>
                </c:pt>
                <c:pt idx="614">
                  <c:v>30566</c:v>
                </c:pt>
                <c:pt idx="615">
                  <c:v>30567</c:v>
                </c:pt>
                <c:pt idx="616">
                  <c:v>30568</c:v>
                </c:pt>
                <c:pt idx="617">
                  <c:v>30569</c:v>
                </c:pt>
                <c:pt idx="618">
                  <c:v>30570</c:v>
                </c:pt>
                <c:pt idx="619">
                  <c:v>30571</c:v>
                </c:pt>
                <c:pt idx="620">
                  <c:v>30572</c:v>
                </c:pt>
                <c:pt idx="621">
                  <c:v>30573</c:v>
                </c:pt>
                <c:pt idx="622">
                  <c:v>30574</c:v>
                </c:pt>
                <c:pt idx="623">
                  <c:v>30575</c:v>
                </c:pt>
                <c:pt idx="624">
                  <c:v>30576</c:v>
                </c:pt>
                <c:pt idx="625">
                  <c:v>30577</c:v>
                </c:pt>
                <c:pt idx="626">
                  <c:v>30578</c:v>
                </c:pt>
                <c:pt idx="627">
                  <c:v>30579</c:v>
                </c:pt>
                <c:pt idx="628">
                  <c:v>30580</c:v>
                </c:pt>
                <c:pt idx="629">
                  <c:v>30581</c:v>
                </c:pt>
                <c:pt idx="630">
                  <c:v>30582</c:v>
                </c:pt>
                <c:pt idx="631">
                  <c:v>30583</c:v>
                </c:pt>
                <c:pt idx="632">
                  <c:v>30584</c:v>
                </c:pt>
                <c:pt idx="633">
                  <c:v>30585</c:v>
                </c:pt>
                <c:pt idx="634">
                  <c:v>30586</c:v>
                </c:pt>
                <c:pt idx="635">
                  <c:v>30587</c:v>
                </c:pt>
                <c:pt idx="636">
                  <c:v>30588</c:v>
                </c:pt>
                <c:pt idx="637">
                  <c:v>30589</c:v>
                </c:pt>
                <c:pt idx="638">
                  <c:v>30590</c:v>
                </c:pt>
                <c:pt idx="639">
                  <c:v>30591</c:v>
                </c:pt>
                <c:pt idx="640">
                  <c:v>30592</c:v>
                </c:pt>
                <c:pt idx="641">
                  <c:v>30593</c:v>
                </c:pt>
                <c:pt idx="642">
                  <c:v>30594</c:v>
                </c:pt>
                <c:pt idx="643">
                  <c:v>30595</c:v>
                </c:pt>
                <c:pt idx="644">
                  <c:v>30596</c:v>
                </c:pt>
                <c:pt idx="645">
                  <c:v>30597</c:v>
                </c:pt>
                <c:pt idx="646">
                  <c:v>30598</c:v>
                </c:pt>
                <c:pt idx="647">
                  <c:v>30599</c:v>
                </c:pt>
                <c:pt idx="648">
                  <c:v>30600</c:v>
                </c:pt>
                <c:pt idx="649">
                  <c:v>30601</c:v>
                </c:pt>
                <c:pt idx="650">
                  <c:v>30602</c:v>
                </c:pt>
                <c:pt idx="651">
                  <c:v>30603</c:v>
                </c:pt>
                <c:pt idx="652">
                  <c:v>30604</c:v>
                </c:pt>
                <c:pt idx="653">
                  <c:v>30605</c:v>
                </c:pt>
                <c:pt idx="654">
                  <c:v>30606</c:v>
                </c:pt>
                <c:pt idx="655">
                  <c:v>30607</c:v>
                </c:pt>
                <c:pt idx="656">
                  <c:v>30608</c:v>
                </c:pt>
                <c:pt idx="657">
                  <c:v>30609</c:v>
                </c:pt>
                <c:pt idx="658">
                  <c:v>30610</c:v>
                </c:pt>
                <c:pt idx="659">
                  <c:v>30611</c:v>
                </c:pt>
                <c:pt idx="660">
                  <c:v>30612</c:v>
                </c:pt>
                <c:pt idx="661">
                  <c:v>30613</c:v>
                </c:pt>
                <c:pt idx="662">
                  <c:v>30614</c:v>
                </c:pt>
                <c:pt idx="663">
                  <c:v>30615</c:v>
                </c:pt>
                <c:pt idx="664">
                  <c:v>30616</c:v>
                </c:pt>
                <c:pt idx="665">
                  <c:v>30617</c:v>
                </c:pt>
                <c:pt idx="666">
                  <c:v>30618</c:v>
                </c:pt>
                <c:pt idx="667">
                  <c:v>30619</c:v>
                </c:pt>
                <c:pt idx="668">
                  <c:v>30620</c:v>
                </c:pt>
                <c:pt idx="669">
                  <c:v>30621</c:v>
                </c:pt>
                <c:pt idx="670">
                  <c:v>30622</c:v>
                </c:pt>
                <c:pt idx="671">
                  <c:v>30623</c:v>
                </c:pt>
                <c:pt idx="672">
                  <c:v>30624</c:v>
                </c:pt>
                <c:pt idx="673">
                  <c:v>30625</c:v>
                </c:pt>
                <c:pt idx="674">
                  <c:v>30626</c:v>
                </c:pt>
                <c:pt idx="675">
                  <c:v>30627</c:v>
                </c:pt>
                <c:pt idx="676">
                  <c:v>30628</c:v>
                </c:pt>
                <c:pt idx="677">
                  <c:v>30629</c:v>
                </c:pt>
                <c:pt idx="678">
                  <c:v>30630</c:v>
                </c:pt>
                <c:pt idx="679">
                  <c:v>30631</c:v>
                </c:pt>
                <c:pt idx="680">
                  <c:v>30632</c:v>
                </c:pt>
                <c:pt idx="681">
                  <c:v>30633</c:v>
                </c:pt>
                <c:pt idx="682">
                  <c:v>30634</c:v>
                </c:pt>
                <c:pt idx="683">
                  <c:v>30635</c:v>
                </c:pt>
                <c:pt idx="684">
                  <c:v>30636</c:v>
                </c:pt>
                <c:pt idx="685">
                  <c:v>30637</c:v>
                </c:pt>
                <c:pt idx="686">
                  <c:v>30638</c:v>
                </c:pt>
                <c:pt idx="687">
                  <c:v>30639</c:v>
                </c:pt>
                <c:pt idx="688">
                  <c:v>30640</c:v>
                </c:pt>
                <c:pt idx="689">
                  <c:v>30641</c:v>
                </c:pt>
                <c:pt idx="690">
                  <c:v>30642</c:v>
                </c:pt>
                <c:pt idx="691">
                  <c:v>30643</c:v>
                </c:pt>
                <c:pt idx="692">
                  <c:v>30644</c:v>
                </c:pt>
                <c:pt idx="693">
                  <c:v>30645</c:v>
                </c:pt>
                <c:pt idx="694">
                  <c:v>30646</c:v>
                </c:pt>
                <c:pt idx="695">
                  <c:v>30647</c:v>
                </c:pt>
                <c:pt idx="696">
                  <c:v>30648</c:v>
                </c:pt>
                <c:pt idx="697">
                  <c:v>30649</c:v>
                </c:pt>
                <c:pt idx="698">
                  <c:v>30650</c:v>
                </c:pt>
                <c:pt idx="699">
                  <c:v>30651</c:v>
                </c:pt>
                <c:pt idx="700">
                  <c:v>30652</c:v>
                </c:pt>
                <c:pt idx="701">
                  <c:v>30653</c:v>
                </c:pt>
                <c:pt idx="702">
                  <c:v>30654</c:v>
                </c:pt>
                <c:pt idx="703">
                  <c:v>30655</c:v>
                </c:pt>
                <c:pt idx="704">
                  <c:v>30656</c:v>
                </c:pt>
                <c:pt idx="705">
                  <c:v>30657</c:v>
                </c:pt>
                <c:pt idx="706">
                  <c:v>30658</c:v>
                </c:pt>
                <c:pt idx="707">
                  <c:v>30659</c:v>
                </c:pt>
                <c:pt idx="708">
                  <c:v>30660</c:v>
                </c:pt>
                <c:pt idx="709">
                  <c:v>30661</c:v>
                </c:pt>
                <c:pt idx="710">
                  <c:v>30662</c:v>
                </c:pt>
                <c:pt idx="711">
                  <c:v>30663</c:v>
                </c:pt>
                <c:pt idx="712">
                  <c:v>30664</c:v>
                </c:pt>
                <c:pt idx="713">
                  <c:v>30665</c:v>
                </c:pt>
                <c:pt idx="714">
                  <c:v>30666</c:v>
                </c:pt>
                <c:pt idx="715">
                  <c:v>30667</c:v>
                </c:pt>
                <c:pt idx="716">
                  <c:v>30668</c:v>
                </c:pt>
                <c:pt idx="717">
                  <c:v>30669</c:v>
                </c:pt>
                <c:pt idx="718">
                  <c:v>30670</c:v>
                </c:pt>
                <c:pt idx="719">
                  <c:v>30671</c:v>
                </c:pt>
                <c:pt idx="720">
                  <c:v>30672</c:v>
                </c:pt>
                <c:pt idx="721">
                  <c:v>30673</c:v>
                </c:pt>
                <c:pt idx="722">
                  <c:v>30674</c:v>
                </c:pt>
                <c:pt idx="723">
                  <c:v>30675</c:v>
                </c:pt>
                <c:pt idx="724">
                  <c:v>30676</c:v>
                </c:pt>
                <c:pt idx="725">
                  <c:v>30677</c:v>
                </c:pt>
                <c:pt idx="726">
                  <c:v>30678</c:v>
                </c:pt>
                <c:pt idx="727">
                  <c:v>30679</c:v>
                </c:pt>
                <c:pt idx="728">
                  <c:v>30680</c:v>
                </c:pt>
                <c:pt idx="729">
                  <c:v>30681</c:v>
                </c:pt>
                <c:pt idx="730">
                  <c:v>30682</c:v>
                </c:pt>
                <c:pt idx="731">
                  <c:v>30683</c:v>
                </c:pt>
                <c:pt idx="732">
                  <c:v>30684</c:v>
                </c:pt>
                <c:pt idx="733">
                  <c:v>30685</c:v>
                </c:pt>
                <c:pt idx="734">
                  <c:v>30686</c:v>
                </c:pt>
                <c:pt idx="735">
                  <c:v>30687</c:v>
                </c:pt>
                <c:pt idx="736">
                  <c:v>30688</c:v>
                </c:pt>
                <c:pt idx="737">
                  <c:v>30689</c:v>
                </c:pt>
                <c:pt idx="738">
                  <c:v>30690</c:v>
                </c:pt>
                <c:pt idx="739">
                  <c:v>30691</c:v>
                </c:pt>
                <c:pt idx="740">
                  <c:v>30692</c:v>
                </c:pt>
                <c:pt idx="741">
                  <c:v>30693</c:v>
                </c:pt>
                <c:pt idx="742">
                  <c:v>30694</c:v>
                </c:pt>
                <c:pt idx="743">
                  <c:v>30695</c:v>
                </c:pt>
                <c:pt idx="744">
                  <c:v>30696</c:v>
                </c:pt>
                <c:pt idx="745">
                  <c:v>30697</c:v>
                </c:pt>
                <c:pt idx="746">
                  <c:v>30698</c:v>
                </c:pt>
                <c:pt idx="747">
                  <c:v>30699</c:v>
                </c:pt>
                <c:pt idx="748">
                  <c:v>30700</c:v>
                </c:pt>
                <c:pt idx="749">
                  <c:v>30701</c:v>
                </c:pt>
                <c:pt idx="750">
                  <c:v>30702</c:v>
                </c:pt>
                <c:pt idx="751">
                  <c:v>30703</c:v>
                </c:pt>
                <c:pt idx="752">
                  <c:v>30704</c:v>
                </c:pt>
                <c:pt idx="753">
                  <c:v>30705</c:v>
                </c:pt>
                <c:pt idx="754">
                  <c:v>30706</c:v>
                </c:pt>
                <c:pt idx="755">
                  <c:v>30707</c:v>
                </c:pt>
                <c:pt idx="756">
                  <c:v>30708</c:v>
                </c:pt>
                <c:pt idx="757">
                  <c:v>30709</c:v>
                </c:pt>
                <c:pt idx="758">
                  <c:v>30710</c:v>
                </c:pt>
                <c:pt idx="759">
                  <c:v>30711</c:v>
                </c:pt>
                <c:pt idx="760">
                  <c:v>30712</c:v>
                </c:pt>
                <c:pt idx="761">
                  <c:v>30713</c:v>
                </c:pt>
                <c:pt idx="762">
                  <c:v>30714</c:v>
                </c:pt>
                <c:pt idx="763">
                  <c:v>30715</c:v>
                </c:pt>
                <c:pt idx="764">
                  <c:v>30716</c:v>
                </c:pt>
                <c:pt idx="765">
                  <c:v>30717</c:v>
                </c:pt>
                <c:pt idx="766">
                  <c:v>30718</c:v>
                </c:pt>
                <c:pt idx="767">
                  <c:v>30719</c:v>
                </c:pt>
                <c:pt idx="768">
                  <c:v>30720</c:v>
                </c:pt>
                <c:pt idx="769">
                  <c:v>30721</c:v>
                </c:pt>
                <c:pt idx="770">
                  <c:v>30722</c:v>
                </c:pt>
                <c:pt idx="771">
                  <c:v>30723</c:v>
                </c:pt>
                <c:pt idx="772">
                  <c:v>30724</c:v>
                </c:pt>
                <c:pt idx="773">
                  <c:v>30725</c:v>
                </c:pt>
                <c:pt idx="774">
                  <c:v>30726</c:v>
                </c:pt>
                <c:pt idx="775">
                  <c:v>30727</c:v>
                </c:pt>
                <c:pt idx="776">
                  <c:v>30728</c:v>
                </c:pt>
                <c:pt idx="777">
                  <c:v>30729</c:v>
                </c:pt>
                <c:pt idx="778">
                  <c:v>30730</c:v>
                </c:pt>
                <c:pt idx="779">
                  <c:v>30731</c:v>
                </c:pt>
                <c:pt idx="780">
                  <c:v>30732</c:v>
                </c:pt>
                <c:pt idx="781">
                  <c:v>30733</c:v>
                </c:pt>
                <c:pt idx="782">
                  <c:v>30734</c:v>
                </c:pt>
                <c:pt idx="783">
                  <c:v>30735</c:v>
                </c:pt>
                <c:pt idx="784">
                  <c:v>30736</c:v>
                </c:pt>
                <c:pt idx="785">
                  <c:v>30737</c:v>
                </c:pt>
                <c:pt idx="786">
                  <c:v>30738</c:v>
                </c:pt>
                <c:pt idx="787">
                  <c:v>30739</c:v>
                </c:pt>
                <c:pt idx="788">
                  <c:v>30740</c:v>
                </c:pt>
                <c:pt idx="789">
                  <c:v>30741</c:v>
                </c:pt>
                <c:pt idx="790">
                  <c:v>30742</c:v>
                </c:pt>
                <c:pt idx="791">
                  <c:v>30743</c:v>
                </c:pt>
                <c:pt idx="792">
                  <c:v>30744</c:v>
                </c:pt>
                <c:pt idx="793">
                  <c:v>30745</c:v>
                </c:pt>
                <c:pt idx="794">
                  <c:v>30746</c:v>
                </c:pt>
                <c:pt idx="795">
                  <c:v>30747</c:v>
                </c:pt>
                <c:pt idx="796">
                  <c:v>30748</c:v>
                </c:pt>
                <c:pt idx="797">
                  <c:v>30749</c:v>
                </c:pt>
                <c:pt idx="798">
                  <c:v>30750</c:v>
                </c:pt>
                <c:pt idx="799">
                  <c:v>30751</c:v>
                </c:pt>
                <c:pt idx="800">
                  <c:v>30752</c:v>
                </c:pt>
                <c:pt idx="801">
                  <c:v>30753</c:v>
                </c:pt>
                <c:pt idx="802">
                  <c:v>30754</c:v>
                </c:pt>
                <c:pt idx="803">
                  <c:v>30755</c:v>
                </c:pt>
                <c:pt idx="804">
                  <c:v>30756</c:v>
                </c:pt>
                <c:pt idx="805">
                  <c:v>30757</c:v>
                </c:pt>
                <c:pt idx="806">
                  <c:v>30758</c:v>
                </c:pt>
                <c:pt idx="807">
                  <c:v>30759</c:v>
                </c:pt>
                <c:pt idx="808">
                  <c:v>30760</c:v>
                </c:pt>
                <c:pt idx="809">
                  <c:v>30761</c:v>
                </c:pt>
                <c:pt idx="810">
                  <c:v>30762</c:v>
                </c:pt>
                <c:pt idx="811">
                  <c:v>30763</c:v>
                </c:pt>
                <c:pt idx="812">
                  <c:v>30764</c:v>
                </c:pt>
                <c:pt idx="813">
                  <c:v>30765</c:v>
                </c:pt>
                <c:pt idx="814">
                  <c:v>30766</c:v>
                </c:pt>
                <c:pt idx="815">
                  <c:v>30767</c:v>
                </c:pt>
                <c:pt idx="816">
                  <c:v>30768</c:v>
                </c:pt>
                <c:pt idx="817">
                  <c:v>30769</c:v>
                </c:pt>
                <c:pt idx="818">
                  <c:v>30770</c:v>
                </c:pt>
                <c:pt idx="819">
                  <c:v>30771</c:v>
                </c:pt>
                <c:pt idx="820">
                  <c:v>30772</c:v>
                </c:pt>
                <c:pt idx="821">
                  <c:v>30773</c:v>
                </c:pt>
                <c:pt idx="822">
                  <c:v>30774</c:v>
                </c:pt>
                <c:pt idx="823">
                  <c:v>30775</c:v>
                </c:pt>
                <c:pt idx="824">
                  <c:v>30776</c:v>
                </c:pt>
                <c:pt idx="825">
                  <c:v>30777</c:v>
                </c:pt>
                <c:pt idx="826">
                  <c:v>30778</c:v>
                </c:pt>
                <c:pt idx="827">
                  <c:v>30779</c:v>
                </c:pt>
                <c:pt idx="828">
                  <c:v>30780</c:v>
                </c:pt>
                <c:pt idx="829">
                  <c:v>30781</c:v>
                </c:pt>
                <c:pt idx="830">
                  <c:v>30782</c:v>
                </c:pt>
                <c:pt idx="831">
                  <c:v>30783</c:v>
                </c:pt>
                <c:pt idx="832">
                  <c:v>30784</c:v>
                </c:pt>
                <c:pt idx="833">
                  <c:v>30785</c:v>
                </c:pt>
                <c:pt idx="834">
                  <c:v>30786</c:v>
                </c:pt>
                <c:pt idx="835">
                  <c:v>30787</c:v>
                </c:pt>
                <c:pt idx="836">
                  <c:v>30788</c:v>
                </c:pt>
                <c:pt idx="837">
                  <c:v>30789</c:v>
                </c:pt>
                <c:pt idx="838">
                  <c:v>30790</c:v>
                </c:pt>
                <c:pt idx="839">
                  <c:v>30791</c:v>
                </c:pt>
                <c:pt idx="840">
                  <c:v>30792</c:v>
                </c:pt>
                <c:pt idx="841">
                  <c:v>30793</c:v>
                </c:pt>
                <c:pt idx="842">
                  <c:v>30794</c:v>
                </c:pt>
                <c:pt idx="843">
                  <c:v>30795</c:v>
                </c:pt>
                <c:pt idx="844">
                  <c:v>30796</c:v>
                </c:pt>
                <c:pt idx="845">
                  <c:v>30797</c:v>
                </c:pt>
                <c:pt idx="846">
                  <c:v>30798</c:v>
                </c:pt>
                <c:pt idx="847">
                  <c:v>30799</c:v>
                </c:pt>
                <c:pt idx="848">
                  <c:v>30800</c:v>
                </c:pt>
                <c:pt idx="849">
                  <c:v>30801</c:v>
                </c:pt>
                <c:pt idx="850">
                  <c:v>30802</c:v>
                </c:pt>
                <c:pt idx="851">
                  <c:v>30803</c:v>
                </c:pt>
                <c:pt idx="852">
                  <c:v>30804</c:v>
                </c:pt>
                <c:pt idx="853">
                  <c:v>30805</c:v>
                </c:pt>
                <c:pt idx="854">
                  <c:v>30806</c:v>
                </c:pt>
                <c:pt idx="855">
                  <c:v>30807</c:v>
                </c:pt>
                <c:pt idx="856">
                  <c:v>30808</c:v>
                </c:pt>
                <c:pt idx="857">
                  <c:v>30809</c:v>
                </c:pt>
                <c:pt idx="858">
                  <c:v>30810</c:v>
                </c:pt>
                <c:pt idx="859">
                  <c:v>30811</c:v>
                </c:pt>
                <c:pt idx="860">
                  <c:v>30812</c:v>
                </c:pt>
                <c:pt idx="861">
                  <c:v>30813</c:v>
                </c:pt>
                <c:pt idx="862">
                  <c:v>30814</c:v>
                </c:pt>
                <c:pt idx="863">
                  <c:v>30815</c:v>
                </c:pt>
                <c:pt idx="864">
                  <c:v>30816</c:v>
                </c:pt>
                <c:pt idx="865">
                  <c:v>30817</c:v>
                </c:pt>
                <c:pt idx="866">
                  <c:v>30818</c:v>
                </c:pt>
                <c:pt idx="867">
                  <c:v>30819</c:v>
                </c:pt>
                <c:pt idx="868">
                  <c:v>30820</c:v>
                </c:pt>
                <c:pt idx="869">
                  <c:v>30821</c:v>
                </c:pt>
                <c:pt idx="870">
                  <c:v>30822</c:v>
                </c:pt>
                <c:pt idx="871">
                  <c:v>30823</c:v>
                </c:pt>
                <c:pt idx="872">
                  <c:v>30824</c:v>
                </c:pt>
                <c:pt idx="873">
                  <c:v>30825</c:v>
                </c:pt>
                <c:pt idx="874">
                  <c:v>30826</c:v>
                </c:pt>
                <c:pt idx="875">
                  <c:v>30827</c:v>
                </c:pt>
                <c:pt idx="876">
                  <c:v>30828</c:v>
                </c:pt>
                <c:pt idx="877">
                  <c:v>30829</c:v>
                </c:pt>
                <c:pt idx="878">
                  <c:v>30830</c:v>
                </c:pt>
                <c:pt idx="879">
                  <c:v>30831</c:v>
                </c:pt>
                <c:pt idx="880">
                  <c:v>30832</c:v>
                </c:pt>
                <c:pt idx="881">
                  <c:v>30833</c:v>
                </c:pt>
                <c:pt idx="882">
                  <c:v>30834</c:v>
                </c:pt>
                <c:pt idx="883">
                  <c:v>30835</c:v>
                </c:pt>
                <c:pt idx="884">
                  <c:v>30836</c:v>
                </c:pt>
                <c:pt idx="885">
                  <c:v>30837</c:v>
                </c:pt>
                <c:pt idx="886">
                  <c:v>30838</c:v>
                </c:pt>
                <c:pt idx="887">
                  <c:v>30839</c:v>
                </c:pt>
                <c:pt idx="888">
                  <c:v>30840</c:v>
                </c:pt>
                <c:pt idx="889">
                  <c:v>30841</c:v>
                </c:pt>
                <c:pt idx="890">
                  <c:v>30842</c:v>
                </c:pt>
                <c:pt idx="891">
                  <c:v>30843</c:v>
                </c:pt>
                <c:pt idx="892">
                  <c:v>30844</c:v>
                </c:pt>
                <c:pt idx="893">
                  <c:v>30845</c:v>
                </c:pt>
                <c:pt idx="894">
                  <c:v>30846</c:v>
                </c:pt>
                <c:pt idx="895">
                  <c:v>30847</c:v>
                </c:pt>
                <c:pt idx="896">
                  <c:v>30848</c:v>
                </c:pt>
                <c:pt idx="897">
                  <c:v>30849</c:v>
                </c:pt>
                <c:pt idx="898">
                  <c:v>30850</c:v>
                </c:pt>
                <c:pt idx="899">
                  <c:v>30851</c:v>
                </c:pt>
                <c:pt idx="900">
                  <c:v>30852</c:v>
                </c:pt>
                <c:pt idx="901">
                  <c:v>30853</c:v>
                </c:pt>
                <c:pt idx="902">
                  <c:v>30854</c:v>
                </c:pt>
                <c:pt idx="903">
                  <c:v>30855</c:v>
                </c:pt>
                <c:pt idx="904">
                  <c:v>30856</c:v>
                </c:pt>
                <c:pt idx="905">
                  <c:v>30857</c:v>
                </c:pt>
                <c:pt idx="906">
                  <c:v>30858</c:v>
                </c:pt>
                <c:pt idx="907">
                  <c:v>30859</c:v>
                </c:pt>
                <c:pt idx="908">
                  <c:v>30860</c:v>
                </c:pt>
                <c:pt idx="909">
                  <c:v>30861</c:v>
                </c:pt>
                <c:pt idx="910">
                  <c:v>30862</c:v>
                </c:pt>
                <c:pt idx="911">
                  <c:v>30863</c:v>
                </c:pt>
                <c:pt idx="912">
                  <c:v>30864</c:v>
                </c:pt>
                <c:pt idx="913">
                  <c:v>30865</c:v>
                </c:pt>
                <c:pt idx="914">
                  <c:v>30866</c:v>
                </c:pt>
                <c:pt idx="915">
                  <c:v>30867</c:v>
                </c:pt>
                <c:pt idx="916">
                  <c:v>30868</c:v>
                </c:pt>
                <c:pt idx="917">
                  <c:v>30869</c:v>
                </c:pt>
                <c:pt idx="918">
                  <c:v>30870</c:v>
                </c:pt>
                <c:pt idx="919">
                  <c:v>30871</c:v>
                </c:pt>
                <c:pt idx="920">
                  <c:v>30872</c:v>
                </c:pt>
                <c:pt idx="921">
                  <c:v>30873</c:v>
                </c:pt>
                <c:pt idx="922">
                  <c:v>30874</c:v>
                </c:pt>
                <c:pt idx="923">
                  <c:v>30875</c:v>
                </c:pt>
                <c:pt idx="924">
                  <c:v>30876</c:v>
                </c:pt>
                <c:pt idx="925">
                  <c:v>30877</c:v>
                </c:pt>
                <c:pt idx="926">
                  <c:v>30878</c:v>
                </c:pt>
                <c:pt idx="927">
                  <c:v>30879</c:v>
                </c:pt>
                <c:pt idx="928">
                  <c:v>30880</c:v>
                </c:pt>
                <c:pt idx="929">
                  <c:v>30881</c:v>
                </c:pt>
                <c:pt idx="930">
                  <c:v>30882</c:v>
                </c:pt>
                <c:pt idx="931">
                  <c:v>30883</c:v>
                </c:pt>
                <c:pt idx="932">
                  <c:v>30884</c:v>
                </c:pt>
                <c:pt idx="933">
                  <c:v>30885</c:v>
                </c:pt>
                <c:pt idx="934">
                  <c:v>30886</c:v>
                </c:pt>
                <c:pt idx="935">
                  <c:v>30887</c:v>
                </c:pt>
                <c:pt idx="936">
                  <c:v>30888</c:v>
                </c:pt>
                <c:pt idx="937">
                  <c:v>30889</c:v>
                </c:pt>
                <c:pt idx="938">
                  <c:v>30890</c:v>
                </c:pt>
                <c:pt idx="939">
                  <c:v>30891</c:v>
                </c:pt>
                <c:pt idx="940">
                  <c:v>30892</c:v>
                </c:pt>
                <c:pt idx="941">
                  <c:v>30893</c:v>
                </c:pt>
                <c:pt idx="942">
                  <c:v>30894</c:v>
                </c:pt>
                <c:pt idx="943">
                  <c:v>30895</c:v>
                </c:pt>
                <c:pt idx="944">
                  <c:v>30896</c:v>
                </c:pt>
                <c:pt idx="945">
                  <c:v>30897</c:v>
                </c:pt>
                <c:pt idx="946">
                  <c:v>30898</c:v>
                </c:pt>
                <c:pt idx="947">
                  <c:v>30899</c:v>
                </c:pt>
                <c:pt idx="948">
                  <c:v>30900</c:v>
                </c:pt>
                <c:pt idx="949">
                  <c:v>30901</c:v>
                </c:pt>
                <c:pt idx="950">
                  <c:v>30902</c:v>
                </c:pt>
                <c:pt idx="951">
                  <c:v>30903</c:v>
                </c:pt>
                <c:pt idx="952">
                  <c:v>30904</c:v>
                </c:pt>
                <c:pt idx="953">
                  <c:v>30905</c:v>
                </c:pt>
                <c:pt idx="954">
                  <c:v>30906</c:v>
                </c:pt>
                <c:pt idx="955">
                  <c:v>30907</c:v>
                </c:pt>
                <c:pt idx="956">
                  <c:v>30908</c:v>
                </c:pt>
                <c:pt idx="957">
                  <c:v>30909</c:v>
                </c:pt>
                <c:pt idx="958">
                  <c:v>30910</c:v>
                </c:pt>
                <c:pt idx="959">
                  <c:v>30911</c:v>
                </c:pt>
                <c:pt idx="960">
                  <c:v>30912</c:v>
                </c:pt>
                <c:pt idx="961">
                  <c:v>30913</c:v>
                </c:pt>
                <c:pt idx="962">
                  <c:v>30914</c:v>
                </c:pt>
                <c:pt idx="963">
                  <c:v>30915</c:v>
                </c:pt>
                <c:pt idx="964">
                  <c:v>30916</c:v>
                </c:pt>
                <c:pt idx="965">
                  <c:v>30917</c:v>
                </c:pt>
                <c:pt idx="966">
                  <c:v>30918</c:v>
                </c:pt>
                <c:pt idx="967">
                  <c:v>30919</c:v>
                </c:pt>
                <c:pt idx="968">
                  <c:v>30920</c:v>
                </c:pt>
                <c:pt idx="969">
                  <c:v>30921</c:v>
                </c:pt>
                <c:pt idx="970">
                  <c:v>30922</c:v>
                </c:pt>
                <c:pt idx="971">
                  <c:v>30923</c:v>
                </c:pt>
                <c:pt idx="972">
                  <c:v>30924</c:v>
                </c:pt>
                <c:pt idx="973">
                  <c:v>30925</c:v>
                </c:pt>
                <c:pt idx="974">
                  <c:v>30926</c:v>
                </c:pt>
                <c:pt idx="975">
                  <c:v>30927</c:v>
                </c:pt>
                <c:pt idx="976">
                  <c:v>30928</c:v>
                </c:pt>
                <c:pt idx="977">
                  <c:v>30929</c:v>
                </c:pt>
                <c:pt idx="978">
                  <c:v>30930</c:v>
                </c:pt>
                <c:pt idx="979">
                  <c:v>30931</c:v>
                </c:pt>
                <c:pt idx="980">
                  <c:v>30932</c:v>
                </c:pt>
                <c:pt idx="981">
                  <c:v>30933</c:v>
                </c:pt>
                <c:pt idx="982">
                  <c:v>30934</c:v>
                </c:pt>
                <c:pt idx="983">
                  <c:v>30935</c:v>
                </c:pt>
                <c:pt idx="984">
                  <c:v>30936</c:v>
                </c:pt>
                <c:pt idx="985">
                  <c:v>30937</c:v>
                </c:pt>
                <c:pt idx="986">
                  <c:v>30938</c:v>
                </c:pt>
                <c:pt idx="987">
                  <c:v>30939</c:v>
                </c:pt>
                <c:pt idx="988">
                  <c:v>30940</c:v>
                </c:pt>
                <c:pt idx="989">
                  <c:v>30941</c:v>
                </c:pt>
                <c:pt idx="990">
                  <c:v>30942</c:v>
                </c:pt>
                <c:pt idx="991">
                  <c:v>30943</c:v>
                </c:pt>
                <c:pt idx="992">
                  <c:v>30944</c:v>
                </c:pt>
                <c:pt idx="993">
                  <c:v>30945</c:v>
                </c:pt>
                <c:pt idx="994">
                  <c:v>30946</c:v>
                </c:pt>
                <c:pt idx="995">
                  <c:v>30947</c:v>
                </c:pt>
                <c:pt idx="996">
                  <c:v>30948</c:v>
                </c:pt>
                <c:pt idx="997">
                  <c:v>30949</c:v>
                </c:pt>
                <c:pt idx="998">
                  <c:v>30950</c:v>
                </c:pt>
                <c:pt idx="999">
                  <c:v>30951</c:v>
                </c:pt>
                <c:pt idx="1000">
                  <c:v>30952</c:v>
                </c:pt>
                <c:pt idx="1001">
                  <c:v>30953</c:v>
                </c:pt>
                <c:pt idx="1002">
                  <c:v>30954</c:v>
                </c:pt>
                <c:pt idx="1003">
                  <c:v>30955</c:v>
                </c:pt>
                <c:pt idx="1004">
                  <c:v>30956</c:v>
                </c:pt>
                <c:pt idx="1005">
                  <c:v>30957</c:v>
                </c:pt>
                <c:pt idx="1006">
                  <c:v>30958</c:v>
                </c:pt>
                <c:pt idx="1007">
                  <c:v>30959</c:v>
                </c:pt>
                <c:pt idx="1008">
                  <c:v>30960</c:v>
                </c:pt>
                <c:pt idx="1009">
                  <c:v>30961</c:v>
                </c:pt>
                <c:pt idx="1010">
                  <c:v>30962</c:v>
                </c:pt>
                <c:pt idx="1011">
                  <c:v>30963</c:v>
                </c:pt>
                <c:pt idx="1012">
                  <c:v>30964</c:v>
                </c:pt>
                <c:pt idx="1013">
                  <c:v>30965</c:v>
                </c:pt>
                <c:pt idx="1014">
                  <c:v>30966</c:v>
                </c:pt>
                <c:pt idx="1015">
                  <c:v>30967</c:v>
                </c:pt>
                <c:pt idx="1016">
                  <c:v>30968</c:v>
                </c:pt>
                <c:pt idx="1017">
                  <c:v>30969</c:v>
                </c:pt>
                <c:pt idx="1018">
                  <c:v>30970</c:v>
                </c:pt>
                <c:pt idx="1019">
                  <c:v>30971</c:v>
                </c:pt>
                <c:pt idx="1020">
                  <c:v>30972</c:v>
                </c:pt>
                <c:pt idx="1021">
                  <c:v>30973</c:v>
                </c:pt>
                <c:pt idx="1022">
                  <c:v>30974</c:v>
                </c:pt>
                <c:pt idx="1023">
                  <c:v>30975</c:v>
                </c:pt>
                <c:pt idx="1024">
                  <c:v>30976</c:v>
                </c:pt>
                <c:pt idx="1025">
                  <c:v>30977</c:v>
                </c:pt>
                <c:pt idx="1026">
                  <c:v>30978</c:v>
                </c:pt>
                <c:pt idx="1027">
                  <c:v>30979</c:v>
                </c:pt>
                <c:pt idx="1028">
                  <c:v>30980</c:v>
                </c:pt>
                <c:pt idx="1029">
                  <c:v>30981</c:v>
                </c:pt>
                <c:pt idx="1030">
                  <c:v>30982</c:v>
                </c:pt>
                <c:pt idx="1031">
                  <c:v>30983</c:v>
                </c:pt>
                <c:pt idx="1032">
                  <c:v>30984</c:v>
                </c:pt>
                <c:pt idx="1033">
                  <c:v>30985</c:v>
                </c:pt>
                <c:pt idx="1034">
                  <c:v>30986</c:v>
                </c:pt>
                <c:pt idx="1035">
                  <c:v>30987</c:v>
                </c:pt>
                <c:pt idx="1036">
                  <c:v>30988</c:v>
                </c:pt>
                <c:pt idx="1037">
                  <c:v>30989</c:v>
                </c:pt>
                <c:pt idx="1038">
                  <c:v>30990</c:v>
                </c:pt>
                <c:pt idx="1039">
                  <c:v>30991</c:v>
                </c:pt>
                <c:pt idx="1040">
                  <c:v>30992</c:v>
                </c:pt>
                <c:pt idx="1041">
                  <c:v>30993</c:v>
                </c:pt>
                <c:pt idx="1042">
                  <c:v>30994</c:v>
                </c:pt>
                <c:pt idx="1043">
                  <c:v>30995</c:v>
                </c:pt>
                <c:pt idx="1044">
                  <c:v>30996</c:v>
                </c:pt>
                <c:pt idx="1045">
                  <c:v>30997</c:v>
                </c:pt>
                <c:pt idx="1046">
                  <c:v>30998</c:v>
                </c:pt>
                <c:pt idx="1047">
                  <c:v>30999</c:v>
                </c:pt>
                <c:pt idx="1048">
                  <c:v>31000</c:v>
                </c:pt>
                <c:pt idx="1049">
                  <c:v>31001</c:v>
                </c:pt>
                <c:pt idx="1050">
                  <c:v>31002</c:v>
                </c:pt>
                <c:pt idx="1051">
                  <c:v>31003</c:v>
                </c:pt>
                <c:pt idx="1052">
                  <c:v>31004</c:v>
                </c:pt>
                <c:pt idx="1053">
                  <c:v>31005</c:v>
                </c:pt>
                <c:pt idx="1054">
                  <c:v>31006</c:v>
                </c:pt>
                <c:pt idx="1055">
                  <c:v>31007</c:v>
                </c:pt>
                <c:pt idx="1056">
                  <c:v>31008</c:v>
                </c:pt>
                <c:pt idx="1057">
                  <c:v>31009</c:v>
                </c:pt>
                <c:pt idx="1058">
                  <c:v>31010</c:v>
                </c:pt>
                <c:pt idx="1059">
                  <c:v>31011</c:v>
                </c:pt>
                <c:pt idx="1060">
                  <c:v>31012</c:v>
                </c:pt>
                <c:pt idx="1061">
                  <c:v>31013</c:v>
                </c:pt>
                <c:pt idx="1062">
                  <c:v>31014</c:v>
                </c:pt>
                <c:pt idx="1063">
                  <c:v>31015</c:v>
                </c:pt>
                <c:pt idx="1064">
                  <c:v>31016</c:v>
                </c:pt>
                <c:pt idx="1065">
                  <c:v>31017</c:v>
                </c:pt>
                <c:pt idx="1066">
                  <c:v>31018</c:v>
                </c:pt>
                <c:pt idx="1067">
                  <c:v>31019</c:v>
                </c:pt>
                <c:pt idx="1068">
                  <c:v>31020</c:v>
                </c:pt>
                <c:pt idx="1069">
                  <c:v>31021</c:v>
                </c:pt>
                <c:pt idx="1070">
                  <c:v>31022</c:v>
                </c:pt>
                <c:pt idx="1071">
                  <c:v>31023</c:v>
                </c:pt>
                <c:pt idx="1072">
                  <c:v>31024</c:v>
                </c:pt>
                <c:pt idx="1073">
                  <c:v>31025</c:v>
                </c:pt>
                <c:pt idx="1074">
                  <c:v>31026</c:v>
                </c:pt>
                <c:pt idx="1075">
                  <c:v>31027</c:v>
                </c:pt>
                <c:pt idx="1076">
                  <c:v>31028</c:v>
                </c:pt>
                <c:pt idx="1077">
                  <c:v>31029</c:v>
                </c:pt>
                <c:pt idx="1078">
                  <c:v>31030</c:v>
                </c:pt>
                <c:pt idx="1079">
                  <c:v>31031</c:v>
                </c:pt>
                <c:pt idx="1080">
                  <c:v>31032</c:v>
                </c:pt>
                <c:pt idx="1081">
                  <c:v>31033</c:v>
                </c:pt>
                <c:pt idx="1082">
                  <c:v>31034</c:v>
                </c:pt>
                <c:pt idx="1083">
                  <c:v>31035</c:v>
                </c:pt>
                <c:pt idx="1084">
                  <c:v>31036</c:v>
                </c:pt>
                <c:pt idx="1085">
                  <c:v>31037</c:v>
                </c:pt>
                <c:pt idx="1086">
                  <c:v>31038</c:v>
                </c:pt>
                <c:pt idx="1087">
                  <c:v>31039</c:v>
                </c:pt>
                <c:pt idx="1088">
                  <c:v>31040</c:v>
                </c:pt>
                <c:pt idx="1089">
                  <c:v>31041</c:v>
                </c:pt>
                <c:pt idx="1090">
                  <c:v>31042</c:v>
                </c:pt>
                <c:pt idx="1091">
                  <c:v>31043</c:v>
                </c:pt>
                <c:pt idx="1092">
                  <c:v>31044</c:v>
                </c:pt>
                <c:pt idx="1093">
                  <c:v>31045</c:v>
                </c:pt>
                <c:pt idx="1094">
                  <c:v>31046</c:v>
                </c:pt>
                <c:pt idx="1095">
                  <c:v>31047</c:v>
                </c:pt>
                <c:pt idx="1096">
                  <c:v>31048</c:v>
                </c:pt>
                <c:pt idx="1097">
                  <c:v>31049</c:v>
                </c:pt>
                <c:pt idx="1098">
                  <c:v>31050</c:v>
                </c:pt>
                <c:pt idx="1099">
                  <c:v>31051</c:v>
                </c:pt>
                <c:pt idx="1100">
                  <c:v>31052</c:v>
                </c:pt>
                <c:pt idx="1101">
                  <c:v>31053</c:v>
                </c:pt>
                <c:pt idx="1102">
                  <c:v>31054</c:v>
                </c:pt>
                <c:pt idx="1103">
                  <c:v>31055</c:v>
                </c:pt>
                <c:pt idx="1104">
                  <c:v>31056</c:v>
                </c:pt>
                <c:pt idx="1105">
                  <c:v>31057</c:v>
                </c:pt>
                <c:pt idx="1106">
                  <c:v>31058</c:v>
                </c:pt>
                <c:pt idx="1107">
                  <c:v>31059</c:v>
                </c:pt>
                <c:pt idx="1108">
                  <c:v>31060</c:v>
                </c:pt>
                <c:pt idx="1109">
                  <c:v>31061</c:v>
                </c:pt>
                <c:pt idx="1110">
                  <c:v>31062</c:v>
                </c:pt>
                <c:pt idx="1111">
                  <c:v>31063</c:v>
                </c:pt>
                <c:pt idx="1112">
                  <c:v>31064</c:v>
                </c:pt>
                <c:pt idx="1113">
                  <c:v>31065</c:v>
                </c:pt>
                <c:pt idx="1114">
                  <c:v>31066</c:v>
                </c:pt>
                <c:pt idx="1115">
                  <c:v>31067</c:v>
                </c:pt>
                <c:pt idx="1116">
                  <c:v>31068</c:v>
                </c:pt>
                <c:pt idx="1117">
                  <c:v>31069</c:v>
                </c:pt>
                <c:pt idx="1118">
                  <c:v>31070</c:v>
                </c:pt>
                <c:pt idx="1119">
                  <c:v>31071</c:v>
                </c:pt>
                <c:pt idx="1120">
                  <c:v>31072</c:v>
                </c:pt>
                <c:pt idx="1121">
                  <c:v>31073</c:v>
                </c:pt>
                <c:pt idx="1122">
                  <c:v>31074</c:v>
                </c:pt>
                <c:pt idx="1123">
                  <c:v>31075</c:v>
                </c:pt>
                <c:pt idx="1124">
                  <c:v>31076</c:v>
                </c:pt>
                <c:pt idx="1125">
                  <c:v>31077</c:v>
                </c:pt>
                <c:pt idx="1126">
                  <c:v>31078</c:v>
                </c:pt>
                <c:pt idx="1127">
                  <c:v>31079</c:v>
                </c:pt>
                <c:pt idx="1128">
                  <c:v>31080</c:v>
                </c:pt>
                <c:pt idx="1129">
                  <c:v>31081</c:v>
                </c:pt>
                <c:pt idx="1130">
                  <c:v>31082</c:v>
                </c:pt>
                <c:pt idx="1131">
                  <c:v>31083</c:v>
                </c:pt>
                <c:pt idx="1132">
                  <c:v>31084</c:v>
                </c:pt>
                <c:pt idx="1133">
                  <c:v>31085</c:v>
                </c:pt>
                <c:pt idx="1134">
                  <c:v>31086</c:v>
                </c:pt>
                <c:pt idx="1135">
                  <c:v>31087</c:v>
                </c:pt>
                <c:pt idx="1136">
                  <c:v>31088</c:v>
                </c:pt>
                <c:pt idx="1137">
                  <c:v>31089</c:v>
                </c:pt>
                <c:pt idx="1138">
                  <c:v>31090</c:v>
                </c:pt>
                <c:pt idx="1139">
                  <c:v>31091</c:v>
                </c:pt>
                <c:pt idx="1140">
                  <c:v>31092</c:v>
                </c:pt>
                <c:pt idx="1141">
                  <c:v>31093</c:v>
                </c:pt>
                <c:pt idx="1142">
                  <c:v>31094</c:v>
                </c:pt>
                <c:pt idx="1143">
                  <c:v>31095</c:v>
                </c:pt>
                <c:pt idx="1144">
                  <c:v>31096</c:v>
                </c:pt>
                <c:pt idx="1145">
                  <c:v>31097</c:v>
                </c:pt>
                <c:pt idx="1146">
                  <c:v>31098</c:v>
                </c:pt>
                <c:pt idx="1147">
                  <c:v>31099</c:v>
                </c:pt>
                <c:pt idx="1148">
                  <c:v>31100</c:v>
                </c:pt>
                <c:pt idx="1149">
                  <c:v>31101</c:v>
                </c:pt>
                <c:pt idx="1150">
                  <c:v>31102</c:v>
                </c:pt>
                <c:pt idx="1151">
                  <c:v>31103</c:v>
                </c:pt>
                <c:pt idx="1152">
                  <c:v>31104</c:v>
                </c:pt>
                <c:pt idx="1153">
                  <c:v>31105</c:v>
                </c:pt>
                <c:pt idx="1154">
                  <c:v>31106</c:v>
                </c:pt>
                <c:pt idx="1155">
                  <c:v>31107</c:v>
                </c:pt>
                <c:pt idx="1156">
                  <c:v>31108</c:v>
                </c:pt>
                <c:pt idx="1157">
                  <c:v>31109</c:v>
                </c:pt>
                <c:pt idx="1158">
                  <c:v>31110</c:v>
                </c:pt>
                <c:pt idx="1159">
                  <c:v>31111</c:v>
                </c:pt>
                <c:pt idx="1160">
                  <c:v>31112</c:v>
                </c:pt>
                <c:pt idx="1161">
                  <c:v>31113</c:v>
                </c:pt>
                <c:pt idx="1162">
                  <c:v>31114</c:v>
                </c:pt>
                <c:pt idx="1163">
                  <c:v>31115</c:v>
                </c:pt>
                <c:pt idx="1164">
                  <c:v>31116</c:v>
                </c:pt>
                <c:pt idx="1165">
                  <c:v>31117</c:v>
                </c:pt>
                <c:pt idx="1166">
                  <c:v>31118</c:v>
                </c:pt>
                <c:pt idx="1167">
                  <c:v>31119</c:v>
                </c:pt>
                <c:pt idx="1168">
                  <c:v>31120</c:v>
                </c:pt>
                <c:pt idx="1169">
                  <c:v>31121</c:v>
                </c:pt>
                <c:pt idx="1170">
                  <c:v>31122</c:v>
                </c:pt>
                <c:pt idx="1171">
                  <c:v>31123</c:v>
                </c:pt>
                <c:pt idx="1172">
                  <c:v>31124</c:v>
                </c:pt>
                <c:pt idx="1173">
                  <c:v>31125</c:v>
                </c:pt>
                <c:pt idx="1174">
                  <c:v>31126</c:v>
                </c:pt>
                <c:pt idx="1175">
                  <c:v>31127</c:v>
                </c:pt>
                <c:pt idx="1176">
                  <c:v>31128</c:v>
                </c:pt>
                <c:pt idx="1177">
                  <c:v>31129</c:v>
                </c:pt>
                <c:pt idx="1178">
                  <c:v>31130</c:v>
                </c:pt>
                <c:pt idx="1179">
                  <c:v>31131</c:v>
                </c:pt>
                <c:pt idx="1180">
                  <c:v>31132</c:v>
                </c:pt>
                <c:pt idx="1181">
                  <c:v>31133</c:v>
                </c:pt>
                <c:pt idx="1182">
                  <c:v>31134</c:v>
                </c:pt>
                <c:pt idx="1183">
                  <c:v>31135</c:v>
                </c:pt>
                <c:pt idx="1184">
                  <c:v>31136</c:v>
                </c:pt>
                <c:pt idx="1185">
                  <c:v>31137</c:v>
                </c:pt>
                <c:pt idx="1186">
                  <c:v>31138</c:v>
                </c:pt>
                <c:pt idx="1187">
                  <c:v>31139</c:v>
                </c:pt>
                <c:pt idx="1188">
                  <c:v>31140</c:v>
                </c:pt>
                <c:pt idx="1189">
                  <c:v>31141</c:v>
                </c:pt>
                <c:pt idx="1190">
                  <c:v>31142</c:v>
                </c:pt>
                <c:pt idx="1191">
                  <c:v>31143</c:v>
                </c:pt>
                <c:pt idx="1192">
                  <c:v>31144</c:v>
                </c:pt>
                <c:pt idx="1193">
                  <c:v>31145</c:v>
                </c:pt>
                <c:pt idx="1194">
                  <c:v>31146</c:v>
                </c:pt>
                <c:pt idx="1195">
                  <c:v>31147</c:v>
                </c:pt>
                <c:pt idx="1196">
                  <c:v>31148</c:v>
                </c:pt>
                <c:pt idx="1197">
                  <c:v>31149</c:v>
                </c:pt>
                <c:pt idx="1198">
                  <c:v>31150</c:v>
                </c:pt>
                <c:pt idx="1199">
                  <c:v>31151</c:v>
                </c:pt>
                <c:pt idx="1200">
                  <c:v>31152</c:v>
                </c:pt>
                <c:pt idx="1201">
                  <c:v>31153</c:v>
                </c:pt>
                <c:pt idx="1202">
                  <c:v>31154</c:v>
                </c:pt>
                <c:pt idx="1203">
                  <c:v>31155</c:v>
                </c:pt>
                <c:pt idx="1204">
                  <c:v>31156</c:v>
                </c:pt>
                <c:pt idx="1205">
                  <c:v>31157</c:v>
                </c:pt>
                <c:pt idx="1206">
                  <c:v>31158</c:v>
                </c:pt>
                <c:pt idx="1207">
                  <c:v>31159</c:v>
                </c:pt>
                <c:pt idx="1208">
                  <c:v>31160</c:v>
                </c:pt>
                <c:pt idx="1209">
                  <c:v>31161</c:v>
                </c:pt>
                <c:pt idx="1210">
                  <c:v>31162</c:v>
                </c:pt>
                <c:pt idx="1211">
                  <c:v>31163</c:v>
                </c:pt>
                <c:pt idx="1212">
                  <c:v>31164</c:v>
                </c:pt>
                <c:pt idx="1213">
                  <c:v>31165</c:v>
                </c:pt>
                <c:pt idx="1214">
                  <c:v>31166</c:v>
                </c:pt>
                <c:pt idx="1215">
                  <c:v>31167</c:v>
                </c:pt>
                <c:pt idx="1216">
                  <c:v>31168</c:v>
                </c:pt>
                <c:pt idx="1217">
                  <c:v>31169</c:v>
                </c:pt>
                <c:pt idx="1218">
                  <c:v>31170</c:v>
                </c:pt>
                <c:pt idx="1219">
                  <c:v>31171</c:v>
                </c:pt>
                <c:pt idx="1220">
                  <c:v>31172</c:v>
                </c:pt>
                <c:pt idx="1221">
                  <c:v>31173</c:v>
                </c:pt>
                <c:pt idx="1222">
                  <c:v>31174</c:v>
                </c:pt>
                <c:pt idx="1223">
                  <c:v>31175</c:v>
                </c:pt>
                <c:pt idx="1224">
                  <c:v>31176</c:v>
                </c:pt>
                <c:pt idx="1225">
                  <c:v>31177</c:v>
                </c:pt>
                <c:pt idx="1226">
                  <c:v>31178</c:v>
                </c:pt>
                <c:pt idx="1227">
                  <c:v>31179</c:v>
                </c:pt>
                <c:pt idx="1228">
                  <c:v>31180</c:v>
                </c:pt>
                <c:pt idx="1229">
                  <c:v>31181</c:v>
                </c:pt>
                <c:pt idx="1230">
                  <c:v>31182</c:v>
                </c:pt>
                <c:pt idx="1231">
                  <c:v>31183</c:v>
                </c:pt>
                <c:pt idx="1232">
                  <c:v>31184</c:v>
                </c:pt>
                <c:pt idx="1233">
                  <c:v>31185</c:v>
                </c:pt>
                <c:pt idx="1234">
                  <c:v>31186</c:v>
                </c:pt>
                <c:pt idx="1235">
                  <c:v>31187</c:v>
                </c:pt>
                <c:pt idx="1236">
                  <c:v>31188</c:v>
                </c:pt>
                <c:pt idx="1237">
                  <c:v>31189</c:v>
                </c:pt>
                <c:pt idx="1238">
                  <c:v>31190</c:v>
                </c:pt>
                <c:pt idx="1239">
                  <c:v>31191</c:v>
                </c:pt>
                <c:pt idx="1240">
                  <c:v>31192</c:v>
                </c:pt>
                <c:pt idx="1241">
                  <c:v>31193</c:v>
                </c:pt>
                <c:pt idx="1242">
                  <c:v>31194</c:v>
                </c:pt>
                <c:pt idx="1243">
                  <c:v>31195</c:v>
                </c:pt>
                <c:pt idx="1244">
                  <c:v>31196</c:v>
                </c:pt>
                <c:pt idx="1245">
                  <c:v>31197</c:v>
                </c:pt>
                <c:pt idx="1246">
                  <c:v>31198</c:v>
                </c:pt>
                <c:pt idx="1247">
                  <c:v>31199</c:v>
                </c:pt>
                <c:pt idx="1248">
                  <c:v>31200</c:v>
                </c:pt>
                <c:pt idx="1249">
                  <c:v>31201</c:v>
                </c:pt>
                <c:pt idx="1250">
                  <c:v>31202</c:v>
                </c:pt>
                <c:pt idx="1251">
                  <c:v>31203</c:v>
                </c:pt>
                <c:pt idx="1252">
                  <c:v>31204</c:v>
                </c:pt>
                <c:pt idx="1253">
                  <c:v>31205</c:v>
                </c:pt>
                <c:pt idx="1254">
                  <c:v>31206</c:v>
                </c:pt>
                <c:pt idx="1255">
                  <c:v>31207</c:v>
                </c:pt>
                <c:pt idx="1256">
                  <c:v>31208</c:v>
                </c:pt>
                <c:pt idx="1257">
                  <c:v>31209</c:v>
                </c:pt>
                <c:pt idx="1258">
                  <c:v>31210</c:v>
                </c:pt>
                <c:pt idx="1259">
                  <c:v>31211</c:v>
                </c:pt>
                <c:pt idx="1260">
                  <c:v>31212</c:v>
                </c:pt>
                <c:pt idx="1261">
                  <c:v>31213</c:v>
                </c:pt>
                <c:pt idx="1262">
                  <c:v>31214</c:v>
                </c:pt>
                <c:pt idx="1263">
                  <c:v>31215</c:v>
                </c:pt>
                <c:pt idx="1264">
                  <c:v>31216</c:v>
                </c:pt>
                <c:pt idx="1265">
                  <c:v>31217</c:v>
                </c:pt>
                <c:pt idx="1266">
                  <c:v>31218</c:v>
                </c:pt>
                <c:pt idx="1267">
                  <c:v>31219</c:v>
                </c:pt>
                <c:pt idx="1268">
                  <c:v>31220</c:v>
                </c:pt>
                <c:pt idx="1269">
                  <c:v>31221</c:v>
                </c:pt>
                <c:pt idx="1270">
                  <c:v>31222</c:v>
                </c:pt>
                <c:pt idx="1271">
                  <c:v>31223</c:v>
                </c:pt>
                <c:pt idx="1272">
                  <c:v>31224</c:v>
                </c:pt>
                <c:pt idx="1273">
                  <c:v>31225</c:v>
                </c:pt>
                <c:pt idx="1274">
                  <c:v>31226</c:v>
                </c:pt>
                <c:pt idx="1275">
                  <c:v>31227</c:v>
                </c:pt>
                <c:pt idx="1276">
                  <c:v>31228</c:v>
                </c:pt>
                <c:pt idx="1277">
                  <c:v>31229</c:v>
                </c:pt>
                <c:pt idx="1278">
                  <c:v>31230</c:v>
                </c:pt>
                <c:pt idx="1279">
                  <c:v>31231</c:v>
                </c:pt>
                <c:pt idx="1280">
                  <c:v>31232</c:v>
                </c:pt>
                <c:pt idx="1281">
                  <c:v>31233</c:v>
                </c:pt>
                <c:pt idx="1282">
                  <c:v>31234</c:v>
                </c:pt>
                <c:pt idx="1283">
                  <c:v>31235</c:v>
                </c:pt>
                <c:pt idx="1284">
                  <c:v>31236</c:v>
                </c:pt>
                <c:pt idx="1285">
                  <c:v>31237</c:v>
                </c:pt>
                <c:pt idx="1286">
                  <c:v>31238</c:v>
                </c:pt>
                <c:pt idx="1287">
                  <c:v>31239</c:v>
                </c:pt>
                <c:pt idx="1288">
                  <c:v>31240</c:v>
                </c:pt>
                <c:pt idx="1289">
                  <c:v>31241</c:v>
                </c:pt>
                <c:pt idx="1290">
                  <c:v>31242</c:v>
                </c:pt>
                <c:pt idx="1291">
                  <c:v>31243</c:v>
                </c:pt>
                <c:pt idx="1292">
                  <c:v>31244</c:v>
                </c:pt>
                <c:pt idx="1293">
                  <c:v>31245</c:v>
                </c:pt>
                <c:pt idx="1294">
                  <c:v>31246</c:v>
                </c:pt>
                <c:pt idx="1295">
                  <c:v>31247</c:v>
                </c:pt>
                <c:pt idx="1296">
                  <c:v>31248</c:v>
                </c:pt>
                <c:pt idx="1297">
                  <c:v>31249</c:v>
                </c:pt>
                <c:pt idx="1298">
                  <c:v>31250</c:v>
                </c:pt>
                <c:pt idx="1299">
                  <c:v>31251</c:v>
                </c:pt>
                <c:pt idx="1300">
                  <c:v>31252</c:v>
                </c:pt>
                <c:pt idx="1301">
                  <c:v>31253</c:v>
                </c:pt>
                <c:pt idx="1302">
                  <c:v>31254</c:v>
                </c:pt>
                <c:pt idx="1303">
                  <c:v>31255</c:v>
                </c:pt>
                <c:pt idx="1304">
                  <c:v>31256</c:v>
                </c:pt>
                <c:pt idx="1305">
                  <c:v>31257</c:v>
                </c:pt>
                <c:pt idx="1306">
                  <c:v>31258</c:v>
                </c:pt>
                <c:pt idx="1307">
                  <c:v>31259</c:v>
                </c:pt>
                <c:pt idx="1308">
                  <c:v>31260</c:v>
                </c:pt>
                <c:pt idx="1309">
                  <c:v>31261</c:v>
                </c:pt>
                <c:pt idx="1310">
                  <c:v>31262</c:v>
                </c:pt>
                <c:pt idx="1311">
                  <c:v>31263</c:v>
                </c:pt>
                <c:pt idx="1312">
                  <c:v>31264</c:v>
                </c:pt>
                <c:pt idx="1313">
                  <c:v>31265</c:v>
                </c:pt>
                <c:pt idx="1314">
                  <c:v>31266</c:v>
                </c:pt>
                <c:pt idx="1315">
                  <c:v>31267</c:v>
                </c:pt>
                <c:pt idx="1316">
                  <c:v>31268</c:v>
                </c:pt>
                <c:pt idx="1317">
                  <c:v>31269</c:v>
                </c:pt>
                <c:pt idx="1318">
                  <c:v>31270</c:v>
                </c:pt>
                <c:pt idx="1319">
                  <c:v>31271</c:v>
                </c:pt>
                <c:pt idx="1320">
                  <c:v>31272</c:v>
                </c:pt>
                <c:pt idx="1321">
                  <c:v>31273</c:v>
                </c:pt>
                <c:pt idx="1322">
                  <c:v>31274</c:v>
                </c:pt>
                <c:pt idx="1323">
                  <c:v>31275</c:v>
                </c:pt>
                <c:pt idx="1324">
                  <c:v>31276</c:v>
                </c:pt>
                <c:pt idx="1325">
                  <c:v>31277</c:v>
                </c:pt>
                <c:pt idx="1326">
                  <c:v>31278</c:v>
                </c:pt>
                <c:pt idx="1327">
                  <c:v>31279</c:v>
                </c:pt>
                <c:pt idx="1328">
                  <c:v>31280</c:v>
                </c:pt>
                <c:pt idx="1329">
                  <c:v>31281</c:v>
                </c:pt>
                <c:pt idx="1330">
                  <c:v>31282</c:v>
                </c:pt>
                <c:pt idx="1331">
                  <c:v>31283</c:v>
                </c:pt>
                <c:pt idx="1332">
                  <c:v>31284</c:v>
                </c:pt>
                <c:pt idx="1333">
                  <c:v>31285</c:v>
                </c:pt>
                <c:pt idx="1334">
                  <c:v>31286</c:v>
                </c:pt>
                <c:pt idx="1335">
                  <c:v>31287</c:v>
                </c:pt>
                <c:pt idx="1336">
                  <c:v>31288</c:v>
                </c:pt>
                <c:pt idx="1337">
                  <c:v>31289</c:v>
                </c:pt>
                <c:pt idx="1338">
                  <c:v>31290</c:v>
                </c:pt>
                <c:pt idx="1339">
                  <c:v>31291</c:v>
                </c:pt>
                <c:pt idx="1340">
                  <c:v>31292</c:v>
                </c:pt>
                <c:pt idx="1341">
                  <c:v>31293</c:v>
                </c:pt>
                <c:pt idx="1342">
                  <c:v>31294</c:v>
                </c:pt>
                <c:pt idx="1343">
                  <c:v>31295</c:v>
                </c:pt>
                <c:pt idx="1344">
                  <c:v>31296</c:v>
                </c:pt>
                <c:pt idx="1345">
                  <c:v>31297</c:v>
                </c:pt>
                <c:pt idx="1346">
                  <c:v>31298</c:v>
                </c:pt>
                <c:pt idx="1347">
                  <c:v>31299</c:v>
                </c:pt>
                <c:pt idx="1348">
                  <c:v>31300</c:v>
                </c:pt>
                <c:pt idx="1349">
                  <c:v>31301</c:v>
                </c:pt>
                <c:pt idx="1350">
                  <c:v>31302</c:v>
                </c:pt>
                <c:pt idx="1351">
                  <c:v>31303</c:v>
                </c:pt>
                <c:pt idx="1352">
                  <c:v>31304</c:v>
                </c:pt>
                <c:pt idx="1353">
                  <c:v>31305</c:v>
                </c:pt>
                <c:pt idx="1354">
                  <c:v>31306</c:v>
                </c:pt>
                <c:pt idx="1355">
                  <c:v>31307</c:v>
                </c:pt>
                <c:pt idx="1356">
                  <c:v>31308</c:v>
                </c:pt>
                <c:pt idx="1357">
                  <c:v>31309</c:v>
                </c:pt>
                <c:pt idx="1358">
                  <c:v>31310</c:v>
                </c:pt>
                <c:pt idx="1359">
                  <c:v>31311</c:v>
                </c:pt>
                <c:pt idx="1360">
                  <c:v>31312</c:v>
                </c:pt>
                <c:pt idx="1361">
                  <c:v>31313</c:v>
                </c:pt>
                <c:pt idx="1362">
                  <c:v>31314</c:v>
                </c:pt>
                <c:pt idx="1363">
                  <c:v>31315</c:v>
                </c:pt>
                <c:pt idx="1364">
                  <c:v>31316</c:v>
                </c:pt>
                <c:pt idx="1365">
                  <c:v>31317</c:v>
                </c:pt>
                <c:pt idx="1366">
                  <c:v>31318</c:v>
                </c:pt>
                <c:pt idx="1367">
                  <c:v>31319</c:v>
                </c:pt>
                <c:pt idx="1368">
                  <c:v>31320</c:v>
                </c:pt>
                <c:pt idx="1369">
                  <c:v>31321</c:v>
                </c:pt>
                <c:pt idx="1370">
                  <c:v>31322</c:v>
                </c:pt>
                <c:pt idx="1371">
                  <c:v>31323</c:v>
                </c:pt>
                <c:pt idx="1372">
                  <c:v>31324</c:v>
                </c:pt>
                <c:pt idx="1373">
                  <c:v>31325</c:v>
                </c:pt>
                <c:pt idx="1374">
                  <c:v>31326</c:v>
                </c:pt>
                <c:pt idx="1375">
                  <c:v>31327</c:v>
                </c:pt>
                <c:pt idx="1376">
                  <c:v>31328</c:v>
                </c:pt>
                <c:pt idx="1377">
                  <c:v>31329</c:v>
                </c:pt>
                <c:pt idx="1378">
                  <c:v>31330</c:v>
                </c:pt>
                <c:pt idx="1379">
                  <c:v>31331</c:v>
                </c:pt>
                <c:pt idx="1380">
                  <c:v>31332</c:v>
                </c:pt>
                <c:pt idx="1381">
                  <c:v>31333</c:v>
                </c:pt>
                <c:pt idx="1382">
                  <c:v>31334</c:v>
                </c:pt>
                <c:pt idx="1383">
                  <c:v>31335</c:v>
                </c:pt>
                <c:pt idx="1384">
                  <c:v>31336</c:v>
                </c:pt>
                <c:pt idx="1385">
                  <c:v>31337</c:v>
                </c:pt>
                <c:pt idx="1386">
                  <c:v>31338</c:v>
                </c:pt>
                <c:pt idx="1387">
                  <c:v>31339</c:v>
                </c:pt>
                <c:pt idx="1388">
                  <c:v>31340</c:v>
                </c:pt>
                <c:pt idx="1389">
                  <c:v>31341</c:v>
                </c:pt>
                <c:pt idx="1390">
                  <c:v>31342</c:v>
                </c:pt>
                <c:pt idx="1391">
                  <c:v>31343</c:v>
                </c:pt>
                <c:pt idx="1392">
                  <c:v>31344</c:v>
                </c:pt>
                <c:pt idx="1393">
                  <c:v>31345</c:v>
                </c:pt>
                <c:pt idx="1394">
                  <c:v>31346</c:v>
                </c:pt>
                <c:pt idx="1395">
                  <c:v>31347</c:v>
                </c:pt>
                <c:pt idx="1396">
                  <c:v>31348</c:v>
                </c:pt>
                <c:pt idx="1397">
                  <c:v>31349</c:v>
                </c:pt>
                <c:pt idx="1398">
                  <c:v>31350</c:v>
                </c:pt>
                <c:pt idx="1399">
                  <c:v>31351</c:v>
                </c:pt>
                <c:pt idx="1400">
                  <c:v>31352</c:v>
                </c:pt>
                <c:pt idx="1401">
                  <c:v>31353</c:v>
                </c:pt>
                <c:pt idx="1402">
                  <c:v>31354</c:v>
                </c:pt>
                <c:pt idx="1403">
                  <c:v>31355</c:v>
                </c:pt>
                <c:pt idx="1404">
                  <c:v>31356</c:v>
                </c:pt>
                <c:pt idx="1405">
                  <c:v>31357</c:v>
                </c:pt>
                <c:pt idx="1406">
                  <c:v>31358</c:v>
                </c:pt>
                <c:pt idx="1407">
                  <c:v>31359</c:v>
                </c:pt>
                <c:pt idx="1408">
                  <c:v>31360</c:v>
                </c:pt>
                <c:pt idx="1409">
                  <c:v>31361</c:v>
                </c:pt>
                <c:pt idx="1410">
                  <c:v>31362</c:v>
                </c:pt>
                <c:pt idx="1411">
                  <c:v>31363</c:v>
                </c:pt>
                <c:pt idx="1412">
                  <c:v>31364</c:v>
                </c:pt>
                <c:pt idx="1413">
                  <c:v>31365</c:v>
                </c:pt>
                <c:pt idx="1414">
                  <c:v>31366</c:v>
                </c:pt>
                <c:pt idx="1415">
                  <c:v>31367</c:v>
                </c:pt>
                <c:pt idx="1416">
                  <c:v>31368</c:v>
                </c:pt>
                <c:pt idx="1417">
                  <c:v>31369</c:v>
                </c:pt>
                <c:pt idx="1418">
                  <c:v>31370</c:v>
                </c:pt>
                <c:pt idx="1419">
                  <c:v>31371</c:v>
                </c:pt>
                <c:pt idx="1420">
                  <c:v>31372</c:v>
                </c:pt>
                <c:pt idx="1421">
                  <c:v>31373</c:v>
                </c:pt>
                <c:pt idx="1422">
                  <c:v>31374</c:v>
                </c:pt>
                <c:pt idx="1423">
                  <c:v>31375</c:v>
                </c:pt>
                <c:pt idx="1424">
                  <c:v>31376</c:v>
                </c:pt>
                <c:pt idx="1425">
                  <c:v>31377</c:v>
                </c:pt>
                <c:pt idx="1426">
                  <c:v>31378</c:v>
                </c:pt>
                <c:pt idx="1427">
                  <c:v>31379</c:v>
                </c:pt>
                <c:pt idx="1428">
                  <c:v>31380</c:v>
                </c:pt>
                <c:pt idx="1429">
                  <c:v>31381</c:v>
                </c:pt>
                <c:pt idx="1430">
                  <c:v>31382</c:v>
                </c:pt>
                <c:pt idx="1431">
                  <c:v>31383</c:v>
                </c:pt>
                <c:pt idx="1432">
                  <c:v>31384</c:v>
                </c:pt>
                <c:pt idx="1433">
                  <c:v>31385</c:v>
                </c:pt>
                <c:pt idx="1434">
                  <c:v>31386</c:v>
                </c:pt>
                <c:pt idx="1435">
                  <c:v>31387</c:v>
                </c:pt>
                <c:pt idx="1436">
                  <c:v>31388</c:v>
                </c:pt>
                <c:pt idx="1437">
                  <c:v>31389</c:v>
                </c:pt>
                <c:pt idx="1438">
                  <c:v>31390</c:v>
                </c:pt>
                <c:pt idx="1439">
                  <c:v>31391</c:v>
                </c:pt>
                <c:pt idx="1440">
                  <c:v>31392</c:v>
                </c:pt>
                <c:pt idx="1441">
                  <c:v>31393</c:v>
                </c:pt>
                <c:pt idx="1442">
                  <c:v>31394</c:v>
                </c:pt>
                <c:pt idx="1443">
                  <c:v>31395</c:v>
                </c:pt>
                <c:pt idx="1444">
                  <c:v>31396</c:v>
                </c:pt>
                <c:pt idx="1445">
                  <c:v>31397</c:v>
                </c:pt>
                <c:pt idx="1446">
                  <c:v>31398</c:v>
                </c:pt>
                <c:pt idx="1447">
                  <c:v>31399</c:v>
                </c:pt>
                <c:pt idx="1448">
                  <c:v>31400</c:v>
                </c:pt>
                <c:pt idx="1449">
                  <c:v>31401</c:v>
                </c:pt>
                <c:pt idx="1450">
                  <c:v>31402</c:v>
                </c:pt>
                <c:pt idx="1451">
                  <c:v>31403</c:v>
                </c:pt>
                <c:pt idx="1452">
                  <c:v>31404</c:v>
                </c:pt>
                <c:pt idx="1453">
                  <c:v>31405</c:v>
                </c:pt>
                <c:pt idx="1454">
                  <c:v>31406</c:v>
                </c:pt>
                <c:pt idx="1455">
                  <c:v>31407</c:v>
                </c:pt>
                <c:pt idx="1456">
                  <c:v>31408</c:v>
                </c:pt>
                <c:pt idx="1457">
                  <c:v>31409</c:v>
                </c:pt>
                <c:pt idx="1458">
                  <c:v>31410</c:v>
                </c:pt>
                <c:pt idx="1459">
                  <c:v>31411</c:v>
                </c:pt>
                <c:pt idx="1460">
                  <c:v>31412</c:v>
                </c:pt>
                <c:pt idx="1461">
                  <c:v>31413</c:v>
                </c:pt>
                <c:pt idx="1462">
                  <c:v>31414</c:v>
                </c:pt>
                <c:pt idx="1463">
                  <c:v>31415</c:v>
                </c:pt>
                <c:pt idx="1464">
                  <c:v>31416</c:v>
                </c:pt>
                <c:pt idx="1465">
                  <c:v>31417</c:v>
                </c:pt>
                <c:pt idx="1466">
                  <c:v>31418</c:v>
                </c:pt>
                <c:pt idx="1467">
                  <c:v>31419</c:v>
                </c:pt>
                <c:pt idx="1468">
                  <c:v>31420</c:v>
                </c:pt>
                <c:pt idx="1469">
                  <c:v>31421</c:v>
                </c:pt>
                <c:pt idx="1470">
                  <c:v>31422</c:v>
                </c:pt>
                <c:pt idx="1471">
                  <c:v>31423</c:v>
                </c:pt>
                <c:pt idx="1472">
                  <c:v>31424</c:v>
                </c:pt>
                <c:pt idx="1473">
                  <c:v>31425</c:v>
                </c:pt>
                <c:pt idx="1474">
                  <c:v>31426</c:v>
                </c:pt>
                <c:pt idx="1475">
                  <c:v>31427</c:v>
                </c:pt>
                <c:pt idx="1476">
                  <c:v>31428</c:v>
                </c:pt>
                <c:pt idx="1477">
                  <c:v>31429</c:v>
                </c:pt>
                <c:pt idx="1478">
                  <c:v>31430</c:v>
                </c:pt>
                <c:pt idx="1479">
                  <c:v>31431</c:v>
                </c:pt>
                <c:pt idx="1480">
                  <c:v>31432</c:v>
                </c:pt>
                <c:pt idx="1481">
                  <c:v>31433</c:v>
                </c:pt>
                <c:pt idx="1482">
                  <c:v>31434</c:v>
                </c:pt>
                <c:pt idx="1483">
                  <c:v>31435</c:v>
                </c:pt>
                <c:pt idx="1484">
                  <c:v>31436</c:v>
                </c:pt>
                <c:pt idx="1485">
                  <c:v>31437</c:v>
                </c:pt>
                <c:pt idx="1486">
                  <c:v>31438</c:v>
                </c:pt>
                <c:pt idx="1487">
                  <c:v>31439</c:v>
                </c:pt>
                <c:pt idx="1488">
                  <c:v>31440</c:v>
                </c:pt>
                <c:pt idx="1489">
                  <c:v>31441</c:v>
                </c:pt>
                <c:pt idx="1490">
                  <c:v>31442</c:v>
                </c:pt>
                <c:pt idx="1491">
                  <c:v>31443</c:v>
                </c:pt>
                <c:pt idx="1492">
                  <c:v>31444</c:v>
                </c:pt>
                <c:pt idx="1493">
                  <c:v>31445</c:v>
                </c:pt>
                <c:pt idx="1494">
                  <c:v>31446</c:v>
                </c:pt>
                <c:pt idx="1495">
                  <c:v>31447</c:v>
                </c:pt>
                <c:pt idx="1496">
                  <c:v>31448</c:v>
                </c:pt>
                <c:pt idx="1497">
                  <c:v>31449</c:v>
                </c:pt>
                <c:pt idx="1498">
                  <c:v>31450</c:v>
                </c:pt>
                <c:pt idx="1499">
                  <c:v>31451</c:v>
                </c:pt>
                <c:pt idx="1500">
                  <c:v>31452</c:v>
                </c:pt>
                <c:pt idx="1501">
                  <c:v>31453</c:v>
                </c:pt>
                <c:pt idx="1502">
                  <c:v>31454</c:v>
                </c:pt>
                <c:pt idx="1503">
                  <c:v>31455</c:v>
                </c:pt>
                <c:pt idx="1504">
                  <c:v>31456</c:v>
                </c:pt>
                <c:pt idx="1505">
                  <c:v>31457</c:v>
                </c:pt>
                <c:pt idx="1506">
                  <c:v>31458</c:v>
                </c:pt>
                <c:pt idx="1507">
                  <c:v>31459</c:v>
                </c:pt>
                <c:pt idx="1508">
                  <c:v>31460</c:v>
                </c:pt>
                <c:pt idx="1509">
                  <c:v>31461</c:v>
                </c:pt>
                <c:pt idx="1510">
                  <c:v>31462</c:v>
                </c:pt>
                <c:pt idx="1511">
                  <c:v>31463</c:v>
                </c:pt>
                <c:pt idx="1512">
                  <c:v>31464</c:v>
                </c:pt>
                <c:pt idx="1513">
                  <c:v>31465</c:v>
                </c:pt>
                <c:pt idx="1514">
                  <c:v>31466</c:v>
                </c:pt>
                <c:pt idx="1515">
                  <c:v>31467</c:v>
                </c:pt>
                <c:pt idx="1516">
                  <c:v>31468</c:v>
                </c:pt>
                <c:pt idx="1517">
                  <c:v>31469</c:v>
                </c:pt>
                <c:pt idx="1518">
                  <c:v>31470</c:v>
                </c:pt>
                <c:pt idx="1519">
                  <c:v>31471</c:v>
                </c:pt>
                <c:pt idx="1520">
                  <c:v>31472</c:v>
                </c:pt>
                <c:pt idx="1521">
                  <c:v>31473</c:v>
                </c:pt>
                <c:pt idx="1522">
                  <c:v>31474</c:v>
                </c:pt>
                <c:pt idx="1523">
                  <c:v>31475</c:v>
                </c:pt>
                <c:pt idx="1524">
                  <c:v>31476</c:v>
                </c:pt>
                <c:pt idx="1525">
                  <c:v>31477</c:v>
                </c:pt>
                <c:pt idx="1526">
                  <c:v>31478</c:v>
                </c:pt>
                <c:pt idx="1527">
                  <c:v>31479</c:v>
                </c:pt>
                <c:pt idx="1528">
                  <c:v>31480</c:v>
                </c:pt>
                <c:pt idx="1529">
                  <c:v>31481</c:v>
                </c:pt>
                <c:pt idx="1530">
                  <c:v>31482</c:v>
                </c:pt>
                <c:pt idx="1531">
                  <c:v>31483</c:v>
                </c:pt>
                <c:pt idx="1532">
                  <c:v>31484</c:v>
                </c:pt>
                <c:pt idx="1533">
                  <c:v>31485</c:v>
                </c:pt>
                <c:pt idx="1534">
                  <c:v>31486</c:v>
                </c:pt>
                <c:pt idx="1535">
                  <c:v>31487</c:v>
                </c:pt>
                <c:pt idx="1536">
                  <c:v>31488</c:v>
                </c:pt>
                <c:pt idx="1537">
                  <c:v>31489</c:v>
                </c:pt>
                <c:pt idx="1538">
                  <c:v>31490</c:v>
                </c:pt>
                <c:pt idx="1539">
                  <c:v>31491</c:v>
                </c:pt>
                <c:pt idx="1540">
                  <c:v>31492</c:v>
                </c:pt>
                <c:pt idx="1541">
                  <c:v>31493</c:v>
                </c:pt>
                <c:pt idx="1542">
                  <c:v>31494</c:v>
                </c:pt>
                <c:pt idx="1543">
                  <c:v>31495</c:v>
                </c:pt>
                <c:pt idx="1544">
                  <c:v>31496</c:v>
                </c:pt>
                <c:pt idx="1545">
                  <c:v>31497</c:v>
                </c:pt>
                <c:pt idx="1546">
                  <c:v>31498</c:v>
                </c:pt>
                <c:pt idx="1547">
                  <c:v>31499</c:v>
                </c:pt>
                <c:pt idx="1548">
                  <c:v>31500</c:v>
                </c:pt>
                <c:pt idx="1549">
                  <c:v>31501</c:v>
                </c:pt>
                <c:pt idx="1550">
                  <c:v>31502</c:v>
                </c:pt>
                <c:pt idx="1551">
                  <c:v>31503</c:v>
                </c:pt>
                <c:pt idx="1552">
                  <c:v>31504</c:v>
                </c:pt>
                <c:pt idx="1553">
                  <c:v>31505</c:v>
                </c:pt>
                <c:pt idx="1554">
                  <c:v>31506</c:v>
                </c:pt>
                <c:pt idx="1555">
                  <c:v>31507</c:v>
                </c:pt>
                <c:pt idx="1556">
                  <c:v>31508</c:v>
                </c:pt>
                <c:pt idx="1557">
                  <c:v>31509</c:v>
                </c:pt>
                <c:pt idx="1558">
                  <c:v>31510</c:v>
                </c:pt>
                <c:pt idx="1559">
                  <c:v>31511</c:v>
                </c:pt>
                <c:pt idx="1560">
                  <c:v>31512</c:v>
                </c:pt>
                <c:pt idx="1561">
                  <c:v>31513</c:v>
                </c:pt>
                <c:pt idx="1562">
                  <c:v>31514</c:v>
                </c:pt>
                <c:pt idx="1563">
                  <c:v>31515</c:v>
                </c:pt>
                <c:pt idx="1564">
                  <c:v>31516</c:v>
                </c:pt>
                <c:pt idx="1565">
                  <c:v>31517</c:v>
                </c:pt>
                <c:pt idx="1566">
                  <c:v>31518</c:v>
                </c:pt>
                <c:pt idx="1567">
                  <c:v>31519</c:v>
                </c:pt>
                <c:pt idx="1568">
                  <c:v>31520</c:v>
                </c:pt>
                <c:pt idx="1569">
                  <c:v>31521</c:v>
                </c:pt>
                <c:pt idx="1570">
                  <c:v>31522</c:v>
                </c:pt>
                <c:pt idx="1571">
                  <c:v>31523</c:v>
                </c:pt>
                <c:pt idx="1572">
                  <c:v>31524</c:v>
                </c:pt>
                <c:pt idx="1573">
                  <c:v>31525</c:v>
                </c:pt>
                <c:pt idx="1574">
                  <c:v>31526</c:v>
                </c:pt>
                <c:pt idx="1575">
                  <c:v>31527</c:v>
                </c:pt>
                <c:pt idx="1576">
                  <c:v>31528</c:v>
                </c:pt>
                <c:pt idx="1577">
                  <c:v>31529</c:v>
                </c:pt>
                <c:pt idx="1578">
                  <c:v>31530</c:v>
                </c:pt>
                <c:pt idx="1579">
                  <c:v>31531</c:v>
                </c:pt>
                <c:pt idx="1580">
                  <c:v>31532</c:v>
                </c:pt>
                <c:pt idx="1581">
                  <c:v>31533</c:v>
                </c:pt>
                <c:pt idx="1582">
                  <c:v>31534</c:v>
                </c:pt>
                <c:pt idx="1583">
                  <c:v>31535</c:v>
                </c:pt>
                <c:pt idx="1584">
                  <c:v>31536</c:v>
                </c:pt>
                <c:pt idx="1585">
                  <c:v>31537</c:v>
                </c:pt>
                <c:pt idx="1586">
                  <c:v>31538</c:v>
                </c:pt>
                <c:pt idx="1587">
                  <c:v>31539</c:v>
                </c:pt>
                <c:pt idx="1588">
                  <c:v>31540</c:v>
                </c:pt>
                <c:pt idx="1589">
                  <c:v>31541</c:v>
                </c:pt>
                <c:pt idx="1590">
                  <c:v>31542</c:v>
                </c:pt>
                <c:pt idx="1591">
                  <c:v>31543</c:v>
                </c:pt>
                <c:pt idx="1592">
                  <c:v>31544</c:v>
                </c:pt>
                <c:pt idx="1593">
                  <c:v>31545</c:v>
                </c:pt>
                <c:pt idx="1594">
                  <c:v>31546</c:v>
                </c:pt>
                <c:pt idx="1595">
                  <c:v>31547</c:v>
                </c:pt>
                <c:pt idx="1596">
                  <c:v>31548</c:v>
                </c:pt>
                <c:pt idx="1597">
                  <c:v>31549</c:v>
                </c:pt>
                <c:pt idx="1598">
                  <c:v>31550</c:v>
                </c:pt>
                <c:pt idx="1599">
                  <c:v>31551</c:v>
                </c:pt>
                <c:pt idx="1600">
                  <c:v>31552</c:v>
                </c:pt>
                <c:pt idx="1601">
                  <c:v>31553</c:v>
                </c:pt>
                <c:pt idx="1602">
                  <c:v>31554</c:v>
                </c:pt>
                <c:pt idx="1603">
                  <c:v>31555</c:v>
                </c:pt>
                <c:pt idx="1604">
                  <c:v>31556</c:v>
                </c:pt>
                <c:pt idx="1605">
                  <c:v>31557</c:v>
                </c:pt>
                <c:pt idx="1606">
                  <c:v>31558</c:v>
                </c:pt>
                <c:pt idx="1607">
                  <c:v>31559</c:v>
                </c:pt>
                <c:pt idx="1608">
                  <c:v>31560</c:v>
                </c:pt>
                <c:pt idx="1609">
                  <c:v>31561</c:v>
                </c:pt>
                <c:pt idx="1610">
                  <c:v>31562</c:v>
                </c:pt>
                <c:pt idx="1611">
                  <c:v>31563</c:v>
                </c:pt>
                <c:pt idx="1612">
                  <c:v>31564</c:v>
                </c:pt>
                <c:pt idx="1613">
                  <c:v>31565</c:v>
                </c:pt>
                <c:pt idx="1614">
                  <c:v>31566</c:v>
                </c:pt>
                <c:pt idx="1615">
                  <c:v>31567</c:v>
                </c:pt>
                <c:pt idx="1616">
                  <c:v>31568</c:v>
                </c:pt>
                <c:pt idx="1617">
                  <c:v>31569</c:v>
                </c:pt>
                <c:pt idx="1618">
                  <c:v>31570</c:v>
                </c:pt>
                <c:pt idx="1619">
                  <c:v>31571</c:v>
                </c:pt>
                <c:pt idx="1620">
                  <c:v>31572</c:v>
                </c:pt>
                <c:pt idx="1621">
                  <c:v>31573</c:v>
                </c:pt>
                <c:pt idx="1622">
                  <c:v>31574</c:v>
                </c:pt>
                <c:pt idx="1623">
                  <c:v>31575</c:v>
                </c:pt>
                <c:pt idx="1624">
                  <c:v>31576</c:v>
                </c:pt>
                <c:pt idx="1625">
                  <c:v>31577</c:v>
                </c:pt>
                <c:pt idx="1626">
                  <c:v>31578</c:v>
                </c:pt>
                <c:pt idx="1627">
                  <c:v>31579</c:v>
                </c:pt>
                <c:pt idx="1628">
                  <c:v>31580</c:v>
                </c:pt>
                <c:pt idx="1629">
                  <c:v>31581</c:v>
                </c:pt>
                <c:pt idx="1630">
                  <c:v>31582</c:v>
                </c:pt>
                <c:pt idx="1631">
                  <c:v>31583</c:v>
                </c:pt>
                <c:pt idx="1632">
                  <c:v>31584</c:v>
                </c:pt>
                <c:pt idx="1633">
                  <c:v>31585</c:v>
                </c:pt>
                <c:pt idx="1634">
                  <c:v>31586</c:v>
                </c:pt>
                <c:pt idx="1635">
                  <c:v>31587</c:v>
                </c:pt>
                <c:pt idx="1636">
                  <c:v>31588</c:v>
                </c:pt>
                <c:pt idx="1637">
                  <c:v>31589</c:v>
                </c:pt>
                <c:pt idx="1638">
                  <c:v>31590</c:v>
                </c:pt>
                <c:pt idx="1639">
                  <c:v>31591</c:v>
                </c:pt>
                <c:pt idx="1640">
                  <c:v>31592</c:v>
                </c:pt>
                <c:pt idx="1641">
                  <c:v>31593</c:v>
                </c:pt>
                <c:pt idx="1642">
                  <c:v>31594</c:v>
                </c:pt>
                <c:pt idx="1643">
                  <c:v>31595</c:v>
                </c:pt>
                <c:pt idx="1644">
                  <c:v>31596</c:v>
                </c:pt>
                <c:pt idx="1645">
                  <c:v>31597</c:v>
                </c:pt>
                <c:pt idx="1646">
                  <c:v>31598</c:v>
                </c:pt>
                <c:pt idx="1647">
                  <c:v>31599</c:v>
                </c:pt>
                <c:pt idx="1648">
                  <c:v>31600</c:v>
                </c:pt>
                <c:pt idx="1649">
                  <c:v>31601</c:v>
                </c:pt>
                <c:pt idx="1650">
                  <c:v>31602</c:v>
                </c:pt>
                <c:pt idx="1651">
                  <c:v>31603</c:v>
                </c:pt>
                <c:pt idx="1652">
                  <c:v>31604</c:v>
                </c:pt>
                <c:pt idx="1653">
                  <c:v>31605</c:v>
                </c:pt>
                <c:pt idx="1654">
                  <c:v>31606</c:v>
                </c:pt>
                <c:pt idx="1655">
                  <c:v>31607</c:v>
                </c:pt>
                <c:pt idx="1656">
                  <c:v>31608</c:v>
                </c:pt>
                <c:pt idx="1657">
                  <c:v>31609</c:v>
                </c:pt>
                <c:pt idx="1658">
                  <c:v>31610</c:v>
                </c:pt>
                <c:pt idx="1659">
                  <c:v>31611</c:v>
                </c:pt>
                <c:pt idx="1660">
                  <c:v>31612</c:v>
                </c:pt>
                <c:pt idx="1661">
                  <c:v>31613</c:v>
                </c:pt>
                <c:pt idx="1662">
                  <c:v>31614</c:v>
                </c:pt>
                <c:pt idx="1663">
                  <c:v>31615</c:v>
                </c:pt>
                <c:pt idx="1664">
                  <c:v>31616</c:v>
                </c:pt>
                <c:pt idx="1665">
                  <c:v>31617</c:v>
                </c:pt>
                <c:pt idx="1666">
                  <c:v>31618</c:v>
                </c:pt>
                <c:pt idx="1667">
                  <c:v>31619</c:v>
                </c:pt>
                <c:pt idx="1668">
                  <c:v>31620</c:v>
                </c:pt>
                <c:pt idx="1669">
                  <c:v>31621</c:v>
                </c:pt>
                <c:pt idx="1670">
                  <c:v>31622</c:v>
                </c:pt>
                <c:pt idx="1671">
                  <c:v>31623</c:v>
                </c:pt>
                <c:pt idx="1672">
                  <c:v>31624</c:v>
                </c:pt>
                <c:pt idx="1673">
                  <c:v>31625</c:v>
                </c:pt>
                <c:pt idx="1674">
                  <c:v>31626</c:v>
                </c:pt>
                <c:pt idx="1675">
                  <c:v>31627</c:v>
                </c:pt>
                <c:pt idx="1676">
                  <c:v>31628</c:v>
                </c:pt>
                <c:pt idx="1677">
                  <c:v>31629</c:v>
                </c:pt>
                <c:pt idx="1678">
                  <c:v>31630</c:v>
                </c:pt>
                <c:pt idx="1679">
                  <c:v>31631</c:v>
                </c:pt>
                <c:pt idx="1680">
                  <c:v>31632</c:v>
                </c:pt>
                <c:pt idx="1681">
                  <c:v>31633</c:v>
                </c:pt>
                <c:pt idx="1682">
                  <c:v>31634</c:v>
                </c:pt>
                <c:pt idx="1683">
                  <c:v>31635</c:v>
                </c:pt>
                <c:pt idx="1684">
                  <c:v>31636</c:v>
                </c:pt>
                <c:pt idx="1685">
                  <c:v>31637</c:v>
                </c:pt>
                <c:pt idx="1686">
                  <c:v>31638</c:v>
                </c:pt>
                <c:pt idx="1687">
                  <c:v>31639</c:v>
                </c:pt>
                <c:pt idx="1688">
                  <c:v>31640</c:v>
                </c:pt>
                <c:pt idx="1689">
                  <c:v>31641</c:v>
                </c:pt>
                <c:pt idx="1690">
                  <c:v>31642</c:v>
                </c:pt>
                <c:pt idx="1691">
                  <c:v>31643</c:v>
                </c:pt>
                <c:pt idx="1692">
                  <c:v>31644</c:v>
                </c:pt>
                <c:pt idx="1693">
                  <c:v>31645</c:v>
                </c:pt>
                <c:pt idx="1694">
                  <c:v>31646</c:v>
                </c:pt>
                <c:pt idx="1695">
                  <c:v>31647</c:v>
                </c:pt>
                <c:pt idx="1696">
                  <c:v>31648</c:v>
                </c:pt>
                <c:pt idx="1697">
                  <c:v>31649</c:v>
                </c:pt>
                <c:pt idx="1698">
                  <c:v>31650</c:v>
                </c:pt>
                <c:pt idx="1699">
                  <c:v>31651</c:v>
                </c:pt>
                <c:pt idx="1700">
                  <c:v>31652</c:v>
                </c:pt>
                <c:pt idx="1701">
                  <c:v>31653</c:v>
                </c:pt>
                <c:pt idx="1702">
                  <c:v>31654</c:v>
                </c:pt>
                <c:pt idx="1703">
                  <c:v>31655</c:v>
                </c:pt>
                <c:pt idx="1704">
                  <c:v>31656</c:v>
                </c:pt>
                <c:pt idx="1705">
                  <c:v>31657</c:v>
                </c:pt>
                <c:pt idx="1706">
                  <c:v>31658</c:v>
                </c:pt>
                <c:pt idx="1707">
                  <c:v>31659</c:v>
                </c:pt>
                <c:pt idx="1708">
                  <c:v>31660</c:v>
                </c:pt>
                <c:pt idx="1709">
                  <c:v>31661</c:v>
                </c:pt>
                <c:pt idx="1710">
                  <c:v>31662</c:v>
                </c:pt>
                <c:pt idx="1711">
                  <c:v>31663</c:v>
                </c:pt>
                <c:pt idx="1712">
                  <c:v>31664</c:v>
                </c:pt>
                <c:pt idx="1713">
                  <c:v>31665</c:v>
                </c:pt>
                <c:pt idx="1714">
                  <c:v>31666</c:v>
                </c:pt>
                <c:pt idx="1715">
                  <c:v>31667</c:v>
                </c:pt>
                <c:pt idx="1716">
                  <c:v>31668</c:v>
                </c:pt>
                <c:pt idx="1717">
                  <c:v>31669</c:v>
                </c:pt>
                <c:pt idx="1718">
                  <c:v>31670</c:v>
                </c:pt>
                <c:pt idx="1719">
                  <c:v>31671</c:v>
                </c:pt>
                <c:pt idx="1720">
                  <c:v>31672</c:v>
                </c:pt>
                <c:pt idx="1721">
                  <c:v>31673</c:v>
                </c:pt>
                <c:pt idx="1722">
                  <c:v>31674</c:v>
                </c:pt>
                <c:pt idx="1723">
                  <c:v>31675</c:v>
                </c:pt>
                <c:pt idx="1724">
                  <c:v>31676</c:v>
                </c:pt>
                <c:pt idx="1725">
                  <c:v>31677</c:v>
                </c:pt>
                <c:pt idx="1726">
                  <c:v>31678</c:v>
                </c:pt>
                <c:pt idx="1727">
                  <c:v>31679</c:v>
                </c:pt>
                <c:pt idx="1728">
                  <c:v>31680</c:v>
                </c:pt>
                <c:pt idx="1729">
                  <c:v>31681</c:v>
                </c:pt>
                <c:pt idx="1730">
                  <c:v>31682</c:v>
                </c:pt>
                <c:pt idx="1731">
                  <c:v>31683</c:v>
                </c:pt>
                <c:pt idx="1732">
                  <c:v>31684</c:v>
                </c:pt>
                <c:pt idx="1733">
                  <c:v>31685</c:v>
                </c:pt>
                <c:pt idx="1734">
                  <c:v>31686</c:v>
                </c:pt>
                <c:pt idx="1735">
                  <c:v>31687</c:v>
                </c:pt>
                <c:pt idx="1736">
                  <c:v>31688</c:v>
                </c:pt>
                <c:pt idx="1737">
                  <c:v>31689</c:v>
                </c:pt>
                <c:pt idx="1738">
                  <c:v>31690</c:v>
                </c:pt>
                <c:pt idx="1739">
                  <c:v>31691</c:v>
                </c:pt>
                <c:pt idx="1740">
                  <c:v>31692</c:v>
                </c:pt>
                <c:pt idx="1741">
                  <c:v>31693</c:v>
                </c:pt>
                <c:pt idx="1742">
                  <c:v>31694</c:v>
                </c:pt>
                <c:pt idx="1743">
                  <c:v>31695</c:v>
                </c:pt>
                <c:pt idx="1744">
                  <c:v>31696</c:v>
                </c:pt>
                <c:pt idx="1745">
                  <c:v>31697</c:v>
                </c:pt>
                <c:pt idx="1746">
                  <c:v>31698</c:v>
                </c:pt>
                <c:pt idx="1747">
                  <c:v>31699</c:v>
                </c:pt>
                <c:pt idx="1748">
                  <c:v>31700</c:v>
                </c:pt>
                <c:pt idx="1749">
                  <c:v>31701</c:v>
                </c:pt>
                <c:pt idx="1750">
                  <c:v>31702</c:v>
                </c:pt>
                <c:pt idx="1751">
                  <c:v>31703</c:v>
                </c:pt>
                <c:pt idx="1752">
                  <c:v>31704</c:v>
                </c:pt>
                <c:pt idx="1753">
                  <c:v>31705</c:v>
                </c:pt>
                <c:pt idx="1754">
                  <c:v>31706</c:v>
                </c:pt>
                <c:pt idx="1755">
                  <c:v>31707</c:v>
                </c:pt>
                <c:pt idx="1756">
                  <c:v>31708</c:v>
                </c:pt>
                <c:pt idx="1757">
                  <c:v>31709</c:v>
                </c:pt>
                <c:pt idx="1758">
                  <c:v>31710</c:v>
                </c:pt>
                <c:pt idx="1759">
                  <c:v>31711</c:v>
                </c:pt>
                <c:pt idx="1760">
                  <c:v>31712</c:v>
                </c:pt>
                <c:pt idx="1761">
                  <c:v>31713</c:v>
                </c:pt>
                <c:pt idx="1762">
                  <c:v>31714</c:v>
                </c:pt>
                <c:pt idx="1763">
                  <c:v>31715</c:v>
                </c:pt>
                <c:pt idx="1764">
                  <c:v>31716</c:v>
                </c:pt>
                <c:pt idx="1765">
                  <c:v>31717</c:v>
                </c:pt>
                <c:pt idx="1766">
                  <c:v>31718</c:v>
                </c:pt>
                <c:pt idx="1767">
                  <c:v>31719</c:v>
                </c:pt>
                <c:pt idx="1768">
                  <c:v>31720</c:v>
                </c:pt>
                <c:pt idx="1769">
                  <c:v>31721</c:v>
                </c:pt>
                <c:pt idx="1770">
                  <c:v>31722</c:v>
                </c:pt>
                <c:pt idx="1771">
                  <c:v>31723</c:v>
                </c:pt>
                <c:pt idx="1772">
                  <c:v>31724</c:v>
                </c:pt>
                <c:pt idx="1773">
                  <c:v>31725</c:v>
                </c:pt>
                <c:pt idx="1774">
                  <c:v>31726</c:v>
                </c:pt>
                <c:pt idx="1775">
                  <c:v>31727</c:v>
                </c:pt>
                <c:pt idx="1776">
                  <c:v>31728</c:v>
                </c:pt>
                <c:pt idx="1777">
                  <c:v>31729</c:v>
                </c:pt>
                <c:pt idx="1778">
                  <c:v>31730</c:v>
                </c:pt>
                <c:pt idx="1779">
                  <c:v>31731</c:v>
                </c:pt>
                <c:pt idx="1780">
                  <c:v>31732</c:v>
                </c:pt>
                <c:pt idx="1781">
                  <c:v>31733</c:v>
                </c:pt>
                <c:pt idx="1782">
                  <c:v>31734</c:v>
                </c:pt>
                <c:pt idx="1783">
                  <c:v>31735</c:v>
                </c:pt>
                <c:pt idx="1784">
                  <c:v>31736</c:v>
                </c:pt>
                <c:pt idx="1785">
                  <c:v>31737</c:v>
                </c:pt>
                <c:pt idx="1786">
                  <c:v>31738</c:v>
                </c:pt>
                <c:pt idx="1787">
                  <c:v>31739</c:v>
                </c:pt>
                <c:pt idx="1788">
                  <c:v>31740</c:v>
                </c:pt>
                <c:pt idx="1789">
                  <c:v>31741</c:v>
                </c:pt>
                <c:pt idx="1790">
                  <c:v>31742</c:v>
                </c:pt>
                <c:pt idx="1791">
                  <c:v>31743</c:v>
                </c:pt>
                <c:pt idx="1792">
                  <c:v>31744</c:v>
                </c:pt>
                <c:pt idx="1793">
                  <c:v>31745</c:v>
                </c:pt>
                <c:pt idx="1794">
                  <c:v>31746</c:v>
                </c:pt>
                <c:pt idx="1795">
                  <c:v>31747</c:v>
                </c:pt>
                <c:pt idx="1796">
                  <c:v>31748</c:v>
                </c:pt>
                <c:pt idx="1797">
                  <c:v>31749</c:v>
                </c:pt>
                <c:pt idx="1798">
                  <c:v>31750</c:v>
                </c:pt>
                <c:pt idx="1799">
                  <c:v>31751</c:v>
                </c:pt>
                <c:pt idx="1800">
                  <c:v>31752</c:v>
                </c:pt>
                <c:pt idx="1801">
                  <c:v>31753</c:v>
                </c:pt>
                <c:pt idx="1802">
                  <c:v>31754</c:v>
                </c:pt>
                <c:pt idx="1803">
                  <c:v>31755</c:v>
                </c:pt>
                <c:pt idx="1804">
                  <c:v>31756</c:v>
                </c:pt>
                <c:pt idx="1805">
                  <c:v>31757</c:v>
                </c:pt>
                <c:pt idx="1806">
                  <c:v>31758</c:v>
                </c:pt>
                <c:pt idx="1807">
                  <c:v>31759</c:v>
                </c:pt>
                <c:pt idx="1808">
                  <c:v>31760</c:v>
                </c:pt>
                <c:pt idx="1809">
                  <c:v>31761</c:v>
                </c:pt>
                <c:pt idx="1810">
                  <c:v>31762</c:v>
                </c:pt>
                <c:pt idx="1811">
                  <c:v>31763</c:v>
                </c:pt>
                <c:pt idx="1812">
                  <c:v>31764</c:v>
                </c:pt>
                <c:pt idx="1813">
                  <c:v>31765</c:v>
                </c:pt>
                <c:pt idx="1814">
                  <c:v>31766</c:v>
                </c:pt>
                <c:pt idx="1815">
                  <c:v>31767</c:v>
                </c:pt>
                <c:pt idx="1816">
                  <c:v>31768</c:v>
                </c:pt>
                <c:pt idx="1817">
                  <c:v>31769</c:v>
                </c:pt>
                <c:pt idx="1818">
                  <c:v>31770</c:v>
                </c:pt>
                <c:pt idx="1819">
                  <c:v>31771</c:v>
                </c:pt>
                <c:pt idx="1820">
                  <c:v>31772</c:v>
                </c:pt>
                <c:pt idx="1821">
                  <c:v>31773</c:v>
                </c:pt>
                <c:pt idx="1822">
                  <c:v>31774</c:v>
                </c:pt>
                <c:pt idx="1823">
                  <c:v>31775</c:v>
                </c:pt>
                <c:pt idx="1824">
                  <c:v>31776</c:v>
                </c:pt>
                <c:pt idx="1825">
                  <c:v>31777</c:v>
                </c:pt>
                <c:pt idx="1826">
                  <c:v>31778</c:v>
                </c:pt>
                <c:pt idx="1827">
                  <c:v>31779</c:v>
                </c:pt>
                <c:pt idx="1828">
                  <c:v>31780</c:v>
                </c:pt>
                <c:pt idx="1829">
                  <c:v>31781</c:v>
                </c:pt>
                <c:pt idx="1830">
                  <c:v>31782</c:v>
                </c:pt>
                <c:pt idx="1831">
                  <c:v>31783</c:v>
                </c:pt>
                <c:pt idx="1832">
                  <c:v>31784</c:v>
                </c:pt>
                <c:pt idx="1833">
                  <c:v>31785</c:v>
                </c:pt>
                <c:pt idx="1834">
                  <c:v>31786</c:v>
                </c:pt>
                <c:pt idx="1835">
                  <c:v>31787</c:v>
                </c:pt>
                <c:pt idx="1836">
                  <c:v>31788</c:v>
                </c:pt>
                <c:pt idx="1837">
                  <c:v>31789</c:v>
                </c:pt>
                <c:pt idx="1838">
                  <c:v>31790</c:v>
                </c:pt>
                <c:pt idx="1839">
                  <c:v>31791</c:v>
                </c:pt>
                <c:pt idx="1840">
                  <c:v>31792</c:v>
                </c:pt>
                <c:pt idx="1841">
                  <c:v>31793</c:v>
                </c:pt>
                <c:pt idx="1842">
                  <c:v>31794</c:v>
                </c:pt>
                <c:pt idx="1843">
                  <c:v>31795</c:v>
                </c:pt>
                <c:pt idx="1844">
                  <c:v>31796</c:v>
                </c:pt>
                <c:pt idx="1845">
                  <c:v>31797</c:v>
                </c:pt>
                <c:pt idx="1846">
                  <c:v>31798</c:v>
                </c:pt>
                <c:pt idx="1847">
                  <c:v>31799</c:v>
                </c:pt>
                <c:pt idx="1848">
                  <c:v>31800</c:v>
                </c:pt>
                <c:pt idx="1849">
                  <c:v>31801</c:v>
                </c:pt>
                <c:pt idx="1850">
                  <c:v>31802</c:v>
                </c:pt>
                <c:pt idx="1851">
                  <c:v>31803</c:v>
                </c:pt>
                <c:pt idx="1852">
                  <c:v>31804</c:v>
                </c:pt>
                <c:pt idx="1853">
                  <c:v>31805</c:v>
                </c:pt>
                <c:pt idx="1854">
                  <c:v>31806</c:v>
                </c:pt>
                <c:pt idx="1855">
                  <c:v>31807</c:v>
                </c:pt>
                <c:pt idx="1856">
                  <c:v>31808</c:v>
                </c:pt>
                <c:pt idx="1857">
                  <c:v>31809</c:v>
                </c:pt>
                <c:pt idx="1858">
                  <c:v>31810</c:v>
                </c:pt>
                <c:pt idx="1859">
                  <c:v>31811</c:v>
                </c:pt>
                <c:pt idx="1860">
                  <c:v>31812</c:v>
                </c:pt>
                <c:pt idx="1861">
                  <c:v>31813</c:v>
                </c:pt>
                <c:pt idx="1862">
                  <c:v>31814</c:v>
                </c:pt>
                <c:pt idx="1863">
                  <c:v>31815</c:v>
                </c:pt>
                <c:pt idx="1864">
                  <c:v>31816</c:v>
                </c:pt>
                <c:pt idx="1865">
                  <c:v>31817</c:v>
                </c:pt>
                <c:pt idx="1866">
                  <c:v>31818</c:v>
                </c:pt>
                <c:pt idx="1867">
                  <c:v>31819</c:v>
                </c:pt>
                <c:pt idx="1868">
                  <c:v>31820</c:v>
                </c:pt>
                <c:pt idx="1869">
                  <c:v>31821</c:v>
                </c:pt>
                <c:pt idx="1870">
                  <c:v>31822</c:v>
                </c:pt>
                <c:pt idx="1871">
                  <c:v>31823</c:v>
                </c:pt>
                <c:pt idx="1872">
                  <c:v>31824</c:v>
                </c:pt>
                <c:pt idx="1873">
                  <c:v>31825</c:v>
                </c:pt>
                <c:pt idx="1874">
                  <c:v>31826</c:v>
                </c:pt>
                <c:pt idx="1875">
                  <c:v>31827</c:v>
                </c:pt>
                <c:pt idx="1876">
                  <c:v>31828</c:v>
                </c:pt>
                <c:pt idx="1877">
                  <c:v>31829</c:v>
                </c:pt>
                <c:pt idx="1878">
                  <c:v>31830</c:v>
                </c:pt>
                <c:pt idx="1879">
                  <c:v>31831</c:v>
                </c:pt>
                <c:pt idx="1880">
                  <c:v>31832</c:v>
                </c:pt>
                <c:pt idx="1881">
                  <c:v>31833</c:v>
                </c:pt>
                <c:pt idx="1882">
                  <c:v>31834</c:v>
                </c:pt>
                <c:pt idx="1883">
                  <c:v>31835</c:v>
                </c:pt>
                <c:pt idx="1884">
                  <c:v>31836</c:v>
                </c:pt>
                <c:pt idx="1885">
                  <c:v>31837</c:v>
                </c:pt>
                <c:pt idx="1886">
                  <c:v>31838</c:v>
                </c:pt>
                <c:pt idx="1887">
                  <c:v>31839</c:v>
                </c:pt>
                <c:pt idx="1888">
                  <c:v>31840</c:v>
                </c:pt>
                <c:pt idx="1889">
                  <c:v>31841</c:v>
                </c:pt>
                <c:pt idx="1890">
                  <c:v>31842</c:v>
                </c:pt>
                <c:pt idx="1891">
                  <c:v>31843</c:v>
                </c:pt>
                <c:pt idx="1892">
                  <c:v>31844</c:v>
                </c:pt>
                <c:pt idx="1893">
                  <c:v>31845</c:v>
                </c:pt>
                <c:pt idx="1894">
                  <c:v>31846</c:v>
                </c:pt>
                <c:pt idx="1895">
                  <c:v>31847</c:v>
                </c:pt>
                <c:pt idx="1896">
                  <c:v>31848</c:v>
                </c:pt>
                <c:pt idx="1897">
                  <c:v>31849</c:v>
                </c:pt>
                <c:pt idx="1898">
                  <c:v>31850</c:v>
                </c:pt>
                <c:pt idx="1899">
                  <c:v>31851</c:v>
                </c:pt>
                <c:pt idx="1900">
                  <c:v>31852</c:v>
                </c:pt>
                <c:pt idx="1901">
                  <c:v>31853</c:v>
                </c:pt>
                <c:pt idx="1902">
                  <c:v>31854</c:v>
                </c:pt>
                <c:pt idx="1903">
                  <c:v>31855</c:v>
                </c:pt>
                <c:pt idx="1904">
                  <c:v>31856</c:v>
                </c:pt>
                <c:pt idx="1905">
                  <c:v>31857</c:v>
                </c:pt>
                <c:pt idx="1906">
                  <c:v>31858</c:v>
                </c:pt>
                <c:pt idx="1907">
                  <c:v>31859</c:v>
                </c:pt>
                <c:pt idx="1908">
                  <c:v>31860</c:v>
                </c:pt>
                <c:pt idx="1909">
                  <c:v>31861</c:v>
                </c:pt>
                <c:pt idx="1910">
                  <c:v>31862</c:v>
                </c:pt>
                <c:pt idx="1911">
                  <c:v>31863</c:v>
                </c:pt>
                <c:pt idx="1912">
                  <c:v>31864</c:v>
                </c:pt>
                <c:pt idx="1913">
                  <c:v>31865</c:v>
                </c:pt>
                <c:pt idx="1914">
                  <c:v>31866</c:v>
                </c:pt>
                <c:pt idx="1915">
                  <c:v>31867</c:v>
                </c:pt>
                <c:pt idx="1916">
                  <c:v>31868</c:v>
                </c:pt>
                <c:pt idx="1917">
                  <c:v>31869</c:v>
                </c:pt>
                <c:pt idx="1918">
                  <c:v>31870</c:v>
                </c:pt>
                <c:pt idx="1919">
                  <c:v>31871</c:v>
                </c:pt>
                <c:pt idx="1920">
                  <c:v>31872</c:v>
                </c:pt>
                <c:pt idx="1921">
                  <c:v>31873</c:v>
                </c:pt>
                <c:pt idx="1922">
                  <c:v>31874</c:v>
                </c:pt>
                <c:pt idx="1923">
                  <c:v>31875</c:v>
                </c:pt>
                <c:pt idx="1924">
                  <c:v>31876</c:v>
                </c:pt>
                <c:pt idx="1925">
                  <c:v>31877</c:v>
                </c:pt>
                <c:pt idx="1926">
                  <c:v>31878</c:v>
                </c:pt>
                <c:pt idx="1927">
                  <c:v>31879</c:v>
                </c:pt>
                <c:pt idx="1928">
                  <c:v>31880</c:v>
                </c:pt>
                <c:pt idx="1929">
                  <c:v>31881</c:v>
                </c:pt>
                <c:pt idx="1930">
                  <c:v>31882</c:v>
                </c:pt>
                <c:pt idx="1931">
                  <c:v>31883</c:v>
                </c:pt>
                <c:pt idx="1932">
                  <c:v>31884</c:v>
                </c:pt>
                <c:pt idx="1933">
                  <c:v>31885</c:v>
                </c:pt>
                <c:pt idx="1934">
                  <c:v>31886</c:v>
                </c:pt>
                <c:pt idx="1935">
                  <c:v>31887</c:v>
                </c:pt>
                <c:pt idx="1936">
                  <c:v>31888</c:v>
                </c:pt>
                <c:pt idx="1937">
                  <c:v>31889</c:v>
                </c:pt>
                <c:pt idx="1938">
                  <c:v>31890</c:v>
                </c:pt>
                <c:pt idx="1939">
                  <c:v>31891</c:v>
                </c:pt>
                <c:pt idx="1940">
                  <c:v>31892</c:v>
                </c:pt>
                <c:pt idx="1941">
                  <c:v>31893</c:v>
                </c:pt>
                <c:pt idx="1942">
                  <c:v>31894</c:v>
                </c:pt>
                <c:pt idx="1943">
                  <c:v>31895</c:v>
                </c:pt>
                <c:pt idx="1944">
                  <c:v>31896</c:v>
                </c:pt>
                <c:pt idx="1945">
                  <c:v>31897</c:v>
                </c:pt>
                <c:pt idx="1946">
                  <c:v>31898</c:v>
                </c:pt>
                <c:pt idx="1947">
                  <c:v>31899</c:v>
                </c:pt>
                <c:pt idx="1948">
                  <c:v>31900</c:v>
                </c:pt>
                <c:pt idx="1949">
                  <c:v>31901</c:v>
                </c:pt>
                <c:pt idx="1950">
                  <c:v>31902</c:v>
                </c:pt>
                <c:pt idx="1951">
                  <c:v>31903</c:v>
                </c:pt>
                <c:pt idx="1952">
                  <c:v>31904</c:v>
                </c:pt>
                <c:pt idx="1953">
                  <c:v>31905</c:v>
                </c:pt>
                <c:pt idx="1954">
                  <c:v>31906</c:v>
                </c:pt>
                <c:pt idx="1955">
                  <c:v>31907</c:v>
                </c:pt>
                <c:pt idx="1956">
                  <c:v>31908</c:v>
                </c:pt>
                <c:pt idx="1957">
                  <c:v>31909</c:v>
                </c:pt>
                <c:pt idx="1958">
                  <c:v>31910</c:v>
                </c:pt>
                <c:pt idx="1959">
                  <c:v>31911</c:v>
                </c:pt>
                <c:pt idx="1960">
                  <c:v>31912</c:v>
                </c:pt>
                <c:pt idx="1961">
                  <c:v>31913</c:v>
                </c:pt>
                <c:pt idx="1962">
                  <c:v>31914</c:v>
                </c:pt>
                <c:pt idx="1963">
                  <c:v>31915</c:v>
                </c:pt>
                <c:pt idx="1964">
                  <c:v>31916</c:v>
                </c:pt>
                <c:pt idx="1965">
                  <c:v>31917</c:v>
                </c:pt>
                <c:pt idx="1966">
                  <c:v>31918</c:v>
                </c:pt>
                <c:pt idx="1967">
                  <c:v>31919</c:v>
                </c:pt>
                <c:pt idx="1968">
                  <c:v>31920</c:v>
                </c:pt>
                <c:pt idx="1969">
                  <c:v>31921</c:v>
                </c:pt>
                <c:pt idx="1970">
                  <c:v>31922</c:v>
                </c:pt>
                <c:pt idx="1971">
                  <c:v>31923</c:v>
                </c:pt>
                <c:pt idx="1972">
                  <c:v>31924</c:v>
                </c:pt>
                <c:pt idx="1973">
                  <c:v>31925</c:v>
                </c:pt>
                <c:pt idx="1974">
                  <c:v>31926</c:v>
                </c:pt>
                <c:pt idx="1975">
                  <c:v>31927</c:v>
                </c:pt>
                <c:pt idx="1976">
                  <c:v>31928</c:v>
                </c:pt>
                <c:pt idx="1977">
                  <c:v>31929</c:v>
                </c:pt>
                <c:pt idx="1978">
                  <c:v>31930</c:v>
                </c:pt>
                <c:pt idx="1979">
                  <c:v>31931</c:v>
                </c:pt>
                <c:pt idx="1980">
                  <c:v>31932</c:v>
                </c:pt>
                <c:pt idx="1981">
                  <c:v>31933</c:v>
                </c:pt>
                <c:pt idx="1982">
                  <c:v>31934</c:v>
                </c:pt>
                <c:pt idx="1983">
                  <c:v>31935</c:v>
                </c:pt>
                <c:pt idx="1984">
                  <c:v>31936</c:v>
                </c:pt>
                <c:pt idx="1985">
                  <c:v>31937</c:v>
                </c:pt>
                <c:pt idx="1986">
                  <c:v>31938</c:v>
                </c:pt>
                <c:pt idx="1987">
                  <c:v>31939</c:v>
                </c:pt>
                <c:pt idx="1988">
                  <c:v>31940</c:v>
                </c:pt>
                <c:pt idx="1989">
                  <c:v>31941</c:v>
                </c:pt>
                <c:pt idx="1990">
                  <c:v>31942</c:v>
                </c:pt>
                <c:pt idx="1991">
                  <c:v>31943</c:v>
                </c:pt>
                <c:pt idx="1992">
                  <c:v>31944</c:v>
                </c:pt>
                <c:pt idx="1993">
                  <c:v>31945</c:v>
                </c:pt>
                <c:pt idx="1994">
                  <c:v>31946</c:v>
                </c:pt>
                <c:pt idx="1995">
                  <c:v>31947</c:v>
                </c:pt>
                <c:pt idx="1996">
                  <c:v>31948</c:v>
                </c:pt>
                <c:pt idx="1997">
                  <c:v>31949</c:v>
                </c:pt>
                <c:pt idx="1998">
                  <c:v>31950</c:v>
                </c:pt>
                <c:pt idx="1999">
                  <c:v>31951</c:v>
                </c:pt>
                <c:pt idx="2000">
                  <c:v>31952</c:v>
                </c:pt>
                <c:pt idx="2001">
                  <c:v>31953</c:v>
                </c:pt>
                <c:pt idx="2002">
                  <c:v>31954</c:v>
                </c:pt>
                <c:pt idx="2003">
                  <c:v>31955</c:v>
                </c:pt>
                <c:pt idx="2004">
                  <c:v>31956</c:v>
                </c:pt>
                <c:pt idx="2005">
                  <c:v>31957</c:v>
                </c:pt>
                <c:pt idx="2006">
                  <c:v>31958</c:v>
                </c:pt>
                <c:pt idx="2007">
                  <c:v>31959</c:v>
                </c:pt>
                <c:pt idx="2008">
                  <c:v>31960</c:v>
                </c:pt>
                <c:pt idx="2009">
                  <c:v>31961</c:v>
                </c:pt>
                <c:pt idx="2010">
                  <c:v>31962</c:v>
                </c:pt>
                <c:pt idx="2011">
                  <c:v>31963</c:v>
                </c:pt>
                <c:pt idx="2012">
                  <c:v>31964</c:v>
                </c:pt>
                <c:pt idx="2013">
                  <c:v>31965</c:v>
                </c:pt>
                <c:pt idx="2014">
                  <c:v>31966</c:v>
                </c:pt>
                <c:pt idx="2015">
                  <c:v>31967</c:v>
                </c:pt>
                <c:pt idx="2016">
                  <c:v>31968</c:v>
                </c:pt>
                <c:pt idx="2017">
                  <c:v>31969</c:v>
                </c:pt>
                <c:pt idx="2018">
                  <c:v>31970</c:v>
                </c:pt>
                <c:pt idx="2019">
                  <c:v>31971</c:v>
                </c:pt>
                <c:pt idx="2020">
                  <c:v>31972</c:v>
                </c:pt>
                <c:pt idx="2021">
                  <c:v>31973</c:v>
                </c:pt>
                <c:pt idx="2022">
                  <c:v>31974</c:v>
                </c:pt>
                <c:pt idx="2023">
                  <c:v>31975</c:v>
                </c:pt>
                <c:pt idx="2024">
                  <c:v>31976</c:v>
                </c:pt>
                <c:pt idx="2025">
                  <c:v>31977</c:v>
                </c:pt>
                <c:pt idx="2026">
                  <c:v>31978</c:v>
                </c:pt>
                <c:pt idx="2027">
                  <c:v>31979</c:v>
                </c:pt>
                <c:pt idx="2028">
                  <c:v>31980</c:v>
                </c:pt>
                <c:pt idx="2029">
                  <c:v>31981</c:v>
                </c:pt>
                <c:pt idx="2030">
                  <c:v>31982</c:v>
                </c:pt>
                <c:pt idx="2031">
                  <c:v>31983</c:v>
                </c:pt>
                <c:pt idx="2032">
                  <c:v>31984</c:v>
                </c:pt>
                <c:pt idx="2033">
                  <c:v>31985</c:v>
                </c:pt>
                <c:pt idx="2034">
                  <c:v>31986</c:v>
                </c:pt>
                <c:pt idx="2035">
                  <c:v>31987</c:v>
                </c:pt>
                <c:pt idx="2036">
                  <c:v>31988</c:v>
                </c:pt>
                <c:pt idx="2037">
                  <c:v>31989</c:v>
                </c:pt>
                <c:pt idx="2038">
                  <c:v>31990</c:v>
                </c:pt>
                <c:pt idx="2039">
                  <c:v>31991</c:v>
                </c:pt>
                <c:pt idx="2040">
                  <c:v>31992</c:v>
                </c:pt>
                <c:pt idx="2041">
                  <c:v>31993</c:v>
                </c:pt>
                <c:pt idx="2042">
                  <c:v>31994</c:v>
                </c:pt>
                <c:pt idx="2043">
                  <c:v>31995</c:v>
                </c:pt>
                <c:pt idx="2044">
                  <c:v>31996</c:v>
                </c:pt>
                <c:pt idx="2045">
                  <c:v>31997</c:v>
                </c:pt>
                <c:pt idx="2046">
                  <c:v>31998</c:v>
                </c:pt>
                <c:pt idx="2047">
                  <c:v>31999</c:v>
                </c:pt>
                <c:pt idx="2048">
                  <c:v>32000</c:v>
                </c:pt>
                <c:pt idx="2049">
                  <c:v>32001</c:v>
                </c:pt>
                <c:pt idx="2050">
                  <c:v>32002</c:v>
                </c:pt>
                <c:pt idx="2051">
                  <c:v>32003</c:v>
                </c:pt>
                <c:pt idx="2052">
                  <c:v>32004</c:v>
                </c:pt>
                <c:pt idx="2053">
                  <c:v>32005</c:v>
                </c:pt>
                <c:pt idx="2054">
                  <c:v>32006</c:v>
                </c:pt>
                <c:pt idx="2055">
                  <c:v>32007</c:v>
                </c:pt>
                <c:pt idx="2056">
                  <c:v>32008</c:v>
                </c:pt>
                <c:pt idx="2057">
                  <c:v>32009</c:v>
                </c:pt>
                <c:pt idx="2058">
                  <c:v>32010</c:v>
                </c:pt>
                <c:pt idx="2059">
                  <c:v>32011</c:v>
                </c:pt>
                <c:pt idx="2060">
                  <c:v>32012</c:v>
                </c:pt>
                <c:pt idx="2061">
                  <c:v>32013</c:v>
                </c:pt>
                <c:pt idx="2062">
                  <c:v>32014</c:v>
                </c:pt>
                <c:pt idx="2063">
                  <c:v>32015</c:v>
                </c:pt>
                <c:pt idx="2064">
                  <c:v>32016</c:v>
                </c:pt>
                <c:pt idx="2065">
                  <c:v>32017</c:v>
                </c:pt>
                <c:pt idx="2066">
                  <c:v>32018</c:v>
                </c:pt>
                <c:pt idx="2067">
                  <c:v>32019</c:v>
                </c:pt>
                <c:pt idx="2068">
                  <c:v>32020</c:v>
                </c:pt>
                <c:pt idx="2069">
                  <c:v>32021</c:v>
                </c:pt>
                <c:pt idx="2070">
                  <c:v>32022</c:v>
                </c:pt>
                <c:pt idx="2071">
                  <c:v>32023</c:v>
                </c:pt>
                <c:pt idx="2072">
                  <c:v>32024</c:v>
                </c:pt>
                <c:pt idx="2073">
                  <c:v>32025</c:v>
                </c:pt>
                <c:pt idx="2074">
                  <c:v>32026</c:v>
                </c:pt>
                <c:pt idx="2075">
                  <c:v>32027</c:v>
                </c:pt>
                <c:pt idx="2076">
                  <c:v>32028</c:v>
                </c:pt>
                <c:pt idx="2077">
                  <c:v>32029</c:v>
                </c:pt>
                <c:pt idx="2078">
                  <c:v>32030</c:v>
                </c:pt>
                <c:pt idx="2079">
                  <c:v>32031</c:v>
                </c:pt>
                <c:pt idx="2080">
                  <c:v>32032</c:v>
                </c:pt>
                <c:pt idx="2081">
                  <c:v>32033</c:v>
                </c:pt>
                <c:pt idx="2082">
                  <c:v>32034</c:v>
                </c:pt>
                <c:pt idx="2083">
                  <c:v>32035</c:v>
                </c:pt>
                <c:pt idx="2084">
                  <c:v>32036</c:v>
                </c:pt>
                <c:pt idx="2085">
                  <c:v>32037</c:v>
                </c:pt>
                <c:pt idx="2086">
                  <c:v>32038</c:v>
                </c:pt>
                <c:pt idx="2087">
                  <c:v>32039</c:v>
                </c:pt>
                <c:pt idx="2088">
                  <c:v>32040</c:v>
                </c:pt>
                <c:pt idx="2089">
                  <c:v>32041</c:v>
                </c:pt>
                <c:pt idx="2090">
                  <c:v>32042</c:v>
                </c:pt>
                <c:pt idx="2091">
                  <c:v>32043</c:v>
                </c:pt>
                <c:pt idx="2092">
                  <c:v>32044</c:v>
                </c:pt>
                <c:pt idx="2093">
                  <c:v>32045</c:v>
                </c:pt>
                <c:pt idx="2094">
                  <c:v>32046</c:v>
                </c:pt>
                <c:pt idx="2095">
                  <c:v>32047</c:v>
                </c:pt>
                <c:pt idx="2096">
                  <c:v>32048</c:v>
                </c:pt>
                <c:pt idx="2097">
                  <c:v>32049</c:v>
                </c:pt>
                <c:pt idx="2098">
                  <c:v>32050</c:v>
                </c:pt>
                <c:pt idx="2099">
                  <c:v>32051</c:v>
                </c:pt>
                <c:pt idx="2100">
                  <c:v>32052</c:v>
                </c:pt>
                <c:pt idx="2101">
                  <c:v>32053</c:v>
                </c:pt>
                <c:pt idx="2102">
                  <c:v>32054</c:v>
                </c:pt>
                <c:pt idx="2103">
                  <c:v>32055</c:v>
                </c:pt>
                <c:pt idx="2104">
                  <c:v>32056</c:v>
                </c:pt>
                <c:pt idx="2105">
                  <c:v>32057</c:v>
                </c:pt>
                <c:pt idx="2106">
                  <c:v>32058</c:v>
                </c:pt>
                <c:pt idx="2107">
                  <c:v>32059</c:v>
                </c:pt>
                <c:pt idx="2108">
                  <c:v>32060</c:v>
                </c:pt>
                <c:pt idx="2109">
                  <c:v>32061</c:v>
                </c:pt>
                <c:pt idx="2110">
                  <c:v>32062</c:v>
                </c:pt>
                <c:pt idx="2111">
                  <c:v>32063</c:v>
                </c:pt>
                <c:pt idx="2112">
                  <c:v>32064</c:v>
                </c:pt>
                <c:pt idx="2113">
                  <c:v>32065</c:v>
                </c:pt>
                <c:pt idx="2114">
                  <c:v>32066</c:v>
                </c:pt>
                <c:pt idx="2115">
                  <c:v>32067</c:v>
                </c:pt>
                <c:pt idx="2116">
                  <c:v>32068</c:v>
                </c:pt>
                <c:pt idx="2117">
                  <c:v>32069</c:v>
                </c:pt>
                <c:pt idx="2118">
                  <c:v>32070</c:v>
                </c:pt>
                <c:pt idx="2119">
                  <c:v>32071</c:v>
                </c:pt>
                <c:pt idx="2120">
                  <c:v>32072</c:v>
                </c:pt>
                <c:pt idx="2121">
                  <c:v>32073</c:v>
                </c:pt>
                <c:pt idx="2122">
                  <c:v>32074</c:v>
                </c:pt>
                <c:pt idx="2123">
                  <c:v>32075</c:v>
                </c:pt>
                <c:pt idx="2124">
                  <c:v>32076</c:v>
                </c:pt>
                <c:pt idx="2125">
                  <c:v>32077</c:v>
                </c:pt>
                <c:pt idx="2126">
                  <c:v>32078</c:v>
                </c:pt>
                <c:pt idx="2127">
                  <c:v>32079</c:v>
                </c:pt>
                <c:pt idx="2128">
                  <c:v>32080</c:v>
                </c:pt>
                <c:pt idx="2129">
                  <c:v>32081</c:v>
                </c:pt>
                <c:pt idx="2130">
                  <c:v>32082</c:v>
                </c:pt>
                <c:pt idx="2131">
                  <c:v>32083</c:v>
                </c:pt>
                <c:pt idx="2132">
                  <c:v>32084</c:v>
                </c:pt>
                <c:pt idx="2133">
                  <c:v>32085</c:v>
                </c:pt>
                <c:pt idx="2134">
                  <c:v>32086</c:v>
                </c:pt>
                <c:pt idx="2135">
                  <c:v>32087</c:v>
                </c:pt>
                <c:pt idx="2136">
                  <c:v>32088</c:v>
                </c:pt>
                <c:pt idx="2137">
                  <c:v>32089</c:v>
                </c:pt>
                <c:pt idx="2138">
                  <c:v>32090</c:v>
                </c:pt>
                <c:pt idx="2139">
                  <c:v>32091</c:v>
                </c:pt>
                <c:pt idx="2140">
                  <c:v>32092</c:v>
                </c:pt>
                <c:pt idx="2141">
                  <c:v>32093</c:v>
                </c:pt>
                <c:pt idx="2142">
                  <c:v>32094</c:v>
                </c:pt>
                <c:pt idx="2143">
                  <c:v>32095</c:v>
                </c:pt>
                <c:pt idx="2144">
                  <c:v>32096</c:v>
                </c:pt>
                <c:pt idx="2145">
                  <c:v>32097</c:v>
                </c:pt>
                <c:pt idx="2146">
                  <c:v>32098</c:v>
                </c:pt>
                <c:pt idx="2147">
                  <c:v>32099</c:v>
                </c:pt>
                <c:pt idx="2148">
                  <c:v>32100</c:v>
                </c:pt>
                <c:pt idx="2149">
                  <c:v>32101</c:v>
                </c:pt>
                <c:pt idx="2150">
                  <c:v>32102</c:v>
                </c:pt>
                <c:pt idx="2151">
                  <c:v>32103</c:v>
                </c:pt>
                <c:pt idx="2152">
                  <c:v>32104</c:v>
                </c:pt>
                <c:pt idx="2153">
                  <c:v>32105</c:v>
                </c:pt>
                <c:pt idx="2154">
                  <c:v>32106</c:v>
                </c:pt>
                <c:pt idx="2155">
                  <c:v>32107</c:v>
                </c:pt>
                <c:pt idx="2156">
                  <c:v>32108</c:v>
                </c:pt>
                <c:pt idx="2157">
                  <c:v>32109</c:v>
                </c:pt>
                <c:pt idx="2158">
                  <c:v>32110</c:v>
                </c:pt>
                <c:pt idx="2159">
                  <c:v>32111</c:v>
                </c:pt>
                <c:pt idx="2160">
                  <c:v>32112</c:v>
                </c:pt>
                <c:pt idx="2161">
                  <c:v>32113</c:v>
                </c:pt>
                <c:pt idx="2162">
                  <c:v>32114</c:v>
                </c:pt>
                <c:pt idx="2163">
                  <c:v>32115</c:v>
                </c:pt>
                <c:pt idx="2164">
                  <c:v>32116</c:v>
                </c:pt>
                <c:pt idx="2165">
                  <c:v>32117</c:v>
                </c:pt>
                <c:pt idx="2166">
                  <c:v>32118</c:v>
                </c:pt>
                <c:pt idx="2167">
                  <c:v>32119</c:v>
                </c:pt>
                <c:pt idx="2168">
                  <c:v>32120</c:v>
                </c:pt>
                <c:pt idx="2169">
                  <c:v>32121</c:v>
                </c:pt>
                <c:pt idx="2170">
                  <c:v>32122</c:v>
                </c:pt>
                <c:pt idx="2171">
                  <c:v>32123</c:v>
                </c:pt>
                <c:pt idx="2172">
                  <c:v>32124</c:v>
                </c:pt>
                <c:pt idx="2173">
                  <c:v>32125</c:v>
                </c:pt>
                <c:pt idx="2174">
                  <c:v>32126</c:v>
                </c:pt>
                <c:pt idx="2175">
                  <c:v>32127</c:v>
                </c:pt>
                <c:pt idx="2176">
                  <c:v>32128</c:v>
                </c:pt>
                <c:pt idx="2177">
                  <c:v>32129</c:v>
                </c:pt>
                <c:pt idx="2178">
                  <c:v>32130</c:v>
                </c:pt>
                <c:pt idx="2179">
                  <c:v>32131</c:v>
                </c:pt>
                <c:pt idx="2180">
                  <c:v>32132</c:v>
                </c:pt>
                <c:pt idx="2181">
                  <c:v>32133</c:v>
                </c:pt>
                <c:pt idx="2182">
                  <c:v>32134</c:v>
                </c:pt>
                <c:pt idx="2183">
                  <c:v>32135</c:v>
                </c:pt>
                <c:pt idx="2184">
                  <c:v>32136</c:v>
                </c:pt>
                <c:pt idx="2185">
                  <c:v>32137</c:v>
                </c:pt>
                <c:pt idx="2186">
                  <c:v>32138</c:v>
                </c:pt>
                <c:pt idx="2187">
                  <c:v>32139</c:v>
                </c:pt>
                <c:pt idx="2188">
                  <c:v>32140</c:v>
                </c:pt>
                <c:pt idx="2189">
                  <c:v>32141</c:v>
                </c:pt>
                <c:pt idx="2190">
                  <c:v>32142</c:v>
                </c:pt>
                <c:pt idx="2191">
                  <c:v>32143</c:v>
                </c:pt>
                <c:pt idx="2192">
                  <c:v>32144</c:v>
                </c:pt>
                <c:pt idx="2193">
                  <c:v>32145</c:v>
                </c:pt>
                <c:pt idx="2194">
                  <c:v>32146</c:v>
                </c:pt>
                <c:pt idx="2195">
                  <c:v>32147</c:v>
                </c:pt>
                <c:pt idx="2196">
                  <c:v>32148</c:v>
                </c:pt>
                <c:pt idx="2197">
                  <c:v>32149</c:v>
                </c:pt>
                <c:pt idx="2198">
                  <c:v>32150</c:v>
                </c:pt>
                <c:pt idx="2199">
                  <c:v>32151</c:v>
                </c:pt>
                <c:pt idx="2200">
                  <c:v>32152</c:v>
                </c:pt>
                <c:pt idx="2201">
                  <c:v>32153</c:v>
                </c:pt>
                <c:pt idx="2202">
                  <c:v>32154</c:v>
                </c:pt>
                <c:pt idx="2203">
                  <c:v>32155</c:v>
                </c:pt>
                <c:pt idx="2204">
                  <c:v>32156</c:v>
                </c:pt>
                <c:pt idx="2205">
                  <c:v>32157</c:v>
                </c:pt>
                <c:pt idx="2206">
                  <c:v>32158</c:v>
                </c:pt>
                <c:pt idx="2207">
                  <c:v>32159</c:v>
                </c:pt>
                <c:pt idx="2208">
                  <c:v>32160</c:v>
                </c:pt>
                <c:pt idx="2209">
                  <c:v>32161</c:v>
                </c:pt>
                <c:pt idx="2210">
                  <c:v>32162</c:v>
                </c:pt>
                <c:pt idx="2211">
                  <c:v>32163</c:v>
                </c:pt>
                <c:pt idx="2212">
                  <c:v>32164</c:v>
                </c:pt>
                <c:pt idx="2213">
                  <c:v>32165</c:v>
                </c:pt>
                <c:pt idx="2214">
                  <c:v>32166</c:v>
                </c:pt>
                <c:pt idx="2215">
                  <c:v>32167</c:v>
                </c:pt>
                <c:pt idx="2216">
                  <c:v>32168</c:v>
                </c:pt>
                <c:pt idx="2217">
                  <c:v>32169</c:v>
                </c:pt>
                <c:pt idx="2218">
                  <c:v>32170</c:v>
                </c:pt>
                <c:pt idx="2219">
                  <c:v>32171</c:v>
                </c:pt>
                <c:pt idx="2220">
                  <c:v>32172</c:v>
                </c:pt>
                <c:pt idx="2221">
                  <c:v>32173</c:v>
                </c:pt>
                <c:pt idx="2222">
                  <c:v>32174</c:v>
                </c:pt>
                <c:pt idx="2223">
                  <c:v>32175</c:v>
                </c:pt>
                <c:pt idx="2224">
                  <c:v>32176</c:v>
                </c:pt>
                <c:pt idx="2225">
                  <c:v>32177</c:v>
                </c:pt>
                <c:pt idx="2226">
                  <c:v>32178</c:v>
                </c:pt>
                <c:pt idx="2227">
                  <c:v>32179</c:v>
                </c:pt>
                <c:pt idx="2228">
                  <c:v>32180</c:v>
                </c:pt>
                <c:pt idx="2229">
                  <c:v>32181</c:v>
                </c:pt>
                <c:pt idx="2230">
                  <c:v>32182</c:v>
                </c:pt>
                <c:pt idx="2231">
                  <c:v>32183</c:v>
                </c:pt>
                <c:pt idx="2232">
                  <c:v>32184</c:v>
                </c:pt>
                <c:pt idx="2233">
                  <c:v>32185</c:v>
                </c:pt>
                <c:pt idx="2234">
                  <c:v>32186</c:v>
                </c:pt>
                <c:pt idx="2235">
                  <c:v>32187</c:v>
                </c:pt>
                <c:pt idx="2236">
                  <c:v>32188</c:v>
                </c:pt>
                <c:pt idx="2237">
                  <c:v>32189</c:v>
                </c:pt>
                <c:pt idx="2238">
                  <c:v>32190</c:v>
                </c:pt>
                <c:pt idx="2239">
                  <c:v>32191</c:v>
                </c:pt>
                <c:pt idx="2240">
                  <c:v>32192</c:v>
                </c:pt>
                <c:pt idx="2241">
                  <c:v>32193</c:v>
                </c:pt>
                <c:pt idx="2242">
                  <c:v>32194</c:v>
                </c:pt>
                <c:pt idx="2243">
                  <c:v>32195</c:v>
                </c:pt>
                <c:pt idx="2244">
                  <c:v>32196</c:v>
                </c:pt>
                <c:pt idx="2245">
                  <c:v>32197</c:v>
                </c:pt>
                <c:pt idx="2246">
                  <c:v>32198</c:v>
                </c:pt>
                <c:pt idx="2247">
                  <c:v>32199</c:v>
                </c:pt>
                <c:pt idx="2248">
                  <c:v>32200</c:v>
                </c:pt>
                <c:pt idx="2249">
                  <c:v>32201</c:v>
                </c:pt>
                <c:pt idx="2250">
                  <c:v>32202</c:v>
                </c:pt>
                <c:pt idx="2251">
                  <c:v>32203</c:v>
                </c:pt>
                <c:pt idx="2252">
                  <c:v>32204</c:v>
                </c:pt>
                <c:pt idx="2253">
                  <c:v>32205</c:v>
                </c:pt>
                <c:pt idx="2254">
                  <c:v>32206</c:v>
                </c:pt>
                <c:pt idx="2255">
                  <c:v>32207</c:v>
                </c:pt>
                <c:pt idx="2256">
                  <c:v>32208</c:v>
                </c:pt>
                <c:pt idx="2257">
                  <c:v>32209</c:v>
                </c:pt>
                <c:pt idx="2258">
                  <c:v>32210</c:v>
                </c:pt>
                <c:pt idx="2259">
                  <c:v>32211</c:v>
                </c:pt>
                <c:pt idx="2260">
                  <c:v>32212</c:v>
                </c:pt>
                <c:pt idx="2261">
                  <c:v>32213</c:v>
                </c:pt>
                <c:pt idx="2262">
                  <c:v>32214</c:v>
                </c:pt>
                <c:pt idx="2263">
                  <c:v>32215</c:v>
                </c:pt>
                <c:pt idx="2264">
                  <c:v>32216</c:v>
                </c:pt>
                <c:pt idx="2265">
                  <c:v>32217</c:v>
                </c:pt>
                <c:pt idx="2266">
                  <c:v>32218</c:v>
                </c:pt>
                <c:pt idx="2267">
                  <c:v>32219</c:v>
                </c:pt>
                <c:pt idx="2268">
                  <c:v>32220</c:v>
                </c:pt>
                <c:pt idx="2269">
                  <c:v>32221</c:v>
                </c:pt>
                <c:pt idx="2270">
                  <c:v>32222</c:v>
                </c:pt>
                <c:pt idx="2271">
                  <c:v>32223</c:v>
                </c:pt>
                <c:pt idx="2272">
                  <c:v>32224</c:v>
                </c:pt>
                <c:pt idx="2273">
                  <c:v>32225</c:v>
                </c:pt>
                <c:pt idx="2274">
                  <c:v>32226</c:v>
                </c:pt>
                <c:pt idx="2275">
                  <c:v>32227</c:v>
                </c:pt>
                <c:pt idx="2276">
                  <c:v>32228</c:v>
                </c:pt>
                <c:pt idx="2277">
                  <c:v>32229</c:v>
                </c:pt>
                <c:pt idx="2278">
                  <c:v>32230</c:v>
                </c:pt>
                <c:pt idx="2279">
                  <c:v>32231</c:v>
                </c:pt>
                <c:pt idx="2280">
                  <c:v>32232</c:v>
                </c:pt>
                <c:pt idx="2281">
                  <c:v>32233</c:v>
                </c:pt>
                <c:pt idx="2282">
                  <c:v>32234</c:v>
                </c:pt>
                <c:pt idx="2283">
                  <c:v>32235</c:v>
                </c:pt>
                <c:pt idx="2284">
                  <c:v>32236</c:v>
                </c:pt>
                <c:pt idx="2285">
                  <c:v>32237</c:v>
                </c:pt>
                <c:pt idx="2286">
                  <c:v>32238</c:v>
                </c:pt>
                <c:pt idx="2287">
                  <c:v>32239</c:v>
                </c:pt>
                <c:pt idx="2288">
                  <c:v>32240</c:v>
                </c:pt>
                <c:pt idx="2289">
                  <c:v>32241</c:v>
                </c:pt>
                <c:pt idx="2290">
                  <c:v>32242</c:v>
                </c:pt>
                <c:pt idx="2291">
                  <c:v>32243</c:v>
                </c:pt>
                <c:pt idx="2292">
                  <c:v>32244</c:v>
                </c:pt>
                <c:pt idx="2293">
                  <c:v>32245</c:v>
                </c:pt>
                <c:pt idx="2294">
                  <c:v>32246</c:v>
                </c:pt>
                <c:pt idx="2295">
                  <c:v>32247</c:v>
                </c:pt>
                <c:pt idx="2296">
                  <c:v>32248</c:v>
                </c:pt>
                <c:pt idx="2297">
                  <c:v>32249</c:v>
                </c:pt>
                <c:pt idx="2298">
                  <c:v>32250</c:v>
                </c:pt>
                <c:pt idx="2299">
                  <c:v>32251</c:v>
                </c:pt>
                <c:pt idx="2300">
                  <c:v>32252</c:v>
                </c:pt>
                <c:pt idx="2301">
                  <c:v>32253</c:v>
                </c:pt>
                <c:pt idx="2302">
                  <c:v>32254</c:v>
                </c:pt>
                <c:pt idx="2303">
                  <c:v>32255</c:v>
                </c:pt>
                <c:pt idx="2304">
                  <c:v>32256</c:v>
                </c:pt>
                <c:pt idx="2305">
                  <c:v>32257</c:v>
                </c:pt>
                <c:pt idx="2306">
                  <c:v>32258</c:v>
                </c:pt>
                <c:pt idx="2307">
                  <c:v>32259</c:v>
                </c:pt>
                <c:pt idx="2308">
                  <c:v>32260</c:v>
                </c:pt>
                <c:pt idx="2309">
                  <c:v>32261</c:v>
                </c:pt>
                <c:pt idx="2310">
                  <c:v>32262</c:v>
                </c:pt>
                <c:pt idx="2311">
                  <c:v>32263</c:v>
                </c:pt>
                <c:pt idx="2312">
                  <c:v>32264</c:v>
                </c:pt>
                <c:pt idx="2313">
                  <c:v>32265</c:v>
                </c:pt>
                <c:pt idx="2314">
                  <c:v>32266</c:v>
                </c:pt>
                <c:pt idx="2315">
                  <c:v>32267</c:v>
                </c:pt>
                <c:pt idx="2316">
                  <c:v>32268</c:v>
                </c:pt>
                <c:pt idx="2317">
                  <c:v>32269</c:v>
                </c:pt>
                <c:pt idx="2318">
                  <c:v>32270</c:v>
                </c:pt>
                <c:pt idx="2319">
                  <c:v>32271</c:v>
                </c:pt>
                <c:pt idx="2320">
                  <c:v>32272</c:v>
                </c:pt>
                <c:pt idx="2321">
                  <c:v>32273</c:v>
                </c:pt>
                <c:pt idx="2322">
                  <c:v>32274</c:v>
                </c:pt>
                <c:pt idx="2323">
                  <c:v>32275</c:v>
                </c:pt>
                <c:pt idx="2324">
                  <c:v>32276</c:v>
                </c:pt>
                <c:pt idx="2325">
                  <c:v>32277</c:v>
                </c:pt>
                <c:pt idx="2326">
                  <c:v>32278</c:v>
                </c:pt>
                <c:pt idx="2327">
                  <c:v>32279</c:v>
                </c:pt>
                <c:pt idx="2328">
                  <c:v>32280</c:v>
                </c:pt>
                <c:pt idx="2329">
                  <c:v>32281</c:v>
                </c:pt>
                <c:pt idx="2330">
                  <c:v>32282</c:v>
                </c:pt>
                <c:pt idx="2331">
                  <c:v>32283</c:v>
                </c:pt>
                <c:pt idx="2332">
                  <c:v>32284</c:v>
                </c:pt>
                <c:pt idx="2333">
                  <c:v>32285</c:v>
                </c:pt>
                <c:pt idx="2334">
                  <c:v>32286</c:v>
                </c:pt>
                <c:pt idx="2335">
                  <c:v>32287</c:v>
                </c:pt>
                <c:pt idx="2336">
                  <c:v>32288</c:v>
                </c:pt>
                <c:pt idx="2337">
                  <c:v>32289</c:v>
                </c:pt>
                <c:pt idx="2338">
                  <c:v>32290</c:v>
                </c:pt>
                <c:pt idx="2339">
                  <c:v>32291</c:v>
                </c:pt>
                <c:pt idx="2340">
                  <c:v>32292</c:v>
                </c:pt>
                <c:pt idx="2341">
                  <c:v>32293</c:v>
                </c:pt>
                <c:pt idx="2342">
                  <c:v>32294</c:v>
                </c:pt>
                <c:pt idx="2343">
                  <c:v>32295</c:v>
                </c:pt>
                <c:pt idx="2344">
                  <c:v>32296</c:v>
                </c:pt>
                <c:pt idx="2345">
                  <c:v>32297</c:v>
                </c:pt>
                <c:pt idx="2346">
                  <c:v>32298</c:v>
                </c:pt>
                <c:pt idx="2347">
                  <c:v>32299</c:v>
                </c:pt>
                <c:pt idx="2348">
                  <c:v>32300</c:v>
                </c:pt>
                <c:pt idx="2349">
                  <c:v>32301</c:v>
                </c:pt>
                <c:pt idx="2350">
                  <c:v>32302</c:v>
                </c:pt>
                <c:pt idx="2351">
                  <c:v>32303</c:v>
                </c:pt>
                <c:pt idx="2352">
                  <c:v>32304</c:v>
                </c:pt>
                <c:pt idx="2353">
                  <c:v>32305</c:v>
                </c:pt>
                <c:pt idx="2354">
                  <c:v>32306</c:v>
                </c:pt>
                <c:pt idx="2355">
                  <c:v>32307</c:v>
                </c:pt>
                <c:pt idx="2356">
                  <c:v>32308</c:v>
                </c:pt>
                <c:pt idx="2357">
                  <c:v>32309</c:v>
                </c:pt>
                <c:pt idx="2358">
                  <c:v>32310</c:v>
                </c:pt>
                <c:pt idx="2359">
                  <c:v>32311</c:v>
                </c:pt>
                <c:pt idx="2360">
                  <c:v>32312</c:v>
                </c:pt>
                <c:pt idx="2361">
                  <c:v>32313</c:v>
                </c:pt>
                <c:pt idx="2362">
                  <c:v>32314</c:v>
                </c:pt>
                <c:pt idx="2363">
                  <c:v>32315</c:v>
                </c:pt>
                <c:pt idx="2364">
                  <c:v>32316</c:v>
                </c:pt>
                <c:pt idx="2365">
                  <c:v>32317</c:v>
                </c:pt>
                <c:pt idx="2366">
                  <c:v>32318</c:v>
                </c:pt>
                <c:pt idx="2367">
                  <c:v>32319</c:v>
                </c:pt>
                <c:pt idx="2368">
                  <c:v>32320</c:v>
                </c:pt>
                <c:pt idx="2369">
                  <c:v>32321</c:v>
                </c:pt>
                <c:pt idx="2370">
                  <c:v>32322</c:v>
                </c:pt>
                <c:pt idx="2371">
                  <c:v>32323</c:v>
                </c:pt>
                <c:pt idx="2372">
                  <c:v>32324</c:v>
                </c:pt>
                <c:pt idx="2373">
                  <c:v>32325</c:v>
                </c:pt>
                <c:pt idx="2374">
                  <c:v>32326</c:v>
                </c:pt>
                <c:pt idx="2375">
                  <c:v>32327</c:v>
                </c:pt>
                <c:pt idx="2376">
                  <c:v>32328</c:v>
                </c:pt>
                <c:pt idx="2377">
                  <c:v>32329</c:v>
                </c:pt>
                <c:pt idx="2378">
                  <c:v>32330</c:v>
                </c:pt>
                <c:pt idx="2379">
                  <c:v>32331</c:v>
                </c:pt>
                <c:pt idx="2380">
                  <c:v>32332</c:v>
                </c:pt>
                <c:pt idx="2381">
                  <c:v>32333</c:v>
                </c:pt>
                <c:pt idx="2382">
                  <c:v>32334</c:v>
                </c:pt>
                <c:pt idx="2383">
                  <c:v>32335</c:v>
                </c:pt>
                <c:pt idx="2384">
                  <c:v>32336</c:v>
                </c:pt>
                <c:pt idx="2385">
                  <c:v>32337</c:v>
                </c:pt>
                <c:pt idx="2386">
                  <c:v>32338</c:v>
                </c:pt>
                <c:pt idx="2387">
                  <c:v>32339</c:v>
                </c:pt>
                <c:pt idx="2388">
                  <c:v>32340</c:v>
                </c:pt>
                <c:pt idx="2389">
                  <c:v>32341</c:v>
                </c:pt>
                <c:pt idx="2390">
                  <c:v>32342</c:v>
                </c:pt>
                <c:pt idx="2391">
                  <c:v>32343</c:v>
                </c:pt>
                <c:pt idx="2392">
                  <c:v>32344</c:v>
                </c:pt>
                <c:pt idx="2393">
                  <c:v>32345</c:v>
                </c:pt>
                <c:pt idx="2394">
                  <c:v>32346</c:v>
                </c:pt>
                <c:pt idx="2395">
                  <c:v>32347</c:v>
                </c:pt>
                <c:pt idx="2396">
                  <c:v>32348</c:v>
                </c:pt>
                <c:pt idx="2397">
                  <c:v>32349</c:v>
                </c:pt>
                <c:pt idx="2398">
                  <c:v>32350</c:v>
                </c:pt>
                <c:pt idx="2399">
                  <c:v>32351</c:v>
                </c:pt>
                <c:pt idx="2400">
                  <c:v>32352</c:v>
                </c:pt>
                <c:pt idx="2401">
                  <c:v>32353</c:v>
                </c:pt>
                <c:pt idx="2402">
                  <c:v>32354</c:v>
                </c:pt>
                <c:pt idx="2403">
                  <c:v>32355</c:v>
                </c:pt>
                <c:pt idx="2404">
                  <c:v>32356</c:v>
                </c:pt>
                <c:pt idx="2405">
                  <c:v>32357</c:v>
                </c:pt>
                <c:pt idx="2406">
                  <c:v>32358</c:v>
                </c:pt>
                <c:pt idx="2407">
                  <c:v>32359</c:v>
                </c:pt>
                <c:pt idx="2408">
                  <c:v>32360</c:v>
                </c:pt>
                <c:pt idx="2409">
                  <c:v>32361</c:v>
                </c:pt>
                <c:pt idx="2410">
                  <c:v>32362</c:v>
                </c:pt>
                <c:pt idx="2411">
                  <c:v>32363</c:v>
                </c:pt>
                <c:pt idx="2412">
                  <c:v>32364</c:v>
                </c:pt>
                <c:pt idx="2413">
                  <c:v>32365</c:v>
                </c:pt>
                <c:pt idx="2414">
                  <c:v>32366</c:v>
                </c:pt>
                <c:pt idx="2415">
                  <c:v>32367</c:v>
                </c:pt>
                <c:pt idx="2416">
                  <c:v>32368</c:v>
                </c:pt>
                <c:pt idx="2417">
                  <c:v>32369</c:v>
                </c:pt>
                <c:pt idx="2418">
                  <c:v>32370</c:v>
                </c:pt>
                <c:pt idx="2419">
                  <c:v>32371</c:v>
                </c:pt>
                <c:pt idx="2420">
                  <c:v>32372</c:v>
                </c:pt>
                <c:pt idx="2421">
                  <c:v>32373</c:v>
                </c:pt>
                <c:pt idx="2422">
                  <c:v>32374</c:v>
                </c:pt>
                <c:pt idx="2423">
                  <c:v>32375</c:v>
                </c:pt>
                <c:pt idx="2424">
                  <c:v>32376</c:v>
                </c:pt>
                <c:pt idx="2425">
                  <c:v>32377</c:v>
                </c:pt>
                <c:pt idx="2426">
                  <c:v>32378</c:v>
                </c:pt>
                <c:pt idx="2427">
                  <c:v>32379</c:v>
                </c:pt>
                <c:pt idx="2428">
                  <c:v>32380</c:v>
                </c:pt>
                <c:pt idx="2429">
                  <c:v>32381</c:v>
                </c:pt>
                <c:pt idx="2430">
                  <c:v>32382</c:v>
                </c:pt>
                <c:pt idx="2431">
                  <c:v>32383</c:v>
                </c:pt>
                <c:pt idx="2432">
                  <c:v>32384</c:v>
                </c:pt>
                <c:pt idx="2433">
                  <c:v>32385</c:v>
                </c:pt>
                <c:pt idx="2434">
                  <c:v>32386</c:v>
                </c:pt>
                <c:pt idx="2435">
                  <c:v>32387</c:v>
                </c:pt>
                <c:pt idx="2436">
                  <c:v>32388</c:v>
                </c:pt>
                <c:pt idx="2437">
                  <c:v>32389</c:v>
                </c:pt>
                <c:pt idx="2438">
                  <c:v>32390</c:v>
                </c:pt>
                <c:pt idx="2439">
                  <c:v>32391</c:v>
                </c:pt>
                <c:pt idx="2440">
                  <c:v>32392</c:v>
                </c:pt>
                <c:pt idx="2441">
                  <c:v>32393</c:v>
                </c:pt>
                <c:pt idx="2442">
                  <c:v>32394</c:v>
                </c:pt>
                <c:pt idx="2443">
                  <c:v>32395</c:v>
                </c:pt>
                <c:pt idx="2444">
                  <c:v>32396</c:v>
                </c:pt>
                <c:pt idx="2445">
                  <c:v>32397</c:v>
                </c:pt>
                <c:pt idx="2446">
                  <c:v>32398</c:v>
                </c:pt>
                <c:pt idx="2447">
                  <c:v>32399</c:v>
                </c:pt>
                <c:pt idx="2448">
                  <c:v>32400</c:v>
                </c:pt>
                <c:pt idx="2449">
                  <c:v>32401</c:v>
                </c:pt>
                <c:pt idx="2450">
                  <c:v>32402</c:v>
                </c:pt>
                <c:pt idx="2451">
                  <c:v>32403</c:v>
                </c:pt>
                <c:pt idx="2452">
                  <c:v>32404</c:v>
                </c:pt>
                <c:pt idx="2453">
                  <c:v>32405</c:v>
                </c:pt>
                <c:pt idx="2454">
                  <c:v>32406</c:v>
                </c:pt>
                <c:pt idx="2455">
                  <c:v>32407</c:v>
                </c:pt>
                <c:pt idx="2456">
                  <c:v>32408</c:v>
                </c:pt>
                <c:pt idx="2457">
                  <c:v>32409</c:v>
                </c:pt>
                <c:pt idx="2458">
                  <c:v>32410</c:v>
                </c:pt>
                <c:pt idx="2459">
                  <c:v>32411</c:v>
                </c:pt>
                <c:pt idx="2460">
                  <c:v>32412</c:v>
                </c:pt>
                <c:pt idx="2461">
                  <c:v>32413</c:v>
                </c:pt>
                <c:pt idx="2462">
                  <c:v>32414</c:v>
                </c:pt>
                <c:pt idx="2463">
                  <c:v>32415</c:v>
                </c:pt>
                <c:pt idx="2464">
                  <c:v>32416</c:v>
                </c:pt>
                <c:pt idx="2465">
                  <c:v>32417</c:v>
                </c:pt>
                <c:pt idx="2466">
                  <c:v>32418</c:v>
                </c:pt>
                <c:pt idx="2467">
                  <c:v>32419</c:v>
                </c:pt>
                <c:pt idx="2468">
                  <c:v>32420</c:v>
                </c:pt>
                <c:pt idx="2469">
                  <c:v>32421</c:v>
                </c:pt>
                <c:pt idx="2470">
                  <c:v>32422</c:v>
                </c:pt>
                <c:pt idx="2471">
                  <c:v>32423</c:v>
                </c:pt>
                <c:pt idx="2472">
                  <c:v>32424</c:v>
                </c:pt>
                <c:pt idx="2473">
                  <c:v>32425</c:v>
                </c:pt>
                <c:pt idx="2474">
                  <c:v>32426</c:v>
                </c:pt>
                <c:pt idx="2475">
                  <c:v>32427</c:v>
                </c:pt>
                <c:pt idx="2476">
                  <c:v>32428</c:v>
                </c:pt>
                <c:pt idx="2477">
                  <c:v>32429</c:v>
                </c:pt>
                <c:pt idx="2478">
                  <c:v>32430</c:v>
                </c:pt>
                <c:pt idx="2479">
                  <c:v>32431</c:v>
                </c:pt>
                <c:pt idx="2480">
                  <c:v>32432</c:v>
                </c:pt>
                <c:pt idx="2481">
                  <c:v>32433</c:v>
                </c:pt>
                <c:pt idx="2482">
                  <c:v>32434</c:v>
                </c:pt>
                <c:pt idx="2483">
                  <c:v>32435</c:v>
                </c:pt>
                <c:pt idx="2484">
                  <c:v>32436</c:v>
                </c:pt>
                <c:pt idx="2485">
                  <c:v>32437</c:v>
                </c:pt>
                <c:pt idx="2486">
                  <c:v>32438</c:v>
                </c:pt>
                <c:pt idx="2487">
                  <c:v>32439</c:v>
                </c:pt>
                <c:pt idx="2488">
                  <c:v>32440</c:v>
                </c:pt>
                <c:pt idx="2489">
                  <c:v>32441</c:v>
                </c:pt>
                <c:pt idx="2490">
                  <c:v>32442</c:v>
                </c:pt>
                <c:pt idx="2491">
                  <c:v>32443</c:v>
                </c:pt>
                <c:pt idx="2492">
                  <c:v>32444</c:v>
                </c:pt>
                <c:pt idx="2493">
                  <c:v>32445</c:v>
                </c:pt>
                <c:pt idx="2494">
                  <c:v>32446</c:v>
                </c:pt>
                <c:pt idx="2495">
                  <c:v>32447</c:v>
                </c:pt>
                <c:pt idx="2496">
                  <c:v>32448</c:v>
                </c:pt>
                <c:pt idx="2497">
                  <c:v>32449</c:v>
                </c:pt>
                <c:pt idx="2498">
                  <c:v>32450</c:v>
                </c:pt>
                <c:pt idx="2499">
                  <c:v>32451</c:v>
                </c:pt>
                <c:pt idx="2500">
                  <c:v>32452</c:v>
                </c:pt>
                <c:pt idx="2501">
                  <c:v>32453</c:v>
                </c:pt>
                <c:pt idx="2502">
                  <c:v>32454</c:v>
                </c:pt>
                <c:pt idx="2503">
                  <c:v>32455</c:v>
                </c:pt>
                <c:pt idx="2504">
                  <c:v>32456</c:v>
                </c:pt>
                <c:pt idx="2505">
                  <c:v>32457</c:v>
                </c:pt>
                <c:pt idx="2506">
                  <c:v>32458</c:v>
                </c:pt>
                <c:pt idx="2507">
                  <c:v>32459</c:v>
                </c:pt>
                <c:pt idx="2508">
                  <c:v>32460</c:v>
                </c:pt>
                <c:pt idx="2509">
                  <c:v>32461</c:v>
                </c:pt>
                <c:pt idx="2510">
                  <c:v>32462</c:v>
                </c:pt>
                <c:pt idx="2511">
                  <c:v>32463</c:v>
                </c:pt>
                <c:pt idx="2512">
                  <c:v>32464</c:v>
                </c:pt>
                <c:pt idx="2513">
                  <c:v>32465</c:v>
                </c:pt>
                <c:pt idx="2514">
                  <c:v>32466</c:v>
                </c:pt>
                <c:pt idx="2515">
                  <c:v>32467</c:v>
                </c:pt>
                <c:pt idx="2516">
                  <c:v>32468</c:v>
                </c:pt>
                <c:pt idx="2517">
                  <c:v>32469</c:v>
                </c:pt>
                <c:pt idx="2518">
                  <c:v>32470</c:v>
                </c:pt>
                <c:pt idx="2519">
                  <c:v>32471</c:v>
                </c:pt>
                <c:pt idx="2520">
                  <c:v>32472</c:v>
                </c:pt>
                <c:pt idx="2521">
                  <c:v>32473</c:v>
                </c:pt>
                <c:pt idx="2522">
                  <c:v>32474</c:v>
                </c:pt>
                <c:pt idx="2523">
                  <c:v>32475</c:v>
                </c:pt>
                <c:pt idx="2524">
                  <c:v>32476</c:v>
                </c:pt>
                <c:pt idx="2525">
                  <c:v>32477</c:v>
                </c:pt>
                <c:pt idx="2526">
                  <c:v>32478</c:v>
                </c:pt>
                <c:pt idx="2527">
                  <c:v>32479</c:v>
                </c:pt>
                <c:pt idx="2528">
                  <c:v>32480</c:v>
                </c:pt>
                <c:pt idx="2529">
                  <c:v>32481</c:v>
                </c:pt>
                <c:pt idx="2530">
                  <c:v>32482</c:v>
                </c:pt>
                <c:pt idx="2531">
                  <c:v>32483</c:v>
                </c:pt>
                <c:pt idx="2532">
                  <c:v>32484</c:v>
                </c:pt>
                <c:pt idx="2533">
                  <c:v>32485</c:v>
                </c:pt>
                <c:pt idx="2534">
                  <c:v>32486</c:v>
                </c:pt>
                <c:pt idx="2535">
                  <c:v>32487</c:v>
                </c:pt>
                <c:pt idx="2536">
                  <c:v>32488</c:v>
                </c:pt>
                <c:pt idx="2537">
                  <c:v>32489</c:v>
                </c:pt>
                <c:pt idx="2538">
                  <c:v>32490</c:v>
                </c:pt>
                <c:pt idx="2539">
                  <c:v>32491</c:v>
                </c:pt>
                <c:pt idx="2540">
                  <c:v>32492</c:v>
                </c:pt>
                <c:pt idx="2541">
                  <c:v>32493</c:v>
                </c:pt>
                <c:pt idx="2542">
                  <c:v>32494</c:v>
                </c:pt>
                <c:pt idx="2543">
                  <c:v>32495</c:v>
                </c:pt>
                <c:pt idx="2544">
                  <c:v>32496</c:v>
                </c:pt>
                <c:pt idx="2545">
                  <c:v>32497</c:v>
                </c:pt>
                <c:pt idx="2546">
                  <c:v>32498</c:v>
                </c:pt>
                <c:pt idx="2547">
                  <c:v>32499</c:v>
                </c:pt>
                <c:pt idx="2548">
                  <c:v>32500</c:v>
                </c:pt>
                <c:pt idx="2549">
                  <c:v>32501</c:v>
                </c:pt>
                <c:pt idx="2550">
                  <c:v>32502</c:v>
                </c:pt>
                <c:pt idx="2551">
                  <c:v>32503</c:v>
                </c:pt>
                <c:pt idx="2552">
                  <c:v>32504</c:v>
                </c:pt>
                <c:pt idx="2553">
                  <c:v>32505</c:v>
                </c:pt>
                <c:pt idx="2554">
                  <c:v>32506</c:v>
                </c:pt>
                <c:pt idx="2555">
                  <c:v>32507</c:v>
                </c:pt>
                <c:pt idx="2556">
                  <c:v>32508</c:v>
                </c:pt>
                <c:pt idx="2557">
                  <c:v>32509</c:v>
                </c:pt>
                <c:pt idx="2558">
                  <c:v>32510</c:v>
                </c:pt>
                <c:pt idx="2559">
                  <c:v>32511</c:v>
                </c:pt>
                <c:pt idx="2560">
                  <c:v>32512</c:v>
                </c:pt>
                <c:pt idx="2561">
                  <c:v>32513</c:v>
                </c:pt>
                <c:pt idx="2562">
                  <c:v>32514</c:v>
                </c:pt>
                <c:pt idx="2563">
                  <c:v>32515</c:v>
                </c:pt>
                <c:pt idx="2564">
                  <c:v>32516</c:v>
                </c:pt>
                <c:pt idx="2565">
                  <c:v>32517</c:v>
                </c:pt>
                <c:pt idx="2566">
                  <c:v>32518</c:v>
                </c:pt>
                <c:pt idx="2567">
                  <c:v>32519</c:v>
                </c:pt>
                <c:pt idx="2568">
                  <c:v>32520</c:v>
                </c:pt>
                <c:pt idx="2569">
                  <c:v>32521</c:v>
                </c:pt>
                <c:pt idx="2570">
                  <c:v>32522</c:v>
                </c:pt>
                <c:pt idx="2571">
                  <c:v>32523</c:v>
                </c:pt>
                <c:pt idx="2572">
                  <c:v>32524</c:v>
                </c:pt>
                <c:pt idx="2573">
                  <c:v>32525</c:v>
                </c:pt>
                <c:pt idx="2574">
                  <c:v>32526</c:v>
                </c:pt>
                <c:pt idx="2575">
                  <c:v>32527</c:v>
                </c:pt>
                <c:pt idx="2576">
                  <c:v>32528</c:v>
                </c:pt>
                <c:pt idx="2577">
                  <c:v>32529</c:v>
                </c:pt>
                <c:pt idx="2578">
                  <c:v>32530</c:v>
                </c:pt>
                <c:pt idx="2579">
                  <c:v>32531</c:v>
                </c:pt>
                <c:pt idx="2580">
                  <c:v>32532</c:v>
                </c:pt>
                <c:pt idx="2581">
                  <c:v>32533</c:v>
                </c:pt>
                <c:pt idx="2582">
                  <c:v>32534</c:v>
                </c:pt>
                <c:pt idx="2583">
                  <c:v>32535</c:v>
                </c:pt>
                <c:pt idx="2584">
                  <c:v>32536</c:v>
                </c:pt>
                <c:pt idx="2585">
                  <c:v>32537</c:v>
                </c:pt>
                <c:pt idx="2586">
                  <c:v>32538</c:v>
                </c:pt>
                <c:pt idx="2587">
                  <c:v>32539</c:v>
                </c:pt>
                <c:pt idx="2588">
                  <c:v>32540</c:v>
                </c:pt>
                <c:pt idx="2589">
                  <c:v>32541</c:v>
                </c:pt>
                <c:pt idx="2590">
                  <c:v>32542</c:v>
                </c:pt>
                <c:pt idx="2591">
                  <c:v>32543</c:v>
                </c:pt>
                <c:pt idx="2592">
                  <c:v>32544</c:v>
                </c:pt>
                <c:pt idx="2593">
                  <c:v>32545</c:v>
                </c:pt>
                <c:pt idx="2594">
                  <c:v>32546</c:v>
                </c:pt>
                <c:pt idx="2595">
                  <c:v>32547</c:v>
                </c:pt>
                <c:pt idx="2596">
                  <c:v>32548</c:v>
                </c:pt>
                <c:pt idx="2597">
                  <c:v>32549</c:v>
                </c:pt>
                <c:pt idx="2598">
                  <c:v>32550</c:v>
                </c:pt>
                <c:pt idx="2599">
                  <c:v>32551</c:v>
                </c:pt>
                <c:pt idx="2600">
                  <c:v>32552</c:v>
                </c:pt>
                <c:pt idx="2601">
                  <c:v>32553</c:v>
                </c:pt>
                <c:pt idx="2602">
                  <c:v>32554</c:v>
                </c:pt>
                <c:pt idx="2603">
                  <c:v>32555</c:v>
                </c:pt>
                <c:pt idx="2604">
                  <c:v>32556</c:v>
                </c:pt>
                <c:pt idx="2605">
                  <c:v>32557</c:v>
                </c:pt>
                <c:pt idx="2606">
                  <c:v>32558</c:v>
                </c:pt>
                <c:pt idx="2607">
                  <c:v>32559</c:v>
                </c:pt>
                <c:pt idx="2608">
                  <c:v>32560</c:v>
                </c:pt>
                <c:pt idx="2609">
                  <c:v>32561</c:v>
                </c:pt>
                <c:pt idx="2610">
                  <c:v>32562</c:v>
                </c:pt>
                <c:pt idx="2611">
                  <c:v>32563</c:v>
                </c:pt>
                <c:pt idx="2612">
                  <c:v>32564</c:v>
                </c:pt>
                <c:pt idx="2613">
                  <c:v>32565</c:v>
                </c:pt>
                <c:pt idx="2614">
                  <c:v>32566</c:v>
                </c:pt>
                <c:pt idx="2615">
                  <c:v>32567</c:v>
                </c:pt>
                <c:pt idx="2616">
                  <c:v>32568</c:v>
                </c:pt>
                <c:pt idx="2617">
                  <c:v>32569</c:v>
                </c:pt>
                <c:pt idx="2618">
                  <c:v>32570</c:v>
                </c:pt>
                <c:pt idx="2619">
                  <c:v>32571</c:v>
                </c:pt>
                <c:pt idx="2620">
                  <c:v>32572</c:v>
                </c:pt>
                <c:pt idx="2621">
                  <c:v>32573</c:v>
                </c:pt>
                <c:pt idx="2622">
                  <c:v>32574</c:v>
                </c:pt>
                <c:pt idx="2623">
                  <c:v>32575</c:v>
                </c:pt>
                <c:pt idx="2624">
                  <c:v>32576</c:v>
                </c:pt>
                <c:pt idx="2625">
                  <c:v>32577</c:v>
                </c:pt>
                <c:pt idx="2626">
                  <c:v>32578</c:v>
                </c:pt>
                <c:pt idx="2627">
                  <c:v>32579</c:v>
                </c:pt>
                <c:pt idx="2628">
                  <c:v>32580</c:v>
                </c:pt>
                <c:pt idx="2629">
                  <c:v>32581</c:v>
                </c:pt>
                <c:pt idx="2630">
                  <c:v>32582</c:v>
                </c:pt>
                <c:pt idx="2631">
                  <c:v>32583</c:v>
                </c:pt>
                <c:pt idx="2632">
                  <c:v>32584</c:v>
                </c:pt>
                <c:pt idx="2633">
                  <c:v>32585</c:v>
                </c:pt>
                <c:pt idx="2634">
                  <c:v>32586</c:v>
                </c:pt>
                <c:pt idx="2635">
                  <c:v>32587</c:v>
                </c:pt>
                <c:pt idx="2636">
                  <c:v>32588</c:v>
                </c:pt>
                <c:pt idx="2637">
                  <c:v>32589</c:v>
                </c:pt>
                <c:pt idx="2638">
                  <c:v>32590</c:v>
                </c:pt>
                <c:pt idx="2639">
                  <c:v>32591</c:v>
                </c:pt>
                <c:pt idx="2640">
                  <c:v>32592</c:v>
                </c:pt>
                <c:pt idx="2641">
                  <c:v>32593</c:v>
                </c:pt>
                <c:pt idx="2642">
                  <c:v>32594</c:v>
                </c:pt>
                <c:pt idx="2643">
                  <c:v>32595</c:v>
                </c:pt>
                <c:pt idx="2644">
                  <c:v>32596</c:v>
                </c:pt>
                <c:pt idx="2645">
                  <c:v>32597</c:v>
                </c:pt>
                <c:pt idx="2646">
                  <c:v>32598</c:v>
                </c:pt>
                <c:pt idx="2647">
                  <c:v>32599</c:v>
                </c:pt>
                <c:pt idx="2648">
                  <c:v>32600</c:v>
                </c:pt>
                <c:pt idx="2649">
                  <c:v>32601</c:v>
                </c:pt>
                <c:pt idx="2650">
                  <c:v>32602</c:v>
                </c:pt>
                <c:pt idx="2651">
                  <c:v>32603</c:v>
                </c:pt>
                <c:pt idx="2652">
                  <c:v>32604</c:v>
                </c:pt>
                <c:pt idx="2653">
                  <c:v>32605</c:v>
                </c:pt>
                <c:pt idx="2654">
                  <c:v>32606</c:v>
                </c:pt>
                <c:pt idx="2655">
                  <c:v>32607</c:v>
                </c:pt>
                <c:pt idx="2656">
                  <c:v>32608</c:v>
                </c:pt>
                <c:pt idx="2657">
                  <c:v>32609</c:v>
                </c:pt>
                <c:pt idx="2658">
                  <c:v>32610</c:v>
                </c:pt>
                <c:pt idx="2659">
                  <c:v>32611</c:v>
                </c:pt>
                <c:pt idx="2660">
                  <c:v>32612</c:v>
                </c:pt>
                <c:pt idx="2661">
                  <c:v>32613</c:v>
                </c:pt>
                <c:pt idx="2662">
                  <c:v>32614</c:v>
                </c:pt>
                <c:pt idx="2663">
                  <c:v>32615</c:v>
                </c:pt>
                <c:pt idx="2664">
                  <c:v>32616</c:v>
                </c:pt>
                <c:pt idx="2665">
                  <c:v>32617</c:v>
                </c:pt>
                <c:pt idx="2666">
                  <c:v>32618</c:v>
                </c:pt>
                <c:pt idx="2667">
                  <c:v>32619</c:v>
                </c:pt>
                <c:pt idx="2668">
                  <c:v>32620</c:v>
                </c:pt>
                <c:pt idx="2669">
                  <c:v>32621</c:v>
                </c:pt>
                <c:pt idx="2670">
                  <c:v>32622</c:v>
                </c:pt>
                <c:pt idx="2671">
                  <c:v>32623</c:v>
                </c:pt>
                <c:pt idx="2672">
                  <c:v>32624</c:v>
                </c:pt>
                <c:pt idx="2673">
                  <c:v>32625</c:v>
                </c:pt>
                <c:pt idx="2674">
                  <c:v>32626</c:v>
                </c:pt>
                <c:pt idx="2675">
                  <c:v>32627</c:v>
                </c:pt>
                <c:pt idx="2676">
                  <c:v>32628</c:v>
                </c:pt>
                <c:pt idx="2677">
                  <c:v>32629</c:v>
                </c:pt>
                <c:pt idx="2678">
                  <c:v>32630</c:v>
                </c:pt>
                <c:pt idx="2679">
                  <c:v>32631</c:v>
                </c:pt>
                <c:pt idx="2680">
                  <c:v>32632</c:v>
                </c:pt>
                <c:pt idx="2681">
                  <c:v>32633</c:v>
                </c:pt>
                <c:pt idx="2682">
                  <c:v>32634</c:v>
                </c:pt>
                <c:pt idx="2683">
                  <c:v>32635</c:v>
                </c:pt>
                <c:pt idx="2684">
                  <c:v>32636</c:v>
                </c:pt>
                <c:pt idx="2685">
                  <c:v>32637</c:v>
                </c:pt>
                <c:pt idx="2686">
                  <c:v>32638</c:v>
                </c:pt>
                <c:pt idx="2687">
                  <c:v>32639</c:v>
                </c:pt>
                <c:pt idx="2688">
                  <c:v>32640</c:v>
                </c:pt>
                <c:pt idx="2689">
                  <c:v>32641</c:v>
                </c:pt>
                <c:pt idx="2690">
                  <c:v>32642</c:v>
                </c:pt>
                <c:pt idx="2691">
                  <c:v>32643</c:v>
                </c:pt>
                <c:pt idx="2692">
                  <c:v>32644</c:v>
                </c:pt>
                <c:pt idx="2693">
                  <c:v>32645</c:v>
                </c:pt>
                <c:pt idx="2694">
                  <c:v>32646</c:v>
                </c:pt>
                <c:pt idx="2695">
                  <c:v>32647</c:v>
                </c:pt>
                <c:pt idx="2696">
                  <c:v>32648</c:v>
                </c:pt>
                <c:pt idx="2697">
                  <c:v>32649</c:v>
                </c:pt>
                <c:pt idx="2698">
                  <c:v>32650</c:v>
                </c:pt>
                <c:pt idx="2699">
                  <c:v>32651</c:v>
                </c:pt>
                <c:pt idx="2700">
                  <c:v>32652</c:v>
                </c:pt>
                <c:pt idx="2701">
                  <c:v>32653</c:v>
                </c:pt>
                <c:pt idx="2702">
                  <c:v>32654</c:v>
                </c:pt>
                <c:pt idx="2703">
                  <c:v>32655</c:v>
                </c:pt>
                <c:pt idx="2704">
                  <c:v>32656</c:v>
                </c:pt>
                <c:pt idx="2705">
                  <c:v>32657</c:v>
                </c:pt>
                <c:pt idx="2706">
                  <c:v>32658</c:v>
                </c:pt>
                <c:pt idx="2707">
                  <c:v>32659</c:v>
                </c:pt>
                <c:pt idx="2708">
                  <c:v>32660</c:v>
                </c:pt>
                <c:pt idx="2709">
                  <c:v>32661</c:v>
                </c:pt>
                <c:pt idx="2710">
                  <c:v>32662</c:v>
                </c:pt>
                <c:pt idx="2711">
                  <c:v>32663</c:v>
                </c:pt>
                <c:pt idx="2712">
                  <c:v>32664</c:v>
                </c:pt>
                <c:pt idx="2713">
                  <c:v>32665</c:v>
                </c:pt>
                <c:pt idx="2714">
                  <c:v>32666</c:v>
                </c:pt>
                <c:pt idx="2715">
                  <c:v>32667</c:v>
                </c:pt>
                <c:pt idx="2716">
                  <c:v>32668</c:v>
                </c:pt>
                <c:pt idx="2717">
                  <c:v>32669</c:v>
                </c:pt>
                <c:pt idx="2718">
                  <c:v>32670</c:v>
                </c:pt>
                <c:pt idx="2719">
                  <c:v>32671</c:v>
                </c:pt>
                <c:pt idx="2720">
                  <c:v>32672</c:v>
                </c:pt>
                <c:pt idx="2721">
                  <c:v>32673</c:v>
                </c:pt>
                <c:pt idx="2722">
                  <c:v>32674</c:v>
                </c:pt>
                <c:pt idx="2723">
                  <c:v>32675</c:v>
                </c:pt>
                <c:pt idx="2724">
                  <c:v>32676</c:v>
                </c:pt>
                <c:pt idx="2725">
                  <c:v>32677</c:v>
                </c:pt>
                <c:pt idx="2726">
                  <c:v>32678</c:v>
                </c:pt>
                <c:pt idx="2727">
                  <c:v>32679</c:v>
                </c:pt>
                <c:pt idx="2728">
                  <c:v>32680</c:v>
                </c:pt>
                <c:pt idx="2729">
                  <c:v>32681</c:v>
                </c:pt>
                <c:pt idx="2730">
                  <c:v>32682</c:v>
                </c:pt>
                <c:pt idx="2731">
                  <c:v>32683</c:v>
                </c:pt>
                <c:pt idx="2732">
                  <c:v>32684</c:v>
                </c:pt>
                <c:pt idx="2733">
                  <c:v>32685</c:v>
                </c:pt>
                <c:pt idx="2734">
                  <c:v>32686</c:v>
                </c:pt>
                <c:pt idx="2735">
                  <c:v>32687</c:v>
                </c:pt>
                <c:pt idx="2736">
                  <c:v>32688</c:v>
                </c:pt>
                <c:pt idx="2737">
                  <c:v>32689</c:v>
                </c:pt>
                <c:pt idx="2738">
                  <c:v>32690</c:v>
                </c:pt>
                <c:pt idx="2739">
                  <c:v>32691</c:v>
                </c:pt>
                <c:pt idx="2740">
                  <c:v>32692</c:v>
                </c:pt>
                <c:pt idx="2741">
                  <c:v>32693</c:v>
                </c:pt>
                <c:pt idx="2742">
                  <c:v>32694</c:v>
                </c:pt>
                <c:pt idx="2743">
                  <c:v>32695</c:v>
                </c:pt>
                <c:pt idx="2744">
                  <c:v>32696</c:v>
                </c:pt>
                <c:pt idx="2745">
                  <c:v>32697</c:v>
                </c:pt>
                <c:pt idx="2746">
                  <c:v>32698</c:v>
                </c:pt>
                <c:pt idx="2747">
                  <c:v>32699</c:v>
                </c:pt>
                <c:pt idx="2748">
                  <c:v>32700</c:v>
                </c:pt>
                <c:pt idx="2749">
                  <c:v>32701</c:v>
                </c:pt>
                <c:pt idx="2750">
                  <c:v>32702</c:v>
                </c:pt>
                <c:pt idx="2751">
                  <c:v>32703</c:v>
                </c:pt>
                <c:pt idx="2752">
                  <c:v>32704</c:v>
                </c:pt>
                <c:pt idx="2753">
                  <c:v>32705</c:v>
                </c:pt>
                <c:pt idx="2754">
                  <c:v>32706</c:v>
                </c:pt>
                <c:pt idx="2755">
                  <c:v>32707</c:v>
                </c:pt>
                <c:pt idx="2756">
                  <c:v>32708</c:v>
                </c:pt>
                <c:pt idx="2757">
                  <c:v>32709</c:v>
                </c:pt>
                <c:pt idx="2758">
                  <c:v>32710</c:v>
                </c:pt>
                <c:pt idx="2759">
                  <c:v>32711</c:v>
                </c:pt>
                <c:pt idx="2760">
                  <c:v>32712</c:v>
                </c:pt>
                <c:pt idx="2761">
                  <c:v>32713</c:v>
                </c:pt>
                <c:pt idx="2762">
                  <c:v>32714</c:v>
                </c:pt>
                <c:pt idx="2763">
                  <c:v>32715</c:v>
                </c:pt>
                <c:pt idx="2764">
                  <c:v>32716</c:v>
                </c:pt>
                <c:pt idx="2765">
                  <c:v>32717</c:v>
                </c:pt>
                <c:pt idx="2766">
                  <c:v>32718</c:v>
                </c:pt>
                <c:pt idx="2767">
                  <c:v>32719</c:v>
                </c:pt>
                <c:pt idx="2768">
                  <c:v>32720</c:v>
                </c:pt>
                <c:pt idx="2769">
                  <c:v>32721</c:v>
                </c:pt>
                <c:pt idx="2770">
                  <c:v>32722</c:v>
                </c:pt>
                <c:pt idx="2771">
                  <c:v>32723</c:v>
                </c:pt>
                <c:pt idx="2772">
                  <c:v>32724</c:v>
                </c:pt>
                <c:pt idx="2773">
                  <c:v>32725</c:v>
                </c:pt>
                <c:pt idx="2774">
                  <c:v>32726</c:v>
                </c:pt>
                <c:pt idx="2775">
                  <c:v>32727</c:v>
                </c:pt>
                <c:pt idx="2776">
                  <c:v>32728</c:v>
                </c:pt>
                <c:pt idx="2777">
                  <c:v>32729</c:v>
                </c:pt>
                <c:pt idx="2778">
                  <c:v>32730</c:v>
                </c:pt>
                <c:pt idx="2779">
                  <c:v>32731</c:v>
                </c:pt>
                <c:pt idx="2780">
                  <c:v>32732</c:v>
                </c:pt>
                <c:pt idx="2781">
                  <c:v>32733</c:v>
                </c:pt>
                <c:pt idx="2782">
                  <c:v>32734</c:v>
                </c:pt>
                <c:pt idx="2783">
                  <c:v>32735</c:v>
                </c:pt>
                <c:pt idx="2784">
                  <c:v>32736</c:v>
                </c:pt>
                <c:pt idx="2785">
                  <c:v>32737</c:v>
                </c:pt>
                <c:pt idx="2786">
                  <c:v>32738</c:v>
                </c:pt>
                <c:pt idx="2787">
                  <c:v>32739</c:v>
                </c:pt>
                <c:pt idx="2788">
                  <c:v>32740</c:v>
                </c:pt>
                <c:pt idx="2789">
                  <c:v>32741</c:v>
                </c:pt>
                <c:pt idx="2790">
                  <c:v>32742</c:v>
                </c:pt>
                <c:pt idx="2791">
                  <c:v>32743</c:v>
                </c:pt>
                <c:pt idx="2792">
                  <c:v>32744</c:v>
                </c:pt>
                <c:pt idx="2793">
                  <c:v>32745</c:v>
                </c:pt>
                <c:pt idx="2794">
                  <c:v>32746</c:v>
                </c:pt>
                <c:pt idx="2795">
                  <c:v>32747</c:v>
                </c:pt>
                <c:pt idx="2796">
                  <c:v>32748</c:v>
                </c:pt>
                <c:pt idx="2797">
                  <c:v>32749</c:v>
                </c:pt>
                <c:pt idx="2798">
                  <c:v>32750</c:v>
                </c:pt>
                <c:pt idx="2799">
                  <c:v>32751</c:v>
                </c:pt>
                <c:pt idx="2800">
                  <c:v>32752</c:v>
                </c:pt>
                <c:pt idx="2801">
                  <c:v>32753</c:v>
                </c:pt>
                <c:pt idx="2802">
                  <c:v>32754</c:v>
                </c:pt>
                <c:pt idx="2803">
                  <c:v>32755</c:v>
                </c:pt>
                <c:pt idx="2804">
                  <c:v>32756</c:v>
                </c:pt>
                <c:pt idx="2805">
                  <c:v>32757</c:v>
                </c:pt>
                <c:pt idx="2806">
                  <c:v>32758</c:v>
                </c:pt>
                <c:pt idx="2807">
                  <c:v>32759</c:v>
                </c:pt>
                <c:pt idx="2808">
                  <c:v>32760</c:v>
                </c:pt>
                <c:pt idx="2809">
                  <c:v>32761</c:v>
                </c:pt>
                <c:pt idx="2810">
                  <c:v>32762</c:v>
                </c:pt>
                <c:pt idx="2811">
                  <c:v>32763</c:v>
                </c:pt>
                <c:pt idx="2812">
                  <c:v>32764</c:v>
                </c:pt>
                <c:pt idx="2813">
                  <c:v>32765</c:v>
                </c:pt>
                <c:pt idx="2814">
                  <c:v>32766</c:v>
                </c:pt>
                <c:pt idx="2815">
                  <c:v>32767</c:v>
                </c:pt>
                <c:pt idx="2816">
                  <c:v>32768</c:v>
                </c:pt>
                <c:pt idx="2817">
                  <c:v>32769</c:v>
                </c:pt>
                <c:pt idx="2818">
                  <c:v>32770</c:v>
                </c:pt>
                <c:pt idx="2819">
                  <c:v>32771</c:v>
                </c:pt>
                <c:pt idx="2820">
                  <c:v>32772</c:v>
                </c:pt>
                <c:pt idx="2821">
                  <c:v>32773</c:v>
                </c:pt>
                <c:pt idx="2822">
                  <c:v>32774</c:v>
                </c:pt>
                <c:pt idx="2823">
                  <c:v>32775</c:v>
                </c:pt>
                <c:pt idx="2824">
                  <c:v>32776</c:v>
                </c:pt>
                <c:pt idx="2825">
                  <c:v>32777</c:v>
                </c:pt>
                <c:pt idx="2826">
                  <c:v>32778</c:v>
                </c:pt>
                <c:pt idx="2827">
                  <c:v>32779</c:v>
                </c:pt>
                <c:pt idx="2828">
                  <c:v>32780</c:v>
                </c:pt>
                <c:pt idx="2829">
                  <c:v>32781</c:v>
                </c:pt>
                <c:pt idx="2830">
                  <c:v>32782</c:v>
                </c:pt>
                <c:pt idx="2831">
                  <c:v>32783</c:v>
                </c:pt>
                <c:pt idx="2832">
                  <c:v>32784</c:v>
                </c:pt>
                <c:pt idx="2833">
                  <c:v>32785</c:v>
                </c:pt>
                <c:pt idx="2834">
                  <c:v>32786</c:v>
                </c:pt>
                <c:pt idx="2835">
                  <c:v>32787</c:v>
                </c:pt>
                <c:pt idx="2836">
                  <c:v>32788</c:v>
                </c:pt>
                <c:pt idx="2837">
                  <c:v>32789</c:v>
                </c:pt>
                <c:pt idx="2838">
                  <c:v>32790</c:v>
                </c:pt>
                <c:pt idx="2839">
                  <c:v>32791</c:v>
                </c:pt>
                <c:pt idx="2840">
                  <c:v>32792</c:v>
                </c:pt>
                <c:pt idx="2841">
                  <c:v>32793</c:v>
                </c:pt>
                <c:pt idx="2842">
                  <c:v>32794</c:v>
                </c:pt>
                <c:pt idx="2843">
                  <c:v>32795</c:v>
                </c:pt>
                <c:pt idx="2844">
                  <c:v>32796</c:v>
                </c:pt>
                <c:pt idx="2845">
                  <c:v>32797</c:v>
                </c:pt>
                <c:pt idx="2846">
                  <c:v>32798</c:v>
                </c:pt>
                <c:pt idx="2847">
                  <c:v>32799</c:v>
                </c:pt>
                <c:pt idx="2848">
                  <c:v>32800</c:v>
                </c:pt>
                <c:pt idx="2849">
                  <c:v>32801</c:v>
                </c:pt>
                <c:pt idx="2850">
                  <c:v>32802</c:v>
                </c:pt>
                <c:pt idx="2851">
                  <c:v>32803</c:v>
                </c:pt>
                <c:pt idx="2852">
                  <c:v>32804</c:v>
                </c:pt>
                <c:pt idx="2853">
                  <c:v>32805</c:v>
                </c:pt>
                <c:pt idx="2854">
                  <c:v>32806</c:v>
                </c:pt>
                <c:pt idx="2855">
                  <c:v>32807</c:v>
                </c:pt>
                <c:pt idx="2856">
                  <c:v>32808</c:v>
                </c:pt>
                <c:pt idx="2857">
                  <c:v>32809</c:v>
                </c:pt>
                <c:pt idx="2858">
                  <c:v>32810</c:v>
                </c:pt>
                <c:pt idx="2859">
                  <c:v>32811</c:v>
                </c:pt>
                <c:pt idx="2860">
                  <c:v>32812</c:v>
                </c:pt>
                <c:pt idx="2861">
                  <c:v>32813</c:v>
                </c:pt>
                <c:pt idx="2862">
                  <c:v>32814</c:v>
                </c:pt>
                <c:pt idx="2863">
                  <c:v>32815</c:v>
                </c:pt>
                <c:pt idx="2864">
                  <c:v>32816</c:v>
                </c:pt>
                <c:pt idx="2865">
                  <c:v>32817</c:v>
                </c:pt>
                <c:pt idx="2866">
                  <c:v>32818</c:v>
                </c:pt>
                <c:pt idx="2867">
                  <c:v>32819</c:v>
                </c:pt>
                <c:pt idx="2868">
                  <c:v>32820</c:v>
                </c:pt>
                <c:pt idx="2869">
                  <c:v>32821</c:v>
                </c:pt>
                <c:pt idx="2870">
                  <c:v>32822</c:v>
                </c:pt>
                <c:pt idx="2871">
                  <c:v>32823</c:v>
                </c:pt>
                <c:pt idx="2872">
                  <c:v>32824</c:v>
                </c:pt>
                <c:pt idx="2873">
                  <c:v>32825</c:v>
                </c:pt>
                <c:pt idx="2874">
                  <c:v>32826</c:v>
                </c:pt>
                <c:pt idx="2875">
                  <c:v>32827</c:v>
                </c:pt>
                <c:pt idx="2876">
                  <c:v>32828</c:v>
                </c:pt>
                <c:pt idx="2877">
                  <c:v>32829</c:v>
                </c:pt>
                <c:pt idx="2878">
                  <c:v>32830</c:v>
                </c:pt>
                <c:pt idx="2879">
                  <c:v>32831</c:v>
                </c:pt>
                <c:pt idx="2880">
                  <c:v>32832</c:v>
                </c:pt>
                <c:pt idx="2881">
                  <c:v>32833</c:v>
                </c:pt>
                <c:pt idx="2882">
                  <c:v>32834</c:v>
                </c:pt>
                <c:pt idx="2883">
                  <c:v>32835</c:v>
                </c:pt>
                <c:pt idx="2884">
                  <c:v>32836</c:v>
                </c:pt>
                <c:pt idx="2885">
                  <c:v>32837</c:v>
                </c:pt>
                <c:pt idx="2886">
                  <c:v>32838</c:v>
                </c:pt>
                <c:pt idx="2887">
                  <c:v>32839</c:v>
                </c:pt>
                <c:pt idx="2888">
                  <c:v>32840</c:v>
                </c:pt>
                <c:pt idx="2889">
                  <c:v>32841</c:v>
                </c:pt>
                <c:pt idx="2890">
                  <c:v>32842</c:v>
                </c:pt>
                <c:pt idx="2891">
                  <c:v>32843</c:v>
                </c:pt>
                <c:pt idx="2892">
                  <c:v>32844</c:v>
                </c:pt>
                <c:pt idx="2893">
                  <c:v>32845</c:v>
                </c:pt>
                <c:pt idx="2894">
                  <c:v>32846</c:v>
                </c:pt>
                <c:pt idx="2895">
                  <c:v>32847</c:v>
                </c:pt>
                <c:pt idx="2896">
                  <c:v>32848</c:v>
                </c:pt>
                <c:pt idx="2897">
                  <c:v>32849</c:v>
                </c:pt>
                <c:pt idx="2898">
                  <c:v>32850</c:v>
                </c:pt>
                <c:pt idx="2899">
                  <c:v>32851</c:v>
                </c:pt>
                <c:pt idx="2900">
                  <c:v>32852</c:v>
                </c:pt>
                <c:pt idx="2901">
                  <c:v>32853</c:v>
                </c:pt>
                <c:pt idx="2902">
                  <c:v>32854</c:v>
                </c:pt>
                <c:pt idx="2903">
                  <c:v>32855</c:v>
                </c:pt>
                <c:pt idx="2904">
                  <c:v>32856</c:v>
                </c:pt>
                <c:pt idx="2905">
                  <c:v>32857</c:v>
                </c:pt>
                <c:pt idx="2906">
                  <c:v>32858</c:v>
                </c:pt>
                <c:pt idx="2907">
                  <c:v>32859</c:v>
                </c:pt>
                <c:pt idx="2908">
                  <c:v>32860</c:v>
                </c:pt>
                <c:pt idx="2909">
                  <c:v>32861</c:v>
                </c:pt>
                <c:pt idx="2910">
                  <c:v>32862</c:v>
                </c:pt>
                <c:pt idx="2911">
                  <c:v>32863</c:v>
                </c:pt>
                <c:pt idx="2912">
                  <c:v>32864</c:v>
                </c:pt>
                <c:pt idx="2913">
                  <c:v>32865</c:v>
                </c:pt>
                <c:pt idx="2914">
                  <c:v>32866</c:v>
                </c:pt>
                <c:pt idx="2915">
                  <c:v>32867</c:v>
                </c:pt>
                <c:pt idx="2916">
                  <c:v>32868</c:v>
                </c:pt>
                <c:pt idx="2917">
                  <c:v>32869</c:v>
                </c:pt>
                <c:pt idx="2918">
                  <c:v>32870</c:v>
                </c:pt>
                <c:pt idx="2919">
                  <c:v>32871</c:v>
                </c:pt>
                <c:pt idx="2920">
                  <c:v>32872</c:v>
                </c:pt>
                <c:pt idx="2921">
                  <c:v>32873</c:v>
                </c:pt>
                <c:pt idx="2922">
                  <c:v>32874</c:v>
                </c:pt>
                <c:pt idx="2923">
                  <c:v>32875</c:v>
                </c:pt>
                <c:pt idx="2924">
                  <c:v>32876</c:v>
                </c:pt>
                <c:pt idx="2925">
                  <c:v>32877</c:v>
                </c:pt>
                <c:pt idx="2926">
                  <c:v>32878</c:v>
                </c:pt>
                <c:pt idx="2927">
                  <c:v>32879</c:v>
                </c:pt>
                <c:pt idx="2928">
                  <c:v>32880</c:v>
                </c:pt>
                <c:pt idx="2929">
                  <c:v>32881</c:v>
                </c:pt>
                <c:pt idx="2930">
                  <c:v>32882</c:v>
                </c:pt>
                <c:pt idx="2931">
                  <c:v>32883</c:v>
                </c:pt>
                <c:pt idx="2932">
                  <c:v>32884</c:v>
                </c:pt>
                <c:pt idx="2933">
                  <c:v>32885</c:v>
                </c:pt>
                <c:pt idx="2934">
                  <c:v>32886</c:v>
                </c:pt>
                <c:pt idx="2935">
                  <c:v>32887</c:v>
                </c:pt>
                <c:pt idx="2936">
                  <c:v>32888</c:v>
                </c:pt>
                <c:pt idx="2937">
                  <c:v>32889</c:v>
                </c:pt>
                <c:pt idx="2938">
                  <c:v>32890</c:v>
                </c:pt>
                <c:pt idx="2939">
                  <c:v>32891</c:v>
                </c:pt>
                <c:pt idx="2940">
                  <c:v>32892</c:v>
                </c:pt>
                <c:pt idx="2941">
                  <c:v>32893</c:v>
                </c:pt>
                <c:pt idx="2942">
                  <c:v>32894</c:v>
                </c:pt>
                <c:pt idx="2943">
                  <c:v>32895</c:v>
                </c:pt>
                <c:pt idx="2944">
                  <c:v>32896</c:v>
                </c:pt>
                <c:pt idx="2945">
                  <c:v>32897</c:v>
                </c:pt>
                <c:pt idx="2946">
                  <c:v>32898</c:v>
                </c:pt>
                <c:pt idx="2947">
                  <c:v>32899</c:v>
                </c:pt>
                <c:pt idx="2948">
                  <c:v>32900</c:v>
                </c:pt>
                <c:pt idx="2949">
                  <c:v>32901</c:v>
                </c:pt>
                <c:pt idx="2950">
                  <c:v>32902</c:v>
                </c:pt>
                <c:pt idx="2951">
                  <c:v>32903</c:v>
                </c:pt>
                <c:pt idx="2952">
                  <c:v>32904</c:v>
                </c:pt>
                <c:pt idx="2953">
                  <c:v>32905</c:v>
                </c:pt>
                <c:pt idx="2954">
                  <c:v>32906</c:v>
                </c:pt>
                <c:pt idx="2955">
                  <c:v>32907</c:v>
                </c:pt>
                <c:pt idx="2956">
                  <c:v>32908</c:v>
                </c:pt>
                <c:pt idx="2957">
                  <c:v>32909</c:v>
                </c:pt>
                <c:pt idx="2958">
                  <c:v>32910</c:v>
                </c:pt>
                <c:pt idx="2959">
                  <c:v>32911</c:v>
                </c:pt>
                <c:pt idx="2960">
                  <c:v>32912</c:v>
                </c:pt>
                <c:pt idx="2961">
                  <c:v>32913</c:v>
                </c:pt>
                <c:pt idx="2962">
                  <c:v>32914</c:v>
                </c:pt>
                <c:pt idx="2963">
                  <c:v>32915</c:v>
                </c:pt>
                <c:pt idx="2964">
                  <c:v>32916</c:v>
                </c:pt>
                <c:pt idx="2965">
                  <c:v>32917</c:v>
                </c:pt>
                <c:pt idx="2966">
                  <c:v>32918</c:v>
                </c:pt>
                <c:pt idx="2967">
                  <c:v>32919</c:v>
                </c:pt>
                <c:pt idx="2968">
                  <c:v>32920</c:v>
                </c:pt>
                <c:pt idx="2969">
                  <c:v>32921</c:v>
                </c:pt>
                <c:pt idx="2970">
                  <c:v>32922</c:v>
                </c:pt>
                <c:pt idx="2971">
                  <c:v>32923</c:v>
                </c:pt>
                <c:pt idx="2972">
                  <c:v>32924</c:v>
                </c:pt>
                <c:pt idx="2973">
                  <c:v>32925</c:v>
                </c:pt>
                <c:pt idx="2974">
                  <c:v>32926</c:v>
                </c:pt>
                <c:pt idx="2975">
                  <c:v>32927</c:v>
                </c:pt>
                <c:pt idx="2976">
                  <c:v>32928</c:v>
                </c:pt>
                <c:pt idx="2977">
                  <c:v>32929</c:v>
                </c:pt>
                <c:pt idx="2978">
                  <c:v>32930</c:v>
                </c:pt>
                <c:pt idx="2979">
                  <c:v>32931</c:v>
                </c:pt>
                <c:pt idx="2980">
                  <c:v>32932</c:v>
                </c:pt>
                <c:pt idx="2981">
                  <c:v>32933</c:v>
                </c:pt>
                <c:pt idx="2982">
                  <c:v>32934</c:v>
                </c:pt>
                <c:pt idx="2983">
                  <c:v>32935</c:v>
                </c:pt>
                <c:pt idx="2984">
                  <c:v>32936</c:v>
                </c:pt>
                <c:pt idx="2985">
                  <c:v>32937</c:v>
                </c:pt>
                <c:pt idx="2986">
                  <c:v>32938</c:v>
                </c:pt>
                <c:pt idx="2987">
                  <c:v>32939</c:v>
                </c:pt>
                <c:pt idx="2988">
                  <c:v>32940</c:v>
                </c:pt>
                <c:pt idx="2989">
                  <c:v>32941</c:v>
                </c:pt>
                <c:pt idx="2990">
                  <c:v>32942</c:v>
                </c:pt>
                <c:pt idx="2991">
                  <c:v>32943</c:v>
                </c:pt>
                <c:pt idx="2992">
                  <c:v>32944</c:v>
                </c:pt>
                <c:pt idx="2993">
                  <c:v>32945</c:v>
                </c:pt>
                <c:pt idx="2994">
                  <c:v>32946</c:v>
                </c:pt>
                <c:pt idx="2995">
                  <c:v>32947</c:v>
                </c:pt>
                <c:pt idx="2996">
                  <c:v>32948</c:v>
                </c:pt>
                <c:pt idx="2997">
                  <c:v>32949</c:v>
                </c:pt>
                <c:pt idx="2998">
                  <c:v>32950</c:v>
                </c:pt>
                <c:pt idx="2999">
                  <c:v>32951</c:v>
                </c:pt>
                <c:pt idx="3000">
                  <c:v>32952</c:v>
                </c:pt>
                <c:pt idx="3001">
                  <c:v>32953</c:v>
                </c:pt>
                <c:pt idx="3002">
                  <c:v>32954</c:v>
                </c:pt>
                <c:pt idx="3003">
                  <c:v>32955</c:v>
                </c:pt>
                <c:pt idx="3004">
                  <c:v>32956</c:v>
                </c:pt>
                <c:pt idx="3005">
                  <c:v>32957</c:v>
                </c:pt>
                <c:pt idx="3006">
                  <c:v>32958</c:v>
                </c:pt>
                <c:pt idx="3007">
                  <c:v>32959</c:v>
                </c:pt>
                <c:pt idx="3008">
                  <c:v>32960</c:v>
                </c:pt>
                <c:pt idx="3009">
                  <c:v>32961</c:v>
                </c:pt>
                <c:pt idx="3010">
                  <c:v>32962</c:v>
                </c:pt>
                <c:pt idx="3011">
                  <c:v>32963</c:v>
                </c:pt>
                <c:pt idx="3012">
                  <c:v>32964</c:v>
                </c:pt>
                <c:pt idx="3013">
                  <c:v>32965</c:v>
                </c:pt>
                <c:pt idx="3014">
                  <c:v>32966</c:v>
                </c:pt>
                <c:pt idx="3015">
                  <c:v>32967</c:v>
                </c:pt>
                <c:pt idx="3016">
                  <c:v>32968</c:v>
                </c:pt>
                <c:pt idx="3017">
                  <c:v>32969</c:v>
                </c:pt>
                <c:pt idx="3018">
                  <c:v>32970</c:v>
                </c:pt>
                <c:pt idx="3019">
                  <c:v>32971</c:v>
                </c:pt>
                <c:pt idx="3020">
                  <c:v>32972</c:v>
                </c:pt>
                <c:pt idx="3021">
                  <c:v>32973</c:v>
                </c:pt>
                <c:pt idx="3022">
                  <c:v>32974</c:v>
                </c:pt>
                <c:pt idx="3023">
                  <c:v>32975</c:v>
                </c:pt>
                <c:pt idx="3024">
                  <c:v>32976</c:v>
                </c:pt>
                <c:pt idx="3025">
                  <c:v>32977</c:v>
                </c:pt>
                <c:pt idx="3026">
                  <c:v>32978</c:v>
                </c:pt>
                <c:pt idx="3027">
                  <c:v>32979</c:v>
                </c:pt>
                <c:pt idx="3028">
                  <c:v>32980</c:v>
                </c:pt>
                <c:pt idx="3029">
                  <c:v>32981</c:v>
                </c:pt>
                <c:pt idx="3030">
                  <c:v>32982</c:v>
                </c:pt>
                <c:pt idx="3031">
                  <c:v>32983</c:v>
                </c:pt>
                <c:pt idx="3032">
                  <c:v>32984</c:v>
                </c:pt>
                <c:pt idx="3033">
                  <c:v>32985</c:v>
                </c:pt>
                <c:pt idx="3034">
                  <c:v>32986</c:v>
                </c:pt>
                <c:pt idx="3035">
                  <c:v>32987</c:v>
                </c:pt>
                <c:pt idx="3036">
                  <c:v>32988</c:v>
                </c:pt>
                <c:pt idx="3037">
                  <c:v>32989</c:v>
                </c:pt>
                <c:pt idx="3038">
                  <c:v>32990</c:v>
                </c:pt>
                <c:pt idx="3039">
                  <c:v>32991</c:v>
                </c:pt>
                <c:pt idx="3040">
                  <c:v>32992</c:v>
                </c:pt>
                <c:pt idx="3041">
                  <c:v>32993</c:v>
                </c:pt>
                <c:pt idx="3042">
                  <c:v>32994</c:v>
                </c:pt>
                <c:pt idx="3043">
                  <c:v>32995</c:v>
                </c:pt>
                <c:pt idx="3044">
                  <c:v>32996</c:v>
                </c:pt>
                <c:pt idx="3045">
                  <c:v>32997</c:v>
                </c:pt>
                <c:pt idx="3046">
                  <c:v>32998</c:v>
                </c:pt>
                <c:pt idx="3047">
                  <c:v>32999</c:v>
                </c:pt>
                <c:pt idx="3048">
                  <c:v>33000</c:v>
                </c:pt>
                <c:pt idx="3049">
                  <c:v>33001</c:v>
                </c:pt>
                <c:pt idx="3050">
                  <c:v>33002</c:v>
                </c:pt>
                <c:pt idx="3051">
                  <c:v>33003</c:v>
                </c:pt>
                <c:pt idx="3052">
                  <c:v>33004</c:v>
                </c:pt>
                <c:pt idx="3053">
                  <c:v>33005</c:v>
                </c:pt>
                <c:pt idx="3054">
                  <c:v>33006</c:v>
                </c:pt>
                <c:pt idx="3055">
                  <c:v>33007</c:v>
                </c:pt>
                <c:pt idx="3056">
                  <c:v>33008</c:v>
                </c:pt>
                <c:pt idx="3057">
                  <c:v>33009</c:v>
                </c:pt>
                <c:pt idx="3058">
                  <c:v>33010</c:v>
                </c:pt>
                <c:pt idx="3059">
                  <c:v>33011</c:v>
                </c:pt>
                <c:pt idx="3060">
                  <c:v>33012</c:v>
                </c:pt>
                <c:pt idx="3061">
                  <c:v>33013</c:v>
                </c:pt>
                <c:pt idx="3062">
                  <c:v>33014</c:v>
                </c:pt>
                <c:pt idx="3063">
                  <c:v>33015</c:v>
                </c:pt>
                <c:pt idx="3064">
                  <c:v>33016</c:v>
                </c:pt>
                <c:pt idx="3065">
                  <c:v>33017</c:v>
                </c:pt>
                <c:pt idx="3066">
                  <c:v>33018</c:v>
                </c:pt>
                <c:pt idx="3067">
                  <c:v>33019</c:v>
                </c:pt>
                <c:pt idx="3068">
                  <c:v>33020</c:v>
                </c:pt>
                <c:pt idx="3069">
                  <c:v>33021</c:v>
                </c:pt>
                <c:pt idx="3070">
                  <c:v>33022</c:v>
                </c:pt>
                <c:pt idx="3071">
                  <c:v>33023</c:v>
                </c:pt>
                <c:pt idx="3072">
                  <c:v>33024</c:v>
                </c:pt>
                <c:pt idx="3073">
                  <c:v>33025</c:v>
                </c:pt>
                <c:pt idx="3074">
                  <c:v>33026</c:v>
                </c:pt>
                <c:pt idx="3075">
                  <c:v>33027</c:v>
                </c:pt>
                <c:pt idx="3076">
                  <c:v>33028</c:v>
                </c:pt>
                <c:pt idx="3077">
                  <c:v>33029</c:v>
                </c:pt>
                <c:pt idx="3078">
                  <c:v>33030</c:v>
                </c:pt>
                <c:pt idx="3079">
                  <c:v>33031</c:v>
                </c:pt>
                <c:pt idx="3080">
                  <c:v>33032</c:v>
                </c:pt>
                <c:pt idx="3081">
                  <c:v>33033</c:v>
                </c:pt>
                <c:pt idx="3082">
                  <c:v>33034</c:v>
                </c:pt>
                <c:pt idx="3083">
                  <c:v>33035</c:v>
                </c:pt>
                <c:pt idx="3084">
                  <c:v>33036</c:v>
                </c:pt>
                <c:pt idx="3085">
                  <c:v>33037</c:v>
                </c:pt>
                <c:pt idx="3086">
                  <c:v>33038</c:v>
                </c:pt>
                <c:pt idx="3087">
                  <c:v>33039</c:v>
                </c:pt>
                <c:pt idx="3088">
                  <c:v>33040</c:v>
                </c:pt>
                <c:pt idx="3089">
                  <c:v>33041</c:v>
                </c:pt>
                <c:pt idx="3090">
                  <c:v>33042</c:v>
                </c:pt>
                <c:pt idx="3091">
                  <c:v>33043</c:v>
                </c:pt>
                <c:pt idx="3092">
                  <c:v>33044</c:v>
                </c:pt>
                <c:pt idx="3093">
                  <c:v>33045</c:v>
                </c:pt>
                <c:pt idx="3094">
                  <c:v>33046</c:v>
                </c:pt>
                <c:pt idx="3095">
                  <c:v>33047</c:v>
                </c:pt>
                <c:pt idx="3096">
                  <c:v>33048</c:v>
                </c:pt>
                <c:pt idx="3097">
                  <c:v>33049</c:v>
                </c:pt>
                <c:pt idx="3098">
                  <c:v>33050</c:v>
                </c:pt>
                <c:pt idx="3099">
                  <c:v>33051</c:v>
                </c:pt>
                <c:pt idx="3100">
                  <c:v>33052</c:v>
                </c:pt>
                <c:pt idx="3101">
                  <c:v>33053</c:v>
                </c:pt>
                <c:pt idx="3102">
                  <c:v>33054</c:v>
                </c:pt>
                <c:pt idx="3103">
                  <c:v>33055</c:v>
                </c:pt>
                <c:pt idx="3104">
                  <c:v>33056</c:v>
                </c:pt>
                <c:pt idx="3105">
                  <c:v>33057</c:v>
                </c:pt>
                <c:pt idx="3106">
                  <c:v>33058</c:v>
                </c:pt>
                <c:pt idx="3107">
                  <c:v>33059</c:v>
                </c:pt>
                <c:pt idx="3108">
                  <c:v>33060</c:v>
                </c:pt>
                <c:pt idx="3109">
                  <c:v>33061</c:v>
                </c:pt>
                <c:pt idx="3110">
                  <c:v>33062</c:v>
                </c:pt>
                <c:pt idx="3111">
                  <c:v>33063</c:v>
                </c:pt>
                <c:pt idx="3112">
                  <c:v>33064</c:v>
                </c:pt>
                <c:pt idx="3113">
                  <c:v>33065</c:v>
                </c:pt>
                <c:pt idx="3114">
                  <c:v>33066</c:v>
                </c:pt>
                <c:pt idx="3115">
                  <c:v>33067</c:v>
                </c:pt>
                <c:pt idx="3116">
                  <c:v>33068</c:v>
                </c:pt>
                <c:pt idx="3117">
                  <c:v>33069</c:v>
                </c:pt>
                <c:pt idx="3118">
                  <c:v>33070</c:v>
                </c:pt>
                <c:pt idx="3119">
                  <c:v>33071</c:v>
                </c:pt>
                <c:pt idx="3120">
                  <c:v>33072</c:v>
                </c:pt>
                <c:pt idx="3121">
                  <c:v>33073</c:v>
                </c:pt>
                <c:pt idx="3122">
                  <c:v>33074</c:v>
                </c:pt>
                <c:pt idx="3123">
                  <c:v>33075</c:v>
                </c:pt>
                <c:pt idx="3124">
                  <c:v>33076</c:v>
                </c:pt>
                <c:pt idx="3125">
                  <c:v>33077</c:v>
                </c:pt>
                <c:pt idx="3126">
                  <c:v>33078</c:v>
                </c:pt>
                <c:pt idx="3127">
                  <c:v>33079</c:v>
                </c:pt>
                <c:pt idx="3128">
                  <c:v>33080</c:v>
                </c:pt>
                <c:pt idx="3129">
                  <c:v>33081</c:v>
                </c:pt>
                <c:pt idx="3130">
                  <c:v>33082</c:v>
                </c:pt>
                <c:pt idx="3131">
                  <c:v>33083</c:v>
                </c:pt>
                <c:pt idx="3132">
                  <c:v>33084</c:v>
                </c:pt>
                <c:pt idx="3133">
                  <c:v>33085</c:v>
                </c:pt>
                <c:pt idx="3134">
                  <c:v>33086</c:v>
                </c:pt>
                <c:pt idx="3135">
                  <c:v>33087</c:v>
                </c:pt>
                <c:pt idx="3136">
                  <c:v>33088</c:v>
                </c:pt>
                <c:pt idx="3137">
                  <c:v>33089</c:v>
                </c:pt>
                <c:pt idx="3138">
                  <c:v>33090</c:v>
                </c:pt>
                <c:pt idx="3139">
                  <c:v>33091</c:v>
                </c:pt>
                <c:pt idx="3140">
                  <c:v>33092</c:v>
                </c:pt>
                <c:pt idx="3141">
                  <c:v>33093</c:v>
                </c:pt>
                <c:pt idx="3142">
                  <c:v>33094</c:v>
                </c:pt>
                <c:pt idx="3143">
                  <c:v>33095</c:v>
                </c:pt>
                <c:pt idx="3144">
                  <c:v>33096</c:v>
                </c:pt>
                <c:pt idx="3145">
                  <c:v>33097</c:v>
                </c:pt>
                <c:pt idx="3146">
                  <c:v>33098</c:v>
                </c:pt>
                <c:pt idx="3147">
                  <c:v>33099</c:v>
                </c:pt>
                <c:pt idx="3148">
                  <c:v>33100</c:v>
                </c:pt>
                <c:pt idx="3149">
                  <c:v>33101</c:v>
                </c:pt>
                <c:pt idx="3150">
                  <c:v>33102</c:v>
                </c:pt>
                <c:pt idx="3151">
                  <c:v>33103</c:v>
                </c:pt>
                <c:pt idx="3152">
                  <c:v>33104</c:v>
                </c:pt>
                <c:pt idx="3153">
                  <c:v>33105</c:v>
                </c:pt>
                <c:pt idx="3154">
                  <c:v>33106</c:v>
                </c:pt>
                <c:pt idx="3155">
                  <c:v>33107</c:v>
                </c:pt>
                <c:pt idx="3156">
                  <c:v>33108</c:v>
                </c:pt>
                <c:pt idx="3157">
                  <c:v>33109</c:v>
                </c:pt>
                <c:pt idx="3158">
                  <c:v>33110</c:v>
                </c:pt>
                <c:pt idx="3159">
                  <c:v>33111</c:v>
                </c:pt>
                <c:pt idx="3160">
                  <c:v>33112</c:v>
                </c:pt>
                <c:pt idx="3161">
                  <c:v>33113</c:v>
                </c:pt>
                <c:pt idx="3162">
                  <c:v>33114</c:v>
                </c:pt>
                <c:pt idx="3163">
                  <c:v>33115</c:v>
                </c:pt>
                <c:pt idx="3164">
                  <c:v>33116</c:v>
                </c:pt>
                <c:pt idx="3165">
                  <c:v>33117</c:v>
                </c:pt>
                <c:pt idx="3166">
                  <c:v>33118</c:v>
                </c:pt>
                <c:pt idx="3167">
                  <c:v>33119</c:v>
                </c:pt>
                <c:pt idx="3168">
                  <c:v>33120</c:v>
                </c:pt>
                <c:pt idx="3169">
                  <c:v>33121</c:v>
                </c:pt>
                <c:pt idx="3170">
                  <c:v>33122</c:v>
                </c:pt>
                <c:pt idx="3171">
                  <c:v>33123</c:v>
                </c:pt>
                <c:pt idx="3172">
                  <c:v>33124</c:v>
                </c:pt>
                <c:pt idx="3173">
                  <c:v>33125</c:v>
                </c:pt>
                <c:pt idx="3174">
                  <c:v>33126</c:v>
                </c:pt>
                <c:pt idx="3175">
                  <c:v>33127</c:v>
                </c:pt>
                <c:pt idx="3176">
                  <c:v>33128</c:v>
                </c:pt>
                <c:pt idx="3177">
                  <c:v>33129</c:v>
                </c:pt>
                <c:pt idx="3178">
                  <c:v>33130</c:v>
                </c:pt>
                <c:pt idx="3179">
                  <c:v>33131</c:v>
                </c:pt>
                <c:pt idx="3180">
                  <c:v>33132</c:v>
                </c:pt>
                <c:pt idx="3181">
                  <c:v>33133</c:v>
                </c:pt>
                <c:pt idx="3182">
                  <c:v>33134</c:v>
                </c:pt>
                <c:pt idx="3183">
                  <c:v>33135</c:v>
                </c:pt>
                <c:pt idx="3184">
                  <c:v>33136</c:v>
                </c:pt>
                <c:pt idx="3185">
                  <c:v>33137</c:v>
                </c:pt>
                <c:pt idx="3186">
                  <c:v>33138</c:v>
                </c:pt>
                <c:pt idx="3187">
                  <c:v>33139</c:v>
                </c:pt>
                <c:pt idx="3188">
                  <c:v>33140</c:v>
                </c:pt>
                <c:pt idx="3189">
                  <c:v>33141</c:v>
                </c:pt>
                <c:pt idx="3190">
                  <c:v>33142</c:v>
                </c:pt>
                <c:pt idx="3191">
                  <c:v>33143</c:v>
                </c:pt>
                <c:pt idx="3192">
                  <c:v>33144</c:v>
                </c:pt>
                <c:pt idx="3193">
                  <c:v>33145</c:v>
                </c:pt>
                <c:pt idx="3194">
                  <c:v>33146</c:v>
                </c:pt>
                <c:pt idx="3195">
                  <c:v>33147</c:v>
                </c:pt>
                <c:pt idx="3196">
                  <c:v>33148</c:v>
                </c:pt>
                <c:pt idx="3197">
                  <c:v>33149</c:v>
                </c:pt>
                <c:pt idx="3198">
                  <c:v>33150</c:v>
                </c:pt>
                <c:pt idx="3199">
                  <c:v>33151</c:v>
                </c:pt>
                <c:pt idx="3200">
                  <c:v>33152</c:v>
                </c:pt>
                <c:pt idx="3201">
                  <c:v>33153</c:v>
                </c:pt>
                <c:pt idx="3202">
                  <c:v>33154</c:v>
                </c:pt>
                <c:pt idx="3203">
                  <c:v>33155</c:v>
                </c:pt>
                <c:pt idx="3204">
                  <c:v>33156</c:v>
                </c:pt>
                <c:pt idx="3205">
                  <c:v>33157</c:v>
                </c:pt>
                <c:pt idx="3206">
                  <c:v>33158</c:v>
                </c:pt>
                <c:pt idx="3207">
                  <c:v>33159</c:v>
                </c:pt>
                <c:pt idx="3208">
                  <c:v>33160</c:v>
                </c:pt>
                <c:pt idx="3209">
                  <c:v>33161</c:v>
                </c:pt>
                <c:pt idx="3210">
                  <c:v>33162</c:v>
                </c:pt>
                <c:pt idx="3211">
                  <c:v>33163</c:v>
                </c:pt>
                <c:pt idx="3212">
                  <c:v>33164</c:v>
                </c:pt>
                <c:pt idx="3213">
                  <c:v>33165</c:v>
                </c:pt>
                <c:pt idx="3214">
                  <c:v>33166</c:v>
                </c:pt>
                <c:pt idx="3215">
                  <c:v>33167</c:v>
                </c:pt>
                <c:pt idx="3216">
                  <c:v>33168</c:v>
                </c:pt>
                <c:pt idx="3217">
                  <c:v>33169</c:v>
                </c:pt>
                <c:pt idx="3218">
                  <c:v>33170</c:v>
                </c:pt>
                <c:pt idx="3219">
                  <c:v>33171</c:v>
                </c:pt>
                <c:pt idx="3220">
                  <c:v>33172</c:v>
                </c:pt>
                <c:pt idx="3221">
                  <c:v>33173</c:v>
                </c:pt>
                <c:pt idx="3222">
                  <c:v>33174</c:v>
                </c:pt>
                <c:pt idx="3223">
                  <c:v>33175</c:v>
                </c:pt>
                <c:pt idx="3224">
                  <c:v>33176</c:v>
                </c:pt>
                <c:pt idx="3225">
                  <c:v>33177</c:v>
                </c:pt>
                <c:pt idx="3226">
                  <c:v>33178</c:v>
                </c:pt>
                <c:pt idx="3227">
                  <c:v>33179</c:v>
                </c:pt>
                <c:pt idx="3228">
                  <c:v>33180</c:v>
                </c:pt>
                <c:pt idx="3229">
                  <c:v>33181</c:v>
                </c:pt>
                <c:pt idx="3230">
                  <c:v>33182</c:v>
                </c:pt>
                <c:pt idx="3231">
                  <c:v>33183</c:v>
                </c:pt>
                <c:pt idx="3232">
                  <c:v>33184</c:v>
                </c:pt>
                <c:pt idx="3233">
                  <c:v>33185</c:v>
                </c:pt>
                <c:pt idx="3234">
                  <c:v>33186</c:v>
                </c:pt>
                <c:pt idx="3235">
                  <c:v>33187</c:v>
                </c:pt>
                <c:pt idx="3236">
                  <c:v>33188</c:v>
                </c:pt>
                <c:pt idx="3237">
                  <c:v>33189</c:v>
                </c:pt>
                <c:pt idx="3238">
                  <c:v>33190</c:v>
                </c:pt>
                <c:pt idx="3239">
                  <c:v>33191</c:v>
                </c:pt>
                <c:pt idx="3240">
                  <c:v>33192</c:v>
                </c:pt>
                <c:pt idx="3241">
                  <c:v>33193</c:v>
                </c:pt>
                <c:pt idx="3242">
                  <c:v>33194</c:v>
                </c:pt>
                <c:pt idx="3243">
                  <c:v>33195</c:v>
                </c:pt>
                <c:pt idx="3244">
                  <c:v>33196</c:v>
                </c:pt>
                <c:pt idx="3245">
                  <c:v>33197</c:v>
                </c:pt>
                <c:pt idx="3246">
                  <c:v>33198</c:v>
                </c:pt>
                <c:pt idx="3247">
                  <c:v>33199</c:v>
                </c:pt>
                <c:pt idx="3248">
                  <c:v>33200</c:v>
                </c:pt>
                <c:pt idx="3249">
                  <c:v>33201</c:v>
                </c:pt>
                <c:pt idx="3250">
                  <c:v>33202</c:v>
                </c:pt>
                <c:pt idx="3251">
                  <c:v>33203</c:v>
                </c:pt>
                <c:pt idx="3252">
                  <c:v>33204</c:v>
                </c:pt>
                <c:pt idx="3253">
                  <c:v>33205</c:v>
                </c:pt>
                <c:pt idx="3254">
                  <c:v>33206</c:v>
                </c:pt>
                <c:pt idx="3255">
                  <c:v>33207</c:v>
                </c:pt>
                <c:pt idx="3256">
                  <c:v>33208</c:v>
                </c:pt>
                <c:pt idx="3257">
                  <c:v>33209</c:v>
                </c:pt>
                <c:pt idx="3258">
                  <c:v>33210</c:v>
                </c:pt>
                <c:pt idx="3259">
                  <c:v>33211</c:v>
                </c:pt>
                <c:pt idx="3260">
                  <c:v>33212</c:v>
                </c:pt>
                <c:pt idx="3261">
                  <c:v>33213</c:v>
                </c:pt>
                <c:pt idx="3262">
                  <c:v>33214</c:v>
                </c:pt>
                <c:pt idx="3263">
                  <c:v>33215</c:v>
                </c:pt>
                <c:pt idx="3264">
                  <c:v>33216</c:v>
                </c:pt>
                <c:pt idx="3265">
                  <c:v>33217</c:v>
                </c:pt>
                <c:pt idx="3266">
                  <c:v>33218</c:v>
                </c:pt>
                <c:pt idx="3267">
                  <c:v>33219</c:v>
                </c:pt>
                <c:pt idx="3268">
                  <c:v>33220</c:v>
                </c:pt>
                <c:pt idx="3269">
                  <c:v>33221</c:v>
                </c:pt>
                <c:pt idx="3270">
                  <c:v>33222</c:v>
                </c:pt>
                <c:pt idx="3271">
                  <c:v>33223</c:v>
                </c:pt>
                <c:pt idx="3272">
                  <c:v>33224</c:v>
                </c:pt>
                <c:pt idx="3273">
                  <c:v>33225</c:v>
                </c:pt>
                <c:pt idx="3274">
                  <c:v>33226</c:v>
                </c:pt>
                <c:pt idx="3275">
                  <c:v>33227</c:v>
                </c:pt>
                <c:pt idx="3276">
                  <c:v>33228</c:v>
                </c:pt>
                <c:pt idx="3277">
                  <c:v>33229</c:v>
                </c:pt>
                <c:pt idx="3278">
                  <c:v>33230</c:v>
                </c:pt>
                <c:pt idx="3279">
                  <c:v>33231</c:v>
                </c:pt>
                <c:pt idx="3280">
                  <c:v>33232</c:v>
                </c:pt>
                <c:pt idx="3281">
                  <c:v>33233</c:v>
                </c:pt>
                <c:pt idx="3282">
                  <c:v>33234</c:v>
                </c:pt>
                <c:pt idx="3283">
                  <c:v>33235</c:v>
                </c:pt>
                <c:pt idx="3284">
                  <c:v>33236</c:v>
                </c:pt>
                <c:pt idx="3285">
                  <c:v>33237</c:v>
                </c:pt>
                <c:pt idx="3286">
                  <c:v>33238</c:v>
                </c:pt>
                <c:pt idx="3287">
                  <c:v>33239</c:v>
                </c:pt>
                <c:pt idx="3288">
                  <c:v>33240</c:v>
                </c:pt>
                <c:pt idx="3289">
                  <c:v>33241</c:v>
                </c:pt>
                <c:pt idx="3290">
                  <c:v>33242</c:v>
                </c:pt>
                <c:pt idx="3291">
                  <c:v>33243</c:v>
                </c:pt>
                <c:pt idx="3292">
                  <c:v>33244</c:v>
                </c:pt>
                <c:pt idx="3293">
                  <c:v>33245</c:v>
                </c:pt>
                <c:pt idx="3294">
                  <c:v>33246</c:v>
                </c:pt>
                <c:pt idx="3295">
                  <c:v>33247</c:v>
                </c:pt>
                <c:pt idx="3296">
                  <c:v>33248</c:v>
                </c:pt>
                <c:pt idx="3297">
                  <c:v>33249</c:v>
                </c:pt>
                <c:pt idx="3298">
                  <c:v>33250</c:v>
                </c:pt>
                <c:pt idx="3299">
                  <c:v>33251</c:v>
                </c:pt>
                <c:pt idx="3300">
                  <c:v>33252</c:v>
                </c:pt>
                <c:pt idx="3301">
                  <c:v>33253</c:v>
                </c:pt>
                <c:pt idx="3302">
                  <c:v>33254</c:v>
                </c:pt>
                <c:pt idx="3303">
                  <c:v>33255</c:v>
                </c:pt>
                <c:pt idx="3304">
                  <c:v>33256</c:v>
                </c:pt>
                <c:pt idx="3305">
                  <c:v>33257</c:v>
                </c:pt>
                <c:pt idx="3306">
                  <c:v>33258</c:v>
                </c:pt>
                <c:pt idx="3307">
                  <c:v>33259</c:v>
                </c:pt>
                <c:pt idx="3308">
                  <c:v>33260</c:v>
                </c:pt>
                <c:pt idx="3309">
                  <c:v>33261</c:v>
                </c:pt>
                <c:pt idx="3310">
                  <c:v>33262</c:v>
                </c:pt>
                <c:pt idx="3311">
                  <c:v>33263</c:v>
                </c:pt>
                <c:pt idx="3312">
                  <c:v>33264</c:v>
                </c:pt>
                <c:pt idx="3313">
                  <c:v>33265</c:v>
                </c:pt>
                <c:pt idx="3314">
                  <c:v>33266</c:v>
                </c:pt>
                <c:pt idx="3315">
                  <c:v>33267</c:v>
                </c:pt>
                <c:pt idx="3316">
                  <c:v>33268</c:v>
                </c:pt>
                <c:pt idx="3317">
                  <c:v>33269</c:v>
                </c:pt>
                <c:pt idx="3318">
                  <c:v>33270</c:v>
                </c:pt>
                <c:pt idx="3319">
                  <c:v>33271</c:v>
                </c:pt>
                <c:pt idx="3320">
                  <c:v>33272</c:v>
                </c:pt>
                <c:pt idx="3321">
                  <c:v>33273</c:v>
                </c:pt>
                <c:pt idx="3322">
                  <c:v>33274</c:v>
                </c:pt>
                <c:pt idx="3323">
                  <c:v>33275</c:v>
                </c:pt>
                <c:pt idx="3324">
                  <c:v>33276</c:v>
                </c:pt>
                <c:pt idx="3325">
                  <c:v>33277</c:v>
                </c:pt>
                <c:pt idx="3326">
                  <c:v>33278</c:v>
                </c:pt>
                <c:pt idx="3327">
                  <c:v>33279</c:v>
                </c:pt>
                <c:pt idx="3328">
                  <c:v>33280</c:v>
                </c:pt>
                <c:pt idx="3329">
                  <c:v>33281</c:v>
                </c:pt>
                <c:pt idx="3330">
                  <c:v>33282</c:v>
                </c:pt>
                <c:pt idx="3331">
                  <c:v>33283</c:v>
                </c:pt>
                <c:pt idx="3332">
                  <c:v>33284</c:v>
                </c:pt>
                <c:pt idx="3333">
                  <c:v>33285</c:v>
                </c:pt>
                <c:pt idx="3334">
                  <c:v>33286</c:v>
                </c:pt>
                <c:pt idx="3335">
                  <c:v>33287</c:v>
                </c:pt>
                <c:pt idx="3336">
                  <c:v>33288</c:v>
                </c:pt>
                <c:pt idx="3337">
                  <c:v>33289</c:v>
                </c:pt>
                <c:pt idx="3338">
                  <c:v>33290</c:v>
                </c:pt>
                <c:pt idx="3339">
                  <c:v>33291</c:v>
                </c:pt>
                <c:pt idx="3340">
                  <c:v>33292</c:v>
                </c:pt>
                <c:pt idx="3341">
                  <c:v>33293</c:v>
                </c:pt>
                <c:pt idx="3342">
                  <c:v>33294</c:v>
                </c:pt>
                <c:pt idx="3343">
                  <c:v>33295</c:v>
                </c:pt>
                <c:pt idx="3344">
                  <c:v>33296</c:v>
                </c:pt>
                <c:pt idx="3345">
                  <c:v>33297</c:v>
                </c:pt>
                <c:pt idx="3346">
                  <c:v>33298</c:v>
                </c:pt>
                <c:pt idx="3347">
                  <c:v>33299</c:v>
                </c:pt>
                <c:pt idx="3348">
                  <c:v>33300</c:v>
                </c:pt>
                <c:pt idx="3349">
                  <c:v>33301</c:v>
                </c:pt>
                <c:pt idx="3350">
                  <c:v>33302</c:v>
                </c:pt>
                <c:pt idx="3351">
                  <c:v>33303</c:v>
                </c:pt>
                <c:pt idx="3352">
                  <c:v>33304</c:v>
                </c:pt>
                <c:pt idx="3353">
                  <c:v>33305</c:v>
                </c:pt>
                <c:pt idx="3354">
                  <c:v>33306</c:v>
                </c:pt>
                <c:pt idx="3355">
                  <c:v>33307</c:v>
                </c:pt>
                <c:pt idx="3356">
                  <c:v>33308</c:v>
                </c:pt>
                <c:pt idx="3357">
                  <c:v>33309</c:v>
                </c:pt>
                <c:pt idx="3358">
                  <c:v>33310</c:v>
                </c:pt>
                <c:pt idx="3359">
                  <c:v>33311</c:v>
                </c:pt>
                <c:pt idx="3360">
                  <c:v>33312</c:v>
                </c:pt>
                <c:pt idx="3361">
                  <c:v>33313</c:v>
                </c:pt>
                <c:pt idx="3362">
                  <c:v>33314</c:v>
                </c:pt>
                <c:pt idx="3363">
                  <c:v>33315</c:v>
                </c:pt>
                <c:pt idx="3364">
                  <c:v>33316</c:v>
                </c:pt>
                <c:pt idx="3365">
                  <c:v>33317</c:v>
                </c:pt>
                <c:pt idx="3366">
                  <c:v>33318</c:v>
                </c:pt>
                <c:pt idx="3367">
                  <c:v>33319</c:v>
                </c:pt>
                <c:pt idx="3368">
                  <c:v>33320</c:v>
                </c:pt>
                <c:pt idx="3369">
                  <c:v>33321</c:v>
                </c:pt>
                <c:pt idx="3370">
                  <c:v>33322</c:v>
                </c:pt>
                <c:pt idx="3371">
                  <c:v>33323</c:v>
                </c:pt>
                <c:pt idx="3372">
                  <c:v>33324</c:v>
                </c:pt>
                <c:pt idx="3373">
                  <c:v>33325</c:v>
                </c:pt>
                <c:pt idx="3374">
                  <c:v>33326</c:v>
                </c:pt>
                <c:pt idx="3375">
                  <c:v>33327</c:v>
                </c:pt>
                <c:pt idx="3376">
                  <c:v>33328</c:v>
                </c:pt>
                <c:pt idx="3377">
                  <c:v>33329</c:v>
                </c:pt>
                <c:pt idx="3378">
                  <c:v>33330</c:v>
                </c:pt>
                <c:pt idx="3379">
                  <c:v>33331</c:v>
                </c:pt>
                <c:pt idx="3380">
                  <c:v>33332</c:v>
                </c:pt>
                <c:pt idx="3381">
                  <c:v>33333</c:v>
                </c:pt>
                <c:pt idx="3382">
                  <c:v>33334</c:v>
                </c:pt>
                <c:pt idx="3383">
                  <c:v>33335</c:v>
                </c:pt>
                <c:pt idx="3384">
                  <c:v>33336</c:v>
                </c:pt>
                <c:pt idx="3385">
                  <c:v>33337</c:v>
                </c:pt>
                <c:pt idx="3386">
                  <c:v>33338</c:v>
                </c:pt>
                <c:pt idx="3387">
                  <c:v>33339</c:v>
                </c:pt>
                <c:pt idx="3388">
                  <c:v>33340</c:v>
                </c:pt>
                <c:pt idx="3389">
                  <c:v>33341</c:v>
                </c:pt>
                <c:pt idx="3390">
                  <c:v>33342</c:v>
                </c:pt>
                <c:pt idx="3391">
                  <c:v>33343</c:v>
                </c:pt>
                <c:pt idx="3392">
                  <c:v>33344</c:v>
                </c:pt>
                <c:pt idx="3393">
                  <c:v>33345</c:v>
                </c:pt>
                <c:pt idx="3394">
                  <c:v>33346</c:v>
                </c:pt>
                <c:pt idx="3395">
                  <c:v>33347</c:v>
                </c:pt>
                <c:pt idx="3396">
                  <c:v>33348</c:v>
                </c:pt>
                <c:pt idx="3397">
                  <c:v>33349</c:v>
                </c:pt>
                <c:pt idx="3398">
                  <c:v>33350</c:v>
                </c:pt>
                <c:pt idx="3399">
                  <c:v>33351</c:v>
                </c:pt>
                <c:pt idx="3400">
                  <c:v>33352</c:v>
                </c:pt>
                <c:pt idx="3401">
                  <c:v>33353</c:v>
                </c:pt>
                <c:pt idx="3402">
                  <c:v>33354</c:v>
                </c:pt>
                <c:pt idx="3403">
                  <c:v>33355</c:v>
                </c:pt>
                <c:pt idx="3404">
                  <c:v>33356</c:v>
                </c:pt>
                <c:pt idx="3405">
                  <c:v>33357</c:v>
                </c:pt>
                <c:pt idx="3406">
                  <c:v>33358</c:v>
                </c:pt>
                <c:pt idx="3407">
                  <c:v>33359</c:v>
                </c:pt>
                <c:pt idx="3408">
                  <c:v>33360</c:v>
                </c:pt>
                <c:pt idx="3409">
                  <c:v>33361</c:v>
                </c:pt>
                <c:pt idx="3410">
                  <c:v>33362</c:v>
                </c:pt>
                <c:pt idx="3411">
                  <c:v>33363</c:v>
                </c:pt>
                <c:pt idx="3412">
                  <c:v>33364</c:v>
                </c:pt>
                <c:pt idx="3413">
                  <c:v>33365</c:v>
                </c:pt>
                <c:pt idx="3414">
                  <c:v>33366</c:v>
                </c:pt>
                <c:pt idx="3415">
                  <c:v>33367</c:v>
                </c:pt>
                <c:pt idx="3416">
                  <c:v>33368</c:v>
                </c:pt>
                <c:pt idx="3417">
                  <c:v>33369</c:v>
                </c:pt>
                <c:pt idx="3418">
                  <c:v>33370</c:v>
                </c:pt>
                <c:pt idx="3419">
                  <c:v>33371</c:v>
                </c:pt>
                <c:pt idx="3420">
                  <c:v>33372</c:v>
                </c:pt>
                <c:pt idx="3421">
                  <c:v>33373</c:v>
                </c:pt>
                <c:pt idx="3422">
                  <c:v>33374</c:v>
                </c:pt>
                <c:pt idx="3423">
                  <c:v>33375</c:v>
                </c:pt>
                <c:pt idx="3424">
                  <c:v>33376</c:v>
                </c:pt>
                <c:pt idx="3425">
                  <c:v>33377</c:v>
                </c:pt>
                <c:pt idx="3426">
                  <c:v>33378</c:v>
                </c:pt>
                <c:pt idx="3427">
                  <c:v>33379</c:v>
                </c:pt>
                <c:pt idx="3428">
                  <c:v>33380</c:v>
                </c:pt>
                <c:pt idx="3429">
                  <c:v>33381</c:v>
                </c:pt>
                <c:pt idx="3430">
                  <c:v>33382</c:v>
                </c:pt>
                <c:pt idx="3431">
                  <c:v>33383</c:v>
                </c:pt>
                <c:pt idx="3432">
                  <c:v>33384</c:v>
                </c:pt>
                <c:pt idx="3433">
                  <c:v>33385</c:v>
                </c:pt>
                <c:pt idx="3434">
                  <c:v>33386</c:v>
                </c:pt>
                <c:pt idx="3435">
                  <c:v>33387</c:v>
                </c:pt>
                <c:pt idx="3436">
                  <c:v>33388</c:v>
                </c:pt>
                <c:pt idx="3437">
                  <c:v>33389</c:v>
                </c:pt>
                <c:pt idx="3438">
                  <c:v>33390</c:v>
                </c:pt>
                <c:pt idx="3439">
                  <c:v>33391</c:v>
                </c:pt>
                <c:pt idx="3440">
                  <c:v>33392</c:v>
                </c:pt>
                <c:pt idx="3441">
                  <c:v>33393</c:v>
                </c:pt>
                <c:pt idx="3442">
                  <c:v>33394</c:v>
                </c:pt>
                <c:pt idx="3443">
                  <c:v>33395</c:v>
                </c:pt>
                <c:pt idx="3444">
                  <c:v>33396</c:v>
                </c:pt>
                <c:pt idx="3445">
                  <c:v>33397</c:v>
                </c:pt>
                <c:pt idx="3446">
                  <c:v>33398</c:v>
                </c:pt>
                <c:pt idx="3447">
                  <c:v>33399</c:v>
                </c:pt>
                <c:pt idx="3448">
                  <c:v>33400</c:v>
                </c:pt>
                <c:pt idx="3449">
                  <c:v>33401</c:v>
                </c:pt>
                <c:pt idx="3450">
                  <c:v>33402</c:v>
                </c:pt>
                <c:pt idx="3451">
                  <c:v>33403</c:v>
                </c:pt>
                <c:pt idx="3452">
                  <c:v>33404</c:v>
                </c:pt>
                <c:pt idx="3453">
                  <c:v>33405</c:v>
                </c:pt>
                <c:pt idx="3454">
                  <c:v>33406</c:v>
                </c:pt>
                <c:pt idx="3455">
                  <c:v>33407</c:v>
                </c:pt>
                <c:pt idx="3456">
                  <c:v>33408</c:v>
                </c:pt>
                <c:pt idx="3457">
                  <c:v>33409</c:v>
                </c:pt>
                <c:pt idx="3458">
                  <c:v>33410</c:v>
                </c:pt>
                <c:pt idx="3459">
                  <c:v>33411</c:v>
                </c:pt>
                <c:pt idx="3460">
                  <c:v>33412</c:v>
                </c:pt>
                <c:pt idx="3461">
                  <c:v>33413</c:v>
                </c:pt>
                <c:pt idx="3462">
                  <c:v>33414</c:v>
                </c:pt>
                <c:pt idx="3463">
                  <c:v>33415</c:v>
                </c:pt>
                <c:pt idx="3464">
                  <c:v>33416</c:v>
                </c:pt>
                <c:pt idx="3465">
                  <c:v>33417</c:v>
                </c:pt>
                <c:pt idx="3466">
                  <c:v>33418</c:v>
                </c:pt>
                <c:pt idx="3467">
                  <c:v>33419</c:v>
                </c:pt>
                <c:pt idx="3468">
                  <c:v>33420</c:v>
                </c:pt>
                <c:pt idx="3469">
                  <c:v>33421</c:v>
                </c:pt>
                <c:pt idx="3470">
                  <c:v>33422</c:v>
                </c:pt>
                <c:pt idx="3471">
                  <c:v>33423</c:v>
                </c:pt>
                <c:pt idx="3472">
                  <c:v>33424</c:v>
                </c:pt>
                <c:pt idx="3473">
                  <c:v>33425</c:v>
                </c:pt>
                <c:pt idx="3474">
                  <c:v>33426</c:v>
                </c:pt>
                <c:pt idx="3475">
                  <c:v>33427</c:v>
                </c:pt>
                <c:pt idx="3476">
                  <c:v>33428</c:v>
                </c:pt>
                <c:pt idx="3477">
                  <c:v>33429</c:v>
                </c:pt>
                <c:pt idx="3478">
                  <c:v>33430</c:v>
                </c:pt>
                <c:pt idx="3479">
                  <c:v>33431</c:v>
                </c:pt>
                <c:pt idx="3480">
                  <c:v>33432</c:v>
                </c:pt>
                <c:pt idx="3481">
                  <c:v>33433</c:v>
                </c:pt>
                <c:pt idx="3482">
                  <c:v>33434</c:v>
                </c:pt>
                <c:pt idx="3483">
                  <c:v>33435</c:v>
                </c:pt>
                <c:pt idx="3484">
                  <c:v>33436</c:v>
                </c:pt>
                <c:pt idx="3485">
                  <c:v>33437</c:v>
                </c:pt>
                <c:pt idx="3486">
                  <c:v>33438</c:v>
                </c:pt>
                <c:pt idx="3487">
                  <c:v>33439</c:v>
                </c:pt>
                <c:pt idx="3488">
                  <c:v>33440</c:v>
                </c:pt>
                <c:pt idx="3489">
                  <c:v>33441</c:v>
                </c:pt>
                <c:pt idx="3490">
                  <c:v>33442</c:v>
                </c:pt>
                <c:pt idx="3491">
                  <c:v>33443</c:v>
                </c:pt>
                <c:pt idx="3492">
                  <c:v>33444</c:v>
                </c:pt>
                <c:pt idx="3493">
                  <c:v>33445</c:v>
                </c:pt>
                <c:pt idx="3494">
                  <c:v>33446</c:v>
                </c:pt>
                <c:pt idx="3495">
                  <c:v>33447</c:v>
                </c:pt>
                <c:pt idx="3496">
                  <c:v>33448</c:v>
                </c:pt>
                <c:pt idx="3497">
                  <c:v>33449</c:v>
                </c:pt>
                <c:pt idx="3498">
                  <c:v>33450</c:v>
                </c:pt>
                <c:pt idx="3499">
                  <c:v>33451</c:v>
                </c:pt>
                <c:pt idx="3500">
                  <c:v>33452</c:v>
                </c:pt>
                <c:pt idx="3501">
                  <c:v>33453</c:v>
                </c:pt>
                <c:pt idx="3502">
                  <c:v>33454</c:v>
                </c:pt>
                <c:pt idx="3503">
                  <c:v>33455</c:v>
                </c:pt>
                <c:pt idx="3504">
                  <c:v>33456</c:v>
                </c:pt>
                <c:pt idx="3505">
                  <c:v>33457</c:v>
                </c:pt>
                <c:pt idx="3506">
                  <c:v>33458</c:v>
                </c:pt>
                <c:pt idx="3507">
                  <c:v>33459</c:v>
                </c:pt>
                <c:pt idx="3508">
                  <c:v>33460</c:v>
                </c:pt>
                <c:pt idx="3509">
                  <c:v>33461</c:v>
                </c:pt>
                <c:pt idx="3510">
                  <c:v>33462</c:v>
                </c:pt>
                <c:pt idx="3511">
                  <c:v>33463</c:v>
                </c:pt>
                <c:pt idx="3512">
                  <c:v>33464</c:v>
                </c:pt>
                <c:pt idx="3513">
                  <c:v>33465</c:v>
                </c:pt>
                <c:pt idx="3514">
                  <c:v>33466</c:v>
                </c:pt>
                <c:pt idx="3515">
                  <c:v>33467</c:v>
                </c:pt>
                <c:pt idx="3516">
                  <c:v>33468</c:v>
                </c:pt>
                <c:pt idx="3517">
                  <c:v>33469</c:v>
                </c:pt>
                <c:pt idx="3518">
                  <c:v>33470</c:v>
                </c:pt>
                <c:pt idx="3519">
                  <c:v>33471</c:v>
                </c:pt>
                <c:pt idx="3520">
                  <c:v>33472</c:v>
                </c:pt>
                <c:pt idx="3521">
                  <c:v>33473</c:v>
                </c:pt>
                <c:pt idx="3522">
                  <c:v>33474</c:v>
                </c:pt>
                <c:pt idx="3523">
                  <c:v>33475</c:v>
                </c:pt>
                <c:pt idx="3524">
                  <c:v>33476</c:v>
                </c:pt>
                <c:pt idx="3525">
                  <c:v>33477</c:v>
                </c:pt>
                <c:pt idx="3526">
                  <c:v>33478</c:v>
                </c:pt>
                <c:pt idx="3527">
                  <c:v>33479</c:v>
                </c:pt>
                <c:pt idx="3528">
                  <c:v>33480</c:v>
                </c:pt>
                <c:pt idx="3529">
                  <c:v>33481</c:v>
                </c:pt>
                <c:pt idx="3530">
                  <c:v>33482</c:v>
                </c:pt>
                <c:pt idx="3531">
                  <c:v>33483</c:v>
                </c:pt>
                <c:pt idx="3532">
                  <c:v>33484</c:v>
                </c:pt>
                <c:pt idx="3533">
                  <c:v>33485</c:v>
                </c:pt>
                <c:pt idx="3534">
                  <c:v>33486</c:v>
                </c:pt>
                <c:pt idx="3535">
                  <c:v>33487</c:v>
                </c:pt>
                <c:pt idx="3536">
                  <c:v>33488</c:v>
                </c:pt>
                <c:pt idx="3537">
                  <c:v>33489</c:v>
                </c:pt>
                <c:pt idx="3538">
                  <c:v>33490</c:v>
                </c:pt>
                <c:pt idx="3539">
                  <c:v>33491</c:v>
                </c:pt>
                <c:pt idx="3540">
                  <c:v>33492</c:v>
                </c:pt>
                <c:pt idx="3541">
                  <c:v>33493</c:v>
                </c:pt>
                <c:pt idx="3542">
                  <c:v>33494</c:v>
                </c:pt>
                <c:pt idx="3543">
                  <c:v>33495</c:v>
                </c:pt>
                <c:pt idx="3544">
                  <c:v>33496</c:v>
                </c:pt>
                <c:pt idx="3545">
                  <c:v>33497</c:v>
                </c:pt>
                <c:pt idx="3546">
                  <c:v>33498</c:v>
                </c:pt>
                <c:pt idx="3547">
                  <c:v>33499</c:v>
                </c:pt>
                <c:pt idx="3548">
                  <c:v>33500</c:v>
                </c:pt>
                <c:pt idx="3549">
                  <c:v>33501</c:v>
                </c:pt>
                <c:pt idx="3550">
                  <c:v>33502</c:v>
                </c:pt>
                <c:pt idx="3551">
                  <c:v>33503</c:v>
                </c:pt>
                <c:pt idx="3552">
                  <c:v>33504</c:v>
                </c:pt>
                <c:pt idx="3553">
                  <c:v>33505</c:v>
                </c:pt>
                <c:pt idx="3554">
                  <c:v>33506</c:v>
                </c:pt>
                <c:pt idx="3555">
                  <c:v>33507</c:v>
                </c:pt>
                <c:pt idx="3556">
                  <c:v>33508</c:v>
                </c:pt>
                <c:pt idx="3557">
                  <c:v>33509</c:v>
                </c:pt>
                <c:pt idx="3558">
                  <c:v>33510</c:v>
                </c:pt>
                <c:pt idx="3559">
                  <c:v>33511</c:v>
                </c:pt>
                <c:pt idx="3560">
                  <c:v>33512</c:v>
                </c:pt>
                <c:pt idx="3561">
                  <c:v>33513</c:v>
                </c:pt>
                <c:pt idx="3562">
                  <c:v>33514</c:v>
                </c:pt>
                <c:pt idx="3563">
                  <c:v>33515</c:v>
                </c:pt>
                <c:pt idx="3564">
                  <c:v>33516</c:v>
                </c:pt>
                <c:pt idx="3565">
                  <c:v>33517</c:v>
                </c:pt>
                <c:pt idx="3566">
                  <c:v>33518</c:v>
                </c:pt>
                <c:pt idx="3567">
                  <c:v>33519</c:v>
                </c:pt>
                <c:pt idx="3568">
                  <c:v>33520</c:v>
                </c:pt>
                <c:pt idx="3569">
                  <c:v>33521</c:v>
                </c:pt>
                <c:pt idx="3570">
                  <c:v>33522</c:v>
                </c:pt>
                <c:pt idx="3571">
                  <c:v>33523</c:v>
                </c:pt>
                <c:pt idx="3572">
                  <c:v>33524</c:v>
                </c:pt>
                <c:pt idx="3573">
                  <c:v>33525</c:v>
                </c:pt>
                <c:pt idx="3574">
                  <c:v>33526</c:v>
                </c:pt>
                <c:pt idx="3575">
                  <c:v>33527</c:v>
                </c:pt>
                <c:pt idx="3576">
                  <c:v>33528</c:v>
                </c:pt>
                <c:pt idx="3577">
                  <c:v>33529</c:v>
                </c:pt>
                <c:pt idx="3578">
                  <c:v>33530</c:v>
                </c:pt>
                <c:pt idx="3579">
                  <c:v>33531</c:v>
                </c:pt>
                <c:pt idx="3580">
                  <c:v>33532</c:v>
                </c:pt>
                <c:pt idx="3581">
                  <c:v>33533</c:v>
                </c:pt>
                <c:pt idx="3582">
                  <c:v>33534</c:v>
                </c:pt>
                <c:pt idx="3583">
                  <c:v>33535</c:v>
                </c:pt>
                <c:pt idx="3584">
                  <c:v>33536</c:v>
                </c:pt>
                <c:pt idx="3585">
                  <c:v>33537</c:v>
                </c:pt>
                <c:pt idx="3586">
                  <c:v>33538</c:v>
                </c:pt>
                <c:pt idx="3587">
                  <c:v>33539</c:v>
                </c:pt>
                <c:pt idx="3588">
                  <c:v>33540</c:v>
                </c:pt>
                <c:pt idx="3589">
                  <c:v>33541</c:v>
                </c:pt>
                <c:pt idx="3590">
                  <c:v>33542</c:v>
                </c:pt>
                <c:pt idx="3591">
                  <c:v>33543</c:v>
                </c:pt>
                <c:pt idx="3592">
                  <c:v>33544</c:v>
                </c:pt>
                <c:pt idx="3593">
                  <c:v>33545</c:v>
                </c:pt>
                <c:pt idx="3594">
                  <c:v>33546</c:v>
                </c:pt>
                <c:pt idx="3595">
                  <c:v>33547</c:v>
                </c:pt>
                <c:pt idx="3596">
                  <c:v>33548</c:v>
                </c:pt>
                <c:pt idx="3597">
                  <c:v>33549</c:v>
                </c:pt>
                <c:pt idx="3598">
                  <c:v>33550</c:v>
                </c:pt>
                <c:pt idx="3599">
                  <c:v>33551</c:v>
                </c:pt>
                <c:pt idx="3600">
                  <c:v>33552</c:v>
                </c:pt>
                <c:pt idx="3601">
                  <c:v>33553</c:v>
                </c:pt>
                <c:pt idx="3602">
                  <c:v>33554</c:v>
                </c:pt>
                <c:pt idx="3603">
                  <c:v>33555</c:v>
                </c:pt>
                <c:pt idx="3604">
                  <c:v>33556</c:v>
                </c:pt>
                <c:pt idx="3605">
                  <c:v>33557</c:v>
                </c:pt>
                <c:pt idx="3606">
                  <c:v>33558</c:v>
                </c:pt>
                <c:pt idx="3607">
                  <c:v>33559</c:v>
                </c:pt>
                <c:pt idx="3608">
                  <c:v>33560</c:v>
                </c:pt>
                <c:pt idx="3609">
                  <c:v>33561</c:v>
                </c:pt>
                <c:pt idx="3610">
                  <c:v>33562</c:v>
                </c:pt>
                <c:pt idx="3611">
                  <c:v>33563</c:v>
                </c:pt>
                <c:pt idx="3612">
                  <c:v>33564</c:v>
                </c:pt>
                <c:pt idx="3613">
                  <c:v>33565</c:v>
                </c:pt>
                <c:pt idx="3614">
                  <c:v>33566</c:v>
                </c:pt>
                <c:pt idx="3615">
                  <c:v>33567</c:v>
                </c:pt>
                <c:pt idx="3616">
                  <c:v>33568</c:v>
                </c:pt>
                <c:pt idx="3617">
                  <c:v>33569</c:v>
                </c:pt>
                <c:pt idx="3618">
                  <c:v>33570</c:v>
                </c:pt>
                <c:pt idx="3619">
                  <c:v>33571</c:v>
                </c:pt>
                <c:pt idx="3620">
                  <c:v>33572</c:v>
                </c:pt>
                <c:pt idx="3621">
                  <c:v>33573</c:v>
                </c:pt>
                <c:pt idx="3622">
                  <c:v>33574</c:v>
                </c:pt>
                <c:pt idx="3623">
                  <c:v>33575</c:v>
                </c:pt>
                <c:pt idx="3624">
                  <c:v>33576</c:v>
                </c:pt>
                <c:pt idx="3625">
                  <c:v>33577</c:v>
                </c:pt>
                <c:pt idx="3626">
                  <c:v>33578</c:v>
                </c:pt>
                <c:pt idx="3627">
                  <c:v>33579</c:v>
                </c:pt>
                <c:pt idx="3628">
                  <c:v>33580</c:v>
                </c:pt>
                <c:pt idx="3629">
                  <c:v>33581</c:v>
                </c:pt>
                <c:pt idx="3630">
                  <c:v>33582</c:v>
                </c:pt>
                <c:pt idx="3631">
                  <c:v>33583</c:v>
                </c:pt>
                <c:pt idx="3632">
                  <c:v>33584</c:v>
                </c:pt>
                <c:pt idx="3633">
                  <c:v>33585</c:v>
                </c:pt>
                <c:pt idx="3634">
                  <c:v>33586</c:v>
                </c:pt>
                <c:pt idx="3635">
                  <c:v>33587</c:v>
                </c:pt>
                <c:pt idx="3636">
                  <c:v>33588</c:v>
                </c:pt>
                <c:pt idx="3637">
                  <c:v>33589</c:v>
                </c:pt>
                <c:pt idx="3638">
                  <c:v>33590</c:v>
                </c:pt>
                <c:pt idx="3639">
                  <c:v>33591</c:v>
                </c:pt>
                <c:pt idx="3640">
                  <c:v>33592</c:v>
                </c:pt>
                <c:pt idx="3641">
                  <c:v>33593</c:v>
                </c:pt>
                <c:pt idx="3642">
                  <c:v>33594</c:v>
                </c:pt>
                <c:pt idx="3643">
                  <c:v>33595</c:v>
                </c:pt>
                <c:pt idx="3644">
                  <c:v>33596</c:v>
                </c:pt>
                <c:pt idx="3645">
                  <c:v>33597</c:v>
                </c:pt>
                <c:pt idx="3646">
                  <c:v>33598</c:v>
                </c:pt>
                <c:pt idx="3647">
                  <c:v>33599</c:v>
                </c:pt>
                <c:pt idx="3648">
                  <c:v>33600</c:v>
                </c:pt>
                <c:pt idx="3649">
                  <c:v>33601</c:v>
                </c:pt>
                <c:pt idx="3650">
                  <c:v>33602</c:v>
                </c:pt>
                <c:pt idx="3651">
                  <c:v>33603</c:v>
                </c:pt>
                <c:pt idx="3652">
                  <c:v>33604</c:v>
                </c:pt>
                <c:pt idx="3653">
                  <c:v>33605</c:v>
                </c:pt>
                <c:pt idx="3654">
                  <c:v>33606</c:v>
                </c:pt>
                <c:pt idx="3655">
                  <c:v>33607</c:v>
                </c:pt>
                <c:pt idx="3656">
                  <c:v>33608</c:v>
                </c:pt>
                <c:pt idx="3657">
                  <c:v>33609</c:v>
                </c:pt>
                <c:pt idx="3658">
                  <c:v>33610</c:v>
                </c:pt>
                <c:pt idx="3659">
                  <c:v>33611</c:v>
                </c:pt>
                <c:pt idx="3660">
                  <c:v>33612</c:v>
                </c:pt>
                <c:pt idx="3661">
                  <c:v>33613</c:v>
                </c:pt>
                <c:pt idx="3662">
                  <c:v>33614</c:v>
                </c:pt>
                <c:pt idx="3663">
                  <c:v>33615</c:v>
                </c:pt>
                <c:pt idx="3664">
                  <c:v>33616</c:v>
                </c:pt>
                <c:pt idx="3665">
                  <c:v>33617</c:v>
                </c:pt>
                <c:pt idx="3666">
                  <c:v>33618</c:v>
                </c:pt>
                <c:pt idx="3667">
                  <c:v>33619</c:v>
                </c:pt>
                <c:pt idx="3668">
                  <c:v>33620</c:v>
                </c:pt>
                <c:pt idx="3669">
                  <c:v>33621</c:v>
                </c:pt>
                <c:pt idx="3670">
                  <c:v>33622</c:v>
                </c:pt>
                <c:pt idx="3671">
                  <c:v>33623</c:v>
                </c:pt>
                <c:pt idx="3672">
                  <c:v>33624</c:v>
                </c:pt>
                <c:pt idx="3673">
                  <c:v>33625</c:v>
                </c:pt>
                <c:pt idx="3674">
                  <c:v>33626</c:v>
                </c:pt>
                <c:pt idx="3675">
                  <c:v>33627</c:v>
                </c:pt>
                <c:pt idx="3676">
                  <c:v>33628</c:v>
                </c:pt>
                <c:pt idx="3677">
                  <c:v>33629</c:v>
                </c:pt>
                <c:pt idx="3678">
                  <c:v>33630</c:v>
                </c:pt>
                <c:pt idx="3679">
                  <c:v>33631</c:v>
                </c:pt>
                <c:pt idx="3680">
                  <c:v>33632</c:v>
                </c:pt>
                <c:pt idx="3681">
                  <c:v>33633</c:v>
                </c:pt>
                <c:pt idx="3682">
                  <c:v>33634</c:v>
                </c:pt>
                <c:pt idx="3683">
                  <c:v>33635</c:v>
                </c:pt>
                <c:pt idx="3684">
                  <c:v>33636</c:v>
                </c:pt>
                <c:pt idx="3685">
                  <c:v>33637</c:v>
                </c:pt>
                <c:pt idx="3686">
                  <c:v>33638</c:v>
                </c:pt>
                <c:pt idx="3687">
                  <c:v>33639</c:v>
                </c:pt>
                <c:pt idx="3688">
                  <c:v>33640</c:v>
                </c:pt>
                <c:pt idx="3689">
                  <c:v>33641</c:v>
                </c:pt>
                <c:pt idx="3690">
                  <c:v>33642</c:v>
                </c:pt>
                <c:pt idx="3691">
                  <c:v>33643</c:v>
                </c:pt>
                <c:pt idx="3692">
                  <c:v>33644</c:v>
                </c:pt>
                <c:pt idx="3693">
                  <c:v>33645</c:v>
                </c:pt>
                <c:pt idx="3694">
                  <c:v>33646</c:v>
                </c:pt>
                <c:pt idx="3695">
                  <c:v>33647</c:v>
                </c:pt>
                <c:pt idx="3696">
                  <c:v>33648</c:v>
                </c:pt>
                <c:pt idx="3697">
                  <c:v>33649</c:v>
                </c:pt>
                <c:pt idx="3698">
                  <c:v>33650</c:v>
                </c:pt>
                <c:pt idx="3699">
                  <c:v>33651</c:v>
                </c:pt>
                <c:pt idx="3700">
                  <c:v>33652</c:v>
                </c:pt>
                <c:pt idx="3701">
                  <c:v>33653</c:v>
                </c:pt>
                <c:pt idx="3702">
                  <c:v>33654</c:v>
                </c:pt>
                <c:pt idx="3703">
                  <c:v>33655</c:v>
                </c:pt>
                <c:pt idx="3704">
                  <c:v>33656</c:v>
                </c:pt>
                <c:pt idx="3705">
                  <c:v>33657</c:v>
                </c:pt>
                <c:pt idx="3706">
                  <c:v>33658</c:v>
                </c:pt>
                <c:pt idx="3707">
                  <c:v>33659</c:v>
                </c:pt>
                <c:pt idx="3708">
                  <c:v>33660</c:v>
                </c:pt>
                <c:pt idx="3709">
                  <c:v>33661</c:v>
                </c:pt>
                <c:pt idx="3710">
                  <c:v>33662</c:v>
                </c:pt>
                <c:pt idx="3711">
                  <c:v>33663</c:v>
                </c:pt>
                <c:pt idx="3712">
                  <c:v>33664</c:v>
                </c:pt>
                <c:pt idx="3713">
                  <c:v>33665</c:v>
                </c:pt>
                <c:pt idx="3714">
                  <c:v>33666</c:v>
                </c:pt>
                <c:pt idx="3715">
                  <c:v>33667</c:v>
                </c:pt>
                <c:pt idx="3716">
                  <c:v>33668</c:v>
                </c:pt>
                <c:pt idx="3717">
                  <c:v>33669</c:v>
                </c:pt>
                <c:pt idx="3718">
                  <c:v>33670</c:v>
                </c:pt>
                <c:pt idx="3719">
                  <c:v>33671</c:v>
                </c:pt>
                <c:pt idx="3720">
                  <c:v>33672</c:v>
                </c:pt>
                <c:pt idx="3721">
                  <c:v>33673</c:v>
                </c:pt>
                <c:pt idx="3722">
                  <c:v>33674</c:v>
                </c:pt>
                <c:pt idx="3723">
                  <c:v>33675</c:v>
                </c:pt>
                <c:pt idx="3724">
                  <c:v>33676</c:v>
                </c:pt>
                <c:pt idx="3725">
                  <c:v>33677</c:v>
                </c:pt>
                <c:pt idx="3726">
                  <c:v>33678</c:v>
                </c:pt>
                <c:pt idx="3727">
                  <c:v>33679</c:v>
                </c:pt>
                <c:pt idx="3728">
                  <c:v>33680</c:v>
                </c:pt>
                <c:pt idx="3729">
                  <c:v>33681</c:v>
                </c:pt>
                <c:pt idx="3730">
                  <c:v>33682</c:v>
                </c:pt>
                <c:pt idx="3731">
                  <c:v>33683</c:v>
                </c:pt>
                <c:pt idx="3732">
                  <c:v>33684</c:v>
                </c:pt>
                <c:pt idx="3733">
                  <c:v>33685</c:v>
                </c:pt>
                <c:pt idx="3734">
                  <c:v>33686</c:v>
                </c:pt>
                <c:pt idx="3735">
                  <c:v>33687</c:v>
                </c:pt>
                <c:pt idx="3736">
                  <c:v>33688</c:v>
                </c:pt>
                <c:pt idx="3737">
                  <c:v>33689</c:v>
                </c:pt>
                <c:pt idx="3738">
                  <c:v>33690</c:v>
                </c:pt>
                <c:pt idx="3739">
                  <c:v>33691</c:v>
                </c:pt>
                <c:pt idx="3740">
                  <c:v>33692</c:v>
                </c:pt>
                <c:pt idx="3741">
                  <c:v>33693</c:v>
                </c:pt>
                <c:pt idx="3742">
                  <c:v>33694</c:v>
                </c:pt>
                <c:pt idx="3743">
                  <c:v>33695</c:v>
                </c:pt>
                <c:pt idx="3744">
                  <c:v>33696</c:v>
                </c:pt>
                <c:pt idx="3745">
                  <c:v>33697</c:v>
                </c:pt>
                <c:pt idx="3746">
                  <c:v>33698</c:v>
                </c:pt>
                <c:pt idx="3747">
                  <c:v>33699</c:v>
                </c:pt>
                <c:pt idx="3748">
                  <c:v>33700</c:v>
                </c:pt>
                <c:pt idx="3749">
                  <c:v>33701</c:v>
                </c:pt>
                <c:pt idx="3750">
                  <c:v>33702</c:v>
                </c:pt>
                <c:pt idx="3751">
                  <c:v>33703</c:v>
                </c:pt>
                <c:pt idx="3752">
                  <c:v>33704</c:v>
                </c:pt>
                <c:pt idx="3753">
                  <c:v>33705</c:v>
                </c:pt>
                <c:pt idx="3754">
                  <c:v>33706</c:v>
                </c:pt>
                <c:pt idx="3755">
                  <c:v>33707</c:v>
                </c:pt>
                <c:pt idx="3756">
                  <c:v>33708</c:v>
                </c:pt>
                <c:pt idx="3757">
                  <c:v>33709</c:v>
                </c:pt>
                <c:pt idx="3758">
                  <c:v>33710</c:v>
                </c:pt>
                <c:pt idx="3759">
                  <c:v>33711</c:v>
                </c:pt>
                <c:pt idx="3760">
                  <c:v>33712</c:v>
                </c:pt>
                <c:pt idx="3761">
                  <c:v>33713</c:v>
                </c:pt>
                <c:pt idx="3762">
                  <c:v>33714</c:v>
                </c:pt>
                <c:pt idx="3763">
                  <c:v>33715</c:v>
                </c:pt>
                <c:pt idx="3764">
                  <c:v>33716</c:v>
                </c:pt>
                <c:pt idx="3765">
                  <c:v>33717</c:v>
                </c:pt>
                <c:pt idx="3766">
                  <c:v>33718</c:v>
                </c:pt>
                <c:pt idx="3767">
                  <c:v>33719</c:v>
                </c:pt>
                <c:pt idx="3768">
                  <c:v>33720</c:v>
                </c:pt>
                <c:pt idx="3769">
                  <c:v>33721</c:v>
                </c:pt>
                <c:pt idx="3770">
                  <c:v>33722</c:v>
                </c:pt>
                <c:pt idx="3771">
                  <c:v>33723</c:v>
                </c:pt>
                <c:pt idx="3772">
                  <c:v>33724</c:v>
                </c:pt>
                <c:pt idx="3773">
                  <c:v>33725</c:v>
                </c:pt>
                <c:pt idx="3774">
                  <c:v>33726</c:v>
                </c:pt>
                <c:pt idx="3775">
                  <c:v>33727</c:v>
                </c:pt>
                <c:pt idx="3776">
                  <c:v>33728</c:v>
                </c:pt>
                <c:pt idx="3777">
                  <c:v>33729</c:v>
                </c:pt>
                <c:pt idx="3778">
                  <c:v>33730</c:v>
                </c:pt>
                <c:pt idx="3779">
                  <c:v>33731</c:v>
                </c:pt>
                <c:pt idx="3780">
                  <c:v>33732</c:v>
                </c:pt>
                <c:pt idx="3781">
                  <c:v>33733</c:v>
                </c:pt>
                <c:pt idx="3782">
                  <c:v>33734</c:v>
                </c:pt>
                <c:pt idx="3783">
                  <c:v>33735</c:v>
                </c:pt>
                <c:pt idx="3784">
                  <c:v>33736</c:v>
                </c:pt>
                <c:pt idx="3785">
                  <c:v>33737</c:v>
                </c:pt>
                <c:pt idx="3786">
                  <c:v>33738</c:v>
                </c:pt>
                <c:pt idx="3787">
                  <c:v>33739</c:v>
                </c:pt>
                <c:pt idx="3788">
                  <c:v>33740</c:v>
                </c:pt>
                <c:pt idx="3789">
                  <c:v>33741</c:v>
                </c:pt>
                <c:pt idx="3790">
                  <c:v>33742</c:v>
                </c:pt>
                <c:pt idx="3791">
                  <c:v>33743</c:v>
                </c:pt>
                <c:pt idx="3792">
                  <c:v>33744</c:v>
                </c:pt>
                <c:pt idx="3793">
                  <c:v>33745</c:v>
                </c:pt>
                <c:pt idx="3794">
                  <c:v>33746</c:v>
                </c:pt>
                <c:pt idx="3795">
                  <c:v>33747</c:v>
                </c:pt>
                <c:pt idx="3796">
                  <c:v>33748</c:v>
                </c:pt>
                <c:pt idx="3797">
                  <c:v>33749</c:v>
                </c:pt>
                <c:pt idx="3798">
                  <c:v>33750</c:v>
                </c:pt>
                <c:pt idx="3799">
                  <c:v>33751</c:v>
                </c:pt>
                <c:pt idx="3800">
                  <c:v>33752</c:v>
                </c:pt>
                <c:pt idx="3801">
                  <c:v>33753</c:v>
                </c:pt>
                <c:pt idx="3802">
                  <c:v>33754</c:v>
                </c:pt>
                <c:pt idx="3803">
                  <c:v>33755</c:v>
                </c:pt>
                <c:pt idx="3804">
                  <c:v>33756</c:v>
                </c:pt>
                <c:pt idx="3805">
                  <c:v>33757</c:v>
                </c:pt>
                <c:pt idx="3806">
                  <c:v>33758</c:v>
                </c:pt>
                <c:pt idx="3807">
                  <c:v>33759</c:v>
                </c:pt>
                <c:pt idx="3808">
                  <c:v>33760</c:v>
                </c:pt>
                <c:pt idx="3809">
                  <c:v>33761</c:v>
                </c:pt>
                <c:pt idx="3810">
                  <c:v>33762</c:v>
                </c:pt>
                <c:pt idx="3811">
                  <c:v>33763</c:v>
                </c:pt>
                <c:pt idx="3812">
                  <c:v>33764</c:v>
                </c:pt>
                <c:pt idx="3813">
                  <c:v>33765</c:v>
                </c:pt>
                <c:pt idx="3814">
                  <c:v>33766</c:v>
                </c:pt>
                <c:pt idx="3815">
                  <c:v>33767</c:v>
                </c:pt>
                <c:pt idx="3816">
                  <c:v>33768</c:v>
                </c:pt>
                <c:pt idx="3817">
                  <c:v>33769</c:v>
                </c:pt>
                <c:pt idx="3818">
                  <c:v>33770</c:v>
                </c:pt>
                <c:pt idx="3819">
                  <c:v>33771</c:v>
                </c:pt>
                <c:pt idx="3820">
                  <c:v>33772</c:v>
                </c:pt>
                <c:pt idx="3821">
                  <c:v>33773</c:v>
                </c:pt>
                <c:pt idx="3822">
                  <c:v>33774</c:v>
                </c:pt>
                <c:pt idx="3823">
                  <c:v>33775</c:v>
                </c:pt>
                <c:pt idx="3824">
                  <c:v>33776</c:v>
                </c:pt>
                <c:pt idx="3825">
                  <c:v>33777</c:v>
                </c:pt>
                <c:pt idx="3826">
                  <c:v>33778</c:v>
                </c:pt>
                <c:pt idx="3827">
                  <c:v>33779</c:v>
                </c:pt>
                <c:pt idx="3828">
                  <c:v>33780</c:v>
                </c:pt>
                <c:pt idx="3829">
                  <c:v>33781</c:v>
                </c:pt>
                <c:pt idx="3830">
                  <c:v>33782</c:v>
                </c:pt>
                <c:pt idx="3831">
                  <c:v>33783</c:v>
                </c:pt>
                <c:pt idx="3832">
                  <c:v>33784</c:v>
                </c:pt>
                <c:pt idx="3833">
                  <c:v>33785</c:v>
                </c:pt>
                <c:pt idx="3834">
                  <c:v>33786</c:v>
                </c:pt>
                <c:pt idx="3835">
                  <c:v>33787</c:v>
                </c:pt>
                <c:pt idx="3836">
                  <c:v>33788</c:v>
                </c:pt>
                <c:pt idx="3837">
                  <c:v>33789</c:v>
                </c:pt>
                <c:pt idx="3838">
                  <c:v>33790</c:v>
                </c:pt>
                <c:pt idx="3839">
                  <c:v>33791</c:v>
                </c:pt>
                <c:pt idx="3840">
                  <c:v>33792</c:v>
                </c:pt>
                <c:pt idx="3841">
                  <c:v>33793</c:v>
                </c:pt>
                <c:pt idx="3842">
                  <c:v>33794</c:v>
                </c:pt>
                <c:pt idx="3843">
                  <c:v>33795</c:v>
                </c:pt>
                <c:pt idx="3844">
                  <c:v>33796</c:v>
                </c:pt>
                <c:pt idx="3845">
                  <c:v>33797</c:v>
                </c:pt>
                <c:pt idx="3846">
                  <c:v>33798</c:v>
                </c:pt>
                <c:pt idx="3847">
                  <c:v>33799</c:v>
                </c:pt>
                <c:pt idx="3848">
                  <c:v>33800</c:v>
                </c:pt>
                <c:pt idx="3849">
                  <c:v>33801</c:v>
                </c:pt>
                <c:pt idx="3850">
                  <c:v>33802</c:v>
                </c:pt>
                <c:pt idx="3851">
                  <c:v>33803</c:v>
                </c:pt>
                <c:pt idx="3852">
                  <c:v>33804</c:v>
                </c:pt>
                <c:pt idx="3853">
                  <c:v>33805</c:v>
                </c:pt>
                <c:pt idx="3854">
                  <c:v>33806</c:v>
                </c:pt>
                <c:pt idx="3855">
                  <c:v>33807</c:v>
                </c:pt>
                <c:pt idx="3856">
                  <c:v>33808</c:v>
                </c:pt>
                <c:pt idx="3857">
                  <c:v>33809</c:v>
                </c:pt>
                <c:pt idx="3858">
                  <c:v>33810</c:v>
                </c:pt>
                <c:pt idx="3859">
                  <c:v>33811</c:v>
                </c:pt>
                <c:pt idx="3860">
                  <c:v>33812</c:v>
                </c:pt>
                <c:pt idx="3861">
                  <c:v>33813</c:v>
                </c:pt>
                <c:pt idx="3862">
                  <c:v>33814</c:v>
                </c:pt>
                <c:pt idx="3863">
                  <c:v>33815</c:v>
                </c:pt>
                <c:pt idx="3864">
                  <c:v>33816</c:v>
                </c:pt>
                <c:pt idx="3865">
                  <c:v>33817</c:v>
                </c:pt>
                <c:pt idx="3866">
                  <c:v>33818</c:v>
                </c:pt>
                <c:pt idx="3867">
                  <c:v>33819</c:v>
                </c:pt>
                <c:pt idx="3868">
                  <c:v>33820</c:v>
                </c:pt>
                <c:pt idx="3869">
                  <c:v>33821</c:v>
                </c:pt>
                <c:pt idx="3870">
                  <c:v>33822</c:v>
                </c:pt>
                <c:pt idx="3871">
                  <c:v>33823</c:v>
                </c:pt>
                <c:pt idx="3872">
                  <c:v>33824</c:v>
                </c:pt>
                <c:pt idx="3873">
                  <c:v>33825</c:v>
                </c:pt>
                <c:pt idx="3874">
                  <c:v>33826</c:v>
                </c:pt>
                <c:pt idx="3875">
                  <c:v>33827</c:v>
                </c:pt>
                <c:pt idx="3876">
                  <c:v>33828</c:v>
                </c:pt>
                <c:pt idx="3877">
                  <c:v>33829</c:v>
                </c:pt>
                <c:pt idx="3878">
                  <c:v>33830</c:v>
                </c:pt>
                <c:pt idx="3879">
                  <c:v>33831</c:v>
                </c:pt>
                <c:pt idx="3880">
                  <c:v>33832</c:v>
                </c:pt>
                <c:pt idx="3881">
                  <c:v>33833</c:v>
                </c:pt>
                <c:pt idx="3882">
                  <c:v>33834</c:v>
                </c:pt>
                <c:pt idx="3883">
                  <c:v>33835</c:v>
                </c:pt>
                <c:pt idx="3884">
                  <c:v>33836</c:v>
                </c:pt>
                <c:pt idx="3885">
                  <c:v>33837</c:v>
                </c:pt>
                <c:pt idx="3886">
                  <c:v>33838</c:v>
                </c:pt>
                <c:pt idx="3887">
                  <c:v>33839</c:v>
                </c:pt>
                <c:pt idx="3888">
                  <c:v>33840</c:v>
                </c:pt>
                <c:pt idx="3889">
                  <c:v>33841</c:v>
                </c:pt>
                <c:pt idx="3890">
                  <c:v>33842</c:v>
                </c:pt>
                <c:pt idx="3891">
                  <c:v>33843</c:v>
                </c:pt>
                <c:pt idx="3892">
                  <c:v>33844</c:v>
                </c:pt>
                <c:pt idx="3893">
                  <c:v>33845</c:v>
                </c:pt>
                <c:pt idx="3894">
                  <c:v>33846</c:v>
                </c:pt>
                <c:pt idx="3895">
                  <c:v>33847</c:v>
                </c:pt>
                <c:pt idx="3896">
                  <c:v>33848</c:v>
                </c:pt>
                <c:pt idx="3897">
                  <c:v>33849</c:v>
                </c:pt>
                <c:pt idx="3898">
                  <c:v>33850</c:v>
                </c:pt>
                <c:pt idx="3899">
                  <c:v>33851</c:v>
                </c:pt>
                <c:pt idx="3900">
                  <c:v>33852</c:v>
                </c:pt>
                <c:pt idx="3901">
                  <c:v>33853</c:v>
                </c:pt>
                <c:pt idx="3902">
                  <c:v>33854</c:v>
                </c:pt>
                <c:pt idx="3903">
                  <c:v>33855</c:v>
                </c:pt>
                <c:pt idx="3904">
                  <c:v>33856</c:v>
                </c:pt>
                <c:pt idx="3905">
                  <c:v>33857</c:v>
                </c:pt>
                <c:pt idx="3906">
                  <c:v>33858</c:v>
                </c:pt>
                <c:pt idx="3907">
                  <c:v>33859</c:v>
                </c:pt>
                <c:pt idx="3908">
                  <c:v>33860</c:v>
                </c:pt>
                <c:pt idx="3909">
                  <c:v>33861</c:v>
                </c:pt>
                <c:pt idx="3910">
                  <c:v>33862</c:v>
                </c:pt>
                <c:pt idx="3911">
                  <c:v>33863</c:v>
                </c:pt>
                <c:pt idx="3912">
                  <c:v>33864</c:v>
                </c:pt>
                <c:pt idx="3913">
                  <c:v>33865</c:v>
                </c:pt>
                <c:pt idx="3914">
                  <c:v>33866</c:v>
                </c:pt>
                <c:pt idx="3915">
                  <c:v>33867</c:v>
                </c:pt>
                <c:pt idx="3916">
                  <c:v>33868</c:v>
                </c:pt>
                <c:pt idx="3917">
                  <c:v>33869</c:v>
                </c:pt>
                <c:pt idx="3918">
                  <c:v>33870</c:v>
                </c:pt>
                <c:pt idx="3919">
                  <c:v>33871</c:v>
                </c:pt>
                <c:pt idx="3920">
                  <c:v>33872</c:v>
                </c:pt>
                <c:pt idx="3921">
                  <c:v>33873</c:v>
                </c:pt>
                <c:pt idx="3922">
                  <c:v>33874</c:v>
                </c:pt>
                <c:pt idx="3923">
                  <c:v>33875</c:v>
                </c:pt>
                <c:pt idx="3924">
                  <c:v>33876</c:v>
                </c:pt>
                <c:pt idx="3925">
                  <c:v>33877</c:v>
                </c:pt>
                <c:pt idx="3926">
                  <c:v>33878</c:v>
                </c:pt>
                <c:pt idx="3927">
                  <c:v>33879</c:v>
                </c:pt>
                <c:pt idx="3928">
                  <c:v>33880</c:v>
                </c:pt>
                <c:pt idx="3929">
                  <c:v>33881</c:v>
                </c:pt>
                <c:pt idx="3930">
                  <c:v>33882</c:v>
                </c:pt>
                <c:pt idx="3931">
                  <c:v>33883</c:v>
                </c:pt>
                <c:pt idx="3932">
                  <c:v>33884</c:v>
                </c:pt>
                <c:pt idx="3933">
                  <c:v>33885</c:v>
                </c:pt>
                <c:pt idx="3934">
                  <c:v>33886</c:v>
                </c:pt>
                <c:pt idx="3935">
                  <c:v>33887</c:v>
                </c:pt>
                <c:pt idx="3936">
                  <c:v>33888</c:v>
                </c:pt>
                <c:pt idx="3937">
                  <c:v>33889</c:v>
                </c:pt>
                <c:pt idx="3938">
                  <c:v>33890</c:v>
                </c:pt>
                <c:pt idx="3939">
                  <c:v>33891</c:v>
                </c:pt>
                <c:pt idx="3940">
                  <c:v>33892</c:v>
                </c:pt>
                <c:pt idx="3941">
                  <c:v>33893</c:v>
                </c:pt>
                <c:pt idx="3942">
                  <c:v>33894</c:v>
                </c:pt>
                <c:pt idx="3943">
                  <c:v>33895</c:v>
                </c:pt>
                <c:pt idx="3944">
                  <c:v>33896</c:v>
                </c:pt>
                <c:pt idx="3945">
                  <c:v>33897</c:v>
                </c:pt>
                <c:pt idx="3946">
                  <c:v>33898</c:v>
                </c:pt>
                <c:pt idx="3947">
                  <c:v>33899</c:v>
                </c:pt>
                <c:pt idx="3948">
                  <c:v>33900</c:v>
                </c:pt>
                <c:pt idx="3949">
                  <c:v>33901</c:v>
                </c:pt>
                <c:pt idx="3950">
                  <c:v>33902</c:v>
                </c:pt>
                <c:pt idx="3951">
                  <c:v>33903</c:v>
                </c:pt>
                <c:pt idx="3952">
                  <c:v>33904</c:v>
                </c:pt>
                <c:pt idx="3953">
                  <c:v>33905</c:v>
                </c:pt>
                <c:pt idx="3954">
                  <c:v>33906</c:v>
                </c:pt>
                <c:pt idx="3955">
                  <c:v>33907</c:v>
                </c:pt>
                <c:pt idx="3956">
                  <c:v>33908</c:v>
                </c:pt>
                <c:pt idx="3957">
                  <c:v>33909</c:v>
                </c:pt>
                <c:pt idx="3958">
                  <c:v>33910</c:v>
                </c:pt>
                <c:pt idx="3959">
                  <c:v>33911</c:v>
                </c:pt>
                <c:pt idx="3960">
                  <c:v>33912</c:v>
                </c:pt>
                <c:pt idx="3961">
                  <c:v>33913</c:v>
                </c:pt>
                <c:pt idx="3962">
                  <c:v>33914</c:v>
                </c:pt>
                <c:pt idx="3963">
                  <c:v>33915</c:v>
                </c:pt>
                <c:pt idx="3964">
                  <c:v>33916</c:v>
                </c:pt>
                <c:pt idx="3965">
                  <c:v>33917</c:v>
                </c:pt>
                <c:pt idx="3966">
                  <c:v>33918</c:v>
                </c:pt>
                <c:pt idx="3967">
                  <c:v>33919</c:v>
                </c:pt>
                <c:pt idx="3968">
                  <c:v>33920</c:v>
                </c:pt>
                <c:pt idx="3969">
                  <c:v>33921</c:v>
                </c:pt>
                <c:pt idx="3970">
                  <c:v>33922</c:v>
                </c:pt>
                <c:pt idx="3971">
                  <c:v>33923</c:v>
                </c:pt>
                <c:pt idx="3972">
                  <c:v>33924</c:v>
                </c:pt>
                <c:pt idx="3973">
                  <c:v>33925</c:v>
                </c:pt>
                <c:pt idx="3974">
                  <c:v>33926</c:v>
                </c:pt>
                <c:pt idx="3975">
                  <c:v>33927</c:v>
                </c:pt>
                <c:pt idx="3976">
                  <c:v>33928</c:v>
                </c:pt>
                <c:pt idx="3977">
                  <c:v>33929</c:v>
                </c:pt>
                <c:pt idx="3978">
                  <c:v>33930</c:v>
                </c:pt>
                <c:pt idx="3979">
                  <c:v>33931</c:v>
                </c:pt>
                <c:pt idx="3980">
                  <c:v>33932</c:v>
                </c:pt>
                <c:pt idx="3981">
                  <c:v>33933</c:v>
                </c:pt>
                <c:pt idx="3982">
                  <c:v>33934</c:v>
                </c:pt>
                <c:pt idx="3983">
                  <c:v>33935</c:v>
                </c:pt>
                <c:pt idx="3984">
                  <c:v>33936</c:v>
                </c:pt>
                <c:pt idx="3985">
                  <c:v>33937</c:v>
                </c:pt>
                <c:pt idx="3986">
                  <c:v>33938</c:v>
                </c:pt>
                <c:pt idx="3987">
                  <c:v>33939</c:v>
                </c:pt>
                <c:pt idx="3988">
                  <c:v>33940</c:v>
                </c:pt>
                <c:pt idx="3989">
                  <c:v>33941</c:v>
                </c:pt>
                <c:pt idx="3990">
                  <c:v>33942</c:v>
                </c:pt>
                <c:pt idx="3991">
                  <c:v>33943</c:v>
                </c:pt>
                <c:pt idx="3992">
                  <c:v>33944</c:v>
                </c:pt>
                <c:pt idx="3993">
                  <c:v>33945</c:v>
                </c:pt>
                <c:pt idx="3994">
                  <c:v>33946</c:v>
                </c:pt>
                <c:pt idx="3995">
                  <c:v>33947</c:v>
                </c:pt>
                <c:pt idx="3996">
                  <c:v>33948</c:v>
                </c:pt>
                <c:pt idx="3997">
                  <c:v>33949</c:v>
                </c:pt>
                <c:pt idx="3998">
                  <c:v>33950</c:v>
                </c:pt>
                <c:pt idx="3999">
                  <c:v>33951</c:v>
                </c:pt>
                <c:pt idx="4000">
                  <c:v>33952</c:v>
                </c:pt>
                <c:pt idx="4001">
                  <c:v>33953</c:v>
                </c:pt>
                <c:pt idx="4002">
                  <c:v>33954</c:v>
                </c:pt>
                <c:pt idx="4003">
                  <c:v>33955</c:v>
                </c:pt>
                <c:pt idx="4004">
                  <c:v>33956</c:v>
                </c:pt>
                <c:pt idx="4005">
                  <c:v>33957</c:v>
                </c:pt>
                <c:pt idx="4006">
                  <c:v>33958</c:v>
                </c:pt>
                <c:pt idx="4007">
                  <c:v>33959</c:v>
                </c:pt>
                <c:pt idx="4008">
                  <c:v>33960</c:v>
                </c:pt>
                <c:pt idx="4009">
                  <c:v>33961</c:v>
                </c:pt>
                <c:pt idx="4010">
                  <c:v>33962</c:v>
                </c:pt>
                <c:pt idx="4011">
                  <c:v>33963</c:v>
                </c:pt>
                <c:pt idx="4012">
                  <c:v>33964</c:v>
                </c:pt>
                <c:pt idx="4013">
                  <c:v>33965</c:v>
                </c:pt>
                <c:pt idx="4014">
                  <c:v>33966</c:v>
                </c:pt>
                <c:pt idx="4015">
                  <c:v>33967</c:v>
                </c:pt>
                <c:pt idx="4016">
                  <c:v>33968</c:v>
                </c:pt>
                <c:pt idx="4017">
                  <c:v>33969</c:v>
                </c:pt>
                <c:pt idx="4018">
                  <c:v>33970</c:v>
                </c:pt>
                <c:pt idx="4019">
                  <c:v>33971</c:v>
                </c:pt>
                <c:pt idx="4020">
                  <c:v>33972</c:v>
                </c:pt>
                <c:pt idx="4021">
                  <c:v>33973</c:v>
                </c:pt>
                <c:pt idx="4022">
                  <c:v>33974</c:v>
                </c:pt>
                <c:pt idx="4023">
                  <c:v>33975</c:v>
                </c:pt>
                <c:pt idx="4024">
                  <c:v>33976</c:v>
                </c:pt>
                <c:pt idx="4025">
                  <c:v>33977</c:v>
                </c:pt>
                <c:pt idx="4026">
                  <c:v>33978</c:v>
                </c:pt>
                <c:pt idx="4027">
                  <c:v>33979</c:v>
                </c:pt>
                <c:pt idx="4028">
                  <c:v>33980</c:v>
                </c:pt>
                <c:pt idx="4029">
                  <c:v>33981</c:v>
                </c:pt>
                <c:pt idx="4030">
                  <c:v>33982</c:v>
                </c:pt>
                <c:pt idx="4031">
                  <c:v>33983</c:v>
                </c:pt>
                <c:pt idx="4032">
                  <c:v>33984</c:v>
                </c:pt>
                <c:pt idx="4033">
                  <c:v>33985</c:v>
                </c:pt>
                <c:pt idx="4034">
                  <c:v>33986</c:v>
                </c:pt>
                <c:pt idx="4035">
                  <c:v>33987</c:v>
                </c:pt>
                <c:pt idx="4036">
                  <c:v>33988</c:v>
                </c:pt>
                <c:pt idx="4037">
                  <c:v>33989</c:v>
                </c:pt>
                <c:pt idx="4038">
                  <c:v>33990</c:v>
                </c:pt>
                <c:pt idx="4039">
                  <c:v>33991</c:v>
                </c:pt>
                <c:pt idx="4040">
                  <c:v>33992</c:v>
                </c:pt>
                <c:pt idx="4041">
                  <c:v>33993</c:v>
                </c:pt>
                <c:pt idx="4042">
                  <c:v>33994</c:v>
                </c:pt>
                <c:pt idx="4043">
                  <c:v>33995</c:v>
                </c:pt>
                <c:pt idx="4044">
                  <c:v>33996</c:v>
                </c:pt>
                <c:pt idx="4045">
                  <c:v>33997</c:v>
                </c:pt>
                <c:pt idx="4046">
                  <c:v>33998</c:v>
                </c:pt>
                <c:pt idx="4047">
                  <c:v>33999</c:v>
                </c:pt>
                <c:pt idx="4048">
                  <c:v>34000</c:v>
                </c:pt>
                <c:pt idx="4049">
                  <c:v>34001</c:v>
                </c:pt>
                <c:pt idx="4050">
                  <c:v>34002</c:v>
                </c:pt>
                <c:pt idx="4051">
                  <c:v>34003</c:v>
                </c:pt>
                <c:pt idx="4052">
                  <c:v>34004</c:v>
                </c:pt>
                <c:pt idx="4053">
                  <c:v>34005</c:v>
                </c:pt>
                <c:pt idx="4054">
                  <c:v>34006</c:v>
                </c:pt>
                <c:pt idx="4055">
                  <c:v>34007</c:v>
                </c:pt>
                <c:pt idx="4056">
                  <c:v>34008</c:v>
                </c:pt>
                <c:pt idx="4057">
                  <c:v>34009</c:v>
                </c:pt>
                <c:pt idx="4058">
                  <c:v>34010</c:v>
                </c:pt>
                <c:pt idx="4059">
                  <c:v>34011</c:v>
                </c:pt>
                <c:pt idx="4060">
                  <c:v>34012</c:v>
                </c:pt>
                <c:pt idx="4061">
                  <c:v>34013</c:v>
                </c:pt>
                <c:pt idx="4062">
                  <c:v>34014</c:v>
                </c:pt>
                <c:pt idx="4063">
                  <c:v>34015</c:v>
                </c:pt>
                <c:pt idx="4064">
                  <c:v>34016</c:v>
                </c:pt>
                <c:pt idx="4065">
                  <c:v>34017</c:v>
                </c:pt>
                <c:pt idx="4066">
                  <c:v>34018</c:v>
                </c:pt>
                <c:pt idx="4067">
                  <c:v>34019</c:v>
                </c:pt>
                <c:pt idx="4068">
                  <c:v>34020</c:v>
                </c:pt>
                <c:pt idx="4069">
                  <c:v>34021</c:v>
                </c:pt>
                <c:pt idx="4070">
                  <c:v>34022</c:v>
                </c:pt>
                <c:pt idx="4071">
                  <c:v>34023</c:v>
                </c:pt>
                <c:pt idx="4072">
                  <c:v>34024</c:v>
                </c:pt>
                <c:pt idx="4073">
                  <c:v>34025</c:v>
                </c:pt>
                <c:pt idx="4074">
                  <c:v>34026</c:v>
                </c:pt>
                <c:pt idx="4075">
                  <c:v>34027</c:v>
                </c:pt>
                <c:pt idx="4076">
                  <c:v>34028</c:v>
                </c:pt>
                <c:pt idx="4077">
                  <c:v>34029</c:v>
                </c:pt>
                <c:pt idx="4078">
                  <c:v>34030</c:v>
                </c:pt>
                <c:pt idx="4079">
                  <c:v>34031</c:v>
                </c:pt>
                <c:pt idx="4080">
                  <c:v>34032</c:v>
                </c:pt>
                <c:pt idx="4081">
                  <c:v>34033</c:v>
                </c:pt>
                <c:pt idx="4082">
                  <c:v>34034</c:v>
                </c:pt>
                <c:pt idx="4083">
                  <c:v>34035</c:v>
                </c:pt>
                <c:pt idx="4084">
                  <c:v>34036</c:v>
                </c:pt>
                <c:pt idx="4085">
                  <c:v>34037</c:v>
                </c:pt>
                <c:pt idx="4086">
                  <c:v>34038</c:v>
                </c:pt>
                <c:pt idx="4087">
                  <c:v>34039</c:v>
                </c:pt>
                <c:pt idx="4088">
                  <c:v>34040</c:v>
                </c:pt>
                <c:pt idx="4089">
                  <c:v>34041</c:v>
                </c:pt>
                <c:pt idx="4090">
                  <c:v>34042</c:v>
                </c:pt>
                <c:pt idx="4091">
                  <c:v>34043</c:v>
                </c:pt>
                <c:pt idx="4092">
                  <c:v>34044</c:v>
                </c:pt>
                <c:pt idx="4093">
                  <c:v>34045</c:v>
                </c:pt>
                <c:pt idx="4094">
                  <c:v>34046</c:v>
                </c:pt>
                <c:pt idx="4095">
                  <c:v>34047</c:v>
                </c:pt>
                <c:pt idx="4096">
                  <c:v>34048</c:v>
                </c:pt>
                <c:pt idx="4097">
                  <c:v>34049</c:v>
                </c:pt>
                <c:pt idx="4098">
                  <c:v>34050</c:v>
                </c:pt>
                <c:pt idx="4099">
                  <c:v>34051</c:v>
                </c:pt>
                <c:pt idx="4100">
                  <c:v>34052</c:v>
                </c:pt>
                <c:pt idx="4101">
                  <c:v>34053</c:v>
                </c:pt>
                <c:pt idx="4102">
                  <c:v>34054</c:v>
                </c:pt>
                <c:pt idx="4103">
                  <c:v>34055</c:v>
                </c:pt>
                <c:pt idx="4104">
                  <c:v>34056</c:v>
                </c:pt>
                <c:pt idx="4105">
                  <c:v>34057</c:v>
                </c:pt>
                <c:pt idx="4106">
                  <c:v>34058</c:v>
                </c:pt>
                <c:pt idx="4107">
                  <c:v>34059</c:v>
                </c:pt>
                <c:pt idx="4108">
                  <c:v>34060</c:v>
                </c:pt>
                <c:pt idx="4109">
                  <c:v>34061</c:v>
                </c:pt>
                <c:pt idx="4110">
                  <c:v>34062</c:v>
                </c:pt>
                <c:pt idx="4111">
                  <c:v>34063</c:v>
                </c:pt>
                <c:pt idx="4112">
                  <c:v>34064</c:v>
                </c:pt>
                <c:pt idx="4113">
                  <c:v>34065</c:v>
                </c:pt>
                <c:pt idx="4114">
                  <c:v>34066</c:v>
                </c:pt>
                <c:pt idx="4115">
                  <c:v>34067</c:v>
                </c:pt>
                <c:pt idx="4116">
                  <c:v>34068</c:v>
                </c:pt>
                <c:pt idx="4117">
                  <c:v>34069</c:v>
                </c:pt>
                <c:pt idx="4118">
                  <c:v>34070</c:v>
                </c:pt>
                <c:pt idx="4119">
                  <c:v>34071</c:v>
                </c:pt>
                <c:pt idx="4120">
                  <c:v>34072</c:v>
                </c:pt>
                <c:pt idx="4121">
                  <c:v>34073</c:v>
                </c:pt>
                <c:pt idx="4122">
                  <c:v>34074</c:v>
                </c:pt>
                <c:pt idx="4123">
                  <c:v>34075</c:v>
                </c:pt>
                <c:pt idx="4124">
                  <c:v>34076</c:v>
                </c:pt>
                <c:pt idx="4125">
                  <c:v>34077</c:v>
                </c:pt>
                <c:pt idx="4126">
                  <c:v>34078</c:v>
                </c:pt>
                <c:pt idx="4127">
                  <c:v>34079</c:v>
                </c:pt>
                <c:pt idx="4128">
                  <c:v>34080</c:v>
                </c:pt>
                <c:pt idx="4129">
                  <c:v>34081</c:v>
                </c:pt>
                <c:pt idx="4130">
                  <c:v>34082</c:v>
                </c:pt>
                <c:pt idx="4131">
                  <c:v>34083</c:v>
                </c:pt>
                <c:pt idx="4132">
                  <c:v>34084</c:v>
                </c:pt>
                <c:pt idx="4133">
                  <c:v>34085</c:v>
                </c:pt>
                <c:pt idx="4134">
                  <c:v>34086</c:v>
                </c:pt>
                <c:pt idx="4135">
                  <c:v>34087</c:v>
                </c:pt>
                <c:pt idx="4136">
                  <c:v>34088</c:v>
                </c:pt>
                <c:pt idx="4137">
                  <c:v>34089</c:v>
                </c:pt>
                <c:pt idx="4138">
                  <c:v>34090</c:v>
                </c:pt>
                <c:pt idx="4139">
                  <c:v>34091</c:v>
                </c:pt>
                <c:pt idx="4140">
                  <c:v>34092</c:v>
                </c:pt>
                <c:pt idx="4141">
                  <c:v>34093</c:v>
                </c:pt>
                <c:pt idx="4142">
                  <c:v>34094</c:v>
                </c:pt>
                <c:pt idx="4143">
                  <c:v>34095</c:v>
                </c:pt>
                <c:pt idx="4144">
                  <c:v>34096</c:v>
                </c:pt>
                <c:pt idx="4145">
                  <c:v>34097</c:v>
                </c:pt>
                <c:pt idx="4146">
                  <c:v>34098</c:v>
                </c:pt>
                <c:pt idx="4147">
                  <c:v>34099</c:v>
                </c:pt>
                <c:pt idx="4148">
                  <c:v>34100</c:v>
                </c:pt>
                <c:pt idx="4149">
                  <c:v>34101</c:v>
                </c:pt>
                <c:pt idx="4150">
                  <c:v>34102</c:v>
                </c:pt>
                <c:pt idx="4151">
                  <c:v>34103</c:v>
                </c:pt>
                <c:pt idx="4152">
                  <c:v>34104</c:v>
                </c:pt>
                <c:pt idx="4153">
                  <c:v>34105</c:v>
                </c:pt>
                <c:pt idx="4154">
                  <c:v>34106</c:v>
                </c:pt>
                <c:pt idx="4155">
                  <c:v>34107</c:v>
                </c:pt>
                <c:pt idx="4156">
                  <c:v>34108</c:v>
                </c:pt>
                <c:pt idx="4157">
                  <c:v>34109</c:v>
                </c:pt>
                <c:pt idx="4158">
                  <c:v>34110</c:v>
                </c:pt>
                <c:pt idx="4159">
                  <c:v>34111</c:v>
                </c:pt>
                <c:pt idx="4160">
                  <c:v>34112</c:v>
                </c:pt>
                <c:pt idx="4161">
                  <c:v>34113</c:v>
                </c:pt>
                <c:pt idx="4162">
                  <c:v>34114</c:v>
                </c:pt>
                <c:pt idx="4163">
                  <c:v>34115</c:v>
                </c:pt>
                <c:pt idx="4164">
                  <c:v>34116</c:v>
                </c:pt>
                <c:pt idx="4165">
                  <c:v>34117</c:v>
                </c:pt>
                <c:pt idx="4166">
                  <c:v>34118</c:v>
                </c:pt>
                <c:pt idx="4167">
                  <c:v>34119</c:v>
                </c:pt>
                <c:pt idx="4168">
                  <c:v>34120</c:v>
                </c:pt>
                <c:pt idx="4169">
                  <c:v>34121</c:v>
                </c:pt>
                <c:pt idx="4170">
                  <c:v>34122</c:v>
                </c:pt>
                <c:pt idx="4171">
                  <c:v>34123</c:v>
                </c:pt>
                <c:pt idx="4172">
                  <c:v>34124</c:v>
                </c:pt>
                <c:pt idx="4173">
                  <c:v>34125</c:v>
                </c:pt>
                <c:pt idx="4174">
                  <c:v>34126</c:v>
                </c:pt>
                <c:pt idx="4175">
                  <c:v>34127</c:v>
                </c:pt>
                <c:pt idx="4176">
                  <c:v>34128</c:v>
                </c:pt>
                <c:pt idx="4177">
                  <c:v>34129</c:v>
                </c:pt>
                <c:pt idx="4178">
                  <c:v>34130</c:v>
                </c:pt>
                <c:pt idx="4179">
                  <c:v>34131</c:v>
                </c:pt>
                <c:pt idx="4180">
                  <c:v>34132</c:v>
                </c:pt>
                <c:pt idx="4181">
                  <c:v>34133</c:v>
                </c:pt>
                <c:pt idx="4182">
                  <c:v>34134</c:v>
                </c:pt>
                <c:pt idx="4183">
                  <c:v>34135</c:v>
                </c:pt>
                <c:pt idx="4184">
                  <c:v>34136</c:v>
                </c:pt>
                <c:pt idx="4185">
                  <c:v>34137</c:v>
                </c:pt>
                <c:pt idx="4186">
                  <c:v>34138</c:v>
                </c:pt>
                <c:pt idx="4187">
                  <c:v>34139</c:v>
                </c:pt>
                <c:pt idx="4188">
                  <c:v>34140</c:v>
                </c:pt>
                <c:pt idx="4189">
                  <c:v>34141</c:v>
                </c:pt>
                <c:pt idx="4190">
                  <c:v>34142</c:v>
                </c:pt>
                <c:pt idx="4191">
                  <c:v>34143</c:v>
                </c:pt>
                <c:pt idx="4192">
                  <c:v>34144</c:v>
                </c:pt>
                <c:pt idx="4193">
                  <c:v>34145</c:v>
                </c:pt>
                <c:pt idx="4194">
                  <c:v>34146</c:v>
                </c:pt>
                <c:pt idx="4195">
                  <c:v>34147</c:v>
                </c:pt>
                <c:pt idx="4196">
                  <c:v>34148</c:v>
                </c:pt>
                <c:pt idx="4197">
                  <c:v>34149</c:v>
                </c:pt>
                <c:pt idx="4198">
                  <c:v>34150</c:v>
                </c:pt>
                <c:pt idx="4199">
                  <c:v>34151</c:v>
                </c:pt>
                <c:pt idx="4200">
                  <c:v>34152</c:v>
                </c:pt>
                <c:pt idx="4201">
                  <c:v>34153</c:v>
                </c:pt>
                <c:pt idx="4202">
                  <c:v>34154</c:v>
                </c:pt>
                <c:pt idx="4203">
                  <c:v>34155</c:v>
                </c:pt>
                <c:pt idx="4204">
                  <c:v>34156</c:v>
                </c:pt>
                <c:pt idx="4205">
                  <c:v>34157</c:v>
                </c:pt>
                <c:pt idx="4206">
                  <c:v>34158</c:v>
                </c:pt>
                <c:pt idx="4207">
                  <c:v>34159</c:v>
                </c:pt>
                <c:pt idx="4208">
                  <c:v>34160</c:v>
                </c:pt>
                <c:pt idx="4209">
                  <c:v>34161</c:v>
                </c:pt>
                <c:pt idx="4210">
                  <c:v>34162</c:v>
                </c:pt>
                <c:pt idx="4211">
                  <c:v>34163</c:v>
                </c:pt>
                <c:pt idx="4212">
                  <c:v>34164</c:v>
                </c:pt>
                <c:pt idx="4213">
                  <c:v>34165</c:v>
                </c:pt>
                <c:pt idx="4214">
                  <c:v>34166</c:v>
                </c:pt>
                <c:pt idx="4215">
                  <c:v>34167</c:v>
                </c:pt>
                <c:pt idx="4216">
                  <c:v>34168</c:v>
                </c:pt>
                <c:pt idx="4217">
                  <c:v>34169</c:v>
                </c:pt>
                <c:pt idx="4218">
                  <c:v>34170</c:v>
                </c:pt>
                <c:pt idx="4219">
                  <c:v>34171</c:v>
                </c:pt>
                <c:pt idx="4220">
                  <c:v>34172</c:v>
                </c:pt>
                <c:pt idx="4221">
                  <c:v>34173</c:v>
                </c:pt>
                <c:pt idx="4222">
                  <c:v>34174</c:v>
                </c:pt>
                <c:pt idx="4223">
                  <c:v>34175</c:v>
                </c:pt>
                <c:pt idx="4224">
                  <c:v>34176</c:v>
                </c:pt>
                <c:pt idx="4225">
                  <c:v>34177</c:v>
                </c:pt>
                <c:pt idx="4226">
                  <c:v>34178</c:v>
                </c:pt>
                <c:pt idx="4227">
                  <c:v>34179</c:v>
                </c:pt>
                <c:pt idx="4228">
                  <c:v>34180</c:v>
                </c:pt>
                <c:pt idx="4229">
                  <c:v>34181</c:v>
                </c:pt>
                <c:pt idx="4230">
                  <c:v>34182</c:v>
                </c:pt>
                <c:pt idx="4231">
                  <c:v>34183</c:v>
                </c:pt>
                <c:pt idx="4232">
                  <c:v>34184</c:v>
                </c:pt>
                <c:pt idx="4233">
                  <c:v>34185</c:v>
                </c:pt>
                <c:pt idx="4234">
                  <c:v>34186</c:v>
                </c:pt>
                <c:pt idx="4235">
                  <c:v>34187</c:v>
                </c:pt>
                <c:pt idx="4236">
                  <c:v>34188</c:v>
                </c:pt>
                <c:pt idx="4237">
                  <c:v>34189</c:v>
                </c:pt>
                <c:pt idx="4238">
                  <c:v>34190</c:v>
                </c:pt>
                <c:pt idx="4239">
                  <c:v>34191</c:v>
                </c:pt>
                <c:pt idx="4240">
                  <c:v>34192</c:v>
                </c:pt>
                <c:pt idx="4241">
                  <c:v>34193</c:v>
                </c:pt>
                <c:pt idx="4242">
                  <c:v>34194</c:v>
                </c:pt>
                <c:pt idx="4243">
                  <c:v>34195</c:v>
                </c:pt>
                <c:pt idx="4244">
                  <c:v>34196</c:v>
                </c:pt>
                <c:pt idx="4245">
                  <c:v>34197</c:v>
                </c:pt>
                <c:pt idx="4246">
                  <c:v>34198</c:v>
                </c:pt>
                <c:pt idx="4247">
                  <c:v>34199</c:v>
                </c:pt>
                <c:pt idx="4248">
                  <c:v>34200</c:v>
                </c:pt>
                <c:pt idx="4249">
                  <c:v>34201</c:v>
                </c:pt>
                <c:pt idx="4250">
                  <c:v>34202</c:v>
                </c:pt>
                <c:pt idx="4251">
                  <c:v>34203</c:v>
                </c:pt>
                <c:pt idx="4252">
                  <c:v>34204</c:v>
                </c:pt>
                <c:pt idx="4253">
                  <c:v>34205</c:v>
                </c:pt>
                <c:pt idx="4254">
                  <c:v>34206</c:v>
                </c:pt>
                <c:pt idx="4255">
                  <c:v>34207</c:v>
                </c:pt>
                <c:pt idx="4256">
                  <c:v>34208</c:v>
                </c:pt>
                <c:pt idx="4257">
                  <c:v>34209</c:v>
                </c:pt>
                <c:pt idx="4258">
                  <c:v>34210</c:v>
                </c:pt>
                <c:pt idx="4259">
                  <c:v>34211</c:v>
                </c:pt>
                <c:pt idx="4260">
                  <c:v>34212</c:v>
                </c:pt>
                <c:pt idx="4261">
                  <c:v>34213</c:v>
                </c:pt>
                <c:pt idx="4262">
                  <c:v>34214</c:v>
                </c:pt>
                <c:pt idx="4263">
                  <c:v>34215</c:v>
                </c:pt>
                <c:pt idx="4264">
                  <c:v>34216</c:v>
                </c:pt>
                <c:pt idx="4265">
                  <c:v>34217</c:v>
                </c:pt>
                <c:pt idx="4266">
                  <c:v>34218</c:v>
                </c:pt>
                <c:pt idx="4267">
                  <c:v>34219</c:v>
                </c:pt>
                <c:pt idx="4268">
                  <c:v>34220</c:v>
                </c:pt>
                <c:pt idx="4269">
                  <c:v>34221</c:v>
                </c:pt>
                <c:pt idx="4270">
                  <c:v>34222</c:v>
                </c:pt>
                <c:pt idx="4271">
                  <c:v>34223</c:v>
                </c:pt>
                <c:pt idx="4272">
                  <c:v>34224</c:v>
                </c:pt>
                <c:pt idx="4273">
                  <c:v>34225</c:v>
                </c:pt>
                <c:pt idx="4274">
                  <c:v>34226</c:v>
                </c:pt>
                <c:pt idx="4275">
                  <c:v>34227</c:v>
                </c:pt>
                <c:pt idx="4276">
                  <c:v>34228</c:v>
                </c:pt>
                <c:pt idx="4277">
                  <c:v>34229</c:v>
                </c:pt>
                <c:pt idx="4278">
                  <c:v>34230</c:v>
                </c:pt>
                <c:pt idx="4279">
                  <c:v>34231</c:v>
                </c:pt>
                <c:pt idx="4280">
                  <c:v>34232</c:v>
                </c:pt>
                <c:pt idx="4281">
                  <c:v>34233</c:v>
                </c:pt>
                <c:pt idx="4282">
                  <c:v>34234</c:v>
                </c:pt>
                <c:pt idx="4283">
                  <c:v>34235</c:v>
                </c:pt>
                <c:pt idx="4284">
                  <c:v>34236</c:v>
                </c:pt>
                <c:pt idx="4285">
                  <c:v>34237</c:v>
                </c:pt>
                <c:pt idx="4286">
                  <c:v>34238</c:v>
                </c:pt>
                <c:pt idx="4287">
                  <c:v>34239</c:v>
                </c:pt>
                <c:pt idx="4288">
                  <c:v>34240</c:v>
                </c:pt>
                <c:pt idx="4289">
                  <c:v>34241</c:v>
                </c:pt>
                <c:pt idx="4290">
                  <c:v>34242</c:v>
                </c:pt>
                <c:pt idx="4291">
                  <c:v>34243</c:v>
                </c:pt>
                <c:pt idx="4292">
                  <c:v>34244</c:v>
                </c:pt>
                <c:pt idx="4293">
                  <c:v>34245</c:v>
                </c:pt>
                <c:pt idx="4294">
                  <c:v>34246</c:v>
                </c:pt>
                <c:pt idx="4295">
                  <c:v>34247</c:v>
                </c:pt>
                <c:pt idx="4296">
                  <c:v>34248</c:v>
                </c:pt>
                <c:pt idx="4297">
                  <c:v>34249</c:v>
                </c:pt>
                <c:pt idx="4298">
                  <c:v>34250</c:v>
                </c:pt>
                <c:pt idx="4299">
                  <c:v>34251</c:v>
                </c:pt>
                <c:pt idx="4300">
                  <c:v>34252</c:v>
                </c:pt>
                <c:pt idx="4301">
                  <c:v>34253</c:v>
                </c:pt>
                <c:pt idx="4302">
                  <c:v>34254</c:v>
                </c:pt>
                <c:pt idx="4303">
                  <c:v>34255</c:v>
                </c:pt>
                <c:pt idx="4304">
                  <c:v>34256</c:v>
                </c:pt>
                <c:pt idx="4305">
                  <c:v>34257</c:v>
                </c:pt>
                <c:pt idx="4306">
                  <c:v>34258</c:v>
                </c:pt>
                <c:pt idx="4307">
                  <c:v>34259</c:v>
                </c:pt>
                <c:pt idx="4308">
                  <c:v>34260</c:v>
                </c:pt>
                <c:pt idx="4309">
                  <c:v>34261</c:v>
                </c:pt>
                <c:pt idx="4310">
                  <c:v>34262</c:v>
                </c:pt>
                <c:pt idx="4311">
                  <c:v>34263</c:v>
                </c:pt>
                <c:pt idx="4312">
                  <c:v>34264</c:v>
                </c:pt>
                <c:pt idx="4313">
                  <c:v>34265</c:v>
                </c:pt>
                <c:pt idx="4314">
                  <c:v>34266</c:v>
                </c:pt>
                <c:pt idx="4315">
                  <c:v>34267</c:v>
                </c:pt>
                <c:pt idx="4316">
                  <c:v>34268</c:v>
                </c:pt>
                <c:pt idx="4317">
                  <c:v>34269</c:v>
                </c:pt>
                <c:pt idx="4318">
                  <c:v>34270</c:v>
                </c:pt>
                <c:pt idx="4319">
                  <c:v>34271</c:v>
                </c:pt>
                <c:pt idx="4320">
                  <c:v>34272</c:v>
                </c:pt>
                <c:pt idx="4321">
                  <c:v>34273</c:v>
                </c:pt>
                <c:pt idx="4322">
                  <c:v>34274</c:v>
                </c:pt>
                <c:pt idx="4323">
                  <c:v>34275</c:v>
                </c:pt>
                <c:pt idx="4324">
                  <c:v>34276</c:v>
                </c:pt>
                <c:pt idx="4325">
                  <c:v>34277</c:v>
                </c:pt>
                <c:pt idx="4326">
                  <c:v>34278</c:v>
                </c:pt>
                <c:pt idx="4327">
                  <c:v>34279</c:v>
                </c:pt>
                <c:pt idx="4328">
                  <c:v>34280</c:v>
                </c:pt>
                <c:pt idx="4329">
                  <c:v>34281</c:v>
                </c:pt>
                <c:pt idx="4330">
                  <c:v>34282</c:v>
                </c:pt>
                <c:pt idx="4331">
                  <c:v>34283</c:v>
                </c:pt>
                <c:pt idx="4332">
                  <c:v>34284</c:v>
                </c:pt>
                <c:pt idx="4333">
                  <c:v>34285</c:v>
                </c:pt>
                <c:pt idx="4334">
                  <c:v>34286</c:v>
                </c:pt>
                <c:pt idx="4335">
                  <c:v>34287</c:v>
                </c:pt>
                <c:pt idx="4336">
                  <c:v>34288</c:v>
                </c:pt>
                <c:pt idx="4337">
                  <c:v>34289</c:v>
                </c:pt>
                <c:pt idx="4338">
                  <c:v>34290</c:v>
                </c:pt>
                <c:pt idx="4339">
                  <c:v>34291</c:v>
                </c:pt>
                <c:pt idx="4340">
                  <c:v>34292</c:v>
                </c:pt>
                <c:pt idx="4341">
                  <c:v>34293</c:v>
                </c:pt>
                <c:pt idx="4342">
                  <c:v>34294</c:v>
                </c:pt>
                <c:pt idx="4343">
                  <c:v>34295</c:v>
                </c:pt>
                <c:pt idx="4344">
                  <c:v>34296</c:v>
                </c:pt>
                <c:pt idx="4345">
                  <c:v>34297</c:v>
                </c:pt>
                <c:pt idx="4346">
                  <c:v>34298</c:v>
                </c:pt>
                <c:pt idx="4347">
                  <c:v>34299</c:v>
                </c:pt>
                <c:pt idx="4348">
                  <c:v>34300</c:v>
                </c:pt>
                <c:pt idx="4349">
                  <c:v>34301</c:v>
                </c:pt>
                <c:pt idx="4350">
                  <c:v>34302</c:v>
                </c:pt>
                <c:pt idx="4351">
                  <c:v>34303</c:v>
                </c:pt>
                <c:pt idx="4352">
                  <c:v>34304</c:v>
                </c:pt>
                <c:pt idx="4353">
                  <c:v>34305</c:v>
                </c:pt>
                <c:pt idx="4354">
                  <c:v>34306</c:v>
                </c:pt>
                <c:pt idx="4355">
                  <c:v>34307</c:v>
                </c:pt>
                <c:pt idx="4356">
                  <c:v>34308</c:v>
                </c:pt>
                <c:pt idx="4357">
                  <c:v>34309</c:v>
                </c:pt>
                <c:pt idx="4358">
                  <c:v>34310</c:v>
                </c:pt>
                <c:pt idx="4359">
                  <c:v>34311</c:v>
                </c:pt>
                <c:pt idx="4360">
                  <c:v>34312</c:v>
                </c:pt>
                <c:pt idx="4361">
                  <c:v>34313</c:v>
                </c:pt>
                <c:pt idx="4362">
                  <c:v>34314</c:v>
                </c:pt>
                <c:pt idx="4363">
                  <c:v>34315</c:v>
                </c:pt>
                <c:pt idx="4364">
                  <c:v>34316</c:v>
                </c:pt>
                <c:pt idx="4365">
                  <c:v>34317</c:v>
                </c:pt>
                <c:pt idx="4366">
                  <c:v>34318</c:v>
                </c:pt>
                <c:pt idx="4367">
                  <c:v>34319</c:v>
                </c:pt>
                <c:pt idx="4368">
                  <c:v>34320</c:v>
                </c:pt>
                <c:pt idx="4369">
                  <c:v>34321</c:v>
                </c:pt>
                <c:pt idx="4370">
                  <c:v>34322</c:v>
                </c:pt>
                <c:pt idx="4371">
                  <c:v>34323</c:v>
                </c:pt>
                <c:pt idx="4372">
                  <c:v>34324</c:v>
                </c:pt>
                <c:pt idx="4373">
                  <c:v>34325</c:v>
                </c:pt>
                <c:pt idx="4374">
                  <c:v>34326</c:v>
                </c:pt>
                <c:pt idx="4375">
                  <c:v>34327</c:v>
                </c:pt>
                <c:pt idx="4376">
                  <c:v>34328</c:v>
                </c:pt>
                <c:pt idx="4377">
                  <c:v>34329</c:v>
                </c:pt>
                <c:pt idx="4378">
                  <c:v>34330</c:v>
                </c:pt>
                <c:pt idx="4379">
                  <c:v>34331</c:v>
                </c:pt>
                <c:pt idx="4380">
                  <c:v>34332</c:v>
                </c:pt>
                <c:pt idx="4381">
                  <c:v>34333</c:v>
                </c:pt>
                <c:pt idx="4382">
                  <c:v>34334</c:v>
                </c:pt>
                <c:pt idx="4383">
                  <c:v>34335</c:v>
                </c:pt>
                <c:pt idx="4384">
                  <c:v>34336</c:v>
                </c:pt>
                <c:pt idx="4385">
                  <c:v>34337</c:v>
                </c:pt>
                <c:pt idx="4386">
                  <c:v>34338</c:v>
                </c:pt>
                <c:pt idx="4387">
                  <c:v>34339</c:v>
                </c:pt>
                <c:pt idx="4388">
                  <c:v>34340</c:v>
                </c:pt>
                <c:pt idx="4389">
                  <c:v>34341</c:v>
                </c:pt>
                <c:pt idx="4390">
                  <c:v>34342</c:v>
                </c:pt>
                <c:pt idx="4391">
                  <c:v>34343</c:v>
                </c:pt>
                <c:pt idx="4392">
                  <c:v>34344</c:v>
                </c:pt>
                <c:pt idx="4393">
                  <c:v>34345</c:v>
                </c:pt>
                <c:pt idx="4394">
                  <c:v>34346</c:v>
                </c:pt>
                <c:pt idx="4395">
                  <c:v>34347</c:v>
                </c:pt>
                <c:pt idx="4396">
                  <c:v>34348</c:v>
                </c:pt>
                <c:pt idx="4397">
                  <c:v>34349</c:v>
                </c:pt>
                <c:pt idx="4398">
                  <c:v>34350</c:v>
                </c:pt>
                <c:pt idx="4399">
                  <c:v>34351</c:v>
                </c:pt>
                <c:pt idx="4400">
                  <c:v>34352</c:v>
                </c:pt>
                <c:pt idx="4401">
                  <c:v>34353</c:v>
                </c:pt>
                <c:pt idx="4402">
                  <c:v>34354</c:v>
                </c:pt>
                <c:pt idx="4403">
                  <c:v>34355</c:v>
                </c:pt>
                <c:pt idx="4404">
                  <c:v>34356</c:v>
                </c:pt>
                <c:pt idx="4405">
                  <c:v>34357</c:v>
                </c:pt>
                <c:pt idx="4406">
                  <c:v>34358</c:v>
                </c:pt>
                <c:pt idx="4407">
                  <c:v>34359</c:v>
                </c:pt>
                <c:pt idx="4408">
                  <c:v>34360</c:v>
                </c:pt>
                <c:pt idx="4409">
                  <c:v>34361</c:v>
                </c:pt>
                <c:pt idx="4410">
                  <c:v>34362</c:v>
                </c:pt>
                <c:pt idx="4411">
                  <c:v>34363</c:v>
                </c:pt>
                <c:pt idx="4412">
                  <c:v>34364</c:v>
                </c:pt>
                <c:pt idx="4413">
                  <c:v>34365</c:v>
                </c:pt>
                <c:pt idx="4414">
                  <c:v>34366</c:v>
                </c:pt>
                <c:pt idx="4415">
                  <c:v>34367</c:v>
                </c:pt>
                <c:pt idx="4416">
                  <c:v>34368</c:v>
                </c:pt>
                <c:pt idx="4417">
                  <c:v>34369</c:v>
                </c:pt>
                <c:pt idx="4418">
                  <c:v>34370</c:v>
                </c:pt>
                <c:pt idx="4419">
                  <c:v>34371</c:v>
                </c:pt>
                <c:pt idx="4420">
                  <c:v>34372</c:v>
                </c:pt>
                <c:pt idx="4421">
                  <c:v>34373</c:v>
                </c:pt>
                <c:pt idx="4422">
                  <c:v>34374</c:v>
                </c:pt>
                <c:pt idx="4423">
                  <c:v>34375</c:v>
                </c:pt>
                <c:pt idx="4424">
                  <c:v>34376</c:v>
                </c:pt>
                <c:pt idx="4425">
                  <c:v>34377</c:v>
                </c:pt>
                <c:pt idx="4426">
                  <c:v>34378</c:v>
                </c:pt>
                <c:pt idx="4427">
                  <c:v>34379</c:v>
                </c:pt>
                <c:pt idx="4428">
                  <c:v>34380</c:v>
                </c:pt>
                <c:pt idx="4429">
                  <c:v>34381</c:v>
                </c:pt>
                <c:pt idx="4430">
                  <c:v>34382</c:v>
                </c:pt>
                <c:pt idx="4431">
                  <c:v>34383</c:v>
                </c:pt>
                <c:pt idx="4432">
                  <c:v>34384</c:v>
                </c:pt>
                <c:pt idx="4433">
                  <c:v>34385</c:v>
                </c:pt>
                <c:pt idx="4434">
                  <c:v>34386</c:v>
                </c:pt>
                <c:pt idx="4435">
                  <c:v>34387</c:v>
                </c:pt>
                <c:pt idx="4436">
                  <c:v>34388</c:v>
                </c:pt>
                <c:pt idx="4437">
                  <c:v>34389</c:v>
                </c:pt>
                <c:pt idx="4438">
                  <c:v>34390</c:v>
                </c:pt>
                <c:pt idx="4439">
                  <c:v>34391</c:v>
                </c:pt>
                <c:pt idx="4440">
                  <c:v>34392</c:v>
                </c:pt>
                <c:pt idx="4441">
                  <c:v>34393</c:v>
                </c:pt>
                <c:pt idx="4442">
                  <c:v>34394</c:v>
                </c:pt>
                <c:pt idx="4443">
                  <c:v>34395</c:v>
                </c:pt>
                <c:pt idx="4444">
                  <c:v>34396</c:v>
                </c:pt>
                <c:pt idx="4445">
                  <c:v>34397</c:v>
                </c:pt>
                <c:pt idx="4446">
                  <c:v>34398</c:v>
                </c:pt>
                <c:pt idx="4447">
                  <c:v>34399</c:v>
                </c:pt>
                <c:pt idx="4448">
                  <c:v>34400</c:v>
                </c:pt>
                <c:pt idx="4449">
                  <c:v>34401</c:v>
                </c:pt>
                <c:pt idx="4450">
                  <c:v>34402</c:v>
                </c:pt>
                <c:pt idx="4451">
                  <c:v>34403</c:v>
                </c:pt>
                <c:pt idx="4452">
                  <c:v>34404</c:v>
                </c:pt>
                <c:pt idx="4453">
                  <c:v>34405</c:v>
                </c:pt>
                <c:pt idx="4454">
                  <c:v>34406</c:v>
                </c:pt>
                <c:pt idx="4455">
                  <c:v>34407</c:v>
                </c:pt>
                <c:pt idx="4456">
                  <c:v>34408</c:v>
                </c:pt>
                <c:pt idx="4457">
                  <c:v>34409</c:v>
                </c:pt>
                <c:pt idx="4458">
                  <c:v>34410</c:v>
                </c:pt>
                <c:pt idx="4459">
                  <c:v>34411</c:v>
                </c:pt>
                <c:pt idx="4460">
                  <c:v>34412</c:v>
                </c:pt>
                <c:pt idx="4461">
                  <c:v>34413</c:v>
                </c:pt>
                <c:pt idx="4462">
                  <c:v>34414</c:v>
                </c:pt>
                <c:pt idx="4463">
                  <c:v>34415</c:v>
                </c:pt>
                <c:pt idx="4464">
                  <c:v>34416</c:v>
                </c:pt>
                <c:pt idx="4465">
                  <c:v>34417</c:v>
                </c:pt>
                <c:pt idx="4466">
                  <c:v>34418</c:v>
                </c:pt>
                <c:pt idx="4467">
                  <c:v>34419</c:v>
                </c:pt>
                <c:pt idx="4468">
                  <c:v>34420</c:v>
                </c:pt>
                <c:pt idx="4469">
                  <c:v>34421</c:v>
                </c:pt>
                <c:pt idx="4470">
                  <c:v>34422</c:v>
                </c:pt>
                <c:pt idx="4471">
                  <c:v>34423</c:v>
                </c:pt>
                <c:pt idx="4472">
                  <c:v>34424</c:v>
                </c:pt>
                <c:pt idx="4473">
                  <c:v>34425</c:v>
                </c:pt>
                <c:pt idx="4474">
                  <c:v>34426</c:v>
                </c:pt>
                <c:pt idx="4475">
                  <c:v>34427</c:v>
                </c:pt>
                <c:pt idx="4476">
                  <c:v>34428</c:v>
                </c:pt>
                <c:pt idx="4477">
                  <c:v>34429</c:v>
                </c:pt>
                <c:pt idx="4478">
                  <c:v>34430</c:v>
                </c:pt>
                <c:pt idx="4479">
                  <c:v>34431</c:v>
                </c:pt>
                <c:pt idx="4480">
                  <c:v>34432</c:v>
                </c:pt>
                <c:pt idx="4481">
                  <c:v>34433</c:v>
                </c:pt>
                <c:pt idx="4482">
                  <c:v>34434</c:v>
                </c:pt>
                <c:pt idx="4483">
                  <c:v>34435</c:v>
                </c:pt>
                <c:pt idx="4484">
                  <c:v>34436</c:v>
                </c:pt>
                <c:pt idx="4485">
                  <c:v>34437</c:v>
                </c:pt>
                <c:pt idx="4486">
                  <c:v>34438</c:v>
                </c:pt>
                <c:pt idx="4487">
                  <c:v>34439</c:v>
                </c:pt>
                <c:pt idx="4488">
                  <c:v>34440</c:v>
                </c:pt>
                <c:pt idx="4489">
                  <c:v>34441</c:v>
                </c:pt>
                <c:pt idx="4490">
                  <c:v>34442</c:v>
                </c:pt>
                <c:pt idx="4491">
                  <c:v>34443</c:v>
                </c:pt>
                <c:pt idx="4492">
                  <c:v>34444</c:v>
                </c:pt>
                <c:pt idx="4493">
                  <c:v>34445</c:v>
                </c:pt>
                <c:pt idx="4494">
                  <c:v>34446</c:v>
                </c:pt>
                <c:pt idx="4495">
                  <c:v>34447</c:v>
                </c:pt>
                <c:pt idx="4496">
                  <c:v>34448</c:v>
                </c:pt>
                <c:pt idx="4497">
                  <c:v>34449</c:v>
                </c:pt>
                <c:pt idx="4498">
                  <c:v>34450</c:v>
                </c:pt>
                <c:pt idx="4499">
                  <c:v>34451</c:v>
                </c:pt>
                <c:pt idx="4500">
                  <c:v>34452</c:v>
                </c:pt>
                <c:pt idx="4501">
                  <c:v>34453</c:v>
                </c:pt>
                <c:pt idx="4502">
                  <c:v>34454</c:v>
                </c:pt>
                <c:pt idx="4503">
                  <c:v>34455</c:v>
                </c:pt>
                <c:pt idx="4504">
                  <c:v>34456</c:v>
                </c:pt>
                <c:pt idx="4505">
                  <c:v>34457</c:v>
                </c:pt>
                <c:pt idx="4506">
                  <c:v>34458</c:v>
                </c:pt>
                <c:pt idx="4507">
                  <c:v>34459</c:v>
                </c:pt>
                <c:pt idx="4508">
                  <c:v>34460</c:v>
                </c:pt>
                <c:pt idx="4509">
                  <c:v>34461</c:v>
                </c:pt>
                <c:pt idx="4510">
                  <c:v>34462</c:v>
                </c:pt>
                <c:pt idx="4511">
                  <c:v>34463</c:v>
                </c:pt>
                <c:pt idx="4512">
                  <c:v>34464</c:v>
                </c:pt>
                <c:pt idx="4513">
                  <c:v>34465</c:v>
                </c:pt>
                <c:pt idx="4514">
                  <c:v>34466</c:v>
                </c:pt>
                <c:pt idx="4515">
                  <c:v>34467</c:v>
                </c:pt>
                <c:pt idx="4516">
                  <c:v>34468</c:v>
                </c:pt>
                <c:pt idx="4517">
                  <c:v>34469</c:v>
                </c:pt>
                <c:pt idx="4518">
                  <c:v>34470</c:v>
                </c:pt>
                <c:pt idx="4519">
                  <c:v>34471</c:v>
                </c:pt>
                <c:pt idx="4520">
                  <c:v>34472</c:v>
                </c:pt>
                <c:pt idx="4521">
                  <c:v>34473</c:v>
                </c:pt>
                <c:pt idx="4522">
                  <c:v>34474</c:v>
                </c:pt>
                <c:pt idx="4523">
                  <c:v>34475</c:v>
                </c:pt>
                <c:pt idx="4524">
                  <c:v>34476</c:v>
                </c:pt>
                <c:pt idx="4525">
                  <c:v>34477</c:v>
                </c:pt>
                <c:pt idx="4526">
                  <c:v>34478</c:v>
                </c:pt>
                <c:pt idx="4527">
                  <c:v>34479</c:v>
                </c:pt>
                <c:pt idx="4528">
                  <c:v>34480</c:v>
                </c:pt>
                <c:pt idx="4529">
                  <c:v>34481</c:v>
                </c:pt>
                <c:pt idx="4530">
                  <c:v>34482</c:v>
                </c:pt>
                <c:pt idx="4531">
                  <c:v>34483</c:v>
                </c:pt>
                <c:pt idx="4532">
                  <c:v>34484</c:v>
                </c:pt>
                <c:pt idx="4533">
                  <c:v>34485</c:v>
                </c:pt>
                <c:pt idx="4534">
                  <c:v>34486</c:v>
                </c:pt>
                <c:pt idx="4535">
                  <c:v>34487</c:v>
                </c:pt>
                <c:pt idx="4536">
                  <c:v>34488</c:v>
                </c:pt>
                <c:pt idx="4537">
                  <c:v>34489</c:v>
                </c:pt>
                <c:pt idx="4538">
                  <c:v>34490</c:v>
                </c:pt>
                <c:pt idx="4539">
                  <c:v>34491</c:v>
                </c:pt>
                <c:pt idx="4540">
                  <c:v>34492</c:v>
                </c:pt>
                <c:pt idx="4541">
                  <c:v>34493</c:v>
                </c:pt>
                <c:pt idx="4542">
                  <c:v>34494</c:v>
                </c:pt>
                <c:pt idx="4543">
                  <c:v>34495</c:v>
                </c:pt>
                <c:pt idx="4544">
                  <c:v>34496</c:v>
                </c:pt>
                <c:pt idx="4545">
                  <c:v>34497</c:v>
                </c:pt>
                <c:pt idx="4546">
                  <c:v>34498</c:v>
                </c:pt>
                <c:pt idx="4547">
                  <c:v>34499</c:v>
                </c:pt>
                <c:pt idx="4548">
                  <c:v>34500</c:v>
                </c:pt>
                <c:pt idx="4549">
                  <c:v>34501</c:v>
                </c:pt>
                <c:pt idx="4550">
                  <c:v>34502</c:v>
                </c:pt>
                <c:pt idx="4551">
                  <c:v>34503</c:v>
                </c:pt>
                <c:pt idx="4552">
                  <c:v>34504</c:v>
                </c:pt>
                <c:pt idx="4553">
                  <c:v>34505</c:v>
                </c:pt>
                <c:pt idx="4554">
                  <c:v>34506</c:v>
                </c:pt>
                <c:pt idx="4555">
                  <c:v>34507</c:v>
                </c:pt>
                <c:pt idx="4556">
                  <c:v>34508</c:v>
                </c:pt>
                <c:pt idx="4557">
                  <c:v>34509</c:v>
                </c:pt>
                <c:pt idx="4558">
                  <c:v>34510</c:v>
                </c:pt>
                <c:pt idx="4559">
                  <c:v>34511</c:v>
                </c:pt>
                <c:pt idx="4560">
                  <c:v>34512</c:v>
                </c:pt>
                <c:pt idx="4561">
                  <c:v>34513</c:v>
                </c:pt>
                <c:pt idx="4562">
                  <c:v>34514</c:v>
                </c:pt>
                <c:pt idx="4563">
                  <c:v>34515</c:v>
                </c:pt>
                <c:pt idx="4564">
                  <c:v>34516</c:v>
                </c:pt>
                <c:pt idx="4565">
                  <c:v>34517</c:v>
                </c:pt>
                <c:pt idx="4566">
                  <c:v>34518</c:v>
                </c:pt>
                <c:pt idx="4567">
                  <c:v>34519</c:v>
                </c:pt>
                <c:pt idx="4568">
                  <c:v>34520</c:v>
                </c:pt>
                <c:pt idx="4569">
                  <c:v>34521</c:v>
                </c:pt>
                <c:pt idx="4570">
                  <c:v>34522</c:v>
                </c:pt>
                <c:pt idx="4571">
                  <c:v>34523</c:v>
                </c:pt>
                <c:pt idx="4572">
                  <c:v>34524</c:v>
                </c:pt>
                <c:pt idx="4573">
                  <c:v>34525</c:v>
                </c:pt>
                <c:pt idx="4574">
                  <c:v>34526</c:v>
                </c:pt>
                <c:pt idx="4575">
                  <c:v>34527</c:v>
                </c:pt>
                <c:pt idx="4576">
                  <c:v>34528</c:v>
                </c:pt>
                <c:pt idx="4577">
                  <c:v>34529</c:v>
                </c:pt>
                <c:pt idx="4578">
                  <c:v>34530</c:v>
                </c:pt>
                <c:pt idx="4579">
                  <c:v>34531</c:v>
                </c:pt>
                <c:pt idx="4580">
                  <c:v>34532</c:v>
                </c:pt>
                <c:pt idx="4581">
                  <c:v>34533</c:v>
                </c:pt>
                <c:pt idx="4582">
                  <c:v>34534</c:v>
                </c:pt>
                <c:pt idx="4583">
                  <c:v>34535</c:v>
                </c:pt>
                <c:pt idx="4584">
                  <c:v>34536</c:v>
                </c:pt>
                <c:pt idx="4585">
                  <c:v>34537</c:v>
                </c:pt>
                <c:pt idx="4586">
                  <c:v>34538</c:v>
                </c:pt>
                <c:pt idx="4587">
                  <c:v>34539</c:v>
                </c:pt>
                <c:pt idx="4588">
                  <c:v>34540</c:v>
                </c:pt>
                <c:pt idx="4589">
                  <c:v>34541</c:v>
                </c:pt>
                <c:pt idx="4590">
                  <c:v>34542</c:v>
                </c:pt>
                <c:pt idx="4591">
                  <c:v>34543</c:v>
                </c:pt>
                <c:pt idx="4592">
                  <c:v>34544</c:v>
                </c:pt>
                <c:pt idx="4593">
                  <c:v>34545</c:v>
                </c:pt>
                <c:pt idx="4594">
                  <c:v>34546</c:v>
                </c:pt>
                <c:pt idx="4595">
                  <c:v>34547</c:v>
                </c:pt>
                <c:pt idx="4596">
                  <c:v>34548</c:v>
                </c:pt>
                <c:pt idx="4597">
                  <c:v>34549</c:v>
                </c:pt>
                <c:pt idx="4598">
                  <c:v>34550</c:v>
                </c:pt>
                <c:pt idx="4599">
                  <c:v>34551</c:v>
                </c:pt>
                <c:pt idx="4600">
                  <c:v>34552</c:v>
                </c:pt>
                <c:pt idx="4601">
                  <c:v>34553</c:v>
                </c:pt>
                <c:pt idx="4602">
                  <c:v>34554</c:v>
                </c:pt>
                <c:pt idx="4603">
                  <c:v>34555</c:v>
                </c:pt>
                <c:pt idx="4604">
                  <c:v>34556</c:v>
                </c:pt>
                <c:pt idx="4605">
                  <c:v>34557</c:v>
                </c:pt>
                <c:pt idx="4606">
                  <c:v>34558</c:v>
                </c:pt>
                <c:pt idx="4607">
                  <c:v>34559</c:v>
                </c:pt>
                <c:pt idx="4608">
                  <c:v>34560</c:v>
                </c:pt>
                <c:pt idx="4609">
                  <c:v>34561</c:v>
                </c:pt>
                <c:pt idx="4610">
                  <c:v>34562</c:v>
                </c:pt>
                <c:pt idx="4611">
                  <c:v>34563</c:v>
                </c:pt>
                <c:pt idx="4612">
                  <c:v>34564</c:v>
                </c:pt>
                <c:pt idx="4613">
                  <c:v>34565</c:v>
                </c:pt>
                <c:pt idx="4614">
                  <c:v>34566</c:v>
                </c:pt>
                <c:pt idx="4615">
                  <c:v>34567</c:v>
                </c:pt>
                <c:pt idx="4616">
                  <c:v>34568</c:v>
                </c:pt>
                <c:pt idx="4617">
                  <c:v>34569</c:v>
                </c:pt>
                <c:pt idx="4618">
                  <c:v>34570</c:v>
                </c:pt>
                <c:pt idx="4619">
                  <c:v>34571</c:v>
                </c:pt>
                <c:pt idx="4620">
                  <c:v>34572</c:v>
                </c:pt>
                <c:pt idx="4621">
                  <c:v>34573</c:v>
                </c:pt>
                <c:pt idx="4622">
                  <c:v>34574</c:v>
                </c:pt>
                <c:pt idx="4623">
                  <c:v>34575</c:v>
                </c:pt>
                <c:pt idx="4624">
                  <c:v>34576</c:v>
                </c:pt>
                <c:pt idx="4625">
                  <c:v>34577</c:v>
                </c:pt>
                <c:pt idx="4626">
                  <c:v>34578</c:v>
                </c:pt>
                <c:pt idx="4627">
                  <c:v>34579</c:v>
                </c:pt>
                <c:pt idx="4628">
                  <c:v>34580</c:v>
                </c:pt>
                <c:pt idx="4629">
                  <c:v>34581</c:v>
                </c:pt>
                <c:pt idx="4630">
                  <c:v>34582</c:v>
                </c:pt>
                <c:pt idx="4631">
                  <c:v>34583</c:v>
                </c:pt>
                <c:pt idx="4632">
                  <c:v>34584</c:v>
                </c:pt>
                <c:pt idx="4633">
                  <c:v>34585</c:v>
                </c:pt>
                <c:pt idx="4634">
                  <c:v>34586</c:v>
                </c:pt>
                <c:pt idx="4635">
                  <c:v>34587</c:v>
                </c:pt>
                <c:pt idx="4636">
                  <c:v>34588</c:v>
                </c:pt>
                <c:pt idx="4637">
                  <c:v>34589</c:v>
                </c:pt>
                <c:pt idx="4638">
                  <c:v>34590</c:v>
                </c:pt>
                <c:pt idx="4639">
                  <c:v>34591</c:v>
                </c:pt>
                <c:pt idx="4640">
                  <c:v>34592</c:v>
                </c:pt>
                <c:pt idx="4641">
                  <c:v>34593</c:v>
                </c:pt>
                <c:pt idx="4642">
                  <c:v>34594</c:v>
                </c:pt>
                <c:pt idx="4643">
                  <c:v>34595</c:v>
                </c:pt>
                <c:pt idx="4644">
                  <c:v>34596</c:v>
                </c:pt>
                <c:pt idx="4645">
                  <c:v>34597</c:v>
                </c:pt>
                <c:pt idx="4646">
                  <c:v>34598</c:v>
                </c:pt>
                <c:pt idx="4647">
                  <c:v>34599</c:v>
                </c:pt>
                <c:pt idx="4648">
                  <c:v>34600</c:v>
                </c:pt>
                <c:pt idx="4649">
                  <c:v>34601</c:v>
                </c:pt>
                <c:pt idx="4650">
                  <c:v>34602</c:v>
                </c:pt>
                <c:pt idx="4651">
                  <c:v>34603</c:v>
                </c:pt>
                <c:pt idx="4652">
                  <c:v>34604</c:v>
                </c:pt>
                <c:pt idx="4653">
                  <c:v>34605</c:v>
                </c:pt>
                <c:pt idx="4654">
                  <c:v>34606</c:v>
                </c:pt>
                <c:pt idx="4655">
                  <c:v>34607</c:v>
                </c:pt>
                <c:pt idx="4656">
                  <c:v>34608</c:v>
                </c:pt>
                <c:pt idx="4657">
                  <c:v>34609</c:v>
                </c:pt>
                <c:pt idx="4658">
                  <c:v>34610</c:v>
                </c:pt>
                <c:pt idx="4659">
                  <c:v>34611</c:v>
                </c:pt>
                <c:pt idx="4660">
                  <c:v>34612</c:v>
                </c:pt>
                <c:pt idx="4661">
                  <c:v>34613</c:v>
                </c:pt>
                <c:pt idx="4662">
                  <c:v>34614</c:v>
                </c:pt>
                <c:pt idx="4663">
                  <c:v>34615</c:v>
                </c:pt>
                <c:pt idx="4664">
                  <c:v>34616</c:v>
                </c:pt>
                <c:pt idx="4665">
                  <c:v>34617</c:v>
                </c:pt>
                <c:pt idx="4666">
                  <c:v>34618</c:v>
                </c:pt>
                <c:pt idx="4667">
                  <c:v>34619</c:v>
                </c:pt>
                <c:pt idx="4668">
                  <c:v>34620</c:v>
                </c:pt>
                <c:pt idx="4669">
                  <c:v>34621</c:v>
                </c:pt>
                <c:pt idx="4670">
                  <c:v>34622</c:v>
                </c:pt>
                <c:pt idx="4671">
                  <c:v>34623</c:v>
                </c:pt>
                <c:pt idx="4672">
                  <c:v>34624</c:v>
                </c:pt>
                <c:pt idx="4673">
                  <c:v>34625</c:v>
                </c:pt>
                <c:pt idx="4674">
                  <c:v>34626</c:v>
                </c:pt>
                <c:pt idx="4675">
                  <c:v>34627</c:v>
                </c:pt>
                <c:pt idx="4676">
                  <c:v>34628</c:v>
                </c:pt>
                <c:pt idx="4677">
                  <c:v>34629</c:v>
                </c:pt>
                <c:pt idx="4678">
                  <c:v>34630</c:v>
                </c:pt>
                <c:pt idx="4679">
                  <c:v>34631</c:v>
                </c:pt>
                <c:pt idx="4680">
                  <c:v>34632</c:v>
                </c:pt>
                <c:pt idx="4681">
                  <c:v>34633</c:v>
                </c:pt>
                <c:pt idx="4682">
                  <c:v>34634</c:v>
                </c:pt>
                <c:pt idx="4683">
                  <c:v>34635</c:v>
                </c:pt>
                <c:pt idx="4684">
                  <c:v>34636</c:v>
                </c:pt>
                <c:pt idx="4685">
                  <c:v>34637</c:v>
                </c:pt>
                <c:pt idx="4686">
                  <c:v>34638</c:v>
                </c:pt>
                <c:pt idx="4687">
                  <c:v>34639</c:v>
                </c:pt>
                <c:pt idx="4688">
                  <c:v>34640</c:v>
                </c:pt>
                <c:pt idx="4689">
                  <c:v>34641</c:v>
                </c:pt>
                <c:pt idx="4690">
                  <c:v>34642</c:v>
                </c:pt>
                <c:pt idx="4691">
                  <c:v>34643</c:v>
                </c:pt>
                <c:pt idx="4692">
                  <c:v>34644</c:v>
                </c:pt>
                <c:pt idx="4693">
                  <c:v>34645</c:v>
                </c:pt>
                <c:pt idx="4694">
                  <c:v>34646</c:v>
                </c:pt>
                <c:pt idx="4695">
                  <c:v>34647</c:v>
                </c:pt>
                <c:pt idx="4696">
                  <c:v>34648</c:v>
                </c:pt>
                <c:pt idx="4697">
                  <c:v>34649</c:v>
                </c:pt>
                <c:pt idx="4698">
                  <c:v>34650</c:v>
                </c:pt>
                <c:pt idx="4699">
                  <c:v>34651</c:v>
                </c:pt>
                <c:pt idx="4700">
                  <c:v>34652</c:v>
                </c:pt>
                <c:pt idx="4701">
                  <c:v>34653</c:v>
                </c:pt>
                <c:pt idx="4702">
                  <c:v>34654</c:v>
                </c:pt>
                <c:pt idx="4703">
                  <c:v>34655</c:v>
                </c:pt>
                <c:pt idx="4704">
                  <c:v>34656</c:v>
                </c:pt>
                <c:pt idx="4705">
                  <c:v>34657</c:v>
                </c:pt>
                <c:pt idx="4706">
                  <c:v>34658</c:v>
                </c:pt>
                <c:pt idx="4707">
                  <c:v>34659</c:v>
                </c:pt>
                <c:pt idx="4708">
                  <c:v>34660</c:v>
                </c:pt>
                <c:pt idx="4709">
                  <c:v>34661</c:v>
                </c:pt>
                <c:pt idx="4710">
                  <c:v>34662</c:v>
                </c:pt>
                <c:pt idx="4711">
                  <c:v>34663</c:v>
                </c:pt>
                <c:pt idx="4712">
                  <c:v>34664</c:v>
                </c:pt>
                <c:pt idx="4713">
                  <c:v>34665</c:v>
                </c:pt>
                <c:pt idx="4714">
                  <c:v>34666</c:v>
                </c:pt>
                <c:pt idx="4715">
                  <c:v>34667</c:v>
                </c:pt>
                <c:pt idx="4716">
                  <c:v>34668</c:v>
                </c:pt>
                <c:pt idx="4717">
                  <c:v>34669</c:v>
                </c:pt>
                <c:pt idx="4718">
                  <c:v>34670</c:v>
                </c:pt>
                <c:pt idx="4719">
                  <c:v>34671</c:v>
                </c:pt>
                <c:pt idx="4720">
                  <c:v>34672</c:v>
                </c:pt>
                <c:pt idx="4721">
                  <c:v>34673</c:v>
                </c:pt>
                <c:pt idx="4722">
                  <c:v>34674</c:v>
                </c:pt>
                <c:pt idx="4723">
                  <c:v>34675</c:v>
                </c:pt>
                <c:pt idx="4724">
                  <c:v>34676</c:v>
                </c:pt>
                <c:pt idx="4725">
                  <c:v>34677</c:v>
                </c:pt>
                <c:pt idx="4726">
                  <c:v>34678</c:v>
                </c:pt>
                <c:pt idx="4727">
                  <c:v>34679</c:v>
                </c:pt>
                <c:pt idx="4728">
                  <c:v>34680</c:v>
                </c:pt>
                <c:pt idx="4729">
                  <c:v>34681</c:v>
                </c:pt>
                <c:pt idx="4730">
                  <c:v>34682</c:v>
                </c:pt>
                <c:pt idx="4731">
                  <c:v>34683</c:v>
                </c:pt>
                <c:pt idx="4732">
                  <c:v>34684</c:v>
                </c:pt>
                <c:pt idx="4733">
                  <c:v>34685</c:v>
                </c:pt>
                <c:pt idx="4734">
                  <c:v>34686</c:v>
                </c:pt>
                <c:pt idx="4735">
                  <c:v>34687</c:v>
                </c:pt>
                <c:pt idx="4736">
                  <c:v>34688</c:v>
                </c:pt>
                <c:pt idx="4737">
                  <c:v>34689</c:v>
                </c:pt>
                <c:pt idx="4738">
                  <c:v>34690</c:v>
                </c:pt>
                <c:pt idx="4739">
                  <c:v>34691</c:v>
                </c:pt>
                <c:pt idx="4740">
                  <c:v>34692</c:v>
                </c:pt>
                <c:pt idx="4741">
                  <c:v>34693</c:v>
                </c:pt>
                <c:pt idx="4742">
                  <c:v>34694</c:v>
                </c:pt>
                <c:pt idx="4743">
                  <c:v>34695</c:v>
                </c:pt>
                <c:pt idx="4744">
                  <c:v>34696</c:v>
                </c:pt>
                <c:pt idx="4745">
                  <c:v>34697</c:v>
                </c:pt>
                <c:pt idx="4746">
                  <c:v>34698</c:v>
                </c:pt>
                <c:pt idx="4747">
                  <c:v>34699</c:v>
                </c:pt>
                <c:pt idx="4748">
                  <c:v>34700</c:v>
                </c:pt>
                <c:pt idx="4749">
                  <c:v>34701</c:v>
                </c:pt>
                <c:pt idx="4750">
                  <c:v>34702</c:v>
                </c:pt>
                <c:pt idx="4751">
                  <c:v>34703</c:v>
                </c:pt>
                <c:pt idx="4752">
                  <c:v>34704</c:v>
                </c:pt>
                <c:pt idx="4753">
                  <c:v>34705</c:v>
                </c:pt>
                <c:pt idx="4754">
                  <c:v>34706</c:v>
                </c:pt>
                <c:pt idx="4755">
                  <c:v>34707</c:v>
                </c:pt>
                <c:pt idx="4756">
                  <c:v>34708</c:v>
                </c:pt>
                <c:pt idx="4757">
                  <c:v>34709</c:v>
                </c:pt>
                <c:pt idx="4758">
                  <c:v>34710</c:v>
                </c:pt>
                <c:pt idx="4759">
                  <c:v>34711</c:v>
                </c:pt>
                <c:pt idx="4760">
                  <c:v>34712</c:v>
                </c:pt>
                <c:pt idx="4761">
                  <c:v>34713</c:v>
                </c:pt>
                <c:pt idx="4762">
                  <c:v>34714</c:v>
                </c:pt>
                <c:pt idx="4763">
                  <c:v>34715</c:v>
                </c:pt>
                <c:pt idx="4764">
                  <c:v>34716</c:v>
                </c:pt>
                <c:pt idx="4765">
                  <c:v>34717</c:v>
                </c:pt>
                <c:pt idx="4766">
                  <c:v>34718</c:v>
                </c:pt>
                <c:pt idx="4767">
                  <c:v>34719</c:v>
                </c:pt>
                <c:pt idx="4768">
                  <c:v>34720</c:v>
                </c:pt>
                <c:pt idx="4769">
                  <c:v>34721</c:v>
                </c:pt>
                <c:pt idx="4770">
                  <c:v>34722</c:v>
                </c:pt>
                <c:pt idx="4771">
                  <c:v>34723</c:v>
                </c:pt>
                <c:pt idx="4772">
                  <c:v>34724</c:v>
                </c:pt>
                <c:pt idx="4773">
                  <c:v>34725</c:v>
                </c:pt>
                <c:pt idx="4774">
                  <c:v>34726</c:v>
                </c:pt>
                <c:pt idx="4775">
                  <c:v>34727</c:v>
                </c:pt>
                <c:pt idx="4776">
                  <c:v>34728</c:v>
                </c:pt>
                <c:pt idx="4777">
                  <c:v>34729</c:v>
                </c:pt>
                <c:pt idx="4778">
                  <c:v>34730</c:v>
                </c:pt>
                <c:pt idx="4779">
                  <c:v>34731</c:v>
                </c:pt>
                <c:pt idx="4780">
                  <c:v>34732</c:v>
                </c:pt>
                <c:pt idx="4781">
                  <c:v>34733</c:v>
                </c:pt>
                <c:pt idx="4782">
                  <c:v>34734</c:v>
                </c:pt>
                <c:pt idx="4783">
                  <c:v>34735</c:v>
                </c:pt>
                <c:pt idx="4784">
                  <c:v>34736</c:v>
                </c:pt>
                <c:pt idx="4785">
                  <c:v>34737</c:v>
                </c:pt>
                <c:pt idx="4786">
                  <c:v>34738</c:v>
                </c:pt>
                <c:pt idx="4787">
                  <c:v>34739</c:v>
                </c:pt>
                <c:pt idx="4788">
                  <c:v>34740</c:v>
                </c:pt>
                <c:pt idx="4789">
                  <c:v>34741</c:v>
                </c:pt>
                <c:pt idx="4790">
                  <c:v>34742</c:v>
                </c:pt>
                <c:pt idx="4791">
                  <c:v>34743</c:v>
                </c:pt>
                <c:pt idx="4792">
                  <c:v>34744</c:v>
                </c:pt>
                <c:pt idx="4793">
                  <c:v>34745</c:v>
                </c:pt>
                <c:pt idx="4794">
                  <c:v>34746</c:v>
                </c:pt>
                <c:pt idx="4795">
                  <c:v>34747</c:v>
                </c:pt>
                <c:pt idx="4796">
                  <c:v>34748</c:v>
                </c:pt>
                <c:pt idx="4797">
                  <c:v>34749</c:v>
                </c:pt>
                <c:pt idx="4798">
                  <c:v>34750</c:v>
                </c:pt>
                <c:pt idx="4799">
                  <c:v>34751</c:v>
                </c:pt>
                <c:pt idx="4800">
                  <c:v>34752</c:v>
                </c:pt>
                <c:pt idx="4801">
                  <c:v>34753</c:v>
                </c:pt>
                <c:pt idx="4802">
                  <c:v>34754</c:v>
                </c:pt>
                <c:pt idx="4803">
                  <c:v>34755</c:v>
                </c:pt>
                <c:pt idx="4804">
                  <c:v>34756</c:v>
                </c:pt>
                <c:pt idx="4805">
                  <c:v>34757</c:v>
                </c:pt>
                <c:pt idx="4806">
                  <c:v>34758</c:v>
                </c:pt>
                <c:pt idx="4807">
                  <c:v>34759</c:v>
                </c:pt>
                <c:pt idx="4808">
                  <c:v>34760</c:v>
                </c:pt>
                <c:pt idx="4809">
                  <c:v>34761</c:v>
                </c:pt>
                <c:pt idx="4810">
                  <c:v>34762</c:v>
                </c:pt>
                <c:pt idx="4811">
                  <c:v>34763</c:v>
                </c:pt>
                <c:pt idx="4812">
                  <c:v>34764</c:v>
                </c:pt>
                <c:pt idx="4813">
                  <c:v>34765</c:v>
                </c:pt>
                <c:pt idx="4814">
                  <c:v>34766</c:v>
                </c:pt>
                <c:pt idx="4815">
                  <c:v>34767</c:v>
                </c:pt>
                <c:pt idx="4816">
                  <c:v>34768</c:v>
                </c:pt>
                <c:pt idx="4817">
                  <c:v>34769</c:v>
                </c:pt>
                <c:pt idx="4818">
                  <c:v>34770</c:v>
                </c:pt>
                <c:pt idx="4819">
                  <c:v>34771</c:v>
                </c:pt>
                <c:pt idx="4820">
                  <c:v>34772</c:v>
                </c:pt>
                <c:pt idx="4821">
                  <c:v>34773</c:v>
                </c:pt>
                <c:pt idx="4822">
                  <c:v>34774</c:v>
                </c:pt>
                <c:pt idx="4823">
                  <c:v>34775</c:v>
                </c:pt>
                <c:pt idx="4824">
                  <c:v>34776</c:v>
                </c:pt>
                <c:pt idx="4825">
                  <c:v>34777</c:v>
                </c:pt>
                <c:pt idx="4826">
                  <c:v>34778</c:v>
                </c:pt>
                <c:pt idx="4827">
                  <c:v>34779</c:v>
                </c:pt>
                <c:pt idx="4828">
                  <c:v>34780</c:v>
                </c:pt>
                <c:pt idx="4829">
                  <c:v>34781</c:v>
                </c:pt>
                <c:pt idx="4830">
                  <c:v>34782</c:v>
                </c:pt>
                <c:pt idx="4831">
                  <c:v>34783</c:v>
                </c:pt>
                <c:pt idx="4832">
                  <c:v>34784</c:v>
                </c:pt>
                <c:pt idx="4833">
                  <c:v>34785</c:v>
                </c:pt>
                <c:pt idx="4834">
                  <c:v>34786</c:v>
                </c:pt>
                <c:pt idx="4835">
                  <c:v>34787</c:v>
                </c:pt>
                <c:pt idx="4836">
                  <c:v>34788</c:v>
                </c:pt>
                <c:pt idx="4837">
                  <c:v>34789</c:v>
                </c:pt>
                <c:pt idx="4838">
                  <c:v>34790</c:v>
                </c:pt>
                <c:pt idx="4839">
                  <c:v>34791</c:v>
                </c:pt>
                <c:pt idx="4840">
                  <c:v>34792</c:v>
                </c:pt>
                <c:pt idx="4841">
                  <c:v>34793</c:v>
                </c:pt>
                <c:pt idx="4842">
                  <c:v>34794</c:v>
                </c:pt>
                <c:pt idx="4843">
                  <c:v>34795</c:v>
                </c:pt>
                <c:pt idx="4844">
                  <c:v>34796</c:v>
                </c:pt>
                <c:pt idx="4845">
                  <c:v>34797</c:v>
                </c:pt>
                <c:pt idx="4846">
                  <c:v>34798</c:v>
                </c:pt>
                <c:pt idx="4847">
                  <c:v>34799</c:v>
                </c:pt>
                <c:pt idx="4848">
                  <c:v>34800</c:v>
                </c:pt>
                <c:pt idx="4849">
                  <c:v>34801</c:v>
                </c:pt>
                <c:pt idx="4850">
                  <c:v>34802</c:v>
                </c:pt>
                <c:pt idx="4851">
                  <c:v>34803</c:v>
                </c:pt>
                <c:pt idx="4852">
                  <c:v>34804</c:v>
                </c:pt>
                <c:pt idx="4853">
                  <c:v>34805</c:v>
                </c:pt>
                <c:pt idx="4854">
                  <c:v>34806</c:v>
                </c:pt>
                <c:pt idx="4855">
                  <c:v>34807</c:v>
                </c:pt>
                <c:pt idx="4856">
                  <c:v>34808</c:v>
                </c:pt>
                <c:pt idx="4857">
                  <c:v>34809</c:v>
                </c:pt>
                <c:pt idx="4858">
                  <c:v>34810</c:v>
                </c:pt>
                <c:pt idx="4859">
                  <c:v>34811</c:v>
                </c:pt>
                <c:pt idx="4860">
                  <c:v>34812</c:v>
                </c:pt>
                <c:pt idx="4861">
                  <c:v>34813</c:v>
                </c:pt>
                <c:pt idx="4862">
                  <c:v>34814</c:v>
                </c:pt>
                <c:pt idx="4863">
                  <c:v>34815</c:v>
                </c:pt>
                <c:pt idx="4864">
                  <c:v>34816</c:v>
                </c:pt>
                <c:pt idx="4865">
                  <c:v>34817</c:v>
                </c:pt>
                <c:pt idx="4866">
                  <c:v>34818</c:v>
                </c:pt>
                <c:pt idx="4867">
                  <c:v>34819</c:v>
                </c:pt>
                <c:pt idx="4868">
                  <c:v>34820</c:v>
                </c:pt>
                <c:pt idx="4869">
                  <c:v>34821</c:v>
                </c:pt>
                <c:pt idx="4870">
                  <c:v>34822</c:v>
                </c:pt>
                <c:pt idx="4871">
                  <c:v>34823</c:v>
                </c:pt>
                <c:pt idx="4872">
                  <c:v>34824</c:v>
                </c:pt>
                <c:pt idx="4873">
                  <c:v>34825</c:v>
                </c:pt>
                <c:pt idx="4874">
                  <c:v>34826</c:v>
                </c:pt>
                <c:pt idx="4875">
                  <c:v>34827</c:v>
                </c:pt>
                <c:pt idx="4876">
                  <c:v>34828</c:v>
                </c:pt>
                <c:pt idx="4877">
                  <c:v>34829</c:v>
                </c:pt>
                <c:pt idx="4878">
                  <c:v>34830</c:v>
                </c:pt>
                <c:pt idx="4879">
                  <c:v>34831</c:v>
                </c:pt>
                <c:pt idx="4880">
                  <c:v>34832</c:v>
                </c:pt>
                <c:pt idx="4881">
                  <c:v>34833</c:v>
                </c:pt>
                <c:pt idx="4882">
                  <c:v>34834</c:v>
                </c:pt>
                <c:pt idx="4883">
                  <c:v>34835</c:v>
                </c:pt>
                <c:pt idx="4884">
                  <c:v>34836</c:v>
                </c:pt>
                <c:pt idx="4885">
                  <c:v>34837</c:v>
                </c:pt>
                <c:pt idx="4886">
                  <c:v>34838</c:v>
                </c:pt>
                <c:pt idx="4887">
                  <c:v>34839</c:v>
                </c:pt>
                <c:pt idx="4888">
                  <c:v>34840</c:v>
                </c:pt>
                <c:pt idx="4889">
                  <c:v>34841</c:v>
                </c:pt>
                <c:pt idx="4890">
                  <c:v>34842</c:v>
                </c:pt>
                <c:pt idx="4891">
                  <c:v>34843</c:v>
                </c:pt>
                <c:pt idx="4892">
                  <c:v>34844</c:v>
                </c:pt>
                <c:pt idx="4893">
                  <c:v>34845</c:v>
                </c:pt>
                <c:pt idx="4894">
                  <c:v>34846</c:v>
                </c:pt>
                <c:pt idx="4895">
                  <c:v>34847</c:v>
                </c:pt>
                <c:pt idx="4896">
                  <c:v>34848</c:v>
                </c:pt>
                <c:pt idx="4897">
                  <c:v>34849</c:v>
                </c:pt>
                <c:pt idx="4898">
                  <c:v>34850</c:v>
                </c:pt>
                <c:pt idx="4899">
                  <c:v>34851</c:v>
                </c:pt>
                <c:pt idx="4900">
                  <c:v>34852</c:v>
                </c:pt>
                <c:pt idx="4901">
                  <c:v>34853</c:v>
                </c:pt>
                <c:pt idx="4902">
                  <c:v>34854</c:v>
                </c:pt>
                <c:pt idx="4903">
                  <c:v>34855</c:v>
                </c:pt>
                <c:pt idx="4904">
                  <c:v>34856</c:v>
                </c:pt>
                <c:pt idx="4905">
                  <c:v>34857</c:v>
                </c:pt>
                <c:pt idx="4906">
                  <c:v>34858</c:v>
                </c:pt>
                <c:pt idx="4907">
                  <c:v>34859</c:v>
                </c:pt>
                <c:pt idx="4908">
                  <c:v>34860</c:v>
                </c:pt>
                <c:pt idx="4909">
                  <c:v>34861</c:v>
                </c:pt>
                <c:pt idx="4910">
                  <c:v>34862</c:v>
                </c:pt>
                <c:pt idx="4911">
                  <c:v>34863</c:v>
                </c:pt>
                <c:pt idx="4912">
                  <c:v>34864</c:v>
                </c:pt>
                <c:pt idx="4913">
                  <c:v>34865</c:v>
                </c:pt>
                <c:pt idx="4914">
                  <c:v>34866</c:v>
                </c:pt>
                <c:pt idx="4915">
                  <c:v>34867</c:v>
                </c:pt>
                <c:pt idx="4916">
                  <c:v>34868</c:v>
                </c:pt>
                <c:pt idx="4917">
                  <c:v>34869</c:v>
                </c:pt>
                <c:pt idx="4918">
                  <c:v>34870</c:v>
                </c:pt>
                <c:pt idx="4919">
                  <c:v>34871</c:v>
                </c:pt>
                <c:pt idx="4920">
                  <c:v>34872</c:v>
                </c:pt>
                <c:pt idx="4921">
                  <c:v>34873</c:v>
                </c:pt>
                <c:pt idx="4922">
                  <c:v>34874</c:v>
                </c:pt>
                <c:pt idx="4923">
                  <c:v>34875</c:v>
                </c:pt>
                <c:pt idx="4924">
                  <c:v>34876</c:v>
                </c:pt>
                <c:pt idx="4925">
                  <c:v>34877</c:v>
                </c:pt>
                <c:pt idx="4926">
                  <c:v>34878</c:v>
                </c:pt>
                <c:pt idx="4927">
                  <c:v>34879</c:v>
                </c:pt>
                <c:pt idx="4928">
                  <c:v>34880</c:v>
                </c:pt>
                <c:pt idx="4929">
                  <c:v>34881</c:v>
                </c:pt>
                <c:pt idx="4930">
                  <c:v>34882</c:v>
                </c:pt>
                <c:pt idx="4931">
                  <c:v>34883</c:v>
                </c:pt>
                <c:pt idx="4932">
                  <c:v>34884</c:v>
                </c:pt>
                <c:pt idx="4933">
                  <c:v>34885</c:v>
                </c:pt>
                <c:pt idx="4934">
                  <c:v>34886</c:v>
                </c:pt>
                <c:pt idx="4935">
                  <c:v>34887</c:v>
                </c:pt>
                <c:pt idx="4936">
                  <c:v>34888</c:v>
                </c:pt>
                <c:pt idx="4937">
                  <c:v>34889</c:v>
                </c:pt>
                <c:pt idx="4938">
                  <c:v>34890</c:v>
                </c:pt>
                <c:pt idx="4939">
                  <c:v>34891</c:v>
                </c:pt>
                <c:pt idx="4940">
                  <c:v>34892</c:v>
                </c:pt>
                <c:pt idx="4941">
                  <c:v>34893</c:v>
                </c:pt>
                <c:pt idx="4942">
                  <c:v>34894</c:v>
                </c:pt>
                <c:pt idx="4943">
                  <c:v>34895</c:v>
                </c:pt>
                <c:pt idx="4944">
                  <c:v>34896</c:v>
                </c:pt>
                <c:pt idx="4945">
                  <c:v>34897</c:v>
                </c:pt>
                <c:pt idx="4946">
                  <c:v>34898</c:v>
                </c:pt>
                <c:pt idx="4947">
                  <c:v>34899</c:v>
                </c:pt>
                <c:pt idx="4948">
                  <c:v>34900</c:v>
                </c:pt>
                <c:pt idx="4949">
                  <c:v>34901</c:v>
                </c:pt>
                <c:pt idx="4950">
                  <c:v>34902</c:v>
                </c:pt>
                <c:pt idx="4951">
                  <c:v>34903</c:v>
                </c:pt>
                <c:pt idx="4952">
                  <c:v>34904</c:v>
                </c:pt>
                <c:pt idx="4953">
                  <c:v>34905</c:v>
                </c:pt>
                <c:pt idx="4954">
                  <c:v>34906</c:v>
                </c:pt>
                <c:pt idx="4955">
                  <c:v>34907</c:v>
                </c:pt>
                <c:pt idx="4956">
                  <c:v>34908</c:v>
                </c:pt>
                <c:pt idx="4957">
                  <c:v>34909</c:v>
                </c:pt>
                <c:pt idx="4958">
                  <c:v>34910</c:v>
                </c:pt>
                <c:pt idx="4959">
                  <c:v>34911</c:v>
                </c:pt>
                <c:pt idx="4960">
                  <c:v>34912</c:v>
                </c:pt>
                <c:pt idx="4961">
                  <c:v>34913</c:v>
                </c:pt>
                <c:pt idx="4962">
                  <c:v>34914</c:v>
                </c:pt>
                <c:pt idx="4963">
                  <c:v>34915</c:v>
                </c:pt>
                <c:pt idx="4964">
                  <c:v>34916</c:v>
                </c:pt>
                <c:pt idx="4965">
                  <c:v>34917</c:v>
                </c:pt>
                <c:pt idx="4966">
                  <c:v>34918</c:v>
                </c:pt>
                <c:pt idx="4967">
                  <c:v>34919</c:v>
                </c:pt>
                <c:pt idx="4968">
                  <c:v>34920</c:v>
                </c:pt>
                <c:pt idx="4969">
                  <c:v>34921</c:v>
                </c:pt>
                <c:pt idx="4970">
                  <c:v>34922</c:v>
                </c:pt>
                <c:pt idx="4971">
                  <c:v>34923</c:v>
                </c:pt>
                <c:pt idx="4972">
                  <c:v>34924</c:v>
                </c:pt>
                <c:pt idx="4973">
                  <c:v>34925</c:v>
                </c:pt>
                <c:pt idx="4974">
                  <c:v>34926</c:v>
                </c:pt>
                <c:pt idx="4975">
                  <c:v>34927</c:v>
                </c:pt>
                <c:pt idx="4976">
                  <c:v>34928</c:v>
                </c:pt>
                <c:pt idx="4977">
                  <c:v>34929</c:v>
                </c:pt>
                <c:pt idx="4978">
                  <c:v>34930</c:v>
                </c:pt>
                <c:pt idx="4979">
                  <c:v>34931</c:v>
                </c:pt>
                <c:pt idx="4980">
                  <c:v>34932</c:v>
                </c:pt>
                <c:pt idx="4981">
                  <c:v>34933</c:v>
                </c:pt>
                <c:pt idx="4982">
                  <c:v>34934</c:v>
                </c:pt>
                <c:pt idx="4983">
                  <c:v>34935</c:v>
                </c:pt>
                <c:pt idx="4984">
                  <c:v>34936</c:v>
                </c:pt>
                <c:pt idx="4985">
                  <c:v>34937</c:v>
                </c:pt>
                <c:pt idx="4986">
                  <c:v>34938</c:v>
                </c:pt>
                <c:pt idx="4987">
                  <c:v>34939</c:v>
                </c:pt>
                <c:pt idx="4988">
                  <c:v>34940</c:v>
                </c:pt>
                <c:pt idx="4989">
                  <c:v>34941</c:v>
                </c:pt>
                <c:pt idx="4990">
                  <c:v>34942</c:v>
                </c:pt>
                <c:pt idx="4991">
                  <c:v>34943</c:v>
                </c:pt>
                <c:pt idx="4992">
                  <c:v>34944</c:v>
                </c:pt>
                <c:pt idx="4993">
                  <c:v>34945</c:v>
                </c:pt>
                <c:pt idx="4994">
                  <c:v>34946</c:v>
                </c:pt>
                <c:pt idx="4995">
                  <c:v>34947</c:v>
                </c:pt>
                <c:pt idx="4996">
                  <c:v>34948</c:v>
                </c:pt>
                <c:pt idx="4997">
                  <c:v>34949</c:v>
                </c:pt>
                <c:pt idx="4998">
                  <c:v>34950</c:v>
                </c:pt>
                <c:pt idx="4999">
                  <c:v>34951</c:v>
                </c:pt>
                <c:pt idx="5000">
                  <c:v>34952</c:v>
                </c:pt>
                <c:pt idx="5001">
                  <c:v>34953</c:v>
                </c:pt>
                <c:pt idx="5002">
                  <c:v>34954</c:v>
                </c:pt>
                <c:pt idx="5003">
                  <c:v>34955</c:v>
                </c:pt>
                <c:pt idx="5004">
                  <c:v>34956</c:v>
                </c:pt>
                <c:pt idx="5005">
                  <c:v>34957</c:v>
                </c:pt>
                <c:pt idx="5006">
                  <c:v>34958</c:v>
                </c:pt>
                <c:pt idx="5007">
                  <c:v>34959</c:v>
                </c:pt>
                <c:pt idx="5008">
                  <c:v>34960</c:v>
                </c:pt>
                <c:pt idx="5009">
                  <c:v>34961</c:v>
                </c:pt>
                <c:pt idx="5010">
                  <c:v>34962</c:v>
                </c:pt>
                <c:pt idx="5011">
                  <c:v>34963</c:v>
                </c:pt>
                <c:pt idx="5012">
                  <c:v>34964</c:v>
                </c:pt>
                <c:pt idx="5013">
                  <c:v>34965</c:v>
                </c:pt>
                <c:pt idx="5014">
                  <c:v>34966</c:v>
                </c:pt>
                <c:pt idx="5015">
                  <c:v>34967</c:v>
                </c:pt>
                <c:pt idx="5016">
                  <c:v>34968</c:v>
                </c:pt>
                <c:pt idx="5017">
                  <c:v>34969</c:v>
                </c:pt>
                <c:pt idx="5018">
                  <c:v>34970</c:v>
                </c:pt>
                <c:pt idx="5019">
                  <c:v>34971</c:v>
                </c:pt>
                <c:pt idx="5020">
                  <c:v>34972</c:v>
                </c:pt>
                <c:pt idx="5021">
                  <c:v>34973</c:v>
                </c:pt>
                <c:pt idx="5022">
                  <c:v>34974</c:v>
                </c:pt>
                <c:pt idx="5023">
                  <c:v>34975</c:v>
                </c:pt>
                <c:pt idx="5024">
                  <c:v>34976</c:v>
                </c:pt>
                <c:pt idx="5025">
                  <c:v>34977</c:v>
                </c:pt>
                <c:pt idx="5026">
                  <c:v>34978</c:v>
                </c:pt>
                <c:pt idx="5027">
                  <c:v>34979</c:v>
                </c:pt>
                <c:pt idx="5028">
                  <c:v>34980</c:v>
                </c:pt>
                <c:pt idx="5029">
                  <c:v>34981</c:v>
                </c:pt>
                <c:pt idx="5030">
                  <c:v>34982</c:v>
                </c:pt>
                <c:pt idx="5031">
                  <c:v>34983</c:v>
                </c:pt>
                <c:pt idx="5032">
                  <c:v>34984</c:v>
                </c:pt>
                <c:pt idx="5033">
                  <c:v>34985</c:v>
                </c:pt>
                <c:pt idx="5034">
                  <c:v>34986</c:v>
                </c:pt>
                <c:pt idx="5035">
                  <c:v>34987</c:v>
                </c:pt>
                <c:pt idx="5036">
                  <c:v>34988</c:v>
                </c:pt>
                <c:pt idx="5037">
                  <c:v>34989</c:v>
                </c:pt>
                <c:pt idx="5038">
                  <c:v>34990</c:v>
                </c:pt>
                <c:pt idx="5039">
                  <c:v>34991</c:v>
                </c:pt>
                <c:pt idx="5040">
                  <c:v>34992</c:v>
                </c:pt>
                <c:pt idx="5041">
                  <c:v>34993</c:v>
                </c:pt>
                <c:pt idx="5042">
                  <c:v>34994</c:v>
                </c:pt>
                <c:pt idx="5043">
                  <c:v>34995</c:v>
                </c:pt>
                <c:pt idx="5044">
                  <c:v>34996</c:v>
                </c:pt>
                <c:pt idx="5045">
                  <c:v>34997</c:v>
                </c:pt>
                <c:pt idx="5046">
                  <c:v>34998</c:v>
                </c:pt>
                <c:pt idx="5047">
                  <c:v>34999</c:v>
                </c:pt>
                <c:pt idx="5048">
                  <c:v>35000</c:v>
                </c:pt>
                <c:pt idx="5049">
                  <c:v>35001</c:v>
                </c:pt>
                <c:pt idx="5050">
                  <c:v>35002</c:v>
                </c:pt>
                <c:pt idx="5051">
                  <c:v>35003</c:v>
                </c:pt>
                <c:pt idx="5052">
                  <c:v>35004</c:v>
                </c:pt>
                <c:pt idx="5053">
                  <c:v>35005</c:v>
                </c:pt>
                <c:pt idx="5054">
                  <c:v>35006</c:v>
                </c:pt>
                <c:pt idx="5055">
                  <c:v>35007</c:v>
                </c:pt>
                <c:pt idx="5056">
                  <c:v>35008</c:v>
                </c:pt>
                <c:pt idx="5057">
                  <c:v>35009</c:v>
                </c:pt>
                <c:pt idx="5058">
                  <c:v>35010</c:v>
                </c:pt>
                <c:pt idx="5059">
                  <c:v>35011</c:v>
                </c:pt>
                <c:pt idx="5060">
                  <c:v>35012</c:v>
                </c:pt>
                <c:pt idx="5061">
                  <c:v>35013</c:v>
                </c:pt>
                <c:pt idx="5062">
                  <c:v>35014</c:v>
                </c:pt>
                <c:pt idx="5063">
                  <c:v>35015</c:v>
                </c:pt>
                <c:pt idx="5064">
                  <c:v>35016</c:v>
                </c:pt>
                <c:pt idx="5065">
                  <c:v>35017</c:v>
                </c:pt>
                <c:pt idx="5066">
                  <c:v>35018</c:v>
                </c:pt>
                <c:pt idx="5067">
                  <c:v>35019</c:v>
                </c:pt>
                <c:pt idx="5068">
                  <c:v>35020</c:v>
                </c:pt>
                <c:pt idx="5069">
                  <c:v>35021</c:v>
                </c:pt>
                <c:pt idx="5070">
                  <c:v>35022</c:v>
                </c:pt>
                <c:pt idx="5071">
                  <c:v>35023</c:v>
                </c:pt>
                <c:pt idx="5072">
                  <c:v>35024</c:v>
                </c:pt>
                <c:pt idx="5073">
                  <c:v>35025</c:v>
                </c:pt>
                <c:pt idx="5074">
                  <c:v>35026</c:v>
                </c:pt>
                <c:pt idx="5075">
                  <c:v>35027</c:v>
                </c:pt>
                <c:pt idx="5076">
                  <c:v>35028</c:v>
                </c:pt>
                <c:pt idx="5077">
                  <c:v>35029</c:v>
                </c:pt>
                <c:pt idx="5078">
                  <c:v>35030</c:v>
                </c:pt>
                <c:pt idx="5079">
                  <c:v>35031</c:v>
                </c:pt>
                <c:pt idx="5080">
                  <c:v>35032</c:v>
                </c:pt>
                <c:pt idx="5081">
                  <c:v>35033</c:v>
                </c:pt>
                <c:pt idx="5082">
                  <c:v>35034</c:v>
                </c:pt>
                <c:pt idx="5083">
                  <c:v>35035</c:v>
                </c:pt>
                <c:pt idx="5084">
                  <c:v>35036</c:v>
                </c:pt>
                <c:pt idx="5085">
                  <c:v>35037</c:v>
                </c:pt>
                <c:pt idx="5086">
                  <c:v>35038</c:v>
                </c:pt>
                <c:pt idx="5087">
                  <c:v>35039</c:v>
                </c:pt>
                <c:pt idx="5088">
                  <c:v>35040</c:v>
                </c:pt>
                <c:pt idx="5089">
                  <c:v>35041</c:v>
                </c:pt>
                <c:pt idx="5090">
                  <c:v>35042</c:v>
                </c:pt>
                <c:pt idx="5091">
                  <c:v>35043</c:v>
                </c:pt>
                <c:pt idx="5092">
                  <c:v>35044</c:v>
                </c:pt>
                <c:pt idx="5093">
                  <c:v>35045</c:v>
                </c:pt>
                <c:pt idx="5094">
                  <c:v>35046</c:v>
                </c:pt>
                <c:pt idx="5095">
                  <c:v>35047</c:v>
                </c:pt>
                <c:pt idx="5096">
                  <c:v>35048</c:v>
                </c:pt>
                <c:pt idx="5097">
                  <c:v>35049</c:v>
                </c:pt>
                <c:pt idx="5098">
                  <c:v>35050</c:v>
                </c:pt>
                <c:pt idx="5099">
                  <c:v>35051</c:v>
                </c:pt>
                <c:pt idx="5100">
                  <c:v>35052</c:v>
                </c:pt>
                <c:pt idx="5101">
                  <c:v>35053</c:v>
                </c:pt>
                <c:pt idx="5102">
                  <c:v>35054</c:v>
                </c:pt>
                <c:pt idx="5103">
                  <c:v>35055</c:v>
                </c:pt>
                <c:pt idx="5104">
                  <c:v>35056</c:v>
                </c:pt>
                <c:pt idx="5105">
                  <c:v>35057</c:v>
                </c:pt>
                <c:pt idx="5106">
                  <c:v>35058</c:v>
                </c:pt>
                <c:pt idx="5107">
                  <c:v>35059</c:v>
                </c:pt>
                <c:pt idx="5108">
                  <c:v>35060</c:v>
                </c:pt>
                <c:pt idx="5109">
                  <c:v>35061</c:v>
                </c:pt>
                <c:pt idx="5110">
                  <c:v>35062</c:v>
                </c:pt>
                <c:pt idx="5111">
                  <c:v>35063</c:v>
                </c:pt>
                <c:pt idx="5112">
                  <c:v>35064</c:v>
                </c:pt>
                <c:pt idx="5113">
                  <c:v>35065</c:v>
                </c:pt>
                <c:pt idx="5114">
                  <c:v>35066</c:v>
                </c:pt>
                <c:pt idx="5115">
                  <c:v>35067</c:v>
                </c:pt>
                <c:pt idx="5116">
                  <c:v>35068</c:v>
                </c:pt>
                <c:pt idx="5117">
                  <c:v>35069</c:v>
                </c:pt>
                <c:pt idx="5118">
                  <c:v>35070</c:v>
                </c:pt>
                <c:pt idx="5119">
                  <c:v>35071</c:v>
                </c:pt>
                <c:pt idx="5120">
                  <c:v>35072</c:v>
                </c:pt>
                <c:pt idx="5121">
                  <c:v>35073</c:v>
                </c:pt>
                <c:pt idx="5122">
                  <c:v>35074</c:v>
                </c:pt>
                <c:pt idx="5123">
                  <c:v>35075</c:v>
                </c:pt>
                <c:pt idx="5124">
                  <c:v>35076</c:v>
                </c:pt>
                <c:pt idx="5125">
                  <c:v>35077</c:v>
                </c:pt>
                <c:pt idx="5126">
                  <c:v>35078</c:v>
                </c:pt>
                <c:pt idx="5127">
                  <c:v>35079</c:v>
                </c:pt>
                <c:pt idx="5128">
                  <c:v>35080</c:v>
                </c:pt>
                <c:pt idx="5129">
                  <c:v>35081</c:v>
                </c:pt>
                <c:pt idx="5130">
                  <c:v>35082</c:v>
                </c:pt>
                <c:pt idx="5131">
                  <c:v>35083</c:v>
                </c:pt>
                <c:pt idx="5132">
                  <c:v>35084</c:v>
                </c:pt>
                <c:pt idx="5133">
                  <c:v>35085</c:v>
                </c:pt>
                <c:pt idx="5134">
                  <c:v>35086</c:v>
                </c:pt>
                <c:pt idx="5135">
                  <c:v>35087</c:v>
                </c:pt>
                <c:pt idx="5136">
                  <c:v>35088</c:v>
                </c:pt>
                <c:pt idx="5137">
                  <c:v>35089</c:v>
                </c:pt>
                <c:pt idx="5138">
                  <c:v>35090</c:v>
                </c:pt>
                <c:pt idx="5139">
                  <c:v>35091</c:v>
                </c:pt>
                <c:pt idx="5140">
                  <c:v>35092</c:v>
                </c:pt>
                <c:pt idx="5141">
                  <c:v>35093</c:v>
                </c:pt>
                <c:pt idx="5142">
                  <c:v>35094</c:v>
                </c:pt>
                <c:pt idx="5143">
                  <c:v>35095</c:v>
                </c:pt>
                <c:pt idx="5144">
                  <c:v>35096</c:v>
                </c:pt>
                <c:pt idx="5145">
                  <c:v>35097</c:v>
                </c:pt>
                <c:pt idx="5146">
                  <c:v>35098</c:v>
                </c:pt>
                <c:pt idx="5147">
                  <c:v>35099</c:v>
                </c:pt>
                <c:pt idx="5148">
                  <c:v>35100</c:v>
                </c:pt>
                <c:pt idx="5149">
                  <c:v>35101</c:v>
                </c:pt>
                <c:pt idx="5150">
                  <c:v>35102</c:v>
                </c:pt>
                <c:pt idx="5151">
                  <c:v>35103</c:v>
                </c:pt>
                <c:pt idx="5152">
                  <c:v>35104</c:v>
                </c:pt>
                <c:pt idx="5153">
                  <c:v>35105</c:v>
                </c:pt>
                <c:pt idx="5154">
                  <c:v>35106</c:v>
                </c:pt>
                <c:pt idx="5155">
                  <c:v>35107</c:v>
                </c:pt>
                <c:pt idx="5156">
                  <c:v>35108</c:v>
                </c:pt>
                <c:pt idx="5157">
                  <c:v>35109</c:v>
                </c:pt>
                <c:pt idx="5158">
                  <c:v>35110</c:v>
                </c:pt>
                <c:pt idx="5159">
                  <c:v>35111</c:v>
                </c:pt>
                <c:pt idx="5160">
                  <c:v>35112</c:v>
                </c:pt>
                <c:pt idx="5161">
                  <c:v>35113</c:v>
                </c:pt>
                <c:pt idx="5162">
                  <c:v>35114</c:v>
                </c:pt>
                <c:pt idx="5163">
                  <c:v>35115</c:v>
                </c:pt>
                <c:pt idx="5164">
                  <c:v>35116</c:v>
                </c:pt>
                <c:pt idx="5165">
                  <c:v>35117</c:v>
                </c:pt>
                <c:pt idx="5166">
                  <c:v>35118</c:v>
                </c:pt>
                <c:pt idx="5167">
                  <c:v>35119</c:v>
                </c:pt>
                <c:pt idx="5168">
                  <c:v>35120</c:v>
                </c:pt>
                <c:pt idx="5169">
                  <c:v>35121</c:v>
                </c:pt>
                <c:pt idx="5170">
                  <c:v>35122</c:v>
                </c:pt>
                <c:pt idx="5171">
                  <c:v>35123</c:v>
                </c:pt>
                <c:pt idx="5172">
                  <c:v>35124</c:v>
                </c:pt>
                <c:pt idx="5173">
                  <c:v>35125</c:v>
                </c:pt>
                <c:pt idx="5174">
                  <c:v>35126</c:v>
                </c:pt>
                <c:pt idx="5175">
                  <c:v>35127</c:v>
                </c:pt>
                <c:pt idx="5176">
                  <c:v>35128</c:v>
                </c:pt>
                <c:pt idx="5177">
                  <c:v>35129</c:v>
                </c:pt>
                <c:pt idx="5178">
                  <c:v>35130</c:v>
                </c:pt>
                <c:pt idx="5179">
                  <c:v>35131</c:v>
                </c:pt>
                <c:pt idx="5180">
                  <c:v>35132</c:v>
                </c:pt>
                <c:pt idx="5181">
                  <c:v>35133</c:v>
                </c:pt>
                <c:pt idx="5182">
                  <c:v>35134</c:v>
                </c:pt>
                <c:pt idx="5183">
                  <c:v>35135</c:v>
                </c:pt>
                <c:pt idx="5184">
                  <c:v>35136</c:v>
                </c:pt>
                <c:pt idx="5185">
                  <c:v>35137</c:v>
                </c:pt>
                <c:pt idx="5186">
                  <c:v>35138</c:v>
                </c:pt>
                <c:pt idx="5187">
                  <c:v>35139</c:v>
                </c:pt>
                <c:pt idx="5188">
                  <c:v>35140</c:v>
                </c:pt>
                <c:pt idx="5189">
                  <c:v>35141</c:v>
                </c:pt>
                <c:pt idx="5190">
                  <c:v>35142</c:v>
                </c:pt>
                <c:pt idx="5191">
                  <c:v>35143</c:v>
                </c:pt>
                <c:pt idx="5192">
                  <c:v>35144</c:v>
                </c:pt>
                <c:pt idx="5193">
                  <c:v>35145</c:v>
                </c:pt>
                <c:pt idx="5194">
                  <c:v>35146</c:v>
                </c:pt>
                <c:pt idx="5195">
                  <c:v>35147</c:v>
                </c:pt>
                <c:pt idx="5196">
                  <c:v>35148</c:v>
                </c:pt>
                <c:pt idx="5197">
                  <c:v>35149</c:v>
                </c:pt>
                <c:pt idx="5198">
                  <c:v>35150</c:v>
                </c:pt>
                <c:pt idx="5199">
                  <c:v>35151</c:v>
                </c:pt>
                <c:pt idx="5200">
                  <c:v>35152</c:v>
                </c:pt>
                <c:pt idx="5201">
                  <c:v>35153</c:v>
                </c:pt>
                <c:pt idx="5202">
                  <c:v>35154</c:v>
                </c:pt>
                <c:pt idx="5203">
                  <c:v>35155</c:v>
                </c:pt>
                <c:pt idx="5204">
                  <c:v>35156</c:v>
                </c:pt>
                <c:pt idx="5205">
                  <c:v>35157</c:v>
                </c:pt>
                <c:pt idx="5206">
                  <c:v>35158</c:v>
                </c:pt>
                <c:pt idx="5207">
                  <c:v>35159</c:v>
                </c:pt>
                <c:pt idx="5208">
                  <c:v>35160</c:v>
                </c:pt>
                <c:pt idx="5209">
                  <c:v>35161</c:v>
                </c:pt>
                <c:pt idx="5210">
                  <c:v>35162</c:v>
                </c:pt>
                <c:pt idx="5211">
                  <c:v>35163</c:v>
                </c:pt>
                <c:pt idx="5212">
                  <c:v>35164</c:v>
                </c:pt>
                <c:pt idx="5213">
                  <c:v>35165</c:v>
                </c:pt>
                <c:pt idx="5214">
                  <c:v>35166</c:v>
                </c:pt>
                <c:pt idx="5215">
                  <c:v>35167</c:v>
                </c:pt>
                <c:pt idx="5216">
                  <c:v>35168</c:v>
                </c:pt>
                <c:pt idx="5217">
                  <c:v>35169</c:v>
                </c:pt>
                <c:pt idx="5218">
                  <c:v>35170</c:v>
                </c:pt>
                <c:pt idx="5219">
                  <c:v>35171</c:v>
                </c:pt>
                <c:pt idx="5220">
                  <c:v>35172</c:v>
                </c:pt>
                <c:pt idx="5221">
                  <c:v>35173</c:v>
                </c:pt>
                <c:pt idx="5222">
                  <c:v>35174</c:v>
                </c:pt>
                <c:pt idx="5223">
                  <c:v>35175</c:v>
                </c:pt>
                <c:pt idx="5224">
                  <c:v>35176</c:v>
                </c:pt>
                <c:pt idx="5225">
                  <c:v>35177</c:v>
                </c:pt>
                <c:pt idx="5226">
                  <c:v>35178</c:v>
                </c:pt>
                <c:pt idx="5227">
                  <c:v>35179</c:v>
                </c:pt>
                <c:pt idx="5228">
                  <c:v>35180</c:v>
                </c:pt>
                <c:pt idx="5229">
                  <c:v>35181</c:v>
                </c:pt>
                <c:pt idx="5230">
                  <c:v>35182</c:v>
                </c:pt>
                <c:pt idx="5231">
                  <c:v>35183</c:v>
                </c:pt>
                <c:pt idx="5232">
                  <c:v>35184</c:v>
                </c:pt>
                <c:pt idx="5233">
                  <c:v>35185</c:v>
                </c:pt>
                <c:pt idx="5234">
                  <c:v>35186</c:v>
                </c:pt>
                <c:pt idx="5235">
                  <c:v>35187</c:v>
                </c:pt>
                <c:pt idx="5236">
                  <c:v>35188</c:v>
                </c:pt>
                <c:pt idx="5237">
                  <c:v>35189</c:v>
                </c:pt>
                <c:pt idx="5238">
                  <c:v>35190</c:v>
                </c:pt>
                <c:pt idx="5239">
                  <c:v>35191</c:v>
                </c:pt>
                <c:pt idx="5240">
                  <c:v>35192</c:v>
                </c:pt>
                <c:pt idx="5241">
                  <c:v>35193</c:v>
                </c:pt>
                <c:pt idx="5242">
                  <c:v>35194</c:v>
                </c:pt>
                <c:pt idx="5243">
                  <c:v>35195</c:v>
                </c:pt>
                <c:pt idx="5244">
                  <c:v>35196</c:v>
                </c:pt>
                <c:pt idx="5245">
                  <c:v>35197</c:v>
                </c:pt>
                <c:pt idx="5246">
                  <c:v>35198</c:v>
                </c:pt>
                <c:pt idx="5247">
                  <c:v>35199</c:v>
                </c:pt>
                <c:pt idx="5248">
                  <c:v>35200</c:v>
                </c:pt>
                <c:pt idx="5249">
                  <c:v>35201</c:v>
                </c:pt>
                <c:pt idx="5250">
                  <c:v>35202</c:v>
                </c:pt>
                <c:pt idx="5251">
                  <c:v>35203</c:v>
                </c:pt>
                <c:pt idx="5252">
                  <c:v>35204</c:v>
                </c:pt>
                <c:pt idx="5253">
                  <c:v>35205</c:v>
                </c:pt>
                <c:pt idx="5254">
                  <c:v>35206</c:v>
                </c:pt>
                <c:pt idx="5255">
                  <c:v>35207</c:v>
                </c:pt>
                <c:pt idx="5256">
                  <c:v>35208</c:v>
                </c:pt>
                <c:pt idx="5257">
                  <c:v>35209</c:v>
                </c:pt>
                <c:pt idx="5258">
                  <c:v>35210</c:v>
                </c:pt>
                <c:pt idx="5259">
                  <c:v>35211</c:v>
                </c:pt>
                <c:pt idx="5260">
                  <c:v>35212</c:v>
                </c:pt>
                <c:pt idx="5261">
                  <c:v>35213</c:v>
                </c:pt>
                <c:pt idx="5262">
                  <c:v>35214</c:v>
                </c:pt>
                <c:pt idx="5263">
                  <c:v>35215</c:v>
                </c:pt>
                <c:pt idx="5264">
                  <c:v>35216</c:v>
                </c:pt>
                <c:pt idx="5265">
                  <c:v>35217</c:v>
                </c:pt>
                <c:pt idx="5266">
                  <c:v>35218</c:v>
                </c:pt>
                <c:pt idx="5267">
                  <c:v>35219</c:v>
                </c:pt>
                <c:pt idx="5268">
                  <c:v>35220</c:v>
                </c:pt>
                <c:pt idx="5269">
                  <c:v>35221</c:v>
                </c:pt>
                <c:pt idx="5270">
                  <c:v>35222</c:v>
                </c:pt>
                <c:pt idx="5271">
                  <c:v>35223</c:v>
                </c:pt>
                <c:pt idx="5272">
                  <c:v>35224</c:v>
                </c:pt>
                <c:pt idx="5273">
                  <c:v>35225</c:v>
                </c:pt>
                <c:pt idx="5274">
                  <c:v>35226</c:v>
                </c:pt>
                <c:pt idx="5275">
                  <c:v>35227</c:v>
                </c:pt>
                <c:pt idx="5276">
                  <c:v>35228</c:v>
                </c:pt>
                <c:pt idx="5277">
                  <c:v>35229</c:v>
                </c:pt>
                <c:pt idx="5278">
                  <c:v>35230</c:v>
                </c:pt>
                <c:pt idx="5279">
                  <c:v>35231</c:v>
                </c:pt>
                <c:pt idx="5280">
                  <c:v>35232</c:v>
                </c:pt>
                <c:pt idx="5281">
                  <c:v>35233</c:v>
                </c:pt>
                <c:pt idx="5282">
                  <c:v>35234</c:v>
                </c:pt>
                <c:pt idx="5283">
                  <c:v>35235</c:v>
                </c:pt>
                <c:pt idx="5284">
                  <c:v>35236</c:v>
                </c:pt>
                <c:pt idx="5285">
                  <c:v>35237</c:v>
                </c:pt>
                <c:pt idx="5286">
                  <c:v>35238</c:v>
                </c:pt>
                <c:pt idx="5287">
                  <c:v>35239</c:v>
                </c:pt>
                <c:pt idx="5288">
                  <c:v>35240</c:v>
                </c:pt>
                <c:pt idx="5289">
                  <c:v>35241</c:v>
                </c:pt>
                <c:pt idx="5290">
                  <c:v>35242</c:v>
                </c:pt>
                <c:pt idx="5291">
                  <c:v>35243</c:v>
                </c:pt>
                <c:pt idx="5292">
                  <c:v>35244</c:v>
                </c:pt>
                <c:pt idx="5293">
                  <c:v>35245</c:v>
                </c:pt>
                <c:pt idx="5294">
                  <c:v>35246</c:v>
                </c:pt>
                <c:pt idx="5295">
                  <c:v>35247</c:v>
                </c:pt>
                <c:pt idx="5296">
                  <c:v>35248</c:v>
                </c:pt>
                <c:pt idx="5297">
                  <c:v>35249</c:v>
                </c:pt>
                <c:pt idx="5298">
                  <c:v>35250</c:v>
                </c:pt>
                <c:pt idx="5299">
                  <c:v>35251</c:v>
                </c:pt>
                <c:pt idx="5300">
                  <c:v>35252</c:v>
                </c:pt>
                <c:pt idx="5301">
                  <c:v>35253</c:v>
                </c:pt>
                <c:pt idx="5302">
                  <c:v>35254</c:v>
                </c:pt>
                <c:pt idx="5303">
                  <c:v>35255</c:v>
                </c:pt>
                <c:pt idx="5304">
                  <c:v>35256</c:v>
                </c:pt>
                <c:pt idx="5305">
                  <c:v>35257</c:v>
                </c:pt>
                <c:pt idx="5306">
                  <c:v>35258</c:v>
                </c:pt>
                <c:pt idx="5307">
                  <c:v>35259</c:v>
                </c:pt>
                <c:pt idx="5308">
                  <c:v>35260</c:v>
                </c:pt>
                <c:pt idx="5309">
                  <c:v>35261</c:v>
                </c:pt>
                <c:pt idx="5310">
                  <c:v>35262</c:v>
                </c:pt>
                <c:pt idx="5311">
                  <c:v>35263</c:v>
                </c:pt>
                <c:pt idx="5312">
                  <c:v>35264</c:v>
                </c:pt>
                <c:pt idx="5313">
                  <c:v>35265</c:v>
                </c:pt>
                <c:pt idx="5314">
                  <c:v>35266</c:v>
                </c:pt>
                <c:pt idx="5315">
                  <c:v>35267</c:v>
                </c:pt>
                <c:pt idx="5316">
                  <c:v>35268</c:v>
                </c:pt>
                <c:pt idx="5317">
                  <c:v>35269</c:v>
                </c:pt>
                <c:pt idx="5318">
                  <c:v>35270</c:v>
                </c:pt>
                <c:pt idx="5319">
                  <c:v>35271</c:v>
                </c:pt>
                <c:pt idx="5320">
                  <c:v>35272</c:v>
                </c:pt>
                <c:pt idx="5321">
                  <c:v>35273</c:v>
                </c:pt>
                <c:pt idx="5322">
                  <c:v>35274</c:v>
                </c:pt>
                <c:pt idx="5323">
                  <c:v>35275</c:v>
                </c:pt>
                <c:pt idx="5324">
                  <c:v>35276</c:v>
                </c:pt>
                <c:pt idx="5325">
                  <c:v>35277</c:v>
                </c:pt>
                <c:pt idx="5326">
                  <c:v>35278</c:v>
                </c:pt>
                <c:pt idx="5327">
                  <c:v>35279</c:v>
                </c:pt>
                <c:pt idx="5328">
                  <c:v>35280</c:v>
                </c:pt>
                <c:pt idx="5329">
                  <c:v>35281</c:v>
                </c:pt>
                <c:pt idx="5330">
                  <c:v>35282</c:v>
                </c:pt>
                <c:pt idx="5331">
                  <c:v>35283</c:v>
                </c:pt>
                <c:pt idx="5332">
                  <c:v>35284</c:v>
                </c:pt>
                <c:pt idx="5333">
                  <c:v>35285</c:v>
                </c:pt>
                <c:pt idx="5334">
                  <c:v>35286</c:v>
                </c:pt>
                <c:pt idx="5335">
                  <c:v>35287</c:v>
                </c:pt>
                <c:pt idx="5336">
                  <c:v>35288</c:v>
                </c:pt>
                <c:pt idx="5337">
                  <c:v>35289</c:v>
                </c:pt>
                <c:pt idx="5338">
                  <c:v>35290</c:v>
                </c:pt>
                <c:pt idx="5339">
                  <c:v>35291</c:v>
                </c:pt>
                <c:pt idx="5340">
                  <c:v>35292</c:v>
                </c:pt>
                <c:pt idx="5341">
                  <c:v>35293</c:v>
                </c:pt>
                <c:pt idx="5342">
                  <c:v>35294</c:v>
                </c:pt>
                <c:pt idx="5343">
                  <c:v>35295</c:v>
                </c:pt>
                <c:pt idx="5344">
                  <c:v>35296</c:v>
                </c:pt>
                <c:pt idx="5345">
                  <c:v>35297</c:v>
                </c:pt>
                <c:pt idx="5346">
                  <c:v>35298</c:v>
                </c:pt>
                <c:pt idx="5347">
                  <c:v>35299</c:v>
                </c:pt>
                <c:pt idx="5348">
                  <c:v>35300</c:v>
                </c:pt>
                <c:pt idx="5349">
                  <c:v>35301</c:v>
                </c:pt>
                <c:pt idx="5350">
                  <c:v>35302</c:v>
                </c:pt>
                <c:pt idx="5351">
                  <c:v>35303</c:v>
                </c:pt>
                <c:pt idx="5352">
                  <c:v>35304</c:v>
                </c:pt>
                <c:pt idx="5353">
                  <c:v>35305</c:v>
                </c:pt>
                <c:pt idx="5354">
                  <c:v>35306</c:v>
                </c:pt>
                <c:pt idx="5355">
                  <c:v>35307</c:v>
                </c:pt>
                <c:pt idx="5356">
                  <c:v>35308</c:v>
                </c:pt>
                <c:pt idx="5357">
                  <c:v>35309</c:v>
                </c:pt>
                <c:pt idx="5358">
                  <c:v>35310</c:v>
                </c:pt>
                <c:pt idx="5359">
                  <c:v>35311</c:v>
                </c:pt>
                <c:pt idx="5360">
                  <c:v>35312</c:v>
                </c:pt>
                <c:pt idx="5361">
                  <c:v>35313</c:v>
                </c:pt>
                <c:pt idx="5362">
                  <c:v>35314</c:v>
                </c:pt>
                <c:pt idx="5363">
                  <c:v>35315</c:v>
                </c:pt>
                <c:pt idx="5364">
                  <c:v>35316</c:v>
                </c:pt>
                <c:pt idx="5365">
                  <c:v>35317</c:v>
                </c:pt>
                <c:pt idx="5366">
                  <c:v>35318</c:v>
                </c:pt>
                <c:pt idx="5367">
                  <c:v>35319</c:v>
                </c:pt>
                <c:pt idx="5368">
                  <c:v>35320</c:v>
                </c:pt>
                <c:pt idx="5369">
                  <c:v>35321</c:v>
                </c:pt>
                <c:pt idx="5370">
                  <c:v>35322</c:v>
                </c:pt>
                <c:pt idx="5371">
                  <c:v>35323</c:v>
                </c:pt>
                <c:pt idx="5372">
                  <c:v>35324</c:v>
                </c:pt>
                <c:pt idx="5373">
                  <c:v>35325</c:v>
                </c:pt>
                <c:pt idx="5374">
                  <c:v>35326</c:v>
                </c:pt>
                <c:pt idx="5375">
                  <c:v>35327</c:v>
                </c:pt>
                <c:pt idx="5376">
                  <c:v>35328</c:v>
                </c:pt>
                <c:pt idx="5377">
                  <c:v>35329</c:v>
                </c:pt>
                <c:pt idx="5378">
                  <c:v>35330</c:v>
                </c:pt>
                <c:pt idx="5379">
                  <c:v>35331</c:v>
                </c:pt>
                <c:pt idx="5380">
                  <c:v>35332</c:v>
                </c:pt>
                <c:pt idx="5381">
                  <c:v>35333</c:v>
                </c:pt>
                <c:pt idx="5382">
                  <c:v>35334</c:v>
                </c:pt>
                <c:pt idx="5383">
                  <c:v>35335</c:v>
                </c:pt>
                <c:pt idx="5384">
                  <c:v>35336</c:v>
                </c:pt>
                <c:pt idx="5385">
                  <c:v>35337</c:v>
                </c:pt>
                <c:pt idx="5386">
                  <c:v>35338</c:v>
                </c:pt>
                <c:pt idx="5387">
                  <c:v>35339</c:v>
                </c:pt>
                <c:pt idx="5388">
                  <c:v>35340</c:v>
                </c:pt>
                <c:pt idx="5389">
                  <c:v>35341</c:v>
                </c:pt>
                <c:pt idx="5390">
                  <c:v>35342</c:v>
                </c:pt>
                <c:pt idx="5391">
                  <c:v>35343</c:v>
                </c:pt>
                <c:pt idx="5392">
                  <c:v>35344</c:v>
                </c:pt>
                <c:pt idx="5393">
                  <c:v>35345</c:v>
                </c:pt>
                <c:pt idx="5394">
                  <c:v>35346</c:v>
                </c:pt>
                <c:pt idx="5395">
                  <c:v>35347</c:v>
                </c:pt>
                <c:pt idx="5396">
                  <c:v>35348</c:v>
                </c:pt>
                <c:pt idx="5397">
                  <c:v>35349</c:v>
                </c:pt>
                <c:pt idx="5398">
                  <c:v>35350</c:v>
                </c:pt>
                <c:pt idx="5399">
                  <c:v>35351</c:v>
                </c:pt>
                <c:pt idx="5400">
                  <c:v>35352</c:v>
                </c:pt>
                <c:pt idx="5401">
                  <c:v>35353</c:v>
                </c:pt>
                <c:pt idx="5402">
                  <c:v>35354</c:v>
                </c:pt>
                <c:pt idx="5403">
                  <c:v>35355</c:v>
                </c:pt>
                <c:pt idx="5404">
                  <c:v>35356</c:v>
                </c:pt>
                <c:pt idx="5405">
                  <c:v>35357</c:v>
                </c:pt>
                <c:pt idx="5406">
                  <c:v>35358</c:v>
                </c:pt>
                <c:pt idx="5407">
                  <c:v>35359</c:v>
                </c:pt>
                <c:pt idx="5408">
                  <c:v>35360</c:v>
                </c:pt>
                <c:pt idx="5409">
                  <c:v>35361</c:v>
                </c:pt>
                <c:pt idx="5410">
                  <c:v>35362</c:v>
                </c:pt>
                <c:pt idx="5411">
                  <c:v>35363</c:v>
                </c:pt>
                <c:pt idx="5412">
                  <c:v>35364</c:v>
                </c:pt>
                <c:pt idx="5413">
                  <c:v>35365</c:v>
                </c:pt>
                <c:pt idx="5414">
                  <c:v>35366</c:v>
                </c:pt>
                <c:pt idx="5415">
                  <c:v>35367</c:v>
                </c:pt>
                <c:pt idx="5416">
                  <c:v>35368</c:v>
                </c:pt>
                <c:pt idx="5417">
                  <c:v>35369</c:v>
                </c:pt>
                <c:pt idx="5418">
                  <c:v>35370</c:v>
                </c:pt>
                <c:pt idx="5419">
                  <c:v>35371</c:v>
                </c:pt>
                <c:pt idx="5420">
                  <c:v>35372</c:v>
                </c:pt>
                <c:pt idx="5421">
                  <c:v>35373</c:v>
                </c:pt>
                <c:pt idx="5422">
                  <c:v>35374</c:v>
                </c:pt>
                <c:pt idx="5423">
                  <c:v>35375</c:v>
                </c:pt>
                <c:pt idx="5424">
                  <c:v>35376</c:v>
                </c:pt>
                <c:pt idx="5425">
                  <c:v>35377</c:v>
                </c:pt>
                <c:pt idx="5426">
                  <c:v>35378</c:v>
                </c:pt>
                <c:pt idx="5427">
                  <c:v>35379</c:v>
                </c:pt>
                <c:pt idx="5428">
                  <c:v>35380</c:v>
                </c:pt>
                <c:pt idx="5429">
                  <c:v>35381</c:v>
                </c:pt>
                <c:pt idx="5430">
                  <c:v>35382</c:v>
                </c:pt>
                <c:pt idx="5431">
                  <c:v>35383</c:v>
                </c:pt>
                <c:pt idx="5432">
                  <c:v>35384</c:v>
                </c:pt>
                <c:pt idx="5433">
                  <c:v>35385</c:v>
                </c:pt>
                <c:pt idx="5434">
                  <c:v>35386</c:v>
                </c:pt>
                <c:pt idx="5435">
                  <c:v>35387</c:v>
                </c:pt>
                <c:pt idx="5436">
                  <c:v>35388</c:v>
                </c:pt>
                <c:pt idx="5437">
                  <c:v>35389</c:v>
                </c:pt>
                <c:pt idx="5438">
                  <c:v>35390</c:v>
                </c:pt>
                <c:pt idx="5439">
                  <c:v>35391</c:v>
                </c:pt>
                <c:pt idx="5440">
                  <c:v>35392</c:v>
                </c:pt>
                <c:pt idx="5441">
                  <c:v>35393</c:v>
                </c:pt>
                <c:pt idx="5442">
                  <c:v>35394</c:v>
                </c:pt>
                <c:pt idx="5443">
                  <c:v>35395</c:v>
                </c:pt>
                <c:pt idx="5444">
                  <c:v>35396</c:v>
                </c:pt>
                <c:pt idx="5445">
                  <c:v>35397</c:v>
                </c:pt>
                <c:pt idx="5446">
                  <c:v>35398</c:v>
                </c:pt>
                <c:pt idx="5447">
                  <c:v>35399</c:v>
                </c:pt>
                <c:pt idx="5448">
                  <c:v>35400</c:v>
                </c:pt>
                <c:pt idx="5449">
                  <c:v>35401</c:v>
                </c:pt>
                <c:pt idx="5450">
                  <c:v>35402</c:v>
                </c:pt>
                <c:pt idx="5451">
                  <c:v>35403</c:v>
                </c:pt>
                <c:pt idx="5452">
                  <c:v>35404</c:v>
                </c:pt>
                <c:pt idx="5453">
                  <c:v>35405</c:v>
                </c:pt>
                <c:pt idx="5454">
                  <c:v>35406</c:v>
                </c:pt>
                <c:pt idx="5455">
                  <c:v>35407</c:v>
                </c:pt>
                <c:pt idx="5456">
                  <c:v>35408</c:v>
                </c:pt>
                <c:pt idx="5457">
                  <c:v>35409</c:v>
                </c:pt>
                <c:pt idx="5458">
                  <c:v>35410</c:v>
                </c:pt>
                <c:pt idx="5459">
                  <c:v>35411</c:v>
                </c:pt>
                <c:pt idx="5460">
                  <c:v>35412</c:v>
                </c:pt>
                <c:pt idx="5461">
                  <c:v>35413</c:v>
                </c:pt>
                <c:pt idx="5462">
                  <c:v>35414</c:v>
                </c:pt>
                <c:pt idx="5463">
                  <c:v>35415</c:v>
                </c:pt>
                <c:pt idx="5464">
                  <c:v>35416</c:v>
                </c:pt>
                <c:pt idx="5465">
                  <c:v>35417</c:v>
                </c:pt>
                <c:pt idx="5466">
                  <c:v>35418</c:v>
                </c:pt>
                <c:pt idx="5467">
                  <c:v>35419</c:v>
                </c:pt>
                <c:pt idx="5468">
                  <c:v>35420</c:v>
                </c:pt>
                <c:pt idx="5469">
                  <c:v>35421</c:v>
                </c:pt>
                <c:pt idx="5470">
                  <c:v>35422</c:v>
                </c:pt>
                <c:pt idx="5471">
                  <c:v>35423</c:v>
                </c:pt>
                <c:pt idx="5472">
                  <c:v>35424</c:v>
                </c:pt>
                <c:pt idx="5473">
                  <c:v>35425</c:v>
                </c:pt>
                <c:pt idx="5474">
                  <c:v>35426</c:v>
                </c:pt>
                <c:pt idx="5475">
                  <c:v>35427</c:v>
                </c:pt>
                <c:pt idx="5476">
                  <c:v>35428</c:v>
                </c:pt>
                <c:pt idx="5477">
                  <c:v>35429</c:v>
                </c:pt>
                <c:pt idx="5478">
                  <c:v>35430</c:v>
                </c:pt>
                <c:pt idx="5479">
                  <c:v>35431</c:v>
                </c:pt>
                <c:pt idx="5480">
                  <c:v>35432</c:v>
                </c:pt>
                <c:pt idx="5481">
                  <c:v>35433</c:v>
                </c:pt>
                <c:pt idx="5482">
                  <c:v>35434</c:v>
                </c:pt>
                <c:pt idx="5483">
                  <c:v>35435</c:v>
                </c:pt>
                <c:pt idx="5484">
                  <c:v>35436</c:v>
                </c:pt>
                <c:pt idx="5485">
                  <c:v>35437</c:v>
                </c:pt>
                <c:pt idx="5486">
                  <c:v>35438</c:v>
                </c:pt>
                <c:pt idx="5487">
                  <c:v>35439</c:v>
                </c:pt>
                <c:pt idx="5488">
                  <c:v>35440</c:v>
                </c:pt>
                <c:pt idx="5489">
                  <c:v>35441</c:v>
                </c:pt>
                <c:pt idx="5490">
                  <c:v>35442</c:v>
                </c:pt>
                <c:pt idx="5491">
                  <c:v>35443</c:v>
                </c:pt>
                <c:pt idx="5492">
                  <c:v>35444</c:v>
                </c:pt>
                <c:pt idx="5493">
                  <c:v>35445</c:v>
                </c:pt>
                <c:pt idx="5494">
                  <c:v>35446</c:v>
                </c:pt>
                <c:pt idx="5495">
                  <c:v>35447</c:v>
                </c:pt>
                <c:pt idx="5496">
                  <c:v>35448</c:v>
                </c:pt>
                <c:pt idx="5497">
                  <c:v>35449</c:v>
                </c:pt>
                <c:pt idx="5498">
                  <c:v>35450</c:v>
                </c:pt>
                <c:pt idx="5499">
                  <c:v>35451</c:v>
                </c:pt>
                <c:pt idx="5500">
                  <c:v>35452</c:v>
                </c:pt>
                <c:pt idx="5501">
                  <c:v>35453</c:v>
                </c:pt>
                <c:pt idx="5502">
                  <c:v>35454</c:v>
                </c:pt>
                <c:pt idx="5503">
                  <c:v>35455</c:v>
                </c:pt>
                <c:pt idx="5504">
                  <c:v>35456</c:v>
                </c:pt>
                <c:pt idx="5505">
                  <c:v>35457</c:v>
                </c:pt>
                <c:pt idx="5506">
                  <c:v>35458</c:v>
                </c:pt>
                <c:pt idx="5507">
                  <c:v>35459</c:v>
                </c:pt>
                <c:pt idx="5508">
                  <c:v>35460</c:v>
                </c:pt>
                <c:pt idx="5509">
                  <c:v>35461</c:v>
                </c:pt>
                <c:pt idx="5510">
                  <c:v>35462</c:v>
                </c:pt>
                <c:pt idx="5511">
                  <c:v>35463</c:v>
                </c:pt>
                <c:pt idx="5512">
                  <c:v>35464</c:v>
                </c:pt>
                <c:pt idx="5513">
                  <c:v>35465</c:v>
                </c:pt>
                <c:pt idx="5514">
                  <c:v>35466</c:v>
                </c:pt>
                <c:pt idx="5515">
                  <c:v>35467</c:v>
                </c:pt>
                <c:pt idx="5516">
                  <c:v>35468</c:v>
                </c:pt>
                <c:pt idx="5517">
                  <c:v>35469</c:v>
                </c:pt>
                <c:pt idx="5518">
                  <c:v>35470</c:v>
                </c:pt>
                <c:pt idx="5519">
                  <c:v>35471</c:v>
                </c:pt>
                <c:pt idx="5520">
                  <c:v>35472</c:v>
                </c:pt>
                <c:pt idx="5521">
                  <c:v>35473</c:v>
                </c:pt>
                <c:pt idx="5522">
                  <c:v>35474</c:v>
                </c:pt>
                <c:pt idx="5523">
                  <c:v>35475</c:v>
                </c:pt>
                <c:pt idx="5524">
                  <c:v>35476</c:v>
                </c:pt>
                <c:pt idx="5525">
                  <c:v>35477</c:v>
                </c:pt>
                <c:pt idx="5526">
                  <c:v>35478</c:v>
                </c:pt>
                <c:pt idx="5527">
                  <c:v>35479</c:v>
                </c:pt>
                <c:pt idx="5528">
                  <c:v>35480</c:v>
                </c:pt>
                <c:pt idx="5529">
                  <c:v>35481</c:v>
                </c:pt>
                <c:pt idx="5530">
                  <c:v>35482</c:v>
                </c:pt>
                <c:pt idx="5531">
                  <c:v>35483</c:v>
                </c:pt>
                <c:pt idx="5532">
                  <c:v>35484</c:v>
                </c:pt>
                <c:pt idx="5533">
                  <c:v>35485</c:v>
                </c:pt>
                <c:pt idx="5534">
                  <c:v>35486</c:v>
                </c:pt>
                <c:pt idx="5535">
                  <c:v>35487</c:v>
                </c:pt>
                <c:pt idx="5536">
                  <c:v>35488</c:v>
                </c:pt>
                <c:pt idx="5537">
                  <c:v>35489</c:v>
                </c:pt>
                <c:pt idx="5538">
                  <c:v>35490</c:v>
                </c:pt>
                <c:pt idx="5539">
                  <c:v>35491</c:v>
                </c:pt>
                <c:pt idx="5540">
                  <c:v>35492</c:v>
                </c:pt>
                <c:pt idx="5541">
                  <c:v>35493</c:v>
                </c:pt>
                <c:pt idx="5542">
                  <c:v>35494</c:v>
                </c:pt>
                <c:pt idx="5543">
                  <c:v>35495</c:v>
                </c:pt>
                <c:pt idx="5544">
                  <c:v>35496</c:v>
                </c:pt>
                <c:pt idx="5545">
                  <c:v>35497</c:v>
                </c:pt>
                <c:pt idx="5546">
                  <c:v>35498</c:v>
                </c:pt>
                <c:pt idx="5547">
                  <c:v>35499</c:v>
                </c:pt>
                <c:pt idx="5548">
                  <c:v>35500</c:v>
                </c:pt>
                <c:pt idx="5549">
                  <c:v>35501</c:v>
                </c:pt>
                <c:pt idx="5550">
                  <c:v>35502</c:v>
                </c:pt>
                <c:pt idx="5551">
                  <c:v>35503</c:v>
                </c:pt>
                <c:pt idx="5552">
                  <c:v>35504</c:v>
                </c:pt>
                <c:pt idx="5553">
                  <c:v>35505</c:v>
                </c:pt>
                <c:pt idx="5554">
                  <c:v>35506</c:v>
                </c:pt>
                <c:pt idx="5555">
                  <c:v>35507</c:v>
                </c:pt>
                <c:pt idx="5556">
                  <c:v>35508</c:v>
                </c:pt>
                <c:pt idx="5557">
                  <c:v>35509</c:v>
                </c:pt>
                <c:pt idx="5558">
                  <c:v>35510</c:v>
                </c:pt>
                <c:pt idx="5559">
                  <c:v>35511</c:v>
                </c:pt>
                <c:pt idx="5560">
                  <c:v>35512</c:v>
                </c:pt>
                <c:pt idx="5561">
                  <c:v>35513</c:v>
                </c:pt>
                <c:pt idx="5562">
                  <c:v>35514</c:v>
                </c:pt>
                <c:pt idx="5563">
                  <c:v>35515</c:v>
                </c:pt>
                <c:pt idx="5564">
                  <c:v>35516</c:v>
                </c:pt>
                <c:pt idx="5565">
                  <c:v>35517</c:v>
                </c:pt>
                <c:pt idx="5566">
                  <c:v>35518</c:v>
                </c:pt>
                <c:pt idx="5567">
                  <c:v>35519</c:v>
                </c:pt>
                <c:pt idx="5568">
                  <c:v>35520</c:v>
                </c:pt>
                <c:pt idx="5569">
                  <c:v>35521</c:v>
                </c:pt>
                <c:pt idx="5570">
                  <c:v>35522</c:v>
                </c:pt>
                <c:pt idx="5571">
                  <c:v>35523</c:v>
                </c:pt>
                <c:pt idx="5572">
                  <c:v>35524</c:v>
                </c:pt>
                <c:pt idx="5573">
                  <c:v>35525</c:v>
                </c:pt>
                <c:pt idx="5574">
                  <c:v>35526</c:v>
                </c:pt>
                <c:pt idx="5575">
                  <c:v>35527</c:v>
                </c:pt>
                <c:pt idx="5576">
                  <c:v>35528</c:v>
                </c:pt>
                <c:pt idx="5577">
                  <c:v>35529</c:v>
                </c:pt>
                <c:pt idx="5578">
                  <c:v>35530</c:v>
                </c:pt>
                <c:pt idx="5579">
                  <c:v>35531</c:v>
                </c:pt>
                <c:pt idx="5580">
                  <c:v>35532</c:v>
                </c:pt>
                <c:pt idx="5581">
                  <c:v>35533</c:v>
                </c:pt>
                <c:pt idx="5582">
                  <c:v>35534</c:v>
                </c:pt>
                <c:pt idx="5583">
                  <c:v>35535</c:v>
                </c:pt>
                <c:pt idx="5584">
                  <c:v>35536</c:v>
                </c:pt>
                <c:pt idx="5585">
                  <c:v>35537</c:v>
                </c:pt>
                <c:pt idx="5586">
                  <c:v>35538</c:v>
                </c:pt>
                <c:pt idx="5587">
                  <c:v>35539</c:v>
                </c:pt>
                <c:pt idx="5588">
                  <c:v>35540</c:v>
                </c:pt>
                <c:pt idx="5589">
                  <c:v>35541</c:v>
                </c:pt>
                <c:pt idx="5590">
                  <c:v>35542</c:v>
                </c:pt>
                <c:pt idx="5591">
                  <c:v>35543</c:v>
                </c:pt>
                <c:pt idx="5592">
                  <c:v>35544</c:v>
                </c:pt>
                <c:pt idx="5593">
                  <c:v>35545</c:v>
                </c:pt>
                <c:pt idx="5594">
                  <c:v>35546</c:v>
                </c:pt>
                <c:pt idx="5595">
                  <c:v>35547</c:v>
                </c:pt>
                <c:pt idx="5596">
                  <c:v>35548</c:v>
                </c:pt>
                <c:pt idx="5597">
                  <c:v>35549</c:v>
                </c:pt>
                <c:pt idx="5598">
                  <c:v>35550</c:v>
                </c:pt>
                <c:pt idx="5599">
                  <c:v>35551</c:v>
                </c:pt>
                <c:pt idx="5600">
                  <c:v>35552</c:v>
                </c:pt>
                <c:pt idx="5601">
                  <c:v>35553</c:v>
                </c:pt>
                <c:pt idx="5602">
                  <c:v>35554</c:v>
                </c:pt>
                <c:pt idx="5603">
                  <c:v>35555</c:v>
                </c:pt>
                <c:pt idx="5604">
                  <c:v>35556</c:v>
                </c:pt>
                <c:pt idx="5605">
                  <c:v>35557</c:v>
                </c:pt>
                <c:pt idx="5606">
                  <c:v>35558</c:v>
                </c:pt>
                <c:pt idx="5607">
                  <c:v>35559</c:v>
                </c:pt>
                <c:pt idx="5608">
                  <c:v>35560</c:v>
                </c:pt>
                <c:pt idx="5609">
                  <c:v>35561</c:v>
                </c:pt>
                <c:pt idx="5610">
                  <c:v>35562</c:v>
                </c:pt>
                <c:pt idx="5611">
                  <c:v>35563</c:v>
                </c:pt>
                <c:pt idx="5612">
                  <c:v>35564</c:v>
                </c:pt>
                <c:pt idx="5613">
                  <c:v>35565</c:v>
                </c:pt>
                <c:pt idx="5614">
                  <c:v>35566</c:v>
                </c:pt>
                <c:pt idx="5615">
                  <c:v>35567</c:v>
                </c:pt>
                <c:pt idx="5616">
                  <c:v>35568</c:v>
                </c:pt>
                <c:pt idx="5617">
                  <c:v>35569</c:v>
                </c:pt>
                <c:pt idx="5618">
                  <c:v>35570</c:v>
                </c:pt>
                <c:pt idx="5619">
                  <c:v>35571</c:v>
                </c:pt>
                <c:pt idx="5620">
                  <c:v>35572</c:v>
                </c:pt>
                <c:pt idx="5621">
                  <c:v>35573</c:v>
                </c:pt>
                <c:pt idx="5622">
                  <c:v>35574</c:v>
                </c:pt>
                <c:pt idx="5623">
                  <c:v>35575</c:v>
                </c:pt>
                <c:pt idx="5624">
                  <c:v>35576</c:v>
                </c:pt>
                <c:pt idx="5625">
                  <c:v>35577</c:v>
                </c:pt>
                <c:pt idx="5626">
                  <c:v>35578</c:v>
                </c:pt>
                <c:pt idx="5627">
                  <c:v>35579</c:v>
                </c:pt>
                <c:pt idx="5628">
                  <c:v>35580</c:v>
                </c:pt>
                <c:pt idx="5629">
                  <c:v>35581</c:v>
                </c:pt>
                <c:pt idx="5630">
                  <c:v>35582</c:v>
                </c:pt>
                <c:pt idx="5631">
                  <c:v>35583</c:v>
                </c:pt>
                <c:pt idx="5632">
                  <c:v>35584</c:v>
                </c:pt>
                <c:pt idx="5633">
                  <c:v>35585</c:v>
                </c:pt>
                <c:pt idx="5634">
                  <c:v>35586</c:v>
                </c:pt>
                <c:pt idx="5635">
                  <c:v>35587</c:v>
                </c:pt>
                <c:pt idx="5636">
                  <c:v>35588</c:v>
                </c:pt>
                <c:pt idx="5637">
                  <c:v>35589</c:v>
                </c:pt>
                <c:pt idx="5638">
                  <c:v>35590</c:v>
                </c:pt>
                <c:pt idx="5639">
                  <c:v>35591</c:v>
                </c:pt>
                <c:pt idx="5640">
                  <c:v>35592</c:v>
                </c:pt>
                <c:pt idx="5641">
                  <c:v>35593</c:v>
                </c:pt>
                <c:pt idx="5642">
                  <c:v>35594</c:v>
                </c:pt>
                <c:pt idx="5643">
                  <c:v>35595</c:v>
                </c:pt>
                <c:pt idx="5644">
                  <c:v>35596</c:v>
                </c:pt>
                <c:pt idx="5645">
                  <c:v>35597</c:v>
                </c:pt>
                <c:pt idx="5646">
                  <c:v>35598</c:v>
                </c:pt>
                <c:pt idx="5647">
                  <c:v>35599</c:v>
                </c:pt>
                <c:pt idx="5648">
                  <c:v>35600</c:v>
                </c:pt>
                <c:pt idx="5649">
                  <c:v>35601</c:v>
                </c:pt>
                <c:pt idx="5650">
                  <c:v>35602</c:v>
                </c:pt>
                <c:pt idx="5651">
                  <c:v>35603</c:v>
                </c:pt>
                <c:pt idx="5652">
                  <c:v>35604</c:v>
                </c:pt>
                <c:pt idx="5653">
                  <c:v>35605</c:v>
                </c:pt>
                <c:pt idx="5654">
                  <c:v>35606</c:v>
                </c:pt>
                <c:pt idx="5655">
                  <c:v>35607</c:v>
                </c:pt>
                <c:pt idx="5656">
                  <c:v>35608</c:v>
                </c:pt>
                <c:pt idx="5657">
                  <c:v>35609</c:v>
                </c:pt>
                <c:pt idx="5658">
                  <c:v>35610</c:v>
                </c:pt>
                <c:pt idx="5659">
                  <c:v>35611</c:v>
                </c:pt>
                <c:pt idx="5660">
                  <c:v>35612</c:v>
                </c:pt>
                <c:pt idx="5661">
                  <c:v>35613</c:v>
                </c:pt>
                <c:pt idx="5662">
                  <c:v>35614</c:v>
                </c:pt>
                <c:pt idx="5663">
                  <c:v>35615</c:v>
                </c:pt>
                <c:pt idx="5664">
                  <c:v>35616</c:v>
                </c:pt>
                <c:pt idx="5665">
                  <c:v>35617</c:v>
                </c:pt>
                <c:pt idx="5666">
                  <c:v>35618</c:v>
                </c:pt>
                <c:pt idx="5667">
                  <c:v>35619</c:v>
                </c:pt>
                <c:pt idx="5668">
                  <c:v>35620</c:v>
                </c:pt>
                <c:pt idx="5669">
                  <c:v>35621</c:v>
                </c:pt>
                <c:pt idx="5670">
                  <c:v>35622</c:v>
                </c:pt>
                <c:pt idx="5671">
                  <c:v>35623</c:v>
                </c:pt>
                <c:pt idx="5672">
                  <c:v>35624</c:v>
                </c:pt>
                <c:pt idx="5673">
                  <c:v>35625</c:v>
                </c:pt>
                <c:pt idx="5674">
                  <c:v>35626</c:v>
                </c:pt>
                <c:pt idx="5675">
                  <c:v>35627</c:v>
                </c:pt>
                <c:pt idx="5676">
                  <c:v>35628</c:v>
                </c:pt>
                <c:pt idx="5677">
                  <c:v>35629</c:v>
                </c:pt>
                <c:pt idx="5678">
                  <c:v>35630</c:v>
                </c:pt>
                <c:pt idx="5679">
                  <c:v>35631</c:v>
                </c:pt>
                <c:pt idx="5680">
                  <c:v>35632</c:v>
                </c:pt>
                <c:pt idx="5681">
                  <c:v>35633</c:v>
                </c:pt>
                <c:pt idx="5682">
                  <c:v>35634</c:v>
                </c:pt>
                <c:pt idx="5683">
                  <c:v>35635</c:v>
                </c:pt>
                <c:pt idx="5684">
                  <c:v>35636</c:v>
                </c:pt>
                <c:pt idx="5685">
                  <c:v>35637</c:v>
                </c:pt>
                <c:pt idx="5686">
                  <c:v>35638</c:v>
                </c:pt>
                <c:pt idx="5687">
                  <c:v>35639</c:v>
                </c:pt>
                <c:pt idx="5688">
                  <c:v>35640</c:v>
                </c:pt>
                <c:pt idx="5689">
                  <c:v>35641</c:v>
                </c:pt>
                <c:pt idx="5690">
                  <c:v>35642</c:v>
                </c:pt>
                <c:pt idx="5691">
                  <c:v>35643</c:v>
                </c:pt>
                <c:pt idx="5692">
                  <c:v>35644</c:v>
                </c:pt>
                <c:pt idx="5693">
                  <c:v>35645</c:v>
                </c:pt>
                <c:pt idx="5694">
                  <c:v>35646</c:v>
                </c:pt>
                <c:pt idx="5695">
                  <c:v>35647</c:v>
                </c:pt>
                <c:pt idx="5696">
                  <c:v>35648</c:v>
                </c:pt>
                <c:pt idx="5697">
                  <c:v>35649</c:v>
                </c:pt>
                <c:pt idx="5698">
                  <c:v>35650</c:v>
                </c:pt>
                <c:pt idx="5699">
                  <c:v>35651</c:v>
                </c:pt>
                <c:pt idx="5700">
                  <c:v>35652</c:v>
                </c:pt>
                <c:pt idx="5701">
                  <c:v>35653</c:v>
                </c:pt>
                <c:pt idx="5702">
                  <c:v>35654</c:v>
                </c:pt>
                <c:pt idx="5703">
                  <c:v>35655</c:v>
                </c:pt>
                <c:pt idx="5704">
                  <c:v>35656</c:v>
                </c:pt>
                <c:pt idx="5705">
                  <c:v>35657</c:v>
                </c:pt>
                <c:pt idx="5706">
                  <c:v>35658</c:v>
                </c:pt>
                <c:pt idx="5707">
                  <c:v>35659</c:v>
                </c:pt>
                <c:pt idx="5708">
                  <c:v>35660</c:v>
                </c:pt>
                <c:pt idx="5709">
                  <c:v>35661</c:v>
                </c:pt>
                <c:pt idx="5710">
                  <c:v>35662</c:v>
                </c:pt>
                <c:pt idx="5711">
                  <c:v>35663</c:v>
                </c:pt>
                <c:pt idx="5712">
                  <c:v>35664</c:v>
                </c:pt>
                <c:pt idx="5713">
                  <c:v>35665</c:v>
                </c:pt>
                <c:pt idx="5714">
                  <c:v>35666</c:v>
                </c:pt>
                <c:pt idx="5715">
                  <c:v>35667</c:v>
                </c:pt>
                <c:pt idx="5716">
                  <c:v>35668</c:v>
                </c:pt>
                <c:pt idx="5717">
                  <c:v>35669</c:v>
                </c:pt>
                <c:pt idx="5718">
                  <c:v>35670</c:v>
                </c:pt>
                <c:pt idx="5719">
                  <c:v>35671</c:v>
                </c:pt>
                <c:pt idx="5720">
                  <c:v>35672</c:v>
                </c:pt>
                <c:pt idx="5721">
                  <c:v>35673</c:v>
                </c:pt>
                <c:pt idx="5722">
                  <c:v>35674</c:v>
                </c:pt>
                <c:pt idx="5723">
                  <c:v>35675</c:v>
                </c:pt>
                <c:pt idx="5724">
                  <c:v>35676</c:v>
                </c:pt>
                <c:pt idx="5725">
                  <c:v>35677</c:v>
                </c:pt>
                <c:pt idx="5726">
                  <c:v>35678</c:v>
                </c:pt>
                <c:pt idx="5727">
                  <c:v>35679</c:v>
                </c:pt>
                <c:pt idx="5728">
                  <c:v>35680</c:v>
                </c:pt>
                <c:pt idx="5729">
                  <c:v>35681</c:v>
                </c:pt>
                <c:pt idx="5730">
                  <c:v>35682</c:v>
                </c:pt>
                <c:pt idx="5731">
                  <c:v>35683</c:v>
                </c:pt>
                <c:pt idx="5732">
                  <c:v>35684</c:v>
                </c:pt>
                <c:pt idx="5733">
                  <c:v>35685</c:v>
                </c:pt>
                <c:pt idx="5734">
                  <c:v>35686</c:v>
                </c:pt>
                <c:pt idx="5735">
                  <c:v>35687</c:v>
                </c:pt>
                <c:pt idx="5736">
                  <c:v>35688</c:v>
                </c:pt>
                <c:pt idx="5737">
                  <c:v>35689</c:v>
                </c:pt>
                <c:pt idx="5738">
                  <c:v>35690</c:v>
                </c:pt>
                <c:pt idx="5739">
                  <c:v>35691</c:v>
                </c:pt>
                <c:pt idx="5740">
                  <c:v>35692</c:v>
                </c:pt>
                <c:pt idx="5741">
                  <c:v>35693</c:v>
                </c:pt>
                <c:pt idx="5742">
                  <c:v>35694</c:v>
                </c:pt>
                <c:pt idx="5743">
                  <c:v>35695</c:v>
                </c:pt>
                <c:pt idx="5744">
                  <c:v>35696</c:v>
                </c:pt>
                <c:pt idx="5745">
                  <c:v>35697</c:v>
                </c:pt>
                <c:pt idx="5746">
                  <c:v>35698</c:v>
                </c:pt>
                <c:pt idx="5747">
                  <c:v>35699</c:v>
                </c:pt>
                <c:pt idx="5748">
                  <c:v>35700</c:v>
                </c:pt>
                <c:pt idx="5749">
                  <c:v>35701</c:v>
                </c:pt>
                <c:pt idx="5750">
                  <c:v>35702</c:v>
                </c:pt>
                <c:pt idx="5751">
                  <c:v>35703</c:v>
                </c:pt>
                <c:pt idx="5752">
                  <c:v>35704</c:v>
                </c:pt>
                <c:pt idx="5753">
                  <c:v>35705</c:v>
                </c:pt>
                <c:pt idx="5754">
                  <c:v>35706</c:v>
                </c:pt>
                <c:pt idx="5755">
                  <c:v>35707</c:v>
                </c:pt>
                <c:pt idx="5756">
                  <c:v>35708</c:v>
                </c:pt>
                <c:pt idx="5757">
                  <c:v>35709</c:v>
                </c:pt>
                <c:pt idx="5758">
                  <c:v>35710</c:v>
                </c:pt>
                <c:pt idx="5759">
                  <c:v>35711</c:v>
                </c:pt>
                <c:pt idx="5760">
                  <c:v>35712</c:v>
                </c:pt>
                <c:pt idx="5761">
                  <c:v>35713</c:v>
                </c:pt>
                <c:pt idx="5762">
                  <c:v>35714</c:v>
                </c:pt>
                <c:pt idx="5763">
                  <c:v>35715</c:v>
                </c:pt>
                <c:pt idx="5764">
                  <c:v>35716</c:v>
                </c:pt>
                <c:pt idx="5765">
                  <c:v>35717</c:v>
                </c:pt>
                <c:pt idx="5766">
                  <c:v>35718</c:v>
                </c:pt>
                <c:pt idx="5767">
                  <c:v>35719</c:v>
                </c:pt>
                <c:pt idx="5768">
                  <c:v>35720</c:v>
                </c:pt>
                <c:pt idx="5769">
                  <c:v>35721</c:v>
                </c:pt>
                <c:pt idx="5770">
                  <c:v>35722</c:v>
                </c:pt>
                <c:pt idx="5771">
                  <c:v>35723</c:v>
                </c:pt>
                <c:pt idx="5772">
                  <c:v>35724</c:v>
                </c:pt>
                <c:pt idx="5773">
                  <c:v>35725</c:v>
                </c:pt>
                <c:pt idx="5774">
                  <c:v>35726</c:v>
                </c:pt>
                <c:pt idx="5775">
                  <c:v>35727</c:v>
                </c:pt>
                <c:pt idx="5776">
                  <c:v>35728</c:v>
                </c:pt>
                <c:pt idx="5777">
                  <c:v>35729</c:v>
                </c:pt>
                <c:pt idx="5778">
                  <c:v>35730</c:v>
                </c:pt>
                <c:pt idx="5779">
                  <c:v>35731</c:v>
                </c:pt>
                <c:pt idx="5780">
                  <c:v>35732</c:v>
                </c:pt>
                <c:pt idx="5781">
                  <c:v>35733</c:v>
                </c:pt>
                <c:pt idx="5782">
                  <c:v>35734</c:v>
                </c:pt>
                <c:pt idx="5783">
                  <c:v>35735</c:v>
                </c:pt>
                <c:pt idx="5784">
                  <c:v>35736</c:v>
                </c:pt>
                <c:pt idx="5785">
                  <c:v>35737</c:v>
                </c:pt>
                <c:pt idx="5786">
                  <c:v>35738</c:v>
                </c:pt>
                <c:pt idx="5787">
                  <c:v>35739</c:v>
                </c:pt>
                <c:pt idx="5788">
                  <c:v>35740</c:v>
                </c:pt>
                <c:pt idx="5789">
                  <c:v>35741</c:v>
                </c:pt>
                <c:pt idx="5790">
                  <c:v>35742</c:v>
                </c:pt>
                <c:pt idx="5791">
                  <c:v>35743</c:v>
                </c:pt>
                <c:pt idx="5792">
                  <c:v>35744</c:v>
                </c:pt>
                <c:pt idx="5793">
                  <c:v>35745</c:v>
                </c:pt>
                <c:pt idx="5794">
                  <c:v>35746</c:v>
                </c:pt>
                <c:pt idx="5795">
                  <c:v>35747</c:v>
                </c:pt>
                <c:pt idx="5796">
                  <c:v>35748</c:v>
                </c:pt>
                <c:pt idx="5797">
                  <c:v>35749</c:v>
                </c:pt>
                <c:pt idx="5798">
                  <c:v>35750</c:v>
                </c:pt>
                <c:pt idx="5799">
                  <c:v>35751</c:v>
                </c:pt>
                <c:pt idx="5800">
                  <c:v>35752</c:v>
                </c:pt>
                <c:pt idx="5801">
                  <c:v>35753</c:v>
                </c:pt>
                <c:pt idx="5802">
                  <c:v>35754</c:v>
                </c:pt>
                <c:pt idx="5803">
                  <c:v>35755</c:v>
                </c:pt>
                <c:pt idx="5804">
                  <c:v>35756</c:v>
                </c:pt>
                <c:pt idx="5805">
                  <c:v>35757</c:v>
                </c:pt>
                <c:pt idx="5806">
                  <c:v>35758</c:v>
                </c:pt>
                <c:pt idx="5807">
                  <c:v>35759</c:v>
                </c:pt>
                <c:pt idx="5808">
                  <c:v>35760</c:v>
                </c:pt>
                <c:pt idx="5809">
                  <c:v>35761</c:v>
                </c:pt>
                <c:pt idx="5810">
                  <c:v>35762</c:v>
                </c:pt>
                <c:pt idx="5811">
                  <c:v>35763</c:v>
                </c:pt>
                <c:pt idx="5812">
                  <c:v>35764</c:v>
                </c:pt>
                <c:pt idx="5813">
                  <c:v>35765</c:v>
                </c:pt>
                <c:pt idx="5814">
                  <c:v>35766</c:v>
                </c:pt>
                <c:pt idx="5815">
                  <c:v>35767</c:v>
                </c:pt>
                <c:pt idx="5816">
                  <c:v>35768</c:v>
                </c:pt>
                <c:pt idx="5817">
                  <c:v>35769</c:v>
                </c:pt>
                <c:pt idx="5818">
                  <c:v>35770</c:v>
                </c:pt>
                <c:pt idx="5819">
                  <c:v>35771</c:v>
                </c:pt>
                <c:pt idx="5820">
                  <c:v>35772</c:v>
                </c:pt>
                <c:pt idx="5821">
                  <c:v>35773</c:v>
                </c:pt>
                <c:pt idx="5822">
                  <c:v>35774</c:v>
                </c:pt>
                <c:pt idx="5823">
                  <c:v>35775</c:v>
                </c:pt>
                <c:pt idx="5824">
                  <c:v>35776</c:v>
                </c:pt>
                <c:pt idx="5825">
                  <c:v>35777</c:v>
                </c:pt>
                <c:pt idx="5826">
                  <c:v>35778</c:v>
                </c:pt>
                <c:pt idx="5827">
                  <c:v>35779</c:v>
                </c:pt>
                <c:pt idx="5828">
                  <c:v>35780</c:v>
                </c:pt>
                <c:pt idx="5829">
                  <c:v>35781</c:v>
                </c:pt>
                <c:pt idx="5830">
                  <c:v>35782</c:v>
                </c:pt>
                <c:pt idx="5831">
                  <c:v>35783</c:v>
                </c:pt>
                <c:pt idx="5832">
                  <c:v>35784</c:v>
                </c:pt>
                <c:pt idx="5833">
                  <c:v>35785</c:v>
                </c:pt>
                <c:pt idx="5834">
                  <c:v>35786</c:v>
                </c:pt>
                <c:pt idx="5835">
                  <c:v>35787</c:v>
                </c:pt>
                <c:pt idx="5836">
                  <c:v>35788</c:v>
                </c:pt>
                <c:pt idx="5837">
                  <c:v>35789</c:v>
                </c:pt>
                <c:pt idx="5838">
                  <c:v>35790</c:v>
                </c:pt>
                <c:pt idx="5839">
                  <c:v>35791</c:v>
                </c:pt>
                <c:pt idx="5840">
                  <c:v>35792</c:v>
                </c:pt>
                <c:pt idx="5841">
                  <c:v>35793</c:v>
                </c:pt>
                <c:pt idx="5842">
                  <c:v>35794</c:v>
                </c:pt>
                <c:pt idx="5843">
                  <c:v>35795</c:v>
                </c:pt>
                <c:pt idx="5844">
                  <c:v>35796</c:v>
                </c:pt>
                <c:pt idx="5845">
                  <c:v>35797</c:v>
                </c:pt>
                <c:pt idx="5846">
                  <c:v>35798</c:v>
                </c:pt>
                <c:pt idx="5847">
                  <c:v>35799</c:v>
                </c:pt>
                <c:pt idx="5848">
                  <c:v>35800</c:v>
                </c:pt>
                <c:pt idx="5849">
                  <c:v>35801</c:v>
                </c:pt>
                <c:pt idx="5850">
                  <c:v>35802</c:v>
                </c:pt>
                <c:pt idx="5851">
                  <c:v>35803</c:v>
                </c:pt>
                <c:pt idx="5852">
                  <c:v>35804</c:v>
                </c:pt>
                <c:pt idx="5853">
                  <c:v>35805</c:v>
                </c:pt>
                <c:pt idx="5854">
                  <c:v>35806</c:v>
                </c:pt>
                <c:pt idx="5855">
                  <c:v>35807</c:v>
                </c:pt>
                <c:pt idx="5856">
                  <c:v>35808</c:v>
                </c:pt>
                <c:pt idx="5857">
                  <c:v>35809</c:v>
                </c:pt>
                <c:pt idx="5858">
                  <c:v>35810</c:v>
                </c:pt>
                <c:pt idx="5859">
                  <c:v>35811</c:v>
                </c:pt>
                <c:pt idx="5860">
                  <c:v>35812</c:v>
                </c:pt>
                <c:pt idx="5861">
                  <c:v>35813</c:v>
                </c:pt>
                <c:pt idx="5862">
                  <c:v>35814</c:v>
                </c:pt>
                <c:pt idx="5863">
                  <c:v>35815</c:v>
                </c:pt>
                <c:pt idx="5864">
                  <c:v>35816</c:v>
                </c:pt>
                <c:pt idx="5865">
                  <c:v>35817</c:v>
                </c:pt>
                <c:pt idx="5866">
                  <c:v>35818</c:v>
                </c:pt>
                <c:pt idx="5867">
                  <c:v>35819</c:v>
                </c:pt>
                <c:pt idx="5868">
                  <c:v>35820</c:v>
                </c:pt>
                <c:pt idx="5869">
                  <c:v>35821</c:v>
                </c:pt>
                <c:pt idx="5870">
                  <c:v>35822</c:v>
                </c:pt>
                <c:pt idx="5871">
                  <c:v>35823</c:v>
                </c:pt>
                <c:pt idx="5872">
                  <c:v>35824</c:v>
                </c:pt>
                <c:pt idx="5873">
                  <c:v>35825</c:v>
                </c:pt>
                <c:pt idx="5874">
                  <c:v>35826</c:v>
                </c:pt>
                <c:pt idx="5875">
                  <c:v>35827</c:v>
                </c:pt>
                <c:pt idx="5876">
                  <c:v>35828</c:v>
                </c:pt>
                <c:pt idx="5877">
                  <c:v>35829</c:v>
                </c:pt>
                <c:pt idx="5878">
                  <c:v>35830</c:v>
                </c:pt>
                <c:pt idx="5879">
                  <c:v>35831</c:v>
                </c:pt>
                <c:pt idx="5880">
                  <c:v>35832</c:v>
                </c:pt>
                <c:pt idx="5881">
                  <c:v>35833</c:v>
                </c:pt>
                <c:pt idx="5882">
                  <c:v>35834</c:v>
                </c:pt>
                <c:pt idx="5883">
                  <c:v>35835</c:v>
                </c:pt>
                <c:pt idx="5884">
                  <c:v>35836</c:v>
                </c:pt>
                <c:pt idx="5885">
                  <c:v>35837</c:v>
                </c:pt>
                <c:pt idx="5886">
                  <c:v>35838</c:v>
                </c:pt>
                <c:pt idx="5887">
                  <c:v>35839</c:v>
                </c:pt>
                <c:pt idx="5888">
                  <c:v>35840</c:v>
                </c:pt>
                <c:pt idx="5889">
                  <c:v>35841</c:v>
                </c:pt>
                <c:pt idx="5890">
                  <c:v>35842</c:v>
                </c:pt>
                <c:pt idx="5891">
                  <c:v>35843</c:v>
                </c:pt>
                <c:pt idx="5892">
                  <c:v>35844</c:v>
                </c:pt>
                <c:pt idx="5893">
                  <c:v>35845</c:v>
                </c:pt>
                <c:pt idx="5894">
                  <c:v>35846</c:v>
                </c:pt>
                <c:pt idx="5895">
                  <c:v>35847</c:v>
                </c:pt>
                <c:pt idx="5896">
                  <c:v>35848</c:v>
                </c:pt>
                <c:pt idx="5897">
                  <c:v>35849</c:v>
                </c:pt>
                <c:pt idx="5898">
                  <c:v>35850</c:v>
                </c:pt>
                <c:pt idx="5899">
                  <c:v>35851</c:v>
                </c:pt>
                <c:pt idx="5900">
                  <c:v>35852</c:v>
                </c:pt>
                <c:pt idx="5901">
                  <c:v>35853</c:v>
                </c:pt>
                <c:pt idx="5902">
                  <c:v>35854</c:v>
                </c:pt>
                <c:pt idx="5903">
                  <c:v>35855</c:v>
                </c:pt>
                <c:pt idx="5904">
                  <c:v>35856</c:v>
                </c:pt>
                <c:pt idx="5905">
                  <c:v>35857</c:v>
                </c:pt>
                <c:pt idx="5906">
                  <c:v>35858</c:v>
                </c:pt>
                <c:pt idx="5907">
                  <c:v>35859</c:v>
                </c:pt>
                <c:pt idx="5908">
                  <c:v>35860</c:v>
                </c:pt>
                <c:pt idx="5909">
                  <c:v>35861</c:v>
                </c:pt>
                <c:pt idx="5910">
                  <c:v>35862</c:v>
                </c:pt>
                <c:pt idx="5911">
                  <c:v>35863</c:v>
                </c:pt>
                <c:pt idx="5912">
                  <c:v>35864</c:v>
                </c:pt>
                <c:pt idx="5913">
                  <c:v>35865</c:v>
                </c:pt>
                <c:pt idx="5914">
                  <c:v>35866</c:v>
                </c:pt>
                <c:pt idx="5915">
                  <c:v>35867</c:v>
                </c:pt>
                <c:pt idx="5916">
                  <c:v>35868</c:v>
                </c:pt>
                <c:pt idx="5917">
                  <c:v>35869</c:v>
                </c:pt>
                <c:pt idx="5918">
                  <c:v>35870</c:v>
                </c:pt>
                <c:pt idx="5919">
                  <c:v>35871</c:v>
                </c:pt>
                <c:pt idx="5920">
                  <c:v>35872</c:v>
                </c:pt>
                <c:pt idx="5921">
                  <c:v>35873</c:v>
                </c:pt>
                <c:pt idx="5922">
                  <c:v>35874</c:v>
                </c:pt>
                <c:pt idx="5923">
                  <c:v>35875</c:v>
                </c:pt>
                <c:pt idx="5924">
                  <c:v>35876</c:v>
                </c:pt>
                <c:pt idx="5925">
                  <c:v>35877</c:v>
                </c:pt>
                <c:pt idx="5926">
                  <c:v>35878</c:v>
                </c:pt>
                <c:pt idx="5927">
                  <c:v>35879</c:v>
                </c:pt>
                <c:pt idx="5928">
                  <c:v>35880</c:v>
                </c:pt>
                <c:pt idx="5929">
                  <c:v>35881</c:v>
                </c:pt>
                <c:pt idx="5930">
                  <c:v>35882</c:v>
                </c:pt>
                <c:pt idx="5931">
                  <c:v>35883</c:v>
                </c:pt>
                <c:pt idx="5932">
                  <c:v>35884</c:v>
                </c:pt>
                <c:pt idx="5933">
                  <c:v>35885</c:v>
                </c:pt>
                <c:pt idx="5934">
                  <c:v>35886</c:v>
                </c:pt>
                <c:pt idx="5935">
                  <c:v>35887</c:v>
                </c:pt>
                <c:pt idx="5936">
                  <c:v>35888</c:v>
                </c:pt>
                <c:pt idx="5937">
                  <c:v>35889</c:v>
                </c:pt>
                <c:pt idx="5938">
                  <c:v>35890</c:v>
                </c:pt>
                <c:pt idx="5939">
                  <c:v>35891</c:v>
                </c:pt>
                <c:pt idx="5940">
                  <c:v>35892</c:v>
                </c:pt>
                <c:pt idx="5941">
                  <c:v>35893</c:v>
                </c:pt>
                <c:pt idx="5942">
                  <c:v>35894</c:v>
                </c:pt>
                <c:pt idx="5943">
                  <c:v>35895</c:v>
                </c:pt>
                <c:pt idx="5944">
                  <c:v>35896</c:v>
                </c:pt>
                <c:pt idx="5945">
                  <c:v>35897</c:v>
                </c:pt>
                <c:pt idx="5946">
                  <c:v>35898</c:v>
                </c:pt>
                <c:pt idx="5947">
                  <c:v>35899</c:v>
                </c:pt>
                <c:pt idx="5948">
                  <c:v>35900</c:v>
                </c:pt>
                <c:pt idx="5949">
                  <c:v>35901</c:v>
                </c:pt>
                <c:pt idx="5950">
                  <c:v>35902</c:v>
                </c:pt>
                <c:pt idx="5951">
                  <c:v>35903</c:v>
                </c:pt>
                <c:pt idx="5952">
                  <c:v>35904</c:v>
                </c:pt>
                <c:pt idx="5953">
                  <c:v>35905</c:v>
                </c:pt>
                <c:pt idx="5954">
                  <c:v>35906</c:v>
                </c:pt>
                <c:pt idx="5955">
                  <c:v>35907</c:v>
                </c:pt>
                <c:pt idx="5956">
                  <c:v>35908</c:v>
                </c:pt>
                <c:pt idx="5957">
                  <c:v>35909</c:v>
                </c:pt>
                <c:pt idx="5958">
                  <c:v>35910</c:v>
                </c:pt>
                <c:pt idx="5959">
                  <c:v>35911</c:v>
                </c:pt>
                <c:pt idx="5960">
                  <c:v>35912</c:v>
                </c:pt>
                <c:pt idx="5961">
                  <c:v>35913</c:v>
                </c:pt>
                <c:pt idx="5962">
                  <c:v>35914</c:v>
                </c:pt>
                <c:pt idx="5963">
                  <c:v>35915</c:v>
                </c:pt>
                <c:pt idx="5964">
                  <c:v>35916</c:v>
                </c:pt>
                <c:pt idx="5965">
                  <c:v>35917</c:v>
                </c:pt>
                <c:pt idx="5966">
                  <c:v>35918</c:v>
                </c:pt>
                <c:pt idx="5967">
                  <c:v>35919</c:v>
                </c:pt>
                <c:pt idx="5968">
                  <c:v>35920</c:v>
                </c:pt>
                <c:pt idx="5969">
                  <c:v>35921</c:v>
                </c:pt>
                <c:pt idx="5970">
                  <c:v>35922</c:v>
                </c:pt>
                <c:pt idx="5971">
                  <c:v>35923</c:v>
                </c:pt>
                <c:pt idx="5972">
                  <c:v>35924</c:v>
                </c:pt>
                <c:pt idx="5973">
                  <c:v>35925</c:v>
                </c:pt>
                <c:pt idx="5974">
                  <c:v>35926</c:v>
                </c:pt>
                <c:pt idx="5975">
                  <c:v>35927</c:v>
                </c:pt>
                <c:pt idx="5976">
                  <c:v>35928</c:v>
                </c:pt>
                <c:pt idx="5977">
                  <c:v>35929</c:v>
                </c:pt>
                <c:pt idx="5978">
                  <c:v>35930</c:v>
                </c:pt>
                <c:pt idx="5979">
                  <c:v>35931</c:v>
                </c:pt>
                <c:pt idx="5980">
                  <c:v>35932</c:v>
                </c:pt>
                <c:pt idx="5981">
                  <c:v>35933</c:v>
                </c:pt>
                <c:pt idx="5982">
                  <c:v>35934</c:v>
                </c:pt>
                <c:pt idx="5983">
                  <c:v>35935</c:v>
                </c:pt>
                <c:pt idx="5984">
                  <c:v>35936</c:v>
                </c:pt>
                <c:pt idx="5985">
                  <c:v>35937</c:v>
                </c:pt>
                <c:pt idx="5986">
                  <c:v>35938</c:v>
                </c:pt>
                <c:pt idx="5987">
                  <c:v>35939</c:v>
                </c:pt>
                <c:pt idx="5988">
                  <c:v>35940</c:v>
                </c:pt>
                <c:pt idx="5989">
                  <c:v>35941</c:v>
                </c:pt>
                <c:pt idx="5990">
                  <c:v>35942</c:v>
                </c:pt>
                <c:pt idx="5991">
                  <c:v>35943</c:v>
                </c:pt>
                <c:pt idx="5992">
                  <c:v>35944</c:v>
                </c:pt>
                <c:pt idx="5993">
                  <c:v>35945</c:v>
                </c:pt>
                <c:pt idx="5994">
                  <c:v>35946</c:v>
                </c:pt>
                <c:pt idx="5995">
                  <c:v>35947</c:v>
                </c:pt>
                <c:pt idx="5996">
                  <c:v>35948</c:v>
                </c:pt>
                <c:pt idx="5997">
                  <c:v>35949</c:v>
                </c:pt>
                <c:pt idx="5998">
                  <c:v>35950</c:v>
                </c:pt>
                <c:pt idx="5999">
                  <c:v>35951</c:v>
                </c:pt>
                <c:pt idx="6000">
                  <c:v>35952</c:v>
                </c:pt>
                <c:pt idx="6001">
                  <c:v>35953</c:v>
                </c:pt>
                <c:pt idx="6002">
                  <c:v>35954</c:v>
                </c:pt>
                <c:pt idx="6003">
                  <c:v>35955</c:v>
                </c:pt>
                <c:pt idx="6004">
                  <c:v>35956</c:v>
                </c:pt>
                <c:pt idx="6005">
                  <c:v>35957</c:v>
                </c:pt>
                <c:pt idx="6006">
                  <c:v>35958</c:v>
                </c:pt>
                <c:pt idx="6007">
                  <c:v>35959</c:v>
                </c:pt>
                <c:pt idx="6008">
                  <c:v>35960</c:v>
                </c:pt>
                <c:pt idx="6009">
                  <c:v>35961</c:v>
                </c:pt>
                <c:pt idx="6010">
                  <c:v>35962</c:v>
                </c:pt>
                <c:pt idx="6011">
                  <c:v>35963</c:v>
                </c:pt>
                <c:pt idx="6012">
                  <c:v>35964</c:v>
                </c:pt>
                <c:pt idx="6013">
                  <c:v>35965</c:v>
                </c:pt>
                <c:pt idx="6014">
                  <c:v>35966</c:v>
                </c:pt>
                <c:pt idx="6015">
                  <c:v>35967</c:v>
                </c:pt>
                <c:pt idx="6016">
                  <c:v>35968</c:v>
                </c:pt>
                <c:pt idx="6017">
                  <c:v>35969</c:v>
                </c:pt>
                <c:pt idx="6018">
                  <c:v>35970</c:v>
                </c:pt>
                <c:pt idx="6019">
                  <c:v>35971</c:v>
                </c:pt>
                <c:pt idx="6020">
                  <c:v>35972</c:v>
                </c:pt>
                <c:pt idx="6021">
                  <c:v>35973</c:v>
                </c:pt>
                <c:pt idx="6022">
                  <c:v>35974</c:v>
                </c:pt>
                <c:pt idx="6023">
                  <c:v>35975</c:v>
                </c:pt>
                <c:pt idx="6024">
                  <c:v>35976</c:v>
                </c:pt>
                <c:pt idx="6025">
                  <c:v>35977</c:v>
                </c:pt>
                <c:pt idx="6026">
                  <c:v>35978</c:v>
                </c:pt>
                <c:pt idx="6027">
                  <c:v>35979</c:v>
                </c:pt>
                <c:pt idx="6028">
                  <c:v>35980</c:v>
                </c:pt>
                <c:pt idx="6029">
                  <c:v>35981</c:v>
                </c:pt>
                <c:pt idx="6030">
                  <c:v>35982</c:v>
                </c:pt>
                <c:pt idx="6031">
                  <c:v>35983</c:v>
                </c:pt>
                <c:pt idx="6032">
                  <c:v>35984</c:v>
                </c:pt>
                <c:pt idx="6033">
                  <c:v>35985</c:v>
                </c:pt>
                <c:pt idx="6034">
                  <c:v>35986</c:v>
                </c:pt>
                <c:pt idx="6035">
                  <c:v>35987</c:v>
                </c:pt>
                <c:pt idx="6036">
                  <c:v>35988</c:v>
                </c:pt>
                <c:pt idx="6037">
                  <c:v>35989</c:v>
                </c:pt>
                <c:pt idx="6038">
                  <c:v>35990</c:v>
                </c:pt>
                <c:pt idx="6039">
                  <c:v>35991</c:v>
                </c:pt>
                <c:pt idx="6040">
                  <c:v>35992</c:v>
                </c:pt>
                <c:pt idx="6041">
                  <c:v>35993</c:v>
                </c:pt>
                <c:pt idx="6042">
                  <c:v>35994</c:v>
                </c:pt>
                <c:pt idx="6043">
                  <c:v>35995</c:v>
                </c:pt>
                <c:pt idx="6044">
                  <c:v>35996</c:v>
                </c:pt>
                <c:pt idx="6045">
                  <c:v>35997</c:v>
                </c:pt>
                <c:pt idx="6046">
                  <c:v>35998</c:v>
                </c:pt>
                <c:pt idx="6047">
                  <c:v>35999</c:v>
                </c:pt>
                <c:pt idx="6048">
                  <c:v>36000</c:v>
                </c:pt>
                <c:pt idx="6049">
                  <c:v>36001</c:v>
                </c:pt>
                <c:pt idx="6050">
                  <c:v>36002</c:v>
                </c:pt>
                <c:pt idx="6051">
                  <c:v>36003</c:v>
                </c:pt>
                <c:pt idx="6052">
                  <c:v>36004</c:v>
                </c:pt>
                <c:pt idx="6053">
                  <c:v>36005</c:v>
                </c:pt>
                <c:pt idx="6054">
                  <c:v>36006</c:v>
                </c:pt>
                <c:pt idx="6055">
                  <c:v>36007</c:v>
                </c:pt>
                <c:pt idx="6056">
                  <c:v>36008</c:v>
                </c:pt>
                <c:pt idx="6057">
                  <c:v>36009</c:v>
                </c:pt>
                <c:pt idx="6058">
                  <c:v>36010</c:v>
                </c:pt>
                <c:pt idx="6059">
                  <c:v>36011</c:v>
                </c:pt>
                <c:pt idx="6060">
                  <c:v>36012</c:v>
                </c:pt>
                <c:pt idx="6061">
                  <c:v>36013</c:v>
                </c:pt>
                <c:pt idx="6062">
                  <c:v>36014</c:v>
                </c:pt>
                <c:pt idx="6063">
                  <c:v>36015</c:v>
                </c:pt>
                <c:pt idx="6064">
                  <c:v>36016</c:v>
                </c:pt>
                <c:pt idx="6065">
                  <c:v>36017</c:v>
                </c:pt>
                <c:pt idx="6066">
                  <c:v>36018</c:v>
                </c:pt>
                <c:pt idx="6067">
                  <c:v>36019</c:v>
                </c:pt>
                <c:pt idx="6068">
                  <c:v>36020</c:v>
                </c:pt>
                <c:pt idx="6069">
                  <c:v>36021</c:v>
                </c:pt>
                <c:pt idx="6070">
                  <c:v>36022</c:v>
                </c:pt>
                <c:pt idx="6071">
                  <c:v>36023</c:v>
                </c:pt>
                <c:pt idx="6072">
                  <c:v>36024</c:v>
                </c:pt>
                <c:pt idx="6073">
                  <c:v>36025</c:v>
                </c:pt>
                <c:pt idx="6074">
                  <c:v>36026</c:v>
                </c:pt>
                <c:pt idx="6075">
                  <c:v>36027</c:v>
                </c:pt>
                <c:pt idx="6076">
                  <c:v>36028</c:v>
                </c:pt>
                <c:pt idx="6077">
                  <c:v>36029</c:v>
                </c:pt>
                <c:pt idx="6078">
                  <c:v>36030</c:v>
                </c:pt>
                <c:pt idx="6079">
                  <c:v>36031</c:v>
                </c:pt>
                <c:pt idx="6080">
                  <c:v>36032</c:v>
                </c:pt>
                <c:pt idx="6081">
                  <c:v>36033</c:v>
                </c:pt>
                <c:pt idx="6082">
                  <c:v>36034</c:v>
                </c:pt>
                <c:pt idx="6083">
                  <c:v>36035</c:v>
                </c:pt>
                <c:pt idx="6084">
                  <c:v>36036</c:v>
                </c:pt>
                <c:pt idx="6085">
                  <c:v>36037</c:v>
                </c:pt>
                <c:pt idx="6086">
                  <c:v>36038</c:v>
                </c:pt>
                <c:pt idx="6087">
                  <c:v>36039</c:v>
                </c:pt>
                <c:pt idx="6088">
                  <c:v>36040</c:v>
                </c:pt>
                <c:pt idx="6089">
                  <c:v>36041</c:v>
                </c:pt>
                <c:pt idx="6090">
                  <c:v>36042</c:v>
                </c:pt>
                <c:pt idx="6091">
                  <c:v>36043</c:v>
                </c:pt>
                <c:pt idx="6092">
                  <c:v>36044</c:v>
                </c:pt>
                <c:pt idx="6093">
                  <c:v>36045</c:v>
                </c:pt>
                <c:pt idx="6094">
                  <c:v>36046</c:v>
                </c:pt>
                <c:pt idx="6095">
                  <c:v>36047</c:v>
                </c:pt>
                <c:pt idx="6096">
                  <c:v>36048</c:v>
                </c:pt>
                <c:pt idx="6097">
                  <c:v>36049</c:v>
                </c:pt>
                <c:pt idx="6098">
                  <c:v>36050</c:v>
                </c:pt>
                <c:pt idx="6099">
                  <c:v>36051</c:v>
                </c:pt>
                <c:pt idx="6100">
                  <c:v>36052</c:v>
                </c:pt>
                <c:pt idx="6101">
                  <c:v>36053</c:v>
                </c:pt>
                <c:pt idx="6102">
                  <c:v>36054</c:v>
                </c:pt>
                <c:pt idx="6103">
                  <c:v>36055</c:v>
                </c:pt>
                <c:pt idx="6104">
                  <c:v>36056</c:v>
                </c:pt>
                <c:pt idx="6105">
                  <c:v>36057</c:v>
                </c:pt>
                <c:pt idx="6106">
                  <c:v>36058</c:v>
                </c:pt>
                <c:pt idx="6107">
                  <c:v>36059</c:v>
                </c:pt>
                <c:pt idx="6108">
                  <c:v>36060</c:v>
                </c:pt>
                <c:pt idx="6109">
                  <c:v>36061</c:v>
                </c:pt>
                <c:pt idx="6110">
                  <c:v>36062</c:v>
                </c:pt>
                <c:pt idx="6111">
                  <c:v>36063</c:v>
                </c:pt>
                <c:pt idx="6112">
                  <c:v>36064</c:v>
                </c:pt>
                <c:pt idx="6113">
                  <c:v>36065</c:v>
                </c:pt>
                <c:pt idx="6114">
                  <c:v>36066</c:v>
                </c:pt>
                <c:pt idx="6115">
                  <c:v>36067</c:v>
                </c:pt>
                <c:pt idx="6116">
                  <c:v>36068</c:v>
                </c:pt>
                <c:pt idx="6117">
                  <c:v>36069</c:v>
                </c:pt>
                <c:pt idx="6118">
                  <c:v>36070</c:v>
                </c:pt>
                <c:pt idx="6119">
                  <c:v>36071</c:v>
                </c:pt>
                <c:pt idx="6120">
                  <c:v>36072</c:v>
                </c:pt>
                <c:pt idx="6121">
                  <c:v>36073</c:v>
                </c:pt>
                <c:pt idx="6122">
                  <c:v>36074</c:v>
                </c:pt>
                <c:pt idx="6123">
                  <c:v>36075</c:v>
                </c:pt>
                <c:pt idx="6124">
                  <c:v>36076</c:v>
                </c:pt>
                <c:pt idx="6125">
                  <c:v>36077</c:v>
                </c:pt>
                <c:pt idx="6126">
                  <c:v>36078</c:v>
                </c:pt>
                <c:pt idx="6127">
                  <c:v>36079</c:v>
                </c:pt>
                <c:pt idx="6128">
                  <c:v>36080</c:v>
                </c:pt>
                <c:pt idx="6129">
                  <c:v>36081</c:v>
                </c:pt>
                <c:pt idx="6130">
                  <c:v>36082</c:v>
                </c:pt>
                <c:pt idx="6131">
                  <c:v>36083</c:v>
                </c:pt>
                <c:pt idx="6132">
                  <c:v>36084</c:v>
                </c:pt>
                <c:pt idx="6133">
                  <c:v>36085</c:v>
                </c:pt>
                <c:pt idx="6134">
                  <c:v>36086</c:v>
                </c:pt>
                <c:pt idx="6135">
                  <c:v>36087</c:v>
                </c:pt>
                <c:pt idx="6136">
                  <c:v>36088</c:v>
                </c:pt>
                <c:pt idx="6137">
                  <c:v>36089</c:v>
                </c:pt>
                <c:pt idx="6138">
                  <c:v>36090</c:v>
                </c:pt>
                <c:pt idx="6139">
                  <c:v>36091</c:v>
                </c:pt>
                <c:pt idx="6140">
                  <c:v>36092</c:v>
                </c:pt>
                <c:pt idx="6141">
                  <c:v>36093</c:v>
                </c:pt>
                <c:pt idx="6142">
                  <c:v>36094</c:v>
                </c:pt>
                <c:pt idx="6143">
                  <c:v>36095</c:v>
                </c:pt>
                <c:pt idx="6144">
                  <c:v>36096</c:v>
                </c:pt>
                <c:pt idx="6145">
                  <c:v>36097</c:v>
                </c:pt>
                <c:pt idx="6146">
                  <c:v>36098</c:v>
                </c:pt>
                <c:pt idx="6147">
                  <c:v>36099</c:v>
                </c:pt>
                <c:pt idx="6148">
                  <c:v>36100</c:v>
                </c:pt>
                <c:pt idx="6149">
                  <c:v>36101</c:v>
                </c:pt>
                <c:pt idx="6150">
                  <c:v>36102</c:v>
                </c:pt>
                <c:pt idx="6151">
                  <c:v>36103</c:v>
                </c:pt>
                <c:pt idx="6152">
                  <c:v>36104</c:v>
                </c:pt>
                <c:pt idx="6153">
                  <c:v>36105</c:v>
                </c:pt>
                <c:pt idx="6154">
                  <c:v>36106</c:v>
                </c:pt>
                <c:pt idx="6155">
                  <c:v>36107</c:v>
                </c:pt>
                <c:pt idx="6156">
                  <c:v>36108</c:v>
                </c:pt>
                <c:pt idx="6157">
                  <c:v>36109</c:v>
                </c:pt>
                <c:pt idx="6158">
                  <c:v>36110</c:v>
                </c:pt>
                <c:pt idx="6159">
                  <c:v>36111</c:v>
                </c:pt>
                <c:pt idx="6160">
                  <c:v>36112</c:v>
                </c:pt>
                <c:pt idx="6161">
                  <c:v>36113</c:v>
                </c:pt>
                <c:pt idx="6162">
                  <c:v>36114</c:v>
                </c:pt>
                <c:pt idx="6163">
                  <c:v>36115</c:v>
                </c:pt>
                <c:pt idx="6164">
                  <c:v>36116</c:v>
                </c:pt>
                <c:pt idx="6165">
                  <c:v>36117</c:v>
                </c:pt>
                <c:pt idx="6166">
                  <c:v>36118</c:v>
                </c:pt>
                <c:pt idx="6167">
                  <c:v>36119</c:v>
                </c:pt>
                <c:pt idx="6168">
                  <c:v>36120</c:v>
                </c:pt>
                <c:pt idx="6169">
                  <c:v>36121</c:v>
                </c:pt>
                <c:pt idx="6170">
                  <c:v>36122</c:v>
                </c:pt>
                <c:pt idx="6171">
                  <c:v>36123</c:v>
                </c:pt>
                <c:pt idx="6172">
                  <c:v>36124</c:v>
                </c:pt>
                <c:pt idx="6173">
                  <c:v>36125</c:v>
                </c:pt>
                <c:pt idx="6174">
                  <c:v>36126</c:v>
                </c:pt>
                <c:pt idx="6175">
                  <c:v>36127</c:v>
                </c:pt>
                <c:pt idx="6176">
                  <c:v>36128</c:v>
                </c:pt>
                <c:pt idx="6177">
                  <c:v>36129</c:v>
                </c:pt>
                <c:pt idx="6178">
                  <c:v>36130</c:v>
                </c:pt>
                <c:pt idx="6179">
                  <c:v>36131</c:v>
                </c:pt>
                <c:pt idx="6180">
                  <c:v>36132</c:v>
                </c:pt>
                <c:pt idx="6181">
                  <c:v>36133</c:v>
                </c:pt>
                <c:pt idx="6182">
                  <c:v>36134</c:v>
                </c:pt>
                <c:pt idx="6183">
                  <c:v>36135</c:v>
                </c:pt>
                <c:pt idx="6184">
                  <c:v>36136</c:v>
                </c:pt>
                <c:pt idx="6185">
                  <c:v>36137</c:v>
                </c:pt>
                <c:pt idx="6186">
                  <c:v>36138</c:v>
                </c:pt>
                <c:pt idx="6187">
                  <c:v>36139</c:v>
                </c:pt>
                <c:pt idx="6188">
                  <c:v>36140</c:v>
                </c:pt>
                <c:pt idx="6189">
                  <c:v>36141</c:v>
                </c:pt>
                <c:pt idx="6190">
                  <c:v>36142</c:v>
                </c:pt>
                <c:pt idx="6191">
                  <c:v>36143</c:v>
                </c:pt>
                <c:pt idx="6192">
                  <c:v>36144</c:v>
                </c:pt>
                <c:pt idx="6193">
                  <c:v>36145</c:v>
                </c:pt>
                <c:pt idx="6194">
                  <c:v>36146</c:v>
                </c:pt>
                <c:pt idx="6195">
                  <c:v>36147</c:v>
                </c:pt>
                <c:pt idx="6196">
                  <c:v>36148</c:v>
                </c:pt>
                <c:pt idx="6197">
                  <c:v>36149</c:v>
                </c:pt>
                <c:pt idx="6198">
                  <c:v>36150</c:v>
                </c:pt>
                <c:pt idx="6199">
                  <c:v>36151</c:v>
                </c:pt>
                <c:pt idx="6200">
                  <c:v>36152</c:v>
                </c:pt>
                <c:pt idx="6201">
                  <c:v>36153</c:v>
                </c:pt>
                <c:pt idx="6202">
                  <c:v>36154</c:v>
                </c:pt>
                <c:pt idx="6203">
                  <c:v>36155</c:v>
                </c:pt>
                <c:pt idx="6204">
                  <c:v>36156</c:v>
                </c:pt>
                <c:pt idx="6205">
                  <c:v>36157</c:v>
                </c:pt>
                <c:pt idx="6206">
                  <c:v>36158</c:v>
                </c:pt>
                <c:pt idx="6207">
                  <c:v>36159</c:v>
                </c:pt>
                <c:pt idx="6208">
                  <c:v>36160</c:v>
                </c:pt>
                <c:pt idx="6209">
                  <c:v>36161</c:v>
                </c:pt>
                <c:pt idx="6210">
                  <c:v>36162</c:v>
                </c:pt>
                <c:pt idx="6211">
                  <c:v>36163</c:v>
                </c:pt>
                <c:pt idx="6212">
                  <c:v>36164</c:v>
                </c:pt>
                <c:pt idx="6213">
                  <c:v>36165</c:v>
                </c:pt>
                <c:pt idx="6214">
                  <c:v>36166</c:v>
                </c:pt>
                <c:pt idx="6215">
                  <c:v>36167</c:v>
                </c:pt>
                <c:pt idx="6216">
                  <c:v>36168</c:v>
                </c:pt>
                <c:pt idx="6217">
                  <c:v>36169</c:v>
                </c:pt>
                <c:pt idx="6218">
                  <c:v>36170</c:v>
                </c:pt>
                <c:pt idx="6219">
                  <c:v>36171</c:v>
                </c:pt>
                <c:pt idx="6220">
                  <c:v>36172</c:v>
                </c:pt>
                <c:pt idx="6221">
                  <c:v>36173</c:v>
                </c:pt>
                <c:pt idx="6222">
                  <c:v>36174</c:v>
                </c:pt>
                <c:pt idx="6223">
                  <c:v>36175</c:v>
                </c:pt>
                <c:pt idx="6224">
                  <c:v>36176</c:v>
                </c:pt>
                <c:pt idx="6225">
                  <c:v>36177</c:v>
                </c:pt>
                <c:pt idx="6226">
                  <c:v>36178</c:v>
                </c:pt>
                <c:pt idx="6227">
                  <c:v>36179</c:v>
                </c:pt>
                <c:pt idx="6228">
                  <c:v>36180</c:v>
                </c:pt>
                <c:pt idx="6229">
                  <c:v>36181</c:v>
                </c:pt>
                <c:pt idx="6230">
                  <c:v>36182</c:v>
                </c:pt>
                <c:pt idx="6231">
                  <c:v>36183</c:v>
                </c:pt>
                <c:pt idx="6232">
                  <c:v>36184</c:v>
                </c:pt>
                <c:pt idx="6233">
                  <c:v>36185</c:v>
                </c:pt>
                <c:pt idx="6234">
                  <c:v>36186</c:v>
                </c:pt>
                <c:pt idx="6235">
                  <c:v>36187</c:v>
                </c:pt>
                <c:pt idx="6236">
                  <c:v>36188</c:v>
                </c:pt>
                <c:pt idx="6237">
                  <c:v>36189</c:v>
                </c:pt>
                <c:pt idx="6238">
                  <c:v>36190</c:v>
                </c:pt>
                <c:pt idx="6239">
                  <c:v>36191</c:v>
                </c:pt>
                <c:pt idx="6240">
                  <c:v>36192</c:v>
                </c:pt>
                <c:pt idx="6241">
                  <c:v>36193</c:v>
                </c:pt>
                <c:pt idx="6242">
                  <c:v>36194</c:v>
                </c:pt>
                <c:pt idx="6243">
                  <c:v>36195</c:v>
                </c:pt>
                <c:pt idx="6244">
                  <c:v>36196</c:v>
                </c:pt>
                <c:pt idx="6245">
                  <c:v>36197</c:v>
                </c:pt>
                <c:pt idx="6246">
                  <c:v>36198</c:v>
                </c:pt>
                <c:pt idx="6247">
                  <c:v>36199</c:v>
                </c:pt>
                <c:pt idx="6248">
                  <c:v>36200</c:v>
                </c:pt>
                <c:pt idx="6249">
                  <c:v>36201</c:v>
                </c:pt>
                <c:pt idx="6250">
                  <c:v>36202</c:v>
                </c:pt>
                <c:pt idx="6251">
                  <c:v>36203</c:v>
                </c:pt>
                <c:pt idx="6252">
                  <c:v>36204</c:v>
                </c:pt>
                <c:pt idx="6253">
                  <c:v>36205</c:v>
                </c:pt>
                <c:pt idx="6254">
                  <c:v>36206</c:v>
                </c:pt>
                <c:pt idx="6255">
                  <c:v>36207</c:v>
                </c:pt>
                <c:pt idx="6256">
                  <c:v>36208</c:v>
                </c:pt>
                <c:pt idx="6257">
                  <c:v>36209</c:v>
                </c:pt>
                <c:pt idx="6258">
                  <c:v>36210</c:v>
                </c:pt>
                <c:pt idx="6259">
                  <c:v>36211</c:v>
                </c:pt>
                <c:pt idx="6260">
                  <c:v>36212</c:v>
                </c:pt>
                <c:pt idx="6261">
                  <c:v>36213</c:v>
                </c:pt>
                <c:pt idx="6262">
                  <c:v>36214</c:v>
                </c:pt>
                <c:pt idx="6263">
                  <c:v>36215</c:v>
                </c:pt>
                <c:pt idx="6264">
                  <c:v>36216</c:v>
                </c:pt>
                <c:pt idx="6265">
                  <c:v>36217</c:v>
                </c:pt>
                <c:pt idx="6266">
                  <c:v>36218</c:v>
                </c:pt>
                <c:pt idx="6267">
                  <c:v>36219</c:v>
                </c:pt>
                <c:pt idx="6268">
                  <c:v>36220</c:v>
                </c:pt>
                <c:pt idx="6269">
                  <c:v>36221</c:v>
                </c:pt>
                <c:pt idx="6270">
                  <c:v>36222</c:v>
                </c:pt>
                <c:pt idx="6271">
                  <c:v>36223</c:v>
                </c:pt>
                <c:pt idx="6272">
                  <c:v>36224</c:v>
                </c:pt>
                <c:pt idx="6273">
                  <c:v>36225</c:v>
                </c:pt>
                <c:pt idx="6274">
                  <c:v>36226</c:v>
                </c:pt>
                <c:pt idx="6275">
                  <c:v>36227</c:v>
                </c:pt>
                <c:pt idx="6276">
                  <c:v>36228</c:v>
                </c:pt>
                <c:pt idx="6277">
                  <c:v>36229</c:v>
                </c:pt>
                <c:pt idx="6278">
                  <c:v>36230</c:v>
                </c:pt>
                <c:pt idx="6279">
                  <c:v>36231</c:v>
                </c:pt>
                <c:pt idx="6280">
                  <c:v>36232</c:v>
                </c:pt>
                <c:pt idx="6281">
                  <c:v>36233</c:v>
                </c:pt>
                <c:pt idx="6282">
                  <c:v>36234</c:v>
                </c:pt>
                <c:pt idx="6283">
                  <c:v>36235</c:v>
                </c:pt>
                <c:pt idx="6284">
                  <c:v>36236</c:v>
                </c:pt>
                <c:pt idx="6285">
                  <c:v>36237</c:v>
                </c:pt>
                <c:pt idx="6286">
                  <c:v>36238</c:v>
                </c:pt>
                <c:pt idx="6287">
                  <c:v>36239</c:v>
                </c:pt>
                <c:pt idx="6288">
                  <c:v>36240</c:v>
                </c:pt>
                <c:pt idx="6289">
                  <c:v>36241</c:v>
                </c:pt>
                <c:pt idx="6290">
                  <c:v>36242</c:v>
                </c:pt>
                <c:pt idx="6291">
                  <c:v>36243</c:v>
                </c:pt>
                <c:pt idx="6292">
                  <c:v>36244</c:v>
                </c:pt>
                <c:pt idx="6293">
                  <c:v>36245</c:v>
                </c:pt>
                <c:pt idx="6294">
                  <c:v>36246</c:v>
                </c:pt>
                <c:pt idx="6295">
                  <c:v>36247</c:v>
                </c:pt>
                <c:pt idx="6296">
                  <c:v>36248</c:v>
                </c:pt>
                <c:pt idx="6297">
                  <c:v>36249</c:v>
                </c:pt>
                <c:pt idx="6298">
                  <c:v>36250</c:v>
                </c:pt>
                <c:pt idx="6299">
                  <c:v>36251</c:v>
                </c:pt>
                <c:pt idx="6300">
                  <c:v>36252</c:v>
                </c:pt>
                <c:pt idx="6301">
                  <c:v>36253</c:v>
                </c:pt>
                <c:pt idx="6302">
                  <c:v>36254</c:v>
                </c:pt>
                <c:pt idx="6303">
                  <c:v>36255</c:v>
                </c:pt>
                <c:pt idx="6304">
                  <c:v>36256</c:v>
                </c:pt>
                <c:pt idx="6305">
                  <c:v>36257</c:v>
                </c:pt>
                <c:pt idx="6306">
                  <c:v>36258</c:v>
                </c:pt>
                <c:pt idx="6307">
                  <c:v>36259</c:v>
                </c:pt>
                <c:pt idx="6308">
                  <c:v>36260</c:v>
                </c:pt>
                <c:pt idx="6309">
                  <c:v>36261</c:v>
                </c:pt>
                <c:pt idx="6310">
                  <c:v>36262</c:v>
                </c:pt>
                <c:pt idx="6311">
                  <c:v>36263</c:v>
                </c:pt>
                <c:pt idx="6312">
                  <c:v>36264</c:v>
                </c:pt>
                <c:pt idx="6313">
                  <c:v>36265</c:v>
                </c:pt>
                <c:pt idx="6314">
                  <c:v>36266</c:v>
                </c:pt>
                <c:pt idx="6315">
                  <c:v>36267</c:v>
                </c:pt>
                <c:pt idx="6316">
                  <c:v>36268</c:v>
                </c:pt>
                <c:pt idx="6317">
                  <c:v>36269</c:v>
                </c:pt>
                <c:pt idx="6318">
                  <c:v>36270</c:v>
                </c:pt>
                <c:pt idx="6319">
                  <c:v>36271</c:v>
                </c:pt>
                <c:pt idx="6320">
                  <c:v>36272</c:v>
                </c:pt>
                <c:pt idx="6321">
                  <c:v>36273</c:v>
                </c:pt>
                <c:pt idx="6322">
                  <c:v>36274</c:v>
                </c:pt>
                <c:pt idx="6323">
                  <c:v>36275</c:v>
                </c:pt>
                <c:pt idx="6324">
                  <c:v>36276</c:v>
                </c:pt>
                <c:pt idx="6325">
                  <c:v>36277</c:v>
                </c:pt>
                <c:pt idx="6326">
                  <c:v>36278</c:v>
                </c:pt>
                <c:pt idx="6327">
                  <c:v>36279</c:v>
                </c:pt>
                <c:pt idx="6328">
                  <c:v>36280</c:v>
                </c:pt>
                <c:pt idx="6329">
                  <c:v>36281</c:v>
                </c:pt>
                <c:pt idx="6330">
                  <c:v>36282</c:v>
                </c:pt>
                <c:pt idx="6331">
                  <c:v>36283</c:v>
                </c:pt>
                <c:pt idx="6332">
                  <c:v>36284</c:v>
                </c:pt>
                <c:pt idx="6333">
                  <c:v>36285</c:v>
                </c:pt>
                <c:pt idx="6334">
                  <c:v>36286</c:v>
                </c:pt>
                <c:pt idx="6335">
                  <c:v>36287</c:v>
                </c:pt>
                <c:pt idx="6336">
                  <c:v>36288</c:v>
                </c:pt>
                <c:pt idx="6337">
                  <c:v>36289</c:v>
                </c:pt>
                <c:pt idx="6338">
                  <c:v>36290</c:v>
                </c:pt>
                <c:pt idx="6339">
                  <c:v>36291</c:v>
                </c:pt>
                <c:pt idx="6340">
                  <c:v>36292</c:v>
                </c:pt>
                <c:pt idx="6341">
                  <c:v>36293</c:v>
                </c:pt>
                <c:pt idx="6342">
                  <c:v>36294</c:v>
                </c:pt>
                <c:pt idx="6343">
                  <c:v>36295</c:v>
                </c:pt>
                <c:pt idx="6344">
                  <c:v>36296</c:v>
                </c:pt>
                <c:pt idx="6345">
                  <c:v>36297</c:v>
                </c:pt>
                <c:pt idx="6346">
                  <c:v>36298</c:v>
                </c:pt>
                <c:pt idx="6347">
                  <c:v>36299</c:v>
                </c:pt>
                <c:pt idx="6348">
                  <c:v>36300</c:v>
                </c:pt>
                <c:pt idx="6349">
                  <c:v>36301</c:v>
                </c:pt>
                <c:pt idx="6350">
                  <c:v>36302</c:v>
                </c:pt>
                <c:pt idx="6351">
                  <c:v>36303</c:v>
                </c:pt>
                <c:pt idx="6352">
                  <c:v>36304</c:v>
                </c:pt>
                <c:pt idx="6353">
                  <c:v>36305</c:v>
                </c:pt>
                <c:pt idx="6354">
                  <c:v>36306</c:v>
                </c:pt>
                <c:pt idx="6355">
                  <c:v>36307</c:v>
                </c:pt>
                <c:pt idx="6356">
                  <c:v>36308</c:v>
                </c:pt>
                <c:pt idx="6357">
                  <c:v>36309</c:v>
                </c:pt>
                <c:pt idx="6358">
                  <c:v>36310</c:v>
                </c:pt>
                <c:pt idx="6359">
                  <c:v>36311</c:v>
                </c:pt>
                <c:pt idx="6360">
                  <c:v>36312</c:v>
                </c:pt>
                <c:pt idx="6361">
                  <c:v>36313</c:v>
                </c:pt>
                <c:pt idx="6362">
                  <c:v>36314</c:v>
                </c:pt>
                <c:pt idx="6363">
                  <c:v>36315</c:v>
                </c:pt>
                <c:pt idx="6364">
                  <c:v>36316</c:v>
                </c:pt>
                <c:pt idx="6365">
                  <c:v>36317</c:v>
                </c:pt>
                <c:pt idx="6366">
                  <c:v>36318</c:v>
                </c:pt>
                <c:pt idx="6367">
                  <c:v>36319</c:v>
                </c:pt>
                <c:pt idx="6368">
                  <c:v>36320</c:v>
                </c:pt>
                <c:pt idx="6369">
                  <c:v>36321</c:v>
                </c:pt>
                <c:pt idx="6370">
                  <c:v>36322</c:v>
                </c:pt>
                <c:pt idx="6371">
                  <c:v>36323</c:v>
                </c:pt>
                <c:pt idx="6372">
                  <c:v>36324</c:v>
                </c:pt>
                <c:pt idx="6373">
                  <c:v>36325</c:v>
                </c:pt>
                <c:pt idx="6374">
                  <c:v>36326</c:v>
                </c:pt>
                <c:pt idx="6375">
                  <c:v>36327</c:v>
                </c:pt>
                <c:pt idx="6376">
                  <c:v>36328</c:v>
                </c:pt>
                <c:pt idx="6377">
                  <c:v>36329</c:v>
                </c:pt>
                <c:pt idx="6378">
                  <c:v>36330</c:v>
                </c:pt>
                <c:pt idx="6379">
                  <c:v>36331</c:v>
                </c:pt>
                <c:pt idx="6380">
                  <c:v>36332</c:v>
                </c:pt>
                <c:pt idx="6381">
                  <c:v>36333</c:v>
                </c:pt>
                <c:pt idx="6382">
                  <c:v>36334</c:v>
                </c:pt>
                <c:pt idx="6383">
                  <c:v>36335</c:v>
                </c:pt>
                <c:pt idx="6384">
                  <c:v>36336</c:v>
                </c:pt>
                <c:pt idx="6385">
                  <c:v>36337</c:v>
                </c:pt>
                <c:pt idx="6386">
                  <c:v>36338</c:v>
                </c:pt>
                <c:pt idx="6387">
                  <c:v>36339</c:v>
                </c:pt>
                <c:pt idx="6388">
                  <c:v>36340</c:v>
                </c:pt>
                <c:pt idx="6389">
                  <c:v>36341</c:v>
                </c:pt>
                <c:pt idx="6390">
                  <c:v>36342</c:v>
                </c:pt>
                <c:pt idx="6391">
                  <c:v>36343</c:v>
                </c:pt>
                <c:pt idx="6392">
                  <c:v>36344</c:v>
                </c:pt>
                <c:pt idx="6393">
                  <c:v>36345</c:v>
                </c:pt>
                <c:pt idx="6394">
                  <c:v>36346</c:v>
                </c:pt>
                <c:pt idx="6395">
                  <c:v>36347</c:v>
                </c:pt>
                <c:pt idx="6396">
                  <c:v>36348</c:v>
                </c:pt>
                <c:pt idx="6397">
                  <c:v>36349</c:v>
                </c:pt>
                <c:pt idx="6398">
                  <c:v>36350</c:v>
                </c:pt>
                <c:pt idx="6399">
                  <c:v>36351</c:v>
                </c:pt>
                <c:pt idx="6400">
                  <c:v>36352</c:v>
                </c:pt>
                <c:pt idx="6401">
                  <c:v>36353</c:v>
                </c:pt>
                <c:pt idx="6402">
                  <c:v>36354</c:v>
                </c:pt>
                <c:pt idx="6403">
                  <c:v>36355</c:v>
                </c:pt>
                <c:pt idx="6404">
                  <c:v>36356</c:v>
                </c:pt>
                <c:pt idx="6405">
                  <c:v>36357</c:v>
                </c:pt>
                <c:pt idx="6406">
                  <c:v>36358</c:v>
                </c:pt>
                <c:pt idx="6407">
                  <c:v>36359</c:v>
                </c:pt>
                <c:pt idx="6408">
                  <c:v>36360</c:v>
                </c:pt>
                <c:pt idx="6409">
                  <c:v>36361</c:v>
                </c:pt>
                <c:pt idx="6410">
                  <c:v>36362</c:v>
                </c:pt>
                <c:pt idx="6411">
                  <c:v>36363</c:v>
                </c:pt>
                <c:pt idx="6412">
                  <c:v>36364</c:v>
                </c:pt>
                <c:pt idx="6413">
                  <c:v>36365</c:v>
                </c:pt>
                <c:pt idx="6414">
                  <c:v>36366</c:v>
                </c:pt>
                <c:pt idx="6415">
                  <c:v>36367</c:v>
                </c:pt>
                <c:pt idx="6416">
                  <c:v>36368</c:v>
                </c:pt>
                <c:pt idx="6417">
                  <c:v>36369</c:v>
                </c:pt>
                <c:pt idx="6418">
                  <c:v>36370</c:v>
                </c:pt>
                <c:pt idx="6419">
                  <c:v>36371</c:v>
                </c:pt>
                <c:pt idx="6420">
                  <c:v>36372</c:v>
                </c:pt>
                <c:pt idx="6421">
                  <c:v>36373</c:v>
                </c:pt>
                <c:pt idx="6422">
                  <c:v>36374</c:v>
                </c:pt>
                <c:pt idx="6423">
                  <c:v>36375</c:v>
                </c:pt>
                <c:pt idx="6424">
                  <c:v>36376</c:v>
                </c:pt>
                <c:pt idx="6425">
                  <c:v>36377</c:v>
                </c:pt>
                <c:pt idx="6426">
                  <c:v>36378</c:v>
                </c:pt>
                <c:pt idx="6427">
                  <c:v>36379</c:v>
                </c:pt>
                <c:pt idx="6428">
                  <c:v>36380</c:v>
                </c:pt>
                <c:pt idx="6429">
                  <c:v>36381</c:v>
                </c:pt>
                <c:pt idx="6430">
                  <c:v>36382</c:v>
                </c:pt>
                <c:pt idx="6431">
                  <c:v>36383</c:v>
                </c:pt>
                <c:pt idx="6432">
                  <c:v>36384</c:v>
                </c:pt>
                <c:pt idx="6433">
                  <c:v>36385</c:v>
                </c:pt>
                <c:pt idx="6434">
                  <c:v>36386</c:v>
                </c:pt>
                <c:pt idx="6435">
                  <c:v>36387</c:v>
                </c:pt>
                <c:pt idx="6436">
                  <c:v>36388</c:v>
                </c:pt>
                <c:pt idx="6437">
                  <c:v>36389</c:v>
                </c:pt>
                <c:pt idx="6438">
                  <c:v>36390</c:v>
                </c:pt>
                <c:pt idx="6439">
                  <c:v>36391</c:v>
                </c:pt>
                <c:pt idx="6440">
                  <c:v>36392</c:v>
                </c:pt>
                <c:pt idx="6441">
                  <c:v>36393</c:v>
                </c:pt>
                <c:pt idx="6442">
                  <c:v>36394</c:v>
                </c:pt>
                <c:pt idx="6443">
                  <c:v>36395</c:v>
                </c:pt>
                <c:pt idx="6444">
                  <c:v>36396</c:v>
                </c:pt>
                <c:pt idx="6445">
                  <c:v>36397</c:v>
                </c:pt>
                <c:pt idx="6446">
                  <c:v>36398</c:v>
                </c:pt>
                <c:pt idx="6447">
                  <c:v>36399</c:v>
                </c:pt>
                <c:pt idx="6448">
                  <c:v>36400</c:v>
                </c:pt>
                <c:pt idx="6449">
                  <c:v>36401</c:v>
                </c:pt>
                <c:pt idx="6450">
                  <c:v>36402</c:v>
                </c:pt>
                <c:pt idx="6451">
                  <c:v>36403</c:v>
                </c:pt>
                <c:pt idx="6452">
                  <c:v>36404</c:v>
                </c:pt>
                <c:pt idx="6453">
                  <c:v>36405</c:v>
                </c:pt>
                <c:pt idx="6454">
                  <c:v>36406</c:v>
                </c:pt>
                <c:pt idx="6455">
                  <c:v>36407</c:v>
                </c:pt>
                <c:pt idx="6456">
                  <c:v>36408</c:v>
                </c:pt>
                <c:pt idx="6457">
                  <c:v>36409</c:v>
                </c:pt>
                <c:pt idx="6458">
                  <c:v>36410</c:v>
                </c:pt>
                <c:pt idx="6459">
                  <c:v>36411</c:v>
                </c:pt>
                <c:pt idx="6460">
                  <c:v>36412</c:v>
                </c:pt>
                <c:pt idx="6461">
                  <c:v>36413</c:v>
                </c:pt>
                <c:pt idx="6462">
                  <c:v>36414</c:v>
                </c:pt>
                <c:pt idx="6463">
                  <c:v>36415</c:v>
                </c:pt>
                <c:pt idx="6464">
                  <c:v>36416</c:v>
                </c:pt>
                <c:pt idx="6465">
                  <c:v>36417</c:v>
                </c:pt>
                <c:pt idx="6466">
                  <c:v>36418</c:v>
                </c:pt>
                <c:pt idx="6467">
                  <c:v>36419</c:v>
                </c:pt>
                <c:pt idx="6468">
                  <c:v>36420</c:v>
                </c:pt>
                <c:pt idx="6469">
                  <c:v>36421</c:v>
                </c:pt>
                <c:pt idx="6470">
                  <c:v>36422</c:v>
                </c:pt>
                <c:pt idx="6471">
                  <c:v>36423</c:v>
                </c:pt>
                <c:pt idx="6472">
                  <c:v>36424</c:v>
                </c:pt>
                <c:pt idx="6473">
                  <c:v>36425</c:v>
                </c:pt>
                <c:pt idx="6474">
                  <c:v>36426</c:v>
                </c:pt>
                <c:pt idx="6475">
                  <c:v>36427</c:v>
                </c:pt>
                <c:pt idx="6476">
                  <c:v>36428</c:v>
                </c:pt>
                <c:pt idx="6477">
                  <c:v>36429</c:v>
                </c:pt>
                <c:pt idx="6478">
                  <c:v>36430</c:v>
                </c:pt>
                <c:pt idx="6479">
                  <c:v>36431</c:v>
                </c:pt>
                <c:pt idx="6480">
                  <c:v>36432</c:v>
                </c:pt>
                <c:pt idx="6481">
                  <c:v>36433</c:v>
                </c:pt>
                <c:pt idx="6482">
                  <c:v>36434</c:v>
                </c:pt>
                <c:pt idx="6483">
                  <c:v>36435</c:v>
                </c:pt>
                <c:pt idx="6484">
                  <c:v>36436</c:v>
                </c:pt>
                <c:pt idx="6485">
                  <c:v>36437</c:v>
                </c:pt>
                <c:pt idx="6486">
                  <c:v>36438</c:v>
                </c:pt>
                <c:pt idx="6487">
                  <c:v>36439</c:v>
                </c:pt>
                <c:pt idx="6488">
                  <c:v>36440</c:v>
                </c:pt>
                <c:pt idx="6489">
                  <c:v>36441</c:v>
                </c:pt>
                <c:pt idx="6490">
                  <c:v>36442</c:v>
                </c:pt>
                <c:pt idx="6491">
                  <c:v>36443</c:v>
                </c:pt>
                <c:pt idx="6492">
                  <c:v>36444</c:v>
                </c:pt>
                <c:pt idx="6493">
                  <c:v>36445</c:v>
                </c:pt>
                <c:pt idx="6494">
                  <c:v>36446</c:v>
                </c:pt>
                <c:pt idx="6495">
                  <c:v>36447</c:v>
                </c:pt>
                <c:pt idx="6496">
                  <c:v>36448</c:v>
                </c:pt>
                <c:pt idx="6497">
                  <c:v>36449</c:v>
                </c:pt>
                <c:pt idx="6498">
                  <c:v>36450</c:v>
                </c:pt>
                <c:pt idx="6499">
                  <c:v>36451</c:v>
                </c:pt>
                <c:pt idx="6500">
                  <c:v>36452</c:v>
                </c:pt>
                <c:pt idx="6501">
                  <c:v>36453</c:v>
                </c:pt>
                <c:pt idx="6502">
                  <c:v>36454</c:v>
                </c:pt>
                <c:pt idx="6503">
                  <c:v>36455</c:v>
                </c:pt>
                <c:pt idx="6504">
                  <c:v>36456</c:v>
                </c:pt>
                <c:pt idx="6505">
                  <c:v>36457</c:v>
                </c:pt>
                <c:pt idx="6506">
                  <c:v>36458</c:v>
                </c:pt>
                <c:pt idx="6507">
                  <c:v>36459</c:v>
                </c:pt>
                <c:pt idx="6508">
                  <c:v>36460</c:v>
                </c:pt>
                <c:pt idx="6509">
                  <c:v>36461</c:v>
                </c:pt>
                <c:pt idx="6510">
                  <c:v>36462</c:v>
                </c:pt>
                <c:pt idx="6511">
                  <c:v>36463</c:v>
                </c:pt>
                <c:pt idx="6512">
                  <c:v>36464</c:v>
                </c:pt>
                <c:pt idx="6513">
                  <c:v>36465</c:v>
                </c:pt>
                <c:pt idx="6514">
                  <c:v>36466</c:v>
                </c:pt>
                <c:pt idx="6515">
                  <c:v>36467</c:v>
                </c:pt>
                <c:pt idx="6516">
                  <c:v>36468</c:v>
                </c:pt>
                <c:pt idx="6517">
                  <c:v>36469</c:v>
                </c:pt>
                <c:pt idx="6518">
                  <c:v>36470</c:v>
                </c:pt>
                <c:pt idx="6519">
                  <c:v>36471</c:v>
                </c:pt>
                <c:pt idx="6520">
                  <c:v>36472</c:v>
                </c:pt>
                <c:pt idx="6521">
                  <c:v>36473</c:v>
                </c:pt>
                <c:pt idx="6522">
                  <c:v>36474</c:v>
                </c:pt>
                <c:pt idx="6523">
                  <c:v>36475</c:v>
                </c:pt>
                <c:pt idx="6524">
                  <c:v>36476</c:v>
                </c:pt>
                <c:pt idx="6525">
                  <c:v>36477</c:v>
                </c:pt>
                <c:pt idx="6526">
                  <c:v>36478</c:v>
                </c:pt>
                <c:pt idx="6527">
                  <c:v>36479</c:v>
                </c:pt>
                <c:pt idx="6528">
                  <c:v>36480</c:v>
                </c:pt>
                <c:pt idx="6529">
                  <c:v>36481</c:v>
                </c:pt>
                <c:pt idx="6530">
                  <c:v>36482</c:v>
                </c:pt>
                <c:pt idx="6531">
                  <c:v>36483</c:v>
                </c:pt>
                <c:pt idx="6532">
                  <c:v>36484</c:v>
                </c:pt>
                <c:pt idx="6533">
                  <c:v>36485</c:v>
                </c:pt>
                <c:pt idx="6534">
                  <c:v>36486</c:v>
                </c:pt>
                <c:pt idx="6535">
                  <c:v>36487</c:v>
                </c:pt>
                <c:pt idx="6536">
                  <c:v>36488</c:v>
                </c:pt>
                <c:pt idx="6537">
                  <c:v>36489</c:v>
                </c:pt>
                <c:pt idx="6538">
                  <c:v>36490</c:v>
                </c:pt>
                <c:pt idx="6539">
                  <c:v>36491</c:v>
                </c:pt>
                <c:pt idx="6540">
                  <c:v>36492</c:v>
                </c:pt>
                <c:pt idx="6541">
                  <c:v>36493</c:v>
                </c:pt>
                <c:pt idx="6542">
                  <c:v>36494</c:v>
                </c:pt>
                <c:pt idx="6543">
                  <c:v>36495</c:v>
                </c:pt>
                <c:pt idx="6544">
                  <c:v>36496</c:v>
                </c:pt>
                <c:pt idx="6545">
                  <c:v>36497</c:v>
                </c:pt>
                <c:pt idx="6546">
                  <c:v>36498</c:v>
                </c:pt>
                <c:pt idx="6547">
                  <c:v>36499</c:v>
                </c:pt>
                <c:pt idx="6548">
                  <c:v>36500</c:v>
                </c:pt>
                <c:pt idx="6549">
                  <c:v>36501</c:v>
                </c:pt>
                <c:pt idx="6550">
                  <c:v>36502</c:v>
                </c:pt>
                <c:pt idx="6551">
                  <c:v>36503</c:v>
                </c:pt>
                <c:pt idx="6552">
                  <c:v>36504</c:v>
                </c:pt>
                <c:pt idx="6553">
                  <c:v>36505</c:v>
                </c:pt>
                <c:pt idx="6554">
                  <c:v>36506</c:v>
                </c:pt>
                <c:pt idx="6555">
                  <c:v>36507</c:v>
                </c:pt>
                <c:pt idx="6556">
                  <c:v>36508</c:v>
                </c:pt>
                <c:pt idx="6557">
                  <c:v>36509</c:v>
                </c:pt>
                <c:pt idx="6558">
                  <c:v>36510</c:v>
                </c:pt>
                <c:pt idx="6559">
                  <c:v>36511</c:v>
                </c:pt>
                <c:pt idx="6560">
                  <c:v>36512</c:v>
                </c:pt>
                <c:pt idx="6561">
                  <c:v>36513</c:v>
                </c:pt>
                <c:pt idx="6562">
                  <c:v>36514</c:v>
                </c:pt>
                <c:pt idx="6563">
                  <c:v>36515</c:v>
                </c:pt>
                <c:pt idx="6564">
                  <c:v>36516</c:v>
                </c:pt>
                <c:pt idx="6565">
                  <c:v>36517</c:v>
                </c:pt>
                <c:pt idx="6566">
                  <c:v>36518</c:v>
                </c:pt>
                <c:pt idx="6567">
                  <c:v>36519</c:v>
                </c:pt>
                <c:pt idx="6568">
                  <c:v>36520</c:v>
                </c:pt>
                <c:pt idx="6569">
                  <c:v>36521</c:v>
                </c:pt>
                <c:pt idx="6570">
                  <c:v>36522</c:v>
                </c:pt>
                <c:pt idx="6571">
                  <c:v>36523</c:v>
                </c:pt>
                <c:pt idx="6572">
                  <c:v>36524</c:v>
                </c:pt>
                <c:pt idx="6573">
                  <c:v>36525</c:v>
                </c:pt>
                <c:pt idx="6574">
                  <c:v>36526</c:v>
                </c:pt>
                <c:pt idx="6575">
                  <c:v>36527</c:v>
                </c:pt>
                <c:pt idx="6576">
                  <c:v>36528</c:v>
                </c:pt>
                <c:pt idx="6577">
                  <c:v>36529</c:v>
                </c:pt>
                <c:pt idx="6578">
                  <c:v>36530</c:v>
                </c:pt>
                <c:pt idx="6579">
                  <c:v>36531</c:v>
                </c:pt>
                <c:pt idx="6580">
                  <c:v>36532</c:v>
                </c:pt>
                <c:pt idx="6581">
                  <c:v>36533</c:v>
                </c:pt>
                <c:pt idx="6582">
                  <c:v>36534</c:v>
                </c:pt>
                <c:pt idx="6583">
                  <c:v>36535</c:v>
                </c:pt>
                <c:pt idx="6584">
                  <c:v>36536</c:v>
                </c:pt>
                <c:pt idx="6585">
                  <c:v>36537</c:v>
                </c:pt>
                <c:pt idx="6586">
                  <c:v>36538</c:v>
                </c:pt>
                <c:pt idx="6587">
                  <c:v>36539</c:v>
                </c:pt>
                <c:pt idx="6588">
                  <c:v>36540</c:v>
                </c:pt>
                <c:pt idx="6589">
                  <c:v>36541</c:v>
                </c:pt>
                <c:pt idx="6590">
                  <c:v>36542</c:v>
                </c:pt>
                <c:pt idx="6591">
                  <c:v>36543</c:v>
                </c:pt>
                <c:pt idx="6592">
                  <c:v>36544</c:v>
                </c:pt>
                <c:pt idx="6593">
                  <c:v>36545</c:v>
                </c:pt>
                <c:pt idx="6594">
                  <c:v>36546</c:v>
                </c:pt>
                <c:pt idx="6595">
                  <c:v>36547</c:v>
                </c:pt>
                <c:pt idx="6596">
                  <c:v>36548</c:v>
                </c:pt>
                <c:pt idx="6597">
                  <c:v>36549</c:v>
                </c:pt>
                <c:pt idx="6598">
                  <c:v>36550</c:v>
                </c:pt>
                <c:pt idx="6599">
                  <c:v>36551</c:v>
                </c:pt>
                <c:pt idx="6600">
                  <c:v>36552</c:v>
                </c:pt>
                <c:pt idx="6601">
                  <c:v>36553</c:v>
                </c:pt>
                <c:pt idx="6602">
                  <c:v>36554</c:v>
                </c:pt>
                <c:pt idx="6603">
                  <c:v>36555</c:v>
                </c:pt>
                <c:pt idx="6604">
                  <c:v>36556</c:v>
                </c:pt>
                <c:pt idx="6605">
                  <c:v>36557</c:v>
                </c:pt>
                <c:pt idx="6606">
                  <c:v>36558</c:v>
                </c:pt>
                <c:pt idx="6607">
                  <c:v>36559</c:v>
                </c:pt>
                <c:pt idx="6608">
                  <c:v>36560</c:v>
                </c:pt>
                <c:pt idx="6609">
                  <c:v>36561</c:v>
                </c:pt>
                <c:pt idx="6610">
                  <c:v>36562</c:v>
                </c:pt>
                <c:pt idx="6611">
                  <c:v>36563</c:v>
                </c:pt>
                <c:pt idx="6612">
                  <c:v>36564</c:v>
                </c:pt>
                <c:pt idx="6613">
                  <c:v>36565</c:v>
                </c:pt>
                <c:pt idx="6614">
                  <c:v>36566</c:v>
                </c:pt>
                <c:pt idx="6615">
                  <c:v>36567</c:v>
                </c:pt>
                <c:pt idx="6616">
                  <c:v>36568</c:v>
                </c:pt>
                <c:pt idx="6617">
                  <c:v>36569</c:v>
                </c:pt>
                <c:pt idx="6618">
                  <c:v>36570</c:v>
                </c:pt>
                <c:pt idx="6619">
                  <c:v>36571</c:v>
                </c:pt>
                <c:pt idx="6620">
                  <c:v>36572</c:v>
                </c:pt>
                <c:pt idx="6621">
                  <c:v>36573</c:v>
                </c:pt>
                <c:pt idx="6622">
                  <c:v>36574</c:v>
                </c:pt>
                <c:pt idx="6623">
                  <c:v>36575</c:v>
                </c:pt>
                <c:pt idx="6624">
                  <c:v>36576</c:v>
                </c:pt>
                <c:pt idx="6625">
                  <c:v>36577</c:v>
                </c:pt>
                <c:pt idx="6626">
                  <c:v>36578</c:v>
                </c:pt>
                <c:pt idx="6627">
                  <c:v>36579</c:v>
                </c:pt>
                <c:pt idx="6628">
                  <c:v>36580</c:v>
                </c:pt>
                <c:pt idx="6629">
                  <c:v>36581</c:v>
                </c:pt>
                <c:pt idx="6630">
                  <c:v>36582</c:v>
                </c:pt>
                <c:pt idx="6631">
                  <c:v>36583</c:v>
                </c:pt>
                <c:pt idx="6632">
                  <c:v>36584</c:v>
                </c:pt>
                <c:pt idx="6633">
                  <c:v>36585</c:v>
                </c:pt>
                <c:pt idx="6634">
                  <c:v>36586</c:v>
                </c:pt>
                <c:pt idx="6635">
                  <c:v>36587</c:v>
                </c:pt>
                <c:pt idx="6636">
                  <c:v>36588</c:v>
                </c:pt>
                <c:pt idx="6637">
                  <c:v>36589</c:v>
                </c:pt>
                <c:pt idx="6638">
                  <c:v>36590</c:v>
                </c:pt>
                <c:pt idx="6639">
                  <c:v>36591</c:v>
                </c:pt>
                <c:pt idx="6640">
                  <c:v>36592</c:v>
                </c:pt>
                <c:pt idx="6641">
                  <c:v>36593</c:v>
                </c:pt>
                <c:pt idx="6642">
                  <c:v>36594</c:v>
                </c:pt>
                <c:pt idx="6643">
                  <c:v>36595</c:v>
                </c:pt>
                <c:pt idx="6644">
                  <c:v>36596</c:v>
                </c:pt>
                <c:pt idx="6645">
                  <c:v>36597</c:v>
                </c:pt>
                <c:pt idx="6646">
                  <c:v>36598</c:v>
                </c:pt>
                <c:pt idx="6647">
                  <c:v>36599</c:v>
                </c:pt>
                <c:pt idx="6648">
                  <c:v>36600</c:v>
                </c:pt>
                <c:pt idx="6649">
                  <c:v>36601</c:v>
                </c:pt>
                <c:pt idx="6650">
                  <c:v>36602</c:v>
                </c:pt>
                <c:pt idx="6651">
                  <c:v>36603</c:v>
                </c:pt>
                <c:pt idx="6652">
                  <c:v>36604</c:v>
                </c:pt>
                <c:pt idx="6653">
                  <c:v>36605</c:v>
                </c:pt>
                <c:pt idx="6654">
                  <c:v>36606</c:v>
                </c:pt>
                <c:pt idx="6655">
                  <c:v>36607</c:v>
                </c:pt>
                <c:pt idx="6656">
                  <c:v>36608</c:v>
                </c:pt>
                <c:pt idx="6657">
                  <c:v>36609</c:v>
                </c:pt>
                <c:pt idx="6658">
                  <c:v>36610</c:v>
                </c:pt>
                <c:pt idx="6659">
                  <c:v>36611</c:v>
                </c:pt>
                <c:pt idx="6660">
                  <c:v>36612</c:v>
                </c:pt>
                <c:pt idx="6661">
                  <c:v>36613</c:v>
                </c:pt>
                <c:pt idx="6662">
                  <c:v>36614</c:v>
                </c:pt>
                <c:pt idx="6663">
                  <c:v>36615</c:v>
                </c:pt>
                <c:pt idx="6664">
                  <c:v>36616</c:v>
                </c:pt>
                <c:pt idx="6665">
                  <c:v>36617</c:v>
                </c:pt>
                <c:pt idx="6666">
                  <c:v>36618</c:v>
                </c:pt>
                <c:pt idx="6667">
                  <c:v>36619</c:v>
                </c:pt>
                <c:pt idx="6668">
                  <c:v>36620</c:v>
                </c:pt>
                <c:pt idx="6669">
                  <c:v>36621</c:v>
                </c:pt>
                <c:pt idx="6670">
                  <c:v>36622</c:v>
                </c:pt>
                <c:pt idx="6671">
                  <c:v>36623</c:v>
                </c:pt>
                <c:pt idx="6672">
                  <c:v>36624</c:v>
                </c:pt>
                <c:pt idx="6673">
                  <c:v>36625</c:v>
                </c:pt>
                <c:pt idx="6674">
                  <c:v>36626</c:v>
                </c:pt>
                <c:pt idx="6675">
                  <c:v>36627</c:v>
                </c:pt>
                <c:pt idx="6676">
                  <c:v>36628</c:v>
                </c:pt>
                <c:pt idx="6677">
                  <c:v>36629</c:v>
                </c:pt>
                <c:pt idx="6678">
                  <c:v>36630</c:v>
                </c:pt>
                <c:pt idx="6679">
                  <c:v>36631</c:v>
                </c:pt>
                <c:pt idx="6680">
                  <c:v>36632</c:v>
                </c:pt>
                <c:pt idx="6681">
                  <c:v>36633</c:v>
                </c:pt>
                <c:pt idx="6682">
                  <c:v>36634</c:v>
                </c:pt>
                <c:pt idx="6683">
                  <c:v>36635</c:v>
                </c:pt>
                <c:pt idx="6684">
                  <c:v>36636</c:v>
                </c:pt>
                <c:pt idx="6685">
                  <c:v>36637</c:v>
                </c:pt>
                <c:pt idx="6686">
                  <c:v>36638</c:v>
                </c:pt>
                <c:pt idx="6687">
                  <c:v>36639</c:v>
                </c:pt>
                <c:pt idx="6688">
                  <c:v>36640</c:v>
                </c:pt>
                <c:pt idx="6689">
                  <c:v>36641</c:v>
                </c:pt>
                <c:pt idx="6690">
                  <c:v>36642</c:v>
                </c:pt>
                <c:pt idx="6691">
                  <c:v>36643</c:v>
                </c:pt>
                <c:pt idx="6692">
                  <c:v>36644</c:v>
                </c:pt>
                <c:pt idx="6693">
                  <c:v>36645</c:v>
                </c:pt>
                <c:pt idx="6694">
                  <c:v>36646</c:v>
                </c:pt>
                <c:pt idx="6695">
                  <c:v>36647</c:v>
                </c:pt>
                <c:pt idx="6696">
                  <c:v>36648</c:v>
                </c:pt>
                <c:pt idx="6697">
                  <c:v>36649</c:v>
                </c:pt>
                <c:pt idx="6698">
                  <c:v>36650</c:v>
                </c:pt>
                <c:pt idx="6699">
                  <c:v>36651</c:v>
                </c:pt>
                <c:pt idx="6700">
                  <c:v>36652</c:v>
                </c:pt>
                <c:pt idx="6701">
                  <c:v>36653</c:v>
                </c:pt>
                <c:pt idx="6702">
                  <c:v>36654</c:v>
                </c:pt>
                <c:pt idx="6703">
                  <c:v>36655</c:v>
                </c:pt>
                <c:pt idx="6704">
                  <c:v>36656</c:v>
                </c:pt>
                <c:pt idx="6705">
                  <c:v>36657</c:v>
                </c:pt>
                <c:pt idx="6706">
                  <c:v>36658</c:v>
                </c:pt>
                <c:pt idx="6707">
                  <c:v>36659</c:v>
                </c:pt>
                <c:pt idx="6708">
                  <c:v>36660</c:v>
                </c:pt>
                <c:pt idx="6709">
                  <c:v>36661</c:v>
                </c:pt>
                <c:pt idx="6710">
                  <c:v>36662</c:v>
                </c:pt>
                <c:pt idx="6711">
                  <c:v>36663</c:v>
                </c:pt>
                <c:pt idx="6712">
                  <c:v>36664</c:v>
                </c:pt>
                <c:pt idx="6713">
                  <c:v>36665</c:v>
                </c:pt>
                <c:pt idx="6714">
                  <c:v>36666</c:v>
                </c:pt>
                <c:pt idx="6715">
                  <c:v>36667</c:v>
                </c:pt>
                <c:pt idx="6716">
                  <c:v>36668</c:v>
                </c:pt>
                <c:pt idx="6717">
                  <c:v>36669</c:v>
                </c:pt>
                <c:pt idx="6718">
                  <c:v>36670</c:v>
                </c:pt>
                <c:pt idx="6719">
                  <c:v>36671</c:v>
                </c:pt>
                <c:pt idx="6720">
                  <c:v>36672</c:v>
                </c:pt>
                <c:pt idx="6721">
                  <c:v>36673</c:v>
                </c:pt>
                <c:pt idx="6722">
                  <c:v>36674</c:v>
                </c:pt>
                <c:pt idx="6723">
                  <c:v>36675</c:v>
                </c:pt>
                <c:pt idx="6724">
                  <c:v>36676</c:v>
                </c:pt>
                <c:pt idx="6725">
                  <c:v>36677</c:v>
                </c:pt>
                <c:pt idx="6726">
                  <c:v>36678</c:v>
                </c:pt>
                <c:pt idx="6727">
                  <c:v>36679</c:v>
                </c:pt>
                <c:pt idx="6728">
                  <c:v>36680</c:v>
                </c:pt>
                <c:pt idx="6729">
                  <c:v>36681</c:v>
                </c:pt>
                <c:pt idx="6730">
                  <c:v>36682</c:v>
                </c:pt>
                <c:pt idx="6731">
                  <c:v>36683</c:v>
                </c:pt>
                <c:pt idx="6732">
                  <c:v>36684</c:v>
                </c:pt>
                <c:pt idx="6733">
                  <c:v>36685</c:v>
                </c:pt>
                <c:pt idx="6734">
                  <c:v>36686</c:v>
                </c:pt>
                <c:pt idx="6735">
                  <c:v>36687</c:v>
                </c:pt>
                <c:pt idx="6736">
                  <c:v>36688</c:v>
                </c:pt>
                <c:pt idx="6737">
                  <c:v>36689</c:v>
                </c:pt>
                <c:pt idx="6738">
                  <c:v>36690</c:v>
                </c:pt>
                <c:pt idx="6739">
                  <c:v>36691</c:v>
                </c:pt>
                <c:pt idx="6740">
                  <c:v>36692</c:v>
                </c:pt>
                <c:pt idx="6741">
                  <c:v>36693</c:v>
                </c:pt>
                <c:pt idx="6742">
                  <c:v>36694</c:v>
                </c:pt>
                <c:pt idx="6743">
                  <c:v>36695</c:v>
                </c:pt>
                <c:pt idx="6744">
                  <c:v>36696</c:v>
                </c:pt>
                <c:pt idx="6745">
                  <c:v>36697</c:v>
                </c:pt>
                <c:pt idx="6746">
                  <c:v>36698</c:v>
                </c:pt>
                <c:pt idx="6747">
                  <c:v>36699</c:v>
                </c:pt>
                <c:pt idx="6748">
                  <c:v>36700</c:v>
                </c:pt>
                <c:pt idx="6749">
                  <c:v>36701</c:v>
                </c:pt>
                <c:pt idx="6750">
                  <c:v>36702</c:v>
                </c:pt>
                <c:pt idx="6751">
                  <c:v>36703</c:v>
                </c:pt>
                <c:pt idx="6752">
                  <c:v>36704</c:v>
                </c:pt>
                <c:pt idx="6753">
                  <c:v>36705</c:v>
                </c:pt>
                <c:pt idx="6754">
                  <c:v>36706</c:v>
                </c:pt>
                <c:pt idx="6755">
                  <c:v>36707</c:v>
                </c:pt>
                <c:pt idx="6756">
                  <c:v>36708</c:v>
                </c:pt>
                <c:pt idx="6757">
                  <c:v>36709</c:v>
                </c:pt>
                <c:pt idx="6758">
                  <c:v>36710</c:v>
                </c:pt>
                <c:pt idx="6759">
                  <c:v>36711</c:v>
                </c:pt>
                <c:pt idx="6760">
                  <c:v>36712</c:v>
                </c:pt>
                <c:pt idx="6761">
                  <c:v>36713</c:v>
                </c:pt>
                <c:pt idx="6762">
                  <c:v>36714</c:v>
                </c:pt>
                <c:pt idx="6763">
                  <c:v>36715</c:v>
                </c:pt>
                <c:pt idx="6764">
                  <c:v>36716</c:v>
                </c:pt>
                <c:pt idx="6765">
                  <c:v>36717</c:v>
                </c:pt>
                <c:pt idx="6766">
                  <c:v>36718</c:v>
                </c:pt>
                <c:pt idx="6767">
                  <c:v>36719</c:v>
                </c:pt>
                <c:pt idx="6768">
                  <c:v>36720</c:v>
                </c:pt>
                <c:pt idx="6769">
                  <c:v>36721</c:v>
                </c:pt>
                <c:pt idx="6770">
                  <c:v>36722</c:v>
                </c:pt>
                <c:pt idx="6771">
                  <c:v>36723</c:v>
                </c:pt>
                <c:pt idx="6772">
                  <c:v>36724</c:v>
                </c:pt>
                <c:pt idx="6773">
                  <c:v>36725</c:v>
                </c:pt>
                <c:pt idx="6774">
                  <c:v>36726</c:v>
                </c:pt>
                <c:pt idx="6775">
                  <c:v>36727</c:v>
                </c:pt>
                <c:pt idx="6776">
                  <c:v>36728</c:v>
                </c:pt>
                <c:pt idx="6777">
                  <c:v>36729</c:v>
                </c:pt>
                <c:pt idx="6778">
                  <c:v>36730</c:v>
                </c:pt>
                <c:pt idx="6779">
                  <c:v>36731</c:v>
                </c:pt>
                <c:pt idx="6780">
                  <c:v>36732</c:v>
                </c:pt>
                <c:pt idx="6781">
                  <c:v>36733</c:v>
                </c:pt>
                <c:pt idx="6782">
                  <c:v>36734</c:v>
                </c:pt>
                <c:pt idx="6783">
                  <c:v>36735</c:v>
                </c:pt>
                <c:pt idx="6784">
                  <c:v>36736</c:v>
                </c:pt>
                <c:pt idx="6785">
                  <c:v>36737</c:v>
                </c:pt>
                <c:pt idx="6786">
                  <c:v>36738</c:v>
                </c:pt>
                <c:pt idx="6787">
                  <c:v>36739</c:v>
                </c:pt>
                <c:pt idx="6788">
                  <c:v>36740</c:v>
                </c:pt>
                <c:pt idx="6789">
                  <c:v>36741</c:v>
                </c:pt>
                <c:pt idx="6790">
                  <c:v>36742</c:v>
                </c:pt>
                <c:pt idx="6791">
                  <c:v>36743</c:v>
                </c:pt>
                <c:pt idx="6792">
                  <c:v>36744</c:v>
                </c:pt>
                <c:pt idx="6793">
                  <c:v>36745</c:v>
                </c:pt>
                <c:pt idx="6794">
                  <c:v>36746</c:v>
                </c:pt>
                <c:pt idx="6795">
                  <c:v>36747</c:v>
                </c:pt>
                <c:pt idx="6796">
                  <c:v>36748</c:v>
                </c:pt>
                <c:pt idx="6797">
                  <c:v>36749</c:v>
                </c:pt>
                <c:pt idx="6798">
                  <c:v>36750</c:v>
                </c:pt>
                <c:pt idx="6799">
                  <c:v>36751</c:v>
                </c:pt>
                <c:pt idx="6800">
                  <c:v>36752</c:v>
                </c:pt>
                <c:pt idx="6801">
                  <c:v>36753</c:v>
                </c:pt>
                <c:pt idx="6802">
                  <c:v>36754</c:v>
                </c:pt>
                <c:pt idx="6803">
                  <c:v>36755</c:v>
                </c:pt>
                <c:pt idx="6804">
                  <c:v>36756</c:v>
                </c:pt>
                <c:pt idx="6805">
                  <c:v>36757</c:v>
                </c:pt>
                <c:pt idx="6806">
                  <c:v>36758</c:v>
                </c:pt>
                <c:pt idx="6807">
                  <c:v>36759</c:v>
                </c:pt>
                <c:pt idx="6808">
                  <c:v>36760</c:v>
                </c:pt>
                <c:pt idx="6809">
                  <c:v>36761</c:v>
                </c:pt>
                <c:pt idx="6810">
                  <c:v>36762</c:v>
                </c:pt>
                <c:pt idx="6811">
                  <c:v>36763</c:v>
                </c:pt>
                <c:pt idx="6812">
                  <c:v>36764</c:v>
                </c:pt>
                <c:pt idx="6813">
                  <c:v>36765</c:v>
                </c:pt>
                <c:pt idx="6814">
                  <c:v>36766</c:v>
                </c:pt>
                <c:pt idx="6815">
                  <c:v>36767</c:v>
                </c:pt>
                <c:pt idx="6816">
                  <c:v>36768</c:v>
                </c:pt>
                <c:pt idx="6817">
                  <c:v>36769</c:v>
                </c:pt>
                <c:pt idx="6818">
                  <c:v>36770</c:v>
                </c:pt>
                <c:pt idx="6819">
                  <c:v>36771</c:v>
                </c:pt>
                <c:pt idx="6820">
                  <c:v>36772</c:v>
                </c:pt>
                <c:pt idx="6821">
                  <c:v>36773</c:v>
                </c:pt>
                <c:pt idx="6822">
                  <c:v>36774</c:v>
                </c:pt>
                <c:pt idx="6823">
                  <c:v>36775</c:v>
                </c:pt>
                <c:pt idx="6824">
                  <c:v>36776</c:v>
                </c:pt>
                <c:pt idx="6825">
                  <c:v>36777</c:v>
                </c:pt>
                <c:pt idx="6826">
                  <c:v>36778</c:v>
                </c:pt>
                <c:pt idx="6827">
                  <c:v>36779</c:v>
                </c:pt>
                <c:pt idx="6828">
                  <c:v>36780</c:v>
                </c:pt>
                <c:pt idx="6829">
                  <c:v>36781</c:v>
                </c:pt>
                <c:pt idx="6830">
                  <c:v>36782</c:v>
                </c:pt>
                <c:pt idx="6831">
                  <c:v>36783</c:v>
                </c:pt>
                <c:pt idx="6832">
                  <c:v>36784</c:v>
                </c:pt>
                <c:pt idx="6833">
                  <c:v>36785</c:v>
                </c:pt>
                <c:pt idx="6834">
                  <c:v>36786</c:v>
                </c:pt>
                <c:pt idx="6835">
                  <c:v>36787</c:v>
                </c:pt>
                <c:pt idx="6836">
                  <c:v>36788</c:v>
                </c:pt>
                <c:pt idx="6837">
                  <c:v>36789</c:v>
                </c:pt>
                <c:pt idx="6838">
                  <c:v>36790</c:v>
                </c:pt>
                <c:pt idx="6839">
                  <c:v>36791</c:v>
                </c:pt>
                <c:pt idx="6840">
                  <c:v>36792</c:v>
                </c:pt>
                <c:pt idx="6841">
                  <c:v>36793</c:v>
                </c:pt>
                <c:pt idx="6842">
                  <c:v>36794</c:v>
                </c:pt>
                <c:pt idx="6843">
                  <c:v>36795</c:v>
                </c:pt>
                <c:pt idx="6844">
                  <c:v>36796</c:v>
                </c:pt>
                <c:pt idx="6845">
                  <c:v>36797</c:v>
                </c:pt>
                <c:pt idx="6846">
                  <c:v>36798</c:v>
                </c:pt>
                <c:pt idx="6847">
                  <c:v>36799</c:v>
                </c:pt>
                <c:pt idx="6848">
                  <c:v>36800</c:v>
                </c:pt>
                <c:pt idx="6849">
                  <c:v>36801</c:v>
                </c:pt>
                <c:pt idx="6850">
                  <c:v>36802</c:v>
                </c:pt>
                <c:pt idx="6851">
                  <c:v>36803</c:v>
                </c:pt>
                <c:pt idx="6852">
                  <c:v>36804</c:v>
                </c:pt>
                <c:pt idx="6853">
                  <c:v>36805</c:v>
                </c:pt>
                <c:pt idx="6854">
                  <c:v>36806</c:v>
                </c:pt>
                <c:pt idx="6855">
                  <c:v>36807</c:v>
                </c:pt>
                <c:pt idx="6856">
                  <c:v>36808</c:v>
                </c:pt>
                <c:pt idx="6857">
                  <c:v>36809</c:v>
                </c:pt>
                <c:pt idx="6858">
                  <c:v>36810</c:v>
                </c:pt>
                <c:pt idx="6859">
                  <c:v>36811</c:v>
                </c:pt>
                <c:pt idx="6860">
                  <c:v>36812</c:v>
                </c:pt>
                <c:pt idx="6861">
                  <c:v>36813</c:v>
                </c:pt>
                <c:pt idx="6862">
                  <c:v>36814</c:v>
                </c:pt>
                <c:pt idx="6863">
                  <c:v>36815</c:v>
                </c:pt>
                <c:pt idx="6864">
                  <c:v>36816</c:v>
                </c:pt>
                <c:pt idx="6865">
                  <c:v>36817</c:v>
                </c:pt>
                <c:pt idx="6866">
                  <c:v>36818</c:v>
                </c:pt>
                <c:pt idx="6867">
                  <c:v>36819</c:v>
                </c:pt>
                <c:pt idx="6868">
                  <c:v>36820</c:v>
                </c:pt>
                <c:pt idx="6869">
                  <c:v>36821</c:v>
                </c:pt>
                <c:pt idx="6870">
                  <c:v>36822</c:v>
                </c:pt>
                <c:pt idx="6871">
                  <c:v>36823</c:v>
                </c:pt>
                <c:pt idx="6872">
                  <c:v>36824</c:v>
                </c:pt>
                <c:pt idx="6873">
                  <c:v>36825</c:v>
                </c:pt>
                <c:pt idx="6874">
                  <c:v>36826</c:v>
                </c:pt>
                <c:pt idx="6875">
                  <c:v>36827</c:v>
                </c:pt>
                <c:pt idx="6876">
                  <c:v>36828</c:v>
                </c:pt>
                <c:pt idx="6877">
                  <c:v>36829</c:v>
                </c:pt>
                <c:pt idx="6878">
                  <c:v>36830</c:v>
                </c:pt>
                <c:pt idx="6879">
                  <c:v>36831</c:v>
                </c:pt>
                <c:pt idx="6880">
                  <c:v>36832</c:v>
                </c:pt>
                <c:pt idx="6881">
                  <c:v>36833</c:v>
                </c:pt>
                <c:pt idx="6882">
                  <c:v>36834</c:v>
                </c:pt>
                <c:pt idx="6883">
                  <c:v>36835</c:v>
                </c:pt>
                <c:pt idx="6884">
                  <c:v>36836</c:v>
                </c:pt>
                <c:pt idx="6885">
                  <c:v>36837</c:v>
                </c:pt>
                <c:pt idx="6886">
                  <c:v>36838</c:v>
                </c:pt>
                <c:pt idx="6887">
                  <c:v>36839</c:v>
                </c:pt>
                <c:pt idx="6888">
                  <c:v>36840</c:v>
                </c:pt>
                <c:pt idx="6889">
                  <c:v>36841</c:v>
                </c:pt>
                <c:pt idx="6890">
                  <c:v>36842</c:v>
                </c:pt>
                <c:pt idx="6891">
                  <c:v>36843</c:v>
                </c:pt>
                <c:pt idx="6892">
                  <c:v>36844</c:v>
                </c:pt>
                <c:pt idx="6893">
                  <c:v>36845</c:v>
                </c:pt>
                <c:pt idx="6894">
                  <c:v>36846</c:v>
                </c:pt>
                <c:pt idx="6895">
                  <c:v>36847</c:v>
                </c:pt>
                <c:pt idx="6896">
                  <c:v>36848</c:v>
                </c:pt>
                <c:pt idx="6897">
                  <c:v>36849</c:v>
                </c:pt>
                <c:pt idx="6898">
                  <c:v>36850</c:v>
                </c:pt>
                <c:pt idx="6899">
                  <c:v>36851</c:v>
                </c:pt>
                <c:pt idx="6900">
                  <c:v>36852</c:v>
                </c:pt>
                <c:pt idx="6901">
                  <c:v>36853</c:v>
                </c:pt>
                <c:pt idx="6902">
                  <c:v>36854</c:v>
                </c:pt>
                <c:pt idx="6903">
                  <c:v>36855</c:v>
                </c:pt>
                <c:pt idx="6904">
                  <c:v>36856</c:v>
                </c:pt>
                <c:pt idx="6905">
                  <c:v>36857</c:v>
                </c:pt>
                <c:pt idx="6906">
                  <c:v>36858</c:v>
                </c:pt>
                <c:pt idx="6907">
                  <c:v>36859</c:v>
                </c:pt>
                <c:pt idx="6908">
                  <c:v>36860</c:v>
                </c:pt>
                <c:pt idx="6909">
                  <c:v>36861</c:v>
                </c:pt>
                <c:pt idx="6910">
                  <c:v>36862</c:v>
                </c:pt>
                <c:pt idx="6911">
                  <c:v>36863</c:v>
                </c:pt>
                <c:pt idx="6912">
                  <c:v>36864</c:v>
                </c:pt>
                <c:pt idx="6913">
                  <c:v>36865</c:v>
                </c:pt>
                <c:pt idx="6914">
                  <c:v>36866</c:v>
                </c:pt>
                <c:pt idx="6915">
                  <c:v>36867</c:v>
                </c:pt>
                <c:pt idx="6916">
                  <c:v>36868</c:v>
                </c:pt>
                <c:pt idx="6917">
                  <c:v>36869</c:v>
                </c:pt>
                <c:pt idx="6918">
                  <c:v>36870</c:v>
                </c:pt>
                <c:pt idx="6919">
                  <c:v>36871</c:v>
                </c:pt>
                <c:pt idx="6920">
                  <c:v>36872</c:v>
                </c:pt>
                <c:pt idx="6921">
                  <c:v>36873</c:v>
                </c:pt>
                <c:pt idx="6922">
                  <c:v>36874</c:v>
                </c:pt>
                <c:pt idx="6923">
                  <c:v>36875</c:v>
                </c:pt>
                <c:pt idx="6924">
                  <c:v>36876</c:v>
                </c:pt>
                <c:pt idx="6925">
                  <c:v>36877</c:v>
                </c:pt>
                <c:pt idx="6926">
                  <c:v>36878</c:v>
                </c:pt>
                <c:pt idx="6927">
                  <c:v>36879</c:v>
                </c:pt>
                <c:pt idx="6928">
                  <c:v>36880</c:v>
                </c:pt>
                <c:pt idx="6929">
                  <c:v>36881</c:v>
                </c:pt>
                <c:pt idx="6930">
                  <c:v>36882</c:v>
                </c:pt>
                <c:pt idx="6931">
                  <c:v>36883</c:v>
                </c:pt>
                <c:pt idx="6932">
                  <c:v>36884</c:v>
                </c:pt>
                <c:pt idx="6933">
                  <c:v>36885</c:v>
                </c:pt>
                <c:pt idx="6934">
                  <c:v>36886</c:v>
                </c:pt>
                <c:pt idx="6935">
                  <c:v>36887</c:v>
                </c:pt>
                <c:pt idx="6936">
                  <c:v>36888</c:v>
                </c:pt>
                <c:pt idx="6937">
                  <c:v>36889</c:v>
                </c:pt>
                <c:pt idx="6938">
                  <c:v>36890</c:v>
                </c:pt>
                <c:pt idx="6939">
                  <c:v>36891</c:v>
                </c:pt>
                <c:pt idx="6940">
                  <c:v>36892</c:v>
                </c:pt>
                <c:pt idx="6941">
                  <c:v>36893</c:v>
                </c:pt>
                <c:pt idx="6942">
                  <c:v>36894</c:v>
                </c:pt>
                <c:pt idx="6943">
                  <c:v>36895</c:v>
                </c:pt>
                <c:pt idx="6944">
                  <c:v>36896</c:v>
                </c:pt>
                <c:pt idx="6945">
                  <c:v>36897</c:v>
                </c:pt>
                <c:pt idx="6946">
                  <c:v>36898</c:v>
                </c:pt>
                <c:pt idx="6947">
                  <c:v>36899</c:v>
                </c:pt>
                <c:pt idx="6948">
                  <c:v>36900</c:v>
                </c:pt>
                <c:pt idx="6949">
                  <c:v>36901</c:v>
                </c:pt>
                <c:pt idx="6950">
                  <c:v>36902</c:v>
                </c:pt>
                <c:pt idx="6951">
                  <c:v>36903</c:v>
                </c:pt>
                <c:pt idx="6952">
                  <c:v>36904</c:v>
                </c:pt>
                <c:pt idx="6953">
                  <c:v>36905</c:v>
                </c:pt>
                <c:pt idx="6954">
                  <c:v>36906</c:v>
                </c:pt>
                <c:pt idx="6955">
                  <c:v>36907</c:v>
                </c:pt>
                <c:pt idx="6956">
                  <c:v>36908</c:v>
                </c:pt>
                <c:pt idx="6957">
                  <c:v>36909</c:v>
                </c:pt>
                <c:pt idx="6958">
                  <c:v>36910</c:v>
                </c:pt>
                <c:pt idx="6959">
                  <c:v>36911</c:v>
                </c:pt>
                <c:pt idx="6960">
                  <c:v>36912</c:v>
                </c:pt>
                <c:pt idx="6961">
                  <c:v>36913</c:v>
                </c:pt>
                <c:pt idx="6962">
                  <c:v>36914</c:v>
                </c:pt>
                <c:pt idx="6963">
                  <c:v>36915</c:v>
                </c:pt>
                <c:pt idx="6964">
                  <c:v>36916</c:v>
                </c:pt>
                <c:pt idx="6965">
                  <c:v>36917</c:v>
                </c:pt>
                <c:pt idx="6966">
                  <c:v>36918</c:v>
                </c:pt>
                <c:pt idx="6967">
                  <c:v>36919</c:v>
                </c:pt>
                <c:pt idx="6968">
                  <c:v>36920</c:v>
                </c:pt>
                <c:pt idx="6969">
                  <c:v>36921</c:v>
                </c:pt>
                <c:pt idx="6970">
                  <c:v>36922</c:v>
                </c:pt>
                <c:pt idx="6971">
                  <c:v>36923</c:v>
                </c:pt>
                <c:pt idx="6972">
                  <c:v>36924</c:v>
                </c:pt>
                <c:pt idx="6973">
                  <c:v>36925</c:v>
                </c:pt>
                <c:pt idx="6974">
                  <c:v>36926</c:v>
                </c:pt>
                <c:pt idx="6975">
                  <c:v>36927</c:v>
                </c:pt>
                <c:pt idx="6976">
                  <c:v>36928</c:v>
                </c:pt>
                <c:pt idx="6977">
                  <c:v>36929</c:v>
                </c:pt>
                <c:pt idx="6978">
                  <c:v>36930</c:v>
                </c:pt>
                <c:pt idx="6979">
                  <c:v>36931</c:v>
                </c:pt>
                <c:pt idx="6980">
                  <c:v>36932</c:v>
                </c:pt>
                <c:pt idx="6981">
                  <c:v>36933</c:v>
                </c:pt>
                <c:pt idx="6982">
                  <c:v>36934</c:v>
                </c:pt>
                <c:pt idx="6983">
                  <c:v>36935</c:v>
                </c:pt>
                <c:pt idx="6984">
                  <c:v>36936</c:v>
                </c:pt>
                <c:pt idx="6985">
                  <c:v>36937</c:v>
                </c:pt>
                <c:pt idx="6986">
                  <c:v>36938</c:v>
                </c:pt>
                <c:pt idx="6987">
                  <c:v>36939</c:v>
                </c:pt>
                <c:pt idx="6988">
                  <c:v>36940</c:v>
                </c:pt>
                <c:pt idx="6989">
                  <c:v>36941</c:v>
                </c:pt>
                <c:pt idx="6990">
                  <c:v>36942</c:v>
                </c:pt>
                <c:pt idx="6991">
                  <c:v>36943</c:v>
                </c:pt>
                <c:pt idx="6992">
                  <c:v>36944</c:v>
                </c:pt>
                <c:pt idx="6993">
                  <c:v>36945</c:v>
                </c:pt>
                <c:pt idx="6994">
                  <c:v>36946</c:v>
                </c:pt>
                <c:pt idx="6995">
                  <c:v>36947</c:v>
                </c:pt>
                <c:pt idx="6996">
                  <c:v>36948</c:v>
                </c:pt>
                <c:pt idx="6997">
                  <c:v>36949</c:v>
                </c:pt>
                <c:pt idx="6998">
                  <c:v>36950</c:v>
                </c:pt>
                <c:pt idx="6999">
                  <c:v>36951</c:v>
                </c:pt>
                <c:pt idx="7000">
                  <c:v>36952</c:v>
                </c:pt>
                <c:pt idx="7001">
                  <c:v>36953</c:v>
                </c:pt>
                <c:pt idx="7002">
                  <c:v>36954</c:v>
                </c:pt>
                <c:pt idx="7003">
                  <c:v>36955</c:v>
                </c:pt>
                <c:pt idx="7004">
                  <c:v>36956</c:v>
                </c:pt>
                <c:pt idx="7005">
                  <c:v>36957</c:v>
                </c:pt>
                <c:pt idx="7006">
                  <c:v>36958</c:v>
                </c:pt>
                <c:pt idx="7007">
                  <c:v>36959</c:v>
                </c:pt>
                <c:pt idx="7008">
                  <c:v>36960</c:v>
                </c:pt>
                <c:pt idx="7009">
                  <c:v>36961</c:v>
                </c:pt>
                <c:pt idx="7010">
                  <c:v>36962</c:v>
                </c:pt>
                <c:pt idx="7011">
                  <c:v>36963</c:v>
                </c:pt>
                <c:pt idx="7012">
                  <c:v>36964</c:v>
                </c:pt>
                <c:pt idx="7013">
                  <c:v>36965</c:v>
                </c:pt>
                <c:pt idx="7014">
                  <c:v>36966</c:v>
                </c:pt>
                <c:pt idx="7015">
                  <c:v>36967</c:v>
                </c:pt>
                <c:pt idx="7016">
                  <c:v>36968</c:v>
                </c:pt>
                <c:pt idx="7017">
                  <c:v>36969</c:v>
                </c:pt>
                <c:pt idx="7018">
                  <c:v>36970</c:v>
                </c:pt>
                <c:pt idx="7019">
                  <c:v>36971</c:v>
                </c:pt>
                <c:pt idx="7020">
                  <c:v>36972</c:v>
                </c:pt>
                <c:pt idx="7021">
                  <c:v>36973</c:v>
                </c:pt>
                <c:pt idx="7022">
                  <c:v>36974</c:v>
                </c:pt>
                <c:pt idx="7023">
                  <c:v>36975</c:v>
                </c:pt>
                <c:pt idx="7024">
                  <c:v>36976</c:v>
                </c:pt>
                <c:pt idx="7025">
                  <c:v>36977</c:v>
                </c:pt>
                <c:pt idx="7026">
                  <c:v>36978</c:v>
                </c:pt>
                <c:pt idx="7027">
                  <c:v>36979</c:v>
                </c:pt>
                <c:pt idx="7028">
                  <c:v>36980</c:v>
                </c:pt>
                <c:pt idx="7029">
                  <c:v>36981</c:v>
                </c:pt>
                <c:pt idx="7030">
                  <c:v>36982</c:v>
                </c:pt>
                <c:pt idx="7031">
                  <c:v>36983</c:v>
                </c:pt>
                <c:pt idx="7032">
                  <c:v>36984</c:v>
                </c:pt>
                <c:pt idx="7033">
                  <c:v>36985</c:v>
                </c:pt>
                <c:pt idx="7034">
                  <c:v>36986</c:v>
                </c:pt>
                <c:pt idx="7035">
                  <c:v>36987</c:v>
                </c:pt>
                <c:pt idx="7036">
                  <c:v>36988</c:v>
                </c:pt>
                <c:pt idx="7037">
                  <c:v>36989</c:v>
                </c:pt>
                <c:pt idx="7038">
                  <c:v>36990</c:v>
                </c:pt>
                <c:pt idx="7039">
                  <c:v>36991</c:v>
                </c:pt>
                <c:pt idx="7040">
                  <c:v>36992</c:v>
                </c:pt>
                <c:pt idx="7041">
                  <c:v>36993</c:v>
                </c:pt>
                <c:pt idx="7042">
                  <c:v>36994</c:v>
                </c:pt>
                <c:pt idx="7043">
                  <c:v>36995</c:v>
                </c:pt>
                <c:pt idx="7044">
                  <c:v>36996</c:v>
                </c:pt>
                <c:pt idx="7045">
                  <c:v>36997</c:v>
                </c:pt>
                <c:pt idx="7046">
                  <c:v>36998</c:v>
                </c:pt>
                <c:pt idx="7047">
                  <c:v>36999</c:v>
                </c:pt>
                <c:pt idx="7048">
                  <c:v>37000</c:v>
                </c:pt>
                <c:pt idx="7049">
                  <c:v>37001</c:v>
                </c:pt>
                <c:pt idx="7050">
                  <c:v>37002</c:v>
                </c:pt>
                <c:pt idx="7051">
                  <c:v>37003</c:v>
                </c:pt>
                <c:pt idx="7052">
                  <c:v>37004</c:v>
                </c:pt>
                <c:pt idx="7053">
                  <c:v>37005</c:v>
                </c:pt>
                <c:pt idx="7054">
                  <c:v>37006</c:v>
                </c:pt>
                <c:pt idx="7055">
                  <c:v>37007</c:v>
                </c:pt>
                <c:pt idx="7056">
                  <c:v>37008</c:v>
                </c:pt>
                <c:pt idx="7057">
                  <c:v>37009</c:v>
                </c:pt>
                <c:pt idx="7058">
                  <c:v>37010</c:v>
                </c:pt>
                <c:pt idx="7059">
                  <c:v>37011</c:v>
                </c:pt>
                <c:pt idx="7060">
                  <c:v>37012</c:v>
                </c:pt>
                <c:pt idx="7061">
                  <c:v>37013</c:v>
                </c:pt>
                <c:pt idx="7062">
                  <c:v>37014</c:v>
                </c:pt>
                <c:pt idx="7063">
                  <c:v>37015</c:v>
                </c:pt>
                <c:pt idx="7064">
                  <c:v>37016</c:v>
                </c:pt>
                <c:pt idx="7065">
                  <c:v>37017</c:v>
                </c:pt>
                <c:pt idx="7066">
                  <c:v>37018</c:v>
                </c:pt>
                <c:pt idx="7067">
                  <c:v>37019</c:v>
                </c:pt>
                <c:pt idx="7068">
                  <c:v>37020</c:v>
                </c:pt>
                <c:pt idx="7069">
                  <c:v>37021</c:v>
                </c:pt>
                <c:pt idx="7070">
                  <c:v>37022</c:v>
                </c:pt>
                <c:pt idx="7071">
                  <c:v>37023</c:v>
                </c:pt>
                <c:pt idx="7072">
                  <c:v>37024</c:v>
                </c:pt>
                <c:pt idx="7073">
                  <c:v>37025</c:v>
                </c:pt>
                <c:pt idx="7074">
                  <c:v>37026</c:v>
                </c:pt>
                <c:pt idx="7075">
                  <c:v>37027</c:v>
                </c:pt>
                <c:pt idx="7076">
                  <c:v>37028</c:v>
                </c:pt>
                <c:pt idx="7077">
                  <c:v>37029</c:v>
                </c:pt>
                <c:pt idx="7078">
                  <c:v>37030</c:v>
                </c:pt>
                <c:pt idx="7079">
                  <c:v>37031</c:v>
                </c:pt>
                <c:pt idx="7080">
                  <c:v>37032</c:v>
                </c:pt>
                <c:pt idx="7081">
                  <c:v>37033</c:v>
                </c:pt>
                <c:pt idx="7082">
                  <c:v>37034</c:v>
                </c:pt>
                <c:pt idx="7083">
                  <c:v>37035</c:v>
                </c:pt>
                <c:pt idx="7084">
                  <c:v>37036</c:v>
                </c:pt>
                <c:pt idx="7085">
                  <c:v>37037</c:v>
                </c:pt>
                <c:pt idx="7086">
                  <c:v>37038</c:v>
                </c:pt>
                <c:pt idx="7087">
                  <c:v>37039</c:v>
                </c:pt>
                <c:pt idx="7088">
                  <c:v>37040</c:v>
                </c:pt>
                <c:pt idx="7089">
                  <c:v>37041</c:v>
                </c:pt>
                <c:pt idx="7090">
                  <c:v>37042</c:v>
                </c:pt>
                <c:pt idx="7091">
                  <c:v>37043</c:v>
                </c:pt>
                <c:pt idx="7092">
                  <c:v>37044</c:v>
                </c:pt>
                <c:pt idx="7093">
                  <c:v>37045</c:v>
                </c:pt>
                <c:pt idx="7094">
                  <c:v>37046</c:v>
                </c:pt>
                <c:pt idx="7095">
                  <c:v>37047</c:v>
                </c:pt>
                <c:pt idx="7096">
                  <c:v>37048</c:v>
                </c:pt>
                <c:pt idx="7097">
                  <c:v>37049</c:v>
                </c:pt>
                <c:pt idx="7098">
                  <c:v>37050</c:v>
                </c:pt>
                <c:pt idx="7099">
                  <c:v>37051</c:v>
                </c:pt>
                <c:pt idx="7100">
                  <c:v>37052</c:v>
                </c:pt>
                <c:pt idx="7101">
                  <c:v>37053</c:v>
                </c:pt>
                <c:pt idx="7102">
                  <c:v>37054</c:v>
                </c:pt>
                <c:pt idx="7103">
                  <c:v>37055</c:v>
                </c:pt>
                <c:pt idx="7104">
                  <c:v>37056</c:v>
                </c:pt>
                <c:pt idx="7105">
                  <c:v>37057</c:v>
                </c:pt>
                <c:pt idx="7106">
                  <c:v>37058</c:v>
                </c:pt>
                <c:pt idx="7107">
                  <c:v>37059</c:v>
                </c:pt>
                <c:pt idx="7108">
                  <c:v>37060</c:v>
                </c:pt>
                <c:pt idx="7109">
                  <c:v>37061</c:v>
                </c:pt>
                <c:pt idx="7110">
                  <c:v>37062</c:v>
                </c:pt>
                <c:pt idx="7111">
                  <c:v>37063</c:v>
                </c:pt>
                <c:pt idx="7112">
                  <c:v>37064</c:v>
                </c:pt>
                <c:pt idx="7113">
                  <c:v>37065</c:v>
                </c:pt>
                <c:pt idx="7114">
                  <c:v>37066</c:v>
                </c:pt>
                <c:pt idx="7115">
                  <c:v>37067</c:v>
                </c:pt>
                <c:pt idx="7116">
                  <c:v>37068</c:v>
                </c:pt>
                <c:pt idx="7117">
                  <c:v>37069</c:v>
                </c:pt>
                <c:pt idx="7118">
                  <c:v>37070</c:v>
                </c:pt>
                <c:pt idx="7119">
                  <c:v>37071</c:v>
                </c:pt>
                <c:pt idx="7120">
                  <c:v>37072</c:v>
                </c:pt>
                <c:pt idx="7121">
                  <c:v>37073</c:v>
                </c:pt>
                <c:pt idx="7122">
                  <c:v>37074</c:v>
                </c:pt>
                <c:pt idx="7123">
                  <c:v>37075</c:v>
                </c:pt>
                <c:pt idx="7124">
                  <c:v>37076</c:v>
                </c:pt>
                <c:pt idx="7125">
                  <c:v>37077</c:v>
                </c:pt>
                <c:pt idx="7126">
                  <c:v>37078</c:v>
                </c:pt>
                <c:pt idx="7127">
                  <c:v>37079</c:v>
                </c:pt>
                <c:pt idx="7128">
                  <c:v>37080</c:v>
                </c:pt>
                <c:pt idx="7129">
                  <c:v>37081</c:v>
                </c:pt>
                <c:pt idx="7130">
                  <c:v>37082</c:v>
                </c:pt>
                <c:pt idx="7131">
                  <c:v>37083</c:v>
                </c:pt>
                <c:pt idx="7132">
                  <c:v>37084</c:v>
                </c:pt>
                <c:pt idx="7133">
                  <c:v>37085</c:v>
                </c:pt>
                <c:pt idx="7134">
                  <c:v>37086</c:v>
                </c:pt>
                <c:pt idx="7135">
                  <c:v>37087</c:v>
                </c:pt>
                <c:pt idx="7136">
                  <c:v>37088</c:v>
                </c:pt>
                <c:pt idx="7137">
                  <c:v>37089</c:v>
                </c:pt>
                <c:pt idx="7138">
                  <c:v>37090</c:v>
                </c:pt>
                <c:pt idx="7139">
                  <c:v>37091</c:v>
                </c:pt>
                <c:pt idx="7140">
                  <c:v>37092</c:v>
                </c:pt>
                <c:pt idx="7141">
                  <c:v>37093</c:v>
                </c:pt>
                <c:pt idx="7142">
                  <c:v>37094</c:v>
                </c:pt>
                <c:pt idx="7143">
                  <c:v>37095</c:v>
                </c:pt>
                <c:pt idx="7144">
                  <c:v>37096</c:v>
                </c:pt>
                <c:pt idx="7145">
                  <c:v>37097</c:v>
                </c:pt>
                <c:pt idx="7146">
                  <c:v>37098</c:v>
                </c:pt>
                <c:pt idx="7147">
                  <c:v>37099</c:v>
                </c:pt>
                <c:pt idx="7148">
                  <c:v>37100</c:v>
                </c:pt>
                <c:pt idx="7149">
                  <c:v>37101</c:v>
                </c:pt>
                <c:pt idx="7150">
                  <c:v>37102</c:v>
                </c:pt>
                <c:pt idx="7151">
                  <c:v>37103</c:v>
                </c:pt>
                <c:pt idx="7152">
                  <c:v>37104</c:v>
                </c:pt>
                <c:pt idx="7153">
                  <c:v>37105</c:v>
                </c:pt>
                <c:pt idx="7154">
                  <c:v>37106</c:v>
                </c:pt>
                <c:pt idx="7155">
                  <c:v>37107</c:v>
                </c:pt>
                <c:pt idx="7156">
                  <c:v>37108</c:v>
                </c:pt>
                <c:pt idx="7157">
                  <c:v>37109</c:v>
                </c:pt>
                <c:pt idx="7158">
                  <c:v>37110</c:v>
                </c:pt>
                <c:pt idx="7159">
                  <c:v>37111</c:v>
                </c:pt>
                <c:pt idx="7160">
                  <c:v>37112</c:v>
                </c:pt>
                <c:pt idx="7161">
                  <c:v>37113</c:v>
                </c:pt>
                <c:pt idx="7162">
                  <c:v>37114</c:v>
                </c:pt>
                <c:pt idx="7163">
                  <c:v>37115</c:v>
                </c:pt>
                <c:pt idx="7164">
                  <c:v>37116</c:v>
                </c:pt>
                <c:pt idx="7165">
                  <c:v>37117</c:v>
                </c:pt>
                <c:pt idx="7166">
                  <c:v>37118</c:v>
                </c:pt>
                <c:pt idx="7167">
                  <c:v>37119</c:v>
                </c:pt>
                <c:pt idx="7168">
                  <c:v>37120</c:v>
                </c:pt>
                <c:pt idx="7169">
                  <c:v>37121</c:v>
                </c:pt>
                <c:pt idx="7170">
                  <c:v>37122</c:v>
                </c:pt>
                <c:pt idx="7171">
                  <c:v>37123</c:v>
                </c:pt>
                <c:pt idx="7172">
                  <c:v>37124</c:v>
                </c:pt>
                <c:pt idx="7173">
                  <c:v>37125</c:v>
                </c:pt>
                <c:pt idx="7174">
                  <c:v>37126</c:v>
                </c:pt>
                <c:pt idx="7175">
                  <c:v>37127</c:v>
                </c:pt>
                <c:pt idx="7176">
                  <c:v>37128</c:v>
                </c:pt>
                <c:pt idx="7177">
                  <c:v>37129</c:v>
                </c:pt>
                <c:pt idx="7178">
                  <c:v>37130</c:v>
                </c:pt>
                <c:pt idx="7179">
                  <c:v>37131</c:v>
                </c:pt>
                <c:pt idx="7180">
                  <c:v>37132</c:v>
                </c:pt>
                <c:pt idx="7181">
                  <c:v>37133</c:v>
                </c:pt>
                <c:pt idx="7182">
                  <c:v>37134</c:v>
                </c:pt>
                <c:pt idx="7183">
                  <c:v>37135</c:v>
                </c:pt>
                <c:pt idx="7184">
                  <c:v>37136</c:v>
                </c:pt>
                <c:pt idx="7185">
                  <c:v>37137</c:v>
                </c:pt>
                <c:pt idx="7186">
                  <c:v>37138</c:v>
                </c:pt>
                <c:pt idx="7187">
                  <c:v>37139</c:v>
                </c:pt>
                <c:pt idx="7188">
                  <c:v>37140</c:v>
                </c:pt>
                <c:pt idx="7189">
                  <c:v>37141</c:v>
                </c:pt>
                <c:pt idx="7190">
                  <c:v>37142</c:v>
                </c:pt>
                <c:pt idx="7191">
                  <c:v>37143</c:v>
                </c:pt>
                <c:pt idx="7192">
                  <c:v>37144</c:v>
                </c:pt>
                <c:pt idx="7193">
                  <c:v>37145</c:v>
                </c:pt>
                <c:pt idx="7194">
                  <c:v>37146</c:v>
                </c:pt>
                <c:pt idx="7195">
                  <c:v>37147</c:v>
                </c:pt>
                <c:pt idx="7196">
                  <c:v>37148</c:v>
                </c:pt>
                <c:pt idx="7197">
                  <c:v>37149</c:v>
                </c:pt>
                <c:pt idx="7198">
                  <c:v>37150</c:v>
                </c:pt>
                <c:pt idx="7199">
                  <c:v>37151</c:v>
                </c:pt>
                <c:pt idx="7200">
                  <c:v>37152</c:v>
                </c:pt>
                <c:pt idx="7201">
                  <c:v>37153</c:v>
                </c:pt>
                <c:pt idx="7202">
                  <c:v>37154</c:v>
                </c:pt>
                <c:pt idx="7203">
                  <c:v>37155</c:v>
                </c:pt>
                <c:pt idx="7204">
                  <c:v>37156</c:v>
                </c:pt>
                <c:pt idx="7205">
                  <c:v>37157</c:v>
                </c:pt>
                <c:pt idx="7206">
                  <c:v>37158</c:v>
                </c:pt>
                <c:pt idx="7207">
                  <c:v>37159</c:v>
                </c:pt>
                <c:pt idx="7208">
                  <c:v>37160</c:v>
                </c:pt>
                <c:pt idx="7209">
                  <c:v>37161</c:v>
                </c:pt>
                <c:pt idx="7210">
                  <c:v>37162</c:v>
                </c:pt>
                <c:pt idx="7211">
                  <c:v>37163</c:v>
                </c:pt>
                <c:pt idx="7212">
                  <c:v>37164</c:v>
                </c:pt>
                <c:pt idx="7213">
                  <c:v>37165</c:v>
                </c:pt>
                <c:pt idx="7214">
                  <c:v>37166</c:v>
                </c:pt>
                <c:pt idx="7215">
                  <c:v>37167</c:v>
                </c:pt>
                <c:pt idx="7216">
                  <c:v>37168</c:v>
                </c:pt>
                <c:pt idx="7217">
                  <c:v>37169</c:v>
                </c:pt>
                <c:pt idx="7218">
                  <c:v>37170</c:v>
                </c:pt>
                <c:pt idx="7219">
                  <c:v>37171</c:v>
                </c:pt>
                <c:pt idx="7220">
                  <c:v>37172</c:v>
                </c:pt>
                <c:pt idx="7221">
                  <c:v>37173</c:v>
                </c:pt>
                <c:pt idx="7222">
                  <c:v>37174</c:v>
                </c:pt>
                <c:pt idx="7223">
                  <c:v>37175</c:v>
                </c:pt>
                <c:pt idx="7224">
                  <c:v>37176</c:v>
                </c:pt>
                <c:pt idx="7225">
                  <c:v>37177</c:v>
                </c:pt>
                <c:pt idx="7226">
                  <c:v>37178</c:v>
                </c:pt>
                <c:pt idx="7227">
                  <c:v>37179</c:v>
                </c:pt>
                <c:pt idx="7228">
                  <c:v>37180</c:v>
                </c:pt>
                <c:pt idx="7229">
                  <c:v>37181</c:v>
                </c:pt>
                <c:pt idx="7230">
                  <c:v>37182</c:v>
                </c:pt>
                <c:pt idx="7231">
                  <c:v>37183</c:v>
                </c:pt>
                <c:pt idx="7232">
                  <c:v>37184</c:v>
                </c:pt>
                <c:pt idx="7233">
                  <c:v>37185</c:v>
                </c:pt>
                <c:pt idx="7234">
                  <c:v>37186</c:v>
                </c:pt>
                <c:pt idx="7235">
                  <c:v>37187</c:v>
                </c:pt>
                <c:pt idx="7236">
                  <c:v>37188</c:v>
                </c:pt>
                <c:pt idx="7237">
                  <c:v>37189</c:v>
                </c:pt>
                <c:pt idx="7238">
                  <c:v>37190</c:v>
                </c:pt>
                <c:pt idx="7239">
                  <c:v>37191</c:v>
                </c:pt>
                <c:pt idx="7240">
                  <c:v>37192</c:v>
                </c:pt>
                <c:pt idx="7241">
                  <c:v>37193</c:v>
                </c:pt>
                <c:pt idx="7242">
                  <c:v>37194</c:v>
                </c:pt>
                <c:pt idx="7243">
                  <c:v>37195</c:v>
                </c:pt>
                <c:pt idx="7244">
                  <c:v>37196</c:v>
                </c:pt>
                <c:pt idx="7245">
                  <c:v>37197</c:v>
                </c:pt>
                <c:pt idx="7246">
                  <c:v>37198</c:v>
                </c:pt>
                <c:pt idx="7247">
                  <c:v>37199</c:v>
                </c:pt>
                <c:pt idx="7248">
                  <c:v>37200</c:v>
                </c:pt>
                <c:pt idx="7249">
                  <c:v>37201</c:v>
                </c:pt>
                <c:pt idx="7250">
                  <c:v>37202</c:v>
                </c:pt>
                <c:pt idx="7251">
                  <c:v>37203</c:v>
                </c:pt>
                <c:pt idx="7252">
                  <c:v>37204</c:v>
                </c:pt>
                <c:pt idx="7253">
                  <c:v>37205</c:v>
                </c:pt>
                <c:pt idx="7254">
                  <c:v>37206</c:v>
                </c:pt>
                <c:pt idx="7255">
                  <c:v>37207</c:v>
                </c:pt>
                <c:pt idx="7256">
                  <c:v>37208</c:v>
                </c:pt>
                <c:pt idx="7257">
                  <c:v>37209</c:v>
                </c:pt>
                <c:pt idx="7258">
                  <c:v>37210</c:v>
                </c:pt>
                <c:pt idx="7259">
                  <c:v>37211</c:v>
                </c:pt>
                <c:pt idx="7260">
                  <c:v>37212</c:v>
                </c:pt>
                <c:pt idx="7261">
                  <c:v>37213</c:v>
                </c:pt>
                <c:pt idx="7262">
                  <c:v>37214</c:v>
                </c:pt>
                <c:pt idx="7263">
                  <c:v>37215</c:v>
                </c:pt>
                <c:pt idx="7264">
                  <c:v>37216</c:v>
                </c:pt>
                <c:pt idx="7265">
                  <c:v>37217</c:v>
                </c:pt>
                <c:pt idx="7266">
                  <c:v>37218</c:v>
                </c:pt>
                <c:pt idx="7267">
                  <c:v>37219</c:v>
                </c:pt>
                <c:pt idx="7268">
                  <c:v>37220</c:v>
                </c:pt>
                <c:pt idx="7269">
                  <c:v>37221</c:v>
                </c:pt>
                <c:pt idx="7270">
                  <c:v>37222</c:v>
                </c:pt>
                <c:pt idx="7271">
                  <c:v>37223</c:v>
                </c:pt>
                <c:pt idx="7272">
                  <c:v>37224</c:v>
                </c:pt>
                <c:pt idx="7273">
                  <c:v>37225</c:v>
                </c:pt>
                <c:pt idx="7274">
                  <c:v>37226</c:v>
                </c:pt>
                <c:pt idx="7275">
                  <c:v>37227</c:v>
                </c:pt>
                <c:pt idx="7276">
                  <c:v>37228</c:v>
                </c:pt>
                <c:pt idx="7277">
                  <c:v>37229</c:v>
                </c:pt>
                <c:pt idx="7278">
                  <c:v>37230</c:v>
                </c:pt>
                <c:pt idx="7279">
                  <c:v>37231</c:v>
                </c:pt>
                <c:pt idx="7280">
                  <c:v>37232</c:v>
                </c:pt>
                <c:pt idx="7281">
                  <c:v>37233</c:v>
                </c:pt>
                <c:pt idx="7282">
                  <c:v>37234</c:v>
                </c:pt>
                <c:pt idx="7283">
                  <c:v>37235</c:v>
                </c:pt>
                <c:pt idx="7284">
                  <c:v>37236</c:v>
                </c:pt>
                <c:pt idx="7285">
                  <c:v>37237</c:v>
                </c:pt>
                <c:pt idx="7286">
                  <c:v>37238</c:v>
                </c:pt>
                <c:pt idx="7287">
                  <c:v>37239</c:v>
                </c:pt>
                <c:pt idx="7288">
                  <c:v>37240</c:v>
                </c:pt>
                <c:pt idx="7289">
                  <c:v>37241</c:v>
                </c:pt>
                <c:pt idx="7290">
                  <c:v>37242</c:v>
                </c:pt>
                <c:pt idx="7291">
                  <c:v>37243</c:v>
                </c:pt>
                <c:pt idx="7292">
                  <c:v>37244</c:v>
                </c:pt>
                <c:pt idx="7293">
                  <c:v>37245</c:v>
                </c:pt>
                <c:pt idx="7294">
                  <c:v>37246</c:v>
                </c:pt>
                <c:pt idx="7295">
                  <c:v>37247</c:v>
                </c:pt>
                <c:pt idx="7296">
                  <c:v>37248</c:v>
                </c:pt>
                <c:pt idx="7297">
                  <c:v>37249</c:v>
                </c:pt>
                <c:pt idx="7298">
                  <c:v>37250</c:v>
                </c:pt>
                <c:pt idx="7299">
                  <c:v>37251</c:v>
                </c:pt>
                <c:pt idx="7300">
                  <c:v>37252</c:v>
                </c:pt>
                <c:pt idx="7301">
                  <c:v>37253</c:v>
                </c:pt>
                <c:pt idx="7302">
                  <c:v>37254</c:v>
                </c:pt>
                <c:pt idx="7303">
                  <c:v>37255</c:v>
                </c:pt>
                <c:pt idx="7304">
                  <c:v>37256</c:v>
                </c:pt>
                <c:pt idx="7305">
                  <c:v>37257</c:v>
                </c:pt>
                <c:pt idx="7306">
                  <c:v>37258</c:v>
                </c:pt>
                <c:pt idx="7307">
                  <c:v>37259</c:v>
                </c:pt>
                <c:pt idx="7308">
                  <c:v>37260</c:v>
                </c:pt>
                <c:pt idx="7309">
                  <c:v>37261</c:v>
                </c:pt>
                <c:pt idx="7310">
                  <c:v>37262</c:v>
                </c:pt>
                <c:pt idx="7311">
                  <c:v>37263</c:v>
                </c:pt>
                <c:pt idx="7312">
                  <c:v>37264</c:v>
                </c:pt>
                <c:pt idx="7313">
                  <c:v>37265</c:v>
                </c:pt>
                <c:pt idx="7314">
                  <c:v>37266</c:v>
                </c:pt>
                <c:pt idx="7315">
                  <c:v>37267</c:v>
                </c:pt>
                <c:pt idx="7316">
                  <c:v>37268</c:v>
                </c:pt>
                <c:pt idx="7317">
                  <c:v>37269</c:v>
                </c:pt>
                <c:pt idx="7318">
                  <c:v>37270</c:v>
                </c:pt>
                <c:pt idx="7319">
                  <c:v>37271</c:v>
                </c:pt>
                <c:pt idx="7320">
                  <c:v>37272</c:v>
                </c:pt>
                <c:pt idx="7321">
                  <c:v>37273</c:v>
                </c:pt>
                <c:pt idx="7322">
                  <c:v>37274</c:v>
                </c:pt>
                <c:pt idx="7323">
                  <c:v>37275</c:v>
                </c:pt>
                <c:pt idx="7324">
                  <c:v>37276</c:v>
                </c:pt>
                <c:pt idx="7325">
                  <c:v>37277</c:v>
                </c:pt>
                <c:pt idx="7326">
                  <c:v>37278</c:v>
                </c:pt>
                <c:pt idx="7327">
                  <c:v>37279</c:v>
                </c:pt>
                <c:pt idx="7328">
                  <c:v>37280</c:v>
                </c:pt>
                <c:pt idx="7329">
                  <c:v>37281</c:v>
                </c:pt>
                <c:pt idx="7330">
                  <c:v>37282</c:v>
                </c:pt>
                <c:pt idx="7331">
                  <c:v>37283</c:v>
                </c:pt>
                <c:pt idx="7332">
                  <c:v>37284</c:v>
                </c:pt>
                <c:pt idx="7333">
                  <c:v>37285</c:v>
                </c:pt>
                <c:pt idx="7334">
                  <c:v>37286</c:v>
                </c:pt>
                <c:pt idx="7335">
                  <c:v>37287</c:v>
                </c:pt>
                <c:pt idx="7336">
                  <c:v>37288</c:v>
                </c:pt>
                <c:pt idx="7337">
                  <c:v>37289</c:v>
                </c:pt>
                <c:pt idx="7338">
                  <c:v>37290</c:v>
                </c:pt>
                <c:pt idx="7339">
                  <c:v>37291</c:v>
                </c:pt>
                <c:pt idx="7340">
                  <c:v>37292</c:v>
                </c:pt>
                <c:pt idx="7341">
                  <c:v>37293</c:v>
                </c:pt>
                <c:pt idx="7342">
                  <c:v>37294</c:v>
                </c:pt>
                <c:pt idx="7343">
                  <c:v>37295</c:v>
                </c:pt>
                <c:pt idx="7344">
                  <c:v>37296</c:v>
                </c:pt>
                <c:pt idx="7345">
                  <c:v>37297</c:v>
                </c:pt>
                <c:pt idx="7346">
                  <c:v>37298</c:v>
                </c:pt>
                <c:pt idx="7347">
                  <c:v>37299</c:v>
                </c:pt>
                <c:pt idx="7348">
                  <c:v>37300</c:v>
                </c:pt>
                <c:pt idx="7349">
                  <c:v>37301</c:v>
                </c:pt>
                <c:pt idx="7350">
                  <c:v>37302</c:v>
                </c:pt>
                <c:pt idx="7351">
                  <c:v>37303</c:v>
                </c:pt>
                <c:pt idx="7352">
                  <c:v>37304</c:v>
                </c:pt>
                <c:pt idx="7353">
                  <c:v>37305</c:v>
                </c:pt>
                <c:pt idx="7354">
                  <c:v>37306</c:v>
                </c:pt>
                <c:pt idx="7355">
                  <c:v>37307</c:v>
                </c:pt>
                <c:pt idx="7356">
                  <c:v>37308</c:v>
                </c:pt>
                <c:pt idx="7357">
                  <c:v>37309</c:v>
                </c:pt>
                <c:pt idx="7358">
                  <c:v>37310</c:v>
                </c:pt>
                <c:pt idx="7359">
                  <c:v>37311</c:v>
                </c:pt>
                <c:pt idx="7360">
                  <c:v>37312</c:v>
                </c:pt>
                <c:pt idx="7361">
                  <c:v>37313</c:v>
                </c:pt>
                <c:pt idx="7362">
                  <c:v>37314</c:v>
                </c:pt>
                <c:pt idx="7363">
                  <c:v>37315</c:v>
                </c:pt>
                <c:pt idx="7364">
                  <c:v>37316</c:v>
                </c:pt>
                <c:pt idx="7365">
                  <c:v>37317</c:v>
                </c:pt>
                <c:pt idx="7366">
                  <c:v>37318</c:v>
                </c:pt>
                <c:pt idx="7367">
                  <c:v>37319</c:v>
                </c:pt>
                <c:pt idx="7368">
                  <c:v>37320</c:v>
                </c:pt>
                <c:pt idx="7369">
                  <c:v>37321</c:v>
                </c:pt>
                <c:pt idx="7370">
                  <c:v>37322</c:v>
                </c:pt>
                <c:pt idx="7371">
                  <c:v>37323</c:v>
                </c:pt>
                <c:pt idx="7372">
                  <c:v>37324</c:v>
                </c:pt>
                <c:pt idx="7373">
                  <c:v>37325</c:v>
                </c:pt>
                <c:pt idx="7374">
                  <c:v>37326</c:v>
                </c:pt>
                <c:pt idx="7375">
                  <c:v>37327</c:v>
                </c:pt>
                <c:pt idx="7376">
                  <c:v>37328</c:v>
                </c:pt>
                <c:pt idx="7377">
                  <c:v>37329</c:v>
                </c:pt>
                <c:pt idx="7378">
                  <c:v>37330</c:v>
                </c:pt>
                <c:pt idx="7379">
                  <c:v>37331</c:v>
                </c:pt>
                <c:pt idx="7380">
                  <c:v>37332</c:v>
                </c:pt>
                <c:pt idx="7381">
                  <c:v>37333</c:v>
                </c:pt>
                <c:pt idx="7382">
                  <c:v>37334</c:v>
                </c:pt>
                <c:pt idx="7383">
                  <c:v>37335</c:v>
                </c:pt>
                <c:pt idx="7384">
                  <c:v>37336</c:v>
                </c:pt>
                <c:pt idx="7385">
                  <c:v>37337</c:v>
                </c:pt>
                <c:pt idx="7386">
                  <c:v>37338</c:v>
                </c:pt>
                <c:pt idx="7387">
                  <c:v>37339</c:v>
                </c:pt>
                <c:pt idx="7388">
                  <c:v>37340</c:v>
                </c:pt>
                <c:pt idx="7389">
                  <c:v>37341</c:v>
                </c:pt>
                <c:pt idx="7390">
                  <c:v>37342</c:v>
                </c:pt>
                <c:pt idx="7391">
                  <c:v>37343</c:v>
                </c:pt>
                <c:pt idx="7392">
                  <c:v>37344</c:v>
                </c:pt>
                <c:pt idx="7393">
                  <c:v>37345</c:v>
                </c:pt>
                <c:pt idx="7394">
                  <c:v>37346</c:v>
                </c:pt>
                <c:pt idx="7395">
                  <c:v>37347</c:v>
                </c:pt>
                <c:pt idx="7396">
                  <c:v>37348</c:v>
                </c:pt>
                <c:pt idx="7397">
                  <c:v>37349</c:v>
                </c:pt>
                <c:pt idx="7398">
                  <c:v>37350</c:v>
                </c:pt>
                <c:pt idx="7399">
                  <c:v>37351</c:v>
                </c:pt>
                <c:pt idx="7400">
                  <c:v>37352</c:v>
                </c:pt>
                <c:pt idx="7401">
                  <c:v>37353</c:v>
                </c:pt>
                <c:pt idx="7402">
                  <c:v>37354</c:v>
                </c:pt>
                <c:pt idx="7403">
                  <c:v>37355</c:v>
                </c:pt>
                <c:pt idx="7404">
                  <c:v>37356</c:v>
                </c:pt>
                <c:pt idx="7405">
                  <c:v>37357</c:v>
                </c:pt>
                <c:pt idx="7406">
                  <c:v>37358</c:v>
                </c:pt>
                <c:pt idx="7407">
                  <c:v>37359</c:v>
                </c:pt>
                <c:pt idx="7408">
                  <c:v>37360</c:v>
                </c:pt>
                <c:pt idx="7409">
                  <c:v>37361</c:v>
                </c:pt>
                <c:pt idx="7410">
                  <c:v>37362</c:v>
                </c:pt>
                <c:pt idx="7411">
                  <c:v>37363</c:v>
                </c:pt>
                <c:pt idx="7412">
                  <c:v>37364</c:v>
                </c:pt>
                <c:pt idx="7413">
                  <c:v>37365</c:v>
                </c:pt>
                <c:pt idx="7414">
                  <c:v>37366</c:v>
                </c:pt>
                <c:pt idx="7415">
                  <c:v>37367</c:v>
                </c:pt>
                <c:pt idx="7416">
                  <c:v>37368</c:v>
                </c:pt>
                <c:pt idx="7417">
                  <c:v>37369</c:v>
                </c:pt>
                <c:pt idx="7418">
                  <c:v>37370</c:v>
                </c:pt>
                <c:pt idx="7419">
                  <c:v>37371</c:v>
                </c:pt>
                <c:pt idx="7420">
                  <c:v>37372</c:v>
                </c:pt>
                <c:pt idx="7421">
                  <c:v>37373</c:v>
                </c:pt>
                <c:pt idx="7422">
                  <c:v>37374</c:v>
                </c:pt>
                <c:pt idx="7423">
                  <c:v>37375</c:v>
                </c:pt>
                <c:pt idx="7424">
                  <c:v>37376</c:v>
                </c:pt>
                <c:pt idx="7425">
                  <c:v>37377</c:v>
                </c:pt>
                <c:pt idx="7426">
                  <c:v>37378</c:v>
                </c:pt>
                <c:pt idx="7427">
                  <c:v>37379</c:v>
                </c:pt>
                <c:pt idx="7428">
                  <c:v>37380</c:v>
                </c:pt>
                <c:pt idx="7429">
                  <c:v>37381</c:v>
                </c:pt>
                <c:pt idx="7430">
                  <c:v>37382</c:v>
                </c:pt>
                <c:pt idx="7431">
                  <c:v>37383</c:v>
                </c:pt>
                <c:pt idx="7432">
                  <c:v>37384</c:v>
                </c:pt>
                <c:pt idx="7433">
                  <c:v>37385</c:v>
                </c:pt>
                <c:pt idx="7434">
                  <c:v>37386</c:v>
                </c:pt>
                <c:pt idx="7435">
                  <c:v>37387</c:v>
                </c:pt>
                <c:pt idx="7436">
                  <c:v>37388</c:v>
                </c:pt>
                <c:pt idx="7437">
                  <c:v>37389</c:v>
                </c:pt>
                <c:pt idx="7438">
                  <c:v>37390</c:v>
                </c:pt>
                <c:pt idx="7439">
                  <c:v>37391</c:v>
                </c:pt>
                <c:pt idx="7440">
                  <c:v>37392</c:v>
                </c:pt>
                <c:pt idx="7441">
                  <c:v>37393</c:v>
                </c:pt>
                <c:pt idx="7442">
                  <c:v>37394</c:v>
                </c:pt>
                <c:pt idx="7443">
                  <c:v>37395</c:v>
                </c:pt>
                <c:pt idx="7444">
                  <c:v>37396</c:v>
                </c:pt>
                <c:pt idx="7445">
                  <c:v>37397</c:v>
                </c:pt>
                <c:pt idx="7446">
                  <c:v>37398</c:v>
                </c:pt>
                <c:pt idx="7447">
                  <c:v>37399</c:v>
                </c:pt>
                <c:pt idx="7448">
                  <c:v>37400</c:v>
                </c:pt>
                <c:pt idx="7449">
                  <c:v>37401</c:v>
                </c:pt>
                <c:pt idx="7450">
                  <c:v>37402</c:v>
                </c:pt>
                <c:pt idx="7451">
                  <c:v>37403</c:v>
                </c:pt>
                <c:pt idx="7452">
                  <c:v>37404</c:v>
                </c:pt>
                <c:pt idx="7453">
                  <c:v>37405</c:v>
                </c:pt>
                <c:pt idx="7454">
                  <c:v>37406</c:v>
                </c:pt>
                <c:pt idx="7455">
                  <c:v>37407</c:v>
                </c:pt>
                <c:pt idx="7456">
                  <c:v>37408</c:v>
                </c:pt>
                <c:pt idx="7457">
                  <c:v>37409</c:v>
                </c:pt>
                <c:pt idx="7458">
                  <c:v>37410</c:v>
                </c:pt>
                <c:pt idx="7459">
                  <c:v>37411</c:v>
                </c:pt>
                <c:pt idx="7460">
                  <c:v>37412</c:v>
                </c:pt>
                <c:pt idx="7461">
                  <c:v>37413</c:v>
                </c:pt>
                <c:pt idx="7462">
                  <c:v>37414</c:v>
                </c:pt>
                <c:pt idx="7463">
                  <c:v>37415</c:v>
                </c:pt>
                <c:pt idx="7464">
                  <c:v>37416</c:v>
                </c:pt>
                <c:pt idx="7465">
                  <c:v>37417</c:v>
                </c:pt>
                <c:pt idx="7466">
                  <c:v>37418</c:v>
                </c:pt>
                <c:pt idx="7467">
                  <c:v>37419</c:v>
                </c:pt>
                <c:pt idx="7468">
                  <c:v>37420</c:v>
                </c:pt>
                <c:pt idx="7469">
                  <c:v>37421</c:v>
                </c:pt>
                <c:pt idx="7470">
                  <c:v>37422</c:v>
                </c:pt>
                <c:pt idx="7471">
                  <c:v>37423</c:v>
                </c:pt>
                <c:pt idx="7472">
                  <c:v>37424</c:v>
                </c:pt>
                <c:pt idx="7473">
                  <c:v>37425</c:v>
                </c:pt>
                <c:pt idx="7474">
                  <c:v>37426</c:v>
                </c:pt>
                <c:pt idx="7475">
                  <c:v>37427</c:v>
                </c:pt>
                <c:pt idx="7476">
                  <c:v>37428</c:v>
                </c:pt>
                <c:pt idx="7477">
                  <c:v>37429</c:v>
                </c:pt>
                <c:pt idx="7478">
                  <c:v>37430</c:v>
                </c:pt>
                <c:pt idx="7479">
                  <c:v>37431</c:v>
                </c:pt>
                <c:pt idx="7480">
                  <c:v>37432</c:v>
                </c:pt>
                <c:pt idx="7481">
                  <c:v>37433</c:v>
                </c:pt>
                <c:pt idx="7482">
                  <c:v>37434</c:v>
                </c:pt>
                <c:pt idx="7483">
                  <c:v>37435</c:v>
                </c:pt>
                <c:pt idx="7484">
                  <c:v>37436</c:v>
                </c:pt>
                <c:pt idx="7485">
                  <c:v>37437</c:v>
                </c:pt>
                <c:pt idx="7486">
                  <c:v>37438</c:v>
                </c:pt>
                <c:pt idx="7487">
                  <c:v>37439</c:v>
                </c:pt>
                <c:pt idx="7488">
                  <c:v>37440</c:v>
                </c:pt>
                <c:pt idx="7489">
                  <c:v>37441</c:v>
                </c:pt>
                <c:pt idx="7490">
                  <c:v>37442</c:v>
                </c:pt>
                <c:pt idx="7491">
                  <c:v>37443</c:v>
                </c:pt>
                <c:pt idx="7492">
                  <c:v>37444</c:v>
                </c:pt>
                <c:pt idx="7493">
                  <c:v>37445</c:v>
                </c:pt>
                <c:pt idx="7494">
                  <c:v>37446</c:v>
                </c:pt>
                <c:pt idx="7495">
                  <c:v>37447</c:v>
                </c:pt>
                <c:pt idx="7496">
                  <c:v>37448</c:v>
                </c:pt>
                <c:pt idx="7497">
                  <c:v>37449</c:v>
                </c:pt>
                <c:pt idx="7498">
                  <c:v>37450</c:v>
                </c:pt>
                <c:pt idx="7499">
                  <c:v>37451</c:v>
                </c:pt>
                <c:pt idx="7500">
                  <c:v>37452</c:v>
                </c:pt>
                <c:pt idx="7501">
                  <c:v>37453</c:v>
                </c:pt>
                <c:pt idx="7502">
                  <c:v>37454</c:v>
                </c:pt>
                <c:pt idx="7503">
                  <c:v>37455</c:v>
                </c:pt>
                <c:pt idx="7504">
                  <c:v>37456</c:v>
                </c:pt>
                <c:pt idx="7505">
                  <c:v>37457</c:v>
                </c:pt>
                <c:pt idx="7506">
                  <c:v>37458</c:v>
                </c:pt>
                <c:pt idx="7507">
                  <c:v>37459</c:v>
                </c:pt>
                <c:pt idx="7508">
                  <c:v>37460</c:v>
                </c:pt>
                <c:pt idx="7509">
                  <c:v>37461</c:v>
                </c:pt>
                <c:pt idx="7510">
                  <c:v>37462</c:v>
                </c:pt>
                <c:pt idx="7511">
                  <c:v>37463</c:v>
                </c:pt>
                <c:pt idx="7512">
                  <c:v>37464</c:v>
                </c:pt>
                <c:pt idx="7513">
                  <c:v>37465</c:v>
                </c:pt>
                <c:pt idx="7514">
                  <c:v>37466</c:v>
                </c:pt>
                <c:pt idx="7515">
                  <c:v>37467</c:v>
                </c:pt>
                <c:pt idx="7516">
                  <c:v>37468</c:v>
                </c:pt>
                <c:pt idx="7517">
                  <c:v>37469</c:v>
                </c:pt>
                <c:pt idx="7518">
                  <c:v>37470</c:v>
                </c:pt>
                <c:pt idx="7519">
                  <c:v>37471</c:v>
                </c:pt>
                <c:pt idx="7520">
                  <c:v>37472</c:v>
                </c:pt>
                <c:pt idx="7521">
                  <c:v>37473</c:v>
                </c:pt>
                <c:pt idx="7522">
                  <c:v>37474</c:v>
                </c:pt>
                <c:pt idx="7523">
                  <c:v>37475</c:v>
                </c:pt>
                <c:pt idx="7524">
                  <c:v>37476</c:v>
                </c:pt>
                <c:pt idx="7525">
                  <c:v>37477</c:v>
                </c:pt>
                <c:pt idx="7526">
                  <c:v>37478</c:v>
                </c:pt>
                <c:pt idx="7527">
                  <c:v>37479</c:v>
                </c:pt>
                <c:pt idx="7528">
                  <c:v>37480</c:v>
                </c:pt>
                <c:pt idx="7529">
                  <c:v>37481</c:v>
                </c:pt>
                <c:pt idx="7530">
                  <c:v>37482</c:v>
                </c:pt>
                <c:pt idx="7531">
                  <c:v>37483</c:v>
                </c:pt>
                <c:pt idx="7532">
                  <c:v>37484</c:v>
                </c:pt>
                <c:pt idx="7533">
                  <c:v>37485</c:v>
                </c:pt>
                <c:pt idx="7534">
                  <c:v>37486</c:v>
                </c:pt>
                <c:pt idx="7535">
                  <c:v>37487</c:v>
                </c:pt>
                <c:pt idx="7536">
                  <c:v>37488</c:v>
                </c:pt>
                <c:pt idx="7537">
                  <c:v>37489</c:v>
                </c:pt>
                <c:pt idx="7538">
                  <c:v>37490</c:v>
                </c:pt>
                <c:pt idx="7539">
                  <c:v>37491</c:v>
                </c:pt>
                <c:pt idx="7540">
                  <c:v>37492</c:v>
                </c:pt>
                <c:pt idx="7541">
                  <c:v>37493</c:v>
                </c:pt>
                <c:pt idx="7542">
                  <c:v>37494</c:v>
                </c:pt>
                <c:pt idx="7543">
                  <c:v>37495</c:v>
                </c:pt>
                <c:pt idx="7544">
                  <c:v>37496</c:v>
                </c:pt>
                <c:pt idx="7545">
                  <c:v>37497</c:v>
                </c:pt>
                <c:pt idx="7546">
                  <c:v>37498</c:v>
                </c:pt>
                <c:pt idx="7547">
                  <c:v>37499</c:v>
                </c:pt>
                <c:pt idx="7548">
                  <c:v>37500</c:v>
                </c:pt>
                <c:pt idx="7549">
                  <c:v>37501</c:v>
                </c:pt>
                <c:pt idx="7550">
                  <c:v>37502</c:v>
                </c:pt>
                <c:pt idx="7551">
                  <c:v>37503</c:v>
                </c:pt>
                <c:pt idx="7552">
                  <c:v>37504</c:v>
                </c:pt>
                <c:pt idx="7553">
                  <c:v>37505</c:v>
                </c:pt>
                <c:pt idx="7554">
                  <c:v>37506</c:v>
                </c:pt>
                <c:pt idx="7555">
                  <c:v>37507</c:v>
                </c:pt>
                <c:pt idx="7556">
                  <c:v>37508</c:v>
                </c:pt>
                <c:pt idx="7557">
                  <c:v>37509</c:v>
                </c:pt>
                <c:pt idx="7558">
                  <c:v>37510</c:v>
                </c:pt>
                <c:pt idx="7559">
                  <c:v>37511</c:v>
                </c:pt>
                <c:pt idx="7560">
                  <c:v>37512</c:v>
                </c:pt>
                <c:pt idx="7561">
                  <c:v>37513</c:v>
                </c:pt>
                <c:pt idx="7562">
                  <c:v>37514</c:v>
                </c:pt>
                <c:pt idx="7563">
                  <c:v>37515</c:v>
                </c:pt>
                <c:pt idx="7564">
                  <c:v>37516</c:v>
                </c:pt>
                <c:pt idx="7565">
                  <c:v>37517</c:v>
                </c:pt>
                <c:pt idx="7566">
                  <c:v>37518</c:v>
                </c:pt>
                <c:pt idx="7567">
                  <c:v>37519</c:v>
                </c:pt>
                <c:pt idx="7568">
                  <c:v>37520</c:v>
                </c:pt>
                <c:pt idx="7569">
                  <c:v>37521</c:v>
                </c:pt>
                <c:pt idx="7570">
                  <c:v>37522</c:v>
                </c:pt>
                <c:pt idx="7571">
                  <c:v>37523</c:v>
                </c:pt>
                <c:pt idx="7572">
                  <c:v>37524</c:v>
                </c:pt>
                <c:pt idx="7573">
                  <c:v>37525</c:v>
                </c:pt>
                <c:pt idx="7574">
                  <c:v>37526</c:v>
                </c:pt>
                <c:pt idx="7575">
                  <c:v>37527</c:v>
                </c:pt>
                <c:pt idx="7576">
                  <c:v>37528</c:v>
                </c:pt>
                <c:pt idx="7577">
                  <c:v>37529</c:v>
                </c:pt>
                <c:pt idx="7578">
                  <c:v>37530</c:v>
                </c:pt>
                <c:pt idx="7579">
                  <c:v>37531</c:v>
                </c:pt>
                <c:pt idx="7580">
                  <c:v>37532</c:v>
                </c:pt>
                <c:pt idx="7581">
                  <c:v>37533</c:v>
                </c:pt>
                <c:pt idx="7582">
                  <c:v>37534</c:v>
                </c:pt>
                <c:pt idx="7583">
                  <c:v>37535</c:v>
                </c:pt>
                <c:pt idx="7584">
                  <c:v>37536</c:v>
                </c:pt>
                <c:pt idx="7585">
                  <c:v>37537</c:v>
                </c:pt>
                <c:pt idx="7586">
                  <c:v>37538</c:v>
                </c:pt>
                <c:pt idx="7587">
                  <c:v>37539</c:v>
                </c:pt>
                <c:pt idx="7588">
                  <c:v>37540</c:v>
                </c:pt>
                <c:pt idx="7589">
                  <c:v>37541</c:v>
                </c:pt>
                <c:pt idx="7590">
                  <c:v>37542</c:v>
                </c:pt>
                <c:pt idx="7591">
                  <c:v>37543</c:v>
                </c:pt>
                <c:pt idx="7592">
                  <c:v>37544</c:v>
                </c:pt>
                <c:pt idx="7593">
                  <c:v>37545</c:v>
                </c:pt>
                <c:pt idx="7594">
                  <c:v>37546</c:v>
                </c:pt>
                <c:pt idx="7595">
                  <c:v>37547</c:v>
                </c:pt>
                <c:pt idx="7596">
                  <c:v>37548</c:v>
                </c:pt>
                <c:pt idx="7597">
                  <c:v>37549</c:v>
                </c:pt>
                <c:pt idx="7598">
                  <c:v>37550</c:v>
                </c:pt>
                <c:pt idx="7599">
                  <c:v>37551</c:v>
                </c:pt>
                <c:pt idx="7600">
                  <c:v>37552</c:v>
                </c:pt>
                <c:pt idx="7601">
                  <c:v>37553</c:v>
                </c:pt>
                <c:pt idx="7602">
                  <c:v>37554</c:v>
                </c:pt>
                <c:pt idx="7603">
                  <c:v>37555</c:v>
                </c:pt>
                <c:pt idx="7604">
                  <c:v>37556</c:v>
                </c:pt>
                <c:pt idx="7605">
                  <c:v>37557</c:v>
                </c:pt>
                <c:pt idx="7606">
                  <c:v>37558</c:v>
                </c:pt>
                <c:pt idx="7607">
                  <c:v>37559</c:v>
                </c:pt>
                <c:pt idx="7608">
                  <c:v>37560</c:v>
                </c:pt>
                <c:pt idx="7609">
                  <c:v>37561</c:v>
                </c:pt>
                <c:pt idx="7610">
                  <c:v>37562</c:v>
                </c:pt>
                <c:pt idx="7611">
                  <c:v>37563</c:v>
                </c:pt>
                <c:pt idx="7612">
                  <c:v>37564</c:v>
                </c:pt>
                <c:pt idx="7613">
                  <c:v>37565</c:v>
                </c:pt>
                <c:pt idx="7614">
                  <c:v>37566</c:v>
                </c:pt>
                <c:pt idx="7615">
                  <c:v>37567</c:v>
                </c:pt>
                <c:pt idx="7616">
                  <c:v>37568</c:v>
                </c:pt>
                <c:pt idx="7617">
                  <c:v>37569</c:v>
                </c:pt>
                <c:pt idx="7618">
                  <c:v>37570</c:v>
                </c:pt>
                <c:pt idx="7619">
                  <c:v>37571</c:v>
                </c:pt>
                <c:pt idx="7620">
                  <c:v>37572</c:v>
                </c:pt>
                <c:pt idx="7621">
                  <c:v>37573</c:v>
                </c:pt>
                <c:pt idx="7622">
                  <c:v>37574</c:v>
                </c:pt>
                <c:pt idx="7623">
                  <c:v>37575</c:v>
                </c:pt>
                <c:pt idx="7624">
                  <c:v>37576</c:v>
                </c:pt>
                <c:pt idx="7625">
                  <c:v>37577</c:v>
                </c:pt>
                <c:pt idx="7626">
                  <c:v>37578</c:v>
                </c:pt>
                <c:pt idx="7627">
                  <c:v>37579</c:v>
                </c:pt>
                <c:pt idx="7628">
                  <c:v>37580</c:v>
                </c:pt>
                <c:pt idx="7629">
                  <c:v>37581</c:v>
                </c:pt>
                <c:pt idx="7630">
                  <c:v>37582</c:v>
                </c:pt>
                <c:pt idx="7631">
                  <c:v>37583</c:v>
                </c:pt>
                <c:pt idx="7632">
                  <c:v>37584</c:v>
                </c:pt>
                <c:pt idx="7633">
                  <c:v>37585</c:v>
                </c:pt>
                <c:pt idx="7634">
                  <c:v>37586</c:v>
                </c:pt>
                <c:pt idx="7635">
                  <c:v>37587</c:v>
                </c:pt>
                <c:pt idx="7636">
                  <c:v>37588</c:v>
                </c:pt>
                <c:pt idx="7637">
                  <c:v>37589</c:v>
                </c:pt>
                <c:pt idx="7638">
                  <c:v>37590</c:v>
                </c:pt>
                <c:pt idx="7639">
                  <c:v>37591</c:v>
                </c:pt>
                <c:pt idx="7640">
                  <c:v>37592</c:v>
                </c:pt>
                <c:pt idx="7641">
                  <c:v>37593</c:v>
                </c:pt>
                <c:pt idx="7642">
                  <c:v>37594</c:v>
                </c:pt>
                <c:pt idx="7643">
                  <c:v>37595</c:v>
                </c:pt>
                <c:pt idx="7644">
                  <c:v>37596</c:v>
                </c:pt>
                <c:pt idx="7645">
                  <c:v>37597</c:v>
                </c:pt>
                <c:pt idx="7646">
                  <c:v>37598</c:v>
                </c:pt>
                <c:pt idx="7647">
                  <c:v>37599</c:v>
                </c:pt>
                <c:pt idx="7648">
                  <c:v>37600</c:v>
                </c:pt>
                <c:pt idx="7649">
                  <c:v>37601</c:v>
                </c:pt>
                <c:pt idx="7650">
                  <c:v>37602</c:v>
                </c:pt>
                <c:pt idx="7651">
                  <c:v>37603</c:v>
                </c:pt>
                <c:pt idx="7652">
                  <c:v>37604</c:v>
                </c:pt>
                <c:pt idx="7653">
                  <c:v>37605</c:v>
                </c:pt>
                <c:pt idx="7654">
                  <c:v>37606</c:v>
                </c:pt>
                <c:pt idx="7655">
                  <c:v>37607</c:v>
                </c:pt>
                <c:pt idx="7656">
                  <c:v>37608</c:v>
                </c:pt>
                <c:pt idx="7657">
                  <c:v>37609</c:v>
                </c:pt>
                <c:pt idx="7658">
                  <c:v>37610</c:v>
                </c:pt>
                <c:pt idx="7659">
                  <c:v>37611</c:v>
                </c:pt>
                <c:pt idx="7660">
                  <c:v>37612</c:v>
                </c:pt>
                <c:pt idx="7661">
                  <c:v>37613</c:v>
                </c:pt>
                <c:pt idx="7662">
                  <c:v>37614</c:v>
                </c:pt>
                <c:pt idx="7663">
                  <c:v>37615</c:v>
                </c:pt>
                <c:pt idx="7664">
                  <c:v>37616</c:v>
                </c:pt>
                <c:pt idx="7665">
                  <c:v>37617</c:v>
                </c:pt>
                <c:pt idx="7666">
                  <c:v>37618</c:v>
                </c:pt>
                <c:pt idx="7667">
                  <c:v>37619</c:v>
                </c:pt>
                <c:pt idx="7668">
                  <c:v>37620</c:v>
                </c:pt>
                <c:pt idx="7669">
                  <c:v>37621</c:v>
                </c:pt>
                <c:pt idx="7670">
                  <c:v>37622</c:v>
                </c:pt>
                <c:pt idx="7671">
                  <c:v>37623</c:v>
                </c:pt>
                <c:pt idx="7672">
                  <c:v>37624</c:v>
                </c:pt>
                <c:pt idx="7673">
                  <c:v>37625</c:v>
                </c:pt>
                <c:pt idx="7674">
                  <c:v>37626</c:v>
                </c:pt>
                <c:pt idx="7675">
                  <c:v>37627</c:v>
                </c:pt>
                <c:pt idx="7676">
                  <c:v>37628</c:v>
                </c:pt>
                <c:pt idx="7677">
                  <c:v>37629</c:v>
                </c:pt>
                <c:pt idx="7678">
                  <c:v>37630</c:v>
                </c:pt>
                <c:pt idx="7679">
                  <c:v>37631</c:v>
                </c:pt>
                <c:pt idx="7680">
                  <c:v>37632</c:v>
                </c:pt>
                <c:pt idx="7681">
                  <c:v>37633</c:v>
                </c:pt>
                <c:pt idx="7682">
                  <c:v>37634</c:v>
                </c:pt>
                <c:pt idx="7683">
                  <c:v>37635</c:v>
                </c:pt>
                <c:pt idx="7684">
                  <c:v>37636</c:v>
                </c:pt>
                <c:pt idx="7685">
                  <c:v>37637</c:v>
                </c:pt>
                <c:pt idx="7686">
                  <c:v>37638</c:v>
                </c:pt>
                <c:pt idx="7687">
                  <c:v>37639</c:v>
                </c:pt>
                <c:pt idx="7688">
                  <c:v>37640</c:v>
                </c:pt>
                <c:pt idx="7689">
                  <c:v>37641</c:v>
                </c:pt>
                <c:pt idx="7690">
                  <c:v>37642</c:v>
                </c:pt>
                <c:pt idx="7691">
                  <c:v>37643</c:v>
                </c:pt>
                <c:pt idx="7692">
                  <c:v>37644</c:v>
                </c:pt>
                <c:pt idx="7693">
                  <c:v>37645</c:v>
                </c:pt>
                <c:pt idx="7694">
                  <c:v>37646</c:v>
                </c:pt>
                <c:pt idx="7695">
                  <c:v>37647</c:v>
                </c:pt>
                <c:pt idx="7696">
                  <c:v>37648</c:v>
                </c:pt>
                <c:pt idx="7697">
                  <c:v>37649</c:v>
                </c:pt>
                <c:pt idx="7698">
                  <c:v>37650</c:v>
                </c:pt>
                <c:pt idx="7699">
                  <c:v>37651</c:v>
                </c:pt>
                <c:pt idx="7700">
                  <c:v>37652</c:v>
                </c:pt>
                <c:pt idx="7701">
                  <c:v>37653</c:v>
                </c:pt>
                <c:pt idx="7702">
                  <c:v>37654</c:v>
                </c:pt>
                <c:pt idx="7703">
                  <c:v>37655</c:v>
                </c:pt>
                <c:pt idx="7704">
                  <c:v>37656</c:v>
                </c:pt>
                <c:pt idx="7705">
                  <c:v>37657</c:v>
                </c:pt>
                <c:pt idx="7706">
                  <c:v>37658</c:v>
                </c:pt>
                <c:pt idx="7707">
                  <c:v>37659</c:v>
                </c:pt>
                <c:pt idx="7708">
                  <c:v>37660</c:v>
                </c:pt>
                <c:pt idx="7709">
                  <c:v>37661</c:v>
                </c:pt>
                <c:pt idx="7710">
                  <c:v>37662</c:v>
                </c:pt>
                <c:pt idx="7711">
                  <c:v>37663</c:v>
                </c:pt>
                <c:pt idx="7712">
                  <c:v>37664</c:v>
                </c:pt>
                <c:pt idx="7713">
                  <c:v>37665</c:v>
                </c:pt>
                <c:pt idx="7714">
                  <c:v>37666</c:v>
                </c:pt>
                <c:pt idx="7715">
                  <c:v>37667</c:v>
                </c:pt>
                <c:pt idx="7716">
                  <c:v>37668</c:v>
                </c:pt>
                <c:pt idx="7717">
                  <c:v>37669</c:v>
                </c:pt>
                <c:pt idx="7718">
                  <c:v>37670</c:v>
                </c:pt>
                <c:pt idx="7719">
                  <c:v>37671</c:v>
                </c:pt>
                <c:pt idx="7720">
                  <c:v>37672</c:v>
                </c:pt>
                <c:pt idx="7721">
                  <c:v>37673</c:v>
                </c:pt>
                <c:pt idx="7722">
                  <c:v>37674</c:v>
                </c:pt>
                <c:pt idx="7723">
                  <c:v>37675</c:v>
                </c:pt>
                <c:pt idx="7724">
                  <c:v>37676</c:v>
                </c:pt>
                <c:pt idx="7725">
                  <c:v>37677</c:v>
                </c:pt>
                <c:pt idx="7726">
                  <c:v>37678</c:v>
                </c:pt>
                <c:pt idx="7727">
                  <c:v>37679</c:v>
                </c:pt>
                <c:pt idx="7728">
                  <c:v>37680</c:v>
                </c:pt>
                <c:pt idx="7729">
                  <c:v>37681</c:v>
                </c:pt>
                <c:pt idx="7730">
                  <c:v>37682</c:v>
                </c:pt>
                <c:pt idx="7731">
                  <c:v>37683</c:v>
                </c:pt>
                <c:pt idx="7732">
                  <c:v>37684</c:v>
                </c:pt>
                <c:pt idx="7733">
                  <c:v>37685</c:v>
                </c:pt>
                <c:pt idx="7734">
                  <c:v>37686</c:v>
                </c:pt>
                <c:pt idx="7735">
                  <c:v>37687</c:v>
                </c:pt>
                <c:pt idx="7736">
                  <c:v>37688</c:v>
                </c:pt>
                <c:pt idx="7737">
                  <c:v>37689</c:v>
                </c:pt>
                <c:pt idx="7738">
                  <c:v>37690</c:v>
                </c:pt>
                <c:pt idx="7739">
                  <c:v>37691</c:v>
                </c:pt>
                <c:pt idx="7740">
                  <c:v>37692</c:v>
                </c:pt>
                <c:pt idx="7741">
                  <c:v>37693</c:v>
                </c:pt>
                <c:pt idx="7742">
                  <c:v>37694</c:v>
                </c:pt>
                <c:pt idx="7743">
                  <c:v>37695</c:v>
                </c:pt>
                <c:pt idx="7744">
                  <c:v>37696</c:v>
                </c:pt>
                <c:pt idx="7745">
                  <c:v>37697</c:v>
                </c:pt>
                <c:pt idx="7746">
                  <c:v>37698</c:v>
                </c:pt>
                <c:pt idx="7747">
                  <c:v>37699</c:v>
                </c:pt>
                <c:pt idx="7748">
                  <c:v>37700</c:v>
                </c:pt>
                <c:pt idx="7749">
                  <c:v>37701</c:v>
                </c:pt>
                <c:pt idx="7750">
                  <c:v>37702</c:v>
                </c:pt>
                <c:pt idx="7751">
                  <c:v>37703</c:v>
                </c:pt>
                <c:pt idx="7752">
                  <c:v>37704</c:v>
                </c:pt>
                <c:pt idx="7753">
                  <c:v>37705</c:v>
                </c:pt>
                <c:pt idx="7754">
                  <c:v>37706</c:v>
                </c:pt>
                <c:pt idx="7755">
                  <c:v>37707</c:v>
                </c:pt>
                <c:pt idx="7756">
                  <c:v>37708</c:v>
                </c:pt>
                <c:pt idx="7757">
                  <c:v>37709</c:v>
                </c:pt>
                <c:pt idx="7758">
                  <c:v>37710</c:v>
                </c:pt>
                <c:pt idx="7759">
                  <c:v>37711</c:v>
                </c:pt>
                <c:pt idx="7760">
                  <c:v>37712</c:v>
                </c:pt>
                <c:pt idx="7761">
                  <c:v>37713</c:v>
                </c:pt>
                <c:pt idx="7762">
                  <c:v>37714</c:v>
                </c:pt>
                <c:pt idx="7763">
                  <c:v>37715</c:v>
                </c:pt>
                <c:pt idx="7764">
                  <c:v>37716</c:v>
                </c:pt>
                <c:pt idx="7765">
                  <c:v>37717</c:v>
                </c:pt>
                <c:pt idx="7766">
                  <c:v>37718</c:v>
                </c:pt>
                <c:pt idx="7767">
                  <c:v>37719</c:v>
                </c:pt>
                <c:pt idx="7768">
                  <c:v>37720</c:v>
                </c:pt>
                <c:pt idx="7769">
                  <c:v>37721</c:v>
                </c:pt>
                <c:pt idx="7770">
                  <c:v>37722</c:v>
                </c:pt>
                <c:pt idx="7771">
                  <c:v>37723</c:v>
                </c:pt>
                <c:pt idx="7772">
                  <c:v>37724</c:v>
                </c:pt>
                <c:pt idx="7773">
                  <c:v>37725</c:v>
                </c:pt>
                <c:pt idx="7774">
                  <c:v>37726</c:v>
                </c:pt>
                <c:pt idx="7775">
                  <c:v>37727</c:v>
                </c:pt>
                <c:pt idx="7776">
                  <c:v>37728</c:v>
                </c:pt>
                <c:pt idx="7777">
                  <c:v>37729</c:v>
                </c:pt>
                <c:pt idx="7778">
                  <c:v>37730</c:v>
                </c:pt>
                <c:pt idx="7779">
                  <c:v>37731</c:v>
                </c:pt>
                <c:pt idx="7780">
                  <c:v>37732</c:v>
                </c:pt>
                <c:pt idx="7781">
                  <c:v>37733</c:v>
                </c:pt>
                <c:pt idx="7782">
                  <c:v>37734</c:v>
                </c:pt>
                <c:pt idx="7783">
                  <c:v>37735</c:v>
                </c:pt>
                <c:pt idx="7784">
                  <c:v>37736</c:v>
                </c:pt>
                <c:pt idx="7785">
                  <c:v>37737</c:v>
                </c:pt>
                <c:pt idx="7786">
                  <c:v>37738</c:v>
                </c:pt>
                <c:pt idx="7787">
                  <c:v>37739</c:v>
                </c:pt>
                <c:pt idx="7788">
                  <c:v>37740</c:v>
                </c:pt>
                <c:pt idx="7789">
                  <c:v>37741</c:v>
                </c:pt>
                <c:pt idx="7790">
                  <c:v>37742</c:v>
                </c:pt>
                <c:pt idx="7791">
                  <c:v>37743</c:v>
                </c:pt>
                <c:pt idx="7792">
                  <c:v>37744</c:v>
                </c:pt>
                <c:pt idx="7793">
                  <c:v>37745</c:v>
                </c:pt>
                <c:pt idx="7794">
                  <c:v>37746</c:v>
                </c:pt>
                <c:pt idx="7795">
                  <c:v>37747</c:v>
                </c:pt>
                <c:pt idx="7796">
                  <c:v>37748</c:v>
                </c:pt>
                <c:pt idx="7797">
                  <c:v>37749</c:v>
                </c:pt>
                <c:pt idx="7798">
                  <c:v>37750</c:v>
                </c:pt>
                <c:pt idx="7799">
                  <c:v>37751</c:v>
                </c:pt>
                <c:pt idx="7800">
                  <c:v>37752</c:v>
                </c:pt>
                <c:pt idx="7801">
                  <c:v>37753</c:v>
                </c:pt>
                <c:pt idx="7802">
                  <c:v>37754</c:v>
                </c:pt>
                <c:pt idx="7803">
                  <c:v>37755</c:v>
                </c:pt>
                <c:pt idx="7804">
                  <c:v>37756</c:v>
                </c:pt>
                <c:pt idx="7805">
                  <c:v>37757</c:v>
                </c:pt>
                <c:pt idx="7806">
                  <c:v>37758</c:v>
                </c:pt>
                <c:pt idx="7807">
                  <c:v>37759</c:v>
                </c:pt>
                <c:pt idx="7808">
                  <c:v>37760</c:v>
                </c:pt>
                <c:pt idx="7809">
                  <c:v>37761</c:v>
                </c:pt>
                <c:pt idx="7810">
                  <c:v>37762</c:v>
                </c:pt>
                <c:pt idx="7811">
                  <c:v>37763</c:v>
                </c:pt>
                <c:pt idx="7812">
                  <c:v>37764</c:v>
                </c:pt>
                <c:pt idx="7813">
                  <c:v>37765</c:v>
                </c:pt>
                <c:pt idx="7814">
                  <c:v>37766</c:v>
                </c:pt>
                <c:pt idx="7815">
                  <c:v>37767</c:v>
                </c:pt>
                <c:pt idx="7816">
                  <c:v>37768</c:v>
                </c:pt>
                <c:pt idx="7817">
                  <c:v>37769</c:v>
                </c:pt>
                <c:pt idx="7818">
                  <c:v>37770</c:v>
                </c:pt>
                <c:pt idx="7819">
                  <c:v>37771</c:v>
                </c:pt>
                <c:pt idx="7820">
                  <c:v>37772</c:v>
                </c:pt>
                <c:pt idx="7821">
                  <c:v>37773</c:v>
                </c:pt>
                <c:pt idx="7822">
                  <c:v>37774</c:v>
                </c:pt>
                <c:pt idx="7823">
                  <c:v>37775</c:v>
                </c:pt>
                <c:pt idx="7824">
                  <c:v>37776</c:v>
                </c:pt>
                <c:pt idx="7825">
                  <c:v>37777</c:v>
                </c:pt>
                <c:pt idx="7826">
                  <c:v>37778</c:v>
                </c:pt>
                <c:pt idx="7827">
                  <c:v>37779</c:v>
                </c:pt>
                <c:pt idx="7828">
                  <c:v>37780</c:v>
                </c:pt>
                <c:pt idx="7829">
                  <c:v>37781</c:v>
                </c:pt>
                <c:pt idx="7830">
                  <c:v>37782</c:v>
                </c:pt>
                <c:pt idx="7831">
                  <c:v>37783</c:v>
                </c:pt>
                <c:pt idx="7832">
                  <c:v>37784</c:v>
                </c:pt>
                <c:pt idx="7833">
                  <c:v>37785</c:v>
                </c:pt>
                <c:pt idx="7834">
                  <c:v>37786</c:v>
                </c:pt>
                <c:pt idx="7835">
                  <c:v>37787</c:v>
                </c:pt>
                <c:pt idx="7836">
                  <c:v>37788</c:v>
                </c:pt>
                <c:pt idx="7837">
                  <c:v>37789</c:v>
                </c:pt>
                <c:pt idx="7838">
                  <c:v>37790</c:v>
                </c:pt>
                <c:pt idx="7839">
                  <c:v>37791</c:v>
                </c:pt>
                <c:pt idx="7840">
                  <c:v>37792</c:v>
                </c:pt>
                <c:pt idx="7841">
                  <c:v>37793</c:v>
                </c:pt>
                <c:pt idx="7842">
                  <c:v>37794</c:v>
                </c:pt>
                <c:pt idx="7843">
                  <c:v>37795</c:v>
                </c:pt>
                <c:pt idx="7844">
                  <c:v>37796</c:v>
                </c:pt>
                <c:pt idx="7845">
                  <c:v>37797</c:v>
                </c:pt>
                <c:pt idx="7846">
                  <c:v>37798</c:v>
                </c:pt>
                <c:pt idx="7847">
                  <c:v>37799</c:v>
                </c:pt>
                <c:pt idx="7848">
                  <c:v>37800</c:v>
                </c:pt>
                <c:pt idx="7849">
                  <c:v>37801</c:v>
                </c:pt>
                <c:pt idx="7850">
                  <c:v>37802</c:v>
                </c:pt>
                <c:pt idx="7851">
                  <c:v>37803</c:v>
                </c:pt>
                <c:pt idx="7852">
                  <c:v>37804</c:v>
                </c:pt>
                <c:pt idx="7853">
                  <c:v>37805</c:v>
                </c:pt>
                <c:pt idx="7854">
                  <c:v>37806</c:v>
                </c:pt>
                <c:pt idx="7855">
                  <c:v>37807</c:v>
                </c:pt>
                <c:pt idx="7856">
                  <c:v>37808</c:v>
                </c:pt>
                <c:pt idx="7857">
                  <c:v>37809</c:v>
                </c:pt>
                <c:pt idx="7858">
                  <c:v>37810</c:v>
                </c:pt>
                <c:pt idx="7859">
                  <c:v>37811</c:v>
                </c:pt>
                <c:pt idx="7860">
                  <c:v>37812</c:v>
                </c:pt>
                <c:pt idx="7861">
                  <c:v>37813</c:v>
                </c:pt>
                <c:pt idx="7862">
                  <c:v>37814</c:v>
                </c:pt>
                <c:pt idx="7863">
                  <c:v>37815</c:v>
                </c:pt>
                <c:pt idx="7864">
                  <c:v>37816</c:v>
                </c:pt>
                <c:pt idx="7865">
                  <c:v>37817</c:v>
                </c:pt>
                <c:pt idx="7866">
                  <c:v>37818</c:v>
                </c:pt>
                <c:pt idx="7867">
                  <c:v>37819</c:v>
                </c:pt>
                <c:pt idx="7868">
                  <c:v>37820</c:v>
                </c:pt>
                <c:pt idx="7869">
                  <c:v>37821</c:v>
                </c:pt>
                <c:pt idx="7870">
                  <c:v>37822</c:v>
                </c:pt>
                <c:pt idx="7871">
                  <c:v>37823</c:v>
                </c:pt>
                <c:pt idx="7872">
                  <c:v>37824</c:v>
                </c:pt>
                <c:pt idx="7873">
                  <c:v>37825</c:v>
                </c:pt>
                <c:pt idx="7874">
                  <c:v>37826</c:v>
                </c:pt>
                <c:pt idx="7875">
                  <c:v>37827</c:v>
                </c:pt>
                <c:pt idx="7876">
                  <c:v>37828</c:v>
                </c:pt>
                <c:pt idx="7877">
                  <c:v>37829</c:v>
                </c:pt>
                <c:pt idx="7878">
                  <c:v>37830</c:v>
                </c:pt>
                <c:pt idx="7879">
                  <c:v>37831</c:v>
                </c:pt>
                <c:pt idx="7880">
                  <c:v>37832</c:v>
                </c:pt>
                <c:pt idx="7881">
                  <c:v>37833</c:v>
                </c:pt>
                <c:pt idx="7882">
                  <c:v>37834</c:v>
                </c:pt>
                <c:pt idx="7883">
                  <c:v>37835</c:v>
                </c:pt>
                <c:pt idx="7884">
                  <c:v>37836</c:v>
                </c:pt>
                <c:pt idx="7885">
                  <c:v>37837</c:v>
                </c:pt>
                <c:pt idx="7886">
                  <c:v>37838</c:v>
                </c:pt>
                <c:pt idx="7887">
                  <c:v>37839</c:v>
                </c:pt>
                <c:pt idx="7888">
                  <c:v>37840</c:v>
                </c:pt>
                <c:pt idx="7889">
                  <c:v>37841</c:v>
                </c:pt>
                <c:pt idx="7890">
                  <c:v>37842</c:v>
                </c:pt>
                <c:pt idx="7891">
                  <c:v>37843</c:v>
                </c:pt>
                <c:pt idx="7892">
                  <c:v>37844</c:v>
                </c:pt>
                <c:pt idx="7893">
                  <c:v>37845</c:v>
                </c:pt>
                <c:pt idx="7894">
                  <c:v>37846</c:v>
                </c:pt>
                <c:pt idx="7895">
                  <c:v>37847</c:v>
                </c:pt>
                <c:pt idx="7896">
                  <c:v>37848</c:v>
                </c:pt>
                <c:pt idx="7897">
                  <c:v>37849</c:v>
                </c:pt>
                <c:pt idx="7898">
                  <c:v>37850</c:v>
                </c:pt>
                <c:pt idx="7899">
                  <c:v>37851</c:v>
                </c:pt>
                <c:pt idx="7900">
                  <c:v>37852</c:v>
                </c:pt>
                <c:pt idx="7901">
                  <c:v>37853</c:v>
                </c:pt>
                <c:pt idx="7902">
                  <c:v>37854</c:v>
                </c:pt>
                <c:pt idx="7903">
                  <c:v>37855</c:v>
                </c:pt>
                <c:pt idx="7904">
                  <c:v>37856</c:v>
                </c:pt>
                <c:pt idx="7905">
                  <c:v>37857</c:v>
                </c:pt>
                <c:pt idx="7906">
                  <c:v>37858</c:v>
                </c:pt>
                <c:pt idx="7907">
                  <c:v>37859</c:v>
                </c:pt>
                <c:pt idx="7908">
                  <c:v>37860</c:v>
                </c:pt>
                <c:pt idx="7909">
                  <c:v>37861</c:v>
                </c:pt>
                <c:pt idx="7910">
                  <c:v>37862</c:v>
                </c:pt>
                <c:pt idx="7911">
                  <c:v>37863</c:v>
                </c:pt>
                <c:pt idx="7912">
                  <c:v>37864</c:v>
                </c:pt>
                <c:pt idx="7913">
                  <c:v>37865</c:v>
                </c:pt>
                <c:pt idx="7914">
                  <c:v>37866</c:v>
                </c:pt>
                <c:pt idx="7915">
                  <c:v>37867</c:v>
                </c:pt>
                <c:pt idx="7916">
                  <c:v>37868</c:v>
                </c:pt>
                <c:pt idx="7917">
                  <c:v>37869</c:v>
                </c:pt>
                <c:pt idx="7918">
                  <c:v>37870</c:v>
                </c:pt>
                <c:pt idx="7919">
                  <c:v>37871</c:v>
                </c:pt>
                <c:pt idx="7920">
                  <c:v>37872</c:v>
                </c:pt>
                <c:pt idx="7921">
                  <c:v>37873</c:v>
                </c:pt>
                <c:pt idx="7922">
                  <c:v>37874</c:v>
                </c:pt>
                <c:pt idx="7923">
                  <c:v>37875</c:v>
                </c:pt>
                <c:pt idx="7924">
                  <c:v>37876</c:v>
                </c:pt>
                <c:pt idx="7925">
                  <c:v>37877</c:v>
                </c:pt>
                <c:pt idx="7926">
                  <c:v>37878</c:v>
                </c:pt>
                <c:pt idx="7927">
                  <c:v>37879</c:v>
                </c:pt>
                <c:pt idx="7928">
                  <c:v>37880</c:v>
                </c:pt>
                <c:pt idx="7929">
                  <c:v>37881</c:v>
                </c:pt>
                <c:pt idx="7930">
                  <c:v>37882</c:v>
                </c:pt>
                <c:pt idx="7931">
                  <c:v>37883</c:v>
                </c:pt>
                <c:pt idx="7932">
                  <c:v>37884</c:v>
                </c:pt>
                <c:pt idx="7933">
                  <c:v>37885</c:v>
                </c:pt>
                <c:pt idx="7934">
                  <c:v>37886</c:v>
                </c:pt>
                <c:pt idx="7935">
                  <c:v>37887</c:v>
                </c:pt>
                <c:pt idx="7936">
                  <c:v>37888</c:v>
                </c:pt>
                <c:pt idx="7937">
                  <c:v>37889</c:v>
                </c:pt>
                <c:pt idx="7938">
                  <c:v>37890</c:v>
                </c:pt>
                <c:pt idx="7939">
                  <c:v>37891</c:v>
                </c:pt>
                <c:pt idx="7940">
                  <c:v>37892</c:v>
                </c:pt>
                <c:pt idx="7941">
                  <c:v>37893</c:v>
                </c:pt>
                <c:pt idx="7942">
                  <c:v>37894</c:v>
                </c:pt>
                <c:pt idx="7943">
                  <c:v>37895</c:v>
                </c:pt>
                <c:pt idx="7944">
                  <c:v>37896</c:v>
                </c:pt>
                <c:pt idx="7945">
                  <c:v>37897</c:v>
                </c:pt>
                <c:pt idx="7946">
                  <c:v>37898</c:v>
                </c:pt>
                <c:pt idx="7947">
                  <c:v>37899</c:v>
                </c:pt>
                <c:pt idx="7948">
                  <c:v>37900</c:v>
                </c:pt>
                <c:pt idx="7949">
                  <c:v>37901</c:v>
                </c:pt>
                <c:pt idx="7950">
                  <c:v>37902</c:v>
                </c:pt>
                <c:pt idx="7951">
                  <c:v>37903</c:v>
                </c:pt>
                <c:pt idx="7952">
                  <c:v>37904</c:v>
                </c:pt>
                <c:pt idx="7953">
                  <c:v>37905</c:v>
                </c:pt>
                <c:pt idx="7954">
                  <c:v>37906</c:v>
                </c:pt>
                <c:pt idx="7955">
                  <c:v>37907</c:v>
                </c:pt>
                <c:pt idx="7956">
                  <c:v>37908</c:v>
                </c:pt>
                <c:pt idx="7957">
                  <c:v>37909</c:v>
                </c:pt>
                <c:pt idx="7958">
                  <c:v>37910</c:v>
                </c:pt>
                <c:pt idx="7959">
                  <c:v>37911</c:v>
                </c:pt>
                <c:pt idx="7960">
                  <c:v>37912</c:v>
                </c:pt>
                <c:pt idx="7961">
                  <c:v>37913</c:v>
                </c:pt>
                <c:pt idx="7962">
                  <c:v>37914</c:v>
                </c:pt>
                <c:pt idx="7963">
                  <c:v>37915</c:v>
                </c:pt>
                <c:pt idx="7964">
                  <c:v>37916</c:v>
                </c:pt>
                <c:pt idx="7965">
                  <c:v>37917</c:v>
                </c:pt>
                <c:pt idx="7966">
                  <c:v>37918</c:v>
                </c:pt>
                <c:pt idx="7967">
                  <c:v>37919</c:v>
                </c:pt>
                <c:pt idx="7968">
                  <c:v>37920</c:v>
                </c:pt>
                <c:pt idx="7969">
                  <c:v>37921</c:v>
                </c:pt>
                <c:pt idx="7970">
                  <c:v>37922</c:v>
                </c:pt>
                <c:pt idx="7971">
                  <c:v>37923</c:v>
                </c:pt>
                <c:pt idx="7972">
                  <c:v>37924</c:v>
                </c:pt>
                <c:pt idx="7973">
                  <c:v>37925</c:v>
                </c:pt>
                <c:pt idx="7974">
                  <c:v>37926</c:v>
                </c:pt>
                <c:pt idx="7975">
                  <c:v>37927</c:v>
                </c:pt>
                <c:pt idx="7976">
                  <c:v>37928</c:v>
                </c:pt>
                <c:pt idx="7977">
                  <c:v>37929</c:v>
                </c:pt>
                <c:pt idx="7978">
                  <c:v>37930</c:v>
                </c:pt>
                <c:pt idx="7979">
                  <c:v>37931</c:v>
                </c:pt>
                <c:pt idx="7980">
                  <c:v>37932</c:v>
                </c:pt>
                <c:pt idx="7981">
                  <c:v>37933</c:v>
                </c:pt>
                <c:pt idx="7982">
                  <c:v>37934</c:v>
                </c:pt>
                <c:pt idx="7983">
                  <c:v>37935</c:v>
                </c:pt>
                <c:pt idx="7984">
                  <c:v>37936</c:v>
                </c:pt>
                <c:pt idx="7985">
                  <c:v>37937</c:v>
                </c:pt>
                <c:pt idx="7986">
                  <c:v>37938</c:v>
                </c:pt>
                <c:pt idx="7987">
                  <c:v>37939</c:v>
                </c:pt>
                <c:pt idx="7988">
                  <c:v>37940</c:v>
                </c:pt>
                <c:pt idx="7989">
                  <c:v>37941</c:v>
                </c:pt>
                <c:pt idx="7990">
                  <c:v>37942</c:v>
                </c:pt>
                <c:pt idx="7991">
                  <c:v>37943</c:v>
                </c:pt>
                <c:pt idx="7992">
                  <c:v>37944</c:v>
                </c:pt>
                <c:pt idx="7993">
                  <c:v>37945</c:v>
                </c:pt>
                <c:pt idx="7994">
                  <c:v>37946</c:v>
                </c:pt>
                <c:pt idx="7995">
                  <c:v>37947</c:v>
                </c:pt>
                <c:pt idx="7996">
                  <c:v>37948</c:v>
                </c:pt>
                <c:pt idx="7997">
                  <c:v>37949</c:v>
                </c:pt>
                <c:pt idx="7998">
                  <c:v>37950</c:v>
                </c:pt>
                <c:pt idx="7999">
                  <c:v>37951</c:v>
                </c:pt>
                <c:pt idx="8000">
                  <c:v>37952</c:v>
                </c:pt>
                <c:pt idx="8001">
                  <c:v>37953</c:v>
                </c:pt>
                <c:pt idx="8002">
                  <c:v>37954</c:v>
                </c:pt>
                <c:pt idx="8003">
                  <c:v>37955</c:v>
                </c:pt>
                <c:pt idx="8004">
                  <c:v>37956</c:v>
                </c:pt>
                <c:pt idx="8005">
                  <c:v>37957</c:v>
                </c:pt>
                <c:pt idx="8006">
                  <c:v>37958</c:v>
                </c:pt>
                <c:pt idx="8007">
                  <c:v>37959</c:v>
                </c:pt>
                <c:pt idx="8008">
                  <c:v>37960</c:v>
                </c:pt>
                <c:pt idx="8009">
                  <c:v>37961</c:v>
                </c:pt>
                <c:pt idx="8010">
                  <c:v>37962</c:v>
                </c:pt>
                <c:pt idx="8011">
                  <c:v>37963</c:v>
                </c:pt>
                <c:pt idx="8012">
                  <c:v>37964</c:v>
                </c:pt>
                <c:pt idx="8013">
                  <c:v>37965</c:v>
                </c:pt>
                <c:pt idx="8014">
                  <c:v>37966</c:v>
                </c:pt>
                <c:pt idx="8015">
                  <c:v>37967</c:v>
                </c:pt>
                <c:pt idx="8016">
                  <c:v>37968</c:v>
                </c:pt>
                <c:pt idx="8017">
                  <c:v>37969</c:v>
                </c:pt>
                <c:pt idx="8018">
                  <c:v>37970</c:v>
                </c:pt>
                <c:pt idx="8019">
                  <c:v>37971</c:v>
                </c:pt>
                <c:pt idx="8020">
                  <c:v>37972</c:v>
                </c:pt>
                <c:pt idx="8021">
                  <c:v>37973</c:v>
                </c:pt>
                <c:pt idx="8022">
                  <c:v>37974</c:v>
                </c:pt>
                <c:pt idx="8023">
                  <c:v>37975</c:v>
                </c:pt>
                <c:pt idx="8024">
                  <c:v>37976</c:v>
                </c:pt>
                <c:pt idx="8025">
                  <c:v>37977</c:v>
                </c:pt>
                <c:pt idx="8026">
                  <c:v>37978</c:v>
                </c:pt>
                <c:pt idx="8027">
                  <c:v>37979</c:v>
                </c:pt>
                <c:pt idx="8028">
                  <c:v>37980</c:v>
                </c:pt>
                <c:pt idx="8029">
                  <c:v>37981</c:v>
                </c:pt>
                <c:pt idx="8030">
                  <c:v>37982</c:v>
                </c:pt>
                <c:pt idx="8031">
                  <c:v>37983</c:v>
                </c:pt>
                <c:pt idx="8032">
                  <c:v>37984</c:v>
                </c:pt>
                <c:pt idx="8033">
                  <c:v>37985</c:v>
                </c:pt>
                <c:pt idx="8034">
                  <c:v>37986</c:v>
                </c:pt>
                <c:pt idx="8035">
                  <c:v>37987</c:v>
                </c:pt>
                <c:pt idx="8036">
                  <c:v>37988</c:v>
                </c:pt>
                <c:pt idx="8037">
                  <c:v>37989</c:v>
                </c:pt>
                <c:pt idx="8038">
                  <c:v>37990</c:v>
                </c:pt>
                <c:pt idx="8039">
                  <c:v>37991</c:v>
                </c:pt>
                <c:pt idx="8040">
                  <c:v>37992</c:v>
                </c:pt>
                <c:pt idx="8041">
                  <c:v>37993</c:v>
                </c:pt>
                <c:pt idx="8042">
                  <c:v>37994</c:v>
                </c:pt>
                <c:pt idx="8043">
                  <c:v>37995</c:v>
                </c:pt>
                <c:pt idx="8044">
                  <c:v>37996</c:v>
                </c:pt>
                <c:pt idx="8045">
                  <c:v>37997</c:v>
                </c:pt>
                <c:pt idx="8046">
                  <c:v>37998</c:v>
                </c:pt>
                <c:pt idx="8047">
                  <c:v>37999</c:v>
                </c:pt>
                <c:pt idx="8048">
                  <c:v>38000</c:v>
                </c:pt>
                <c:pt idx="8049">
                  <c:v>38001</c:v>
                </c:pt>
                <c:pt idx="8050">
                  <c:v>38002</c:v>
                </c:pt>
                <c:pt idx="8051">
                  <c:v>38003</c:v>
                </c:pt>
                <c:pt idx="8052">
                  <c:v>38004</c:v>
                </c:pt>
                <c:pt idx="8053">
                  <c:v>38005</c:v>
                </c:pt>
                <c:pt idx="8054">
                  <c:v>38006</c:v>
                </c:pt>
                <c:pt idx="8055">
                  <c:v>38007</c:v>
                </c:pt>
                <c:pt idx="8056">
                  <c:v>38008</c:v>
                </c:pt>
                <c:pt idx="8057">
                  <c:v>38009</c:v>
                </c:pt>
                <c:pt idx="8058">
                  <c:v>38010</c:v>
                </c:pt>
                <c:pt idx="8059">
                  <c:v>38011</c:v>
                </c:pt>
                <c:pt idx="8060">
                  <c:v>38012</c:v>
                </c:pt>
                <c:pt idx="8061">
                  <c:v>38013</c:v>
                </c:pt>
                <c:pt idx="8062">
                  <c:v>38014</c:v>
                </c:pt>
                <c:pt idx="8063">
                  <c:v>38015</c:v>
                </c:pt>
                <c:pt idx="8064">
                  <c:v>38016</c:v>
                </c:pt>
                <c:pt idx="8065">
                  <c:v>38017</c:v>
                </c:pt>
                <c:pt idx="8066">
                  <c:v>38018</c:v>
                </c:pt>
                <c:pt idx="8067">
                  <c:v>38019</c:v>
                </c:pt>
                <c:pt idx="8068">
                  <c:v>38020</c:v>
                </c:pt>
                <c:pt idx="8069">
                  <c:v>38021</c:v>
                </c:pt>
                <c:pt idx="8070">
                  <c:v>38022</c:v>
                </c:pt>
                <c:pt idx="8071">
                  <c:v>38023</c:v>
                </c:pt>
                <c:pt idx="8072">
                  <c:v>38024</c:v>
                </c:pt>
                <c:pt idx="8073">
                  <c:v>38025</c:v>
                </c:pt>
                <c:pt idx="8074">
                  <c:v>38026</c:v>
                </c:pt>
                <c:pt idx="8075">
                  <c:v>38027</c:v>
                </c:pt>
                <c:pt idx="8076">
                  <c:v>38028</c:v>
                </c:pt>
                <c:pt idx="8077">
                  <c:v>38029</c:v>
                </c:pt>
                <c:pt idx="8078">
                  <c:v>38030</c:v>
                </c:pt>
                <c:pt idx="8079">
                  <c:v>38031</c:v>
                </c:pt>
                <c:pt idx="8080">
                  <c:v>38032</c:v>
                </c:pt>
                <c:pt idx="8081">
                  <c:v>38033</c:v>
                </c:pt>
                <c:pt idx="8082">
                  <c:v>38034</c:v>
                </c:pt>
                <c:pt idx="8083">
                  <c:v>38035</c:v>
                </c:pt>
                <c:pt idx="8084">
                  <c:v>38036</c:v>
                </c:pt>
                <c:pt idx="8085">
                  <c:v>38037</c:v>
                </c:pt>
                <c:pt idx="8086">
                  <c:v>38038</c:v>
                </c:pt>
                <c:pt idx="8087">
                  <c:v>38039</c:v>
                </c:pt>
                <c:pt idx="8088">
                  <c:v>38040</c:v>
                </c:pt>
                <c:pt idx="8089">
                  <c:v>38041</c:v>
                </c:pt>
                <c:pt idx="8090">
                  <c:v>38042</c:v>
                </c:pt>
                <c:pt idx="8091">
                  <c:v>38043</c:v>
                </c:pt>
                <c:pt idx="8092">
                  <c:v>38044</c:v>
                </c:pt>
                <c:pt idx="8093">
                  <c:v>38045</c:v>
                </c:pt>
                <c:pt idx="8094">
                  <c:v>38046</c:v>
                </c:pt>
                <c:pt idx="8095">
                  <c:v>38047</c:v>
                </c:pt>
                <c:pt idx="8096">
                  <c:v>38048</c:v>
                </c:pt>
                <c:pt idx="8097">
                  <c:v>38049</c:v>
                </c:pt>
                <c:pt idx="8098">
                  <c:v>38050</c:v>
                </c:pt>
                <c:pt idx="8099">
                  <c:v>38051</c:v>
                </c:pt>
                <c:pt idx="8100">
                  <c:v>38052</c:v>
                </c:pt>
                <c:pt idx="8101">
                  <c:v>38053</c:v>
                </c:pt>
                <c:pt idx="8102">
                  <c:v>38054</c:v>
                </c:pt>
                <c:pt idx="8103">
                  <c:v>38055</c:v>
                </c:pt>
                <c:pt idx="8104">
                  <c:v>38056</c:v>
                </c:pt>
                <c:pt idx="8105">
                  <c:v>38057</c:v>
                </c:pt>
                <c:pt idx="8106">
                  <c:v>38058</c:v>
                </c:pt>
                <c:pt idx="8107">
                  <c:v>38059</c:v>
                </c:pt>
                <c:pt idx="8108">
                  <c:v>38060</c:v>
                </c:pt>
                <c:pt idx="8109">
                  <c:v>38061</c:v>
                </c:pt>
                <c:pt idx="8110">
                  <c:v>38062</c:v>
                </c:pt>
                <c:pt idx="8111">
                  <c:v>38063</c:v>
                </c:pt>
                <c:pt idx="8112">
                  <c:v>38064</c:v>
                </c:pt>
                <c:pt idx="8113">
                  <c:v>38065</c:v>
                </c:pt>
                <c:pt idx="8114">
                  <c:v>38066</c:v>
                </c:pt>
                <c:pt idx="8115">
                  <c:v>38067</c:v>
                </c:pt>
                <c:pt idx="8116">
                  <c:v>38068</c:v>
                </c:pt>
                <c:pt idx="8117">
                  <c:v>38069</c:v>
                </c:pt>
                <c:pt idx="8118">
                  <c:v>38070</c:v>
                </c:pt>
                <c:pt idx="8119">
                  <c:v>38071</c:v>
                </c:pt>
                <c:pt idx="8120">
                  <c:v>38072</c:v>
                </c:pt>
                <c:pt idx="8121">
                  <c:v>38073</c:v>
                </c:pt>
                <c:pt idx="8122">
                  <c:v>38074</c:v>
                </c:pt>
                <c:pt idx="8123">
                  <c:v>38075</c:v>
                </c:pt>
                <c:pt idx="8124">
                  <c:v>38076</c:v>
                </c:pt>
                <c:pt idx="8125">
                  <c:v>38077</c:v>
                </c:pt>
                <c:pt idx="8126">
                  <c:v>38078</c:v>
                </c:pt>
                <c:pt idx="8127">
                  <c:v>38079</c:v>
                </c:pt>
                <c:pt idx="8128">
                  <c:v>38080</c:v>
                </c:pt>
                <c:pt idx="8129">
                  <c:v>38081</c:v>
                </c:pt>
                <c:pt idx="8130">
                  <c:v>38082</c:v>
                </c:pt>
                <c:pt idx="8131">
                  <c:v>38083</c:v>
                </c:pt>
                <c:pt idx="8132">
                  <c:v>38084</c:v>
                </c:pt>
                <c:pt idx="8133">
                  <c:v>38085</c:v>
                </c:pt>
                <c:pt idx="8134">
                  <c:v>38086</c:v>
                </c:pt>
                <c:pt idx="8135">
                  <c:v>38087</c:v>
                </c:pt>
                <c:pt idx="8136">
                  <c:v>38088</c:v>
                </c:pt>
                <c:pt idx="8137">
                  <c:v>38089</c:v>
                </c:pt>
                <c:pt idx="8138">
                  <c:v>38090</c:v>
                </c:pt>
                <c:pt idx="8139">
                  <c:v>38091</c:v>
                </c:pt>
                <c:pt idx="8140">
                  <c:v>38092</c:v>
                </c:pt>
                <c:pt idx="8141">
                  <c:v>38093</c:v>
                </c:pt>
                <c:pt idx="8142">
                  <c:v>38094</c:v>
                </c:pt>
                <c:pt idx="8143">
                  <c:v>38095</c:v>
                </c:pt>
                <c:pt idx="8144">
                  <c:v>38096</c:v>
                </c:pt>
                <c:pt idx="8145">
                  <c:v>38097</c:v>
                </c:pt>
                <c:pt idx="8146">
                  <c:v>38098</c:v>
                </c:pt>
                <c:pt idx="8147">
                  <c:v>38099</c:v>
                </c:pt>
                <c:pt idx="8148">
                  <c:v>38100</c:v>
                </c:pt>
                <c:pt idx="8149">
                  <c:v>38101</c:v>
                </c:pt>
                <c:pt idx="8150">
                  <c:v>38102</c:v>
                </c:pt>
                <c:pt idx="8151">
                  <c:v>38103</c:v>
                </c:pt>
                <c:pt idx="8152">
                  <c:v>38104</c:v>
                </c:pt>
                <c:pt idx="8153">
                  <c:v>38105</c:v>
                </c:pt>
                <c:pt idx="8154">
                  <c:v>38106</c:v>
                </c:pt>
                <c:pt idx="8155">
                  <c:v>38107</c:v>
                </c:pt>
                <c:pt idx="8156">
                  <c:v>38108</c:v>
                </c:pt>
                <c:pt idx="8157">
                  <c:v>38109</c:v>
                </c:pt>
                <c:pt idx="8158">
                  <c:v>38110</c:v>
                </c:pt>
                <c:pt idx="8159">
                  <c:v>38111</c:v>
                </c:pt>
                <c:pt idx="8160">
                  <c:v>38112</c:v>
                </c:pt>
                <c:pt idx="8161">
                  <c:v>38113</c:v>
                </c:pt>
                <c:pt idx="8162">
                  <c:v>38114</c:v>
                </c:pt>
                <c:pt idx="8163">
                  <c:v>38115</c:v>
                </c:pt>
                <c:pt idx="8164">
                  <c:v>38116</c:v>
                </c:pt>
                <c:pt idx="8165">
                  <c:v>38117</c:v>
                </c:pt>
                <c:pt idx="8166">
                  <c:v>38118</c:v>
                </c:pt>
                <c:pt idx="8167">
                  <c:v>38119</c:v>
                </c:pt>
                <c:pt idx="8168">
                  <c:v>38120</c:v>
                </c:pt>
                <c:pt idx="8169">
                  <c:v>38121</c:v>
                </c:pt>
                <c:pt idx="8170">
                  <c:v>38122</c:v>
                </c:pt>
                <c:pt idx="8171">
                  <c:v>38123</c:v>
                </c:pt>
                <c:pt idx="8172">
                  <c:v>38124</c:v>
                </c:pt>
                <c:pt idx="8173">
                  <c:v>38125</c:v>
                </c:pt>
                <c:pt idx="8174">
                  <c:v>38126</c:v>
                </c:pt>
                <c:pt idx="8175">
                  <c:v>38127</c:v>
                </c:pt>
                <c:pt idx="8176">
                  <c:v>38128</c:v>
                </c:pt>
                <c:pt idx="8177">
                  <c:v>38129</c:v>
                </c:pt>
                <c:pt idx="8178">
                  <c:v>38130</c:v>
                </c:pt>
                <c:pt idx="8179">
                  <c:v>38131</c:v>
                </c:pt>
                <c:pt idx="8180">
                  <c:v>38132</c:v>
                </c:pt>
                <c:pt idx="8181">
                  <c:v>38133</c:v>
                </c:pt>
                <c:pt idx="8182">
                  <c:v>38134</c:v>
                </c:pt>
                <c:pt idx="8183">
                  <c:v>38135</c:v>
                </c:pt>
                <c:pt idx="8184">
                  <c:v>38136</c:v>
                </c:pt>
                <c:pt idx="8185">
                  <c:v>38137</c:v>
                </c:pt>
                <c:pt idx="8186">
                  <c:v>38138</c:v>
                </c:pt>
                <c:pt idx="8187">
                  <c:v>38139</c:v>
                </c:pt>
                <c:pt idx="8188">
                  <c:v>38140</c:v>
                </c:pt>
                <c:pt idx="8189">
                  <c:v>38141</c:v>
                </c:pt>
                <c:pt idx="8190">
                  <c:v>38142</c:v>
                </c:pt>
                <c:pt idx="8191">
                  <c:v>38143</c:v>
                </c:pt>
                <c:pt idx="8192">
                  <c:v>38144</c:v>
                </c:pt>
                <c:pt idx="8193">
                  <c:v>38145</c:v>
                </c:pt>
                <c:pt idx="8194">
                  <c:v>38146</c:v>
                </c:pt>
                <c:pt idx="8195">
                  <c:v>38147</c:v>
                </c:pt>
                <c:pt idx="8196">
                  <c:v>38148</c:v>
                </c:pt>
                <c:pt idx="8197">
                  <c:v>38149</c:v>
                </c:pt>
                <c:pt idx="8198">
                  <c:v>38150</c:v>
                </c:pt>
                <c:pt idx="8199">
                  <c:v>38151</c:v>
                </c:pt>
                <c:pt idx="8200">
                  <c:v>38152</c:v>
                </c:pt>
                <c:pt idx="8201">
                  <c:v>38153</c:v>
                </c:pt>
                <c:pt idx="8202">
                  <c:v>38154</c:v>
                </c:pt>
                <c:pt idx="8203">
                  <c:v>38155</c:v>
                </c:pt>
                <c:pt idx="8204">
                  <c:v>38156</c:v>
                </c:pt>
                <c:pt idx="8205">
                  <c:v>38157</c:v>
                </c:pt>
                <c:pt idx="8206">
                  <c:v>38158</c:v>
                </c:pt>
                <c:pt idx="8207">
                  <c:v>38159</c:v>
                </c:pt>
                <c:pt idx="8208">
                  <c:v>38160</c:v>
                </c:pt>
                <c:pt idx="8209">
                  <c:v>38161</c:v>
                </c:pt>
                <c:pt idx="8210">
                  <c:v>38162</c:v>
                </c:pt>
                <c:pt idx="8211">
                  <c:v>38163</c:v>
                </c:pt>
                <c:pt idx="8212">
                  <c:v>38164</c:v>
                </c:pt>
                <c:pt idx="8213">
                  <c:v>38165</c:v>
                </c:pt>
                <c:pt idx="8214">
                  <c:v>38166</c:v>
                </c:pt>
                <c:pt idx="8215">
                  <c:v>38167</c:v>
                </c:pt>
                <c:pt idx="8216">
                  <c:v>38168</c:v>
                </c:pt>
                <c:pt idx="8217">
                  <c:v>38169</c:v>
                </c:pt>
                <c:pt idx="8218">
                  <c:v>38170</c:v>
                </c:pt>
                <c:pt idx="8219">
                  <c:v>38171</c:v>
                </c:pt>
                <c:pt idx="8220">
                  <c:v>38172</c:v>
                </c:pt>
                <c:pt idx="8221">
                  <c:v>38173</c:v>
                </c:pt>
                <c:pt idx="8222">
                  <c:v>38174</c:v>
                </c:pt>
                <c:pt idx="8223">
                  <c:v>38175</c:v>
                </c:pt>
                <c:pt idx="8224">
                  <c:v>38176</c:v>
                </c:pt>
                <c:pt idx="8225">
                  <c:v>38177</c:v>
                </c:pt>
                <c:pt idx="8226">
                  <c:v>38178</c:v>
                </c:pt>
                <c:pt idx="8227">
                  <c:v>38179</c:v>
                </c:pt>
                <c:pt idx="8228">
                  <c:v>38180</c:v>
                </c:pt>
                <c:pt idx="8229">
                  <c:v>38181</c:v>
                </c:pt>
                <c:pt idx="8230">
                  <c:v>38182</c:v>
                </c:pt>
                <c:pt idx="8231">
                  <c:v>38183</c:v>
                </c:pt>
                <c:pt idx="8232">
                  <c:v>38184</c:v>
                </c:pt>
                <c:pt idx="8233">
                  <c:v>38185</c:v>
                </c:pt>
                <c:pt idx="8234">
                  <c:v>38186</c:v>
                </c:pt>
                <c:pt idx="8235">
                  <c:v>38187</c:v>
                </c:pt>
                <c:pt idx="8236">
                  <c:v>38188</c:v>
                </c:pt>
                <c:pt idx="8237">
                  <c:v>38189</c:v>
                </c:pt>
                <c:pt idx="8238">
                  <c:v>38190</c:v>
                </c:pt>
                <c:pt idx="8239">
                  <c:v>38191</c:v>
                </c:pt>
                <c:pt idx="8240">
                  <c:v>38192</c:v>
                </c:pt>
                <c:pt idx="8241">
                  <c:v>38193</c:v>
                </c:pt>
                <c:pt idx="8242">
                  <c:v>38194</c:v>
                </c:pt>
                <c:pt idx="8243">
                  <c:v>38195</c:v>
                </c:pt>
                <c:pt idx="8244">
                  <c:v>38196</c:v>
                </c:pt>
                <c:pt idx="8245">
                  <c:v>38197</c:v>
                </c:pt>
                <c:pt idx="8246">
                  <c:v>38198</c:v>
                </c:pt>
                <c:pt idx="8247">
                  <c:v>38199</c:v>
                </c:pt>
                <c:pt idx="8248">
                  <c:v>38200</c:v>
                </c:pt>
                <c:pt idx="8249">
                  <c:v>38201</c:v>
                </c:pt>
                <c:pt idx="8250">
                  <c:v>38202</c:v>
                </c:pt>
                <c:pt idx="8251">
                  <c:v>38203</c:v>
                </c:pt>
                <c:pt idx="8252">
                  <c:v>38204</c:v>
                </c:pt>
                <c:pt idx="8253">
                  <c:v>38205</c:v>
                </c:pt>
                <c:pt idx="8254">
                  <c:v>38206</c:v>
                </c:pt>
                <c:pt idx="8255">
                  <c:v>38207</c:v>
                </c:pt>
                <c:pt idx="8256">
                  <c:v>38208</c:v>
                </c:pt>
                <c:pt idx="8257">
                  <c:v>38209</c:v>
                </c:pt>
                <c:pt idx="8258">
                  <c:v>38210</c:v>
                </c:pt>
                <c:pt idx="8259">
                  <c:v>38211</c:v>
                </c:pt>
                <c:pt idx="8260">
                  <c:v>38212</c:v>
                </c:pt>
                <c:pt idx="8261">
                  <c:v>38213</c:v>
                </c:pt>
                <c:pt idx="8262">
                  <c:v>38214</c:v>
                </c:pt>
                <c:pt idx="8263">
                  <c:v>38215</c:v>
                </c:pt>
                <c:pt idx="8264">
                  <c:v>38216</c:v>
                </c:pt>
                <c:pt idx="8265">
                  <c:v>38217</c:v>
                </c:pt>
                <c:pt idx="8266">
                  <c:v>38218</c:v>
                </c:pt>
                <c:pt idx="8267">
                  <c:v>38219</c:v>
                </c:pt>
                <c:pt idx="8268">
                  <c:v>38220</c:v>
                </c:pt>
                <c:pt idx="8269">
                  <c:v>38221</c:v>
                </c:pt>
                <c:pt idx="8270">
                  <c:v>38222</c:v>
                </c:pt>
                <c:pt idx="8271">
                  <c:v>38223</c:v>
                </c:pt>
                <c:pt idx="8272">
                  <c:v>38224</c:v>
                </c:pt>
                <c:pt idx="8273">
                  <c:v>38225</c:v>
                </c:pt>
                <c:pt idx="8274">
                  <c:v>38226</c:v>
                </c:pt>
                <c:pt idx="8275">
                  <c:v>38227</c:v>
                </c:pt>
                <c:pt idx="8276">
                  <c:v>38228</c:v>
                </c:pt>
                <c:pt idx="8277">
                  <c:v>38229</c:v>
                </c:pt>
                <c:pt idx="8278">
                  <c:v>38230</c:v>
                </c:pt>
                <c:pt idx="8279">
                  <c:v>38231</c:v>
                </c:pt>
                <c:pt idx="8280">
                  <c:v>38232</c:v>
                </c:pt>
                <c:pt idx="8281">
                  <c:v>38233</c:v>
                </c:pt>
                <c:pt idx="8282">
                  <c:v>38234</c:v>
                </c:pt>
                <c:pt idx="8283">
                  <c:v>38235</c:v>
                </c:pt>
                <c:pt idx="8284">
                  <c:v>38236</c:v>
                </c:pt>
                <c:pt idx="8285">
                  <c:v>38237</c:v>
                </c:pt>
                <c:pt idx="8286">
                  <c:v>38238</c:v>
                </c:pt>
                <c:pt idx="8287">
                  <c:v>38239</c:v>
                </c:pt>
                <c:pt idx="8288">
                  <c:v>38240</c:v>
                </c:pt>
                <c:pt idx="8289">
                  <c:v>38241</c:v>
                </c:pt>
                <c:pt idx="8290">
                  <c:v>38242</c:v>
                </c:pt>
                <c:pt idx="8291">
                  <c:v>38243</c:v>
                </c:pt>
                <c:pt idx="8292">
                  <c:v>38244</c:v>
                </c:pt>
                <c:pt idx="8293">
                  <c:v>38245</c:v>
                </c:pt>
                <c:pt idx="8294">
                  <c:v>38246</c:v>
                </c:pt>
                <c:pt idx="8295">
                  <c:v>38247</c:v>
                </c:pt>
                <c:pt idx="8296">
                  <c:v>38248</c:v>
                </c:pt>
                <c:pt idx="8297">
                  <c:v>38249</c:v>
                </c:pt>
                <c:pt idx="8298">
                  <c:v>38250</c:v>
                </c:pt>
                <c:pt idx="8299">
                  <c:v>38251</c:v>
                </c:pt>
                <c:pt idx="8300">
                  <c:v>38252</c:v>
                </c:pt>
                <c:pt idx="8301">
                  <c:v>38253</c:v>
                </c:pt>
                <c:pt idx="8302">
                  <c:v>38254</c:v>
                </c:pt>
                <c:pt idx="8303">
                  <c:v>38255</c:v>
                </c:pt>
                <c:pt idx="8304">
                  <c:v>38256</c:v>
                </c:pt>
                <c:pt idx="8305">
                  <c:v>38257</c:v>
                </c:pt>
                <c:pt idx="8306">
                  <c:v>38258</c:v>
                </c:pt>
                <c:pt idx="8307">
                  <c:v>38259</c:v>
                </c:pt>
                <c:pt idx="8308">
                  <c:v>38260</c:v>
                </c:pt>
                <c:pt idx="8309">
                  <c:v>38261</c:v>
                </c:pt>
                <c:pt idx="8310">
                  <c:v>38262</c:v>
                </c:pt>
                <c:pt idx="8311">
                  <c:v>38263</c:v>
                </c:pt>
                <c:pt idx="8312">
                  <c:v>38264</c:v>
                </c:pt>
                <c:pt idx="8313">
                  <c:v>38265</c:v>
                </c:pt>
                <c:pt idx="8314">
                  <c:v>38266</c:v>
                </c:pt>
                <c:pt idx="8315">
                  <c:v>38267</c:v>
                </c:pt>
                <c:pt idx="8316">
                  <c:v>38268</c:v>
                </c:pt>
                <c:pt idx="8317">
                  <c:v>38269</c:v>
                </c:pt>
                <c:pt idx="8318">
                  <c:v>38270</c:v>
                </c:pt>
                <c:pt idx="8319">
                  <c:v>38271</c:v>
                </c:pt>
                <c:pt idx="8320">
                  <c:v>38272</c:v>
                </c:pt>
                <c:pt idx="8321">
                  <c:v>38273</c:v>
                </c:pt>
                <c:pt idx="8322">
                  <c:v>38274</c:v>
                </c:pt>
                <c:pt idx="8323">
                  <c:v>38275</c:v>
                </c:pt>
                <c:pt idx="8324">
                  <c:v>38276</c:v>
                </c:pt>
                <c:pt idx="8325">
                  <c:v>38277</c:v>
                </c:pt>
                <c:pt idx="8326">
                  <c:v>38278</c:v>
                </c:pt>
                <c:pt idx="8327">
                  <c:v>38279</c:v>
                </c:pt>
                <c:pt idx="8328">
                  <c:v>38280</c:v>
                </c:pt>
                <c:pt idx="8329">
                  <c:v>38281</c:v>
                </c:pt>
                <c:pt idx="8330">
                  <c:v>38282</c:v>
                </c:pt>
                <c:pt idx="8331">
                  <c:v>38283</c:v>
                </c:pt>
                <c:pt idx="8332">
                  <c:v>38284</c:v>
                </c:pt>
                <c:pt idx="8333">
                  <c:v>38285</c:v>
                </c:pt>
                <c:pt idx="8334">
                  <c:v>38286</c:v>
                </c:pt>
                <c:pt idx="8335">
                  <c:v>38287</c:v>
                </c:pt>
                <c:pt idx="8336">
                  <c:v>38288</c:v>
                </c:pt>
                <c:pt idx="8337">
                  <c:v>38289</c:v>
                </c:pt>
                <c:pt idx="8338">
                  <c:v>38290</c:v>
                </c:pt>
                <c:pt idx="8339">
                  <c:v>38291</c:v>
                </c:pt>
                <c:pt idx="8340">
                  <c:v>38292</c:v>
                </c:pt>
                <c:pt idx="8341">
                  <c:v>38293</c:v>
                </c:pt>
                <c:pt idx="8342">
                  <c:v>38294</c:v>
                </c:pt>
                <c:pt idx="8343">
                  <c:v>38295</c:v>
                </c:pt>
                <c:pt idx="8344">
                  <c:v>38296</c:v>
                </c:pt>
                <c:pt idx="8345">
                  <c:v>38297</c:v>
                </c:pt>
                <c:pt idx="8346">
                  <c:v>38298</c:v>
                </c:pt>
                <c:pt idx="8347">
                  <c:v>38299</c:v>
                </c:pt>
                <c:pt idx="8348">
                  <c:v>38300</c:v>
                </c:pt>
                <c:pt idx="8349">
                  <c:v>38301</c:v>
                </c:pt>
                <c:pt idx="8350">
                  <c:v>38302</c:v>
                </c:pt>
                <c:pt idx="8351">
                  <c:v>38303</c:v>
                </c:pt>
                <c:pt idx="8352">
                  <c:v>38304</c:v>
                </c:pt>
                <c:pt idx="8353">
                  <c:v>38305</c:v>
                </c:pt>
                <c:pt idx="8354">
                  <c:v>38306</c:v>
                </c:pt>
                <c:pt idx="8355">
                  <c:v>38307</c:v>
                </c:pt>
                <c:pt idx="8356">
                  <c:v>38308</c:v>
                </c:pt>
                <c:pt idx="8357">
                  <c:v>38309</c:v>
                </c:pt>
                <c:pt idx="8358">
                  <c:v>38310</c:v>
                </c:pt>
                <c:pt idx="8359">
                  <c:v>38311</c:v>
                </c:pt>
                <c:pt idx="8360">
                  <c:v>38312</c:v>
                </c:pt>
                <c:pt idx="8361">
                  <c:v>38313</c:v>
                </c:pt>
                <c:pt idx="8362">
                  <c:v>38314</c:v>
                </c:pt>
                <c:pt idx="8363">
                  <c:v>38315</c:v>
                </c:pt>
                <c:pt idx="8364">
                  <c:v>38316</c:v>
                </c:pt>
                <c:pt idx="8365">
                  <c:v>38317</c:v>
                </c:pt>
                <c:pt idx="8366">
                  <c:v>38318</c:v>
                </c:pt>
                <c:pt idx="8367">
                  <c:v>38319</c:v>
                </c:pt>
                <c:pt idx="8368">
                  <c:v>38320</c:v>
                </c:pt>
                <c:pt idx="8369">
                  <c:v>38321</c:v>
                </c:pt>
                <c:pt idx="8370">
                  <c:v>38322</c:v>
                </c:pt>
                <c:pt idx="8371">
                  <c:v>38323</c:v>
                </c:pt>
                <c:pt idx="8372">
                  <c:v>38324</c:v>
                </c:pt>
                <c:pt idx="8373">
                  <c:v>38325</c:v>
                </c:pt>
                <c:pt idx="8374">
                  <c:v>38326</c:v>
                </c:pt>
                <c:pt idx="8375">
                  <c:v>38327</c:v>
                </c:pt>
                <c:pt idx="8376">
                  <c:v>38328</c:v>
                </c:pt>
                <c:pt idx="8377">
                  <c:v>38329</c:v>
                </c:pt>
                <c:pt idx="8378">
                  <c:v>38330</c:v>
                </c:pt>
                <c:pt idx="8379">
                  <c:v>38331</c:v>
                </c:pt>
                <c:pt idx="8380">
                  <c:v>38332</c:v>
                </c:pt>
                <c:pt idx="8381">
                  <c:v>38333</c:v>
                </c:pt>
                <c:pt idx="8382">
                  <c:v>38334</c:v>
                </c:pt>
                <c:pt idx="8383">
                  <c:v>38335</c:v>
                </c:pt>
                <c:pt idx="8384">
                  <c:v>38336</c:v>
                </c:pt>
                <c:pt idx="8385">
                  <c:v>38337</c:v>
                </c:pt>
                <c:pt idx="8386">
                  <c:v>38338</c:v>
                </c:pt>
                <c:pt idx="8387">
                  <c:v>38339</c:v>
                </c:pt>
                <c:pt idx="8388">
                  <c:v>38340</c:v>
                </c:pt>
                <c:pt idx="8389">
                  <c:v>38341</c:v>
                </c:pt>
                <c:pt idx="8390">
                  <c:v>38342</c:v>
                </c:pt>
                <c:pt idx="8391">
                  <c:v>38343</c:v>
                </c:pt>
                <c:pt idx="8392">
                  <c:v>38344</c:v>
                </c:pt>
                <c:pt idx="8393">
                  <c:v>38345</c:v>
                </c:pt>
                <c:pt idx="8394">
                  <c:v>38346</c:v>
                </c:pt>
                <c:pt idx="8395">
                  <c:v>38347</c:v>
                </c:pt>
                <c:pt idx="8396">
                  <c:v>38348</c:v>
                </c:pt>
                <c:pt idx="8397">
                  <c:v>38349</c:v>
                </c:pt>
                <c:pt idx="8398">
                  <c:v>38350</c:v>
                </c:pt>
                <c:pt idx="8399">
                  <c:v>38351</c:v>
                </c:pt>
                <c:pt idx="8400">
                  <c:v>38352</c:v>
                </c:pt>
                <c:pt idx="8401">
                  <c:v>38353</c:v>
                </c:pt>
                <c:pt idx="8402">
                  <c:v>38354</c:v>
                </c:pt>
                <c:pt idx="8403">
                  <c:v>38355</c:v>
                </c:pt>
                <c:pt idx="8404">
                  <c:v>38356</c:v>
                </c:pt>
                <c:pt idx="8405">
                  <c:v>38357</c:v>
                </c:pt>
                <c:pt idx="8406">
                  <c:v>38358</c:v>
                </c:pt>
                <c:pt idx="8407">
                  <c:v>38359</c:v>
                </c:pt>
                <c:pt idx="8408">
                  <c:v>38360</c:v>
                </c:pt>
                <c:pt idx="8409">
                  <c:v>38361</c:v>
                </c:pt>
                <c:pt idx="8410">
                  <c:v>38362</c:v>
                </c:pt>
                <c:pt idx="8411">
                  <c:v>38363</c:v>
                </c:pt>
                <c:pt idx="8412">
                  <c:v>38364</c:v>
                </c:pt>
                <c:pt idx="8413">
                  <c:v>38365</c:v>
                </c:pt>
                <c:pt idx="8414">
                  <c:v>38366</c:v>
                </c:pt>
                <c:pt idx="8415">
                  <c:v>38367</c:v>
                </c:pt>
                <c:pt idx="8416">
                  <c:v>38368</c:v>
                </c:pt>
                <c:pt idx="8417">
                  <c:v>38369</c:v>
                </c:pt>
                <c:pt idx="8418">
                  <c:v>38370</c:v>
                </c:pt>
                <c:pt idx="8419">
                  <c:v>38371</c:v>
                </c:pt>
                <c:pt idx="8420">
                  <c:v>38372</c:v>
                </c:pt>
                <c:pt idx="8421">
                  <c:v>38373</c:v>
                </c:pt>
                <c:pt idx="8422">
                  <c:v>38374</c:v>
                </c:pt>
                <c:pt idx="8423">
                  <c:v>38375</c:v>
                </c:pt>
                <c:pt idx="8424">
                  <c:v>38376</c:v>
                </c:pt>
                <c:pt idx="8425">
                  <c:v>38377</c:v>
                </c:pt>
                <c:pt idx="8426">
                  <c:v>38378</c:v>
                </c:pt>
                <c:pt idx="8427">
                  <c:v>38379</c:v>
                </c:pt>
                <c:pt idx="8428">
                  <c:v>38380</c:v>
                </c:pt>
                <c:pt idx="8429">
                  <c:v>38381</c:v>
                </c:pt>
                <c:pt idx="8430">
                  <c:v>38382</c:v>
                </c:pt>
                <c:pt idx="8431">
                  <c:v>38383</c:v>
                </c:pt>
                <c:pt idx="8432">
                  <c:v>38384</c:v>
                </c:pt>
                <c:pt idx="8433">
                  <c:v>38385</c:v>
                </c:pt>
                <c:pt idx="8434">
                  <c:v>38386</c:v>
                </c:pt>
                <c:pt idx="8435">
                  <c:v>38387</c:v>
                </c:pt>
                <c:pt idx="8436">
                  <c:v>38388</c:v>
                </c:pt>
                <c:pt idx="8437">
                  <c:v>38389</c:v>
                </c:pt>
                <c:pt idx="8438">
                  <c:v>38390</c:v>
                </c:pt>
                <c:pt idx="8439">
                  <c:v>38391</c:v>
                </c:pt>
                <c:pt idx="8440">
                  <c:v>38392</c:v>
                </c:pt>
                <c:pt idx="8441">
                  <c:v>38393</c:v>
                </c:pt>
                <c:pt idx="8442">
                  <c:v>38394</c:v>
                </c:pt>
                <c:pt idx="8443">
                  <c:v>38395</c:v>
                </c:pt>
                <c:pt idx="8444">
                  <c:v>38396</c:v>
                </c:pt>
                <c:pt idx="8445">
                  <c:v>38397</c:v>
                </c:pt>
                <c:pt idx="8446">
                  <c:v>38398</c:v>
                </c:pt>
                <c:pt idx="8447">
                  <c:v>38399</c:v>
                </c:pt>
                <c:pt idx="8448">
                  <c:v>38400</c:v>
                </c:pt>
                <c:pt idx="8449">
                  <c:v>38401</c:v>
                </c:pt>
                <c:pt idx="8450">
                  <c:v>38402</c:v>
                </c:pt>
                <c:pt idx="8451">
                  <c:v>38403</c:v>
                </c:pt>
                <c:pt idx="8452">
                  <c:v>38404</c:v>
                </c:pt>
                <c:pt idx="8453">
                  <c:v>38405</c:v>
                </c:pt>
                <c:pt idx="8454">
                  <c:v>38406</c:v>
                </c:pt>
                <c:pt idx="8455">
                  <c:v>38407</c:v>
                </c:pt>
                <c:pt idx="8456">
                  <c:v>38408</c:v>
                </c:pt>
                <c:pt idx="8457">
                  <c:v>38409</c:v>
                </c:pt>
                <c:pt idx="8458">
                  <c:v>38410</c:v>
                </c:pt>
                <c:pt idx="8459">
                  <c:v>38411</c:v>
                </c:pt>
                <c:pt idx="8460">
                  <c:v>38412</c:v>
                </c:pt>
                <c:pt idx="8461">
                  <c:v>38413</c:v>
                </c:pt>
                <c:pt idx="8462">
                  <c:v>38414</c:v>
                </c:pt>
                <c:pt idx="8463">
                  <c:v>38415</c:v>
                </c:pt>
                <c:pt idx="8464">
                  <c:v>38416</c:v>
                </c:pt>
                <c:pt idx="8465">
                  <c:v>38417</c:v>
                </c:pt>
                <c:pt idx="8466">
                  <c:v>38418</c:v>
                </c:pt>
                <c:pt idx="8467">
                  <c:v>38419</c:v>
                </c:pt>
                <c:pt idx="8468">
                  <c:v>38420</c:v>
                </c:pt>
                <c:pt idx="8469">
                  <c:v>38421</c:v>
                </c:pt>
                <c:pt idx="8470">
                  <c:v>38422</c:v>
                </c:pt>
                <c:pt idx="8471">
                  <c:v>38423</c:v>
                </c:pt>
                <c:pt idx="8472">
                  <c:v>38424</c:v>
                </c:pt>
                <c:pt idx="8473">
                  <c:v>38425</c:v>
                </c:pt>
                <c:pt idx="8474">
                  <c:v>38426</c:v>
                </c:pt>
                <c:pt idx="8475">
                  <c:v>38427</c:v>
                </c:pt>
                <c:pt idx="8476">
                  <c:v>38428</c:v>
                </c:pt>
                <c:pt idx="8477">
                  <c:v>38429</c:v>
                </c:pt>
                <c:pt idx="8478">
                  <c:v>38430</c:v>
                </c:pt>
                <c:pt idx="8479">
                  <c:v>38431</c:v>
                </c:pt>
                <c:pt idx="8480">
                  <c:v>38432</c:v>
                </c:pt>
                <c:pt idx="8481">
                  <c:v>38433</c:v>
                </c:pt>
                <c:pt idx="8482">
                  <c:v>38434</c:v>
                </c:pt>
                <c:pt idx="8483">
                  <c:v>38435</c:v>
                </c:pt>
                <c:pt idx="8484">
                  <c:v>38436</c:v>
                </c:pt>
                <c:pt idx="8485">
                  <c:v>38437</c:v>
                </c:pt>
                <c:pt idx="8486">
                  <c:v>38438</c:v>
                </c:pt>
                <c:pt idx="8487">
                  <c:v>38439</c:v>
                </c:pt>
                <c:pt idx="8488">
                  <c:v>38440</c:v>
                </c:pt>
                <c:pt idx="8489">
                  <c:v>38441</c:v>
                </c:pt>
                <c:pt idx="8490">
                  <c:v>38442</c:v>
                </c:pt>
                <c:pt idx="8491">
                  <c:v>38443</c:v>
                </c:pt>
                <c:pt idx="8492">
                  <c:v>38444</c:v>
                </c:pt>
                <c:pt idx="8493">
                  <c:v>38445</c:v>
                </c:pt>
                <c:pt idx="8494">
                  <c:v>38446</c:v>
                </c:pt>
                <c:pt idx="8495">
                  <c:v>38447</c:v>
                </c:pt>
                <c:pt idx="8496">
                  <c:v>38448</c:v>
                </c:pt>
                <c:pt idx="8497">
                  <c:v>38449</c:v>
                </c:pt>
                <c:pt idx="8498">
                  <c:v>38450</c:v>
                </c:pt>
                <c:pt idx="8499">
                  <c:v>38451</c:v>
                </c:pt>
                <c:pt idx="8500">
                  <c:v>38452</c:v>
                </c:pt>
                <c:pt idx="8501">
                  <c:v>38453</c:v>
                </c:pt>
                <c:pt idx="8502">
                  <c:v>38454</c:v>
                </c:pt>
                <c:pt idx="8503">
                  <c:v>38455</c:v>
                </c:pt>
                <c:pt idx="8504">
                  <c:v>38456</c:v>
                </c:pt>
                <c:pt idx="8505">
                  <c:v>38457</c:v>
                </c:pt>
                <c:pt idx="8506">
                  <c:v>38458</c:v>
                </c:pt>
                <c:pt idx="8507">
                  <c:v>38459</c:v>
                </c:pt>
                <c:pt idx="8508">
                  <c:v>38460</c:v>
                </c:pt>
                <c:pt idx="8509">
                  <c:v>38461</c:v>
                </c:pt>
                <c:pt idx="8510">
                  <c:v>38462</c:v>
                </c:pt>
                <c:pt idx="8511">
                  <c:v>38463</c:v>
                </c:pt>
                <c:pt idx="8512">
                  <c:v>38464</c:v>
                </c:pt>
                <c:pt idx="8513">
                  <c:v>38465</c:v>
                </c:pt>
                <c:pt idx="8514">
                  <c:v>38466</c:v>
                </c:pt>
                <c:pt idx="8515">
                  <c:v>38467</c:v>
                </c:pt>
                <c:pt idx="8516">
                  <c:v>38468</c:v>
                </c:pt>
                <c:pt idx="8517">
                  <c:v>38469</c:v>
                </c:pt>
                <c:pt idx="8518">
                  <c:v>38470</c:v>
                </c:pt>
                <c:pt idx="8519">
                  <c:v>38471</c:v>
                </c:pt>
                <c:pt idx="8520">
                  <c:v>38472</c:v>
                </c:pt>
                <c:pt idx="8521">
                  <c:v>38473</c:v>
                </c:pt>
                <c:pt idx="8522">
                  <c:v>38474</c:v>
                </c:pt>
                <c:pt idx="8523">
                  <c:v>38475</c:v>
                </c:pt>
                <c:pt idx="8524">
                  <c:v>38476</c:v>
                </c:pt>
                <c:pt idx="8525">
                  <c:v>38477</c:v>
                </c:pt>
                <c:pt idx="8526">
                  <c:v>38478</c:v>
                </c:pt>
                <c:pt idx="8527">
                  <c:v>38479</c:v>
                </c:pt>
                <c:pt idx="8528">
                  <c:v>38480</c:v>
                </c:pt>
                <c:pt idx="8529">
                  <c:v>38481</c:v>
                </c:pt>
                <c:pt idx="8530">
                  <c:v>38482</c:v>
                </c:pt>
                <c:pt idx="8531">
                  <c:v>38483</c:v>
                </c:pt>
                <c:pt idx="8532">
                  <c:v>38484</c:v>
                </c:pt>
                <c:pt idx="8533">
                  <c:v>38485</c:v>
                </c:pt>
                <c:pt idx="8534">
                  <c:v>38486</c:v>
                </c:pt>
                <c:pt idx="8535">
                  <c:v>38487</c:v>
                </c:pt>
                <c:pt idx="8536">
                  <c:v>38488</c:v>
                </c:pt>
                <c:pt idx="8537">
                  <c:v>38489</c:v>
                </c:pt>
                <c:pt idx="8538">
                  <c:v>38490</c:v>
                </c:pt>
                <c:pt idx="8539">
                  <c:v>38491</c:v>
                </c:pt>
                <c:pt idx="8540">
                  <c:v>38492</c:v>
                </c:pt>
                <c:pt idx="8541">
                  <c:v>38493</c:v>
                </c:pt>
                <c:pt idx="8542">
                  <c:v>38494</c:v>
                </c:pt>
                <c:pt idx="8543">
                  <c:v>38495</c:v>
                </c:pt>
                <c:pt idx="8544">
                  <c:v>38496</c:v>
                </c:pt>
                <c:pt idx="8545">
                  <c:v>38497</c:v>
                </c:pt>
                <c:pt idx="8546">
                  <c:v>38498</c:v>
                </c:pt>
                <c:pt idx="8547">
                  <c:v>38499</c:v>
                </c:pt>
                <c:pt idx="8548">
                  <c:v>38500</c:v>
                </c:pt>
                <c:pt idx="8549">
                  <c:v>38501</c:v>
                </c:pt>
                <c:pt idx="8550">
                  <c:v>38502</c:v>
                </c:pt>
                <c:pt idx="8551">
                  <c:v>38503</c:v>
                </c:pt>
                <c:pt idx="8552">
                  <c:v>38504</c:v>
                </c:pt>
                <c:pt idx="8553">
                  <c:v>38505</c:v>
                </c:pt>
                <c:pt idx="8554">
                  <c:v>38506</c:v>
                </c:pt>
                <c:pt idx="8555">
                  <c:v>38507</c:v>
                </c:pt>
                <c:pt idx="8556">
                  <c:v>38508</c:v>
                </c:pt>
                <c:pt idx="8557">
                  <c:v>38509</c:v>
                </c:pt>
                <c:pt idx="8558">
                  <c:v>38510</c:v>
                </c:pt>
                <c:pt idx="8559">
                  <c:v>38511</c:v>
                </c:pt>
                <c:pt idx="8560">
                  <c:v>38512</c:v>
                </c:pt>
                <c:pt idx="8561">
                  <c:v>38513</c:v>
                </c:pt>
                <c:pt idx="8562">
                  <c:v>38514</c:v>
                </c:pt>
                <c:pt idx="8563">
                  <c:v>38515</c:v>
                </c:pt>
                <c:pt idx="8564">
                  <c:v>38516</c:v>
                </c:pt>
                <c:pt idx="8565">
                  <c:v>38517</c:v>
                </c:pt>
                <c:pt idx="8566">
                  <c:v>38518</c:v>
                </c:pt>
                <c:pt idx="8567">
                  <c:v>38519</c:v>
                </c:pt>
                <c:pt idx="8568">
                  <c:v>38520</c:v>
                </c:pt>
                <c:pt idx="8569">
                  <c:v>38521</c:v>
                </c:pt>
                <c:pt idx="8570">
                  <c:v>38522</c:v>
                </c:pt>
                <c:pt idx="8571">
                  <c:v>38523</c:v>
                </c:pt>
                <c:pt idx="8572">
                  <c:v>38524</c:v>
                </c:pt>
                <c:pt idx="8573">
                  <c:v>38525</c:v>
                </c:pt>
                <c:pt idx="8574">
                  <c:v>38526</c:v>
                </c:pt>
                <c:pt idx="8575">
                  <c:v>38527</c:v>
                </c:pt>
                <c:pt idx="8576">
                  <c:v>38528</c:v>
                </c:pt>
                <c:pt idx="8577">
                  <c:v>38529</c:v>
                </c:pt>
                <c:pt idx="8578">
                  <c:v>38530</c:v>
                </c:pt>
                <c:pt idx="8579">
                  <c:v>38531</c:v>
                </c:pt>
                <c:pt idx="8580">
                  <c:v>38532</c:v>
                </c:pt>
                <c:pt idx="8581">
                  <c:v>38533</c:v>
                </c:pt>
                <c:pt idx="8582">
                  <c:v>38534</c:v>
                </c:pt>
                <c:pt idx="8583">
                  <c:v>38535</c:v>
                </c:pt>
                <c:pt idx="8584">
                  <c:v>38536</c:v>
                </c:pt>
                <c:pt idx="8585">
                  <c:v>38537</c:v>
                </c:pt>
                <c:pt idx="8586">
                  <c:v>38538</c:v>
                </c:pt>
                <c:pt idx="8587">
                  <c:v>38539</c:v>
                </c:pt>
                <c:pt idx="8588">
                  <c:v>38540</c:v>
                </c:pt>
                <c:pt idx="8589">
                  <c:v>38541</c:v>
                </c:pt>
                <c:pt idx="8590">
                  <c:v>38542</c:v>
                </c:pt>
                <c:pt idx="8591">
                  <c:v>38543</c:v>
                </c:pt>
                <c:pt idx="8592">
                  <c:v>38544</c:v>
                </c:pt>
                <c:pt idx="8593">
                  <c:v>38545</c:v>
                </c:pt>
                <c:pt idx="8594">
                  <c:v>38546</c:v>
                </c:pt>
                <c:pt idx="8595">
                  <c:v>38547</c:v>
                </c:pt>
                <c:pt idx="8596">
                  <c:v>38548</c:v>
                </c:pt>
                <c:pt idx="8597">
                  <c:v>38549</c:v>
                </c:pt>
                <c:pt idx="8598">
                  <c:v>38550</c:v>
                </c:pt>
                <c:pt idx="8599">
                  <c:v>38551</c:v>
                </c:pt>
                <c:pt idx="8600">
                  <c:v>38552</c:v>
                </c:pt>
                <c:pt idx="8601">
                  <c:v>38553</c:v>
                </c:pt>
                <c:pt idx="8602">
                  <c:v>38554</c:v>
                </c:pt>
                <c:pt idx="8603">
                  <c:v>38555</c:v>
                </c:pt>
                <c:pt idx="8604">
                  <c:v>38556</c:v>
                </c:pt>
                <c:pt idx="8605">
                  <c:v>38557</c:v>
                </c:pt>
                <c:pt idx="8606">
                  <c:v>38558</c:v>
                </c:pt>
                <c:pt idx="8607">
                  <c:v>38559</c:v>
                </c:pt>
                <c:pt idx="8608">
                  <c:v>38560</c:v>
                </c:pt>
                <c:pt idx="8609">
                  <c:v>38561</c:v>
                </c:pt>
                <c:pt idx="8610">
                  <c:v>38562</c:v>
                </c:pt>
                <c:pt idx="8611">
                  <c:v>38563</c:v>
                </c:pt>
                <c:pt idx="8612">
                  <c:v>38564</c:v>
                </c:pt>
                <c:pt idx="8613">
                  <c:v>38565</c:v>
                </c:pt>
                <c:pt idx="8614">
                  <c:v>38566</c:v>
                </c:pt>
                <c:pt idx="8615">
                  <c:v>38567</c:v>
                </c:pt>
                <c:pt idx="8616">
                  <c:v>38568</c:v>
                </c:pt>
                <c:pt idx="8617">
                  <c:v>38569</c:v>
                </c:pt>
                <c:pt idx="8618">
                  <c:v>38570</c:v>
                </c:pt>
                <c:pt idx="8619">
                  <c:v>38571</c:v>
                </c:pt>
                <c:pt idx="8620">
                  <c:v>38572</c:v>
                </c:pt>
                <c:pt idx="8621">
                  <c:v>38573</c:v>
                </c:pt>
                <c:pt idx="8622">
                  <c:v>38574</c:v>
                </c:pt>
                <c:pt idx="8623">
                  <c:v>38575</c:v>
                </c:pt>
                <c:pt idx="8624">
                  <c:v>38576</c:v>
                </c:pt>
                <c:pt idx="8625">
                  <c:v>38577</c:v>
                </c:pt>
                <c:pt idx="8626">
                  <c:v>38578</c:v>
                </c:pt>
                <c:pt idx="8627">
                  <c:v>38579</c:v>
                </c:pt>
                <c:pt idx="8628">
                  <c:v>38580</c:v>
                </c:pt>
                <c:pt idx="8629">
                  <c:v>38581</c:v>
                </c:pt>
                <c:pt idx="8630">
                  <c:v>38582</c:v>
                </c:pt>
                <c:pt idx="8631">
                  <c:v>38583</c:v>
                </c:pt>
                <c:pt idx="8632">
                  <c:v>38584</c:v>
                </c:pt>
                <c:pt idx="8633">
                  <c:v>38585</c:v>
                </c:pt>
                <c:pt idx="8634">
                  <c:v>38586</c:v>
                </c:pt>
                <c:pt idx="8635">
                  <c:v>38587</c:v>
                </c:pt>
                <c:pt idx="8636">
                  <c:v>38588</c:v>
                </c:pt>
                <c:pt idx="8637">
                  <c:v>38589</c:v>
                </c:pt>
                <c:pt idx="8638">
                  <c:v>38590</c:v>
                </c:pt>
                <c:pt idx="8639">
                  <c:v>38591</c:v>
                </c:pt>
                <c:pt idx="8640">
                  <c:v>38592</c:v>
                </c:pt>
                <c:pt idx="8641">
                  <c:v>38593</c:v>
                </c:pt>
                <c:pt idx="8642">
                  <c:v>38594</c:v>
                </c:pt>
                <c:pt idx="8643">
                  <c:v>38595</c:v>
                </c:pt>
                <c:pt idx="8644">
                  <c:v>38596</c:v>
                </c:pt>
                <c:pt idx="8645">
                  <c:v>38597</c:v>
                </c:pt>
                <c:pt idx="8646">
                  <c:v>38598</c:v>
                </c:pt>
                <c:pt idx="8647">
                  <c:v>38599</c:v>
                </c:pt>
                <c:pt idx="8648">
                  <c:v>38600</c:v>
                </c:pt>
                <c:pt idx="8649">
                  <c:v>38601</c:v>
                </c:pt>
                <c:pt idx="8650">
                  <c:v>38602</c:v>
                </c:pt>
                <c:pt idx="8651">
                  <c:v>38603</c:v>
                </c:pt>
                <c:pt idx="8652">
                  <c:v>38604</c:v>
                </c:pt>
                <c:pt idx="8653">
                  <c:v>38605</c:v>
                </c:pt>
                <c:pt idx="8654">
                  <c:v>38606</c:v>
                </c:pt>
                <c:pt idx="8655">
                  <c:v>38607</c:v>
                </c:pt>
                <c:pt idx="8656">
                  <c:v>38608</c:v>
                </c:pt>
                <c:pt idx="8657">
                  <c:v>38609</c:v>
                </c:pt>
                <c:pt idx="8658">
                  <c:v>38610</c:v>
                </c:pt>
                <c:pt idx="8659">
                  <c:v>38611</c:v>
                </c:pt>
                <c:pt idx="8660">
                  <c:v>38612</c:v>
                </c:pt>
                <c:pt idx="8661">
                  <c:v>38613</c:v>
                </c:pt>
                <c:pt idx="8662">
                  <c:v>38614</c:v>
                </c:pt>
                <c:pt idx="8663">
                  <c:v>38615</c:v>
                </c:pt>
                <c:pt idx="8664">
                  <c:v>38616</c:v>
                </c:pt>
                <c:pt idx="8665">
                  <c:v>38617</c:v>
                </c:pt>
                <c:pt idx="8666">
                  <c:v>38618</c:v>
                </c:pt>
                <c:pt idx="8667">
                  <c:v>38619</c:v>
                </c:pt>
                <c:pt idx="8668">
                  <c:v>38620</c:v>
                </c:pt>
                <c:pt idx="8669">
                  <c:v>38621</c:v>
                </c:pt>
                <c:pt idx="8670">
                  <c:v>38622</c:v>
                </c:pt>
                <c:pt idx="8671">
                  <c:v>38623</c:v>
                </c:pt>
                <c:pt idx="8672">
                  <c:v>38624</c:v>
                </c:pt>
                <c:pt idx="8673">
                  <c:v>38625</c:v>
                </c:pt>
                <c:pt idx="8674">
                  <c:v>38626</c:v>
                </c:pt>
                <c:pt idx="8675">
                  <c:v>38627</c:v>
                </c:pt>
                <c:pt idx="8676">
                  <c:v>38628</c:v>
                </c:pt>
                <c:pt idx="8677">
                  <c:v>38629</c:v>
                </c:pt>
                <c:pt idx="8678">
                  <c:v>38630</c:v>
                </c:pt>
                <c:pt idx="8679">
                  <c:v>38631</c:v>
                </c:pt>
                <c:pt idx="8680">
                  <c:v>38632</c:v>
                </c:pt>
                <c:pt idx="8681">
                  <c:v>38633</c:v>
                </c:pt>
                <c:pt idx="8682">
                  <c:v>38634</c:v>
                </c:pt>
                <c:pt idx="8683">
                  <c:v>38635</c:v>
                </c:pt>
                <c:pt idx="8684">
                  <c:v>38636</c:v>
                </c:pt>
                <c:pt idx="8685">
                  <c:v>38637</c:v>
                </c:pt>
                <c:pt idx="8686">
                  <c:v>38638</c:v>
                </c:pt>
                <c:pt idx="8687">
                  <c:v>38639</c:v>
                </c:pt>
                <c:pt idx="8688">
                  <c:v>38640</c:v>
                </c:pt>
                <c:pt idx="8689">
                  <c:v>38641</c:v>
                </c:pt>
                <c:pt idx="8690">
                  <c:v>38642</c:v>
                </c:pt>
                <c:pt idx="8691">
                  <c:v>38643</c:v>
                </c:pt>
                <c:pt idx="8692">
                  <c:v>38644</c:v>
                </c:pt>
                <c:pt idx="8693">
                  <c:v>38645</c:v>
                </c:pt>
                <c:pt idx="8694">
                  <c:v>38646</c:v>
                </c:pt>
                <c:pt idx="8695">
                  <c:v>38647</c:v>
                </c:pt>
                <c:pt idx="8696">
                  <c:v>38648</c:v>
                </c:pt>
                <c:pt idx="8697">
                  <c:v>38649</c:v>
                </c:pt>
                <c:pt idx="8698">
                  <c:v>38650</c:v>
                </c:pt>
                <c:pt idx="8699">
                  <c:v>38651</c:v>
                </c:pt>
                <c:pt idx="8700">
                  <c:v>38652</c:v>
                </c:pt>
                <c:pt idx="8701">
                  <c:v>38653</c:v>
                </c:pt>
                <c:pt idx="8702">
                  <c:v>38654</c:v>
                </c:pt>
                <c:pt idx="8703">
                  <c:v>38655</c:v>
                </c:pt>
                <c:pt idx="8704">
                  <c:v>38656</c:v>
                </c:pt>
                <c:pt idx="8705">
                  <c:v>38657</c:v>
                </c:pt>
                <c:pt idx="8706">
                  <c:v>38658</c:v>
                </c:pt>
                <c:pt idx="8707">
                  <c:v>38659</c:v>
                </c:pt>
                <c:pt idx="8708">
                  <c:v>38660</c:v>
                </c:pt>
                <c:pt idx="8709">
                  <c:v>38661</c:v>
                </c:pt>
                <c:pt idx="8710">
                  <c:v>38662</c:v>
                </c:pt>
                <c:pt idx="8711">
                  <c:v>38663</c:v>
                </c:pt>
                <c:pt idx="8712">
                  <c:v>38664</c:v>
                </c:pt>
                <c:pt idx="8713">
                  <c:v>38665</c:v>
                </c:pt>
                <c:pt idx="8714">
                  <c:v>38666</c:v>
                </c:pt>
                <c:pt idx="8715">
                  <c:v>38667</c:v>
                </c:pt>
                <c:pt idx="8716">
                  <c:v>38668</c:v>
                </c:pt>
                <c:pt idx="8717">
                  <c:v>38669</c:v>
                </c:pt>
                <c:pt idx="8718">
                  <c:v>38670</c:v>
                </c:pt>
                <c:pt idx="8719">
                  <c:v>38671</c:v>
                </c:pt>
                <c:pt idx="8720">
                  <c:v>38672</c:v>
                </c:pt>
                <c:pt idx="8721">
                  <c:v>38673</c:v>
                </c:pt>
                <c:pt idx="8722">
                  <c:v>38674</c:v>
                </c:pt>
                <c:pt idx="8723">
                  <c:v>38675</c:v>
                </c:pt>
                <c:pt idx="8724">
                  <c:v>38676</c:v>
                </c:pt>
                <c:pt idx="8725">
                  <c:v>38677</c:v>
                </c:pt>
                <c:pt idx="8726">
                  <c:v>38678</c:v>
                </c:pt>
                <c:pt idx="8727">
                  <c:v>38679</c:v>
                </c:pt>
                <c:pt idx="8728">
                  <c:v>38680</c:v>
                </c:pt>
                <c:pt idx="8729">
                  <c:v>38681</c:v>
                </c:pt>
                <c:pt idx="8730">
                  <c:v>38682</c:v>
                </c:pt>
                <c:pt idx="8731">
                  <c:v>38683</c:v>
                </c:pt>
                <c:pt idx="8732">
                  <c:v>38684</c:v>
                </c:pt>
                <c:pt idx="8733">
                  <c:v>38685</c:v>
                </c:pt>
                <c:pt idx="8734">
                  <c:v>38686</c:v>
                </c:pt>
                <c:pt idx="8735">
                  <c:v>38687</c:v>
                </c:pt>
                <c:pt idx="8736">
                  <c:v>38688</c:v>
                </c:pt>
                <c:pt idx="8737">
                  <c:v>38689</c:v>
                </c:pt>
                <c:pt idx="8738">
                  <c:v>38690</c:v>
                </c:pt>
                <c:pt idx="8739">
                  <c:v>38691</c:v>
                </c:pt>
                <c:pt idx="8740">
                  <c:v>38692</c:v>
                </c:pt>
                <c:pt idx="8741">
                  <c:v>38693</c:v>
                </c:pt>
                <c:pt idx="8742">
                  <c:v>38694</c:v>
                </c:pt>
                <c:pt idx="8743">
                  <c:v>38695</c:v>
                </c:pt>
                <c:pt idx="8744">
                  <c:v>38696</c:v>
                </c:pt>
                <c:pt idx="8745">
                  <c:v>38697</c:v>
                </c:pt>
                <c:pt idx="8746">
                  <c:v>38698</c:v>
                </c:pt>
                <c:pt idx="8747">
                  <c:v>38699</c:v>
                </c:pt>
                <c:pt idx="8748">
                  <c:v>38700</c:v>
                </c:pt>
                <c:pt idx="8749">
                  <c:v>38701</c:v>
                </c:pt>
                <c:pt idx="8750">
                  <c:v>38702</c:v>
                </c:pt>
                <c:pt idx="8751">
                  <c:v>38703</c:v>
                </c:pt>
                <c:pt idx="8752">
                  <c:v>38704</c:v>
                </c:pt>
                <c:pt idx="8753">
                  <c:v>38705</c:v>
                </c:pt>
                <c:pt idx="8754">
                  <c:v>38706</c:v>
                </c:pt>
                <c:pt idx="8755">
                  <c:v>38707</c:v>
                </c:pt>
                <c:pt idx="8756">
                  <c:v>38708</c:v>
                </c:pt>
                <c:pt idx="8757">
                  <c:v>38709</c:v>
                </c:pt>
                <c:pt idx="8758">
                  <c:v>38710</c:v>
                </c:pt>
                <c:pt idx="8759">
                  <c:v>38711</c:v>
                </c:pt>
                <c:pt idx="8760">
                  <c:v>38712</c:v>
                </c:pt>
                <c:pt idx="8761">
                  <c:v>38713</c:v>
                </c:pt>
                <c:pt idx="8762">
                  <c:v>38714</c:v>
                </c:pt>
                <c:pt idx="8763">
                  <c:v>38715</c:v>
                </c:pt>
                <c:pt idx="8764">
                  <c:v>38716</c:v>
                </c:pt>
                <c:pt idx="8765">
                  <c:v>38717</c:v>
                </c:pt>
                <c:pt idx="8766">
                  <c:v>38718</c:v>
                </c:pt>
                <c:pt idx="8767">
                  <c:v>38719</c:v>
                </c:pt>
                <c:pt idx="8768">
                  <c:v>38720</c:v>
                </c:pt>
                <c:pt idx="8769">
                  <c:v>38721</c:v>
                </c:pt>
                <c:pt idx="8770">
                  <c:v>38722</c:v>
                </c:pt>
                <c:pt idx="8771">
                  <c:v>38723</c:v>
                </c:pt>
                <c:pt idx="8772">
                  <c:v>38724</c:v>
                </c:pt>
                <c:pt idx="8773">
                  <c:v>38725</c:v>
                </c:pt>
                <c:pt idx="8774">
                  <c:v>38726</c:v>
                </c:pt>
                <c:pt idx="8775">
                  <c:v>38727</c:v>
                </c:pt>
                <c:pt idx="8776">
                  <c:v>38728</c:v>
                </c:pt>
                <c:pt idx="8777">
                  <c:v>38729</c:v>
                </c:pt>
                <c:pt idx="8778">
                  <c:v>38730</c:v>
                </c:pt>
                <c:pt idx="8779">
                  <c:v>38731</c:v>
                </c:pt>
                <c:pt idx="8780">
                  <c:v>38732</c:v>
                </c:pt>
                <c:pt idx="8781">
                  <c:v>38733</c:v>
                </c:pt>
                <c:pt idx="8782">
                  <c:v>38734</c:v>
                </c:pt>
                <c:pt idx="8783">
                  <c:v>38735</c:v>
                </c:pt>
                <c:pt idx="8784">
                  <c:v>38736</c:v>
                </c:pt>
                <c:pt idx="8785">
                  <c:v>38737</c:v>
                </c:pt>
                <c:pt idx="8786">
                  <c:v>38738</c:v>
                </c:pt>
                <c:pt idx="8787">
                  <c:v>38739</c:v>
                </c:pt>
                <c:pt idx="8788">
                  <c:v>38740</c:v>
                </c:pt>
                <c:pt idx="8789">
                  <c:v>38741</c:v>
                </c:pt>
                <c:pt idx="8790">
                  <c:v>38742</c:v>
                </c:pt>
                <c:pt idx="8791">
                  <c:v>38743</c:v>
                </c:pt>
                <c:pt idx="8792">
                  <c:v>38744</c:v>
                </c:pt>
                <c:pt idx="8793">
                  <c:v>38745</c:v>
                </c:pt>
                <c:pt idx="8794">
                  <c:v>38746</c:v>
                </c:pt>
                <c:pt idx="8795">
                  <c:v>38747</c:v>
                </c:pt>
                <c:pt idx="8796">
                  <c:v>38748</c:v>
                </c:pt>
                <c:pt idx="8797">
                  <c:v>38749</c:v>
                </c:pt>
                <c:pt idx="8798">
                  <c:v>38750</c:v>
                </c:pt>
                <c:pt idx="8799">
                  <c:v>38751</c:v>
                </c:pt>
                <c:pt idx="8800">
                  <c:v>38752</c:v>
                </c:pt>
                <c:pt idx="8801">
                  <c:v>38753</c:v>
                </c:pt>
                <c:pt idx="8802">
                  <c:v>38754</c:v>
                </c:pt>
                <c:pt idx="8803">
                  <c:v>38755</c:v>
                </c:pt>
                <c:pt idx="8804">
                  <c:v>38756</c:v>
                </c:pt>
                <c:pt idx="8805">
                  <c:v>38757</c:v>
                </c:pt>
                <c:pt idx="8806">
                  <c:v>38758</c:v>
                </c:pt>
                <c:pt idx="8807">
                  <c:v>38759</c:v>
                </c:pt>
                <c:pt idx="8808">
                  <c:v>38760</c:v>
                </c:pt>
                <c:pt idx="8809">
                  <c:v>38761</c:v>
                </c:pt>
                <c:pt idx="8810">
                  <c:v>38762</c:v>
                </c:pt>
                <c:pt idx="8811">
                  <c:v>38763</c:v>
                </c:pt>
                <c:pt idx="8812">
                  <c:v>38764</c:v>
                </c:pt>
                <c:pt idx="8813">
                  <c:v>38765</c:v>
                </c:pt>
                <c:pt idx="8814">
                  <c:v>38766</c:v>
                </c:pt>
                <c:pt idx="8815">
                  <c:v>38767</c:v>
                </c:pt>
                <c:pt idx="8816">
                  <c:v>38768</c:v>
                </c:pt>
                <c:pt idx="8817">
                  <c:v>38769</c:v>
                </c:pt>
                <c:pt idx="8818">
                  <c:v>38770</c:v>
                </c:pt>
                <c:pt idx="8819">
                  <c:v>38771</c:v>
                </c:pt>
                <c:pt idx="8820">
                  <c:v>38772</c:v>
                </c:pt>
                <c:pt idx="8821">
                  <c:v>38773</c:v>
                </c:pt>
                <c:pt idx="8822">
                  <c:v>38774</c:v>
                </c:pt>
                <c:pt idx="8823">
                  <c:v>38775</c:v>
                </c:pt>
                <c:pt idx="8824">
                  <c:v>38776</c:v>
                </c:pt>
                <c:pt idx="8825">
                  <c:v>38777</c:v>
                </c:pt>
                <c:pt idx="8826">
                  <c:v>38778</c:v>
                </c:pt>
                <c:pt idx="8827">
                  <c:v>38779</c:v>
                </c:pt>
                <c:pt idx="8828">
                  <c:v>38780</c:v>
                </c:pt>
                <c:pt idx="8829">
                  <c:v>38781</c:v>
                </c:pt>
                <c:pt idx="8830">
                  <c:v>38782</c:v>
                </c:pt>
                <c:pt idx="8831">
                  <c:v>38783</c:v>
                </c:pt>
                <c:pt idx="8832">
                  <c:v>38784</c:v>
                </c:pt>
                <c:pt idx="8833">
                  <c:v>38785</c:v>
                </c:pt>
                <c:pt idx="8834">
                  <c:v>38786</c:v>
                </c:pt>
                <c:pt idx="8835">
                  <c:v>38787</c:v>
                </c:pt>
                <c:pt idx="8836">
                  <c:v>38788</c:v>
                </c:pt>
                <c:pt idx="8837">
                  <c:v>38789</c:v>
                </c:pt>
                <c:pt idx="8838">
                  <c:v>38790</c:v>
                </c:pt>
                <c:pt idx="8839">
                  <c:v>38791</c:v>
                </c:pt>
                <c:pt idx="8840">
                  <c:v>38792</c:v>
                </c:pt>
                <c:pt idx="8841">
                  <c:v>38793</c:v>
                </c:pt>
                <c:pt idx="8842">
                  <c:v>38794</c:v>
                </c:pt>
                <c:pt idx="8843">
                  <c:v>38795</c:v>
                </c:pt>
                <c:pt idx="8844">
                  <c:v>38796</c:v>
                </c:pt>
                <c:pt idx="8845">
                  <c:v>38797</c:v>
                </c:pt>
                <c:pt idx="8846">
                  <c:v>38798</c:v>
                </c:pt>
                <c:pt idx="8847">
                  <c:v>38799</c:v>
                </c:pt>
                <c:pt idx="8848">
                  <c:v>38800</c:v>
                </c:pt>
                <c:pt idx="8849">
                  <c:v>38801</c:v>
                </c:pt>
                <c:pt idx="8850">
                  <c:v>38802</c:v>
                </c:pt>
                <c:pt idx="8851">
                  <c:v>38803</c:v>
                </c:pt>
                <c:pt idx="8852">
                  <c:v>38804</c:v>
                </c:pt>
                <c:pt idx="8853">
                  <c:v>38805</c:v>
                </c:pt>
                <c:pt idx="8854">
                  <c:v>38806</c:v>
                </c:pt>
                <c:pt idx="8855">
                  <c:v>38807</c:v>
                </c:pt>
                <c:pt idx="8856">
                  <c:v>38808</c:v>
                </c:pt>
                <c:pt idx="8857">
                  <c:v>38809</c:v>
                </c:pt>
                <c:pt idx="8858">
                  <c:v>38810</c:v>
                </c:pt>
                <c:pt idx="8859">
                  <c:v>38811</c:v>
                </c:pt>
                <c:pt idx="8860">
                  <c:v>38812</c:v>
                </c:pt>
                <c:pt idx="8861">
                  <c:v>38813</c:v>
                </c:pt>
                <c:pt idx="8862">
                  <c:v>38814</c:v>
                </c:pt>
                <c:pt idx="8863">
                  <c:v>38815</c:v>
                </c:pt>
                <c:pt idx="8864">
                  <c:v>38816</c:v>
                </c:pt>
                <c:pt idx="8865">
                  <c:v>38817</c:v>
                </c:pt>
                <c:pt idx="8866">
                  <c:v>38818</c:v>
                </c:pt>
                <c:pt idx="8867">
                  <c:v>38819</c:v>
                </c:pt>
                <c:pt idx="8868">
                  <c:v>38820</c:v>
                </c:pt>
                <c:pt idx="8869">
                  <c:v>38821</c:v>
                </c:pt>
                <c:pt idx="8870">
                  <c:v>38822</c:v>
                </c:pt>
                <c:pt idx="8871">
                  <c:v>38823</c:v>
                </c:pt>
                <c:pt idx="8872">
                  <c:v>38824</c:v>
                </c:pt>
                <c:pt idx="8873">
                  <c:v>38825</c:v>
                </c:pt>
                <c:pt idx="8874">
                  <c:v>38826</c:v>
                </c:pt>
                <c:pt idx="8875">
                  <c:v>38827</c:v>
                </c:pt>
                <c:pt idx="8876">
                  <c:v>38828</c:v>
                </c:pt>
                <c:pt idx="8877">
                  <c:v>38829</c:v>
                </c:pt>
                <c:pt idx="8878">
                  <c:v>38830</c:v>
                </c:pt>
                <c:pt idx="8879">
                  <c:v>38831</c:v>
                </c:pt>
                <c:pt idx="8880">
                  <c:v>38832</c:v>
                </c:pt>
                <c:pt idx="8881">
                  <c:v>38833</c:v>
                </c:pt>
                <c:pt idx="8882">
                  <c:v>38834</c:v>
                </c:pt>
                <c:pt idx="8883">
                  <c:v>38835</c:v>
                </c:pt>
                <c:pt idx="8884">
                  <c:v>38836</c:v>
                </c:pt>
                <c:pt idx="8885">
                  <c:v>38837</c:v>
                </c:pt>
                <c:pt idx="8886">
                  <c:v>38838</c:v>
                </c:pt>
                <c:pt idx="8887">
                  <c:v>38839</c:v>
                </c:pt>
                <c:pt idx="8888">
                  <c:v>38840</c:v>
                </c:pt>
                <c:pt idx="8889">
                  <c:v>38841</c:v>
                </c:pt>
                <c:pt idx="8890">
                  <c:v>38842</c:v>
                </c:pt>
                <c:pt idx="8891">
                  <c:v>38843</c:v>
                </c:pt>
                <c:pt idx="8892">
                  <c:v>38844</c:v>
                </c:pt>
                <c:pt idx="8893">
                  <c:v>38845</c:v>
                </c:pt>
                <c:pt idx="8894">
                  <c:v>38846</c:v>
                </c:pt>
                <c:pt idx="8895">
                  <c:v>38847</c:v>
                </c:pt>
                <c:pt idx="8896">
                  <c:v>38848</c:v>
                </c:pt>
                <c:pt idx="8897">
                  <c:v>38849</c:v>
                </c:pt>
                <c:pt idx="8898">
                  <c:v>38850</c:v>
                </c:pt>
                <c:pt idx="8899">
                  <c:v>38851</c:v>
                </c:pt>
                <c:pt idx="8900">
                  <c:v>38852</c:v>
                </c:pt>
                <c:pt idx="8901">
                  <c:v>38853</c:v>
                </c:pt>
                <c:pt idx="8902">
                  <c:v>38854</c:v>
                </c:pt>
                <c:pt idx="8903">
                  <c:v>38855</c:v>
                </c:pt>
                <c:pt idx="8904">
                  <c:v>38856</c:v>
                </c:pt>
                <c:pt idx="8905">
                  <c:v>38857</c:v>
                </c:pt>
                <c:pt idx="8906">
                  <c:v>38858</c:v>
                </c:pt>
                <c:pt idx="8907">
                  <c:v>38859</c:v>
                </c:pt>
                <c:pt idx="8908">
                  <c:v>38860</c:v>
                </c:pt>
                <c:pt idx="8909">
                  <c:v>38861</c:v>
                </c:pt>
                <c:pt idx="8910">
                  <c:v>38862</c:v>
                </c:pt>
                <c:pt idx="8911">
                  <c:v>38863</c:v>
                </c:pt>
                <c:pt idx="8912">
                  <c:v>38864</c:v>
                </c:pt>
                <c:pt idx="8913">
                  <c:v>38865</c:v>
                </c:pt>
                <c:pt idx="8914">
                  <c:v>38866</c:v>
                </c:pt>
                <c:pt idx="8915">
                  <c:v>38867</c:v>
                </c:pt>
                <c:pt idx="8916">
                  <c:v>38868</c:v>
                </c:pt>
                <c:pt idx="8917">
                  <c:v>38869</c:v>
                </c:pt>
                <c:pt idx="8918">
                  <c:v>38870</c:v>
                </c:pt>
                <c:pt idx="8919">
                  <c:v>38871</c:v>
                </c:pt>
                <c:pt idx="8920">
                  <c:v>38872</c:v>
                </c:pt>
                <c:pt idx="8921">
                  <c:v>38873</c:v>
                </c:pt>
                <c:pt idx="8922">
                  <c:v>38874</c:v>
                </c:pt>
                <c:pt idx="8923">
                  <c:v>38875</c:v>
                </c:pt>
                <c:pt idx="8924">
                  <c:v>38876</c:v>
                </c:pt>
                <c:pt idx="8925">
                  <c:v>38877</c:v>
                </c:pt>
                <c:pt idx="8926">
                  <c:v>38878</c:v>
                </c:pt>
                <c:pt idx="8927">
                  <c:v>38879</c:v>
                </c:pt>
                <c:pt idx="8928">
                  <c:v>38880</c:v>
                </c:pt>
                <c:pt idx="8929">
                  <c:v>38881</c:v>
                </c:pt>
                <c:pt idx="8930">
                  <c:v>38882</c:v>
                </c:pt>
                <c:pt idx="8931">
                  <c:v>38883</c:v>
                </c:pt>
                <c:pt idx="8932">
                  <c:v>38884</c:v>
                </c:pt>
                <c:pt idx="8933">
                  <c:v>38885</c:v>
                </c:pt>
                <c:pt idx="8934">
                  <c:v>38886</c:v>
                </c:pt>
                <c:pt idx="8935">
                  <c:v>38887</c:v>
                </c:pt>
                <c:pt idx="8936">
                  <c:v>38888</c:v>
                </c:pt>
                <c:pt idx="8937">
                  <c:v>38889</c:v>
                </c:pt>
                <c:pt idx="8938">
                  <c:v>38890</c:v>
                </c:pt>
                <c:pt idx="8939">
                  <c:v>38891</c:v>
                </c:pt>
                <c:pt idx="8940">
                  <c:v>38892</c:v>
                </c:pt>
                <c:pt idx="8941">
                  <c:v>38893</c:v>
                </c:pt>
                <c:pt idx="8942">
                  <c:v>38894</c:v>
                </c:pt>
                <c:pt idx="8943">
                  <c:v>38895</c:v>
                </c:pt>
                <c:pt idx="8944">
                  <c:v>38896</c:v>
                </c:pt>
                <c:pt idx="8945">
                  <c:v>38897</c:v>
                </c:pt>
                <c:pt idx="8946">
                  <c:v>38898</c:v>
                </c:pt>
                <c:pt idx="8947">
                  <c:v>38899</c:v>
                </c:pt>
                <c:pt idx="8948">
                  <c:v>38900</c:v>
                </c:pt>
                <c:pt idx="8949">
                  <c:v>38901</c:v>
                </c:pt>
                <c:pt idx="8950">
                  <c:v>38902</c:v>
                </c:pt>
                <c:pt idx="8951">
                  <c:v>38903</c:v>
                </c:pt>
                <c:pt idx="8952">
                  <c:v>38904</c:v>
                </c:pt>
                <c:pt idx="8953">
                  <c:v>38905</c:v>
                </c:pt>
                <c:pt idx="8954">
                  <c:v>38906</c:v>
                </c:pt>
                <c:pt idx="8955">
                  <c:v>38907</c:v>
                </c:pt>
                <c:pt idx="8956">
                  <c:v>38908</c:v>
                </c:pt>
                <c:pt idx="8957">
                  <c:v>38909</c:v>
                </c:pt>
                <c:pt idx="8958">
                  <c:v>38910</c:v>
                </c:pt>
                <c:pt idx="8959">
                  <c:v>38911</c:v>
                </c:pt>
                <c:pt idx="8960">
                  <c:v>38912</c:v>
                </c:pt>
                <c:pt idx="8961">
                  <c:v>38913</c:v>
                </c:pt>
                <c:pt idx="8962">
                  <c:v>38914</c:v>
                </c:pt>
                <c:pt idx="8963">
                  <c:v>38915</c:v>
                </c:pt>
                <c:pt idx="8964">
                  <c:v>38916</c:v>
                </c:pt>
                <c:pt idx="8965">
                  <c:v>38917</c:v>
                </c:pt>
                <c:pt idx="8966">
                  <c:v>38918</c:v>
                </c:pt>
                <c:pt idx="8967">
                  <c:v>38919</c:v>
                </c:pt>
                <c:pt idx="8968">
                  <c:v>38920</c:v>
                </c:pt>
                <c:pt idx="8969">
                  <c:v>38921</c:v>
                </c:pt>
                <c:pt idx="8970">
                  <c:v>38922</c:v>
                </c:pt>
                <c:pt idx="8971">
                  <c:v>38923</c:v>
                </c:pt>
                <c:pt idx="8972">
                  <c:v>38924</c:v>
                </c:pt>
                <c:pt idx="8973">
                  <c:v>38925</c:v>
                </c:pt>
                <c:pt idx="8974">
                  <c:v>38926</c:v>
                </c:pt>
                <c:pt idx="8975">
                  <c:v>38927</c:v>
                </c:pt>
                <c:pt idx="8976">
                  <c:v>38928</c:v>
                </c:pt>
                <c:pt idx="8977">
                  <c:v>38929</c:v>
                </c:pt>
                <c:pt idx="8978">
                  <c:v>38930</c:v>
                </c:pt>
                <c:pt idx="8979">
                  <c:v>38931</c:v>
                </c:pt>
                <c:pt idx="8980">
                  <c:v>38932</c:v>
                </c:pt>
                <c:pt idx="8981">
                  <c:v>38933</c:v>
                </c:pt>
                <c:pt idx="8982">
                  <c:v>38934</c:v>
                </c:pt>
                <c:pt idx="8983">
                  <c:v>38935</c:v>
                </c:pt>
                <c:pt idx="8984">
                  <c:v>38936</c:v>
                </c:pt>
                <c:pt idx="8985">
                  <c:v>38937</c:v>
                </c:pt>
                <c:pt idx="8986">
                  <c:v>38938</c:v>
                </c:pt>
                <c:pt idx="8987">
                  <c:v>38939</c:v>
                </c:pt>
                <c:pt idx="8988">
                  <c:v>38940</c:v>
                </c:pt>
                <c:pt idx="8989">
                  <c:v>38941</c:v>
                </c:pt>
                <c:pt idx="8990">
                  <c:v>38942</c:v>
                </c:pt>
                <c:pt idx="8991">
                  <c:v>38943</c:v>
                </c:pt>
                <c:pt idx="8992">
                  <c:v>38944</c:v>
                </c:pt>
                <c:pt idx="8993">
                  <c:v>38945</c:v>
                </c:pt>
                <c:pt idx="8994">
                  <c:v>38946</c:v>
                </c:pt>
                <c:pt idx="8995">
                  <c:v>38947</c:v>
                </c:pt>
                <c:pt idx="8996">
                  <c:v>38948</c:v>
                </c:pt>
                <c:pt idx="8997">
                  <c:v>38949</c:v>
                </c:pt>
                <c:pt idx="8998">
                  <c:v>38950</c:v>
                </c:pt>
                <c:pt idx="8999">
                  <c:v>38951</c:v>
                </c:pt>
                <c:pt idx="9000">
                  <c:v>38952</c:v>
                </c:pt>
                <c:pt idx="9001">
                  <c:v>38953</c:v>
                </c:pt>
                <c:pt idx="9002">
                  <c:v>38954</c:v>
                </c:pt>
                <c:pt idx="9003">
                  <c:v>38955</c:v>
                </c:pt>
                <c:pt idx="9004">
                  <c:v>38956</c:v>
                </c:pt>
                <c:pt idx="9005">
                  <c:v>38957</c:v>
                </c:pt>
                <c:pt idx="9006">
                  <c:v>38958</c:v>
                </c:pt>
                <c:pt idx="9007">
                  <c:v>38959</c:v>
                </c:pt>
                <c:pt idx="9008">
                  <c:v>38960</c:v>
                </c:pt>
                <c:pt idx="9009">
                  <c:v>38961</c:v>
                </c:pt>
                <c:pt idx="9010">
                  <c:v>38962</c:v>
                </c:pt>
                <c:pt idx="9011">
                  <c:v>38963</c:v>
                </c:pt>
                <c:pt idx="9012">
                  <c:v>38964</c:v>
                </c:pt>
                <c:pt idx="9013">
                  <c:v>38965</c:v>
                </c:pt>
                <c:pt idx="9014">
                  <c:v>38966</c:v>
                </c:pt>
                <c:pt idx="9015">
                  <c:v>38967</c:v>
                </c:pt>
                <c:pt idx="9016">
                  <c:v>38968</c:v>
                </c:pt>
                <c:pt idx="9017">
                  <c:v>38969</c:v>
                </c:pt>
                <c:pt idx="9018">
                  <c:v>38970</c:v>
                </c:pt>
                <c:pt idx="9019">
                  <c:v>38971</c:v>
                </c:pt>
                <c:pt idx="9020">
                  <c:v>38972</c:v>
                </c:pt>
                <c:pt idx="9021">
                  <c:v>38973</c:v>
                </c:pt>
                <c:pt idx="9022">
                  <c:v>38974</c:v>
                </c:pt>
                <c:pt idx="9023">
                  <c:v>38975</c:v>
                </c:pt>
                <c:pt idx="9024">
                  <c:v>38976</c:v>
                </c:pt>
                <c:pt idx="9025">
                  <c:v>38977</c:v>
                </c:pt>
                <c:pt idx="9026">
                  <c:v>38978</c:v>
                </c:pt>
                <c:pt idx="9027">
                  <c:v>38979</c:v>
                </c:pt>
                <c:pt idx="9028">
                  <c:v>38980</c:v>
                </c:pt>
                <c:pt idx="9029">
                  <c:v>38981</c:v>
                </c:pt>
                <c:pt idx="9030">
                  <c:v>38982</c:v>
                </c:pt>
                <c:pt idx="9031">
                  <c:v>38983</c:v>
                </c:pt>
                <c:pt idx="9032">
                  <c:v>38984</c:v>
                </c:pt>
                <c:pt idx="9033">
                  <c:v>38985</c:v>
                </c:pt>
                <c:pt idx="9034">
                  <c:v>38986</c:v>
                </c:pt>
                <c:pt idx="9035">
                  <c:v>38987</c:v>
                </c:pt>
                <c:pt idx="9036">
                  <c:v>38988</c:v>
                </c:pt>
                <c:pt idx="9037">
                  <c:v>38989</c:v>
                </c:pt>
                <c:pt idx="9038">
                  <c:v>38990</c:v>
                </c:pt>
                <c:pt idx="9039">
                  <c:v>38991</c:v>
                </c:pt>
                <c:pt idx="9040">
                  <c:v>38992</c:v>
                </c:pt>
                <c:pt idx="9041">
                  <c:v>38993</c:v>
                </c:pt>
                <c:pt idx="9042">
                  <c:v>38994</c:v>
                </c:pt>
                <c:pt idx="9043">
                  <c:v>38995</c:v>
                </c:pt>
                <c:pt idx="9044">
                  <c:v>38996</c:v>
                </c:pt>
                <c:pt idx="9045">
                  <c:v>38997</c:v>
                </c:pt>
                <c:pt idx="9046">
                  <c:v>38998</c:v>
                </c:pt>
                <c:pt idx="9047">
                  <c:v>38999</c:v>
                </c:pt>
                <c:pt idx="9048">
                  <c:v>39000</c:v>
                </c:pt>
                <c:pt idx="9049">
                  <c:v>39001</c:v>
                </c:pt>
                <c:pt idx="9050">
                  <c:v>39002</c:v>
                </c:pt>
                <c:pt idx="9051">
                  <c:v>39003</c:v>
                </c:pt>
                <c:pt idx="9052">
                  <c:v>39004</c:v>
                </c:pt>
                <c:pt idx="9053">
                  <c:v>39005</c:v>
                </c:pt>
                <c:pt idx="9054">
                  <c:v>39006</c:v>
                </c:pt>
                <c:pt idx="9055">
                  <c:v>39007</c:v>
                </c:pt>
                <c:pt idx="9056">
                  <c:v>39008</c:v>
                </c:pt>
                <c:pt idx="9057">
                  <c:v>39009</c:v>
                </c:pt>
                <c:pt idx="9058">
                  <c:v>39010</c:v>
                </c:pt>
                <c:pt idx="9059">
                  <c:v>39011</c:v>
                </c:pt>
                <c:pt idx="9060">
                  <c:v>39012</c:v>
                </c:pt>
                <c:pt idx="9061">
                  <c:v>39013</c:v>
                </c:pt>
                <c:pt idx="9062">
                  <c:v>39014</c:v>
                </c:pt>
                <c:pt idx="9063">
                  <c:v>39015</c:v>
                </c:pt>
                <c:pt idx="9064">
                  <c:v>39016</c:v>
                </c:pt>
                <c:pt idx="9065">
                  <c:v>39017</c:v>
                </c:pt>
                <c:pt idx="9066">
                  <c:v>39018</c:v>
                </c:pt>
                <c:pt idx="9067">
                  <c:v>39019</c:v>
                </c:pt>
                <c:pt idx="9068">
                  <c:v>39020</c:v>
                </c:pt>
                <c:pt idx="9069">
                  <c:v>39021</c:v>
                </c:pt>
                <c:pt idx="9070">
                  <c:v>39022</c:v>
                </c:pt>
                <c:pt idx="9071">
                  <c:v>39023</c:v>
                </c:pt>
                <c:pt idx="9072">
                  <c:v>39024</c:v>
                </c:pt>
                <c:pt idx="9073">
                  <c:v>39025</c:v>
                </c:pt>
                <c:pt idx="9074">
                  <c:v>39026</c:v>
                </c:pt>
                <c:pt idx="9075">
                  <c:v>39027</c:v>
                </c:pt>
                <c:pt idx="9076">
                  <c:v>39028</c:v>
                </c:pt>
                <c:pt idx="9077">
                  <c:v>39029</c:v>
                </c:pt>
                <c:pt idx="9078">
                  <c:v>39030</c:v>
                </c:pt>
                <c:pt idx="9079">
                  <c:v>39031</c:v>
                </c:pt>
                <c:pt idx="9080">
                  <c:v>39032</c:v>
                </c:pt>
                <c:pt idx="9081">
                  <c:v>39033</c:v>
                </c:pt>
                <c:pt idx="9082">
                  <c:v>39034</c:v>
                </c:pt>
                <c:pt idx="9083">
                  <c:v>39035</c:v>
                </c:pt>
                <c:pt idx="9084">
                  <c:v>39036</c:v>
                </c:pt>
                <c:pt idx="9085">
                  <c:v>39037</c:v>
                </c:pt>
                <c:pt idx="9086">
                  <c:v>39038</c:v>
                </c:pt>
                <c:pt idx="9087">
                  <c:v>39039</c:v>
                </c:pt>
                <c:pt idx="9088">
                  <c:v>39040</c:v>
                </c:pt>
                <c:pt idx="9089">
                  <c:v>39041</c:v>
                </c:pt>
                <c:pt idx="9090">
                  <c:v>39042</c:v>
                </c:pt>
                <c:pt idx="9091">
                  <c:v>39043</c:v>
                </c:pt>
                <c:pt idx="9092">
                  <c:v>39044</c:v>
                </c:pt>
                <c:pt idx="9093">
                  <c:v>39045</c:v>
                </c:pt>
                <c:pt idx="9094">
                  <c:v>39046</c:v>
                </c:pt>
                <c:pt idx="9095">
                  <c:v>39047</c:v>
                </c:pt>
                <c:pt idx="9096">
                  <c:v>39048</c:v>
                </c:pt>
                <c:pt idx="9097">
                  <c:v>39049</c:v>
                </c:pt>
                <c:pt idx="9098">
                  <c:v>39050</c:v>
                </c:pt>
                <c:pt idx="9099">
                  <c:v>39051</c:v>
                </c:pt>
                <c:pt idx="9100">
                  <c:v>39052</c:v>
                </c:pt>
                <c:pt idx="9101">
                  <c:v>39053</c:v>
                </c:pt>
                <c:pt idx="9102">
                  <c:v>39054</c:v>
                </c:pt>
                <c:pt idx="9103">
                  <c:v>39055</c:v>
                </c:pt>
                <c:pt idx="9104">
                  <c:v>39056</c:v>
                </c:pt>
                <c:pt idx="9105">
                  <c:v>39057</c:v>
                </c:pt>
                <c:pt idx="9106">
                  <c:v>39058</c:v>
                </c:pt>
                <c:pt idx="9107">
                  <c:v>39059</c:v>
                </c:pt>
                <c:pt idx="9108">
                  <c:v>39060</c:v>
                </c:pt>
                <c:pt idx="9109">
                  <c:v>39061</c:v>
                </c:pt>
                <c:pt idx="9110">
                  <c:v>39062</c:v>
                </c:pt>
                <c:pt idx="9111">
                  <c:v>39063</c:v>
                </c:pt>
                <c:pt idx="9112">
                  <c:v>39064</c:v>
                </c:pt>
                <c:pt idx="9113">
                  <c:v>39065</c:v>
                </c:pt>
                <c:pt idx="9114">
                  <c:v>39066</c:v>
                </c:pt>
                <c:pt idx="9115">
                  <c:v>39067</c:v>
                </c:pt>
                <c:pt idx="9116">
                  <c:v>39068</c:v>
                </c:pt>
                <c:pt idx="9117">
                  <c:v>39069</c:v>
                </c:pt>
                <c:pt idx="9118">
                  <c:v>39070</c:v>
                </c:pt>
                <c:pt idx="9119">
                  <c:v>39071</c:v>
                </c:pt>
                <c:pt idx="9120">
                  <c:v>39072</c:v>
                </c:pt>
                <c:pt idx="9121">
                  <c:v>39073</c:v>
                </c:pt>
                <c:pt idx="9122">
                  <c:v>39074</c:v>
                </c:pt>
                <c:pt idx="9123">
                  <c:v>39075</c:v>
                </c:pt>
                <c:pt idx="9124">
                  <c:v>39076</c:v>
                </c:pt>
                <c:pt idx="9125">
                  <c:v>39077</c:v>
                </c:pt>
                <c:pt idx="9126">
                  <c:v>39078</c:v>
                </c:pt>
                <c:pt idx="9127">
                  <c:v>39079</c:v>
                </c:pt>
                <c:pt idx="9128">
                  <c:v>39080</c:v>
                </c:pt>
                <c:pt idx="9129">
                  <c:v>39081</c:v>
                </c:pt>
                <c:pt idx="9130">
                  <c:v>39082</c:v>
                </c:pt>
                <c:pt idx="9131">
                  <c:v>39083</c:v>
                </c:pt>
                <c:pt idx="9132">
                  <c:v>39084</c:v>
                </c:pt>
                <c:pt idx="9133">
                  <c:v>39085</c:v>
                </c:pt>
                <c:pt idx="9134">
                  <c:v>39086</c:v>
                </c:pt>
                <c:pt idx="9135">
                  <c:v>39087</c:v>
                </c:pt>
                <c:pt idx="9136">
                  <c:v>39088</c:v>
                </c:pt>
                <c:pt idx="9137">
                  <c:v>39089</c:v>
                </c:pt>
                <c:pt idx="9138">
                  <c:v>39090</c:v>
                </c:pt>
                <c:pt idx="9139">
                  <c:v>39091</c:v>
                </c:pt>
                <c:pt idx="9140">
                  <c:v>39092</c:v>
                </c:pt>
                <c:pt idx="9141">
                  <c:v>39093</c:v>
                </c:pt>
                <c:pt idx="9142">
                  <c:v>39094</c:v>
                </c:pt>
                <c:pt idx="9143">
                  <c:v>39095</c:v>
                </c:pt>
                <c:pt idx="9144">
                  <c:v>39096</c:v>
                </c:pt>
                <c:pt idx="9145">
                  <c:v>39097</c:v>
                </c:pt>
                <c:pt idx="9146">
                  <c:v>39098</c:v>
                </c:pt>
                <c:pt idx="9147">
                  <c:v>39099</c:v>
                </c:pt>
                <c:pt idx="9148">
                  <c:v>39100</c:v>
                </c:pt>
                <c:pt idx="9149">
                  <c:v>39101</c:v>
                </c:pt>
                <c:pt idx="9150">
                  <c:v>39102</c:v>
                </c:pt>
                <c:pt idx="9151">
                  <c:v>39103</c:v>
                </c:pt>
                <c:pt idx="9152">
                  <c:v>39104</c:v>
                </c:pt>
                <c:pt idx="9153">
                  <c:v>39105</c:v>
                </c:pt>
                <c:pt idx="9154">
                  <c:v>39106</c:v>
                </c:pt>
                <c:pt idx="9155">
                  <c:v>39107</c:v>
                </c:pt>
                <c:pt idx="9156">
                  <c:v>39108</c:v>
                </c:pt>
                <c:pt idx="9157">
                  <c:v>39109</c:v>
                </c:pt>
                <c:pt idx="9158">
                  <c:v>39110</c:v>
                </c:pt>
                <c:pt idx="9159">
                  <c:v>39111</c:v>
                </c:pt>
                <c:pt idx="9160">
                  <c:v>39112</c:v>
                </c:pt>
                <c:pt idx="9161">
                  <c:v>39113</c:v>
                </c:pt>
                <c:pt idx="9162">
                  <c:v>39114</c:v>
                </c:pt>
                <c:pt idx="9163">
                  <c:v>39115</c:v>
                </c:pt>
                <c:pt idx="9164">
                  <c:v>39116</c:v>
                </c:pt>
                <c:pt idx="9165">
                  <c:v>39117</c:v>
                </c:pt>
                <c:pt idx="9166">
                  <c:v>39118</c:v>
                </c:pt>
                <c:pt idx="9167">
                  <c:v>39119</c:v>
                </c:pt>
                <c:pt idx="9168">
                  <c:v>39120</c:v>
                </c:pt>
                <c:pt idx="9169">
                  <c:v>39121</c:v>
                </c:pt>
                <c:pt idx="9170">
                  <c:v>39122</c:v>
                </c:pt>
                <c:pt idx="9171">
                  <c:v>39123</c:v>
                </c:pt>
                <c:pt idx="9172">
                  <c:v>39124</c:v>
                </c:pt>
                <c:pt idx="9173">
                  <c:v>39125</c:v>
                </c:pt>
                <c:pt idx="9174">
                  <c:v>39126</c:v>
                </c:pt>
                <c:pt idx="9175">
                  <c:v>39127</c:v>
                </c:pt>
                <c:pt idx="9176">
                  <c:v>39128</c:v>
                </c:pt>
                <c:pt idx="9177">
                  <c:v>39129</c:v>
                </c:pt>
                <c:pt idx="9178">
                  <c:v>39130</c:v>
                </c:pt>
                <c:pt idx="9179">
                  <c:v>39131</c:v>
                </c:pt>
                <c:pt idx="9180">
                  <c:v>39132</c:v>
                </c:pt>
                <c:pt idx="9181">
                  <c:v>39133</c:v>
                </c:pt>
                <c:pt idx="9182">
                  <c:v>39134</c:v>
                </c:pt>
                <c:pt idx="9183">
                  <c:v>39135</c:v>
                </c:pt>
                <c:pt idx="9184">
                  <c:v>39136</c:v>
                </c:pt>
                <c:pt idx="9185">
                  <c:v>39137</c:v>
                </c:pt>
                <c:pt idx="9186">
                  <c:v>39138</c:v>
                </c:pt>
                <c:pt idx="9187">
                  <c:v>39139</c:v>
                </c:pt>
                <c:pt idx="9188">
                  <c:v>39140</c:v>
                </c:pt>
                <c:pt idx="9189">
                  <c:v>39141</c:v>
                </c:pt>
                <c:pt idx="9190">
                  <c:v>39142</c:v>
                </c:pt>
                <c:pt idx="9191">
                  <c:v>39143</c:v>
                </c:pt>
                <c:pt idx="9192">
                  <c:v>39144</c:v>
                </c:pt>
                <c:pt idx="9193">
                  <c:v>39145</c:v>
                </c:pt>
                <c:pt idx="9194">
                  <c:v>39146</c:v>
                </c:pt>
                <c:pt idx="9195">
                  <c:v>39147</c:v>
                </c:pt>
                <c:pt idx="9196">
                  <c:v>39148</c:v>
                </c:pt>
                <c:pt idx="9197">
                  <c:v>39149</c:v>
                </c:pt>
                <c:pt idx="9198">
                  <c:v>39150</c:v>
                </c:pt>
                <c:pt idx="9199">
                  <c:v>39151</c:v>
                </c:pt>
                <c:pt idx="9200">
                  <c:v>39152</c:v>
                </c:pt>
                <c:pt idx="9201">
                  <c:v>39153</c:v>
                </c:pt>
                <c:pt idx="9202">
                  <c:v>39154</c:v>
                </c:pt>
                <c:pt idx="9203">
                  <c:v>39155</c:v>
                </c:pt>
                <c:pt idx="9204">
                  <c:v>39156</c:v>
                </c:pt>
                <c:pt idx="9205">
                  <c:v>39157</c:v>
                </c:pt>
                <c:pt idx="9206">
                  <c:v>39158</c:v>
                </c:pt>
                <c:pt idx="9207">
                  <c:v>39159</c:v>
                </c:pt>
                <c:pt idx="9208">
                  <c:v>39160</c:v>
                </c:pt>
                <c:pt idx="9209">
                  <c:v>39161</c:v>
                </c:pt>
                <c:pt idx="9210">
                  <c:v>39162</c:v>
                </c:pt>
                <c:pt idx="9211">
                  <c:v>39163</c:v>
                </c:pt>
                <c:pt idx="9212">
                  <c:v>39164</c:v>
                </c:pt>
                <c:pt idx="9213">
                  <c:v>39165</c:v>
                </c:pt>
                <c:pt idx="9214">
                  <c:v>39166</c:v>
                </c:pt>
                <c:pt idx="9215">
                  <c:v>39167</c:v>
                </c:pt>
                <c:pt idx="9216">
                  <c:v>39168</c:v>
                </c:pt>
                <c:pt idx="9217">
                  <c:v>39169</c:v>
                </c:pt>
                <c:pt idx="9218">
                  <c:v>39170</c:v>
                </c:pt>
                <c:pt idx="9219">
                  <c:v>39171</c:v>
                </c:pt>
                <c:pt idx="9220">
                  <c:v>39172</c:v>
                </c:pt>
                <c:pt idx="9221">
                  <c:v>39173</c:v>
                </c:pt>
                <c:pt idx="9222">
                  <c:v>39174</c:v>
                </c:pt>
                <c:pt idx="9223">
                  <c:v>39175</c:v>
                </c:pt>
                <c:pt idx="9224">
                  <c:v>39176</c:v>
                </c:pt>
                <c:pt idx="9225">
                  <c:v>39177</c:v>
                </c:pt>
                <c:pt idx="9226">
                  <c:v>39178</c:v>
                </c:pt>
                <c:pt idx="9227">
                  <c:v>39179</c:v>
                </c:pt>
                <c:pt idx="9228">
                  <c:v>39180</c:v>
                </c:pt>
                <c:pt idx="9229">
                  <c:v>39181</c:v>
                </c:pt>
                <c:pt idx="9230">
                  <c:v>39182</c:v>
                </c:pt>
                <c:pt idx="9231">
                  <c:v>39183</c:v>
                </c:pt>
                <c:pt idx="9232">
                  <c:v>39184</c:v>
                </c:pt>
                <c:pt idx="9233">
                  <c:v>39185</c:v>
                </c:pt>
                <c:pt idx="9234">
                  <c:v>39186</c:v>
                </c:pt>
                <c:pt idx="9235">
                  <c:v>39187</c:v>
                </c:pt>
                <c:pt idx="9236">
                  <c:v>39188</c:v>
                </c:pt>
                <c:pt idx="9237">
                  <c:v>39189</c:v>
                </c:pt>
                <c:pt idx="9238">
                  <c:v>39190</c:v>
                </c:pt>
                <c:pt idx="9239">
                  <c:v>39191</c:v>
                </c:pt>
                <c:pt idx="9240">
                  <c:v>39192</c:v>
                </c:pt>
                <c:pt idx="9241">
                  <c:v>39193</c:v>
                </c:pt>
                <c:pt idx="9242">
                  <c:v>39194</c:v>
                </c:pt>
                <c:pt idx="9243">
                  <c:v>39195</c:v>
                </c:pt>
                <c:pt idx="9244">
                  <c:v>39196</c:v>
                </c:pt>
                <c:pt idx="9245">
                  <c:v>39197</c:v>
                </c:pt>
                <c:pt idx="9246">
                  <c:v>39198</c:v>
                </c:pt>
                <c:pt idx="9247">
                  <c:v>39199</c:v>
                </c:pt>
                <c:pt idx="9248">
                  <c:v>39200</c:v>
                </c:pt>
                <c:pt idx="9249">
                  <c:v>39201</c:v>
                </c:pt>
                <c:pt idx="9250">
                  <c:v>39202</c:v>
                </c:pt>
                <c:pt idx="9251">
                  <c:v>39203</c:v>
                </c:pt>
                <c:pt idx="9252">
                  <c:v>39204</c:v>
                </c:pt>
                <c:pt idx="9253">
                  <c:v>39205</c:v>
                </c:pt>
                <c:pt idx="9254">
                  <c:v>39206</c:v>
                </c:pt>
                <c:pt idx="9255">
                  <c:v>39207</c:v>
                </c:pt>
                <c:pt idx="9256">
                  <c:v>39208</c:v>
                </c:pt>
                <c:pt idx="9257">
                  <c:v>39209</c:v>
                </c:pt>
                <c:pt idx="9258">
                  <c:v>39210</c:v>
                </c:pt>
                <c:pt idx="9259">
                  <c:v>39211</c:v>
                </c:pt>
                <c:pt idx="9260">
                  <c:v>39212</c:v>
                </c:pt>
                <c:pt idx="9261">
                  <c:v>39213</c:v>
                </c:pt>
                <c:pt idx="9262">
                  <c:v>39214</c:v>
                </c:pt>
                <c:pt idx="9263">
                  <c:v>39215</c:v>
                </c:pt>
                <c:pt idx="9264">
                  <c:v>39216</c:v>
                </c:pt>
                <c:pt idx="9265">
                  <c:v>39217</c:v>
                </c:pt>
                <c:pt idx="9266">
                  <c:v>39218</c:v>
                </c:pt>
                <c:pt idx="9267">
                  <c:v>39219</c:v>
                </c:pt>
                <c:pt idx="9268">
                  <c:v>39220</c:v>
                </c:pt>
                <c:pt idx="9269">
                  <c:v>39221</c:v>
                </c:pt>
                <c:pt idx="9270">
                  <c:v>39222</c:v>
                </c:pt>
                <c:pt idx="9271">
                  <c:v>39223</c:v>
                </c:pt>
                <c:pt idx="9272">
                  <c:v>39224</c:v>
                </c:pt>
                <c:pt idx="9273">
                  <c:v>39225</c:v>
                </c:pt>
                <c:pt idx="9274">
                  <c:v>39226</c:v>
                </c:pt>
                <c:pt idx="9275">
                  <c:v>39227</c:v>
                </c:pt>
                <c:pt idx="9276">
                  <c:v>39228</c:v>
                </c:pt>
                <c:pt idx="9277">
                  <c:v>39229</c:v>
                </c:pt>
                <c:pt idx="9278">
                  <c:v>39230</c:v>
                </c:pt>
                <c:pt idx="9279">
                  <c:v>39231</c:v>
                </c:pt>
                <c:pt idx="9280">
                  <c:v>39232</c:v>
                </c:pt>
                <c:pt idx="9281">
                  <c:v>39233</c:v>
                </c:pt>
                <c:pt idx="9282">
                  <c:v>39234</c:v>
                </c:pt>
                <c:pt idx="9283">
                  <c:v>39235</c:v>
                </c:pt>
                <c:pt idx="9284">
                  <c:v>39236</c:v>
                </c:pt>
                <c:pt idx="9285">
                  <c:v>39237</c:v>
                </c:pt>
                <c:pt idx="9286">
                  <c:v>39238</c:v>
                </c:pt>
                <c:pt idx="9287">
                  <c:v>39239</c:v>
                </c:pt>
                <c:pt idx="9288">
                  <c:v>39240</c:v>
                </c:pt>
                <c:pt idx="9289">
                  <c:v>39241</c:v>
                </c:pt>
                <c:pt idx="9290">
                  <c:v>39242</c:v>
                </c:pt>
                <c:pt idx="9291">
                  <c:v>39243</c:v>
                </c:pt>
                <c:pt idx="9292">
                  <c:v>39244</c:v>
                </c:pt>
                <c:pt idx="9293">
                  <c:v>39245</c:v>
                </c:pt>
                <c:pt idx="9294">
                  <c:v>39246</c:v>
                </c:pt>
                <c:pt idx="9295">
                  <c:v>39247</c:v>
                </c:pt>
                <c:pt idx="9296">
                  <c:v>39248</c:v>
                </c:pt>
                <c:pt idx="9297">
                  <c:v>39249</c:v>
                </c:pt>
                <c:pt idx="9298">
                  <c:v>39250</c:v>
                </c:pt>
                <c:pt idx="9299">
                  <c:v>39251</c:v>
                </c:pt>
                <c:pt idx="9300">
                  <c:v>39252</c:v>
                </c:pt>
                <c:pt idx="9301">
                  <c:v>39253</c:v>
                </c:pt>
                <c:pt idx="9302">
                  <c:v>39254</c:v>
                </c:pt>
                <c:pt idx="9303">
                  <c:v>39255</c:v>
                </c:pt>
                <c:pt idx="9304">
                  <c:v>39256</c:v>
                </c:pt>
                <c:pt idx="9305">
                  <c:v>39257</c:v>
                </c:pt>
                <c:pt idx="9306">
                  <c:v>39258</c:v>
                </c:pt>
                <c:pt idx="9307">
                  <c:v>39259</c:v>
                </c:pt>
                <c:pt idx="9308">
                  <c:v>39260</c:v>
                </c:pt>
                <c:pt idx="9309">
                  <c:v>39261</c:v>
                </c:pt>
                <c:pt idx="9310">
                  <c:v>39262</c:v>
                </c:pt>
                <c:pt idx="9311">
                  <c:v>39263</c:v>
                </c:pt>
                <c:pt idx="9312">
                  <c:v>39264</c:v>
                </c:pt>
                <c:pt idx="9313">
                  <c:v>39265</c:v>
                </c:pt>
                <c:pt idx="9314">
                  <c:v>39266</c:v>
                </c:pt>
                <c:pt idx="9315">
                  <c:v>39267</c:v>
                </c:pt>
                <c:pt idx="9316">
                  <c:v>39268</c:v>
                </c:pt>
                <c:pt idx="9317">
                  <c:v>39269</c:v>
                </c:pt>
                <c:pt idx="9318">
                  <c:v>39270</c:v>
                </c:pt>
                <c:pt idx="9319">
                  <c:v>39271</c:v>
                </c:pt>
                <c:pt idx="9320">
                  <c:v>39272</c:v>
                </c:pt>
                <c:pt idx="9321">
                  <c:v>39273</c:v>
                </c:pt>
                <c:pt idx="9322">
                  <c:v>39274</c:v>
                </c:pt>
                <c:pt idx="9323">
                  <c:v>39275</c:v>
                </c:pt>
                <c:pt idx="9324">
                  <c:v>39276</c:v>
                </c:pt>
                <c:pt idx="9325">
                  <c:v>39277</c:v>
                </c:pt>
                <c:pt idx="9326">
                  <c:v>39278</c:v>
                </c:pt>
                <c:pt idx="9327">
                  <c:v>39279</c:v>
                </c:pt>
                <c:pt idx="9328">
                  <c:v>39280</c:v>
                </c:pt>
                <c:pt idx="9329">
                  <c:v>39281</c:v>
                </c:pt>
                <c:pt idx="9330">
                  <c:v>39282</c:v>
                </c:pt>
                <c:pt idx="9331">
                  <c:v>39283</c:v>
                </c:pt>
                <c:pt idx="9332">
                  <c:v>39284</c:v>
                </c:pt>
                <c:pt idx="9333">
                  <c:v>39285</c:v>
                </c:pt>
                <c:pt idx="9334">
                  <c:v>39286</c:v>
                </c:pt>
                <c:pt idx="9335">
                  <c:v>39287</c:v>
                </c:pt>
                <c:pt idx="9336">
                  <c:v>39288</c:v>
                </c:pt>
                <c:pt idx="9337">
                  <c:v>39289</c:v>
                </c:pt>
                <c:pt idx="9338">
                  <c:v>39290</c:v>
                </c:pt>
                <c:pt idx="9339">
                  <c:v>39291</c:v>
                </c:pt>
                <c:pt idx="9340">
                  <c:v>39292</c:v>
                </c:pt>
                <c:pt idx="9341">
                  <c:v>39293</c:v>
                </c:pt>
                <c:pt idx="9342">
                  <c:v>39294</c:v>
                </c:pt>
                <c:pt idx="9343">
                  <c:v>39295</c:v>
                </c:pt>
                <c:pt idx="9344">
                  <c:v>39296</c:v>
                </c:pt>
                <c:pt idx="9345">
                  <c:v>39297</c:v>
                </c:pt>
                <c:pt idx="9346">
                  <c:v>39298</c:v>
                </c:pt>
                <c:pt idx="9347">
                  <c:v>39299</c:v>
                </c:pt>
                <c:pt idx="9348">
                  <c:v>39300</c:v>
                </c:pt>
                <c:pt idx="9349">
                  <c:v>39301</c:v>
                </c:pt>
                <c:pt idx="9350">
                  <c:v>39302</c:v>
                </c:pt>
                <c:pt idx="9351">
                  <c:v>39303</c:v>
                </c:pt>
                <c:pt idx="9352">
                  <c:v>39304</c:v>
                </c:pt>
                <c:pt idx="9353">
                  <c:v>39305</c:v>
                </c:pt>
                <c:pt idx="9354">
                  <c:v>39306</c:v>
                </c:pt>
                <c:pt idx="9355">
                  <c:v>39307</c:v>
                </c:pt>
                <c:pt idx="9356">
                  <c:v>39308</c:v>
                </c:pt>
                <c:pt idx="9357">
                  <c:v>39309</c:v>
                </c:pt>
                <c:pt idx="9358">
                  <c:v>39310</c:v>
                </c:pt>
                <c:pt idx="9359">
                  <c:v>39311</c:v>
                </c:pt>
                <c:pt idx="9360">
                  <c:v>39312</c:v>
                </c:pt>
                <c:pt idx="9361">
                  <c:v>39313</c:v>
                </c:pt>
                <c:pt idx="9362">
                  <c:v>39314</c:v>
                </c:pt>
                <c:pt idx="9363">
                  <c:v>39315</c:v>
                </c:pt>
                <c:pt idx="9364">
                  <c:v>39316</c:v>
                </c:pt>
                <c:pt idx="9365">
                  <c:v>39317</c:v>
                </c:pt>
                <c:pt idx="9366">
                  <c:v>39318</c:v>
                </c:pt>
                <c:pt idx="9367">
                  <c:v>39319</c:v>
                </c:pt>
                <c:pt idx="9368">
                  <c:v>39320</c:v>
                </c:pt>
                <c:pt idx="9369">
                  <c:v>39321</c:v>
                </c:pt>
                <c:pt idx="9370">
                  <c:v>39322</c:v>
                </c:pt>
                <c:pt idx="9371">
                  <c:v>39323</c:v>
                </c:pt>
                <c:pt idx="9372">
                  <c:v>39324</c:v>
                </c:pt>
                <c:pt idx="9373">
                  <c:v>39325</c:v>
                </c:pt>
                <c:pt idx="9374">
                  <c:v>39326</c:v>
                </c:pt>
                <c:pt idx="9375">
                  <c:v>39327</c:v>
                </c:pt>
                <c:pt idx="9376">
                  <c:v>39328</c:v>
                </c:pt>
                <c:pt idx="9377">
                  <c:v>39329</c:v>
                </c:pt>
                <c:pt idx="9378">
                  <c:v>39330</c:v>
                </c:pt>
                <c:pt idx="9379">
                  <c:v>39331</c:v>
                </c:pt>
                <c:pt idx="9380">
                  <c:v>39332</c:v>
                </c:pt>
                <c:pt idx="9381">
                  <c:v>39333</c:v>
                </c:pt>
                <c:pt idx="9382">
                  <c:v>39334</c:v>
                </c:pt>
                <c:pt idx="9383">
                  <c:v>39335</c:v>
                </c:pt>
                <c:pt idx="9384">
                  <c:v>39336</c:v>
                </c:pt>
                <c:pt idx="9385">
                  <c:v>39337</c:v>
                </c:pt>
                <c:pt idx="9386">
                  <c:v>39338</c:v>
                </c:pt>
                <c:pt idx="9387">
                  <c:v>39339</c:v>
                </c:pt>
                <c:pt idx="9388">
                  <c:v>39340</c:v>
                </c:pt>
                <c:pt idx="9389">
                  <c:v>39341</c:v>
                </c:pt>
                <c:pt idx="9390">
                  <c:v>39342</c:v>
                </c:pt>
                <c:pt idx="9391">
                  <c:v>39343</c:v>
                </c:pt>
                <c:pt idx="9392">
                  <c:v>39344</c:v>
                </c:pt>
                <c:pt idx="9393">
                  <c:v>39345</c:v>
                </c:pt>
                <c:pt idx="9394">
                  <c:v>39346</c:v>
                </c:pt>
                <c:pt idx="9395">
                  <c:v>39347</c:v>
                </c:pt>
                <c:pt idx="9396">
                  <c:v>39348</c:v>
                </c:pt>
                <c:pt idx="9397">
                  <c:v>39349</c:v>
                </c:pt>
                <c:pt idx="9398">
                  <c:v>39350</c:v>
                </c:pt>
                <c:pt idx="9399">
                  <c:v>39351</c:v>
                </c:pt>
                <c:pt idx="9400">
                  <c:v>39352</c:v>
                </c:pt>
                <c:pt idx="9401">
                  <c:v>39353</c:v>
                </c:pt>
                <c:pt idx="9402">
                  <c:v>39354</c:v>
                </c:pt>
                <c:pt idx="9403">
                  <c:v>39355</c:v>
                </c:pt>
                <c:pt idx="9404">
                  <c:v>39356</c:v>
                </c:pt>
                <c:pt idx="9405">
                  <c:v>39357</c:v>
                </c:pt>
                <c:pt idx="9406">
                  <c:v>39358</c:v>
                </c:pt>
                <c:pt idx="9407">
                  <c:v>39359</c:v>
                </c:pt>
                <c:pt idx="9408">
                  <c:v>39360</c:v>
                </c:pt>
                <c:pt idx="9409">
                  <c:v>39361</c:v>
                </c:pt>
                <c:pt idx="9410">
                  <c:v>39362</c:v>
                </c:pt>
                <c:pt idx="9411">
                  <c:v>39363</c:v>
                </c:pt>
                <c:pt idx="9412">
                  <c:v>39364</c:v>
                </c:pt>
                <c:pt idx="9413">
                  <c:v>39365</c:v>
                </c:pt>
                <c:pt idx="9414">
                  <c:v>39366</c:v>
                </c:pt>
                <c:pt idx="9415">
                  <c:v>39367</c:v>
                </c:pt>
                <c:pt idx="9416">
                  <c:v>39368</c:v>
                </c:pt>
                <c:pt idx="9417">
                  <c:v>39369</c:v>
                </c:pt>
                <c:pt idx="9418">
                  <c:v>39370</c:v>
                </c:pt>
                <c:pt idx="9419">
                  <c:v>39371</c:v>
                </c:pt>
                <c:pt idx="9420">
                  <c:v>39372</c:v>
                </c:pt>
                <c:pt idx="9421">
                  <c:v>39373</c:v>
                </c:pt>
                <c:pt idx="9422">
                  <c:v>39374</c:v>
                </c:pt>
                <c:pt idx="9423">
                  <c:v>39375</c:v>
                </c:pt>
                <c:pt idx="9424">
                  <c:v>39376</c:v>
                </c:pt>
                <c:pt idx="9425">
                  <c:v>39377</c:v>
                </c:pt>
                <c:pt idx="9426">
                  <c:v>39378</c:v>
                </c:pt>
                <c:pt idx="9427">
                  <c:v>39379</c:v>
                </c:pt>
                <c:pt idx="9428">
                  <c:v>39380</c:v>
                </c:pt>
                <c:pt idx="9429">
                  <c:v>39381</c:v>
                </c:pt>
                <c:pt idx="9430">
                  <c:v>39382</c:v>
                </c:pt>
                <c:pt idx="9431">
                  <c:v>39383</c:v>
                </c:pt>
                <c:pt idx="9432">
                  <c:v>39384</c:v>
                </c:pt>
                <c:pt idx="9433">
                  <c:v>39385</c:v>
                </c:pt>
                <c:pt idx="9434">
                  <c:v>39386</c:v>
                </c:pt>
                <c:pt idx="9435">
                  <c:v>39387</c:v>
                </c:pt>
                <c:pt idx="9436">
                  <c:v>39388</c:v>
                </c:pt>
                <c:pt idx="9437">
                  <c:v>39389</c:v>
                </c:pt>
                <c:pt idx="9438">
                  <c:v>39390</c:v>
                </c:pt>
                <c:pt idx="9439">
                  <c:v>39391</c:v>
                </c:pt>
                <c:pt idx="9440">
                  <c:v>39392</c:v>
                </c:pt>
                <c:pt idx="9441">
                  <c:v>39393</c:v>
                </c:pt>
                <c:pt idx="9442">
                  <c:v>39394</c:v>
                </c:pt>
                <c:pt idx="9443">
                  <c:v>39395</c:v>
                </c:pt>
                <c:pt idx="9444">
                  <c:v>39396</c:v>
                </c:pt>
                <c:pt idx="9445">
                  <c:v>39397</c:v>
                </c:pt>
                <c:pt idx="9446">
                  <c:v>39398</c:v>
                </c:pt>
                <c:pt idx="9447">
                  <c:v>39399</c:v>
                </c:pt>
                <c:pt idx="9448">
                  <c:v>39400</c:v>
                </c:pt>
                <c:pt idx="9449">
                  <c:v>39401</c:v>
                </c:pt>
                <c:pt idx="9450">
                  <c:v>39402</c:v>
                </c:pt>
                <c:pt idx="9451">
                  <c:v>39403</c:v>
                </c:pt>
                <c:pt idx="9452">
                  <c:v>39404</c:v>
                </c:pt>
                <c:pt idx="9453">
                  <c:v>39405</c:v>
                </c:pt>
                <c:pt idx="9454">
                  <c:v>39406</c:v>
                </c:pt>
                <c:pt idx="9455">
                  <c:v>39407</c:v>
                </c:pt>
                <c:pt idx="9456">
                  <c:v>39408</c:v>
                </c:pt>
                <c:pt idx="9457">
                  <c:v>39409</c:v>
                </c:pt>
                <c:pt idx="9458">
                  <c:v>39410</c:v>
                </c:pt>
                <c:pt idx="9459">
                  <c:v>39411</c:v>
                </c:pt>
                <c:pt idx="9460">
                  <c:v>39412</c:v>
                </c:pt>
                <c:pt idx="9461">
                  <c:v>39413</c:v>
                </c:pt>
                <c:pt idx="9462">
                  <c:v>39414</c:v>
                </c:pt>
                <c:pt idx="9463">
                  <c:v>39415</c:v>
                </c:pt>
                <c:pt idx="9464">
                  <c:v>39416</c:v>
                </c:pt>
                <c:pt idx="9465">
                  <c:v>39417</c:v>
                </c:pt>
                <c:pt idx="9466">
                  <c:v>39418</c:v>
                </c:pt>
                <c:pt idx="9467">
                  <c:v>39419</c:v>
                </c:pt>
                <c:pt idx="9468">
                  <c:v>39420</c:v>
                </c:pt>
                <c:pt idx="9469">
                  <c:v>39421</c:v>
                </c:pt>
                <c:pt idx="9470">
                  <c:v>39422</c:v>
                </c:pt>
                <c:pt idx="9471">
                  <c:v>39423</c:v>
                </c:pt>
                <c:pt idx="9472">
                  <c:v>39424</c:v>
                </c:pt>
                <c:pt idx="9473">
                  <c:v>39425</c:v>
                </c:pt>
                <c:pt idx="9474">
                  <c:v>39426</c:v>
                </c:pt>
                <c:pt idx="9475">
                  <c:v>39427</c:v>
                </c:pt>
                <c:pt idx="9476">
                  <c:v>39428</c:v>
                </c:pt>
                <c:pt idx="9477">
                  <c:v>39429</c:v>
                </c:pt>
                <c:pt idx="9478">
                  <c:v>39430</c:v>
                </c:pt>
                <c:pt idx="9479">
                  <c:v>39431</c:v>
                </c:pt>
                <c:pt idx="9480">
                  <c:v>39432</c:v>
                </c:pt>
                <c:pt idx="9481">
                  <c:v>39433</c:v>
                </c:pt>
                <c:pt idx="9482">
                  <c:v>39434</c:v>
                </c:pt>
                <c:pt idx="9483">
                  <c:v>39435</c:v>
                </c:pt>
                <c:pt idx="9484">
                  <c:v>39436</c:v>
                </c:pt>
                <c:pt idx="9485">
                  <c:v>39437</c:v>
                </c:pt>
                <c:pt idx="9486">
                  <c:v>39438</c:v>
                </c:pt>
                <c:pt idx="9487">
                  <c:v>39439</c:v>
                </c:pt>
                <c:pt idx="9488">
                  <c:v>39440</c:v>
                </c:pt>
                <c:pt idx="9489">
                  <c:v>39441</c:v>
                </c:pt>
                <c:pt idx="9490">
                  <c:v>39442</c:v>
                </c:pt>
                <c:pt idx="9491">
                  <c:v>39443</c:v>
                </c:pt>
                <c:pt idx="9492">
                  <c:v>39444</c:v>
                </c:pt>
                <c:pt idx="9493">
                  <c:v>39445</c:v>
                </c:pt>
                <c:pt idx="9494">
                  <c:v>39446</c:v>
                </c:pt>
                <c:pt idx="9495">
                  <c:v>39447</c:v>
                </c:pt>
                <c:pt idx="9496">
                  <c:v>39448</c:v>
                </c:pt>
                <c:pt idx="9497">
                  <c:v>39449</c:v>
                </c:pt>
                <c:pt idx="9498">
                  <c:v>39450</c:v>
                </c:pt>
                <c:pt idx="9499">
                  <c:v>39451</c:v>
                </c:pt>
                <c:pt idx="9500">
                  <c:v>39452</c:v>
                </c:pt>
                <c:pt idx="9501">
                  <c:v>39453</c:v>
                </c:pt>
                <c:pt idx="9502">
                  <c:v>39454</c:v>
                </c:pt>
                <c:pt idx="9503">
                  <c:v>39455</c:v>
                </c:pt>
                <c:pt idx="9504">
                  <c:v>39456</c:v>
                </c:pt>
                <c:pt idx="9505">
                  <c:v>39457</c:v>
                </c:pt>
                <c:pt idx="9506">
                  <c:v>39458</c:v>
                </c:pt>
                <c:pt idx="9507">
                  <c:v>39459</c:v>
                </c:pt>
                <c:pt idx="9508">
                  <c:v>39460</c:v>
                </c:pt>
                <c:pt idx="9509">
                  <c:v>39461</c:v>
                </c:pt>
                <c:pt idx="9510">
                  <c:v>39462</c:v>
                </c:pt>
                <c:pt idx="9511">
                  <c:v>39463</c:v>
                </c:pt>
                <c:pt idx="9512">
                  <c:v>39464</c:v>
                </c:pt>
                <c:pt idx="9513">
                  <c:v>39465</c:v>
                </c:pt>
                <c:pt idx="9514">
                  <c:v>39466</c:v>
                </c:pt>
                <c:pt idx="9515">
                  <c:v>39467</c:v>
                </c:pt>
                <c:pt idx="9516">
                  <c:v>39468</c:v>
                </c:pt>
                <c:pt idx="9517">
                  <c:v>39469</c:v>
                </c:pt>
                <c:pt idx="9518">
                  <c:v>39470</c:v>
                </c:pt>
                <c:pt idx="9519">
                  <c:v>39471</c:v>
                </c:pt>
                <c:pt idx="9520">
                  <c:v>39472</c:v>
                </c:pt>
                <c:pt idx="9521">
                  <c:v>39473</c:v>
                </c:pt>
                <c:pt idx="9522">
                  <c:v>39474</c:v>
                </c:pt>
                <c:pt idx="9523">
                  <c:v>39475</c:v>
                </c:pt>
                <c:pt idx="9524">
                  <c:v>39476</c:v>
                </c:pt>
                <c:pt idx="9525">
                  <c:v>39477</c:v>
                </c:pt>
                <c:pt idx="9526">
                  <c:v>39478</c:v>
                </c:pt>
                <c:pt idx="9527">
                  <c:v>39479</c:v>
                </c:pt>
                <c:pt idx="9528">
                  <c:v>39480</c:v>
                </c:pt>
                <c:pt idx="9529">
                  <c:v>39481</c:v>
                </c:pt>
                <c:pt idx="9530">
                  <c:v>39482</c:v>
                </c:pt>
                <c:pt idx="9531">
                  <c:v>39483</c:v>
                </c:pt>
                <c:pt idx="9532">
                  <c:v>39484</c:v>
                </c:pt>
                <c:pt idx="9533">
                  <c:v>39485</c:v>
                </c:pt>
                <c:pt idx="9534">
                  <c:v>39486</c:v>
                </c:pt>
                <c:pt idx="9535">
                  <c:v>39487</c:v>
                </c:pt>
                <c:pt idx="9536">
                  <c:v>39488</c:v>
                </c:pt>
                <c:pt idx="9537">
                  <c:v>39489</c:v>
                </c:pt>
                <c:pt idx="9538">
                  <c:v>39490</c:v>
                </c:pt>
                <c:pt idx="9539">
                  <c:v>39491</c:v>
                </c:pt>
                <c:pt idx="9540">
                  <c:v>39492</c:v>
                </c:pt>
                <c:pt idx="9541">
                  <c:v>39493</c:v>
                </c:pt>
                <c:pt idx="9542">
                  <c:v>39494</c:v>
                </c:pt>
                <c:pt idx="9543">
                  <c:v>39495</c:v>
                </c:pt>
                <c:pt idx="9544">
                  <c:v>39496</c:v>
                </c:pt>
                <c:pt idx="9545">
                  <c:v>39497</c:v>
                </c:pt>
                <c:pt idx="9546">
                  <c:v>39498</c:v>
                </c:pt>
                <c:pt idx="9547">
                  <c:v>39499</c:v>
                </c:pt>
                <c:pt idx="9548">
                  <c:v>39500</c:v>
                </c:pt>
                <c:pt idx="9549">
                  <c:v>39501</c:v>
                </c:pt>
                <c:pt idx="9550">
                  <c:v>39502</c:v>
                </c:pt>
                <c:pt idx="9551">
                  <c:v>39503</c:v>
                </c:pt>
                <c:pt idx="9552">
                  <c:v>39504</c:v>
                </c:pt>
                <c:pt idx="9553">
                  <c:v>39505</c:v>
                </c:pt>
                <c:pt idx="9554">
                  <c:v>39506</c:v>
                </c:pt>
                <c:pt idx="9555">
                  <c:v>39507</c:v>
                </c:pt>
                <c:pt idx="9556">
                  <c:v>39508</c:v>
                </c:pt>
                <c:pt idx="9557">
                  <c:v>39509</c:v>
                </c:pt>
                <c:pt idx="9558">
                  <c:v>39510</c:v>
                </c:pt>
                <c:pt idx="9559">
                  <c:v>39511</c:v>
                </c:pt>
                <c:pt idx="9560">
                  <c:v>39512</c:v>
                </c:pt>
                <c:pt idx="9561">
                  <c:v>39513</c:v>
                </c:pt>
                <c:pt idx="9562">
                  <c:v>39514</c:v>
                </c:pt>
                <c:pt idx="9563">
                  <c:v>39515</c:v>
                </c:pt>
                <c:pt idx="9564">
                  <c:v>39516</c:v>
                </c:pt>
                <c:pt idx="9565">
                  <c:v>39517</c:v>
                </c:pt>
                <c:pt idx="9566">
                  <c:v>39518</c:v>
                </c:pt>
                <c:pt idx="9567">
                  <c:v>39519</c:v>
                </c:pt>
                <c:pt idx="9568">
                  <c:v>39520</c:v>
                </c:pt>
                <c:pt idx="9569">
                  <c:v>39521</c:v>
                </c:pt>
                <c:pt idx="9570">
                  <c:v>39522</c:v>
                </c:pt>
                <c:pt idx="9571">
                  <c:v>39523</c:v>
                </c:pt>
                <c:pt idx="9572">
                  <c:v>39524</c:v>
                </c:pt>
                <c:pt idx="9573">
                  <c:v>39525</c:v>
                </c:pt>
                <c:pt idx="9574">
                  <c:v>39526</c:v>
                </c:pt>
                <c:pt idx="9575">
                  <c:v>39527</c:v>
                </c:pt>
                <c:pt idx="9576">
                  <c:v>39528</c:v>
                </c:pt>
                <c:pt idx="9577">
                  <c:v>39529</c:v>
                </c:pt>
                <c:pt idx="9578">
                  <c:v>39530</c:v>
                </c:pt>
                <c:pt idx="9579">
                  <c:v>39531</c:v>
                </c:pt>
                <c:pt idx="9580">
                  <c:v>39532</c:v>
                </c:pt>
                <c:pt idx="9581">
                  <c:v>39533</c:v>
                </c:pt>
                <c:pt idx="9582">
                  <c:v>39534</c:v>
                </c:pt>
                <c:pt idx="9583">
                  <c:v>39535</c:v>
                </c:pt>
                <c:pt idx="9584">
                  <c:v>39536</c:v>
                </c:pt>
                <c:pt idx="9585">
                  <c:v>39537</c:v>
                </c:pt>
                <c:pt idx="9586">
                  <c:v>39538</c:v>
                </c:pt>
                <c:pt idx="9587">
                  <c:v>39539</c:v>
                </c:pt>
                <c:pt idx="9588">
                  <c:v>39540</c:v>
                </c:pt>
                <c:pt idx="9589">
                  <c:v>39541</c:v>
                </c:pt>
                <c:pt idx="9590">
                  <c:v>39542</c:v>
                </c:pt>
                <c:pt idx="9591">
                  <c:v>39543</c:v>
                </c:pt>
                <c:pt idx="9592">
                  <c:v>39544</c:v>
                </c:pt>
                <c:pt idx="9593">
                  <c:v>39545</c:v>
                </c:pt>
                <c:pt idx="9594">
                  <c:v>39546</c:v>
                </c:pt>
                <c:pt idx="9595">
                  <c:v>39547</c:v>
                </c:pt>
                <c:pt idx="9596">
                  <c:v>39548</c:v>
                </c:pt>
                <c:pt idx="9597">
                  <c:v>39549</c:v>
                </c:pt>
                <c:pt idx="9598">
                  <c:v>39550</c:v>
                </c:pt>
                <c:pt idx="9599">
                  <c:v>39551</c:v>
                </c:pt>
                <c:pt idx="9600">
                  <c:v>39552</c:v>
                </c:pt>
                <c:pt idx="9601">
                  <c:v>39553</c:v>
                </c:pt>
                <c:pt idx="9602">
                  <c:v>39554</c:v>
                </c:pt>
                <c:pt idx="9603">
                  <c:v>39555</c:v>
                </c:pt>
                <c:pt idx="9604">
                  <c:v>39556</c:v>
                </c:pt>
                <c:pt idx="9605">
                  <c:v>39557</c:v>
                </c:pt>
                <c:pt idx="9606">
                  <c:v>39558</c:v>
                </c:pt>
                <c:pt idx="9607">
                  <c:v>39559</c:v>
                </c:pt>
                <c:pt idx="9608">
                  <c:v>39560</c:v>
                </c:pt>
                <c:pt idx="9609">
                  <c:v>39561</c:v>
                </c:pt>
                <c:pt idx="9610">
                  <c:v>39562</c:v>
                </c:pt>
                <c:pt idx="9611">
                  <c:v>39563</c:v>
                </c:pt>
                <c:pt idx="9612">
                  <c:v>39564</c:v>
                </c:pt>
                <c:pt idx="9613">
                  <c:v>39565</c:v>
                </c:pt>
                <c:pt idx="9614">
                  <c:v>39566</c:v>
                </c:pt>
                <c:pt idx="9615">
                  <c:v>39567</c:v>
                </c:pt>
                <c:pt idx="9616">
                  <c:v>39568</c:v>
                </c:pt>
                <c:pt idx="9617">
                  <c:v>39569</c:v>
                </c:pt>
                <c:pt idx="9618">
                  <c:v>39570</c:v>
                </c:pt>
                <c:pt idx="9619">
                  <c:v>39571</c:v>
                </c:pt>
                <c:pt idx="9620">
                  <c:v>39572</c:v>
                </c:pt>
                <c:pt idx="9621">
                  <c:v>39573</c:v>
                </c:pt>
                <c:pt idx="9622">
                  <c:v>39574</c:v>
                </c:pt>
                <c:pt idx="9623">
                  <c:v>39575</c:v>
                </c:pt>
                <c:pt idx="9624">
                  <c:v>39576</c:v>
                </c:pt>
                <c:pt idx="9625">
                  <c:v>39577</c:v>
                </c:pt>
                <c:pt idx="9626">
                  <c:v>39578</c:v>
                </c:pt>
                <c:pt idx="9627">
                  <c:v>39579</c:v>
                </c:pt>
                <c:pt idx="9628">
                  <c:v>39580</c:v>
                </c:pt>
                <c:pt idx="9629">
                  <c:v>39581</c:v>
                </c:pt>
                <c:pt idx="9630">
                  <c:v>39582</c:v>
                </c:pt>
                <c:pt idx="9631">
                  <c:v>39583</c:v>
                </c:pt>
                <c:pt idx="9632">
                  <c:v>39584</c:v>
                </c:pt>
                <c:pt idx="9633">
                  <c:v>39585</c:v>
                </c:pt>
                <c:pt idx="9634">
                  <c:v>39586</c:v>
                </c:pt>
                <c:pt idx="9635">
                  <c:v>39587</c:v>
                </c:pt>
                <c:pt idx="9636">
                  <c:v>39588</c:v>
                </c:pt>
                <c:pt idx="9637">
                  <c:v>39589</c:v>
                </c:pt>
                <c:pt idx="9638">
                  <c:v>39590</c:v>
                </c:pt>
                <c:pt idx="9639">
                  <c:v>39591</c:v>
                </c:pt>
                <c:pt idx="9640">
                  <c:v>39592</c:v>
                </c:pt>
                <c:pt idx="9641">
                  <c:v>39593</c:v>
                </c:pt>
                <c:pt idx="9642">
                  <c:v>39594</c:v>
                </c:pt>
                <c:pt idx="9643">
                  <c:v>39595</c:v>
                </c:pt>
                <c:pt idx="9644">
                  <c:v>39596</c:v>
                </c:pt>
                <c:pt idx="9645">
                  <c:v>39597</c:v>
                </c:pt>
                <c:pt idx="9646">
                  <c:v>39598</c:v>
                </c:pt>
                <c:pt idx="9647">
                  <c:v>39599</c:v>
                </c:pt>
                <c:pt idx="9648">
                  <c:v>39600</c:v>
                </c:pt>
                <c:pt idx="9649">
                  <c:v>39601</c:v>
                </c:pt>
                <c:pt idx="9650">
                  <c:v>39602</c:v>
                </c:pt>
                <c:pt idx="9651">
                  <c:v>39603</c:v>
                </c:pt>
                <c:pt idx="9652">
                  <c:v>39604</c:v>
                </c:pt>
                <c:pt idx="9653">
                  <c:v>39605</c:v>
                </c:pt>
                <c:pt idx="9654">
                  <c:v>39606</c:v>
                </c:pt>
                <c:pt idx="9655">
                  <c:v>39607</c:v>
                </c:pt>
                <c:pt idx="9656">
                  <c:v>39608</c:v>
                </c:pt>
                <c:pt idx="9657">
                  <c:v>39609</c:v>
                </c:pt>
                <c:pt idx="9658">
                  <c:v>39610</c:v>
                </c:pt>
                <c:pt idx="9659">
                  <c:v>39611</c:v>
                </c:pt>
                <c:pt idx="9660">
                  <c:v>39612</c:v>
                </c:pt>
                <c:pt idx="9661">
                  <c:v>39613</c:v>
                </c:pt>
                <c:pt idx="9662">
                  <c:v>39614</c:v>
                </c:pt>
                <c:pt idx="9663">
                  <c:v>39615</c:v>
                </c:pt>
                <c:pt idx="9664">
                  <c:v>39616</c:v>
                </c:pt>
                <c:pt idx="9665">
                  <c:v>39617</c:v>
                </c:pt>
                <c:pt idx="9666">
                  <c:v>39618</c:v>
                </c:pt>
                <c:pt idx="9667">
                  <c:v>39619</c:v>
                </c:pt>
                <c:pt idx="9668">
                  <c:v>39620</c:v>
                </c:pt>
                <c:pt idx="9669">
                  <c:v>39621</c:v>
                </c:pt>
                <c:pt idx="9670">
                  <c:v>39622</c:v>
                </c:pt>
                <c:pt idx="9671">
                  <c:v>39623</c:v>
                </c:pt>
                <c:pt idx="9672">
                  <c:v>39624</c:v>
                </c:pt>
                <c:pt idx="9673">
                  <c:v>39625</c:v>
                </c:pt>
                <c:pt idx="9674">
                  <c:v>39626</c:v>
                </c:pt>
                <c:pt idx="9675">
                  <c:v>39627</c:v>
                </c:pt>
                <c:pt idx="9676">
                  <c:v>39628</c:v>
                </c:pt>
                <c:pt idx="9677">
                  <c:v>39629</c:v>
                </c:pt>
                <c:pt idx="9678">
                  <c:v>39630</c:v>
                </c:pt>
                <c:pt idx="9679">
                  <c:v>39631</c:v>
                </c:pt>
                <c:pt idx="9680">
                  <c:v>39632</c:v>
                </c:pt>
                <c:pt idx="9681">
                  <c:v>39633</c:v>
                </c:pt>
                <c:pt idx="9682">
                  <c:v>39634</c:v>
                </c:pt>
                <c:pt idx="9683">
                  <c:v>39635</c:v>
                </c:pt>
                <c:pt idx="9684">
                  <c:v>39636</c:v>
                </c:pt>
                <c:pt idx="9685">
                  <c:v>39637</c:v>
                </c:pt>
                <c:pt idx="9686">
                  <c:v>39638</c:v>
                </c:pt>
                <c:pt idx="9687">
                  <c:v>39639</c:v>
                </c:pt>
                <c:pt idx="9688">
                  <c:v>39640</c:v>
                </c:pt>
                <c:pt idx="9689">
                  <c:v>39641</c:v>
                </c:pt>
                <c:pt idx="9690">
                  <c:v>39642</c:v>
                </c:pt>
                <c:pt idx="9691">
                  <c:v>39643</c:v>
                </c:pt>
                <c:pt idx="9692">
                  <c:v>39644</c:v>
                </c:pt>
                <c:pt idx="9693">
                  <c:v>39645</c:v>
                </c:pt>
                <c:pt idx="9694">
                  <c:v>39646</c:v>
                </c:pt>
                <c:pt idx="9695">
                  <c:v>39647</c:v>
                </c:pt>
                <c:pt idx="9696">
                  <c:v>39648</c:v>
                </c:pt>
                <c:pt idx="9697">
                  <c:v>39649</c:v>
                </c:pt>
                <c:pt idx="9698">
                  <c:v>39650</c:v>
                </c:pt>
                <c:pt idx="9699">
                  <c:v>39651</c:v>
                </c:pt>
                <c:pt idx="9700">
                  <c:v>39652</c:v>
                </c:pt>
                <c:pt idx="9701">
                  <c:v>39653</c:v>
                </c:pt>
                <c:pt idx="9702">
                  <c:v>39654</c:v>
                </c:pt>
                <c:pt idx="9703">
                  <c:v>39655</c:v>
                </c:pt>
                <c:pt idx="9704">
                  <c:v>39656</c:v>
                </c:pt>
                <c:pt idx="9705">
                  <c:v>39657</c:v>
                </c:pt>
                <c:pt idx="9706">
                  <c:v>39658</c:v>
                </c:pt>
                <c:pt idx="9707">
                  <c:v>39659</c:v>
                </c:pt>
                <c:pt idx="9708">
                  <c:v>39660</c:v>
                </c:pt>
                <c:pt idx="9709">
                  <c:v>39661</c:v>
                </c:pt>
                <c:pt idx="9710">
                  <c:v>39662</c:v>
                </c:pt>
                <c:pt idx="9711">
                  <c:v>39663</c:v>
                </c:pt>
                <c:pt idx="9712">
                  <c:v>39664</c:v>
                </c:pt>
                <c:pt idx="9713">
                  <c:v>39665</c:v>
                </c:pt>
                <c:pt idx="9714">
                  <c:v>39666</c:v>
                </c:pt>
                <c:pt idx="9715">
                  <c:v>39667</c:v>
                </c:pt>
                <c:pt idx="9716">
                  <c:v>39668</c:v>
                </c:pt>
                <c:pt idx="9717">
                  <c:v>39669</c:v>
                </c:pt>
                <c:pt idx="9718">
                  <c:v>39670</c:v>
                </c:pt>
                <c:pt idx="9719">
                  <c:v>39671</c:v>
                </c:pt>
                <c:pt idx="9720">
                  <c:v>39672</c:v>
                </c:pt>
                <c:pt idx="9721">
                  <c:v>39673</c:v>
                </c:pt>
                <c:pt idx="9722">
                  <c:v>39674</c:v>
                </c:pt>
                <c:pt idx="9723">
                  <c:v>39675</c:v>
                </c:pt>
                <c:pt idx="9724">
                  <c:v>39676</c:v>
                </c:pt>
                <c:pt idx="9725">
                  <c:v>39677</c:v>
                </c:pt>
                <c:pt idx="9726">
                  <c:v>39678</c:v>
                </c:pt>
                <c:pt idx="9727">
                  <c:v>39679</c:v>
                </c:pt>
                <c:pt idx="9728">
                  <c:v>39680</c:v>
                </c:pt>
                <c:pt idx="9729">
                  <c:v>39681</c:v>
                </c:pt>
                <c:pt idx="9730">
                  <c:v>39682</c:v>
                </c:pt>
                <c:pt idx="9731">
                  <c:v>39683</c:v>
                </c:pt>
                <c:pt idx="9732">
                  <c:v>39684</c:v>
                </c:pt>
                <c:pt idx="9733">
                  <c:v>39685</c:v>
                </c:pt>
                <c:pt idx="9734">
                  <c:v>39686</c:v>
                </c:pt>
                <c:pt idx="9735">
                  <c:v>39687</c:v>
                </c:pt>
                <c:pt idx="9736">
                  <c:v>39688</c:v>
                </c:pt>
                <c:pt idx="9737">
                  <c:v>39689</c:v>
                </c:pt>
                <c:pt idx="9738">
                  <c:v>39690</c:v>
                </c:pt>
                <c:pt idx="9739">
                  <c:v>39691</c:v>
                </c:pt>
                <c:pt idx="9740">
                  <c:v>39692</c:v>
                </c:pt>
                <c:pt idx="9741">
                  <c:v>39693</c:v>
                </c:pt>
                <c:pt idx="9742">
                  <c:v>39694</c:v>
                </c:pt>
                <c:pt idx="9743">
                  <c:v>39695</c:v>
                </c:pt>
                <c:pt idx="9744">
                  <c:v>39696</c:v>
                </c:pt>
                <c:pt idx="9745">
                  <c:v>39697</c:v>
                </c:pt>
                <c:pt idx="9746">
                  <c:v>39698</c:v>
                </c:pt>
                <c:pt idx="9747">
                  <c:v>39699</c:v>
                </c:pt>
                <c:pt idx="9748">
                  <c:v>39700</c:v>
                </c:pt>
                <c:pt idx="9749">
                  <c:v>39701</c:v>
                </c:pt>
                <c:pt idx="9750">
                  <c:v>39702</c:v>
                </c:pt>
                <c:pt idx="9751">
                  <c:v>39703</c:v>
                </c:pt>
                <c:pt idx="9752">
                  <c:v>39704</c:v>
                </c:pt>
                <c:pt idx="9753">
                  <c:v>39705</c:v>
                </c:pt>
                <c:pt idx="9754">
                  <c:v>39706</c:v>
                </c:pt>
                <c:pt idx="9755">
                  <c:v>39707</c:v>
                </c:pt>
                <c:pt idx="9756">
                  <c:v>39708</c:v>
                </c:pt>
                <c:pt idx="9757">
                  <c:v>39709</c:v>
                </c:pt>
                <c:pt idx="9758">
                  <c:v>39710</c:v>
                </c:pt>
                <c:pt idx="9759">
                  <c:v>39711</c:v>
                </c:pt>
                <c:pt idx="9760">
                  <c:v>39712</c:v>
                </c:pt>
                <c:pt idx="9761">
                  <c:v>39713</c:v>
                </c:pt>
                <c:pt idx="9762">
                  <c:v>39714</c:v>
                </c:pt>
                <c:pt idx="9763">
                  <c:v>39715</c:v>
                </c:pt>
                <c:pt idx="9764">
                  <c:v>39716</c:v>
                </c:pt>
                <c:pt idx="9765">
                  <c:v>39717</c:v>
                </c:pt>
                <c:pt idx="9766">
                  <c:v>39718</c:v>
                </c:pt>
                <c:pt idx="9767">
                  <c:v>39719</c:v>
                </c:pt>
                <c:pt idx="9768">
                  <c:v>39720</c:v>
                </c:pt>
                <c:pt idx="9769">
                  <c:v>39721</c:v>
                </c:pt>
                <c:pt idx="9770">
                  <c:v>39722</c:v>
                </c:pt>
                <c:pt idx="9771">
                  <c:v>39723</c:v>
                </c:pt>
                <c:pt idx="9772">
                  <c:v>39724</c:v>
                </c:pt>
                <c:pt idx="9773">
                  <c:v>39725</c:v>
                </c:pt>
                <c:pt idx="9774">
                  <c:v>39726</c:v>
                </c:pt>
                <c:pt idx="9775">
                  <c:v>39727</c:v>
                </c:pt>
                <c:pt idx="9776">
                  <c:v>39728</c:v>
                </c:pt>
                <c:pt idx="9777">
                  <c:v>39729</c:v>
                </c:pt>
                <c:pt idx="9778">
                  <c:v>39730</c:v>
                </c:pt>
                <c:pt idx="9779">
                  <c:v>39731</c:v>
                </c:pt>
                <c:pt idx="9780">
                  <c:v>39732</c:v>
                </c:pt>
                <c:pt idx="9781">
                  <c:v>39733</c:v>
                </c:pt>
                <c:pt idx="9782">
                  <c:v>39734</c:v>
                </c:pt>
                <c:pt idx="9783">
                  <c:v>39735</c:v>
                </c:pt>
                <c:pt idx="9784">
                  <c:v>39736</c:v>
                </c:pt>
                <c:pt idx="9785">
                  <c:v>39737</c:v>
                </c:pt>
                <c:pt idx="9786">
                  <c:v>39738</c:v>
                </c:pt>
                <c:pt idx="9787">
                  <c:v>39739</c:v>
                </c:pt>
                <c:pt idx="9788">
                  <c:v>39740</c:v>
                </c:pt>
                <c:pt idx="9789">
                  <c:v>39741</c:v>
                </c:pt>
                <c:pt idx="9790">
                  <c:v>39742</c:v>
                </c:pt>
                <c:pt idx="9791">
                  <c:v>39743</c:v>
                </c:pt>
                <c:pt idx="9792">
                  <c:v>39744</c:v>
                </c:pt>
                <c:pt idx="9793">
                  <c:v>39745</c:v>
                </c:pt>
                <c:pt idx="9794">
                  <c:v>39746</c:v>
                </c:pt>
                <c:pt idx="9795">
                  <c:v>39747</c:v>
                </c:pt>
                <c:pt idx="9796">
                  <c:v>39748</c:v>
                </c:pt>
                <c:pt idx="9797">
                  <c:v>39749</c:v>
                </c:pt>
                <c:pt idx="9798">
                  <c:v>39750</c:v>
                </c:pt>
                <c:pt idx="9799">
                  <c:v>39751</c:v>
                </c:pt>
                <c:pt idx="9800">
                  <c:v>39752</c:v>
                </c:pt>
                <c:pt idx="9801">
                  <c:v>39753</c:v>
                </c:pt>
                <c:pt idx="9802">
                  <c:v>39754</c:v>
                </c:pt>
                <c:pt idx="9803">
                  <c:v>39755</c:v>
                </c:pt>
                <c:pt idx="9804">
                  <c:v>39756</c:v>
                </c:pt>
                <c:pt idx="9805">
                  <c:v>39757</c:v>
                </c:pt>
                <c:pt idx="9806">
                  <c:v>39758</c:v>
                </c:pt>
                <c:pt idx="9807">
                  <c:v>39759</c:v>
                </c:pt>
                <c:pt idx="9808">
                  <c:v>39760</c:v>
                </c:pt>
                <c:pt idx="9809">
                  <c:v>39761</c:v>
                </c:pt>
                <c:pt idx="9810">
                  <c:v>39762</c:v>
                </c:pt>
                <c:pt idx="9811">
                  <c:v>39763</c:v>
                </c:pt>
                <c:pt idx="9812">
                  <c:v>39764</c:v>
                </c:pt>
                <c:pt idx="9813">
                  <c:v>39765</c:v>
                </c:pt>
                <c:pt idx="9814">
                  <c:v>39766</c:v>
                </c:pt>
                <c:pt idx="9815">
                  <c:v>39767</c:v>
                </c:pt>
                <c:pt idx="9816">
                  <c:v>39768</c:v>
                </c:pt>
                <c:pt idx="9817">
                  <c:v>39769</c:v>
                </c:pt>
                <c:pt idx="9818">
                  <c:v>39770</c:v>
                </c:pt>
                <c:pt idx="9819">
                  <c:v>39771</c:v>
                </c:pt>
                <c:pt idx="9820">
                  <c:v>39772</c:v>
                </c:pt>
                <c:pt idx="9821">
                  <c:v>39773</c:v>
                </c:pt>
                <c:pt idx="9822">
                  <c:v>39774</c:v>
                </c:pt>
                <c:pt idx="9823">
                  <c:v>39775</c:v>
                </c:pt>
                <c:pt idx="9824">
                  <c:v>39776</c:v>
                </c:pt>
                <c:pt idx="9825">
                  <c:v>39777</c:v>
                </c:pt>
                <c:pt idx="9826">
                  <c:v>39778</c:v>
                </c:pt>
                <c:pt idx="9827">
                  <c:v>39779</c:v>
                </c:pt>
                <c:pt idx="9828">
                  <c:v>39780</c:v>
                </c:pt>
                <c:pt idx="9829">
                  <c:v>39781</c:v>
                </c:pt>
                <c:pt idx="9830">
                  <c:v>39782</c:v>
                </c:pt>
                <c:pt idx="9831">
                  <c:v>39783</c:v>
                </c:pt>
                <c:pt idx="9832">
                  <c:v>39784</c:v>
                </c:pt>
                <c:pt idx="9833">
                  <c:v>39785</c:v>
                </c:pt>
                <c:pt idx="9834">
                  <c:v>39786</c:v>
                </c:pt>
                <c:pt idx="9835">
                  <c:v>39787</c:v>
                </c:pt>
                <c:pt idx="9836">
                  <c:v>39788</c:v>
                </c:pt>
                <c:pt idx="9837">
                  <c:v>39789</c:v>
                </c:pt>
                <c:pt idx="9838">
                  <c:v>39790</c:v>
                </c:pt>
                <c:pt idx="9839">
                  <c:v>39791</c:v>
                </c:pt>
                <c:pt idx="9840">
                  <c:v>39792</c:v>
                </c:pt>
                <c:pt idx="9841">
                  <c:v>39793</c:v>
                </c:pt>
                <c:pt idx="9842">
                  <c:v>39794</c:v>
                </c:pt>
                <c:pt idx="9843">
                  <c:v>39795</c:v>
                </c:pt>
                <c:pt idx="9844">
                  <c:v>39796</c:v>
                </c:pt>
                <c:pt idx="9845">
                  <c:v>39797</c:v>
                </c:pt>
                <c:pt idx="9846">
                  <c:v>39798</c:v>
                </c:pt>
                <c:pt idx="9847">
                  <c:v>39799</c:v>
                </c:pt>
                <c:pt idx="9848">
                  <c:v>39800</c:v>
                </c:pt>
                <c:pt idx="9849">
                  <c:v>39801</c:v>
                </c:pt>
                <c:pt idx="9850">
                  <c:v>39802</c:v>
                </c:pt>
                <c:pt idx="9851">
                  <c:v>39803</c:v>
                </c:pt>
                <c:pt idx="9852">
                  <c:v>39804</c:v>
                </c:pt>
                <c:pt idx="9853">
                  <c:v>39805</c:v>
                </c:pt>
                <c:pt idx="9854">
                  <c:v>39806</c:v>
                </c:pt>
                <c:pt idx="9855">
                  <c:v>39807</c:v>
                </c:pt>
                <c:pt idx="9856">
                  <c:v>39808</c:v>
                </c:pt>
                <c:pt idx="9857">
                  <c:v>39809</c:v>
                </c:pt>
                <c:pt idx="9858">
                  <c:v>39810</c:v>
                </c:pt>
                <c:pt idx="9859">
                  <c:v>39811</c:v>
                </c:pt>
                <c:pt idx="9860">
                  <c:v>39812</c:v>
                </c:pt>
                <c:pt idx="9861">
                  <c:v>39813</c:v>
                </c:pt>
                <c:pt idx="9862">
                  <c:v>39814</c:v>
                </c:pt>
                <c:pt idx="9863">
                  <c:v>39815</c:v>
                </c:pt>
                <c:pt idx="9864">
                  <c:v>39816</c:v>
                </c:pt>
                <c:pt idx="9865">
                  <c:v>39817</c:v>
                </c:pt>
                <c:pt idx="9866">
                  <c:v>39818</c:v>
                </c:pt>
                <c:pt idx="9867">
                  <c:v>39819</c:v>
                </c:pt>
                <c:pt idx="9868">
                  <c:v>39820</c:v>
                </c:pt>
                <c:pt idx="9869">
                  <c:v>39821</c:v>
                </c:pt>
                <c:pt idx="9870">
                  <c:v>39822</c:v>
                </c:pt>
                <c:pt idx="9871">
                  <c:v>39823</c:v>
                </c:pt>
                <c:pt idx="9872">
                  <c:v>39824</c:v>
                </c:pt>
                <c:pt idx="9873">
                  <c:v>39825</c:v>
                </c:pt>
                <c:pt idx="9874">
                  <c:v>39826</c:v>
                </c:pt>
                <c:pt idx="9875">
                  <c:v>39827</c:v>
                </c:pt>
                <c:pt idx="9876">
                  <c:v>39828</c:v>
                </c:pt>
                <c:pt idx="9877">
                  <c:v>39829</c:v>
                </c:pt>
                <c:pt idx="9878">
                  <c:v>39830</c:v>
                </c:pt>
                <c:pt idx="9879">
                  <c:v>39831</c:v>
                </c:pt>
                <c:pt idx="9880">
                  <c:v>39832</c:v>
                </c:pt>
                <c:pt idx="9881">
                  <c:v>39833</c:v>
                </c:pt>
                <c:pt idx="9882">
                  <c:v>39834</c:v>
                </c:pt>
                <c:pt idx="9883">
                  <c:v>39835</c:v>
                </c:pt>
                <c:pt idx="9884">
                  <c:v>39836</c:v>
                </c:pt>
                <c:pt idx="9885">
                  <c:v>39837</c:v>
                </c:pt>
                <c:pt idx="9886">
                  <c:v>39838</c:v>
                </c:pt>
                <c:pt idx="9887">
                  <c:v>39839</c:v>
                </c:pt>
                <c:pt idx="9888">
                  <c:v>39840</c:v>
                </c:pt>
                <c:pt idx="9889">
                  <c:v>39841</c:v>
                </c:pt>
                <c:pt idx="9890">
                  <c:v>39842</c:v>
                </c:pt>
                <c:pt idx="9891">
                  <c:v>39843</c:v>
                </c:pt>
                <c:pt idx="9892">
                  <c:v>39844</c:v>
                </c:pt>
                <c:pt idx="9893">
                  <c:v>39845</c:v>
                </c:pt>
                <c:pt idx="9894">
                  <c:v>39846</c:v>
                </c:pt>
                <c:pt idx="9895">
                  <c:v>39847</c:v>
                </c:pt>
                <c:pt idx="9896">
                  <c:v>39848</c:v>
                </c:pt>
                <c:pt idx="9897">
                  <c:v>39849</c:v>
                </c:pt>
                <c:pt idx="9898">
                  <c:v>39850</c:v>
                </c:pt>
                <c:pt idx="9899">
                  <c:v>39851</c:v>
                </c:pt>
                <c:pt idx="9900">
                  <c:v>39852</c:v>
                </c:pt>
                <c:pt idx="9901">
                  <c:v>39853</c:v>
                </c:pt>
                <c:pt idx="9902">
                  <c:v>39854</c:v>
                </c:pt>
                <c:pt idx="9903">
                  <c:v>39855</c:v>
                </c:pt>
                <c:pt idx="9904">
                  <c:v>39856</c:v>
                </c:pt>
                <c:pt idx="9905">
                  <c:v>39857</c:v>
                </c:pt>
                <c:pt idx="9906">
                  <c:v>39858</c:v>
                </c:pt>
                <c:pt idx="9907">
                  <c:v>39859</c:v>
                </c:pt>
                <c:pt idx="9908">
                  <c:v>39860</c:v>
                </c:pt>
                <c:pt idx="9909">
                  <c:v>39861</c:v>
                </c:pt>
                <c:pt idx="9910">
                  <c:v>39862</c:v>
                </c:pt>
                <c:pt idx="9911">
                  <c:v>39863</c:v>
                </c:pt>
                <c:pt idx="9912">
                  <c:v>39864</c:v>
                </c:pt>
                <c:pt idx="9913">
                  <c:v>39865</c:v>
                </c:pt>
                <c:pt idx="9914">
                  <c:v>39866</c:v>
                </c:pt>
                <c:pt idx="9915">
                  <c:v>39867</c:v>
                </c:pt>
                <c:pt idx="9916">
                  <c:v>39868</c:v>
                </c:pt>
                <c:pt idx="9917">
                  <c:v>39869</c:v>
                </c:pt>
                <c:pt idx="9918">
                  <c:v>39870</c:v>
                </c:pt>
                <c:pt idx="9919">
                  <c:v>39871</c:v>
                </c:pt>
                <c:pt idx="9920">
                  <c:v>39872</c:v>
                </c:pt>
                <c:pt idx="9921">
                  <c:v>39873</c:v>
                </c:pt>
                <c:pt idx="9922">
                  <c:v>39874</c:v>
                </c:pt>
                <c:pt idx="9923">
                  <c:v>39875</c:v>
                </c:pt>
                <c:pt idx="9924">
                  <c:v>39876</c:v>
                </c:pt>
                <c:pt idx="9925">
                  <c:v>39877</c:v>
                </c:pt>
                <c:pt idx="9926">
                  <c:v>39878</c:v>
                </c:pt>
                <c:pt idx="9927">
                  <c:v>39879</c:v>
                </c:pt>
                <c:pt idx="9928">
                  <c:v>39880</c:v>
                </c:pt>
                <c:pt idx="9929">
                  <c:v>39881</c:v>
                </c:pt>
                <c:pt idx="9930">
                  <c:v>39882</c:v>
                </c:pt>
                <c:pt idx="9931">
                  <c:v>39883</c:v>
                </c:pt>
                <c:pt idx="9932">
                  <c:v>39884</c:v>
                </c:pt>
                <c:pt idx="9933">
                  <c:v>39885</c:v>
                </c:pt>
                <c:pt idx="9934">
                  <c:v>39886</c:v>
                </c:pt>
                <c:pt idx="9935">
                  <c:v>39887</c:v>
                </c:pt>
                <c:pt idx="9936">
                  <c:v>39888</c:v>
                </c:pt>
                <c:pt idx="9937">
                  <c:v>39889</c:v>
                </c:pt>
                <c:pt idx="9938">
                  <c:v>39890</c:v>
                </c:pt>
                <c:pt idx="9939">
                  <c:v>39891</c:v>
                </c:pt>
                <c:pt idx="9940">
                  <c:v>39892</c:v>
                </c:pt>
                <c:pt idx="9941">
                  <c:v>39893</c:v>
                </c:pt>
                <c:pt idx="9942">
                  <c:v>39894</c:v>
                </c:pt>
                <c:pt idx="9943">
                  <c:v>39895</c:v>
                </c:pt>
                <c:pt idx="9944">
                  <c:v>39896</c:v>
                </c:pt>
                <c:pt idx="9945">
                  <c:v>39897</c:v>
                </c:pt>
                <c:pt idx="9946">
                  <c:v>39898</c:v>
                </c:pt>
                <c:pt idx="9947">
                  <c:v>39899</c:v>
                </c:pt>
                <c:pt idx="9948">
                  <c:v>39900</c:v>
                </c:pt>
                <c:pt idx="9949">
                  <c:v>39901</c:v>
                </c:pt>
                <c:pt idx="9950">
                  <c:v>39902</c:v>
                </c:pt>
                <c:pt idx="9951">
                  <c:v>39903</c:v>
                </c:pt>
                <c:pt idx="9952">
                  <c:v>39904</c:v>
                </c:pt>
                <c:pt idx="9953">
                  <c:v>39905</c:v>
                </c:pt>
                <c:pt idx="9954">
                  <c:v>39906</c:v>
                </c:pt>
                <c:pt idx="9955">
                  <c:v>39907</c:v>
                </c:pt>
                <c:pt idx="9956">
                  <c:v>39908</c:v>
                </c:pt>
                <c:pt idx="9957">
                  <c:v>39909</c:v>
                </c:pt>
                <c:pt idx="9958">
                  <c:v>39910</c:v>
                </c:pt>
                <c:pt idx="9959">
                  <c:v>39911</c:v>
                </c:pt>
                <c:pt idx="9960">
                  <c:v>39912</c:v>
                </c:pt>
                <c:pt idx="9961">
                  <c:v>39913</c:v>
                </c:pt>
                <c:pt idx="9962">
                  <c:v>39914</c:v>
                </c:pt>
                <c:pt idx="9963">
                  <c:v>39915</c:v>
                </c:pt>
                <c:pt idx="9964">
                  <c:v>39916</c:v>
                </c:pt>
                <c:pt idx="9965">
                  <c:v>39917</c:v>
                </c:pt>
                <c:pt idx="9966">
                  <c:v>39918</c:v>
                </c:pt>
                <c:pt idx="9967">
                  <c:v>39919</c:v>
                </c:pt>
                <c:pt idx="9968">
                  <c:v>39920</c:v>
                </c:pt>
                <c:pt idx="9969">
                  <c:v>39921</c:v>
                </c:pt>
                <c:pt idx="9970">
                  <c:v>39922</c:v>
                </c:pt>
                <c:pt idx="9971">
                  <c:v>39923</c:v>
                </c:pt>
                <c:pt idx="9972">
                  <c:v>39924</c:v>
                </c:pt>
                <c:pt idx="9973">
                  <c:v>39925</c:v>
                </c:pt>
                <c:pt idx="9974">
                  <c:v>39926</c:v>
                </c:pt>
                <c:pt idx="9975">
                  <c:v>39927</c:v>
                </c:pt>
                <c:pt idx="9976">
                  <c:v>39928</c:v>
                </c:pt>
                <c:pt idx="9977">
                  <c:v>39929</c:v>
                </c:pt>
                <c:pt idx="9978">
                  <c:v>39930</c:v>
                </c:pt>
                <c:pt idx="9979">
                  <c:v>39931</c:v>
                </c:pt>
                <c:pt idx="9980">
                  <c:v>39932</c:v>
                </c:pt>
                <c:pt idx="9981">
                  <c:v>39933</c:v>
                </c:pt>
                <c:pt idx="9982">
                  <c:v>39934</c:v>
                </c:pt>
                <c:pt idx="9983">
                  <c:v>39935</c:v>
                </c:pt>
                <c:pt idx="9984">
                  <c:v>39936</c:v>
                </c:pt>
                <c:pt idx="9985">
                  <c:v>39937</c:v>
                </c:pt>
                <c:pt idx="9986">
                  <c:v>39938</c:v>
                </c:pt>
                <c:pt idx="9987">
                  <c:v>39939</c:v>
                </c:pt>
                <c:pt idx="9988">
                  <c:v>39940</c:v>
                </c:pt>
                <c:pt idx="9989">
                  <c:v>39941</c:v>
                </c:pt>
                <c:pt idx="9990">
                  <c:v>39942</c:v>
                </c:pt>
                <c:pt idx="9991">
                  <c:v>39943</c:v>
                </c:pt>
                <c:pt idx="9992">
                  <c:v>39944</c:v>
                </c:pt>
                <c:pt idx="9993">
                  <c:v>39945</c:v>
                </c:pt>
                <c:pt idx="9994">
                  <c:v>39946</c:v>
                </c:pt>
                <c:pt idx="9995">
                  <c:v>39947</c:v>
                </c:pt>
                <c:pt idx="9996">
                  <c:v>39948</c:v>
                </c:pt>
                <c:pt idx="9997">
                  <c:v>39949</c:v>
                </c:pt>
                <c:pt idx="9998">
                  <c:v>39950</c:v>
                </c:pt>
                <c:pt idx="9999">
                  <c:v>39951</c:v>
                </c:pt>
                <c:pt idx="10000">
                  <c:v>39952</c:v>
                </c:pt>
                <c:pt idx="10001">
                  <c:v>39953</c:v>
                </c:pt>
                <c:pt idx="10002">
                  <c:v>39954</c:v>
                </c:pt>
                <c:pt idx="10003">
                  <c:v>39955</c:v>
                </c:pt>
                <c:pt idx="10004">
                  <c:v>39956</c:v>
                </c:pt>
                <c:pt idx="10005">
                  <c:v>39957</c:v>
                </c:pt>
                <c:pt idx="10006">
                  <c:v>39958</c:v>
                </c:pt>
                <c:pt idx="10007">
                  <c:v>39959</c:v>
                </c:pt>
                <c:pt idx="10008">
                  <c:v>39960</c:v>
                </c:pt>
                <c:pt idx="10009">
                  <c:v>39961</c:v>
                </c:pt>
                <c:pt idx="10010">
                  <c:v>39962</c:v>
                </c:pt>
                <c:pt idx="10011">
                  <c:v>39963</c:v>
                </c:pt>
                <c:pt idx="10012">
                  <c:v>39964</c:v>
                </c:pt>
                <c:pt idx="10013">
                  <c:v>39965</c:v>
                </c:pt>
                <c:pt idx="10014">
                  <c:v>39966</c:v>
                </c:pt>
                <c:pt idx="10015">
                  <c:v>39967</c:v>
                </c:pt>
                <c:pt idx="10016">
                  <c:v>39968</c:v>
                </c:pt>
                <c:pt idx="10017">
                  <c:v>39969</c:v>
                </c:pt>
                <c:pt idx="10018">
                  <c:v>39970</c:v>
                </c:pt>
                <c:pt idx="10019">
                  <c:v>39971</c:v>
                </c:pt>
                <c:pt idx="10020">
                  <c:v>39972</c:v>
                </c:pt>
                <c:pt idx="10021">
                  <c:v>39973</c:v>
                </c:pt>
                <c:pt idx="10022">
                  <c:v>39974</c:v>
                </c:pt>
                <c:pt idx="10023">
                  <c:v>39975</c:v>
                </c:pt>
                <c:pt idx="10024">
                  <c:v>39976</c:v>
                </c:pt>
                <c:pt idx="10025">
                  <c:v>39977</c:v>
                </c:pt>
                <c:pt idx="10026">
                  <c:v>39978</c:v>
                </c:pt>
                <c:pt idx="10027">
                  <c:v>39979</c:v>
                </c:pt>
                <c:pt idx="10028">
                  <c:v>39980</c:v>
                </c:pt>
                <c:pt idx="10029">
                  <c:v>39981</c:v>
                </c:pt>
                <c:pt idx="10030">
                  <c:v>39982</c:v>
                </c:pt>
                <c:pt idx="10031">
                  <c:v>39983</c:v>
                </c:pt>
                <c:pt idx="10032">
                  <c:v>39984</c:v>
                </c:pt>
                <c:pt idx="10033">
                  <c:v>39985</c:v>
                </c:pt>
                <c:pt idx="10034">
                  <c:v>39986</c:v>
                </c:pt>
                <c:pt idx="10035">
                  <c:v>39987</c:v>
                </c:pt>
                <c:pt idx="10036">
                  <c:v>39988</c:v>
                </c:pt>
                <c:pt idx="10037">
                  <c:v>39989</c:v>
                </c:pt>
                <c:pt idx="10038">
                  <c:v>39990</c:v>
                </c:pt>
                <c:pt idx="10039">
                  <c:v>39991</c:v>
                </c:pt>
                <c:pt idx="10040">
                  <c:v>39992</c:v>
                </c:pt>
                <c:pt idx="10041">
                  <c:v>39993</c:v>
                </c:pt>
                <c:pt idx="10042">
                  <c:v>39994</c:v>
                </c:pt>
                <c:pt idx="10043">
                  <c:v>39995</c:v>
                </c:pt>
                <c:pt idx="10044">
                  <c:v>39996</c:v>
                </c:pt>
                <c:pt idx="10045">
                  <c:v>39997</c:v>
                </c:pt>
                <c:pt idx="10046">
                  <c:v>39998</c:v>
                </c:pt>
                <c:pt idx="10047">
                  <c:v>39999</c:v>
                </c:pt>
                <c:pt idx="10048">
                  <c:v>40000</c:v>
                </c:pt>
                <c:pt idx="10049">
                  <c:v>40001</c:v>
                </c:pt>
                <c:pt idx="10050">
                  <c:v>40002</c:v>
                </c:pt>
                <c:pt idx="10051">
                  <c:v>40003</c:v>
                </c:pt>
                <c:pt idx="10052">
                  <c:v>40004</c:v>
                </c:pt>
                <c:pt idx="10053">
                  <c:v>40005</c:v>
                </c:pt>
                <c:pt idx="10054">
                  <c:v>40006</c:v>
                </c:pt>
                <c:pt idx="10055">
                  <c:v>40007</c:v>
                </c:pt>
                <c:pt idx="10056">
                  <c:v>40008</c:v>
                </c:pt>
                <c:pt idx="10057">
                  <c:v>40009</c:v>
                </c:pt>
                <c:pt idx="10058">
                  <c:v>40010</c:v>
                </c:pt>
                <c:pt idx="10059">
                  <c:v>40011</c:v>
                </c:pt>
                <c:pt idx="10060">
                  <c:v>40012</c:v>
                </c:pt>
                <c:pt idx="10061">
                  <c:v>40013</c:v>
                </c:pt>
                <c:pt idx="10062">
                  <c:v>40014</c:v>
                </c:pt>
                <c:pt idx="10063">
                  <c:v>40015</c:v>
                </c:pt>
                <c:pt idx="10064">
                  <c:v>40016</c:v>
                </c:pt>
                <c:pt idx="10065">
                  <c:v>40017</c:v>
                </c:pt>
                <c:pt idx="10066">
                  <c:v>40018</c:v>
                </c:pt>
                <c:pt idx="10067">
                  <c:v>40019</c:v>
                </c:pt>
                <c:pt idx="10068">
                  <c:v>40020</c:v>
                </c:pt>
                <c:pt idx="10069">
                  <c:v>40021</c:v>
                </c:pt>
                <c:pt idx="10070">
                  <c:v>40022</c:v>
                </c:pt>
                <c:pt idx="10071">
                  <c:v>40023</c:v>
                </c:pt>
                <c:pt idx="10072">
                  <c:v>40024</c:v>
                </c:pt>
                <c:pt idx="10073">
                  <c:v>40025</c:v>
                </c:pt>
                <c:pt idx="10074">
                  <c:v>40026</c:v>
                </c:pt>
                <c:pt idx="10075">
                  <c:v>40027</c:v>
                </c:pt>
                <c:pt idx="10076">
                  <c:v>40028</c:v>
                </c:pt>
                <c:pt idx="10077">
                  <c:v>40029</c:v>
                </c:pt>
                <c:pt idx="10078">
                  <c:v>40030</c:v>
                </c:pt>
                <c:pt idx="10079">
                  <c:v>40031</c:v>
                </c:pt>
                <c:pt idx="10080">
                  <c:v>40032</c:v>
                </c:pt>
                <c:pt idx="10081">
                  <c:v>40033</c:v>
                </c:pt>
                <c:pt idx="10082">
                  <c:v>40034</c:v>
                </c:pt>
                <c:pt idx="10083">
                  <c:v>40035</c:v>
                </c:pt>
                <c:pt idx="10084">
                  <c:v>40036</c:v>
                </c:pt>
                <c:pt idx="10085">
                  <c:v>40037</c:v>
                </c:pt>
                <c:pt idx="10086">
                  <c:v>40038</c:v>
                </c:pt>
                <c:pt idx="10087">
                  <c:v>40039</c:v>
                </c:pt>
                <c:pt idx="10088">
                  <c:v>40040</c:v>
                </c:pt>
                <c:pt idx="10089">
                  <c:v>40041</c:v>
                </c:pt>
                <c:pt idx="10090">
                  <c:v>40042</c:v>
                </c:pt>
                <c:pt idx="10091">
                  <c:v>40043</c:v>
                </c:pt>
                <c:pt idx="10092">
                  <c:v>40044</c:v>
                </c:pt>
                <c:pt idx="10093">
                  <c:v>40045</c:v>
                </c:pt>
                <c:pt idx="10094">
                  <c:v>40046</c:v>
                </c:pt>
                <c:pt idx="10095">
                  <c:v>40047</c:v>
                </c:pt>
                <c:pt idx="10096">
                  <c:v>40048</c:v>
                </c:pt>
                <c:pt idx="10097">
                  <c:v>40049</c:v>
                </c:pt>
                <c:pt idx="10098">
                  <c:v>40050</c:v>
                </c:pt>
                <c:pt idx="10099">
                  <c:v>40051</c:v>
                </c:pt>
                <c:pt idx="10100">
                  <c:v>40052</c:v>
                </c:pt>
                <c:pt idx="10101">
                  <c:v>40053</c:v>
                </c:pt>
                <c:pt idx="10102">
                  <c:v>40054</c:v>
                </c:pt>
                <c:pt idx="10103">
                  <c:v>40055</c:v>
                </c:pt>
                <c:pt idx="10104">
                  <c:v>40056</c:v>
                </c:pt>
                <c:pt idx="10105">
                  <c:v>40057</c:v>
                </c:pt>
                <c:pt idx="10106">
                  <c:v>40058</c:v>
                </c:pt>
                <c:pt idx="10107">
                  <c:v>40059</c:v>
                </c:pt>
                <c:pt idx="10108">
                  <c:v>40060</c:v>
                </c:pt>
                <c:pt idx="10109">
                  <c:v>40061</c:v>
                </c:pt>
                <c:pt idx="10110">
                  <c:v>40062</c:v>
                </c:pt>
                <c:pt idx="10111">
                  <c:v>40063</c:v>
                </c:pt>
                <c:pt idx="10112">
                  <c:v>40064</c:v>
                </c:pt>
                <c:pt idx="10113">
                  <c:v>40065</c:v>
                </c:pt>
                <c:pt idx="10114">
                  <c:v>40066</c:v>
                </c:pt>
                <c:pt idx="10115">
                  <c:v>40067</c:v>
                </c:pt>
                <c:pt idx="10116">
                  <c:v>40068</c:v>
                </c:pt>
                <c:pt idx="10117">
                  <c:v>40069</c:v>
                </c:pt>
                <c:pt idx="10118">
                  <c:v>40070</c:v>
                </c:pt>
                <c:pt idx="10119">
                  <c:v>40071</c:v>
                </c:pt>
                <c:pt idx="10120">
                  <c:v>40072</c:v>
                </c:pt>
                <c:pt idx="10121">
                  <c:v>40073</c:v>
                </c:pt>
                <c:pt idx="10122">
                  <c:v>40074</c:v>
                </c:pt>
                <c:pt idx="10123">
                  <c:v>40075</c:v>
                </c:pt>
                <c:pt idx="10124">
                  <c:v>40076</c:v>
                </c:pt>
                <c:pt idx="10125">
                  <c:v>40077</c:v>
                </c:pt>
                <c:pt idx="10126">
                  <c:v>40078</c:v>
                </c:pt>
                <c:pt idx="10127">
                  <c:v>40079</c:v>
                </c:pt>
                <c:pt idx="10128">
                  <c:v>40080</c:v>
                </c:pt>
                <c:pt idx="10129">
                  <c:v>40081</c:v>
                </c:pt>
                <c:pt idx="10130">
                  <c:v>40082</c:v>
                </c:pt>
                <c:pt idx="10131">
                  <c:v>40083</c:v>
                </c:pt>
                <c:pt idx="10132">
                  <c:v>40084</c:v>
                </c:pt>
                <c:pt idx="10133">
                  <c:v>40085</c:v>
                </c:pt>
                <c:pt idx="10134">
                  <c:v>40086</c:v>
                </c:pt>
                <c:pt idx="10135">
                  <c:v>40087</c:v>
                </c:pt>
                <c:pt idx="10136">
                  <c:v>40088</c:v>
                </c:pt>
                <c:pt idx="10137">
                  <c:v>40089</c:v>
                </c:pt>
                <c:pt idx="10138">
                  <c:v>40090</c:v>
                </c:pt>
                <c:pt idx="10139">
                  <c:v>40091</c:v>
                </c:pt>
                <c:pt idx="10140">
                  <c:v>40092</c:v>
                </c:pt>
                <c:pt idx="10141">
                  <c:v>40093</c:v>
                </c:pt>
                <c:pt idx="10142">
                  <c:v>40094</c:v>
                </c:pt>
                <c:pt idx="10143">
                  <c:v>40095</c:v>
                </c:pt>
                <c:pt idx="10144">
                  <c:v>40096</c:v>
                </c:pt>
                <c:pt idx="10145">
                  <c:v>40097</c:v>
                </c:pt>
                <c:pt idx="10146">
                  <c:v>40098</c:v>
                </c:pt>
                <c:pt idx="10147">
                  <c:v>40099</c:v>
                </c:pt>
                <c:pt idx="10148">
                  <c:v>40100</c:v>
                </c:pt>
                <c:pt idx="10149">
                  <c:v>40101</c:v>
                </c:pt>
                <c:pt idx="10150">
                  <c:v>40102</c:v>
                </c:pt>
                <c:pt idx="10151">
                  <c:v>40103</c:v>
                </c:pt>
                <c:pt idx="10152">
                  <c:v>40104</c:v>
                </c:pt>
                <c:pt idx="10153">
                  <c:v>40105</c:v>
                </c:pt>
                <c:pt idx="10154">
                  <c:v>40106</c:v>
                </c:pt>
                <c:pt idx="10155">
                  <c:v>40107</c:v>
                </c:pt>
                <c:pt idx="10156">
                  <c:v>40108</c:v>
                </c:pt>
                <c:pt idx="10157">
                  <c:v>40109</c:v>
                </c:pt>
                <c:pt idx="10158">
                  <c:v>40110</c:v>
                </c:pt>
                <c:pt idx="10159">
                  <c:v>40111</c:v>
                </c:pt>
                <c:pt idx="10160">
                  <c:v>40112</c:v>
                </c:pt>
                <c:pt idx="10161">
                  <c:v>40113</c:v>
                </c:pt>
                <c:pt idx="10162">
                  <c:v>40114</c:v>
                </c:pt>
                <c:pt idx="10163">
                  <c:v>40115</c:v>
                </c:pt>
                <c:pt idx="10164">
                  <c:v>40116</c:v>
                </c:pt>
                <c:pt idx="10165">
                  <c:v>40117</c:v>
                </c:pt>
                <c:pt idx="10166">
                  <c:v>40118</c:v>
                </c:pt>
                <c:pt idx="10167">
                  <c:v>40119</c:v>
                </c:pt>
                <c:pt idx="10168">
                  <c:v>40120</c:v>
                </c:pt>
                <c:pt idx="10169">
                  <c:v>40121</c:v>
                </c:pt>
                <c:pt idx="10170">
                  <c:v>40122</c:v>
                </c:pt>
                <c:pt idx="10171">
                  <c:v>40123</c:v>
                </c:pt>
                <c:pt idx="10172">
                  <c:v>40124</c:v>
                </c:pt>
                <c:pt idx="10173">
                  <c:v>40125</c:v>
                </c:pt>
                <c:pt idx="10174">
                  <c:v>40126</c:v>
                </c:pt>
                <c:pt idx="10175">
                  <c:v>40127</c:v>
                </c:pt>
                <c:pt idx="10176">
                  <c:v>40128</c:v>
                </c:pt>
                <c:pt idx="10177">
                  <c:v>40129</c:v>
                </c:pt>
                <c:pt idx="10178">
                  <c:v>40130</c:v>
                </c:pt>
                <c:pt idx="10179">
                  <c:v>40131</c:v>
                </c:pt>
                <c:pt idx="10180">
                  <c:v>40132</c:v>
                </c:pt>
                <c:pt idx="10181">
                  <c:v>40133</c:v>
                </c:pt>
                <c:pt idx="10182">
                  <c:v>40134</c:v>
                </c:pt>
                <c:pt idx="10183">
                  <c:v>40135</c:v>
                </c:pt>
                <c:pt idx="10184">
                  <c:v>40136</c:v>
                </c:pt>
                <c:pt idx="10185">
                  <c:v>40137</c:v>
                </c:pt>
                <c:pt idx="10186">
                  <c:v>40138</c:v>
                </c:pt>
                <c:pt idx="10187">
                  <c:v>40139</c:v>
                </c:pt>
                <c:pt idx="10188">
                  <c:v>40140</c:v>
                </c:pt>
                <c:pt idx="10189">
                  <c:v>40141</c:v>
                </c:pt>
                <c:pt idx="10190">
                  <c:v>40142</c:v>
                </c:pt>
                <c:pt idx="10191">
                  <c:v>40143</c:v>
                </c:pt>
                <c:pt idx="10192">
                  <c:v>40144</c:v>
                </c:pt>
                <c:pt idx="10193">
                  <c:v>40145</c:v>
                </c:pt>
                <c:pt idx="10194">
                  <c:v>40146</c:v>
                </c:pt>
                <c:pt idx="10195">
                  <c:v>40147</c:v>
                </c:pt>
                <c:pt idx="10196">
                  <c:v>40148</c:v>
                </c:pt>
                <c:pt idx="10197">
                  <c:v>40149</c:v>
                </c:pt>
                <c:pt idx="10198">
                  <c:v>40150</c:v>
                </c:pt>
                <c:pt idx="10199">
                  <c:v>40151</c:v>
                </c:pt>
                <c:pt idx="10200">
                  <c:v>40152</c:v>
                </c:pt>
                <c:pt idx="10201">
                  <c:v>40153</c:v>
                </c:pt>
                <c:pt idx="10202">
                  <c:v>40154</c:v>
                </c:pt>
                <c:pt idx="10203">
                  <c:v>40155</c:v>
                </c:pt>
                <c:pt idx="10204">
                  <c:v>40156</c:v>
                </c:pt>
                <c:pt idx="10205">
                  <c:v>40157</c:v>
                </c:pt>
                <c:pt idx="10206">
                  <c:v>40158</c:v>
                </c:pt>
                <c:pt idx="10207">
                  <c:v>40159</c:v>
                </c:pt>
                <c:pt idx="10208">
                  <c:v>40160</c:v>
                </c:pt>
                <c:pt idx="10209">
                  <c:v>40161</c:v>
                </c:pt>
                <c:pt idx="10210">
                  <c:v>40162</c:v>
                </c:pt>
                <c:pt idx="10211">
                  <c:v>40163</c:v>
                </c:pt>
                <c:pt idx="10212">
                  <c:v>40164</c:v>
                </c:pt>
                <c:pt idx="10213">
                  <c:v>40165</c:v>
                </c:pt>
                <c:pt idx="10214">
                  <c:v>40166</c:v>
                </c:pt>
                <c:pt idx="10215">
                  <c:v>40167</c:v>
                </c:pt>
                <c:pt idx="10216">
                  <c:v>40168</c:v>
                </c:pt>
                <c:pt idx="10217">
                  <c:v>40169</c:v>
                </c:pt>
                <c:pt idx="10218">
                  <c:v>40170</c:v>
                </c:pt>
                <c:pt idx="10219">
                  <c:v>40171</c:v>
                </c:pt>
                <c:pt idx="10220">
                  <c:v>40172</c:v>
                </c:pt>
                <c:pt idx="10221">
                  <c:v>40173</c:v>
                </c:pt>
                <c:pt idx="10222">
                  <c:v>40174</c:v>
                </c:pt>
                <c:pt idx="10223">
                  <c:v>40175</c:v>
                </c:pt>
                <c:pt idx="10224">
                  <c:v>40176</c:v>
                </c:pt>
                <c:pt idx="10225">
                  <c:v>40177</c:v>
                </c:pt>
                <c:pt idx="10226">
                  <c:v>40178</c:v>
                </c:pt>
                <c:pt idx="10227">
                  <c:v>40179</c:v>
                </c:pt>
                <c:pt idx="10228">
                  <c:v>40180</c:v>
                </c:pt>
                <c:pt idx="10229">
                  <c:v>40181</c:v>
                </c:pt>
                <c:pt idx="10230">
                  <c:v>40182</c:v>
                </c:pt>
                <c:pt idx="10231">
                  <c:v>40183</c:v>
                </c:pt>
                <c:pt idx="10232">
                  <c:v>40184</c:v>
                </c:pt>
                <c:pt idx="10233">
                  <c:v>40185</c:v>
                </c:pt>
                <c:pt idx="10234">
                  <c:v>40186</c:v>
                </c:pt>
                <c:pt idx="10235">
                  <c:v>40187</c:v>
                </c:pt>
                <c:pt idx="10236">
                  <c:v>40188</c:v>
                </c:pt>
                <c:pt idx="10237">
                  <c:v>40189</c:v>
                </c:pt>
                <c:pt idx="10238">
                  <c:v>40190</c:v>
                </c:pt>
                <c:pt idx="10239">
                  <c:v>40191</c:v>
                </c:pt>
                <c:pt idx="10240">
                  <c:v>40192</c:v>
                </c:pt>
                <c:pt idx="10241">
                  <c:v>40193</c:v>
                </c:pt>
                <c:pt idx="10242">
                  <c:v>40194</c:v>
                </c:pt>
                <c:pt idx="10243">
                  <c:v>40195</c:v>
                </c:pt>
                <c:pt idx="10244">
                  <c:v>40196</c:v>
                </c:pt>
                <c:pt idx="10245">
                  <c:v>40197</c:v>
                </c:pt>
                <c:pt idx="10246">
                  <c:v>40198</c:v>
                </c:pt>
                <c:pt idx="10247">
                  <c:v>40199</c:v>
                </c:pt>
                <c:pt idx="10248">
                  <c:v>40200</c:v>
                </c:pt>
                <c:pt idx="10249">
                  <c:v>40201</c:v>
                </c:pt>
                <c:pt idx="10250">
                  <c:v>40202</c:v>
                </c:pt>
                <c:pt idx="10251">
                  <c:v>40203</c:v>
                </c:pt>
                <c:pt idx="10252">
                  <c:v>40204</c:v>
                </c:pt>
                <c:pt idx="10253">
                  <c:v>40205</c:v>
                </c:pt>
                <c:pt idx="10254">
                  <c:v>40206</c:v>
                </c:pt>
                <c:pt idx="10255">
                  <c:v>40207</c:v>
                </c:pt>
                <c:pt idx="10256">
                  <c:v>40208</c:v>
                </c:pt>
                <c:pt idx="10257">
                  <c:v>40209</c:v>
                </c:pt>
                <c:pt idx="10258">
                  <c:v>40210</c:v>
                </c:pt>
                <c:pt idx="10259">
                  <c:v>40211</c:v>
                </c:pt>
                <c:pt idx="10260">
                  <c:v>40212</c:v>
                </c:pt>
                <c:pt idx="10261">
                  <c:v>40213</c:v>
                </c:pt>
                <c:pt idx="10262">
                  <c:v>40214</c:v>
                </c:pt>
                <c:pt idx="10263">
                  <c:v>40215</c:v>
                </c:pt>
                <c:pt idx="10264">
                  <c:v>40216</c:v>
                </c:pt>
                <c:pt idx="10265">
                  <c:v>40217</c:v>
                </c:pt>
                <c:pt idx="10266">
                  <c:v>40218</c:v>
                </c:pt>
                <c:pt idx="10267">
                  <c:v>40219</c:v>
                </c:pt>
                <c:pt idx="10268">
                  <c:v>40220</c:v>
                </c:pt>
                <c:pt idx="10269">
                  <c:v>40221</c:v>
                </c:pt>
                <c:pt idx="10270">
                  <c:v>40222</c:v>
                </c:pt>
                <c:pt idx="10271">
                  <c:v>40223</c:v>
                </c:pt>
                <c:pt idx="10272">
                  <c:v>40224</c:v>
                </c:pt>
                <c:pt idx="10273">
                  <c:v>40225</c:v>
                </c:pt>
                <c:pt idx="10274">
                  <c:v>40226</c:v>
                </c:pt>
                <c:pt idx="10275">
                  <c:v>40227</c:v>
                </c:pt>
                <c:pt idx="10276">
                  <c:v>40228</c:v>
                </c:pt>
                <c:pt idx="10277">
                  <c:v>40229</c:v>
                </c:pt>
                <c:pt idx="10278">
                  <c:v>40230</c:v>
                </c:pt>
                <c:pt idx="10279">
                  <c:v>40231</c:v>
                </c:pt>
                <c:pt idx="10280">
                  <c:v>40232</c:v>
                </c:pt>
                <c:pt idx="10281">
                  <c:v>40233</c:v>
                </c:pt>
                <c:pt idx="10282">
                  <c:v>40234</c:v>
                </c:pt>
                <c:pt idx="10283">
                  <c:v>40235</c:v>
                </c:pt>
                <c:pt idx="10284">
                  <c:v>40236</c:v>
                </c:pt>
                <c:pt idx="10285">
                  <c:v>40237</c:v>
                </c:pt>
                <c:pt idx="10286">
                  <c:v>40238</c:v>
                </c:pt>
                <c:pt idx="10287">
                  <c:v>40239</c:v>
                </c:pt>
                <c:pt idx="10288">
                  <c:v>40240</c:v>
                </c:pt>
                <c:pt idx="10289">
                  <c:v>40241</c:v>
                </c:pt>
                <c:pt idx="10290">
                  <c:v>40242</c:v>
                </c:pt>
                <c:pt idx="10291">
                  <c:v>40243</c:v>
                </c:pt>
                <c:pt idx="10292">
                  <c:v>40244</c:v>
                </c:pt>
                <c:pt idx="10293">
                  <c:v>40245</c:v>
                </c:pt>
                <c:pt idx="10294">
                  <c:v>40246</c:v>
                </c:pt>
                <c:pt idx="10295">
                  <c:v>40247</c:v>
                </c:pt>
                <c:pt idx="10296">
                  <c:v>40248</c:v>
                </c:pt>
                <c:pt idx="10297">
                  <c:v>40249</c:v>
                </c:pt>
                <c:pt idx="10298">
                  <c:v>40250</c:v>
                </c:pt>
                <c:pt idx="10299">
                  <c:v>40251</c:v>
                </c:pt>
                <c:pt idx="10300">
                  <c:v>40252</c:v>
                </c:pt>
                <c:pt idx="10301">
                  <c:v>40253</c:v>
                </c:pt>
                <c:pt idx="10302">
                  <c:v>40254</c:v>
                </c:pt>
                <c:pt idx="10303">
                  <c:v>40255</c:v>
                </c:pt>
                <c:pt idx="10304">
                  <c:v>40256</c:v>
                </c:pt>
                <c:pt idx="10305">
                  <c:v>40257</c:v>
                </c:pt>
                <c:pt idx="10306">
                  <c:v>40258</c:v>
                </c:pt>
                <c:pt idx="10307">
                  <c:v>40259</c:v>
                </c:pt>
                <c:pt idx="10308">
                  <c:v>40260</c:v>
                </c:pt>
                <c:pt idx="10309">
                  <c:v>40261</c:v>
                </c:pt>
                <c:pt idx="10310">
                  <c:v>40262</c:v>
                </c:pt>
                <c:pt idx="10311">
                  <c:v>40263</c:v>
                </c:pt>
                <c:pt idx="10312">
                  <c:v>40264</c:v>
                </c:pt>
                <c:pt idx="10313">
                  <c:v>40265</c:v>
                </c:pt>
                <c:pt idx="10314">
                  <c:v>40266</c:v>
                </c:pt>
                <c:pt idx="10315">
                  <c:v>40267</c:v>
                </c:pt>
                <c:pt idx="10316">
                  <c:v>40268</c:v>
                </c:pt>
                <c:pt idx="10317">
                  <c:v>40269</c:v>
                </c:pt>
                <c:pt idx="10318">
                  <c:v>40270</c:v>
                </c:pt>
                <c:pt idx="10319">
                  <c:v>40271</c:v>
                </c:pt>
                <c:pt idx="10320">
                  <c:v>40272</c:v>
                </c:pt>
                <c:pt idx="10321">
                  <c:v>40273</c:v>
                </c:pt>
                <c:pt idx="10322">
                  <c:v>40274</c:v>
                </c:pt>
                <c:pt idx="10323">
                  <c:v>40275</c:v>
                </c:pt>
                <c:pt idx="10324">
                  <c:v>40276</c:v>
                </c:pt>
                <c:pt idx="10325">
                  <c:v>40277</c:v>
                </c:pt>
                <c:pt idx="10326">
                  <c:v>40278</c:v>
                </c:pt>
                <c:pt idx="10327">
                  <c:v>40279</c:v>
                </c:pt>
                <c:pt idx="10328">
                  <c:v>40280</c:v>
                </c:pt>
                <c:pt idx="10329">
                  <c:v>40281</c:v>
                </c:pt>
                <c:pt idx="10330">
                  <c:v>40282</c:v>
                </c:pt>
                <c:pt idx="10331">
                  <c:v>40283</c:v>
                </c:pt>
                <c:pt idx="10332">
                  <c:v>40284</c:v>
                </c:pt>
                <c:pt idx="10333">
                  <c:v>40285</c:v>
                </c:pt>
                <c:pt idx="10334">
                  <c:v>40286</c:v>
                </c:pt>
                <c:pt idx="10335">
                  <c:v>40287</c:v>
                </c:pt>
                <c:pt idx="10336">
                  <c:v>40288</c:v>
                </c:pt>
                <c:pt idx="10337">
                  <c:v>40289</c:v>
                </c:pt>
                <c:pt idx="10338">
                  <c:v>40290</c:v>
                </c:pt>
                <c:pt idx="10339">
                  <c:v>40291</c:v>
                </c:pt>
                <c:pt idx="10340">
                  <c:v>40292</c:v>
                </c:pt>
                <c:pt idx="10341">
                  <c:v>40293</c:v>
                </c:pt>
                <c:pt idx="10342">
                  <c:v>40294</c:v>
                </c:pt>
                <c:pt idx="10343">
                  <c:v>40295</c:v>
                </c:pt>
                <c:pt idx="10344">
                  <c:v>40296</c:v>
                </c:pt>
                <c:pt idx="10345">
                  <c:v>40297</c:v>
                </c:pt>
                <c:pt idx="10346">
                  <c:v>40298</c:v>
                </c:pt>
                <c:pt idx="10347">
                  <c:v>40299</c:v>
                </c:pt>
                <c:pt idx="10348">
                  <c:v>40300</c:v>
                </c:pt>
                <c:pt idx="10349">
                  <c:v>40301</c:v>
                </c:pt>
                <c:pt idx="10350">
                  <c:v>40302</c:v>
                </c:pt>
                <c:pt idx="10351">
                  <c:v>40303</c:v>
                </c:pt>
                <c:pt idx="10352">
                  <c:v>40304</c:v>
                </c:pt>
                <c:pt idx="10353">
                  <c:v>40305</c:v>
                </c:pt>
                <c:pt idx="10354">
                  <c:v>40306</c:v>
                </c:pt>
                <c:pt idx="10355">
                  <c:v>40307</c:v>
                </c:pt>
                <c:pt idx="10356">
                  <c:v>40308</c:v>
                </c:pt>
                <c:pt idx="10357">
                  <c:v>40309</c:v>
                </c:pt>
                <c:pt idx="10358">
                  <c:v>40310</c:v>
                </c:pt>
                <c:pt idx="10359">
                  <c:v>40311</c:v>
                </c:pt>
                <c:pt idx="10360">
                  <c:v>40312</c:v>
                </c:pt>
                <c:pt idx="10361">
                  <c:v>40313</c:v>
                </c:pt>
                <c:pt idx="10362">
                  <c:v>40314</c:v>
                </c:pt>
                <c:pt idx="10363">
                  <c:v>40315</c:v>
                </c:pt>
                <c:pt idx="10364">
                  <c:v>40316</c:v>
                </c:pt>
                <c:pt idx="10365">
                  <c:v>40317</c:v>
                </c:pt>
                <c:pt idx="10366">
                  <c:v>40318</c:v>
                </c:pt>
                <c:pt idx="10367">
                  <c:v>40319</c:v>
                </c:pt>
                <c:pt idx="10368">
                  <c:v>40320</c:v>
                </c:pt>
                <c:pt idx="10369">
                  <c:v>40321</c:v>
                </c:pt>
                <c:pt idx="10370">
                  <c:v>40322</c:v>
                </c:pt>
                <c:pt idx="10371">
                  <c:v>40323</c:v>
                </c:pt>
                <c:pt idx="10372">
                  <c:v>40324</c:v>
                </c:pt>
                <c:pt idx="10373">
                  <c:v>40325</c:v>
                </c:pt>
                <c:pt idx="10374">
                  <c:v>40326</c:v>
                </c:pt>
                <c:pt idx="10375">
                  <c:v>40327</c:v>
                </c:pt>
                <c:pt idx="10376">
                  <c:v>40328</c:v>
                </c:pt>
                <c:pt idx="10377">
                  <c:v>40329</c:v>
                </c:pt>
                <c:pt idx="10378">
                  <c:v>40330</c:v>
                </c:pt>
                <c:pt idx="10379">
                  <c:v>40331</c:v>
                </c:pt>
                <c:pt idx="10380">
                  <c:v>40332</c:v>
                </c:pt>
                <c:pt idx="10381">
                  <c:v>40333</c:v>
                </c:pt>
                <c:pt idx="10382">
                  <c:v>40334</c:v>
                </c:pt>
                <c:pt idx="10383">
                  <c:v>40335</c:v>
                </c:pt>
                <c:pt idx="10384">
                  <c:v>40336</c:v>
                </c:pt>
                <c:pt idx="10385">
                  <c:v>40337</c:v>
                </c:pt>
                <c:pt idx="10386">
                  <c:v>40338</c:v>
                </c:pt>
                <c:pt idx="10387">
                  <c:v>40339</c:v>
                </c:pt>
                <c:pt idx="10388">
                  <c:v>40340</c:v>
                </c:pt>
                <c:pt idx="10389">
                  <c:v>40341</c:v>
                </c:pt>
                <c:pt idx="10390">
                  <c:v>40342</c:v>
                </c:pt>
                <c:pt idx="10391">
                  <c:v>40343</c:v>
                </c:pt>
                <c:pt idx="10392">
                  <c:v>40344</c:v>
                </c:pt>
                <c:pt idx="10393">
                  <c:v>40345</c:v>
                </c:pt>
                <c:pt idx="10394">
                  <c:v>40346</c:v>
                </c:pt>
                <c:pt idx="10395">
                  <c:v>40347</c:v>
                </c:pt>
                <c:pt idx="10396">
                  <c:v>40348</c:v>
                </c:pt>
                <c:pt idx="10397">
                  <c:v>40349</c:v>
                </c:pt>
                <c:pt idx="10398">
                  <c:v>40350</c:v>
                </c:pt>
                <c:pt idx="10399">
                  <c:v>40351</c:v>
                </c:pt>
                <c:pt idx="10400">
                  <c:v>40352</c:v>
                </c:pt>
                <c:pt idx="10401">
                  <c:v>40353</c:v>
                </c:pt>
                <c:pt idx="10402">
                  <c:v>40354</c:v>
                </c:pt>
                <c:pt idx="10403">
                  <c:v>40355</c:v>
                </c:pt>
                <c:pt idx="10404">
                  <c:v>40356</c:v>
                </c:pt>
                <c:pt idx="10405">
                  <c:v>40357</c:v>
                </c:pt>
                <c:pt idx="10406">
                  <c:v>40358</c:v>
                </c:pt>
                <c:pt idx="10407">
                  <c:v>40359</c:v>
                </c:pt>
                <c:pt idx="10408">
                  <c:v>40360</c:v>
                </c:pt>
                <c:pt idx="10409">
                  <c:v>40361</c:v>
                </c:pt>
                <c:pt idx="10410">
                  <c:v>40362</c:v>
                </c:pt>
                <c:pt idx="10411">
                  <c:v>40363</c:v>
                </c:pt>
                <c:pt idx="10412">
                  <c:v>40364</c:v>
                </c:pt>
                <c:pt idx="10413">
                  <c:v>40365</c:v>
                </c:pt>
                <c:pt idx="10414">
                  <c:v>40366</c:v>
                </c:pt>
                <c:pt idx="10415">
                  <c:v>40367</c:v>
                </c:pt>
                <c:pt idx="10416">
                  <c:v>40368</c:v>
                </c:pt>
                <c:pt idx="10417">
                  <c:v>40369</c:v>
                </c:pt>
                <c:pt idx="10418">
                  <c:v>40370</c:v>
                </c:pt>
                <c:pt idx="10419">
                  <c:v>40371</c:v>
                </c:pt>
                <c:pt idx="10420">
                  <c:v>40372</c:v>
                </c:pt>
                <c:pt idx="10421">
                  <c:v>40373</c:v>
                </c:pt>
                <c:pt idx="10422">
                  <c:v>40374</c:v>
                </c:pt>
                <c:pt idx="10423">
                  <c:v>40375</c:v>
                </c:pt>
                <c:pt idx="10424">
                  <c:v>40376</c:v>
                </c:pt>
                <c:pt idx="10425">
                  <c:v>40377</c:v>
                </c:pt>
                <c:pt idx="10426">
                  <c:v>40378</c:v>
                </c:pt>
                <c:pt idx="10427">
                  <c:v>40379</c:v>
                </c:pt>
                <c:pt idx="10428">
                  <c:v>40380</c:v>
                </c:pt>
                <c:pt idx="10429">
                  <c:v>40381</c:v>
                </c:pt>
                <c:pt idx="10430">
                  <c:v>40382</c:v>
                </c:pt>
                <c:pt idx="10431">
                  <c:v>40383</c:v>
                </c:pt>
                <c:pt idx="10432">
                  <c:v>40384</c:v>
                </c:pt>
                <c:pt idx="10433">
                  <c:v>40385</c:v>
                </c:pt>
                <c:pt idx="10434">
                  <c:v>40386</c:v>
                </c:pt>
                <c:pt idx="10435">
                  <c:v>40387</c:v>
                </c:pt>
                <c:pt idx="10436">
                  <c:v>40388</c:v>
                </c:pt>
                <c:pt idx="10437">
                  <c:v>40389</c:v>
                </c:pt>
                <c:pt idx="10438">
                  <c:v>40390</c:v>
                </c:pt>
                <c:pt idx="10439">
                  <c:v>40391</c:v>
                </c:pt>
                <c:pt idx="10440">
                  <c:v>40392</c:v>
                </c:pt>
                <c:pt idx="10441">
                  <c:v>40393</c:v>
                </c:pt>
                <c:pt idx="10442">
                  <c:v>40394</c:v>
                </c:pt>
                <c:pt idx="10443">
                  <c:v>40395</c:v>
                </c:pt>
                <c:pt idx="10444">
                  <c:v>40396</c:v>
                </c:pt>
                <c:pt idx="10445">
                  <c:v>40397</c:v>
                </c:pt>
                <c:pt idx="10446">
                  <c:v>40398</c:v>
                </c:pt>
                <c:pt idx="10447">
                  <c:v>40399</c:v>
                </c:pt>
                <c:pt idx="10448">
                  <c:v>40400</c:v>
                </c:pt>
                <c:pt idx="10449">
                  <c:v>40401</c:v>
                </c:pt>
                <c:pt idx="10450">
                  <c:v>40402</c:v>
                </c:pt>
                <c:pt idx="10451">
                  <c:v>40403</c:v>
                </c:pt>
                <c:pt idx="10452">
                  <c:v>40404</c:v>
                </c:pt>
                <c:pt idx="10453">
                  <c:v>40405</c:v>
                </c:pt>
                <c:pt idx="10454">
                  <c:v>40406</c:v>
                </c:pt>
                <c:pt idx="10455">
                  <c:v>40407</c:v>
                </c:pt>
                <c:pt idx="10456">
                  <c:v>40408</c:v>
                </c:pt>
                <c:pt idx="10457">
                  <c:v>40409</c:v>
                </c:pt>
                <c:pt idx="10458">
                  <c:v>40410</c:v>
                </c:pt>
                <c:pt idx="10459">
                  <c:v>40411</c:v>
                </c:pt>
                <c:pt idx="10460">
                  <c:v>40412</c:v>
                </c:pt>
                <c:pt idx="10461">
                  <c:v>40413</c:v>
                </c:pt>
                <c:pt idx="10462">
                  <c:v>40414</c:v>
                </c:pt>
                <c:pt idx="10463">
                  <c:v>40415</c:v>
                </c:pt>
                <c:pt idx="10464">
                  <c:v>40416</c:v>
                </c:pt>
                <c:pt idx="10465">
                  <c:v>40417</c:v>
                </c:pt>
                <c:pt idx="10466">
                  <c:v>40418</c:v>
                </c:pt>
                <c:pt idx="10467">
                  <c:v>40419</c:v>
                </c:pt>
                <c:pt idx="10468">
                  <c:v>40420</c:v>
                </c:pt>
                <c:pt idx="10469">
                  <c:v>40421</c:v>
                </c:pt>
                <c:pt idx="10470">
                  <c:v>40422</c:v>
                </c:pt>
                <c:pt idx="10471">
                  <c:v>40423</c:v>
                </c:pt>
                <c:pt idx="10472">
                  <c:v>40424</c:v>
                </c:pt>
                <c:pt idx="10473">
                  <c:v>40425</c:v>
                </c:pt>
                <c:pt idx="10474">
                  <c:v>40426</c:v>
                </c:pt>
                <c:pt idx="10475">
                  <c:v>40427</c:v>
                </c:pt>
                <c:pt idx="10476">
                  <c:v>40428</c:v>
                </c:pt>
                <c:pt idx="10477">
                  <c:v>40429</c:v>
                </c:pt>
                <c:pt idx="10478">
                  <c:v>40430</c:v>
                </c:pt>
                <c:pt idx="10479">
                  <c:v>40431</c:v>
                </c:pt>
                <c:pt idx="10480">
                  <c:v>40432</c:v>
                </c:pt>
                <c:pt idx="10481">
                  <c:v>40433</c:v>
                </c:pt>
                <c:pt idx="10482">
                  <c:v>40434</c:v>
                </c:pt>
                <c:pt idx="10483">
                  <c:v>40435</c:v>
                </c:pt>
                <c:pt idx="10484">
                  <c:v>40436</c:v>
                </c:pt>
                <c:pt idx="10485">
                  <c:v>40437</c:v>
                </c:pt>
                <c:pt idx="10486">
                  <c:v>40438</c:v>
                </c:pt>
                <c:pt idx="10487">
                  <c:v>40439</c:v>
                </c:pt>
                <c:pt idx="10488">
                  <c:v>40440</c:v>
                </c:pt>
                <c:pt idx="10489">
                  <c:v>40441</c:v>
                </c:pt>
                <c:pt idx="10490">
                  <c:v>40442</c:v>
                </c:pt>
                <c:pt idx="10491">
                  <c:v>40443</c:v>
                </c:pt>
                <c:pt idx="10492">
                  <c:v>40444</c:v>
                </c:pt>
                <c:pt idx="10493">
                  <c:v>40445</c:v>
                </c:pt>
                <c:pt idx="10494">
                  <c:v>40446</c:v>
                </c:pt>
                <c:pt idx="10495">
                  <c:v>40447</c:v>
                </c:pt>
                <c:pt idx="10496">
                  <c:v>40448</c:v>
                </c:pt>
                <c:pt idx="10497">
                  <c:v>40449</c:v>
                </c:pt>
                <c:pt idx="10498">
                  <c:v>40450</c:v>
                </c:pt>
                <c:pt idx="10499">
                  <c:v>40451</c:v>
                </c:pt>
                <c:pt idx="10500">
                  <c:v>40452</c:v>
                </c:pt>
                <c:pt idx="10501">
                  <c:v>40453</c:v>
                </c:pt>
                <c:pt idx="10502">
                  <c:v>40454</c:v>
                </c:pt>
                <c:pt idx="10503">
                  <c:v>40455</c:v>
                </c:pt>
                <c:pt idx="10504">
                  <c:v>40456</c:v>
                </c:pt>
                <c:pt idx="10505">
                  <c:v>40457</c:v>
                </c:pt>
                <c:pt idx="10506">
                  <c:v>40458</c:v>
                </c:pt>
                <c:pt idx="10507">
                  <c:v>40459</c:v>
                </c:pt>
                <c:pt idx="10508">
                  <c:v>40460</c:v>
                </c:pt>
                <c:pt idx="10509">
                  <c:v>40461</c:v>
                </c:pt>
                <c:pt idx="10510">
                  <c:v>40462</c:v>
                </c:pt>
                <c:pt idx="10511">
                  <c:v>40463</c:v>
                </c:pt>
                <c:pt idx="10512">
                  <c:v>40464</c:v>
                </c:pt>
                <c:pt idx="10513">
                  <c:v>40465</c:v>
                </c:pt>
                <c:pt idx="10514">
                  <c:v>40466</c:v>
                </c:pt>
                <c:pt idx="10515">
                  <c:v>40467</c:v>
                </c:pt>
                <c:pt idx="10516">
                  <c:v>40468</c:v>
                </c:pt>
                <c:pt idx="10517">
                  <c:v>40469</c:v>
                </c:pt>
                <c:pt idx="10518">
                  <c:v>40470</c:v>
                </c:pt>
                <c:pt idx="10519">
                  <c:v>40471</c:v>
                </c:pt>
                <c:pt idx="10520">
                  <c:v>40472</c:v>
                </c:pt>
                <c:pt idx="10521">
                  <c:v>40473</c:v>
                </c:pt>
                <c:pt idx="10522">
                  <c:v>40474</c:v>
                </c:pt>
                <c:pt idx="10523">
                  <c:v>40475</c:v>
                </c:pt>
                <c:pt idx="10524">
                  <c:v>40476</c:v>
                </c:pt>
                <c:pt idx="10525">
                  <c:v>40477</c:v>
                </c:pt>
                <c:pt idx="10526">
                  <c:v>40478</c:v>
                </c:pt>
                <c:pt idx="10527">
                  <c:v>40479</c:v>
                </c:pt>
                <c:pt idx="10528">
                  <c:v>40480</c:v>
                </c:pt>
                <c:pt idx="10529">
                  <c:v>40481</c:v>
                </c:pt>
                <c:pt idx="10530">
                  <c:v>40482</c:v>
                </c:pt>
                <c:pt idx="10531">
                  <c:v>40483</c:v>
                </c:pt>
                <c:pt idx="10532">
                  <c:v>40484</c:v>
                </c:pt>
                <c:pt idx="10533">
                  <c:v>40485</c:v>
                </c:pt>
                <c:pt idx="10534">
                  <c:v>40486</c:v>
                </c:pt>
                <c:pt idx="10535">
                  <c:v>40487</c:v>
                </c:pt>
                <c:pt idx="10536">
                  <c:v>40488</c:v>
                </c:pt>
                <c:pt idx="10537">
                  <c:v>40489</c:v>
                </c:pt>
                <c:pt idx="10538">
                  <c:v>40490</c:v>
                </c:pt>
                <c:pt idx="10539">
                  <c:v>40491</c:v>
                </c:pt>
                <c:pt idx="10540">
                  <c:v>40492</c:v>
                </c:pt>
                <c:pt idx="10541">
                  <c:v>40493</c:v>
                </c:pt>
                <c:pt idx="10542">
                  <c:v>40494</c:v>
                </c:pt>
                <c:pt idx="10543">
                  <c:v>40495</c:v>
                </c:pt>
                <c:pt idx="10544">
                  <c:v>40496</c:v>
                </c:pt>
                <c:pt idx="10545">
                  <c:v>40497</c:v>
                </c:pt>
                <c:pt idx="10546">
                  <c:v>40498</c:v>
                </c:pt>
                <c:pt idx="10547">
                  <c:v>40499</c:v>
                </c:pt>
                <c:pt idx="10548">
                  <c:v>40500</c:v>
                </c:pt>
                <c:pt idx="10549">
                  <c:v>40501</c:v>
                </c:pt>
                <c:pt idx="10550">
                  <c:v>40502</c:v>
                </c:pt>
                <c:pt idx="10551">
                  <c:v>40503</c:v>
                </c:pt>
                <c:pt idx="10552">
                  <c:v>40504</c:v>
                </c:pt>
                <c:pt idx="10553">
                  <c:v>40505</c:v>
                </c:pt>
                <c:pt idx="10554">
                  <c:v>40506</c:v>
                </c:pt>
                <c:pt idx="10555">
                  <c:v>40507</c:v>
                </c:pt>
                <c:pt idx="10556">
                  <c:v>40508</c:v>
                </c:pt>
                <c:pt idx="10557">
                  <c:v>40509</c:v>
                </c:pt>
                <c:pt idx="10558">
                  <c:v>40510</c:v>
                </c:pt>
                <c:pt idx="10559">
                  <c:v>40511</c:v>
                </c:pt>
                <c:pt idx="10560">
                  <c:v>40512</c:v>
                </c:pt>
                <c:pt idx="10561">
                  <c:v>40513</c:v>
                </c:pt>
                <c:pt idx="10562">
                  <c:v>40514</c:v>
                </c:pt>
                <c:pt idx="10563">
                  <c:v>40515</c:v>
                </c:pt>
                <c:pt idx="10564">
                  <c:v>40516</c:v>
                </c:pt>
                <c:pt idx="10565">
                  <c:v>40517</c:v>
                </c:pt>
                <c:pt idx="10566">
                  <c:v>40518</c:v>
                </c:pt>
                <c:pt idx="10567">
                  <c:v>40519</c:v>
                </c:pt>
                <c:pt idx="10568">
                  <c:v>40520</c:v>
                </c:pt>
                <c:pt idx="10569">
                  <c:v>40521</c:v>
                </c:pt>
                <c:pt idx="10570">
                  <c:v>40522</c:v>
                </c:pt>
                <c:pt idx="10571">
                  <c:v>40523</c:v>
                </c:pt>
                <c:pt idx="10572">
                  <c:v>40524</c:v>
                </c:pt>
                <c:pt idx="10573">
                  <c:v>40525</c:v>
                </c:pt>
                <c:pt idx="10574">
                  <c:v>40526</c:v>
                </c:pt>
                <c:pt idx="10575">
                  <c:v>40527</c:v>
                </c:pt>
                <c:pt idx="10576">
                  <c:v>40528</c:v>
                </c:pt>
                <c:pt idx="10577">
                  <c:v>40529</c:v>
                </c:pt>
                <c:pt idx="10578">
                  <c:v>40530</c:v>
                </c:pt>
                <c:pt idx="10579">
                  <c:v>40531</c:v>
                </c:pt>
                <c:pt idx="10580">
                  <c:v>40532</c:v>
                </c:pt>
                <c:pt idx="10581">
                  <c:v>40533</c:v>
                </c:pt>
                <c:pt idx="10582">
                  <c:v>40534</c:v>
                </c:pt>
                <c:pt idx="10583">
                  <c:v>40535</c:v>
                </c:pt>
                <c:pt idx="10584">
                  <c:v>40536</c:v>
                </c:pt>
                <c:pt idx="10585">
                  <c:v>40537</c:v>
                </c:pt>
                <c:pt idx="10586">
                  <c:v>40538</c:v>
                </c:pt>
                <c:pt idx="10587">
                  <c:v>40539</c:v>
                </c:pt>
                <c:pt idx="10588">
                  <c:v>40540</c:v>
                </c:pt>
                <c:pt idx="10589">
                  <c:v>40541</c:v>
                </c:pt>
                <c:pt idx="10590">
                  <c:v>40542</c:v>
                </c:pt>
                <c:pt idx="10591">
                  <c:v>40543</c:v>
                </c:pt>
                <c:pt idx="10592">
                  <c:v>40544</c:v>
                </c:pt>
                <c:pt idx="10593">
                  <c:v>40545</c:v>
                </c:pt>
                <c:pt idx="10594">
                  <c:v>40546</c:v>
                </c:pt>
                <c:pt idx="10595">
                  <c:v>40547</c:v>
                </c:pt>
                <c:pt idx="10596">
                  <c:v>40548</c:v>
                </c:pt>
                <c:pt idx="10597">
                  <c:v>40549</c:v>
                </c:pt>
                <c:pt idx="10598">
                  <c:v>40550</c:v>
                </c:pt>
                <c:pt idx="10599">
                  <c:v>40551</c:v>
                </c:pt>
                <c:pt idx="10600">
                  <c:v>40552</c:v>
                </c:pt>
                <c:pt idx="10601">
                  <c:v>40553</c:v>
                </c:pt>
                <c:pt idx="10602">
                  <c:v>40554</c:v>
                </c:pt>
                <c:pt idx="10603">
                  <c:v>40555</c:v>
                </c:pt>
                <c:pt idx="10604">
                  <c:v>40556</c:v>
                </c:pt>
                <c:pt idx="10605">
                  <c:v>40557</c:v>
                </c:pt>
                <c:pt idx="10606">
                  <c:v>40558</c:v>
                </c:pt>
                <c:pt idx="10607">
                  <c:v>40559</c:v>
                </c:pt>
                <c:pt idx="10608">
                  <c:v>40560</c:v>
                </c:pt>
                <c:pt idx="10609">
                  <c:v>40561</c:v>
                </c:pt>
                <c:pt idx="10610">
                  <c:v>40562</c:v>
                </c:pt>
                <c:pt idx="10611">
                  <c:v>40563</c:v>
                </c:pt>
                <c:pt idx="10612">
                  <c:v>40564</c:v>
                </c:pt>
                <c:pt idx="10613">
                  <c:v>40565</c:v>
                </c:pt>
                <c:pt idx="10614">
                  <c:v>40566</c:v>
                </c:pt>
                <c:pt idx="10615">
                  <c:v>40567</c:v>
                </c:pt>
                <c:pt idx="10616">
                  <c:v>40568</c:v>
                </c:pt>
                <c:pt idx="10617">
                  <c:v>40569</c:v>
                </c:pt>
                <c:pt idx="10618">
                  <c:v>40570</c:v>
                </c:pt>
                <c:pt idx="10619">
                  <c:v>40571</c:v>
                </c:pt>
                <c:pt idx="10620">
                  <c:v>40572</c:v>
                </c:pt>
                <c:pt idx="10621">
                  <c:v>40573</c:v>
                </c:pt>
                <c:pt idx="10622">
                  <c:v>40574</c:v>
                </c:pt>
                <c:pt idx="10623">
                  <c:v>40575</c:v>
                </c:pt>
                <c:pt idx="10624">
                  <c:v>40576</c:v>
                </c:pt>
                <c:pt idx="10625">
                  <c:v>40577</c:v>
                </c:pt>
                <c:pt idx="10626">
                  <c:v>40578</c:v>
                </c:pt>
                <c:pt idx="10627">
                  <c:v>40579</c:v>
                </c:pt>
                <c:pt idx="10628">
                  <c:v>40580</c:v>
                </c:pt>
                <c:pt idx="10629">
                  <c:v>40581</c:v>
                </c:pt>
                <c:pt idx="10630">
                  <c:v>40582</c:v>
                </c:pt>
                <c:pt idx="10631">
                  <c:v>40583</c:v>
                </c:pt>
                <c:pt idx="10632">
                  <c:v>40584</c:v>
                </c:pt>
                <c:pt idx="10633">
                  <c:v>40585</c:v>
                </c:pt>
                <c:pt idx="10634">
                  <c:v>40586</c:v>
                </c:pt>
                <c:pt idx="10635">
                  <c:v>40587</c:v>
                </c:pt>
                <c:pt idx="10636">
                  <c:v>40588</c:v>
                </c:pt>
                <c:pt idx="10637">
                  <c:v>40589</c:v>
                </c:pt>
                <c:pt idx="10638">
                  <c:v>40590</c:v>
                </c:pt>
                <c:pt idx="10639">
                  <c:v>40591</c:v>
                </c:pt>
                <c:pt idx="10640">
                  <c:v>40592</c:v>
                </c:pt>
                <c:pt idx="10641">
                  <c:v>40593</c:v>
                </c:pt>
                <c:pt idx="10642">
                  <c:v>40594</c:v>
                </c:pt>
                <c:pt idx="10643">
                  <c:v>40595</c:v>
                </c:pt>
                <c:pt idx="10644">
                  <c:v>40596</c:v>
                </c:pt>
                <c:pt idx="10645">
                  <c:v>40597</c:v>
                </c:pt>
                <c:pt idx="10646">
                  <c:v>40598</c:v>
                </c:pt>
                <c:pt idx="10647">
                  <c:v>40599</c:v>
                </c:pt>
                <c:pt idx="10648">
                  <c:v>40600</c:v>
                </c:pt>
                <c:pt idx="10649">
                  <c:v>40601</c:v>
                </c:pt>
                <c:pt idx="10650">
                  <c:v>40602</c:v>
                </c:pt>
                <c:pt idx="10651">
                  <c:v>40603</c:v>
                </c:pt>
                <c:pt idx="10652">
                  <c:v>40604</c:v>
                </c:pt>
                <c:pt idx="10653">
                  <c:v>40605</c:v>
                </c:pt>
                <c:pt idx="10654">
                  <c:v>40606</c:v>
                </c:pt>
                <c:pt idx="10655">
                  <c:v>40607</c:v>
                </c:pt>
                <c:pt idx="10656">
                  <c:v>40608</c:v>
                </c:pt>
                <c:pt idx="10657">
                  <c:v>40609</c:v>
                </c:pt>
                <c:pt idx="10658">
                  <c:v>40610</c:v>
                </c:pt>
                <c:pt idx="10659">
                  <c:v>40611</c:v>
                </c:pt>
                <c:pt idx="10660">
                  <c:v>40612</c:v>
                </c:pt>
                <c:pt idx="10661">
                  <c:v>40613</c:v>
                </c:pt>
                <c:pt idx="10662">
                  <c:v>40614</c:v>
                </c:pt>
                <c:pt idx="10663">
                  <c:v>40615</c:v>
                </c:pt>
                <c:pt idx="10664">
                  <c:v>40616</c:v>
                </c:pt>
                <c:pt idx="10665">
                  <c:v>40617</c:v>
                </c:pt>
                <c:pt idx="10666">
                  <c:v>40618</c:v>
                </c:pt>
                <c:pt idx="10667">
                  <c:v>40619</c:v>
                </c:pt>
                <c:pt idx="10668">
                  <c:v>40620</c:v>
                </c:pt>
                <c:pt idx="10669">
                  <c:v>40621</c:v>
                </c:pt>
                <c:pt idx="10670">
                  <c:v>40622</c:v>
                </c:pt>
                <c:pt idx="10671">
                  <c:v>40623</c:v>
                </c:pt>
                <c:pt idx="10672">
                  <c:v>40624</c:v>
                </c:pt>
                <c:pt idx="10673">
                  <c:v>40625</c:v>
                </c:pt>
                <c:pt idx="10674">
                  <c:v>40626</c:v>
                </c:pt>
                <c:pt idx="10675">
                  <c:v>40627</c:v>
                </c:pt>
                <c:pt idx="10676">
                  <c:v>40628</c:v>
                </c:pt>
                <c:pt idx="10677">
                  <c:v>40629</c:v>
                </c:pt>
                <c:pt idx="10678">
                  <c:v>40630</c:v>
                </c:pt>
                <c:pt idx="10679">
                  <c:v>40631</c:v>
                </c:pt>
                <c:pt idx="10680">
                  <c:v>40632</c:v>
                </c:pt>
                <c:pt idx="10681">
                  <c:v>40633</c:v>
                </c:pt>
                <c:pt idx="10682">
                  <c:v>40634</c:v>
                </c:pt>
                <c:pt idx="10683">
                  <c:v>40635</c:v>
                </c:pt>
                <c:pt idx="10684">
                  <c:v>40636</c:v>
                </c:pt>
                <c:pt idx="10685">
                  <c:v>40637</c:v>
                </c:pt>
                <c:pt idx="10686">
                  <c:v>40638</c:v>
                </c:pt>
                <c:pt idx="10687">
                  <c:v>40639</c:v>
                </c:pt>
                <c:pt idx="10688">
                  <c:v>40640</c:v>
                </c:pt>
                <c:pt idx="10689">
                  <c:v>40641</c:v>
                </c:pt>
                <c:pt idx="10690">
                  <c:v>40642</c:v>
                </c:pt>
                <c:pt idx="10691">
                  <c:v>40643</c:v>
                </c:pt>
                <c:pt idx="10692">
                  <c:v>40644</c:v>
                </c:pt>
                <c:pt idx="10693">
                  <c:v>40645</c:v>
                </c:pt>
                <c:pt idx="10694">
                  <c:v>40646</c:v>
                </c:pt>
                <c:pt idx="10695">
                  <c:v>40647</c:v>
                </c:pt>
                <c:pt idx="10696">
                  <c:v>40648</c:v>
                </c:pt>
                <c:pt idx="10697">
                  <c:v>40649</c:v>
                </c:pt>
                <c:pt idx="10698">
                  <c:v>40650</c:v>
                </c:pt>
                <c:pt idx="10699">
                  <c:v>40651</c:v>
                </c:pt>
                <c:pt idx="10700">
                  <c:v>40652</c:v>
                </c:pt>
                <c:pt idx="10701">
                  <c:v>40653</c:v>
                </c:pt>
                <c:pt idx="10702">
                  <c:v>40654</c:v>
                </c:pt>
                <c:pt idx="10703">
                  <c:v>40655</c:v>
                </c:pt>
                <c:pt idx="10704">
                  <c:v>40656</c:v>
                </c:pt>
                <c:pt idx="10705">
                  <c:v>40657</c:v>
                </c:pt>
                <c:pt idx="10706">
                  <c:v>40658</c:v>
                </c:pt>
                <c:pt idx="10707">
                  <c:v>40659</c:v>
                </c:pt>
                <c:pt idx="10708">
                  <c:v>40660</c:v>
                </c:pt>
                <c:pt idx="10709">
                  <c:v>40661</c:v>
                </c:pt>
                <c:pt idx="10710">
                  <c:v>40662</c:v>
                </c:pt>
                <c:pt idx="10711">
                  <c:v>40663</c:v>
                </c:pt>
                <c:pt idx="10712">
                  <c:v>40664</c:v>
                </c:pt>
                <c:pt idx="10713">
                  <c:v>40665</c:v>
                </c:pt>
                <c:pt idx="10714">
                  <c:v>40666</c:v>
                </c:pt>
                <c:pt idx="10715">
                  <c:v>40667</c:v>
                </c:pt>
                <c:pt idx="10716">
                  <c:v>40668</c:v>
                </c:pt>
                <c:pt idx="10717">
                  <c:v>40669</c:v>
                </c:pt>
                <c:pt idx="10718">
                  <c:v>40670</c:v>
                </c:pt>
                <c:pt idx="10719">
                  <c:v>40671</c:v>
                </c:pt>
                <c:pt idx="10720">
                  <c:v>40672</c:v>
                </c:pt>
                <c:pt idx="10721">
                  <c:v>40673</c:v>
                </c:pt>
                <c:pt idx="10722">
                  <c:v>40674</c:v>
                </c:pt>
                <c:pt idx="10723">
                  <c:v>40675</c:v>
                </c:pt>
                <c:pt idx="10724">
                  <c:v>40676</c:v>
                </c:pt>
                <c:pt idx="10725">
                  <c:v>40677</c:v>
                </c:pt>
                <c:pt idx="10726">
                  <c:v>40678</c:v>
                </c:pt>
                <c:pt idx="10727">
                  <c:v>40679</c:v>
                </c:pt>
                <c:pt idx="10728">
                  <c:v>40680</c:v>
                </c:pt>
                <c:pt idx="10729">
                  <c:v>40681</c:v>
                </c:pt>
                <c:pt idx="10730">
                  <c:v>40682</c:v>
                </c:pt>
                <c:pt idx="10731">
                  <c:v>40683</c:v>
                </c:pt>
                <c:pt idx="10732">
                  <c:v>40684</c:v>
                </c:pt>
                <c:pt idx="10733">
                  <c:v>40685</c:v>
                </c:pt>
                <c:pt idx="10734">
                  <c:v>40686</c:v>
                </c:pt>
                <c:pt idx="10735">
                  <c:v>40687</c:v>
                </c:pt>
                <c:pt idx="10736">
                  <c:v>40688</c:v>
                </c:pt>
                <c:pt idx="10737">
                  <c:v>40689</c:v>
                </c:pt>
                <c:pt idx="10738">
                  <c:v>40690</c:v>
                </c:pt>
                <c:pt idx="10739">
                  <c:v>40691</c:v>
                </c:pt>
                <c:pt idx="10740">
                  <c:v>40692</c:v>
                </c:pt>
                <c:pt idx="10741">
                  <c:v>40693</c:v>
                </c:pt>
                <c:pt idx="10742">
                  <c:v>40694</c:v>
                </c:pt>
                <c:pt idx="10743">
                  <c:v>40695</c:v>
                </c:pt>
                <c:pt idx="10744">
                  <c:v>40696</c:v>
                </c:pt>
                <c:pt idx="10745">
                  <c:v>40697</c:v>
                </c:pt>
                <c:pt idx="10746">
                  <c:v>40698</c:v>
                </c:pt>
                <c:pt idx="10747">
                  <c:v>40699</c:v>
                </c:pt>
                <c:pt idx="10748">
                  <c:v>40700</c:v>
                </c:pt>
                <c:pt idx="10749">
                  <c:v>40701</c:v>
                </c:pt>
                <c:pt idx="10750">
                  <c:v>40702</c:v>
                </c:pt>
                <c:pt idx="10751">
                  <c:v>40703</c:v>
                </c:pt>
                <c:pt idx="10752">
                  <c:v>40704</c:v>
                </c:pt>
                <c:pt idx="10753">
                  <c:v>40705</c:v>
                </c:pt>
                <c:pt idx="10754">
                  <c:v>40706</c:v>
                </c:pt>
                <c:pt idx="10755">
                  <c:v>40707</c:v>
                </c:pt>
                <c:pt idx="10756">
                  <c:v>40708</c:v>
                </c:pt>
                <c:pt idx="10757">
                  <c:v>40709</c:v>
                </c:pt>
                <c:pt idx="10758">
                  <c:v>40710</c:v>
                </c:pt>
                <c:pt idx="10759">
                  <c:v>40711</c:v>
                </c:pt>
                <c:pt idx="10760">
                  <c:v>40712</c:v>
                </c:pt>
                <c:pt idx="10761">
                  <c:v>40713</c:v>
                </c:pt>
                <c:pt idx="10762">
                  <c:v>40714</c:v>
                </c:pt>
                <c:pt idx="10763">
                  <c:v>40715</c:v>
                </c:pt>
                <c:pt idx="10764">
                  <c:v>40716</c:v>
                </c:pt>
                <c:pt idx="10765">
                  <c:v>40717</c:v>
                </c:pt>
                <c:pt idx="10766">
                  <c:v>40718</c:v>
                </c:pt>
                <c:pt idx="10767">
                  <c:v>40719</c:v>
                </c:pt>
                <c:pt idx="10768">
                  <c:v>40720</c:v>
                </c:pt>
                <c:pt idx="10769">
                  <c:v>40721</c:v>
                </c:pt>
                <c:pt idx="10770">
                  <c:v>40722</c:v>
                </c:pt>
                <c:pt idx="10771">
                  <c:v>40723</c:v>
                </c:pt>
                <c:pt idx="10772">
                  <c:v>40724</c:v>
                </c:pt>
                <c:pt idx="10773">
                  <c:v>40725</c:v>
                </c:pt>
                <c:pt idx="10774">
                  <c:v>40726</c:v>
                </c:pt>
                <c:pt idx="10775">
                  <c:v>40727</c:v>
                </c:pt>
                <c:pt idx="10776">
                  <c:v>40728</c:v>
                </c:pt>
                <c:pt idx="10777">
                  <c:v>40729</c:v>
                </c:pt>
                <c:pt idx="10778">
                  <c:v>40730</c:v>
                </c:pt>
                <c:pt idx="10779">
                  <c:v>40731</c:v>
                </c:pt>
                <c:pt idx="10780">
                  <c:v>40732</c:v>
                </c:pt>
                <c:pt idx="10781">
                  <c:v>40733</c:v>
                </c:pt>
                <c:pt idx="10782">
                  <c:v>40734</c:v>
                </c:pt>
                <c:pt idx="10783">
                  <c:v>40735</c:v>
                </c:pt>
                <c:pt idx="10784">
                  <c:v>40736</c:v>
                </c:pt>
                <c:pt idx="10785">
                  <c:v>40737</c:v>
                </c:pt>
                <c:pt idx="10786">
                  <c:v>40738</c:v>
                </c:pt>
                <c:pt idx="10787">
                  <c:v>40739</c:v>
                </c:pt>
                <c:pt idx="10788">
                  <c:v>40740</c:v>
                </c:pt>
                <c:pt idx="10789">
                  <c:v>40741</c:v>
                </c:pt>
                <c:pt idx="10790">
                  <c:v>40742</c:v>
                </c:pt>
                <c:pt idx="10791">
                  <c:v>40743</c:v>
                </c:pt>
                <c:pt idx="10792">
                  <c:v>40744</c:v>
                </c:pt>
                <c:pt idx="10793">
                  <c:v>40745</c:v>
                </c:pt>
                <c:pt idx="10794">
                  <c:v>40746</c:v>
                </c:pt>
                <c:pt idx="10795">
                  <c:v>40747</c:v>
                </c:pt>
                <c:pt idx="10796">
                  <c:v>40748</c:v>
                </c:pt>
                <c:pt idx="10797">
                  <c:v>40749</c:v>
                </c:pt>
                <c:pt idx="10798">
                  <c:v>40750</c:v>
                </c:pt>
                <c:pt idx="10799">
                  <c:v>40751</c:v>
                </c:pt>
                <c:pt idx="10800">
                  <c:v>40752</c:v>
                </c:pt>
                <c:pt idx="10801">
                  <c:v>40753</c:v>
                </c:pt>
                <c:pt idx="10802">
                  <c:v>40754</c:v>
                </c:pt>
                <c:pt idx="10803">
                  <c:v>40755</c:v>
                </c:pt>
                <c:pt idx="10804">
                  <c:v>40756</c:v>
                </c:pt>
                <c:pt idx="10805">
                  <c:v>40757</c:v>
                </c:pt>
                <c:pt idx="10806">
                  <c:v>40758</c:v>
                </c:pt>
                <c:pt idx="10807">
                  <c:v>40759</c:v>
                </c:pt>
                <c:pt idx="10808">
                  <c:v>40760</c:v>
                </c:pt>
                <c:pt idx="10809">
                  <c:v>40761</c:v>
                </c:pt>
                <c:pt idx="10810">
                  <c:v>40762</c:v>
                </c:pt>
                <c:pt idx="10811">
                  <c:v>40763</c:v>
                </c:pt>
                <c:pt idx="10812">
                  <c:v>40764</c:v>
                </c:pt>
                <c:pt idx="10813">
                  <c:v>40765</c:v>
                </c:pt>
                <c:pt idx="10814">
                  <c:v>40766</c:v>
                </c:pt>
                <c:pt idx="10815">
                  <c:v>40767</c:v>
                </c:pt>
                <c:pt idx="10816">
                  <c:v>40768</c:v>
                </c:pt>
                <c:pt idx="10817">
                  <c:v>40769</c:v>
                </c:pt>
                <c:pt idx="10818">
                  <c:v>40770</c:v>
                </c:pt>
                <c:pt idx="10819">
                  <c:v>40771</c:v>
                </c:pt>
                <c:pt idx="10820">
                  <c:v>40772</c:v>
                </c:pt>
                <c:pt idx="10821">
                  <c:v>40773</c:v>
                </c:pt>
                <c:pt idx="10822">
                  <c:v>40774</c:v>
                </c:pt>
                <c:pt idx="10823">
                  <c:v>40775</c:v>
                </c:pt>
                <c:pt idx="10824">
                  <c:v>40776</c:v>
                </c:pt>
                <c:pt idx="10825">
                  <c:v>40777</c:v>
                </c:pt>
                <c:pt idx="10826">
                  <c:v>40778</c:v>
                </c:pt>
                <c:pt idx="10827">
                  <c:v>40779</c:v>
                </c:pt>
                <c:pt idx="10828">
                  <c:v>40780</c:v>
                </c:pt>
                <c:pt idx="10829">
                  <c:v>40781</c:v>
                </c:pt>
                <c:pt idx="10830">
                  <c:v>40782</c:v>
                </c:pt>
                <c:pt idx="10831">
                  <c:v>40783</c:v>
                </c:pt>
                <c:pt idx="10832">
                  <c:v>40784</c:v>
                </c:pt>
                <c:pt idx="10833">
                  <c:v>40785</c:v>
                </c:pt>
                <c:pt idx="10834">
                  <c:v>40786</c:v>
                </c:pt>
                <c:pt idx="10835">
                  <c:v>40787</c:v>
                </c:pt>
                <c:pt idx="10836">
                  <c:v>40788</c:v>
                </c:pt>
                <c:pt idx="10837">
                  <c:v>40789</c:v>
                </c:pt>
                <c:pt idx="10838">
                  <c:v>40790</c:v>
                </c:pt>
                <c:pt idx="10839">
                  <c:v>40791</c:v>
                </c:pt>
                <c:pt idx="10840">
                  <c:v>40792</c:v>
                </c:pt>
                <c:pt idx="10841">
                  <c:v>40793</c:v>
                </c:pt>
                <c:pt idx="10842">
                  <c:v>40794</c:v>
                </c:pt>
                <c:pt idx="10843">
                  <c:v>40795</c:v>
                </c:pt>
                <c:pt idx="10844">
                  <c:v>40796</c:v>
                </c:pt>
                <c:pt idx="10845">
                  <c:v>40797</c:v>
                </c:pt>
                <c:pt idx="10846">
                  <c:v>40798</c:v>
                </c:pt>
                <c:pt idx="10847">
                  <c:v>40799</c:v>
                </c:pt>
                <c:pt idx="10848">
                  <c:v>40800</c:v>
                </c:pt>
                <c:pt idx="10849">
                  <c:v>40801</c:v>
                </c:pt>
                <c:pt idx="10850">
                  <c:v>40802</c:v>
                </c:pt>
                <c:pt idx="10851">
                  <c:v>40803</c:v>
                </c:pt>
                <c:pt idx="10852">
                  <c:v>40804</c:v>
                </c:pt>
                <c:pt idx="10853">
                  <c:v>40805</c:v>
                </c:pt>
                <c:pt idx="10854">
                  <c:v>40806</c:v>
                </c:pt>
                <c:pt idx="10855">
                  <c:v>40807</c:v>
                </c:pt>
                <c:pt idx="10856">
                  <c:v>40808</c:v>
                </c:pt>
                <c:pt idx="10857">
                  <c:v>40809</c:v>
                </c:pt>
                <c:pt idx="10858">
                  <c:v>40810</c:v>
                </c:pt>
                <c:pt idx="10859">
                  <c:v>40811</c:v>
                </c:pt>
                <c:pt idx="10860">
                  <c:v>40812</c:v>
                </c:pt>
                <c:pt idx="10861">
                  <c:v>40813</c:v>
                </c:pt>
                <c:pt idx="10862">
                  <c:v>40814</c:v>
                </c:pt>
                <c:pt idx="10863">
                  <c:v>40815</c:v>
                </c:pt>
                <c:pt idx="10864">
                  <c:v>40816</c:v>
                </c:pt>
                <c:pt idx="10865">
                  <c:v>40817</c:v>
                </c:pt>
                <c:pt idx="10866">
                  <c:v>40818</c:v>
                </c:pt>
                <c:pt idx="10867">
                  <c:v>40819</c:v>
                </c:pt>
                <c:pt idx="10868">
                  <c:v>40820</c:v>
                </c:pt>
                <c:pt idx="10869">
                  <c:v>40821</c:v>
                </c:pt>
                <c:pt idx="10870">
                  <c:v>40822</c:v>
                </c:pt>
                <c:pt idx="10871">
                  <c:v>40823</c:v>
                </c:pt>
                <c:pt idx="10872">
                  <c:v>40824</c:v>
                </c:pt>
                <c:pt idx="10873">
                  <c:v>40825</c:v>
                </c:pt>
                <c:pt idx="10874">
                  <c:v>40826</c:v>
                </c:pt>
                <c:pt idx="10875">
                  <c:v>40827</c:v>
                </c:pt>
                <c:pt idx="10876">
                  <c:v>40828</c:v>
                </c:pt>
                <c:pt idx="10877">
                  <c:v>40829</c:v>
                </c:pt>
                <c:pt idx="10878">
                  <c:v>40830</c:v>
                </c:pt>
                <c:pt idx="10879">
                  <c:v>40831</c:v>
                </c:pt>
                <c:pt idx="10880">
                  <c:v>40832</c:v>
                </c:pt>
                <c:pt idx="10881">
                  <c:v>40833</c:v>
                </c:pt>
                <c:pt idx="10882">
                  <c:v>40834</c:v>
                </c:pt>
                <c:pt idx="10883">
                  <c:v>40835</c:v>
                </c:pt>
                <c:pt idx="10884">
                  <c:v>40836</c:v>
                </c:pt>
                <c:pt idx="10885">
                  <c:v>40837</c:v>
                </c:pt>
                <c:pt idx="10886">
                  <c:v>40838</c:v>
                </c:pt>
                <c:pt idx="10887">
                  <c:v>40839</c:v>
                </c:pt>
                <c:pt idx="10888">
                  <c:v>40840</c:v>
                </c:pt>
                <c:pt idx="10889">
                  <c:v>40841</c:v>
                </c:pt>
                <c:pt idx="10890">
                  <c:v>40842</c:v>
                </c:pt>
                <c:pt idx="10891">
                  <c:v>40843</c:v>
                </c:pt>
                <c:pt idx="10892">
                  <c:v>40844</c:v>
                </c:pt>
                <c:pt idx="10893">
                  <c:v>40845</c:v>
                </c:pt>
                <c:pt idx="10894">
                  <c:v>40846</c:v>
                </c:pt>
                <c:pt idx="10895">
                  <c:v>40847</c:v>
                </c:pt>
                <c:pt idx="10896">
                  <c:v>40848</c:v>
                </c:pt>
                <c:pt idx="10897">
                  <c:v>40849</c:v>
                </c:pt>
                <c:pt idx="10898">
                  <c:v>40850</c:v>
                </c:pt>
                <c:pt idx="10899">
                  <c:v>40851</c:v>
                </c:pt>
                <c:pt idx="10900">
                  <c:v>40852</c:v>
                </c:pt>
                <c:pt idx="10901">
                  <c:v>40853</c:v>
                </c:pt>
                <c:pt idx="10902">
                  <c:v>40854</c:v>
                </c:pt>
                <c:pt idx="10903">
                  <c:v>40855</c:v>
                </c:pt>
                <c:pt idx="10904">
                  <c:v>40856</c:v>
                </c:pt>
                <c:pt idx="10905">
                  <c:v>40857</c:v>
                </c:pt>
                <c:pt idx="10906">
                  <c:v>40858</c:v>
                </c:pt>
                <c:pt idx="10907">
                  <c:v>40859</c:v>
                </c:pt>
                <c:pt idx="10908">
                  <c:v>40860</c:v>
                </c:pt>
                <c:pt idx="10909">
                  <c:v>40861</c:v>
                </c:pt>
                <c:pt idx="10910">
                  <c:v>40862</c:v>
                </c:pt>
                <c:pt idx="10911">
                  <c:v>40863</c:v>
                </c:pt>
                <c:pt idx="10912">
                  <c:v>40864</c:v>
                </c:pt>
                <c:pt idx="10913">
                  <c:v>40865</c:v>
                </c:pt>
                <c:pt idx="10914">
                  <c:v>40866</c:v>
                </c:pt>
                <c:pt idx="10915">
                  <c:v>40867</c:v>
                </c:pt>
                <c:pt idx="10916">
                  <c:v>40868</c:v>
                </c:pt>
                <c:pt idx="10917">
                  <c:v>40869</c:v>
                </c:pt>
                <c:pt idx="10918">
                  <c:v>40870</c:v>
                </c:pt>
                <c:pt idx="10919">
                  <c:v>40871</c:v>
                </c:pt>
                <c:pt idx="10920">
                  <c:v>40872</c:v>
                </c:pt>
                <c:pt idx="10921">
                  <c:v>40873</c:v>
                </c:pt>
                <c:pt idx="10922">
                  <c:v>40874</c:v>
                </c:pt>
                <c:pt idx="10923">
                  <c:v>40875</c:v>
                </c:pt>
                <c:pt idx="10924">
                  <c:v>40876</c:v>
                </c:pt>
                <c:pt idx="10925">
                  <c:v>40877</c:v>
                </c:pt>
                <c:pt idx="10926">
                  <c:v>40878</c:v>
                </c:pt>
                <c:pt idx="10927">
                  <c:v>40879</c:v>
                </c:pt>
                <c:pt idx="10928">
                  <c:v>40880</c:v>
                </c:pt>
                <c:pt idx="10929">
                  <c:v>40881</c:v>
                </c:pt>
                <c:pt idx="10930">
                  <c:v>40882</c:v>
                </c:pt>
                <c:pt idx="10931">
                  <c:v>40883</c:v>
                </c:pt>
                <c:pt idx="10932">
                  <c:v>40884</c:v>
                </c:pt>
                <c:pt idx="10933">
                  <c:v>40885</c:v>
                </c:pt>
                <c:pt idx="10934">
                  <c:v>40886</c:v>
                </c:pt>
                <c:pt idx="10935">
                  <c:v>40887</c:v>
                </c:pt>
                <c:pt idx="10936">
                  <c:v>40888</c:v>
                </c:pt>
                <c:pt idx="10937">
                  <c:v>40889</c:v>
                </c:pt>
                <c:pt idx="10938">
                  <c:v>40890</c:v>
                </c:pt>
                <c:pt idx="10939">
                  <c:v>40891</c:v>
                </c:pt>
                <c:pt idx="10940">
                  <c:v>40892</c:v>
                </c:pt>
                <c:pt idx="10941">
                  <c:v>40893</c:v>
                </c:pt>
                <c:pt idx="10942">
                  <c:v>40894</c:v>
                </c:pt>
                <c:pt idx="10943">
                  <c:v>40895</c:v>
                </c:pt>
                <c:pt idx="10944">
                  <c:v>40896</c:v>
                </c:pt>
                <c:pt idx="10945">
                  <c:v>40897</c:v>
                </c:pt>
                <c:pt idx="10946">
                  <c:v>40898</c:v>
                </c:pt>
                <c:pt idx="10947">
                  <c:v>40899</c:v>
                </c:pt>
                <c:pt idx="10948">
                  <c:v>40900</c:v>
                </c:pt>
                <c:pt idx="10949">
                  <c:v>40901</c:v>
                </c:pt>
                <c:pt idx="10950">
                  <c:v>40902</c:v>
                </c:pt>
                <c:pt idx="10951">
                  <c:v>40903</c:v>
                </c:pt>
                <c:pt idx="10952">
                  <c:v>40904</c:v>
                </c:pt>
                <c:pt idx="10953">
                  <c:v>40905</c:v>
                </c:pt>
                <c:pt idx="10954">
                  <c:v>40906</c:v>
                </c:pt>
                <c:pt idx="10955">
                  <c:v>40907</c:v>
                </c:pt>
                <c:pt idx="10956">
                  <c:v>40908</c:v>
                </c:pt>
                <c:pt idx="10957">
                  <c:v>40909</c:v>
                </c:pt>
                <c:pt idx="10958">
                  <c:v>40910</c:v>
                </c:pt>
                <c:pt idx="10959">
                  <c:v>40911</c:v>
                </c:pt>
                <c:pt idx="10960">
                  <c:v>40912</c:v>
                </c:pt>
                <c:pt idx="10961">
                  <c:v>40913</c:v>
                </c:pt>
                <c:pt idx="10962">
                  <c:v>40914</c:v>
                </c:pt>
                <c:pt idx="10963">
                  <c:v>40915</c:v>
                </c:pt>
                <c:pt idx="10964">
                  <c:v>40916</c:v>
                </c:pt>
                <c:pt idx="10965">
                  <c:v>40917</c:v>
                </c:pt>
                <c:pt idx="10966">
                  <c:v>40918</c:v>
                </c:pt>
                <c:pt idx="10967">
                  <c:v>40919</c:v>
                </c:pt>
                <c:pt idx="10968">
                  <c:v>40920</c:v>
                </c:pt>
                <c:pt idx="10969">
                  <c:v>40921</c:v>
                </c:pt>
                <c:pt idx="10970">
                  <c:v>40922</c:v>
                </c:pt>
                <c:pt idx="10971">
                  <c:v>40923</c:v>
                </c:pt>
                <c:pt idx="10972">
                  <c:v>40924</c:v>
                </c:pt>
                <c:pt idx="10973">
                  <c:v>40925</c:v>
                </c:pt>
                <c:pt idx="10974">
                  <c:v>40926</c:v>
                </c:pt>
                <c:pt idx="10975">
                  <c:v>40927</c:v>
                </c:pt>
                <c:pt idx="10976">
                  <c:v>40928</c:v>
                </c:pt>
                <c:pt idx="10977">
                  <c:v>40929</c:v>
                </c:pt>
                <c:pt idx="10978">
                  <c:v>40930</c:v>
                </c:pt>
                <c:pt idx="10979">
                  <c:v>40931</c:v>
                </c:pt>
                <c:pt idx="10980">
                  <c:v>40932</c:v>
                </c:pt>
                <c:pt idx="10981">
                  <c:v>40933</c:v>
                </c:pt>
                <c:pt idx="10982">
                  <c:v>40934</c:v>
                </c:pt>
                <c:pt idx="10983">
                  <c:v>40935</c:v>
                </c:pt>
                <c:pt idx="10984">
                  <c:v>40936</c:v>
                </c:pt>
                <c:pt idx="10985">
                  <c:v>40937</c:v>
                </c:pt>
                <c:pt idx="10986">
                  <c:v>40938</c:v>
                </c:pt>
                <c:pt idx="10987">
                  <c:v>40939</c:v>
                </c:pt>
                <c:pt idx="10988">
                  <c:v>40940</c:v>
                </c:pt>
                <c:pt idx="10989">
                  <c:v>40941</c:v>
                </c:pt>
                <c:pt idx="10990">
                  <c:v>40942</c:v>
                </c:pt>
                <c:pt idx="10991">
                  <c:v>40943</c:v>
                </c:pt>
                <c:pt idx="10992">
                  <c:v>40944</c:v>
                </c:pt>
                <c:pt idx="10993">
                  <c:v>40945</c:v>
                </c:pt>
                <c:pt idx="10994">
                  <c:v>40946</c:v>
                </c:pt>
                <c:pt idx="10995">
                  <c:v>40947</c:v>
                </c:pt>
                <c:pt idx="10996">
                  <c:v>40948</c:v>
                </c:pt>
                <c:pt idx="10997">
                  <c:v>40949</c:v>
                </c:pt>
                <c:pt idx="10998">
                  <c:v>40950</c:v>
                </c:pt>
                <c:pt idx="10999">
                  <c:v>40951</c:v>
                </c:pt>
                <c:pt idx="11000">
                  <c:v>40952</c:v>
                </c:pt>
                <c:pt idx="11001">
                  <c:v>40953</c:v>
                </c:pt>
                <c:pt idx="11002">
                  <c:v>40954</c:v>
                </c:pt>
                <c:pt idx="11003">
                  <c:v>40955</c:v>
                </c:pt>
                <c:pt idx="11004">
                  <c:v>40956</c:v>
                </c:pt>
                <c:pt idx="11005">
                  <c:v>40957</c:v>
                </c:pt>
                <c:pt idx="11006">
                  <c:v>40958</c:v>
                </c:pt>
                <c:pt idx="11007">
                  <c:v>40959</c:v>
                </c:pt>
                <c:pt idx="11008">
                  <c:v>40960</c:v>
                </c:pt>
                <c:pt idx="11009">
                  <c:v>40961</c:v>
                </c:pt>
                <c:pt idx="11010">
                  <c:v>40962</c:v>
                </c:pt>
                <c:pt idx="11011">
                  <c:v>40963</c:v>
                </c:pt>
                <c:pt idx="11012">
                  <c:v>40964</c:v>
                </c:pt>
                <c:pt idx="11013">
                  <c:v>40965</c:v>
                </c:pt>
                <c:pt idx="11014">
                  <c:v>40966</c:v>
                </c:pt>
                <c:pt idx="11015">
                  <c:v>40967</c:v>
                </c:pt>
                <c:pt idx="11016">
                  <c:v>40968</c:v>
                </c:pt>
                <c:pt idx="11017">
                  <c:v>40969</c:v>
                </c:pt>
                <c:pt idx="11018">
                  <c:v>40970</c:v>
                </c:pt>
                <c:pt idx="11019">
                  <c:v>40971</c:v>
                </c:pt>
                <c:pt idx="11020">
                  <c:v>40972</c:v>
                </c:pt>
                <c:pt idx="11021">
                  <c:v>40973</c:v>
                </c:pt>
                <c:pt idx="11022">
                  <c:v>40974</c:v>
                </c:pt>
                <c:pt idx="11023">
                  <c:v>40975</c:v>
                </c:pt>
                <c:pt idx="11024">
                  <c:v>40976</c:v>
                </c:pt>
                <c:pt idx="11025">
                  <c:v>40977</c:v>
                </c:pt>
                <c:pt idx="11026">
                  <c:v>40978</c:v>
                </c:pt>
                <c:pt idx="11027">
                  <c:v>40979</c:v>
                </c:pt>
                <c:pt idx="11028">
                  <c:v>40980</c:v>
                </c:pt>
                <c:pt idx="11029">
                  <c:v>40981</c:v>
                </c:pt>
                <c:pt idx="11030">
                  <c:v>40982</c:v>
                </c:pt>
                <c:pt idx="11031">
                  <c:v>40983</c:v>
                </c:pt>
                <c:pt idx="11032">
                  <c:v>40984</c:v>
                </c:pt>
                <c:pt idx="11033">
                  <c:v>40985</c:v>
                </c:pt>
                <c:pt idx="11034">
                  <c:v>40986</c:v>
                </c:pt>
                <c:pt idx="11035">
                  <c:v>40987</c:v>
                </c:pt>
                <c:pt idx="11036">
                  <c:v>40988</c:v>
                </c:pt>
                <c:pt idx="11037">
                  <c:v>40989</c:v>
                </c:pt>
                <c:pt idx="11038">
                  <c:v>40990</c:v>
                </c:pt>
                <c:pt idx="11039">
                  <c:v>40991</c:v>
                </c:pt>
                <c:pt idx="11040">
                  <c:v>40992</c:v>
                </c:pt>
                <c:pt idx="11041">
                  <c:v>40993</c:v>
                </c:pt>
                <c:pt idx="11042">
                  <c:v>40994</c:v>
                </c:pt>
                <c:pt idx="11043">
                  <c:v>40995</c:v>
                </c:pt>
                <c:pt idx="11044">
                  <c:v>40996</c:v>
                </c:pt>
                <c:pt idx="11045">
                  <c:v>40997</c:v>
                </c:pt>
                <c:pt idx="11046">
                  <c:v>40998</c:v>
                </c:pt>
                <c:pt idx="11047">
                  <c:v>40999</c:v>
                </c:pt>
                <c:pt idx="11048">
                  <c:v>41000</c:v>
                </c:pt>
                <c:pt idx="11049">
                  <c:v>41001</c:v>
                </c:pt>
                <c:pt idx="11050">
                  <c:v>41002</c:v>
                </c:pt>
                <c:pt idx="11051">
                  <c:v>41003</c:v>
                </c:pt>
                <c:pt idx="11052">
                  <c:v>41004</c:v>
                </c:pt>
                <c:pt idx="11053">
                  <c:v>41005</c:v>
                </c:pt>
                <c:pt idx="11054">
                  <c:v>41006</c:v>
                </c:pt>
                <c:pt idx="11055">
                  <c:v>41007</c:v>
                </c:pt>
                <c:pt idx="11056">
                  <c:v>41008</c:v>
                </c:pt>
                <c:pt idx="11057">
                  <c:v>41009</c:v>
                </c:pt>
                <c:pt idx="11058">
                  <c:v>41010</c:v>
                </c:pt>
                <c:pt idx="11059">
                  <c:v>41011</c:v>
                </c:pt>
                <c:pt idx="11060">
                  <c:v>41012</c:v>
                </c:pt>
                <c:pt idx="11061">
                  <c:v>41013</c:v>
                </c:pt>
                <c:pt idx="11062">
                  <c:v>41014</c:v>
                </c:pt>
                <c:pt idx="11063">
                  <c:v>41015</c:v>
                </c:pt>
                <c:pt idx="11064">
                  <c:v>41016</c:v>
                </c:pt>
                <c:pt idx="11065">
                  <c:v>41017</c:v>
                </c:pt>
                <c:pt idx="11066">
                  <c:v>41018</c:v>
                </c:pt>
                <c:pt idx="11067">
                  <c:v>41019</c:v>
                </c:pt>
                <c:pt idx="11068">
                  <c:v>41020</c:v>
                </c:pt>
                <c:pt idx="11069">
                  <c:v>41021</c:v>
                </c:pt>
                <c:pt idx="11070">
                  <c:v>41022</c:v>
                </c:pt>
                <c:pt idx="11071">
                  <c:v>41023</c:v>
                </c:pt>
                <c:pt idx="11072">
                  <c:v>41024</c:v>
                </c:pt>
                <c:pt idx="11073">
                  <c:v>41025</c:v>
                </c:pt>
                <c:pt idx="11074">
                  <c:v>41026</c:v>
                </c:pt>
                <c:pt idx="11075">
                  <c:v>41027</c:v>
                </c:pt>
                <c:pt idx="11076">
                  <c:v>41028</c:v>
                </c:pt>
                <c:pt idx="11077">
                  <c:v>41029</c:v>
                </c:pt>
                <c:pt idx="11078">
                  <c:v>41030</c:v>
                </c:pt>
                <c:pt idx="11079">
                  <c:v>41031</c:v>
                </c:pt>
                <c:pt idx="11080">
                  <c:v>41032</c:v>
                </c:pt>
                <c:pt idx="11081">
                  <c:v>41033</c:v>
                </c:pt>
                <c:pt idx="11082">
                  <c:v>41034</c:v>
                </c:pt>
                <c:pt idx="11083">
                  <c:v>41035</c:v>
                </c:pt>
                <c:pt idx="11084">
                  <c:v>41036</c:v>
                </c:pt>
                <c:pt idx="11085">
                  <c:v>41037</c:v>
                </c:pt>
                <c:pt idx="11086">
                  <c:v>41038</c:v>
                </c:pt>
                <c:pt idx="11087">
                  <c:v>41039</c:v>
                </c:pt>
                <c:pt idx="11088">
                  <c:v>41040</c:v>
                </c:pt>
                <c:pt idx="11089">
                  <c:v>41041</c:v>
                </c:pt>
                <c:pt idx="11090">
                  <c:v>41042</c:v>
                </c:pt>
                <c:pt idx="11091">
                  <c:v>41043</c:v>
                </c:pt>
                <c:pt idx="11092">
                  <c:v>41044</c:v>
                </c:pt>
                <c:pt idx="11093">
                  <c:v>41045</c:v>
                </c:pt>
                <c:pt idx="11094">
                  <c:v>41046</c:v>
                </c:pt>
                <c:pt idx="11095">
                  <c:v>41047</c:v>
                </c:pt>
                <c:pt idx="11096">
                  <c:v>41048</c:v>
                </c:pt>
                <c:pt idx="11097">
                  <c:v>41049</c:v>
                </c:pt>
                <c:pt idx="11098">
                  <c:v>41050</c:v>
                </c:pt>
                <c:pt idx="11099">
                  <c:v>41051</c:v>
                </c:pt>
                <c:pt idx="11100">
                  <c:v>41052</c:v>
                </c:pt>
                <c:pt idx="11101">
                  <c:v>41053</c:v>
                </c:pt>
                <c:pt idx="11102">
                  <c:v>41054</c:v>
                </c:pt>
                <c:pt idx="11103">
                  <c:v>41055</c:v>
                </c:pt>
                <c:pt idx="11104">
                  <c:v>41056</c:v>
                </c:pt>
                <c:pt idx="11105">
                  <c:v>41057</c:v>
                </c:pt>
                <c:pt idx="11106">
                  <c:v>41058</c:v>
                </c:pt>
                <c:pt idx="11107">
                  <c:v>41059</c:v>
                </c:pt>
                <c:pt idx="11108">
                  <c:v>41060</c:v>
                </c:pt>
                <c:pt idx="11109">
                  <c:v>41061</c:v>
                </c:pt>
                <c:pt idx="11110">
                  <c:v>41062</c:v>
                </c:pt>
                <c:pt idx="11111">
                  <c:v>41063</c:v>
                </c:pt>
                <c:pt idx="11112">
                  <c:v>41064</c:v>
                </c:pt>
                <c:pt idx="11113">
                  <c:v>41065</c:v>
                </c:pt>
                <c:pt idx="11114">
                  <c:v>41066</c:v>
                </c:pt>
                <c:pt idx="11115">
                  <c:v>41067</c:v>
                </c:pt>
                <c:pt idx="11116">
                  <c:v>41068</c:v>
                </c:pt>
                <c:pt idx="11117">
                  <c:v>41069</c:v>
                </c:pt>
                <c:pt idx="11118">
                  <c:v>41070</c:v>
                </c:pt>
                <c:pt idx="11119">
                  <c:v>41071</c:v>
                </c:pt>
                <c:pt idx="11120">
                  <c:v>41072</c:v>
                </c:pt>
                <c:pt idx="11121">
                  <c:v>41073</c:v>
                </c:pt>
                <c:pt idx="11122">
                  <c:v>41074</c:v>
                </c:pt>
                <c:pt idx="11123">
                  <c:v>41075</c:v>
                </c:pt>
                <c:pt idx="11124">
                  <c:v>41076</c:v>
                </c:pt>
                <c:pt idx="11125">
                  <c:v>41077</c:v>
                </c:pt>
                <c:pt idx="11126">
                  <c:v>41078</c:v>
                </c:pt>
                <c:pt idx="11127">
                  <c:v>41079</c:v>
                </c:pt>
                <c:pt idx="11128">
                  <c:v>41080</c:v>
                </c:pt>
                <c:pt idx="11129">
                  <c:v>41081</c:v>
                </c:pt>
                <c:pt idx="11130">
                  <c:v>41082</c:v>
                </c:pt>
                <c:pt idx="11131">
                  <c:v>41083</c:v>
                </c:pt>
                <c:pt idx="11132">
                  <c:v>41084</c:v>
                </c:pt>
                <c:pt idx="11133">
                  <c:v>41085</c:v>
                </c:pt>
                <c:pt idx="11134">
                  <c:v>41086</c:v>
                </c:pt>
                <c:pt idx="11135">
                  <c:v>41087</c:v>
                </c:pt>
                <c:pt idx="11136">
                  <c:v>41088</c:v>
                </c:pt>
                <c:pt idx="11137">
                  <c:v>41089</c:v>
                </c:pt>
                <c:pt idx="11138">
                  <c:v>41090</c:v>
                </c:pt>
                <c:pt idx="11139">
                  <c:v>41091</c:v>
                </c:pt>
                <c:pt idx="11140">
                  <c:v>41092</c:v>
                </c:pt>
                <c:pt idx="11141">
                  <c:v>41093</c:v>
                </c:pt>
                <c:pt idx="11142">
                  <c:v>41094</c:v>
                </c:pt>
                <c:pt idx="11143">
                  <c:v>41095</c:v>
                </c:pt>
                <c:pt idx="11144">
                  <c:v>41096</c:v>
                </c:pt>
                <c:pt idx="11145">
                  <c:v>41097</c:v>
                </c:pt>
                <c:pt idx="11146">
                  <c:v>41098</c:v>
                </c:pt>
                <c:pt idx="11147">
                  <c:v>41099</c:v>
                </c:pt>
                <c:pt idx="11148">
                  <c:v>41100</c:v>
                </c:pt>
                <c:pt idx="11149">
                  <c:v>41101</c:v>
                </c:pt>
                <c:pt idx="11150">
                  <c:v>41102</c:v>
                </c:pt>
                <c:pt idx="11151">
                  <c:v>41103</c:v>
                </c:pt>
                <c:pt idx="11152">
                  <c:v>41104</c:v>
                </c:pt>
                <c:pt idx="11153">
                  <c:v>41105</c:v>
                </c:pt>
                <c:pt idx="11154">
                  <c:v>41106</c:v>
                </c:pt>
                <c:pt idx="11155">
                  <c:v>41107</c:v>
                </c:pt>
                <c:pt idx="11156">
                  <c:v>41108</c:v>
                </c:pt>
                <c:pt idx="11157">
                  <c:v>41109</c:v>
                </c:pt>
                <c:pt idx="11158">
                  <c:v>41110</c:v>
                </c:pt>
                <c:pt idx="11159">
                  <c:v>41111</c:v>
                </c:pt>
                <c:pt idx="11160">
                  <c:v>41112</c:v>
                </c:pt>
                <c:pt idx="11161">
                  <c:v>41113</c:v>
                </c:pt>
                <c:pt idx="11162">
                  <c:v>41114</c:v>
                </c:pt>
                <c:pt idx="11163">
                  <c:v>41115</c:v>
                </c:pt>
                <c:pt idx="11164">
                  <c:v>41116</c:v>
                </c:pt>
                <c:pt idx="11165">
                  <c:v>41117</c:v>
                </c:pt>
                <c:pt idx="11166">
                  <c:v>41118</c:v>
                </c:pt>
                <c:pt idx="11167">
                  <c:v>41119</c:v>
                </c:pt>
                <c:pt idx="11168">
                  <c:v>41120</c:v>
                </c:pt>
                <c:pt idx="11169">
                  <c:v>41121</c:v>
                </c:pt>
                <c:pt idx="11170">
                  <c:v>41122</c:v>
                </c:pt>
                <c:pt idx="11171">
                  <c:v>41123</c:v>
                </c:pt>
                <c:pt idx="11172">
                  <c:v>41124</c:v>
                </c:pt>
                <c:pt idx="11173">
                  <c:v>41125</c:v>
                </c:pt>
                <c:pt idx="11174">
                  <c:v>41126</c:v>
                </c:pt>
                <c:pt idx="11175">
                  <c:v>41127</c:v>
                </c:pt>
                <c:pt idx="11176">
                  <c:v>41128</c:v>
                </c:pt>
                <c:pt idx="11177">
                  <c:v>41129</c:v>
                </c:pt>
                <c:pt idx="11178">
                  <c:v>41130</c:v>
                </c:pt>
                <c:pt idx="11179">
                  <c:v>41131</c:v>
                </c:pt>
                <c:pt idx="11180">
                  <c:v>41132</c:v>
                </c:pt>
                <c:pt idx="11181">
                  <c:v>41133</c:v>
                </c:pt>
                <c:pt idx="11182">
                  <c:v>41134</c:v>
                </c:pt>
                <c:pt idx="11183">
                  <c:v>41135</c:v>
                </c:pt>
                <c:pt idx="11184">
                  <c:v>41136</c:v>
                </c:pt>
                <c:pt idx="11185">
                  <c:v>41137</c:v>
                </c:pt>
                <c:pt idx="11186">
                  <c:v>41138</c:v>
                </c:pt>
                <c:pt idx="11187">
                  <c:v>41139</c:v>
                </c:pt>
                <c:pt idx="11188">
                  <c:v>41140</c:v>
                </c:pt>
                <c:pt idx="11189">
                  <c:v>41141</c:v>
                </c:pt>
                <c:pt idx="11190">
                  <c:v>41142</c:v>
                </c:pt>
                <c:pt idx="11191">
                  <c:v>41143</c:v>
                </c:pt>
                <c:pt idx="11192">
                  <c:v>41144</c:v>
                </c:pt>
                <c:pt idx="11193">
                  <c:v>41145</c:v>
                </c:pt>
                <c:pt idx="11194">
                  <c:v>41146</c:v>
                </c:pt>
                <c:pt idx="11195">
                  <c:v>41147</c:v>
                </c:pt>
                <c:pt idx="11196">
                  <c:v>41148</c:v>
                </c:pt>
                <c:pt idx="11197">
                  <c:v>41149</c:v>
                </c:pt>
                <c:pt idx="11198">
                  <c:v>41150</c:v>
                </c:pt>
                <c:pt idx="11199">
                  <c:v>41151</c:v>
                </c:pt>
                <c:pt idx="11200">
                  <c:v>41152</c:v>
                </c:pt>
                <c:pt idx="11201">
                  <c:v>41153</c:v>
                </c:pt>
                <c:pt idx="11202">
                  <c:v>41154</c:v>
                </c:pt>
                <c:pt idx="11203">
                  <c:v>41155</c:v>
                </c:pt>
                <c:pt idx="11204">
                  <c:v>41156</c:v>
                </c:pt>
                <c:pt idx="11205">
                  <c:v>41157</c:v>
                </c:pt>
                <c:pt idx="11206">
                  <c:v>41158</c:v>
                </c:pt>
                <c:pt idx="11207">
                  <c:v>41159</c:v>
                </c:pt>
                <c:pt idx="11208">
                  <c:v>41160</c:v>
                </c:pt>
                <c:pt idx="11209">
                  <c:v>41161</c:v>
                </c:pt>
                <c:pt idx="11210">
                  <c:v>41162</c:v>
                </c:pt>
                <c:pt idx="11211">
                  <c:v>41163</c:v>
                </c:pt>
                <c:pt idx="11212">
                  <c:v>41164</c:v>
                </c:pt>
                <c:pt idx="11213">
                  <c:v>41165</c:v>
                </c:pt>
                <c:pt idx="11214">
                  <c:v>41166</c:v>
                </c:pt>
                <c:pt idx="11215">
                  <c:v>41167</c:v>
                </c:pt>
                <c:pt idx="11216">
                  <c:v>41168</c:v>
                </c:pt>
                <c:pt idx="11217">
                  <c:v>41169</c:v>
                </c:pt>
                <c:pt idx="11218">
                  <c:v>41170</c:v>
                </c:pt>
                <c:pt idx="11219">
                  <c:v>41171</c:v>
                </c:pt>
                <c:pt idx="11220">
                  <c:v>41172</c:v>
                </c:pt>
                <c:pt idx="11221">
                  <c:v>41173</c:v>
                </c:pt>
                <c:pt idx="11222">
                  <c:v>41174</c:v>
                </c:pt>
                <c:pt idx="11223">
                  <c:v>41175</c:v>
                </c:pt>
                <c:pt idx="11224">
                  <c:v>41176</c:v>
                </c:pt>
                <c:pt idx="11225">
                  <c:v>41177</c:v>
                </c:pt>
                <c:pt idx="11226">
                  <c:v>41178</c:v>
                </c:pt>
                <c:pt idx="11227">
                  <c:v>41179</c:v>
                </c:pt>
                <c:pt idx="11228">
                  <c:v>41180</c:v>
                </c:pt>
                <c:pt idx="11229">
                  <c:v>41181</c:v>
                </c:pt>
                <c:pt idx="11230">
                  <c:v>41182</c:v>
                </c:pt>
                <c:pt idx="11231">
                  <c:v>41183</c:v>
                </c:pt>
                <c:pt idx="11232">
                  <c:v>41184</c:v>
                </c:pt>
                <c:pt idx="11233">
                  <c:v>41185</c:v>
                </c:pt>
                <c:pt idx="11234">
                  <c:v>41186</c:v>
                </c:pt>
                <c:pt idx="11235">
                  <c:v>41187</c:v>
                </c:pt>
                <c:pt idx="11236">
                  <c:v>41188</c:v>
                </c:pt>
                <c:pt idx="11237">
                  <c:v>41189</c:v>
                </c:pt>
                <c:pt idx="11238">
                  <c:v>41190</c:v>
                </c:pt>
                <c:pt idx="11239">
                  <c:v>41191</c:v>
                </c:pt>
                <c:pt idx="11240">
                  <c:v>41192</c:v>
                </c:pt>
                <c:pt idx="11241">
                  <c:v>41193</c:v>
                </c:pt>
                <c:pt idx="11242">
                  <c:v>41194</c:v>
                </c:pt>
                <c:pt idx="11243">
                  <c:v>41195</c:v>
                </c:pt>
                <c:pt idx="11244">
                  <c:v>41196</c:v>
                </c:pt>
                <c:pt idx="11245">
                  <c:v>41197</c:v>
                </c:pt>
                <c:pt idx="11246">
                  <c:v>41198</c:v>
                </c:pt>
                <c:pt idx="11247">
                  <c:v>41199</c:v>
                </c:pt>
                <c:pt idx="11248">
                  <c:v>41200</c:v>
                </c:pt>
                <c:pt idx="11249">
                  <c:v>41201</c:v>
                </c:pt>
                <c:pt idx="11250">
                  <c:v>41202</c:v>
                </c:pt>
                <c:pt idx="11251">
                  <c:v>41203</c:v>
                </c:pt>
                <c:pt idx="11252">
                  <c:v>41204</c:v>
                </c:pt>
                <c:pt idx="11253">
                  <c:v>41205</c:v>
                </c:pt>
                <c:pt idx="11254">
                  <c:v>41206</c:v>
                </c:pt>
                <c:pt idx="11255">
                  <c:v>41207</c:v>
                </c:pt>
                <c:pt idx="11256">
                  <c:v>41208</c:v>
                </c:pt>
                <c:pt idx="11257">
                  <c:v>41209</c:v>
                </c:pt>
                <c:pt idx="11258">
                  <c:v>41210</c:v>
                </c:pt>
                <c:pt idx="11259">
                  <c:v>41211</c:v>
                </c:pt>
                <c:pt idx="11260">
                  <c:v>41212</c:v>
                </c:pt>
                <c:pt idx="11261">
                  <c:v>41213</c:v>
                </c:pt>
                <c:pt idx="11262">
                  <c:v>41214</c:v>
                </c:pt>
                <c:pt idx="11263">
                  <c:v>41215</c:v>
                </c:pt>
                <c:pt idx="11264">
                  <c:v>41216</c:v>
                </c:pt>
                <c:pt idx="11265">
                  <c:v>41217</c:v>
                </c:pt>
                <c:pt idx="11266">
                  <c:v>41218</c:v>
                </c:pt>
                <c:pt idx="11267">
                  <c:v>41219</c:v>
                </c:pt>
                <c:pt idx="11268">
                  <c:v>41220</c:v>
                </c:pt>
                <c:pt idx="11269">
                  <c:v>41221</c:v>
                </c:pt>
                <c:pt idx="11270">
                  <c:v>41222</c:v>
                </c:pt>
                <c:pt idx="11271">
                  <c:v>41223</c:v>
                </c:pt>
                <c:pt idx="11272">
                  <c:v>41224</c:v>
                </c:pt>
                <c:pt idx="11273">
                  <c:v>41225</c:v>
                </c:pt>
                <c:pt idx="11274">
                  <c:v>41226</c:v>
                </c:pt>
                <c:pt idx="11275">
                  <c:v>41227</c:v>
                </c:pt>
                <c:pt idx="11276">
                  <c:v>41228</c:v>
                </c:pt>
                <c:pt idx="11277">
                  <c:v>41229</c:v>
                </c:pt>
                <c:pt idx="11278">
                  <c:v>41230</c:v>
                </c:pt>
                <c:pt idx="11279">
                  <c:v>41231</c:v>
                </c:pt>
                <c:pt idx="11280">
                  <c:v>41232</c:v>
                </c:pt>
                <c:pt idx="11281">
                  <c:v>41233</c:v>
                </c:pt>
                <c:pt idx="11282">
                  <c:v>41234</c:v>
                </c:pt>
                <c:pt idx="11283">
                  <c:v>41235</c:v>
                </c:pt>
                <c:pt idx="11284">
                  <c:v>41236</c:v>
                </c:pt>
                <c:pt idx="11285">
                  <c:v>41237</c:v>
                </c:pt>
                <c:pt idx="11286">
                  <c:v>41238</c:v>
                </c:pt>
                <c:pt idx="11287">
                  <c:v>41239</c:v>
                </c:pt>
                <c:pt idx="11288">
                  <c:v>41240</c:v>
                </c:pt>
                <c:pt idx="11289">
                  <c:v>41241</c:v>
                </c:pt>
                <c:pt idx="11290">
                  <c:v>41242</c:v>
                </c:pt>
                <c:pt idx="11291">
                  <c:v>41243</c:v>
                </c:pt>
                <c:pt idx="11292">
                  <c:v>41244</c:v>
                </c:pt>
                <c:pt idx="11293">
                  <c:v>41245</c:v>
                </c:pt>
                <c:pt idx="11294">
                  <c:v>41246</c:v>
                </c:pt>
                <c:pt idx="11295">
                  <c:v>41247</c:v>
                </c:pt>
                <c:pt idx="11296">
                  <c:v>41248</c:v>
                </c:pt>
                <c:pt idx="11297">
                  <c:v>41249</c:v>
                </c:pt>
                <c:pt idx="11298">
                  <c:v>41250</c:v>
                </c:pt>
                <c:pt idx="11299">
                  <c:v>41251</c:v>
                </c:pt>
                <c:pt idx="11300">
                  <c:v>41252</c:v>
                </c:pt>
                <c:pt idx="11301">
                  <c:v>41253</c:v>
                </c:pt>
                <c:pt idx="11302">
                  <c:v>41254</c:v>
                </c:pt>
                <c:pt idx="11303">
                  <c:v>41255</c:v>
                </c:pt>
                <c:pt idx="11304">
                  <c:v>41256</c:v>
                </c:pt>
                <c:pt idx="11305">
                  <c:v>41257</c:v>
                </c:pt>
                <c:pt idx="11306">
                  <c:v>41258</c:v>
                </c:pt>
                <c:pt idx="11307">
                  <c:v>41259</c:v>
                </c:pt>
                <c:pt idx="11308">
                  <c:v>41260</c:v>
                </c:pt>
                <c:pt idx="11309">
                  <c:v>41261</c:v>
                </c:pt>
                <c:pt idx="11310">
                  <c:v>41262</c:v>
                </c:pt>
                <c:pt idx="11311">
                  <c:v>41263</c:v>
                </c:pt>
                <c:pt idx="11312">
                  <c:v>41264</c:v>
                </c:pt>
                <c:pt idx="11313">
                  <c:v>41265</c:v>
                </c:pt>
                <c:pt idx="11314">
                  <c:v>41266</c:v>
                </c:pt>
                <c:pt idx="11315">
                  <c:v>41267</c:v>
                </c:pt>
                <c:pt idx="11316">
                  <c:v>41268</c:v>
                </c:pt>
                <c:pt idx="11317">
                  <c:v>41269</c:v>
                </c:pt>
                <c:pt idx="11318">
                  <c:v>41270</c:v>
                </c:pt>
                <c:pt idx="11319">
                  <c:v>41271</c:v>
                </c:pt>
                <c:pt idx="11320">
                  <c:v>41272</c:v>
                </c:pt>
                <c:pt idx="11321">
                  <c:v>41273</c:v>
                </c:pt>
                <c:pt idx="11322">
                  <c:v>41274</c:v>
                </c:pt>
                <c:pt idx="11323">
                  <c:v>41275</c:v>
                </c:pt>
                <c:pt idx="11324">
                  <c:v>41276</c:v>
                </c:pt>
                <c:pt idx="11325">
                  <c:v>41277</c:v>
                </c:pt>
                <c:pt idx="11326">
                  <c:v>41278</c:v>
                </c:pt>
                <c:pt idx="11327">
                  <c:v>41279</c:v>
                </c:pt>
                <c:pt idx="11328">
                  <c:v>41280</c:v>
                </c:pt>
                <c:pt idx="11329">
                  <c:v>41281</c:v>
                </c:pt>
                <c:pt idx="11330">
                  <c:v>41282</c:v>
                </c:pt>
                <c:pt idx="11331">
                  <c:v>41283</c:v>
                </c:pt>
                <c:pt idx="11332">
                  <c:v>41284</c:v>
                </c:pt>
                <c:pt idx="11333">
                  <c:v>41285</c:v>
                </c:pt>
                <c:pt idx="11334">
                  <c:v>41286</c:v>
                </c:pt>
                <c:pt idx="11335">
                  <c:v>41287</c:v>
                </c:pt>
                <c:pt idx="11336">
                  <c:v>41288</c:v>
                </c:pt>
                <c:pt idx="11337">
                  <c:v>41289</c:v>
                </c:pt>
                <c:pt idx="11338">
                  <c:v>41290</c:v>
                </c:pt>
                <c:pt idx="11339">
                  <c:v>41291</c:v>
                </c:pt>
                <c:pt idx="11340">
                  <c:v>41292</c:v>
                </c:pt>
                <c:pt idx="11341">
                  <c:v>41293</c:v>
                </c:pt>
                <c:pt idx="11342">
                  <c:v>41294</c:v>
                </c:pt>
                <c:pt idx="11343">
                  <c:v>41295</c:v>
                </c:pt>
                <c:pt idx="11344">
                  <c:v>41296</c:v>
                </c:pt>
                <c:pt idx="11345">
                  <c:v>41297</c:v>
                </c:pt>
                <c:pt idx="11346">
                  <c:v>41298</c:v>
                </c:pt>
                <c:pt idx="11347">
                  <c:v>41299</c:v>
                </c:pt>
                <c:pt idx="11348">
                  <c:v>41300</c:v>
                </c:pt>
                <c:pt idx="11349">
                  <c:v>41301</c:v>
                </c:pt>
                <c:pt idx="11350">
                  <c:v>41302</c:v>
                </c:pt>
                <c:pt idx="11351">
                  <c:v>41303</c:v>
                </c:pt>
                <c:pt idx="11352">
                  <c:v>41304</c:v>
                </c:pt>
                <c:pt idx="11353">
                  <c:v>41305</c:v>
                </c:pt>
                <c:pt idx="11354">
                  <c:v>41306</c:v>
                </c:pt>
                <c:pt idx="11355">
                  <c:v>41307</c:v>
                </c:pt>
                <c:pt idx="11356">
                  <c:v>41308</c:v>
                </c:pt>
                <c:pt idx="11357">
                  <c:v>41309</c:v>
                </c:pt>
                <c:pt idx="11358">
                  <c:v>41310</c:v>
                </c:pt>
                <c:pt idx="11359">
                  <c:v>41311</c:v>
                </c:pt>
                <c:pt idx="11360">
                  <c:v>41312</c:v>
                </c:pt>
                <c:pt idx="11361">
                  <c:v>41313</c:v>
                </c:pt>
                <c:pt idx="11362">
                  <c:v>41314</c:v>
                </c:pt>
                <c:pt idx="11363">
                  <c:v>41315</c:v>
                </c:pt>
                <c:pt idx="11364">
                  <c:v>41316</c:v>
                </c:pt>
                <c:pt idx="11365">
                  <c:v>41317</c:v>
                </c:pt>
                <c:pt idx="11366">
                  <c:v>41318</c:v>
                </c:pt>
                <c:pt idx="11367">
                  <c:v>41319</c:v>
                </c:pt>
                <c:pt idx="11368">
                  <c:v>41320</c:v>
                </c:pt>
                <c:pt idx="11369">
                  <c:v>41321</c:v>
                </c:pt>
                <c:pt idx="11370">
                  <c:v>41322</c:v>
                </c:pt>
                <c:pt idx="11371">
                  <c:v>41323</c:v>
                </c:pt>
                <c:pt idx="11372">
                  <c:v>41324</c:v>
                </c:pt>
                <c:pt idx="11373">
                  <c:v>41325</c:v>
                </c:pt>
                <c:pt idx="11374">
                  <c:v>41326</c:v>
                </c:pt>
                <c:pt idx="11375">
                  <c:v>41327</c:v>
                </c:pt>
                <c:pt idx="11376">
                  <c:v>41328</c:v>
                </c:pt>
                <c:pt idx="11377">
                  <c:v>41329</c:v>
                </c:pt>
                <c:pt idx="11378">
                  <c:v>41330</c:v>
                </c:pt>
                <c:pt idx="11379">
                  <c:v>41331</c:v>
                </c:pt>
                <c:pt idx="11380">
                  <c:v>41332</c:v>
                </c:pt>
                <c:pt idx="11381">
                  <c:v>41333</c:v>
                </c:pt>
                <c:pt idx="11382">
                  <c:v>41334</c:v>
                </c:pt>
                <c:pt idx="11383">
                  <c:v>41335</c:v>
                </c:pt>
                <c:pt idx="11384">
                  <c:v>41336</c:v>
                </c:pt>
                <c:pt idx="11385">
                  <c:v>41337</c:v>
                </c:pt>
                <c:pt idx="11386">
                  <c:v>41338</c:v>
                </c:pt>
                <c:pt idx="11387">
                  <c:v>41339</c:v>
                </c:pt>
                <c:pt idx="11388">
                  <c:v>41340</c:v>
                </c:pt>
                <c:pt idx="11389">
                  <c:v>41341</c:v>
                </c:pt>
                <c:pt idx="11390">
                  <c:v>41342</c:v>
                </c:pt>
                <c:pt idx="11391">
                  <c:v>41343</c:v>
                </c:pt>
                <c:pt idx="11392">
                  <c:v>41344</c:v>
                </c:pt>
                <c:pt idx="11393">
                  <c:v>41345</c:v>
                </c:pt>
                <c:pt idx="11394">
                  <c:v>41346</c:v>
                </c:pt>
                <c:pt idx="11395">
                  <c:v>41347</c:v>
                </c:pt>
                <c:pt idx="11396">
                  <c:v>41348</c:v>
                </c:pt>
                <c:pt idx="11397">
                  <c:v>41349</c:v>
                </c:pt>
                <c:pt idx="11398">
                  <c:v>41350</c:v>
                </c:pt>
                <c:pt idx="11399">
                  <c:v>41351</c:v>
                </c:pt>
                <c:pt idx="11400">
                  <c:v>41352</c:v>
                </c:pt>
                <c:pt idx="11401">
                  <c:v>41353</c:v>
                </c:pt>
                <c:pt idx="11402">
                  <c:v>41354</c:v>
                </c:pt>
                <c:pt idx="11403">
                  <c:v>41355</c:v>
                </c:pt>
                <c:pt idx="11404">
                  <c:v>41356</c:v>
                </c:pt>
                <c:pt idx="11405">
                  <c:v>41357</c:v>
                </c:pt>
                <c:pt idx="11406">
                  <c:v>41358</c:v>
                </c:pt>
                <c:pt idx="11407">
                  <c:v>41359</c:v>
                </c:pt>
                <c:pt idx="11408">
                  <c:v>41360</c:v>
                </c:pt>
                <c:pt idx="11409">
                  <c:v>41361</c:v>
                </c:pt>
                <c:pt idx="11410">
                  <c:v>41362</c:v>
                </c:pt>
                <c:pt idx="11411">
                  <c:v>41363</c:v>
                </c:pt>
                <c:pt idx="11412">
                  <c:v>41364</c:v>
                </c:pt>
                <c:pt idx="11413">
                  <c:v>41365</c:v>
                </c:pt>
                <c:pt idx="11414">
                  <c:v>41366</c:v>
                </c:pt>
                <c:pt idx="11415">
                  <c:v>41367</c:v>
                </c:pt>
                <c:pt idx="11416">
                  <c:v>41368</c:v>
                </c:pt>
                <c:pt idx="11417">
                  <c:v>41369</c:v>
                </c:pt>
                <c:pt idx="11418">
                  <c:v>41370</c:v>
                </c:pt>
                <c:pt idx="11419">
                  <c:v>41371</c:v>
                </c:pt>
                <c:pt idx="11420">
                  <c:v>41372</c:v>
                </c:pt>
                <c:pt idx="11421">
                  <c:v>41373</c:v>
                </c:pt>
                <c:pt idx="11422">
                  <c:v>41374</c:v>
                </c:pt>
                <c:pt idx="11423">
                  <c:v>41375</c:v>
                </c:pt>
                <c:pt idx="11424">
                  <c:v>41376</c:v>
                </c:pt>
                <c:pt idx="11425">
                  <c:v>41377</c:v>
                </c:pt>
                <c:pt idx="11426">
                  <c:v>41378</c:v>
                </c:pt>
                <c:pt idx="11427">
                  <c:v>41379</c:v>
                </c:pt>
                <c:pt idx="11428">
                  <c:v>41380</c:v>
                </c:pt>
                <c:pt idx="11429">
                  <c:v>41381</c:v>
                </c:pt>
                <c:pt idx="11430">
                  <c:v>41382</c:v>
                </c:pt>
                <c:pt idx="11431">
                  <c:v>41383</c:v>
                </c:pt>
                <c:pt idx="11432">
                  <c:v>41384</c:v>
                </c:pt>
                <c:pt idx="11433">
                  <c:v>41385</c:v>
                </c:pt>
                <c:pt idx="11434">
                  <c:v>41386</c:v>
                </c:pt>
                <c:pt idx="11435">
                  <c:v>41387</c:v>
                </c:pt>
                <c:pt idx="11436">
                  <c:v>41388</c:v>
                </c:pt>
                <c:pt idx="11437">
                  <c:v>41389</c:v>
                </c:pt>
                <c:pt idx="11438">
                  <c:v>41390</c:v>
                </c:pt>
                <c:pt idx="11439">
                  <c:v>41391</c:v>
                </c:pt>
                <c:pt idx="11440">
                  <c:v>41392</c:v>
                </c:pt>
                <c:pt idx="11441">
                  <c:v>41393</c:v>
                </c:pt>
                <c:pt idx="11442">
                  <c:v>41394</c:v>
                </c:pt>
                <c:pt idx="11443">
                  <c:v>41395</c:v>
                </c:pt>
                <c:pt idx="11444">
                  <c:v>41396</c:v>
                </c:pt>
                <c:pt idx="11445">
                  <c:v>41397</c:v>
                </c:pt>
                <c:pt idx="11446">
                  <c:v>41398</c:v>
                </c:pt>
                <c:pt idx="11447">
                  <c:v>41399</c:v>
                </c:pt>
                <c:pt idx="11448">
                  <c:v>41400</c:v>
                </c:pt>
                <c:pt idx="11449">
                  <c:v>41401</c:v>
                </c:pt>
                <c:pt idx="11450">
                  <c:v>41402</c:v>
                </c:pt>
                <c:pt idx="11451">
                  <c:v>41403</c:v>
                </c:pt>
                <c:pt idx="11452">
                  <c:v>41404</c:v>
                </c:pt>
                <c:pt idx="11453">
                  <c:v>41405</c:v>
                </c:pt>
                <c:pt idx="11454">
                  <c:v>41406</c:v>
                </c:pt>
                <c:pt idx="11455">
                  <c:v>41407</c:v>
                </c:pt>
                <c:pt idx="11456">
                  <c:v>41408</c:v>
                </c:pt>
                <c:pt idx="11457">
                  <c:v>41409</c:v>
                </c:pt>
                <c:pt idx="11458">
                  <c:v>41410</c:v>
                </c:pt>
                <c:pt idx="11459">
                  <c:v>41411</c:v>
                </c:pt>
                <c:pt idx="11460">
                  <c:v>41412</c:v>
                </c:pt>
                <c:pt idx="11461">
                  <c:v>41413</c:v>
                </c:pt>
                <c:pt idx="11462">
                  <c:v>41414</c:v>
                </c:pt>
                <c:pt idx="11463">
                  <c:v>41415</c:v>
                </c:pt>
                <c:pt idx="11464">
                  <c:v>41416</c:v>
                </c:pt>
                <c:pt idx="11465">
                  <c:v>41417</c:v>
                </c:pt>
                <c:pt idx="11466">
                  <c:v>41418</c:v>
                </c:pt>
                <c:pt idx="11467">
                  <c:v>41419</c:v>
                </c:pt>
                <c:pt idx="11468">
                  <c:v>41420</c:v>
                </c:pt>
                <c:pt idx="11469">
                  <c:v>41421</c:v>
                </c:pt>
                <c:pt idx="11470">
                  <c:v>41422</c:v>
                </c:pt>
                <c:pt idx="11471">
                  <c:v>41423</c:v>
                </c:pt>
                <c:pt idx="11472">
                  <c:v>41424</c:v>
                </c:pt>
                <c:pt idx="11473">
                  <c:v>41425</c:v>
                </c:pt>
                <c:pt idx="11474">
                  <c:v>41426</c:v>
                </c:pt>
                <c:pt idx="11475">
                  <c:v>41427</c:v>
                </c:pt>
                <c:pt idx="11476">
                  <c:v>41428</c:v>
                </c:pt>
                <c:pt idx="11477">
                  <c:v>41429</c:v>
                </c:pt>
                <c:pt idx="11478">
                  <c:v>41430</c:v>
                </c:pt>
                <c:pt idx="11479">
                  <c:v>41431</c:v>
                </c:pt>
                <c:pt idx="11480">
                  <c:v>41432</c:v>
                </c:pt>
                <c:pt idx="11481">
                  <c:v>41433</c:v>
                </c:pt>
                <c:pt idx="11482">
                  <c:v>41434</c:v>
                </c:pt>
                <c:pt idx="11483">
                  <c:v>41435</c:v>
                </c:pt>
                <c:pt idx="11484">
                  <c:v>41436</c:v>
                </c:pt>
                <c:pt idx="11485">
                  <c:v>41437</c:v>
                </c:pt>
                <c:pt idx="11486">
                  <c:v>41438</c:v>
                </c:pt>
                <c:pt idx="11487">
                  <c:v>41439</c:v>
                </c:pt>
                <c:pt idx="11488">
                  <c:v>41440</c:v>
                </c:pt>
                <c:pt idx="11489">
                  <c:v>41441</c:v>
                </c:pt>
                <c:pt idx="11490">
                  <c:v>41442</c:v>
                </c:pt>
                <c:pt idx="11491">
                  <c:v>41443</c:v>
                </c:pt>
                <c:pt idx="11492">
                  <c:v>41444</c:v>
                </c:pt>
                <c:pt idx="11493">
                  <c:v>41445</c:v>
                </c:pt>
                <c:pt idx="11494">
                  <c:v>41446</c:v>
                </c:pt>
                <c:pt idx="11495">
                  <c:v>41447</c:v>
                </c:pt>
                <c:pt idx="11496">
                  <c:v>41448</c:v>
                </c:pt>
                <c:pt idx="11497">
                  <c:v>41449</c:v>
                </c:pt>
                <c:pt idx="11498">
                  <c:v>41450</c:v>
                </c:pt>
                <c:pt idx="11499">
                  <c:v>41451</c:v>
                </c:pt>
                <c:pt idx="11500">
                  <c:v>41452</c:v>
                </c:pt>
                <c:pt idx="11501">
                  <c:v>41453</c:v>
                </c:pt>
                <c:pt idx="11502">
                  <c:v>41454</c:v>
                </c:pt>
                <c:pt idx="11503">
                  <c:v>41455</c:v>
                </c:pt>
                <c:pt idx="11504">
                  <c:v>41456</c:v>
                </c:pt>
                <c:pt idx="11505">
                  <c:v>41457</c:v>
                </c:pt>
                <c:pt idx="11506">
                  <c:v>41458</c:v>
                </c:pt>
                <c:pt idx="11507">
                  <c:v>41459</c:v>
                </c:pt>
                <c:pt idx="11508">
                  <c:v>41460</c:v>
                </c:pt>
                <c:pt idx="11509">
                  <c:v>41461</c:v>
                </c:pt>
                <c:pt idx="11510">
                  <c:v>41462</c:v>
                </c:pt>
                <c:pt idx="11511">
                  <c:v>41463</c:v>
                </c:pt>
                <c:pt idx="11512">
                  <c:v>41464</c:v>
                </c:pt>
                <c:pt idx="11513">
                  <c:v>41465</c:v>
                </c:pt>
                <c:pt idx="11514">
                  <c:v>41466</c:v>
                </c:pt>
                <c:pt idx="11515">
                  <c:v>41467</c:v>
                </c:pt>
                <c:pt idx="11516">
                  <c:v>41468</c:v>
                </c:pt>
                <c:pt idx="11517">
                  <c:v>41469</c:v>
                </c:pt>
                <c:pt idx="11518">
                  <c:v>41470</c:v>
                </c:pt>
                <c:pt idx="11519">
                  <c:v>41471</c:v>
                </c:pt>
                <c:pt idx="11520">
                  <c:v>41472</c:v>
                </c:pt>
                <c:pt idx="11521">
                  <c:v>41473</c:v>
                </c:pt>
                <c:pt idx="11522">
                  <c:v>41474</c:v>
                </c:pt>
                <c:pt idx="11523">
                  <c:v>41475</c:v>
                </c:pt>
                <c:pt idx="11524">
                  <c:v>41476</c:v>
                </c:pt>
                <c:pt idx="11525">
                  <c:v>41477</c:v>
                </c:pt>
                <c:pt idx="11526">
                  <c:v>41478</c:v>
                </c:pt>
                <c:pt idx="11527">
                  <c:v>41479</c:v>
                </c:pt>
                <c:pt idx="11528">
                  <c:v>41480</c:v>
                </c:pt>
                <c:pt idx="11529">
                  <c:v>41481</c:v>
                </c:pt>
                <c:pt idx="11530">
                  <c:v>41482</c:v>
                </c:pt>
                <c:pt idx="11531">
                  <c:v>41483</c:v>
                </c:pt>
                <c:pt idx="11532">
                  <c:v>41484</c:v>
                </c:pt>
                <c:pt idx="11533">
                  <c:v>41485</c:v>
                </c:pt>
                <c:pt idx="11534">
                  <c:v>41486</c:v>
                </c:pt>
                <c:pt idx="11535">
                  <c:v>41487</c:v>
                </c:pt>
                <c:pt idx="11536">
                  <c:v>41488</c:v>
                </c:pt>
                <c:pt idx="11537">
                  <c:v>41489</c:v>
                </c:pt>
                <c:pt idx="11538">
                  <c:v>41490</c:v>
                </c:pt>
                <c:pt idx="11539">
                  <c:v>41491</c:v>
                </c:pt>
                <c:pt idx="11540">
                  <c:v>41492</c:v>
                </c:pt>
                <c:pt idx="11541">
                  <c:v>41493</c:v>
                </c:pt>
                <c:pt idx="11542">
                  <c:v>41494</c:v>
                </c:pt>
                <c:pt idx="11543">
                  <c:v>41495</c:v>
                </c:pt>
                <c:pt idx="11544">
                  <c:v>41496</c:v>
                </c:pt>
                <c:pt idx="11545">
                  <c:v>41497</c:v>
                </c:pt>
                <c:pt idx="11546">
                  <c:v>41498</c:v>
                </c:pt>
                <c:pt idx="11547">
                  <c:v>41499</c:v>
                </c:pt>
                <c:pt idx="11548">
                  <c:v>41500</c:v>
                </c:pt>
                <c:pt idx="11549">
                  <c:v>41501</c:v>
                </c:pt>
                <c:pt idx="11550">
                  <c:v>41502</c:v>
                </c:pt>
                <c:pt idx="11551">
                  <c:v>41503</c:v>
                </c:pt>
                <c:pt idx="11552">
                  <c:v>41504</c:v>
                </c:pt>
                <c:pt idx="11553">
                  <c:v>41505</c:v>
                </c:pt>
                <c:pt idx="11554">
                  <c:v>41506</c:v>
                </c:pt>
                <c:pt idx="11555">
                  <c:v>41507</c:v>
                </c:pt>
                <c:pt idx="11556">
                  <c:v>41508</c:v>
                </c:pt>
                <c:pt idx="11557">
                  <c:v>41509</c:v>
                </c:pt>
                <c:pt idx="11558">
                  <c:v>41510</c:v>
                </c:pt>
                <c:pt idx="11559">
                  <c:v>41511</c:v>
                </c:pt>
                <c:pt idx="11560">
                  <c:v>41512</c:v>
                </c:pt>
                <c:pt idx="11561">
                  <c:v>41513</c:v>
                </c:pt>
                <c:pt idx="11562">
                  <c:v>41514</c:v>
                </c:pt>
                <c:pt idx="11563">
                  <c:v>41515</c:v>
                </c:pt>
                <c:pt idx="11564">
                  <c:v>41516</c:v>
                </c:pt>
                <c:pt idx="11565">
                  <c:v>41517</c:v>
                </c:pt>
                <c:pt idx="11566">
                  <c:v>41518</c:v>
                </c:pt>
                <c:pt idx="11567">
                  <c:v>41519</c:v>
                </c:pt>
                <c:pt idx="11568">
                  <c:v>41520</c:v>
                </c:pt>
                <c:pt idx="11569">
                  <c:v>41521</c:v>
                </c:pt>
                <c:pt idx="11570">
                  <c:v>41522</c:v>
                </c:pt>
                <c:pt idx="11571">
                  <c:v>41523</c:v>
                </c:pt>
                <c:pt idx="11572">
                  <c:v>41524</c:v>
                </c:pt>
                <c:pt idx="11573">
                  <c:v>41525</c:v>
                </c:pt>
                <c:pt idx="11574">
                  <c:v>41526</c:v>
                </c:pt>
                <c:pt idx="11575">
                  <c:v>41527</c:v>
                </c:pt>
                <c:pt idx="11576">
                  <c:v>41528</c:v>
                </c:pt>
                <c:pt idx="11577">
                  <c:v>41529</c:v>
                </c:pt>
                <c:pt idx="11578">
                  <c:v>41530</c:v>
                </c:pt>
                <c:pt idx="11579">
                  <c:v>41531</c:v>
                </c:pt>
                <c:pt idx="11580">
                  <c:v>41532</c:v>
                </c:pt>
                <c:pt idx="11581">
                  <c:v>41533</c:v>
                </c:pt>
                <c:pt idx="11582">
                  <c:v>41534</c:v>
                </c:pt>
                <c:pt idx="11583">
                  <c:v>41535</c:v>
                </c:pt>
                <c:pt idx="11584">
                  <c:v>41536</c:v>
                </c:pt>
                <c:pt idx="11585">
                  <c:v>41537</c:v>
                </c:pt>
                <c:pt idx="11586">
                  <c:v>41538</c:v>
                </c:pt>
                <c:pt idx="11587">
                  <c:v>41539</c:v>
                </c:pt>
                <c:pt idx="11588">
                  <c:v>41540</c:v>
                </c:pt>
                <c:pt idx="11589">
                  <c:v>41541</c:v>
                </c:pt>
                <c:pt idx="11590">
                  <c:v>41542</c:v>
                </c:pt>
                <c:pt idx="11591">
                  <c:v>41543</c:v>
                </c:pt>
                <c:pt idx="11592">
                  <c:v>41544</c:v>
                </c:pt>
                <c:pt idx="11593">
                  <c:v>41545</c:v>
                </c:pt>
                <c:pt idx="11594">
                  <c:v>41546</c:v>
                </c:pt>
                <c:pt idx="11595">
                  <c:v>41547</c:v>
                </c:pt>
                <c:pt idx="11596">
                  <c:v>41548</c:v>
                </c:pt>
                <c:pt idx="11597">
                  <c:v>41549</c:v>
                </c:pt>
                <c:pt idx="11598">
                  <c:v>41550</c:v>
                </c:pt>
                <c:pt idx="11599">
                  <c:v>41551</c:v>
                </c:pt>
                <c:pt idx="11600">
                  <c:v>41552</c:v>
                </c:pt>
                <c:pt idx="11601">
                  <c:v>41553</c:v>
                </c:pt>
                <c:pt idx="11602">
                  <c:v>41554</c:v>
                </c:pt>
                <c:pt idx="11603">
                  <c:v>41555</c:v>
                </c:pt>
                <c:pt idx="11604">
                  <c:v>41556</c:v>
                </c:pt>
                <c:pt idx="11605">
                  <c:v>41557</c:v>
                </c:pt>
                <c:pt idx="11606">
                  <c:v>41558</c:v>
                </c:pt>
                <c:pt idx="11607">
                  <c:v>41559</c:v>
                </c:pt>
                <c:pt idx="11608">
                  <c:v>41560</c:v>
                </c:pt>
                <c:pt idx="11609">
                  <c:v>41561</c:v>
                </c:pt>
                <c:pt idx="11610">
                  <c:v>41562</c:v>
                </c:pt>
                <c:pt idx="11611">
                  <c:v>41563</c:v>
                </c:pt>
                <c:pt idx="11612">
                  <c:v>41564</c:v>
                </c:pt>
                <c:pt idx="11613">
                  <c:v>41565</c:v>
                </c:pt>
                <c:pt idx="11614">
                  <c:v>41566</c:v>
                </c:pt>
                <c:pt idx="11615">
                  <c:v>41567</c:v>
                </c:pt>
                <c:pt idx="11616">
                  <c:v>41568</c:v>
                </c:pt>
                <c:pt idx="11617">
                  <c:v>41569</c:v>
                </c:pt>
                <c:pt idx="11618">
                  <c:v>41570</c:v>
                </c:pt>
                <c:pt idx="11619">
                  <c:v>41571</c:v>
                </c:pt>
                <c:pt idx="11620">
                  <c:v>41572</c:v>
                </c:pt>
                <c:pt idx="11621">
                  <c:v>41573</c:v>
                </c:pt>
                <c:pt idx="11622">
                  <c:v>41574</c:v>
                </c:pt>
                <c:pt idx="11623">
                  <c:v>41575</c:v>
                </c:pt>
                <c:pt idx="11624">
                  <c:v>41576</c:v>
                </c:pt>
                <c:pt idx="11625">
                  <c:v>41577</c:v>
                </c:pt>
                <c:pt idx="11626">
                  <c:v>41578</c:v>
                </c:pt>
                <c:pt idx="11627">
                  <c:v>41579</c:v>
                </c:pt>
                <c:pt idx="11628">
                  <c:v>41580</c:v>
                </c:pt>
                <c:pt idx="11629">
                  <c:v>41581</c:v>
                </c:pt>
                <c:pt idx="11630">
                  <c:v>41582</c:v>
                </c:pt>
                <c:pt idx="11631">
                  <c:v>41583</c:v>
                </c:pt>
                <c:pt idx="11632">
                  <c:v>41584</c:v>
                </c:pt>
                <c:pt idx="11633">
                  <c:v>41585</c:v>
                </c:pt>
                <c:pt idx="11634">
                  <c:v>41586</c:v>
                </c:pt>
                <c:pt idx="11635">
                  <c:v>41587</c:v>
                </c:pt>
                <c:pt idx="11636">
                  <c:v>41588</c:v>
                </c:pt>
                <c:pt idx="11637">
                  <c:v>41589</c:v>
                </c:pt>
                <c:pt idx="11638">
                  <c:v>41590</c:v>
                </c:pt>
                <c:pt idx="11639">
                  <c:v>41591</c:v>
                </c:pt>
                <c:pt idx="11640">
                  <c:v>41592</c:v>
                </c:pt>
                <c:pt idx="11641">
                  <c:v>41593</c:v>
                </c:pt>
                <c:pt idx="11642">
                  <c:v>41594</c:v>
                </c:pt>
                <c:pt idx="11643">
                  <c:v>41595</c:v>
                </c:pt>
                <c:pt idx="11644">
                  <c:v>41596</c:v>
                </c:pt>
                <c:pt idx="11645">
                  <c:v>41597</c:v>
                </c:pt>
                <c:pt idx="11646">
                  <c:v>41598</c:v>
                </c:pt>
                <c:pt idx="11647">
                  <c:v>41599</c:v>
                </c:pt>
                <c:pt idx="11648">
                  <c:v>41600</c:v>
                </c:pt>
                <c:pt idx="11649">
                  <c:v>41601</c:v>
                </c:pt>
                <c:pt idx="11650">
                  <c:v>41602</c:v>
                </c:pt>
                <c:pt idx="11651">
                  <c:v>41603</c:v>
                </c:pt>
                <c:pt idx="11652">
                  <c:v>41604</c:v>
                </c:pt>
                <c:pt idx="11653">
                  <c:v>41605</c:v>
                </c:pt>
                <c:pt idx="11654">
                  <c:v>41606</c:v>
                </c:pt>
                <c:pt idx="11655">
                  <c:v>41607</c:v>
                </c:pt>
                <c:pt idx="11656">
                  <c:v>41608</c:v>
                </c:pt>
                <c:pt idx="11657">
                  <c:v>41609</c:v>
                </c:pt>
                <c:pt idx="11658">
                  <c:v>41610</c:v>
                </c:pt>
                <c:pt idx="11659">
                  <c:v>41611</c:v>
                </c:pt>
                <c:pt idx="11660">
                  <c:v>41612</c:v>
                </c:pt>
                <c:pt idx="11661">
                  <c:v>41613</c:v>
                </c:pt>
                <c:pt idx="11662">
                  <c:v>41614</c:v>
                </c:pt>
                <c:pt idx="11663">
                  <c:v>41615</c:v>
                </c:pt>
                <c:pt idx="11664">
                  <c:v>41616</c:v>
                </c:pt>
                <c:pt idx="11665">
                  <c:v>41617</c:v>
                </c:pt>
                <c:pt idx="11666">
                  <c:v>41618</c:v>
                </c:pt>
                <c:pt idx="11667">
                  <c:v>41619</c:v>
                </c:pt>
                <c:pt idx="11668">
                  <c:v>41620</c:v>
                </c:pt>
                <c:pt idx="11669">
                  <c:v>41621</c:v>
                </c:pt>
                <c:pt idx="11670">
                  <c:v>41622</c:v>
                </c:pt>
                <c:pt idx="11671">
                  <c:v>41623</c:v>
                </c:pt>
                <c:pt idx="11672">
                  <c:v>41624</c:v>
                </c:pt>
                <c:pt idx="11673">
                  <c:v>41625</c:v>
                </c:pt>
                <c:pt idx="11674">
                  <c:v>41626</c:v>
                </c:pt>
                <c:pt idx="11675">
                  <c:v>41627</c:v>
                </c:pt>
                <c:pt idx="11676">
                  <c:v>41628</c:v>
                </c:pt>
                <c:pt idx="11677">
                  <c:v>41629</c:v>
                </c:pt>
                <c:pt idx="11678">
                  <c:v>41630</c:v>
                </c:pt>
                <c:pt idx="11679">
                  <c:v>41631</c:v>
                </c:pt>
                <c:pt idx="11680">
                  <c:v>41632</c:v>
                </c:pt>
                <c:pt idx="11681">
                  <c:v>41633</c:v>
                </c:pt>
                <c:pt idx="11682">
                  <c:v>41634</c:v>
                </c:pt>
                <c:pt idx="11683">
                  <c:v>41635</c:v>
                </c:pt>
                <c:pt idx="11684">
                  <c:v>41636</c:v>
                </c:pt>
                <c:pt idx="11685">
                  <c:v>41637</c:v>
                </c:pt>
                <c:pt idx="11686">
                  <c:v>41638</c:v>
                </c:pt>
                <c:pt idx="11687">
                  <c:v>41639</c:v>
                </c:pt>
                <c:pt idx="11688">
                  <c:v>41640</c:v>
                </c:pt>
                <c:pt idx="11689">
                  <c:v>41641</c:v>
                </c:pt>
                <c:pt idx="11690">
                  <c:v>41642</c:v>
                </c:pt>
                <c:pt idx="11691">
                  <c:v>41643</c:v>
                </c:pt>
                <c:pt idx="11692">
                  <c:v>41644</c:v>
                </c:pt>
                <c:pt idx="11693">
                  <c:v>41645</c:v>
                </c:pt>
                <c:pt idx="11694">
                  <c:v>41646</c:v>
                </c:pt>
                <c:pt idx="11695">
                  <c:v>41647</c:v>
                </c:pt>
                <c:pt idx="11696">
                  <c:v>41648</c:v>
                </c:pt>
                <c:pt idx="11697">
                  <c:v>41649</c:v>
                </c:pt>
                <c:pt idx="11698">
                  <c:v>41650</c:v>
                </c:pt>
                <c:pt idx="11699">
                  <c:v>41651</c:v>
                </c:pt>
                <c:pt idx="11700">
                  <c:v>41652</c:v>
                </c:pt>
                <c:pt idx="11701">
                  <c:v>41653</c:v>
                </c:pt>
                <c:pt idx="11702">
                  <c:v>41654</c:v>
                </c:pt>
                <c:pt idx="11703">
                  <c:v>41655</c:v>
                </c:pt>
                <c:pt idx="11704">
                  <c:v>41656</c:v>
                </c:pt>
                <c:pt idx="11705">
                  <c:v>41657</c:v>
                </c:pt>
                <c:pt idx="11706">
                  <c:v>41658</c:v>
                </c:pt>
                <c:pt idx="11707">
                  <c:v>41659</c:v>
                </c:pt>
                <c:pt idx="11708">
                  <c:v>41660</c:v>
                </c:pt>
                <c:pt idx="11709">
                  <c:v>41661</c:v>
                </c:pt>
                <c:pt idx="11710">
                  <c:v>41662</c:v>
                </c:pt>
                <c:pt idx="11711">
                  <c:v>41663</c:v>
                </c:pt>
                <c:pt idx="11712">
                  <c:v>41664</c:v>
                </c:pt>
                <c:pt idx="11713">
                  <c:v>41665</c:v>
                </c:pt>
                <c:pt idx="11714">
                  <c:v>41666</c:v>
                </c:pt>
                <c:pt idx="11715">
                  <c:v>41667</c:v>
                </c:pt>
                <c:pt idx="11716">
                  <c:v>41668</c:v>
                </c:pt>
                <c:pt idx="11717">
                  <c:v>41669</c:v>
                </c:pt>
                <c:pt idx="11718">
                  <c:v>41670</c:v>
                </c:pt>
                <c:pt idx="11719">
                  <c:v>41671</c:v>
                </c:pt>
                <c:pt idx="11720">
                  <c:v>41672</c:v>
                </c:pt>
                <c:pt idx="11721">
                  <c:v>41673</c:v>
                </c:pt>
                <c:pt idx="11722">
                  <c:v>41674</c:v>
                </c:pt>
                <c:pt idx="11723">
                  <c:v>41675</c:v>
                </c:pt>
                <c:pt idx="11724">
                  <c:v>41676</c:v>
                </c:pt>
                <c:pt idx="11725">
                  <c:v>41677</c:v>
                </c:pt>
                <c:pt idx="11726">
                  <c:v>41678</c:v>
                </c:pt>
                <c:pt idx="11727">
                  <c:v>41679</c:v>
                </c:pt>
                <c:pt idx="11728">
                  <c:v>41680</c:v>
                </c:pt>
                <c:pt idx="11729">
                  <c:v>41681</c:v>
                </c:pt>
                <c:pt idx="11730">
                  <c:v>41682</c:v>
                </c:pt>
                <c:pt idx="11731">
                  <c:v>41683</c:v>
                </c:pt>
                <c:pt idx="11732">
                  <c:v>41684</c:v>
                </c:pt>
                <c:pt idx="11733">
                  <c:v>41685</c:v>
                </c:pt>
                <c:pt idx="11734">
                  <c:v>41686</c:v>
                </c:pt>
                <c:pt idx="11735">
                  <c:v>41687</c:v>
                </c:pt>
                <c:pt idx="11736">
                  <c:v>41688</c:v>
                </c:pt>
                <c:pt idx="11737">
                  <c:v>41689</c:v>
                </c:pt>
                <c:pt idx="11738">
                  <c:v>41690</c:v>
                </c:pt>
                <c:pt idx="11739">
                  <c:v>41691</c:v>
                </c:pt>
                <c:pt idx="11740">
                  <c:v>41692</c:v>
                </c:pt>
                <c:pt idx="11741">
                  <c:v>41693</c:v>
                </c:pt>
                <c:pt idx="11742">
                  <c:v>41694</c:v>
                </c:pt>
                <c:pt idx="11743">
                  <c:v>41695</c:v>
                </c:pt>
                <c:pt idx="11744">
                  <c:v>41696</c:v>
                </c:pt>
                <c:pt idx="11745">
                  <c:v>41697</c:v>
                </c:pt>
                <c:pt idx="11746">
                  <c:v>41698</c:v>
                </c:pt>
                <c:pt idx="11747">
                  <c:v>41699</c:v>
                </c:pt>
                <c:pt idx="11748">
                  <c:v>41700</c:v>
                </c:pt>
                <c:pt idx="11749">
                  <c:v>41701</c:v>
                </c:pt>
                <c:pt idx="11750">
                  <c:v>41702</c:v>
                </c:pt>
                <c:pt idx="11751">
                  <c:v>41703</c:v>
                </c:pt>
                <c:pt idx="11752">
                  <c:v>41704</c:v>
                </c:pt>
                <c:pt idx="11753">
                  <c:v>41705</c:v>
                </c:pt>
                <c:pt idx="11754">
                  <c:v>41706</c:v>
                </c:pt>
                <c:pt idx="11755">
                  <c:v>41707</c:v>
                </c:pt>
                <c:pt idx="11756">
                  <c:v>41708</c:v>
                </c:pt>
                <c:pt idx="11757">
                  <c:v>41709</c:v>
                </c:pt>
                <c:pt idx="11758">
                  <c:v>41710</c:v>
                </c:pt>
                <c:pt idx="11759">
                  <c:v>41711</c:v>
                </c:pt>
                <c:pt idx="11760">
                  <c:v>41712</c:v>
                </c:pt>
                <c:pt idx="11761">
                  <c:v>41713</c:v>
                </c:pt>
                <c:pt idx="11762">
                  <c:v>41714</c:v>
                </c:pt>
                <c:pt idx="11763">
                  <c:v>41715</c:v>
                </c:pt>
                <c:pt idx="11764">
                  <c:v>41716</c:v>
                </c:pt>
                <c:pt idx="11765">
                  <c:v>41717</c:v>
                </c:pt>
                <c:pt idx="11766">
                  <c:v>41718</c:v>
                </c:pt>
                <c:pt idx="11767">
                  <c:v>41719</c:v>
                </c:pt>
                <c:pt idx="11768">
                  <c:v>41720</c:v>
                </c:pt>
                <c:pt idx="11769">
                  <c:v>41721</c:v>
                </c:pt>
                <c:pt idx="11770">
                  <c:v>41722</c:v>
                </c:pt>
                <c:pt idx="11771">
                  <c:v>41723</c:v>
                </c:pt>
                <c:pt idx="11772">
                  <c:v>41724</c:v>
                </c:pt>
                <c:pt idx="11773">
                  <c:v>41725</c:v>
                </c:pt>
                <c:pt idx="11774">
                  <c:v>41726</c:v>
                </c:pt>
                <c:pt idx="11775">
                  <c:v>41727</c:v>
                </c:pt>
                <c:pt idx="11776">
                  <c:v>41728</c:v>
                </c:pt>
                <c:pt idx="11777">
                  <c:v>41729</c:v>
                </c:pt>
                <c:pt idx="11778">
                  <c:v>41730</c:v>
                </c:pt>
                <c:pt idx="11779">
                  <c:v>41731</c:v>
                </c:pt>
                <c:pt idx="11780">
                  <c:v>41732</c:v>
                </c:pt>
                <c:pt idx="11781">
                  <c:v>41733</c:v>
                </c:pt>
                <c:pt idx="11782">
                  <c:v>41734</c:v>
                </c:pt>
                <c:pt idx="11783">
                  <c:v>41735</c:v>
                </c:pt>
                <c:pt idx="11784">
                  <c:v>41736</c:v>
                </c:pt>
                <c:pt idx="11785">
                  <c:v>41737</c:v>
                </c:pt>
                <c:pt idx="11786">
                  <c:v>41738</c:v>
                </c:pt>
                <c:pt idx="11787">
                  <c:v>41739</c:v>
                </c:pt>
                <c:pt idx="11788">
                  <c:v>41740</c:v>
                </c:pt>
                <c:pt idx="11789">
                  <c:v>41741</c:v>
                </c:pt>
                <c:pt idx="11790">
                  <c:v>41742</c:v>
                </c:pt>
                <c:pt idx="11791">
                  <c:v>41743</c:v>
                </c:pt>
                <c:pt idx="11792">
                  <c:v>41744</c:v>
                </c:pt>
                <c:pt idx="11793">
                  <c:v>41745</c:v>
                </c:pt>
                <c:pt idx="11794">
                  <c:v>41746</c:v>
                </c:pt>
                <c:pt idx="11795">
                  <c:v>41747</c:v>
                </c:pt>
                <c:pt idx="11796">
                  <c:v>41748</c:v>
                </c:pt>
                <c:pt idx="11797">
                  <c:v>41749</c:v>
                </c:pt>
                <c:pt idx="11798">
                  <c:v>41750</c:v>
                </c:pt>
                <c:pt idx="11799">
                  <c:v>41751</c:v>
                </c:pt>
                <c:pt idx="11800">
                  <c:v>41752</c:v>
                </c:pt>
                <c:pt idx="11801">
                  <c:v>41753</c:v>
                </c:pt>
                <c:pt idx="11802">
                  <c:v>41754</c:v>
                </c:pt>
                <c:pt idx="11803">
                  <c:v>41755</c:v>
                </c:pt>
                <c:pt idx="11804">
                  <c:v>41756</c:v>
                </c:pt>
                <c:pt idx="11805">
                  <c:v>41757</c:v>
                </c:pt>
                <c:pt idx="11806">
                  <c:v>41758</c:v>
                </c:pt>
                <c:pt idx="11807">
                  <c:v>41759</c:v>
                </c:pt>
                <c:pt idx="11808">
                  <c:v>41760</c:v>
                </c:pt>
                <c:pt idx="11809">
                  <c:v>41761</c:v>
                </c:pt>
                <c:pt idx="11810">
                  <c:v>41762</c:v>
                </c:pt>
                <c:pt idx="11811">
                  <c:v>41763</c:v>
                </c:pt>
                <c:pt idx="11812">
                  <c:v>41764</c:v>
                </c:pt>
                <c:pt idx="11813">
                  <c:v>41765</c:v>
                </c:pt>
                <c:pt idx="11814">
                  <c:v>41766</c:v>
                </c:pt>
                <c:pt idx="11815">
                  <c:v>41767</c:v>
                </c:pt>
                <c:pt idx="11816">
                  <c:v>41768</c:v>
                </c:pt>
                <c:pt idx="11817">
                  <c:v>41769</c:v>
                </c:pt>
                <c:pt idx="11818">
                  <c:v>41770</c:v>
                </c:pt>
                <c:pt idx="11819">
                  <c:v>41771</c:v>
                </c:pt>
                <c:pt idx="11820">
                  <c:v>41772</c:v>
                </c:pt>
                <c:pt idx="11821">
                  <c:v>41773</c:v>
                </c:pt>
                <c:pt idx="11822">
                  <c:v>41774</c:v>
                </c:pt>
                <c:pt idx="11823">
                  <c:v>41775</c:v>
                </c:pt>
                <c:pt idx="11824">
                  <c:v>41776</c:v>
                </c:pt>
                <c:pt idx="11825">
                  <c:v>41777</c:v>
                </c:pt>
                <c:pt idx="11826">
                  <c:v>41778</c:v>
                </c:pt>
                <c:pt idx="11827">
                  <c:v>41779</c:v>
                </c:pt>
                <c:pt idx="11828">
                  <c:v>41780</c:v>
                </c:pt>
                <c:pt idx="11829">
                  <c:v>41781</c:v>
                </c:pt>
                <c:pt idx="11830">
                  <c:v>41782</c:v>
                </c:pt>
                <c:pt idx="11831">
                  <c:v>41783</c:v>
                </c:pt>
                <c:pt idx="11832">
                  <c:v>41784</c:v>
                </c:pt>
                <c:pt idx="11833">
                  <c:v>41785</c:v>
                </c:pt>
                <c:pt idx="11834">
                  <c:v>41786</c:v>
                </c:pt>
                <c:pt idx="11835">
                  <c:v>41787</c:v>
                </c:pt>
                <c:pt idx="11836">
                  <c:v>41788</c:v>
                </c:pt>
                <c:pt idx="11837">
                  <c:v>41789</c:v>
                </c:pt>
                <c:pt idx="11838">
                  <c:v>41790</c:v>
                </c:pt>
                <c:pt idx="11839">
                  <c:v>41791</c:v>
                </c:pt>
                <c:pt idx="11840">
                  <c:v>41792</c:v>
                </c:pt>
                <c:pt idx="11841">
                  <c:v>41793</c:v>
                </c:pt>
                <c:pt idx="11842">
                  <c:v>41794</c:v>
                </c:pt>
                <c:pt idx="11843">
                  <c:v>41795</c:v>
                </c:pt>
                <c:pt idx="11844">
                  <c:v>41796</c:v>
                </c:pt>
                <c:pt idx="11845">
                  <c:v>41797</c:v>
                </c:pt>
                <c:pt idx="11846">
                  <c:v>41798</c:v>
                </c:pt>
                <c:pt idx="11847">
                  <c:v>41799</c:v>
                </c:pt>
                <c:pt idx="11848">
                  <c:v>41800</c:v>
                </c:pt>
                <c:pt idx="11849">
                  <c:v>41801</c:v>
                </c:pt>
                <c:pt idx="11850">
                  <c:v>41802</c:v>
                </c:pt>
                <c:pt idx="11851">
                  <c:v>41803</c:v>
                </c:pt>
                <c:pt idx="11852">
                  <c:v>41804</c:v>
                </c:pt>
                <c:pt idx="11853">
                  <c:v>41805</c:v>
                </c:pt>
                <c:pt idx="11854">
                  <c:v>41806</c:v>
                </c:pt>
                <c:pt idx="11855">
                  <c:v>41807</c:v>
                </c:pt>
                <c:pt idx="11856">
                  <c:v>41808</c:v>
                </c:pt>
                <c:pt idx="11857">
                  <c:v>41809</c:v>
                </c:pt>
                <c:pt idx="11858">
                  <c:v>41810</c:v>
                </c:pt>
                <c:pt idx="11859">
                  <c:v>41811</c:v>
                </c:pt>
                <c:pt idx="11860">
                  <c:v>41812</c:v>
                </c:pt>
                <c:pt idx="11861">
                  <c:v>41813</c:v>
                </c:pt>
                <c:pt idx="11862">
                  <c:v>41814</c:v>
                </c:pt>
                <c:pt idx="11863">
                  <c:v>41815</c:v>
                </c:pt>
                <c:pt idx="11864">
                  <c:v>41816</c:v>
                </c:pt>
                <c:pt idx="11865">
                  <c:v>41817</c:v>
                </c:pt>
                <c:pt idx="11866">
                  <c:v>41818</c:v>
                </c:pt>
                <c:pt idx="11867">
                  <c:v>41819</c:v>
                </c:pt>
                <c:pt idx="11868">
                  <c:v>41820</c:v>
                </c:pt>
                <c:pt idx="11869">
                  <c:v>41821</c:v>
                </c:pt>
                <c:pt idx="11870">
                  <c:v>41822</c:v>
                </c:pt>
                <c:pt idx="11871">
                  <c:v>41823</c:v>
                </c:pt>
                <c:pt idx="11872">
                  <c:v>41824</c:v>
                </c:pt>
                <c:pt idx="11873">
                  <c:v>41825</c:v>
                </c:pt>
                <c:pt idx="11874">
                  <c:v>41826</c:v>
                </c:pt>
                <c:pt idx="11875">
                  <c:v>41827</c:v>
                </c:pt>
                <c:pt idx="11876">
                  <c:v>41828</c:v>
                </c:pt>
                <c:pt idx="11877">
                  <c:v>41829</c:v>
                </c:pt>
                <c:pt idx="11878">
                  <c:v>41830</c:v>
                </c:pt>
                <c:pt idx="11879">
                  <c:v>41831</c:v>
                </c:pt>
                <c:pt idx="11880">
                  <c:v>41832</c:v>
                </c:pt>
                <c:pt idx="11881">
                  <c:v>41833</c:v>
                </c:pt>
              </c:numCache>
            </c:numRef>
          </c:cat>
          <c:val>
            <c:numRef>
              <c:f>Sheet1!$C$2:$C$11883</c:f>
              <c:numCache>
                <c:formatCode>General</c:formatCode>
                <c:ptCount val="11882"/>
                <c:pt idx="0">
                  <c:v>305.36465454101563</c:v>
                </c:pt>
                <c:pt idx="1">
                  <c:v>255.60069274902341</c:v>
                </c:pt>
                <c:pt idx="2">
                  <c:v>247.31031799316409</c:v>
                </c:pt>
                <c:pt idx="3">
                  <c:v>255.1208190917969</c:v>
                </c:pt>
                <c:pt idx="4">
                  <c:v>307.37359619140619</c:v>
                </c:pt>
                <c:pt idx="5">
                  <c:v>309.92172241210938</c:v>
                </c:pt>
                <c:pt idx="6">
                  <c:v>306.60232543945313</c:v>
                </c:pt>
                <c:pt idx="7">
                  <c:v>283.75494384765619</c:v>
                </c:pt>
                <c:pt idx="8">
                  <c:v>249.59577941894531</c:v>
                </c:pt>
                <c:pt idx="9">
                  <c:v>258.66986083984381</c:v>
                </c:pt>
                <c:pt idx="10">
                  <c:v>298.96432495117188</c:v>
                </c:pt>
                <c:pt idx="11">
                  <c:v>321.7733154296875</c:v>
                </c:pt>
                <c:pt idx="12">
                  <c:v>266.30007934570313</c:v>
                </c:pt>
                <c:pt idx="13">
                  <c:v>243.01118469238281</c:v>
                </c:pt>
                <c:pt idx="14">
                  <c:v>233.88111877441409</c:v>
                </c:pt>
                <c:pt idx="15">
                  <c:v>211.59062194824219</c:v>
                </c:pt>
                <c:pt idx="16">
                  <c:v>211.32554626464841</c:v>
                </c:pt>
                <c:pt idx="17">
                  <c:v>265.98159790039063</c:v>
                </c:pt>
                <c:pt idx="18">
                  <c:v>257.89468383789063</c:v>
                </c:pt>
                <c:pt idx="19">
                  <c:v>255.6928405761719</c:v>
                </c:pt>
                <c:pt idx="20">
                  <c:v>257.597900390625</c:v>
                </c:pt>
                <c:pt idx="21">
                  <c:v>264.03704833984381</c:v>
                </c:pt>
                <c:pt idx="22">
                  <c:v>266.78121948242188</c:v>
                </c:pt>
                <c:pt idx="23">
                  <c:v>230.59088134765619</c:v>
                </c:pt>
                <c:pt idx="24">
                  <c:v>256.95413208007813</c:v>
                </c:pt>
                <c:pt idx="25">
                  <c:v>278.19915771484381</c:v>
                </c:pt>
                <c:pt idx="26">
                  <c:v>319.43133544921881</c:v>
                </c:pt>
                <c:pt idx="27">
                  <c:v>332.43527221679688</c:v>
                </c:pt>
                <c:pt idx="28">
                  <c:v>319.45840454101563</c:v>
                </c:pt>
                <c:pt idx="29">
                  <c:v>274.4400634765625</c:v>
                </c:pt>
                <c:pt idx="30">
                  <c:v>319.21963500976563</c:v>
                </c:pt>
                <c:pt idx="31">
                  <c:v>296.05923461914063</c:v>
                </c:pt>
                <c:pt idx="32">
                  <c:v>300.23867797851563</c:v>
                </c:pt>
                <c:pt idx="33">
                  <c:v>307.17770385742188</c:v>
                </c:pt>
                <c:pt idx="34">
                  <c:v>313.00741577148438</c:v>
                </c:pt>
                <c:pt idx="35">
                  <c:v>318.6588134765625</c:v>
                </c:pt>
                <c:pt idx="36">
                  <c:v>345.74365234375</c:v>
                </c:pt>
                <c:pt idx="37">
                  <c:v>330.03549194335938</c:v>
                </c:pt>
                <c:pt idx="38">
                  <c:v>325.55130004882813</c:v>
                </c:pt>
                <c:pt idx="39">
                  <c:v>345.33346557617188</c:v>
                </c:pt>
                <c:pt idx="40">
                  <c:v>348.57769775390619</c:v>
                </c:pt>
                <c:pt idx="41">
                  <c:v>305.93624877929688</c:v>
                </c:pt>
                <c:pt idx="42">
                  <c:v>335.51736450195313</c:v>
                </c:pt>
                <c:pt idx="43">
                  <c:v>392.90615844726563</c:v>
                </c:pt>
                <c:pt idx="44">
                  <c:v>370.2218017578125</c:v>
                </c:pt>
                <c:pt idx="45">
                  <c:v>441.41259765625</c:v>
                </c:pt>
                <c:pt idx="46">
                  <c:v>385.6639404296875</c:v>
                </c:pt>
                <c:pt idx="47">
                  <c:v>369.63076782226563</c:v>
                </c:pt>
                <c:pt idx="48">
                  <c:v>366.07388305664063</c:v>
                </c:pt>
                <c:pt idx="49">
                  <c:v>348.58810424804688</c:v>
                </c:pt>
                <c:pt idx="50">
                  <c:v>437.17303466796881</c:v>
                </c:pt>
                <c:pt idx="51">
                  <c:v>473.73245239257813</c:v>
                </c:pt>
                <c:pt idx="52">
                  <c:v>424.05908203125</c:v>
                </c:pt>
                <c:pt idx="53">
                  <c:v>345.25021362304688</c:v>
                </c:pt>
                <c:pt idx="54">
                  <c:v>557.34088134765625</c:v>
                </c:pt>
                <c:pt idx="55">
                  <c:v>440.29269409179688</c:v>
                </c:pt>
                <c:pt idx="56">
                  <c:v>352.67343139648438</c:v>
                </c:pt>
                <c:pt idx="57">
                  <c:v>358.8341064453125</c:v>
                </c:pt>
                <c:pt idx="58">
                  <c:v>310.46145629882813</c:v>
                </c:pt>
                <c:pt idx="59">
                  <c:v>309.38912963867188</c:v>
                </c:pt>
                <c:pt idx="60">
                  <c:v>364.41592407226563</c:v>
                </c:pt>
                <c:pt idx="61">
                  <c:v>414.00833129882813</c:v>
                </c:pt>
                <c:pt idx="62">
                  <c:v>364.8946533203125</c:v>
                </c:pt>
                <c:pt idx="63">
                  <c:v>365.51181030273438</c:v>
                </c:pt>
                <c:pt idx="64">
                  <c:v>334.58966064453119</c:v>
                </c:pt>
                <c:pt idx="65">
                  <c:v>430.67794799804688</c:v>
                </c:pt>
                <c:pt idx="66">
                  <c:v>600.93768310546875</c:v>
                </c:pt>
                <c:pt idx="67">
                  <c:v>624.43133544921875</c:v>
                </c:pt>
                <c:pt idx="68">
                  <c:v>555.51953125</c:v>
                </c:pt>
                <c:pt idx="69">
                  <c:v>572.0999755859375</c:v>
                </c:pt>
                <c:pt idx="70">
                  <c:v>590.7049560546875</c:v>
                </c:pt>
                <c:pt idx="71">
                  <c:v>516.869384765625</c:v>
                </c:pt>
                <c:pt idx="72">
                  <c:v>521.6943359375</c:v>
                </c:pt>
                <c:pt idx="73">
                  <c:v>421.70919799804688</c:v>
                </c:pt>
                <c:pt idx="74">
                  <c:v>468.33596801757813</c:v>
                </c:pt>
                <c:pt idx="75">
                  <c:v>645.1632080078125</c:v>
                </c:pt>
                <c:pt idx="76">
                  <c:v>716.22076416015625</c:v>
                </c:pt>
                <c:pt idx="77">
                  <c:v>678.75860595703125</c:v>
                </c:pt>
                <c:pt idx="78">
                  <c:v>698.31231689453125</c:v>
                </c:pt>
                <c:pt idx="79">
                  <c:v>657.078125</c:v>
                </c:pt>
                <c:pt idx="80">
                  <c:v>694.62286376953125</c:v>
                </c:pt>
                <c:pt idx="81">
                  <c:v>593.593994140625</c:v>
                </c:pt>
                <c:pt idx="82">
                  <c:v>671.813720703125</c:v>
                </c:pt>
                <c:pt idx="83">
                  <c:v>646.8262939453125</c:v>
                </c:pt>
                <c:pt idx="84">
                  <c:v>578.7772216796875</c:v>
                </c:pt>
                <c:pt idx="85">
                  <c:v>710.66851806640625</c:v>
                </c:pt>
                <c:pt idx="86">
                  <c:v>623.82135009765625</c:v>
                </c:pt>
                <c:pt idx="87">
                  <c:v>623.88543701171875</c:v>
                </c:pt>
                <c:pt idx="88">
                  <c:v>679.73968505859375</c:v>
                </c:pt>
                <c:pt idx="89">
                  <c:v>634.492431640625</c:v>
                </c:pt>
                <c:pt idx="90">
                  <c:v>697.92083740234375</c:v>
                </c:pt>
                <c:pt idx="91">
                  <c:v>746.91400146484375</c:v>
                </c:pt>
                <c:pt idx="92">
                  <c:v>530.97601318359375</c:v>
                </c:pt>
                <c:pt idx="93">
                  <c:v>660.90850830078125</c:v>
                </c:pt>
                <c:pt idx="94">
                  <c:v>668.72467041015625</c:v>
                </c:pt>
                <c:pt idx="95">
                  <c:v>541.29693603515625</c:v>
                </c:pt>
                <c:pt idx="96">
                  <c:v>614.6318359375</c:v>
                </c:pt>
                <c:pt idx="97">
                  <c:v>547.2041015625</c:v>
                </c:pt>
                <c:pt idx="98">
                  <c:v>542.2279052734375</c:v>
                </c:pt>
                <c:pt idx="99">
                  <c:v>593.6461181640625</c:v>
                </c:pt>
                <c:pt idx="100">
                  <c:v>521.95513916015625</c:v>
                </c:pt>
                <c:pt idx="101">
                  <c:v>682.585693359375</c:v>
                </c:pt>
                <c:pt idx="102">
                  <c:v>729.009765625</c:v>
                </c:pt>
                <c:pt idx="103">
                  <c:v>822.9473876953125</c:v>
                </c:pt>
                <c:pt idx="104">
                  <c:v>904.8590087890625</c:v>
                </c:pt>
                <c:pt idx="105">
                  <c:v>899.47283935546875</c:v>
                </c:pt>
                <c:pt idx="106">
                  <c:v>823.67010498046875</c:v>
                </c:pt>
                <c:pt idx="107">
                  <c:v>908.52850341796875</c:v>
                </c:pt>
                <c:pt idx="108">
                  <c:v>1025.968627929688</c:v>
                </c:pt>
                <c:pt idx="109">
                  <c:v>1036.411376953125</c:v>
                </c:pt>
                <c:pt idx="110">
                  <c:v>1018.797424316406</c:v>
                </c:pt>
                <c:pt idx="111">
                  <c:v>1017.770202636719</c:v>
                </c:pt>
                <c:pt idx="112">
                  <c:v>1147.1845703125</c:v>
                </c:pt>
                <c:pt idx="113">
                  <c:v>1112.824096679688</c:v>
                </c:pt>
                <c:pt idx="114">
                  <c:v>1035.486572265625</c:v>
                </c:pt>
                <c:pt idx="115">
                  <c:v>1140.107055664062</c:v>
                </c:pt>
                <c:pt idx="116">
                  <c:v>1387.373168945312</c:v>
                </c:pt>
                <c:pt idx="117">
                  <c:v>1272.440551757812</c:v>
                </c:pt>
                <c:pt idx="118">
                  <c:v>1074.165649414062</c:v>
                </c:pt>
                <c:pt idx="119">
                  <c:v>1159.159423828125</c:v>
                </c:pt>
                <c:pt idx="120">
                  <c:v>1402.050659179688</c:v>
                </c:pt>
                <c:pt idx="121">
                  <c:v>1404.118286132812</c:v>
                </c:pt>
                <c:pt idx="122">
                  <c:v>1392.244506835938</c:v>
                </c:pt>
                <c:pt idx="123">
                  <c:v>1322.06689453125</c:v>
                </c:pt>
                <c:pt idx="124">
                  <c:v>1339.134643554688</c:v>
                </c:pt>
                <c:pt idx="125">
                  <c:v>1334.753784179688</c:v>
                </c:pt>
                <c:pt idx="126">
                  <c:v>1415.731811523438</c:v>
                </c:pt>
                <c:pt idx="127">
                  <c:v>1448.179809570312</c:v>
                </c:pt>
                <c:pt idx="128">
                  <c:v>1464.867553710938</c:v>
                </c:pt>
                <c:pt idx="129">
                  <c:v>1473.243774414062</c:v>
                </c:pt>
                <c:pt idx="130">
                  <c:v>1502.780151367188</c:v>
                </c:pt>
                <c:pt idx="131">
                  <c:v>1298.796264648438</c:v>
                </c:pt>
                <c:pt idx="132">
                  <c:v>1409.07421875</c:v>
                </c:pt>
                <c:pt idx="133">
                  <c:v>1263.018676757812</c:v>
                </c:pt>
                <c:pt idx="134">
                  <c:v>1307.820068359375</c:v>
                </c:pt>
                <c:pt idx="135">
                  <c:v>1472.915405273438</c:v>
                </c:pt>
                <c:pt idx="136">
                  <c:v>1620.863891601562</c:v>
                </c:pt>
                <c:pt idx="137">
                  <c:v>1570.231079101562</c:v>
                </c:pt>
                <c:pt idx="138">
                  <c:v>1499.942138671875</c:v>
                </c:pt>
                <c:pt idx="139">
                  <c:v>1656.505126953125</c:v>
                </c:pt>
                <c:pt idx="140">
                  <c:v>1552.480590820312</c:v>
                </c:pt>
                <c:pt idx="141">
                  <c:v>1609.614868164062</c:v>
                </c:pt>
                <c:pt idx="142">
                  <c:v>1697.246337890625</c:v>
                </c:pt>
                <c:pt idx="143">
                  <c:v>1741.96337890625</c:v>
                </c:pt>
                <c:pt idx="144">
                  <c:v>2022.488891601562</c:v>
                </c:pt>
                <c:pt idx="145">
                  <c:v>1805.978515625</c:v>
                </c:pt>
                <c:pt idx="146">
                  <c:v>1693.836791992188</c:v>
                </c:pt>
                <c:pt idx="147">
                  <c:v>1632.355224609375</c:v>
                </c:pt>
                <c:pt idx="148">
                  <c:v>1723.985961914062</c:v>
                </c:pt>
                <c:pt idx="149">
                  <c:v>1624.987182617188</c:v>
                </c:pt>
                <c:pt idx="150">
                  <c:v>1719.719970703125</c:v>
                </c:pt>
                <c:pt idx="151">
                  <c:v>1769.614501953125</c:v>
                </c:pt>
                <c:pt idx="152">
                  <c:v>1817.177001953125</c:v>
                </c:pt>
                <c:pt idx="153">
                  <c:v>1962.43603515625</c:v>
                </c:pt>
                <c:pt idx="154">
                  <c:v>1882.488647460938</c:v>
                </c:pt>
                <c:pt idx="155">
                  <c:v>1996.853759765625</c:v>
                </c:pt>
                <c:pt idx="156">
                  <c:v>1909.02392578125</c:v>
                </c:pt>
                <c:pt idx="157">
                  <c:v>1857.049682617188</c:v>
                </c:pt>
                <c:pt idx="158">
                  <c:v>1771.744018554688</c:v>
                </c:pt>
                <c:pt idx="159">
                  <c:v>1822.206176757812</c:v>
                </c:pt>
                <c:pt idx="160">
                  <c:v>1863.944946289062</c:v>
                </c:pt>
                <c:pt idx="161">
                  <c:v>1961.514770507812</c:v>
                </c:pt>
                <c:pt idx="162">
                  <c:v>1994.472534179688</c:v>
                </c:pt>
                <c:pt idx="163">
                  <c:v>1936.906494140625</c:v>
                </c:pt>
                <c:pt idx="164">
                  <c:v>1892.611450195312</c:v>
                </c:pt>
                <c:pt idx="165">
                  <c:v>1792.856811523438</c:v>
                </c:pt>
                <c:pt idx="166">
                  <c:v>1874.317626953125</c:v>
                </c:pt>
                <c:pt idx="167">
                  <c:v>1745.124389648438</c:v>
                </c:pt>
                <c:pt idx="168">
                  <c:v>1827.826049804688</c:v>
                </c:pt>
                <c:pt idx="169">
                  <c:v>1902.532470703125</c:v>
                </c:pt>
                <c:pt idx="170">
                  <c:v>2008.4462890625</c:v>
                </c:pt>
                <c:pt idx="171">
                  <c:v>1897.537719726562</c:v>
                </c:pt>
                <c:pt idx="172">
                  <c:v>1787.135864257812</c:v>
                </c:pt>
                <c:pt idx="173">
                  <c:v>1830.369995117188</c:v>
                </c:pt>
                <c:pt idx="174">
                  <c:v>1998.615356445312</c:v>
                </c:pt>
                <c:pt idx="175">
                  <c:v>1949.329833984375</c:v>
                </c:pt>
                <c:pt idx="176">
                  <c:v>2052.219482421875</c:v>
                </c:pt>
                <c:pt idx="177">
                  <c:v>2118.3017578125</c:v>
                </c:pt>
                <c:pt idx="178">
                  <c:v>1967.61669921875</c:v>
                </c:pt>
                <c:pt idx="179">
                  <c:v>2106.725830078125</c:v>
                </c:pt>
                <c:pt idx="180">
                  <c:v>2120.916748046875</c:v>
                </c:pt>
                <c:pt idx="181">
                  <c:v>1828.326416015625</c:v>
                </c:pt>
                <c:pt idx="182">
                  <c:v>2105.260498046875</c:v>
                </c:pt>
                <c:pt idx="183">
                  <c:v>1970.2734375</c:v>
                </c:pt>
                <c:pt idx="184">
                  <c:v>1885.20458984375</c:v>
                </c:pt>
                <c:pt idx="185">
                  <c:v>1765.716918945312</c:v>
                </c:pt>
                <c:pt idx="186">
                  <c:v>1494.18212890625</c:v>
                </c:pt>
                <c:pt idx="187">
                  <c:v>1436.270263671875</c:v>
                </c:pt>
                <c:pt idx="188">
                  <c:v>1642.488525390625</c:v>
                </c:pt>
                <c:pt idx="189">
                  <c:v>1668.782470703125</c:v>
                </c:pt>
                <c:pt idx="190">
                  <c:v>1686.256713867188</c:v>
                </c:pt>
                <c:pt idx="191">
                  <c:v>1644.212036132812</c:v>
                </c:pt>
                <c:pt idx="192">
                  <c:v>1843.781372070312</c:v>
                </c:pt>
                <c:pt idx="193">
                  <c:v>1961.573608398438</c:v>
                </c:pt>
                <c:pt idx="194">
                  <c:v>1824.567626953125</c:v>
                </c:pt>
                <c:pt idx="195">
                  <c:v>1880.413330078125</c:v>
                </c:pt>
                <c:pt idx="196">
                  <c:v>1951.749389648438</c:v>
                </c:pt>
                <c:pt idx="197">
                  <c:v>1578.122802734375</c:v>
                </c:pt>
                <c:pt idx="198">
                  <c:v>1701.139526367188</c:v>
                </c:pt>
                <c:pt idx="199">
                  <c:v>1902.431762695312</c:v>
                </c:pt>
                <c:pt idx="200">
                  <c:v>1917.945678710938</c:v>
                </c:pt>
                <c:pt idx="201">
                  <c:v>1922.483520507812</c:v>
                </c:pt>
                <c:pt idx="202">
                  <c:v>1288.769165039062</c:v>
                </c:pt>
                <c:pt idx="203">
                  <c:v>1631.353637695312</c:v>
                </c:pt>
                <c:pt idx="204">
                  <c:v>1543.455444335938</c:v>
                </c:pt>
                <c:pt idx="205">
                  <c:v>1633.4833984375</c:v>
                </c:pt>
                <c:pt idx="206">
                  <c:v>1868.549072265625</c:v>
                </c:pt>
                <c:pt idx="207">
                  <c:v>1418.047729492188</c:v>
                </c:pt>
                <c:pt idx="208">
                  <c:v>1552.283081054688</c:v>
                </c:pt>
                <c:pt idx="209">
                  <c:v>1629.899780273438</c:v>
                </c:pt>
                <c:pt idx="210">
                  <c:v>1538.803833007812</c:v>
                </c:pt>
                <c:pt idx="211">
                  <c:v>1637.27978515625</c:v>
                </c:pt>
                <c:pt idx="212">
                  <c:v>1675.869018554688</c:v>
                </c:pt>
                <c:pt idx="213">
                  <c:v>1411.163940429688</c:v>
                </c:pt>
                <c:pt idx="214">
                  <c:v>1532.334228515625</c:v>
                </c:pt>
                <c:pt idx="215">
                  <c:v>1429.001342773438</c:v>
                </c:pt>
                <c:pt idx="216">
                  <c:v>1253.009643554688</c:v>
                </c:pt>
                <c:pt idx="217">
                  <c:v>1238.194580078125</c:v>
                </c:pt>
                <c:pt idx="218">
                  <c:v>1439.707885742188</c:v>
                </c:pt>
                <c:pt idx="219">
                  <c:v>1406.162475585938</c:v>
                </c:pt>
                <c:pt idx="220">
                  <c:v>1506.012573242188</c:v>
                </c:pt>
                <c:pt idx="221">
                  <c:v>1402.925048828125</c:v>
                </c:pt>
                <c:pt idx="222">
                  <c:v>1250.076904296875</c:v>
                </c:pt>
                <c:pt idx="223">
                  <c:v>1382.199829101562</c:v>
                </c:pt>
                <c:pt idx="224">
                  <c:v>1361.112426757812</c:v>
                </c:pt>
                <c:pt idx="225">
                  <c:v>1358.525512695312</c:v>
                </c:pt>
                <c:pt idx="226">
                  <c:v>1419.816528320312</c:v>
                </c:pt>
                <c:pt idx="227">
                  <c:v>1574.434936523438</c:v>
                </c:pt>
                <c:pt idx="228">
                  <c:v>1514.672973632812</c:v>
                </c:pt>
                <c:pt idx="229">
                  <c:v>1228.090698242188</c:v>
                </c:pt>
                <c:pt idx="230">
                  <c:v>1355.424926757812</c:v>
                </c:pt>
                <c:pt idx="231">
                  <c:v>1427.137084960938</c:v>
                </c:pt>
                <c:pt idx="232">
                  <c:v>1410.726440429688</c:v>
                </c:pt>
                <c:pt idx="233">
                  <c:v>1480.078491210938</c:v>
                </c:pt>
                <c:pt idx="234">
                  <c:v>1335.821166992188</c:v>
                </c:pt>
                <c:pt idx="235">
                  <c:v>1398.534912109375</c:v>
                </c:pt>
                <c:pt idx="236">
                  <c:v>1224.844604492188</c:v>
                </c:pt>
                <c:pt idx="237">
                  <c:v>1262.669067382812</c:v>
                </c:pt>
                <c:pt idx="238">
                  <c:v>1326.914916992188</c:v>
                </c:pt>
                <c:pt idx="239">
                  <c:v>1228.298706054688</c:v>
                </c:pt>
                <c:pt idx="240">
                  <c:v>1274.823608398438</c:v>
                </c:pt>
                <c:pt idx="241">
                  <c:v>1425.791381835938</c:v>
                </c:pt>
                <c:pt idx="242">
                  <c:v>1300.8779296875</c:v>
                </c:pt>
                <c:pt idx="243">
                  <c:v>1201.231567382812</c:v>
                </c:pt>
                <c:pt idx="244">
                  <c:v>946.89569091796875</c:v>
                </c:pt>
                <c:pt idx="245">
                  <c:v>971.56878662109375</c:v>
                </c:pt>
                <c:pt idx="246">
                  <c:v>979.08843994140625</c:v>
                </c:pt>
                <c:pt idx="247">
                  <c:v>946.67388916015625</c:v>
                </c:pt>
                <c:pt idx="248">
                  <c:v>789.13385009765625</c:v>
                </c:pt>
                <c:pt idx="249">
                  <c:v>846.7249755859375</c:v>
                </c:pt>
                <c:pt idx="250">
                  <c:v>872.28948974609375</c:v>
                </c:pt>
                <c:pt idx="251">
                  <c:v>1046.282348632812</c:v>
                </c:pt>
                <c:pt idx="252">
                  <c:v>974.57470703125</c:v>
                </c:pt>
                <c:pt idx="253">
                  <c:v>1126.671997070312</c:v>
                </c:pt>
                <c:pt idx="254">
                  <c:v>1107.283447265625</c:v>
                </c:pt>
                <c:pt idx="255">
                  <c:v>1062.097045898438</c:v>
                </c:pt>
                <c:pt idx="256">
                  <c:v>1067.314453125</c:v>
                </c:pt>
                <c:pt idx="257">
                  <c:v>1024.333251953125</c:v>
                </c:pt>
                <c:pt idx="258">
                  <c:v>977.22747802734375</c:v>
                </c:pt>
                <c:pt idx="259">
                  <c:v>839.235595703125</c:v>
                </c:pt>
                <c:pt idx="260">
                  <c:v>858.26153564453125</c:v>
                </c:pt>
                <c:pt idx="261">
                  <c:v>804.64422607421875</c:v>
                </c:pt>
                <c:pt idx="262">
                  <c:v>693.89697265625</c:v>
                </c:pt>
                <c:pt idx="263">
                  <c:v>780.95404052734375</c:v>
                </c:pt>
                <c:pt idx="264">
                  <c:v>998.93597412109375</c:v>
                </c:pt>
                <c:pt idx="265">
                  <c:v>821.9552001953125</c:v>
                </c:pt>
                <c:pt idx="266">
                  <c:v>807.83489990234375</c:v>
                </c:pt>
                <c:pt idx="267">
                  <c:v>793.47222900390625</c:v>
                </c:pt>
                <c:pt idx="268">
                  <c:v>654.92822265625</c:v>
                </c:pt>
                <c:pt idx="269">
                  <c:v>616.30596923828125</c:v>
                </c:pt>
                <c:pt idx="270">
                  <c:v>551.50286865234375</c:v>
                </c:pt>
                <c:pt idx="271">
                  <c:v>494.74984741210938</c:v>
                </c:pt>
                <c:pt idx="272">
                  <c:v>407.80258178710938</c:v>
                </c:pt>
                <c:pt idx="273">
                  <c:v>584.69293212890625</c:v>
                </c:pt>
                <c:pt idx="274">
                  <c:v>632.83843994140625</c:v>
                </c:pt>
                <c:pt idx="275">
                  <c:v>635.25958251953125</c:v>
                </c:pt>
                <c:pt idx="276">
                  <c:v>652.41546630859375</c:v>
                </c:pt>
                <c:pt idx="277">
                  <c:v>643.4169921875</c:v>
                </c:pt>
                <c:pt idx="278">
                  <c:v>606.72357177734375</c:v>
                </c:pt>
                <c:pt idx="279">
                  <c:v>592.613037109375</c:v>
                </c:pt>
                <c:pt idx="280">
                  <c:v>636.08538818359375</c:v>
                </c:pt>
                <c:pt idx="281">
                  <c:v>728.70867919921875</c:v>
                </c:pt>
                <c:pt idx="282">
                  <c:v>746.89410400390625</c:v>
                </c:pt>
                <c:pt idx="283">
                  <c:v>656.4608154296875</c:v>
                </c:pt>
                <c:pt idx="284">
                  <c:v>674.73358154296875</c:v>
                </c:pt>
                <c:pt idx="285">
                  <c:v>521.38641357421875</c:v>
                </c:pt>
                <c:pt idx="286">
                  <c:v>468.19027709960938</c:v>
                </c:pt>
                <c:pt idx="287">
                  <c:v>512.433837890625</c:v>
                </c:pt>
                <c:pt idx="288">
                  <c:v>474.870849609375</c:v>
                </c:pt>
                <c:pt idx="289">
                  <c:v>411.19375610351563</c:v>
                </c:pt>
                <c:pt idx="290">
                  <c:v>364.99658203125</c:v>
                </c:pt>
                <c:pt idx="291">
                  <c:v>408.84619140625</c:v>
                </c:pt>
                <c:pt idx="292">
                  <c:v>399.87518310546881</c:v>
                </c:pt>
                <c:pt idx="293">
                  <c:v>323.33453369140619</c:v>
                </c:pt>
                <c:pt idx="294">
                  <c:v>378.82907104492188</c:v>
                </c:pt>
                <c:pt idx="295">
                  <c:v>315.867431640625</c:v>
                </c:pt>
                <c:pt idx="296">
                  <c:v>415.30557250976563</c:v>
                </c:pt>
                <c:pt idx="297">
                  <c:v>393.07797241210938</c:v>
                </c:pt>
                <c:pt idx="298">
                  <c:v>386.20175170898438</c:v>
                </c:pt>
                <c:pt idx="299">
                  <c:v>428.60281372070313</c:v>
                </c:pt>
                <c:pt idx="300">
                  <c:v>418.83721923828119</c:v>
                </c:pt>
                <c:pt idx="301">
                  <c:v>394.05764770507813</c:v>
                </c:pt>
                <c:pt idx="302">
                  <c:v>393.79473876953119</c:v>
                </c:pt>
                <c:pt idx="303">
                  <c:v>371.11325073242188</c:v>
                </c:pt>
                <c:pt idx="304">
                  <c:v>432.16207885742188</c:v>
                </c:pt>
                <c:pt idx="305">
                  <c:v>373.38705444335938</c:v>
                </c:pt>
                <c:pt idx="306">
                  <c:v>324.11599731445313</c:v>
                </c:pt>
                <c:pt idx="307">
                  <c:v>383.7086181640625</c:v>
                </c:pt>
                <c:pt idx="308">
                  <c:v>500.91705322265619</c:v>
                </c:pt>
                <c:pt idx="309">
                  <c:v>556.4337158203125</c:v>
                </c:pt>
                <c:pt idx="310">
                  <c:v>436.73934936523438</c:v>
                </c:pt>
                <c:pt idx="311">
                  <c:v>436.33218383789063</c:v>
                </c:pt>
                <c:pt idx="312">
                  <c:v>415.596435546875</c:v>
                </c:pt>
                <c:pt idx="313">
                  <c:v>294.71676635742188</c:v>
                </c:pt>
                <c:pt idx="314">
                  <c:v>274.19534301757813</c:v>
                </c:pt>
                <c:pt idx="315">
                  <c:v>254.00129699707031</c:v>
                </c:pt>
                <c:pt idx="316">
                  <c:v>262.98312377929688</c:v>
                </c:pt>
                <c:pt idx="317">
                  <c:v>332.04776000976563</c:v>
                </c:pt>
                <c:pt idx="318">
                  <c:v>361.62014770507813</c:v>
                </c:pt>
                <c:pt idx="319">
                  <c:v>312.29684448242188</c:v>
                </c:pt>
                <c:pt idx="320">
                  <c:v>301.94265747070313</c:v>
                </c:pt>
                <c:pt idx="321">
                  <c:v>300.00564575195313</c:v>
                </c:pt>
                <c:pt idx="322">
                  <c:v>319.16302490234381</c:v>
                </c:pt>
                <c:pt idx="323">
                  <c:v>348.1141357421875</c:v>
                </c:pt>
                <c:pt idx="324">
                  <c:v>310.98101806640619</c:v>
                </c:pt>
                <c:pt idx="325">
                  <c:v>278.07540893554688</c:v>
                </c:pt>
                <c:pt idx="326">
                  <c:v>231.38655090332031</c:v>
                </c:pt>
                <c:pt idx="327">
                  <c:v>294.64169311523438</c:v>
                </c:pt>
                <c:pt idx="328">
                  <c:v>435.3228759765625</c:v>
                </c:pt>
                <c:pt idx="329">
                  <c:v>425.68630981445313</c:v>
                </c:pt>
                <c:pt idx="330">
                  <c:v>361.68258666992188</c:v>
                </c:pt>
                <c:pt idx="331">
                  <c:v>342.15847778320313</c:v>
                </c:pt>
                <c:pt idx="332">
                  <c:v>378.78848266601563</c:v>
                </c:pt>
                <c:pt idx="333">
                  <c:v>271.28958129882813</c:v>
                </c:pt>
                <c:pt idx="334">
                  <c:v>234.18919372558591</c:v>
                </c:pt>
                <c:pt idx="335">
                  <c:v>367.28305053710938</c:v>
                </c:pt>
                <c:pt idx="336">
                  <c:v>284.66482543945313</c:v>
                </c:pt>
                <c:pt idx="337">
                  <c:v>343.8577880859375</c:v>
                </c:pt>
                <c:pt idx="338">
                  <c:v>317.076904296875</c:v>
                </c:pt>
                <c:pt idx="339">
                  <c:v>244.81196594238281</c:v>
                </c:pt>
                <c:pt idx="340">
                  <c:v>258.64453125</c:v>
                </c:pt>
                <c:pt idx="341">
                  <c:v>268.76046752929688</c:v>
                </c:pt>
                <c:pt idx="342">
                  <c:v>331.29104614257813</c:v>
                </c:pt>
                <c:pt idx="343">
                  <c:v>309.86856079101563</c:v>
                </c:pt>
                <c:pt idx="344">
                  <c:v>289.79360961914063</c:v>
                </c:pt>
                <c:pt idx="345">
                  <c:v>328.08486938476563</c:v>
                </c:pt>
                <c:pt idx="346">
                  <c:v>320.13650512695313</c:v>
                </c:pt>
                <c:pt idx="347">
                  <c:v>269.66763305664063</c:v>
                </c:pt>
                <c:pt idx="348">
                  <c:v>242.86085510253909</c:v>
                </c:pt>
                <c:pt idx="349">
                  <c:v>259.5660400390625</c:v>
                </c:pt>
                <c:pt idx="350">
                  <c:v>200.15617370605469</c:v>
                </c:pt>
                <c:pt idx="351">
                  <c:v>244.6184997558594</c:v>
                </c:pt>
                <c:pt idx="352">
                  <c:v>279.815673828125</c:v>
                </c:pt>
                <c:pt idx="353">
                  <c:v>288.95611572265619</c:v>
                </c:pt>
                <c:pt idx="354">
                  <c:v>268.74008178710938</c:v>
                </c:pt>
                <c:pt idx="355">
                  <c:v>271.80145263671881</c:v>
                </c:pt>
                <c:pt idx="356">
                  <c:v>265.3941650390625</c:v>
                </c:pt>
                <c:pt idx="357">
                  <c:v>287.284423828125</c:v>
                </c:pt>
                <c:pt idx="358">
                  <c:v>251.2359924316406</c:v>
                </c:pt>
                <c:pt idx="359">
                  <c:v>261.02044677734381</c:v>
                </c:pt>
                <c:pt idx="360">
                  <c:v>275.5062255859375</c:v>
                </c:pt>
                <c:pt idx="361">
                  <c:v>292.97622680664063</c:v>
                </c:pt>
                <c:pt idx="362">
                  <c:v>287.38140869140619</c:v>
                </c:pt>
                <c:pt idx="363">
                  <c:v>292.51272583007813</c:v>
                </c:pt>
                <c:pt idx="364">
                  <c:v>260.559326171875</c:v>
                </c:pt>
                <c:pt idx="365">
                  <c:v>266.35845947265619</c:v>
                </c:pt>
                <c:pt idx="366">
                  <c:v>260.67379760742188</c:v>
                </c:pt>
                <c:pt idx="367">
                  <c:v>268.64816284179688</c:v>
                </c:pt>
                <c:pt idx="368">
                  <c:v>275.7384033203125</c:v>
                </c:pt>
                <c:pt idx="369">
                  <c:v>264.42709350585938</c:v>
                </c:pt>
                <c:pt idx="370">
                  <c:v>261.07705688476563</c:v>
                </c:pt>
                <c:pt idx="371">
                  <c:v>259.68826293945313</c:v>
                </c:pt>
                <c:pt idx="372">
                  <c:v>226.51812744140619</c:v>
                </c:pt>
                <c:pt idx="373">
                  <c:v>221.1669006347656</c:v>
                </c:pt>
                <c:pt idx="374">
                  <c:v>200.06788635253909</c:v>
                </c:pt>
                <c:pt idx="375">
                  <c:v>202.82920837402341</c:v>
                </c:pt>
                <c:pt idx="376">
                  <c:v>225.7429504394531</c:v>
                </c:pt>
                <c:pt idx="377">
                  <c:v>248.13471984863281</c:v>
                </c:pt>
                <c:pt idx="378">
                  <c:v>241.8389587402344</c:v>
                </c:pt>
                <c:pt idx="379">
                  <c:v>246.77311706542969</c:v>
                </c:pt>
                <c:pt idx="380">
                  <c:v>265.41168212890619</c:v>
                </c:pt>
                <c:pt idx="381">
                  <c:v>251.9136657714844</c:v>
                </c:pt>
                <c:pt idx="382">
                  <c:v>239.36962890625</c:v>
                </c:pt>
                <c:pt idx="383">
                  <c:v>233.41966247558591</c:v>
                </c:pt>
                <c:pt idx="384">
                  <c:v>257.37802124023438</c:v>
                </c:pt>
                <c:pt idx="385">
                  <c:v>264.06634521484381</c:v>
                </c:pt>
                <c:pt idx="386">
                  <c:v>254.7516174316406</c:v>
                </c:pt>
                <c:pt idx="387">
                  <c:v>207.044677734375</c:v>
                </c:pt>
                <c:pt idx="388">
                  <c:v>256.38873291015619</c:v>
                </c:pt>
                <c:pt idx="389">
                  <c:v>260.76516723632813</c:v>
                </c:pt>
                <c:pt idx="390">
                  <c:v>245.8930969238281</c:v>
                </c:pt>
                <c:pt idx="391">
                  <c:v>232.9629821777344</c:v>
                </c:pt>
                <c:pt idx="392">
                  <c:v>252.31098937988281</c:v>
                </c:pt>
                <c:pt idx="393">
                  <c:v>248.48255920410159</c:v>
                </c:pt>
                <c:pt idx="394">
                  <c:v>263.59536743164063</c:v>
                </c:pt>
                <c:pt idx="395">
                  <c:v>273.4456787109375</c:v>
                </c:pt>
                <c:pt idx="396">
                  <c:v>242.03242492675781</c:v>
                </c:pt>
                <c:pt idx="397">
                  <c:v>255.2845764160156</c:v>
                </c:pt>
                <c:pt idx="398">
                  <c:v>289.0155029296875</c:v>
                </c:pt>
                <c:pt idx="399">
                  <c:v>298.93582153320313</c:v>
                </c:pt>
                <c:pt idx="400">
                  <c:v>293.55029296875</c:v>
                </c:pt>
                <c:pt idx="401">
                  <c:v>261.78842163085938</c:v>
                </c:pt>
                <c:pt idx="402">
                  <c:v>294.29873657226563</c:v>
                </c:pt>
                <c:pt idx="403">
                  <c:v>318.28289794921881</c:v>
                </c:pt>
                <c:pt idx="404">
                  <c:v>337.32632446289063</c:v>
                </c:pt>
                <c:pt idx="405">
                  <c:v>325.55361938476563</c:v>
                </c:pt>
                <c:pt idx="406">
                  <c:v>342.97280883789063</c:v>
                </c:pt>
                <c:pt idx="407">
                  <c:v>337.1180419921875</c:v>
                </c:pt>
                <c:pt idx="408">
                  <c:v>334.33392333984381</c:v>
                </c:pt>
                <c:pt idx="409">
                  <c:v>332.55783081054688</c:v>
                </c:pt>
                <c:pt idx="410">
                  <c:v>370.60366821289063</c:v>
                </c:pt>
                <c:pt idx="411">
                  <c:v>307.07684326171881</c:v>
                </c:pt>
                <c:pt idx="412">
                  <c:v>300.31951904296881</c:v>
                </c:pt>
                <c:pt idx="413">
                  <c:v>381.52188110351563</c:v>
                </c:pt>
                <c:pt idx="414">
                  <c:v>377.70986938476563</c:v>
                </c:pt>
                <c:pt idx="415">
                  <c:v>417.60031127929688</c:v>
                </c:pt>
                <c:pt idx="416">
                  <c:v>394.81243896484381</c:v>
                </c:pt>
                <c:pt idx="417">
                  <c:v>336.06289672851563</c:v>
                </c:pt>
                <c:pt idx="418">
                  <c:v>310.95849609375</c:v>
                </c:pt>
                <c:pt idx="419">
                  <c:v>338.11849975585938</c:v>
                </c:pt>
                <c:pt idx="420">
                  <c:v>350.03384399414063</c:v>
                </c:pt>
                <c:pt idx="421">
                  <c:v>350.93472290039063</c:v>
                </c:pt>
                <c:pt idx="422">
                  <c:v>359.96517944335938</c:v>
                </c:pt>
                <c:pt idx="423">
                  <c:v>337.79788208007813</c:v>
                </c:pt>
                <c:pt idx="424">
                  <c:v>345.13946533203119</c:v>
                </c:pt>
                <c:pt idx="425">
                  <c:v>417.54586791992188</c:v>
                </c:pt>
                <c:pt idx="426">
                  <c:v>385.17190551757813</c:v>
                </c:pt>
                <c:pt idx="427">
                  <c:v>419.670166015625</c:v>
                </c:pt>
                <c:pt idx="428">
                  <c:v>469.21627807617188</c:v>
                </c:pt>
                <c:pt idx="429">
                  <c:v>427.75180053710938</c:v>
                </c:pt>
                <c:pt idx="430">
                  <c:v>414.27957153320313</c:v>
                </c:pt>
                <c:pt idx="431">
                  <c:v>401.31472778320313</c:v>
                </c:pt>
                <c:pt idx="432">
                  <c:v>454.86038208007813</c:v>
                </c:pt>
                <c:pt idx="433">
                  <c:v>452.59304809570313</c:v>
                </c:pt>
                <c:pt idx="434">
                  <c:v>574.82769775390625</c:v>
                </c:pt>
                <c:pt idx="435">
                  <c:v>498.9658203125</c:v>
                </c:pt>
                <c:pt idx="436">
                  <c:v>460.98568725585938</c:v>
                </c:pt>
                <c:pt idx="437">
                  <c:v>475.44338989257813</c:v>
                </c:pt>
                <c:pt idx="438">
                  <c:v>547.17120361328125</c:v>
                </c:pt>
                <c:pt idx="439">
                  <c:v>500.80166625976563</c:v>
                </c:pt>
                <c:pt idx="440">
                  <c:v>547.97979736328125</c:v>
                </c:pt>
                <c:pt idx="441">
                  <c:v>518.63232421875</c:v>
                </c:pt>
                <c:pt idx="442">
                  <c:v>605.428955078125</c:v>
                </c:pt>
                <c:pt idx="443">
                  <c:v>575.61883544921875</c:v>
                </c:pt>
                <c:pt idx="444">
                  <c:v>596.67889404296875</c:v>
                </c:pt>
                <c:pt idx="445">
                  <c:v>586.4024658203125</c:v>
                </c:pt>
                <c:pt idx="446">
                  <c:v>552.20050048828125</c:v>
                </c:pt>
                <c:pt idx="447">
                  <c:v>506.46133422851563</c:v>
                </c:pt>
                <c:pt idx="448">
                  <c:v>514.09722900390625</c:v>
                </c:pt>
                <c:pt idx="449">
                  <c:v>585.39691162109375</c:v>
                </c:pt>
                <c:pt idx="450">
                  <c:v>592.94189453125</c:v>
                </c:pt>
                <c:pt idx="451">
                  <c:v>575.65142822265625</c:v>
                </c:pt>
                <c:pt idx="452">
                  <c:v>675.625244140625</c:v>
                </c:pt>
                <c:pt idx="453">
                  <c:v>563.99151611328125</c:v>
                </c:pt>
                <c:pt idx="454">
                  <c:v>657.912841796875</c:v>
                </c:pt>
                <c:pt idx="455">
                  <c:v>732.33612060546875</c:v>
                </c:pt>
                <c:pt idx="456">
                  <c:v>651.5589599609375</c:v>
                </c:pt>
                <c:pt idx="457">
                  <c:v>672.04766845703125</c:v>
                </c:pt>
                <c:pt idx="458">
                  <c:v>717.64776611328125</c:v>
                </c:pt>
                <c:pt idx="459">
                  <c:v>730.3048095703125</c:v>
                </c:pt>
                <c:pt idx="460">
                  <c:v>679.39813232421875</c:v>
                </c:pt>
                <c:pt idx="461">
                  <c:v>725.4061279296875</c:v>
                </c:pt>
                <c:pt idx="462">
                  <c:v>679.6248779296875</c:v>
                </c:pt>
                <c:pt idx="463">
                  <c:v>719.3040771484375</c:v>
                </c:pt>
                <c:pt idx="464">
                  <c:v>668.80780029296875</c:v>
                </c:pt>
                <c:pt idx="465">
                  <c:v>804.1497802734375</c:v>
                </c:pt>
                <c:pt idx="466">
                  <c:v>969.4830322265625</c:v>
                </c:pt>
                <c:pt idx="467">
                  <c:v>737.495849609375</c:v>
                </c:pt>
                <c:pt idx="468">
                  <c:v>889.5777587890625</c:v>
                </c:pt>
                <c:pt idx="469">
                  <c:v>886.71368408203125</c:v>
                </c:pt>
                <c:pt idx="470">
                  <c:v>837.8612060546875</c:v>
                </c:pt>
                <c:pt idx="471">
                  <c:v>713.7557373046875</c:v>
                </c:pt>
                <c:pt idx="472">
                  <c:v>804.44989013671875</c:v>
                </c:pt>
                <c:pt idx="473">
                  <c:v>868.32928466796875</c:v>
                </c:pt>
                <c:pt idx="474">
                  <c:v>811.01043701171875</c:v>
                </c:pt>
                <c:pt idx="475">
                  <c:v>754.80645751953125</c:v>
                </c:pt>
                <c:pt idx="476">
                  <c:v>865.06103515625</c:v>
                </c:pt>
                <c:pt idx="477">
                  <c:v>911.01068115234375</c:v>
                </c:pt>
                <c:pt idx="478">
                  <c:v>1023.060729980469</c:v>
                </c:pt>
                <c:pt idx="479">
                  <c:v>959.10687255859375</c:v>
                </c:pt>
                <c:pt idx="480">
                  <c:v>1080.624389648438</c:v>
                </c:pt>
                <c:pt idx="481">
                  <c:v>1220.228637695312</c:v>
                </c:pt>
                <c:pt idx="482">
                  <c:v>1124.179077148438</c:v>
                </c:pt>
                <c:pt idx="483">
                  <c:v>1113.900756835938</c:v>
                </c:pt>
                <c:pt idx="484">
                  <c:v>1093.224853515625</c:v>
                </c:pt>
                <c:pt idx="485">
                  <c:v>990.33172607421875</c:v>
                </c:pt>
                <c:pt idx="486">
                  <c:v>1090.057861328125</c:v>
                </c:pt>
                <c:pt idx="487">
                  <c:v>1255.160034179688</c:v>
                </c:pt>
                <c:pt idx="488">
                  <c:v>1293.436157226562</c:v>
                </c:pt>
                <c:pt idx="489">
                  <c:v>1178.650512695312</c:v>
                </c:pt>
                <c:pt idx="490">
                  <c:v>1175.548706054688</c:v>
                </c:pt>
                <c:pt idx="491">
                  <c:v>1291.89892578125</c:v>
                </c:pt>
                <c:pt idx="492">
                  <c:v>1397.317993164062</c:v>
                </c:pt>
                <c:pt idx="493">
                  <c:v>1507.029663085938</c:v>
                </c:pt>
                <c:pt idx="494">
                  <c:v>1132.781616210938</c:v>
                </c:pt>
                <c:pt idx="495">
                  <c:v>1174.755981445312</c:v>
                </c:pt>
                <c:pt idx="496">
                  <c:v>1116.2265625</c:v>
                </c:pt>
                <c:pt idx="497">
                  <c:v>1111.831787109375</c:v>
                </c:pt>
                <c:pt idx="498">
                  <c:v>1172.65673828125</c:v>
                </c:pt>
                <c:pt idx="499">
                  <c:v>1197.758178710938</c:v>
                </c:pt>
                <c:pt idx="500">
                  <c:v>1289.80712890625</c:v>
                </c:pt>
                <c:pt idx="501">
                  <c:v>1126.683227539062</c:v>
                </c:pt>
                <c:pt idx="502">
                  <c:v>1258.60400390625</c:v>
                </c:pt>
                <c:pt idx="503">
                  <c:v>1356.1611328125</c:v>
                </c:pt>
                <c:pt idx="504">
                  <c:v>1536.937255859375</c:v>
                </c:pt>
                <c:pt idx="505">
                  <c:v>1468.174072265625</c:v>
                </c:pt>
                <c:pt idx="506">
                  <c:v>1456.909790039062</c:v>
                </c:pt>
                <c:pt idx="507">
                  <c:v>1625.162475585938</c:v>
                </c:pt>
                <c:pt idx="508">
                  <c:v>1662.420043945312</c:v>
                </c:pt>
                <c:pt idx="509">
                  <c:v>1648.243530273438</c:v>
                </c:pt>
                <c:pt idx="510">
                  <c:v>1717.505126953125</c:v>
                </c:pt>
                <c:pt idx="511">
                  <c:v>1648.590454101562</c:v>
                </c:pt>
                <c:pt idx="512">
                  <c:v>1612.205688476562</c:v>
                </c:pt>
                <c:pt idx="513">
                  <c:v>1606.902954101562</c:v>
                </c:pt>
                <c:pt idx="514">
                  <c:v>1539.809448242188</c:v>
                </c:pt>
                <c:pt idx="515">
                  <c:v>1528.836181640625</c:v>
                </c:pt>
                <c:pt idx="516">
                  <c:v>1611.536987304688</c:v>
                </c:pt>
                <c:pt idx="517">
                  <c:v>1537.279541015625</c:v>
                </c:pt>
                <c:pt idx="518">
                  <c:v>1363.871459960938</c:v>
                </c:pt>
                <c:pt idx="519">
                  <c:v>1344.113403320312</c:v>
                </c:pt>
                <c:pt idx="520">
                  <c:v>1387.322631835938</c:v>
                </c:pt>
                <c:pt idx="521">
                  <c:v>1579.95751953125</c:v>
                </c:pt>
                <c:pt idx="522">
                  <c:v>1446.312133789062</c:v>
                </c:pt>
                <c:pt idx="523">
                  <c:v>1456.582397460938</c:v>
                </c:pt>
                <c:pt idx="524">
                  <c:v>1523.097290039062</c:v>
                </c:pt>
                <c:pt idx="525">
                  <c:v>1470.45654296875</c:v>
                </c:pt>
                <c:pt idx="526">
                  <c:v>1422.744506835938</c:v>
                </c:pt>
                <c:pt idx="527">
                  <c:v>1465.345825195312</c:v>
                </c:pt>
                <c:pt idx="528">
                  <c:v>1610.706909179688</c:v>
                </c:pt>
                <c:pt idx="529">
                  <c:v>1821.384155273438</c:v>
                </c:pt>
                <c:pt idx="530">
                  <c:v>1829.969604492188</c:v>
                </c:pt>
                <c:pt idx="531">
                  <c:v>1851.083618164062</c:v>
                </c:pt>
                <c:pt idx="532">
                  <c:v>1942.260375976562</c:v>
                </c:pt>
                <c:pt idx="533">
                  <c:v>1931.858520507812</c:v>
                </c:pt>
                <c:pt idx="534">
                  <c:v>2040.357421875</c:v>
                </c:pt>
                <c:pt idx="535">
                  <c:v>1920.966552734375</c:v>
                </c:pt>
                <c:pt idx="536">
                  <c:v>2051.16455078125</c:v>
                </c:pt>
                <c:pt idx="537">
                  <c:v>2289.28076171875</c:v>
                </c:pt>
                <c:pt idx="538">
                  <c:v>2151.361572265625</c:v>
                </c:pt>
                <c:pt idx="539">
                  <c:v>1908.565307617188</c:v>
                </c:pt>
                <c:pt idx="540">
                  <c:v>1977.48046875</c:v>
                </c:pt>
                <c:pt idx="541">
                  <c:v>1969.444702148438</c:v>
                </c:pt>
                <c:pt idx="542">
                  <c:v>2026.412963867188</c:v>
                </c:pt>
                <c:pt idx="543">
                  <c:v>1939.765869140625</c:v>
                </c:pt>
                <c:pt idx="544">
                  <c:v>1947.85595703125</c:v>
                </c:pt>
                <c:pt idx="545">
                  <c:v>2103.99365234375</c:v>
                </c:pt>
                <c:pt idx="546">
                  <c:v>1798.572143554688</c:v>
                </c:pt>
                <c:pt idx="547">
                  <c:v>1876.182006835938</c:v>
                </c:pt>
                <c:pt idx="548">
                  <c:v>1733.78271484375</c:v>
                </c:pt>
                <c:pt idx="549">
                  <c:v>1722.578125</c:v>
                </c:pt>
                <c:pt idx="550">
                  <c:v>1729.188842773438</c:v>
                </c:pt>
                <c:pt idx="551">
                  <c:v>1635.472412109375</c:v>
                </c:pt>
                <c:pt idx="552">
                  <c:v>1571.986572265625</c:v>
                </c:pt>
                <c:pt idx="553">
                  <c:v>1516.125854492188</c:v>
                </c:pt>
                <c:pt idx="554">
                  <c:v>1611.516235351562</c:v>
                </c:pt>
                <c:pt idx="555">
                  <c:v>1809.704345703125</c:v>
                </c:pt>
                <c:pt idx="556">
                  <c:v>1916.798461914062</c:v>
                </c:pt>
                <c:pt idx="557">
                  <c:v>1962.879760742188</c:v>
                </c:pt>
                <c:pt idx="558">
                  <c:v>1861.760131835938</c:v>
                </c:pt>
                <c:pt idx="559">
                  <c:v>1811.156372070312</c:v>
                </c:pt>
                <c:pt idx="560">
                  <c:v>1883.50634765625</c:v>
                </c:pt>
                <c:pt idx="561">
                  <c:v>1881.990356445312</c:v>
                </c:pt>
                <c:pt idx="562">
                  <c:v>1982.268432617188</c:v>
                </c:pt>
                <c:pt idx="563">
                  <c:v>2060.49462890625</c:v>
                </c:pt>
                <c:pt idx="564">
                  <c:v>1981.170043945312</c:v>
                </c:pt>
                <c:pt idx="565">
                  <c:v>1818.489135742188</c:v>
                </c:pt>
                <c:pt idx="566">
                  <c:v>1746.598999023438</c:v>
                </c:pt>
                <c:pt idx="567">
                  <c:v>1657.19287109375</c:v>
                </c:pt>
                <c:pt idx="568">
                  <c:v>1742.592651367188</c:v>
                </c:pt>
                <c:pt idx="569">
                  <c:v>1728.744750976562</c:v>
                </c:pt>
                <c:pt idx="570">
                  <c:v>1850.829223632812</c:v>
                </c:pt>
                <c:pt idx="571">
                  <c:v>1828.217651367188</c:v>
                </c:pt>
                <c:pt idx="572">
                  <c:v>1849.368774414062</c:v>
                </c:pt>
                <c:pt idx="573">
                  <c:v>1852.911376953125</c:v>
                </c:pt>
                <c:pt idx="574">
                  <c:v>1632.448608398438</c:v>
                </c:pt>
                <c:pt idx="575">
                  <c:v>2025.357788085938</c:v>
                </c:pt>
                <c:pt idx="576">
                  <c:v>1603.39501953125</c:v>
                </c:pt>
                <c:pt idx="577">
                  <c:v>1436.211303710938</c:v>
                </c:pt>
                <c:pt idx="578">
                  <c:v>1463.231201171875</c:v>
                </c:pt>
                <c:pt idx="579">
                  <c:v>1694.424438476562</c:v>
                </c:pt>
                <c:pt idx="580">
                  <c:v>1472.793334960938</c:v>
                </c:pt>
                <c:pt idx="581">
                  <c:v>1469.805541992188</c:v>
                </c:pt>
                <c:pt idx="582">
                  <c:v>1358.474609375</c:v>
                </c:pt>
                <c:pt idx="583">
                  <c:v>1223.273071289062</c:v>
                </c:pt>
                <c:pt idx="584">
                  <c:v>1214.373168945312</c:v>
                </c:pt>
                <c:pt idx="585">
                  <c:v>1070.056640625</c:v>
                </c:pt>
                <c:pt idx="586">
                  <c:v>1130.635498046875</c:v>
                </c:pt>
                <c:pt idx="587">
                  <c:v>1201.161010742188</c:v>
                </c:pt>
                <c:pt idx="588">
                  <c:v>1322.023559570312</c:v>
                </c:pt>
                <c:pt idx="589">
                  <c:v>1255.903686523438</c:v>
                </c:pt>
                <c:pt idx="590">
                  <c:v>1256.9931640625</c:v>
                </c:pt>
                <c:pt idx="591">
                  <c:v>1215.090698242188</c:v>
                </c:pt>
                <c:pt idx="592">
                  <c:v>1155.841918945312</c:v>
                </c:pt>
                <c:pt idx="593">
                  <c:v>1159.828979492188</c:v>
                </c:pt>
                <c:pt idx="594">
                  <c:v>1266.950439453125</c:v>
                </c:pt>
                <c:pt idx="595">
                  <c:v>1281.919921875</c:v>
                </c:pt>
                <c:pt idx="596">
                  <c:v>1171.421997070312</c:v>
                </c:pt>
                <c:pt idx="597">
                  <c:v>1256.839721679688</c:v>
                </c:pt>
                <c:pt idx="598">
                  <c:v>1609.333984375</c:v>
                </c:pt>
                <c:pt idx="599">
                  <c:v>1373.358764648438</c:v>
                </c:pt>
                <c:pt idx="600">
                  <c:v>1324.036987304688</c:v>
                </c:pt>
                <c:pt idx="601">
                  <c:v>1251.97265625</c:v>
                </c:pt>
                <c:pt idx="602">
                  <c:v>1367.189819335938</c:v>
                </c:pt>
                <c:pt idx="603">
                  <c:v>1333.880493164062</c:v>
                </c:pt>
                <c:pt idx="604">
                  <c:v>1258.18310546875</c:v>
                </c:pt>
                <c:pt idx="605">
                  <c:v>1383.525512695312</c:v>
                </c:pt>
                <c:pt idx="606">
                  <c:v>1235.6630859375</c:v>
                </c:pt>
                <c:pt idx="607">
                  <c:v>1387.454345703125</c:v>
                </c:pt>
                <c:pt idx="608">
                  <c:v>969.76983642578125</c:v>
                </c:pt>
                <c:pt idx="609">
                  <c:v>869.40692138671875</c:v>
                </c:pt>
                <c:pt idx="610">
                  <c:v>955.2646484375</c:v>
                </c:pt>
                <c:pt idx="611">
                  <c:v>978.10009765625</c:v>
                </c:pt>
                <c:pt idx="612">
                  <c:v>957.86553955078125</c:v>
                </c:pt>
                <c:pt idx="613">
                  <c:v>1025.684814453125</c:v>
                </c:pt>
                <c:pt idx="614">
                  <c:v>1047.298461914062</c:v>
                </c:pt>
                <c:pt idx="615">
                  <c:v>1008.101257324219</c:v>
                </c:pt>
                <c:pt idx="616">
                  <c:v>1170.602661132812</c:v>
                </c:pt>
                <c:pt idx="617">
                  <c:v>1081.682861328125</c:v>
                </c:pt>
                <c:pt idx="618">
                  <c:v>1023.226501464844</c:v>
                </c:pt>
                <c:pt idx="619">
                  <c:v>864.6427001953125</c:v>
                </c:pt>
                <c:pt idx="620">
                  <c:v>770.53192138671875</c:v>
                </c:pt>
                <c:pt idx="621">
                  <c:v>952.0299072265625</c:v>
                </c:pt>
                <c:pt idx="622">
                  <c:v>923.50408935546875</c:v>
                </c:pt>
                <c:pt idx="623">
                  <c:v>832.31475830078125</c:v>
                </c:pt>
                <c:pt idx="624">
                  <c:v>806.24761962890625</c:v>
                </c:pt>
                <c:pt idx="625">
                  <c:v>768.06439208984375</c:v>
                </c:pt>
                <c:pt idx="626">
                  <c:v>771.38433837890625</c:v>
                </c:pt>
                <c:pt idx="627">
                  <c:v>655.96405029296875</c:v>
                </c:pt>
                <c:pt idx="628">
                  <c:v>571.1552734375</c:v>
                </c:pt>
                <c:pt idx="629">
                  <c:v>623.95501708984375</c:v>
                </c:pt>
                <c:pt idx="630">
                  <c:v>706.48272705078125</c:v>
                </c:pt>
                <c:pt idx="631">
                  <c:v>791.08984375</c:v>
                </c:pt>
                <c:pt idx="632">
                  <c:v>620.38787841796875</c:v>
                </c:pt>
                <c:pt idx="633">
                  <c:v>703.30029296875</c:v>
                </c:pt>
                <c:pt idx="634">
                  <c:v>671.78546142578125</c:v>
                </c:pt>
                <c:pt idx="635">
                  <c:v>842.04168701171875</c:v>
                </c:pt>
                <c:pt idx="636">
                  <c:v>799.74566650390625</c:v>
                </c:pt>
                <c:pt idx="637">
                  <c:v>597.06304931640625</c:v>
                </c:pt>
                <c:pt idx="638">
                  <c:v>601.97161865234375</c:v>
                </c:pt>
                <c:pt idx="639">
                  <c:v>612.0908203125</c:v>
                </c:pt>
                <c:pt idx="640">
                  <c:v>471.88623046875</c:v>
                </c:pt>
                <c:pt idx="641">
                  <c:v>502.19039916992188</c:v>
                </c:pt>
                <c:pt idx="642">
                  <c:v>629.90667724609375</c:v>
                </c:pt>
                <c:pt idx="643">
                  <c:v>756.23638916015625</c:v>
                </c:pt>
                <c:pt idx="644">
                  <c:v>676.06463623046875</c:v>
                </c:pt>
                <c:pt idx="645">
                  <c:v>794.60247802734375</c:v>
                </c:pt>
                <c:pt idx="646">
                  <c:v>632.405029296875</c:v>
                </c:pt>
                <c:pt idx="647">
                  <c:v>556.30010986328125</c:v>
                </c:pt>
                <c:pt idx="648">
                  <c:v>508.72952270507813</c:v>
                </c:pt>
                <c:pt idx="649">
                  <c:v>446.51800537109381</c:v>
                </c:pt>
                <c:pt idx="650">
                  <c:v>476.7060546875</c:v>
                </c:pt>
                <c:pt idx="651">
                  <c:v>625.5673828125</c:v>
                </c:pt>
                <c:pt idx="652">
                  <c:v>617.00897216796875</c:v>
                </c:pt>
                <c:pt idx="653">
                  <c:v>607.781982421875</c:v>
                </c:pt>
                <c:pt idx="654">
                  <c:v>592.7618408203125</c:v>
                </c:pt>
                <c:pt idx="655">
                  <c:v>508.74520874023438</c:v>
                </c:pt>
                <c:pt idx="656">
                  <c:v>471.08282470703119</c:v>
                </c:pt>
                <c:pt idx="657">
                  <c:v>558.9964599609375</c:v>
                </c:pt>
                <c:pt idx="658">
                  <c:v>610.67327880859375</c:v>
                </c:pt>
                <c:pt idx="659">
                  <c:v>533.67071533203125</c:v>
                </c:pt>
                <c:pt idx="660">
                  <c:v>380.6866455078125</c:v>
                </c:pt>
                <c:pt idx="661">
                  <c:v>313.49728393554688</c:v>
                </c:pt>
                <c:pt idx="662">
                  <c:v>408.50454711914063</c:v>
                </c:pt>
                <c:pt idx="663">
                  <c:v>482.21432495117188</c:v>
                </c:pt>
                <c:pt idx="664">
                  <c:v>441.56478881835938</c:v>
                </c:pt>
                <c:pt idx="665">
                  <c:v>575.87213134765625</c:v>
                </c:pt>
                <c:pt idx="666">
                  <c:v>418.94903564453119</c:v>
                </c:pt>
                <c:pt idx="667">
                  <c:v>433.2548828125</c:v>
                </c:pt>
                <c:pt idx="668">
                  <c:v>367.68853759765619</c:v>
                </c:pt>
                <c:pt idx="669">
                  <c:v>532.83636474609375</c:v>
                </c:pt>
                <c:pt idx="670">
                  <c:v>444.20230102539063</c:v>
                </c:pt>
                <c:pt idx="671">
                  <c:v>310.20919799804688</c:v>
                </c:pt>
                <c:pt idx="672">
                  <c:v>418.144775390625</c:v>
                </c:pt>
                <c:pt idx="673">
                  <c:v>320.49703979492188</c:v>
                </c:pt>
                <c:pt idx="674">
                  <c:v>257.2427978515625</c:v>
                </c:pt>
                <c:pt idx="675">
                  <c:v>507.78060913085938</c:v>
                </c:pt>
                <c:pt idx="676">
                  <c:v>608.84912109375</c:v>
                </c:pt>
                <c:pt idx="677">
                  <c:v>444.99444580078119</c:v>
                </c:pt>
                <c:pt idx="678">
                  <c:v>436.33660888671881</c:v>
                </c:pt>
                <c:pt idx="679">
                  <c:v>454.70065307617188</c:v>
                </c:pt>
                <c:pt idx="680">
                  <c:v>470.1064453125</c:v>
                </c:pt>
                <c:pt idx="681">
                  <c:v>405.20230102539063</c:v>
                </c:pt>
                <c:pt idx="682">
                  <c:v>393.63409423828119</c:v>
                </c:pt>
                <c:pt idx="683">
                  <c:v>384.50570678710938</c:v>
                </c:pt>
                <c:pt idx="684">
                  <c:v>363.89328002929688</c:v>
                </c:pt>
                <c:pt idx="685">
                  <c:v>377.49044799804688</c:v>
                </c:pt>
                <c:pt idx="686">
                  <c:v>411.09317016601563</c:v>
                </c:pt>
                <c:pt idx="687">
                  <c:v>396.32928466796881</c:v>
                </c:pt>
                <c:pt idx="688">
                  <c:v>413.60418701171881</c:v>
                </c:pt>
                <c:pt idx="689">
                  <c:v>412.81048583984381</c:v>
                </c:pt>
                <c:pt idx="690">
                  <c:v>382.36590576171881</c:v>
                </c:pt>
                <c:pt idx="691">
                  <c:v>327.63198852539063</c:v>
                </c:pt>
                <c:pt idx="692">
                  <c:v>441.89395141601563</c:v>
                </c:pt>
                <c:pt idx="693">
                  <c:v>393.31326293945313</c:v>
                </c:pt>
                <c:pt idx="694">
                  <c:v>401.27700805664063</c:v>
                </c:pt>
                <c:pt idx="695">
                  <c:v>360.65963745117188</c:v>
                </c:pt>
                <c:pt idx="696">
                  <c:v>414.80722045898438</c:v>
                </c:pt>
                <c:pt idx="697">
                  <c:v>367.92404174804688</c:v>
                </c:pt>
                <c:pt idx="698">
                  <c:v>384.50064086914063</c:v>
                </c:pt>
                <c:pt idx="699">
                  <c:v>382.8240966796875</c:v>
                </c:pt>
                <c:pt idx="700">
                  <c:v>409.52590942382813</c:v>
                </c:pt>
                <c:pt idx="701">
                  <c:v>374.15188598632813</c:v>
                </c:pt>
                <c:pt idx="702">
                  <c:v>368.34310913085938</c:v>
                </c:pt>
                <c:pt idx="703">
                  <c:v>397.94442749023438</c:v>
                </c:pt>
                <c:pt idx="704">
                  <c:v>360.9410400390625</c:v>
                </c:pt>
                <c:pt idx="705">
                  <c:v>339.08621215820313</c:v>
                </c:pt>
                <c:pt idx="706">
                  <c:v>364.52261352539063</c:v>
                </c:pt>
                <c:pt idx="707">
                  <c:v>373.96676635742188</c:v>
                </c:pt>
                <c:pt idx="708">
                  <c:v>356.01242065429688</c:v>
                </c:pt>
                <c:pt idx="709">
                  <c:v>314.28939819335938</c:v>
                </c:pt>
                <c:pt idx="710">
                  <c:v>407.93795776367188</c:v>
                </c:pt>
                <c:pt idx="711">
                  <c:v>357.61868286132813</c:v>
                </c:pt>
                <c:pt idx="712">
                  <c:v>299.8367919921875</c:v>
                </c:pt>
                <c:pt idx="713">
                  <c:v>302.95596313476563</c:v>
                </c:pt>
                <c:pt idx="714">
                  <c:v>307.16592407226563</c:v>
                </c:pt>
                <c:pt idx="715">
                  <c:v>422.54718017578119</c:v>
                </c:pt>
                <c:pt idx="716">
                  <c:v>391.21804809570313</c:v>
                </c:pt>
                <c:pt idx="717">
                  <c:v>366.61346435546881</c:v>
                </c:pt>
                <c:pt idx="718">
                  <c:v>378.37081909179688</c:v>
                </c:pt>
                <c:pt idx="719">
                  <c:v>324.44479370117188</c:v>
                </c:pt>
                <c:pt idx="720">
                  <c:v>350.58926391601563</c:v>
                </c:pt>
                <c:pt idx="721">
                  <c:v>329.4288330078125</c:v>
                </c:pt>
                <c:pt idx="722">
                  <c:v>333.12551879882813</c:v>
                </c:pt>
                <c:pt idx="723">
                  <c:v>362.42282104492188</c:v>
                </c:pt>
                <c:pt idx="724">
                  <c:v>326.14111328125</c:v>
                </c:pt>
                <c:pt idx="725">
                  <c:v>323.09909057617188</c:v>
                </c:pt>
                <c:pt idx="726">
                  <c:v>348.89749145507813</c:v>
                </c:pt>
                <c:pt idx="727">
                  <c:v>315.45413208007813</c:v>
                </c:pt>
                <c:pt idx="728">
                  <c:v>301.87606811523438</c:v>
                </c:pt>
                <c:pt idx="729">
                  <c:v>319.60403442382813</c:v>
                </c:pt>
                <c:pt idx="730">
                  <c:v>317.08602905273438</c:v>
                </c:pt>
                <c:pt idx="731">
                  <c:v>313.51760864257813</c:v>
                </c:pt>
                <c:pt idx="732">
                  <c:v>306.54946899414063</c:v>
                </c:pt>
                <c:pt idx="733">
                  <c:v>285.84878540039063</c:v>
                </c:pt>
                <c:pt idx="734">
                  <c:v>309.62017822265619</c:v>
                </c:pt>
                <c:pt idx="735">
                  <c:v>312.282470703125</c:v>
                </c:pt>
                <c:pt idx="736">
                  <c:v>277.81863403320313</c:v>
                </c:pt>
                <c:pt idx="737">
                  <c:v>244.53666687011719</c:v>
                </c:pt>
                <c:pt idx="738">
                  <c:v>257.86123657226563</c:v>
                </c:pt>
                <c:pt idx="739">
                  <c:v>277.0697021484375</c:v>
                </c:pt>
                <c:pt idx="740">
                  <c:v>275.59933471679688</c:v>
                </c:pt>
                <c:pt idx="741">
                  <c:v>272.19830322265619</c:v>
                </c:pt>
                <c:pt idx="742">
                  <c:v>274.99972534179688</c:v>
                </c:pt>
                <c:pt idx="743">
                  <c:v>248.0495300292969</c:v>
                </c:pt>
                <c:pt idx="744">
                  <c:v>257.64517211914063</c:v>
                </c:pt>
                <c:pt idx="745">
                  <c:v>282.02951049804688</c:v>
                </c:pt>
                <c:pt idx="746">
                  <c:v>258.7005615234375</c:v>
                </c:pt>
                <c:pt idx="747">
                  <c:v>284.22918701171881</c:v>
                </c:pt>
                <c:pt idx="748">
                  <c:v>323.265869140625</c:v>
                </c:pt>
                <c:pt idx="749">
                  <c:v>319.30538940429688</c:v>
                </c:pt>
                <c:pt idx="750">
                  <c:v>276.27151489257813</c:v>
                </c:pt>
                <c:pt idx="751">
                  <c:v>256.41946411132813</c:v>
                </c:pt>
                <c:pt idx="752">
                  <c:v>258.7025146484375</c:v>
                </c:pt>
                <c:pt idx="753">
                  <c:v>287.31781005859381</c:v>
                </c:pt>
                <c:pt idx="754">
                  <c:v>257.31048583984381</c:v>
                </c:pt>
                <c:pt idx="755">
                  <c:v>305.28762817382813</c:v>
                </c:pt>
                <c:pt idx="756">
                  <c:v>281.25631713867188</c:v>
                </c:pt>
                <c:pt idx="757">
                  <c:v>293.52789306640619</c:v>
                </c:pt>
                <c:pt idx="758">
                  <c:v>253.95762634277341</c:v>
                </c:pt>
                <c:pt idx="759">
                  <c:v>243.92756652832031</c:v>
                </c:pt>
                <c:pt idx="760">
                  <c:v>251.48130798339841</c:v>
                </c:pt>
                <c:pt idx="761">
                  <c:v>261.5650634765625</c:v>
                </c:pt>
                <c:pt idx="762">
                  <c:v>273.1282958984375</c:v>
                </c:pt>
                <c:pt idx="763">
                  <c:v>269.63522338867188</c:v>
                </c:pt>
                <c:pt idx="764">
                  <c:v>272.01242065429688</c:v>
                </c:pt>
                <c:pt idx="765">
                  <c:v>324.28591918945313</c:v>
                </c:pt>
                <c:pt idx="766">
                  <c:v>314.91549682617188</c:v>
                </c:pt>
                <c:pt idx="767">
                  <c:v>305.46112060546881</c:v>
                </c:pt>
                <c:pt idx="768">
                  <c:v>301.92767333984381</c:v>
                </c:pt>
                <c:pt idx="769">
                  <c:v>334.47515869140619</c:v>
                </c:pt>
                <c:pt idx="770">
                  <c:v>338.46774291992188</c:v>
                </c:pt>
                <c:pt idx="771">
                  <c:v>346.23471069335938</c:v>
                </c:pt>
                <c:pt idx="772">
                  <c:v>293.87045288085938</c:v>
                </c:pt>
                <c:pt idx="773">
                  <c:v>340.88296508789063</c:v>
                </c:pt>
                <c:pt idx="774">
                  <c:v>330.35711669921881</c:v>
                </c:pt>
                <c:pt idx="775">
                  <c:v>343.69656372070313</c:v>
                </c:pt>
                <c:pt idx="776">
                  <c:v>360.89642333984381</c:v>
                </c:pt>
                <c:pt idx="777">
                  <c:v>332.37734985351563</c:v>
                </c:pt>
                <c:pt idx="778">
                  <c:v>358.35653686523438</c:v>
                </c:pt>
                <c:pt idx="779">
                  <c:v>384.51419067382813</c:v>
                </c:pt>
                <c:pt idx="780">
                  <c:v>425.37484741210938</c:v>
                </c:pt>
                <c:pt idx="781">
                  <c:v>422.28985595703119</c:v>
                </c:pt>
                <c:pt idx="782">
                  <c:v>468.05068969726563</c:v>
                </c:pt>
                <c:pt idx="783">
                  <c:v>434.93515014648438</c:v>
                </c:pt>
                <c:pt idx="784">
                  <c:v>441.90887451171881</c:v>
                </c:pt>
                <c:pt idx="785">
                  <c:v>389.91168212890619</c:v>
                </c:pt>
                <c:pt idx="786">
                  <c:v>352.66860961914063</c:v>
                </c:pt>
                <c:pt idx="787">
                  <c:v>333.32034301757813</c:v>
                </c:pt>
                <c:pt idx="788">
                  <c:v>360.23544311523438</c:v>
                </c:pt>
                <c:pt idx="789">
                  <c:v>381.95278930664063</c:v>
                </c:pt>
                <c:pt idx="790">
                  <c:v>437.45419311523438</c:v>
                </c:pt>
                <c:pt idx="791">
                  <c:v>443.271240234375</c:v>
                </c:pt>
                <c:pt idx="792">
                  <c:v>448.32659912109381</c:v>
                </c:pt>
                <c:pt idx="793">
                  <c:v>455.175537109375</c:v>
                </c:pt>
                <c:pt idx="794">
                  <c:v>470.0701904296875</c:v>
                </c:pt>
                <c:pt idx="795">
                  <c:v>485.20767211914063</c:v>
                </c:pt>
                <c:pt idx="796">
                  <c:v>388.4954833984375</c:v>
                </c:pt>
                <c:pt idx="797">
                  <c:v>425.54693603515619</c:v>
                </c:pt>
                <c:pt idx="798">
                  <c:v>473.83126831054688</c:v>
                </c:pt>
                <c:pt idx="799">
                  <c:v>543.45428466796875</c:v>
                </c:pt>
                <c:pt idx="800">
                  <c:v>519.6689453125</c:v>
                </c:pt>
                <c:pt idx="801">
                  <c:v>612.96478271484375</c:v>
                </c:pt>
                <c:pt idx="802">
                  <c:v>658.04730224609375</c:v>
                </c:pt>
                <c:pt idx="803">
                  <c:v>443.42880249023438</c:v>
                </c:pt>
                <c:pt idx="804">
                  <c:v>401.96624755859381</c:v>
                </c:pt>
                <c:pt idx="805">
                  <c:v>509.29525756835938</c:v>
                </c:pt>
                <c:pt idx="806">
                  <c:v>491.07278442382813</c:v>
                </c:pt>
                <c:pt idx="807">
                  <c:v>441.23440551757813</c:v>
                </c:pt>
                <c:pt idx="808">
                  <c:v>502.4376220703125</c:v>
                </c:pt>
                <c:pt idx="809">
                  <c:v>582.817138671875</c:v>
                </c:pt>
                <c:pt idx="810">
                  <c:v>537.9427490234375</c:v>
                </c:pt>
                <c:pt idx="811">
                  <c:v>521.7767333984375</c:v>
                </c:pt>
                <c:pt idx="812">
                  <c:v>600.979248046875</c:v>
                </c:pt>
                <c:pt idx="813">
                  <c:v>535.73504638671875</c:v>
                </c:pt>
                <c:pt idx="814">
                  <c:v>682.806884765625</c:v>
                </c:pt>
                <c:pt idx="815">
                  <c:v>725.5445556640625</c:v>
                </c:pt>
                <c:pt idx="816">
                  <c:v>725.88641357421875</c:v>
                </c:pt>
                <c:pt idx="817">
                  <c:v>764.8018798828125</c:v>
                </c:pt>
                <c:pt idx="818">
                  <c:v>622.99371337890625</c:v>
                </c:pt>
                <c:pt idx="819">
                  <c:v>710.41558837890625</c:v>
                </c:pt>
                <c:pt idx="820">
                  <c:v>774.20855712890625</c:v>
                </c:pt>
                <c:pt idx="821">
                  <c:v>660.03094482421875</c:v>
                </c:pt>
                <c:pt idx="822">
                  <c:v>762.58148193359375</c:v>
                </c:pt>
                <c:pt idx="823">
                  <c:v>847.0213623046875</c:v>
                </c:pt>
                <c:pt idx="824">
                  <c:v>795.918701171875</c:v>
                </c:pt>
                <c:pt idx="825">
                  <c:v>883.22625732421875</c:v>
                </c:pt>
                <c:pt idx="826">
                  <c:v>721.91473388671875</c:v>
                </c:pt>
                <c:pt idx="827">
                  <c:v>738.55694580078125</c:v>
                </c:pt>
                <c:pt idx="828">
                  <c:v>606.93695068359375</c:v>
                </c:pt>
                <c:pt idx="829">
                  <c:v>764.99749755859375</c:v>
                </c:pt>
                <c:pt idx="830">
                  <c:v>875.12554931640625</c:v>
                </c:pt>
                <c:pt idx="831">
                  <c:v>766.59881591796875</c:v>
                </c:pt>
                <c:pt idx="832">
                  <c:v>869.65252685546875</c:v>
                </c:pt>
                <c:pt idx="833">
                  <c:v>790.35003662109375</c:v>
                </c:pt>
                <c:pt idx="834">
                  <c:v>993.61956787109375</c:v>
                </c:pt>
                <c:pt idx="835">
                  <c:v>1086.933715820312</c:v>
                </c:pt>
                <c:pt idx="836">
                  <c:v>1119.895874023438</c:v>
                </c:pt>
                <c:pt idx="837">
                  <c:v>902.56146240234375</c:v>
                </c:pt>
                <c:pt idx="838">
                  <c:v>937.848388671875</c:v>
                </c:pt>
                <c:pt idx="839">
                  <c:v>809.99127197265625</c:v>
                </c:pt>
                <c:pt idx="840">
                  <c:v>743.17169189453125</c:v>
                </c:pt>
                <c:pt idx="841">
                  <c:v>851.520263671875</c:v>
                </c:pt>
                <c:pt idx="842">
                  <c:v>1033.046020507812</c:v>
                </c:pt>
                <c:pt idx="843">
                  <c:v>1346.754272460938</c:v>
                </c:pt>
                <c:pt idx="844">
                  <c:v>1077.939086914062</c:v>
                </c:pt>
                <c:pt idx="845">
                  <c:v>1171.850463867188</c:v>
                </c:pt>
                <c:pt idx="846">
                  <c:v>1200.84619140625</c:v>
                </c:pt>
                <c:pt idx="847">
                  <c:v>1219.145874023438</c:v>
                </c:pt>
                <c:pt idx="848">
                  <c:v>1304.740600585938</c:v>
                </c:pt>
                <c:pt idx="849">
                  <c:v>978.44512939453125</c:v>
                </c:pt>
                <c:pt idx="850">
                  <c:v>998.82928466796875</c:v>
                </c:pt>
                <c:pt idx="851">
                  <c:v>984.898681640625</c:v>
                </c:pt>
                <c:pt idx="852">
                  <c:v>870.48760986328125</c:v>
                </c:pt>
                <c:pt idx="853">
                  <c:v>906.011474609375</c:v>
                </c:pt>
                <c:pt idx="854">
                  <c:v>877.97540283203125</c:v>
                </c:pt>
                <c:pt idx="855">
                  <c:v>970.91888427734375</c:v>
                </c:pt>
                <c:pt idx="856">
                  <c:v>894.60284423828125</c:v>
                </c:pt>
                <c:pt idx="857">
                  <c:v>1040.378295898438</c:v>
                </c:pt>
                <c:pt idx="858">
                  <c:v>1167.426879882812</c:v>
                </c:pt>
                <c:pt idx="859">
                  <c:v>1194.182250976562</c:v>
                </c:pt>
                <c:pt idx="860">
                  <c:v>1284.256713867188</c:v>
                </c:pt>
                <c:pt idx="861">
                  <c:v>1139.38623046875</c:v>
                </c:pt>
                <c:pt idx="862">
                  <c:v>1169.379028320312</c:v>
                </c:pt>
                <c:pt idx="863">
                  <c:v>1029.106079101562</c:v>
                </c:pt>
                <c:pt idx="864">
                  <c:v>992.59393310546875</c:v>
                </c:pt>
                <c:pt idx="865">
                  <c:v>1170.912841796875</c:v>
                </c:pt>
                <c:pt idx="866">
                  <c:v>1363.579711914062</c:v>
                </c:pt>
                <c:pt idx="867">
                  <c:v>1617.8662109375</c:v>
                </c:pt>
                <c:pt idx="868">
                  <c:v>1645.945678710938</c:v>
                </c:pt>
                <c:pt idx="869">
                  <c:v>1659.8115234375</c:v>
                </c:pt>
                <c:pt idx="870">
                  <c:v>1658.103637695312</c:v>
                </c:pt>
                <c:pt idx="871">
                  <c:v>1632.362915039062</c:v>
                </c:pt>
                <c:pt idx="872">
                  <c:v>1612.510620117188</c:v>
                </c:pt>
                <c:pt idx="873">
                  <c:v>1586.54931640625</c:v>
                </c:pt>
                <c:pt idx="874">
                  <c:v>1710.223999023438</c:v>
                </c:pt>
                <c:pt idx="875">
                  <c:v>1782.890991210938</c:v>
                </c:pt>
                <c:pt idx="876">
                  <c:v>1622.345458984375</c:v>
                </c:pt>
                <c:pt idx="877">
                  <c:v>1660.256958007812</c:v>
                </c:pt>
                <c:pt idx="878">
                  <c:v>1801.663696289062</c:v>
                </c:pt>
                <c:pt idx="879">
                  <c:v>1956.379272460938</c:v>
                </c:pt>
                <c:pt idx="880">
                  <c:v>2034.499389648438</c:v>
                </c:pt>
                <c:pt idx="881">
                  <c:v>1975.563842773438</c:v>
                </c:pt>
                <c:pt idx="882">
                  <c:v>1822.5927734375</c:v>
                </c:pt>
                <c:pt idx="883">
                  <c:v>1959.351318359375</c:v>
                </c:pt>
                <c:pt idx="884">
                  <c:v>1822.526489257812</c:v>
                </c:pt>
                <c:pt idx="885">
                  <c:v>1826.224487304688</c:v>
                </c:pt>
                <c:pt idx="886">
                  <c:v>1674.693969726562</c:v>
                </c:pt>
                <c:pt idx="887">
                  <c:v>1655.833862304688</c:v>
                </c:pt>
                <c:pt idx="888">
                  <c:v>1814.560180664062</c:v>
                </c:pt>
                <c:pt idx="889">
                  <c:v>1828.619140625</c:v>
                </c:pt>
                <c:pt idx="890">
                  <c:v>1814.505493164062</c:v>
                </c:pt>
                <c:pt idx="891">
                  <c:v>1697.588989257812</c:v>
                </c:pt>
                <c:pt idx="892">
                  <c:v>1545.914916992188</c:v>
                </c:pt>
                <c:pt idx="893">
                  <c:v>1579.628784179688</c:v>
                </c:pt>
                <c:pt idx="894">
                  <c:v>1794.088989257812</c:v>
                </c:pt>
                <c:pt idx="895">
                  <c:v>1972.386474609375</c:v>
                </c:pt>
                <c:pt idx="896">
                  <c:v>1739.8662109375</c:v>
                </c:pt>
                <c:pt idx="897">
                  <c:v>1784.390747070312</c:v>
                </c:pt>
                <c:pt idx="898">
                  <c:v>1783.851196289062</c:v>
                </c:pt>
                <c:pt idx="899">
                  <c:v>1915.279907226562</c:v>
                </c:pt>
                <c:pt idx="900">
                  <c:v>2070.169677734375</c:v>
                </c:pt>
                <c:pt idx="901">
                  <c:v>1965.286010742188</c:v>
                </c:pt>
                <c:pt idx="902">
                  <c:v>2021.45849609375</c:v>
                </c:pt>
                <c:pt idx="903">
                  <c:v>2126.326904296875</c:v>
                </c:pt>
                <c:pt idx="904">
                  <c:v>1930.262939453125</c:v>
                </c:pt>
                <c:pt idx="905">
                  <c:v>2158.687744140625</c:v>
                </c:pt>
                <c:pt idx="906">
                  <c:v>2113.62060546875</c:v>
                </c:pt>
                <c:pt idx="907">
                  <c:v>2008.075805664062</c:v>
                </c:pt>
                <c:pt idx="908">
                  <c:v>2064.955322265625</c:v>
                </c:pt>
                <c:pt idx="909">
                  <c:v>2025.3486328125</c:v>
                </c:pt>
                <c:pt idx="910">
                  <c:v>2006.04638671875</c:v>
                </c:pt>
                <c:pt idx="911">
                  <c:v>1929.622314453125</c:v>
                </c:pt>
                <c:pt idx="912">
                  <c:v>1462.715698242188</c:v>
                </c:pt>
                <c:pt idx="913">
                  <c:v>1803.49267578125</c:v>
                </c:pt>
                <c:pt idx="914">
                  <c:v>1581.918334960938</c:v>
                </c:pt>
                <c:pt idx="915">
                  <c:v>1400.417114257812</c:v>
                </c:pt>
                <c:pt idx="916">
                  <c:v>1432.588134765625</c:v>
                </c:pt>
                <c:pt idx="917">
                  <c:v>1601.708129882812</c:v>
                </c:pt>
                <c:pt idx="918">
                  <c:v>1718.19091796875</c:v>
                </c:pt>
                <c:pt idx="919">
                  <c:v>1904.694458007812</c:v>
                </c:pt>
                <c:pt idx="920">
                  <c:v>2000.141967773438</c:v>
                </c:pt>
                <c:pt idx="921">
                  <c:v>2000.542236328125</c:v>
                </c:pt>
                <c:pt idx="922">
                  <c:v>1882.1533203125</c:v>
                </c:pt>
                <c:pt idx="923">
                  <c:v>1755.525024414062</c:v>
                </c:pt>
                <c:pt idx="924">
                  <c:v>1628.863403320312</c:v>
                </c:pt>
                <c:pt idx="925">
                  <c:v>1409.359008789062</c:v>
                </c:pt>
                <c:pt idx="926">
                  <c:v>1665.870727539062</c:v>
                </c:pt>
                <c:pt idx="927">
                  <c:v>1733.253540039062</c:v>
                </c:pt>
                <c:pt idx="928">
                  <c:v>1663.319702148438</c:v>
                </c:pt>
                <c:pt idx="929">
                  <c:v>1935.893676757812</c:v>
                </c:pt>
                <c:pt idx="930">
                  <c:v>1696.171508789062</c:v>
                </c:pt>
                <c:pt idx="931">
                  <c:v>1630.649047851562</c:v>
                </c:pt>
                <c:pt idx="932">
                  <c:v>1485.424682617188</c:v>
                </c:pt>
                <c:pt idx="933">
                  <c:v>1551.553100585938</c:v>
                </c:pt>
                <c:pt idx="934">
                  <c:v>1792.831665039062</c:v>
                </c:pt>
                <c:pt idx="935">
                  <c:v>1820.865356445312</c:v>
                </c:pt>
                <c:pt idx="936">
                  <c:v>2010.63720703125</c:v>
                </c:pt>
                <c:pt idx="937">
                  <c:v>1865.59765625</c:v>
                </c:pt>
                <c:pt idx="938">
                  <c:v>1817.811889648438</c:v>
                </c:pt>
                <c:pt idx="939">
                  <c:v>1643.169311523438</c:v>
                </c:pt>
                <c:pt idx="940">
                  <c:v>1688.756225585938</c:v>
                </c:pt>
                <c:pt idx="941">
                  <c:v>1863.388793945312</c:v>
                </c:pt>
                <c:pt idx="942">
                  <c:v>1815.244995117188</c:v>
                </c:pt>
                <c:pt idx="943">
                  <c:v>1465.041625976562</c:v>
                </c:pt>
                <c:pt idx="944">
                  <c:v>1442.756469726562</c:v>
                </c:pt>
                <c:pt idx="945">
                  <c:v>1612.354248046875</c:v>
                </c:pt>
                <c:pt idx="946">
                  <c:v>1253.249755859375</c:v>
                </c:pt>
                <c:pt idx="947">
                  <c:v>1333.092407226562</c:v>
                </c:pt>
                <c:pt idx="948">
                  <c:v>1423.11376953125</c:v>
                </c:pt>
                <c:pt idx="949">
                  <c:v>1393.323486328125</c:v>
                </c:pt>
                <c:pt idx="950">
                  <c:v>1380.028442382812</c:v>
                </c:pt>
                <c:pt idx="951">
                  <c:v>1326.604736328125</c:v>
                </c:pt>
                <c:pt idx="952">
                  <c:v>1375.490966796875</c:v>
                </c:pt>
                <c:pt idx="953">
                  <c:v>1098.872192382812</c:v>
                </c:pt>
                <c:pt idx="954">
                  <c:v>1133.234375</c:v>
                </c:pt>
                <c:pt idx="955">
                  <c:v>1259.551025390625</c:v>
                </c:pt>
                <c:pt idx="956">
                  <c:v>1242.980346679688</c:v>
                </c:pt>
                <c:pt idx="957">
                  <c:v>1437.362915039062</c:v>
                </c:pt>
                <c:pt idx="958">
                  <c:v>1474.837646484375</c:v>
                </c:pt>
                <c:pt idx="959">
                  <c:v>1345.018310546875</c:v>
                </c:pt>
                <c:pt idx="960">
                  <c:v>1390.471801757812</c:v>
                </c:pt>
                <c:pt idx="961">
                  <c:v>1306.633666992188</c:v>
                </c:pt>
                <c:pt idx="962">
                  <c:v>1175.862548828125</c:v>
                </c:pt>
                <c:pt idx="963">
                  <c:v>1097.353515625</c:v>
                </c:pt>
                <c:pt idx="964">
                  <c:v>1283.546508789062</c:v>
                </c:pt>
                <c:pt idx="965">
                  <c:v>1156.984619140625</c:v>
                </c:pt>
                <c:pt idx="966">
                  <c:v>1310.409545898438</c:v>
                </c:pt>
                <c:pt idx="967">
                  <c:v>1223.070068359375</c:v>
                </c:pt>
                <c:pt idx="968">
                  <c:v>1314.51904296875</c:v>
                </c:pt>
                <c:pt idx="969">
                  <c:v>1287.761840820312</c:v>
                </c:pt>
                <c:pt idx="970">
                  <c:v>1142.379638671875</c:v>
                </c:pt>
                <c:pt idx="971">
                  <c:v>1149.655151367188</c:v>
                </c:pt>
                <c:pt idx="972">
                  <c:v>1419.415893554688</c:v>
                </c:pt>
                <c:pt idx="973">
                  <c:v>1368.410522460938</c:v>
                </c:pt>
                <c:pt idx="974">
                  <c:v>1135.840698242188</c:v>
                </c:pt>
                <c:pt idx="975">
                  <c:v>1145.684448242188</c:v>
                </c:pt>
                <c:pt idx="976">
                  <c:v>1109.447021484375</c:v>
                </c:pt>
                <c:pt idx="977">
                  <c:v>1078.388549804688</c:v>
                </c:pt>
                <c:pt idx="978">
                  <c:v>990.5831298828125</c:v>
                </c:pt>
                <c:pt idx="979">
                  <c:v>1077.049560546875</c:v>
                </c:pt>
                <c:pt idx="980">
                  <c:v>1162.310180664062</c:v>
                </c:pt>
                <c:pt idx="981">
                  <c:v>1030.636962890625</c:v>
                </c:pt>
                <c:pt idx="982">
                  <c:v>1040.425415039062</c:v>
                </c:pt>
                <c:pt idx="983">
                  <c:v>925.3167724609375</c:v>
                </c:pt>
                <c:pt idx="984">
                  <c:v>925.35443115234375</c:v>
                </c:pt>
                <c:pt idx="985">
                  <c:v>817.06903076171875</c:v>
                </c:pt>
                <c:pt idx="986">
                  <c:v>848.35418701171875</c:v>
                </c:pt>
                <c:pt idx="987">
                  <c:v>972.6549072265625</c:v>
                </c:pt>
                <c:pt idx="988">
                  <c:v>1028.479858398438</c:v>
                </c:pt>
                <c:pt idx="989">
                  <c:v>862.33428955078125</c:v>
                </c:pt>
                <c:pt idx="990">
                  <c:v>837.50396728515625</c:v>
                </c:pt>
                <c:pt idx="991">
                  <c:v>991.95068359375</c:v>
                </c:pt>
                <c:pt idx="992">
                  <c:v>749.86285400390625</c:v>
                </c:pt>
                <c:pt idx="993">
                  <c:v>755.7496337890625</c:v>
                </c:pt>
                <c:pt idx="994">
                  <c:v>850.13433837890625</c:v>
                </c:pt>
                <c:pt idx="995">
                  <c:v>1247.520751953125</c:v>
                </c:pt>
                <c:pt idx="996">
                  <c:v>1023.656311035156</c:v>
                </c:pt>
                <c:pt idx="997">
                  <c:v>1118.625</c:v>
                </c:pt>
                <c:pt idx="998">
                  <c:v>1039.2099609375</c:v>
                </c:pt>
                <c:pt idx="999">
                  <c:v>872.8258056640625</c:v>
                </c:pt>
                <c:pt idx="1000">
                  <c:v>800.37908935546875</c:v>
                </c:pt>
                <c:pt idx="1001">
                  <c:v>693.18878173828125</c:v>
                </c:pt>
                <c:pt idx="1002">
                  <c:v>418.03909301757813</c:v>
                </c:pt>
                <c:pt idx="1003">
                  <c:v>462.30319213867188</c:v>
                </c:pt>
                <c:pt idx="1004">
                  <c:v>478.69381713867188</c:v>
                </c:pt>
                <c:pt idx="1005">
                  <c:v>550.2860107421875</c:v>
                </c:pt>
                <c:pt idx="1006">
                  <c:v>568.18316650390625</c:v>
                </c:pt>
                <c:pt idx="1007">
                  <c:v>629.2578125</c:v>
                </c:pt>
                <c:pt idx="1008">
                  <c:v>561.72918701171875</c:v>
                </c:pt>
                <c:pt idx="1009">
                  <c:v>566.61968994140625</c:v>
                </c:pt>
                <c:pt idx="1010">
                  <c:v>544.65106201171875</c:v>
                </c:pt>
                <c:pt idx="1011">
                  <c:v>605.63519287109375</c:v>
                </c:pt>
                <c:pt idx="1012">
                  <c:v>367.41708374023438</c:v>
                </c:pt>
                <c:pt idx="1013">
                  <c:v>402.60104370117188</c:v>
                </c:pt>
                <c:pt idx="1014">
                  <c:v>325.05465698242188</c:v>
                </c:pt>
                <c:pt idx="1015">
                  <c:v>406.42770385742188</c:v>
                </c:pt>
                <c:pt idx="1016">
                  <c:v>496.51473999023438</c:v>
                </c:pt>
                <c:pt idx="1017">
                  <c:v>644.80767822265625</c:v>
                </c:pt>
                <c:pt idx="1018">
                  <c:v>666.98150634765625</c:v>
                </c:pt>
                <c:pt idx="1019">
                  <c:v>483.6697998046875</c:v>
                </c:pt>
                <c:pt idx="1020">
                  <c:v>365.31524658203119</c:v>
                </c:pt>
                <c:pt idx="1021">
                  <c:v>354.39218139648438</c:v>
                </c:pt>
                <c:pt idx="1022">
                  <c:v>386.90322875976563</c:v>
                </c:pt>
                <c:pt idx="1023">
                  <c:v>413.72235107421881</c:v>
                </c:pt>
                <c:pt idx="1024">
                  <c:v>424.35052490234381</c:v>
                </c:pt>
                <c:pt idx="1025">
                  <c:v>383.961669921875</c:v>
                </c:pt>
                <c:pt idx="1026">
                  <c:v>303.58084106445313</c:v>
                </c:pt>
                <c:pt idx="1027">
                  <c:v>309.89306640625</c:v>
                </c:pt>
                <c:pt idx="1028">
                  <c:v>365.96612548828119</c:v>
                </c:pt>
                <c:pt idx="1029">
                  <c:v>385.12039184570313</c:v>
                </c:pt>
                <c:pt idx="1030">
                  <c:v>467.7235107421875</c:v>
                </c:pt>
                <c:pt idx="1031">
                  <c:v>381.25860595703119</c:v>
                </c:pt>
                <c:pt idx="1032">
                  <c:v>349.30279541015619</c:v>
                </c:pt>
                <c:pt idx="1033">
                  <c:v>321.68994140625</c:v>
                </c:pt>
                <c:pt idx="1034">
                  <c:v>385.01895141601563</c:v>
                </c:pt>
                <c:pt idx="1035">
                  <c:v>425.08016967773438</c:v>
                </c:pt>
                <c:pt idx="1036">
                  <c:v>537.14764404296875</c:v>
                </c:pt>
                <c:pt idx="1037">
                  <c:v>478.39859008789063</c:v>
                </c:pt>
                <c:pt idx="1038">
                  <c:v>443.93905639648438</c:v>
                </c:pt>
                <c:pt idx="1039">
                  <c:v>431.52227783203119</c:v>
                </c:pt>
                <c:pt idx="1040">
                  <c:v>540.216064453125</c:v>
                </c:pt>
                <c:pt idx="1041">
                  <c:v>515.94384765625</c:v>
                </c:pt>
                <c:pt idx="1042">
                  <c:v>438.18768310546881</c:v>
                </c:pt>
                <c:pt idx="1043">
                  <c:v>433.3670654296875</c:v>
                </c:pt>
                <c:pt idx="1044">
                  <c:v>439.71905517578119</c:v>
                </c:pt>
                <c:pt idx="1045">
                  <c:v>393.24734497070313</c:v>
                </c:pt>
                <c:pt idx="1046">
                  <c:v>336.65655517578119</c:v>
                </c:pt>
                <c:pt idx="1047">
                  <c:v>336.10342407226563</c:v>
                </c:pt>
                <c:pt idx="1048">
                  <c:v>333.04159545898438</c:v>
                </c:pt>
                <c:pt idx="1049">
                  <c:v>350.26327514648438</c:v>
                </c:pt>
                <c:pt idx="1050">
                  <c:v>375.34463500976563</c:v>
                </c:pt>
                <c:pt idx="1051">
                  <c:v>329.68453979492188</c:v>
                </c:pt>
                <c:pt idx="1052">
                  <c:v>356.22781372070313</c:v>
                </c:pt>
                <c:pt idx="1053">
                  <c:v>340.63571166992188</c:v>
                </c:pt>
                <c:pt idx="1054">
                  <c:v>304.43533325195313</c:v>
                </c:pt>
                <c:pt idx="1055">
                  <c:v>307.08633422851563</c:v>
                </c:pt>
                <c:pt idx="1056">
                  <c:v>255.60719299316409</c:v>
                </c:pt>
                <c:pt idx="1057">
                  <c:v>286.02938842773438</c:v>
                </c:pt>
                <c:pt idx="1058">
                  <c:v>394.09860229492188</c:v>
                </c:pt>
                <c:pt idx="1059">
                  <c:v>351.65615844726563</c:v>
                </c:pt>
                <c:pt idx="1060">
                  <c:v>288.982421875</c:v>
                </c:pt>
                <c:pt idx="1061">
                  <c:v>265.84182739257813</c:v>
                </c:pt>
                <c:pt idx="1062">
                  <c:v>326.2449951171875</c:v>
                </c:pt>
                <c:pt idx="1063">
                  <c:v>359.048583984375</c:v>
                </c:pt>
                <c:pt idx="1064">
                  <c:v>405.30908203125</c:v>
                </c:pt>
                <c:pt idx="1065">
                  <c:v>345.02456665039063</c:v>
                </c:pt>
                <c:pt idx="1066">
                  <c:v>292.25369262695313</c:v>
                </c:pt>
                <c:pt idx="1067">
                  <c:v>301.75881958007813</c:v>
                </c:pt>
                <c:pt idx="1068">
                  <c:v>345.90249633789063</c:v>
                </c:pt>
                <c:pt idx="1069">
                  <c:v>345.58871459960938</c:v>
                </c:pt>
                <c:pt idx="1070">
                  <c:v>299.146484375</c:v>
                </c:pt>
                <c:pt idx="1071">
                  <c:v>299.97100830078119</c:v>
                </c:pt>
                <c:pt idx="1072">
                  <c:v>274.05349731445313</c:v>
                </c:pt>
                <c:pt idx="1073">
                  <c:v>218.04844665527341</c:v>
                </c:pt>
                <c:pt idx="1074">
                  <c:v>240.43092346191409</c:v>
                </c:pt>
                <c:pt idx="1075">
                  <c:v>250.56813049316409</c:v>
                </c:pt>
                <c:pt idx="1076">
                  <c:v>277.58584594726563</c:v>
                </c:pt>
                <c:pt idx="1077">
                  <c:v>305.58480834960938</c:v>
                </c:pt>
                <c:pt idx="1078">
                  <c:v>322.08242797851563</c:v>
                </c:pt>
                <c:pt idx="1079">
                  <c:v>295.87701416015619</c:v>
                </c:pt>
                <c:pt idx="1080">
                  <c:v>303.28475952148438</c:v>
                </c:pt>
                <c:pt idx="1081">
                  <c:v>266.18136596679688</c:v>
                </c:pt>
                <c:pt idx="1082">
                  <c:v>238.69244384765619</c:v>
                </c:pt>
                <c:pt idx="1083">
                  <c:v>230.3528137207031</c:v>
                </c:pt>
                <c:pt idx="1084">
                  <c:v>228.05461120605469</c:v>
                </c:pt>
                <c:pt idx="1085">
                  <c:v>244.70539855957031</c:v>
                </c:pt>
                <c:pt idx="1086">
                  <c:v>221.9511413574219</c:v>
                </c:pt>
                <c:pt idx="1087">
                  <c:v>257.26495361328119</c:v>
                </c:pt>
                <c:pt idx="1088">
                  <c:v>264.3292236328125</c:v>
                </c:pt>
                <c:pt idx="1089">
                  <c:v>174.61102294921881</c:v>
                </c:pt>
                <c:pt idx="1090">
                  <c:v>97.685653686523438</c:v>
                </c:pt>
                <c:pt idx="1091">
                  <c:v>231.87797546386719</c:v>
                </c:pt>
                <c:pt idx="1092">
                  <c:v>286.0067138671875</c:v>
                </c:pt>
                <c:pt idx="1093">
                  <c:v>305.66146850585938</c:v>
                </c:pt>
                <c:pt idx="1094">
                  <c:v>287.92605590820313</c:v>
                </c:pt>
                <c:pt idx="1095">
                  <c:v>293.55703735351563</c:v>
                </c:pt>
                <c:pt idx="1096">
                  <c:v>266.81454467773438</c:v>
                </c:pt>
                <c:pt idx="1097">
                  <c:v>265.02420043945313</c:v>
                </c:pt>
                <c:pt idx="1098">
                  <c:v>269.50057983398438</c:v>
                </c:pt>
                <c:pt idx="1099">
                  <c:v>277.47930908203119</c:v>
                </c:pt>
                <c:pt idx="1100">
                  <c:v>240.56053161621091</c:v>
                </c:pt>
                <c:pt idx="1101">
                  <c:v>248.60267639160159</c:v>
                </c:pt>
                <c:pt idx="1102">
                  <c:v>257.49038696289063</c:v>
                </c:pt>
                <c:pt idx="1103">
                  <c:v>250.87849426269531</c:v>
                </c:pt>
                <c:pt idx="1104">
                  <c:v>189.85948181152341</c:v>
                </c:pt>
                <c:pt idx="1105">
                  <c:v>268.31515502929688</c:v>
                </c:pt>
                <c:pt idx="1106">
                  <c:v>232.1471862792969</c:v>
                </c:pt>
                <c:pt idx="1107">
                  <c:v>265.04620361328119</c:v>
                </c:pt>
                <c:pt idx="1108">
                  <c:v>244.1638488769531</c:v>
                </c:pt>
                <c:pt idx="1109">
                  <c:v>241.25962829589841</c:v>
                </c:pt>
                <c:pt idx="1110">
                  <c:v>237.3987121582031</c:v>
                </c:pt>
                <c:pt idx="1111">
                  <c:v>234.51829528808591</c:v>
                </c:pt>
                <c:pt idx="1112">
                  <c:v>251.50163269042969</c:v>
                </c:pt>
                <c:pt idx="1113">
                  <c:v>226.53208923339841</c:v>
                </c:pt>
                <c:pt idx="1114">
                  <c:v>216.93101501464841</c:v>
                </c:pt>
                <c:pt idx="1115">
                  <c:v>225.69871520996091</c:v>
                </c:pt>
                <c:pt idx="1116">
                  <c:v>230.49626159667969</c:v>
                </c:pt>
                <c:pt idx="1117">
                  <c:v>265.63272094726563</c:v>
                </c:pt>
                <c:pt idx="1118">
                  <c:v>277.04486083984381</c:v>
                </c:pt>
                <c:pt idx="1119">
                  <c:v>264.69186401367188</c:v>
                </c:pt>
                <c:pt idx="1120">
                  <c:v>278.62689208984381</c:v>
                </c:pt>
                <c:pt idx="1121">
                  <c:v>272.24203491210938</c:v>
                </c:pt>
                <c:pt idx="1122">
                  <c:v>250.1221618652344</c:v>
                </c:pt>
                <c:pt idx="1123">
                  <c:v>262.10787963867188</c:v>
                </c:pt>
                <c:pt idx="1124">
                  <c:v>279.37814331054688</c:v>
                </c:pt>
                <c:pt idx="1125">
                  <c:v>315.80587768554688</c:v>
                </c:pt>
                <c:pt idx="1126">
                  <c:v>326.41018676757813</c:v>
                </c:pt>
                <c:pt idx="1127">
                  <c:v>310.84991455078119</c:v>
                </c:pt>
                <c:pt idx="1128">
                  <c:v>321.7623291015625</c:v>
                </c:pt>
                <c:pt idx="1129">
                  <c:v>309.48886108398438</c:v>
                </c:pt>
                <c:pt idx="1130">
                  <c:v>347.2613525390625</c:v>
                </c:pt>
                <c:pt idx="1131">
                  <c:v>344.33416748046881</c:v>
                </c:pt>
                <c:pt idx="1132">
                  <c:v>392.41818237304688</c:v>
                </c:pt>
                <c:pt idx="1133">
                  <c:v>407.818115234375</c:v>
                </c:pt>
                <c:pt idx="1134">
                  <c:v>393.72256469726563</c:v>
                </c:pt>
                <c:pt idx="1135">
                  <c:v>349.02444458007813</c:v>
                </c:pt>
                <c:pt idx="1136">
                  <c:v>267.50869750976563</c:v>
                </c:pt>
                <c:pt idx="1137">
                  <c:v>274.960205078125</c:v>
                </c:pt>
                <c:pt idx="1138">
                  <c:v>265.48394775390619</c:v>
                </c:pt>
                <c:pt idx="1139">
                  <c:v>257.4915771484375</c:v>
                </c:pt>
                <c:pt idx="1140">
                  <c:v>274.49856567382813</c:v>
                </c:pt>
                <c:pt idx="1141">
                  <c:v>292.51242065429688</c:v>
                </c:pt>
                <c:pt idx="1142">
                  <c:v>261.50112915039063</c:v>
                </c:pt>
                <c:pt idx="1143">
                  <c:v>270.48919677734381</c:v>
                </c:pt>
                <c:pt idx="1144">
                  <c:v>233.61503601074219</c:v>
                </c:pt>
                <c:pt idx="1145">
                  <c:v>268.75051879882813</c:v>
                </c:pt>
                <c:pt idx="1146">
                  <c:v>376.47503662109381</c:v>
                </c:pt>
                <c:pt idx="1147">
                  <c:v>389.35244750976563</c:v>
                </c:pt>
                <c:pt idx="1148">
                  <c:v>342.89614868164063</c:v>
                </c:pt>
                <c:pt idx="1149">
                  <c:v>340.78262329101563</c:v>
                </c:pt>
                <c:pt idx="1150">
                  <c:v>337.7353515625</c:v>
                </c:pt>
                <c:pt idx="1151">
                  <c:v>405.02108764648438</c:v>
                </c:pt>
                <c:pt idx="1152">
                  <c:v>362.06817626953119</c:v>
                </c:pt>
                <c:pt idx="1153">
                  <c:v>426.85757446289063</c:v>
                </c:pt>
                <c:pt idx="1154">
                  <c:v>458.79623413085938</c:v>
                </c:pt>
                <c:pt idx="1155">
                  <c:v>402.9813232421875</c:v>
                </c:pt>
                <c:pt idx="1156">
                  <c:v>402.50912475585938</c:v>
                </c:pt>
                <c:pt idx="1157">
                  <c:v>438.62637329101563</c:v>
                </c:pt>
                <c:pt idx="1158">
                  <c:v>433.84292602539063</c:v>
                </c:pt>
                <c:pt idx="1159">
                  <c:v>411.9801025390625</c:v>
                </c:pt>
                <c:pt idx="1160">
                  <c:v>359.20050048828119</c:v>
                </c:pt>
                <c:pt idx="1161">
                  <c:v>365.62039184570313</c:v>
                </c:pt>
                <c:pt idx="1162">
                  <c:v>399.59237670898438</c:v>
                </c:pt>
                <c:pt idx="1163">
                  <c:v>481.54266357421881</c:v>
                </c:pt>
                <c:pt idx="1164">
                  <c:v>582.113037109375</c:v>
                </c:pt>
                <c:pt idx="1165">
                  <c:v>558.85369873046875</c:v>
                </c:pt>
                <c:pt idx="1166">
                  <c:v>514.71490478515625</c:v>
                </c:pt>
                <c:pt idx="1167">
                  <c:v>487.79556274414063</c:v>
                </c:pt>
                <c:pt idx="1168">
                  <c:v>547.1334228515625</c:v>
                </c:pt>
                <c:pt idx="1169">
                  <c:v>473.57928466796881</c:v>
                </c:pt>
                <c:pt idx="1170">
                  <c:v>452.8624267578125</c:v>
                </c:pt>
                <c:pt idx="1171">
                  <c:v>436.318115234375</c:v>
                </c:pt>
                <c:pt idx="1172">
                  <c:v>549.62298583984375</c:v>
                </c:pt>
                <c:pt idx="1173">
                  <c:v>596.9696044921875</c:v>
                </c:pt>
                <c:pt idx="1174">
                  <c:v>579.760009765625</c:v>
                </c:pt>
                <c:pt idx="1175">
                  <c:v>503.30673217773438</c:v>
                </c:pt>
                <c:pt idx="1176">
                  <c:v>482.99130249023438</c:v>
                </c:pt>
                <c:pt idx="1177">
                  <c:v>627.89093017578125</c:v>
                </c:pt>
                <c:pt idx="1178">
                  <c:v>761.19720458984375</c:v>
                </c:pt>
                <c:pt idx="1179">
                  <c:v>722.29473876953125</c:v>
                </c:pt>
                <c:pt idx="1180">
                  <c:v>768.30047607421875</c:v>
                </c:pt>
                <c:pt idx="1181">
                  <c:v>787.40277099609375</c:v>
                </c:pt>
                <c:pt idx="1182">
                  <c:v>714.32305908203125</c:v>
                </c:pt>
                <c:pt idx="1183">
                  <c:v>616.9886474609375</c:v>
                </c:pt>
                <c:pt idx="1184">
                  <c:v>518.4696044921875</c:v>
                </c:pt>
                <c:pt idx="1185">
                  <c:v>693.861328125</c:v>
                </c:pt>
                <c:pt idx="1186">
                  <c:v>667.29705810546875</c:v>
                </c:pt>
                <c:pt idx="1187">
                  <c:v>738.34906005859375</c:v>
                </c:pt>
                <c:pt idx="1188">
                  <c:v>783.97894287109375</c:v>
                </c:pt>
                <c:pt idx="1189">
                  <c:v>737.72027587890625</c:v>
                </c:pt>
                <c:pt idx="1190">
                  <c:v>953.6309814453125</c:v>
                </c:pt>
                <c:pt idx="1191">
                  <c:v>998.33892822265625</c:v>
                </c:pt>
                <c:pt idx="1192">
                  <c:v>1021.501159667969</c:v>
                </c:pt>
                <c:pt idx="1193">
                  <c:v>1099.2685546875</c:v>
                </c:pt>
                <c:pt idx="1194">
                  <c:v>860.80987548828125</c:v>
                </c:pt>
                <c:pt idx="1195">
                  <c:v>737.25115966796875</c:v>
                </c:pt>
                <c:pt idx="1196">
                  <c:v>748.18267822265625</c:v>
                </c:pt>
                <c:pt idx="1197">
                  <c:v>844.39495849609375</c:v>
                </c:pt>
                <c:pt idx="1198">
                  <c:v>804.62139892578125</c:v>
                </c:pt>
                <c:pt idx="1199">
                  <c:v>754.50836181640625</c:v>
                </c:pt>
                <c:pt idx="1200">
                  <c:v>726.34075927734375</c:v>
                </c:pt>
                <c:pt idx="1201">
                  <c:v>754.189208984375</c:v>
                </c:pt>
                <c:pt idx="1202">
                  <c:v>930.965087890625</c:v>
                </c:pt>
                <c:pt idx="1203">
                  <c:v>1079.910034179688</c:v>
                </c:pt>
                <c:pt idx="1204">
                  <c:v>1038.198852539062</c:v>
                </c:pt>
                <c:pt idx="1205">
                  <c:v>890.48150634765625</c:v>
                </c:pt>
                <c:pt idx="1206">
                  <c:v>896.23345947265625</c:v>
                </c:pt>
                <c:pt idx="1207">
                  <c:v>793.1595458984375</c:v>
                </c:pt>
                <c:pt idx="1208">
                  <c:v>958.13519287109375</c:v>
                </c:pt>
                <c:pt idx="1209">
                  <c:v>1217.861572265625</c:v>
                </c:pt>
                <c:pt idx="1210">
                  <c:v>1116.873168945312</c:v>
                </c:pt>
                <c:pt idx="1211">
                  <c:v>985.97406005859375</c:v>
                </c:pt>
                <c:pt idx="1212">
                  <c:v>919.9364013671875</c:v>
                </c:pt>
                <c:pt idx="1213">
                  <c:v>982.11065673828125</c:v>
                </c:pt>
                <c:pt idx="1214">
                  <c:v>1118.552490234375</c:v>
                </c:pt>
                <c:pt idx="1215">
                  <c:v>1199.330688476562</c:v>
                </c:pt>
                <c:pt idx="1216">
                  <c:v>1174.093017578125</c:v>
                </c:pt>
                <c:pt idx="1217">
                  <c:v>1147.394165039062</c:v>
                </c:pt>
                <c:pt idx="1218">
                  <c:v>1265.005493164062</c:v>
                </c:pt>
                <c:pt idx="1219">
                  <c:v>1291.24267578125</c:v>
                </c:pt>
                <c:pt idx="1220">
                  <c:v>1336.904418945312</c:v>
                </c:pt>
                <c:pt idx="1221">
                  <c:v>1271.798583984375</c:v>
                </c:pt>
                <c:pt idx="1222">
                  <c:v>1307.887573242188</c:v>
                </c:pt>
                <c:pt idx="1223">
                  <c:v>1255.7373046875</c:v>
                </c:pt>
                <c:pt idx="1224">
                  <c:v>1066.213745117188</c:v>
                </c:pt>
                <c:pt idx="1225">
                  <c:v>1196.527099609375</c:v>
                </c:pt>
                <c:pt idx="1226">
                  <c:v>1374.822143554688</c:v>
                </c:pt>
                <c:pt idx="1227">
                  <c:v>1403.530883789062</c:v>
                </c:pt>
                <c:pt idx="1228">
                  <c:v>1458.144897460938</c:v>
                </c:pt>
                <c:pt idx="1229">
                  <c:v>1395.245239257812</c:v>
                </c:pt>
                <c:pt idx="1230">
                  <c:v>1539.385498046875</c:v>
                </c:pt>
                <c:pt idx="1231">
                  <c:v>1555.536499023438</c:v>
                </c:pt>
                <c:pt idx="1232">
                  <c:v>1442.530883789062</c:v>
                </c:pt>
                <c:pt idx="1233">
                  <c:v>1325.4384765625</c:v>
                </c:pt>
                <c:pt idx="1234">
                  <c:v>1329.464965820312</c:v>
                </c:pt>
                <c:pt idx="1235">
                  <c:v>1506.792114257812</c:v>
                </c:pt>
                <c:pt idx="1236">
                  <c:v>1700.522338867188</c:v>
                </c:pt>
                <c:pt idx="1237">
                  <c:v>1523.029907226562</c:v>
                </c:pt>
                <c:pt idx="1238">
                  <c:v>1526.626342773438</c:v>
                </c:pt>
                <c:pt idx="1239">
                  <c:v>1438.587280273438</c:v>
                </c:pt>
                <c:pt idx="1240">
                  <c:v>1509.960571289062</c:v>
                </c:pt>
                <c:pt idx="1241">
                  <c:v>1543.228393554688</c:v>
                </c:pt>
                <c:pt idx="1242">
                  <c:v>1593.880737304688</c:v>
                </c:pt>
                <c:pt idx="1243">
                  <c:v>1696.770263671875</c:v>
                </c:pt>
                <c:pt idx="1244">
                  <c:v>1778.018920898438</c:v>
                </c:pt>
                <c:pt idx="1245">
                  <c:v>1693.931762695312</c:v>
                </c:pt>
                <c:pt idx="1246">
                  <c:v>1743.585815429688</c:v>
                </c:pt>
                <c:pt idx="1247">
                  <c:v>1966.0517578125</c:v>
                </c:pt>
                <c:pt idx="1248">
                  <c:v>1709.504150390625</c:v>
                </c:pt>
                <c:pt idx="1249">
                  <c:v>1409.82373046875</c:v>
                </c:pt>
                <c:pt idx="1250">
                  <c:v>1671.814819335938</c:v>
                </c:pt>
                <c:pt idx="1251">
                  <c:v>1613.983642578125</c:v>
                </c:pt>
                <c:pt idx="1252">
                  <c:v>1566.615600585938</c:v>
                </c:pt>
                <c:pt idx="1253">
                  <c:v>1539.53955078125</c:v>
                </c:pt>
                <c:pt idx="1254">
                  <c:v>1658.698120117188</c:v>
                </c:pt>
                <c:pt idx="1255">
                  <c:v>1961.912353515625</c:v>
                </c:pt>
                <c:pt idx="1256">
                  <c:v>1740.595581054688</c:v>
                </c:pt>
                <c:pt idx="1257">
                  <c:v>1434.710571289062</c:v>
                </c:pt>
                <c:pt idx="1258">
                  <c:v>1652.594482421875</c:v>
                </c:pt>
                <c:pt idx="1259">
                  <c:v>1737.459594726562</c:v>
                </c:pt>
                <c:pt idx="1260">
                  <c:v>1635.44287109375</c:v>
                </c:pt>
                <c:pt idx="1261">
                  <c:v>1856.289184570312</c:v>
                </c:pt>
                <c:pt idx="1262">
                  <c:v>1804.678955078125</c:v>
                </c:pt>
                <c:pt idx="1263">
                  <c:v>1940.252319335938</c:v>
                </c:pt>
                <c:pt idx="1264">
                  <c:v>2026.868530273438</c:v>
                </c:pt>
                <c:pt idx="1265">
                  <c:v>1981.82177734375</c:v>
                </c:pt>
                <c:pt idx="1266">
                  <c:v>1931.261596679688</c:v>
                </c:pt>
                <c:pt idx="1267">
                  <c:v>2198.892333984375</c:v>
                </c:pt>
                <c:pt idx="1268">
                  <c:v>1997.408569335938</c:v>
                </c:pt>
                <c:pt idx="1269">
                  <c:v>1844.250366210938</c:v>
                </c:pt>
                <c:pt idx="1270">
                  <c:v>1651.517456054688</c:v>
                </c:pt>
                <c:pt idx="1271">
                  <c:v>1819.058837890625</c:v>
                </c:pt>
                <c:pt idx="1272">
                  <c:v>1877.837524414062</c:v>
                </c:pt>
                <c:pt idx="1273">
                  <c:v>1852.511108398438</c:v>
                </c:pt>
                <c:pt idx="1274">
                  <c:v>1707.533325195312</c:v>
                </c:pt>
                <c:pt idx="1275">
                  <c:v>1868.034545898438</c:v>
                </c:pt>
                <c:pt idx="1276">
                  <c:v>2072.43212890625</c:v>
                </c:pt>
                <c:pt idx="1277">
                  <c:v>1682.048706054688</c:v>
                </c:pt>
                <c:pt idx="1278">
                  <c:v>1614.961303710938</c:v>
                </c:pt>
                <c:pt idx="1279">
                  <c:v>1811.252563476562</c:v>
                </c:pt>
                <c:pt idx="1280">
                  <c:v>1621.319213867188</c:v>
                </c:pt>
                <c:pt idx="1281">
                  <c:v>1440.319946289062</c:v>
                </c:pt>
                <c:pt idx="1282">
                  <c:v>1578.513549804688</c:v>
                </c:pt>
                <c:pt idx="1283">
                  <c:v>1587.291625976562</c:v>
                </c:pt>
                <c:pt idx="1284">
                  <c:v>1428.506103515625</c:v>
                </c:pt>
                <c:pt idx="1285">
                  <c:v>1400.568115234375</c:v>
                </c:pt>
                <c:pt idx="1286">
                  <c:v>1591.813110351562</c:v>
                </c:pt>
                <c:pt idx="1287">
                  <c:v>1584.510375976562</c:v>
                </c:pt>
                <c:pt idx="1288">
                  <c:v>1704.182861328125</c:v>
                </c:pt>
                <c:pt idx="1289">
                  <c:v>1590.612915039062</c:v>
                </c:pt>
                <c:pt idx="1290">
                  <c:v>1698.46875</c:v>
                </c:pt>
                <c:pt idx="1291">
                  <c:v>1765.265014648438</c:v>
                </c:pt>
                <c:pt idx="1292">
                  <c:v>1916.674194335938</c:v>
                </c:pt>
                <c:pt idx="1293">
                  <c:v>1973.456298828125</c:v>
                </c:pt>
                <c:pt idx="1294">
                  <c:v>2026.481323242188</c:v>
                </c:pt>
                <c:pt idx="1295">
                  <c:v>1875.537353515625</c:v>
                </c:pt>
                <c:pt idx="1296">
                  <c:v>1642.976684570312</c:v>
                </c:pt>
                <c:pt idx="1297">
                  <c:v>1655.41650390625</c:v>
                </c:pt>
                <c:pt idx="1298">
                  <c:v>1698.954223632812</c:v>
                </c:pt>
                <c:pt idx="1299">
                  <c:v>2151.6376953125</c:v>
                </c:pt>
                <c:pt idx="1300">
                  <c:v>1383.174560546875</c:v>
                </c:pt>
                <c:pt idx="1301">
                  <c:v>1412.334716796875</c:v>
                </c:pt>
                <c:pt idx="1302">
                  <c:v>1664.877685546875</c:v>
                </c:pt>
                <c:pt idx="1303">
                  <c:v>1922.573852539062</c:v>
                </c:pt>
                <c:pt idx="1304">
                  <c:v>1545.9833984375</c:v>
                </c:pt>
                <c:pt idx="1305">
                  <c:v>1592.56201171875</c:v>
                </c:pt>
                <c:pt idx="1306">
                  <c:v>1487.396362304688</c:v>
                </c:pt>
                <c:pt idx="1307">
                  <c:v>1699.148315429688</c:v>
                </c:pt>
                <c:pt idx="1308">
                  <c:v>1479.768920898438</c:v>
                </c:pt>
                <c:pt idx="1309">
                  <c:v>1498.888793945312</c:v>
                </c:pt>
                <c:pt idx="1310">
                  <c:v>1375.822387695312</c:v>
                </c:pt>
                <c:pt idx="1311">
                  <c:v>1378.75048828125</c:v>
                </c:pt>
                <c:pt idx="1312">
                  <c:v>1346.361938476562</c:v>
                </c:pt>
                <c:pt idx="1313">
                  <c:v>1378.35400390625</c:v>
                </c:pt>
                <c:pt idx="1314">
                  <c:v>1598.839111328125</c:v>
                </c:pt>
                <c:pt idx="1315">
                  <c:v>1716.330688476562</c:v>
                </c:pt>
                <c:pt idx="1316">
                  <c:v>1695.470581054688</c:v>
                </c:pt>
                <c:pt idx="1317">
                  <c:v>1558.70654296875</c:v>
                </c:pt>
                <c:pt idx="1318">
                  <c:v>1334.85400390625</c:v>
                </c:pt>
                <c:pt idx="1319">
                  <c:v>1187.125122070312</c:v>
                </c:pt>
                <c:pt idx="1320">
                  <c:v>1194.014526367188</c:v>
                </c:pt>
                <c:pt idx="1321">
                  <c:v>1225.061645507812</c:v>
                </c:pt>
                <c:pt idx="1322">
                  <c:v>1513.914916992188</c:v>
                </c:pt>
                <c:pt idx="1323">
                  <c:v>1629.991821289062</c:v>
                </c:pt>
                <c:pt idx="1324">
                  <c:v>1465.682006835938</c:v>
                </c:pt>
                <c:pt idx="1325">
                  <c:v>1563.13427734375</c:v>
                </c:pt>
                <c:pt idx="1326">
                  <c:v>1292.293334960938</c:v>
                </c:pt>
                <c:pt idx="1327">
                  <c:v>1368.801635742188</c:v>
                </c:pt>
                <c:pt idx="1328">
                  <c:v>1407.989501953125</c:v>
                </c:pt>
                <c:pt idx="1329">
                  <c:v>1576.591674804688</c:v>
                </c:pt>
                <c:pt idx="1330">
                  <c:v>1300.531127929688</c:v>
                </c:pt>
                <c:pt idx="1331">
                  <c:v>1378.12939453125</c:v>
                </c:pt>
                <c:pt idx="1332">
                  <c:v>1423.54833984375</c:v>
                </c:pt>
                <c:pt idx="1333">
                  <c:v>1294.908813476562</c:v>
                </c:pt>
                <c:pt idx="1334">
                  <c:v>1303.236938476562</c:v>
                </c:pt>
                <c:pt idx="1335">
                  <c:v>1511.95263671875</c:v>
                </c:pt>
                <c:pt idx="1336">
                  <c:v>1334.231079101562</c:v>
                </c:pt>
                <c:pt idx="1337">
                  <c:v>1246.415771484375</c:v>
                </c:pt>
                <c:pt idx="1338">
                  <c:v>1308.74365234375</c:v>
                </c:pt>
                <c:pt idx="1339">
                  <c:v>1383.137573242188</c:v>
                </c:pt>
                <c:pt idx="1340">
                  <c:v>1171.90673828125</c:v>
                </c:pt>
                <c:pt idx="1341">
                  <c:v>1104.128051757812</c:v>
                </c:pt>
                <c:pt idx="1342">
                  <c:v>1146.676391601562</c:v>
                </c:pt>
                <c:pt idx="1343">
                  <c:v>1166.249633789062</c:v>
                </c:pt>
                <c:pt idx="1344">
                  <c:v>1068.457641601562</c:v>
                </c:pt>
                <c:pt idx="1345">
                  <c:v>1053.710083007812</c:v>
                </c:pt>
                <c:pt idx="1346">
                  <c:v>1008.013916015625</c:v>
                </c:pt>
                <c:pt idx="1347">
                  <c:v>1064.281616210938</c:v>
                </c:pt>
                <c:pt idx="1348">
                  <c:v>1117.126708984375</c:v>
                </c:pt>
                <c:pt idx="1349">
                  <c:v>1242.256958007812</c:v>
                </c:pt>
                <c:pt idx="1350">
                  <c:v>1189.731323242188</c:v>
                </c:pt>
                <c:pt idx="1351">
                  <c:v>999.43182373046875</c:v>
                </c:pt>
                <c:pt idx="1352">
                  <c:v>1184.794799804688</c:v>
                </c:pt>
                <c:pt idx="1353">
                  <c:v>936.81781005859375</c:v>
                </c:pt>
                <c:pt idx="1354">
                  <c:v>965.93707275390625</c:v>
                </c:pt>
                <c:pt idx="1355">
                  <c:v>732.31292724609375</c:v>
                </c:pt>
                <c:pt idx="1356">
                  <c:v>870.05572509765625</c:v>
                </c:pt>
                <c:pt idx="1357">
                  <c:v>1219.922973632812</c:v>
                </c:pt>
                <c:pt idx="1358">
                  <c:v>876.54998779296875</c:v>
                </c:pt>
                <c:pt idx="1359">
                  <c:v>852.82611083984375</c:v>
                </c:pt>
                <c:pt idx="1360">
                  <c:v>890.45684814453125</c:v>
                </c:pt>
                <c:pt idx="1361">
                  <c:v>988.02716064453125</c:v>
                </c:pt>
                <c:pt idx="1362">
                  <c:v>885.57513427734375</c:v>
                </c:pt>
                <c:pt idx="1363">
                  <c:v>864.541748046875</c:v>
                </c:pt>
                <c:pt idx="1364">
                  <c:v>750.48187255859375</c:v>
                </c:pt>
                <c:pt idx="1365">
                  <c:v>575.7957763671875</c:v>
                </c:pt>
                <c:pt idx="1366">
                  <c:v>619.19671630859375</c:v>
                </c:pt>
                <c:pt idx="1367">
                  <c:v>735.10479736328125</c:v>
                </c:pt>
                <c:pt idx="1368">
                  <c:v>577.04449462890625</c:v>
                </c:pt>
                <c:pt idx="1369">
                  <c:v>791.48406982421875</c:v>
                </c:pt>
                <c:pt idx="1370">
                  <c:v>744.3045654296875</c:v>
                </c:pt>
                <c:pt idx="1371">
                  <c:v>745.7568359375</c:v>
                </c:pt>
                <c:pt idx="1372">
                  <c:v>636.37164306640625</c:v>
                </c:pt>
                <c:pt idx="1373">
                  <c:v>762.27642822265625</c:v>
                </c:pt>
                <c:pt idx="1374">
                  <c:v>712.78985595703125</c:v>
                </c:pt>
                <c:pt idx="1375">
                  <c:v>760.804443359375</c:v>
                </c:pt>
                <c:pt idx="1376">
                  <c:v>594.4351806640625</c:v>
                </c:pt>
                <c:pt idx="1377">
                  <c:v>612.29132080078125</c:v>
                </c:pt>
                <c:pt idx="1378">
                  <c:v>734.83892822265625</c:v>
                </c:pt>
                <c:pt idx="1379">
                  <c:v>593.06146240234375</c:v>
                </c:pt>
                <c:pt idx="1380">
                  <c:v>525.0357666015625</c:v>
                </c:pt>
                <c:pt idx="1381">
                  <c:v>589.19317626953125</c:v>
                </c:pt>
                <c:pt idx="1382">
                  <c:v>742.0908203125</c:v>
                </c:pt>
                <c:pt idx="1383">
                  <c:v>554.5875244140625</c:v>
                </c:pt>
                <c:pt idx="1384">
                  <c:v>464.77120971679688</c:v>
                </c:pt>
                <c:pt idx="1385">
                  <c:v>533.32318115234375</c:v>
                </c:pt>
                <c:pt idx="1386">
                  <c:v>587.989013671875</c:v>
                </c:pt>
                <c:pt idx="1387">
                  <c:v>513.9735107421875</c:v>
                </c:pt>
                <c:pt idx="1388">
                  <c:v>524.86871337890625</c:v>
                </c:pt>
                <c:pt idx="1389">
                  <c:v>527.0242919921875</c:v>
                </c:pt>
                <c:pt idx="1390">
                  <c:v>497.8994140625</c:v>
                </c:pt>
                <c:pt idx="1391">
                  <c:v>490.924072265625</c:v>
                </c:pt>
                <c:pt idx="1392">
                  <c:v>490.25668334960938</c:v>
                </c:pt>
                <c:pt idx="1393">
                  <c:v>429.69467163085938</c:v>
                </c:pt>
                <c:pt idx="1394">
                  <c:v>572.81536865234375</c:v>
                </c:pt>
                <c:pt idx="1395">
                  <c:v>529.5457763671875</c:v>
                </c:pt>
                <c:pt idx="1396">
                  <c:v>415.53054809570313</c:v>
                </c:pt>
                <c:pt idx="1397">
                  <c:v>407.23147583007813</c:v>
                </c:pt>
                <c:pt idx="1398">
                  <c:v>357.02468872070313</c:v>
                </c:pt>
                <c:pt idx="1399">
                  <c:v>325.92681884765619</c:v>
                </c:pt>
                <c:pt idx="1400">
                  <c:v>369.54751586914063</c:v>
                </c:pt>
                <c:pt idx="1401">
                  <c:v>442.5899658203125</c:v>
                </c:pt>
                <c:pt idx="1402">
                  <c:v>434.91888427734381</c:v>
                </c:pt>
                <c:pt idx="1403">
                  <c:v>306.98577880859381</c:v>
                </c:pt>
                <c:pt idx="1404">
                  <c:v>451.57269287109381</c:v>
                </c:pt>
                <c:pt idx="1405">
                  <c:v>381.35406494140619</c:v>
                </c:pt>
                <c:pt idx="1406">
                  <c:v>293.95651245117188</c:v>
                </c:pt>
                <c:pt idx="1407">
                  <c:v>342.32061767578119</c:v>
                </c:pt>
                <c:pt idx="1408">
                  <c:v>431.43423461914063</c:v>
                </c:pt>
                <c:pt idx="1409">
                  <c:v>362.40606689453119</c:v>
                </c:pt>
                <c:pt idx="1410">
                  <c:v>341.79965209960938</c:v>
                </c:pt>
                <c:pt idx="1411">
                  <c:v>351.07803344726563</c:v>
                </c:pt>
                <c:pt idx="1412">
                  <c:v>328.67123413085938</c:v>
                </c:pt>
                <c:pt idx="1413">
                  <c:v>326.28662109375</c:v>
                </c:pt>
                <c:pt idx="1414">
                  <c:v>357.64352416992188</c:v>
                </c:pt>
                <c:pt idx="1415">
                  <c:v>310.08206176757813</c:v>
                </c:pt>
                <c:pt idx="1416">
                  <c:v>349.62423706054688</c:v>
                </c:pt>
                <c:pt idx="1417">
                  <c:v>430.94754028320313</c:v>
                </c:pt>
                <c:pt idx="1418">
                  <c:v>384.75711059570313</c:v>
                </c:pt>
                <c:pt idx="1419">
                  <c:v>332.88003540039063</c:v>
                </c:pt>
                <c:pt idx="1420">
                  <c:v>294.8836669921875</c:v>
                </c:pt>
                <c:pt idx="1421">
                  <c:v>286.13833618164063</c:v>
                </c:pt>
                <c:pt idx="1422">
                  <c:v>272.0751953125</c:v>
                </c:pt>
                <c:pt idx="1423">
                  <c:v>286.07070922851563</c:v>
                </c:pt>
                <c:pt idx="1424">
                  <c:v>299.82235717773438</c:v>
                </c:pt>
                <c:pt idx="1425">
                  <c:v>270.87295532226563</c:v>
                </c:pt>
                <c:pt idx="1426">
                  <c:v>325.7197265625</c:v>
                </c:pt>
                <c:pt idx="1427">
                  <c:v>323.12710571289063</c:v>
                </c:pt>
                <c:pt idx="1428">
                  <c:v>374.58978271484381</c:v>
                </c:pt>
                <c:pt idx="1429">
                  <c:v>429.761474609375</c:v>
                </c:pt>
                <c:pt idx="1430">
                  <c:v>424.2354736328125</c:v>
                </c:pt>
                <c:pt idx="1431">
                  <c:v>457.30120849609381</c:v>
                </c:pt>
                <c:pt idx="1432">
                  <c:v>426.0726318359375</c:v>
                </c:pt>
                <c:pt idx="1433">
                  <c:v>358.11782836914063</c:v>
                </c:pt>
                <c:pt idx="1434">
                  <c:v>309.66586303710938</c:v>
                </c:pt>
                <c:pt idx="1435">
                  <c:v>358.465087890625</c:v>
                </c:pt>
                <c:pt idx="1436">
                  <c:v>375.08160400390619</c:v>
                </c:pt>
                <c:pt idx="1437">
                  <c:v>396.38473510742188</c:v>
                </c:pt>
                <c:pt idx="1438">
                  <c:v>397.42184448242188</c:v>
                </c:pt>
                <c:pt idx="1439">
                  <c:v>390.05609130859381</c:v>
                </c:pt>
                <c:pt idx="1440">
                  <c:v>309.50970458984381</c:v>
                </c:pt>
                <c:pt idx="1441">
                  <c:v>318.79934692382813</c:v>
                </c:pt>
                <c:pt idx="1442">
                  <c:v>363.95343017578119</c:v>
                </c:pt>
                <c:pt idx="1443">
                  <c:v>363.69003295898438</c:v>
                </c:pt>
                <c:pt idx="1444">
                  <c:v>363.5142822265625</c:v>
                </c:pt>
                <c:pt idx="1445">
                  <c:v>362.22958374023438</c:v>
                </c:pt>
                <c:pt idx="1446">
                  <c:v>353.08139038085938</c:v>
                </c:pt>
                <c:pt idx="1447">
                  <c:v>355.54159545898438</c:v>
                </c:pt>
                <c:pt idx="1448">
                  <c:v>356.85040283203119</c:v>
                </c:pt>
                <c:pt idx="1449">
                  <c:v>371.90689086914063</c:v>
                </c:pt>
                <c:pt idx="1450">
                  <c:v>346.83087158203119</c:v>
                </c:pt>
                <c:pt idx="1451">
                  <c:v>314.72732543945313</c:v>
                </c:pt>
                <c:pt idx="1452">
                  <c:v>322.61203002929688</c:v>
                </c:pt>
                <c:pt idx="1453">
                  <c:v>342.7122802734375</c:v>
                </c:pt>
                <c:pt idx="1454">
                  <c:v>350.12118530273438</c:v>
                </c:pt>
                <c:pt idx="1455">
                  <c:v>330.57003784179688</c:v>
                </c:pt>
                <c:pt idx="1456">
                  <c:v>265.54791259765619</c:v>
                </c:pt>
                <c:pt idx="1457">
                  <c:v>289.5477294921875</c:v>
                </c:pt>
                <c:pt idx="1458">
                  <c:v>296.53585815429688</c:v>
                </c:pt>
                <c:pt idx="1459">
                  <c:v>314.71389770507813</c:v>
                </c:pt>
                <c:pt idx="1460">
                  <c:v>335.20452880859381</c:v>
                </c:pt>
                <c:pt idx="1461">
                  <c:v>273.89935302734381</c:v>
                </c:pt>
                <c:pt idx="1462">
                  <c:v>282.15878295898438</c:v>
                </c:pt>
                <c:pt idx="1463">
                  <c:v>321.40652465820313</c:v>
                </c:pt>
                <c:pt idx="1464">
                  <c:v>292.1182861328125</c:v>
                </c:pt>
                <c:pt idx="1465">
                  <c:v>317.4910888671875</c:v>
                </c:pt>
                <c:pt idx="1466">
                  <c:v>305.82122802734381</c:v>
                </c:pt>
                <c:pt idx="1467">
                  <c:v>310.72964477539063</c:v>
                </c:pt>
                <c:pt idx="1468">
                  <c:v>277.48590087890619</c:v>
                </c:pt>
                <c:pt idx="1469">
                  <c:v>252.45713806152341</c:v>
                </c:pt>
                <c:pt idx="1470">
                  <c:v>261.02813720703119</c:v>
                </c:pt>
                <c:pt idx="1471">
                  <c:v>266.5499267578125</c:v>
                </c:pt>
                <c:pt idx="1472">
                  <c:v>246.48396301269531</c:v>
                </c:pt>
                <c:pt idx="1473">
                  <c:v>259.74771118164063</c:v>
                </c:pt>
                <c:pt idx="1474">
                  <c:v>249.3998718261719</c:v>
                </c:pt>
                <c:pt idx="1475">
                  <c:v>306.62472534179688</c:v>
                </c:pt>
                <c:pt idx="1476">
                  <c:v>310.09326171875</c:v>
                </c:pt>
                <c:pt idx="1477">
                  <c:v>231.54209899902341</c:v>
                </c:pt>
                <c:pt idx="1478">
                  <c:v>302.66201782226563</c:v>
                </c:pt>
                <c:pt idx="1479">
                  <c:v>272.39981079101563</c:v>
                </c:pt>
                <c:pt idx="1480">
                  <c:v>276.05538940429688</c:v>
                </c:pt>
                <c:pt idx="1481">
                  <c:v>331.12179565429688</c:v>
                </c:pt>
                <c:pt idx="1482">
                  <c:v>292.89794921875</c:v>
                </c:pt>
                <c:pt idx="1483">
                  <c:v>283.88589477539063</c:v>
                </c:pt>
                <c:pt idx="1484">
                  <c:v>293.7191162109375</c:v>
                </c:pt>
                <c:pt idx="1485">
                  <c:v>273.83737182617188</c:v>
                </c:pt>
                <c:pt idx="1486">
                  <c:v>291.82424926757813</c:v>
                </c:pt>
                <c:pt idx="1487">
                  <c:v>281.21041870117188</c:v>
                </c:pt>
                <c:pt idx="1488">
                  <c:v>289.4920654296875</c:v>
                </c:pt>
                <c:pt idx="1489">
                  <c:v>309.43099975585938</c:v>
                </c:pt>
                <c:pt idx="1490">
                  <c:v>348.6248779296875</c:v>
                </c:pt>
                <c:pt idx="1491">
                  <c:v>306.44473266601563</c:v>
                </c:pt>
                <c:pt idx="1492">
                  <c:v>277.57699584960938</c:v>
                </c:pt>
                <c:pt idx="1493">
                  <c:v>268.0040283203125</c:v>
                </c:pt>
                <c:pt idx="1494">
                  <c:v>262.75753784179688</c:v>
                </c:pt>
                <c:pt idx="1495">
                  <c:v>266.08914184570313</c:v>
                </c:pt>
                <c:pt idx="1496">
                  <c:v>263.63934326171881</c:v>
                </c:pt>
                <c:pt idx="1497">
                  <c:v>281.19790649414063</c:v>
                </c:pt>
                <c:pt idx="1498">
                  <c:v>323.9813232421875</c:v>
                </c:pt>
                <c:pt idx="1499">
                  <c:v>379.83984375</c:v>
                </c:pt>
                <c:pt idx="1500">
                  <c:v>349.58349609375</c:v>
                </c:pt>
                <c:pt idx="1501">
                  <c:v>276.18862915039063</c:v>
                </c:pt>
                <c:pt idx="1502">
                  <c:v>287.14178466796881</c:v>
                </c:pt>
                <c:pt idx="1503">
                  <c:v>343.92660522460938</c:v>
                </c:pt>
                <c:pt idx="1504">
                  <c:v>414.70062255859381</c:v>
                </c:pt>
                <c:pt idx="1505">
                  <c:v>377.239990234375</c:v>
                </c:pt>
                <c:pt idx="1506">
                  <c:v>357.56396484375</c:v>
                </c:pt>
                <c:pt idx="1507">
                  <c:v>336.09957885742188</c:v>
                </c:pt>
                <c:pt idx="1508">
                  <c:v>370.89822387695313</c:v>
                </c:pt>
                <c:pt idx="1509">
                  <c:v>424.04086303710938</c:v>
                </c:pt>
                <c:pt idx="1510">
                  <c:v>448.37728881835938</c:v>
                </c:pt>
                <c:pt idx="1511">
                  <c:v>491.19564819335938</c:v>
                </c:pt>
                <c:pt idx="1512">
                  <c:v>392.96597290039063</c:v>
                </c:pt>
                <c:pt idx="1513">
                  <c:v>316.52023315429688</c:v>
                </c:pt>
                <c:pt idx="1514">
                  <c:v>309.59994506835938</c:v>
                </c:pt>
                <c:pt idx="1515">
                  <c:v>323.47296142578119</c:v>
                </c:pt>
                <c:pt idx="1516">
                  <c:v>351.38214111328119</c:v>
                </c:pt>
                <c:pt idx="1517">
                  <c:v>344.90228271484381</c:v>
                </c:pt>
                <c:pt idx="1518">
                  <c:v>393.531982421875</c:v>
                </c:pt>
                <c:pt idx="1519">
                  <c:v>397.79022216796881</c:v>
                </c:pt>
                <c:pt idx="1520">
                  <c:v>395.389892578125</c:v>
                </c:pt>
                <c:pt idx="1521">
                  <c:v>417.81954956054688</c:v>
                </c:pt>
                <c:pt idx="1522">
                  <c:v>381.57772827148438</c:v>
                </c:pt>
                <c:pt idx="1523">
                  <c:v>342.49346923828119</c:v>
                </c:pt>
                <c:pt idx="1524">
                  <c:v>323.79379272460938</c:v>
                </c:pt>
                <c:pt idx="1525">
                  <c:v>303.95529174804688</c:v>
                </c:pt>
                <c:pt idx="1526">
                  <c:v>322.84011840820313</c:v>
                </c:pt>
                <c:pt idx="1527">
                  <c:v>415.51217651367188</c:v>
                </c:pt>
                <c:pt idx="1528">
                  <c:v>371.973876953125</c:v>
                </c:pt>
                <c:pt idx="1529">
                  <c:v>358.0465087890625</c:v>
                </c:pt>
                <c:pt idx="1530">
                  <c:v>387.11685180664063</c:v>
                </c:pt>
                <c:pt idx="1531">
                  <c:v>379.8563232421875</c:v>
                </c:pt>
                <c:pt idx="1532">
                  <c:v>331.04348754882813</c:v>
                </c:pt>
                <c:pt idx="1533">
                  <c:v>484.35116577148438</c:v>
                </c:pt>
                <c:pt idx="1534">
                  <c:v>503.40756225585938</c:v>
                </c:pt>
                <c:pt idx="1535">
                  <c:v>477.134765625</c:v>
                </c:pt>
                <c:pt idx="1536">
                  <c:v>463.6444091796875</c:v>
                </c:pt>
                <c:pt idx="1537">
                  <c:v>507.68972778320313</c:v>
                </c:pt>
                <c:pt idx="1538">
                  <c:v>524.48382568359375</c:v>
                </c:pt>
                <c:pt idx="1539">
                  <c:v>540.6422119140625</c:v>
                </c:pt>
                <c:pt idx="1540">
                  <c:v>548.87054443359375</c:v>
                </c:pt>
                <c:pt idx="1541">
                  <c:v>614.40301513671875</c:v>
                </c:pt>
                <c:pt idx="1542">
                  <c:v>443.84017944335938</c:v>
                </c:pt>
                <c:pt idx="1543">
                  <c:v>411.22781372070313</c:v>
                </c:pt>
                <c:pt idx="1544">
                  <c:v>446.99404907226563</c:v>
                </c:pt>
                <c:pt idx="1545">
                  <c:v>478.98410034179688</c:v>
                </c:pt>
                <c:pt idx="1546">
                  <c:v>634.326416015625</c:v>
                </c:pt>
                <c:pt idx="1547">
                  <c:v>708.40911865234375</c:v>
                </c:pt>
                <c:pt idx="1548">
                  <c:v>546.7578125</c:v>
                </c:pt>
                <c:pt idx="1549">
                  <c:v>632.85955810546875</c:v>
                </c:pt>
                <c:pt idx="1550">
                  <c:v>645.42852783203125</c:v>
                </c:pt>
                <c:pt idx="1551">
                  <c:v>580.80401611328125</c:v>
                </c:pt>
                <c:pt idx="1552">
                  <c:v>677.4921875</c:v>
                </c:pt>
                <c:pt idx="1553">
                  <c:v>791.96478271484375</c:v>
                </c:pt>
                <c:pt idx="1554">
                  <c:v>674.7513427734375</c:v>
                </c:pt>
                <c:pt idx="1555">
                  <c:v>630.54144287109375</c:v>
                </c:pt>
                <c:pt idx="1556">
                  <c:v>605.00701904296875</c:v>
                </c:pt>
                <c:pt idx="1557">
                  <c:v>588.06451416015625</c:v>
                </c:pt>
                <c:pt idx="1558">
                  <c:v>741.34661865234375</c:v>
                </c:pt>
                <c:pt idx="1559">
                  <c:v>759.92474365234375</c:v>
                </c:pt>
                <c:pt idx="1560">
                  <c:v>688.97802734375</c:v>
                </c:pt>
                <c:pt idx="1561">
                  <c:v>660.25830078125</c:v>
                </c:pt>
                <c:pt idx="1562">
                  <c:v>704.56243896484375</c:v>
                </c:pt>
                <c:pt idx="1563">
                  <c:v>576.73748779296875</c:v>
                </c:pt>
                <c:pt idx="1564">
                  <c:v>606.64166259765625</c:v>
                </c:pt>
                <c:pt idx="1565">
                  <c:v>728.399658203125</c:v>
                </c:pt>
                <c:pt idx="1566">
                  <c:v>690.4024658203125</c:v>
                </c:pt>
                <c:pt idx="1567">
                  <c:v>667.93341064453125</c:v>
                </c:pt>
                <c:pt idx="1568">
                  <c:v>724.18804931640625</c:v>
                </c:pt>
                <c:pt idx="1569">
                  <c:v>717.9447021484375</c:v>
                </c:pt>
                <c:pt idx="1570">
                  <c:v>789.45538330078125</c:v>
                </c:pt>
                <c:pt idx="1571">
                  <c:v>814.56243896484375</c:v>
                </c:pt>
                <c:pt idx="1572">
                  <c:v>915.9747314453125</c:v>
                </c:pt>
                <c:pt idx="1573">
                  <c:v>911.755126953125</c:v>
                </c:pt>
                <c:pt idx="1574">
                  <c:v>815.324462890625</c:v>
                </c:pt>
                <c:pt idx="1575">
                  <c:v>887.31280517578125</c:v>
                </c:pt>
                <c:pt idx="1576">
                  <c:v>1096.841918945312</c:v>
                </c:pt>
                <c:pt idx="1577">
                  <c:v>1081.731323242188</c:v>
                </c:pt>
                <c:pt idx="1578">
                  <c:v>1096.769165039062</c:v>
                </c:pt>
                <c:pt idx="1579">
                  <c:v>1074.3154296875</c:v>
                </c:pt>
                <c:pt idx="1580">
                  <c:v>1039.603637695312</c:v>
                </c:pt>
                <c:pt idx="1581">
                  <c:v>901.39898681640625</c:v>
                </c:pt>
                <c:pt idx="1582">
                  <c:v>1067.167114257812</c:v>
                </c:pt>
                <c:pt idx="1583">
                  <c:v>889.4617919921875</c:v>
                </c:pt>
                <c:pt idx="1584">
                  <c:v>1114.788330078125</c:v>
                </c:pt>
                <c:pt idx="1585">
                  <c:v>1144.042846679688</c:v>
                </c:pt>
                <c:pt idx="1586">
                  <c:v>1288.594848632812</c:v>
                </c:pt>
                <c:pt idx="1587">
                  <c:v>1295.506713867188</c:v>
                </c:pt>
                <c:pt idx="1588">
                  <c:v>1268.455444335938</c:v>
                </c:pt>
                <c:pt idx="1589">
                  <c:v>1429.172973632812</c:v>
                </c:pt>
                <c:pt idx="1590">
                  <c:v>1475.919189453125</c:v>
                </c:pt>
                <c:pt idx="1591">
                  <c:v>1311.662353515625</c:v>
                </c:pt>
                <c:pt idx="1592">
                  <c:v>1298.754028320312</c:v>
                </c:pt>
                <c:pt idx="1593">
                  <c:v>1352.843139648438</c:v>
                </c:pt>
                <c:pt idx="1594">
                  <c:v>1425.377319335938</c:v>
                </c:pt>
                <c:pt idx="1595">
                  <c:v>1596.218139648438</c:v>
                </c:pt>
                <c:pt idx="1596">
                  <c:v>1526.076293945312</c:v>
                </c:pt>
                <c:pt idx="1597">
                  <c:v>1392.188842773438</c:v>
                </c:pt>
                <c:pt idx="1598">
                  <c:v>1215.611572265625</c:v>
                </c:pt>
                <c:pt idx="1599">
                  <c:v>1262.038696289062</c:v>
                </c:pt>
                <c:pt idx="1600">
                  <c:v>1317.86572265625</c:v>
                </c:pt>
                <c:pt idx="1601">
                  <c:v>1432.614868164062</c:v>
                </c:pt>
                <c:pt idx="1602">
                  <c:v>1604.492797851562</c:v>
                </c:pt>
                <c:pt idx="1603">
                  <c:v>1622.43798828125</c:v>
                </c:pt>
                <c:pt idx="1604">
                  <c:v>1616.563110351562</c:v>
                </c:pt>
                <c:pt idx="1605">
                  <c:v>1424.5537109375</c:v>
                </c:pt>
                <c:pt idx="1606">
                  <c:v>1424.18310546875</c:v>
                </c:pt>
                <c:pt idx="1607">
                  <c:v>1693.91064453125</c:v>
                </c:pt>
                <c:pt idx="1608">
                  <c:v>1755.598754882812</c:v>
                </c:pt>
                <c:pt idx="1609">
                  <c:v>1867.969116210938</c:v>
                </c:pt>
                <c:pt idx="1610">
                  <c:v>1816.467529296875</c:v>
                </c:pt>
                <c:pt idx="1611">
                  <c:v>1810.376098632812</c:v>
                </c:pt>
                <c:pt idx="1612">
                  <c:v>1690.370971679688</c:v>
                </c:pt>
                <c:pt idx="1613">
                  <c:v>1840.162475585938</c:v>
                </c:pt>
                <c:pt idx="1614">
                  <c:v>1763.602416992188</c:v>
                </c:pt>
                <c:pt idx="1615">
                  <c:v>1786.043212890625</c:v>
                </c:pt>
                <c:pt idx="1616">
                  <c:v>1780.8076171875</c:v>
                </c:pt>
                <c:pt idx="1617">
                  <c:v>1713.294067382812</c:v>
                </c:pt>
                <c:pt idx="1618">
                  <c:v>1615.013793945312</c:v>
                </c:pt>
                <c:pt idx="1619">
                  <c:v>1691.74462890625</c:v>
                </c:pt>
                <c:pt idx="1620">
                  <c:v>1876.759765625</c:v>
                </c:pt>
                <c:pt idx="1621">
                  <c:v>1849.518432617188</c:v>
                </c:pt>
                <c:pt idx="1622">
                  <c:v>1673.052734375</c:v>
                </c:pt>
                <c:pt idx="1623">
                  <c:v>1736.1396484375</c:v>
                </c:pt>
                <c:pt idx="1624">
                  <c:v>1915.055297851562</c:v>
                </c:pt>
                <c:pt idx="1625">
                  <c:v>1913.611206054688</c:v>
                </c:pt>
                <c:pt idx="1626">
                  <c:v>1931.41943359375</c:v>
                </c:pt>
                <c:pt idx="1627">
                  <c:v>1862.181030273438</c:v>
                </c:pt>
                <c:pt idx="1628">
                  <c:v>1863.051879882812</c:v>
                </c:pt>
                <c:pt idx="1629">
                  <c:v>1825.952514648438</c:v>
                </c:pt>
                <c:pt idx="1630">
                  <c:v>1804.060913085938</c:v>
                </c:pt>
                <c:pt idx="1631">
                  <c:v>1975.588500976562</c:v>
                </c:pt>
                <c:pt idx="1632">
                  <c:v>1806.277709960938</c:v>
                </c:pt>
                <c:pt idx="1633">
                  <c:v>1724.095825195312</c:v>
                </c:pt>
                <c:pt idx="1634">
                  <c:v>1777.406982421875</c:v>
                </c:pt>
                <c:pt idx="1635">
                  <c:v>1705.026489257812</c:v>
                </c:pt>
                <c:pt idx="1636">
                  <c:v>1818.407470703125</c:v>
                </c:pt>
                <c:pt idx="1637">
                  <c:v>1893.564086914062</c:v>
                </c:pt>
                <c:pt idx="1638">
                  <c:v>1854.23046875</c:v>
                </c:pt>
                <c:pt idx="1639">
                  <c:v>1806.953247070312</c:v>
                </c:pt>
                <c:pt idx="1640">
                  <c:v>2183.635986328125</c:v>
                </c:pt>
                <c:pt idx="1641">
                  <c:v>1979.609985351562</c:v>
                </c:pt>
                <c:pt idx="1642">
                  <c:v>1650.921752929688</c:v>
                </c:pt>
                <c:pt idx="1643">
                  <c:v>1506.005249023438</c:v>
                </c:pt>
                <c:pt idx="1644">
                  <c:v>1434.817016601562</c:v>
                </c:pt>
                <c:pt idx="1645">
                  <c:v>1513.266235351562</c:v>
                </c:pt>
                <c:pt idx="1646">
                  <c:v>1440.491088867188</c:v>
                </c:pt>
                <c:pt idx="1647">
                  <c:v>1460.042602539062</c:v>
                </c:pt>
                <c:pt idx="1648">
                  <c:v>1740.724731445312</c:v>
                </c:pt>
                <c:pt idx="1649">
                  <c:v>2022.313354492188</c:v>
                </c:pt>
                <c:pt idx="1650">
                  <c:v>1614.664916992188</c:v>
                </c:pt>
                <c:pt idx="1651">
                  <c:v>1622.161010742188</c:v>
                </c:pt>
                <c:pt idx="1652">
                  <c:v>1615.204467773438</c:v>
                </c:pt>
                <c:pt idx="1653">
                  <c:v>1545.069458007812</c:v>
                </c:pt>
                <c:pt idx="1654">
                  <c:v>1630.880249023438</c:v>
                </c:pt>
                <c:pt idx="1655">
                  <c:v>1465.058227539062</c:v>
                </c:pt>
                <c:pt idx="1656">
                  <c:v>1626.197143554688</c:v>
                </c:pt>
                <c:pt idx="1657">
                  <c:v>1737.967041015625</c:v>
                </c:pt>
                <c:pt idx="1658">
                  <c:v>1762.132934570312</c:v>
                </c:pt>
                <c:pt idx="1659">
                  <c:v>1606.580322265625</c:v>
                </c:pt>
                <c:pt idx="1660">
                  <c:v>1758.233276367188</c:v>
                </c:pt>
                <c:pt idx="1661">
                  <c:v>1817.775390625</c:v>
                </c:pt>
                <c:pt idx="1662">
                  <c:v>2006.121826171875</c:v>
                </c:pt>
                <c:pt idx="1663">
                  <c:v>1930.342407226562</c:v>
                </c:pt>
                <c:pt idx="1664">
                  <c:v>1732.47509765625</c:v>
                </c:pt>
                <c:pt idx="1665">
                  <c:v>1620.562255859375</c:v>
                </c:pt>
                <c:pt idx="1666">
                  <c:v>1701.053955078125</c:v>
                </c:pt>
                <c:pt idx="1667">
                  <c:v>1924.840698242188</c:v>
                </c:pt>
                <c:pt idx="1668">
                  <c:v>1504.916870117188</c:v>
                </c:pt>
                <c:pt idx="1669">
                  <c:v>1783.979858398438</c:v>
                </c:pt>
                <c:pt idx="1670">
                  <c:v>1872.937133789062</c:v>
                </c:pt>
                <c:pt idx="1671">
                  <c:v>1762.111938476562</c:v>
                </c:pt>
                <c:pt idx="1672">
                  <c:v>1689.389282226562</c:v>
                </c:pt>
                <c:pt idx="1673">
                  <c:v>1465.415405273438</c:v>
                </c:pt>
                <c:pt idx="1674">
                  <c:v>1341.68359375</c:v>
                </c:pt>
                <c:pt idx="1675">
                  <c:v>1546.773559570312</c:v>
                </c:pt>
                <c:pt idx="1676">
                  <c:v>1543.089965820312</c:v>
                </c:pt>
                <c:pt idx="1677">
                  <c:v>1458.822143554688</c:v>
                </c:pt>
                <c:pt idx="1678">
                  <c:v>1585.378173828125</c:v>
                </c:pt>
                <c:pt idx="1679">
                  <c:v>1577.717041015625</c:v>
                </c:pt>
                <c:pt idx="1680">
                  <c:v>1518.758666992188</c:v>
                </c:pt>
                <c:pt idx="1681">
                  <c:v>1361.138916015625</c:v>
                </c:pt>
                <c:pt idx="1682">
                  <c:v>1319.075073242188</c:v>
                </c:pt>
                <c:pt idx="1683">
                  <c:v>1212.231811523438</c:v>
                </c:pt>
                <c:pt idx="1684">
                  <c:v>1203.94140625</c:v>
                </c:pt>
                <c:pt idx="1685">
                  <c:v>1345.132202148438</c:v>
                </c:pt>
                <c:pt idx="1686">
                  <c:v>1444.709838867188</c:v>
                </c:pt>
                <c:pt idx="1687">
                  <c:v>1523.605102539062</c:v>
                </c:pt>
                <c:pt idx="1688">
                  <c:v>1821.239868164062</c:v>
                </c:pt>
                <c:pt idx="1689">
                  <c:v>1501.546020507812</c:v>
                </c:pt>
                <c:pt idx="1690">
                  <c:v>1502.677124023438</c:v>
                </c:pt>
                <c:pt idx="1691">
                  <c:v>1479.763305664062</c:v>
                </c:pt>
                <c:pt idx="1692">
                  <c:v>1425.167358398438</c:v>
                </c:pt>
                <c:pt idx="1693">
                  <c:v>1444.712768554688</c:v>
                </c:pt>
                <c:pt idx="1694">
                  <c:v>1431.980346679688</c:v>
                </c:pt>
                <c:pt idx="1695">
                  <c:v>1413.123779296875</c:v>
                </c:pt>
                <c:pt idx="1696">
                  <c:v>1459.344848632812</c:v>
                </c:pt>
                <c:pt idx="1697">
                  <c:v>1597.285034179688</c:v>
                </c:pt>
                <c:pt idx="1698">
                  <c:v>1528.100952148438</c:v>
                </c:pt>
                <c:pt idx="1699">
                  <c:v>1370.151245117188</c:v>
                </c:pt>
                <c:pt idx="1700">
                  <c:v>1423.376953125</c:v>
                </c:pt>
                <c:pt idx="1701">
                  <c:v>1268.57373046875</c:v>
                </c:pt>
                <c:pt idx="1702">
                  <c:v>1175.534545898438</c:v>
                </c:pt>
                <c:pt idx="1703">
                  <c:v>1201.942749023438</c:v>
                </c:pt>
                <c:pt idx="1704">
                  <c:v>1319.84228515625</c:v>
                </c:pt>
                <c:pt idx="1705">
                  <c:v>1098.387084960938</c:v>
                </c:pt>
                <c:pt idx="1706">
                  <c:v>917.868408203125</c:v>
                </c:pt>
                <c:pt idx="1707">
                  <c:v>908.31768798828125</c:v>
                </c:pt>
                <c:pt idx="1708">
                  <c:v>1024.523681640625</c:v>
                </c:pt>
                <c:pt idx="1709">
                  <c:v>993.29278564453125</c:v>
                </c:pt>
                <c:pt idx="1710">
                  <c:v>1179.877319335938</c:v>
                </c:pt>
                <c:pt idx="1711">
                  <c:v>1248.985473632812</c:v>
                </c:pt>
                <c:pt idx="1712">
                  <c:v>1228.582641601562</c:v>
                </c:pt>
                <c:pt idx="1713">
                  <c:v>953.36773681640625</c:v>
                </c:pt>
                <c:pt idx="1714">
                  <c:v>1036.922241210938</c:v>
                </c:pt>
                <c:pt idx="1715">
                  <c:v>1106.32470703125</c:v>
                </c:pt>
                <c:pt idx="1716">
                  <c:v>1062.064331054688</c:v>
                </c:pt>
                <c:pt idx="1717">
                  <c:v>816.39215087890625</c:v>
                </c:pt>
                <c:pt idx="1718">
                  <c:v>707.89404296875</c:v>
                </c:pt>
                <c:pt idx="1719">
                  <c:v>802.6552734375</c:v>
                </c:pt>
                <c:pt idx="1720">
                  <c:v>941.167724609375</c:v>
                </c:pt>
                <c:pt idx="1721">
                  <c:v>912.69708251953125</c:v>
                </c:pt>
                <c:pt idx="1722">
                  <c:v>928.46148681640625</c:v>
                </c:pt>
                <c:pt idx="1723">
                  <c:v>768.1063232421875</c:v>
                </c:pt>
                <c:pt idx="1724">
                  <c:v>771.87847900390625</c:v>
                </c:pt>
                <c:pt idx="1725">
                  <c:v>747.41485595703125</c:v>
                </c:pt>
                <c:pt idx="1726">
                  <c:v>708.17620849609375</c:v>
                </c:pt>
                <c:pt idx="1727">
                  <c:v>677.40753173828125</c:v>
                </c:pt>
                <c:pt idx="1728">
                  <c:v>735.97747802734375</c:v>
                </c:pt>
                <c:pt idx="1729">
                  <c:v>807.03277587890625</c:v>
                </c:pt>
                <c:pt idx="1730">
                  <c:v>808.7686767578125</c:v>
                </c:pt>
                <c:pt idx="1731">
                  <c:v>826.51629638671875</c:v>
                </c:pt>
                <c:pt idx="1732">
                  <c:v>866.498779296875</c:v>
                </c:pt>
                <c:pt idx="1733">
                  <c:v>653.858154296875</c:v>
                </c:pt>
                <c:pt idx="1734">
                  <c:v>601.4991455078125</c:v>
                </c:pt>
                <c:pt idx="1735">
                  <c:v>735.19122314453125</c:v>
                </c:pt>
                <c:pt idx="1736">
                  <c:v>624.14373779296875</c:v>
                </c:pt>
                <c:pt idx="1737">
                  <c:v>651.011962890625</c:v>
                </c:pt>
                <c:pt idx="1738">
                  <c:v>699.84991455078125</c:v>
                </c:pt>
                <c:pt idx="1739">
                  <c:v>630.84552001953125</c:v>
                </c:pt>
                <c:pt idx="1740">
                  <c:v>560.72784423828125</c:v>
                </c:pt>
                <c:pt idx="1741">
                  <c:v>735.08319091796875</c:v>
                </c:pt>
                <c:pt idx="1742">
                  <c:v>569.78643798828125</c:v>
                </c:pt>
                <c:pt idx="1743">
                  <c:v>614.1328125</c:v>
                </c:pt>
                <c:pt idx="1744">
                  <c:v>693.43096923828125</c:v>
                </c:pt>
                <c:pt idx="1745">
                  <c:v>513.9061279296875</c:v>
                </c:pt>
                <c:pt idx="1746">
                  <c:v>396.41265869140619</c:v>
                </c:pt>
                <c:pt idx="1747">
                  <c:v>403.75338745117188</c:v>
                </c:pt>
                <c:pt idx="1748">
                  <c:v>493.150634765625</c:v>
                </c:pt>
                <c:pt idx="1749">
                  <c:v>588.63055419921875</c:v>
                </c:pt>
                <c:pt idx="1750">
                  <c:v>540.61834716796875</c:v>
                </c:pt>
                <c:pt idx="1751">
                  <c:v>438.61093139648438</c:v>
                </c:pt>
                <c:pt idx="1752">
                  <c:v>457.50900268554688</c:v>
                </c:pt>
                <c:pt idx="1753">
                  <c:v>528.8631591796875</c:v>
                </c:pt>
                <c:pt idx="1754">
                  <c:v>524.80596923828125</c:v>
                </c:pt>
                <c:pt idx="1755">
                  <c:v>521.7313232421875</c:v>
                </c:pt>
                <c:pt idx="1756">
                  <c:v>528.8729248046875</c:v>
                </c:pt>
                <c:pt idx="1757">
                  <c:v>461.40234375</c:v>
                </c:pt>
                <c:pt idx="1758">
                  <c:v>394.19931030273438</c:v>
                </c:pt>
                <c:pt idx="1759">
                  <c:v>366.03567504882813</c:v>
                </c:pt>
                <c:pt idx="1760">
                  <c:v>331.94503784179688</c:v>
                </c:pt>
                <c:pt idx="1761">
                  <c:v>235.5057678222656</c:v>
                </c:pt>
                <c:pt idx="1762">
                  <c:v>312.2969970703125</c:v>
                </c:pt>
                <c:pt idx="1763">
                  <c:v>338.78045654296881</c:v>
                </c:pt>
                <c:pt idx="1764">
                  <c:v>338.12750244140619</c:v>
                </c:pt>
                <c:pt idx="1765">
                  <c:v>314.29644775390619</c:v>
                </c:pt>
                <c:pt idx="1766">
                  <c:v>309.05477905273438</c:v>
                </c:pt>
                <c:pt idx="1767">
                  <c:v>446.3985595703125</c:v>
                </c:pt>
                <c:pt idx="1768">
                  <c:v>556.29876708984375</c:v>
                </c:pt>
                <c:pt idx="1769">
                  <c:v>524.33990478515625</c:v>
                </c:pt>
                <c:pt idx="1770">
                  <c:v>593.74285888671875</c:v>
                </c:pt>
                <c:pt idx="1771">
                  <c:v>513.96527099609375</c:v>
                </c:pt>
                <c:pt idx="1772">
                  <c:v>464.43032836914063</c:v>
                </c:pt>
                <c:pt idx="1773">
                  <c:v>462.582763671875</c:v>
                </c:pt>
                <c:pt idx="1774">
                  <c:v>429.19454956054688</c:v>
                </c:pt>
                <c:pt idx="1775">
                  <c:v>443.94186401367188</c:v>
                </c:pt>
                <c:pt idx="1776">
                  <c:v>412.07205200195313</c:v>
                </c:pt>
                <c:pt idx="1777">
                  <c:v>418.02105712890619</c:v>
                </c:pt>
                <c:pt idx="1778">
                  <c:v>448.22262573242188</c:v>
                </c:pt>
                <c:pt idx="1779">
                  <c:v>429.43142700195313</c:v>
                </c:pt>
                <c:pt idx="1780">
                  <c:v>453.87429809570313</c:v>
                </c:pt>
                <c:pt idx="1781">
                  <c:v>371.95803833007813</c:v>
                </c:pt>
                <c:pt idx="1782">
                  <c:v>301.06930541992188</c:v>
                </c:pt>
                <c:pt idx="1783">
                  <c:v>293.71707153320313</c:v>
                </c:pt>
                <c:pt idx="1784">
                  <c:v>334.13650512695313</c:v>
                </c:pt>
                <c:pt idx="1785">
                  <c:v>299.66769409179688</c:v>
                </c:pt>
                <c:pt idx="1786">
                  <c:v>430.19015502929688</c:v>
                </c:pt>
                <c:pt idx="1787">
                  <c:v>412.46392822265619</c:v>
                </c:pt>
                <c:pt idx="1788">
                  <c:v>443.21444702148438</c:v>
                </c:pt>
                <c:pt idx="1789">
                  <c:v>459.43649291992188</c:v>
                </c:pt>
                <c:pt idx="1790">
                  <c:v>347.84115600585938</c:v>
                </c:pt>
                <c:pt idx="1791">
                  <c:v>382.25039672851563</c:v>
                </c:pt>
                <c:pt idx="1792">
                  <c:v>359.569091796875</c:v>
                </c:pt>
                <c:pt idx="1793">
                  <c:v>413.06488037109381</c:v>
                </c:pt>
                <c:pt idx="1794">
                  <c:v>408.44857788085938</c:v>
                </c:pt>
                <c:pt idx="1795">
                  <c:v>303.98214721679688</c:v>
                </c:pt>
                <c:pt idx="1796">
                  <c:v>314.25253295898438</c:v>
                </c:pt>
                <c:pt idx="1797">
                  <c:v>290.63931274414063</c:v>
                </c:pt>
                <c:pt idx="1798">
                  <c:v>345.00686645507813</c:v>
                </c:pt>
                <c:pt idx="1799">
                  <c:v>329.19119262695313</c:v>
                </c:pt>
                <c:pt idx="1800">
                  <c:v>322.59713745117188</c:v>
                </c:pt>
                <c:pt idx="1801">
                  <c:v>285.8431396484375</c:v>
                </c:pt>
                <c:pt idx="1802">
                  <c:v>308.68597412109381</c:v>
                </c:pt>
                <c:pt idx="1803">
                  <c:v>311.5540771484375</c:v>
                </c:pt>
                <c:pt idx="1804">
                  <c:v>278.85662841796881</c:v>
                </c:pt>
                <c:pt idx="1805">
                  <c:v>325.97409057617188</c:v>
                </c:pt>
                <c:pt idx="1806">
                  <c:v>265.97366333007813</c:v>
                </c:pt>
                <c:pt idx="1807">
                  <c:v>255.26338195800781</c:v>
                </c:pt>
                <c:pt idx="1808">
                  <c:v>292.70327758789063</c:v>
                </c:pt>
                <c:pt idx="1809">
                  <c:v>330.06591796875</c:v>
                </c:pt>
                <c:pt idx="1810">
                  <c:v>345.78323364257813</c:v>
                </c:pt>
                <c:pt idx="1811">
                  <c:v>300.29681396484381</c:v>
                </c:pt>
                <c:pt idx="1812">
                  <c:v>304.127685546875</c:v>
                </c:pt>
                <c:pt idx="1813">
                  <c:v>274.3265380859375</c:v>
                </c:pt>
                <c:pt idx="1814">
                  <c:v>267.37319946289063</c:v>
                </c:pt>
                <c:pt idx="1815">
                  <c:v>295.98236083984381</c:v>
                </c:pt>
                <c:pt idx="1816">
                  <c:v>292.11810302734381</c:v>
                </c:pt>
                <c:pt idx="1817">
                  <c:v>268.18472290039063</c:v>
                </c:pt>
                <c:pt idx="1818">
                  <c:v>255.23933410644531</c:v>
                </c:pt>
                <c:pt idx="1819">
                  <c:v>335.8460693359375</c:v>
                </c:pt>
                <c:pt idx="1820">
                  <c:v>273.85287475585938</c:v>
                </c:pt>
                <c:pt idx="1821">
                  <c:v>337.49472045898438</c:v>
                </c:pt>
                <c:pt idx="1822">
                  <c:v>379.9619140625</c:v>
                </c:pt>
                <c:pt idx="1823">
                  <c:v>326.04922485351563</c:v>
                </c:pt>
                <c:pt idx="1824">
                  <c:v>331.12570190429688</c:v>
                </c:pt>
                <c:pt idx="1825">
                  <c:v>330.05572509765619</c:v>
                </c:pt>
                <c:pt idx="1826">
                  <c:v>315.59689331054688</c:v>
                </c:pt>
                <c:pt idx="1827">
                  <c:v>308.47415161132813</c:v>
                </c:pt>
                <c:pt idx="1828">
                  <c:v>330.23797607421881</c:v>
                </c:pt>
                <c:pt idx="1829">
                  <c:v>328.26150512695313</c:v>
                </c:pt>
                <c:pt idx="1830">
                  <c:v>360.36325073242188</c:v>
                </c:pt>
                <c:pt idx="1831">
                  <c:v>303.09393310546881</c:v>
                </c:pt>
                <c:pt idx="1832">
                  <c:v>263.55889892578119</c:v>
                </c:pt>
                <c:pt idx="1833">
                  <c:v>312.62173461914063</c:v>
                </c:pt>
                <c:pt idx="1834">
                  <c:v>288.62921142578119</c:v>
                </c:pt>
                <c:pt idx="1835">
                  <c:v>290.92599487304688</c:v>
                </c:pt>
                <c:pt idx="1836">
                  <c:v>326.672119140625</c:v>
                </c:pt>
                <c:pt idx="1837">
                  <c:v>319.77719116210938</c:v>
                </c:pt>
                <c:pt idx="1838">
                  <c:v>252.45668029785159</c:v>
                </c:pt>
                <c:pt idx="1839">
                  <c:v>257.47030639648438</c:v>
                </c:pt>
                <c:pt idx="1840">
                  <c:v>265.63101196289063</c:v>
                </c:pt>
                <c:pt idx="1841">
                  <c:v>318.77865600585938</c:v>
                </c:pt>
                <c:pt idx="1842">
                  <c:v>332.51416015625</c:v>
                </c:pt>
                <c:pt idx="1843">
                  <c:v>326.75180053710938</c:v>
                </c:pt>
                <c:pt idx="1844">
                  <c:v>322.38357543945313</c:v>
                </c:pt>
                <c:pt idx="1845">
                  <c:v>252.07362365722659</c:v>
                </c:pt>
                <c:pt idx="1846">
                  <c:v>245.8286437988281</c:v>
                </c:pt>
                <c:pt idx="1847">
                  <c:v>243.90260314941409</c:v>
                </c:pt>
                <c:pt idx="1848">
                  <c:v>283.36141967773438</c:v>
                </c:pt>
                <c:pt idx="1849">
                  <c:v>256.07070922851563</c:v>
                </c:pt>
                <c:pt idx="1850">
                  <c:v>225.87205505371091</c:v>
                </c:pt>
                <c:pt idx="1851">
                  <c:v>218.62553405761719</c:v>
                </c:pt>
                <c:pt idx="1852">
                  <c:v>257.89505004882813</c:v>
                </c:pt>
                <c:pt idx="1853">
                  <c:v>280.2039794921875</c:v>
                </c:pt>
                <c:pt idx="1854">
                  <c:v>277.72280883789063</c:v>
                </c:pt>
                <c:pt idx="1855">
                  <c:v>294.49749755859381</c:v>
                </c:pt>
                <c:pt idx="1856">
                  <c:v>271.90951538085938</c:v>
                </c:pt>
                <c:pt idx="1857">
                  <c:v>279.3543701171875</c:v>
                </c:pt>
                <c:pt idx="1858">
                  <c:v>254.45225524902341</c:v>
                </c:pt>
                <c:pt idx="1859">
                  <c:v>272.80819702148438</c:v>
                </c:pt>
                <c:pt idx="1860">
                  <c:v>294.66635131835938</c:v>
                </c:pt>
                <c:pt idx="1861">
                  <c:v>304.27212524414063</c:v>
                </c:pt>
                <c:pt idx="1862">
                  <c:v>303.67764282226563</c:v>
                </c:pt>
                <c:pt idx="1863">
                  <c:v>283.18276977539063</c:v>
                </c:pt>
                <c:pt idx="1864">
                  <c:v>292.95291137695313</c:v>
                </c:pt>
                <c:pt idx="1865">
                  <c:v>302.346923828125</c:v>
                </c:pt>
                <c:pt idx="1866">
                  <c:v>309.22833251953119</c:v>
                </c:pt>
                <c:pt idx="1867">
                  <c:v>283.03744506835938</c:v>
                </c:pt>
                <c:pt idx="1868">
                  <c:v>274.31375122070313</c:v>
                </c:pt>
                <c:pt idx="1869">
                  <c:v>313.02560424804688</c:v>
                </c:pt>
                <c:pt idx="1870">
                  <c:v>331.03591918945313</c:v>
                </c:pt>
                <c:pt idx="1871">
                  <c:v>340.14422607421881</c:v>
                </c:pt>
                <c:pt idx="1872">
                  <c:v>369.12969970703119</c:v>
                </c:pt>
                <c:pt idx="1873">
                  <c:v>332.60079956054688</c:v>
                </c:pt>
                <c:pt idx="1874">
                  <c:v>332.56939697265619</c:v>
                </c:pt>
                <c:pt idx="1875">
                  <c:v>355.32315063476563</c:v>
                </c:pt>
                <c:pt idx="1876">
                  <c:v>392.43960571289063</c:v>
                </c:pt>
                <c:pt idx="1877">
                  <c:v>410.77011108398438</c:v>
                </c:pt>
                <c:pt idx="1878">
                  <c:v>373.49533081054688</c:v>
                </c:pt>
                <c:pt idx="1879">
                  <c:v>354.68521118164063</c:v>
                </c:pt>
                <c:pt idx="1880">
                  <c:v>386.08056640625</c:v>
                </c:pt>
                <c:pt idx="1881">
                  <c:v>387.52359008789063</c:v>
                </c:pt>
                <c:pt idx="1882">
                  <c:v>440.12344360351563</c:v>
                </c:pt>
                <c:pt idx="1883">
                  <c:v>440.87399291992188</c:v>
                </c:pt>
                <c:pt idx="1884">
                  <c:v>375.04290771484381</c:v>
                </c:pt>
                <c:pt idx="1885">
                  <c:v>356.08920288085938</c:v>
                </c:pt>
                <c:pt idx="1886">
                  <c:v>445.79037475585938</c:v>
                </c:pt>
                <c:pt idx="1887">
                  <c:v>467.32797241210938</c:v>
                </c:pt>
                <c:pt idx="1888">
                  <c:v>548.42791748046875</c:v>
                </c:pt>
                <c:pt idx="1889">
                  <c:v>510.67132568359381</c:v>
                </c:pt>
                <c:pt idx="1890">
                  <c:v>499.50006103515619</c:v>
                </c:pt>
                <c:pt idx="1891">
                  <c:v>551.38873291015625</c:v>
                </c:pt>
                <c:pt idx="1892">
                  <c:v>474.1865234375</c:v>
                </c:pt>
                <c:pt idx="1893">
                  <c:v>471.39080810546881</c:v>
                </c:pt>
                <c:pt idx="1894">
                  <c:v>578.233642578125</c:v>
                </c:pt>
                <c:pt idx="1895">
                  <c:v>628.79132080078125</c:v>
                </c:pt>
                <c:pt idx="1896">
                  <c:v>596.06744384765625</c:v>
                </c:pt>
                <c:pt idx="1897">
                  <c:v>577.40716552734375</c:v>
                </c:pt>
                <c:pt idx="1898">
                  <c:v>539.1671142578125</c:v>
                </c:pt>
                <c:pt idx="1899">
                  <c:v>590.51959228515625</c:v>
                </c:pt>
                <c:pt idx="1900">
                  <c:v>488.75128173828119</c:v>
                </c:pt>
                <c:pt idx="1901">
                  <c:v>440.4466552734375</c:v>
                </c:pt>
                <c:pt idx="1902">
                  <c:v>477.29708862304688</c:v>
                </c:pt>
                <c:pt idx="1903">
                  <c:v>507.23284912109381</c:v>
                </c:pt>
                <c:pt idx="1904">
                  <c:v>585.45953369140625</c:v>
                </c:pt>
                <c:pt idx="1905">
                  <c:v>575.20391845703125</c:v>
                </c:pt>
                <c:pt idx="1906">
                  <c:v>647.12371826171875</c:v>
                </c:pt>
                <c:pt idx="1907">
                  <c:v>648.75616455078125</c:v>
                </c:pt>
                <c:pt idx="1908">
                  <c:v>685.60784912109375</c:v>
                </c:pt>
                <c:pt idx="1909">
                  <c:v>607.19537353515625</c:v>
                </c:pt>
                <c:pt idx="1910">
                  <c:v>683.76806640625</c:v>
                </c:pt>
                <c:pt idx="1911">
                  <c:v>770.21636962890625</c:v>
                </c:pt>
                <c:pt idx="1912">
                  <c:v>699.13970947265625</c:v>
                </c:pt>
                <c:pt idx="1913">
                  <c:v>707.77520751953125</c:v>
                </c:pt>
                <c:pt idx="1914">
                  <c:v>753.4095458984375</c:v>
                </c:pt>
                <c:pt idx="1915">
                  <c:v>740.30560302734375</c:v>
                </c:pt>
                <c:pt idx="1916">
                  <c:v>804.69964599609375</c:v>
                </c:pt>
                <c:pt idx="1917">
                  <c:v>632.61468505859375</c:v>
                </c:pt>
                <c:pt idx="1918">
                  <c:v>850.07354736328125</c:v>
                </c:pt>
                <c:pt idx="1919">
                  <c:v>834.06732177734375</c:v>
                </c:pt>
                <c:pt idx="1920">
                  <c:v>812.94012451171875</c:v>
                </c:pt>
                <c:pt idx="1921">
                  <c:v>816.80596923828125</c:v>
                </c:pt>
                <c:pt idx="1922">
                  <c:v>839.92535400390625</c:v>
                </c:pt>
                <c:pt idx="1923">
                  <c:v>840.44378662109375</c:v>
                </c:pt>
                <c:pt idx="1924">
                  <c:v>796.22418212890625</c:v>
                </c:pt>
                <c:pt idx="1925">
                  <c:v>921.13946533203125</c:v>
                </c:pt>
                <c:pt idx="1926">
                  <c:v>1037.605590820312</c:v>
                </c:pt>
                <c:pt idx="1927">
                  <c:v>915.34674072265625</c:v>
                </c:pt>
                <c:pt idx="1928">
                  <c:v>862.64813232421875</c:v>
                </c:pt>
                <c:pt idx="1929">
                  <c:v>970.52288818359375</c:v>
                </c:pt>
                <c:pt idx="1930">
                  <c:v>1040.052368164062</c:v>
                </c:pt>
                <c:pt idx="1931">
                  <c:v>1106.579711914062</c:v>
                </c:pt>
                <c:pt idx="1932">
                  <c:v>1179.286254882812</c:v>
                </c:pt>
                <c:pt idx="1933">
                  <c:v>1132.468383789062</c:v>
                </c:pt>
                <c:pt idx="1934">
                  <c:v>1224.637329101562</c:v>
                </c:pt>
                <c:pt idx="1935">
                  <c:v>1167.409423828125</c:v>
                </c:pt>
                <c:pt idx="1936">
                  <c:v>1041.976440429688</c:v>
                </c:pt>
                <c:pt idx="1937">
                  <c:v>1080.8447265625</c:v>
                </c:pt>
                <c:pt idx="1938">
                  <c:v>1295.816772460938</c:v>
                </c:pt>
                <c:pt idx="1939">
                  <c:v>1100.543579101562</c:v>
                </c:pt>
                <c:pt idx="1940">
                  <c:v>1174.385498046875</c:v>
                </c:pt>
                <c:pt idx="1941">
                  <c:v>1544.964111328125</c:v>
                </c:pt>
                <c:pt idx="1942">
                  <c:v>1579.849487304688</c:v>
                </c:pt>
                <c:pt idx="1943">
                  <c:v>1329.158447265625</c:v>
                </c:pt>
                <c:pt idx="1944">
                  <c:v>1039.730590820312</c:v>
                </c:pt>
                <c:pt idx="1945">
                  <c:v>1054.3154296875</c:v>
                </c:pt>
                <c:pt idx="1946">
                  <c:v>1335.676879882812</c:v>
                </c:pt>
                <c:pt idx="1947">
                  <c:v>1018.814086914062</c:v>
                </c:pt>
                <c:pt idx="1948">
                  <c:v>1080.503051757812</c:v>
                </c:pt>
                <c:pt idx="1949">
                  <c:v>1065.17431640625</c:v>
                </c:pt>
                <c:pt idx="1950">
                  <c:v>1036.837524414062</c:v>
                </c:pt>
                <c:pt idx="1951">
                  <c:v>1128.443481445312</c:v>
                </c:pt>
                <c:pt idx="1952">
                  <c:v>1119.429443359375</c:v>
                </c:pt>
                <c:pt idx="1953">
                  <c:v>1110.90478515625</c:v>
                </c:pt>
                <c:pt idx="1954">
                  <c:v>1178.614135742188</c:v>
                </c:pt>
                <c:pt idx="1955">
                  <c:v>1109.744384765625</c:v>
                </c:pt>
                <c:pt idx="1956">
                  <c:v>1072.509887695312</c:v>
                </c:pt>
                <c:pt idx="1957">
                  <c:v>1117.053100585938</c:v>
                </c:pt>
                <c:pt idx="1958">
                  <c:v>1148.01708984375</c:v>
                </c:pt>
                <c:pt idx="1959">
                  <c:v>1339.01220703125</c:v>
                </c:pt>
                <c:pt idx="1960">
                  <c:v>1416.888549804688</c:v>
                </c:pt>
                <c:pt idx="1961">
                  <c:v>1464.80029296875</c:v>
                </c:pt>
                <c:pt idx="1962">
                  <c:v>1432.930297851562</c:v>
                </c:pt>
                <c:pt idx="1963">
                  <c:v>1525.809448242188</c:v>
                </c:pt>
                <c:pt idx="1964">
                  <c:v>1519.812622070312</c:v>
                </c:pt>
                <c:pt idx="1965">
                  <c:v>1519.359497070312</c:v>
                </c:pt>
                <c:pt idx="1966">
                  <c:v>1541.364624023438</c:v>
                </c:pt>
                <c:pt idx="1967">
                  <c:v>1508.736083984375</c:v>
                </c:pt>
                <c:pt idx="1968">
                  <c:v>1444.830810546875</c:v>
                </c:pt>
                <c:pt idx="1969">
                  <c:v>1490.986450195312</c:v>
                </c:pt>
                <c:pt idx="1970">
                  <c:v>1524.175048828125</c:v>
                </c:pt>
                <c:pt idx="1971">
                  <c:v>1525.630004882812</c:v>
                </c:pt>
                <c:pt idx="1972">
                  <c:v>1780.128540039062</c:v>
                </c:pt>
                <c:pt idx="1973">
                  <c:v>1752.693969726562</c:v>
                </c:pt>
                <c:pt idx="1974">
                  <c:v>1561.773315429688</c:v>
                </c:pt>
                <c:pt idx="1975">
                  <c:v>1579.81298828125</c:v>
                </c:pt>
                <c:pt idx="1976">
                  <c:v>1704.631469726562</c:v>
                </c:pt>
                <c:pt idx="1977">
                  <c:v>1738.802124023438</c:v>
                </c:pt>
                <c:pt idx="1978">
                  <c:v>1386.816528320312</c:v>
                </c:pt>
                <c:pt idx="1979">
                  <c:v>1372.840942382812</c:v>
                </c:pt>
                <c:pt idx="1980">
                  <c:v>1556.749389648438</c:v>
                </c:pt>
                <c:pt idx="1981">
                  <c:v>1608.619140625</c:v>
                </c:pt>
                <c:pt idx="1982">
                  <c:v>1872.972778320312</c:v>
                </c:pt>
                <c:pt idx="1983">
                  <c:v>1679.9697265625</c:v>
                </c:pt>
                <c:pt idx="1984">
                  <c:v>1730.816528320312</c:v>
                </c:pt>
                <c:pt idx="1985">
                  <c:v>1808.247680664062</c:v>
                </c:pt>
                <c:pt idx="1986">
                  <c:v>1881.484130859375</c:v>
                </c:pt>
                <c:pt idx="1987">
                  <c:v>1981.514770507812</c:v>
                </c:pt>
                <c:pt idx="1988">
                  <c:v>2022.510986328125</c:v>
                </c:pt>
                <c:pt idx="1989">
                  <c:v>1989.598266601562</c:v>
                </c:pt>
                <c:pt idx="1990">
                  <c:v>1848.389038085938</c:v>
                </c:pt>
                <c:pt idx="1991">
                  <c:v>1881.394897460938</c:v>
                </c:pt>
                <c:pt idx="1992">
                  <c:v>1841.211181640625</c:v>
                </c:pt>
                <c:pt idx="1993">
                  <c:v>1842.165405273438</c:v>
                </c:pt>
                <c:pt idx="1994">
                  <c:v>1742.823852539062</c:v>
                </c:pt>
                <c:pt idx="1995">
                  <c:v>1792.543090820312</c:v>
                </c:pt>
                <c:pt idx="1996">
                  <c:v>1697.884643554688</c:v>
                </c:pt>
                <c:pt idx="1997">
                  <c:v>1939.621704101562</c:v>
                </c:pt>
                <c:pt idx="1998">
                  <c:v>1927.208251953125</c:v>
                </c:pt>
                <c:pt idx="1999">
                  <c:v>1997.588989257812</c:v>
                </c:pt>
                <c:pt idx="2000">
                  <c:v>1804.102783203125</c:v>
                </c:pt>
                <c:pt idx="2001">
                  <c:v>1840.332153320312</c:v>
                </c:pt>
                <c:pt idx="2002">
                  <c:v>2035.650512695312</c:v>
                </c:pt>
                <c:pt idx="2003">
                  <c:v>2079.884521484375</c:v>
                </c:pt>
                <c:pt idx="2004">
                  <c:v>1972.226684570312</c:v>
                </c:pt>
                <c:pt idx="2005">
                  <c:v>1964.006713867188</c:v>
                </c:pt>
                <c:pt idx="2006">
                  <c:v>1850.603393554688</c:v>
                </c:pt>
                <c:pt idx="2007">
                  <c:v>1679.346435546875</c:v>
                </c:pt>
                <c:pt idx="2008">
                  <c:v>1655.440551757812</c:v>
                </c:pt>
                <c:pt idx="2009">
                  <c:v>1705.901977539062</c:v>
                </c:pt>
                <c:pt idx="2010">
                  <c:v>1711.404907226562</c:v>
                </c:pt>
                <c:pt idx="2011">
                  <c:v>1772.650268554688</c:v>
                </c:pt>
                <c:pt idx="2012">
                  <c:v>1688.750244140625</c:v>
                </c:pt>
                <c:pt idx="2013">
                  <c:v>1793.087768554688</c:v>
                </c:pt>
                <c:pt idx="2014">
                  <c:v>1608.076049804688</c:v>
                </c:pt>
                <c:pt idx="2015">
                  <c:v>1589.700073242188</c:v>
                </c:pt>
                <c:pt idx="2016">
                  <c:v>1356.052368164062</c:v>
                </c:pt>
                <c:pt idx="2017">
                  <c:v>1143.429565429688</c:v>
                </c:pt>
                <c:pt idx="2018">
                  <c:v>1490.669677734375</c:v>
                </c:pt>
                <c:pt idx="2019">
                  <c:v>1495.683349609375</c:v>
                </c:pt>
                <c:pt idx="2020">
                  <c:v>1598.892456054688</c:v>
                </c:pt>
                <c:pt idx="2021">
                  <c:v>1558.700317382812</c:v>
                </c:pt>
                <c:pt idx="2022">
                  <c:v>1771.538696289062</c:v>
                </c:pt>
                <c:pt idx="2023">
                  <c:v>1998.396118164062</c:v>
                </c:pt>
                <c:pt idx="2024">
                  <c:v>2062.37548828125</c:v>
                </c:pt>
                <c:pt idx="2025">
                  <c:v>1996.985717773438</c:v>
                </c:pt>
                <c:pt idx="2026">
                  <c:v>1904.564086914062</c:v>
                </c:pt>
                <c:pt idx="2027">
                  <c:v>1905.977661132812</c:v>
                </c:pt>
                <c:pt idx="2028">
                  <c:v>1676.282104492188</c:v>
                </c:pt>
                <c:pt idx="2029">
                  <c:v>1433.35546875</c:v>
                </c:pt>
                <c:pt idx="2030">
                  <c:v>1521.267944335938</c:v>
                </c:pt>
                <c:pt idx="2031">
                  <c:v>1830.441650390625</c:v>
                </c:pt>
                <c:pt idx="2032">
                  <c:v>1690.071533203125</c:v>
                </c:pt>
                <c:pt idx="2033">
                  <c:v>1774.142211914062</c:v>
                </c:pt>
                <c:pt idx="2034">
                  <c:v>1954.744750976562</c:v>
                </c:pt>
                <c:pt idx="2035">
                  <c:v>1995.007934570312</c:v>
                </c:pt>
                <c:pt idx="2036">
                  <c:v>2020.315063476562</c:v>
                </c:pt>
                <c:pt idx="2037">
                  <c:v>1945.566772460938</c:v>
                </c:pt>
                <c:pt idx="2038">
                  <c:v>1744.648193359375</c:v>
                </c:pt>
                <c:pt idx="2039">
                  <c:v>1701.893188476562</c:v>
                </c:pt>
                <c:pt idx="2040">
                  <c:v>1751.868408203125</c:v>
                </c:pt>
                <c:pt idx="2041">
                  <c:v>1892.771240234375</c:v>
                </c:pt>
                <c:pt idx="2042">
                  <c:v>1598.009399414062</c:v>
                </c:pt>
                <c:pt idx="2043">
                  <c:v>1824.484741210938</c:v>
                </c:pt>
                <c:pt idx="2044">
                  <c:v>1615.943969726562</c:v>
                </c:pt>
                <c:pt idx="2045">
                  <c:v>1541.798217773438</c:v>
                </c:pt>
                <c:pt idx="2046">
                  <c:v>1483.983032226562</c:v>
                </c:pt>
                <c:pt idx="2047">
                  <c:v>1445.567993164062</c:v>
                </c:pt>
                <c:pt idx="2048">
                  <c:v>1506.008178710938</c:v>
                </c:pt>
                <c:pt idx="2049">
                  <c:v>1650.884155273438</c:v>
                </c:pt>
                <c:pt idx="2050">
                  <c:v>1667.30517578125</c:v>
                </c:pt>
                <c:pt idx="2051">
                  <c:v>1611.762084960938</c:v>
                </c:pt>
                <c:pt idx="2052">
                  <c:v>1534.736450195312</c:v>
                </c:pt>
                <c:pt idx="2053">
                  <c:v>1590.275756835938</c:v>
                </c:pt>
                <c:pt idx="2054">
                  <c:v>1619.848999023438</c:v>
                </c:pt>
                <c:pt idx="2055">
                  <c:v>1456.644287109375</c:v>
                </c:pt>
                <c:pt idx="2056">
                  <c:v>1515.203002929688</c:v>
                </c:pt>
                <c:pt idx="2057">
                  <c:v>1365.931518554688</c:v>
                </c:pt>
                <c:pt idx="2058">
                  <c:v>1442.824829101562</c:v>
                </c:pt>
                <c:pt idx="2059">
                  <c:v>1512.112060546875</c:v>
                </c:pt>
                <c:pt idx="2060">
                  <c:v>1442.765502929688</c:v>
                </c:pt>
                <c:pt idx="2061">
                  <c:v>1650.859985351562</c:v>
                </c:pt>
                <c:pt idx="2062">
                  <c:v>1543.83544921875</c:v>
                </c:pt>
                <c:pt idx="2063">
                  <c:v>1519.891235351562</c:v>
                </c:pt>
                <c:pt idx="2064">
                  <c:v>1466.7529296875</c:v>
                </c:pt>
                <c:pt idx="2065">
                  <c:v>1381.674682617188</c:v>
                </c:pt>
                <c:pt idx="2066">
                  <c:v>1308.161254882812</c:v>
                </c:pt>
                <c:pt idx="2067">
                  <c:v>1319.564453125</c:v>
                </c:pt>
                <c:pt idx="2068">
                  <c:v>1482.515502929688</c:v>
                </c:pt>
                <c:pt idx="2069">
                  <c:v>1407.353271484375</c:v>
                </c:pt>
                <c:pt idx="2070">
                  <c:v>1350.804565429688</c:v>
                </c:pt>
                <c:pt idx="2071">
                  <c:v>1252.933227539062</c:v>
                </c:pt>
                <c:pt idx="2072">
                  <c:v>1211.298828125</c:v>
                </c:pt>
                <c:pt idx="2073">
                  <c:v>1128.097534179688</c:v>
                </c:pt>
                <c:pt idx="2074">
                  <c:v>1143.807006835938</c:v>
                </c:pt>
                <c:pt idx="2075">
                  <c:v>1209.570190429688</c:v>
                </c:pt>
                <c:pt idx="2076">
                  <c:v>1188.571899414062</c:v>
                </c:pt>
                <c:pt idx="2077">
                  <c:v>992.406982421875</c:v>
                </c:pt>
                <c:pt idx="2078">
                  <c:v>847.504150390625</c:v>
                </c:pt>
                <c:pt idx="2079">
                  <c:v>1018.724548339844</c:v>
                </c:pt>
                <c:pt idx="2080">
                  <c:v>1031.003051757812</c:v>
                </c:pt>
                <c:pt idx="2081">
                  <c:v>1148.449340820312</c:v>
                </c:pt>
                <c:pt idx="2082">
                  <c:v>1120.099975585938</c:v>
                </c:pt>
                <c:pt idx="2083">
                  <c:v>925.846435546875</c:v>
                </c:pt>
                <c:pt idx="2084">
                  <c:v>823.90374755859375</c:v>
                </c:pt>
                <c:pt idx="2085">
                  <c:v>788.41119384765625</c:v>
                </c:pt>
                <c:pt idx="2086">
                  <c:v>751.06951904296875</c:v>
                </c:pt>
                <c:pt idx="2087">
                  <c:v>646.1402587890625</c:v>
                </c:pt>
                <c:pt idx="2088">
                  <c:v>646.22113037109375</c:v>
                </c:pt>
                <c:pt idx="2089">
                  <c:v>625.5770263671875</c:v>
                </c:pt>
                <c:pt idx="2090">
                  <c:v>538.14886474609375</c:v>
                </c:pt>
                <c:pt idx="2091">
                  <c:v>657.71539306640625</c:v>
                </c:pt>
                <c:pt idx="2092">
                  <c:v>888.13946533203125</c:v>
                </c:pt>
                <c:pt idx="2093">
                  <c:v>1086.952758789062</c:v>
                </c:pt>
                <c:pt idx="2094">
                  <c:v>988.06427001953125</c:v>
                </c:pt>
                <c:pt idx="2095">
                  <c:v>1064.701538085938</c:v>
                </c:pt>
                <c:pt idx="2096">
                  <c:v>773.82464599609375</c:v>
                </c:pt>
                <c:pt idx="2097">
                  <c:v>709.3968505859375</c:v>
                </c:pt>
                <c:pt idx="2098">
                  <c:v>725.65081787109375</c:v>
                </c:pt>
                <c:pt idx="2099">
                  <c:v>726.28546142578125</c:v>
                </c:pt>
                <c:pt idx="2100">
                  <c:v>917.5928955078125</c:v>
                </c:pt>
                <c:pt idx="2101">
                  <c:v>818.75347900390625</c:v>
                </c:pt>
                <c:pt idx="2102">
                  <c:v>791.3140869140625</c:v>
                </c:pt>
                <c:pt idx="2103">
                  <c:v>640.15740966796875</c:v>
                </c:pt>
                <c:pt idx="2104">
                  <c:v>449.74737548828119</c:v>
                </c:pt>
                <c:pt idx="2105">
                  <c:v>503.29757690429688</c:v>
                </c:pt>
                <c:pt idx="2106">
                  <c:v>573.589599609375</c:v>
                </c:pt>
                <c:pt idx="2107">
                  <c:v>606.37237548828125</c:v>
                </c:pt>
                <c:pt idx="2108">
                  <c:v>640.28814697265625</c:v>
                </c:pt>
                <c:pt idx="2109">
                  <c:v>571.12762451171875</c:v>
                </c:pt>
                <c:pt idx="2110">
                  <c:v>491.10543823242188</c:v>
                </c:pt>
                <c:pt idx="2111">
                  <c:v>480.69601440429688</c:v>
                </c:pt>
                <c:pt idx="2112">
                  <c:v>546.76171875</c:v>
                </c:pt>
                <c:pt idx="2113">
                  <c:v>740.4754638671875</c:v>
                </c:pt>
                <c:pt idx="2114">
                  <c:v>906.68792724609375</c:v>
                </c:pt>
                <c:pt idx="2115">
                  <c:v>761.87713623046875</c:v>
                </c:pt>
                <c:pt idx="2116">
                  <c:v>682.14178466796875</c:v>
                </c:pt>
                <c:pt idx="2117">
                  <c:v>553.73284912109375</c:v>
                </c:pt>
                <c:pt idx="2118">
                  <c:v>443.85543823242188</c:v>
                </c:pt>
                <c:pt idx="2119">
                  <c:v>403.18942260742188</c:v>
                </c:pt>
                <c:pt idx="2120">
                  <c:v>546.1278076171875</c:v>
                </c:pt>
                <c:pt idx="2121">
                  <c:v>388.22625732421881</c:v>
                </c:pt>
                <c:pt idx="2122">
                  <c:v>398.54568481445313</c:v>
                </c:pt>
                <c:pt idx="2123">
                  <c:v>389.97915649414063</c:v>
                </c:pt>
                <c:pt idx="2124">
                  <c:v>374.255615234375</c:v>
                </c:pt>
                <c:pt idx="2125">
                  <c:v>444.21261596679688</c:v>
                </c:pt>
                <c:pt idx="2126">
                  <c:v>447.86471557617188</c:v>
                </c:pt>
                <c:pt idx="2127">
                  <c:v>349.62356567382813</c:v>
                </c:pt>
                <c:pt idx="2128">
                  <c:v>409.4459228515625</c:v>
                </c:pt>
                <c:pt idx="2129">
                  <c:v>501.69955444335938</c:v>
                </c:pt>
                <c:pt idx="2130">
                  <c:v>484.31906127929688</c:v>
                </c:pt>
                <c:pt idx="2131">
                  <c:v>387.507080078125</c:v>
                </c:pt>
                <c:pt idx="2132">
                  <c:v>309.23355102539063</c:v>
                </c:pt>
                <c:pt idx="2133">
                  <c:v>484.10107421875</c:v>
                </c:pt>
                <c:pt idx="2134">
                  <c:v>463.35467529296881</c:v>
                </c:pt>
                <c:pt idx="2135">
                  <c:v>269.04885864257813</c:v>
                </c:pt>
                <c:pt idx="2136">
                  <c:v>247.0522766113281</c:v>
                </c:pt>
                <c:pt idx="2137">
                  <c:v>196.58335876464841</c:v>
                </c:pt>
                <c:pt idx="2138">
                  <c:v>294.17892456054688</c:v>
                </c:pt>
                <c:pt idx="2139">
                  <c:v>448.99612426757813</c:v>
                </c:pt>
                <c:pt idx="2140">
                  <c:v>469.07901000976563</c:v>
                </c:pt>
                <c:pt idx="2141">
                  <c:v>352.12533569335938</c:v>
                </c:pt>
                <c:pt idx="2142">
                  <c:v>273.30868530273438</c:v>
                </c:pt>
                <c:pt idx="2143">
                  <c:v>284.85818481445313</c:v>
                </c:pt>
                <c:pt idx="2144">
                  <c:v>302.31277465820313</c:v>
                </c:pt>
                <c:pt idx="2145">
                  <c:v>321.68438720703119</c:v>
                </c:pt>
                <c:pt idx="2146">
                  <c:v>331.79037475585938</c:v>
                </c:pt>
                <c:pt idx="2147">
                  <c:v>324.01504516601563</c:v>
                </c:pt>
                <c:pt idx="2148">
                  <c:v>346.40682983398438</c:v>
                </c:pt>
                <c:pt idx="2149">
                  <c:v>265.52059936523438</c:v>
                </c:pt>
                <c:pt idx="2150">
                  <c:v>367.05709838867188</c:v>
                </c:pt>
                <c:pt idx="2151">
                  <c:v>321.73776245117188</c:v>
                </c:pt>
                <c:pt idx="2152">
                  <c:v>350.26043701171881</c:v>
                </c:pt>
                <c:pt idx="2153">
                  <c:v>319.2259521484375</c:v>
                </c:pt>
                <c:pt idx="2154">
                  <c:v>368.52798461914063</c:v>
                </c:pt>
                <c:pt idx="2155">
                  <c:v>377.03622436523438</c:v>
                </c:pt>
                <c:pt idx="2156">
                  <c:v>263.3358154296875</c:v>
                </c:pt>
                <c:pt idx="2157">
                  <c:v>293.77218627929688</c:v>
                </c:pt>
                <c:pt idx="2158">
                  <c:v>325.11013793945313</c:v>
                </c:pt>
                <c:pt idx="2159">
                  <c:v>336.4803466796875</c:v>
                </c:pt>
                <c:pt idx="2160">
                  <c:v>301.29171752929688</c:v>
                </c:pt>
                <c:pt idx="2161">
                  <c:v>268.53268432617188</c:v>
                </c:pt>
                <c:pt idx="2162">
                  <c:v>369.55282592773438</c:v>
                </c:pt>
                <c:pt idx="2163">
                  <c:v>305.9912109375</c:v>
                </c:pt>
                <c:pt idx="2164">
                  <c:v>312.27853393554688</c:v>
                </c:pt>
                <c:pt idx="2165">
                  <c:v>350.53359985351563</c:v>
                </c:pt>
                <c:pt idx="2166">
                  <c:v>315.13015747070313</c:v>
                </c:pt>
                <c:pt idx="2167">
                  <c:v>321.205078125</c:v>
                </c:pt>
                <c:pt idx="2168">
                  <c:v>330.58963012695313</c:v>
                </c:pt>
                <c:pt idx="2169">
                  <c:v>313.840087890625</c:v>
                </c:pt>
                <c:pt idx="2170">
                  <c:v>312.83209228515619</c:v>
                </c:pt>
                <c:pt idx="2171">
                  <c:v>268.88470458984381</c:v>
                </c:pt>
                <c:pt idx="2172">
                  <c:v>290.01614379882813</c:v>
                </c:pt>
                <c:pt idx="2173">
                  <c:v>343.65347290039063</c:v>
                </c:pt>
                <c:pt idx="2174">
                  <c:v>320.34320068359381</c:v>
                </c:pt>
                <c:pt idx="2175">
                  <c:v>310.376220703125</c:v>
                </c:pt>
                <c:pt idx="2176">
                  <c:v>291.7381591796875</c:v>
                </c:pt>
                <c:pt idx="2177">
                  <c:v>374.67132568359381</c:v>
                </c:pt>
                <c:pt idx="2178">
                  <c:v>367.48886108398438</c:v>
                </c:pt>
                <c:pt idx="2179">
                  <c:v>332.15713500976563</c:v>
                </c:pt>
                <c:pt idx="2180">
                  <c:v>311.60543823242188</c:v>
                </c:pt>
                <c:pt idx="2181">
                  <c:v>280.09542846679688</c:v>
                </c:pt>
                <c:pt idx="2182">
                  <c:v>285.72384643554688</c:v>
                </c:pt>
                <c:pt idx="2183">
                  <c:v>294.712158203125</c:v>
                </c:pt>
                <c:pt idx="2184">
                  <c:v>311.37442016601563</c:v>
                </c:pt>
                <c:pt idx="2185">
                  <c:v>309.12191772460938</c:v>
                </c:pt>
                <c:pt idx="2186">
                  <c:v>291.09494018554688</c:v>
                </c:pt>
                <c:pt idx="2187">
                  <c:v>295.48892211914063</c:v>
                </c:pt>
                <c:pt idx="2188">
                  <c:v>324.69189453125</c:v>
                </c:pt>
                <c:pt idx="2189">
                  <c:v>342.45401000976563</c:v>
                </c:pt>
                <c:pt idx="2190">
                  <c:v>298.9266357421875</c:v>
                </c:pt>
                <c:pt idx="2191">
                  <c:v>277.63812255859381</c:v>
                </c:pt>
                <c:pt idx="2192">
                  <c:v>278.53509521484381</c:v>
                </c:pt>
                <c:pt idx="2193">
                  <c:v>307.27679443359381</c:v>
                </c:pt>
                <c:pt idx="2194">
                  <c:v>293.48538208007813</c:v>
                </c:pt>
                <c:pt idx="2195">
                  <c:v>266.74502563476563</c:v>
                </c:pt>
                <c:pt idx="2196">
                  <c:v>252.96138000488281</c:v>
                </c:pt>
                <c:pt idx="2197">
                  <c:v>252.72210693359381</c:v>
                </c:pt>
                <c:pt idx="2198">
                  <c:v>305.75341796875</c:v>
                </c:pt>
                <c:pt idx="2199">
                  <c:v>323.9932861328125</c:v>
                </c:pt>
                <c:pt idx="2200">
                  <c:v>321.97991943359381</c:v>
                </c:pt>
                <c:pt idx="2201">
                  <c:v>282.35443115234381</c:v>
                </c:pt>
                <c:pt idx="2202">
                  <c:v>261.91342163085938</c:v>
                </c:pt>
                <c:pt idx="2203">
                  <c:v>284.69699096679688</c:v>
                </c:pt>
                <c:pt idx="2204">
                  <c:v>322.71279907226563</c:v>
                </c:pt>
                <c:pt idx="2205">
                  <c:v>302.36520385742188</c:v>
                </c:pt>
                <c:pt idx="2206">
                  <c:v>271.52838134765619</c:v>
                </c:pt>
                <c:pt idx="2207">
                  <c:v>258.64801025390619</c:v>
                </c:pt>
                <c:pt idx="2208">
                  <c:v>257.13165283203119</c:v>
                </c:pt>
                <c:pt idx="2209">
                  <c:v>267.38693237304688</c:v>
                </c:pt>
                <c:pt idx="2210">
                  <c:v>256.11819458007813</c:v>
                </c:pt>
                <c:pt idx="2211">
                  <c:v>261.053466796875</c:v>
                </c:pt>
                <c:pt idx="2212">
                  <c:v>326.0218505859375</c:v>
                </c:pt>
                <c:pt idx="2213">
                  <c:v>269.90884399414063</c:v>
                </c:pt>
                <c:pt idx="2214">
                  <c:v>230.79554748535159</c:v>
                </c:pt>
                <c:pt idx="2215">
                  <c:v>216.35478210449219</c:v>
                </c:pt>
                <c:pt idx="2216">
                  <c:v>226.95320129394531</c:v>
                </c:pt>
                <c:pt idx="2217">
                  <c:v>231.25115966796881</c:v>
                </c:pt>
                <c:pt idx="2218">
                  <c:v>250.85227966308591</c:v>
                </c:pt>
                <c:pt idx="2219">
                  <c:v>244.739990234375</c:v>
                </c:pt>
                <c:pt idx="2220">
                  <c:v>252.34587097167969</c:v>
                </c:pt>
                <c:pt idx="2221">
                  <c:v>274.66586303710938</c:v>
                </c:pt>
                <c:pt idx="2222">
                  <c:v>299.12567138671881</c:v>
                </c:pt>
                <c:pt idx="2223">
                  <c:v>322.21270751953119</c:v>
                </c:pt>
                <c:pt idx="2224">
                  <c:v>364.44818115234381</c:v>
                </c:pt>
                <c:pt idx="2225">
                  <c:v>348.30239868164063</c:v>
                </c:pt>
                <c:pt idx="2226">
                  <c:v>357.43551635742188</c:v>
                </c:pt>
                <c:pt idx="2227">
                  <c:v>348.8900146484375</c:v>
                </c:pt>
                <c:pt idx="2228">
                  <c:v>369.6988525390625</c:v>
                </c:pt>
                <c:pt idx="2229">
                  <c:v>366.78903198242188</c:v>
                </c:pt>
                <c:pt idx="2230">
                  <c:v>363.57955932617188</c:v>
                </c:pt>
                <c:pt idx="2231">
                  <c:v>362.89956665039063</c:v>
                </c:pt>
                <c:pt idx="2232">
                  <c:v>405.42129516601563</c:v>
                </c:pt>
                <c:pt idx="2233">
                  <c:v>441.9039306640625</c:v>
                </c:pt>
                <c:pt idx="2234">
                  <c:v>388.63485717773438</c:v>
                </c:pt>
                <c:pt idx="2235">
                  <c:v>465.22476196289063</c:v>
                </c:pt>
                <c:pt idx="2236">
                  <c:v>393.93869018554688</c:v>
                </c:pt>
                <c:pt idx="2237">
                  <c:v>446.94998168945313</c:v>
                </c:pt>
                <c:pt idx="2238">
                  <c:v>433.74380493164063</c:v>
                </c:pt>
                <c:pt idx="2239">
                  <c:v>397.67355346679688</c:v>
                </c:pt>
                <c:pt idx="2240">
                  <c:v>361.97564697265619</c:v>
                </c:pt>
                <c:pt idx="2241">
                  <c:v>309.15615844726563</c:v>
                </c:pt>
                <c:pt idx="2242">
                  <c:v>314.45233154296881</c:v>
                </c:pt>
                <c:pt idx="2243">
                  <c:v>344.76065063476563</c:v>
                </c:pt>
                <c:pt idx="2244">
                  <c:v>387.64431762695313</c:v>
                </c:pt>
                <c:pt idx="2245">
                  <c:v>361.91226196289063</c:v>
                </c:pt>
                <c:pt idx="2246">
                  <c:v>408.14254760742188</c:v>
                </c:pt>
                <c:pt idx="2247">
                  <c:v>475.36343383789063</c:v>
                </c:pt>
                <c:pt idx="2248">
                  <c:v>487.54364013671881</c:v>
                </c:pt>
                <c:pt idx="2249">
                  <c:v>416.40438842773438</c:v>
                </c:pt>
                <c:pt idx="2250">
                  <c:v>391.15908813476563</c:v>
                </c:pt>
                <c:pt idx="2251">
                  <c:v>331.7398681640625</c:v>
                </c:pt>
                <c:pt idx="2252">
                  <c:v>385.08377075195313</c:v>
                </c:pt>
                <c:pt idx="2253">
                  <c:v>400.44696044921881</c:v>
                </c:pt>
                <c:pt idx="2254">
                  <c:v>413.6812744140625</c:v>
                </c:pt>
                <c:pt idx="2255">
                  <c:v>376.55557250976563</c:v>
                </c:pt>
                <c:pt idx="2256">
                  <c:v>410.06326293945313</c:v>
                </c:pt>
                <c:pt idx="2257">
                  <c:v>359.25244140625</c:v>
                </c:pt>
                <c:pt idx="2258">
                  <c:v>401.95639038085938</c:v>
                </c:pt>
                <c:pt idx="2259">
                  <c:v>407.18637084960938</c:v>
                </c:pt>
                <c:pt idx="2260">
                  <c:v>337.28652954101563</c:v>
                </c:pt>
                <c:pt idx="2261">
                  <c:v>319.06692504882813</c:v>
                </c:pt>
                <c:pt idx="2262">
                  <c:v>394.3255615234375</c:v>
                </c:pt>
                <c:pt idx="2263">
                  <c:v>457.44589233398438</c:v>
                </c:pt>
                <c:pt idx="2264">
                  <c:v>477.18508911132813</c:v>
                </c:pt>
                <c:pt idx="2265">
                  <c:v>517.38970947265625</c:v>
                </c:pt>
                <c:pt idx="2266">
                  <c:v>577.73162841796875</c:v>
                </c:pt>
                <c:pt idx="2267">
                  <c:v>572.91278076171875</c:v>
                </c:pt>
                <c:pt idx="2268">
                  <c:v>639.09014892578125</c:v>
                </c:pt>
                <c:pt idx="2269">
                  <c:v>553.88665771484375</c:v>
                </c:pt>
                <c:pt idx="2270">
                  <c:v>582.37982177734375</c:v>
                </c:pt>
                <c:pt idx="2271">
                  <c:v>623.18023681640625</c:v>
                </c:pt>
                <c:pt idx="2272">
                  <c:v>558.8563232421875</c:v>
                </c:pt>
                <c:pt idx="2273">
                  <c:v>556.496826171875</c:v>
                </c:pt>
                <c:pt idx="2274">
                  <c:v>619.04058837890625</c:v>
                </c:pt>
                <c:pt idx="2275">
                  <c:v>542.41412353515625</c:v>
                </c:pt>
                <c:pt idx="2276">
                  <c:v>388.65206909179688</c:v>
                </c:pt>
                <c:pt idx="2277">
                  <c:v>481.70883178710938</c:v>
                </c:pt>
                <c:pt idx="2278">
                  <c:v>559.75042724609375</c:v>
                </c:pt>
                <c:pt idx="2279">
                  <c:v>627.9444580078125</c:v>
                </c:pt>
                <c:pt idx="2280">
                  <c:v>602.37042236328125</c:v>
                </c:pt>
                <c:pt idx="2281">
                  <c:v>668.68072509765625</c:v>
                </c:pt>
                <c:pt idx="2282">
                  <c:v>508.22137451171881</c:v>
                </c:pt>
                <c:pt idx="2283">
                  <c:v>647.98944091796875</c:v>
                </c:pt>
                <c:pt idx="2284">
                  <c:v>718.3992919921875</c:v>
                </c:pt>
                <c:pt idx="2285">
                  <c:v>678.67816162109375</c:v>
                </c:pt>
                <c:pt idx="2286">
                  <c:v>613.16778564453125</c:v>
                </c:pt>
                <c:pt idx="2287">
                  <c:v>659.39801025390625</c:v>
                </c:pt>
                <c:pt idx="2288">
                  <c:v>663.32147216796875</c:v>
                </c:pt>
                <c:pt idx="2289">
                  <c:v>679.91192626953125</c:v>
                </c:pt>
                <c:pt idx="2290">
                  <c:v>704.81414794921875</c:v>
                </c:pt>
                <c:pt idx="2291">
                  <c:v>745.82220458984375</c:v>
                </c:pt>
                <c:pt idx="2292">
                  <c:v>926.4735107421875</c:v>
                </c:pt>
                <c:pt idx="2293">
                  <c:v>777.94012451171875</c:v>
                </c:pt>
                <c:pt idx="2294">
                  <c:v>1022.193603515625</c:v>
                </c:pt>
                <c:pt idx="2295">
                  <c:v>914.66607666015625</c:v>
                </c:pt>
                <c:pt idx="2296">
                  <c:v>973.806884765625</c:v>
                </c:pt>
                <c:pt idx="2297">
                  <c:v>994.00628662109375</c:v>
                </c:pt>
                <c:pt idx="2298">
                  <c:v>861.54376220703125</c:v>
                </c:pt>
                <c:pt idx="2299">
                  <c:v>744.51080322265625</c:v>
                </c:pt>
                <c:pt idx="2300">
                  <c:v>961.11676025390625</c:v>
                </c:pt>
                <c:pt idx="2301">
                  <c:v>952.51300048828125</c:v>
                </c:pt>
                <c:pt idx="2302">
                  <c:v>866.10687255859375</c:v>
                </c:pt>
                <c:pt idx="2303">
                  <c:v>884.61553955078125</c:v>
                </c:pt>
                <c:pt idx="2304">
                  <c:v>886.2266845703125</c:v>
                </c:pt>
                <c:pt idx="2305">
                  <c:v>809.24151611328125</c:v>
                </c:pt>
                <c:pt idx="2306">
                  <c:v>746.83355712890625</c:v>
                </c:pt>
                <c:pt idx="2307">
                  <c:v>767.76513671875</c:v>
                </c:pt>
                <c:pt idx="2308">
                  <c:v>1087.743041992188</c:v>
                </c:pt>
                <c:pt idx="2309">
                  <c:v>1107.116577148438</c:v>
                </c:pt>
                <c:pt idx="2310">
                  <c:v>1212.36962890625</c:v>
                </c:pt>
                <c:pt idx="2311">
                  <c:v>1297.755493164062</c:v>
                </c:pt>
                <c:pt idx="2312">
                  <c:v>1176.556396484375</c:v>
                </c:pt>
                <c:pt idx="2313">
                  <c:v>1238.826293945312</c:v>
                </c:pt>
                <c:pt idx="2314">
                  <c:v>1124.123168945312</c:v>
                </c:pt>
                <c:pt idx="2315">
                  <c:v>1172.770141601562</c:v>
                </c:pt>
                <c:pt idx="2316">
                  <c:v>1137.953979492188</c:v>
                </c:pt>
                <c:pt idx="2317">
                  <c:v>1126.83056640625</c:v>
                </c:pt>
                <c:pt idx="2318">
                  <c:v>1134.849853515625</c:v>
                </c:pt>
                <c:pt idx="2319">
                  <c:v>1270.8291015625</c:v>
                </c:pt>
                <c:pt idx="2320">
                  <c:v>1289.622924804688</c:v>
                </c:pt>
                <c:pt idx="2321">
                  <c:v>1298.388549804688</c:v>
                </c:pt>
                <c:pt idx="2322">
                  <c:v>1307.408447265625</c:v>
                </c:pt>
                <c:pt idx="2323">
                  <c:v>1271.875610351562</c:v>
                </c:pt>
                <c:pt idx="2324">
                  <c:v>1329.762329101562</c:v>
                </c:pt>
                <c:pt idx="2325">
                  <c:v>1306.376342773438</c:v>
                </c:pt>
                <c:pt idx="2326">
                  <c:v>1354.23974609375</c:v>
                </c:pt>
                <c:pt idx="2327">
                  <c:v>1343.040771484375</c:v>
                </c:pt>
                <c:pt idx="2328">
                  <c:v>1299.01953125</c:v>
                </c:pt>
                <c:pt idx="2329">
                  <c:v>1168.399658203125</c:v>
                </c:pt>
                <c:pt idx="2330">
                  <c:v>1166.373779296875</c:v>
                </c:pt>
                <c:pt idx="2331">
                  <c:v>1561.666015625</c:v>
                </c:pt>
                <c:pt idx="2332">
                  <c:v>1521.994506835938</c:v>
                </c:pt>
                <c:pt idx="2333">
                  <c:v>1670.244262695312</c:v>
                </c:pt>
                <c:pt idx="2334">
                  <c:v>1509.622924804688</c:v>
                </c:pt>
                <c:pt idx="2335">
                  <c:v>1491.0703125</c:v>
                </c:pt>
                <c:pt idx="2336">
                  <c:v>1667.505493164062</c:v>
                </c:pt>
                <c:pt idx="2337">
                  <c:v>1744.770385742188</c:v>
                </c:pt>
                <c:pt idx="2338">
                  <c:v>1602.99609375</c:v>
                </c:pt>
                <c:pt idx="2339">
                  <c:v>1405.362915039062</c:v>
                </c:pt>
                <c:pt idx="2340">
                  <c:v>1423.287719726562</c:v>
                </c:pt>
                <c:pt idx="2341">
                  <c:v>1588.345092773438</c:v>
                </c:pt>
                <c:pt idx="2342">
                  <c:v>1738.873413085938</c:v>
                </c:pt>
                <c:pt idx="2343">
                  <c:v>1858.953735351562</c:v>
                </c:pt>
                <c:pt idx="2344">
                  <c:v>1718.160522460938</c:v>
                </c:pt>
                <c:pt idx="2345">
                  <c:v>1710.575439453125</c:v>
                </c:pt>
                <c:pt idx="2346">
                  <c:v>1669.0205078125</c:v>
                </c:pt>
                <c:pt idx="2347">
                  <c:v>1662.385864257812</c:v>
                </c:pt>
                <c:pt idx="2348">
                  <c:v>1513.6953125</c:v>
                </c:pt>
                <c:pt idx="2349">
                  <c:v>1579.85205078125</c:v>
                </c:pt>
                <c:pt idx="2350">
                  <c:v>1819.2578125</c:v>
                </c:pt>
                <c:pt idx="2351">
                  <c:v>1824.392456054688</c:v>
                </c:pt>
                <c:pt idx="2352">
                  <c:v>1851.906616210938</c:v>
                </c:pt>
                <c:pt idx="2353">
                  <c:v>1975.442138671875</c:v>
                </c:pt>
                <c:pt idx="2354">
                  <c:v>1807.171142578125</c:v>
                </c:pt>
                <c:pt idx="2355">
                  <c:v>1820.323608398438</c:v>
                </c:pt>
                <c:pt idx="2356">
                  <c:v>1958.174682617188</c:v>
                </c:pt>
                <c:pt idx="2357">
                  <c:v>1796.477905273438</c:v>
                </c:pt>
                <c:pt idx="2358">
                  <c:v>1750.754272460938</c:v>
                </c:pt>
                <c:pt idx="2359">
                  <c:v>1907.205932617188</c:v>
                </c:pt>
                <c:pt idx="2360">
                  <c:v>1828.588989257812</c:v>
                </c:pt>
                <c:pt idx="2361">
                  <c:v>1841.622192382812</c:v>
                </c:pt>
                <c:pt idx="2362">
                  <c:v>1784.10302734375</c:v>
                </c:pt>
                <c:pt idx="2363">
                  <c:v>1930.570434570312</c:v>
                </c:pt>
                <c:pt idx="2364">
                  <c:v>1804.422241210938</c:v>
                </c:pt>
                <c:pt idx="2365">
                  <c:v>1747.317260742188</c:v>
                </c:pt>
                <c:pt idx="2366">
                  <c:v>1802.933227539062</c:v>
                </c:pt>
                <c:pt idx="2367">
                  <c:v>1874.458618164062</c:v>
                </c:pt>
                <c:pt idx="2368">
                  <c:v>2183.8857421875</c:v>
                </c:pt>
                <c:pt idx="2369">
                  <c:v>2049.24462890625</c:v>
                </c:pt>
                <c:pt idx="2370">
                  <c:v>1986.702270507812</c:v>
                </c:pt>
                <c:pt idx="2371">
                  <c:v>1896.895385742188</c:v>
                </c:pt>
                <c:pt idx="2372">
                  <c:v>1817.504516601562</c:v>
                </c:pt>
                <c:pt idx="2373">
                  <c:v>1745.817016601562</c:v>
                </c:pt>
                <c:pt idx="2374">
                  <c:v>1551.768676757812</c:v>
                </c:pt>
                <c:pt idx="2375">
                  <c:v>1665.615356445312</c:v>
                </c:pt>
                <c:pt idx="2376">
                  <c:v>1548.850219726562</c:v>
                </c:pt>
                <c:pt idx="2377">
                  <c:v>1605.895385742188</c:v>
                </c:pt>
                <c:pt idx="2378">
                  <c:v>1670.947143554688</c:v>
                </c:pt>
                <c:pt idx="2379">
                  <c:v>1703.991577148438</c:v>
                </c:pt>
                <c:pt idx="2380">
                  <c:v>1636.336181640625</c:v>
                </c:pt>
                <c:pt idx="2381">
                  <c:v>1768.065551757812</c:v>
                </c:pt>
                <c:pt idx="2382">
                  <c:v>1644.588012695312</c:v>
                </c:pt>
                <c:pt idx="2383">
                  <c:v>1549.82373046875</c:v>
                </c:pt>
                <c:pt idx="2384">
                  <c:v>1613.004028320312</c:v>
                </c:pt>
                <c:pt idx="2385">
                  <c:v>1439.329467773438</c:v>
                </c:pt>
                <c:pt idx="2386">
                  <c:v>1291.379272460938</c:v>
                </c:pt>
                <c:pt idx="2387">
                  <c:v>1483.036010742188</c:v>
                </c:pt>
                <c:pt idx="2388">
                  <c:v>1649.686157226562</c:v>
                </c:pt>
                <c:pt idx="2389">
                  <c:v>1806.060546875</c:v>
                </c:pt>
                <c:pt idx="2390">
                  <c:v>1647.0205078125</c:v>
                </c:pt>
                <c:pt idx="2391">
                  <c:v>1766.8876953125</c:v>
                </c:pt>
                <c:pt idx="2392">
                  <c:v>1767.620727539062</c:v>
                </c:pt>
                <c:pt idx="2393">
                  <c:v>1964.754150390625</c:v>
                </c:pt>
                <c:pt idx="2394">
                  <c:v>1887.0703125</c:v>
                </c:pt>
                <c:pt idx="2395">
                  <c:v>1783.147705078125</c:v>
                </c:pt>
                <c:pt idx="2396">
                  <c:v>1808.306030273438</c:v>
                </c:pt>
                <c:pt idx="2397">
                  <c:v>1754.79150390625</c:v>
                </c:pt>
                <c:pt idx="2398">
                  <c:v>1925.687622070312</c:v>
                </c:pt>
                <c:pt idx="2399">
                  <c:v>1933.398803710938</c:v>
                </c:pt>
                <c:pt idx="2400">
                  <c:v>1985.747192382812</c:v>
                </c:pt>
                <c:pt idx="2401">
                  <c:v>1946.432739257812</c:v>
                </c:pt>
                <c:pt idx="2402">
                  <c:v>2039.563232421875</c:v>
                </c:pt>
                <c:pt idx="2403">
                  <c:v>2059.48681640625</c:v>
                </c:pt>
                <c:pt idx="2404">
                  <c:v>1687.333984375</c:v>
                </c:pt>
                <c:pt idx="2405">
                  <c:v>1625.718505859375</c:v>
                </c:pt>
                <c:pt idx="2406">
                  <c:v>1781.78857421875</c:v>
                </c:pt>
                <c:pt idx="2407">
                  <c:v>1345.091552734375</c:v>
                </c:pt>
                <c:pt idx="2408">
                  <c:v>1290.0341796875</c:v>
                </c:pt>
                <c:pt idx="2409">
                  <c:v>1452.084350585938</c:v>
                </c:pt>
                <c:pt idx="2410">
                  <c:v>1476.317749023438</c:v>
                </c:pt>
                <c:pt idx="2411">
                  <c:v>1510.836669921875</c:v>
                </c:pt>
                <c:pt idx="2412">
                  <c:v>1459.780883789062</c:v>
                </c:pt>
                <c:pt idx="2413">
                  <c:v>1504.7197265625</c:v>
                </c:pt>
                <c:pt idx="2414">
                  <c:v>1703.039672851562</c:v>
                </c:pt>
                <c:pt idx="2415">
                  <c:v>1674.802856445312</c:v>
                </c:pt>
                <c:pt idx="2416">
                  <c:v>1689.655395507812</c:v>
                </c:pt>
                <c:pt idx="2417">
                  <c:v>1686.269775390625</c:v>
                </c:pt>
                <c:pt idx="2418">
                  <c:v>1587.500122070312</c:v>
                </c:pt>
                <c:pt idx="2419">
                  <c:v>1447.950317382812</c:v>
                </c:pt>
                <c:pt idx="2420">
                  <c:v>1466.6826171875</c:v>
                </c:pt>
                <c:pt idx="2421">
                  <c:v>1453.6083984375</c:v>
                </c:pt>
                <c:pt idx="2422">
                  <c:v>1335.708129882812</c:v>
                </c:pt>
                <c:pt idx="2423">
                  <c:v>1495.011352539062</c:v>
                </c:pt>
                <c:pt idx="2424">
                  <c:v>1527.694213867188</c:v>
                </c:pt>
                <c:pt idx="2425">
                  <c:v>1556.020751953125</c:v>
                </c:pt>
                <c:pt idx="2426">
                  <c:v>1150.642333984375</c:v>
                </c:pt>
                <c:pt idx="2427">
                  <c:v>1211.108520507812</c:v>
                </c:pt>
                <c:pt idx="2428">
                  <c:v>1230.013305664062</c:v>
                </c:pt>
                <c:pt idx="2429">
                  <c:v>1355.630126953125</c:v>
                </c:pt>
                <c:pt idx="2430">
                  <c:v>1442.025512695312</c:v>
                </c:pt>
                <c:pt idx="2431">
                  <c:v>1492.479125976562</c:v>
                </c:pt>
                <c:pt idx="2432">
                  <c:v>1475.645141601562</c:v>
                </c:pt>
                <c:pt idx="2433">
                  <c:v>1287.235107421875</c:v>
                </c:pt>
                <c:pt idx="2434">
                  <c:v>1437.926879882812</c:v>
                </c:pt>
                <c:pt idx="2435">
                  <c:v>1361.766357421875</c:v>
                </c:pt>
                <c:pt idx="2436">
                  <c:v>1305.432495117188</c:v>
                </c:pt>
                <c:pt idx="2437">
                  <c:v>1322.463623046875</c:v>
                </c:pt>
                <c:pt idx="2438">
                  <c:v>1394.484497070312</c:v>
                </c:pt>
                <c:pt idx="2439">
                  <c:v>1377.645263671875</c:v>
                </c:pt>
                <c:pt idx="2440">
                  <c:v>1317.262329101562</c:v>
                </c:pt>
                <c:pt idx="2441">
                  <c:v>1256.956665039062</c:v>
                </c:pt>
                <c:pt idx="2442">
                  <c:v>1052.253295898438</c:v>
                </c:pt>
                <c:pt idx="2443">
                  <c:v>1089.822265625</c:v>
                </c:pt>
                <c:pt idx="2444">
                  <c:v>1064.850708007812</c:v>
                </c:pt>
                <c:pt idx="2445">
                  <c:v>1086.826293945312</c:v>
                </c:pt>
                <c:pt idx="2446">
                  <c:v>1060.91552734375</c:v>
                </c:pt>
                <c:pt idx="2447">
                  <c:v>919.42535400390625</c:v>
                </c:pt>
                <c:pt idx="2448">
                  <c:v>1048.005615234375</c:v>
                </c:pt>
                <c:pt idx="2449">
                  <c:v>1013.674438476562</c:v>
                </c:pt>
                <c:pt idx="2450">
                  <c:v>739.55908203125</c:v>
                </c:pt>
                <c:pt idx="2451">
                  <c:v>587.01458740234375</c:v>
                </c:pt>
                <c:pt idx="2452">
                  <c:v>645.12823486328125</c:v>
                </c:pt>
                <c:pt idx="2453">
                  <c:v>689.5880126953125</c:v>
                </c:pt>
                <c:pt idx="2454">
                  <c:v>858.47491455078125</c:v>
                </c:pt>
                <c:pt idx="2455">
                  <c:v>881.26611328125</c:v>
                </c:pt>
                <c:pt idx="2456">
                  <c:v>690.65484619140625</c:v>
                </c:pt>
                <c:pt idx="2457">
                  <c:v>618.6287841796875</c:v>
                </c:pt>
                <c:pt idx="2458">
                  <c:v>723.869873046875</c:v>
                </c:pt>
                <c:pt idx="2459">
                  <c:v>779.41900634765625</c:v>
                </c:pt>
                <c:pt idx="2460">
                  <c:v>858.71112060546875</c:v>
                </c:pt>
                <c:pt idx="2461">
                  <c:v>815.61083984375</c:v>
                </c:pt>
                <c:pt idx="2462">
                  <c:v>543.11474609375</c:v>
                </c:pt>
                <c:pt idx="2463">
                  <c:v>628.15972900390625</c:v>
                </c:pt>
                <c:pt idx="2464">
                  <c:v>508.2261962890625</c:v>
                </c:pt>
                <c:pt idx="2465">
                  <c:v>749.85003662109375</c:v>
                </c:pt>
                <c:pt idx="2466">
                  <c:v>682.9915771484375</c:v>
                </c:pt>
                <c:pt idx="2467">
                  <c:v>633.03875732421875</c:v>
                </c:pt>
                <c:pt idx="2468">
                  <c:v>698.45220947265625</c:v>
                </c:pt>
                <c:pt idx="2469">
                  <c:v>779.82366943359375</c:v>
                </c:pt>
                <c:pt idx="2470">
                  <c:v>659.3814697265625</c:v>
                </c:pt>
                <c:pt idx="2471">
                  <c:v>626.78350830078125</c:v>
                </c:pt>
                <c:pt idx="2472">
                  <c:v>714.24090576171875</c:v>
                </c:pt>
                <c:pt idx="2473">
                  <c:v>571.14178466796875</c:v>
                </c:pt>
                <c:pt idx="2474">
                  <c:v>457.60897827148438</c:v>
                </c:pt>
                <c:pt idx="2475">
                  <c:v>539.53265380859375</c:v>
                </c:pt>
                <c:pt idx="2476">
                  <c:v>550.98187255859375</c:v>
                </c:pt>
                <c:pt idx="2477">
                  <c:v>538.65118408203125</c:v>
                </c:pt>
                <c:pt idx="2478">
                  <c:v>563.66741943359375</c:v>
                </c:pt>
                <c:pt idx="2479">
                  <c:v>455.98690795898438</c:v>
                </c:pt>
                <c:pt idx="2480">
                  <c:v>372.04409790039063</c:v>
                </c:pt>
                <c:pt idx="2481">
                  <c:v>349.0743408203125</c:v>
                </c:pt>
                <c:pt idx="2482">
                  <c:v>264.15719604492188</c:v>
                </c:pt>
                <c:pt idx="2483">
                  <c:v>321.87164306640619</c:v>
                </c:pt>
                <c:pt idx="2484">
                  <c:v>322.79922485351563</c:v>
                </c:pt>
                <c:pt idx="2485">
                  <c:v>535.5567626953125</c:v>
                </c:pt>
                <c:pt idx="2486">
                  <c:v>591.46026611328125</c:v>
                </c:pt>
                <c:pt idx="2487">
                  <c:v>533.1658935546875</c:v>
                </c:pt>
                <c:pt idx="2488">
                  <c:v>451.06796264648438</c:v>
                </c:pt>
                <c:pt idx="2489">
                  <c:v>427.232177734375</c:v>
                </c:pt>
                <c:pt idx="2490">
                  <c:v>462.52835083007813</c:v>
                </c:pt>
                <c:pt idx="2491">
                  <c:v>390.9200439453125</c:v>
                </c:pt>
                <c:pt idx="2492">
                  <c:v>378.35235595703119</c:v>
                </c:pt>
                <c:pt idx="2493">
                  <c:v>448.67031860351563</c:v>
                </c:pt>
                <c:pt idx="2494">
                  <c:v>408.36416625976563</c:v>
                </c:pt>
                <c:pt idx="2495">
                  <c:v>442.48251342773438</c:v>
                </c:pt>
                <c:pt idx="2496">
                  <c:v>436.76638793945313</c:v>
                </c:pt>
                <c:pt idx="2497">
                  <c:v>394.3997802734375</c:v>
                </c:pt>
                <c:pt idx="2498">
                  <c:v>370.45053100585938</c:v>
                </c:pt>
                <c:pt idx="2499">
                  <c:v>383.00418090820313</c:v>
                </c:pt>
                <c:pt idx="2500">
                  <c:v>392.21560668945313</c:v>
                </c:pt>
                <c:pt idx="2501">
                  <c:v>425.786376953125</c:v>
                </c:pt>
                <c:pt idx="2502">
                  <c:v>410.20281982421881</c:v>
                </c:pt>
                <c:pt idx="2503">
                  <c:v>416.84890747070313</c:v>
                </c:pt>
                <c:pt idx="2504">
                  <c:v>486.25143432617188</c:v>
                </c:pt>
                <c:pt idx="2505">
                  <c:v>441.49264526367188</c:v>
                </c:pt>
                <c:pt idx="2506">
                  <c:v>358.11691284179688</c:v>
                </c:pt>
                <c:pt idx="2507">
                  <c:v>325.01168823242188</c:v>
                </c:pt>
                <c:pt idx="2508">
                  <c:v>349.71554565429688</c:v>
                </c:pt>
                <c:pt idx="2509">
                  <c:v>402.0986328125</c:v>
                </c:pt>
                <c:pt idx="2510">
                  <c:v>378.29989624023438</c:v>
                </c:pt>
                <c:pt idx="2511">
                  <c:v>385.99337768554688</c:v>
                </c:pt>
                <c:pt idx="2512">
                  <c:v>342.27456665039063</c:v>
                </c:pt>
                <c:pt idx="2513">
                  <c:v>361.64886474609381</c:v>
                </c:pt>
                <c:pt idx="2514">
                  <c:v>417.46755981445313</c:v>
                </c:pt>
                <c:pt idx="2515">
                  <c:v>407.61843872070313</c:v>
                </c:pt>
                <c:pt idx="2516">
                  <c:v>405.42181396484381</c:v>
                </c:pt>
                <c:pt idx="2517">
                  <c:v>442.63137817382813</c:v>
                </c:pt>
                <c:pt idx="2518">
                  <c:v>377.0460205078125</c:v>
                </c:pt>
                <c:pt idx="2519">
                  <c:v>401.91244506835938</c:v>
                </c:pt>
                <c:pt idx="2520">
                  <c:v>451.020263671875</c:v>
                </c:pt>
                <c:pt idx="2521">
                  <c:v>346.00527954101563</c:v>
                </c:pt>
                <c:pt idx="2522">
                  <c:v>360.42410278320313</c:v>
                </c:pt>
                <c:pt idx="2523">
                  <c:v>322.83856201171881</c:v>
                </c:pt>
                <c:pt idx="2524">
                  <c:v>371.01815795898438</c:v>
                </c:pt>
                <c:pt idx="2525">
                  <c:v>379.80535888671881</c:v>
                </c:pt>
                <c:pt idx="2526">
                  <c:v>421.94424438476563</c:v>
                </c:pt>
                <c:pt idx="2527">
                  <c:v>351.67666625976563</c:v>
                </c:pt>
                <c:pt idx="2528">
                  <c:v>374.26644897460938</c:v>
                </c:pt>
                <c:pt idx="2529">
                  <c:v>347.35513305664063</c:v>
                </c:pt>
                <c:pt idx="2530">
                  <c:v>366.15093994140619</c:v>
                </c:pt>
                <c:pt idx="2531">
                  <c:v>416.35748291015619</c:v>
                </c:pt>
                <c:pt idx="2532">
                  <c:v>341.68441772460938</c:v>
                </c:pt>
                <c:pt idx="2533">
                  <c:v>348.27792358398438</c:v>
                </c:pt>
                <c:pt idx="2534">
                  <c:v>340.4637451171875</c:v>
                </c:pt>
                <c:pt idx="2535">
                  <c:v>397.77481079101563</c:v>
                </c:pt>
                <c:pt idx="2536">
                  <c:v>380.91802978515619</c:v>
                </c:pt>
                <c:pt idx="2537">
                  <c:v>313.94589233398438</c:v>
                </c:pt>
                <c:pt idx="2538">
                  <c:v>290.2000732421875</c:v>
                </c:pt>
                <c:pt idx="2539">
                  <c:v>329.52865600585938</c:v>
                </c:pt>
                <c:pt idx="2540">
                  <c:v>295.25628662109381</c:v>
                </c:pt>
                <c:pt idx="2541">
                  <c:v>295.13748168945313</c:v>
                </c:pt>
                <c:pt idx="2542">
                  <c:v>252.17262268066409</c:v>
                </c:pt>
                <c:pt idx="2543">
                  <c:v>272.9097900390625</c:v>
                </c:pt>
                <c:pt idx="2544">
                  <c:v>282.00494384765619</c:v>
                </c:pt>
                <c:pt idx="2545">
                  <c:v>300.60311889648438</c:v>
                </c:pt>
                <c:pt idx="2546">
                  <c:v>299.86581420898438</c:v>
                </c:pt>
                <c:pt idx="2547">
                  <c:v>295.72503662109381</c:v>
                </c:pt>
                <c:pt idx="2548">
                  <c:v>299.53875732421881</c:v>
                </c:pt>
                <c:pt idx="2549">
                  <c:v>258.0794677734375</c:v>
                </c:pt>
                <c:pt idx="2550">
                  <c:v>340.70504760742188</c:v>
                </c:pt>
                <c:pt idx="2551">
                  <c:v>337.56961059570313</c:v>
                </c:pt>
                <c:pt idx="2552">
                  <c:v>315.71905517578119</c:v>
                </c:pt>
                <c:pt idx="2553">
                  <c:v>338.49801635742188</c:v>
                </c:pt>
                <c:pt idx="2554">
                  <c:v>330.38827514648438</c:v>
                </c:pt>
                <c:pt idx="2555">
                  <c:v>305.04861450195313</c:v>
                </c:pt>
                <c:pt idx="2556">
                  <c:v>313.18478393554688</c:v>
                </c:pt>
                <c:pt idx="2557">
                  <c:v>314.69979858398438</c:v>
                </c:pt>
                <c:pt idx="2558">
                  <c:v>294.91928100585938</c:v>
                </c:pt>
                <c:pt idx="2559">
                  <c:v>298.6246337890625</c:v>
                </c:pt>
                <c:pt idx="2560">
                  <c:v>328.7991943359375</c:v>
                </c:pt>
                <c:pt idx="2561">
                  <c:v>302.74807739257813</c:v>
                </c:pt>
                <c:pt idx="2562">
                  <c:v>243.22731018066409</c:v>
                </c:pt>
                <c:pt idx="2563">
                  <c:v>271.25634765625</c:v>
                </c:pt>
                <c:pt idx="2564">
                  <c:v>248.4049377441406</c:v>
                </c:pt>
                <c:pt idx="2565">
                  <c:v>256.49514770507813</c:v>
                </c:pt>
                <c:pt idx="2566">
                  <c:v>300.36233520507813</c:v>
                </c:pt>
                <c:pt idx="2567">
                  <c:v>290.5369873046875</c:v>
                </c:pt>
                <c:pt idx="2568">
                  <c:v>280.44070434570313</c:v>
                </c:pt>
                <c:pt idx="2569">
                  <c:v>318.01885986328119</c:v>
                </c:pt>
                <c:pt idx="2570">
                  <c:v>331.00485229492188</c:v>
                </c:pt>
                <c:pt idx="2571">
                  <c:v>343.77288818359381</c:v>
                </c:pt>
                <c:pt idx="2572">
                  <c:v>362.0535888671875</c:v>
                </c:pt>
                <c:pt idx="2573">
                  <c:v>317.52059936523438</c:v>
                </c:pt>
                <c:pt idx="2574">
                  <c:v>300.10842895507813</c:v>
                </c:pt>
                <c:pt idx="2575">
                  <c:v>347.05001831054688</c:v>
                </c:pt>
                <c:pt idx="2576">
                  <c:v>285.11148071289063</c:v>
                </c:pt>
                <c:pt idx="2577">
                  <c:v>286.5498046875</c:v>
                </c:pt>
                <c:pt idx="2578">
                  <c:v>276.70306396484381</c:v>
                </c:pt>
                <c:pt idx="2579">
                  <c:v>316.93667602539063</c:v>
                </c:pt>
                <c:pt idx="2580">
                  <c:v>353.70669555664063</c:v>
                </c:pt>
                <c:pt idx="2581">
                  <c:v>396.68447875976563</c:v>
                </c:pt>
                <c:pt idx="2582">
                  <c:v>331.33746337890619</c:v>
                </c:pt>
                <c:pt idx="2583">
                  <c:v>268.88626098632813</c:v>
                </c:pt>
                <c:pt idx="2584">
                  <c:v>295.60421752929688</c:v>
                </c:pt>
                <c:pt idx="2585">
                  <c:v>316.98867797851563</c:v>
                </c:pt>
                <c:pt idx="2586">
                  <c:v>283.8330078125</c:v>
                </c:pt>
                <c:pt idx="2587">
                  <c:v>269.16830444335938</c:v>
                </c:pt>
                <c:pt idx="2588">
                  <c:v>287.41357421875</c:v>
                </c:pt>
                <c:pt idx="2589">
                  <c:v>298.26251220703119</c:v>
                </c:pt>
                <c:pt idx="2590">
                  <c:v>287.2728271484375</c:v>
                </c:pt>
                <c:pt idx="2591">
                  <c:v>286.2113037109375</c:v>
                </c:pt>
                <c:pt idx="2592">
                  <c:v>291.59066772460938</c:v>
                </c:pt>
                <c:pt idx="2593">
                  <c:v>322.04086303710938</c:v>
                </c:pt>
                <c:pt idx="2594">
                  <c:v>372.93093872070313</c:v>
                </c:pt>
                <c:pt idx="2595">
                  <c:v>407.7410888671875</c:v>
                </c:pt>
                <c:pt idx="2596">
                  <c:v>354.88189697265619</c:v>
                </c:pt>
                <c:pt idx="2597">
                  <c:v>339.28695678710938</c:v>
                </c:pt>
                <c:pt idx="2598">
                  <c:v>371.49081420898438</c:v>
                </c:pt>
                <c:pt idx="2599">
                  <c:v>338.64181518554688</c:v>
                </c:pt>
                <c:pt idx="2600">
                  <c:v>305.64492797851563</c:v>
                </c:pt>
                <c:pt idx="2601">
                  <c:v>308.69241333007813</c:v>
                </c:pt>
                <c:pt idx="2602">
                  <c:v>292.9837646484375</c:v>
                </c:pt>
                <c:pt idx="2603">
                  <c:v>359.966796875</c:v>
                </c:pt>
                <c:pt idx="2604">
                  <c:v>320.9637451171875</c:v>
                </c:pt>
                <c:pt idx="2605">
                  <c:v>325.28732299804688</c:v>
                </c:pt>
                <c:pt idx="2606">
                  <c:v>308.58883666992188</c:v>
                </c:pt>
                <c:pt idx="2607">
                  <c:v>361.48040771484381</c:v>
                </c:pt>
                <c:pt idx="2608">
                  <c:v>394.73568725585938</c:v>
                </c:pt>
                <c:pt idx="2609">
                  <c:v>335.55072021484381</c:v>
                </c:pt>
                <c:pt idx="2610">
                  <c:v>368.16390991210938</c:v>
                </c:pt>
                <c:pt idx="2611">
                  <c:v>341.60308837890619</c:v>
                </c:pt>
                <c:pt idx="2612">
                  <c:v>320.64218139648438</c:v>
                </c:pt>
                <c:pt idx="2613">
                  <c:v>299.11984252929688</c:v>
                </c:pt>
                <c:pt idx="2614">
                  <c:v>307.25033569335938</c:v>
                </c:pt>
                <c:pt idx="2615">
                  <c:v>330.04266357421881</c:v>
                </c:pt>
                <c:pt idx="2616">
                  <c:v>242.1007385253906</c:v>
                </c:pt>
                <c:pt idx="2617">
                  <c:v>342.45089721679688</c:v>
                </c:pt>
                <c:pt idx="2618">
                  <c:v>388.2781982421875</c:v>
                </c:pt>
                <c:pt idx="2619">
                  <c:v>408.596923828125</c:v>
                </c:pt>
                <c:pt idx="2620">
                  <c:v>373.99569702148438</c:v>
                </c:pt>
                <c:pt idx="2621">
                  <c:v>340.90640258789063</c:v>
                </c:pt>
                <c:pt idx="2622">
                  <c:v>375.550048828125</c:v>
                </c:pt>
                <c:pt idx="2623">
                  <c:v>380.92764282226563</c:v>
                </c:pt>
                <c:pt idx="2624">
                  <c:v>475.20086669921881</c:v>
                </c:pt>
                <c:pt idx="2625">
                  <c:v>563.159912109375</c:v>
                </c:pt>
                <c:pt idx="2626">
                  <c:v>542.77679443359375</c:v>
                </c:pt>
                <c:pt idx="2627">
                  <c:v>420.51217651367188</c:v>
                </c:pt>
                <c:pt idx="2628">
                  <c:v>381.63851928710938</c:v>
                </c:pt>
                <c:pt idx="2629">
                  <c:v>474.66226196289063</c:v>
                </c:pt>
                <c:pt idx="2630">
                  <c:v>522.34075927734375</c:v>
                </c:pt>
                <c:pt idx="2631">
                  <c:v>416.63961791992188</c:v>
                </c:pt>
                <c:pt idx="2632">
                  <c:v>404.58096313476563</c:v>
                </c:pt>
                <c:pt idx="2633">
                  <c:v>446.15731811523438</c:v>
                </c:pt>
                <c:pt idx="2634">
                  <c:v>479.92645263671881</c:v>
                </c:pt>
                <c:pt idx="2635">
                  <c:v>559.35272216796875</c:v>
                </c:pt>
                <c:pt idx="2636">
                  <c:v>544.39947509765625</c:v>
                </c:pt>
                <c:pt idx="2637">
                  <c:v>576.81854248046875</c:v>
                </c:pt>
                <c:pt idx="2638">
                  <c:v>446.38394165039063</c:v>
                </c:pt>
                <c:pt idx="2639">
                  <c:v>580.12322998046875</c:v>
                </c:pt>
                <c:pt idx="2640">
                  <c:v>646.2042236328125</c:v>
                </c:pt>
                <c:pt idx="2641">
                  <c:v>539.68304443359375</c:v>
                </c:pt>
                <c:pt idx="2642">
                  <c:v>638.0855712890625</c:v>
                </c:pt>
                <c:pt idx="2643">
                  <c:v>655.96112060546875</c:v>
                </c:pt>
                <c:pt idx="2644">
                  <c:v>664.17266845703125</c:v>
                </c:pt>
                <c:pt idx="2645">
                  <c:v>795.66973876953125</c:v>
                </c:pt>
                <c:pt idx="2646">
                  <c:v>792.12451171875</c:v>
                </c:pt>
                <c:pt idx="2647">
                  <c:v>797.27490234375</c:v>
                </c:pt>
                <c:pt idx="2648">
                  <c:v>694.83294677734375</c:v>
                </c:pt>
                <c:pt idx="2649">
                  <c:v>733.230224609375</c:v>
                </c:pt>
                <c:pt idx="2650">
                  <c:v>730.13348388671875</c:v>
                </c:pt>
                <c:pt idx="2651">
                  <c:v>686.9952392578125</c:v>
                </c:pt>
                <c:pt idx="2652">
                  <c:v>707.57415771484375</c:v>
                </c:pt>
                <c:pt idx="2653">
                  <c:v>704.33294677734375</c:v>
                </c:pt>
                <c:pt idx="2654">
                  <c:v>718.18414306640625</c:v>
                </c:pt>
                <c:pt idx="2655">
                  <c:v>782.27392578125</c:v>
                </c:pt>
                <c:pt idx="2656">
                  <c:v>955.76361083984375</c:v>
                </c:pt>
                <c:pt idx="2657">
                  <c:v>816.25567626953125</c:v>
                </c:pt>
                <c:pt idx="2658">
                  <c:v>702.8626708984375</c:v>
                </c:pt>
                <c:pt idx="2659">
                  <c:v>796.42889404296875</c:v>
                </c:pt>
                <c:pt idx="2660">
                  <c:v>681.07952880859375</c:v>
                </c:pt>
                <c:pt idx="2661">
                  <c:v>830.81243896484375</c:v>
                </c:pt>
                <c:pt idx="2662">
                  <c:v>832.12249755859375</c:v>
                </c:pt>
                <c:pt idx="2663">
                  <c:v>928.28594970703125</c:v>
                </c:pt>
                <c:pt idx="2664">
                  <c:v>824.99334716796875</c:v>
                </c:pt>
                <c:pt idx="2665">
                  <c:v>948.33746337890625</c:v>
                </c:pt>
                <c:pt idx="2666">
                  <c:v>940.60186767578125</c:v>
                </c:pt>
                <c:pt idx="2667">
                  <c:v>1039.111328125</c:v>
                </c:pt>
                <c:pt idx="2668">
                  <c:v>886.75836181640625</c:v>
                </c:pt>
                <c:pt idx="2669">
                  <c:v>979.2833251953125</c:v>
                </c:pt>
                <c:pt idx="2670">
                  <c:v>991.29345703125</c:v>
                </c:pt>
                <c:pt idx="2671">
                  <c:v>1081.715942382812</c:v>
                </c:pt>
                <c:pt idx="2672">
                  <c:v>1022.254577636719</c:v>
                </c:pt>
                <c:pt idx="2673">
                  <c:v>995.85003662109375</c:v>
                </c:pt>
                <c:pt idx="2674">
                  <c:v>1066.465698242188</c:v>
                </c:pt>
                <c:pt idx="2675">
                  <c:v>998.89886474609375</c:v>
                </c:pt>
                <c:pt idx="2676">
                  <c:v>1242.322143554688</c:v>
                </c:pt>
                <c:pt idx="2677">
                  <c:v>1160.754760742188</c:v>
                </c:pt>
                <c:pt idx="2678">
                  <c:v>1266.976684570312</c:v>
                </c:pt>
                <c:pt idx="2679">
                  <c:v>1423.066772460938</c:v>
                </c:pt>
                <c:pt idx="2680">
                  <c:v>1416.800415039062</c:v>
                </c:pt>
                <c:pt idx="2681">
                  <c:v>1348.06005859375</c:v>
                </c:pt>
                <c:pt idx="2682">
                  <c:v>1370.932983398438</c:v>
                </c:pt>
                <c:pt idx="2683">
                  <c:v>1419.936157226562</c:v>
                </c:pt>
                <c:pt idx="2684">
                  <c:v>1631.515869140625</c:v>
                </c:pt>
                <c:pt idx="2685">
                  <c:v>1642.384399414062</c:v>
                </c:pt>
                <c:pt idx="2686">
                  <c:v>1594.220581054688</c:v>
                </c:pt>
                <c:pt idx="2687">
                  <c:v>1443.058715820312</c:v>
                </c:pt>
                <c:pt idx="2688">
                  <c:v>1372.771728515625</c:v>
                </c:pt>
                <c:pt idx="2689">
                  <c:v>1568.358154296875</c:v>
                </c:pt>
                <c:pt idx="2690">
                  <c:v>1504.022705078125</c:v>
                </c:pt>
                <c:pt idx="2691">
                  <c:v>1365.995239257812</c:v>
                </c:pt>
                <c:pt idx="2692">
                  <c:v>1444.357177734375</c:v>
                </c:pt>
                <c:pt idx="2693">
                  <c:v>1580.830688476562</c:v>
                </c:pt>
                <c:pt idx="2694">
                  <c:v>1462.058471679688</c:v>
                </c:pt>
                <c:pt idx="2695">
                  <c:v>1518.590942382812</c:v>
                </c:pt>
                <c:pt idx="2696">
                  <c:v>1559.065795898438</c:v>
                </c:pt>
                <c:pt idx="2697">
                  <c:v>1623.406127929688</c:v>
                </c:pt>
                <c:pt idx="2698">
                  <c:v>1702.403198242188</c:v>
                </c:pt>
                <c:pt idx="2699">
                  <c:v>1454.954956054688</c:v>
                </c:pt>
                <c:pt idx="2700">
                  <c:v>1349.4228515625</c:v>
                </c:pt>
                <c:pt idx="2701">
                  <c:v>1513.909057617188</c:v>
                </c:pt>
                <c:pt idx="2702">
                  <c:v>1563.262573242188</c:v>
                </c:pt>
                <c:pt idx="2703">
                  <c:v>1806.238891601562</c:v>
                </c:pt>
                <c:pt idx="2704">
                  <c:v>1708.591430664062</c:v>
                </c:pt>
                <c:pt idx="2705">
                  <c:v>1829.533569335938</c:v>
                </c:pt>
                <c:pt idx="2706">
                  <c:v>1566.942138671875</c:v>
                </c:pt>
                <c:pt idx="2707">
                  <c:v>1632.085815429688</c:v>
                </c:pt>
                <c:pt idx="2708">
                  <c:v>1552.665649414062</c:v>
                </c:pt>
                <c:pt idx="2709">
                  <c:v>1476.522094726562</c:v>
                </c:pt>
                <c:pt idx="2710">
                  <c:v>1638.873413085938</c:v>
                </c:pt>
                <c:pt idx="2711">
                  <c:v>1800.947875976562</c:v>
                </c:pt>
                <c:pt idx="2712">
                  <c:v>1728.579711914062</c:v>
                </c:pt>
                <c:pt idx="2713">
                  <c:v>1728.786743164062</c:v>
                </c:pt>
                <c:pt idx="2714">
                  <c:v>1725.8095703125</c:v>
                </c:pt>
                <c:pt idx="2715">
                  <c:v>1790.463500976562</c:v>
                </c:pt>
                <c:pt idx="2716">
                  <c:v>1960.284057617188</c:v>
                </c:pt>
                <c:pt idx="2717">
                  <c:v>1826.9755859375</c:v>
                </c:pt>
                <c:pt idx="2718">
                  <c:v>1666.178100585938</c:v>
                </c:pt>
                <c:pt idx="2719">
                  <c:v>1633.441040039062</c:v>
                </c:pt>
                <c:pt idx="2720">
                  <c:v>1614.75732421875</c:v>
                </c:pt>
                <c:pt idx="2721">
                  <c:v>1789.554931640625</c:v>
                </c:pt>
                <c:pt idx="2722">
                  <c:v>1836.058227539062</c:v>
                </c:pt>
                <c:pt idx="2723">
                  <c:v>1683.300903320312</c:v>
                </c:pt>
                <c:pt idx="2724">
                  <c:v>1668.955932617188</c:v>
                </c:pt>
                <c:pt idx="2725">
                  <c:v>1719.424926757812</c:v>
                </c:pt>
                <c:pt idx="2726">
                  <c:v>1801.982788085938</c:v>
                </c:pt>
                <c:pt idx="2727">
                  <c:v>1772.418090820312</c:v>
                </c:pt>
                <c:pt idx="2728">
                  <c:v>1759.011108398438</c:v>
                </c:pt>
                <c:pt idx="2729">
                  <c:v>1671.582885742188</c:v>
                </c:pt>
                <c:pt idx="2730">
                  <c:v>1653.672607421875</c:v>
                </c:pt>
                <c:pt idx="2731">
                  <c:v>1831.584350585938</c:v>
                </c:pt>
                <c:pt idx="2732">
                  <c:v>1936.959594726562</c:v>
                </c:pt>
                <c:pt idx="2733">
                  <c:v>1804.112915039062</c:v>
                </c:pt>
                <c:pt idx="2734">
                  <c:v>1758.253173828125</c:v>
                </c:pt>
                <c:pt idx="2735">
                  <c:v>2152.471923828125</c:v>
                </c:pt>
                <c:pt idx="2736">
                  <c:v>1945.472900390625</c:v>
                </c:pt>
                <c:pt idx="2737">
                  <c:v>1887.598266601562</c:v>
                </c:pt>
                <c:pt idx="2738">
                  <c:v>1593.237915039062</c:v>
                </c:pt>
                <c:pt idx="2739">
                  <c:v>1621.8544921875</c:v>
                </c:pt>
                <c:pt idx="2740">
                  <c:v>1532.742309570312</c:v>
                </c:pt>
                <c:pt idx="2741">
                  <c:v>1790.891723632812</c:v>
                </c:pt>
                <c:pt idx="2742">
                  <c:v>1726.942993164062</c:v>
                </c:pt>
                <c:pt idx="2743">
                  <c:v>1523.590209960938</c:v>
                </c:pt>
                <c:pt idx="2744">
                  <c:v>1725.084716796875</c:v>
                </c:pt>
                <c:pt idx="2745">
                  <c:v>1821.875732421875</c:v>
                </c:pt>
                <c:pt idx="2746">
                  <c:v>1716.217895507812</c:v>
                </c:pt>
                <c:pt idx="2747">
                  <c:v>1718.345825195312</c:v>
                </c:pt>
                <c:pt idx="2748">
                  <c:v>1783.6494140625</c:v>
                </c:pt>
                <c:pt idx="2749">
                  <c:v>1974.702758789062</c:v>
                </c:pt>
                <c:pt idx="2750">
                  <c:v>1809.953002929688</c:v>
                </c:pt>
                <c:pt idx="2751">
                  <c:v>1924.521484375</c:v>
                </c:pt>
                <c:pt idx="2752">
                  <c:v>1932.102661132812</c:v>
                </c:pt>
                <c:pt idx="2753">
                  <c:v>1845.695434570312</c:v>
                </c:pt>
                <c:pt idx="2754">
                  <c:v>1607.347045898438</c:v>
                </c:pt>
                <c:pt idx="2755">
                  <c:v>1803.912109375</c:v>
                </c:pt>
                <c:pt idx="2756">
                  <c:v>1791.199584960938</c:v>
                </c:pt>
                <c:pt idx="2757">
                  <c:v>1860.277221679688</c:v>
                </c:pt>
                <c:pt idx="2758">
                  <c:v>1763.416381835938</c:v>
                </c:pt>
                <c:pt idx="2759">
                  <c:v>1958.378051757812</c:v>
                </c:pt>
                <c:pt idx="2760">
                  <c:v>2154.0712890625</c:v>
                </c:pt>
                <c:pt idx="2761">
                  <c:v>2099.510986328125</c:v>
                </c:pt>
                <c:pt idx="2762">
                  <c:v>2063.511962890625</c:v>
                </c:pt>
                <c:pt idx="2763">
                  <c:v>2028.484619140625</c:v>
                </c:pt>
                <c:pt idx="2764">
                  <c:v>1927.267822265625</c:v>
                </c:pt>
                <c:pt idx="2765">
                  <c:v>1830.047485351562</c:v>
                </c:pt>
                <c:pt idx="2766">
                  <c:v>1753.692260742188</c:v>
                </c:pt>
                <c:pt idx="2767">
                  <c:v>1637.894287109375</c:v>
                </c:pt>
                <c:pt idx="2768">
                  <c:v>1624.734619140625</c:v>
                </c:pt>
                <c:pt idx="2769">
                  <c:v>1503.668212890625</c:v>
                </c:pt>
                <c:pt idx="2770">
                  <c:v>1601.132446289062</c:v>
                </c:pt>
                <c:pt idx="2771">
                  <c:v>1640.334106445312</c:v>
                </c:pt>
                <c:pt idx="2772">
                  <c:v>1707.344848632812</c:v>
                </c:pt>
                <c:pt idx="2773">
                  <c:v>1473.92578125</c:v>
                </c:pt>
                <c:pt idx="2774">
                  <c:v>1430.488647460938</c:v>
                </c:pt>
                <c:pt idx="2775">
                  <c:v>1580.895141601562</c:v>
                </c:pt>
                <c:pt idx="2776">
                  <c:v>1503.716186523438</c:v>
                </c:pt>
                <c:pt idx="2777">
                  <c:v>1381.908325195312</c:v>
                </c:pt>
                <c:pt idx="2778">
                  <c:v>1528.444458007812</c:v>
                </c:pt>
                <c:pt idx="2779">
                  <c:v>1382.804931640625</c:v>
                </c:pt>
                <c:pt idx="2780">
                  <c:v>1514.33544921875</c:v>
                </c:pt>
                <c:pt idx="2781">
                  <c:v>1806.810302734375</c:v>
                </c:pt>
                <c:pt idx="2782">
                  <c:v>1687.759155273438</c:v>
                </c:pt>
                <c:pt idx="2783">
                  <c:v>1838.316040039062</c:v>
                </c:pt>
                <c:pt idx="2784">
                  <c:v>1454.333862304688</c:v>
                </c:pt>
                <c:pt idx="2785">
                  <c:v>1347.662353515625</c:v>
                </c:pt>
                <c:pt idx="2786">
                  <c:v>1393.491333007812</c:v>
                </c:pt>
                <c:pt idx="2787">
                  <c:v>1371.69287109375</c:v>
                </c:pt>
                <c:pt idx="2788">
                  <c:v>1155.757690429688</c:v>
                </c:pt>
                <c:pt idx="2789">
                  <c:v>1278.0224609375</c:v>
                </c:pt>
                <c:pt idx="2790">
                  <c:v>1388.817504882812</c:v>
                </c:pt>
                <c:pt idx="2791">
                  <c:v>1547.218505859375</c:v>
                </c:pt>
                <c:pt idx="2792">
                  <c:v>1531.946533203125</c:v>
                </c:pt>
                <c:pt idx="2793">
                  <c:v>1303.741455078125</c:v>
                </c:pt>
                <c:pt idx="2794">
                  <c:v>1254.90234375</c:v>
                </c:pt>
                <c:pt idx="2795">
                  <c:v>1388.9375</c:v>
                </c:pt>
                <c:pt idx="2796">
                  <c:v>1036.409790039062</c:v>
                </c:pt>
                <c:pt idx="2797">
                  <c:v>929.3157958984375</c:v>
                </c:pt>
                <c:pt idx="2798">
                  <c:v>1021.770568847656</c:v>
                </c:pt>
                <c:pt idx="2799">
                  <c:v>1223.562133789062</c:v>
                </c:pt>
                <c:pt idx="2800">
                  <c:v>1260.818481445312</c:v>
                </c:pt>
                <c:pt idx="2801">
                  <c:v>1207.71044921875</c:v>
                </c:pt>
                <c:pt idx="2802">
                  <c:v>1101.238159179688</c:v>
                </c:pt>
                <c:pt idx="2803">
                  <c:v>1061.45849609375</c:v>
                </c:pt>
                <c:pt idx="2804">
                  <c:v>1091.946411132812</c:v>
                </c:pt>
                <c:pt idx="2805">
                  <c:v>1093.382690429688</c:v>
                </c:pt>
                <c:pt idx="2806">
                  <c:v>1049.280883789062</c:v>
                </c:pt>
                <c:pt idx="2807">
                  <c:v>1028.308349609375</c:v>
                </c:pt>
                <c:pt idx="2808">
                  <c:v>969.77764892578125</c:v>
                </c:pt>
                <c:pt idx="2809">
                  <c:v>1003.267700195312</c:v>
                </c:pt>
                <c:pt idx="2810">
                  <c:v>980.50396728515625</c:v>
                </c:pt>
                <c:pt idx="2811">
                  <c:v>1049.373291015625</c:v>
                </c:pt>
                <c:pt idx="2812">
                  <c:v>1037.89404296875</c:v>
                </c:pt>
                <c:pt idx="2813">
                  <c:v>940.82879638671875</c:v>
                </c:pt>
                <c:pt idx="2814">
                  <c:v>937.79022216796875</c:v>
                </c:pt>
                <c:pt idx="2815">
                  <c:v>945.48468017578125</c:v>
                </c:pt>
                <c:pt idx="2816">
                  <c:v>921.17449951171875</c:v>
                </c:pt>
                <c:pt idx="2817">
                  <c:v>952.84600830078125</c:v>
                </c:pt>
                <c:pt idx="2818">
                  <c:v>852.71136474609375</c:v>
                </c:pt>
                <c:pt idx="2819">
                  <c:v>744.753662109375</c:v>
                </c:pt>
                <c:pt idx="2820">
                  <c:v>688.6746826171875</c:v>
                </c:pt>
                <c:pt idx="2821">
                  <c:v>731.91412353515625</c:v>
                </c:pt>
                <c:pt idx="2822">
                  <c:v>846.27276611328125</c:v>
                </c:pt>
                <c:pt idx="2823">
                  <c:v>708.72467041015625</c:v>
                </c:pt>
                <c:pt idx="2824">
                  <c:v>623.07684326171875</c:v>
                </c:pt>
                <c:pt idx="2825">
                  <c:v>636.89068603515625</c:v>
                </c:pt>
                <c:pt idx="2826">
                  <c:v>635.13714599609375</c:v>
                </c:pt>
                <c:pt idx="2827">
                  <c:v>571.746337890625</c:v>
                </c:pt>
                <c:pt idx="2828">
                  <c:v>555.98529052734375</c:v>
                </c:pt>
                <c:pt idx="2829">
                  <c:v>712.4627685546875</c:v>
                </c:pt>
                <c:pt idx="2830">
                  <c:v>840.42083740234375</c:v>
                </c:pt>
                <c:pt idx="2831">
                  <c:v>811.43035888671875</c:v>
                </c:pt>
                <c:pt idx="2832">
                  <c:v>686.5380859375</c:v>
                </c:pt>
                <c:pt idx="2833">
                  <c:v>647.02569580078125</c:v>
                </c:pt>
                <c:pt idx="2834">
                  <c:v>724.98919677734375</c:v>
                </c:pt>
                <c:pt idx="2835">
                  <c:v>637.88714599609375</c:v>
                </c:pt>
                <c:pt idx="2836">
                  <c:v>602.39501953125</c:v>
                </c:pt>
                <c:pt idx="2837">
                  <c:v>615.87774658203125</c:v>
                </c:pt>
                <c:pt idx="2838">
                  <c:v>616.38018798828125</c:v>
                </c:pt>
                <c:pt idx="2839">
                  <c:v>655.6510009765625</c:v>
                </c:pt>
                <c:pt idx="2840">
                  <c:v>563.0247802734375</c:v>
                </c:pt>
                <c:pt idx="2841">
                  <c:v>308.197509765625</c:v>
                </c:pt>
                <c:pt idx="2842">
                  <c:v>553.62646484375</c:v>
                </c:pt>
                <c:pt idx="2843">
                  <c:v>627.73284912109375</c:v>
                </c:pt>
                <c:pt idx="2844">
                  <c:v>445.06948852539063</c:v>
                </c:pt>
                <c:pt idx="2845">
                  <c:v>472.87945556640619</c:v>
                </c:pt>
                <c:pt idx="2846">
                  <c:v>441.76980590820313</c:v>
                </c:pt>
                <c:pt idx="2847">
                  <c:v>371.41232299804688</c:v>
                </c:pt>
                <c:pt idx="2848">
                  <c:v>584.36541748046875</c:v>
                </c:pt>
                <c:pt idx="2849">
                  <c:v>548.30889892578125</c:v>
                </c:pt>
                <c:pt idx="2850">
                  <c:v>513.20904541015625</c:v>
                </c:pt>
                <c:pt idx="2851">
                  <c:v>529.49053955078125</c:v>
                </c:pt>
                <c:pt idx="2852">
                  <c:v>526.9027099609375</c:v>
                </c:pt>
                <c:pt idx="2853">
                  <c:v>633.8214111328125</c:v>
                </c:pt>
                <c:pt idx="2854">
                  <c:v>640.40924072265625</c:v>
                </c:pt>
                <c:pt idx="2855">
                  <c:v>587.214111328125</c:v>
                </c:pt>
                <c:pt idx="2856">
                  <c:v>521.11895751953125</c:v>
                </c:pt>
                <c:pt idx="2857">
                  <c:v>418.04458618164063</c:v>
                </c:pt>
                <c:pt idx="2858">
                  <c:v>426.87652587890619</c:v>
                </c:pt>
                <c:pt idx="2859">
                  <c:v>475.42379760742188</c:v>
                </c:pt>
                <c:pt idx="2860">
                  <c:v>451.54904174804688</c:v>
                </c:pt>
                <c:pt idx="2861">
                  <c:v>484.9224853515625</c:v>
                </c:pt>
                <c:pt idx="2862">
                  <c:v>422.42282104492188</c:v>
                </c:pt>
                <c:pt idx="2863">
                  <c:v>378.83685302734381</c:v>
                </c:pt>
                <c:pt idx="2864">
                  <c:v>389.09213256835938</c:v>
                </c:pt>
                <c:pt idx="2865">
                  <c:v>325.366943359375</c:v>
                </c:pt>
                <c:pt idx="2866">
                  <c:v>239.93711853027341</c:v>
                </c:pt>
                <c:pt idx="2867">
                  <c:v>330.3746337890625</c:v>
                </c:pt>
                <c:pt idx="2868">
                  <c:v>336.22222900390619</c:v>
                </c:pt>
                <c:pt idx="2869">
                  <c:v>365.76748657226563</c:v>
                </c:pt>
                <c:pt idx="2870">
                  <c:v>372.13577270507813</c:v>
                </c:pt>
                <c:pt idx="2871">
                  <c:v>361.49508666992188</c:v>
                </c:pt>
                <c:pt idx="2872">
                  <c:v>379.66021728515619</c:v>
                </c:pt>
                <c:pt idx="2873">
                  <c:v>399.82797241210938</c:v>
                </c:pt>
                <c:pt idx="2874">
                  <c:v>381.0386962890625</c:v>
                </c:pt>
                <c:pt idx="2875">
                  <c:v>385.81430053710938</c:v>
                </c:pt>
                <c:pt idx="2876">
                  <c:v>264.90499877929688</c:v>
                </c:pt>
                <c:pt idx="2877">
                  <c:v>339.66250610351563</c:v>
                </c:pt>
                <c:pt idx="2878">
                  <c:v>384.56857299804688</c:v>
                </c:pt>
                <c:pt idx="2879">
                  <c:v>565.47698974609375</c:v>
                </c:pt>
                <c:pt idx="2880">
                  <c:v>471.33340454101563</c:v>
                </c:pt>
                <c:pt idx="2881">
                  <c:v>411.5545654296875</c:v>
                </c:pt>
                <c:pt idx="2882">
                  <c:v>391.85745239257813</c:v>
                </c:pt>
                <c:pt idx="2883">
                  <c:v>375.22000122070313</c:v>
                </c:pt>
                <c:pt idx="2884">
                  <c:v>320.32733154296881</c:v>
                </c:pt>
                <c:pt idx="2885">
                  <c:v>391.40103149414063</c:v>
                </c:pt>
                <c:pt idx="2886">
                  <c:v>384.48248291015619</c:v>
                </c:pt>
                <c:pt idx="2887">
                  <c:v>318.2232666015625</c:v>
                </c:pt>
                <c:pt idx="2888">
                  <c:v>335.953857421875</c:v>
                </c:pt>
                <c:pt idx="2889">
                  <c:v>384.2686767578125</c:v>
                </c:pt>
                <c:pt idx="2890">
                  <c:v>336.49172973632813</c:v>
                </c:pt>
                <c:pt idx="2891">
                  <c:v>319.99093627929688</c:v>
                </c:pt>
                <c:pt idx="2892">
                  <c:v>355.37374877929688</c:v>
                </c:pt>
                <c:pt idx="2893">
                  <c:v>364.70095825195313</c:v>
                </c:pt>
                <c:pt idx="2894">
                  <c:v>313.66134643554688</c:v>
                </c:pt>
                <c:pt idx="2895">
                  <c:v>295.39993286132813</c:v>
                </c:pt>
                <c:pt idx="2896">
                  <c:v>301.75265502929688</c:v>
                </c:pt>
                <c:pt idx="2897">
                  <c:v>288.31100463867188</c:v>
                </c:pt>
                <c:pt idx="2898">
                  <c:v>208.6214599609375</c:v>
                </c:pt>
                <c:pt idx="2899">
                  <c:v>234.75823974609381</c:v>
                </c:pt>
                <c:pt idx="2900">
                  <c:v>325.55389404296881</c:v>
                </c:pt>
                <c:pt idx="2901">
                  <c:v>327.74862670898438</c:v>
                </c:pt>
                <c:pt idx="2902">
                  <c:v>311.9720458984375</c:v>
                </c:pt>
                <c:pt idx="2903">
                  <c:v>241.7731018066406</c:v>
                </c:pt>
                <c:pt idx="2904">
                  <c:v>244.00004577636719</c:v>
                </c:pt>
                <c:pt idx="2905">
                  <c:v>323.8695068359375</c:v>
                </c:pt>
                <c:pt idx="2906">
                  <c:v>290.952880859375</c:v>
                </c:pt>
                <c:pt idx="2907">
                  <c:v>277.76654052734381</c:v>
                </c:pt>
                <c:pt idx="2908">
                  <c:v>298.23983764648438</c:v>
                </c:pt>
                <c:pt idx="2909">
                  <c:v>311.87863159179688</c:v>
                </c:pt>
                <c:pt idx="2910">
                  <c:v>319.94549560546881</c:v>
                </c:pt>
                <c:pt idx="2911">
                  <c:v>322.99929809570313</c:v>
                </c:pt>
                <c:pt idx="2912">
                  <c:v>343.10836791992188</c:v>
                </c:pt>
                <c:pt idx="2913">
                  <c:v>288.27163696289063</c:v>
                </c:pt>
                <c:pt idx="2914">
                  <c:v>282.13827514648438</c:v>
                </c:pt>
                <c:pt idx="2915">
                  <c:v>270.64154052734381</c:v>
                </c:pt>
                <c:pt idx="2916">
                  <c:v>301.98300170898438</c:v>
                </c:pt>
                <c:pt idx="2917">
                  <c:v>344.07388305664063</c:v>
                </c:pt>
                <c:pt idx="2918">
                  <c:v>325.86541748046881</c:v>
                </c:pt>
                <c:pt idx="2919">
                  <c:v>347.53912353515619</c:v>
                </c:pt>
                <c:pt idx="2920">
                  <c:v>286.60540771484381</c:v>
                </c:pt>
                <c:pt idx="2921">
                  <c:v>231.41548156738281</c:v>
                </c:pt>
                <c:pt idx="2922">
                  <c:v>235.18206787109381</c:v>
                </c:pt>
                <c:pt idx="2923">
                  <c:v>245.11961364746091</c:v>
                </c:pt>
                <c:pt idx="2924">
                  <c:v>257.40167236328119</c:v>
                </c:pt>
                <c:pt idx="2925">
                  <c:v>278.43856811523438</c:v>
                </c:pt>
                <c:pt idx="2926">
                  <c:v>288.56826782226563</c:v>
                </c:pt>
                <c:pt idx="2927">
                  <c:v>295.47579956054688</c:v>
                </c:pt>
                <c:pt idx="2928">
                  <c:v>275.81509399414063</c:v>
                </c:pt>
                <c:pt idx="2929">
                  <c:v>271.6605224609375</c:v>
                </c:pt>
                <c:pt idx="2930">
                  <c:v>261.910888671875</c:v>
                </c:pt>
                <c:pt idx="2931">
                  <c:v>268.29937744140619</c:v>
                </c:pt>
                <c:pt idx="2932">
                  <c:v>320.06512451171881</c:v>
                </c:pt>
                <c:pt idx="2933">
                  <c:v>237.7852478027344</c:v>
                </c:pt>
                <c:pt idx="2934">
                  <c:v>364.41162109375</c:v>
                </c:pt>
                <c:pt idx="2935">
                  <c:v>288.90234375</c:v>
                </c:pt>
                <c:pt idx="2936">
                  <c:v>276.85360717773438</c:v>
                </c:pt>
                <c:pt idx="2937">
                  <c:v>263.910888671875</c:v>
                </c:pt>
                <c:pt idx="2938">
                  <c:v>303.7735595703125</c:v>
                </c:pt>
                <c:pt idx="2939">
                  <c:v>301.76272583007813</c:v>
                </c:pt>
                <c:pt idx="2940">
                  <c:v>302.15713500976563</c:v>
                </c:pt>
                <c:pt idx="2941">
                  <c:v>290.54913330078119</c:v>
                </c:pt>
                <c:pt idx="2942">
                  <c:v>264.28805541992188</c:v>
                </c:pt>
                <c:pt idx="2943">
                  <c:v>251.72523498535159</c:v>
                </c:pt>
                <c:pt idx="2944">
                  <c:v>244.61286926269531</c:v>
                </c:pt>
                <c:pt idx="2945">
                  <c:v>254.83442687988281</c:v>
                </c:pt>
                <c:pt idx="2946">
                  <c:v>269.35519409179688</c:v>
                </c:pt>
                <c:pt idx="2947">
                  <c:v>236.61158752441409</c:v>
                </c:pt>
                <c:pt idx="2948">
                  <c:v>234.22528076171881</c:v>
                </c:pt>
                <c:pt idx="2949">
                  <c:v>249.88134765625</c:v>
                </c:pt>
                <c:pt idx="2950">
                  <c:v>295.4029541015625</c:v>
                </c:pt>
                <c:pt idx="2951">
                  <c:v>307.73147583007813</c:v>
                </c:pt>
                <c:pt idx="2952">
                  <c:v>279.6968994140625</c:v>
                </c:pt>
                <c:pt idx="2953">
                  <c:v>267.60726928710938</c:v>
                </c:pt>
                <c:pt idx="2954">
                  <c:v>278.36129760742188</c:v>
                </c:pt>
                <c:pt idx="2955">
                  <c:v>316.35049438476563</c:v>
                </c:pt>
                <c:pt idx="2956">
                  <c:v>270.4525146484375</c:v>
                </c:pt>
                <c:pt idx="2957">
                  <c:v>261.32308959960938</c:v>
                </c:pt>
                <c:pt idx="2958">
                  <c:v>264.77218627929688</c:v>
                </c:pt>
                <c:pt idx="2959">
                  <c:v>325.54360961914063</c:v>
                </c:pt>
                <c:pt idx="2960">
                  <c:v>333.13690185546881</c:v>
                </c:pt>
                <c:pt idx="2961">
                  <c:v>307.17092895507813</c:v>
                </c:pt>
                <c:pt idx="2962">
                  <c:v>293.5911865234375</c:v>
                </c:pt>
                <c:pt idx="2963">
                  <c:v>357.49716186523438</c:v>
                </c:pt>
                <c:pt idx="2964">
                  <c:v>354.51162719726563</c:v>
                </c:pt>
                <c:pt idx="2965">
                  <c:v>374.46310424804688</c:v>
                </c:pt>
                <c:pt idx="2966">
                  <c:v>396.04336547851563</c:v>
                </c:pt>
                <c:pt idx="2967">
                  <c:v>440.49642944335938</c:v>
                </c:pt>
                <c:pt idx="2968">
                  <c:v>395.11483764648438</c:v>
                </c:pt>
                <c:pt idx="2969">
                  <c:v>359.42236328125</c:v>
                </c:pt>
                <c:pt idx="2970">
                  <c:v>360.03402709960938</c:v>
                </c:pt>
                <c:pt idx="2971">
                  <c:v>419.03518676757813</c:v>
                </c:pt>
                <c:pt idx="2972">
                  <c:v>432.47128295898438</c:v>
                </c:pt>
                <c:pt idx="2973">
                  <c:v>466.23696899414063</c:v>
                </c:pt>
                <c:pt idx="2974">
                  <c:v>400.74185180664063</c:v>
                </c:pt>
                <c:pt idx="2975">
                  <c:v>331.84585571289063</c:v>
                </c:pt>
                <c:pt idx="2976">
                  <c:v>335.07925415039063</c:v>
                </c:pt>
                <c:pt idx="2977">
                  <c:v>357.316162109375</c:v>
                </c:pt>
                <c:pt idx="2978">
                  <c:v>345.7139892578125</c:v>
                </c:pt>
                <c:pt idx="2979">
                  <c:v>358.36587524414063</c:v>
                </c:pt>
                <c:pt idx="2980">
                  <c:v>342.65872192382813</c:v>
                </c:pt>
                <c:pt idx="2981">
                  <c:v>321.12820434570313</c:v>
                </c:pt>
                <c:pt idx="2982">
                  <c:v>337.15081787109381</c:v>
                </c:pt>
                <c:pt idx="2983">
                  <c:v>378.26815795898438</c:v>
                </c:pt>
                <c:pt idx="2984">
                  <c:v>428.26083374023438</c:v>
                </c:pt>
                <c:pt idx="2985">
                  <c:v>450.69668579101563</c:v>
                </c:pt>
                <c:pt idx="2986">
                  <c:v>456.68438720703119</c:v>
                </c:pt>
                <c:pt idx="2987">
                  <c:v>354.21261596679688</c:v>
                </c:pt>
                <c:pt idx="2988">
                  <c:v>451.11257934570313</c:v>
                </c:pt>
                <c:pt idx="2989">
                  <c:v>551.23309326171875</c:v>
                </c:pt>
                <c:pt idx="2990">
                  <c:v>491.02786254882813</c:v>
                </c:pt>
                <c:pt idx="2991">
                  <c:v>500.49270629882813</c:v>
                </c:pt>
                <c:pt idx="2992">
                  <c:v>491.31765747070313</c:v>
                </c:pt>
                <c:pt idx="2993">
                  <c:v>588.27117919921875</c:v>
                </c:pt>
                <c:pt idx="2994">
                  <c:v>420.05416870117188</c:v>
                </c:pt>
                <c:pt idx="2995">
                  <c:v>480.77133178710938</c:v>
                </c:pt>
                <c:pt idx="2996">
                  <c:v>560.23565673828125</c:v>
                </c:pt>
                <c:pt idx="2997">
                  <c:v>511.65145874023438</c:v>
                </c:pt>
                <c:pt idx="2998">
                  <c:v>594.93817138671875</c:v>
                </c:pt>
                <c:pt idx="2999">
                  <c:v>520.1378173828125</c:v>
                </c:pt>
                <c:pt idx="3000">
                  <c:v>351.64199829101563</c:v>
                </c:pt>
                <c:pt idx="3001">
                  <c:v>457.86993408203119</c:v>
                </c:pt>
                <c:pt idx="3002">
                  <c:v>578.50201416015625</c:v>
                </c:pt>
                <c:pt idx="3003">
                  <c:v>673.59326171875</c:v>
                </c:pt>
                <c:pt idx="3004">
                  <c:v>695.39263916015625</c:v>
                </c:pt>
                <c:pt idx="3005">
                  <c:v>646.43804931640625</c:v>
                </c:pt>
                <c:pt idx="3006">
                  <c:v>567.34747314453125</c:v>
                </c:pt>
                <c:pt idx="3007">
                  <c:v>606.9908447265625</c:v>
                </c:pt>
                <c:pt idx="3008">
                  <c:v>587.58642578125</c:v>
                </c:pt>
                <c:pt idx="3009">
                  <c:v>640.04620361328125</c:v>
                </c:pt>
                <c:pt idx="3010">
                  <c:v>670.17547607421875</c:v>
                </c:pt>
                <c:pt idx="3011">
                  <c:v>678.51556396484375</c:v>
                </c:pt>
                <c:pt idx="3012">
                  <c:v>581.0904541015625</c:v>
                </c:pt>
                <c:pt idx="3013">
                  <c:v>555.45318603515625</c:v>
                </c:pt>
                <c:pt idx="3014">
                  <c:v>692.75030517578125</c:v>
                </c:pt>
                <c:pt idx="3015">
                  <c:v>701.58074951171875</c:v>
                </c:pt>
                <c:pt idx="3016">
                  <c:v>657.75311279296875</c:v>
                </c:pt>
                <c:pt idx="3017">
                  <c:v>754.53558349609375</c:v>
                </c:pt>
                <c:pt idx="3018">
                  <c:v>564.05084228515625</c:v>
                </c:pt>
                <c:pt idx="3019">
                  <c:v>770.58624267578125</c:v>
                </c:pt>
                <c:pt idx="3020">
                  <c:v>803.4417724609375</c:v>
                </c:pt>
                <c:pt idx="3021">
                  <c:v>838.54443359375</c:v>
                </c:pt>
                <c:pt idx="3022">
                  <c:v>732.95013427734375</c:v>
                </c:pt>
                <c:pt idx="3023">
                  <c:v>881.9991455078125</c:v>
                </c:pt>
                <c:pt idx="3024">
                  <c:v>936.75531005859375</c:v>
                </c:pt>
                <c:pt idx="3025">
                  <c:v>1033.115600585938</c:v>
                </c:pt>
                <c:pt idx="3026">
                  <c:v>999.60723876953125</c:v>
                </c:pt>
                <c:pt idx="3027">
                  <c:v>992.23699951171875</c:v>
                </c:pt>
                <c:pt idx="3028">
                  <c:v>872.9066162109375</c:v>
                </c:pt>
                <c:pt idx="3029">
                  <c:v>840.09161376953125</c:v>
                </c:pt>
                <c:pt idx="3030">
                  <c:v>723.9609375</c:v>
                </c:pt>
                <c:pt idx="3031">
                  <c:v>812.5728759765625</c:v>
                </c:pt>
                <c:pt idx="3032">
                  <c:v>941.60992431640625</c:v>
                </c:pt>
                <c:pt idx="3033">
                  <c:v>907.142578125</c:v>
                </c:pt>
                <c:pt idx="3034">
                  <c:v>1009.299743652344</c:v>
                </c:pt>
                <c:pt idx="3035">
                  <c:v>893.0174560546875</c:v>
                </c:pt>
                <c:pt idx="3036">
                  <c:v>1102.537475585938</c:v>
                </c:pt>
                <c:pt idx="3037">
                  <c:v>1269.330200195312</c:v>
                </c:pt>
                <c:pt idx="3038">
                  <c:v>1421.049926757812</c:v>
                </c:pt>
                <c:pt idx="3039">
                  <c:v>1390.775024414062</c:v>
                </c:pt>
                <c:pt idx="3040">
                  <c:v>1298.454467773438</c:v>
                </c:pt>
                <c:pt idx="3041">
                  <c:v>1193.870849609375</c:v>
                </c:pt>
                <c:pt idx="3042">
                  <c:v>1454.0166015625</c:v>
                </c:pt>
                <c:pt idx="3043">
                  <c:v>1571.06201171875</c:v>
                </c:pt>
                <c:pt idx="3044">
                  <c:v>1257.713256835938</c:v>
                </c:pt>
                <c:pt idx="3045">
                  <c:v>1081.936889648438</c:v>
                </c:pt>
                <c:pt idx="3046">
                  <c:v>1118.159545898438</c:v>
                </c:pt>
                <c:pt idx="3047">
                  <c:v>1139.667724609375</c:v>
                </c:pt>
                <c:pt idx="3048">
                  <c:v>1217.3779296875</c:v>
                </c:pt>
                <c:pt idx="3049">
                  <c:v>1280.792602539062</c:v>
                </c:pt>
                <c:pt idx="3050">
                  <c:v>1186.51904296875</c:v>
                </c:pt>
                <c:pt idx="3051">
                  <c:v>1451.320434570312</c:v>
                </c:pt>
                <c:pt idx="3052">
                  <c:v>1285.814819335938</c:v>
                </c:pt>
                <c:pt idx="3053">
                  <c:v>1334.190063476562</c:v>
                </c:pt>
                <c:pt idx="3054">
                  <c:v>1535.384399414062</c:v>
                </c:pt>
                <c:pt idx="3055">
                  <c:v>1459.108764648438</c:v>
                </c:pt>
                <c:pt idx="3056">
                  <c:v>1603.386352539062</c:v>
                </c:pt>
                <c:pt idx="3057">
                  <c:v>1460.126342773438</c:v>
                </c:pt>
                <c:pt idx="3058">
                  <c:v>1498.751220703125</c:v>
                </c:pt>
                <c:pt idx="3059">
                  <c:v>1580.924926757812</c:v>
                </c:pt>
                <c:pt idx="3060">
                  <c:v>1548.527465820312</c:v>
                </c:pt>
                <c:pt idx="3061">
                  <c:v>1473.236694335938</c:v>
                </c:pt>
                <c:pt idx="3062">
                  <c:v>1527.236450195312</c:v>
                </c:pt>
                <c:pt idx="3063">
                  <c:v>1582.566528320312</c:v>
                </c:pt>
                <c:pt idx="3064">
                  <c:v>1781.736450195312</c:v>
                </c:pt>
                <c:pt idx="3065">
                  <c:v>1570.345825195312</c:v>
                </c:pt>
                <c:pt idx="3066">
                  <c:v>1782.027709960938</c:v>
                </c:pt>
                <c:pt idx="3067">
                  <c:v>1849.806030273438</c:v>
                </c:pt>
                <c:pt idx="3068">
                  <c:v>1730.518188476562</c:v>
                </c:pt>
                <c:pt idx="3069">
                  <c:v>1383.143188476562</c:v>
                </c:pt>
                <c:pt idx="3070">
                  <c:v>1616.567138671875</c:v>
                </c:pt>
                <c:pt idx="3071">
                  <c:v>1496.331298828125</c:v>
                </c:pt>
                <c:pt idx="3072">
                  <c:v>1645.433959960938</c:v>
                </c:pt>
                <c:pt idx="3073">
                  <c:v>1702.643188476562</c:v>
                </c:pt>
                <c:pt idx="3074">
                  <c:v>1574.704956054688</c:v>
                </c:pt>
                <c:pt idx="3075">
                  <c:v>1563.63232421875</c:v>
                </c:pt>
                <c:pt idx="3076">
                  <c:v>1782.594848632812</c:v>
                </c:pt>
                <c:pt idx="3077">
                  <c:v>1852.950927734375</c:v>
                </c:pt>
                <c:pt idx="3078">
                  <c:v>1765.698608398438</c:v>
                </c:pt>
                <c:pt idx="3079">
                  <c:v>1706.738403320312</c:v>
                </c:pt>
                <c:pt idx="3080">
                  <c:v>1694.825561523438</c:v>
                </c:pt>
                <c:pt idx="3081">
                  <c:v>1730.744140625</c:v>
                </c:pt>
                <c:pt idx="3082">
                  <c:v>1863.156616210938</c:v>
                </c:pt>
                <c:pt idx="3083">
                  <c:v>1931.692260742188</c:v>
                </c:pt>
                <c:pt idx="3084">
                  <c:v>1843.2158203125</c:v>
                </c:pt>
                <c:pt idx="3085">
                  <c:v>1881.541625976562</c:v>
                </c:pt>
                <c:pt idx="3086">
                  <c:v>1764.03759765625</c:v>
                </c:pt>
                <c:pt idx="3087">
                  <c:v>2037.7421875</c:v>
                </c:pt>
                <c:pt idx="3088">
                  <c:v>1716.022094726562</c:v>
                </c:pt>
                <c:pt idx="3089">
                  <c:v>1683.89599609375</c:v>
                </c:pt>
                <c:pt idx="3090">
                  <c:v>1863.138427734375</c:v>
                </c:pt>
                <c:pt idx="3091">
                  <c:v>1965.143432617188</c:v>
                </c:pt>
                <c:pt idx="3092">
                  <c:v>2045.634399414062</c:v>
                </c:pt>
                <c:pt idx="3093">
                  <c:v>2130.93408203125</c:v>
                </c:pt>
                <c:pt idx="3094">
                  <c:v>2141.849853515625</c:v>
                </c:pt>
                <c:pt idx="3095">
                  <c:v>1872.839233398438</c:v>
                </c:pt>
                <c:pt idx="3096">
                  <c:v>1909.425903320312</c:v>
                </c:pt>
                <c:pt idx="3097">
                  <c:v>1747.628051757812</c:v>
                </c:pt>
                <c:pt idx="3098">
                  <c:v>1927.112670898438</c:v>
                </c:pt>
                <c:pt idx="3099">
                  <c:v>2051.050537109375</c:v>
                </c:pt>
                <c:pt idx="3100">
                  <c:v>1879.311767578125</c:v>
                </c:pt>
                <c:pt idx="3101">
                  <c:v>2069.335693359375</c:v>
                </c:pt>
                <c:pt idx="3102">
                  <c:v>1969.134887695312</c:v>
                </c:pt>
                <c:pt idx="3103">
                  <c:v>1648.951293945312</c:v>
                </c:pt>
                <c:pt idx="3104">
                  <c:v>1850.49853515625</c:v>
                </c:pt>
                <c:pt idx="3105">
                  <c:v>1781.201904296875</c:v>
                </c:pt>
                <c:pt idx="3106">
                  <c:v>1928.085693359375</c:v>
                </c:pt>
                <c:pt idx="3107">
                  <c:v>1990.675903320312</c:v>
                </c:pt>
                <c:pt idx="3108">
                  <c:v>1901.816772460938</c:v>
                </c:pt>
                <c:pt idx="3109">
                  <c:v>1739.542602539062</c:v>
                </c:pt>
                <c:pt idx="3110">
                  <c:v>2099.494384765625</c:v>
                </c:pt>
                <c:pt idx="3111">
                  <c:v>1924.620361328125</c:v>
                </c:pt>
                <c:pt idx="3112">
                  <c:v>1788.333618164062</c:v>
                </c:pt>
                <c:pt idx="3113">
                  <c:v>1715.122924804688</c:v>
                </c:pt>
                <c:pt idx="3114">
                  <c:v>1606.451293945312</c:v>
                </c:pt>
                <c:pt idx="3115">
                  <c:v>2034.319213867188</c:v>
                </c:pt>
                <c:pt idx="3116">
                  <c:v>1669.757202148438</c:v>
                </c:pt>
                <c:pt idx="3117">
                  <c:v>1667.230346679688</c:v>
                </c:pt>
                <c:pt idx="3118">
                  <c:v>1752.223022460938</c:v>
                </c:pt>
                <c:pt idx="3119">
                  <c:v>1732.017333984375</c:v>
                </c:pt>
                <c:pt idx="3120">
                  <c:v>1783.122192382812</c:v>
                </c:pt>
                <c:pt idx="3121">
                  <c:v>1954.283935546875</c:v>
                </c:pt>
                <c:pt idx="3122">
                  <c:v>1682.192993164062</c:v>
                </c:pt>
                <c:pt idx="3123">
                  <c:v>1716.887451171875</c:v>
                </c:pt>
                <c:pt idx="3124">
                  <c:v>1764.392333984375</c:v>
                </c:pt>
                <c:pt idx="3125">
                  <c:v>1675.857299804688</c:v>
                </c:pt>
                <c:pt idx="3126">
                  <c:v>1832.248779296875</c:v>
                </c:pt>
                <c:pt idx="3127">
                  <c:v>1889.288818359375</c:v>
                </c:pt>
                <c:pt idx="3128">
                  <c:v>1691.003295898438</c:v>
                </c:pt>
                <c:pt idx="3129">
                  <c:v>1945.333862304688</c:v>
                </c:pt>
                <c:pt idx="3130">
                  <c:v>1650.85302734375</c:v>
                </c:pt>
                <c:pt idx="3131">
                  <c:v>1678.711303710938</c:v>
                </c:pt>
                <c:pt idx="3132">
                  <c:v>1615.832275390625</c:v>
                </c:pt>
                <c:pt idx="3133">
                  <c:v>1639.967163085938</c:v>
                </c:pt>
                <c:pt idx="3134">
                  <c:v>1422.055419921875</c:v>
                </c:pt>
                <c:pt idx="3135">
                  <c:v>1396.705444335938</c:v>
                </c:pt>
                <c:pt idx="3136">
                  <c:v>1584.668701171875</c:v>
                </c:pt>
                <c:pt idx="3137">
                  <c:v>1618.549194335938</c:v>
                </c:pt>
                <c:pt idx="3138">
                  <c:v>1574.839599609375</c:v>
                </c:pt>
                <c:pt idx="3139">
                  <c:v>1602.127319335938</c:v>
                </c:pt>
                <c:pt idx="3140">
                  <c:v>1630.361083984375</c:v>
                </c:pt>
                <c:pt idx="3141">
                  <c:v>1342.07958984375</c:v>
                </c:pt>
                <c:pt idx="3142">
                  <c:v>1462.870483398438</c:v>
                </c:pt>
                <c:pt idx="3143">
                  <c:v>1431.688232421875</c:v>
                </c:pt>
                <c:pt idx="3144">
                  <c:v>1502.725952148438</c:v>
                </c:pt>
                <c:pt idx="3145">
                  <c:v>1422.852661132812</c:v>
                </c:pt>
                <c:pt idx="3146">
                  <c:v>1306.013305664062</c:v>
                </c:pt>
                <c:pt idx="3147">
                  <c:v>1368.729858398438</c:v>
                </c:pt>
                <c:pt idx="3148">
                  <c:v>1369.773803710938</c:v>
                </c:pt>
                <c:pt idx="3149">
                  <c:v>1612.714965820312</c:v>
                </c:pt>
                <c:pt idx="3150">
                  <c:v>1678.004028320312</c:v>
                </c:pt>
                <c:pt idx="3151">
                  <c:v>1564.398193359375</c:v>
                </c:pt>
                <c:pt idx="3152">
                  <c:v>1589.5234375</c:v>
                </c:pt>
                <c:pt idx="3153">
                  <c:v>1485.519653320312</c:v>
                </c:pt>
                <c:pt idx="3154">
                  <c:v>1150.659301757812</c:v>
                </c:pt>
                <c:pt idx="3155">
                  <c:v>1216.796020507812</c:v>
                </c:pt>
                <c:pt idx="3156">
                  <c:v>1414.048461914062</c:v>
                </c:pt>
                <c:pt idx="3157">
                  <c:v>1407.500610351562</c:v>
                </c:pt>
                <c:pt idx="3158">
                  <c:v>1348.276977539062</c:v>
                </c:pt>
                <c:pt idx="3159">
                  <c:v>1511.239868164062</c:v>
                </c:pt>
                <c:pt idx="3160">
                  <c:v>1409.36572265625</c:v>
                </c:pt>
                <c:pt idx="3161">
                  <c:v>1507.193725585938</c:v>
                </c:pt>
                <c:pt idx="3162">
                  <c:v>1470.963745117188</c:v>
                </c:pt>
                <c:pt idx="3163">
                  <c:v>1302.176147460938</c:v>
                </c:pt>
                <c:pt idx="3164">
                  <c:v>1476.514038085938</c:v>
                </c:pt>
                <c:pt idx="3165">
                  <c:v>1422.796264648438</c:v>
                </c:pt>
                <c:pt idx="3166">
                  <c:v>1519.768676757812</c:v>
                </c:pt>
                <c:pt idx="3167">
                  <c:v>1175.099487304688</c:v>
                </c:pt>
                <c:pt idx="3168">
                  <c:v>1084.294799804688</c:v>
                </c:pt>
                <c:pt idx="3169">
                  <c:v>1044.62060546875</c:v>
                </c:pt>
                <c:pt idx="3170">
                  <c:v>1139.185668945312</c:v>
                </c:pt>
                <c:pt idx="3171">
                  <c:v>963.15625</c:v>
                </c:pt>
                <c:pt idx="3172">
                  <c:v>990.92626953125</c:v>
                </c:pt>
                <c:pt idx="3173">
                  <c:v>946.42291259765625</c:v>
                </c:pt>
                <c:pt idx="3174">
                  <c:v>777.24517822265625</c:v>
                </c:pt>
                <c:pt idx="3175">
                  <c:v>916.60479736328125</c:v>
                </c:pt>
                <c:pt idx="3176">
                  <c:v>810.89398193359375</c:v>
                </c:pt>
                <c:pt idx="3177">
                  <c:v>837.74560546875</c:v>
                </c:pt>
                <c:pt idx="3178">
                  <c:v>991.22930908203125</c:v>
                </c:pt>
                <c:pt idx="3179">
                  <c:v>1020.997253417969</c:v>
                </c:pt>
                <c:pt idx="3180">
                  <c:v>928.28277587890625</c:v>
                </c:pt>
                <c:pt idx="3181">
                  <c:v>863.92962646484375</c:v>
                </c:pt>
                <c:pt idx="3182">
                  <c:v>813.6431884765625</c:v>
                </c:pt>
                <c:pt idx="3183">
                  <c:v>837.15509033203125</c:v>
                </c:pt>
                <c:pt idx="3184">
                  <c:v>588.1650390625</c:v>
                </c:pt>
                <c:pt idx="3185">
                  <c:v>655.30657958984375</c:v>
                </c:pt>
                <c:pt idx="3186">
                  <c:v>783.63714599609375</c:v>
                </c:pt>
                <c:pt idx="3187">
                  <c:v>735.04486083984375</c:v>
                </c:pt>
                <c:pt idx="3188">
                  <c:v>733.652587890625</c:v>
                </c:pt>
                <c:pt idx="3189">
                  <c:v>796.294677734375</c:v>
                </c:pt>
                <c:pt idx="3190">
                  <c:v>402.90594482421881</c:v>
                </c:pt>
                <c:pt idx="3191">
                  <c:v>355.67507934570313</c:v>
                </c:pt>
                <c:pt idx="3192">
                  <c:v>446.56637573242188</c:v>
                </c:pt>
                <c:pt idx="3193">
                  <c:v>465.30368041992188</c:v>
                </c:pt>
                <c:pt idx="3194">
                  <c:v>669.22039794921875</c:v>
                </c:pt>
                <c:pt idx="3195">
                  <c:v>641.25030517578125</c:v>
                </c:pt>
                <c:pt idx="3196">
                  <c:v>463.19549560546881</c:v>
                </c:pt>
                <c:pt idx="3197">
                  <c:v>642.887939453125</c:v>
                </c:pt>
                <c:pt idx="3198">
                  <c:v>663.05902099609375</c:v>
                </c:pt>
                <c:pt idx="3199">
                  <c:v>701.06207275390625</c:v>
                </c:pt>
                <c:pt idx="3200">
                  <c:v>690.04083251953125</c:v>
                </c:pt>
                <c:pt idx="3201">
                  <c:v>712.9898681640625</c:v>
                </c:pt>
                <c:pt idx="3202">
                  <c:v>648.979248046875</c:v>
                </c:pt>
                <c:pt idx="3203">
                  <c:v>611.4859619140625</c:v>
                </c:pt>
                <c:pt idx="3204">
                  <c:v>661.90692138671875</c:v>
                </c:pt>
                <c:pt idx="3205">
                  <c:v>737.67010498046875</c:v>
                </c:pt>
                <c:pt idx="3206">
                  <c:v>732.56439208984375</c:v>
                </c:pt>
                <c:pt idx="3207">
                  <c:v>638.84747314453125</c:v>
                </c:pt>
                <c:pt idx="3208">
                  <c:v>634.86309814453125</c:v>
                </c:pt>
                <c:pt idx="3209">
                  <c:v>536.39654541015625</c:v>
                </c:pt>
                <c:pt idx="3210">
                  <c:v>487.28460693359381</c:v>
                </c:pt>
                <c:pt idx="3211">
                  <c:v>589.53558349609375</c:v>
                </c:pt>
                <c:pt idx="3212">
                  <c:v>640.359375</c:v>
                </c:pt>
                <c:pt idx="3213">
                  <c:v>587.13653564453125</c:v>
                </c:pt>
                <c:pt idx="3214">
                  <c:v>414.74252319335938</c:v>
                </c:pt>
                <c:pt idx="3215">
                  <c:v>444.27642822265619</c:v>
                </c:pt>
                <c:pt idx="3216">
                  <c:v>426.18869018554688</c:v>
                </c:pt>
                <c:pt idx="3217">
                  <c:v>401.2010498046875</c:v>
                </c:pt>
                <c:pt idx="3218">
                  <c:v>345.98779296875</c:v>
                </c:pt>
                <c:pt idx="3219">
                  <c:v>345.66912841796881</c:v>
                </c:pt>
                <c:pt idx="3220">
                  <c:v>379.4613037109375</c:v>
                </c:pt>
                <c:pt idx="3221">
                  <c:v>441.0115966796875</c:v>
                </c:pt>
                <c:pt idx="3222">
                  <c:v>472.07162475585938</c:v>
                </c:pt>
                <c:pt idx="3223">
                  <c:v>320.216552734375</c:v>
                </c:pt>
                <c:pt idx="3224">
                  <c:v>396.80859375</c:v>
                </c:pt>
                <c:pt idx="3225">
                  <c:v>411.69281005859381</c:v>
                </c:pt>
                <c:pt idx="3226">
                  <c:v>461.25674438476563</c:v>
                </c:pt>
                <c:pt idx="3227">
                  <c:v>504.74722290039063</c:v>
                </c:pt>
                <c:pt idx="3228">
                  <c:v>324.16397094726563</c:v>
                </c:pt>
                <c:pt idx="3229">
                  <c:v>265.389404296875</c:v>
                </c:pt>
                <c:pt idx="3230">
                  <c:v>390.346435546875</c:v>
                </c:pt>
                <c:pt idx="3231">
                  <c:v>376.10028076171881</c:v>
                </c:pt>
                <c:pt idx="3232">
                  <c:v>406.61550903320313</c:v>
                </c:pt>
                <c:pt idx="3233">
                  <c:v>474.60247802734381</c:v>
                </c:pt>
                <c:pt idx="3234">
                  <c:v>424.21514892578119</c:v>
                </c:pt>
                <c:pt idx="3235">
                  <c:v>398.55447387695313</c:v>
                </c:pt>
                <c:pt idx="3236">
                  <c:v>365.77706909179688</c:v>
                </c:pt>
                <c:pt idx="3237">
                  <c:v>315.15533447265619</c:v>
                </c:pt>
                <c:pt idx="3238">
                  <c:v>400.18408203125</c:v>
                </c:pt>
                <c:pt idx="3239">
                  <c:v>302.35540771484381</c:v>
                </c:pt>
                <c:pt idx="3240">
                  <c:v>362.41305541992188</c:v>
                </c:pt>
                <c:pt idx="3241">
                  <c:v>406.19171142578119</c:v>
                </c:pt>
                <c:pt idx="3242">
                  <c:v>333.68453979492188</c:v>
                </c:pt>
                <c:pt idx="3243">
                  <c:v>341.44998168945313</c:v>
                </c:pt>
                <c:pt idx="3244">
                  <c:v>382.14596557617188</c:v>
                </c:pt>
                <c:pt idx="3245">
                  <c:v>335.13461303710938</c:v>
                </c:pt>
                <c:pt idx="3246">
                  <c:v>322.32138061523438</c:v>
                </c:pt>
                <c:pt idx="3247">
                  <c:v>345.48822021484381</c:v>
                </c:pt>
                <c:pt idx="3248">
                  <c:v>304.09146118164063</c:v>
                </c:pt>
                <c:pt idx="3249">
                  <c:v>342.02664184570313</c:v>
                </c:pt>
                <c:pt idx="3250">
                  <c:v>427.74838256835938</c:v>
                </c:pt>
                <c:pt idx="3251">
                  <c:v>361.70407104492188</c:v>
                </c:pt>
                <c:pt idx="3252">
                  <c:v>305.01876831054688</c:v>
                </c:pt>
                <c:pt idx="3253">
                  <c:v>317.85781860351563</c:v>
                </c:pt>
                <c:pt idx="3254">
                  <c:v>355.63369750976563</c:v>
                </c:pt>
                <c:pt idx="3255">
                  <c:v>406.33755493164063</c:v>
                </c:pt>
                <c:pt idx="3256">
                  <c:v>392.44998168945313</c:v>
                </c:pt>
                <c:pt idx="3257">
                  <c:v>335.76651000976563</c:v>
                </c:pt>
                <c:pt idx="3258">
                  <c:v>309.23226928710938</c:v>
                </c:pt>
                <c:pt idx="3259">
                  <c:v>373.32098388671881</c:v>
                </c:pt>
                <c:pt idx="3260">
                  <c:v>380.15576171875</c:v>
                </c:pt>
                <c:pt idx="3261">
                  <c:v>351.48147583007813</c:v>
                </c:pt>
                <c:pt idx="3262">
                  <c:v>325.48822021484381</c:v>
                </c:pt>
                <c:pt idx="3263">
                  <c:v>305.47225952148438</c:v>
                </c:pt>
                <c:pt idx="3264">
                  <c:v>341.90689086914063</c:v>
                </c:pt>
                <c:pt idx="3265">
                  <c:v>329.37744140625</c:v>
                </c:pt>
                <c:pt idx="3266">
                  <c:v>289.74359130859381</c:v>
                </c:pt>
                <c:pt idx="3267">
                  <c:v>274.8681640625</c:v>
                </c:pt>
                <c:pt idx="3268">
                  <c:v>282.58258056640619</c:v>
                </c:pt>
                <c:pt idx="3269">
                  <c:v>263.64767456054688</c:v>
                </c:pt>
                <c:pt idx="3270">
                  <c:v>262.240234375</c:v>
                </c:pt>
                <c:pt idx="3271">
                  <c:v>407.83480834960938</c:v>
                </c:pt>
                <c:pt idx="3272">
                  <c:v>337.71453857421881</c:v>
                </c:pt>
                <c:pt idx="3273">
                  <c:v>319.83566284179688</c:v>
                </c:pt>
                <c:pt idx="3274">
                  <c:v>321.98526000976563</c:v>
                </c:pt>
                <c:pt idx="3275">
                  <c:v>324.10098266601563</c:v>
                </c:pt>
                <c:pt idx="3276">
                  <c:v>341.92855834960938</c:v>
                </c:pt>
                <c:pt idx="3277">
                  <c:v>305.97982788085938</c:v>
                </c:pt>
                <c:pt idx="3278">
                  <c:v>311.96572875976563</c:v>
                </c:pt>
                <c:pt idx="3279">
                  <c:v>307.77810668945313</c:v>
                </c:pt>
                <c:pt idx="3280">
                  <c:v>281.03948974609381</c:v>
                </c:pt>
                <c:pt idx="3281">
                  <c:v>303.54251098632813</c:v>
                </c:pt>
                <c:pt idx="3282">
                  <c:v>303.04244995117188</c:v>
                </c:pt>
                <c:pt idx="3283">
                  <c:v>262.17437744140619</c:v>
                </c:pt>
                <c:pt idx="3284">
                  <c:v>267.79623413085938</c:v>
                </c:pt>
                <c:pt idx="3285">
                  <c:v>258.42874145507813</c:v>
                </c:pt>
                <c:pt idx="3286">
                  <c:v>244.29084777832031</c:v>
                </c:pt>
                <c:pt idx="3287">
                  <c:v>238.68385314941409</c:v>
                </c:pt>
                <c:pt idx="3288">
                  <c:v>234.44648742675781</c:v>
                </c:pt>
                <c:pt idx="3289">
                  <c:v>229.41798400878909</c:v>
                </c:pt>
                <c:pt idx="3290">
                  <c:v>241.65728759765619</c:v>
                </c:pt>
                <c:pt idx="3291">
                  <c:v>253.87458801269531</c:v>
                </c:pt>
                <c:pt idx="3292">
                  <c:v>218.04985046386719</c:v>
                </c:pt>
                <c:pt idx="3293">
                  <c:v>213.87693786621091</c:v>
                </c:pt>
                <c:pt idx="3294">
                  <c:v>268.4998779296875</c:v>
                </c:pt>
                <c:pt idx="3295">
                  <c:v>295.55203247070313</c:v>
                </c:pt>
                <c:pt idx="3296">
                  <c:v>311.37057495117188</c:v>
                </c:pt>
                <c:pt idx="3297">
                  <c:v>307.55972290039063</c:v>
                </c:pt>
                <c:pt idx="3298">
                  <c:v>317.0977783203125</c:v>
                </c:pt>
                <c:pt idx="3299">
                  <c:v>318.7520751953125</c:v>
                </c:pt>
                <c:pt idx="3300">
                  <c:v>296.83743286132813</c:v>
                </c:pt>
                <c:pt idx="3301">
                  <c:v>292.97885131835938</c:v>
                </c:pt>
                <c:pt idx="3302">
                  <c:v>244.43641662597659</c:v>
                </c:pt>
                <c:pt idx="3303">
                  <c:v>337.48458862304688</c:v>
                </c:pt>
                <c:pt idx="3304">
                  <c:v>353.49465942382813</c:v>
                </c:pt>
                <c:pt idx="3305">
                  <c:v>320.30062866210938</c:v>
                </c:pt>
                <c:pt idx="3306">
                  <c:v>277.56414794921881</c:v>
                </c:pt>
                <c:pt idx="3307">
                  <c:v>267.34915161132813</c:v>
                </c:pt>
                <c:pt idx="3308">
                  <c:v>269.96011352539063</c:v>
                </c:pt>
                <c:pt idx="3309">
                  <c:v>221.72601318359381</c:v>
                </c:pt>
                <c:pt idx="3310">
                  <c:v>225.77009582519531</c:v>
                </c:pt>
                <c:pt idx="3311">
                  <c:v>234.93205261230469</c:v>
                </c:pt>
                <c:pt idx="3312">
                  <c:v>240.1533203125</c:v>
                </c:pt>
                <c:pt idx="3313">
                  <c:v>215.98992919921881</c:v>
                </c:pt>
                <c:pt idx="3314">
                  <c:v>228.59686279296881</c:v>
                </c:pt>
                <c:pt idx="3315">
                  <c:v>250.656005859375</c:v>
                </c:pt>
                <c:pt idx="3316">
                  <c:v>267.818359375</c:v>
                </c:pt>
                <c:pt idx="3317">
                  <c:v>299.77096557617188</c:v>
                </c:pt>
                <c:pt idx="3318">
                  <c:v>285.84677124023438</c:v>
                </c:pt>
                <c:pt idx="3319">
                  <c:v>268.82546997070313</c:v>
                </c:pt>
                <c:pt idx="3320">
                  <c:v>287.12335205078119</c:v>
                </c:pt>
                <c:pt idx="3321">
                  <c:v>279.56570434570313</c:v>
                </c:pt>
                <c:pt idx="3322">
                  <c:v>284.78305053710938</c:v>
                </c:pt>
                <c:pt idx="3323">
                  <c:v>316.79330444335938</c:v>
                </c:pt>
                <c:pt idx="3324">
                  <c:v>304.46517944335938</c:v>
                </c:pt>
                <c:pt idx="3325">
                  <c:v>330.0802001953125</c:v>
                </c:pt>
                <c:pt idx="3326">
                  <c:v>309.71713256835938</c:v>
                </c:pt>
                <c:pt idx="3327">
                  <c:v>321.73495483398438</c:v>
                </c:pt>
                <c:pt idx="3328">
                  <c:v>323.77719116210938</c:v>
                </c:pt>
                <c:pt idx="3329">
                  <c:v>299.26516723632813</c:v>
                </c:pt>
                <c:pt idx="3330">
                  <c:v>274.20114135742188</c:v>
                </c:pt>
                <c:pt idx="3331">
                  <c:v>285.47161865234381</c:v>
                </c:pt>
                <c:pt idx="3332">
                  <c:v>325.8602294921875</c:v>
                </c:pt>
                <c:pt idx="3333">
                  <c:v>309.40390014648438</c:v>
                </c:pt>
                <c:pt idx="3334">
                  <c:v>375.15145874023438</c:v>
                </c:pt>
                <c:pt idx="3335">
                  <c:v>335.4190673828125</c:v>
                </c:pt>
                <c:pt idx="3336">
                  <c:v>358.92572021484381</c:v>
                </c:pt>
                <c:pt idx="3337">
                  <c:v>392.79354858398438</c:v>
                </c:pt>
                <c:pt idx="3338">
                  <c:v>331.46026611328119</c:v>
                </c:pt>
                <c:pt idx="3339">
                  <c:v>356.20175170898438</c:v>
                </c:pt>
                <c:pt idx="3340">
                  <c:v>364.25167846679688</c:v>
                </c:pt>
                <c:pt idx="3341">
                  <c:v>374.99606323242188</c:v>
                </c:pt>
                <c:pt idx="3342">
                  <c:v>365.55905151367188</c:v>
                </c:pt>
                <c:pt idx="3343">
                  <c:v>305.18478393554688</c:v>
                </c:pt>
                <c:pt idx="3344">
                  <c:v>302.22393798828119</c:v>
                </c:pt>
                <c:pt idx="3345">
                  <c:v>307.53628540039063</c:v>
                </c:pt>
                <c:pt idx="3346">
                  <c:v>302.16329956054688</c:v>
                </c:pt>
                <c:pt idx="3347">
                  <c:v>340.51617431640619</c:v>
                </c:pt>
                <c:pt idx="3348">
                  <c:v>338.7640380859375</c:v>
                </c:pt>
                <c:pt idx="3349">
                  <c:v>401.16659545898438</c:v>
                </c:pt>
                <c:pt idx="3350">
                  <c:v>487.90972900390619</c:v>
                </c:pt>
                <c:pt idx="3351">
                  <c:v>496.25296020507813</c:v>
                </c:pt>
                <c:pt idx="3352">
                  <c:v>528.81689453125</c:v>
                </c:pt>
                <c:pt idx="3353">
                  <c:v>473.4727783203125</c:v>
                </c:pt>
                <c:pt idx="3354">
                  <c:v>470.79660034179688</c:v>
                </c:pt>
                <c:pt idx="3355">
                  <c:v>499.38882446289063</c:v>
                </c:pt>
                <c:pt idx="3356">
                  <c:v>419.91241455078119</c:v>
                </c:pt>
                <c:pt idx="3357">
                  <c:v>464.1846923828125</c:v>
                </c:pt>
                <c:pt idx="3358">
                  <c:v>616.09930419921875</c:v>
                </c:pt>
                <c:pt idx="3359">
                  <c:v>622.19635009765625</c:v>
                </c:pt>
                <c:pt idx="3360">
                  <c:v>435.89102172851563</c:v>
                </c:pt>
                <c:pt idx="3361">
                  <c:v>460.44796752929688</c:v>
                </c:pt>
                <c:pt idx="3362">
                  <c:v>570.72991943359375</c:v>
                </c:pt>
                <c:pt idx="3363">
                  <c:v>593.36346435546875</c:v>
                </c:pt>
                <c:pt idx="3364">
                  <c:v>584.37750244140625</c:v>
                </c:pt>
                <c:pt idx="3365">
                  <c:v>486.45614624023438</c:v>
                </c:pt>
                <c:pt idx="3366">
                  <c:v>503.80795288085938</c:v>
                </c:pt>
                <c:pt idx="3367">
                  <c:v>603.92901611328125</c:v>
                </c:pt>
                <c:pt idx="3368">
                  <c:v>600.50604248046875</c:v>
                </c:pt>
                <c:pt idx="3369">
                  <c:v>644.28753662109375</c:v>
                </c:pt>
                <c:pt idx="3370">
                  <c:v>688.57476806640625</c:v>
                </c:pt>
                <c:pt idx="3371">
                  <c:v>723.22528076171875</c:v>
                </c:pt>
                <c:pt idx="3372">
                  <c:v>551.94818115234375</c:v>
                </c:pt>
                <c:pt idx="3373">
                  <c:v>622.12896728515625</c:v>
                </c:pt>
                <c:pt idx="3374">
                  <c:v>625.64361572265625</c:v>
                </c:pt>
                <c:pt idx="3375">
                  <c:v>660.08331298828125</c:v>
                </c:pt>
                <c:pt idx="3376">
                  <c:v>705.65582275390625</c:v>
                </c:pt>
                <c:pt idx="3377">
                  <c:v>609.36932373046875</c:v>
                </c:pt>
                <c:pt idx="3378">
                  <c:v>653.17816162109375</c:v>
                </c:pt>
                <c:pt idx="3379">
                  <c:v>579.93170166015625</c:v>
                </c:pt>
                <c:pt idx="3380">
                  <c:v>624.81134033203125</c:v>
                </c:pt>
                <c:pt idx="3381">
                  <c:v>664.23785400390625</c:v>
                </c:pt>
                <c:pt idx="3382">
                  <c:v>603.83551025390625</c:v>
                </c:pt>
                <c:pt idx="3383">
                  <c:v>447.4129638671875</c:v>
                </c:pt>
                <c:pt idx="3384">
                  <c:v>507.95272827148438</c:v>
                </c:pt>
                <c:pt idx="3385">
                  <c:v>607.73565673828125</c:v>
                </c:pt>
                <c:pt idx="3386">
                  <c:v>887.53271484375</c:v>
                </c:pt>
                <c:pt idx="3387">
                  <c:v>818.96563720703125</c:v>
                </c:pt>
                <c:pt idx="3388">
                  <c:v>834.92242431640625</c:v>
                </c:pt>
                <c:pt idx="3389">
                  <c:v>657.74755859375</c:v>
                </c:pt>
                <c:pt idx="3390">
                  <c:v>664.36102294921875</c:v>
                </c:pt>
                <c:pt idx="3391">
                  <c:v>822.43548583984375</c:v>
                </c:pt>
                <c:pt idx="3392">
                  <c:v>943.67913818359375</c:v>
                </c:pt>
                <c:pt idx="3393">
                  <c:v>950.4317626953125</c:v>
                </c:pt>
                <c:pt idx="3394">
                  <c:v>854.34197998046875</c:v>
                </c:pt>
                <c:pt idx="3395">
                  <c:v>1150.828979492188</c:v>
                </c:pt>
                <c:pt idx="3396">
                  <c:v>983.39263916015625</c:v>
                </c:pt>
                <c:pt idx="3397">
                  <c:v>916.40972900390625</c:v>
                </c:pt>
                <c:pt idx="3398">
                  <c:v>932.799072265625</c:v>
                </c:pt>
                <c:pt idx="3399">
                  <c:v>1096.917846679688</c:v>
                </c:pt>
                <c:pt idx="3400">
                  <c:v>1085.4013671875</c:v>
                </c:pt>
                <c:pt idx="3401">
                  <c:v>966.8045654296875</c:v>
                </c:pt>
                <c:pt idx="3402">
                  <c:v>864.803466796875</c:v>
                </c:pt>
                <c:pt idx="3403">
                  <c:v>1025.621826171875</c:v>
                </c:pt>
                <c:pt idx="3404">
                  <c:v>1325.098388671875</c:v>
                </c:pt>
                <c:pt idx="3405">
                  <c:v>1301.263793945312</c:v>
                </c:pt>
                <c:pt idx="3406">
                  <c:v>1108.219848632812</c:v>
                </c:pt>
                <c:pt idx="3407">
                  <c:v>1243.725708007812</c:v>
                </c:pt>
                <c:pt idx="3408">
                  <c:v>1212.537353515625</c:v>
                </c:pt>
                <c:pt idx="3409">
                  <c:v>1314.144897460938</c:v>
                </c:pt>
                <c:pt idx="3410">
                  <c:v>1464.693237304688</c:v>
                </c:pt>
                <c:pt idx="3411">
                  <c:v>1571.246337890625</c:v>
                </c:pt>
                <c:pt idx="3412">
                  <c:v>1459.298461914062</c:v>
                </c:pt>
                <c:pt idx="3413">
                  <c:v>1264.497436523438</c:v>
                </c:pt>
                <c:pt idx="3414">
                  <c:v>1312.272827148438</c:v>
                </c:pt>
                <c:pt idx="3415">
                  <c:v>1255.873657226562</c:v>
                </c:pt>
                <c:pt idx="3416">
                  <c:v>1558.521484375</c:v>
                </c:pt>
                <c:pt idx="3417">
                  <c:v>1509.000122070312</c:v>
                </c:pt>
                <c:pt idx="3418">
                  <c:v>1628.060180664062</c:v>
                </c:pt>
                <c:pt idx="3419">
                  <c:v>1493.9423828125</c:v>
                </c:pt>
                <c:pt idx="3420">
                  <c:v>1634.189331054688</c:v>
                </c:pt>
                <c:pt idx="3421">
                  <c:v>1610.378051757812</c:v>
                </c:pt>
                <c:pt idx="3422">
                  <c:v>1500.233032226562</c:v>
                </c:pt>
                <c:pt idx="3423">
                  <c:v>1510.496704101562</c:v>
                </c:pt>
                <c:pt idx="3424">
                  <c:v>1486.851440429688</c:v>
                </c:pt>
                <c:pt idx="3425">
                  <c:v>1425.640502929688</c:v>
                </c:pt>
                <c:pt idx="3426">
                  <c:v>1542.889770507812</c:v>
                </c:pt>
                <c:pt idx="3427">
                  <c:v>1532.3994140625</c:v>
                </c:pt>
                <c:pt idx="3428">
                  <c:v>1713.320434570312</c:v>
                </c:pt>
                <c:pt idx="3429">
                  <c:v>1717.941284179688</c:v>
                </c:pt>
                <c:pt idx="3430">
                  <c:v>1760.111450195312</c:v>
                </c:pt>
                <c:pt idx="3431">
                  <c:v>1650.402954101562</c:v>
                </c:pt>
                <c:pt idx="3432">
                  <c:v>1801.175903320312</c:v>
                </c:pt>
                <c:pt idx="3433">
                  <c:v>1777.799194335938</c:v>
                </c:pt>
                <c:pt idx="3434">
                  <c:v>1697.291381835938</c:v>
                </c:pt>
                <c:pt idx="3435">
                  <c:v>1568.094604492188</c:v>
                </c:pt>
                <c:pt idx="3436">
                  <c:v>1623.877319335938</c:v>
                </c:pt>
                <c:pt idx="3437">
                  <c:v>1613.978637695312</c:v>
                </c:pt>
                <c:pt idx="3438">
                  <c:v>1861.794067382812</c:v>
                </c:pt>
                <c:pt idx="3439">
                  <c:v>1901.309692382812</c:v>
                </c:pt>
                <c:pt idx="3440">
                  <c:v>1852.967407226562</c:v>
                </c:pt>
                <c:pt idx="3441">
                  <c:v>1879.177001953125</c:v>
                </c:pt>
                <c:pt idx="3442">
                  <c:v>1846.079711914062</c:v>
                </c:pt>
                <c:pt idx="3443">
                  <c:v>1947.627563476562</c:v>
                </c:pt>
                <c:pt idx="3444">
                  <c:v>1838.024536132812</c:v>
                </c:pt>
                <c:pt idx="3445">
                  <c:v>1792.432373046875</c:v>
                </c:pt>
                <c:pt idx="3446">
                  <c:v>1900.317260742188</c:v>
                </c:pt>
                <c:pt idx="3447">
                  <c:v>1744.091186523438</c:v>
                </c:pt>
                <c:pt idx="3448">
                  <c:v>1640.343139648438</c:v>
                </c:pt>
                <c:pt idx="3449">
                  <c:v>1830.430908203125</c:v>
                </c:pt>
                <c:pt idx="3450">
                  <c:v>1764.775756835938</c:v>
                </c:pt>
                <c:pt idx="3451">
                  <c:v>1962.065795898438</c:v>
                </c:pt>
                <c:pt idx="3452">
                  <c:v>1911.354370117188</c:v>
                </c:pt>
                <c:pt idx="3453">
                  <c:v>1910.886352539062</c:v>
                </c:pt>
                <c:pt idx="3454">
                  <c:v>1897.794921875</c:v>
                </c:pt>
                <c:pt idx="3455">
                  <c:v>2190.7509765625</c:v>
                </c:pt>
                <c:pt idx="3456">
                  <c:v>2151.913330078125</c:v>
                </c:pt>
                <c:pt idx="3457">
                  <c:v>1908.688110351562</c:v>
                </c:pt>
                <c:pt idx="3458">
                  <c:v>2080.909912109375</c:v>
                </c:pt>
                <c:pt idx="3459">
                  <c:v>2205.356201171875</c:v>
                </c:pt>
                <c:pt idx="3460">
                  <c:v>1998.946899414062</c:v>
                </c:pt>
                <c:pt idx="3461">
                  <c:v>2110.238525390625</c:v>
                </c:pt>
                <c:pt idx="3462">
                  <c:v>2311.743408203125</c:v>
                </c:pt>
                <c:pt idx="3463">
                  <c:v>2159.61328125</c:v>
                </c:pt>
                <c:pt idx="3464">
                  <c:v>2180.822509765625</c:v>
                </c:pt>
                <c:pt idx="3465">
                  <c:v>2209.08935546875</c:v>
                </c:pt>
                <c:pt idx="3466">
                  <c:v>2048.441162109375</c:v>
                </c:pt>
                <c:pt idx="3467">
                  <c:v>1824.328979492188</c:v>
                </c:pt>
                <c:pt idx="3468">
                  <c:v>1669.445922851562</c:v>
                </c:pt>
                <c:pt idx="3469">
                  <c:v>1796.699829101562</c:v>
                </c:pt>
                <c:pt idx="3470">
                  <c:v>1675.711547851562</c:v>
                </c:pt>
                <c:pt idx="3471">
                  <c:v>1653.280395507812</c:v>
                </c:pt>
                <c:pt idx="3472">
                  <c:v>1849.9794921875</c:v>
                </c:pt>
                <c:pt idx="3473">
                  <c:v>1643.125</c:v>
                </c:pt>
                <c:pt idx="3474">
                  <c:v>1550.644897460938</c:v>
                </c:pt>
                <c:pt idx="3475">
                  <c:v>1750.604248046875</c:v>
                </c:pt>
                <c:pt idx="3476">
                  <c:v>1793.2666015625</c:v>
                </c:pt>
                <c:pt idx="3477">
                  <c:v>1704.81591796875</c:v>
                </c:pt>
                <c:pt idx="3478">
                  <c:v>1768.153198242188</c:v>
                </c:pt>
                <c:pt idx="3479">
                  <c:v>1720.295654296875</c:v>
                </c:pt>
                <c:pt idx="3480">
                  <c:v>1684.718627929688</c:v>
                </c:pt>
                <c:pt idx="3481">
                  <c:v>1699.440063476562</c:v>
                </c:pt>
                <c:pt idx="3482">
                  <c:v>1833.859008789062</c:v>
                </c:pt>
                <c:pt idx="3483">
                  <c:v>1927.21240234375</c:v>
                </c:pt>
                <c:pt idx="3484">
                  <c:v>1882.719116210938</c:v>
                </c:pt>
                <c:pt idx="3485">
                  <c:v>1782.5859375</c:v>
                </c:pt>
                <c:pt idx="3486">
                  <c:v>1639.731689453125</c:v>
                </c:pt>
                <c:pt idx="3487">
                  <c:v>1799.140869140625</c:v>
                </c:pt>
                <c:pt idx="3488">
                  <c:v>1737.140502929688</c:v>
                </c:pt>
                <c:pt idx="3489">
                  <c:v>1711.346435546875</c:v>
                </c:pt>
                <c:pt idx="3490">
                  <c:v>1877.890991210938</c:v>
                </c:pt>
                <c:pt idx="3491">
                  <c:v>1851.762329101562</c:v>
                </c:pt>
                <c:pt idx="3492">
                  <c:v>1989.341186523438</c:v>
                </c:pt>
                <c:pt idx="3493">
                  <c:v>1888.637084960938</c:v>
                </c:pt>
                <c:pt idx="3494">
                  <c:v>1796.5107421875</c:v>
                </c:pt>
                <c:pt idx="3495">
                  <c:v>1775.277465820312</c:v>
                </c:pt>
                <c:pt idx="3496">
                  <c:v>1758.7529296875</c:v>
                </c:pt>
                <c:pt idx="3497">
                  <c:v>1884.331787109375</c:v>
                </c:pt>
                <c:pt idx="3498">
                  <c:v>1842.958129882812</c:v>
                </c:pt>
                <c:pt idx="3499">
                  <c:v>1501.550048828125</c:v>
                </c:pt>
                <c:pt idx="3500">
                  <c:v>1616.064086914062</c:v>
                </c:pt>
                <c:pt idx="3501">
                  <c:v>1678.418579101562</c:v>
                </c:pt>
                <c:pt idx="3502">
                  <c:v>1605.628784179688</c:v>
                </c:pt>
                <c:pt idx="3503">
                  <c:v>1474.102783203125</c:v>
                </c:pt>
                <c:pt idx="3504">
                  <c:v>1320.191772460938</c:v>
                </c:pt>
                <c:pt idx="3505">
                  <c:v>1514.40185546875</c:v>
                </c:pt>
                <c:pt idx="3506">
                  <c:v>1706.741333007812</c:v>
                </c:pt>
                <c:pt idx="3507">
                  <c:v>1741.240112304688</c:v>
                </c:pt>
                <c:pt idx="3508">
                  <c:v>1603.879272460938</c:v>
                </c:pt>
                <c:pt idx="3509">
                  <c:v>1647.357788085938</c:v>
                </c:pt>
                <c:pt idx="3510">
                  <c:v>1533.094848632812</c:v>
                </c:pt>
                <c:pt idx="3511">
                  <c:v>1639.357788085938</c:v>
                </c:pt>
                <c:pt idx="3512">
                  <c:v>1546.400390625</c:v>
                </c:pt>
                <c:pt idx="3513">
                  <c:v>1377.37255859375</c:v>
                </c:pt>
                <c:pt idx="3514">
                  <c:v>1307.564331054688</c:v>
                </c:pt>
                <c:pt idx="3515">
                  <c:v>1484.142700195312</c:v>
                </c:pt>
                <c:pt idx="3516">
                  <c:v>1383.470092773438</c:v>
                </c:pt>
                <c:pt idx="3517">
                  <c:v>1327.458129882812</c:v>
                </c:pt>
                <c:pt idx="3518">
                  <c:v>1445.232055664062</c:v>
                </c:pt>
                <c:pt idx="3519">
                  <c:v>1461.369506835938</c:v>
                </c:pt>
                <c:pt idx="3520">
                  <c:v>1598.635375976562</c:v>
                </c:pt>
                <c:pt idx="3521">
                  <c:v>1561.558471679688</c:v>
                </c:pt>
                <c:pt idx="3522">
                  <c:v>1490.390991210938</c:v>
                </c:pt>
                <c:pt idx="3523">
                  <c:v>1488.447387695312</c:v>
                </c:pt>
                <c:pt idx="3524">
                  <c:v>1382.410278320312</c:v>
                </c:pt>
                <c:pt idx="3525">
                  <c:v>1466.364135742188</c:v>
                </c:pt>
                <c:pt idx="3526">
                  <c:v>1260.382568359375</c:v>
                </c:pt>
                <c:pt idx="3527">
                  <c:v>1400.845092773438</c:v>
                </c:pt>
                <c:pt idx="3528">
                  <c:v>1264.369262695312</c:v>
                </c:pt>
                <c:pt idx="3529">
                  <c:v>1199.510131835938</c:v>
                </c:pt>
                <c:pt idx="3530">
                  <c:v>1346.536865234375</c:v>
                </c:pt>
                <c:pt idx="3531">
                  <c:v>1233.687133789062</c:v>
                </c:pt>
                <c:pt idx="3532">
                  <c:v>1198.759399414062</c:v>
                </c:pt>
                <c:pt idx="3533">
                  <c:v>1148.783813476562</c:v>
                </c:pt>
                <c:pt idx="3534">
                  <c:v>1042.513061523438</c:v>
                </c:pt>
                <c:pt idx="3535">
                  <c:v>844.93939208984375</c:v>
                </c:pt>
                <c:pt idx="3536">
                  <c:v>1098.829711914062</c:v>
                </c:pt>
                <c:pt idx="3537">
                  <c:v>885.75140380859375</c:v>
                </c:pt>
                <c:pt idx="3538">
                  <c:v>804.52105712890625</c:v>
                </c:pt>
                <c:pt idx="3539">
                  <c:v>889.1494140625</c:v>
                </c:pt>
                <c:pt idx="3540">
                  <c:v>914.86260986328125</c:v>
                </c:pt>
                <c:pt idx="3541">
                  <c:v>910.25628662109375</c:v>
                </c:pt>
                <c:pt idx="3542">
                  <c:v>936.23614501953125</c:v>
                </c:pt>
                <c:pt idx="3543">
                  <c:v>800.58905029296875</c:v>
                </c:pt>
                <c:pt idx="3544">
                  <c:v>747.88189697265625</c:v>
                </c:pt>
                <c:pt idx="3545">
                  <c:v>761.0721435546875</c:v>
                </c:pt>
                <c:pt idx="3546">
                  <c:v>790.7611083984375</c:v>
                </c:pt>
                <c:pt idx="3547">
                  <c:v>743.15277099609375</c:v>
                </c:pt>
                <c:pt idx="3548">
                  <c:v>722.39251708984375</c:v>
                </c:pt>
                <c:pt idx="3549">
                  <c:v>671.70147705078125</c:v>
                </c:pt>
                <c:pt idx="3550">
                  <c:v>583.45819091796875</c:v>
                </c:pt>
                <c:pt idx="3551">
                  <c:v>611.5799560546875</c:v>
                </c:pt>
                <c:pt idx="3552">
                  <c:v>716.69085693359375</c:v>
                </c:pt>
                <c:pt idx="3553">
                  <c:v>756.3515625</c:v>
                </c:pt>
                <c:pt idx="3554">
                  <c:v>696.05621337890625</c:v>
                </c:pt>
                <c:pt idx="3555">
                  <c:v>639.426513671875</c:v>
                </c:pt>
                <c:pt idx="3556">
                  <c:v>462.70809936523438</c:v>
                </c:pt>
                <c:pt idx="3557">
                  <c:v>621.39141845703125</c:v>
                </c:pt>
                <c:pt idx="3558">
                  <c:v>599.813720703125</c:v>
                </c:pt>
                <c:pt idx="3559">
                  <c:v>535.82391357421875</c:v>
                </c:pt>
                <c:pt idx="3560">
                  <c:v>686.04193115234375</c:v>
                </c:pt>
                <c:pt idx="3561">
                  <c:v>776.53778076171875</c:v>
                </c:pt>
                <c:pt idx="3562">
                  <c:v>804.06658935546875</c:v>
                </c:pt>
                <c:pt idx="3563">
                  <c:v>756.11663818359375</c:v>
                </c:pt>
                <c:pt idx="3564">
                  <c:v>616.80609130859375</c:v>
                </c:pt>
                <c:pt idx="3565">
                  <c:v>554.4080810546875</c:v>
                </c:pt>
                <c:pt idx="3566">
                  <c:v>759.9195556640625</c:v>
                </c:pt>
                <c:pt idx="3567">
                  <c:v>914.94622802734375</c:v>
                </c:pt>
                <c:pt idx="3568">
                  <c:v>766.16851806640625</c:v>
                </c:pt>
                <c:pt idx="3569">
                  <c:v>662.65814208984375</c:v>
                </c:pt>
                <c:pt idx="3570">
                  <c:v>652.45281982421875</c:v>
                </c:pt>
                <c:pt idx="3571">
                  <c:v>755.3306884765625</c:v>
                </c:pt>
                <c:pt idx="3572">
                  <c:v>569.67779541015625</c:v>
                </c:pt>
                <c:pt idx="3573">
                  <c:v>445.88119506835938</c:v>
                </c:pt>
                <c:pt idx="3574">
                  <c:v>408.98635864257813</c:v>
                </c:pt>
                <c:pt idx="3575">
                  <c:v>480.65496826171881</c:v>
                </c:pt>
                <c:pt idx="3576">
                  <c:v>496.61923217773438</c:v>
                </c:pt>
                <c:pt idx="3577">
                  <c:v>439.452880859375</c:v>
                </c:pt>
                <c:pt idx="3578">
                  <c:v>391.24365234375</c:v>
                </c:pt>
                <c:pt idx="3579">
                  <c:v>425.93017578125</c:v>
                </c:pt>
                <c:pt idx="3580">
                  <c:v>416.79547119140619</c:v>
                </c:pt>
                <c:pt idx="3581">
                  <c:v>435.20462036132813</c:v>
                </c:pt>
                <c:pt idx="3582">
                  <c:v>445.9339599609375</c:v>
                </c:pt>
                <c:pt idx="3583">
                  <c:v>448.61428833007813</c:v>
                </c:pt>
                <c:pt idx="3584">
                  <c:v>445.75015258789063</c:v>
                </c:pt>
                <c:pt idx="3585">
                  <c:v>506.565673828125</c:v>
                </c:pt>
                <c:pt idx="3586">
                  <c:v>433.97201538085938</c:v>
                </c:pt>
                <c:pt idx="3587">
                  <c:v>360.63595581054688</c:v>
                </c:pt>
                <c:pt idx="3588">
                  <c:v>349.281494140625</c:v>
                </c:pt>
                <c:pt idx="3589">
                  <c:v>306.78875732421881</c:v>
                </c:pt>
                <c:pt idx="3590">
                  <c:v>368.37930297851563</c:v>
                </c:pt>
                <c:pt idx="3591">
                  <c:v>576.40887451171875</c:v>
                </c:pt>
                <c:pt idx="3592">
                  <c:v>474.05917358398438</c:v>
                </c:pt>
                <c:pt idx="3593">
                  <c:v>524.38836669921875</c:v>
                </c:pt>
                <c:pt idx="3594">
                  <c:v>523.56170654296875</c:v>
                </c:pt>
                <c:pt idx="3595">
                  <c:v>535.99609375</c:v>
                </c:pt>
                <c:pt idx="3596">
                  <c:v>414.41250610351563</c:v>
                </c:pt>
                <c:pt idx="3597">
                  <c:v>445.005615234375</c:v>
                </c:pt>
                <c:pt idx="3598">
                  <c:v>417.4522705078125</c:v>
                </c:pt>
                <c:pt idx="3599">
                  <c:v>405.65811157226563</c:v>
                </c:pt>
                <c:pt idx="3600">
                  <c:v>406.82077026367188</c:v>
                </c:pt>
                <c:pt idx="3601">
                  <c:v>418.66357421875</c:v>
                </c:pt>
                <c:pt idx="3602">
                  <c:v>408.69729614257813</c:v>
                </c:pt>
                <c:pt idx="3603">
                  <c:v>329.83749389648438</c:v>
                </c:pt>
                <c:pt idx="3604">
                  <c:v>327.40087890625</c:v>
                </c:pt>
                <c:pt idx="3605">
                  <c:v>402.49258422851563</c:v>
                </c:pt>
                <c:pt idx="3606">
                  <c:v>432.08016967773438</c:v>
                </c:pt>
                <c:pt idx="3607">
                  <c:v>418.00448608398438</c:v>
                </c:pt>
                <c:pt idx="3608">
                  <c:v>435.85488891601563</c:v>
                </c:pt>
                <c:pt idx="3609">
                  <c:v>379.900634765625</c:v>
                </c:pt>
                <c:pt idx="3610">
                  <c:v>360.83755493164063</c:v>
                </c:pt>
                <c:pt idx="3611">
                  <c:v>422.5262451171875</c:v>
                </c:pt>
                <c:pt idx="3612">
                  <c:v>410.21063232421881</c:v>
                </c:pt>
                <c:pt idx="3613">
                  <c:v>276.53793334960938</c:v>
                </c:pt>
                <c:pt idx="3614">
                  <c:v>300.12069702148438</c:v>
                </c:pt>
                <c:pt idx="3615">
                  <c:v>358.23641967773438</c:v>
                </c:pt>
                <c:pt idx="3616">
                  <c:v>379.54605102539063</c:v>
                </c:pt>
                <c:pt idx="3617">
                  <c:v>414.12548828125</c:v>
                </c:pt>
                <c:pt idx="3618">
                  <c:v>368.85330200195313</c:v>
                </c:pt>
                <c:pt idx="3619">
                  <c:v>368.69241333007813</c:v>
                </c:pt>
                <c:pt idx="3620">
                  <c:v>360.86825561523438</c:v>
                </c:pt>
                <c:pt idx="3621">
                  <c:v>368.09567260742188</c:v>
                </c:pt>
                <c:pt idx="3622">
                  <c:v>402.55169677734381</c:v>
                </c:pt>
                <c:pt idx="3623">
                  <c:v>376.84353637695313</c:v>
                </c:pt>
                <c:pt idx="3624">
                  <c:v>333.53939819335938</c:v>
                </c:pt>
                <c:pt idx="3625">
                  <c:v>269.78713989257813</c:v>
                </c:pt>
                <c:pt idx="3626">
                  <c:v>314.93630981445313</c:v>
                </c:pt>
                <c:pt idx="3627">
                  <c:v>388.62945556640619</c:v>
                </c:pt>
                <c:pt idx="3628">
                  <c:v>403.9324951171875</c:v>
                </c:pt>
                <c:pt idx="3629">
                  <c:v>362.48049926757813</c:v>
                </c:pt>
                <c:pt idx="3630">
                  <c:v>363.76425170898438</c:v>
                </c:pt>
                <c:pt idx="3631">
                  <c:v>375.82504272460938</c:v>
                </c:pt>
                <c:pt idx="3632">
                  <c:v>330.44049072265619</c:v>
                </c:pt>
                <c:pt idx="3633">
                  <c:v>331.73269653320313</c:v>
                </c:pt>
                <c:pt idx="3634">
                  <c:v>325.74649047851563</c:v>
                </c:pt>
                <c:pt idx="3635">
                  <c:v>348.97598266601563</c:v>
                </c:pt>
                <c:pt idx="3636">
                  <c:v>344.61483764648438</c:v>
                </c:pt>
                <c:pt idx="3637">
                  <c:v>319.6075439453125</c:v>
                </c:pt>
                <c:pt idx="3638">
                  <c:v>295.28192138671881</c:v>
                </c:pt>
                <c:pt idx="3639">
                  <c:v>279.01388549804688</c:v>
                </c:pt>
                <c:pt idx="3640">
                  <c:v>275.20526123046881</c:v>
                </c:pt>
                <c:pt idx="3641">
                  <c:v>269.01657104492188</c:v>
                </c:pt>
                <c:pt idx="3642">
                  <c:v>245.620849609375</c:v>
                </c:pt>
                <c:pt idx="3643">
                  <c:v>293.5775146484375</c:v>
                </c:pt>
                <c:pt idx="3644">
                  <c:v>291.92941284179688</c:v>
                </c:pt>
                <c:pt idx="3645">
                  <c:v>279.64910888671881</c:v>
                </c:pt>
                <c:pt idx="3646">
                  <c:v>355.61676025390619</c:v>
                </c:pt>
                <c:pt idx="3647">
                  <c:v>329.19265747070313</c:v>
                </c:pt>
                <c:pt idx="3648">
                  <c:v>308.0780029296875</c:v>
                </c:pt>
                <c:pt idx="3649">
                  <c:v>301.37945556640619</c:v>
                </c:pt>
                <c:pt idx="3650">
                  <c:v>324.70803833007813</c:v>
                </c:pt>
                <c:pt idx="3651">
                  <c:v>311.50482177734381</c:v>
                </c:pt>
                <c:pt idx="3652">
                  <c:v>281.08169555664063</c:v>
                </c:pt>
                <c:pt idx="3653">
                  <c:v>258.08895874023438</c:v>
                </c:pt>
                <c:pt idx="3654">
                  <c:v>298.12356567382813</c:v>
                </c:pt>
                <c:pt idx="3655">
                  <c:v>272.69207763671881</c:v>
                </c:pt>
                <c:pt idx="3656">
                  <c:v>273.69921875</c:v>
                </c:pt>
                <c:pt idx="3657">
                  <c:v>278.56753540039063</c:v>
                </c:pt>
                <c:pt idx="3658">
                  <c:v>258.63601684570313</c:v>
                </c:pt>
                <c:pt idx="3659">
                  <c:v>269.75595092773438</c:v>
                </c:pt>
                <c:pt idx="3660">
                  <c:v>338.019287109375</c:v>
                </c:pt>
                <c:pt idx="3661">
                  <c:v>283.68911743164063</c:v>
                </c:pt>
                <c:pt idx="3662">
                  <c:v>280.9727783203125</c:v>
                </c:pt>
                <c:pt idx="3663">
                  <c:v>288.93795776367188</c:v>
                </c:pt>
                <c:pt idx="3664">
                  <c:v>287.67373657226563</c:v>
                </c:pt>
                <c:pt idx="3665">
                  <c:v>276.24423217773438</c:v>
                </c:pt>
                <c:pt idx="3666">
                  <c:v>279.92324829101563</c:v>
                </c:pt>
                <c:pt idx="3667">
                  <c:v>336.59915161132813</c:v>
                </c:pt>
                <c:pt idx="3668">
                  <c:v>315.03369140625</c:v>
                </c:pt>
                <c:pt idx="3669">
                  <c:v>311.43304443359381</c:v>
                </c:pt>
                <c:pt idx="3670">
                  <c:v>302.27700805664063</c:v>
                </c:pt>
                <c:pt idx="3671">
                  <c:v>296.23831176757813</c:v>
                </c:pt>
                <c:pt idx="3672">
                  <c:v>308.43429565429688</c:v>
                </c:pt>
                <c:pt idx="3673">
                  <c:v>305.39202880859381</c:v>
                </c:pt>
                <c:pt idx="3674">
                  <c:v>283.98321533203119</c:v>
                </c:pt>
                <c:pt idx="3675">
                  <c:v>334.3349609375</c:v>
                </c:pt>
                <c:pt idx="3676">
                  <c:v>365.50119018554688</c:v>
                </c:pt>
                <c:pt idx="3677">
                  <c:v>379.69882202148438</c:v>
                </c:pt>
                <c:pt idx="3678">
                  <c:v>335.44622802734381</c:v>
                </c:pt>
                <c:pt idx="3679">
                  <c:v>327.04608154296881</c:v>
                </c:pt>
                <c:pt idx="3680">
                  <c:v>340.2845458984375</c:v>
                </c:pt>
                <c:pt idx="3681">
                  <c:v>316.25778198242188</c:v>
                </c:pt>
                <c:pt idx="3682">
                  <c:v>356.93911743164063</c:v>
                </c:pt>
                <c:pt idx="3683">
                  <c:v>341.35604858398438</c:v>
                </c:pt>
                <c:pt idx="3684">
                  <c:v>319.1983642578125</c:v>
                </c:pt>
                <c:pt idx="3685">
                  <c:v>358.30520629882813</c:v>
                </c:pt>
                <c:pt idx="3686">
                  <c:v>341.7406005859375</c:v>
                </c:pt>
                <c:pt idx="3687">
                  <c:v>280.03622436523438</c:v>
                </c:pt>
                <c:pt idx="3688">
                  <c:v>306.41122436523438</c:v>
                </c:pt>
                <c:pt idx="3689">
                  <c:v>316.23355102539063</c:v>
                </c:pt>
                <c:pt idx="3690">
                  <c:v>303.25033569335938</c:v>
                </c:pt>
                <c:pt idx="3691">
                  <c:v>323.21893310546881</c:v>
                </c:pt>
                <c:pt idx="3692">
                  <c:v>375.52957153320313</c:v>
                </c:pt>
                <c:pt idx="3693">
                  <c:v>344.0262451171875</c:v>
                </c:pt>
                <c:pt idx="3694">
                  <c:v>339.46884155273438</c:v>
                </c:pt>
                <c:pt idx="3695">
                  <c:v>340.3411865234375</c:v>
                </c:pt>
                <c:pt idx="3696">
                  <c:v>350.83053588867188</c:v>
                </c:pt>
                <c:pt idx="3697">
                  <c:v>375.72311401367188</c:v>
                </c:pt>
                <c:pt idx="3698">
                  <c:v>421.154296875</c:v>
                </c:pt>
                <c:pt idx="3699">
                  <c:v>390.1163330078125</c:v>
                </c:pt>
                <c:pt idx="3700">
                  <c:v>325.54290771484381</c:v>
                </c:pt>
                <c:pt idx="3701">
                  <c:v>359.30447387695313</c:v>
                </c:pt>
                <c:pt idx="3702">
                  <c:v>350.04046630859381</c:v>
                </c:pt>
                <c:pt idx="3703">
                  <c:v>386.08895874023438</c:v>
                </c:pt>
                <c:pt idx="3704">
                  <c:v>350.93307495117188</c:v>
                </c:pt>
                <c:pt idx="3705">
                  <c:v>384.19479370117188</c:v>
                </c:pt>
                <c:pt idx="3706">
                  <c:v>331.37179565429688</c:v>
                </c:pt>
                <c:pt idx="3707">
                  <c:v>356.37991333007813</c:v>
                </c:pt>
                <c:pt idx="3708">
                  <c:v>403.741943359375</c:v>
                </c:pt>
                <c:pt idx="3709">
                  <c:v>459.71585083007813</c:v>
                </c:pt>
                <c:pt idx="3710">
                  <c:v>385.71136474609381</c:v>
                </c:pt>
                <c:pt idx="3711">
                  <c:v>334.43222045898438</c:v>
                </c:pt>
                <c:pt idx="3712">
                  <c:v>381.368896484375</c:v>
                </c:pt>
                <c:pt idx="3713">
                  <c:v>373.52798461914063</c:v>
                </c:pt>
                <c:pt idx="3714">
                  <c:v>327.83505249023438</c:v>
                </c:pt>
                <c:pt idx="3715">
                  <c:v>421.83505249023438</c:v>
                </c:pt>
                <c:pt idx="3716">
                  <c:v>404.22488403320313</c:v>
                </c:pt>
                <c:pt idx="3717">
                  <c:v>423.64212036132813</c:v>
                </c:pt>
                <c:pt idx="3718">
                  <c:v>391.60403442382813</c:v>
                </c:pt>
                <c:pt idx="3719">
                  <c:v>420.13067626953119</c:v>
                </c:pt>
                <c:pt idx="3720">
                  <c:v>396.41909790039063</c:v>
                </c:pt>
                <c:pt idx="3721">
                  <c:v>416.25918579101563</c:v>
                </c:pt>
                <c:pt idx="3722">
                  <c:v>398.1668701171875</c:v>
                </c:pt>
                <c:pt idx="3723">
                  <c:v>429.2783203125</c:v>
                </c:pt>
                <c:pt idx="3724">
                  <c:v>404.6951904296875</c:v>
                </c:pt>
                <c:pt idx="3725">
                  <c:v>477.45416259765619</c:v>
                </c:pt>
                <c:pt idx="3726">
                  <c:v>488.00503540039063</c:v>
                </c:pt>
                <c:pt idx="3727">
                  <c:v>417.91488647460938</c:v>
                </c:pt>
                <c:pt idx="3728">
                  <c:v>427.96200561523438</c:v>
                </c:pt>
                <c:pt idx="3729">
                  <c:v>482.41409301757813</c:v>
                </c:pt>
                <c:pt idx="3730">
                  <c:v>524.61297607421875</c:v>
                </c:pt>
                <c:pt idx="3731">
                  <c:v>585.074951171875</c:v>
                </c:pt>
                <c:pt idx="3732">
                  <c:v>524.2989501953125</c:v>
                </c:pt>
                <c:pt idx="3733">
                  <c:v>598.82135009765625</c:v>
                </c:pt>
                <c:pt idx="3734">
                  <c:v>650.21087646484375</c:v>
                </c:pt>
                <c:pt idx="3735">
                  <c:v>704.86627197265625</c:v>
                </c:pt>
                <c:pt idx="3736">
                  <c:v>797.003173828125</c:v>
                </c:pt>
                <c:pt idx="3737">
                  <c:v>729.0731201171875</c:v>
                </c:pt>
                <c:pt idx="3738">
                  <c:v>753.20867919921875</c:v>
                </c:pt>
                <c:pt idx="3739">
                  <c:v>706.4212646484375</c:v>
                </c:pt>
                <c:pt idx="3740">
                  <c:v>702.8848876953125</c:v>
                </c:pt>
                <c:pt idx="3741">
                  <c:v>775.91839599609375</c:v>
                </c:pt>
                <c:pt idx="3742">
                  <c:v>675.49554443359375</c:v>
                </c:pt>
                <c:pt idx="3743">
                  <c:v>617.71002197265625</c:v>
                </c:pt>
                <c:pt idx="3744">
                  <c:v>635.6719970703125</c:v>
                </c:pt>
                <c:pt idx="3745">
                  <c:v>581.3321533203125</c:v>
                </c:pt>
                <c:pt idx="3746">
                  <c:v>639.30023193359375</c:v>
                </c:pt>
                <c:pt idx="3747">
                  <c:v>567.21246337890625</c:v>
                </c:pt>
                <c:pt idx="3748">
                  <c:v>818.03582763671875</c:v>
                </c:pt>
                <c:pt idx="3749">
                  <c:v>1044.675048828125</c:v>
                </c:pt>
                <c:pt idx="3750">
                  <c:v>907.20623779296875</c:v>
                </c:pt>
                <c:pt idx="3751">
                  <c:v>904.9444580078125</c:v>
                </c:pt>
                <c:pt idx="3752">
                  <c:v>869.90582275390625</c:v>
                </c:pt>
                <c:pt idx="3753">
                  <c:v>1086.169921875</c:v>
                </c:pt>
                <c:pt idx="3754">
                  <c:v>1012.911804199219</c:v>
                </c:pt>
                <c:pt idx="3755">
                  <c:v>910.526611328125</c:v>
                </c:pt>
                <c:pt idx="3756">
                  <c:v>904.01177978515625</c:v>
                </c:pt>
                <c:pt idx="3757">
                  <c:v>936.6373291015625</c:v>
                </c:pt>
                <c:pt idx="3758">
                  <c:v>876.72967529296875</c:v>
                </c:pt>
                <c:pt idx="3759">
                  <c:v>893.30694580078125</c:v>
                </c:pt>
                <c:pt idx="3760">
                  <c:v>905.221435546875</c:v>
                </c:pt>
                <c:pt idx="3761">
                  <c:v>1076.327758789062</c:v>
                </c:pt>
                <c:pt idx="3762">
                  <c:v>1070.91845703125</c:v>
                </c:pt>
                <c:pt idx="3763">
                  <c:v>1031.761108398438</c:v>
                </c:pt>
                <c:pt idx="3764">
                  <c:v>1062.629028320312</c:v>
                </c:pt>
                <c:pt idx="3765">
                  <c:v>1064.512817382812</c:v>
                </c:pt>
                <c:pt idx="3766">
                  <c:v>1034.794677734375</c:v>
                </c:pt>
                <c:pt idx="3767">
                  <c:v>1006.274780273438</c:v>
                </c:pt>
                <c:pt idx="3768">
                  <c:v>1009.581359863281</c:v>
                </c:pt>
                <c:pt idx="3769">
                  <c:v>1010.5234375</c:v>
                </c:pt>
                <c:pt idx="3770">
                  <c:v>1151.067260742188</c:v>
                </c:pt>
                <c:pt idx="3771">
                  <c:v>1378.363891601562</c:v>
                </c:pt>
                <c:pt idx="3772">
                  <c:v>1463.186889648438</c:v>
                </c:pt>
                <c:pt idx="3773">
                  <c:v>1405.593872070312</c:v>
                </c:pt>
                <c:pt idx="3774">
                  <c:v>1455.478637695312</c:v>
                </c:pt>
                <c:pt idx="3775">
                  <c:v>1642.49169921875</c:v>
                </c:pt>
                <c:pt idx="3776">
                  <c:v>1380.414916992188</c:v>
                </c:pt>
                <c:pt idx="3777">
                  <c:v>1237.601928710938</c:v>
                </c:pt>
                <c:pt idx="3778">
                  <c:v>1183.157836914062</c:v>
                </c:pt>
                <c:pt idx="3779">
                  <c:v>1109.999877929688</c:v>
                </c:pt>
                <c:pt idx="3780">
                  <c:v>1143.763549804688</c:v>
                </c:pt>
                <c:pt idx="3781">
                  <c:v>1090.242309570312</c:v>
                </c:pt>
                <c:pt idx="3782">
                  <c:v>1071.330200195312</c:v>
                </c:pt>
                <c:pt idx="3783">
                  <c:v>1108.118774414062</c:v>
                </c:pt>
                <c:pt idx="3784">
                  <c:v>1275.906372070312</c:v>
                </c:pt>
                <c:pt idx="3785">
                  <c:v>1377.684204101562</c:v>
                </c:pt>
                <c:pt idx="3786">
                  <c:v>1288.029907226562</c:v>
                </c:pt>
                <c:pt idx="3787">
                  <c:v>1466.604125976562</c:v>
                </c:pt>
                <c:pt idx="3788">
                  <c:v>1598.963012695312</c:v>
                </c:pt>
                <c:pt idx="3789">
                  <c:v>1842.085815429688</c:v>
                </c:pt>
                <c:pt idx="3790">
                  <c:v>1748.561401367188</c:v>
                </c:pt>
                <c:pt idx="3791">
                  <c:v>1764.530639648438</c:v>
                </c:pt>
                <c:pt idx="3792">
                  <c:v>1776.541015625</c:v>
                </c:pt>
                <c:pt idx="3793">
                  <c:v>1832.826782226562</c:v>
                </c:pt>
                <c:pt idx="3794">
                  <c:v>1817.426635742188</c:v>
                </c:pt>
                <c:pt idx="3795">
                  <c:v>1632.837768554688</c:v>
                </c:pt>
                <c:pt idx="3796">
                  <c:v>1746.06982421875</c:v>
                </c:pt>
                <c:pt idx="3797">
                  <c:v>1683.847534179688</c:v>
                </c:pt>
                <c:pt idx="3798">
                  <c:v>1799.02294921875</c:v>
                </c:pt>
                <c:pt idx="3799">
                  <c:v>1572.4951171875</c:v>
                </c:pt>
                <c:pt idx="3800">
                  <c:v>1668.77978515625</c:v>
                </c:pt>
                <c:pt idx="3801">
                  <c:v>1578.082641601562</c:v>
                </c:pt>
                <c:pt idx="3802">
                  <c:v>1506.441528320312</c:v>
                </c:pt>
                <c:pt idx="3803">
                  <c:v>1343.661865234375</c:v>
                </c:pt>
                <c:pt idx="3804">
                  <c:v>1579.953247070312</c:v>
                </c:pt>
                <c:pt idx="3805">
                  <c:v>1654.886474609375</c:v>
                </c:pt>
                <c:pt idx="3806">
                  <c:v>1563.605834960938</c:v>
                </c:pt>
                <c:pt idx="3807">
                  <c:v>1705.315795898438</c:v>
                </c:pt>
                <c:pt idx="3808">
                  <c:v>1858.0888671875</c:v>
                </c:pt>
                <c:pt idx="3809">
                  <c:v>1670.961059570312</c:v>
                </c:pt>
                <c:pt idx="3810">
                  <c:v>1805.3798828125</c:v>
                </c:pt>
                <c:pt idx="3811">
                  <c:v>1812.94970703125</c:v>
                </c:pt>
                <c:pt idx="3812">
                  <c:v>1914.771240234375</c:v>
                </c:pt>
                <c:pt idx="3813">
                  <c:v>1896.560424804688</c:v>
                </c:pt>
                <c:pt idx="3814">
                  <c:v>1909.330688476562</c:v>
                </c:pt>
                <c:pt idx="3815">
                  <c:v>1930.987670898438</c:v>
                </c:pt>
                <c:pt idx="3816">
                  <c:v>1933.059936523438</c:v>
                </c:pt>
                <c:pt idx="3817">
                  <c:v>1834.39208984375</c:v>
                </c:pt>
                <c:pt idx="3818">
                  <c:v>1998.953979492188</c:v>
                </c:pt>
                <c:pt idx="3819">
                  <c:v>1880.245971679688</c:v>
                </c:pt>
                <c:pt idx="3820">
                  <c:v>1610.180786132812</c:v>
                </c:pt>
                <c:pt idx="3821">
                  <c:v>1635.680053710938</c:v>
                </c:pt>
                <c:pt idx="3822">
                  <c:v>1821.502563476562</c:v>
                </c:pt>
                <c:pt idx="3823">
                  <c:v>2026.359375</c:v>
                </c:pt>
                <c:pt idx="3824">
                  <c:v>1919.521484375</c:v>
                </c:pt>
                <c:pt idx="3825">
                  <c:v>1870.945922851562</c:v>
                </c:pt>
                <c:pt idx="3826">
                  <c:v>1925.51123046875</c:v>
                </c:pt>
                <c:pt idx="3827">
                  <c:v>1894.537109375</c:v>
                </c:pt>
                <c:pt idx="3828">
                  <c:v>1972.808471679688</c:v>
                </c:pt>
                <c:pt idx="3829">
                  <c:v>2068.273681640625</c:v>
                </c:pt>
                <c:pt idx="3830">
                  <c:v>1946.791015625</c:v>
                </c:pt>
                <c:pt idx="3831">
                  <c:v>2095.524169921875</c:v>
                </c:pt>
                <c:pt idx="3832">
                  <c:v>1962.196411132812</c:v>
                </c:pt>
                <c:pt idx="3833">
                  <c:v>1980.263427734375</c:v>
                </c:pt>
                <c:pt idx="3834">
                  <c:v>1653.872192382812</c:v>
                </c:pt>
                <c:pt idx="3835">
                  <c:v>1730.837280273438</c:v>
                </c:pt>
                <c:pt idx="3836">
                  <c:v>1782.455688476562</c:v>
                </c:pt>
                <c:pt idx="3837">
                  <c:v>1563.7412109375</c:v>
                </c:pt>
                <c:pt idx="3838">
                  <c:v>1776.880615234375</c:v>
                </c:pt>
                <c:pt idx="3839">
                  <c:v>1955.072021484375</c:v>
                </c:pt>
                <c:pt idx="3840">
                  <c:v>1722.989013671875</c:v>
                </c:pt>
                <c:pt idx="3841">
                  <c:v>1883.764892578125</c:v>
                </c:pt>
                <c:pt idx="3842">
                  <c:v>2325.850830078125</c:v>
                </c:pt>
                <c:pt idx="3843">
                  <c:v>1923.091918945312</c:v>
                </c:pt>
                <c:pt idx="3844">
                  <c:v>1577.913330078125</c:v>
                </c:pt>
                <c:pt idx="3845">
                  <c:v>1749.510986328125</c:v>
                </c:pt>
                <c:pt idx="3846">
                  <c:v>1822.754272460938</c:v>
                </c:pt>
                <c:pt idx="3847">
                  <c:v>1866.54638671875</c:v>
                </c:pt>
                <c:pt idx="3848">
                  <c:v>1882.664306640625</c:v>
                </c:pt>
                <c:pt idx="3849">
                  <c:v>1722.694458007812</c:v>
                </c:pt>
                <c:pt idx="3850">
                  <c:v>1813.577758789062</c:v>
                </c:pt>
                <c:pt idx="3851">
                  <c:v>1561.794555664062</c:v>
                </c:pt>
                <c:pt idx="3852">
                  <c:v>1502.316772460938</c:v>
                </c:pt>
                <c:pt idx="3853">
                  <c:v>1588.361450195312</c:v>
                </c:pt>
                <c:pt idx="3854">
                  <c:v>1613.045166015625</c:v>
                </c:pt>
                <c:pt idx="3855">
                  <c:v>1764.894897460938</c:v>
                </c:pt>
                <c:pt idx="3856">
                  <c:v>1655.663452148438</c:v>
                </c:pt>
                <c:pt idx="3857">
                  <c:v>1972.8662109375</c:v>
                </c:pt>
                <c:pt idx="3858">
                  <c:v>1777.930053710938</c:v>
                </c:pt>
                <c:pt idx="3859">
                  <c:v>1781.715454101562</c:v>
                </c:pt>
                <c:pt idx="3860">
                  <c:v>1561.954467773438</c:v>
                </c:pt>
                <c:pt idx="3861">
                  <c:v>1624.944458007812</c:v>
                </c:pt>
                <c:pt idx="3862">
                  <c:v>1555.15625</c:v>
                </c:pt>
                <c:pt idx="3863">
                  <c:v>1674.036499023438</c:v>
                </c:pt>
                <c:pt idx="3864">
                  <c:v>1624.511840820312</c:v>
                </c:pt>
                <c:pt idx="3865">
                  <c:v>1582.763427734375</c:v>
                </c:pt>
                <c:pt idx="3866">
                  <c:v>1551.3623046875</c:v>
                </c:pt>
                <c:pt idx="3867">
                  <c:v>1462.902465820312</c:v>
                </c:pt>
                <c:pt idx="3868">
                  <c:v>1287.674438476562</c:v>
                </c:pt>
                <c:pt idx="3869">
                  <c:v>1283.2578125</c:v>
                </c:pt>
                <c:pt idx="3870">
                  <c:v>1591.832275390625</c:v>
                </c:pt>
                <c:pt idx="3871">
                  <c:v>1689.765625</c:v>
                </c:pt>
                <c:pt idx="3872">
                  <c:v>1584.014526367188</c:v>
                </c:pt>
                <c:pt idx="3873">
                  <c:v>1403.757202148438</c:v>
                </c:pt>
                <c:pt idx="3874">
                  <c:v>1448.870971679688</c:v>
                </c:pt>
                <c:pt idx="3875">
                  <c:v>1359.568603515625</c:v>
                </c:pt>
                <c:pt idx="3876">
                  <c:v>1332.087158203125</c:v>
                </c:pt>
                <c:pt idx="3877">
                  <c:v>1244.67041015625</c:v>
                </c:pt>
                <c:pt idx="3878">
                  <c:v>1138.743041992188</c:v>
                </c:pt>
                <c:pt idx="3879">
                  <c:v>1069.485473632812</c:v>
                </c:pt>
                <c:pt idx="3880">
                  <c:v>1112.692993164062</c:v>
                </c:pt>
                <c:pt idx="3881">
                  <c:v>1095.839599609375</c:v>
                </c:pt>
                <c:pt idx="3882">
                  <c:v>1086.657348632812</c:v>
                </c:pt>
                <c:pt idx="3883">
                  <c:v>1107.0048828125</c:v>
                </c:pt>
                <c:pt idx="3884">
                  <c:v>1264.8896484375</c:v>
                </c:pt>
                <c:pt idx="3885">
                  <c:v>1178.153442382812</c:v>
                </c:pt>
                <c:pt idx="3886">
                  <c:v>1151.5751953125</c:v>
                </c:pt>
                <c:pt idx="3887">
                  <c:v>1112.523071289062</c:v>
                </c:pt>
                <c:pt idx="3888">
                  <c:v>1311.750244140625</c:v>
                </c:pt>
                <c:pt idx="3889">
                  <c:v>1265.353271484375</c:v>
                </c:pt>
                <c:pt idx="3890">
                  <c:v>1269.934936523438</c:v>
                </c:pt>
                <c:pt idx="3891">
                  <c:v>1064.622924804688</c:v>
                </c:pt>
                <c:pt idx="3892">
                  <c:v>1296.473022460938</c:v>
                </c:pt>
                <c:pt idx="3893">
                  <c:v>1286.51416015625</c:v>
                </c:pt>
                <c:pt idx="3894">
                  <c:v>1098.224365234375</c:v>
                </c:pt>
                <c:pt idx="3895">
                  <c:v>1132.747802734375</c:v>
                </c:pt>
                <c:pt idx="3896">
                  <c:v>1122.240600585938</c:v>
                </c:pt>
                <c:pt idx="3897">
                  <c:v>1128.48876953125</c:v>
                </c:pt>
                <c:pt idx="3898">
                  <c:v>1114.710327148438</c:v>
                </c:pt>
                <c:pt idx="3899">
                  <c:v>1209.649658203125</c:v>
                </c:pt>
                <c:pt idx="3900">
                  <c:v>1312.702270507812</c:v>
                </c:pt>
                <c:pt idx="3901">
                  <c:v>993.73944091796875</c:v>
                </c:pt>
                <c:pt idx="3902">
                  <c:v>1089.051879882812</c:v>
                </c:pt>
                <c:pt idx="3903">
                  <c:v>916.81317138671875</c:v>
                </c:pt>
                <c:pt idx="3904">
                  <c:v>886.16522216796875</c:v>
                </c:pt>
                <c:pt idx="3905">
                  <c:v>881.448486328125</c:v>
                </c:pt>
                <c:pt idx="3906">
                  <c:v>953.70452880859375</c:v>
                </c:pt>
                <c:pt idx="3907">
                  <c:v>906.47589111328125</c:v>
                </c:pt>
                <c:pt idx="3908">
                  <c:v>1009.669006347656</c:v>
                </c:pt>
                <c:pt idx="3909">
                  <c:v>922.51947021484375</c:v>
                </c:pt>
                <c:pt idx="3910">
                  <c:v>1057.908569335938</c:v>
                </c:pt>
                <c:pt idx="3911">
                  <c:v>1187.725708007812</c:v>
                </c:pt>
                <c:pt idx="3912">
                  <c:v>974.24554443359375</c:v>
                </c:pt>
                <c:pt idx="3913">
                  <c:v>760.37030029296875</c:v>
                </c:pt>
                <c:pt idx="3914">
                  <c:v>686.57293701171875</c:v>
                </c:pt>
                <c:pt idx="3915">
                  <c:v>596.54913330078125</c:v>
                </c:pt>
                <c:pt idx="3916">
                  <c:v>630.85467529296875</c:v>
                </c:pt>
                <c:pt idx="3917">
                  <c:v>724.08544921875</c:v>
                </c:pt>
                <c:pt idx="3918">
                  <c:v>738.80072021484375</c:v>
                </c:pt>
                <c:pt idx="3919">
                  <c:v>752.79510498046875</c:v>
                </c:pt>
                <c:pt idx="3920">
                  <c:v>577.81646728515625</c:v>
                </c:pt>
                <c:pt idx="3921">
                  <c:v>629.42449951171875</c:v>
                </c:pt>
                <c:pt idx="3922">
                  <c:v>474.71014404296881</c:v>
                </c:pt>
                <c:pt idx="3923">
                  <c:v>493.8216552734375</c:v>
                </c:pt>
                <c:pt idx="3924">
                  <c:v>540.35186767578125</c:v>
                </c:pt>
                <c:pt idx="3925">
                  <c:v>620.12811279296875</c:v>
                </c:pt>
                <c:pt idx="3926">
                  <c:v>723.72296142578125</c:v>
                </c:pt>
                <c:pt idx="3927">
                  <c:v>737.5196533203125</c:v>
                </c:pt>
                <c:pt idx="3928">
                  <c:v>738.22186279296875</c:v>
                </c:pt>
                <c:pt idx="3929">
                  <c:v>697.06414794921875</c:v>
                </c:pt>
                <c:pt idx="3930">
                  <c:v>501.5291748046875</c:v>
                </c:pt>
                <c:pt idx="3931">
                  <c:v>427.90032958984381</c:v>
                </c:pt>
                <c:pt idx="3932">
                  <c:v>796.16278076171875</c:v>
                </c:pt>
                <c:pt idx="3933">
                  <c:v>748.72198486328125</c:v>
                </c:pt>
                <c:pt idx="3934">
                  <c:v>749.03118896484375</c:v>
                </c:pt>
                <c:pt idx="3935">
                  <c:v>654.2457275390625</c:v>
                </c:pt>
                <c:pt idx="3936">
                  <c:v>500.26934814453119</c:v>
                </c:pt>
                <c:pt idx="3937">
                  <c:v>311.41693115234381</c:v>
                </c:pt>
                <c:pt idx="3938">
                  <c:v>328.77032470703119</c:v>
                </c:pt>
                <c:pt idx="3939">
                  <c:v>384.65158081054688</c:v>
                </c:pt>
                <c:pt idx="3940">
                  <c:v>400.21859741210938</c:v>
                </c:pt>
                <c:pt idx="3941">
                  <c:v>367.04071044921881</c:v>
                </c:pt>
                <c:pt idx="3942">
                  <c:v>354.88739013671881</c:v>
                </c:pt>
                <c:pt idx="3943">
                  <c:v>305.2073974609375</c:v>
                </c:pt>
                <c:pt idx="3944">
                  <c:v>380.22555541992188</c:v>
                </c:pt>
                <c:pt idx="3945">
                  <c:v>448.54690551757813</c:v>
                </c:pt>
                <c:pt idx="3946">
                  <c:v>423.53414916992188</c:v>
                </c:pt>
                <c:pt idx="3947">
                  <c:v>358.241455078125</c:v>
                </c:pt>
                <c:pt idx="3948">
                  <c:v>384.38619995117188</c:v>
                </c:pt>
                <c:pt idx="3949">
                  <c:v>378.00363159179688</c:v>
                </c:pt>
                <c:pt idx="3950">
                  <c:v>325.7774658203125</c:v>
                </c:pt>
                <c:pt idx="3951">
                  <c:v>315.50668334960938</c:v>
                </c:pt>
                <c:pt idx="3952">
                  <c:v>365.59027099609381</c:v>
                </c:pt>
                <c:pt idx="3953">
                  <c:v>358.88046264648438</c:v>
                </c:pt>
                <c:pt idx="3954">
                  <c:v>393.48291015625</c:v>
                </c:pt>
                <c:pt idx="3955">
                  <c:v>388.75732421875</c:v>
                </c:pt>
                <c:pt idx="3956">
                  <c:v>386.61532592773438</c:v>
                </c:pt>
                <c:pt idx="3957">
                  <c:v>438.22821044921881</c:v>
                </c:pt>
                <c:pt idx="3958">
                  <c:v>376.47756958007813</c:v>
                </c:pt>
                <c:pt idx="3959">
                  <c:v>332.8114013671875</c:v>
                </c:pt>
                <c:pt idx="3960">
                  <c:v>374.4185791015625</c:v>
                </c:pt>
                <c:pt idx="3961">
                  <c:v>386.56106567382813</c:v>
                </c:pt>
                <c:pt idx="3962">
                  <c:v>446.94921875</c:v>
                </c:pt>
                <c:pt idx="3963">
                  <c:v>473.75967407226563</c:v>
                </c:pt>
                <c:pt idx="3964">
                  <c:v>377.71157836914063</c:v>
                </c:pt>
                <c:pt idx="3965">
                  <c:v>454.29055786132813</c:v>
                </c:pt>
                <c:pt idx="3966">
                  <c:v>489.46829223632813</c:v>
                </c:pt>
                <c:pt idx="3967">
                  <c:v>481.30313110351563</c:v>
                </c:pt>
                <c:pt idx="3968">
                  <c:v>438.66244506835938</c:v>
                </c:pt>
                <c:pt idx="3969">
                  <c:v>449.5648193359375</c:v>
                </c:pt>
                <c:pt idx="3970">
                  <c:v>461.03482055664063</c:v>
                </c:pt>
                <c:pt idx="3971">
                  <c:v>405.66299438476563</c:v>
                </c:pt>
                <c:pt idx="3972">
                  <c:v>438.19338989257813</c:v>
                </c:pt>
                <c:pt idx="3973">
                  <c:v>413.30816650390619</c:v>
                </c:pt>
                <c:pt idx="3974">
                  <c:v>282.81338500976563</c:v>
                </c:pt>
                <c:pt idx="3975">
                  <c:v>195.08464050292969</c:v>
                </c:pt>
                <c:pt idx="3976">
                  <c:v>274.89779663085938</c:v>
                </c:pt>
                <c:pt idx="3977">
                  <c:v>321.2763671875</c:v>
                </c:pt>
                <c:pt idx="3978">
                  <c:v>373.44137573242188</c:v>
                </c:pt>
                <c:pt idx="3979">
                  <c:v>344.13919067382813</c:v>
                </c:pt>
                <c:pt idx="3980">
                  <c:v>330.68539428710938</c:v>
                </c:pt>
                <c:pt idx="3981">
                  <c:v>297.08529663085938</c:v>
                </c:pt>
                <c:pt idx="3982">
                  <c:v>332.25253295898438</c:v>
                </c:pt>
                <c:pt idx="3983">
                  <c:v>342.76901245117188</c:v>
                </c:pt>
                <c:pt idx="3984">
                  <c:v>326.00054931640619</c:v>
                </c:pt>
                <c:pt idx="3985">
                  <c:v>353.78646850585938</c:v>
                </c:pt>
                <c:pt idx="3986">
                  <c:v>308.1318359375</c:v>
                </c:pt>
                <c:pt idx="3987">
                  <c:v>262.17337036132813</c:v>
                </c:pt>
                <c:pt idx="3988">
                  <c:v>337.49862670898438</c:v>
                </c:pt>
                <c:pt idx="3989">
                  <c:v>338.59152221679688</c:v>
                </c:pt>
                <c:pt idx="3990">
                  <c:v>348.81964111328119</c:v>
                </c:pt>
                <c:pt idx="3991">
                  <c:v>320.24758911132813</c:v>
                </c:pt>
                <c:pt idx="3992">
                  <c:v>330.17877197265619</c:v>
                </c:pt>
                <c:pt idx="3993">
                  <c:v>337.989501953125</c:v>
                </c:pt>
                <c:pt idx="3994">
                  <c:v>333.41690063476563</c:v>
                </c:pt>
                <c:pt idx="3995">
                  <c:v>305.50656127929688</c:v>
                </c:pt>
                <c:pt idx="3996">
                  <c:v>288.65835571289063</c:v>
                </c:pt>
                <c:pt idx="3997">
                  <c:v>277.83038330078119</c:v>
                </c:pt>
                <c:pt idx="3998">
                  <c:v>295.06863403320313</c:v>
                </c:pt>
                <c:pt idx="3999">
                  <c:v>308.42227172851563</c:v>
                </c:pt>
                <c:pt idx="4000">
                  <c:v>302.17666625976563</c:v>
                </c:pt>
                <c:pt idx="4001">
                  <c:v>374.12924194335938</c:v>
                </c:pt>
                <c:pt idx="4002">
                  <c:v>351.18057250976563</c:v>
                </c:pt>
                <c:pt idx="4003">
                  <c:v>330.56085205078119</c:v>
                </c:pt>
                <c:pt idx="4004">
                  <c:v>303.11691284179688</c:v>
                </c:pt>
                <c:pt idx="4005">
                  <c:v>282.12933349609381</c:v>
                </c:pt>
                <c:pt idx="4006">
                  <c:v>340.09335327148438</c:v>
                </c:pt>
                <c:pt idx="4007">
                  <c:v>284.54971313476563</c:v>
                </c:pt>
                <c:pt idx="4008">
                  <c:v>311.96182250976563</c:v>
                </c:pt>
                <c:pt idx="4009">
                  <c:v>289.9696044921875</c:v>
                </c:pt>
                <c:pt idx="4010">
                  <c:v>308.71084594726563</c:v>
                </c:pt>
                <c:pt idx="4011">
                  <c:v>272.30557250976563</c:v>
                </c:pt>
                <c:pt idx="4012">
                  <c:v>301.76290893554688</c:v>
                </c:pt>
                <c:pt idx="4013">
                  <c:v>272.48529052734381</c:v>
                </c:pt>
                <c:pt idx="4014">
                  <c:v>275.7120361328125</c:v>
                </c:pt>
                <c:pt idx="4015">
                  <c:v>226.96495056152341</c:v>
                </c:pt>
                <c:pt idx="4016">
                  <c:v>191.27363586425781</c:v>
                </c:pt>
                <c:pt idx="4017">
                  <c:v>203.16902160644531</c:v>
                </c:pt>
                <c:pt idx="4018">
                  <c:v>271.03793334960938</c:v>
                </c:pt>
                <c:pt idx="4019">
                  <c:v>271.9024658203125</c:v>
                </c:pt>
                <c:pt idx="4020">
                  <c:v>241.254638671875</c:v>
                </c:pt>
                <c:pt idx="4021">
                  <c:v>230.94230651855469</c:v>
                </c:pt>
                <c:pt idx="4022">
                  <c:v>271.22695922851563</c:v>
                </c:pt>
                <c:pt idx="4023">
                  <c:v>325.78054809570313</c:v>
                </c:pt>
                <c:pt idx="4024">
                  <c:v>359.56228637695313</c:v>
                </c:pt>
                <c:pt idx="4025">
                  <c:v>338.1934814453125</c:v>
                </c:pt>
                <c:pt idx="4026">
                  <c:v>275.7484130859375</c:v>
                </c:pt>
                <c:pt idx="4027">
                  <c:v>238.85667419433591</c:v>
                </c:pt>
                <c:pt idx="4028">
                  <c:v>248.32484436035159</c:v>
                </c:pt>
                <c:pt idx="4029">
                  <c:v>279.0262451171875</c:v>
                </c:pt>
                <c:pt idx="4030">
                  <c:v>308.97378540039063</c:v>
                </c:pt>
                <c:pt idx="4031">
                  <c:v>265.7149658203125</c:v>
                </c:pt>
                <c:pt idx="4032">
                  <c:v>336.14425659179688</c:v>
                </c:pt>
                <c:pt idx="4033">
                  <c:v>315.21078491210938</c:v>
                </c:pt>
                <c:pt idx="4034">
                  <c:v>311.22927856445313</c:v>
                </c:pt>
                <c:pt idx="4035">
                  <c:v>244.51786804199219</c:v>
                </c:pt>
                <c:pt idx="4036">
                  <c:v>253.9882507324219</c:v>
                </c:pt>
                <c:pt idx="4037">
                  <c:v>266.6412353515625</c:v>
                </c:pt>
                <c:pt idx="4038">
                  <c:v>257.71621704101563</c:v>
                </c:pt>
                <c:pt idx="4039">
                  <c:v>279.81533813476563</c:v>
                </c:pt>
                <c:pt idx="4040">
                  <c:v>277.98287963867188</c:v>
                </c:pt>
                <c:pt idx="4041">
                  <c:v>266.88021850585938</c:v>
                </c:pt>
                <c:pt idx="4042">
                  <c:v>260.99142456054688</c:v>
                </c:pt>
                <c:pt idx="4043">
                  <c:v>269.87197875976563</c:v>
                </c:pt>
                <c:pt idx="4044">
                  <c:v>275.32980346679688</c:v>
                </c:pt>
                <c:pt idx="4045">
                  <c:v>287.20724487304688</c:v>
                </c:pt>
                <c:pt idx="4046">
                  <c:v>259.26638793945313</c:v>
                </c:pt>
                <c:pt idx="4047">
                  <c:v>242.51173400878909</c:v>
                </c:pt>
                <c:pt idx="4048">
                  <c:v>265.47515869140619</c:v>
                </c:pt>
                <c:pt idx="4049">
                  <c:v>268.48974609375</c:v>
                </c:pt>
                <c:pt idx="4050">
                  <c:v>275.92819213867188</c:v>
                </c:pt>
                <c:pt idx="4051">
                  <c:v>225.9576721191406</c:v>
                </c:pt>
                <c:pt idx="4052">
                  <c:v>247.32484436035159</c:v>
                </c:pt>
                <c:pt idx="4053">
                  <c:v>264.2384033203125</c:v>
                </c:pt>
                <c:pt idx="4054">
                  <c:v>308.025634765625</c:v>
                </c:pt>
                <c:pt idx="4055">
                  <c:v>298.11184692382813</c:v>
                </c:pt>
                <c:pt idx="4056">
                  <c:v>340.45022583007813</c:v>
                </c:pt>
                <c:pt idx="4057">
                  <c:v>369.74063110351563</c:v>
                </c:pt>
                <c:pt idx="4058">
                  <c:v>420.3275146484375</c:v>
                </c:pt>
                <c:pt idx="4059">
                  <c:v>356.72012329101563</c:v>
                </c:pt>
                <c:pt idx="4060">
                  <c:v>315.36911010742188</c:v>
                </c:pt>
                <c:pt idx="4061">
                  <c:v>301.7552490234375</c:v>
                </c:pt>
                <c:pt idx="4062">
                  <c:v>290.37112426757813</c:v>
                </c:pt>
                <c:pt idx="4063">
                  <c:v>315.09716796875</c:v>
                </c:pt>
                <c:pt idx="4064">
                  <c:v>329.94454956054688</c:v>
                </c:pt>
                <c:pt idx="4065">
                  <c:v>364.79708862304688</c:v>
                </c:pt>
                <c:pt idx="4066">
                  <c:v>432.44210815429688</c:v>
                </c:pt>
                <c:pt idx="4067">
                  <c:v>360.85867309570313</c:v>
                </c:pt>
                <c:pt idx="4068">
                  <c:v>333.06936645507813</c:v>
                </c:pt>
                <c:pt idx="4069">
                  <c:v>328.5208740234375</c:v>
                </c:pt>
                <c:pt idx="4070">
                  <c:v>353.57687377929688</c:v>
                </c:pt>
                <c:pt idx="4071">
                  <c:v>428.5748291015625</c:v>
                </c:pt>
                <c:pt idx="4072">
                  <c:v>415.03475952148438</c:v>
                </c:pt>
                <c:pt idx="4073">
                  <c:v>488.99172973632813</c:v>
                </c:pt>
                <c:pt idx="4074">
                  <c:v>465.73007202148438</c:v>
                </c:pt>
                <c:pt idx="4075">
                  <c:v>475.14410400390619</c:v>
                </c:pt>
                <c:pt idx="4076">
                  <c:v>501.18890380859381</c:v>
                </c:pt>
                <c:pt idx="4077">
                  <c:v>434.47665405273438</c:v>
                </c:pt>
                <c:pt idx="4078">
                  <c:v>436.3773193359375</c:v>
                </c:pt>
                <c:pt idx="4079">
                  <c:v>440.85311889648438</c:v>
                </c:pt>
                <c:pt idx="4080">
                  <c:v>395.62533569335938</c:v>
                </c:pt>
                <c:pt idx="4081">
                  <c:v>458.56240844726563</c:v>
                </c:pt>
                <c:pt idx="4082">
                  <c:v>532.87408447265625</c:v>
                </c:pt>
                <c:pt idx="4083">
                  <c:v>451.80703735351563</c:v>
                </c:pt>
                <c:pt idx="4084">
                  <c:v>491.35299682617188</c:v>
                </c:pt>
                <c:pt idx="4085">
                  <c:v>511.83016967773438</c:v>
                </c:pt>
                <c:pt idx="4086">
                  <c:v>590.3487548828125</c:v>
                </c:pt>
                <c:pt idx="4087">
                  <c:v>636.94464111328125</c:v>
                </c:pt>
                <c:pt idx="4088">
                  <c:v>573.59014892578125</c:v>
                </c:pt>
                <c:pt idx="4089">
                  <c:v>544.0587158203125</c:v>
                </c:pt>
                <c:pt idx="4090">
                  <c:v>592.01702880859375</c:v>
                </c:pt>
                <c:pt idx="4091">
                  <c:v>644.0885009765625</c:v>
                </c:pt>
                <c:pt idx="4092">
                  <c:v>682.57843017578125</c:v>
                </c:pt>
                <c:pt idx="4093">
                  <c:v>737.787109375</c:v>
                </c:pt>
                <c:pt idx="4094">
                  <c:v>692.30474853515625</c:v>
                </c:pt>
                <c:pt idx="4095">
                  <c:v>843.14630126953125</c:v>
                </c:pt>
                <c:pt idx="4096">
                  <c:v>748.89642333984375</c:v>
                </c:pt>
                <c:pt idx="4097">
                  <c:v>640.46539306640625</c:v>
                </c:pt>
                <c:pt idx="4098">
                  <c:v>600.88775634765625</c:v>
                </c:pt>
                <c:pt idx="4099">
                  <c:v>578.09490966796875</c:v>
                </c:pt>
                <c:pt idx="4100">
                  <c:v>482.12936401367188</c:v>
                </c:pt>
                <c:pt idx="4101">
                  <c:v>593.73077392578125</c:v>
                </c:pt>
                <c:pt idx="4102">
                  <c:v>532.38592529296875</c:v>
                </c:pt>
                <c:pt idx="4103">
                  <c:v>503.65213012695313</c:v>
                </c:pt>
                <c:pt idx="4104">
                  <c:v>674.646728515625</c:v>
                </c:pt>
                <c:pt idx="4105">
                  <c:v>586.97540283203125</c:v>
                </c:pt>
                <c:pt idx="4106">
                  <c:v>662.1217041015625</c:v>
                </c:pt>
                <c:pt idx="4107">
                  <c:v>560.75286865234375</c:v>
                </c:pt>
                <c:pt idx="4108">
                  <c:v>693.2659912109375</c:v>
                </c:pt>
                <c:pt idx="4109">
                  <c:v>719.69219970703125</c:v>
                </c:pt>
                <c:pt idx="4110">
                  <c:v>646.5174560546875</c:v>
                </c:pt>
                <c:pt idx="4111">
                  <c:v>598.90289306640625</c:v>
                </c:pt>
                <c:pt idx="4112">
                  <c:v>622.84210205078125</c:v>
                </c:pt>
                <c:pt idx="4113">
                  <c:v>648.35418701171875</c:v>
                </c:pt>
                <c:pt idx="4114">
                  <c:v>713.85205078125</c:v>
                </c:pt>
                <c:pt idx="4115">
                  <c:v>785.80560302734375</c:v>
                </c:pt>
                <c:pt idx="4116">
                  <c:v>846.94140625</c:v>
                </c:pt>
                <c:pt idx="4117">
                  <c:v>834.22723388671875</c:v>
                </c:pt>
                <c:pt idx="4118">
                  <c:v>809.11724853515625</c:v>
                </c:pt>
                <c:pt idx="4119">
                  <c:v>894.74053955078125</c:v>
                </c:pt>
                <c:pt idx="4120">
                  <c:v>749.63958740234375</c:v>
                </c:pt>
                <c:pt idx="4121">
                  <c:v>860.06317138671875</c:v>
                </c:pt>
                <c:pt idx="4122">
                  <c:v>839.86297607421875</c:v>
                </c:pt>
                <c:pt idx="4123">
                  <c:v>787.28045654296875</c:v>
                </c:pt>
                <c:pt idx="4124">
                  <c:v>802.26177978515625</c:v>
                </c:pt>
                <c:pt idx="4125">
                  <c:v>883.16070556640625</c:v>
                </c:pt>
                <c:pt idx="4126">
                  <c:v>1094.183227539062</c:v>
                </c:pt>
                <c:pt idx="4127">
                  <c:v>887.17608642578125</c:v>
                </c:pt>
                <c:pt idx="4128">
                  <c:v>824.18060302734375</c:v>
                </c:pt>
                <c:pt idx="4129">
                  <c:v>930.8770751953125</c:v>
                </c:pt>
                <c:pt idx="4130">
                  <c:v>947.67108154296875</c:v>
                </c:pt>
                <c:pt idx="4131">
                  <c:v>851.29998779296875</c:v>
                </c:pt>
                <c:pt idx="4132">
                  <c:v>860.560302734375</c:v>
                </c:pt>
                <c:pt idx="4133">
                  <c:v>1122.94580078125</c:v>
                </c:pt>
                <c:pt idx="4134">
                  <c:v>1213.466430664062</c:v>
                </c:pt>
                <c:pt idx="4135">
                  <c:v>1169.59912109375</c:v>
                </c:pt>
                <c:pt idx="4136">
                  <c:v>1004.656555175781</c:v>
                </c:pt>
                <c:pt idx="4137">
                  <c:v>970.06878662109375</c:v>
                </c:pt>
                <c:pt idx="4138">
                  <c:v>1007.42431640625</c:v>
                </c:pt>
                <c:pt idx="4139">
                  <c:v>1044.014526367188</c:v>
                </c:pt>
                <c:pt idx="4140">
                  <c:v>1044.825561523438</c:v>
                </c:pt>
                <c:pt idx="4141">
                  <c:v>1361.078002929688</c:v>
                </c:pt>
                <c:pt idx="4142">
                  <c:v>1236.9775390625</c:v>
                </c:pt>
                <c:pt idx="4143">
                  <c:v>1453.460693359375</c:v>
                </c:pt>
                <c:pt idx="4144">
                  <c:v>1440.4853515625</c:v>
                </c:pt>
                <c:pt idx="4145">
                  <c:v>1219.087158203125</c:v>
                </c:pt>
                <c:pt idx="4146">
                  <c:v>1235.781372070312</c:v>
                </c:pt>
                <c:pt idx="4147">
                  <c:v>1413.7919921875</c:v>
                </c:pt>
                <c:pt idx="4148">
                  <c:v>1675.193481445312</c:v>
                </c:pt>
                <c:pt idx="4149">
                  <c:v>1759.518188476562</c:v>
                </c:pt>
                <c:pt idx="4150">
                  <c:v>1532.411987304688</c:v>
                </c:pt>
                <c:pt idx="4151">
                  <c:v>1625.588256835938</c:v>
                </c:pt>
                <c:pt idx="4152">
                  <c:v>1437.002807617188</c:v>
                </c:pt>
                <c:pt idx="4153">
                  <c:v>1679.295776367188</c:v>
                </c:pt>
                <c:pt idx="4154">
                  <c:v>1618.685424804688</c:v>
                </c:pt>
                <c:pt idx="4155">
                  <c:v>1649.75244140625</c:v>
                </c:pt>
                <c:pt idx="4156">
                  <c:v>1632.711547851562</c:v>
                </c:pt>
                <c:pt idx="4157">
                  <c:v>1834.548095703125</c:v>
                </c:pt>
                <c:pt idx="4158">
                  <c:v>1908.870849609375</c:v>
                </c:pt>
                <c:pt idx="4159">
                  <c:v>1781.1162109375</c:v>
                </c:pt>
                <c:pt idx="4160">
                  <c:v>1728.293823242188</c:v>
                </c:pt>
                <c:pt idx="4161">
                  <c:v>1607.280395507812</c:v>
                </c:pt>
                <c:pt idx="4162">
                  <c:v>1550.608764648438</c:v>
                </c:pt>
                <c:pt idx="4163">
                  <c:v>1653.581176757812</c:v>
                </c:pt>
                <c:pt idx="4164">
                  <c:v>1714.047973632812</c:v>
                </c:pt>
                <c:pt idx="4165">
                  <c:v>1739.404418945312</c:v>
                </c:pt>
                <c:pt idx="4166">
                  <c:v>1870.9208984375</c:v>
                </c:pt>
                <c:pt idx="4167">
                  <c:v>1751.606811523438</c:v>
                </c:pt>
                <c:pt idx="4168">
                  <c:v>1774.200805664062</c:v>
                </c:pt>
                <c:pt idx="4169">
                  <c:v>1983.457397460938</c:v>
                </c:pt>
                <c:pt idx="4170">
                  <c:v>1806.056518554688</c:v>
                </c:pt>
                <c:pt idx="4171">
                  <c:v>1891.122924804688</c:v>
                </c:pt>
                <c:pt idx="4172">
                  <c:v>1835.085327148438</c:v>
                </c:pt>
                <c:pt idx="4173">
                  <c:v>1867.97509765625</c:v>
                </c:pt>
                <c:pt idx="4174">
                  <c:v>1775.83349609375</c:v>
                </c:pt>
                <c:pt idx="4175">
                  <c:v>1813.828369140625</c:v>
                </c:pt>
                <c:pt idx="4176">
                  <c:v>1628.578979492188</c:v>
                </c:pt>
                <c:pt idx="4177">
                  <c:v>1495.607788085938</c:v>
                </c:pt>
                <c:pt idx="4178">
                  <c:v>1771.722778320312</c:v>
                </c:pt>
                <c:pt idx="4179">
                  <c:v>1759.625366210938</c:v>
                </c:pt>
                <c:pt idx="4180">
                  <c:v>1626.0185546875</c:v>
                </c:pt>
                <c:pt idx="4181">
                  <c:v>1850.0478515625</c:v>
                </c:pt>
                <c:pt idx="4182">
                  <c:v>1730.484741210938</c:v>
                </c:pt>
                <c:pt idx="4183">
                  <c:v>1843.543701171875</c:v>
                </c:pt>
                <c:pt idx="4184">
                  <c:v>1876.313842773438</c:v>
                </c:pt>
                <c:pt idx="4185">
                  <c:v>1864.043579101562</c:v>
                </c:pt>
                <c:pt idx="4186">
                  <c:v>1709.334106445312</c:v>
                </c:pt>
                <c:pt idx="4187">
                  <c:v>1841.110595703125</c:v>
                </c:pt>
                <c:pt idx="4188">
                  <c:v>1701.323974609375</c:v>
                </c:pt>
                <c:pt idx="4189">
                  <c:v>1864.218994140625</c:v>
                </c:pt>
                <c:pt idx="4190">
                  <c:v>1933.453002929688</c:v>
                </c:pt>
                <c:pt idx="4191">
                  <c:v>1793.522583007812</c:v>
                </c:pt>
                <c:pt idx="4192">
                  <c:v>1992.2587890625</c:v>
                </c:pt>
                <c:pt idx="4193">
                  <c:v>2073.864013671875</c:v>
                </c:pt>
                <c:pt idx="4194">
                  <c:v>2033.073364257812</c:v>
                </c:pt>
                <c:pt idx="4195">
                  <c:v>2025.106079101562</c:v>
                </c:pt>
                <c:pt idx="4196">
                  <c:v>1895.085815429688</c:v>
                </c:pt>
                <c:pt idx="4197">
                  <c:v>2092.7158203125</c:v>
                </c:pt>
                <c:pt idx="4198">
                  <c:v>2193.997314453125</c:v>
                </c:pt>
                <c:pt idx="4199">
                  <c:v>1778.26513671875</c:v>
                </c:pt>
                <c:pt idx="4200">
                  <c:v>1836.642211914062</c:v>
                </c:pt>
                <c:pt idx="4201">
                  <c:v>1649.012084960938</c:v>
                </c:pt>
                <c:pt idx="4202">
                  <c:v>1492.769775390625</c:v>
                </c:pt>
                <c:pt idx="4203">
                  <c:v>1729.629028320312</c:v>
                </c:pt>
                <c:pt idx="4204">
                  <c:v>1977.134887695312</c:v>
                </c:pt>
                <c:pt idx="4205">
                  <c:v>1730.817993164062</c:v>
                </c:pt>
                <c:pt idx="4206">
                  <c:v>1674.599609375</c:v>
                </c:pt>
                <c:pt idx="4207">
                  <c:v>2275.7861328125</c:v>
                </c:pt>
                <c:pt idx="4208">
                  <c:v>1904.944946289062</c:v>
                </c:pt>
                <c:pt idx="4209">
                  <c:v>1938.617553710938</c:v>
                </c:pt>
                <c:pt idx="4210">
                  <c:v>1639.646362304688</c:v>
                </c:pt>
                <c:pt idx="4211">
                  <c:v>1719.770874023438</c:v>
                </c:pt>
                <c:pt idx="4212">
                  <c:v>1775.401245117188</c:v>
                </c:pt>
                <c:pt idx="4213">
                  <c:v>1827.744018554688</c:v>
                </c:pt>
                <c:pt idx="4214">
                  <c:v>1831.816284179688</c:v>
                </c:pt>
                <c:pt idx="4215">
                  <c:v>1926.550415039062</c:v>
                </c:pt>
                <c:pt idx="4216">
                  <c:v>1916.899658203125</c:v>
                </c:pt>
                <c:pt idx="4217">
                  <c:v>1806.534912109375</c:v>
                </c:pt>
                <c:pt idx="4218">
                  <c:v>1580.98193359375</c:v>
                </c:pt>
                <c:pt idx="4219">
                  <c:v>1796.540771484375</c:v>
                </c:pt>
                <c:pt idx="4220">
                  <c:v>1792.846557617188</c:v>
                </c:pt>
                <c:pt idx="4221">
                  <c:v>1835.483276367188</c:v>
                </c:pt>
                <c:pt idx="4222">
                  <c:v>1748.823364257812</c:v>
                </c:pt>
                <c:pt idx="4223">
                  <c:v>1788.097900390625</c:v>
                </c:pt>
                <c:pt idx="4224">
                  <c:v>1684.592163085938</c:v>
                </c:pt>
                <c:pt idx="4225">
                  <c:v>1738.163940429688</c:v>
                </c:pt>
                <c:pt idx="4226">
                  <c:v>1621.5361328125</c:v>
                </c:pt>
                <c:pt idx="4227">
                  <c:v>1928.828125</c:v>
                </c:pt>
                <c:pt idx="4228">
                  <c:v>1994.7197265625</c:v>
                </c:pt>
                <c:pt idx="4229">
                  <c:v>1872.160522460938</c:v>
                </c:pt>
                <c:pt idx="4230">
                  <c:v>1652.382080078125</c:v>
                </c:pt>
                <c:pt idx="4231">
                  <c:v>1331.34619140625</c:v>
                </c:pt>
                <c:pt idx="4232">
                  <c:v>1532.904907226562</c:v>
                </c:pt>
                <c:pt idx="4233">
                  <c:v>1506.347290039062</c:v>
                </c:pt>
                <c:pt idx="4234">
                  <c:v>1449.126098632812</c:v>
                </c:pt>
                <c:pt idx="4235">
                  <c:v>1358.551025390625</c:v>
                </c:pt>
                <c:pt idx="4236">
                  <c:v>1598.633178710938</c:v>
                </c:pt>
                <c:pt idx="4237">
                  <c:v>1463.784423828125</c:v>
                </c:pt>
                <c:pt idx="4238">
                  <c:v>1433.865600585938</c:v>
                </c:pt>
                <c:pt idx="4239">
                  <c:v>1475.219482421875</c:v>
                </c:pt>
                <c:pt idx="4240">
                  <c:v>1477.639038085938</c:v>
                </c:pt>
                <c:pt idx="4241">
                  <c:v>1377.231079101562</c:v>
                </c:pt>
                <c:pt idx="4242">
                  <c:v>1720.676147460938</c:v>
                </c:pt>
                <c:pt idx="4243">
                  <c:v>1566.391723632812</c:v>
                </c:pt>
                <c:pt idx="4244">
                  <c:v>1412.984252929688</c:v>
                </c:pt>
                <c:pt idx="4245">
                  <c:v>1195.734741210938</c:v>
                </c:pt>
                <c:pt idx="4246">
                  <c:v>1302.931274414062</c:v>
                </c:pt>
                <c:pt idx="4247">
                  <c:v>1332.907592773438</c:v>
                </c:pt>
                <c:pt idx="4248">
                  <c:v>1164.470458984375</c:v>
                </c:pt>
                <c:pt idx="4249">
                  <c:v>1225.617553710938</c:v>
                </c:pt>
                <c:pt idx="4250">
                  <c:v>1071.418579101562</c:v>
                </c:pt>
                <c:pt idx="4251">
                  <c:v>1071.062377929688</c:v>
                </c:pt>
                <c:pt idx="4252">
                  <c:v>1224.133422851562</c:v>
                </c:pt>
                <c:pt idx="4253">
                  <c:v>1225.397216796875</c:v>
                </c:pt>
                <c:pt idx="4254">
                  <c:v>1083.299438476562</c:v>
                </c:pt>
                <c:pt idx="4255">
                  <c:v>1294.910522460938</c:v>
                </c:pt>
                <c:pt idx="4256">
                  <c:v>1216.085815429688</c:v>
                </c:pt>
                <c:pt idx="4257">
                  <c:v>1336.296508789062</c:v>
                </c:pt>
                <c:pt idx="4258">
                  <c:v>1367.553100585938</c:v>
                </c:pt>
                <c:pt idx="4259">
                  <c:v>1080.671142578125</c:v>
                </c:pt>
                <c:pt idx="4260">
                  <c:v>1292.556030273438</c:v>
                </c:pt>
                <c:pt idx="4261">
                  <c:v>1096.502563476562</c:v>
                </c:pt>
                <c:pt idx="4262">
                  <c:v>1129.944091796875</c:v>
                </c:pt>
                <c:pt idx="4263">
                  <c:v>1121.913452148438</c:v>
                </c:pt>
                <c:pt idx="4264">
                  <c:v>1255.0546875</c:v>
                </c:pt>
                <c:pt idx="4265">
                  <c:v>1202.930786132812</c:v>
                </c:pt>
                <c:pt idx="4266">
                  <c:v>1094.913940429688</c:v>
                </c:pt>
                <c:pt idx="4267">
                  <c:v>1002.747863769531</c:v>
                </c:pt>
                <c:pt idx="4268">
                  <c:v>1213.178466796875</c:v>
                </c:pt>
                <c:pt idx="4269">
                  <c:v>1093.075317382812</c:v>
                </c:pt>
                <c:pt idx="4270">
                  <c:v>951.664306640625</c:v>
                </c:pt>
                <c:pt idx="4271">
                  <c:v>1020.022277832031</c:v>
                </c:pt>
                <c:pt idx="4272">
                  <c:v>991.7279052734375</c:v>
                </c:pt>
                <c:pt idx="4273">
                  <c:v>841.239013671875</c:v>
                </c:pt>
                <c:pt idx="4274">
                  <c:v>1148.814331054688</c:v>
                </c:pt>
                <c:pt idx="4275">
                  <c:v>1085.819702148438</c:v>
                </c:pt>
                <c:pt idx="4276">
                  <c:v>791.0994873046875</c:v>
                </c:pt>
                <c:pt idx="4277">
                  <c:v>799.779541015625</c:v>
                </c:pt>
                <c:pt idx="4278">
                  <c:v>803.1427001953125</c:v>
                </c:pt>
                <c:pt idx="4279">
                  <c:v>828.31573486328125</c:v>
                </c:pt>
                <c:pt idx="4280">
                  <c:v>789.447509765625</c:v>
                </c:pt>
                <c:pt idx="4281">
                  <c:v>678.41070556640625</c:v>
                </c:pt>
                <c:pt idx="4282">
                  <c:v>541.01336669921875</c:v>
                </c:pt>
                <c:pt idx="4283">
                  <c:v>613.9326171875</c:v>
                </c:pt>
                <c:pt idx="4284">
                  <c:v>591.7918701171875</c:v>
                </c:pt>
                <c:pt idx="4285">
                  <c:v>537.31280517578125</c:v>
                </c:pt>
                <c:pt idx="4286">
                  <c:v>681.7802734375</c:v>
                </c:pt>
                <c:pt idx="4287">
                  <c:v>756.01043701171875</c:v>
                </c:pt>
                <c:pt idx="4288">
                  <c:v>933.01654052734375</c:v>
                </c:pt>
                <c:pt idx="4289">
                  <c:v>751.3929443359375</c:v>
                </c:pt>
                <c:pt idx="4290">
                  <c:v>797.08831787109375</c:v>
                </c:pt>
                <c:pt idx="4291">
                  <c:v>1002.827819824219</c:v>
                </c:pt>
                <c:pt idx="4292">
                  <c:v>649.7679443359375</c:v>
                </c:pt>
                <c:pt idx="4293">
                  <c:v>547.25897216796875</c:v>
                </c:pt>
                <c:pt idx="4294">
                  <c:v>633.10040283203125</c:v>
                </c:pt>
                <c:pt idx="4295">
                  <c:v>643.67364501953125</c:v>
                </c:pt>
                <c:pt idx="4296">
                  <c:v>426.84237670898438</c:v>
                </c:pt>
                <c:pt idx="4297">
                  <c:v>447.05593872070313</c:v>
                </c:pt>
                <c:pt idx="4298">
                  <c:v>613.9385986328125</c:v>
                </c:pt>
                <c:pt idx="4299">
                  <c:v>574.822998046875</c:v>
                </c:pt>
                <c:pt idx="4300">
                  <c:v>523.10125732421875</c:v>
                </c:pt>
                <c:pt idx="4301">
                  <c:v>479.86553955078119</c:v>
                </c:pt>
                <c:pt idx="4302">
                  <c:v>391.92529296875</c:v>
                </c:pt>
                <c:pt idx="4303">
                  <c:v>347.67620849609381</c:v>
                </c:pt>
                <c:pt idx="4304">
                  <c:v>430.00296020507813</c:v>
                </c:pt>
                <c:pt idx="4305">
                  <c:v>361.11660766601563</c:v>
                </c:pt>
                <c:pt idx="4306">
                  <c:v>317.332763671875</c:v>
                </c:pt>
                <c:pt idx="4307">
                  <c:v>332.30252075195313</c:v>
                </c:pt>
                <c:pt idx="4308">
                  <c:v>408.62411499023438</c:v>
                </c:pt>
                <c:pt idx="4309">
                  <c:v>546.61859130859375</c:v>
                </c:pt>
                <c:pt idx="4310">
                  <c:v>488.73187255859381</c:v>
                </c:pt>
                <c:pt idx="4311">
                  <c:v>507.32199096679688</c:v>
                </c:pt>
                <c:pt idx="4312">
                  <c:v>561.0635986328125</c:v>
                </c:pt>
                <c:pt idx="4313">
                  <c:v>477.14572143554688</c:v>
                </c:pt>
                <c:pt idx="4314">
                  <c:v>382.52874755859381</c:v>
                </c:pt>
                <c:pt idx="4315">
                  <c:v>348.21243286132813</c:v>
                </c:pt>
                <c:pt idx="4316">
                  <c:v>387.50933837890619</c:v>
                </c:pt>
                <c:pt idx="4317">
                  <c:v>343.26480102539063</c:v>
                </c:pt>
                <c:pt idx="4318">
                  <c:v>327.4989013671875</c:v>
                </c:pt>
                <c:pt idx="4319">
                  <c:v>269.4083251953125</c:v>
                </c:pt>
                <c:pt idx="4320">
                  <c:v>315.90594482421881</c:v>
                </c:pt>
                <c:pt idx="4321">
                  <c:v>293.08627319335938</c:v>
                </c:pt>
                <c:pt idx="4322">
                  <c:v>360.67764282226563</c:v>
                </c:pt>
                <c:pt idx="4323">
                  <c:v>364.09963989257813</c:v>
                </c:pt>
                <c:pt idx="4324">
                  <c:v>436.81655883789063</c:v>
                </c:pt>
                <c:pt idx="4325">
                  <c:v>299.6533203125</c:v>
                </c:pt>
                <c:pt idx="4326">
                  <c:v>296.25155639648438</c:v>
                </c:pt>
                <c:pt idx="4327">
                  <c:v>291.91888427734381</c:v>
                </c:pt>
                <c:pt idx="4328">
                  <c:v>367.940185546875</c:v>
                </c:pt>
                <c:pt idx="4329">
                  <c:v>362.74044799804688</c:v>
                </c:pt>
                <c:pt idx="4330">
                  <c:v>366.21463012695313</c:v>
                </c:pt>
                <c:pt idx="4331">
                  <c:v>305.50332641601563</c:v>
                </c:pt>
                <c:pt idx="4332">
                  <c:v>357.75137329101563</c:v>
                </c:pt>
                <c:pt idx="4333">
                  <c:v>276.73361206054688</c:v>
                </c:pt>
                <c:pt idx="4334">
                  <c:v>214.22416687011719</c:v>
                </c:pt>
                <c:pt idx="4335">
                  <c:v>328.67416381835938</c:v>
                </c:pt>
                <c:pt idx="4336">
                  <c:v>322.12759399414063</c:v>
                </c:pt>
                <c:pt idx="4337">
                  <c:v>331.83584594726563</c:v>
                </c:pt>
                <c:pt idx="4338">
                  <c:v>387.34811401367188</c:v>
                </c:pt>
                <c:pt idx="4339">
                  <c:v>310.808837890625</c:v>
                </c:pt>
                <c:pt idx="4340">
                  <c:v>290.68255615234381</c:v>
                </c:pt>
                <c:pt idx="4341">
                  <c:v>296.36398315429688</c:v>
                </c:pt>
                <c:pt idx="4342">
                  <c:v>259.13519287109381</c:v>
                </c:pt>
                <c:pt idx="4343">
                  <c:v>304.33316040039063</c:v>
                </c:pt>
                <c:pt idx="4344">
                  <c:v>252.87713623046881</c:v>
                </c:pt>
                <c:pt idx="4345">
                  <c:v>276.04815673828119</c:v>
                </c:pt>
                <c:pt idx="4346">
                  <c:v>297.43539428710938</c:v>
                </c:pt>
                <c:pt idx="4347">
                  <c:v>246.062255859375</c:v>
                </c:pt>
                <c:pt idx="4348">
                  <c:v>260.06924438476563</c:v>
                </c:pt>
                <c:pt idx="4349">
                  <c:v>268.37136840820313</c:v>
                </c:pt>
                <c:pt idx="4350">
                  <c:v>267.358642578125</c:v>
                </c:pt>
                <c:pt idx="4351">
                  <c:v>347.11819458007813</c:v>
                </c:pt>
                <c:pt idx="4352">
                  <c:v>264.26309204101563</c:v>
                </c:pt>
                <c:pt idx="4353">
                  <c:v>250.91900634765619</c:v>
                </c:pt>
                <c:pt idx="4354">
                  <c:v>259.85525512695313</c:v>
                </c:pt>
                <c:pt idx="4355">
                  <c:v>207.27183532714841</c:v>
                </c:pt>
                <c:pt idx="4356">
                  <c:v>300.54544067382813</c:v>
                </c:pt>
                <c:pt idx="4357">
                  <c:v>284.2193603515625</c:v>
                </c:pt>
                <c:pt idx="4358">
                  <c:v>310.09286499023438</c:v>
                </c:pt>
                <c:pt idx="4359">
                  <c:v>284.22433471679688</c:v>
                </c:pt>
                <c:pt idx="4360">
                  <c:v>347.70004272460938</c:v>
                </c:pt>
                <c:pt idx="4361">
                  <c:v>390.19570922851563</c:v>
                </c:pt>
                <c:pt idx="4362">
                  <c:v>299.43463134765619</c:v>
                </c:pt>
                <c:pt idx="4363">
                  <c:v>270.22149658203119</c:v>
                </c:pt>
                <c:pt idx="4364">
                  <c:v>292.60366821289063</c:v>
                </c:pt>
                <c:pt idx="4365">
                  <c:v>318.0751953125</c:v>
                </c:pt>
                <c:pt idx="4366">
                  <c:v>306.54217529296881</c:v>
                </c:pt>
                <c:pt idx="4367">
                  <c:v>291.44705200195313</c:v>
                </c:pt>
                <c:pt idx="4368">
                  <c:v>293.50308227539063</c:v>
                </c:pt>
                <c:pt idx="4369">
                  <c:v>304.31884765625</c:v>
                </c:pt>
                <c:pt idx="4370">
                  <c:v>306.23452758789063</c:v>
                </c:pt>
                <c:pt idx="4371">
                  <c:v>267.80477905273438</c:v>
                </c:pt>
                <c:pt idx="4372">
                  <c:v>282.14996337890619</c:v>
                </c:pt>
                <c:pt idx="4373">
                  <c:v>281.46536254882813</c:v>
                </c:pt>
                <c:pt idx="4374">
                  <c:v>306.45452880859381</c:v>
                </c:pt>
                <c:pt idx="4375">
                  <c:v>228.12236022949219</c:v>
                </c:pt>
                <c:pt idx="4376">
                  <c:v>256.24661254882813</c:v>
                </c:pt>
                <c:pt idx="4377">
                  <c:v>272.2139892578125</c:v>
                </c:pt>
                <c:pt idx="4378">
                  <c:v>272.13400268554688</c:v>
                </c:pt>
                <c:pt idx="4379">
                  <c:v>267.12310791015619</c:v>
                </c:pt>
                <c:pt idx="4380">
                  <c:v>261.081298828125</c:v>
                </c:pt>
                <c:pt idx="4381">
                  <c:v>253.3064880371094</c:v>
                </c:pt>
                <c:pt idx="4382">
                  <c:v>260.400146484375</c:v>
                </c:pt>
                <c:pt idx="4383">
                  <c:v>283.09445190429688</c:v>
                </c:pt>
                <c:pt idx="4384">
                  <c:v>304.51943969726563</c:v>
                </c:pt>
                <c:pt idx="4385">
                  <c:v>311.66006469726563</c:v>
                </c:pt>
                <c:pt idx="4386">
                  <c:v>282.40170288085938</c:v>
                </c:pt>
                <c:pt idx="4387">
                  <c:v>272.42605590820313</c:v>
                </c:pt>
                <c:pt idx="4388">
                  <c:v>239.7911682128906</c:v>
                </c:pt>
                <c:pt idx="4389">
                  <c:v>264.7867431640625</c:v>
                </c:pt>
                <c:pt idx="4390">
                  <c:v>256.44805908203119</c:v>
                </c:pt>
                <c:pt idx="4391">
                  <c:v>272.96005249023438</c:v>
                </c:pt>
                <c:pt idx="4392">
                  <c:v>263.31832885742188</c:v>
                </c:pt>
                <c:pt idx="4393">
                  <c:v>264.86917114257813</c:v>
                </c:pt>
                <c:pt idx="4394">
                  <c:v>218.30870056152341</c:v>
                </c:pt>
                <c:pt idx="4395">
                  <c:v>268.64944458007813</c:v>
                </c:pt>
                <c:pt idx="4396">
                  <c:v>314.66458129882813</c:v>
                </c:pt>
                <c:pt idx="4397">
                  <c:v>314.64114379882813</c:v>
                </c:pt>
                <c:pt idx="4398">
                  <c:v>302.54574584960938</c:v>
                </c:pt>
                <c:pt idx="4399">
                  <c:v>300.75289916992188</c:v>
                </c:pt>
                <c:pt idx="4400">
                  <c:v>278.23080444335938</c:v>
                </c:pt>
                <c:pt idx="4401">
                  <c:v>262.07852172851563</c:v>
                </c:pt>
                <c:pt idx="4402">
                  <c:v>266.05093383789063</c:v>
                </c:pt>
                <c:pt idx="4403">
                  <c:v>363.96881103515619</c:v>
                </c:pt>
                <c:pt idx="4404">
                  <c:v>353.39276123046881</c:v>
                </c:pt>
                <c:pt idx="4405">
                  <c:v>337.49765014648438</c:v>
                </c:pt>
                <c:pt idx="4406">
                  <c:v>326.5130615234375</c:v>
                </c:pt>
                <c:pt idx="4407">
                  <c:v>336.64559936523438</c:v>
                </c:pt>
                <c:pt idx="4408">
                  <c:v>329.83627319335938</c:v>
                </c:pt>
                <c:pt idx="4409">
                  <c:v>335.66287231445313</c:v>
                </c:pt>
                <c:pt idx="4410">
                  <c:v>296.58444213867188</c:v>
                </c:pt>
                <c:pt idx="4411">
                  <c:v>302.23147583007813</c:v>
                </c:pt>
                <c:pt idx="4412">
                  <c:v>313.13021850585938</c:v>
                </c:pt>
                <c:pt idx="4413">
                  <c:v>293.66867065429688</c:v>
                </c:pt>
                <c:pt idx="4414">
                  <c:v>282.10055541992188</c:v>
                </c:pt>
                <c:pt idx="4415">
                  <c:v>329.224609375</c:v>
                </c:pt>
                <c:pt idx="4416">
                  <c:v>251.79200744628909</c:v>
                </c:pt>
                <c:pt idx="4417">
                  <c:v>246.76930236816409</c:v>
                </c:pt>
                <c:pt idx="4418">
                  <c:v>259.00393676757813</c:v>
                </c:pt>
                <c:pt idx="4419">
                  <c:v>245.09346008300781</c:v>
                </c:pt>
                <c:pt idx="4420">
                  <c:v>272.52438354492188</c:v>
                </c:pt>
                <c:pt idx="4421">
                  <c:v>262.02987670898438</c:v>
                </c:pt>
                <c:pt idx="4422">
                  <c:v>263.97488403320313</c:v>
                </c:pt>
                <c:pt idx="4423">
                  <c:v>281.08456420898438</c:v>
                </c:pt>
                <c:pt idx="4424">
                  <c:v>274.00466918945313</c:v>
                </c:pt>
                <c:pt idx="4425">
                  <c:v>270.07513427734381</c:v>
                </c:pt>
                <c:pt idx="4426">
                  <c:v>252.48307800292969</c:v>
                </c:pt>
                <c:pt idx="4427">
                  <c:v>262.49441528320313</c:v>
                </c:pt>
                <c:pt idx="4428">
                  <c:v>295.37881469726563</c:v>
                </c:pt>
                <c:pt idx="4429">
                  <c:v>345.24761962890619</c:v>
                </c:pt>
                <c:pt idx="4430">
                  <c:v>366.90872192382813</c:v>
                </c:pt>
                <c:pt idx="4431">
                  <c:v>330.684814453125</c:v>
                </c:pt>
                <c:pt idx="4432">
                  <c:v>338.56771850585938</c:v>
                </c:pt>
                <c:pt idx="4433">
                  <c:v>302.29855346679688</c:v>
                </c:pt>
                <c:pt idx="4434">
                  <c:v>304.6231689453125</c:v>
                </c:pt>
                <c:pt idx="4435">
                  <c:v>368.92092895507813</c:v>
                </c:pt>
                <c:pt idx="4436">
                  <c:v>363.25531005859381</c:v>
                </c:pt>
                <c:pt idx="4437">
                  <c:v>360.95565795898438</c:v>
                </c:pt>
                <c:pt idx="4438">
                  <c:v>426.55404663085938</c:v>
                </c:pt>
                <c:pt idx="4439">
                  <c:v>370.81475830078119</c:v>
                </c:pt>
                <c:pt idx="4440">
                  <c:v>325.27474975585938</c:v>
                </c:pt>
                <c:pt idx="4441">
                  <c:v>384.20590209960938</c:v>
                </c:pt>
                <c:pt idx="4442">
                  <c:v>442.84707641601563</c:v>
                </c:pt>
                <c:pt idx="4443">
                  <c:v>452.01553344726563</c:v>
                </c:pt>
                <c:pt idx="4444">
                  <c:v>448.68276977539063</c:v>
                </c:pt>
                <c:pt idx="4445">
                  <c:v>411.11444091796881</c:v>
                </c:pt>
                <c:pt idx="4446">
                  <c:v>421.12911987304688</c:v>
                </c:pt>
                <c:pt idx="4447">
                  <c:v>391.61831665039063</c:v>
                </c:pt>
                <c:pt idx="4448">
                  <c:v>484.95407104492188</c:v>
                </c:pt>
                <c:pt idx="4449">
                  <c:v>388.46560668945313</c:v>
                </c:pt>
                <c:pt idx="4450">
                  <c:v>429.92568969726563</c:v>
                </c:pt>
                <c:pt idx="4451">
                  <c:v>421.43035888671881</c:v>
                </c:pt>
                <c:pt idx="4452">
                  <c:v>413.50790405273438</c:v>
                </c:pt>
                <c:pt idx="4453">
                  <c:v>373.04483032226563</c:v>
                </c:pt>
                <c:pt idx="4454">
                  <c:v>360.0460205078125</c:v>
                </c:pt>
                <c:pt idx="4455">
                  <c:v>402.66897583007813</c:v>
                </c:pt>
                <c:pt idx="4456">
                  <c:v>336.98532104492188</c:v>
                </c:pt>
                <c:pt idx="4457">
                  <c:v>387.79995727539063</c:v>
                </c:pt>
                <c:pt idx="4458">
                  <c:v>346.57925415039063</c:v>
                </c:pt>
                <c:pt idx="4459">
                  <c:v>491.5611572265625</c:v>
                </c:pt>
                <c:pt idx="4460">
                  <c:v>426.17977905273438</c:v>
                </c:pt>
                <c:pt idx="4461">
                  <c:v>564.78717041015625</c:v>
                </c:pt>
                <c:pt idx="4462">
                  <c:v>554.7808837890625</c:v>
                </c:pt>
                <c:pt idx="4463">
                  <c:v>499.62631225585938</c:v>
                </c:pt>
                <c:pt idx="4464">
                  <c:v>591.33587646484375</c:v>
                </c:pt>
                <c:pt idx="4465">
                  <c:v>591.55120849609375</c:v>
                </c:pt>
                <c:pt idx="4466">
                  <c:v>552.86798095703125</c:v>
                </c:pt>
                <c:pt idx="4467">
                  <c:v>600.494873046875</c:v>
                </c:pt>
                <c:pt idx="4468">
                  <c:v>683.35284423828125</c:v>
                </c:pt>
                <c:pt idx="4469">
                  <c:v>695.98736572265625</c:v>
                </c:pt>
                <c:pt idx="4470">
                  <c:v>741.3577880859375</c:v>
                </c:pt>
                <c:pt idx="4471">
                  <c:v>794.028076171875</c:v>
                </c:pt>
                <c:pt idx="4472">
                  <c:v>750.202392578125</c:v>
                </c:pt>
                <c:pt idx="4473">
                  <c:v>703.7884521484375</c:v>
                </c:pt>
                <c:pt idx="4474">
                  <c:v>587.81414794921875</c:v>
                </c:pt>
                <c:pt idx="4475">
                  <c:v>578.22418212890625</c:v>
                </c:pt>
                <c:pt idx="4476">
                  <c:v>573.72332763671875</c:v>
                </c:pt>
                <c:pt idx="4477">
                  <c:v>828.99786376953125</c:v>
                </c:pt>
                <c:pt idx="4478">
                  <c:v>836.19818115234375</c:v>
                </c:pt>
                <c:pt idx="4479">
                  <c:v>705.86053466796875</c:v>
                </c:pt>
                <c:pt idx="4480">
                  <c:v>787.5855712890625</c:v>
                </c:pt>
                <c:pt idx="4481">
                  <c:v>729.76385498046875</c:v>
                </c:pt>
                <c:pt idx="4482">
                  <c:v>923.77947998046875</c:v>
                </c:pt>
                <c:pt idx="4483">
                  <c:v>913.3507080078125</c:v>
                </c:pt>
                <c:pt idx="4484">
                  <c:v>933.8612060546875</c:v>
                </c:pt>
                <c:pt idx="4485">
                  <c:v>643.75341796875</c:v>
                </c:pt>
                <c:pt idx="4486">
                  <c:v>677.19232177734375</c:v>
                </c:pt>
                <c:pt idx="4487">
                  <c:v>825.93243408203125</c:v>
                </c:pt>
                <c:pt idx="4488">
                  <c:v>864.9285888671875</c:v>
                </c:pt>
                <c:pt idx="4489">
                  <c:v>931.46746826171875</c:v>
                </c:pt>
                <c:pt idx="4490">
                  <c:v>1040.242065429688</c:v>
                </c:pt>
                <c:pt idx="4491">
                  <c:v>956.86614990234375</c:v>
                </c:pt>
                <c:pt idx="4492">
                  <c:v>894.04718017578125</c:v>
                </c:pt>
                <c:pt idx="4493">
                  <c:v>844.09906005859375</c:v>
                </c:pt>
                <c:pt idx="4494">
                  <c:v>956.04522705078125</c:v>
                </c:pt>
                <c:pt idx="4495">
                  <c:v>917.73974609375</c:v>
                </c:pt>
                <c:pt idx="4496">
                  <c:v>1027.011840820312</c:v>
                </c:pt>
                <c:pt idx="4497">
                  <c:v>1108.958618164062</c:v>
                </c:pt>
                <c:pt idx="4498">
                  <c:v>1295.062622070312</c:v>
                </c:pt>
                <c:pt idx="4499">
                  <c:v>1201.547973632812</c:v>
                </c:pt>
                <c:pt idx="4500">
                  <c:v>1026.602172851562</c:v>
                </c:pt>
                <c:pt idx="4501">
                  <c:v>1086.670776367188</c:v>
                </c:pt>
                <c:pt idx="4502">
                  <c:v>1251.309692382812</c:v>
                </c:pt>
                <c:pt idx="4503">
                  <c:v>1427.009643554688</c:v>
                </c:pt>
                <c:pt idx="4504">
                  <c:v>1341.857788085938</c:v>
                </c:pt>
                <c:pt idx="4505">
                  <c:v>1425.881713867188</c:v>
                </c:pt>
                <c:pt idx="4506">
                  <c:v>1204.243530273438</c:v>
                </c:pt>
                <c:pt idx="4507">
                  <c:v>1125.442016601562</c:v>
                </c:pt>
                <c:pt idx="4508">
                  <c:v>1250.455688476562</c:v>
                </c:pt>
                <c:pt idx="4509">
                  <c:v>1219.3037109375</c:v>
                </c:pt>
                <c:pt idx="4510">
                  <c:v>1238.196166992188</c:v>
                </c:pt>
                <c:pt idx="4511">
                  <c:v>1220.099487304688</c:v>
                </c:pt>
                <c:pt idx="4512">
                  <c:v>1439.318237304688</c:v>
                </c:pt>
                <c:pt idx="4513">
                  <c:v>1380.780517578125</c:v>
                </c:pt>
                <c:pt idx="4514">
                  <c:v>1371.553955078125</c:v>
                </c:pt>
                <c:pt idx="4515">
                  <c:v>1415.032592773438</c:v>
                </c:pt>
                <c:pt idx="4516">
                  <c:v>1410.000366210938</c:v>
                </c:pt>
                <c:pt idx="4517">
                  <c:v>1283.931762695312</c:v>
                </c:pt>
                <c:pt idx="4518">
                  <c:v>1373.642944335938</c:v>
                </c:pt>
                <c:pt idx="4519">
                  <c:v>1436.319946289062</c:v>
                </c:pt>
                <c:pt idx="4520">
                  <c:v>1406.837768554688</c:v>
                </c:pt>
                <c:pt idx="4521">
                  <c:v>1464.179321289062</c:v>
                </c:pt>
                <c:pt idx="4522">
                  <c:v>1556.305786132812</c:v>
                </c:pt>
                <c:pt idx="4523">
                  <c:v>1419.328002929688</c:v>
                </c:pt>
                <c:pt idx="4524">
                  <c:v>1603.961791992188</c:v>
                </c:pt>
                <c:pt idx="4525">
                  <c:v>1610.637817382812</c:v>
                </c:pt>
                <c:pt idx="4526">
                  <c:v>1571.333862304688</c:v>
                </c:pt>
                <c:pt idx="4527">
                  <c:v>1813.102172851562</c:v>
                </c:pt>
                <c:pt idx="4528">
                  <c:v>1789.918334960938</c:v>
                </c:pt>
                <c:pt idx="4529">
                  <c:v>1791.000122070312</c:v>
                </c:pt>
                <c:pt idx="4530">
                  <c:v>1827.848266601562</c:v>
                </c:pt>
                <c:pt idx="4531">
                  <c:v>1773.626953125</c:v>
                </c:pt>
                <c:pt idx="4532">
                  <c:v>1732.193603515625</c:v>
                </c:pt>
                <c:pt idx="4533">
                  <c:v>1587.073852539062</c:v>
                </c:pt>
                <c:pt idx="4534">
                  <c:v>1727.087280273438</c:v>
                </c:pt>
                <c:pt idx="4535">
                  <c:v>1803.057495117188</c:v>
                </c:pt>
                <c:pt idx="4536">
                  <c:v>1762.029174804688</c:v>
                </c:pt>
                <c:pt idx="4537">
                  <c:v>1564.597778320312</c:v>
                </c:pt>
                <c:pt idx="4538">
                  <c:v>1657.182373046875</c:v>
                </c:pt>
                <c:pt idx="4539">
                  <c:v>2026.630004882812</c:v>
                </c:pt>
                <c:pt idx="4540">
                  <c:v>2088.361572265625</c:v>
                </c:pt>
                <c:pt idx="4541">
                  <c:v>2190.619384765625</c:v>
                </c:pt>
                <c:pt idx="4542">
                  <c:v>2010.763061523438</c:v>
                </c:pt>
                <c:pt idx="4543">
                  <c:v>2098.54052734375</c:v>
                </c:pt>
                <c:pt idx="4544">
                  <c:v>2020.639526367188</c:v>
                </c:pt>
                <c:pt idx="4545">
                  <c:v>2155.510498046875</c:v>
                </c:pt>
                <c:pt idx="4546">
                  <c:v>1861.772583007812</c:v>
                </c:pt>
                <c:pt idx="4547">
                  <c:v>1700.514770507812</c:v>
                </c:pt>
                <c:pt idx="4548">
                  <c:v>1592.927612304688</c:v>
                </c:pt>
                <c:pt idx="4549">
                  <c:v>1762.750854492188</c:v>
                </c:pt>
                <c:pt idx="4550">
                  <c:v>1908.692138671875</c:v>
                </c:pt>
                <c:pt idx="4551">
                  <c:v>1839.345581054688</c:v>
                </c:pt>
                <c:pt idx="4552">
                  <c:v>1848.746215820312</c:v>
                </c:pt>
                <c:pt idx="4553">
                  <c:v>2035.863647460938</c:v>
                </c:pt>
                <c:pt idx="4554">
                  <c:v>1952.575805664062</c:v>
                </c:pt>
                <c:pt idx="4555">
                  <c:v>1864.4697265625</c:v>
                </c:pt>
                <c:pt idx="4556">
                  <c:v>1782.607421875</c:v>
                </c:pt>
                <c:pt idx="4557">
                  <c:v>1788.366577148438</c:v>
                </c:pt>
                <c:pt idx="4558">
                  <c:v>1883.579956054688</c:v>
                </c:pt>
                <c:pt idx="4559">
                  <c:v>2271.757080078125</c:v>
                </c:pt>
                <c:pt idx="4560">
                  <c:v>2108.4736328125</c:v>
                </c:pt>
                <c:pt idx="4561">
                  <c:v>2160.480712890625</c:v>
                </c:pt>
                <c:pt idx="4562">
                  <c:v>1961.629150390625</c:v>
                </c:pt>
                <c:pt idx="4563">
                  <c:v>1977.060424804688</c:v>
                </c:pt>
                <c:pt idx="4564">
                  <c:v>1692.193237304688</c:v>
                </c:pt>
                <c:pt idx="4565">
                  <c:v>1846.558837890625</c:v>
                </c:pt>
                <c:pt idx="4566">
                  <c:v>1762.739379882812</c:v>
                </c:pt>
                <c:pt idx="4567">
                  <c:v>1850.959716796875</c:v>
                </c:pt>
                <c:pt idx="4568">
                  <c:v>2045.209838867188</c:v>
                </c:pt>
                <c:pt idx="4569">
                  <c:v>1845.21875</c:v>
                </c:pt>
                <c:pt idx="4570">
                  <c:v>1857.979370117188</c:v>
                </c:pt>
                <c:pt idx="4571">
                  <c:v>1781.167724609375</c:v>
                </c:pt>
                <c:pt idx="4572">
                  <c:v>1701.57861328125</c:v>
                </c:pt>
                <c:pt idx="4573">
                  <c:v>1658.181030273438</c:v>
                </c:pt>
                <c:pt idx="4574">
                  <c:v>1783.045776367188</c:v>
                </c:pt>
                <c:pt idx="4575">
                  <c:v>1629.755004882812</c:v>
                </c:pt>
                <c:pt idx="4576">
                  <c:v>1894.29345703125</c:v>
                </c:pt>
                <c:pt idx="4577">
                  <c:v>1882.468994140625</c:v>
                </c:pt>
                <c:pt idx="4578">
                  <c:v>1759.315551757812</c:v>
                </c:pt>
                <c:pt idx="4579">
                  <c:v>1867.178955078125</c:v>
                </c:pt>
                <c:pt idx="4580">
                  <c:v>1931.596557617188</c:v>
                </c:pt>
                <c:pt idx="4581">
                  <c:v>1743.409790039062</c:v>
                </c:pt>
                <c:pt idx="4582">
                  <c:v>1785.751220703125</c:v>
                </c:pt>
                <c:pt idx="4583">
                  <c:v>1994.33349609375</c:v>
                </c:pt>
                <c:pt idx="4584">
                  <c:v>2039.489013671875</c:v>
                </c:pt>
                <c:pt idx="4585">
                  <c:v>1880.428588867188</c:v>
                </c:pt>
                <c:pt idx="4586">
                  <c:v>1746.326293945312</c:v>
                </c:pt>
                <c:pt idx="4587">
                  <c:v>1804.0302734375</c:v>
                </c:pt>
                <c:pt idx="4588">
                  <c:v>1852.7685546875</c:v>
                </c:pt>
                <c:pt idx="4589">
                  <c:v>1895.34326171875</c:v>
                </c:pt>
                <c:pt idx="4590">
                  <c:v>1797.753540039062</c:v>
                </c:pt>
                <c:pt idx="4591">
                  <c:v>1913.256469726562</c:v>
                </c:pt>
                <c:pt idx="4592">
                  <c:v>1865.696044921875</c:v>
                </c:pt>
                <c:pt idx="4593">
                  <c:v>1920.37841796875</c:v>
                </c:pt>
                <c:pt idx="4594">
                  <c:v>1973.244140625</c:v>
                </c:pt>
                <c:pt idx="4595">
                  <c:v>1760.459106445312</c:v>
                </c:pt>
                <c:pt idx="4596">
                  <c:v>1784.595581054688</c:v>
                </c:pt>
                <c:pt idx="4597">
                  <c:v>1595.25537109375</c:v>
                </c:pt>
                <c:pt idx="4598">
                  <c:v>1489.711791992188</c:v>
                </c:pt>
                <c:pt idx="4599">
                  <c:v>1717.429931640625</c:v>
                </c:pt>
                <c:pt idx="4600">
                  <c:v>1611.320190429688</c:v>
                </c:pt>
                <c:pt idx="4601">
                  <c:v>1594.124877929688</c:v>
                </c:pt>
                <c:pt idx="4602">
                  <c:v>1722.670166015625</c:v>
                </c:pt>
                <c:pt idx="4603">
                  <c:v>1492.300903320312</c:v>
                </c:pt>
                <c:pt idx="4604">
                  <c:v>1638.5947265625</c:v>
                </c:pt>
                <c:pt idx="4605">
                  <c:v>1551.1630859375</c:v>
                </c:pt>
                <c:pt idx="4606">
                  <c:v>1651.72119140625</c:v>
                </c:pt>
                <c:pt idx="4607">
                  <c:v>1559.808227539062</c:v>
                </c:pt>
                <c:pt idx="4608">
                  <c:v>1675.870361328125</c:v>
                </c:pt>
                <c:pt idx="4609">
                  <c:v>1267.119506835938</c:v>
                </c:pt>
                <c:pt idx="4610">
                  <c:v>1387.467895507812</c:v>
                </c:pt>
                <c:pt idx="4611">
                  <c:v>1439.171997070312</c:v>
                </c:pt>
                <c:pt idx="4612">
                  <c:v>1487.663940429688</c:v>
                </c:pt>
                <c:pt idx="4613">
                  <c:v>1445.900146484375</c:v>
                </c:pt>
                <c:pt idx="4614">
                  <c:v>1584.375854492188</c:v>
                </c:pt>
                <c:pt idx="4615">
                  <c:v>1422.4033203125</c:v>
                </c:pt>
                <c:pt idx="4616">
                  <c:v>1422.195678710938</c:v>
                </c:pt>
                <c:pt idx="4617">
                  <c:v>1134.0224609375</c:v>
                </c:pt>
                <c:pt idx="4618">
                  <c:v>1342.839477539062</c:v>
                </c:pt>
                <c:pt idx="4619">
                  <c:v>1449.828002929688</c:v>
                </c:pt>
                <c:pt idx="4620">
                  <c:v>1400.363891601562</c:v>
                </c:pt>
                <c:pt idx="4621">
                  <c:v>1336.095825195312</c:v>
                </c:pt>
                <c:pt idx="4622">
                  <c:v>1241.745239257812</c:v>
                </c:pt>
                <c:pt idx="4623">
                  <c:v>1273.799560546875</c:v>
                </c:pt>
                <c:pt idx="4624">
                  <c:v>1188.115600585938</c:v>
                </c:pt>
                <c:pt idx="4625">
                  <c:v>1399.975830078125</c:v>
                </c:pt>
                <c:pt idx="4626">
                  <c:v>1237.132080078125</c:v>
                </c:pt>
                <c:pt idx="4627">
                  <c:v>1257.964721679688</c:v>
                </c:pt>
                <c:pt idx="4628">
                  <c:v>1233.201171875</c:v>
                </c:pt>
                <c:pt idx="4629">
                  <c:v>1122.484008789062</c:v>
                </c:pt>
                <c:pt idx="4630">
                  <c:v>1032.447143554688</c:v>
                </c:pt>
                <c:pt idx="4631">
                  <c:v>1035.582275390625</c:v>
                </c:pt>
                <c:pt idx="4632">
                  <c:v>1059.54296875</c:v>
                </c:pt>
                <c:pt idx="4633">
                  <c:v>1139.888305664062</c:v>
                </c:pt>
                <c:pt idx="4634">
                  <c:v>1142.240112304688</c:v>
                </c:pt>
                <c:pt idx="4635">
                  <c:v>1013.899475097656</c:v>
                </c:pt>
                <c:pt idx="4636">
                  <c:v>943.90557861328125</c:v>
                </c:pt>
                <c:pt idx="4637">
                  <c:v>1032.273315429688</c:v>
                </c:pt>
                <c:pt idx="4638">
                  <c:v>1015.254943847656</c:v>
                </c:pt>
                <c:pt idx="4639">
                  <c:v>795.26263427734375</c:v>
                </c:pt>
                <c:pt idx="4640">
                  <c:v>1038.724975585938</c:v>
                </c:pt>
                <c:pt idx="4641">
                  <c:v>1040.396850585938</c:v>
                </c:pt>
                <c:pt idx="4642">
                  <c:v>1132.909545898438</c:v>
                </c:pt>
                <c:pt idx="4643">
                  <c:v>979.93377685546875</c:v>
                </c:pt>
                <c:pt idx="4644">
                  <c:v>798.2708740234375</c:v>
                </c:pt>
                <c:pt idx="4645">
                  <c:v>641.68048095703125</c:v>
                </c:pt>
                <c:pt idx="4646">
                  <c:v>720.15496826171875</c:v>
                </c:pt>
                <c:pt idx="4647">
                  <c:v>681.85565185546875</c:v>
                </c:pt>
                <c:pt idx="4648">
                  <c:v>700.4415283203125</c:v>
                </c:pt>
                <c:pt idx="4649">
                  <c:v>723.69091796875</c:v>
                </c:pt>
                <c:pt idx="4650">
                  <c:v>670.52191162109375</c:v>
                </c:pt>
                <c:pt idx="4651">
                  <c:v>627.38525390625</c:v>
                </c:pt>
                <c:pt idx="4652">
                  <c:v>651.0443115234375</c:v>
                </c:pt>
                <c:pt idx="4653">
                  <c:v>787.81121826171875</c:v>
                </c:pt>
                <c:pt idx="4654">
                  <c:v>811.95050048828125</c:v>
                </c:pt>
                <c:pt idx="4655">
                  <c:v>566.68792724609375</c:v>
                </c:pt>
                <c:pt idx="4656">
                  <c:v>639.4080810546875</c:v>
                </c:pt>
                <c:pt idx="4657">
                  <c:v>732.30181884765625</c:v>
                </c:pt>
                <c:pt idx="4658">
                  <c:v>683.98577880859375</c:v>
                </c:pt>
                <c:pt idx="4659">
                  <c:v>772.80340576171875</c:v>
                </c:pt>
                <c:pt idx="4660">
                  <c:v>723.78521728515625</c:v>
                </c:pt>
                <c:pt idx="4661">
                  <c:v>740.95587158203125</c:v>
                </c:pt>
                <c:pt idx="4662">
                  <c:v>610.8016357421875</c:v>
                </c:pt>
                <c:pt idx="4663">
                  <c:v>536.34234619140625</c:v>
                </c:pt>
                <c:pt idx="4664">
                  <c:v>474.06747436523438</c:v>
                </c:pt>
                <c:pt idx="4665">
                  <c:v>544.17608642578125</c:v>
                </c:pt>
                <c:pt idx="4666">
                  <c:v>455.69134521484381</c:v>
                </c:pt>
                <c:pt idx="4667">
                  <c:v>435.22232055664063</c:v>
                </c:pt>
                <c:pt idx="4668">
                  <c:v>491.57235717773438</c:v>
                </c:pt>
                <c:pt idx="4669">
                  <c:v>466.40390014648438</c:v>
                </c:pt>
                <c:pt idx="4670">
                  <c:v>528.40765380859375</c:v>
                </c:pt>
                <c:pt idx="4671">
                  <c:v>621.73175048828125</c:v>
                </c:pt>
                <c:pt idx="4672">
                  <c:v>568.94293212890625</c:v>
                </c:pt>
                <c:pt idx="4673">
                  <c:v>461.90469360351563</c:v>
                </c:pt>
                <c:pt idx="4674">
                  <c:v>450.23245239257813</c:v>
                </c:pt>
                <c:pt idx="4675">
                  <c:v>392.72305297851563</c:v>
                </c:pt>
                <c:pt idx="4676">
                  <c:v>395.1904296875</c:v>
                </c:pt>
                <c:pt idx="4677">
                  <c:v>417.88015747070313</c:v>
                </c:pt>
                <c:pt idx="4678">
                  <c:v>376.00448608398438</c:v>
                </c:pt>
                <c:pt idx="4679">
                  <c:v>357.46517944335938</c:v>
                </c:pt>
                <c:pt idx="4680">
                  <c:v>427.93588256835938</c:v>
                </c:pt>
                <c:pt idx="4681">
                  <c:v>411.41293334960938</c:v>
                </c:pt>
                <c:pt idx="4682">
                  <c:v>456.38864135742188</c:v>
                </c:pt>
                <c:pt idx="4683">
                  <c:v>464.33294677734381</c:v>
                </c:pt>
                <c:pt idx="4684">
                  <c:v>442.23809814453119</c:v>
                </c:pt>
                <c:pt idx="4685">
                  <c:v>395.731689453125</c:v>
                </c:pt>
                <c:pt idx="4686">
                  <c:v>519.00531005859375</c:v>
                </c:pt>
                <c:pt idx="4687">
                  <c:v>365.88150024414063</c:v>
                </c:pt>
                <c:pt idx="4688">
                  <c:v>435.99853515625</c:v>
                </c:pt>
                <c:pt idx="4689">
                  <c:v>445.08685302734381</c:v>
                </c:pt>
                <c:pt idx="4690">
                  <c:v>405.09970092773438</c:v>
                </c:pt>
                <c:pt idx="4691">
                  <c:v>307.97061157226563</c:v>
                </c:pt>
                <c:pt idx="4692">
                  <c:v>283.56512451171881</c:v>
                </c:pt>
                <c:pt idx="4693">
                  <c:v>315.92489624023438</c:v>
                </c:pt>
                <c:pt idx="4694">
                  <c:v>441.67800903320313</c:v>
                </c:pt>
                <c:pt idx="4695">
                  <c:v>396.73861694335938</c:v>
                </c:pt>
                <c:pt idx="4696">
                  <c:v>400.62680053710938</c:v>
                </c:pt>
                <c:pt idx="4697">
                  <c:v>370.51632690429688</c:v>
                </c:pt>
                <c:pt idx="4698">
                  <c:v>301.75881958007813</c:v>
                </c:pt>
                <c:pt idx="4699">
                  <c:v>408.77865600585938</c:v>
                </c:pt>
                <c:pt idx="4700">
                  <c:v>492.04904174804688</c:v>
                </c:pt>
                <c:pt idx="4701">
                  <c:v>442.36309814453119</c:v>
                </c:pt>
                <c:pt idx="4702">
                  <c:v>411.15383911132813</c:v>
                </c:pt>
                <c:pt idx="4703">
                  <c:v>333.75869750976563</c:v>
                </c:pt>
                <c:pt idx="4704">
                  <c:v>308.21954345703119</c:v>
                </c:pt>
                <c:pt idx="4705">
                  <c:v>283.44869995117188</c:v>
                </c:pt>
                <c:pt idx="4706">
                  <c:v>324.24356079101563</c:v>
                </c:pt>
                <c:pt idx="4707">
                  <c:v>275.29605102539063</c:v>
                </c:pt>
                <c:pt idx="4708">
                  <c:v>311.63552856445313</c:v>
                </c:pt>
                <c:pt idx="4709">
                  <c:v>274.40191650390619</c:v>
                </c:pt>
                <c:pt idx="4710">
                  <c:v>306.41836547851563</c:v>
                </c:pt>
                <c:pt idx="4711">
                  <c:v>334.68939208984381</c:v>
                </c:pt>
                <c:pt idx="4712">
                  <c:v>328.50933837890619</c:v>
                </c:pt>
                <c:pt idx="4713">
                  <c:v>329.5848388671875</c:v>
                </c:pt>
                <c:pt idx="4714">
                  <c:v>303.8153076171875</c:v>
                </c:pt>
                <c:pt idx="4715">
                  <c:v>325.33041381835938</c:v>
                </c:pt>
                <c:pt idx="4716">
                  <c:v>307.73458862304688</c:v>
                </c:pt>
                <c:pt idx="4717">
                  <c:v>310.6260986328125</c:v>
                </c:pt>
                <c:pt idx="4718">
                  <c:v>294.65786743164063</c:v>
                </c:pt>
                <c:pt idx="4719">
                  <c:v>226.62178039550781</c:v>
                </c:pt>
                <c:pt idx="4720">
                  <c:v>220.6908874511719</c:v>
                </c:pt>
                <c:pt idx="4721">
                  <c:v>290.50881958007813</c:v>
                </c:pt>
                <c:pt idx="4722">
                  <c:v>243.05555725097659</c:v>
                </c:pt>
                <c:pt idx="4723">
                  <c:v>212.05975341796881</c:v>
                </c:pt>
                <c:pt idx="4724">
                  <c:v>220.44596862792969</c:v>
                </c:pt>
                <c:pt idx="4725">
                  <c:v>206.7272033691406</c:v>
                </c:pt>
                <c:pt idx="4726">
                  <c:v>215.58113098144531</c:v>
                </c:pt>
                <c:pt idx="4727">
                  <c:v>236.3178405761719</c:v>
                </c:pt>
                <c:pt idx="4728">
                  <c:v>267.04360961914063</c:v>
                </c:pt>
                <c:pt idx="4729">
                  <c:v>300.45394897460938</c:v>
                </c:pt>
                <c:pt idx="4730">
                  <c:v>280.58816528320313</c:v>
                </c:pt>
                <c:pt idx="4731">
                  <c:v>270.83245849609381</c:v>
                </c:pt>
                <c:pt idx="4732">
                  <c:v>325.5380859375</c:v>
                </c:pt>
                <c:pt idx="4733">
                  <c:v>303.32254028320313</c:v>
                </c:pt>
                <c:pt idx="4734">
                  <c:v>294.51815795898438</c:v>
                </c:pt>
                <c:pt idx="4735">
                  <c:v>296.04977416992188</c:v>
                </c:pt>
                <c:pt idx="4736">
                  <c:v>299.09121704101563</c:v>
                </c:pt>
                <c:pt idx="4737">
                  <c:v>272.58352661132813</c:v>
                </c:pt>
                <c:pt idx="4738">
                  <c:v>307.10525512695313</c:v>
                </c:pt>
                <c:pt idx="4739">
                  <c:v>311.2508544921875</c:v>
                </c:pt>
                <c:pt idx="4740">
                  <c:v>294.13583374023438</c:v>
                </c:pt>
                <c:pt idx="4741">
                  <c:v>322.91421508789063</c:v>
                </c:pt>
                <c:pt idx="4742">
                  <c:v>298.13949584960938</c:v>
                </c:pt>
                <c:pt idx="4743">
                  <c:v>267.31735229492188</c:v>
                </c:pt>
                <c:pt idx="4744">
                  <c:v>307.25433349609381</c:v>
                </c:pt>
                <c:pt idx="4745">
                  <c:v>313.29803466796881</c:v>
                </c:pt>
                <c:pt idx="4746">
                  <c:v>318.85568237304688</c:v>
                </c:pt>
                <c:pt idx="4747">
                  <c:v>283.77822875976563</c:v>
                </c:pt>
                <c:pt idx="4748">
                  <c:v>197.1986999511719</c:v>
                </c:pt>
                <c:pt idx="4749">
                  <c:v>243.16047668457031</c:v>
                </c:pt>
                <c:pt idx="4750">
                  <c:v>207.86305236816409</c:v>
                </c:pt>
                <c:pt idx="4751">
                  <c:v>222.1805419921875</c:v>
                </c:pt>
                <c:pt idx="4752">
                  <c:v>224.03245544433591</c:v>
                </c:pt>
                <c:pt idx="4753">
                  <c:v>215.52210998535159</c:v>
                </c:pt>
                <c:pt idx="4754">
                  <c:v>212.18247985839841</c:v>
                </c:pt>
                <c:pt idx="4755">
                  <c:v>213.6348571777344</c:v>
                </c:pt>
                <c:pt idx="4756">
                  <c:v>219.44761657714841</c:v>
                </c:pt>
                <c:pt idx="4757">
                  <c:v>230.94078063964841</c:v>
                </c:pt>
                <c:pt idx="4758">
                  <c:v>193.30091857910159</c:v>
                </c:pt>
                <c:pt idx="4759">
                  <c:v>185.9065246582031</c:v>
                </c:pt>
                <c:pt idx="4760">
                  <c:v>190.56996154785159</c:v>
                </c:pt>
                <c:pt idx="4761">
                  <c:v>192.68367004394531</c:v>
                </c:pt>
                <c:pt idx="4762">
                  <c:v>186.02519226074219</c:v>
                </c:pt>
                <c:pt idx="4763">
                  <c:v>193.14430236816409</c:v>
                </c:pt>
                <c:pt idx="4764">
                  <c:v>219.5988464355469</c:v>
                </c:pt>
                <c:pt idx="4765">
                  <c:v>231.5893249511719</c:v>
                </c:pt>
                <c:pt idx="4766">
                  <c:v>237.37449645996091</c:v>
                </c:pt>
                <c:pt idx="4767">
                  <c:v>235.98628234863281</c:v>
                </c:pt>
                <c:pt idx="4768">
                  <c:v>209.39176940917969</c:v>
                </c:pt>
                <c:pt idx="4769">
                  <c:v>222.02207946777341</c:v>
                </c:pt>
                <c:pt idx="4770">
                  <c:v>260.88079833984381</c:v>
                </c:pt>
                <c:pt idx="4771">
                  <c:v>214.02711486816409</c:v>
                </c:pt>
                <c:pt idx="4772">
                  <c:v>198.74412536621091</c:v>
                </c:pt>
                <c:pt idx="4773">
                  <c:v>202.26898193359381</c:v>
                </c:pt>
                <c:pt idx="4774">
                  <c:v>218.22235107421881</c:v>
                </c:pt>
                <c:pt idx="4775">
                  <c:v>235.53196716308591</c:v>
                </c:pt>
                <c:pt idx="4776">
                  <c:v>260.77984619140619</c:v>
                </c:pt>
                <c:pt idx="4777">
                  <c:v>220.75340270996091</c:v>
                </c:pt>
                <c:pt idx="4778">
                  <c:v>231.84703063964841</c:v>
                </c:pt>
                <c:pt idx="4779">
                  <c:v>204.10322570800781</c:v>
                </c:pt>
                <c:pt idx="4780">
                  <c:v>212.7390441894531</c:v>
                </c:pt>
                <c:pt idx="4781">
                  <c:v>231.0155029296875</c:v>
                </c:pt>
                <c:pt idx="4782">
                  <c:v>251.5615539550781</c:v>
                </c:pt>
                <c:pt idx="4783">
                  <c:v>280.322265625</c:v>
                </c:pt>
                <c:pt idx="4784">
                  <c:v>231.2129821777344</c:v>
                </c:pt>
                <c:pt idx="4785">
                  <c:v>214.4682922363281</c:v>
                </c:pt>
                <c:pt idx="4786">
                  <c:v>254.33848571777341</c:v>
                </c:pt>
                <c:pt idx="4787">
                  <c:v>279.13870239257813</c:v>
                </c:pt>
                <c:pt idx="4788">
                  <c:v>233.6939392089844</c:v>
                </c:pt>
                <c:pt idx="4789">
                  <c:v>237.19425964355469</c:v>
                </c:pt>
                <c:pt idx="4790">
                  <c:v>232.93513488769531</c:v>
                </c:pt>
                <c:pt idx="4791">
                  <c:v>581.57293701171875</c:v>
                </c:pt>
                <c:pt idx="4792">
                  <c:v>223.55952453613281</c:v>
                </c:pt>
                <c:pt idx="4793">
                  <c:v>227.93937683105469</c:v>
                </c:pt>
                <c:pt idx="4794">
                  <c:v>243.8341064453125</c:v>
                </c:pt>
                <c:pt idx="4795">
                  <c:v>258.57901000976563</c:v>
                </c:pt>
                <c:pt idx="4796">
                  <c:v>251.64894104003909</c:v>
                </c:pt>
                <c:pt idx="4797">
                  <c:v>327.51214599609381</c:v>
                </c:pt>
                <c:pt idx="4798">
                  <c:v>365.27182006835938</c:v>
                </c:pt>
                <c:pt idx="4799">
                  <c:v>364.10647583007813</c:v>
                </c:pt>
                <c:pt idx="4800">
                  <c:v>338.59051513671881</c:v>
                </c:pt>
                <c:pt idx="4801">
                  <c:v>319.79177856445313</c:v>
                </c:pt>
                <c:pt idx="4802">
                  <c:v>350.02981567382813</c:v>
                </c:pt>
                <c:pt idx="4803">
                  <c:v>344.11029052734381</c:v>
                </c:pt>
                <c:pt idx="4804">
                  <c:v>469.17971801757813</c:v>
                </c:pt>
                <c:pt idx="4805">
                  <c:v>499.362548828125</c:v>
                </c:pt>
                <c:pt idx="4806">
                  <c:v>482.02529907226563</c:v>
                </c:pt>
                <c:pt idx="4807">
                  <c:v>465.94467163085938</c:v>
                </c:pt>
                <c:pt idx="4808">
                  <c:v>533.6226806640625</c:v>
                </c:pt>
                <c:pt idx="4809">
                  <c:v>664.62432861328125</c:v>
                </c:pt>
                <c:pt idx="4810">
                  <c:v>385.36892700195313</c:v>
                </c:pt>
                <c:pt idx="4811">
                  <c:v>356.14236450195313</c:v>
                </c:pt>
                <c:pt idx="4812">
                  <c:v>275.57260131835938</c:v>
                </c:pt>
                <c:pt idx="4813">
                  <c:v>437.77505493164063</c:v>
                </c:pt>
                <c:pt idx="4814">
                  <c:v>473.4439697265625</c:v>
                </c:pt>
                <c:pt idx="4815">
                  <c:v>360.6812744140625</c:v>
                </c:pt>
                <c:pt idx="4816">
                  <c:v>461.37649536132813</c:v>
                </c:pt>
                <c:pt idx="4817">
                  <c:v>446.66030883789063</c:v>
                </c:pt>
                <c:pt idx="4818">
                  <c:v>459.58041381835938</c:v>
                </c:pt>
                <c:pt idx="4819">
                  <c:v>441.31854248046881</c:v>
                </c:pt>
                <c:pt idx="4820">
                  <c:v>403.35610961914063</c:v>
                </c:pt>
                <c:pt idx="4821">
                  <c:v>376.53530883789063</c:v>
                </c:pt>
                <c:pt idx="4822">
                  <c:v>460.01223754882813</c:v>
                </c:pt>
                <c:pt idx="4823">
                  <c:v>375.34298706054688</c:v>
                </c:pt>
                <c:pt idx="4824">
                  <c:v>404.4349365234375</c:v>
                </c:pt>
                <c:pt idx="4825">
                  <c:v>369.73626708984381</c:v>
                </c:pt>
                <c:pt idx="4826">
                  <c:v>489.0357666015625</c:v>
                </c:pt>
                <c:pt idx="4827">
                  <c:v>556.19952392578125</c:v>
                </c:pt>
                <c:pt idx="4828">
                  <c:v>625.48992919921875</c:v>
                </c:pt>
                <c:pt idx="4829">
                  <c:v>523.12908935546875</c:v>
                </c:pt>
                <c:pt idx="4830">
                  <c:v>558.7041015625</c:v>
                </c:pt>
                <c:pt idx="4831">
                  <c:v>646.445068359375</c:v>
                </c:pt>
                <c:pt idx="4832">
                  <c:v>753.498291015625</c:v>
                </c:pt>
                <c:pt idx="4833">
                  <c:v>944.25396728515625</c:v>
                </c:pt>
                <c:pt idx="4834">
                  <c:v>608.09405517578125</c:v>
                </c:pt>
                <c:pt idx="4835">
                  <c:v>539.68426513671875</c:v>
                </c:pt>
                <c:pt idx="4836">
                  <c:v>508.006103515625</c:v>
                </c:pt>
                <c:pt idx="4837">
                  <c:v>578.7369384765625</c:v>
                </c:pt>
                <c:pt idx="4838">
                  <c:v>729.15203857421875</c:v>
                </c:pt>
                <c:pt idx="4839">
                  <c:v>551.56048583984375</c:v>
                </c:pt>
                <c:pt idx="4840">
                  <c:v>463.75262451171881</c:v>
                </c:pt>
                <c:pt idx="4841">
                  <c:v>606.18475341796875</c:v>
                </c:pt>
                <c:pt idx="4842">
                  <c:v>503.54037475585938</c:v>
                </c:pt>
                <c:pt idx="4843">
                  <c:v>534.39361572265625</c:v>
                </c:pt>
                <c:pt idx="4844">
                  <c:v>438.03030395507813</c:v>
                </c:pt>
                <c:pt idx="4845">
                  <c:v>473.54464721679688</c:v>
                </c:pt>
                <c:pt idx="4846">
                  <c:v>514.40447998046875</c:v>
                </c:pt>
                <c:pt idx="4847">
                  <c:v>578.90789794921875</c:v>
                </c:pt>
                <c:pt idx="4848">
                  <c:v>497.71173095703119</c:v>
                </c:pt>
                <c:pt idx="4849">
                  <c:v>555.36297607421875</c:v>
                </c:pt>
                <c:pt idx="4850">
                  <c:v>600.38482666015625</c:v>
                </c:pt>
                <c:pt idx="4851">
                  <c:v>854.83428955078125</c:v>
                </c:pt>
                <c:pt idx="4852">
                  <c:v>482.58038330078119</c:v>
                </c:pt>
                <c:pt idx="4853">
                  <c:v>516.70037841796875</c:v>
                </c:pt>
                <c:pt idx="4854">
                  <c:v>436.09725952148438</c:v>
                </c:pt>
                <c:pt idx="4855">
                  <c:v>592.9107666015625</c:v>
                </c:pt>
                <c:pt idx="4856">
                  <c:v>601.38214111328125</c:v>
                </c:pt>
                <c:pt idx="4857">
                  <c:v>783.58966064453125</c:v>
                </c:pt>
                <c:pt idx="4858">
                  <c:v>872.01513671875</c:v>
                </c:pt>
                <c:pt idx="4859">
                  <c:v>562.17559814453125</c:v>
                </c:pt>
                <c:pt idx="4860">
                  <c:v>666.5211181640625</c:v>
                </c:pt>
                <c:pt idx="4861">
                  <c:v>662.37786865234375</c:v>
                </c:pt>
                <c:pt idx="4862">
                  <c:v>610.9569091796875</c:v>
                </c:pt>
                <c:pt idx="4863">
                  <c:v>893.31549072265625</c:v>
                </c:pt>
                <c:pt idx="4864">
                  <c:v>778.68548583984375</c:v>
                </c:pt>
                <c:pt idx="4865">
                  <c:v>880.6939697265625</c:v>
                </c:pt>
                <c:pt idx="4866">
                  <c:v>560.876708984375</c:v>
                </c:pt>
                <c:pt idx="4867">
                  <c:v>783.64453125</c:v>
                </c:pt>
                <c:pt idx="4868">
                  <c:v>750.07391357421875</c:v>
                </c:pt>
                <c:pt idx="4869">
                  <c:v>837.96893310546875</c:v>
                </c:pt>
                <c:pt idx="4870">
                  <c:v>906.95916748046875</c:v>
                </c:pt>
                <c:pt idx="4871">
                  <c:v>719.16912841796875</c:v>
                </c:pt>
                <c:pt idx="4872">
                  <c:v>788.72393798828125</c:v>
                </c:pt>
                <c:pt idx="4873">
                  <c:v>703.0833740234375</c:v>
                </c:pt>
                <c:pt idx="4874">
                  <c:v>833.49664306640625</c:v>
                </c:pt>
                <c:pt idx="4875">
                  <c:v>987.92730712890625</c:v>
                </c:pt>
                <c:pt idx="4876">
                  <c:v>1120.110961914062</c:v>
                </c:pt>
                <c:pt idx="4877">
                  <c:v>966.44561767578125</c:v>
                </c:pt>
                <c:pt idx="4878">
                  <c:v>966.31390380859375</c:v>
                </c:pt>
                <c:pt idx="4879">
                  <c:v>1059.788696289062</c:v>
                </c:pt>
                <c:pt idx="4880">
                  <c:v>1017.235473632812</c:v>
                </c:pt>
                <c:pt idx="4881">
                  <c:v>1192.121948242188</c:v>
                </c:pt>
                <c:pt idx="4882">
                  <c:v>1197.756958007812</c:v>
                </c:pt>
                <c:pt idx="4883">
                  <c:v>1148.372680664062</c:v>
                </c:pt>
                <c:pt idx="4884">
                  <c:v>1198.290771484375</c:v>
                </c:pt>
                <c:pt idx="4885">
                  <c:v>1224.351440429688</c:v>
                </c:pt>
                <c:pt idx="4886">
                  <c:v>1406.876220703125</c:v>
                </c:pt>
                <c:pt idx="4887">
                  <c:v>1310.588012695312</c:v>
                </c:pt>
                <c:pt idx="4888">
                  <c:v>1348.2177734375</c:v>
                </c:pt>
                <c:pt idx="4889">
                  <c:v>1309.766479492188</c:v>
                </c:pt>
                <c:pt idx="4890">
                  <c:v>1328.495361328125</c:v>
                </c:pt>
                <c:pt idx="4891">
                  <c:v>1277.960815429688</c:v>
                </c:pt>
                <c:pt idx="4892">
                  <c:v>1287.112182617188</c:v>
                </c:pt>
                <c:pt idx="4893">
                  <c:v>1273.621459960938</c:v>
                </c:pt>
                <c:pt idx="4894">
                  <c:v>1341.775756835938</c:v>
                </c:pt>
                <c:pt idx="4895">
                  <c:v>1398.222534179688</c:v>
                </c:pt>
                <c:pt idx="4896">
                  <c:v>1203.519653320312</c:v>
                </c:pt>
                <c:pt idx="4897">
                  <c:v>1232.389282226562</c:v>
                </c:pt>
                <c:pt idx="4898">
                  <c:v>1328.406372070312</c:v>
                </c:pt>
                <c:pt idx="4899">
                  <c:v>1485.218383789062</c:v>
                </c:pt>
                <c:pt idx="4900">
                  <c:v>1484.944213867188</c:v>
                </c:pt>
                <c:pt idx="4901">
                  <c:v>1473.098510742188</c:v>
                </c:pt>
                <c:pt idx="4902">
                  <c:v>1492.119140625</c:v>
                </c:pt>
                <c:pt idx="4903">
                  <c:v>1488.928833007812</c:v>
                </c:pt>
                <c:pt idx="4904">
                  <c:v>1522.230102539062</c:v>
                </c:pt>
                <c:pt idx="4905">
                  <c:v>1646.306030273438</c:v>
                </c:pt>
                <c:pt idx="4906">
                  <c:v>1842.940063476562</c:v>
                </c:pt>
                <c:pt idx="4907">
                  <c:v>1953.554565429688</c:v>
                </c:pt>
                <c:pt idx="4908">
                  <c:v>1909.808959960938</c:v>
                </c:pt>
                <c:pt idx="4909">
                  <c:v>1834.689331054688</c:v>
                </c:pt>
                <c:pt idx="4910">
                  <c:v>1760.792602539062</c:v>
                </c:pt>
                <c:pt idx="4911">
                  <c:v>1807.077514648438</c:v>
                </c:pt>
                <c:pt idx="4912">
                  <c:v>1877.489135742188</c:v>
                </c:pt>
                <c:pt idx="4913">
                  <c:v>1859.392456054688</c:v>
                </c:pt>
                <c:pt idx="4914">
                  <c:v>1920.449096679688</c:v>
                </c:pt>
                <c:pt idx="4915">
                  <c:v>1881.322631835938</c:v>
                </c:pt>
                <c:pt idx="4916">
                  <c:v>1934.809692382812</c:v>
                </c:pt>
                <c:pt idx="4917">
                  <c:v>1934.528686523438</c:v>
                </c:pt>
                <c:pt idx="4918">
                  <c:v>1840.892700195312</c:v>
                </c:pt>
                <c:pt idx="4919">
                  <c:v>1910.153076171875</c:v>
                </c:pt>
                <c:pt idx="4920">
                  <c:v>1723.284301757812</c:v>
                </c:pt>
                <c:pt idx="4921">
                  <c:v>1763.792602539062</c:v>
                </c:pt>
                <c:pt idx="4922">
                  <c:v>1868.448608398438</c:v>
                </c:pt>
                <c:pt idx="4923">
                  <c:v>1959.36279296875</c:v>
                </c:pt>
                <c:pt idx="4924">
                  <c:v>1912.579711914062</c:v>
                </c:pt>
                <c:pt idx="4925">
                  <c:v>2096.4794921875</c:v>
                </c:pt>
                <c:pt idx="4926">
                  <c:v>1916.620361328125</c:v>
                </c:pt>
                <c:pt idx="4927">
                  <c:v>2137.763916015625</c:v>
                </c:pt>
                <c:pt idx="4928">
                  <c:v>1981.514770507812</c:v>
                </c:pt>
                <c:pt idx="4929">
                  <c:v>1746.47119140625</c:v>
                </c:pt>
                <c:pt idx="4930">
                  <c:v>1637.747924804688</c:v>
                </c:pt>
                <c:pt idx="4931">
                  <c:v>1555.461303710938</c:v>
                </c:pt>
                <c:pt idx="4932">
                  <c:v>1474.740356445312</c:v>
                </c:pt>
                <c:pt idx="4933">
                  <c:v>1570.359252929688</c:v>
                </c:pt>
                <c:pt idx="4934">
                  <c:v>1474.129028320312</c:v>
                </c:pt>
                <c:pt idx="4935">
                  <c:v>1703.494750976562</c:v>
                </c:pt>
                <c:pt idx="4936">
                  <c:v>1668.734985351562</c:v>
                </c:pt>
                <c:pt idx="4937">
                  <c:v>1713.355346679688</c:v>
                </c:pt>
                <c:pt idx="4938">
                  <c:v>1629.292358398438</c:v>
                </c:pt>
                <c:pt idx="4939">
                  <c:v>1553.49267578125</c:v>
                </c:pt>
                <c:pt idx="4940">
                  <c:v>1602.844360351562</c:v>
                </c:pt>
                <c:pt idx="4941">
                  <c:v>1534.515747070312</c:v>
                </c:pt>
                <c:pt idx="4942">
                  <c:v>1603.276245117188</c:v>
                </c:pt>
                <c:pt idx="4943">
                  <c:v>1825.175903320312</c:v>
                </c:pt>
                <c:pt idx="4944">
                  <c:v>1660.552856445312</c:v>
                </c:pt>
                <c:pt idx="4945">
                  <c:v>1689.498901367188</c:v>
                </c:pt>
                <c:pt idx="4946">
                  <c:v>1711.82861328125</c:v>
                </c:pt>
                <c:pt idx="4947">
                  <c:v>1930.828002929688</c:v>
                </c:pt>
                <c:pt idx="4948">
                  <c:v>1882.819458007812</c:v>
                </c:pt>
                <c:pt idx="4949">
                  <c:v>1705.960205078125</c:v>
                </c:pt>
                <c:pt idx="4950">
                  <c:v>1674.358276367188</c:v>
                </c:pt>
                <c:pt idx="4951">
                  <c:v>1772.515502929688</c:v>
                </c:pt>
                <c:pt idx="4952">
                  <c:v>1612.913452148438</c:v>
                </c:pt>
                <c:pt idx="4953">
                  <c:v>1664.434936523438</c:v>
                </c:pt>
                <c:pt idx="4954">
                  <c:v>1667.958862304688</c:v>
                </c:pt>
                <c:pt idx="4955">
                  <c:v>1624.108764648438</c:v>
                </c:pt>
                <c:pt idx="4956">
                  <c:v>1673.63623046875</c:v>
                </c:pt>
                <c:pt idx="4957">
                  <c:v>1717.395874023438</c:v>
                </c:pt>
                <c:pt idx="4958">
                  <c:v>1422.428344726562</c:v>
                </c:pt>
                <c:pt idx="4959">
                  <c:v>1432.916259765625</c:v>
                </c:pt>
                <c:pt idx="4960">
                  <c:v>1362.9638671875</c:v>
                </c:pt>
                <c:pt idx="4961">
                  <c:v>1553.712280273438</c:v>
                </c:pt>
                <c:pt idx="4962">
                  <c:v>1464.171264648438</c:v>
                </c:pt>
                <c:pt idx="4963">
                  <c:v>1432.082885742188</c:v>
                </c:pt>
                <c:pt idx="4964">
                  <c:v>1358.669311523438</c:v>
                </c:pt>
                <c:pt idx="4965">
                  <c:v>1235.656494140625</c:v>
                </c:pt>
                <c:pt idx="4966">
                  <c:v>1234.782348632812</c:v>
                </c:pt>
                <c:pt idx="4967">
                  <c:v>1322.528076171875</c:v>
                </c:pt>
                <c:pt idx="4968">
                  <c:v>1257.883544921875</c:v>
                </c:pt>
                <c:pt idx="4969">
                  <c:v>1306.528930664062</c:v>
                </c:pt>
                <c:pt idx="4970">
                  <c:v>1320.982421875</c:v>
                </c:pt>
                <c:pt idx="4971">
                  <c:v>1310.759155273438</c:v>
                </c:pt>
                <c:pt idx="4972">
                  <c:v>1179.077026367188</c:v>
                </c:pt>
                <c:pt idx="4973">
                  <c:v>1243.223999023438</c:v>
                </c:pt>
                <c:pt idx="4974">
                  <c:v>1210.72119140625</c:v>
                </c:pt>
                <c:pt idx="4975">
                  <c:v>1446.03369140625</c:v>
                </c:pt>
                <c:pt idx="4976">
                  <c:v>1301.881225585938</c:v>
                </c:pt>
                <c:pt idx="4977">
                  <c:v>1324.655639648438</c:v>
                </c:pt>
                <c:pt idx="4978">
                  <c:v>1277.379760742188</c:v>
                </c:pt>
                <c:pt idx="4979">
                  <c:v>1348.320922851562</c:v>
                </c:pt>
                <c:pt idx="4980">
                  <c:v>1293.916870117188</c:v>
                </c:pt>
                <c:pt idx="4981">
                  <c:v>1264.957153320312</c:v>
                </c:pt>
                <c:pt idx="4982">
                  <c:v>1151.514038085938</c:v>
                </c:pt>
                <c:pt idx="4983">
                  <c:v>1126.8037109375</c:v>
                </c:pt>
                <c:pt idx="4984">
                  <c:v>1018.344909667969</c:v>
                </c:pt>
                <c:pt idx="4985">
                  <c:v>1141.872436523438</c:v>
                </c:pt>
                <c:pt idx="4986">
                  <c:v>1122.048461914062</c:v>
                </c:pt>
                <c:pt idx="4987">
                  <c:v>1284.756469726562</c:v>
                </c:pt>
                <c:pt idx="4988">
                  <c:v>1211.149780273438</c:v>
                </c:pt>
                <c:pt idx="4989">
                  <c:v>1267.948608398438</c:v>
                </c:pt>
                <c:pt idx="4990">
                  <c:v>1322.315185546875</c:v>
                </c:pt>
                <c:pt idx="4991">
                  <c:v>1159.099609375</c:v>
                </c:pt>
                <c:pt idx="4992">
                  <c:v>1185.20947265625</c:v>
                </c:pt>
                <c:pt idx="4993">
                  <c:v>1130.784301757812</c:v>
                </c:pt>
                <c:pt idx="4994">
                  <c:v>1120.799926757812</c:v>
                </c:pt>
                <c:pt idx="4995">
                  <c:v>974.1683349609375</c:v>
                </c:pt>
                <c:pt idx="4996">
                  <c:v>925.68511962890625</c:v>
                </c:pt>
                <c:pt idx="4997">
                  <c:v>1022.095642089844</c:v>
                </c:pt>
                <c:pt idx="4998">
                  <c:v>1041.723022460938</c:v>
                </c:pt>
                <c:pt idx="4999">
                  <c:v>1059.31396484375</c:v>
                </c:pt>
                <c:pt idx="5000">
                  <c:v>1048.231811523438</c:v>
                </c:pt>
                <c:pt idx="5001">
                  <c:v>1007.457763671875</c:v>
                </c:pt>
                <c:pt idx="5002">
                  <c:v>975.268310546875</c:v>
                </c:pt>
                <c:pt idx="5003">
                  <c:v>900.19427490234375</c:v>
                </c:pt>
                <c:pt idx="5004">
                  <c:v>990.878173828125</c:v>
                </c:pt>
                <c:pt idx="5005">
                  <c:v>990.03497314453125</c:v>
                </c:pt>
                <c:pt idx="5006">
                  <c:v>894.72113037109375</c:v>
                </c:pt>
                <c:pt idx="5007">
                  <c:v>997.79693603515625</c:v>
                </c:pt>
                <c:pt idx="5008">
                  <c:v>874.60308837890625</c:v>
                </c:pt>
                <c:pt idx="5009">
                  <c:v>657.04986572265625</c:v>
                </c:pt>
                <c:pt idx="5010">
                  <c:v>743.59185791015625</c:v>
                </c:pt>
                <c:pt idx="5011">
                  <c:v>761.02911376953125</c:v>
                </c:pt>
                <c:pt idx="5012">
                  <c:v>831.6939697265625</c:v>
                </c:pt>
                <c:pt idx="5013">
                  <c:v>647.08819580078125</c:v>
                </c:pt>
                <c:pt idx="5014">
                  <c:v>490.66232299804688</c:v>
                </c:pt>
                <c:pt idx="5015">
                  <c:v>574.2078857421875</c:v>
                </c:pt>
                <c:pt idx="5016">
                  <c:v>585.73822021484375</c:v>
                </c:pt>
                <c:pt idx="5017">
                  <c:v>529.01007080078125</c:v>
                </c:pt>
                <c:pt idx="5018">
                  <c:v>372.12661743164063</c:v>
                </c:pt>
                <c:pt idx="5019">
                  <c:v>369.36346435546881</c:v>
                </c:pt>
                <c:pt idx="5020">
                  <c:v>423.01675415039063</c:v>
                </c:pt>
                <c:pt idx="5021">
                  <c:v>648.07708740234375</c:v>
                </c:pt>
                <c:pt idx="5022">
                  <c:v>487.24737548828119</c:v>
                </c:pt>
                <c:pt idx="5023">
                  <c:v>485.71511840820313</c:v>
                </c:pt>
                <c:pt idx="5024">
                  <c:v>465.22860717773438</c:v>
                </c:pt>
                <c:pt idx="5025">
                  <c:v>392.91806030273438</c:v>
                </c:pt>
                <c:pt idx="5026">
                  <c:v>316.98165893554688</c:v>
                </c:pt>
                <c:pt idx="5027">
                  <c:v>385.98394775390619</c:v>
                </c:pt>
                <c:pt idx="5028">
                  <c:v>398.99429321289063</c:v>
                </c:pt>
                <c:pt idx="5029">
                  <c:v>414.8740234375</c:v>
                </c:pt>
                <c:pt idx="5030">
                  <c:v>526.18243408203125</c:v>
                </c:pt>
                <c:pt idx="5031">
                  <c:v>394.32730102539063</c:v>
                </c:pt>
                <c:pt idx="5032">
                  <c:v>384.72216796875</c:v>
                </c:pt>
                <c:pt idx="5033">
                  <c:v>378.31399536132813</c:v>
                </c:pt>
                <c:pt idx="5034">
                  <c:v>360.15457153320313</c:v>
                </c:pt>
                <c:pt idx="5035">
                  <c:v>300.82122802734381</c:v>
                </c:pt>
                <c:pt idx="5036">
                  <c:v>340.71261596679688</c:v>
                </c:pt>
                <c:pt idx="5037">
                  <c:v>296.99398803710938</c:v>
                </c:pt>
                <c:pt idx="5038">
                  <c:v>344.38467407226563</c:v>
                </c:pt>
                <c:pt idx="5039">
                  <c:v>471.424560546875</c:v>
                </c:pt>
                <c:pt idx="5040">
                  <c:v>362.25515747070313</c:v>
                </c:pt>
                <c:pt idx="5041">
                  <c:v>285.00119018554688</c:v>
                </c:pt>
                <c:pt idx="5042">
                  <c:v>277.69692993164063</c:v>
                </c:pt>
                <c:pt idx="5043">
                  <c:v>282.73245239257813</c:v>
                </c:pt>
                <c:pt idx="5044">
                  <c:v>256.615234375</c:v>
                </c:pt>
                <c:pt idx="5045">
                  <c:v>335.24215698242188</c:v>
                </c:pt>
                <c:pt idx="5046">
                  <c:v>323.99807739257813</c:v>
                </c:pt>
                <c:pt idx="5047">
                  <c:v>328.32528686523438</c:v>
                </c:pt>
                <c:pt idx="5048">
                  <c:v>376.1070556640625</c:v>
                </c:pt>
                <c:pt idx="5049">
                  <c:v>406.55581665039063</c:v>
                </c:pt>
                <c:pt idx="5050">
                  <c:v>299.018798828125</c:v>
                </c:pt>
                <c:pt idx="5051">
                  <c:v>250.00726318359381</c:v>
                </c:pt>
                <c:pt idx="5052">
                  <c:v>274.84011840820313</c:v>
                </c:pt>
                <c:pt idx="5053">
                  <c:v>240.60643005371091</c:v>
                </c:pt>
                <c:pt idx="5054">
                  <c:v>262.88882446289063</c:v>
                </c:pt>
                <c:pt idx="5055">
                  <c:v>381.00100708007813</c:v>
                </c:pt>
                <c:pt idx="5056">
                  <c:v>295.13168334960938</c:v>
                </c:pt>
                <c:pt idx="5057">
                  <c:v>263.79440307617188</c:v>
                </c:pt>
                <c:pt idx="5058">
                  <c:v>226.46820068359381</c:v>
                </c:pt>
                <c:pt idx="5059">
                  <c:v>211.94575500488281</c:v>
                </c:pt>
                <c:pt idx="5060">
                  <c:v>361.28952026367188</c:v>
                </c:pt>
                <c:pt idx="5061">
                  <c:v>340.01431274414063</c:v>
                </c:pt>
                <c:pt idx="5062">
                  <c:v>276.27352905273438</c:v>
                </c:pt>
                <c:pt idx="5063">
                  <c:v>349.11959838867188</c:v>
                </c:pt>
                <c:pt idx="5064">
                  <c:v>223.7469177246094</c:v>
                </c:pt>
                <c:pt idx="5065">
                  <c:v>202.6855773925781</c:v>
                </c:pt>
                <c:pt idx="5066">
                  <c:v>299.40243530273438</c:v>
                </c:pt>
                <c:pt idx="5067">
                  <c:v>285.58193969726563</c:v>
                </c:pt>
                <c:pt idx="5068">
                  <c:v>314.97610473632813</c:v>
                </c:pt>
                <c:pt idx="5069">
                  <c:v>271.92178344726563</c:v>
                </c:pt>
                <c:pt idx="5070">
                  <c:v>276.106201171875</c:v>
                </c:pt>
                <c:pt idx="5071">
                  <c:v>250.13340759277341</c:v>
                </c:pt>
                <c:pt idx="5072">
                  <c:v>201.68168640136719</c:v>
                </c:pt>
                <c:pt idx="5073">
                  <c:v>272.95382690429688</c:v>
                </c:pt>
                <c:pt idx="5074">
                  <c:v>294.116943359375</c:v>
                </c:pt>
                <c:pt idx="5075">
                  <c:v>186.95379638671881</c:v>
                </c:pt>
                <c:pt idx="5076">
                  <c:v>194.11158752441409</c:v>
                </c:pt>
                <c:pt idx="5077">
                  <c:v>274.2513427734375</c:v>
                </c:pt>
                <c:pt idx="5078">
                  <c:v>256.81192016601563</c:v>
                </c:pt>
                <c:pt idx="5079">
                  <c:v>245.72782897949219</c:v>
                </c:pt>
                <c:pt idx="5080">
                  <c:v>278.52304077148438</c:v>
                </c:pt>
                <c:pt idx="5081">
                  <c:v>271.17141723632813</c:v>
                </c:pt>
                <c:pt idx="5082">
                  <c:v>250.59169006347659</c:v>
                </c:pt>
                <c:pt idx="5083">
                  <c:v>260.45361328125</c:v>
                </c:pt>
                <c:pt idx="5084">
                  <c:v>213.2411193847656</c:v>
                </c:pt>
                <c:pt idx="5085">
                  <c:v>186.99565124511719</c:v>
                </c:pt>
                <c:pt idx="5086">
                  <c:v>220.0390930175781</c:v>
                </c:pt>
                <c:pt idx="5087">
                  <c:v>242.3966064453125</c:v>
                </c:pt>
                <c:pt idx="5088">
                  <c:v>256.61605834960938</c:v>
                </c:pt>
                <c:pt idx="5089">
                  <c:v>241.98210144042969</c:v>
                </c:pt>
                <c:pt idx="5090">
                  <c:v>291.67080688476563</c:v>
                </c:pt>
                <c:pt idx="5091">
                  <c:v>249.78074645996091</c:v>
                </c:pt>
                <c:pt idx="5092">
                  <c:v>282.98236083984381</c:v>
                </c:pt>
                <c:pt idx="5093">
                  <c:v>270.80062866210938</c:v>
                </c:pt>
                <c:pt idx="5094">
                  <c:v>242.28330993652341</c:v>
                </c:pt>
                <c:pt idx="5095">
                  <c:v>229.84205627441409</c:v>
                </c:pt>
                <c:pt idx="5096">
                  <c:v>267.63973999023438</c:v>
                </c:pt>
                <c:pt idx="5097">
                  <c:v>234.69017028808591</c:v>
                </c:pt>
                <c:pt idx="5098">
                  <c:v>229.25730895996091</c:v>
                </c:pt>
                <c:pt idx="5099">
                  <c:v>215.07347106933591</c:v>
                </c:pt>
                <c:pt idx="5100">
                  <c:v>257.24722290039063</c:v>
                </c:pt>
                <c:pt idx="5101">
                  <c:v>286.21524047851563</c:v>
                </c:pt>
                <c:pt idx="5102">
                  <c:v>249.1507263183594</c:v>
                </c:pt>
                <c:pt idx="5103">
                  <c:v>221.55867004394531</c:v>
                </c:pt>
                <c:pt idx="5104">
                  <c:v>243.67875671386719</c:v>
                </c:pt>
                <c:pt idx="5105">
                  <c:v>212.458251953125</c:v>
                </c:pt>
                <c:pt idx="5106">
                  <c:v>212.44172668457031</c:v>
                </c:pt>
                <c:pt idx="5107">
                  <c:v>201.98760986328119</c:v>
                </c:pt>
                <c:pt idx="5108">
                  <c:v>215.78727722167969</c:v>
                </c:pt>
                <c:pt idx="5109">
                  <c:v>229.63037109375</c:v>
                </c:pt>
                <c:pt idx="5110">
                  <c:v>210.32505798339841</c:v>
                </c:pt>
                <c:pt idx="5111">
                  <c:v>192.68035888671881</c:v>
                </c:pt>
                <c:pt idx="5112">
                  <c:v>184.26539611816409</c:v>
                </c:pt>
                <c:pt idx="5113">
                  <c:v>182.53382873535159</c:v>
                </c:pt>
                <c:pt idx="5114">
                  <c:v>222.73225402832031</c:v>
                </c:pt>
                <c:pt idx="5115">
                  <c:v>257.06707763671881</c:v>
                </c:pt>
                <c:pt idx="5116">
                  <c:v>220.77006530761719</c:v>
                </c:pt>
                <c:pt idx="5117">
                  <c:v>206.52276611328119</c:v>
                </c:pt>
                <c:pt idx="5118">
                  <c:v>215.70384216308591</c:v>
                </c:pt>
                <c:pt idx="5119">
                  <c:v>204.48445129394531</c:v>
                </c:pt>
                <c:pt idx="5120">
                  <c:v>179.24195861816409</c:v>
                </c:pt>
                <c:pt idx="5121">
                  <c:v>193.90586853027341</c:v>
                </c:pt>
                <c:pt idx="5122">
                  <c:v>209.45521545410159</c:v>
                </c:pt>
                <c:pt idx="5123">
                  <c:v>231.40492248535159</c:v>
                </c:pt>
                <c:pt idx="5124">
                  <c:v>226.8145446777344</c:v>
                </c:pt>
                <c:pt idx="5125">
                  <c:v>241.52665710449219</c:v>
                </c:pt>
                <c:pt idx="5126">
                  <c:v>267.97998046875</c:v>
                </c:pt>
                <c:pt idx="5127">
                  <c:v>224.08903503417969</c:v>
                </c:pt>
                <c:pt idx="5128">
                  <c:v>271.59872436523438</c:v>
                </c:pt>
                <c:pt idx="5129">
                  <c:v>237.79460144042969</c:v>
                </c:pt>
                <c:pt idx="5130">
                  <c:v>225.4361572265625</c:v>
                </c:pt>
                <c:pt idx="5131">
                  <c:v>225.81123352050781</c:v>
                </c:pt>
                <c:pt idx="5132">
                  <c:v>239.86216735839841</c:v>
                </c:pt>
                <c:pt idx="5133">
                  <c:v>224.75872802734381</c:v>
                </c:pt>
                <c:pt idx="5134">
                  <c:v>245.04432678222659</c:v>
                </c:pt>
                <c:pt idx="5135">
                  <c:v>262.27935791015619</c:v>
                </c:pt>
                <c:pt idx="5136">
                  <c:v>267.26760864257813</c:v>
                </c:pt>
                <c:pt idx="5137">
                  <c:v>278.80902099609381</c:v>
                </c:pt>
                <c:pt idx="5138">
                  <c:v>230.89125061035159</c:v>
                </c:pt>
                <c:pt idx="5139">
                  <c:v>233.8528137207031</c:v>
                </c:pt>
                <c:pt idx="5140">
                  <c:v>235.62664794921881</c:v>
                </c:pt>
                <c:pt idx="5141">
                  <c:v>234.16770935058591</c:v>
                </c:pt>
                <c:pt idx="5142">
                  <c:v>218.63450622558591</c:v>
                </c:pt>
                <c:pt idx="5143">
                  <c:v>203.0985412597656</c:v>
                </c:pt>
                <c:pt idx="5144">
                  <c:v>197.79515075683591</c:v>
                </c:pt>
                <c:pt idx="5145">
                  <c:v>223.60649108886719</c:v>
                </c:pt>
                <c:pt idx="5146">
                  <c:v>241.37715148925781</c:v>
                </c:pt>
                <c:pt idx="5147">
                  <c:v>261.83218383789063</c:v>
                </c:pt>
                <c:pt idx="5148">
                  <c:v>284.35140991210938</c:v>
                </c:pt>
                <c:pt idx="5149">
                  <c:v>235.31101989746091</c:v>
                </c:pt>
                <c:pt idx="5150">
                  <c:v>241.40452575683591</c:v>
                </c:pt>
                <c:pt idx="5151">
                  <c:v>248.94390869140619</c:v>
                </c:pt>
                <c:pt idx="5152">
                  <c:v>266.23715209960938</c:v>
                </c:pt>
                <c:pt idx="5153">
                  <c:v>284.40740966796881</c:v>
                </c:pt>
                <c:pt idx="5154">
                  <c:v>242.14988708496091</c:v>
                </c:pt>
                <c:pt idx="5155">
                  <c:v>250.4712219238281</c:v>
                </c:pt>
                <c:pt idx="5156">
                  <c:v>245.19859313964841</c:v>
                </c:pt>
                <c:pt idx="5157">
                  <c:v>275.2962646484375</c:v>
                </c:pt>
                <c:pt idx="5158">
                  <c:v>268.36495971679688</c:v>
                </c:pt>
                <c:pt idx="5159">
                  <c:v>267.869873046875</c:v>
                </c:pt>
                <c:pt idx="5160">
                  <c:v>243.28514099121091</c:v>
                </c:pt>
                <c:pt idx="5161">
                  <c:v>263.4940185546875</c:v>
                </c:pt>
                <c:pt idx="5162">
                  <c:v>287.46286010742188</c:v>
                </c:pt>
                <c:pt idx="5163">
                  <c:v>304.30877685546881</c:v>
                </c:pt>
                <c:pt idx="5164">
                  <c:v>225.77976989746091</c:v>
                </c:pt>
                <c:pt idx="5165">
                  <c:v>256.13735961914063</c:v>
                </c:pt>
                <c:pt idx="5166">
                  <c:v>248.64234924316409</c:v>
                </c:pt>
                <c:pt idx="5167">
                  <c:v>268.48052978515619</c:v>
                </c:pt>
                <c:pt idx="5168">
                  <c:v>295.92523193359381</c:v>
                </c:pt>
                <c:pt idx="5169">
                  <c:v>347.04385375976563</c:v>
                </c:pt>
                <c:pt idx="5170">
                  <c:v>323.62319946289063</c:v>
                </c:pt>
                <c:pt idx="5171">
                  <c:v>299.65032958984381</c:v>
                </c:pt>
                <c:pt idx="5172">
                  <c:v>283.79946899414063</c:v>
                </c:pt>
                <c:pt idx="5173">
                  <c:v>305.58187866210938</c:v>
                </c:pt>
                <c:pt idx="5174">
                  <c:v>322.82443237304688</c:v>
                </c:pt>
                <c:pt idx="5175">
                  <c:v>323.97494506835938</c:v>
                </c:pt>
                <c:pt idx="5176">
                  <c:v>415.10916137695313</c:v>
                </c:pt>
                <c:pt idx="5177">
                  <c:v>423.00729370117188</c:v>
                </c:pt>
                <c:pt idx="5178">
                  <c:v>366.62066650390619</c:v>
                </c:pt>
                <c:pt idx="5179">
                  <c:v>323.1033935546875</c:v>
                </c:pt>
                <c:pt idx="5180">
                  <c:v>412.50534057617188</c:v>
                </c:pt>
                <c:pt idx="5181">
                  <c:v>387.37777709960938</c:v>
                </c:pt>
                <c:pt idx="5182">
                  <c:v>466.2100830078125</c:v>
                </c:pt>
                <c:pt idx="5183">
                  <c:v>388.52090454101563</c:v>
                </c:pt>
                <c:pt idx="5184">
                  <c:v>342.91336059570313</c:v>
                </c:pt>
                <c:pt idx="5185">
                  <c:v>357.64981079101563</c:v>
                </c:pt>
                <c:pt idx="5186">
                  <c:v>355.40023803710938</c:v>
                </c:pt>
                <c:pt idx="5187">
                  <c:v>390.2259521484375</c:v>
                </c:pt>
                <c:pt idx="5188">
                  <c:v>399.14724731445313</c:v>
                </c:pt>
                <c:pt idx="5189">
                  <c:v>459.90286254882813</c:v>
                </c:pt>
                <c:pt idx="5190">
                  <c:v>469.70571899414063</c:v>
                </c:pt>
                <c:pt idx="5191">
                  <c:v>611.69146728515625</c:v>
                </c:pt>
                <c:pt idx="5192">
                  <c:v>443.34292602539063</c:v>
                </c:pt>
                <c:pt idx="5193">
                  <c:v>371.13623046875</c:v>
                </c:pt>
                <c:pt idx="5194">
                  <c:v>450.06015014648438</c:v>
                </c:pt>
                <c:pt idx="5195">
                  <c:v>572.43292236328125</c:v>
                </c:pt>
                <c:pt idx="5196">
                  <c:v>697.67071533203125</c:v>
                </c:pt>
                <c:pt idx="5197">
                  <c:v>486.05145263671881</c:v>
                </c:pt>
                <c:pt idx="5198">
                  <c:v>572.3101806640625</c:v>
                </c:pt>
                <c:pt idx="5199">
                  <c:v>528.78985595703125</c:v>
                </c:pt>
                <c:pt idx="5200">
                  <c:v>519.248291015625</c:v>
                </c:pt>
                <c:pt idx="5201">
                  <c:v>483.39871215820313</c:v>
                </c:pt>
                <c:pt idx="5202">
                  <c:v>656.3170166015625</c:v>
                </c:pt>
                <c:pt idx="5203">
                  <c:v>671.93109130859375</c:v>
                </c:pt>
                <c:pt idx="5204">
                  <c:v>670.62457275390625</c:v>
                </c:pt>
                <c:pt idx="5205">
                  <c:v>690.78411865234375</c:v>
                </c:pt>
                <c:pt idx="5206">
                  <c:v>499.93338012695313</c:v>
                </c:pt>
                <c:pt idx="5207">
                  <c:v>524.35748291015625</c:v>
                </c:pt>
                <c:pt idx="5208">
                  <c:v>501.79507446289063</c:v>
                </c:pt>
                <c:pt idx="5209">
                  <c:v>601.681396484375</c:v>
                </c:pt>
                <c:pt idx="5210">
                  <c:v>511.5980224609375</c:v>
                </c:pt>
                <c:pt idx="5211">
                  <c:v>578.7393798828125</c:v>
                </c:pt>
                <c:pt idx="5212">
                  <c:v>578.84588623046875</c:v>
                </c:pt>
                <c:pt idx="5213">
                  <c:v>654.09716796875</c:v>
                </c:pt>
                <c:pt idx="5214">
                  <c:v>804.7801513671875</c:v>
                </c:pt>
                <c:pt idx="5215">
                  <c:v>649.815185546875</c:v>
                </c:pt>
                <c:pt idx="5216">
                  <c:v>631.00018310546875</c:v>
                </c:pt>
                <c:pt idx="5217">
                  <c:v>635.99615478515625</c:v>
                </c:pt>
                <c:pt idx="5218">
                  <c:v>674.11053466796875</c:v>
                </c:pt>
                <c:pt idx="5219">
                  <c:v>673.59515380859375</c:v>
                </c:pt>
                <c:pt idx="5220">
                  <c:v>833.84210205078125</c:v>
                </c:pt>
                <c:pt idx="5221">
                  <c:v>774.29217529296875</c:v>
                </c:pt>
                <c:pt idx="5222">
                  <c:v>690.03045654296875</c:v>
                </c:pt>
                <c:pt idx="5223">
                  <c:v>775.577880859375</c:v>
                </c:pt>
                <c:pt idx="5224">
                  <c:v>941.29931640625</c:v>
                </c:pt>
                <c:pt idx="5225">
                  <c:v>823.54132080078125</c:v>
                </c:pt>
                <c:pt idx="5226">
                  <c:v>801.04376220703125</c:v>
                </c:pt>
                <c:pt idx="5227">
                  <c:v>766.9735107421875</c:v>
                </c:pt>
                <c:pt idx="5228">
                  <c:v>886.805908203125</c:v>
                </c:pt>
                <c:pt idx="5229">
                  <c:v>857.32464599609375</c:v>
                </c:pt>
                <c:pt idx="5230">
                  <c:v>863.70458984375</c:v>
                </c:pt>
                <c:pt idx="5231">
                  <c:v>956.41717529296875</c:v>
                </c:pt>
                <c:pt idx="5232">
                  <c:v>1055.1630859375</c:v>
                </c:pt>
                <c:pt idx="5233">
                  <c:v>896.71624755859375</c:v>
                </c:pt>
                <c:pt idx="5234">
                  <c:v>965.18426513671875</c:v>
                </c:pt>
                <c:pt idx="5235">
                  <c:v>1208.873901367188</c:v>
                </c:pt>
                <c:pt idx="5236">
                  <c:v>1003.671936035156</c:v>
                </c:pt>
                <c:pt idx="5237">
                  <c:v>939.960693359375</c:v>
                </c:pt>
                <c:pt idx="5238">
                  <c:v>963.64447021484375</c:v>
                </c:pt>
                <c:pt idx="5239">
                  <c:v>1091.608520507812</c:v>
                </c:pt>
                <c:pt idx="5240">
                  <c:v>1194.588012695312</c:v>
                </c:pt>
                <c:pt idx="5241">
                  <c:v>1082.541870117188</c:v>
                </c:pt>
                <c:pt idx="5242">
                  <c:v>1318.143188476562</c:v>
                </c:pt>
                <c:pt idx="5243">
                  <c:v>1406.363525390625</c:v>
                </c:pt>
                <c:pt idx="5244">
                  <c:v>1303.95458984375</c:v>
                </c:pt>
                <c:pt idx="5245">
                  <c:v>1225.936401367188</c:v>
                </c:pt>
                <c:pt idx="5246">
                  <c:v>1060.293090820312</c:v>
                </c:pt>
                <c:pt idx="5247">
                  <c:v>1151.635375976562</c:v>
                </c:pt>
                <c:pt idx="5248">
                  <c:v>1390.186279296875</c:v>
                </c:pt>
                <c:pt idx="5249">
                  <c:v>1511.964965820312</c:v>
                </c:pt>
                <c:pt idx="5250">
                  <c:v>1360.790405273438</c:v>
                </c:pt>
                <c:pt idx="5251">
                  <c:v>1273.06103515625</c:v>
                </c:pt>
                <c:pt idx="5252">
                  <c:v>1338.988891601562</c:v>
                </c:pt>
                <c:pt idx="5253">
                  <c:v>1307.045654296875</c:v>
                </c:pt>
                <c:pt idx="5254">
                  <c:v>1319.014526367188</c:v>
                </c:pt>
                <c:pt idx="5255">
                  <c:v>1388.304931640625</c:v>
                </c:pt>
                <c:pt idx="5256">
                  <c:v>1366.159912109375</c:v>
                </c:pt>
                <c:pt idx="5257">
                  <c:v>1370.217895507812</c:v>
                </c:pt>
                <c:pt idx="5258">
                  <c:v>1528.069946289062</c:v>
                </c:pt>
                <c:pt idx="5259">
                  <c:v>1648.781127929688</c:v>
                </c:pt>
                <c:pt idx="5260">
                  <c:v>1669.973999023438</c:v>
                </c:pt>
                <c:pt idx="5261">
                  <c:v>1765.649291992188</c:v>
                </c:pt>
                <c:pt idx="5262">
                  <c:v>1677.321899414062</c:v>
                </c:pt>
                <c:pt idx="5263">
                  <c:v>1565.9033203125</c:v>
                </c:pt>
                <c:pt idx="5264">
                  <c:v>1478.654174804688</c:v>
                </c:pt>
                <c:pt idx="5265">
                  <c:v>1705.098876953125</c:v>
                </c:pt>
                <c:pt idx="5266">
                  <c:v>1679.659912109375</c:v>
                </c:pt>
                <c:pt idx="5267">
                  <c:v>1552.10205078125</c:v>
                </c:pt>
                <c:pt idx="5268">
                  <c:v>1509.363891601562</c:v>
                </c:pt>
                <c:pt idx="5269">
                  <c:v>1687.266967773438</c:v>
                </c:pt>
                <c:pt idx="5270">
                  <c:v>1593.150756835938</c:v>
                </c:pt>
                <c:pt idx="5271">
                  <c:v>1660.536254882812</c:v>
                </c:pt>
                <c:pt idx="5272">
                  <c:v>1709.052490234375</c:v>
                </c:pt>
                <c:pt idx="5273">
                  <c:v>1768.929077148438</c:v>
                </c:pt>
                <c:pt idx="5274">
                  <c:v>1829.61865234375</c:v>
                </c:pt>
                <c:pt idx="5275">
                  <c:v>1976.693237304688</c:v>
                </c:pt>
                <c:pt idx="5276">
                  <c:v>1823.721435546875</c:v>
                </c:pt>
                <c:pt idx="5277">
                  <c:v>1810.303588867188</c:v>
                </c:pt>
                <c:pt idx="5278">
                  <c:v>1679.024780273438</c:v>
                </c:pt>
                <c:pt idx="5279">
                  <c:v>1784.561401367188</c:v>
                </c:pt>
                <c:pt idx="5280">
                  <c:v>1771.625244140625</c:v>
                </c:pt>
                <c:pt idx="5281">
                  <c:v>1711.034912109375</c:v>
                </c:pt>
                <c:pt idx="5282">
                  <c:v>1888.538696289062</c:v>
                </c:pt>
                <c:pt idx="5283">
                  <c:v>1934.160400390625</c:v>
                </c:pt>
                <c:pt idx="5284">
                  <c:v>1792.942016601562</c:v>
                </c:pt>
                <c:pt idx="5285">
                  <c:v>1727.111694335938</c:v>
                </c:pt>
                <c:pt idx="5286">
                  <c:v>1855.612670898438</c:v>
                </c:pt>
                <c:pt idx="5287">
                  <c:v>1738.41796875</c:v>
                </c:pt>
                <c:pt idx="5288">
                  <c:v>1772.628784179688</c:v>
                </c:pt>
                <c:pt idx="5289">
                  <c:v>1947.238159179688</c:v>
                </c:pt>
                <c:pt idx="5290">
                  <c:v>1962.045776367188</c:v>
                </c:pt>
                <c:pt idx="5291">
                  <c:v>1779.999145507812</c:v>
                </c:pt>
                <c:pt idx="5292">
                  <c:v>2033.626342773438</c:v>
                </c:pt>
                <c:pt idx="5293">
                  <c:v>2118.857177734375</c:v>
                </c:pt>
                <c:pt idx="5294">
                  <c:v>1970.602416992188</c:v>
                </c:pt>
                <c:pt idx="5295">
                  <c:v>1721.528564453125</c:v>
                </c:pt>
                <c:pt idx="5296">
                  <c:v>1759.888061523438</c:v>
                </c:pt>
                <c:pt idx="5297">
                  <c:v>1499.1982421875</c:v>
                </c:pt>
                <c:pt idx="5298">
                  <c:v>1625.322387695312</c:v>
                </c:pt>
                <c:pt idx="5299">
                  <c:v>1586.637939453125</c:v>
                </c:pt>
                <c:pt idx="5300">
                  <c:v>1601.145629882812</c:v>
                </c:pt>
                <c:pt idx="5301">
                  <c:v>1785.989013671875</c:v>
                </c:pt>
                <c:pt idx="5302">
                  <c:v>1684.200317382812</c:v>
                </c:pt>
                <c:pt idx="5303">
                  <c:v>1478.261596679688</c:v>
                </c:pt>
                <c:pt idx="5304">
                  <c:v>1643.270751953125</c:v>
                </c:pt>
                <c:pt idx="5305">
                  <c:v>1634.0126953125</c:v>
                </c:pt>
                <c:pt idx="5306">
                  <c:v>1560.065307617188</c:v>
                </c:pt>
                <c:pt idx="5307">
                  <c:v>1509.795532226562</c:v>
                </c:pt>
                <c:pt idx="5308">
                  <c:v>1604.666381835938</c:v>
                </c:pt>
                <c:pt idx="5309">
                  <c:v>1594.295654296875</c:v>
                </c:pt>
                <c:pt idx="5310">
                  <c:v>1640.284301757812</c:v>
                </c:pt>
                <c:pt idx="5311">
                  <c:v>1812.605834960938</c:v>
                </c:pt>
                <c:pt idx="5312">
                  <c:v>1830.272094726562</c:v>
                </c:pt>
                <c:pt idx="5313">
                  <c:v>1766.0185546875</c:v>
                </c:pt>
                <c:pt idx="5314">
                  <c:v>1596.411254882812</c:v>
                </c:pt>
                <c:pt idx="5315">
                  <c:v>1424.930786132812</c:v>
                </c:pt>
                <c:pt idx="5316">
                  <c:v>1482.421508789062</c:v>
                </c:pt>
                <c:pt idx="5317">
                  <c:v>1676.422729492188</c:v>
                </c:pt>
                <c:pt idx="5318">
                  <c:v>1675.418212890625</c:v>
                </c:pt>
                <c:pt idx="5319">
                  <c:v>1710.327392578125</c:v>
                </c:pt>
                <c:pt idx="5320">
                  <c:v>1519.475463867188</c:v>
                </c:pt>
                <c:pt idx="5321">
                  <c:v>1554.383422851562</c:v>
                </c:pt>
                <c:pt idx="5322">
                  <c:v>1515.822387695312</c:v>
                </c:pt>
                <c:pt idx="5323">
                  <c:v>1654.329345703125</c:v>
                </c:pt>
                <c:pt idx="5324">
                  <c:v>1620.453247070312</c:v>
                </c:pt>
                <c:pt idx="5325">
                  <c:v>1651.401977539062</c:v>
                </c:pt>
                <c:pt idx="5326">
                  <c:v>1468.649780273438</c:v>
                </c:pt>
                <c:pt idx="5327">
                  <c:v>1342.174682617188</c:v>
                </c:pt>
                <c:pt idx="5328">
                  <c:v>1424.700317382812</c:v>
                </c:pt>
                <c:pt idx="5329">
                  <c:v>1364.611694335938</c:v>
                </c:pt>
                <c:pt idx="5330">
                  <c:v>1352.064331054688</c:v>
                </c:pt>
                <c:pt idx="5331">
                  <c:v>1302.876586914062</c:v>
                </c:pt>
                <c:pt idx="5332">
                  <c:v>1414.611206054688</c:v>
                </c:pt>
                <c:pt idx="5333">
                  <c:v>1345.280151367188</c:v>
                </c:pt>
                <c:pt idx="5334">
                  <c:v>1523.595458984375</c:v>
                </c:pt>
                <c:pt idx="5335">
                  <c:v>1593.924926757812</c:v>
                </c:pt>
                <c:pt idx="5336">
                  <c:v>1688.105590820312</c:v>
                </c:pt>
                <c:pt idx="5337">
                  <c:v>1553.931884765625</c:v>
                </c:pt>
                <c:pt idx="5338">
                  <c:v>1503.640747070312</c:v>
                </c:pt>
                <c:pt idx="5339">
                  <c:v>1276.791137695312</c:v>
                </c:pt>
                <c:pt idx="5340">
                  <c:v>1268.611206054688</c:v>
                </c:pt>
                <c:pt idx="5341">
                  <c:v>1374.153198242188</c:v>
                </c:pt>
                <c:pt idx="5342">
                  <c:v>1400.027465820312</c:v>
                </c:pt>
                <c:pt idx="5343">
                  <c:v>1437.886108398438</c:v>
                </c:pt>
                <c:pt idx="5344">
                  <c:v>1258.289916992188</c:v>
                </c:pt>
                <c:pt idx="5345">
                  <c:v>1328.912719726562</c:v>
                </c:pt>
                <c:pt idx="5346">
                  <c:v>1221.98583984375</c:v>
                </c:pt>
                <c:pt idx="5347">
                  <c:v>990.6439208984375</c:v>
                </c:pt>
                <c:pt idx="5348">
                  <c:v>1098.048461914062</c:v>
                </c:pt>
                <c:pt idx="5349">
                  <c:v>1130.069458007812</c:v>
                </c:pt>
                <c:pt idx="5350">
                  <c:v>1124.87548828125</c:v>
                </c:pt>
                <c:pt idx="5351">
                  <c:v>1103.669555664062</c:v>
                </c:pt>
                <c:pt idx="5352">
                  <c:v>1221.858764648438</c:v>
                </c:pt>
                <c:pt idx="5353">
                  <c:v>1220.681030273438</c:v>
                </c:pt>
                <c:pt idx="5354">
                  <c:v>1169.952270507812</c:v>
                </c:pt>
                <c:pt idx="5355">
                  <c:v>1202.767822265625</c:v>
                </c:pt>
                <c:pt idx="5356">
                  <c:v>1174.218017578125</c:v>
                </c:pt>
                <c:pt idx="5357">
                  <c:v>1030.365356445312</c:v>
                </c:pt>
                <c:pt idx="5358">
                  <c:v>1148.974731445312</c:v>
                </c:pt>
                <c:pt idx="5359">
                  <c:v>1145.55810546875</c:v>
                </c:pt>
                <c:pt idx="5360">
                  <c:v>1081.491333007812</c:v>
                </c:pt>
                <c:pt idx="5361">
                  <c:v>1115.036743164062</c:v>
                </c:pt>
                <c:pt idx="5362">
                  <c:v>1053.363891601562</c:v>
                </c:pt>
                <c:pt idx="5363">
                  <c:v>849.98968505859375</c:v>
                </c:pt>
                <c:pt idx="5364">
                  <c:v>853.898681640625</c:v>
                </c:pt>
                <c:pt idx="5365">
                  <c:v>863.64202880859375</c:v>
                </c:pt>
                <c:pt idx="5366">
                  <c:v>894.06866455078125</c:v>
                </c:pt>
                <c:pt idx="5367">
                  <c:v>866.41595458984375</c:v>
                </c:pt>
                <c:pt idx="5368">
                  <c:v>930.96807861328125</c:v>
                </c:pt>
                <c:pt idx="5369">
                  <c:v>976.36798095703125</c:v>
                </c:pt>
                <c:pt idx="5370">
                  <c:v>767.85955810546875</c:v>
                </c:pt>
                <c:pt idx="5371">
                  <c:v>809.553955078125</c:v>
                </c:pt>
                <c:pt idx="5372">
                  <c:v>655.55548095703125</c:v>
                </c:pt>
                <c:pt idx="5373">
                  <c:v>611.6480712890625</c:v>
                </c:pt>
                <c:pt idx="5374">
                  <c:v>657.272216796875</c:v>
                </c:pt>
                <c:pt idx="5375">
                  <c:v>649.73309326171875</c:v>
                </c:pt>
                <c:pt idx="5376">
                  <c:v>761.38653564453125</c:v>
                </c:pt>
                <c:pt idx="5377">
                  <c:v>695.95684814453125</c:v>
                </c:pt>
                <c:pt idx="5378">
                  <c:v>651.17083740234375</c:v>
                </c:pt>
                <c:pt idx="5379">
                  <c:v>605.360107421875</c:v>
                </c:pt>
                <c:pt idx="5380">
                  <c:v>737.92291259765625</c:v>
                </c:pt>
                <c:pt idx="5381">
                  <c:v>544.9530029296875</c:v>
                </c:pt>
                <c:pt idx="5382">
                  <c:v>536.75616455078125</c:v>
                </c:pt>
                <c:pt idx="5383">
                  <c:v>623.5557861328125</c:v>
                </c:pt>
                <c:pt idx="5384">
                  <c:v>556.57879638671875</c:v>
                </c:pt>
                <c:pt idx="5385">
                  <c:v>484.51950073242188</c:v>
                </c:pt>
                <c:pt idx="5386">
                  <c:v>429.37289428710938</c:v>
                </c:pt>
                <c:pt idx="5387">
                  <c:v>559.12969970703125</c:v>
                </c:pt>
                <c:pt idx="5388">
                  <c:v>519.38714599609375</c:v>
                </c:pt>
                <c:pt idx="5389">
                  <c:v>547.97772216796875</c:v>
                </c:pt>
                <c:pt idx="5390">
                  <c:v>502.9630126953125</c:v>
                </c:pt>
                <c:pt idx="5391">
                  <c:v>637.31866455078125</c:v>
                </c:pt>
                <c:pt idx="5392">
                  <c:v>536.63836669921875</c:v>
                </c:pt>
                <c:pt idx="5393">
                  <c:v>546.66961669921875</c:v>
                </c:pt>
                <c:pt idx="5394">
                  <c:v>442.87564086914063</c:v>
                </c:pt>
                <c:pt idx="5395">
                  <c:v>406.43875122070313</c:v>
                </c:pt>
                <c:pt idx="5396">
                  <c:v>443.60205078125</c:v>
                </c:pt>
                <c:pt idx="5397">
                  <c:v>310.02359008789063</c:v>
                </c:pt>
                <c:pt idx="5398">
                  <c:v>441.55050659179688</c:v>
                </c:pt>
                <c:pt idx="5399">
                  <c:v>400.90460205078119</c:v>
                </c:pt>
                <c:pt idx="5400">
                  <c:v>522.10247802734375</c:v>
                </c:pt>
                <c:pt idx="5401">
                  <c:v>444.92880249023438</c:v>
                </c:pt>
                <c:pt idx="5402">
                  <c:v>434.24993896484381</c:v>
                </c:pt>
                <c:pt idx="5403">
                  <c:v>256.39425659179688</c:v>
                </c:pt>
                <c:pt idx="5404">
                  <c:v>306.59201049804688</c:v>
                </c:pt>
                <c:pt idx="5405">
                  <c:v>408.26751708984381</c:v>
                </c:pt>
                <c:pt idx="5406">
                  <c:v>358.74649047851563</c:v>
                </c:pt>
                <c:pt idx="5407">
                  <c:v>307.01834106445313</c:v>
                </c:pt>
                <c:pt idx="5408">
                  <c:v>359.5296630859375</c:v>
                </c:pt>
                <c:pt idx="5409">
                  <c:v>278.99667358398438</c:v>
                </c:pt>
                <c:pt idx="5410">
                  <c:v>264.62063598632813</c:v>
                </c:pt>
                <c:pt idx="5411">
                  <c:v>321.70425415039063</c:v>
                </c:pt>
                <c:pt idx="5412">
                  <c:v>254.61578369140619</c:v>
                </c:pt>
                <c:pt idx="5413">
                  <c:v>194.00529479980469</c:v>
                </c:pt>
                <c:pt idx="5414">
                  <c:v>171.07664489746091</c:v>
                </c:pt>
                <c:pt idx="5415">
                  <c:v>286.4466552734375</c:v>
                </c:pt>
                <c:pt idx="5416">
                  <c:v>498.87957763671881</c:v>
                </c:pt>
                <c:pt idx="5417">
                  <c:v>403.24407958984381</c:v>
                </c:pt>
                <c:pt idx="5418">
                  <c:v>292.79403686523438</c:v>
                </c:pt>
                <c:pt idx="5419">
                  <c:v>297.20510864257813</c:v>
                </c:pt>
                <c:pt idx="5420">
                  <c:v>405.71917724609381</c:v>
                </c:pt>
                <c:pt idx="5421">
                  <c:v>355.55413818359381</c:v>
                </c:pt>
                <c:pt idx="5422">
                  <c:v>243.14891052246091</c:v>
                </c:pt>
                <c:pt idx="5423">
                  <c:v>323.68270874023438</c:v>
                </c:pt>
                <c:pt idx="5424">
                  <c:v>272.07046508789063</c:v>
                </c:pt>
                <c:pt idx="5425">
                  <c:v>249.67695617675781</c:v>
                </c:pt>
                <c:pt idx="5426">
                  <c:v>214.42527770996091</c:v>
                </c:pt>
                <c:pt idx="5427">
                  <c:v>200.33238220214841</c:v>
                </c:pt>
                <c:pt idx="5428">
                  <c:v>197.13011169433591</c:v>
                </c:pt>
                <c:pt idx="5429">
                  <c:v>205.81266784667969</c:v>
                </c:pt>
                <c:pt idx="5430">
                  <c:v>299.50930786132813</c:v>
                </c:pt>
                <c:pt idx="5431">
                  <c:v>274.39505004882813</c:v>
                </c:pt>
                <c:pt idx="5432">
                  <c:v>296.2542724609375</c:v>
                </c:pt>
                <c:pt idx="5433">
                  <c:v>321.45028686523438</c:v>
                </c:pt>
                <c:pt idx="5434">
                  <c:v>304.75674438476563</c:v>
                </c:pt>
                <c:pt idx="5435">
                  <c:v>330.84603881835938</c:v>
                </c:pt>
                <c:pt idx="5436">
                  <c:v>316.74850463867188</c:v>
                </c:pt>
                <c:pt idx="5437">
                  <c:v>388.90377807617188</c:v>
                </c:pt>
                <c:pt idx="5438">
                  <c:v>224.80474853515619</c:v>
                </c:pt>
                <c:pt idx="5439">
                  <c:v>233.37983703613281</c:v>
                </c:pt>
                <c:pt idx="5440">
                  <c:v>222.41204833984381</c:v>
                </c:pt>
                <c:pt idx="5441">
                  <c:v>197.22377014160159</c:v>
                </c:pt>
                <c:pt idx="5442">
                  <c:v>318.68045043945313</c:v>
                </c:pt>
                <c:pt idx="5443">
                  <c:v>258.46099853515619</c:v>
                </c:pt>
                <c:pt idx="5444">
                  <c:v>278.01608276367188</c:v>
                </c:pt>
                <c:pt idx="5445">
                  <c:v>308.2442626953125</c:v>
                </c:pt>
                <c:pt idx="5446">
                  <c:v>313.1497802734375</c:v>
                </c:pt>
                <c:pt idx="5447">
                  <c:v>291.90414428710938</c:v>
                </c:pt>
                <c:pt idx="5448">
                  <c:v>275.99295043945313</c:v>
                </c:pt>
                <c:pt idx="5449">
                  <c:v>290.29489135742188</c:v>
                </c:pt>
                <c:pt idx="5450">
                  <c:v>344.47036743164063</c:v>
                </c:pt>
                <c:pt idx="5451">
                  <c:v>362.22213745117188</c:v>
                </c:pt>
                <c:pt idx="5452">
                  <c:v>394.57363891601563</c:v>
                </c:pt>
                <c:pt idx="5453">
                  <c:v>326.8138427734375</c:v>
                </c:pt>
                <c:pt idx="5454">
                  <c:v>278.44387817382813</c:v>
                </c:pt>
                <c:pt idx="5455">
                  <c:v>288.92764282226563</c:v>
                </c:pt>
                <c:pt idx="5456">
                  <c:v>228.53663635253909</c:v>
                </c:pt>
                <c:pt idx="5457">
                  <c:v>212.2748107910156</c:v>
                </c:pt>
                <c:pt idx="5458">
                  <c:v>196.1907653808594</c:v>
                </c:pt>
                <c:pt idx="5459">
                  <c:v>243.0067443847656</c:v>
                </c:pt>
                <c:pt idx="5460">
                  <c:v>279.60299682617188</c:v>
                </c:pt>
                <c:pt idx="5461">
                  <c:v>292.7911376953125</c:v>
                </c:pt>
                <c:pt idx="5462">
                  <c:v>251.5776672363281</c:v>
                </c:pt>
                <c:pt idx="5463">
                  <c:v>234.97120666503909</c:v>
                </c:pt>
                <c:pt idx="5464">
                  <c:v>219.17317199707031</c:v>
                </c:pt>
                <c:pt idx="5465">
                  <c:v>256.64495849609381</c:v>
                </c:pt>
                <c:pt idx="5466">
                  <c:v>283.38821411132813</c:v>
                </c:pt>
                <c:pt idx="5467">
                  <c:v>270.60443115234381</c:v>
                </c:pt>
                <c:pt idx="5468">
                  <c:v>292.09671020507813</c:v>
                </c:pt>
                <c:pt idx="5469">
                  <c:v>265.16888427734381</c:v>
                </c:pt>
                <c:pt idx="5470">
                  <c:v>269.69158935546881</c:v>
                </c:pt>
                <c:pt idx="5471">
                  <c:v>259.82916259765619</c:v>
                </c:pt>
                <c:pt idx="5472">
                  <c:v>263.81173706054688</c:v>
                </c:pt>
                <c:pt idx="5473">
                  <c:v>251.85682678222659</c:v>
                </c:pt>
                <c:pt idx="5474">
                  <c:v>257.74545288085938</c:v>
                </c:pt>
                <c:pt idx="5475">
                  <c:v>227.79705810546881</c:v>
                </c:pt>
                <c:pt idx="5476">
                  <c:v>170.56953430175781</c:v>
                </c:pt>
                <c:pt idx="5477">
                  <c:v>166.44415283203119</c:v>
                </c:pt>
                <c:pt idx="5478">
                  <c:v>177.1411437988281</c:v>
                </c:pt>
                <c:pt idx="5479">
                  <c:v>275.15359497070313</c:v>
                </c:pt>
                <c:pt idx="5480">
                  <c:v>284.15228271484381</c:v>
                </c:pt>
                <c:pt idx="5481">
                  <c:v>210.1528015136719</c:v>
                </c:pt>
                <c:pt idx="5482">
                  <c:v>256.72601318359381</c:v>
                </c:pt>
                <c:pt idx="5483">
                  <c:v>234.32130432128909</c:v>
                </c:pt>
                <c:pt idx="5484">
                  <c:v>216.80497741699219</c:v>
                </c:pt>
                <c:pt idx="5485">
                  <c:v>201.9283752441406</c:v>
                </c:pt>
                <c:pt idx="5486">
                  <c:v>179.75349426269531</c:v>
                </c:pt>
                <c:pt idx="5487">
                  <c:v>164.91609191894531</c:v>
                </c:pt>
                <c:pt idx="5488">
                  <c:v>190.15956115722659</c:v>
                </c:pt>
                <c:pt idx="5489">
                  <c:v>194.36671447753909</c:v>
                </c:pt>
                <c:pt idx="5490">
                  <c:v>201.56822204589841</c:v>
                </c:pt>
                <c:pt idx="5491">
                  <c:v>189.04783630371091</c:v>
                </c:pt>
                <c:pt idx="5492">
                  <c:v>179.7829284667969</c:v>
                </c:pt>
                <c:pt idx="5493">
                  <c:v>209.27174377441409</c:v>
                </c:pt>
                <c:pt idx="5494">
                  <c:v>197.54188537597659</c:v>
                </c:pt>
                <c:pt idx="5495">
                  <c:v>198.21269226074219</c:v>
                </c:pt>
                <c:pt idx="5496">
                  <c:v>187.7919921875</c:v>
                </c:pt>
                <c:pt idx="5497">
                  <c:v>204.40960693359381</c:v>
                </c:pt>
                <c:pt idx="5498">
                  <c:v>250.60240173339841</c:v>
                </c:pt>
                <c:pt idx="5499">
                  <c:v>212.1524963378906</c:v>
                </c:pt>
                <c:pt idx="5500">
                  <c:v>210.1094665527344</c:v>
                </c:pt>
                <c:pt idx="5501">
                  <c:v>194.64549255371091</c:v>
                </c:pt>
                <c:pt idx="5502">
                  <c:v>204.77348327636719</c:v>
                </c:pt>
                <c:pt idx="5503">
                  <c:v>201.91004943847659</c:v>
                </c:pt>
                <c:pt idx="5504">
                  <c:v>219.0513610839844</c:v>
                </c:pt>
                <c:pt idx="5505">
                  <c:v>218.09254455566409</c:v>
                </c:pt>
                <c:pt idx="5506">
                  <c:v>221.799560546875</c:v>
                </c:pt>
                <c:pt idx="5507">
                  <c:v>183.37007141113281</c:v>
                </c:pt>
                <c:pt idx="5508">
                  <c:v>192.81736755371091</c:v>
                </c:pt>
                <c:pt idx="5509">
                  <c:v>190.79756164550781</c:v>
                </c:pt>
                <c:pt idx="5510">
                  <c:v>189.5335388183594</c:v>
                </c:pt>
                <c:pt idx="5511">
                  <c:v>208.96199035644531</c:v>
                </c:pt>
                <c:pt idx="5512">
                  <c:v>215.0108947753906</c:v>
                </c:pt>
                <c:pt idx="5513">
                  <c:v>246.1214599609375</c:v>
                </c:pt>
                <c:pt idx="5514">
                  <c:v>210.24366760253909</c:v>
                </c:pt>
                <c:pt idx="5515">
                  <c:v>224.1502380371094</c:v>
                </c:pt>
                <c:pt idx="5516">
                  <c:v>252.50978088378909</c:v>
                </c:pt>
                <c:pt idx="5517">
                  <c:v>269.1683349609375</c:v>
                </c:pt>
                <c:pt idx="5518">
                  <c:v>332.44259643554688</c:v>
                </c:pt>
                <c:pt idx="5519">
                  <c:v>348.01654052734381</c:v>
                </c:pt>
                <c:pt idx="5520">
                  <c:v>302.35281372070313</c:v>
                </c:pt>
                <c:pt idx="5521">
                  <c:v>322.57247924804688</c:v>
                </c:pt>
                <c:pt idx="5522">
                  <c:v>409.41830444335938</c:v>
                </c:pt>
                <c:pt idx="5523">
                  <c:v>366.75137329101563</c:v>
                </c:pt>
                <c:pt idx="5524">
                  <c:v>355.3516845703125</c:v>
                </c:pt>
                <c:pt idx="5525">
                  <c:v>336.28408813476563</c:v>
                </c:pt>
                <c:pt idx="5526">
                  <c:v>336.11666870117188</c:v>
                </c:pt>
                <c:pt idx="5527">
                  <c:v>324.68997192382813</c:v>
                </c:pt>
                <c:pt idx="5528">
                  <c:v>338.14337158203119</c:v>
                </c:pt>
                <c:pt idx="5529">
                  <c:v>345.92251586914063</c:v>
                </c:pt>
                <c:pt idx="5530">
                  <c:v>333.12368774414063</c:v>
                </c:pt>
                <c:pt idx="5531">
                  <c:v>298.86459350585938</c:v>
                </c:pt>
                <c:pt idx="5532">
                  <c:v>308.69970703125</c:v>
                </c:pt>
                <c:pt idx="5533">
                  <c:v>360.05035400390619</c:v>
                </c:pt>
                <c:pt idx="5534">
                  <c:v>311.4261474609375</c:v>
                </c:pt>
                <c:pt idx="5535">
                  <c:v>309.7052001953125</c:v>
                </c:pt>
                <c:pt idx="5536">
                  <c:v>331.89935302734381</c:v>
                </c:pt>
                <c:pt idx="5537">
                  <c:v>334.22613525390619</c:v>
                </c:pt>
                <c:pt idx="5538">
                  <c:v>422.73098754882813</c:v>
                </c:pt>
                <c:pt idx="5539">
                  <c:v>388.62545776367188</c:v>
                </c:pt>
                <c:pt idx="5540">
                  <c:v>373.17233276367188</c:v>
                </c:pt>
                <c:pt idx="5541">
                  <c:v>381.76934814453119</c:v>
                </c:pt>
                <c:pt idx="5542">
                  <c:v>388.29766845703119</c:v>
                </c:pt>
                <c:pt idx="5543">
                  <c:v>380.70648193359381</c:v>
                </c:pt>
                <c:pt idx="5544">
                  <c:v>341.32485961914063</c:v>
                </c:pt>
                <c:pt idx="5545">
                  <c:v>512.19091796875</c:v>
                </c:pt>
                <c:pt idx="5546">
                  <c:v>629.09368896484375</c:v>
                </c:pt>
                <c:pt idx="5547">
                  <c:v>471.21633911132813</c:v>
                </c:pt>
                <c:pt idx="5548">
                  <c:v>470.38973999023438</c:v>
                </c:pt>
                <c:pt idx="5549">
                  <c:v>486.73208618164063</c:v>
                </c:pt>
                <c:pt idx="5550">
                  <c:v>490.60137939453119</c:v>
                </c:pt>
                <c:pt idx="5551">
                  <c:v>570.61077880859375</c:v>
                </c:pt>
                <c:pt idx="5552">
                  <c:v>696.55426025390625</c:v>
                </c:pt>
                <c:pt idx="5553">
                  <c:v>654.28204345703125</c:v>
                </c:pt>
                <c:pt idx="5554">
                  <c:v>599.172607421875</c:v>
                </c:pt>
                <c:pt idx="5555">
                  <c:v>562.27471923828125</c:v>
                </c:pt>
                <c:pt idx="5556">
                  <c:v>533.51849365234375</c:v>
                </c:pt>
                <c:pt idx="5557">
                  <c:v>427.93734741210938</c:v>
                </c:pt>
                <c:pt idx="5558">
                  <c:v>472.28543090820313</c:v>
                </c:pt>
                <c:pt idx="5559">
                  <c:v>488.09664916992188</c:v>
                </c:pt>
                <c:pt idx="5560">
                  <c:v>487.37393188476563</c:v>
                </c:pt>
                <c:pt idx="5561">
                  <c:v>506.41098022460938</c:v>
                </c:pt>
                <c:pt idx="5562">
                  <c:v>558.87274169921875</c:v>
                </c:pt>
                <c:pt idx="5563">
                  <c:v>635.41845703125</c:v>
                </c:pt>
                <c:pt idx="5564">
                  <c:v>415.73745727539063</c:v>
                </c:pt>
                <c:pt idx="5565">
                  <c:v>536.697021484375</c:v>
                </c:pt>
                <c:pt idx="5566">
                  <c:v>492.7802734375</c:v>
                </c:pt>
                <c:pt idx="5567">
                  <c:v>544.522216796875</c:v>
                </c:pt>
                <c:pt idx="5568">
                  <c:v>621.72760009765625</c:v>
                </c:pt>
                <c:pt idx="5569">
                  <c:v>661.4718017578125</c:v>
                </c:pt>
                <c:pt idx="5570">
                  <c:v>518.77301025390625</c:v>
                </c:pt>
                <c:pt idx="5571">
                  <c:v>621.05535888671875</c:v>
                </c:pt>
                <c:pt idx="5572">
                  <c:v>542.66766357421875</c:v>
                </c:pt>
                <c:pt idx="5573">
                  <c:v>738.9827880859375</c:v>
                </c:pt>
                <c:pt idx="5574">
                  <c:v>646.361328125</c:v>
                </c:pt>
                <c:pt idx="5575">
                  <c:v>652.36920166015625</c:v>
                </c:pt>
                <c:pt idx="5576">
                  <c:v>537.78472900390625</c:v>
                </c:pt>
                <c:pt idx="5577">
                  <c:v>611.42633056640625</c:v>
                </c:pt>
                <c:pt idx="5578">
                  <c:v>790.570068359375</c:v>
                </c:pt>
                <c:pt idx="5579">
                  <c:v>895.42584228515625</c:v>
                </c:pt>
                <c:pt idx="5580">
                  <c:v>728.9173583984375</c:v>
                </c:pt>
                <c:pt idx="5581">
                  <c:v>753.04217529296875</c:v>
                </c:pt>
                <c:pt idx="5582">
                  <c:v>823.00445556640625</c:v>
                </c:pt>
                <c:pt idx="5583">
                  <c:v>963.66741943359375</c:v>
                </c:pt>
                <c:pt idx="5584">
                  <c:v>917.10003662109375</c:v>
                </c:pt>
                <c:pt idx="5585">
                  <c:v>779.82843017578125</c:v>
                </c:pt>
                <c:pt idx="5586">
                  <c:v>671.29827880859375</c:v>
                </c:pt>
                <c:pt idx="5587">
                  <c:v>791.903564453125</c:v>
                </c:pt>
                <c:pt idx="5588">
                  <c:v>796.9140625</c:v>
                </c:pt>
                <c:pt idx="5589">
                  <c:v>827.64111328125</c:v>
                </c:pt>
                <c:pt idx="5590">
                  <c:v>747.87628173828125</c:v>
                </c:pt>
                <c:pt idx="5591">
                  <c:v>1049.285034179688</c:v>
                </c:pt>
                <c:pt idx="5592">
                  <c:v>1315.937255859375</c:v>
                </c:pt>
                <c:pt idx="5593">
                  <c:v>1282.828979492188</c:v>
                </c:pt>
                <c:pt idx="5594">
                  <c:v>1178.752807617188</c:v>
                </c:pt>
                <c:pt idx="5595">
                  <c:v>1030.384887695312</c:v>
                </c:pt>
                <c:pt idx="5596">
                  <c:v>912.09002685546875</c:v>
                </c:pt>
                <c:pt idx="5597">
                  <c:v>1177.572387695312</c:v>
                </c:pt>
                <c:pt idx="5598">
                  <c:v>994.29547119140625</c:v>
                </c:pt>
                <c:pt idx="5599">
                  <c:v>944.87396240234375</c:v>
                </c:pt>
                <c:pt idx="5600">
                  <c:v>1059.293579101562</c:v>
                </c:pt>
                <c:pt idx="5601">
                  <c:v>963.0233154296875</c:v>
                </c:pt>
                <c:pt idx="5602">
                  <c:v>1013.681823730469</c:v>
                </c:pt>
                <c:pt idx="5603">
                  <c:v>895.50555419921875</c:v>
                </c:pt>
                <c:pt idx="5604">
                  <c:v>862.1722412109375</c:v>
                </c:pt>
                <c:pt idx="5605">
                  <c:v>1183.421752929688</c:v>
                </c:pt>
                <c:pt idx="5606">
                  <c:v>1050.769409179688</c:v>
                </c:pt>
                <c:pt idx="5607">
                  <c:v>1054.4716796875</c:v>
                </c:pt>
                <c:pt idx="5608">
                  <c:v>1132.709106445312</c:v>
                </c:pt>
                <c:pt idx="5609">
                  <c:v>1478.478637695312</c:v>
                </c:pt>
                <c:pt idx="5610">
                  <c:v>1515.80615234375</c:v>
                </c:pt>
                <c:pt idx="5611">
                  <c:v>1452.327514648438</c:v>
                </c:pt>
                <c:pt idx="5612">
                  <c:v>1335.192504882812</c:v>
                </c:pt>
                <c:pt idx="5613">
                  <c:v>1402.368896484375</c:v>
                </c:pt>
                <c:pt idx="5614">
                  <c:v>1397.817749023438</c:v>
                </c:pt>
                <c:pt idx="5615">
                  <c:v>1313.193237304688</c:v>
                </c:pt>
                <c:pt idx="5616">
                  <c:v>1226.623657226562</c:v>
                </c:pt>
                <c:pt idx="5617">
                  <c:v>1376.405639648438</c:v>
                </c:pt>
                <c:pt idx="5618">
                  <c:v>1347.836791992188</c:v>
                </c:pt>
                <c:pt idx="5619">
                  <c:v>1442.661376953125</c:v>
                </c:pt>
                <c:pt idx="5620">
                  <c:v>1404.021240234375</c:v>
                </c:pt>
                <c:pt idx="5621">
                  <c:v>1468.280029296875</c:v>
                </c:pt>
                <c:pt idx="5622">
                  <c:v>1441.803344726562</c:v>
                </c:pt>
                <c:pt idx="5623">
                  <c:v>1481.964721679688</c:v>
                </c:pt>
                <c:pt idx="5624">
                  <c:v>1406.223876953125</c:v>
                </c:pt>
                <c:pt idx="5625">
                  <c:v>1574.361938476562</c:v>
                </c:pt>
                <c:pt idx="5626">
                  <c:v>1430.771362304688</c:v>
                </c:pt>
                <c:pt idx="5627">
                  <c:v>1407.953491210938</c:v>
                </c:pt>
                <c:pt idx="5628">
                  <c:v>1452.32568359375</c:v>
                </c:pt>
                <c:pt idx="5629">
                  <c:v>1481.729370117188</c:v>
                </c:pt>
                <c:pt idx="5630">
                  <c:v>1372.354125976562</c:v>
                </c:pt>
                <c:pt idx="5631">
                  <c:v>1521.3369140625</c:v>
                </c:pt>
                <c:pt idx="5632">
                  <c:v>1434.664672851562</c:v>
                </c:pt>
                <c:pt idx="5633">
                  <c:v>1528.48583984375</c:v>
                </c:pt>
                <c:pt idx="5634">
                  <c:v>1466.634155273438</c:v>
                </c:pt>
                <c:pt idx="5635">
                  <c:v>1344.347045898438</c:v>
                </c:pt>
                <c:pt idx="5636">
                  <c:v>1220.315185546875</c:v>
                </c:pt>
                <c:pt idx="5637">
                  <c:v>1376.178100585938</c:v>
                </c:pt>
                <c:pt idx="5638">
                  <c:v>1494.647094726562</c:v>
                </c:pt>
                <c:pt idx="5639">
                  <c:v>1518.000244140625</c:v>
                </c:pt>
                <c:pt idx="5640">
                  <c:v>1486.749145507812</c:v>
                </c:pt>
                <c:pt idx="5641">
                  <c:v>1435.312744140625</c:v>
                </c:pt>
                <c:pt idx="5642">
                  <c:v>1528.317138671875</c:v>
                </c:pt>
                <c:pt idx="5643">
                  <c:v>1726.93017578125</c:v>
                </c:pt>
                <c:pt idx="5644">
                  <c:v>1877.645629882812</c:v>
                </c:pt>
                <c:pt idx="5645">
                  <c:v>1995.077758789062</c:v>
                </c:pt>
                <c:pt idx="5646">
                  <c:v>1872.718872070312</c:v>
                </c:pt>
                <c:pt idx="5647">
                  <c:v>1763.523559570312</c:v>
                </c:pt>
                <c:pt idx="5648">
                  <c:v>1879.673706054688</c:v>
                </c:pt>
                <c:pt idx="5649">
                  <c:v>1805.461547851562</c:v>
                </c:pt>
                <c:pt idx="5650">
                  <c:v>1734.7392578125</c:v>
                </c:pt>
                <c:pt idx="5651">
                  <c:v>1752.086303710938</c:v>
                </c:pt>
                <c:pt idx="5652">
                  <c:v>1882.597045898438</c:v>
                </c:pt>
                <c:pt idx="5653">
                  <c:v>2016.9560546875</c:v>
                </c:pt>
                <c:pt idx="5654">
                  <c:v>2036.928344726562</c:v>
                </c:pt>
                <c:pt idx="5655">
                  <c:v>2089.161865234375</c:v>
                </c:pt>
                <c:pt idx="5656">
                  <c:v>1995.608642578125</c:v>
                </c:pt>
                <c:pt idx="5657">
                  <c:v>2028.7646484375</c:v>
                </c:pt>
                <c:pt idx="5658">
                  <c:v>2121.92138671875</c:v>
                </c:pt>
                <c:pt idx="5659">
                  <c:v>1968.30517578125</c:v>
                </c:pt>
                <c:pt idx="5660">
                  <c:v>1600.32275390625</c:v>
                </c:pt>
                <c:pt idx="5661">
                  <c:v>1596.115112304688</c:v>
                </c:pt>
                <c:pt idx="5662">
                  <c:v>1498.814575195312</c:v>
                </c:pt>
                <c:pt idx="5663">
                  <c:v>1722.938110351562</c:v>
                </c:pt>
                <c:pt idx="5664">
                  <c:v>1729.697631835938</c:v>
                </c:pt>
                <c:pt idx="5665">
                  <c:v>1590.563354492188</c:v>
                </c:pt>
                <c:pt idx="5666">
                  <c:v>1721.011108398438</c:v>
                </c:pt>
                <c:pt idx="5667">
                  <c:v>1836.337768554688</c:v>
                </c:pt>
                <c:pt idx="5668">
                  <c:v>1846.50439453125</c:v>
                </c:pt>
                <c:pt idx="5669">
                  <c:v>2062.5556640625</c:v>
                </c:pt>
                <c:pt idx="5670">
                  <c:v>1711.647705078125</c:v>
                </c:pt>
                <c:pt idx="5671">
                  <c:v>1898.921508789062</c:v>
                </c:pt>
                <c:pt idx="5672">
                  <c:v>1988.091674804688</c:v>
                </c:pt>
                <c:pt idx="5673">
                  <c:v>1974.205078125</c:v>
                </c:pt>
                <c:pt idx="5674">
                  <c:v>2046.91455078125</c:v>
                </c:pt>
                <c:pt idx="5675">
                  <c:v>1685.841674804688</c:v>
                </c:pt>
                <c:pt idx="5676">
                  <c:v>1610.703125</c:v>
                </c:pt>
                <c:pt idx="5677">
                  <c:v>1653.715087890625</c:v>
                </c:pt>
                <c:pt idx="5678">
                  <c:v>1615.885620117188</c:v>
                </c:pt>
                <c:pt idx="5679">
                  <c:v>1724.709106445312</c:v>
                </c:pt>
                <c:pt idx="5680">
                  <c:v>1663.772338867188</c:v>
                </c:pt>
                <c:pt idx="5681">
                  <c:v>1659.763916015625</c:v>
                </c:pt>
                <c:pt idx="5682">
                  <c:v>1726.930541992188</c:v>
                </c:pt>
                <c:pt idx="5683">
                  <c:v>1783.144897460938</c:v>
                </c:pt>
                <c:pt idx="5684">
                  <c:v>1923.0986328125</c:v>
                </c:pt>
                <c:pt idx="5685">
                  <c:v>1673.069458007812</c:v>
                </c:pt>
                <c:pt idx="5686">
                  <c:v>1476.342895507812</c:v>
                </c:pt>
                <c:pt idx="5687">
                  <c:v>1544.578125</c:v>
                </c:pt>
                <c:pt idx="5688">
                  <c:v>1667.586547851562</c:v>
                </c:pt>
                <c:pt idx="5689">
                  <c:v>1635.942993164062</c:v>
                </c:pt>
                <c:pt idx="5690">
                  <c:v>1707.033325195312</c:v>
                </c:pt>
                <c:pt idx="5691">
                  <c:v>1655.7841796875</c:v>
                </c:pt>
                <c:pt idx="5692">
                  <c:v>1460.11328125</c:v>
                </c:pt>
                <c:pt idx="5693">
                  <c:v>1340.750610351562</c:v>
                </c:pt>
                <c:pt idx="5694">
                  <c:v>1125.053588867188</c:v>
                </c:pt>
                <c:pt idx="5695">
                  <c:v>1569.011596679688</c:v>
                </c:pt>
                <c:pt idx="5696">
                  <c:v>1656.04296875</c:v>
                </c:pt>
                <c:pt idx="5697">
                  <c:v>1580.611938476562</c:v>
                </c:pt>
                <c:pt idx="5698">
                  <c:v>1363.83056640625</c:v>
                </c:pt>
                <c:pt idx="5699">
                  <c:v>1225.88232421875</c:v>
                </c:pt>
                <c:pt idx="5700">
                  <c:v>1293.293334960938</c:v>
                </c:pt>
                <c:pt idx="5701">
                  <c:v>1385.0595703125</c:v>
                </c:pt>
                <c:pt idx="5702">
                  <c:v>1312.703247070312</c:v>
                </c:pt>
                <c:pt idx="5703">
                  <c:v>1345.207153320312</c:v>
                </c:pt>
                <c:pt idx="5704">
                  <c:v>1269.975952148438</c:v>
                </c:pt>
                <c:pt idx="5705">
                  <c:v>1123.158325195312</c:v>
                </c:pt>
                <c:pt idx="5706">
                  <c:v>1305.687133789062</c:v>
                </c:pt>
                <c:pt idx="5707">
                  <c:v>1285.6591796875</c:v>
                </c:pt>
                <c:pt idx="5708">
                  <c:v>1188.294799804688</c:v>
                </c:pt>
                <c:pt idx="5709">
                  <c:v>1227.829223632812</c:v>
                </c:pt>
                <c:pt idx="5710">
                  <c:v>1183.228881835938</c:v>
                </c:pt>
                <c:pt idx="5711">
                  <c:v>1094.267700195312</c:v>
                </c:pt>
                <c:pt idx="5712">
                  <c:v>1328.002807617188</c:v>
                </c:pt>
                <c:pt idx="5713">
                  <c:v>1152.186767578125</c:v>
                </c:pt>
                <c:pt idx="5714">
                  <c:v>1220.877319335938</c:v>
                </c:pt>
                <c:pt idx="5715">
                  <c:v>1021.594665527344</c:v>
                </c:pt>
                <c:pt idx="5716">
                  <c:v>1046.596923828125</c:v>
                </c:pt>
                <c:pt idx="5717">
                  <c:v>1138.572631835938</c:v>
                </c:pt>
                <c:pt idx="5718">
                  <c:v>1020.410339355469</c:v>
                </c:pt>
                <c:pt idx="5719">
                  <c:v>1056.573608398438</c:v>
                </c:pt>
                <c:pt idx="5720">
                  <c:v>1084.90380859375</c:v>
                </c:pt>
                <c:pt idx="5721">
                  <c:v>1216.044799804688</c:v>
                </c:pt>
                <c:pt idx="5722">
                  <c:v>1049.003173828125</c:v>
                </c:pt>
                <c:pt idx="5723">
                  <c:v>1037.786010742188</c:v>
                </c:pt>
                <c:pt idx="5724">
                  <c:v>998.75115966796875</c:v>
                </c:pt>
                <c:pt idx="5725">
                  <c:v>1094.1318359375</c:v>
                </c:pt>
                <c:pt idx="5726">
                  <c:v>1022.970703125</c:v>
                </c:pt>
                <c:pt idx="5727">
                  <c:v>983.02313232421875</c:v>
                </c:pt>
                <c:pt idx="5728">
                  <c:v>1199.686401367188</c:v>
                </c:pt>
                <c:pt idx="5729">
                  <c:v>1050.256713867188</c:v>
                </c:pt>
                <c:pt idx="5730">
                  <c:v>772.24737548828125</c:v>
                </c:pt>
                <c:pt idx="5731">
                  <c:v>728.03350830078125</c:v>
                </c:pt>
                <c:pt idx="5732">
                  <c:v>715.4447021484375</c:v>
                </c:pt>
                <c:pt idx="5733">
                  <c:v>689.0684814453125</c:v>
                </c:pt>
                <c:pt idx="5734">
                  <c:v>694.53021240234375</c:v>
                </c:pt>
                <c:pt idx="5735">
                  <c:v>765.18597412109375</c:v>
                </c:pt>
                <c:pt idx="5736">
                  <c:v>734.19573974609375</c:v>
                </c:pt>
                <c:pt idx="5737">
                  <c:v>696.1427001953125</c:v>
                </c:pt>
                <c:pt idx="5738">
                  <c:v>778.66363525390625</c:v>
                </c:pt>
                <c:pt idx="5739">
                  <c:v>890.11236572265625</c:v>
                </c:pt>
                <c:pt idx="5740">
                  <c:v>768.90753173828125</c:v>
                </c:pt>
                <c:pt idx="5741">
                  <c:v>896.6728515625</c:v>
                </c:pt>
                <c:pt idx="5742">
                  <c:v>758.01983642578125</c:v>
                </c:pt>
                <c:pt idx="5743">
                  <c:v>726.22119140625</c:v>
                </c:pt>
                <c:pt idx="5744">
                  <c:v>798.40338134765625</c:v>
                </c:pt>
                <c:pt idx="5745">
                  <c:v>599.35198974609375</c:v>
                </c:pt>
                <c:pt idx="5746">
                  <c:v>445.12615966796881</c:v>
                </c:pt>
                <c:pt idx="5747">
                  <c:v>582.78546142578125</c:v>
                </c:pt>
                <c:pt idx="5748">
                  <c:v>564.97039794921875</c:v>
                </c:pt>
                <c:pt idx="5749">
                  <c:v>533.4908447265625</c:v>
                </c:pt>
                <c:pt idx="5750">
                  <c:v>538.62762451171875</c:v>
                </c:pt>
                <c:pt idx="5751">
                  <c:v>469.43121337890619</c:v>
                </c:pt>
                <c:pt idx="5752">
                  <c:v>583.52227783203125</c:v>
                </c:pt>
                <c:pt idx="5753">
                  <c:v>546.32745361328125</c:v>
                </c:pt>
                <c:pt idx="5754">
                  <c:v>701.81622314453125</c:v>
                </c:pt>
                <c:pt idx="5755">
                  <c:v>817.45855712890625</c:v>
                </c:pt>
                <c:pt idx="5756">
                  <c:v>626.57403564453125</c:v>
                </c:pt>
                <c:pt idx="5757">
                  <c:v>500.737060546875</c:v>
                </c:pt>
                <c:pt idx="5758">
                  <c:v>525.16229248046875</c:v>
                </c:pt>
                <c:pt idx="5759">
                  <c:v>477.1712646484375</c:v>
                </c:pt>
                <c:pt idx="5760">
                  <c:v>519.5577392578125</c:v>
                </c:pt>
                <c:pt idx="5761">
                  <c:v>330.97775268554688</c:v>
                </c:pt>
                <c:pt idx="5762">
                  <c:v>309.41854858398438</c:v>
                </c:pt>
                <c:pt idx="5763">
                  <c:v>266.41598510742188</c:v>
                </c:pt>
                <c:pt idx="5764">
                  <c:v>289.68231201171881</c:v>
                </c:pt>
                <c:pt idx="5765">
                  <c:v>367.99569702148438</c:v>
                </c:pt>
                <c:pt idx="5766">
                  <c:v>311.29779052734381</c:v>
                </c:pt>
                <c:pt idx="5767">
                  <c:v>269.75140380859381</c:v>
                </c:pt>
                <c:pt idx="5768">
                  <c:v>318.85391235351563</c:v>
                </c:pt>
                <c:pt idx="5769">
                  <c:v>205.52806091308591</c:v>
                </c:pt>
                <c:pt idx="5770">
                  <c:v>172.28912353515619</c:v>
                </c:pt>
                <c:pt idx="5771">
                  <c:v>210.05027770996091</c:v>
                </c:pt>
                <c:pt idx="5772">
                  <c:v>276.47567749023438</c:v>
                </c:pt>
                <c:pt idx="5773">
                  <c:v>318.05972290039063</c:v>
                </c:pt>
                <c:pt idx="5774">
                  <c:v>243.9722595214844</c:v>
                </c:pt>
                <c:pt idx="5775">
                  <c:v>221.27662658691409</c:v>
                </c:pt>
                <c:pt idx="5776">
                  <c:v>173.9704284667969</c:v>
                </c:pt>
                <c:pt idx="5777">
                  <c:v>265.322509765625</c:v>
                </c:pt>
                <c:pt idx="5778">
                  <c:v>254.7727966308594</c:v>
                </c:pt>
                <c:pt idx="5779">
                  <c:v>239.18028259277341</c:v>
                </c:pt>
                <c:pt idx="5780">
                  <c:v>226.73487854003909</c:v>
                </c:pt>
                <c:pt idx="5781">
                  <c:v>449.97296142578119</c:v>
                </c:pt>
                <c:pt idx="5782">
                  <c:v>510.53671264648438</c:v>
                </c:pt>
                <c:pt idx="5783">
                  <c:v>270.0986328125</c:v>
                </c:pt>
                <c:pt idx="5784">
                  <c:v>227.02769470214841</c:v>
                </c:pt>
                <c:pt idx="5785">
                  <c:v>190.89006042480469</c:v>
                </c:pt>
                <c:pt idx="5786">
                  <c:v>283.58389282226563</c:v>
                </c:pt>
                <c:pt idx="5787">
                  <c:v>222.85270690917969</c:v>
                </c:pt>
                <c:pt idx="5788">
                  <c:v>279.03775024414063</c:v>
                </c:pt>
                <c:pt idx="5789">
                  <c:v>338.11785888671881</c:v>
                </c:pt>
                <c:pt idx="5790">
                  <c:v>329.52243041992188</c:v>
                </c:pt>
                <c:pt idx="5791">
                  <c:v>272.53640747070313</c:v>
                </c:pt>
                <c:pt idx="5792">
                  <c:v>240.53895568847659</c:v>
                </c:pt>
                <c:pt idx="5793">
                  <c:v>256.39480590820313</c:v>
                </c:pt>
                <c:pt idx="5794">
                  <c:v>238.6304016113281</c:v>
                </c:pt>
                <c:pt idx="5795">
                  <c:v>235.6346435546875</c:v>
                </c:pt>
                <c:pt idx="5796">
                  <c:v>262.71145629882813</c:v>
                </c:pt>
                <c:pt idx="5797">
                  <c:v>289.33761596679688</c:v>
                </c:pt>
                <c:pt idx="5798">
                  <c:v>303.67123413085938</c:v>
                </c:pt>
                <c:pt idx="5799">
                  <c:v>300.9998779296875</c:v>
                </c:pt>
                <c:pt idx="5800">
                  <c:v>244.19010925292969</c:v>
                </c:pt>
                <c:pt idx="5801">
                  <c:v>203.16661071777341</c:v>
                </c:pt>
                <c:pt idx="5802">
                  <c:v>117.3669509887695</c:v>
                </c:pt>
                <c:pt idx="5803">
                  <c:v>208.59504699707031</c:v>
                </c:pt>
                <c:pt idx="5804">
                  <c:v>235.3726501464844</c:v>
                </c:pt>
                <c:pt idx="5805">
                  <c:v>208.28919982910159</c:v>
                </c:pt>
                <c:pt idx="5806">
                  <c:v>244.23762512207031</c:v>
                </c:pt>
                <c:pt idx="5807">
                  <c:v>338.14697265625</c:v>
                </c:pt>
                <c:pt idx="5808">
                  <c:v>308.38516235351563</c:v>
                </c:pt>
                <c:pt idx="5809">
                  <c:v>281.81900024414063</c:v>
                </c:pt>
                <c:pt idx="5810">
                  <c:v>305.48971557617188</c:v>
                </c:pt>
                <c:pt idx="5811">
                  <c:v>255.37626647949219</c:v>
                </c:pt>
                <c:pt idx="5812">
                  <c:v>278.68020629882813</c:v>
                </c:pt>
                <c:pt idx="5813">
                  <c:v>302.06683349609381</c:v>
                </c:pt>
                <c:pt idx="5814">
                  <c:v>272.66067504882813</c:v>
                </c:pt>
                <c:pt idx="5815">
                  <c:v>248.20075988769531</c:v>
                </c:pt>
                <c:pt idx="5816">
                  <c:v>216.27970886230469</c:v>
                </c:pt>
                <c:pt idx="5817">
                  <c:v>256.29568481445313</c:v>
                </c:pt>
                <c:pt idx="5818">
                  <c:v>295.26974487304688</c:v>
                </c:pt>
                <c:pt idx="5819">
                  <c:v>244.36323547363281</c:v>
                </c:pt>
                <c:pt idx="5820">
                  <c:v>219.1618957519531</c:v>
                </c:pt>
                <c:pt idx="5821">
                  <c:v>230.71246337890619</c:v>
                </c:pt>
                <c:pt idx="5822">
                  <c:v>243.5428466796875</c:v>
                </c:pt>
                <c:pt idx="5823">
                  <c:v>279.13681030273438</c:v>
                </c:pt>
                <c:pt idx="5824">
                  <c:v>277.90615844726563</c:v>
                </c:pt>
                <c:pt idx="5825">
                  <c:v>269.69613647460938</c:v>
                </c:pt>
                <c:pt idx="5826">
                  <c:v>272.633056640625</c:v>
                </c:pt>
                <c:pt idx="5827">
                  <c:v>277.4049072265625</c:v>
                </c:pt>
                <c:pt idx="5828">
                  <c:v>253.9148864746094</c:v>
                </c:pt>
                <c:pt idx="5829">
                  <c:v>272.51654052734381</c:v>
                </c:pt>
                <c:pt idx="5830">
                  <c:v>324.26797485351563</c:v>
                </c:pt>
                <c:pt idx="5831">
                  <c:v>292.908203125</c:v>
                </c:pt>
                <c:pt idx="5832">
                  <c:v>260.54074096679688</c:v>
                </c:pt>
                <c:pt idx="5833">
                  <c:v>253.03559875488281</c:v>
                </c:pt>
                <c:pt idx="5834">
                  <c:v>266.89981079101563</c:v>
                </c:pt>
                <c:pt idx="5835">
                  <c:v>274.3546142578125</c:v>
                </c:pt>
                <c:pt idx="5836">
                  <c:v>257.05908203125</c:v>
                </c:pt>
                <c:pt idx="5837">
                  <c:v>237.36964416503909</c:v>
                </c:pt>
                <c:pt idx="5838">
                  <c:v>242.22715759277341</c:v>
                </c:pt>
                <c:pt idx="5839">
                  <c:v>230.15336608886719</c:v>
                </c:pt>
                <c:pt idx="5840">
                  <c:v>284.50363159179688</c:v>
                </c:pt>
                <c:pt idx="5841">
                  <c:v>284.097412109375</c:v>
                </c:pt>
                <c:pt idx="5842">
                  <c:v>278.60556030273438</c:v>
                </c:pt>
                <c:pt idx="5843">
                  <c:v>290.07235717773438</c:v>
                </c:pt>
                <c:pt idx="5844">
                  <c:v>219.94636535644531</c:v>
                </c:pt>
                <c:pt idx="5845">
                  <c:v>212.07380676269531</c:v>
                </c:pt>
                <c:pt idx="5846">
                  <c:v>232.08882141113281</c:v>
                </c:pt>
                <c:pt idx="5847">
                  <c:v>233.23588562011719</c:v>
                </c:pt>
                <c:pt idx="5848">
                  <c:v>247.13941955566409</c:v>
                </c:pt>
                <c:pt idx="5849">
                  <c:v>245.21253967285159</c:v>
                </c:pt>
                <c:pt idx="5850">
                  <c:v>250.02827453613281</c:v>
                </c:pt>
                <c:pt idx="5851">
                  <c:v>229.742431640625</c:v>
                </c:pt>
                <c:pt idx="5852">
                  <c:v>234.96336364746091</c:v>
                </c:pt>
                <c:pt idx="5853">
                  <c:v>212.08860778808591</c:v>
                </c:pt>
                <c:pt idx="5854">
                  <c:v>212.45783996582031</c:v>
                </c:pt>
                <c:pt idx="5855">
                  <c:v>211.3910827636719</c:v>
                </c:pt>
                <c:pt idx="5856">
                  <c:v>197.060302734375</c:v>
                </c:pt>
                <c:pt idx="5857">
                  <c:v>212.36375427246091</c:v>
                </c:pt>
                <c:pt idx="5858">
                  <c:v>248.970458984375</c:v>
                </c:pt>
                <c:pt idx="5859">
                  <c:v>218.81672668457031</c:v>
                </c:pt>
                <c:pt idx="5860">
                  <c:v>236.68083190917969</c:v>
                </c:pt>
                <c:pt idx="5861">
                  <c:v>197.86784362792969</c:v>
                </c:pt>
                <c:pt idx="5862">
                  <c:v>214.57142639160159</c:v>
                </c:pt>
                <c:pt idx="5863">
                  <c:v>212.5179443359375</c:v>
                </c:pt>
                <c:pt idx="5864">
                  <c:v>249.7562255859375</c:v>
                </c:pt>
                <c:pt idx="5865">
                  <c:v>251.28178405761719</c:v>
                </c:pt>
                <c:pt idx="5866">
                  <c:v>229.24095153808591</c:v>
                </c:pt>
                <c:pt idx="5867">
                  <c:v>211.51838684082031</c:v>
                </c:pt>
                <c:pt idx="5868">
                  <c:v>239.31080627441409</c:v>
                </c:pt>
                <c:pt idx="5869">
                  <c:v>267.78250122070313</c:v>
                </c:pt>
                <c:pt idx="5870">
                  <c:v>255.98797607421881</c:v>
                </c:pt>
                <c:pt idx="5871">
                  <c:v>221.3251647949219</c:v>
                </c:pt>
                <c:pt idx="5872">
                  <c:v>211.0437316894531</c:v>
                </c:pt>
                <c:pt idx="5873">
                  <c:v>244.7027587890625</c:v>
                </c:pt>
                <c:pt idx="5874">
                  <c:v>290.74755859375</c:v>
                </c:pt>
                <c:pt idx="5875">
                  <c:v>280.3509521484375</c:v>
                </c:pt>
                <c:pt idx="5876">
                  <c:v>244.15653991699219</c:v>
                </c:pt>
                <c:pt idx="5877">
                  <c:v>234.0201110839844</c:v>
                </c:pt>
                <c:pt idx="5878">
                  <c:v>221.70170593261719</c:v>
                </c:pt>
                <c:pt idx="5879">
                  <c:v>298.43463134765619</c:v>
                </c:pt>
                <c:pt idx="5880">
                  <c:v>233.28544616699219</c:v>
                </c:pt>
                <c:pt idx="5881">
                  <c:v>234.5472106933594</c:v>
                </c:pt>
                <c:pt idx="5882">
                  <c:v>234.96305847167969</c:v>
                </c:pt>
                <c:pt idx="5883">
                  <c:v>224.05052185058591</c:v>
                </c:pt>
                <c:pt idx="5884">
                  <c:v>256.53570556640619</c:v>
                </c:pt>
                <c:pt idx="5885">
                  <c:v>264.86074829101563</c:v>
                </c:pt>
                <c:pt idx="5886">
                  <c:v>245.63896179199219</c:v>
                </c:pt>
                <c:pt idx="5887">
                  <c:v>268.3990478515625</c:v>
                </c:pt>
                <c:pt idx="5888">
                  <c:v>300.19400024414063</c:v>
                </c:pt>
                <c:pt idx="5889">
                  <c:v>227.84014892578119</c:v>
                </c:pt>
                <c:pt idx="5890">
                  <c:v>217.17889404296881</c:v>
                </c:pt>
                <c:pt idx="5891">
                  <c:v>220.8106384277344</c:v>
                </c:pt>
                <c:pt idx="5892">
                  <c:v>224.08058166503909</c:v>
                </c:pt>
                <c:pt idx="5893">
                  <c:v>264.85174560546881</c:v>
                </c:pt>
                <c:pt idx="5894">
                  <c:v>304.85177612304688</c:v>
                </c:pt>
                <c:pt idx="5895">
                  <c:v>329.3980712890625</c:v>
                </c:pt>
                <c:pt idx="5896">
                  <c:v>360.28005981445313</c:v>
                </c:pt>
                <c:pt idx="5897">
                  <c:v>337.03826904296881</c:v>
                </c:pt>
                <c:pt idx="5898">
                  <c:v>307.76797485351563</c:v>
                </c:pt>
                <c:pt idx="5899">
                  <c:v>344.69345092773438</c:v>
                </c:pt>
                <c:pt idx="5900">
                  <c:v>319.13970947265619</c:v>
                </c:pt>
                <c:pt idx="5901">
                  <c:v>328.01174926757813</c:v>
                </c:pt>
                <c:pt idx="5902">
                  <c:v>345.11679077148438</c:v>
                </c:pt>
                <c:pt idx="5903">
                  <c:v>369.55374145507813</c:v>
                </c:pt>
                <c:pt idx="5904">
                  <c:v>382.71768188476563</c:v>
                </c:pt>
                <c:pt idx="5905">
                  <c:v>399.53924560546881</c:v>
                </c:pt>
                <c:pt idx="5906">
                  <c:v>399.28646850585938</c:v>
                </c:pt>
                <c:pt idx="5907">
                  <c:v>407.68960571289063</c:v>
                </c:pt>
                <c:pt idx="5908">
                  <c:v>366.1490478515625</c:v>
                </c:pt>
                <c:pt idx="5909">
                  <c:v>452.0743408203125</c:v>
                </c:pt>
                <c:pt idx="5910">
                  <c:v>484.76272583007813</c:v>
                </c:pt>
                <c:pt idx="5911">
                  <c:v>491.78628540039063</c:v>
                </c:pt>
                <c:pt idx="5912">
                  <c:v>420.8597412109375</c:v>
                </c:pt>
                <c:pt idx="5913">
                  <c:v>454.06393432617188</c:v>
                </c:pt>
                <c:pt idx="5914">
                  <c:v>470.75439453125</c:v>
                </c:pt>
                <c:pt idx="5915">
                  <c:v>472.88711547851563</c:v>
                </c:pt>
                <c:pt idx="5916">
                  <c:v>469.73538208007813</c:v>
                </c:pt>
                <c:pt idx="5917">
                  <c:v>436.46646118164063</c:v>
                </c:pt>
                <c:pt idx="5918">
                  <c:v>523.82562255859375</c:v>
                </c:pt>
                <c:pt idx="5919">
                  <c:v>514.80596923828125</c:v>
                </c:pt>
                <c:pt idx="5920">
                  <c:v>507.0364990234375</c:v>
                </c:pt>
                <c:pt idx="5921">
                  <c:v>530.85626220703125</c:v>
                </c:pt>
                <c:pt idx="5922">
                  <c:v>508.48190307617188</c:v>
                </c:pt>
                <c:pt idx="5923">
                  <c:v>482.61776733398438</c:v>
                </c:pt>
                <c:pt idx="5924">
                  <c:v>583.91693115234375</c:v>
                </c:pt>
                <c:pt idx="5925">
                  <c:v>538.22430419921875</c:v>
                </c:pt>
                <c:pt idx="5926">
                  <c:v>714.08026123046875</c:v>
                </c:pt>
                <c:pt idx="5927">
                  <c:v>556.12921142578125</c:v>
                </c:pt>
                <c:pt idx="5928">
                  <c:v>542.700927734375</c:v>
                </c:pt>
                <c:pt idx="5929">
                  <c:v>582.99371337890625</c:v>
                </c:pt>
                <c:pt idx="5930">
                  <c:v>543.183837890625</c:v>
                </c:pt>
                <c:pt idx="5931">
                  <c:v>598.21331787109375</c:v>
                </c:pt>
                <c:pt idx="5932">
                  <c:v>572.75335693359375</c:v>
                </c:pt>
                <c:pt idx="5933">
                  <c:v>600.8839111328125</c:v>
                </c:pt>
                <c:pt idx="5934">
                  <c:v>509.38760375976563</c:v>
                </c:pt>
                <c:pt idx="5935">
                  <c:v>629.7598876953125</c:v>
                </c:pt>
                <c:pt idx="5936">
                  <c:v>667.54083251953125</c:v>
                </c:pt>
                <c:pt idx="5937">
                  <c:v>660.31292724609375</c:v>
                </c:pt>
                <c:pt idx="5938">
                  <c:v>625.29962158203125</c:v>
                </c:pt>
                <c:pt idx="5939">
                  <c:v>859.96954345703125</c:v>
                </c:pt>
                <c:pt idx="5940">
                  <c:v>855.8314208984375</c:v>
                </c:pt>
                <c:pt idx="5941">
                  <c:v>706.48065185546875</c:v>
                </c:pt>
                <c:pt idx="5942">
                  <c:v>832.91619873046875</c:v>
                </c:pt>
                <c:pt idx="5943">
                  <c:v>838.9981689453125</c:v>
                </c:pt>
                <c:pt idx="5944">
                  <c:v>991.39678955078125</c:v>
                </c:pt>
                <c:pt idx="5945">
                  <c:v>776.56500244140625</c:v>
                </c:pt>
                <c:pt idx="5946">
                  <c:v>731.22918701171875</c:v>
                </c:pt>
                <c:pt idx="5947">
                  <c:v>629.28411865234375</c:v>
                </c:pt>
                <c:pt idx="5948">
                  <c:v>753.86822509765625</c:v>
                </c:pt>
                <c:pt idx="5949">
                  <c:v>714.38482666015625</c:v>
                </c:pt>
                <c:pt idx="5950">
                  <c:v>713.15020751953125</c:v>
                </c:pt>
                <c:pt idx="5951">
                  <c:v>932.17889404296875</c:v>
                </c:pt>
                <c:pt idx="5952">
                  <c:v>771.82415771484375</c:v>
                </c:pt>
                <c:pt idx="5953">
                  <c:v>745.1783447265625</c:v>
                </c:pt>
                <c:pt idx="5954">
                  <c:v>568.59869384765625</c:v>
                </c:pt>
                <c:pt idx="5955">
                  <c:v>745.30792236328125</c:v>
                </c:pt>
                <c:pt idx="5956">
                  <c:v>924.249267578125</c:v>
                </c:pt>
                <c:pt idx="5957">
                  <c:v>963.5721435546875</c:v>
                </c:pt>
                <c:pt idx="5958">
                  <c:v>811.50909423828125</c:v>
                </c:pt>
                <c:pt idx="5959">
                  <c:v>645.33441162109375</c:v>
                </c:pt>
                <c:pt idx="5960">
                  <c:v>883.4833984375</c:v>
                </c:pt>
                <c:pt idx="5961">
                  <c:v>927.74737548828125</c:v>
                </c:pt>
                <c:pt idx="5962">
                  <c:v>881.05340576171875</c:v>
                </c:pt>
                <c:pt idx="5963">
                  <c:v>1010.693664550781</c:v>
                </c:pt>
                <c:pt idx="5964">
                  <c:v>872.46368408203125</c:v>
                </c:pt>
                <c:pt idx="5965">
                  <c:v>908.56756591796875</c:v>
                </c:pt>
                <c:pt idx="5966">
                  <c:v>837.43048095703125</c:v>
                </c:pt>
                <c:pt idx="5967">
                  <c:v>1229.605102539062</c:v>
                </c:pt>
                <c:pt idx="5968">
                  <c:v>1248.877319335938</c:v>
                </c:pt>
                <c:pt idx="5969">
                  <c:v>1084.828491210938</c:v>
                </c:pt>
                <c:pt idx="5970">
                  <c:v>1092.644897460938</c:v>
                </c:pt>
                <c:pt idx="5971">
                  <c:v>1167.475463867188</c:v>
                </c:pt>
                <c:pt idx="5972">
                  <c:v>974.371337890625</c:v>
                </c:pt>
                <c:pt idx="5973">
                  <c:v>1026.816162109375</c:v>
                </c:pt>
                <c:pt idx="5974">
                  <c:v>1130.2626953125</c:v>
                </c:pt>
                <c:pt idx="5975">
                  <c:v>945.57855224609375</c:v>
                </c:pt>
                <c:pt idx="5976">
                  <c:v>895.43902587890625</c:v>
                </c:pt>
                <c:pt idx="5977">
                  <c:v>1008.152038574219</c:v>
                </c:pt>
                <c:pt idx="5978">
                  <c:v>1097.49853515625</c:v>
                </c:pt>
                <c:pt idx="5979">
                  <c:v>1212.075927734375</c:v>
                </c:pt>
                <c:pt idx="5980">
                  <c:v>1313.215209960938</c:v>
                </c:pt>
                <c:pt idx="5981">
                  <c:v>1235.809936523438</c:v>
                </c:pt>
                <c:pt idx="5982">
                  <c:v>1294.9423828125</c:v>
                </c:pt>
                <c:pt idx="5983">
                  <c:v>1347.595336914062</c:v>
                </c:pt>
                <c:pt idx="5984">
                  <c:v>1216.636352539062</c:v>
                </c:pt>
                <c:pt idx="5985">
                  <c:v>1328.382202148438</c:v>
                </c:pt>
                <c:pt idx="5986">
                  <c:v>1312.635864257812</c:v>
                </c:pt>
                <c:pt idx="5987">
                  <c:v>1486.679321289062</c:v>
                </c:pt>
                <c:pt idx="5988">
                  <c:v>1499.113403320312</c:v>
                </c:pt>
                <c:pt idx="5989">
                  <c:v>1428.217041015625</c:v>
                </c:pt>
                <c:pt idx="5990">
                  <c:v>1417.606811523438</c:v>
                </c:pt>
                <c:pt idx="5991">
                  <c:v>1596.537353515625</c:v>
                </c:pt>
                <c:pt idx="5992">
                  <c:v>1695.70947265625</c:v>
                </c:pt>
                <c:pt idx="5993">
                  <c:v>1700.084716796875</c:v>
                </c:pt>
                <c:pt idx="5994">
                  <c:v>1596.613403320312</c:v>
                </c:pt>
                <c:pt idx="5995">
                  <c:v>1563.132202148438</c:v>
                </c:pt>
                <c:pt idx="5996">
                  <c:v>1577.022094726562</c:v>
                </c:pt>
                <c:pt idx="5997">
                  <c:v>1725.293212890625</c:v>
                </c:pt>
                <c:pt idx="5998">
                  <c:v>1648.697265625</c:v>
                </c:pt>
                <c:pt idx="5999">
                  <c:v>1566.073974609375</c:v>
                </c:pt>
                <c:pt idx="6000">
                  <c:v>1623.391479492188</c:v>
                </c:pt>
                <c:pt idx="6001">
                  <c:v>1650.261352539062</c:v>
                </c:pt>
                <c:pt idx="6002">
                  <c:v>1727.248779296875</c:v>
                </c:pt>
                <c:pt idx="6003">
                  <c:v>1621.16162109375</c:v>
                </c:pt>
                <c:pt idx="6004">
                  <c:v>1625.432495117188</c:v>
                </c:pt>
                <c:pt idx="6005">
                  <c:v>1794.408325195312</c:v>
                </c:pt>
                <c:pt idx="6006">
                  <c:v>1892.626098632812</c:v>
                </c:pt>
                <c:pt idx="6007">
                  <c:v>1729.662963867188</c:v>
                </c:pt>
                <c:pt idx="6008">
                  <c:v>1630.672729492188</c:v>
                </c:pt>
                <c:pt idx="6009">
                  <c:v>1733.604370117188</c:v>
                </c:pt>
                <c:pt idx="6010">
                  <c:v>1680.0869140625</c:v>
                </c:pt>
                <c:pt idx="6011">
                  <c:v>1735.632568359375</c:v>
                </c:pt>
                <c:pt idx="6012">
                  <c:v>1846.453857421875</c:v>
                </c:pt>
                <c:pt idx="6013">
                  <c:v>1846.513671875</c:v>
                </c:pt>
                <c:pt idx="6014">
                  <c:v>1674.68408203125</c:v>
                </c:pt>
                <c:pt idx="6015">
                  <c:v>1639.993286132812</c:v>
                </c:pt>
                <c:pt idx="6016">
                  <c:v>1685.359008789062</c:v>
                </c:pt>
                <c:pt idx="6017">
                  <c:v>1834.546264648438</c:v>
                </c:pt>
                <c:pt idx="6018">
                  <c:v>1946.346069335938</c:v>
                </c:pt>
                <c:pt idx="6019">
                  <c:v>1948.449829101562</c:v>
                </c:pt>
                <c:pt idx="6020">
                  <c:v>2080.9931640625</c:v>
                </c:pt>
                <c:pt idx="6021">
                  <c:v>1987.264526367188</c:v>
                </c:pt>
                <c:pt idx="6022">
                  <c:v>1922.406616210938</c:v>
                </c:pt>
                <c:pt idx="6023">
                  <c:v>2032.4072265625</c:v>
                </c:pt>
                <c:pt idx="6024">
                  <c:v>1899.497192382812</c:v>
                </c:pt>
                <c:pt idx="6025">
                  <c:v>1852.859985351562</c:v>
                </c:pt>
                <c:pt idx="6026">
                  <c:v>1775.369873046875</c:v>
                </c:pt>
                <c:pt idx="6027">
                  <c:v>1775.859252929688</c:v>
                </c:pt>
                <c:pt idx="6028">
                  <c:v>1534.872436523438</c:v>
                </c:pt>
                <c:pt idx="6029">
                  <c:v>1579.192260742188</c:v>
                </c:pt>
                <c:pt idx="6030">
                  <c:v>1730.335327148438</c:v>
                </c:pt>
                <c:pt idx="6031">
                  <c:v>1840.005737304688</c:v>
                </c:pt>
                <c:pt idx="6032">
                  <c:v>1745.82275390625</c:v>
                </c:pt>
                <c:pt idx="6033">
                  <c:v>1616.29052734375</c:v>
                </c:pt>
                <c:pt idx="6034">
                  <c:v>1644.42333984375</c:v>
                </c:pt>
                <c:pt idx="6035">
                  <c:v>1642.074584960938</c:v>
                </c:pt>
                <c:pt idx="6036">
                  <c:v>1670.877075195312</c:v>
                </c:pt>
                <c:pt idx="6037">
                  <c:v>1787.185180664062</c:v>
                </c:pt>
                <c:pt idx="6038">
                  <c:v>1637.915161132812</c:v>
                </c:pt>
                <c:pt idx="6039">
                  <c:v>1812.297607421875</c:v>
                </c:pt>
                <c:pt idx="6040">
                  <c:v>1951.95751953125</c:v>
                </c:pt>
                <c:pt idx="6041">
                  <c:v>1972.591674804688</c:v>
                </c:pt>
                <c:pt idx="6042">
                  <c:v>1923.826904296875</c:v>
                </c:pt>
                <c:pt idx="6043">
                  <c:v>1805.040649414062</c:v>
                </c:pt>
                <c:pt idx="6044">
                  <c:v>1898.547119140625</c:v>
                </c:pt>
                <c:pt idx="6045">
                  <c:v>2039.1416015625</c:v>
                </c:pt>
                <c:pt idx="6046">
                  <c:v>1796.226684570312</c:v>
                </c:pt>
                <c:pt idx="6047">
                  <c:v>1685.260009765625</c:v>
                </c:pt>
                <c:pt idx="6048">
                  <c:v>1788.353393554688</c:v>
                </c:pt>
                <c:pt idx="6049">
                  <c:v>1908.578491210938</c:v>
                </c:pt>
                <c:pt idx="6050">
                  <c:v>1943.24951171875</c:v>
                </c:pt>
                <c:pt idx="6051">
                  <c:v>1744.142211914062</c:v>
                </c:pt>
                <c:pt idx="6052">
                  <c:v>1562.656127929688</c:v>
                </c:pt>
                <c:pt idx="6053">
                  <c:v>1590.820190429688</c:v>
                </c:pt>
                <c:pt idx="6054">
                  <c:v>1585.905029296875</c:v>
                </c:pt>
                <c:pt idx="6055">
                  <c:v>1495.548461914062</c:v>
                </c:pt>
                <c:pt idx="6056">
                  <c:v>1374.304077148438</c:v>
                </c:pt>
                <c:pt idx="6057">
                  <c:v>1518.34912109375</c:v>
                </c:pt>
                <c:pt idx="6058">
                  <c:v>1528.045043945312</c:v>
                </c:pt>
                <c:pt idx="6059">
                  <c:v>1550.575927734375</c:v>
                </c:pt>
                <c:pt idx="6060">
                  <c:v>1536.576904296875</c:v>
                </c:pt>
                <c:pt idx="6061">
                  <c:v>1468.770385742188</c:v>
                </c:pt>
                <c:pt idx="6062">
                  <c:v>1526.770751953125</c:v>
                </c:pt>
                <c:pt idx="6063">
                  <c:v>1552.816772460938</c:v>
                </c:pt>
                <c:pt idx="6064">
                  <c:v>1502.941284179688</c:v>
                </c:pt>
                <c:pt idx="6065">
                  <c:v>1368.822143554688</c:v>
                </c:pt>
                <c:pt idx="6066">
                  <c:v>1668.088256835938</c:v>
                </c:pt>
                <c:pt idx="6067">
                  <c:v>1537.745239257812</c:v>
                </c:pt>
                <c:pt idx="6068">
                  <c:v>1392.441284179688</c:v>
                </c:pt>
                <c:pt idx="6069">
                  <c:v>1271.911743164062</c:v>
                </c:pt>
                <c:pt idx="6070">
                  <c:v>1248.476684570312</c:v>
                </c:pt>
                <c:pt idx="6071">
                  <c:v>1196.015014648438</c:v>
                </c:pt>
                <c:pt idx="6072">
                  <c:v>1325.865356445312</c:v>
                </c:pt>
                <c:pt idx="6073">
                  <c:v>1436.511352539062</c:v>
                </c:pt>
                <c:pt idx="6074">
                  <c:v>1158.974243164062</c:v>
                </c:pt>
                <c:pt idx="6075">
                  <c:v>1409.606323242188</c:v>
                </c:pt>
                <c:pt idx="6076">
                  <c:v>1399.420166015625</c:v>
                </c:pt>
                <c:pt idx="6077">
                  <c:v>1324.599731445312</c:v>
                </c:pt>
                <c:pt idx="6078">
                  <c:v>1477.771484375</c:v>
                </c:pt>
                <c:pt idx="6079">
                  <c:v>1517.277465820312</c:v>
                </c:pt>
                <c:pt idx="6080">
                  <c:v>1392.847778320312</c:v>
                </c:pt>
                <c:pt idx="6081">
                  <c:v>1412.289794921875</c:v>
                </c:pt>
                <c:pt idx="6082">
                  <c:v>1361.225708007812</c:v>
                </c:pt>
                <c:pt idx="6083">
                  <c:v>1215.736083984375</c:v>
                </c:pt>
                <c:pt idx="6084">
                  <c:v>1138.206787109375</c:v>
                </c:pt>
                <c:pt idx="6085">
                  <c:v>1082.340942382812</c:v>
                </c:pt>
                <c:pt idx="6086">
                  <c:v>1108.244140625</c:v>
                </c:pt>
                <c:pt idx="6087">
                  <c:v>876.5750732421875</c:v>
                </c:pt>
                <c:pt idx="6088">
                  <c:v>1004.71240234375</c:v>
                </c:pt>
                <c:pt idx="6089">
                  <c:v>988.5374755859375</c:v>
                </c:pt>
                <c:pt idx="6090">
                  <c:v>956.393310546875</c:v>
                </c:pt>
                <c:pt idx="6091">
                  <c:v>961.0814208984375</c:v>
                </c:pt>
                <c:pt idx="6092">
                  <c:v>966.709228515625</c:v>
                </c:pt>
                <c:pt idx="6093">
                  <c:v>1090.300415039062</c:v>
                </c:pt>
                <c:pt idx="6094">
                  <c:v>1083.750366210938</c:v>
                </c:pt>
                <c:pt idx="6095">
                  <c:v>1058.993896484375</c:v>
                </c:pt>
                <c:pt idx="6096">
                  <c:v>838.2655029296875</c:v>
                </c:pt>
                <c:pt idx="6097">
                  <c:v>888.5970458984375</c:v>
                </c:pt>
                <c:pt idx="6098">
                  <c:v>969.4744873046875</c:v>
                </c:pt>
                <c:pt idx="6099">
                  <c:v>893.4541015625</c:v>
                </c:pt>
                <c:pt idx="6100">
                  <c:v>756.38555908203125</c:v>
                </c:pt>
                <c:pt idx="6101">
                  <c:v>822.47528076171875</c:v>
                </c:pt>
                <c:pt idx="6102">
                  <c:v>844.40533447265625</c:v>
                </c:pt>
                <c:pt idx="6103">
                  <c:v>783.53192138671875</c:v>
                </c:pt>
                <c:pt idx="6104">
                  <c:v>700.7093505859375</c:v>
                </c:pt>
                <c:pt idx="6105">
                  <c:v>751.7847900390625</c:v>
                </c:pt>
                <c:pt idx="6106">
                  <c:v>807.618896484375</c:v>
                </c:pt>
                <c:pt idx="6107">
                  <c:v>799.11553955078125</c:v>
                </c:pt>
                <c:pt idx="6108">
                  <c:v>849.58453369140625</c:v>
                </c:pt>
                <c:pt idx="6109">
                  <c:v>803.80474853515625</c:v>
                </c:pt>
                <c:pt idx="6110">
                  <c:v>710.7257080078125</c:v>
                </c:pt>
                <c:pt idx="6111">
                  <c:v>888.68145751953125</c:v>
                </c:pt>
                <c:pt idx="6112">
                  <c:v>849.71099853515625</c:v>
                </c:pt>
                <c:pt idx="6113">
                  <c:v>971.10809326171875</c:v>
                </c:pt>
                <c:pt idx="6114">
                  <c:v>789.353759765625</c:v>
                </c:pt>
                <c:pt idx="6115">
                  <c:v>590.964111328125</c:v>
                </c:pt>
                <c:pt idx="6116">
                  <c:v>538.56549072265625</c:v>
                </c:pt>
                <c:pt idx="6117">
                  <c:v>516.13531494140625</c:v>
                </c:pt>
                <c:pt idx="6118">
                  <c:v>600.1856689453125</c:v>
                </c:pt>
                <c:pt idx="6119">
                  <c:v>650.20672607421875</c:v>
                </c:pt>
                <c:pt idx="6120">
                  <c:v>429.3590087890625</c:v>
                </c:pt>
                <c:pt idx="6121">
                  <c:v>409.64566040039063</c:v>
                </c:pt>
                <c:pt idx="6122">
                  <c:v>351.87075805664063</c:v>
                </c:pt>
                <c:pt idx="6123">
                  <c:v>376.83523559570313</c:v>
                </c:pt>
                <c:pt idx="6124">
                  <c:v>425.31015014648438</c:v>
                </c:pt>
                <c:pt idx="6125">
                  <c:v>430.13238525390619</c:v>
                </c:pt>
                <c:pt idx="6126">
                  <c:v>459.26638793945313</c:v>
                </c:pt>
                <c:pt idx="6127">
                  <c:v>449.47308349609381</c:v>
                </c:pt>
                <c:pt idx="6128">
                  <c:v>450.63455200195313</c:v>
                </c:pt>
                <c:pt idx="6129">
                  <c:v>366.58432006835938</c:v>
                </c:pt>
                <c:pt idx="6130">
                  <c:v>337.04537963867188</c:v>
                </c:pt>
                <c:pt idx="6131">
                  <c:v>362.24118041992188</c:v>
                </c:pt>
                <c:pt idx="6132">
                  <c:v>294.40829467773438</c:v>
                </c:pt>
                <c:pt idx="6133">
                  <c:v>384.867431640625</c:v>
                </c:pt>
                <c:pt idx="6134">
                  <c:v>412.90939331054688</c:v>
                </c:pt>
                <c:pt idx="6135">
                  <c:v>380.36346435546881</c:v>
                </c:pt>
                <c:pt idx="6136">
                  <c:v>384.85147094726563</c:v>
                </c:pt>
                <c:pt idx="6137">
                  <c:v>382.08245849609381</c:v>
                </c:pt>
                <c:pt idx="6138">
                  <c:v>460.37362670898438</c:v>
                </c:pt>
                <c:pt idx="6139">
                  <c:v>275.04623413085938</c:v>
                </c:pt>
                <c:pt idx="6140">
                  <c:v>241.7529296875</c:v>
                </c:pt>
                <c:pt idx="6141">
                  <c:v>215.70698547363281</c:v>
                </c:pt>
                <c:pt idx="6142">
                  <c:v>379.20111083984381</c:v>
                </c:pt>
                <c:pt idx="6143">
                  <c:v>322.42880249023438</c:v>
                </c:pt>
                <c:pt idx="6144">
                  <c:v>285.77859497070313</c:v>
                </c:pt>
                <c:pt idx="6145">
                  <c:v>271.00369262695313</c:v>
                </c:pt>
                <c:pt idx="6146">
                  <c:v>237.28562927246091</c:v>
                </c:pt>
                <c:pt idx="6147">
                  <c:v>179.835205078125</c:v>
                </c:pt>
                <c:pt idx="6148">
                  <c:v>189.64732360839841</c:v>
                </c:pt>
                <c:pt idx="6149">
                  <c:v>305.9144287109375</c:v>
                </c:pt>
                <c:pt idx="6150">
                  <c:v>188.0709533691406</c:v>
                </c:pt>
                <c:pt idx="6151">
                  <c:v>252.21148681640619</c:v>
                </c:pt>
                <c:pt idx="6152">
                  <c:v>444.35250854492188</c:v>
                </c:pt>
                <c:pt idx="6153">
                  <c:v>486.24868774414063</c:v>
                </c:pt>
                <c:pt idx="6154">
                  <c:v>454.354248046875</c:v>
                </c:pt>
                <c:pt idx="6155">
                  <c:v>303.94390869140619</c:v>
                </c:pt>
                <c:pt idx="6156">
                  <c:v>263.81829833984381</c:v>
                </c:pt>
                <c:pt idx="6157">
                  <c:v>263.57278442382813</c:v>
                </c:pt>
                <c:pt idx="6158">
                  <c:v>263.64138793945313</c:v>
                </c:pt>
                <c:pt idx="6159">
                  <c:v>258.66281127929688</c:v>
                </c:pt>
                <c:pt idx="6160">
                  <c:v>218.08000183105469</c:v>
                </c:pt>
                <c:pt idx="6161">
                  <c:v>242.19236755371091</c:v>
                </c:pt>
                <c:pt idx="6162">
                  <c:v>205.339111328125</c:v>
                </c:pt>
                <c:pt idx="6163">
                  <c:v>168.72271728515619</c:v>
                </c:pt>
                <c:pt idx="6164">
                  <c:v>207.9325866699219</c:v>
                </c:pt>
                <c:pt idx="6165">
                  <c:v>250.20402526855469</c:v>
                </c:pt>
                <c:pt idx="6166">
                  <c:v>275.60577392578119</c:v>
                </c:pt>
                <c:pt idx="6167">
                  <c:v>317.62612915039063</c:v>
                </c:pt>
                <c:pt idx="6168">
                  <c:v>197.46806335449219</c:v>
                </c:pt>
                <c:pt idx="6169">
                  <c:v>204.48432922363281</c:v>
                </c:pt>
                <c:pt idx="6170">
                  <c:v>270.26614379882813</c:v>
                </c:pt>
                <c:pt idx="6171">
                  <c:v>215.55525207519531</c:v>
                </c:pt>
                <c:pt idx="6172">
                  <c:v>182.47169494628909</c:v>
                </c:pt>
                <c:pt idx="6173">
                  <c:v>201.73912048339841</c:v>
                </c:pt>
                <c:pt idx="6174">
                  <c:v>191.78279113769531</c:v>
                </c:pt>
                <c:pt idx="6175">
                  <c:v>246.70292663574219</c:v>
                </c:pt>
                <c:pt idx="6176">
                  <c:v>298.840087890625</c:v>
                </c:pt>
                <c:pt idx="6177">
                  <c:v>217.99589538574219</c:v>
                </c:pt>
                <c:pt idx="6178">
                  <c:v>206.95603942871091</c:v>
                </c:pt>
                <c:pt idx="6179">
                  <c:v>218.2974548339844</c:v>
                </c:pt>
                <c:pt idx="6180">
                  <c:v>180.92921447753909</c:v>
                </c:pt>
                <c:pt idx="6181">
                  <c:v>234.93553161621091</c:v>
                </c:pt>
                <c:pt idx="6182">
                  <c:v>255.39991760253909</c:v>
                </c:pt>
                <c:pt idx="6183">
                  <c:v>265.22256469726563</c:v>
                </c:pt>
                <c:pt idx="6184">
                  <c:v>244.4020690917969</c:v>
                </c:pt>
                <c:pt idx="6185">
                  <c:v>235.4512634277344</c:v>
                </c:pt>
                <c:pt idx="6186">
                  <c:v>233.80900573730469</c:v>
                </c:pt>
                <c:pt idx="6187">
                  <c:v>260.90228271484381</c:v>
                </c:pt>
                <c:pt idx="6188">
                  <c:v>254.43519592285159</c:v>
                </c:pt>
                <c:pt idx="6189">
                  <c:v>167.3101806640625</c:v>
                </c:pt>
                <c:pt idx="6190">
                  <c:v>304.13336181640619</c:v>
                </c:pt>
                <c:pt idx="6191">
                  <c:v>274.59979248046881</c:v>
                </c:pt>
                <c:pt idx="6192">
                  <c:v>292.5380859375</c:v>
                </c:pt>
                <c:pt idx="6193">
                  <c:v>259.71527099609381</c:v>
                </c:pt>
                <c:pt idx="6194">
                  <c:v>254.16114807128909</c:v>
                </c:pt>
                <c:pt idx="6195">
                  <c:v>280.03134155273438</c:v>
                </c:pt>
                <c:pt idx="6196">
                  <c:v>320.6971435546875</c:v>
                </c:pt>
                <c:pt idx="6197">
                  <c:v>282.242431640625</c:v>
                </c:pt>
                <c:pt idx="6198">
                  <c:v>246.87861633300781</c:v>
                </c:pt>
                <c:pt idx="6199">
                  <c:v>266.36163330078119</c:v>
                </c:pt>
                <c:pt idx="6200">
                  <c:v>242.83497619628909</c:v>
                </c:pt>
                <c:pt idx="6201">
                  <c:v>261.08859252929688</c:v>
                </c:pt>
                <c:pt idx="6202">
                  <c:v>273.83999633789063</c:v>
                </c:pt>
                <c:pt idx="6203">
                  <c:v>284.79248046875</c:v>
                </c:pt>
                <c:pt idx="6204">
                  <c:v>306.74932861328119</c:v>
                </c:pt>
                <c:pt idx="6205">
                  <c:v>276.27157592773438</c:v>
                </c:pt>
                <c:pt idx="6206">
                  <c:v>281.23831176757813</c:v>
                </c:pt>
                <c:pt idx="6207">
                  <c:v>274.884765625</c:v>
                </c:pt>
                <c:pt idx="6208">
                  <c:v>280.119873046875</c:v>
                </c:pt>
                <c:pt idx="6209">
                  <c:v>220.487548828125</c:v>
                </c:pt>
                <c:pt idx="6210">
                  <c:v>226.3022155761719</c:v>
                </c:pt>
                <c:pt idx="6211">
                  <c:v>233.1950378417969</c:v>
                </c:pt>
                <c:pt idx="6212">
                  <c:v>221.4134826660156</c:v>
                </c:pt>
                <c:pt idx="6213">
                  <c:v>217.89222717285159</c:v>
                </c:pt>
                <c:pt idx="6214">
                  <c:v>249.8658752441406</c:v>
                </c:pt>
                <c:pt idx="6215">
                  <c:v>255.0097961425781</c:v>
                </c:pt>
                <c:pt idx="6216">
                  <c:v>216.04475402832031</c:v>
                </c:pt>
                <c:pt idx="6217">
                  <c:v>264.24496459960938</c:v>
                </c:pt>
                <c:pt idx="6218">
                  <c:v>213.19346618652341</c:v>
                </c:pt>
                <c:pt idx="6219">
                  <c:v>225.92448425292969</c:v>
                </c:pt>
                <c:pt idx="6220">
                  <c:v>197.73484802246091</c:v>
                </c:pt>
                <c:pt idx="6221">
                  <c:v>214.61885070800781</c:v>
                </c:pt>
                <c:pt idx="6222">
                  <c:v>226.29475402832031</c:v>
                </c:pt>
                <c:pt idx="6223">
                  <c:v>214.77549743652341</c:v>
                </c:pt>
                <c:pt idx="6224">
                  <c:v>201.9069519042969</c:v>
                </c:pt>
                <c:pt idx="6225">
                  <c:v>189.0081787109375</c:v>
                </c:pt>
                <c:pt idx="6226">
                  <c:v>212.2642822265625</c:v>
                </c:pt>
                <c:pt idx="6227">
                  <c:v>222.64128112792969</c:v>
                </c:pt>
                <c:pt idx="6228">
                  <c:v>214.15705871582031</c:v>
                </c:pt>
                <c:pt idx="6229">
                  <c:v>196.9291076660156</c:v>
                </c:pt>
                <c:pt idx="6230">
                  <c:v>198.3277893066406</c:v>
                </c:pt>
                <c:pt idx="6231">
                  <c:v>211.37518310546881</c:v>
                </c:pt>
                <c:pt idx="6232">
                  <c:v>237.83747863769531</c:v>
                </c:pt>
                <c:pt idx="6233">
                  <c:v>241.995361328125</c:v>
                </c:pt>
                <c:pt idx="6234">
                  <c:v>221.7464294433594</c:v>
                </c:pt>
                <c:pt idx="6235">
                  <c:v>227.97950744628909</c:v>
                </c:pt>
                <c:pt idx="6236">
                  <c:v>242.04023742675781</c:v>
                </c:pt>
                <c:pt idx="6237">
                  <c:v>218.1515197753906</c:v>
                </c:pt>
                <c:pt idx="6238">
                  <c:v>213.35411071777341</c:v>
                </c:pt>
                <c:pt idx="6239">
                  <c:v>238.1142578125</c:v>
                </c:pt>
                <c:pt idx="6240">
                  <c:v>187.41603088378909</c:v>
                </c:pt>
                <c:pt idx="6241">
                  <c:v>240.19392395019531</c:v>
                </c:pt>
                <c:pt idx="6242">
                  <c:v>235.78289794921881</c:v>
                </c:pt>
                <c:pt idx="6243">
                  <c:v>240.62260437011719</c:v>
                </c:pt>
                <c:pt idx="6244">
                  <c:v>241.58503723144531</c:v>
                </c:pt>
                <c:pt idx="6245">
                  <c:v>225.19781494140619</c:v>
                </c:pt>
                <c:pt idx="6246">
                  <c:v>257.16998291015619</c:v>
                </c:pt>
                <c:pt idx="6247">
                  <c:v>269.24557495117188</c:v>
                </c:pt>
                <c:pt idx="6248">
                  <c:v>225.90092468261719</c:v>
                </c:pt>
                <c:pt idx="6249">
                  <c:v>279.29248046875</c:v>
                </c:pt>
                <c:pt idx="6250">
                  <c:v>332.25112915039063</c:v>
                </c:pt>
                <c:pt idx="6251">
                  <c:v>322.56600952148438</c:v>
                </c:pt>
                <c:pt idx="6252">
                  <c:v>323.04855346679688</c:v>
                </c:pt>
                <c:pt idx="6253">
                  <c:v>332.40988159179688</c:v>
                </c:pt>
                <c:pt idx="6254">
                  <c:v>306.98367309570313</c:v>
                </c:pt>
                <c:pt idx="6255">
                  <c:v>398.68814086914063</c:v>
                </c:pt>
                <c:pt idx="6256">
                  <c:v>447.86807250976563</c:v>
                </c:pt>
                <c:pt idx="6257">
                  <c:v>385.56893920898438</c:v>
                </c:pt>
                <c:pt idx="6258">
                  <c:v>339.90283203125</c:v>
                </c:pt>
                <c:pt idx="6259">
                  <c:v>333.22723388671881</c:v>
                </c:pt>
                <c:pt idx="6260">
                  <c:v>301.66317749023438</c:v>
                </c:pt>
                <c:pt idx="6261">
                  <c:v>319.17520141601563</c:v>
                </c:pt>
                <c:pt idx="6262">
                  <c:v>279.21038818359381</c:v>
                </c:pt>
                <c:pt idx="6263">
                  <c:v>267.35324096679688</c:v>
                </c:pt>
                <c:pt idx="6264">
                  <c:v>263.56680297851563</c:v>
                </c:pt>
                <c:pt idx="6265">
                  <c:v>277.11181640625</c:v>
                </c:pt>
                <c:pt idx="6266">
                  <c:v>316.73171997070313</c:v>
                </c:pt>
                <c:pt idx="6267">
                  <c:v>316.60626220703119</c:v>
                </c:pt>
                <c:pt idx="6268">
                  <c:v>336.846435546875</c:v>
                </c:pt>
                <c:pt idx="6269">
                  <c:v>346.74462890625</c:v>
                </c:pt>
                <c:pt idx="6270">
                  <c:v>339.90399169921881</c:v>
                </c:pt>
                <c:pt idx="6271">
                  <c:v>454.19564819335938</c:v>
                </c:pt>
                <c:pt idx="6272">
                  <c:v>396.05435180664063</c:v>
                </c:pt>
                <c:pt idx="6273">
                  <c:v>378.49813842773438</c:v>
                </c:pt>
                <c:pt idx="6274">
                  <c:v>392.34866333007813</c:v>
                </c:pt>
                <c:pt idx="6275">
                  <c:v>381.0303955078125</c:v>
                </c:pt>
                <c:pt idx="6276">
                  <c:v>377.32467651367188</c:v>
                </c:pt>
                <c:pt idx="6277">
                  <c:v>425.56124877929688</c:v>
                </c:pt>
                <c:pt idx="6278">
                  <c:v>451.65960693359381</c:v>
                </c:pt>
                <c:pt idx="6279">
                  <c:v>500.51937866210938</c:v>
                </c:pt>
                <c:pt idx="6280">
                  <c:v>444.79119873046881</c:v>
                </c:pt>
                <c:pt idx="6281">
                  <c:v>494.20367431640619</c:v>
                </c:pt>
                <c:pt idx="6282">
                  <c:v>424.48541259765619</c:v>
                </c:pt>
                <c:pt idx="6283">
                  <c:v>437.20919799804688</c:v>
                </c:pt>
                <c:pt idx="6284">
                  <c:v>411.09188842773438</c:v>
                </c:pt>
                <c:pt idx="6285">
                  <c:v>445.95230102539063</c:v>
                </c:pt>
                <c:pt idx="6286">
                  <c:v>401.89913940429688</c:v>
                </c:pt>
                <c:pt idx="6287">
                  <c:v>587.17950439453125</c:v>
                </c:pt>
                <c:pt idx="6288">
                  <c:v>613.46160888671875</c:v>
                </c:pt>
                <c:pt idx="6289">
                  <c:v>613.10076904296875</c:v>
                </c:pt>
                <c:pt idx="6290">
                  <c:v>609.82098388671875</c:v>
                </c:pt>
                <c:pt idx="6291">
                  <c:v>619.35198974609375</c:v>
                </c:pt>
                <c:pt idx="6292">
                  <c:v>551.6568603515625</c:v>
                </c:pt>
                <c:pt idx="6293">
                  <c:v>666.11907958984375</c:v>
                </c:pt>
                <c:pt idx="6294">
                  <c:v>709.72174072265625</c:v>
                </c:pt>
                <c:pt idx="6295">
                  <c:v>953.66802978515625</c:v>
                </c:pt>
                <c:pt idx="6296">
                  <c:v>935.5057373046875</c:v>
                </c:pt>
                <c:pt idx="6297">
                  <c:v>591.80340576171875</c:v>
                </c:pt>
                <c:pt idx="6298">
                  <c:v>536.12469482421875</c:v>
                </c:pt>
                <c:pt idx="6299">
                  <c:v>607.45758056640625</c:v>
                </c:pt>
                <c:pt idx="6300">
                  <c:v>758.6072998046875</c:v>
                </c:pt>
                <c:pt idx="6301">
                  <c:v>608.62188720703125</c:v>
                </c:pt>
                <c:pt idx="6302">
                  <c:v>737.200439453125</c:v>
                </c:pt>
                <c:pt idx="6303">
                  <c:v>901.25482177734375</c:v>
                </c:pt>
                <c:pt idx="6304">
                  <c:v>659.682373046875</c:v>
                </c:pt>
                <c:pt idx="6305">
                  <c:v>648.69915771484375</c:v>
                </c:pt>
                <c:pt idx="6306">
                  <c:v>668.19879150390625</c:v>
                </c:pt>
                <c:pt idx="6307">
                  <c:v>771.07330322265625</c:v>
                </c:pt>
                <c:pt idx="6308">
                  <c:v>602.19537353515625</c:v>
                </c:pt>
                <c:pt idx="6309">
                  <c:v>714.47344970703125</c:v>
                </c:pt>
                <c:pt idx="6310">
                  <c:v>670.62408447265625</c:v>
                </c:pt>
                <c:pt idx="6311">
                  <c:v>802.66156005859375</c:v>
                </c:pt>
                <c:pt idx="6312">
                  <c:v>742.551513671875</c:v>
                </c:pt>
                <c:pt idx="6313">
                  <c:v>737.7391357421875</c:v>
                </c:pt>
                <c:pt idx="6314">
                  <c:v>731.21380615234375</c:v>
                </c:pt>
                <c:pt idx="6315">
                  <c:v>826.25714111328125</c:v>
                </c:pt>
                <c:pt idx="6316">
                  <c:v>912.5123291015625</c:v>
                </c:pt>
                <c:pt idx="6317">
                  <c:v>976.86724853515625</c:v>
                </c:pt>
                <c:pt idx="6318">
                  <c:v>793.52886962890625</c:v>
                </c:pt>
                <c:pt idx="6319">
                  <c:v>747.1903076171875</c:v>
                </c:pt>
                <c:pt idx="6320">
                  <c:v>902.35601806640625</c:v>
                </c:pt>
                <c:pt idx="6321">
                  <c:v>910.34332275390625</c:v>
                </c:pt>
                <c:pt idx="6322">
                  <c:v>900.254150390625</c:v>
                </c:pt>
                <c:pt idx="6323">
                  <c:v>965.3841552734375</c:v>
                </c:pt>
                <c:pt idx="6324">
                  <c:v>1100.0302734375</c:v>
                </c:pt>
                <c:pt idx="6325">
                  <c:v>982.78717041015625</c:v>
                </c:pt>
                <c:pt idx="6326">
                  <c:v>938.0413818359375</c:v>
                </c:pt>
                <c:pt idx="6327">
                  <c:v>852.08587646484375</c:v>
                </c:pt>
                <c:pt idx="6328">
                  <c:v>884.92254638671875</c:v>
                </c:pt>
                <c:pt idx="6329">
                  <c:v>792.0465087890625</c:v>
                </c:pt>
                <c:pt idx="6330">
                  <c:v>1089.657348632812</c:v>
                </c:pt>
                <c:pt idx="6331">
                  <c:v>996.58587646484375</c:v>
                </c:pt>
                <c:pt idx="6332">
                  <c:v>1068.549926757812</c:v>
                </c:pt>
                <c:pt idx="6333">
                  <c:v>1092.763793945312</c:v>
                </c:pt>
                <c:pt idx="6334">
                  <c:v>1157.435180664062</c:v>
                </c:pt>
                <c:pt idx="6335">
                  <c:v>1180.181030273438</c:v>
                </c:pt>
                <c:pt idx="6336">
                  <c:v>1369.116577148438</c:v>
                </c:pt>
                <c:pt idx="6337">
                  <c:v>1190.56591796875</c:v>
                </c:pt>
                <c:pt idx="6338">
                  <c:v>813.91058349609375</c:v>
                </c:pt>
                <c:pt idx="6339">
                  <c:v>1086.350708007812</c:v>
                </c:pt>
                <c:pt idx="6340">
                  <c:v>1224.984741210938</c:v>
                </c:pt>
                <c:pt idx="6341">
                  <c:v>1073.730834960938</c:v>
                </c:pt>
                <c:pt idx="6342">
                  <c:v>1275.918334960938</c:v>
                </c:pt>
                <c:pt idx="6343">
                  <c:v>1273.883911132812</c:v>
                </c:pt>
                <c:pt idx="6344">
                  <c:v>1336.222045898438</c:v>
                </c:pt>
                <c:pt idx="6345">
                  <c:v>1240.226196289062</c:v>
                </c:pt>
                <c:pt idx="6346">
                  <c:v>1181.821166992188</c:v>
                </c:pt>
                <c:pt idx="6347">
                  <c:v>1087.269409179688</c:v>
                </c:pt>
                <c:pt idx="6348">
                  <c:v>1208.711791992188</c:v>
                </c:pt>
                <c:pt idx="6349">
                  <c:v>1157.480102539062</c:v>
                </c:pt>
                <c:pt idx="6350">
                  <c:v>1185.202270507812</c:v>
                </c:pt>
                <c:pt idx="6351">
                  <c:v>1309.569091796875</c:v>
                </c:pt>
                <c:pt idx="6352">
                  <c:v>1185.010864257812</c:v>
                </c:pt>
                <c:pt idx="6353">
                  <c:v>1176.863403320312</c:v>
                </c:pt>
                <c:pt idx="6354">
                  <c:v>1163.287475585938</c:v>
                </c:pt>
                <c:pt idx="6355">
                  <c:v>1190.191650390625</c:v>
                </c:pt>
                <c:pt idx="6356">
                  <c:v>1279.11474609375</c:v>
                </c:pt>
                <c:pt idx="6357">
                  <c:v>1383.800903320312</c:v>
                </c:pt>
                <c:pt idx="6358">
                  <c:v>1419.3876953125</c:v>
                </c:pt>
                <c:pt idx="6359">
                  <c:v>1436.994262695312</c:v>
                </c:pt>
                <c:pt idx="6360">
                  <c:v>1526.598510742188</c:v>
                </c:pt>
                <c:pt idx="6361">
                  <c:v>1679.759887695312</c:v>
                </c:pt>
                <c:pt idx="6362">
                  <c:v>1825.81591796875</c:v>
                </c:pt>
                <c:pt idx="6363">
                  <c:v>1649.657836914062</c:v>
                </c:pt>
                <c:pt idx="6364">
                  <c:v>1630.663696289062</c:v>
                </c:pt>
                <c:pt idx="6365">
                  <c:v>1549.470825195312</c:v>
                </c:pt>
                <c:pt idx="6366">
                  <c:v>1516.064086914062</c:v>
                </c:pt>
                <c:pt idx="6367">
                  <c:v>1732.072143554688</c:v>
                </c:pt>
                <c:pt idx="6368">
                  <c:v>1692.61767578125</c:v>
                </c:pt>
                <c:pt idx="6369">
                  <c:v>1755.962158203125</c:v>
                </c:pt>
                <c:pt idx="6370">
                  <c:v>1709.311767578125</c:v>
                </c:pt>
                <c:pt idx="6371">
                  <c:v>1723.962524414062</c:v>
                </c:pt>
                <c:pt idx="6372">
                  <c:v>1769.421020507812</c:v>
                </c:pt>
                <c:pt idx="6373">
                  <c:v>1908.842895507812</c:v>
                </c:pt>
                <c:pt idx="6374">
                  <c:v>1749.062866210938</c:v>
                </c:pt>
                <c:pt idx="6375">
                  <c:v>1824.323974609375</c:v>
                </c:pt>
                <c:pt idx="6376">
                  <c:v>1886.234985351562</c:v>
                </c:pt>
                <c:pt idx="6377">
                  <c:v>1747.635009765625</c:v>
                </c:pt>
                <c:pt idx="6378">
                  <c:v>1960.438598632812</c:v>
                </c:pt>
                <c:pt idx="6379">
                  <c:v>1800.206665039062</c:v>
                </c:pt>
                <c:pt idx="6380">
                  <c:v>2000.292602539062</c:v>
                </c:pt>
                <c:pt idx="6381">
                  <c:v>2072.80908203125</c:v>
                </c:pt>
                <c:pt idx="6382">
                  <c:v>1894.787231445312</c:v>
                </c:pt>
                <c:pt idx="6383">
                  <c:v>1814.534790039062</c:v>
                </c:pt>
                <c:pt idx="6384">
                  <c:v>1829.485717773438</c:v>
                </c:pt>
                <c:pt idx="6385">
                  <c:v>1823.498657226562</c:v>
                </c:pt>
                <c:pt idx="6386">
                  <c:v>1840.013305664062</c:v>
                </c:pt>
                <c:pt idx="6387">
                  <c:v>1909.673706054688</c:v>
                </c:pt>
                <c:pt idx="6388">
                  <c:v>1898.496948242188</c:v>
                </c:pt>
                <c:pt idx="6389">
                  <c:v>1864.023681640625</c:v>
                </c:pt>
                <c:pt idx="6390">
                  <c:v>1540.601928710938</c:v>
                </c:pt>
                <c:pt idx="6391">
                  <c:v>1552.022583007812</c:v>
                </c:pt>
                <c:pt idx="6392">
                  <c:v>1648.576049804688</c:v>
                </c:pt>
                <c:pt idx="6393">
                  <c:v>1488.748657226562</c:v>
                </c:pt>
                <c:pt idx="6394">
                  <c:v>1452.671020507812</c:v>
                </c:pt>
                <c:pt idx="6395">
                  <c:v>1681.944702148438</c:v>
                </c:pt>
                <c:pt idx="6396">
                  <c:v>1749.517944335938</c:v>
                </c:pt>
                <c:pt idx="6397">
                  <c:v>1744.220458984375</c:v>
                </c:pt>
                <c:pt idx="6398">
                  <c:v>1800.366088867188</c:v>
                </c:pt>
                <c:pt idx="6399">
                  <c:v>1818.405151367188</c:v>
                </c:pt>
                <c:pt idx="6400">
                  <c:v>2091.582275390625</c:v>
                </c:pt>
                <c:pt idx="6401">
                  <c:v>1860.539184570312</c:v>
                </c:pt>
                <c:pt idx="6402">
                  <c:v>1602.072387695312</c:v>
                </c:pt>
                <c:pt idx="6403">
                  <c:v>1584.970581054688</c:v>
                </c:pt>
                <c:pt idx="6404">
                  <c:v>1614.002685546875</c:v>
                </c:pt>
                <c:pt idx="6405">
                  <c:v>1541.325317382812</c:v>
                </c:pt>
                <c:pt idx="6406">
                  <c:v>1421.9501953125</c:v>
                </c:pt>
                <c:pt idx="6407">
                  <c:v>1354.027954101562</c:v>
                </c:pt>
                <c:pt idx="6408">
                  <c:v>1603.097534179688</c:v>
                </c:pt>
                <c:pt idx="6409">
                  <c:v>1824.044311523438</c:v>
                </c:pt>
                <c:pt idx="6410">
                  <c:v>1822.137817382812</c:v>
                </c:pt>
                <c:pt idx="6411">
                  <c:v>2015.492797851562</c:v>
                </c:pt>
                <c:pt idx="6412">
                  <c:v>1853.797485351562</c:v>
                </c:pt>
                <c:pt idx="6413">
                  <c:v>1830.09765625</c:v>
                </c:pt>
                <c:pt idx="6414">
                  <c:v>1843.248779296875</c:v>
                </c:pt>
                <c:pt idx="6415">
                  <c:v>1881.279052734375</c:v>
                </c:pt>
                <c:pt idx="6416">
                  <c:v>1800.164306640625</c:v>
                </c:pt>
                <c:pt idx="6417">
                  <c:v>1743.601440429688</c:v>
                </c:pt>
                <c:pt idx="6418">
                  <c:v>1776.970581054688</c:v>
                </c:pt>
                <c:pt idx="6419">
                  <c:v>1933.004516601562</c:v>
                </c:pt>
                <c:pt idx="6420">
                  <c:v>1762.9736328125</c:v>
                </c:pt>
                <c:pt idx="6421">
                  <c:v>1458.774047851562</c:v>
                </c:pt>
                <c:pt idx="6422">
                  <c:v>1461.718017578125</c:v>
                </c:pt>
                <c:pt idx="6423">
                  <c:v>1577.338500976562</c:v>
                </c:pt>
                <c:pt idx="6424">
                  <c:v>1717.577026367188</c:v>
                </c:pt>
                <c:pt idx="6425">
                  <c:v>1646.48193359375</c:v>
                </c:pt>
                <c:pt idx="6426">
                  <c:v>1717.358032226562</c:v>
                </c:pt>
                <c:pt idx="6427">
                  <c:v>1689.348266601562</c:v>
                </c:pt>
                <c:pt idx="6428">
                  <c:v>1544.906005859375</c:v>
                </c:pt>
                <c:pt idx="6429">
                  <c:v>1522.226684570312</c:v>
                </c:pt>
                <c:pt idx="6430">
                  <c:v>1503.269775390625</c:v>
                </c:pt>
                <c:pt idx="6431">
                  <c:v>1455.416870117188</c:v>
                </c:pt>
                <c:pt idx="6432">
                  <c:v>1538.453857421875</c:v>
                </c:pt>
                <c:pt idx="6433">
                  <c:v>1395.630004882812</c:v>
                </c:pt>
                <c:pt idx="6434">
                  <c:v>1497.186401367188</c:v>
                </c:pt>
                <c:pt idx="6435">
                  <c:v>1482.84521484375</c:v>
                </c:pt>
                <c:pt idx="6436">
                  <c:v>1323.953735351562</c:v>
                </c:pt>
                <c:pt idx="6437">
                  <c:v>1421.627075195312</c:v>
                </c:pt>
                <c:pt idx="6438">
                  <c:v>1212.122314453125</c:v>
                </c:pt>
                <c:pt idx="6439">
                  <c:v>1027.26904296875</c:v>
                </c:pt>
                <c:pt idx="6440">
                  <c:v>1253.506469726562</c:v>
                </c:pt>
                <c:pt idx="6441">
                  <c:v>1339.073486328125</c:v>
                </c:pt>
                <c:pt idx="6442">
                  <c:v>1168.921020507812</c:v>
                </c:pt>
                <c:pt idx="6443">
                  <c:v>1222.96435546875</c:v>
                </c:pt>
                <c:pt idx="6444">
                  <c:v>1343.882690429688</c:v>
                </c:pt>
                <c:pt idx="6445">
                  <c:v>1359.31103515625</c:v>
                </c:pt>
                <c:pt idx="6446">
                  <c:v>1239.653930664062</c:v>
                </c:pt>
                <c:pt idx="6447">
                  <c:v>1118.013061523438</c:v>
                </c:pt>
                <c:pt idx="6448">
                  <c:v>1471.76708984375</c:v>
                </c:pt>
                <c:pt idx="6449">
                  <c:v>1374.252319335938</c:v>
                </c:pt>
                <c:pt idx="6450">
                  <c:v>1121.475219726562</c:v>
                </c:pt>
                <c:pt idx="6451">
                  <c:v>1308.770263671875</c:v>
                </c:pt>
                <c:pt idx="6452">
                  <c:v>1208.260375976562</c:v>
                </c:pt>
                <c:pt idx="6453">
                  <c:v>1211.901733398438</c:v>
                </c:pt>
                <c:pt idx="6454">
                  <c:v>1160.911010742188</c:v>
                </c:pt>
                <c:pt idx="6455">
                  <c:v>1314.311645507812</c:v>
                </c:pt>
                <c:pt idx="6456">
                  <c:v>1229.515258789062</c:v>
                </c:pt>
                <c:pt idx="6457">
                  <c:v>1092.943969726562</c:v>
                </c:pt>
                <c:pt idx="6458">
                  <c:v>1188.388916015625</c:v>
                </c:pt>
                <c:pt idx="6459">
                  <c:v>1124.3359375</c:v>
                </c:pt>
                <c:pt idx="6460">
                  <c:v>1027.431762695312</c:v>
                </c:pt>
                <c:pt idx="6461">
                  <c:v>1004.038146972656</c:v>
                </c:pt>
                <c:pt idx="6462">
                  <c:v>953.94873046875</c:v>
                </c:pt>
                <c:pt idx="6463">
                  <c:v>787.7674560546875</c:v>
                </c:pt>
                <c:pt idx="6464">
                  <c:v>833.43597412109375</c:v>
                </c:pt>
                <c:pt idx="6465">
                  <c:v>907.99261474609375</c:v>
                </c:pt>
                <c:pt idx="6466">
                  <c:v>935.0958251953125</c:v>
                </c:pt>
                <c:pt idx="6467">
                  <c:v>923.2305908203125</c:v>
                </c:pt>
                <c:pt idx="6468">
                  <c:v>740.58514404296875</c:v>
                </c:pt>
                <c:pt idx="6469">
                  <c:v>701.1024169921875</c:v>
                </c:pt>
                <c:pt idx="6470">
                  <c:v>687.00238037109375</c:v>
                </c:pt>
                <c:pt idx="6471">
                  <c:v>960.62335205078125</c:v>
                </c:pt>
                <c:pt idx="6472">
                  <c:v>1069.856567382812</c:v>
                </c:pt>
                <c:pt idx="6473">
                  <c:v>901.60516357421875</c:v>
                </c:pt>
                <c:pt idx="6474">
                  <c:v>774.03082275390625</c:v>
                </c:pt>
                <c:pt idx="6475">
                  <c:v>754.41619873046875</c:v>
                </c:pt>
                <c:pt idx="6476">
                  <c:v>687.59228515625</c:v>
                </c:pt>
                <c:pt idx="6477">
                  <c:v>708.2003173828125</c:v>
                </c:pt>
                <c:pt idx="6478">
                  <c:v>791.4364013671875</c:v>
                </c:pt>
                <c:pt idx="6479">
                  <c:v>762.81951904296875</c:v>
                </c:pt>
                <c:pt idx="6480">
                  <c:v>649.455322265625</c:v>
                </c:pt>
                <c:pt idx="6481">
                  <c:v>594.22479248046875</c:v>
                </c:pt>
                <c:pt idx="6482">
                  <c:v>848.22235107421875</c:v>
                </c:pt>
                <c:pt idx="6483">
                  <c:v>830.71966552734375</c:v>
                </c:pt>
                <c:pt idx="6484">
                  <c:v>834.92462158203125</c:v>
                </c:pt>
                <c:pt idx="6485">
                  <c:v>817.37542724609375</c:v>
                </c:pt>
                <c:pt idx="6486">
                  <c:v>737.06878662109375</c:v>
                </c:pt>
                <c:pt idx="6487">
                  <c:v>648.640869140625</c:v>
                </c:pt>
                <c:pt idx="6488">
                  <c:v>624.28497314453125</c:v>
                </c:pt>
                <c:pt idx="6489">
                  <c:v>760.6982421875</c:v>
                </c:pt>
                <c:pt idx="6490">
                  <c:v>630.71087646484375</c:v>
                </c:pt>
                <c:pt idx="6491">
                  <c:v>519.83453369140625</c:v>
                </c:pt>
                <c:pt idx="6492">
                  <c:v>648.84222412109375</c:v>
                </c:pt>
                <c:pt idx="6493">
                  <c:v>590.72442626953125</c:v>
                </c:pt>
                <c:pt idx="6494">
                  <c:v>477.73587036132813</c:v>
                </c:pt>
                <c:pt idx="6495">
                  <c:v>451.0462646484375</c:v>
                </c:pt>
                <c:pt idx="6496">
                  <c:v>422.33926391601563</c:v>
                </c:pt>
                <c:pt idx="6497">
                  <c:v>391.5186767578125</c:v>
                </c:pt>
                <c:pt idx="6498">
                  <c:v>459.33807373046881</c:v>
                </c:pt>
                <c:pt idx="6499">
                  <c:v>270.52853393554688</c:v>
                </c:pt>
                <c:pt idx="6500">
                  <c:v>269.59548950195313</c:v>
                </c:pt>
                <c:pt idx="6501">
                  <c:v>278.45443725585938</c:v>
                </c:pt>
                <c:pt idx="6502">
                  <c:v>346.02005004882813</c:v>
                </c:pt>
                <c:pt idx="6503">
                  <c:v>283.84185791015619</c:v>
                </c:pt>
                <c:pt idx="6504">
                  <c:v>218.87767028808591</c:v>
                </c:pt>
                <c:pt idx="6505">
                  <c:v>290.56149291992188</c:v>
                </c:pt>
                <c:pt idx="6506">
                  <c:v>273.652587890625</c:v>
                </c:pt>
                <c:pt idx="6507">
                  <c:v>215.96559143066409</c:v>
                </c:pt>
                <c:pt idx="6508">
                  <c:v>213.64295959472659</c:v>
                </c:pt>
                <c:pt idx="6509">
                  <c:v>263.80984497070313</c:v>
                </c:pt>
                <c:pt idx="6510">
                  <c:v>281.4390869140625</c:v>
                </c:pt>
                <c:pt idx="6511">
                  <c:v>391.85775756835938</c:v>
                </c:pt>
                <c:pt idx="6512">
                  <c:v>319.21929931640619</c:v>
                </c:pt>
                <c:pt idx="6513">
                  <c:v>393.32717895507813</c:v>
                </c:pt>
                <c:pt idx="6514">
                  <c:v>308.7625732421875</c:v>
                </c:pt>
                <c:pt idx="6515">
                  <c:v>311.37649536132813</c:v>
                </c:pt>
                <c:pt idx="6516">
                  <c:v>317.94064331054688</c:v>
                </c:pt>
                <c:pt idx="6517">
                  <c:v>256.49301147460938</c:v>
                </c:pt>
                <c:pt idx="6518">
                  <c:v>260.76925659179688</c:v>
                </c:pt>
                <c:pt idx="6519">
                  <c:v>150.50349426269531</c:v>
                </c:pt>
                <c:pt idx="6520">
                  <c:v>154.2247009277344</c:v>
                </c:pt>
                <c:pt idx="6521">
                  <c:v>251.91117858886719</c:v>
                </c:pt>
                <c:pt idx="6522">
                  <c:v>261.78787231445313</c:v>
                </c:pt>
                <c:pt idx="6523">
                  <c:v>280.98291015625</c:v>
                </c:pt>
                <c:pt idx="6524">
                  <c:v>325.29873657226563</c:v>
                </c:pt>
                <c:pt idx="6525">
                  <c:v>284.205078125</c:v>
                </c:pt>
                <c:pt idx="6526">
                  <c:v>249.6820373535156</c:v>
                </c:pt>
                <c:pt idx="6527">
                  <c:v>223.28302001953119</c:v>
                </c:pt>
                <c:pt idx="6528">
                  <c:v>203.07008361816409</c:v>
                </c:pt>
                <c:pt idx="6529">
                  <c:v>247.24104309082031</c:v>
                </c:pt>
                <c:pt idx="6530">
                  <c:v>219.29335021972659</c:v>
                </c:pt>
                <c:pt idx="6531">
                  <c:v>283.82293701171881</c:v>
                </c:pt>
                <c:pt idx="6532">
                  <c:v>246.07586669921881</c:v>
                </c:pt>
                <c:pt idx="6533">
                  <c:v>275.58041381835938</c:v>
                </c:pt>
                <c:pt idx="6534">
                  <c:v>281.80545043945313</c:v>
                </c:pt>
                <c:pt idx="6535">
                  <c:v>244.94309997558591</c:v>
                </c:pt>
                <c:pt idx="6536">
                  <c:v>309.17849731445313</c:v>
                </c:pt>
                <c:pt idx="6537">
                  <c:v>256.44696044921881</c:v>
                </c:pt>
                <c:pt idx="6538">
                  <c:v>282.56765747070313</c:v>
                </c:pt>
                <c:pt idx="6539">
                  <c:v>296.42453002929688</c:v>
                </c:pt>
                <c:pt idx="6540">
                  <c:v>258.49331665039063</c:v>
                </c:pt>
                <c:pt idx="6541">
                  <c:v>220.24212646484381</c:v>
                </c:pt>
                <c:pt idx="6542">
                  <c:v>340.45001220703119</c:v>
                </c:pt>
                <c:pt idx="6543">
                  <c:v>337.32965087890619</c:v>
                </c:pt>
                <c:pt idx="6544">
                  <c:v>352.04043579101563</c:v>
                </c:pt>
                <c:pt idx="6545">
                  <c:v>282.04568481445313</c:v>
                </c:pt>
                <c:pt idx="6546">
                  <c:v>230.66935729980469</c:v>
                </c:pt>
                <c:pt idx="6547">
                  <c:v>182.57255554199219</c:v>
                </c:pt>
                <c:pt idx="6548">
                  <c:v>182.8957824707031</c:v>
                </c:pt>
                <c:pt idx="6549">
                  <c:v>154.68037414550781</c:v>
                </c:pt>
                <c:pt idx="6550">
                  <c:v>244.01759338378909</c:v>
                </c:pt>
                <c:pt idx="6551">
                  <c:v>266.30233764648438</c:v>
                </c:pt>
                <c:pt idx="6552">
                  <c:v>257.3507080078125</c:v>
                </c:pt>
                <c:pt idx="6553">
                  <c:v>274.79776000976563</c:v>
                </c:pt>
                <c:pt idx="6554">
                  <c:v>233.0350341796875</c:v>
                </c:pt>
                <c:pt idx="6555">
                  <c:v>194.72267150878909</c:v>
                </c:pt>
                <c:pt idx="6556">
                  <c:v>267.16317749023438</c:v>
                </c:pt>
                <c:pt idx="6557">
                  <c:v>244.5962829589844</c:v>
                </c:pt>
                <c:pt idx="6558">
                  <c:v>248.1419372558594</c:v>
                </c:pt>
                <c:pt idx="6559">
                  <c:v>300.89810180664063</c:v>
                </c:pt>
                <c:pt idx="6560">
                  <c:v>295.49392700195313</c:v>
                </c:pt>
                <c:pt idx="6561">
                  <c:v>226.76554870605469</c:v>
                </c:pt>
                <c:pt idx="6562">
                  <c:v>221.11479187011719</c:v>
                </c:pt>
                <c:pt idx="6563">
                  <c:v>201.55744934082031</c:v>
                </c:pt>
                <c:pt idx="6564">
                  <c:v>249.9516296386719</c:v>
                </c:pt>
                <c:pt idx="6565">
                  <c:v>256.65206909179688</c:v>
                </c:pt>
                <c:pt idx="6566">
                  <c:v>304.86166381835938</c:v>
                </c:pt>
                <c:pt idx="6567">
                  <c:v>256.10244750976563</c:v>
                </c:pt>
                <c:pt idx="6568">
                  <c:v>195.7962951660156</c:v>
                </c:pt>
                <c:pt idx="6569">
                  <c:v>219.166015625</c:v>
                </c:pt>
                <c:pt idx="6570">
                  <c:v>226.31010437011719</c:v>
                </c:pt>
                <c:pt idx="6571">
                  <c:v>249.90348815917969</c:v>
                </c:pt>
                <c:pt idx="6572">
                  <c:v>206.34843444824219</c:v>
                </c:pt>
                <c:pt idx="6573">
                  <c:v>217.43611145019531</c:v>
                </c:pt>
                <c:pt idx="6574">
                  <c:v>265.19631958007813</c:v>
                </c:pt>
                <c:pt idx="6575">
                  <c:v>243.6241455078125</c:v>
                </c:pt>
                <c:pt idx="6576">
                  <c:v>251.74992370605469</c:v>
                </c:pt>
                <c:pt idx="6577">
                  <c:v>272.33486938476563</c:v>
                </c:pt>
                <c:pt idx="6578">
                  <c:v>287.54534912109381</c:v>
                </c:pt>
                <c:pt idx="6579">
                  <c:v>261.02996826171881</c:v>
                </c:pt>
                <c:pt idx="6580">
                  <c:v>256.807373046875</c:v>
                </c:pt>
                <c:pt idx="6581">
                  <c:v>261.0452880859375</c:v>
                </c:pt>
                <c:pt idx="6582">
                  <c:v>269.34161376953119</c:v>
                </c:pt>
                <c:pt idx="6583">
                  <c:v>265.9942626953125</c:v>
                </c:pt>
                <c:pt idx="6584">
                  <c:v>250.2166442871094</c:v>
                </c:pt>
                <c:pt idx="6585">
                  <c:v>254.2606506347656</c:v>
                </c:pt>
                <c:pt idx="6586">
                  <c:v>249.83955383300781</c:v>
                </c:pt>
                <c:pt idx="6587">
                  <c:v>277.14678955078119</c:v>
                </c:pt>
                <c:pt idx="6588">
                  <c:v>327.77981567382813</c:v>
                </c:pt>
                <c:pt idx="6589">
                  <c:v>347.63632202148438</c:v>
                </c:pt>
                <c:pt idx="6590">
                  <c:v>393.7242431640625</c:v>
                </c:pt>
                <c:pt idx="6591">
                  <c:v>294.53897094726563</c:v>
                </c:pt>
                <c:pt idx="6592">
                  <c:v>328.02587890625</c:v>
                </c:pt>
                <c:pt idx="6593">
                  <c:v>280.73995971679688</c:v>
                </c:pt>
                <c:pt idx="6594">
                  <c:v>297.87948608398438</c:v>
                </c:pt>
                <c:pt idx="6595">
                  <c:v>342.734619140625</c:v>
                </c:pt>
                <c:pt idx="6596">
                  <c:v>344.94842529296881</c:v>
                </c:pt>
                <c:pt idx="6597">
                  <c:v>325.80010986328119</c:v>
                </c:pt>
                <c:pt idx="6598">
                  <c:v>304.95599365234381</c:v>
                </c:pt>
                <c:pt idx="6599">
                  <c:v>272.88760375976563</c:v>
                </c:pt>
                <c:pt idx="6600">
                  <c:v>261.3720703125</c:v>
                </c:pt>
                <c:pt idx="6601">
                  <c:v>263.71255493164063</c:v>
                </c:pt>
                <c:pt idx="6602">
                  <c:v>246.05412292480469</c:v>
                </c:pt>
                <c:pt idx="6603">
                  <c:v>270.72113037109381</c:v>
                </c:pt>
                <c:pt idx="6604">
                  <c:v>235.3516540527344</c:v>
                </c:pt>
                <c:pt idx="6605">
                  <c:v>207.63618469238281</c:v>
                </c:pt>
                <c:pt idx="6606">
                  <c:v>223.39152526855469</c:v>
                </c:pt>
                <c:pt idx="6607">
                  <c:v>223.65995788574219</c:v>
                </c:pt>
                <c:pt idx="6608">
                  <c:v>225.22276306152341</c:v>
                </c:pt>
                <c:pt idx="6609">
                  <c:v>266.20913696289063</c:v>
                </c:pt>
                <c:pt idx="6610">
                  <c:v>289.4715576171875</c:v>
                </c:pt>
                <c:pt idx="6611">
                  <c:v>293.305908203125</c:v>
                </c:pt>
                <c:pt idx="6612">
                  <c:v>260.298583984375</c:v>
                </c:pt>
                <c:pt idx="6613">
                  <c:v>237.12870788574219</c:v>
                </c:pt>
                <c:pt idx="6614">
                  <c:v>240.12205505371091</c:v>
                </c:pt>
                <c:pt idx="6615">
                  <c:v>266.25738525390619</c:v>
                </c:pt>
                <c:pt idx="6616">
                  <c:v>287.5625</c:v>
                </c:pt>
                <c:pt idx="6617">
                  <c:v>280.78158569335938</c:v>
                </c:pt>
                <c:pt idx="6618">
                  <c:v>342.77438354492188</c:v>
                </c:pt>
                <c:pt idx="6619">
                  <c:v>352.06201171875</c:v>
                </c:pt>
                <c:pt idx="6620">
                  <c:v>311.73684692382813</c:v>
                </c:pt>
                <c:pt idx="6621">
                  <c:v>352.03448486328119</c:v>
                </c:pt>
                <c:pt idx="6622">
                  <c:v>333.42098999023438</c:v>
                </c:pt>
                <c:pt idx="6623">
                  <c:v>319.34011840820313</c:v>
                </c:pt>
                <c:pt idx="6624">
                  <c:v>361.6514892578125</c:v>
                </c:pt>
                <c:pt idx="6625">
                  <c:v>304.14352416992188</c:v>
                </c:pt>
                <c:pt idx="6626">
                  <c:v>273.68466186523438</c:v>
                </c:pt>
                <c:pt idx="6627">
                  <c:v>288.19488525390619</c:v>
                </c:pt>
                <c:pt idx="6628">
                  <c:v>287.82269287109381</c:v>
                </c:pt>
                <c:pt idx="6629">
                  <c:v>292.73562622070313</c:v>
                </c:pt>
                <c:pt idx="6630">
                  <c:v>291.51730346679688</c:v>
                </c:pt>
                <c:pt idx="6631">
                  <c:v>324.81704711914063</c:v>
                </c:pt>
                <c:pt idx="6632">
                  <c:v>295.02005004882813</c:v>
                </c:pt>
                <c:pt idx="6633">
                  <c:v>256.782958984375</c:v>
                </c:pt>
                <c:pt idx="6634">
                  <c:v>263.86605834960938</c:v>
                </c:pt>
                <c:pt idx="6635">
                  <c:v>254.84617614746091</c:v>
                </c:pt>
                <c:pt idx="6636">
                  <c:v>363.66000366210938</c:v>
                </c:pt>
                <c:pt idx="6637">
                  <c:v>346.3477783203125</c:v>
                </c:pt>
                <c:pt idx="6638">
                  <c:v>317.97506713867188</c:v>
                </c:pt>
                <c:pt idx="6639">
                  <c:v>362.60653686523438</c:v>
                </c:pt>
                <c:pt idx="6640">
                  <c:v>385.87899780273438</c:v>
                </c:pt>
                <c:pt idx="6641">
                  <c:v>499.60031127929688</c:v>
                </c:pt>
                <c:pt idx="6642">
                  <c:v>495.163818359375</c:v>
                </c:pt>
                <c:pt idx="6643">
                  <c:v>510.71896362304688</c:v>
                </c:pt>
                <c:pt idx="6644">
                  <c:v>500.64376831054688</c:v>
                </c:pt>
                <c:pt idx="6645">
                  <c:v>423.82284545898438</c:v>
                </c:pt>
                <c:pt idx="6646">
                  <c:v>423.75851440429688</c:v>
                </c:pt>
                <c:pt idx="6647">
                  <c:v>519.03912353515625</c:v>
                </c:pt>
                <c:pt idx="6648">
                  <c:v>452.70248413085938</c:v>
                </c:pt>
                <c:pt idx="6649">
                  <c:v>462.74020385742188</c:v>
                </c:pt>
                <c:pt idx="6650">
                  <c:v>484.48263549804688</c:v>
                </c:pt>
                <c:pt idx="6651">
                  <c:v>486.91213989257813</c:v>
                </c:pt>
                <c:pt idx="6652">
                  <c:v>567.68072509765625</c:v>
                </c:pt>
                <c:pt idx="6653">
                  <c:v>507.32781982421881</c:v>
                </c:pt>
                <c:pt idx="6654">
                  <c:v>506.27786254882813</c:v>
                </c:pt>
                <c:pt idx="6655">
                  <c:v>492.58029174804688</c:v>
                </c:pt>
                <c:pt idx="6656">
                  <c:v>455.86911010742188</c:v>
                </c:pt>
                <c:pt idx="6657">
                  <c:v>617.32476806640625</c:v>
                </c:pt>
                <c:pt idx="6658">
                  <c:v>551.64215087890625</c:v>
                </c:pt>
                <c:pt idx="6659">
                  <c:v>623.59564208984375</c:v>
                </c:pt>
                <c:pt idx="6660">
                  <c:v>524.97955322265625</c:v>
                </c:pt>
                <c:pt idx="6661">
                  <c:v>563.74822998046875</c:v>
                </c:pt>
                <c:pt idx="6662">
                  <c:v>568.47821044921875</c:v>
                </c:pt>
                <c:pt idx="6663">
                  <c:v>521.96795654296875</c:v>
                </c:pt>
                <c:pt idx="6664">
                  <c:v>528.14080810546875</c:v>
                </c:pt>
                <c:pt idx="6665">
                  <c:v>582.98663330078125</c:v>
                </c:pt>
                <c:pt idx="6666">
                  <c:v>580.0203857421875</c:v>
                </c:pt>
                <c:pt idx="6667">
                  <c:v>589.24951171875</c:v>
                </c:pt>
                <c:pt idx="6668">
                  <c:v>633.2694091796875</c:v>
                </c:pt>
                <c:pt idx="6669">
                  <c:v>693.03485107421875</c:v>
                </c:pt>
                <c:pt idx="6670">
                  <c:v>769.19940185546875</c:v>
                </c:pt>
                <c:pt idx="6671">
                  <c:v>822.83526611328125</c:v>
                </c:pt>
                <c:pt idx="6672">
                  <c:v>787.16259765625</c:v>
                </c:pt>
                <c:pt idx="6673">
                  <c:v>851.7325439453125</c:v>
                </c:pt>
                <c:pt idx="6674">
                  <c:v>753.66937255859375</c:v>
                </c:pt>
                <c:pt idx="6675">
                  <c:v>654.32501220703125</c:v>
                </c:pt>
                <c:pt idx="6676">
                  <c:v>755.57586669921875</c:v>
                </c:pt>
                <c:pt idx="6677">
                  <c:v>859.9451904296875</c:v>
                </c:pt>
                <c:pt idx="6678">
                  <c:v>712.75714111328125</c:v>
                </c:pt>
                <c:pt idx="6679">
                  <c:v>656.49725341796875</c:v>
                </c:pt>
                <c:pt idx="6680">
                  <c:v>766.3023681640625</c:v>
                </c:pt>
                <c:pt idx="6681">
                  <c:v>832.35528564453125</c:v>
                </c:pt>
                <c:pt idx="6682">
                  <c:v>950.22186279296875</c:v>
                </c:pt>
                <c:pt idx="6683">
                  <c:v>980.67327880859375</c:v>
                </c:pt>
                <c:pt idx="6684">
                  <c:v>896.20648193359375</c:v>
                </c:pt>
                <c:pt idx="6685">
                  <c:v>689.505615234375</c:v>
                </c:pt>
                <c:pt idx="6686">
                  <c:v>816.62994384765625</c:v>
                </c:pt>
                <c:pt idx="6687">
                  <c:v>980.54901123046875</c:v>
                </c:pt>
                <c:pt idx="6688">
                  <c:v>1001.149963378906</c:v>
                </c:pt>
                <c:pt idx="6689">
                  <c:v>1085.254516601562</c:v>
                </c:pt>
                <c:pt idx="6690">
                  <c:v>1069.740600585938</c:v>
                </c:pt>
                <c:pt idx="6691">
                  <c:v>1051.1044921875</c:v>
                </c:pt>
                <c:pt idx="6692">
                  <c:v>947.27496337890625</c:v>
                </c:pt>
                <c:pt idx="6693">
                  <c:v>990.329833984375</c:v>
                </c:pt>
                <c:pt idx="6694">
                  <c:v>1038.701416015625</c:v>
                </c:pt>
                <c:pt idx="6695">
                  <c:v>1000.844543457031</c:v>
                </c:pt>
                <c:pt idx="6696">
                  <c:v>1028.449096679688</c:v>
                </c:pt>
                <c:pt idx="6697">
                  <c:v>1015.687316894531</c:v>
                </c:pt>
                <c:pt idx="6698">
                  <c:v>888.162109375</c:v>
                </c:pt>
                <c:pt idx="6699">
                  <c:v>1137.620849609375</c:v>
                </c:pt>
                <c:pt idx="6700">
                  <c:v>1220.367065429688</c:v>
                </c:pt>
                <c:pt idx="6701">
                  <c:v>1221.191772460938</c:v>
                </c:pt>
                <c:pt idx="6702">
                  <c:v>1320.790649414062</c:v>
                </c:pt>
                <c:pt idx="6703">
                  <c:v>1159.912963867188</c:v>
                </c:pt>
                <c:pt idx="6704">
                  <c:v>1127.833129882812</c:v>
                </c:pt>
                <c:pt idx="6705">
                  <c:v>1296.3232421875</c:v>
                </c:pt>
                <c:pt idx="6706">
                  <c:v>1311.365600585938</c:v>
                </c:pt>
                <c:pt idx="6707">
                  <c:v>1379.623046875</c:v>
                </c:pt>
                <c:pt idx="6708">
                  <c:v>1365.050048828125</c:v>
                </c:pt>
                <c:pt idx="6709">
                  <c:v>1421.415405273438</c:v>
                </c:pt>
                <c:pt idx="6710">
                  <c:v>1420.057250976562</c:v>
                </c:pt>
                <c:pt idx="6711">
                  <c:v>1327.601806640625</c:v>
                </c:pt>
                <c:pt idx="6712">
                  <c:v>1446.314697265625</c:v>
                </c:pt>
                <c:pt idx="6713">
                  <c:v>1664.591064453125</c:v>
                </c:pt>
                <c:pt idx="6714">
                  <c:v>1423.817749023438</c:v>
                </c:pt>
                <c:pt idx="6715">
                  <c:v>1400.5693359375</c:v>
                </c:pt>
                <c:pt idx="6716">
                  <c:v>1474.841918945312</c:v>
                </c:pt>
                <c:pt idx="6717">
                  <c:v>1446.226196289062</c:v>
                </c:pt>
                <c:pt idx="6718">
                  <c:v>1471.205200195312</c:v>
                </c:pt>
                <c:pt idx="6719">
                  <c:v>1602.234985351562</c:v>
                </c:pt>
                <c:pt idx="6720">
                  <c:v>1605.986206054688</c:v>
                </c:pt>
                <c:pt idx="6721">
                  <c:v>1701.980102539062</c:v>
                </c:pt>
                <c:pt idx="6722">
                  <c:v>1677.393432617188</c:v>
                </c:pt>
                <c:pt idx="6723">
                  <c:v>1675.454467773438</c:v>
                </c:pt>
                <c:pt idx="6724">
                  <c:v>1690.493041992188</c:v>
                </c:pt>
                <c:pt idx="6725">
                  <c:v>1622.855834960938</c:v>
                </c:pt>
                <c:pt idx="6726">
                  <c:v>1470.314819335938</c:v>
                </c:pt>
                <c:pt idx="6727">
                  <c:v>1418.948364257812</c:v>
                </c:pt>
                <c:pt idx="6728">
                  <c:v>1605.42724609375</c:v>
                </c:pt>
                <c:pt idx="6729">
                  <c:v>1676.903564453125</c:v>
                </c:pt>
                <c:pt idx="6730">
                  <c:v>1658.894897460938</c:v>
                </c:pt>
                <c:pt idx="6731">
                  <c:v>1704.943481445312</c:v>
                </c:pt>
                <c:pt idx="6732">
                  <c:v>1888.419677734375</c:v>
                </c:pt>
                <c:pt idx="6733">
                  <c:v>1934.358520507812</c:v>
                </c:pt>
                <c:pt idx="6734">
                  <c:v>1774.446899414062</c:v>
                </c:pt>
                <c:pt idx="6735">
                  <c:v>1853.439208984375</c:v>
                </c:pt>
                <c:pt idx="6736">
                  <c:v>1848.586791992188</c:v>
                </c:pt>
                <c:pt idx="6737">
                  <c:v>1813.396850585938</c:v>
                </c:pt>
                <c:pt idx="6738">
                  <c:v>1705.002319335938</c:v>
                </c:pt>
                <c:pt idx="6739">
                  <c:v>1766.527954101562</c:v>
                </c:pt>
                <c:pt idx="6740">
                  <c:v>1856.190795898438</c:v>
                </c:pt>
                <c:pt idx="6741">
                  <c:v>1803.470336914062</c:v>
                </c:pt>
                <c:pt idx="6742">
                  <c:v>1863.869873046875</c:v>
                </c:pt>
                <c:pt idx="6743">
                  <c:v>1797.728149414062</c:v>
                </c:pt>
                <c:pt idx="6744">
                  <c:v>1809.2578125</c:v>
                </c:pt>
                <c:pt idx="6745">
                  <c:v>1833.601196289062</c:v>
                </c:pt>
                <c:pt idx="6746">
                  <c:v>2030.209594726562</c:v>
                </c:pt>
                <c:pt idx="6747">
                  <c:v>1954.593383789062</c:v>
                </c:pt>
                <c:pt idx="6748">
                  <c:v>1900.863403320312</c:v>
                </c:pt>
                <c:pt idx="6749">
                  <c:v>1783.256958007812</c:v>
                </c:pt>
                <c:pt idx="6750">
                  <c:v>1747.642822265625</c:v>
                </c:pt>
                <c:pt idx="6751">
                  <c:v>1850.92431640625</c:v>
                </c:pt>
                <c:pt idx="6752">
                  <c:v>1831.035766601562</c:v>
                </c:pt>
                <c:pt idx="6753">
                  <c:v>1851.560424804688</c:v>
                </c:pt>
                <c:pt idx="6754">
                  <c:v>1924.26025390625</c:v>
                </c:pt>
                <c:pt idx="6755">
                  <c:v>1865.941650390625</c:v>
                </c:pt>
                <c:pt idx="6756">
                  <c:v>1542.36767578125</c:v>
                </c:pt>
                <c:pt idx="6757">
                  <c:v>1664.8740234375</c:v>
                </c:pt>
                <c:pt idx="6758">
                  <c:v>1861.404296875</c:v>
                </c:pt>
                <c:pt idx="6759">
                  <c:v>1817.911010742188</c:v>
                </c:pt>
                <c:pt idx="6760">
                  <c:v>1703.80859375</c:v>
                </c:pt>
                <c:pt idx="6761">
                  <c:v>1594.153686523438</c:v>
                </c:pt>
                <c:pt idx="6762">
                  <c:v>1713.448608398438</c:v>
                </c:pt>
                <c:pt idx="6763">
                  <c:v>1663.267578125</c:v>
                </c:pt>
                <c:pt idx="6764">
                  <c:v>1808.413818359375</c:v>
                </c:pt>
                <c:pt idx="6765">
                  <c:v>1836.396484375</c:v>
                </c:pt>
                <c:pt idx="6766">
                  <c:v>1710.573120117188</c:v>
                </c:pt>
                <c:pt idx="6767">
                  <c:v>1501.662719726562</c:v>
                </c:pt>
                <c:pt idx="6768">
                  <c:v>1564.136840820312</c:v>
                </c:pt>
                <c:pt idx="6769">
                  <c:v>1602.182250976562</c:v>
                </c:pt>
                <c:pt idx="6770">
                  <c:v>1635.337280273438</c:v>
                </c:pt>
                <c:pt idx="6771">
                  <c:v>1671.323120117188</c:v>
                </c:pt>
                <c:pt idx="6772">
                  <c:v>1609.390747070312</c:v>
                </c:pt>
                <c:pt idx="6773">
                  <c:v>1624.603637695312</c:v>
                </c:pt>
                <c:pt idx="6774">
                  <c:v>1660.2626953125</c:v>
                </c:pt>
                <c:pt idx="6775">
                  <c:v>1661.758178710938</c:v>
                </c:pt>
                <c:pt idx="6776">
                  <c:v>1674.235229492188</c:v>
                </c:pt>
                <c:pt idx="6777">
                  <c:v>1650.327880859375</c:v>
                </c:pt>
                <c:pt idx="6778">
                  <c:v>1739.158081054688</c:v>
                </c:pt>
                <c:pt idx="6779">
                  <c:v>1712.499877929688</c:v>
                </c:pt>
                <c:pt idx="6780">
                  <c:v>1501.202026367188</c:v>
                </c:pt>
                <c:pt idx="6781">
                  <c:v>1696.573364257812</c:v>
                </c:pt>
                <c:pt idx="6782">
                  <c:v>1641.545288085938</c:v>
                </c:pt>
                <c:pt idx="6783">
                  <c:v>1552.851440429688</c:v>
                </c:pt>
                <c:pt idx="6784">
                  <c:v>1671.12255859375</c:v>
                </c:pt>
                <c:pt idx="6785">
                  <c:v>1612.969604492188</c:v>
                </c:pt>
                <c:pt idx="6786">
                  <c:v>1798.279663085938</c:v>
                </c:pt>
                <c:pt idx="6787">
                  <c:v>1618.033325195312</c:v>
                </c:pt>
                <c:pt idx="6788">
                  <c:v>1571.06884765625</c:v>
                </c:pt>
                <c:pt idx="6789">
                  <c:v>1436.026611328125</c:v>
                </c:pt>
                <c:pt idx="6790">
                  <c:v>1491.259643554688</c:v>
                </c:pt>
                <c:pt idx="6791">
                  <c:v>1500.263427734375</c:v>
                </c:pt>
                <c:pt idx="6792">
                  <c:v>1542.840698242188</c:v>
                </c:pt>
                <c:pt idx="6793">
                  <c:v>1531.388305664062</c:v>
                </c:pt>
                <c:pt idx="6794">
                  <c:v>1515.926635742188</c:v>
                </c:pt>
                <c:pt idx="6795">
                  <c:v>1584.146118164062</c:v>
                </c:pt>
                <c:pt idx="6796">
                  <c:v>1427.11279296875</c:v>
                </c:pt>
                <c:pt idx="6797">
                  <c:v>1350.882690429688</c:v>
                </c:pt>
                <c:pt idx="6798">
                  <c:v>1299.194702148438</c:v>
                </c:pt>
                <c:pt idx="6799">
                  <c:v>1326.998413085938</c:v>
                </c:pt>
                <c:pt idx="6800">
                  <c:v>1327.686157226562</c:v>
                </c:pt>
                <c:pt idx="6801">
                  <c:v>1326.802124023438</c:v>
                </c:pt>
                <c:pt idx="6802">
                  <c:v>1198.661499023438</c:v>
                </c:pt>
                <c:pt idx="6803">
                  <c:v>1410.361938476562</c:v>
                </c:pt>
                <c:pt idx="6804">
                  <c:v>1255.009887695312</c:v>
                </c:pt>
                <c:pt idx="6805">
                  <c:v>1381.789184570312</c:v>
                </c:pt>
                <c:pt idx="6806">
                  <c:v>1208.146118164062</c:v>
                </c:pt>
                <c:pt idx="6807">
                  <c:v>1124.015380859375</c:v>
                </c:pt>
                <c:pt idx="6808">
                  <c:v>1328.454345703125</c:v>
                </c:pt>
                <c:pt idx="6809">
                  <c:v>1263.756591796875</c:v>
                </c:pt>
                <c:pt idx="6810">
                  <c:v>1166.192993164062</c:v>
                </c:pt>
                <c:pt idx="6811">
                  <c:v>1251.492431640625</c:v>
                </c:pt>
                <c:pt idx="6812">
                  <c:v>1222.584838867188</c:v>
                </c:pt>
                <c:pt idx="6813">
                  <c:v>1137.893188476562</c:v>
                </c:pt>
                <c:pt idx="6814">
                  <c:v>1005.443603515625</c:v>
                </c:pt>
                <c:pt idx="6815">
                  <c:v>1275.575317382812</c:v>
                </c:pt>
                <c:pt idx="6816">
                  <c:v>1146.066772460938</c:v>
                </c:pt>
                <c:pt idx="6817">
                  <c:v>1153.522705078125</c:v>
                </c:pt>
                <c:pt idx="6818">
                  <c:v>1073.469116210938</c:v>
                </c:pt>
                <c:pt idx="6819">
                  <c:v>1017.924377441406</c:v>
                </c:pt>
                <c:pt idx="6820">
                  <c:v>1158.893676757812</c:v>
                </c:pt>
                <c:pt idx="6821">
                  <c:v>993.6922607421875</c:v>
                </c:pt>
                <c:pt idx="6822">
                  <c:v>942.15057373046875</c:v>
                </c:pt>
                <c:pt idx="6823">
                  <c:v>1011.817199707031</c:v>
                </c:pt>
                <c:pt idx="6824">
                  <c:v>880.37762451171875</c:v>
                </c:pt>
                <c:pt idx="6825">
                  <c:v>930.45196533203125</c:v>
                </c:pt>
                <c:pt idx="6826">
                  <c:v>888.10980224609375</c:v>
                </c:pt>
                <c:pt idx="6827">
                  <c:v>823.88922119140625</c:v>
                </c:pt>
                <c:pt idx="6828">
                  <c:v>794.66619873046875</c:v>
                </c:pt>
                <c:pt idx="6829">
                  <c:v>1128.470825195312</c:v>
                </c:pt>
                <c:pt idx="6830">
                  <c:v>1129.677734375</c:v>
                </c:pt>
                <c:pt idx="6831">
                  <c:v>859.23565673828125</c:v>
                </c:pt>
                <c:pt idx="6832">
                  <c:v>770.31134033203125</c:v>
                </c:pt>
                <c:pt idx="6833">
                  <c:v>589.2601318359375</c:v>
                </c:pt>
                <c:pt idx="6834">
                  <c:v>570.72808837890625</c:v>
                </c:pt>
                <c:pt idx="6835">
                  <c:v>467.30526733398438</c:v>
                </c:pt>
                <c:pt idx="6836">
                  <c:v>435.86361694335938</c:v>
                </c:pt>
                <c:pt idx="6837">
                  <c:v>453.5718994140625</c:v>
                </c:pt>
                <c:pt idx="6838">
                  <c:v>484.73825073242188</c:v>
                </c:pt>
                <c:pt idx="6839">
                  <c:v>548.03204345703125</c:v>
                </c:pt>
                <c:pt idx="6840">
                  <c:v>617.93975830078125</c:v>
                </c:pt>
                <c:pt idx="6841">
                  <c:v>680.3599853515625</c:v>
                </c:pt>
                <c:pt idx="6842">
                  <c:v>703.27203369140625</c:v>
                </c:pt>
                <c:pt idx="6843">
                  <c:v>842.28265380859375</c:v>
                </c:pt>
                <c:pt idx="6844">
                  <c:v>764.50701904296875</c:v>
                </c:pt>
                <c:pt idx="6845">
                  <c:v>674.84228515625</c:v>
                </c:pt>
                <c:pt idx="6846">
                  <c:v>631.77215576171875</c:v>
                </c:pt>
                <c:pt idx="6847">
                  <c:v>667.23175048828125</c:v>
                </c:pt>
                <c:pt idx="6848">
                  <c:v>814.658935546875</c:v>
                </c:pt>
                <c:pt idx="6849">
                  <c:v>695.26812744140625</c:v>
                </c:pt>
                <c:pt idx="6850">
                  <c:v>695.21209716796875</c:v>
                </c:pt>
                <c:pt idx="6851">
                  <c:v>791.34417724609375</c:v>
                </c:pt>
                <c:pt idx="6852">
                  <c:v>674.331787109375</c:v>
                </c:pt>
                <c:pt idx="6853">
                  <c:v>514.48248291015625</c:v>
                </c:pt>
                <c:pt idx="6854">
                  <c:v>456.26596069335938</c:v>
                </c:pt>
                <c:pt idx="6855">
                  <c:v>481.24093627929688</c:v>
                </c:pt>
                <c:pt idx="6856">
                  <c:v>471.38381958007813</c:v>
                </c:pt>
                <c:pt idx="6857">
                  <c:v>501.57998657226563</c:v>
                </c:pt>
                <c:pt idx="6858">
                  <c:v>517.72296142578125</c:v>
                </c:pt>
                <c:pt idx="6859">
                  <c:v>562.52984619140625</c:v>
                </c:pt>
                <c:pt idx="6860">
                  <c:v>559.713623046875</c:v>
                </c:pt>
                <c:pt idx="6861">
                  <c:v>541.43682861328125</c:v>
                </c:pt>
                <c:pt idx="6862">
                  <c:v>395.86849975585938</c:v>
                </c:pt>
                <c:pt idx="6863">
                  <c:v>444.10964965820313</c:v>
                </c:pt>
                <c:pt idx="6864">
                  <c:v>425.6990966796875</c:v>
                </c:pt>
                <c:pt idx="6865">
                  <c:v>507.16250610351563</c:v>
                </c:pt>
                <c:pt idx="6866">
                  <c:v>540.42449951171875</c:v>
                </c:pt>
                <c:pt idx="6867">
                  <c:v>512.64031982421875</c:v>
                </c:pt>
                <c:pt idx="6868">
                  <c:v>479.8424072265625</c:v>
                </c:pt>
                <c:pt idx="6869">
                  <c:v>302.06399536132813</c:v>
                </c:pt>
                <c:pt idx="6870">
                  <c:v>288.97906494140619</c:v>
                </c:pt>
                <c:pt idx="6871">
                  <c:v>277.38211059570313</c:v>
                </c:pt>
                <c:pt idx="6872">
                  <c:v>299.73776245117188</c:v>
                </c:pt>
                <c:pt idx="6873">
                  <c:v>257.75942993164063</c:v>
                </c:pt>
                <c:pt idx="6874">
                  <c:v>294.52337646484381</c:v>
                </c:pt>
                <c:pt idx="6875">
                  <c:v>257.36407470703119</c:v>
                </c:pt>
                <c:pt idx="6876">
                  <c:v>257.69476318359381</c:v>
                </c:pt>
                <c:pt idx="6877">
                  <c:v>278.13027954101563</c:v>
                </c:pt>
                <c:pt idx="6878">
                  <c:v>353.56414794921881</c:v>
                </c:pt>
                <c:pt idx="6879">
                  <c:v>356.88897705078119</c:v>
                </c:pt>
                <c:pt idx="6880">
                  <c:v>335.37301635742188</c:v>
                </c:pt>
                <c:pt idx="6881">
                  <c:v>505.99191284179688</c:v>
                </c:pt>
                <c:pt idx="6882">
                  <c:v>517.66363525390625</c:v>
                </c:pt>
                <c:pt idx="6883">
                  <c:v>487.19937133789063</c:v>
                </c:pt>
                <c:pt idx="6884">
                  <c:v>476.66964721679688</c:v>
                </c:pt>
                <c:pt idx="6885">
                  <c:v>370.19454956054688</c:v>
                </c:pt>
                <c:pt idx="6886">
                  <c:v>293.45297241210938</c:v>
                </c:pt>
                <c:pt idx="6887">
                  <c:v>379.8565673828125</c:v>
                </c:pt>
                <c:pt idx="6888">
                  <c:v>423.98318481445313</c:v>
                </c:pt>
                <c:pt idx="6889">
                  <c:v>356.3701171875</c:v>
                </c:pt>
                <c:pt idx="6890">
                  <c:v>319.25491333007813</c:v>
                </c:pt>
                <c:pt idx="6891">
                  <c:v>283.30621337890619</c:v>
                </c:pt>
                <c:pt idx="6892">
                  <c:v>290.97872924804688</c:v>
                </c:pt>
                <c:pt idx="6893">
                  <c:v>280.13650512695313</c:v>
                </c:pt>
                <c:pt idx="6894">
                  <c:v>268.30328369140619</c:v>
                </c:pt>
                <c:pt idx="6895">
                  <c:v>267.30520629882813</c:v>
                </c:pt>
                <c:pt idx="6896">
                  <c:v>207.09783935546881</c:v>
                </c:pt>
                <c:pt idx="6897">
                  <c:v>365.8262939453125</c:v>
                </c:pt>
                <c:pt idx="6898">
                  <c:v>399.73318481445313</c:v>
                </c:pt>
                <c:pt idx="6899">
                  <c:v>380.51956176757813</c:v>
                </c:pt>
                <c:pt idx="6900">
                  <c:v>345.72378540039063</c:v>
                </c:pt>
                <c:pt idx="6901">
                  <c:v>344.58248901367188</c:v>
                </c:pt>
                <c:pt idx="6902">
                  <c:v>366.80361938476563</c:v>
                </c:pt>
                <c:pt idx="6903">
                  <c:v>319.63839721679688</c:v>
                </c:pt>
                <c:pt idx="6904">
                  <c:v>344.43890380859381</c:v>
                </c:pt>
                <c:pt idx="6905">
                  <c:v>370.84927368164063</c:v>
                </c:pt>
                <c:pt idx="6906">
                  <c:v>379.94808959960938</c:v>
                </c:pt>
                <c:pt idx="6907">
                  <c:v>330.64059448242188</c:v>
                </c:pt>
                <c:pt idx="6908">
                  <c:v>302.71243286132813</c:v>
                </c:pt>
                <c:pt idx="6909">
                  <c:v>234.1121520996094</c:v>
                </c:pt>
                <c:pt idx="6910">
                  <c:v>231.3956604003906</c:v>
                </c:pt>
                <c:pt idx="6911">
                  <c:v>252.95063781738281</c:v>
                </c:pt>
                <c:pt idx="6912">
                  <c:v>245.8238525390625</c:v>
                </c:pt>
                <c:pt idx="6913">
                  <c:v>271.69631958007813</c:v>
                </c:pt>
                <c:pt idx="6914">
                  <c:v>286.43710327148438</c:v>
                </c:pt>
                <c:pt idx="6915">
                  <c:v>242.20265197753909</c:v>
                </c:pt>
                <c:pt idx="6916">
                  <c:v>235.3488464355469</c:v>
                </c:pt>
                <c:pt idx="6917">
                  <c:v>243.7899475097656</c:v>
                </c:pt>
                <c:pt idx="6918">
                  <c:v>300.65945434570313</c:v>
                </c:pt>
                <c:pt idx="6919">
                  <c:v>307.75048828125</c:v>
                </c:pt>
                <c:pt idx="6920">
                  <c:v>305.85098266601563</c:v>
                </c:pt>
                <c:pt idx="6921">
                  <c:v>309.58474731445313</c:v>
                </c:pt>
                <c:pt idx="6922">
                  <c:v>281.08746337890619</c:v>
                </c:pt>
                <c:pt idx="6923">
                  <c:v>292.76605224609381</c:v>
                </c:pt>
                <c:pt idx="6924">
                  <c:v>298.18157958984381</c:v>
                </c:pt>
                <c:pt idx="6925">
                  <c:v>304.3092041015625</c:v>
                </c:pt>
                <c:pt idx="6926">
                  <c:v>256.29751586914063</c:v>
                </c:pt>
                <c:pt idx="6927">
                  <c:v>194.1628723144531</c:v>
                </c:pt>
                <c:pt idx="6928">
                  <c:v>193.4618835449219</c:v>
                </c:pt>
                <c:pt idx="6929">
                  <c:v>274.05838012695313</c:v>
                </c:pt>
                <c:pt idx="6930">
                  <c:v>287.49594116210938</c:v>
                </c:pt>
                <c:pt idx="6931">
                  <c:v>190.4457092285156</c:v>
                </c:pt>
                <c:pt idx="6932">
                  <c:v>223.03460693359381</c:v>
                </c:pt>
                <c:pt idx="6933">
                  <c:v>264.91738891601563</c:v>
                </c:pt>
                <c:pt idx="6934">
                  <c:v>261.38308715820313</c:v>
                </c:pt>
                <c:pt idx="6935">
                  <c:v>203.29341125488281</c:v>
                </c:pt>
                <c:pt idx="6936">
                  <c:v>255.45759582519531</c:v>
                </c:pt>
                <c:pt idx="6937">
                  <c:v>270.3525390625</c:v>
                </c:pt>
                <c:pt idx="6938">
                  <c:v>238.4058532714844</c:v>
                </c:pt>
                <c:pt idx="6939">
                  <c:v>246.47508239746091</c:v>
                </c:pt>
                <c:pt idx="6940">
                  <c:v>235.20439147949219</c:v>
                </c:pt>
                <c:pt idx="6941">
                  <c:v>246.53639221191409</c:v>
                </c:pt>
                <c:pt idx="6942">
                  <c:v>235.79193115234381</c:v>
                </c:pt>
                <c:pt idx="6943">
                  <c:v>226.35301208496091</c:v>
                </c:pt>
                <c:pt idx="6944">
                  <c:v>266.600341796875</c:v>
                </c:pt>
                <c:pt idx="6945">
                  <c:v>270.70645141601563</c:v>
                </c:pt>
                <c:pt idx="6946">
                  <c:v>276.17874145507813</c:v>
                </c:pt>
                <c:pt idx="6947">
                  <c:v>291.81747436523438</c:v>
                </c:pt>
                <c:pt idx="6948">
                  <c:v>282.8233642578125</c:v>
                </c:pt>
                <c:pt idx="6949">
                  <c:v>283.23028564453119</c:v>
                </c:pt>
                <c:pt idx="6950">
                  <c:v>278.79983520507813</c:v>
                </c:pt>
                <c:pt idx="6951">
                  <c:v>265.40664672851563</c:v>
                </c:pt>
                <c:pt idx="6952">
                  <c:v>282.88848876953119</c:v>
                </c:pt>
                <c:pt idx="6953">
                  <c:v>282.06561279296881</c:v>
                </c:pt>
                <c:pt idx="6954">
                  <c:v>279.32052612304688</c:v>
                </c:pt>
                <c:pt idx="6955">
                  <c:v>278.72003173828119</c:v>
                </c:pt>
                <c:pt idx="6956">
                  <c:v>265.24072265625</c:v>
                </c:pt>
                <c:pt idx="6957">
                  <c:v>289.44210815429688</c:v>
                </c:pt>
                <c:pt idx="6958">
                  <c:v>258.41085815429688</c:v>
                </c:pt>
                <c:pt idx="6959">
                  <c:v>254.36767578125</c:v>
                </c:pt>
                <c:pt idx="6960">
                  <c:v>248.87995910644531</c:v>
                </c:pt>
                <c:pt idx="6961">
                  <c:v>233.82902526855469</c:v>
                </c:pt>
                <c:pt idx="6962">
                  <c:v>289.16812133789063</c:v>
                </c:pt>
                <c:pt idx="6963">
                  <c:v>237.02046203613281</c:v>
                </c:pt>
                <c:pt idx="6964">
                  <c:v>239.8618469238281</c:v>
                </c:pt>
                <c:pt idx="6965">
                  <c:v>183.87107849121091</c:v>
                </c:pt>
                <c:pt idx="6966">
                  <c:v>277.73309326171881</c:v>
                </c:pt>
                <c:pt idx="6967">
                  <c:v>255.27775573730469</c:v>
                </c:pt>
                <c:pt idx="6968">
                  <c:v>224.43394470214841</c:v>
                </c:pt>
                <c:pt idx="6969">
                  <c:v>186.6345520019531</c:v>
                </c:pt>
                <c:pt idx="6970">
                  <c:v>268.40524291992188</c:v>
                </c:pt>
                <c:pt idx="6971">
                  <c:v>240.64268493652341</c:v>
                </c:pt>
                <c:pt idx="6972">
                  <c:v>226.0151062011719</c:v>
                </c:pt>
                <c:pt idx="6973">
                  <c:v>237.25604248046881</c:v>
                </c:pt>
                <c:pt idx="6974">
                  <c:v>259.71176147460938</c:v>
                </c:pt>
                <c:pt idx="6975">
                  <c:v>268.32220458984381</c:v>
                </c:pt>
                <c:pt idx="6976">
                  <c:v>280.822998046875</c:v>
                </c:pt>
                <c:pt idx="6977">
                  <c:v>273.384033203125</c:v>
                </c:pt>
                <c:pt idx="6978">
                  <c:v>258.49398803710938</c:v>
                </c:pt>
                <c:pt idx="6979">
                  <c:v>256.72238159179688</c:v>
                </c:pt>
                <c:pt idx="6980">
                  <c:v>293.76248168945313</c:v>
                </c:pt>
                <c:pt idx="6981">
                  <c:v>293.33041381835938</c:v>
                </c:pt>
                <c:pt idx="6982">
                  <c:v>297.22601318359381</c:v>
                </c:pt>
                <c:pt idx="6983">
                  <c:v>271.24966430664063</c:v>
                </c:pt>
                <c:pt idx="6984">
                  <c:v>262.72164916992188</c:v>
                </c:pt>
                <c:pt idx="6985">
                  <c:v>353.62619018554688</c:v>
                </c:pt>
                <c:pt idx="6986">
                  <c:v>311.04953002929688</c:v>
                </c:pt>
                <c:pt idx="6987">
                  <c:v>313.40292358398438</c:v>
                </c:pt>
                <c:pt idx="6988">
                  <c:v>355.08938598632813</c:v>
                </c:pt>
                <c:pt idx="6989">
                  <c:v>343.7593994140625</c:v>
                </c:pt>
                <c:pt idx="6990">
                  <c:v>336.22860717773438</c:v>
                </c:pt>
                <c:pt idx="6991">
                  <c:v>327.446044921875</c:v>
                </c:pt>
                <c:pt idx="6992">
                  <c:v>335.35235595703119</c:v>
                </c:pt>
                <c:pt idx="6993">
                  <c:v>309.9332275390625</c:v>
                </c:pt>
                <c:pt idx="6994">
                  <c:v>306.98202514648438</c:v>
                </c:pt>
                <c:pt idx="6995">
                  <c:v>332.56478881835938</c:v>
                </c:pt>
                <c:pt idx="6996">
                  <c:v>266.98776245117188</c:v>
                </c:pt>
                <c:pt idx="6997">
                  <c:v>264.16485595703119</c:v>
                </c:pt>
                <c:pt idx="6998">
                  <c:v>309.02273559570313</c:v>
                </c:pt>
                <c:pt idx="6999">
                  <c:v>228.94151306152341</c:v>
                </c:pt>
                <c:pt idx="7000">
                  <c:v>229.10716247558591</c:v>
                </c:pt>
                <c:pt idx="7001">
                  <c:v>247.97010803222659</c:v>
                </c:pt>
                <c:pt idx="7002">
                  <c:v>260.1529541015625</c:v>
                </c:pt>
                <c:pt idx="7003">
                  <c:v>325.14849853515619</c:v>
                </c:pt>
                <c:pt idx="7004">
                  <c:v>363.50265502929688</c:v>
                </c:pt>
                <c:pt idx="7005">
                  <c:v>334.00506591796881</c:v>
                </c:pt>
                <c:pt idx="7006">
                  <c:v>359.44174194335938</c:v>
                </c:pt>
                <c:pt idx="7007">
                  <c:v>341.91995239257813</c:v>
                </c:pt>
                <c:pt idx="7008">
                  <c:v>383.7144775390625</c:v>
                </c:pt>
                <c:pt idx="7009">
                  <c:v>343.27362060546881</c:v>
                </c:pt>
                <c:pt idx="7010">
                  <c:v>388.74447631835938</c:v>
                </c:pt>
                <c:pt idx="7011">
                  <c:v>465.75387573242188</c:v>
                </c:pt>
                <c:pt idx="7012">
                  <c:v>454.28994750976563</c:v>
                </c:pt>
                <c:pt idx="7013">
                  <c:v>476.55026245117188</c:v>
                </c:pt>
                <c:pt idx="7014">
                  <c:v>492.76449584960938</c:v>
                </c:pt>
                <c:pt idx="7015">
                  <c:v>390.88275146484381</c:v>
                </c:pt>
                <c:pt idx="7016">
                  <c:v>361.13302612304688</c:v>
                </c:pt>
                <c:pt idx="7017">
                  <c:v>357.15512084960938</c:v>
                </c:pt>
                <c:pt idx="7018">
                  <c:v>335.09567260742188</c:v>
                </c:pt>
                <c:pt idx="7019">
                  <c:v>480.32260131835938</c:v>
                </c:pt>
                <c:pt idx="7020">
                  <c:v>471.00146484375</c:v>
                </c:pt>
                <c:pt idx="7021">
                  <c:v>561.60064697265625</c:v>
                </c:pt>
                <c:pt idx="7022">
                  <c:v>468.77127075195313</c:v>
                </c:pt>
                <c:pt idx="7023">
                  <c:v>468.83209228515619</c:v>
                </c:pt>
                <c:pt idx="7024">
                  <c:v>575.69989013671875</c:v>
                </c:pt>
                <c:pt idx="7025">
                  <c:v>614.48114013671875</c:v>
                </c:pt>
                <c:pt idx="7026">
                  <c:v>648.39971923828125</c:v>
                </c:pt>
                <c:pt idx="7027">
                  <c:v>632.4317626953125</c:v>
                </c:pt>
                <c:pt idx="7028">
                  <c:v>714.22467041015625</c:v>
                </c:pt>
                <c:pt idx="7029">
                  <c:v>717.73443603515625</c:v>
                </c:pt>
                <c:pt idx="7030">
                  <c:v>627.3125</c:v>
                </c:pt>
                <c:pt idx="7031">
                  <c:v>635.93353271484375</c:v>
                </c:pt>
                <c:pt idx="7032">
                  <c:v>765.2203369140625</c:v>
                </c:pt>
                <c:pt idx="7033">
                  <c:v>680.27496337890625</c:v>
                </c:pt>
                <c:pt idx="7034">
                  <c:v>759.52166748046875</c:v>
                </c:pt>
                <c:pt idx="7035">
                  <c:v>755.0870361328125</c:v>
                </c:pt>
                <c:pt idx="7036">
                  <c:v>713.92169189453125</c:v>
                </c:pt>
                <c:pt idx="7037">
                  <c:v>656.60955810546875</c:v>
                </c:pt>
                <c:pt idx="7038">
                  <c:v>729.0626220703125</c:v>
                </c:pt>
                <c:pt idx="7039">
                  <c:v>563.21636962890625</c:v>
                </c:pt>
                <c:pt idx="7040">
                  <c:v>678.78643798828125</c:v>
                </c:pt>
                <c:pt idx="7041">
                  <c:v>776.364990234375</c:v>
                </c:pt>
                <c:pt idx="7042">
                  <c:v>674.91510009765625</c:v>
                </c:pt>
                <c:pt idx="7043">
                  <c:v>770.70196533203125</c:v>
                </c:pt>
                <c:pt idx="7044">
                  <c:v>751.56549072265625</c:v>
                </c:pt>
                <c:pt idx="7045">
                  <c:v>781.16717529296875</c:v>
                </c:pt>
                <c:pt idx="7046">
                  <c:v>656.5751953125</c:v>
                </c:pt>
                <c:pt idx="7047">
                  <c:v>790.92620849609375</c:v>
                </c:pt>
                <c:pt idx="7048">
                  <c:v>857.3897705078125</c:v>
                </c:pt>
                <c:pt idx="7049">
                  <c:v>820.98638916015625</c:v>
                </c:pt>
                <c:pt idx="7050">
                  <c:v>819.10467529296875</c:v>
                </c:pt>
                <c:pt idx="7051">
                  <c:v>885.15069580078125</c:v>
                </c:pt>
                <c:pt idx="7052">
                  <c:v>626.16571044921875</c:v>
                </c:pt>
                <c:pt idx="7053">
                  <c:v>924.43963623046875</c:v>
                </c:pt>
                <c:pt idx="7054">
                  <c:v>1099.9423828125</c:v>
                </c:pt>
                <c:pt idx="7055">
                  <c:v>1002.073364257812</c:v>
                </c:pt>
                <c:pt idx="7056">
                  <c:v>985.18463134765625</c:v>
                </c:pt>
                <c:pt idx="7057">
                  <c:v>901.76641845703125</c:v>
                </c:pt>
                <c:pt idx="7058">
                  <c:v>934.2777099609375</c:v>
                </c:pt>
                <c:pt idx="7059">
                  <c:v>771.75408935546875</c:v>
                </c:pt>
                <c:pt idx="7060">
                  <c:v>886.95697021484375</c:v>
                </c:pt>
                <c:pt idx="7061">
                  <c:v>973.26043701171875</c:v>
                </c:pt>
                <c:pt idx="7062">
                  <c:v>1028.525146484375</c:v>
                </c:pt>
                <c:pt idx="7063">
                  <c:v>1102.890502929688</c:v>
                </c:pt>
                <c:pt idx="7064">
                  <c:v>1216.214233398438</c:v>
                </c:pt>
                <c:pt idx="7065">
                  <c:v>1069.960815429688</c:v>
                </c:pt>
                <c:pt idx="7066">
                  <c:v>921.00518798828125</c:v>
                </c:pt>
                <c:pt idx="7067">
                  <c:v>1065.795288085938</c:v>
                </c:pt>
                <c:pt idx="7068">
                  <c:v>1120.571411132812</c:v>
                </c:pt>
                <c:pt idx="7069">
                  <c:v>1311.771118164062</c:v>
                </c:pt>
                <c:pt idx="7070">
                  <c:v>1141.007446289062</c:v>
                </c:pt>
                <c:pt idx="7071">
                  <c:v>1134.889038085938</c:v>
                </c:pt>
                <c:pt idx="7072">
                  <c:v>1228.841918945312</c:v>
                </c:pt>
                <c:pt idx="7073">
                  <c:v>1294.922729492188</c:v>
                </c:pt>
                <c:pt idx="7074">
                  <c:v>1375.14208984375</c:v>
                </c:pt>
                <c:pt idx="7075">
                  <c:v>1403.151489257812</c:v>
                </c:pt>
                <c:pt idx="7076">
                  <c:v>1151.392700195312</c:v>
                </c:pt>
                <c:pt idx="7077">
                  <c:v>1294.224975585938</c:v>
                </c:pt>
                <c:pt idx="7078">
                  <c:v>1380.9755859375</c:v>
                </c:pt>
                <c:pt idx="7079">
                  <c:v>1428.448852539062</c:v>
                </c:pt>
                <c:pt idx="7080">
                  <c:v>1217.636840820312</c:v>
                </c:pt>
                <c:pt idx="7081">
                  <c:v>1202.771118164062</c:v>
                </c:pt>
                <c:pt idx="7082">
                  <c:v>1285.795776367188</c:v>
                </c:pt>
                <c:pt idx="7083">
                  <c:v>1286.806884765625</c:v>
                </c:pt>
                <c:pt idx="7084">
                  <c:v>1388.551391601562</c:v>
                </c:pt>
                <c:pt idx="7085">
                  <c:v>1461.4697265625</c:v>
                </c:pt>
                <c:pt idx="7086">
                  <c:v>1453.526733398438</c:v>
                </c:pt>
                <c:pt idx="7087">
                  <c:v>1466.693969726562</c:v>
                </c:pt>
                <c:pt idx="7088">
                  <c:v>1434.350219726562</c:v>
                </c:pt>
                <c:pt idx="7089">
                  <c:v>1461.07861328125</c:v>
                </c:pt>
                <c:pt idx="7090">
                  <c:v>1476.694091796875</c:v>
                </c:pt>
                <c:pt idx="7091">
                  <c:v>1456.722534179688</c:v>
                </c:pt>
                <c:pt idx="7092">
                  <c:v>1474.336303710938</c:v>
                </c:pt>
                <c:pt idx="7093">
                  <c:v>1465.099487304688</c:v>
                </c:pt>
                <c:pt idx="7094">
                  <c:v>1609.680541992188</c:v>
                </c:pt>
                <c:pt idx="7095">
                  <c:v>1683.791259765625</c:v>
                </c:pt>
                <c:pt idx="7096">
                  <c:v>1734.367797851562</c:v>
                </c:pt>
                <c:pt idx="7097">
                  <c:v>1777.217041015625</c:v>
                </c:pt>
                <c:pt idx="7098">
                  <c:v>1656.896606445312</c:v>
                </c:pt>
                <c:pt idx="7099">
                  <c:v>1665.867797851562</c:v>
                </c:pt>
                <c:pt idx="7100">
                  <c:v>1643.603149414062</c:v>
                </c:pt>
                <c:pt idx="7101">
                  <c:v>1623.567504882812</c:v>
                </c:pt>
                <c:pt idx="7102">
                  <c:v>1694.126831054688</c:v>
                </c:pt>
                <c:pt idx="7103">
                  <c:v>1702.842407226562</c:v>
                </c:pt>
                <c:pt idx="7104">
                  <c:v>1865.719848632812</c:v>
                </c:pt>
                <c:pt idx="7105">
                  <c:v>1783.81982421875</c:v>
                </c:pt>
                <c:pt idx="7106">
                  <c:v>1733.625</c:v>
                </c:pt>
                <c:pt idx="7107">
                  <c:v>1731.371826171875</c:v>
                </c:pt>
                <c:pt idx="7108">
                  <c:v>1742.640502929688</c:v>
                </c:pt>
                <c:pt idx="7109">
                  <c:v>1848.81591796875</c:v>
                </c:pt>
                <c:pt idx="7110">
                  <c:v>1805.766357421875</c:v>
                </c:pt>
                <c:pt idx="7111">
                  <c:v>1864.212768554688</c:v>
                </c:pt>
                <c:pt idx="7112">
                  <c:v>2019.553100585938</c:v>
                </c:pt>
                <c:pt idx="7113">
                  <c:v>1929.039794921875</c:v>
                </c:pt>
                <c:pt idx="7114">
                  <c:v>1845.514282226562</c:v>
                </c:pt>
                <c:pt idx="7115">
                  <c:v>1804.707397460938</c:v>
                </c:pt>
                <c:pt idx="7116">
                  <c:v>1835.116821289062</c:v>
                </c:pt>
                <c:pt idx="7117">
                  <c:v>1667.697509765625</c:v>
                </c:pt>
                <c:pt idx="7118">
                  <c:v>1614.601928710938</c:v>
                </c:pt>
                <c:pt idx="7119">
                  <c:v>1483.25732421875</c:v>
                </c:pt>
                <c:pt idx="7120">
                  <c:v>1510.611206054688</c:v>
                </c:pt>
                <c:pt idx="7121">
                  <c:v>1339.791137695312</c:v>
                </c:pt>
                <c:pt idx="7122">
                  <c:v>1267.050659179688</c:v>
                </c:pt>
                <c:pt idx="7123">
                  <c:v>1253.192016601562</c:v>
                </c:pt>
                <c:pt idx="7124">
                  <c:v>1457.137817382812</c:v>
                </c:pt>
                <c:pt idx="7125">
                  <c:v>1599.978759765625</c:v>
                </c:pt>
                <c:pt idx="7126">
                  <c:v>1512.035278320312</c:v>
                </c:pt>
                <c:pt idx="7127">
                  <c:v>1554.180053710938</c:v>
                </c:pt>
                <c:pt idx="7128">
                  <c:v>1744.507202148438</c:v>
                </c:pt>
                <c:pt idx="7129">
                  <c:v>1823.497436523438</c:v>
                </c:pt>
                <c:pt idx="7130">
                  <c:v>1656.570922851562</c:v>
                </c:pt>
                <c:pt idx="7131">
                  <c:v>1421.172485351562</c:v>
                </c:pt>
                <c:pt idx="7132">
                  <c:v>1436.540405273438</c:v>
                </c:pt>
                <c:pt idx="7133">
                  <c:v>1391.636352539062</c:v>
                </c:pt>
                <c:pt idx="7134">
                  <c:v>1510.553833007812</c:v>
                </c:pt>
                <c:pt idx="7135">
                  <c:v>1613.85107421875</c:v>
                </c:pt>
                <c:pt idx="7136">
                  <c:v>1688.317138671875</c:v>
                </c:pt>
                <c:pt idx="7137">
                  <c:v>1629.586791992188</c:v>
                </c:pt>
                <c:pt idx="7138">
                  <c:v>1601.704833984375</c:v>
                </c:pt>
                <c:pt idx="7139">
                  <c:v>1764.445556640625</c:v>
                </c:pt>
                <c:pt idx="7140">
                  <c:v>1780.875244140625</c:v>
                </c:pt>
                <c:pt idx="7141">
                  <c:v>1688.822875976562</c:v>
                </c:pt>
                <c:pt idx="7142">
                  <c:v>1947.882446289062</c:v>
                </c:pt>
                <c:pt idx="7143">
                  <c:v>1843.346435546875</c:v>
                </c:pt>
                <c:pt idx="7144">
                  <c:v>1978.974487304688</c:v>
                </c:pt>
                <c:pt idx="7145">
                  <c:v>1870.888061523438</c:v>
                </c:pt>
                <c:pt idx="7146">
                  <c:v>1869.69580078125</c:v>
                </c:pt>
                <c:pt idx="7147">
                  <c:v>1812.801025390625</c:v>
                </c:pt>
                <c:pt idx="7148">
                  <c:v>1684.450805664062</c:v>
                </c:pt>
                <c:pt idx="7149">
                  <c:v>1757.655517578125</c:v>
                </c:pt>
                <c:pt idx="7150">
                  <c:v>1629.291625976562</c:v>
                </c:pt>
                <c:pt idx="7151">
                  <c:v>1488.301635742188</c:v>
                </c:pt>
                <c:pt idx="7152">
                  <c:v>1438.578125</c:v>
                </c:pt>
                <c:pt idx="7153">
                  <c:v>1546.659790039062</c:v>
                </c:pt>
                <c:pt idx="7154">
                  <c:v>1658.853881835938</c:v>
                </c:pt>
                <c:pt idx="7155">
                  <c:v>1653.016967773438</c:v>
                </c:pt>
                <c:pt idx="7156">
                  <c:v>1511.847412109375</c:v>
                </c:pt>
                <c:pt idx="7157">
                  <c:v>1699.697509765625</c:v>
                </c:pt>
                <c:pt idx="7158">
                  <c:v>1491.436645507812</c:v>
                </c:pt>
                <c:pt idx="7159">
                  <c:v>1396.1552734375</c:v>
                </c:pt>
                <c:pt idx="7160">
                  <c:v>1438.831665039062</c:v>
                </c:pt>
                <c:pt idx="7161">
                  <c:v>1474.399658203125</c:v>
                </c:pt>
                <c:pt idx="7162">
                  <c:v>1386.073608398438</c:v>
                </c:pt>
                <c:pt idx="7163">
                  <c:v>1403.413330078125</c:v>
                </c:pt>
                <c:pt idx="7164">
                  <c:v>1368.151000976562</c:v>
                </c:pt>
                <c:pt idx="7165">
                  <c:v>1452.751708984375</c:v>
                </c:pt>
                <c:pt idx="7166">
                  <c:v>1360.064453125</c:v>
                </c:pt>
                <c:pt idx="7167">
                  <c:v>1466.992919921875</c:v>
                </c:pt>
                <c:pt idx="7168">
                  <c:v>1270.3564453125</c:v>
                </c:pt>
                <c:pt idx="7169">
                  <c:v>1315.65234375</c:v>
                </c:pt>
                <c:pt idx="7170">
                  <c:v>1290.446411132812</c:v>
                </c:pt>
                <c:pt idx="7171">
                  <c:v>1330.782104492188</c:v>
                </c:pt>
                <c:pt idx="7172">
                  <c:v>1393.147705078125</c:v>
                </c:pt>
                <c:pt idx="7173">
                  <c:v>1213.953979492188</c:v>
                </c:pt>
                <c:pt idx="7174">
                  <c:v>1325.372314453125</c:v>
                </c:pt>
                <c:pt idx="7175">
                  <c:v>1202.494995117188</c:v>
                </c:pt>
                <c:pt idx="7176">
                  <c:v>1269.908081054688</c:v>
                </c:pt>
                <c:pt idx="7177">
                  <c:v>1186.843872070312</c:v>
                </c:pt>
                <c:pt idx="7178">
                  <c:v>1292.160766601562</c:v>
                </c:pt>
                <c:pt idx="7179">
                  <c:v>1130.725708007812</c:v>
                </c:pt>
                <c:pt idx="7180">
                  <c:v>1003.561218261719</c:v>
                </c:pt>
                <c:pt idx="7181">
                  <c:v>945.37005615234375</c:v>
                </c:pt>
                <c:pt idx="7182">
                  <c:v>878.8724365234375</c:v>
                </c:pt>
                <c:pt idx="7183">
                  <c:v>964.35321044921875</c:v>
                </c:pt>
                <c:pt idx="7184">
                  <c:v>825.71954345703125</c:v>
                </c:pt>
                <c:pt idx="7185">
                  <c:v>863.2781982421875</c:v>
                </c:pt>
                <c:pt idx="7186">
                  <c:v>969.6951904296875</c:v>
                </c:pt>
                <c:pt idx="7187">
                  <c:v>982.03277587890625</c:v>
                </c:pt>
                <c:pt idx="7188">
                  <c:v>852.50079345703125</c:v>
                </c:pt>
                <c:pt idx="7189">
                  <c:v>794.864013671875</c:v>
                </c:pt>
                <c:pt idx="7190">
                  <c:v>963.39373779296875</c:v>
                </c:pt>
                <c:pt idx="7191">
                  <c:v>862.7735595703125</c:v>
                </c:pt>
                <c:pt idx="7192">
                  <c:v>689.73504638671875</c:v>
                </c:pt>
                <c:pt idx="7193">
                  <c:v>638.46771240234375</c:v>
                </c:pt>
                <c:pt idx="7194">
                  <c:v>631.3607177734375</c:v>
                </c:pt>
                <c:pt idx="7195">
                  <c:v>672.86724853515625</c:v>
                </c:pt>
                <c:pt idx="7196">
                  <c:v>681.18182373046875</c:v>
                </c:pt>
                <c:pt idx="7197">
                  <c:v>583.25494384765625</c:v>
                </c:pt>
                <c:pt idx="7198">
                  <c:v>621.48406982421875</c:v>
                </c:pt>
                <c:pt idx="7199">
                  <c:v>580.21881103515625</c:v>
                </c:pt>
                <c:pt idx="7200">
                  <c:v>559.54132080078125</c:v>
                </c:pt>
                <c:pt idx="7201">
                  <c:v>598.93463134765625</c:v>
                </c:pt>
                <c:pt idx="7202">
                  <c:v>598.09588623046875</c:v>
                </c:pt>
                <c:pt idx="7203">
                  <c:v>638.960205078125</c:v>
                </c:pt>
                <c:pt idx="7204">
                  <c:v>602.9361572265625</c:v>
                </c:pt>
                <c:pt idx="7205">
                  <c:v>630.12969970703125</c:v>
                </c:pt>
                <c:pt idx="7206">
                  <c:v>583.70916748046875</c:v>
                </c:pt>
                <c:pt idx="7207">
                  <c:v>624.8927001953125</c:v>
                </c:pt>
                <c:pt idx="7208">
                  <c:v>655.74176025390625</c:v>
                </c:pt>
                <c:pt idx="7209">
                  <c:v>673.61639404296875</c:v>
                </c:pt>
                <c:pt idx="7210">
                  <c:v>697.02215576171875</c:v>
                </c:pt>
                <c:pt idx="7211">
                  <c:v>663.51617431640625</c:v>
                </c:pt>
                <c:pt idx="7212">
                  <c:v>640.23712158203125</c:v>
                </c:pt>
                <c:pt idx="7213">
                  <c:v>778.869384765625</c:v>
                </c:pt>
                <c:pt idx="7214">
                  <c:v>682.49127197265625</c:v>
                </c:pt>
                <c:pt idx="7215">
                  <c:v>571.61187744140625</c:v>
                </c:pt>
                <c:pt idx="7216">
                  <c:v>671.35247802734375</c:v>
                </c:pt>
                <c:pt idx="7217">
                  <c:v>659.08380126953125</c:v>
                </c:pt>
                <c:pt idx="7218">
                  <c:v>604.9876708984375</c:v>
                </c:pt>
                <c:pt idx="7219">
                  <c:v>630.37127685546875</c:v>
                </c:pt>
                <c:pt idx="7220">
                  <c:v>588.56524658203125</c:v>
                </c:pt>
                <c:pt idx="7221">
                  <c:v>703.68280029296875</c:v>
                </c:pt>
                <c:pt idx="7222">
                  <c:v>585.86322021484375</c:v>
                </c:pt>
                <c:pt idx="7223">
                  <c:v>394.36376953125</c:v>
                </c:pt>
                <c:pt idx="7224">
                  <c:v>425.32382202148438</c:v>
                </c:pt>
                <c:pt idx="7225">
                  <c:v>376.1693115234375</c:v>
                </c:pt>
                <c:pt idx="7226">
                  <c:v>452.36834716796881</c:v>
                </c:pt>
                <c:pt idx="7227">
                  <c:v>410.10226440429688</c:v>
                </c:pt>
                <c:pt idx="7228">
                  <c:v>435.81817626953119</c:v>
                </c:pt>
                <c:pt idx="7229">
                  <c:v>504.06900024414063</c:v>
                </c:pt>
                <c:pt idx="7230">
                  <c:v>614.17742919921875</c:v>
                </c:pt>
                <c:pt idx="7231">
                  <c:v>442.78521728515619</c:v>
                </c:pt>
                <c:pt idx="7232">
                  <c:v>462.85589599609381</c:v>
                </c:pt>
                <c:pt idx="7233">
                  <c:v>411.23916625976563</c:v>
                </c:pt>
                <c:pt idx="7234">
                  <c:v>318.63314819335938</c:v>
                </c:pt>
                <c:pt idx="7235">
                  <c:v>284.70858764648438</c:v>
                </c:pt>
                <c:pt idx="7236">
                  <c:v>277.57876586914063</c:v>
                </c:pt>
                <c:pt idx="7237">
                  <c:v>347.26608276367188</c:v>
                </c:pt>
                <c:pt idx="7238">
                  <c:v>277.98452758789063</c:v>
                </c:pt>
                <c:pt idx="7239">
                  <c:v>287.12069702148438</c:v>
                </c:pt>
                <c:pt idx="7240">
                  <c:v>327.43862915039063</c:v>
                </c:pt>
                <c:pt idx="7241">
                  <c:v>311.87869262695313</c:v>
                </c:pt>
                <c:pt idx="7242">
                  <c:v>219.1491394042969</c:v>
                </c:pt>
                <c:pt idx="7243">
                  <c:v>187.7381286621094</c:v>
                </c:pt>
                <c:pt idx="7244">
                  <c:v>237.1318664550781</c:v>
                </c:pt>
                <c:pt idx="7245">
                  <c:v>339.6907958984375</c:v>
                </c:pt>
                <c:pt idx="7246">
                  <c:v>289.07476806640619</c:v>
                </c:pt>
                <c:pt idx="7247">
                  <c:v>313.94515991210938</c:v>
                </c:pt>
                <c:pt idx="7248">
                  <c:v>332.76107788085938</c:v>
                </c:pt>
                <c:pt idx="7249">
                  <c:v>302.51864624023438</c:v>
                </c:pt>
                <c:pt idx="7250">
                  <c:v>281.31085205078119</c:v>
                </c:pt>
                <c:pt idx="7251">
                  <c:v>318.18405151367188</c:v>
                </c:pt>
                <c:pt idx="7252">
                  <c:v>320.55191040039063</c:v>
                </c:pt>
                <c:pt idx="7253">
                  <c:v>251.56495666503909</c:v>
                </c:pt>
                <c:pt idx="7254">
                  <c:v>415.84994506835938</c:v>
                </c:pt>
                <c:pt idx="7255">
                  <c:v>249.32936096191409</c:v>
                </c:pt>
                <c:pt idx="7256">
                  <c:v>218.42756652832031</c:v>
                </c:pt>
                <c:pt idx="7257">
                  <c:v>220.23622131347659</c:v>
                </c:pt>
                <c:pt idx="7258">
                  <c:v>279.27911376953119</c:v>
                </c:pt>
                <c:pt idx="7259">
                  <c:v>276.18539428710938</c:v>
                </c:pt>
                <c:pt idx="7260">
                  <c:v>236.73472595214841</c:v>
                </c:pt>
                <c:pt idx="7261">
                  <c:v>284.70175170898438</c:v>
                </c:pt>
                <c:pt idx="7262">
                  <c:v>239.67613220214841</c:v>
                </c:pt>
                <c:pt idx="7263">
                  <c:v>174.33453369140619</c:v>
                </c:pt>
                <c:pt idx="7264">
                  <c:v>264.609130859375</c:v>
                </c:pt>
                <c:pt idx="7265">
                  <c:v>287.90164184570313</c:v>
                </c:pt>
                <c:pt idx="7266">
                  <c:v>320.47036743164063</c:v>
                </c:pt>
                <c:pt idx="7267">
                  <c:v>215.8665771484375</c:v>
                </c:pt>
                <c:pt idx="7268">
                  <c:v>312.30197143554688</c:v>
                </c:pt>
                <c:pt idx="7269">
                  <c:v>295.74325561523438</c:v>
                </c:pt>
                <c:pt idx="7270">
                  <c:v>275.11764526367188</c:v>
                </c:pt>
                <c:pt idx="7271">
                  <c:v>255.53144836425781</c:v>
                </c:pt>
                <c:pt idx="7272">
                  <c:v>246.86347961425781</c:v>
                </c:pt>
                <c:pt idx="7273">
                  <c:v>299.75228881835938</c:v>
                </c:pt>
                <c:pt idx="7274">
                  <c:v>405.47689819335938</c:v>
                </c:pt>
                <c:pt idx="7275">
                  <c:v>357.37631225585938</c:v>
                </c:pt>
                <c:pt idx="7276">
                  <c:v>283.04269409179688</c:v>
                </c:pt>
                <c:pt idx="7277">
                  <c:v>295.69229125976563</c:v>
                </c:pt>
                <c:pt idx="7278">
                  <c:v>278.87026977539063</c:v>
                </c:pt>
                <c:pt idx="7279">
                  <c:v>313.39633178710938</c:v>
                </c:pt>
                <c:pt idx="7280">
                  <c:v>319.39999389648438</c:v>
                </c:pt>
                <c:pt idx="7281">
                  <c:v>332.56405639648438</c:v>
                </c:pt>
                <c:pt idx="7282">
                  <c:v>318.54653930664063</c:v>
                </c:pt>
                <c:pt idx="7283">
                  <c:v>341.66702270507813</c:v>
                </c:pt>
                <c:pt idx="7284">
                  <c:v>331.67633056640619</c:v>
                </c:pt>
                <c:pt idx="7285">
                  <c:v>340.26901245117188</c:v>
                </c:pt>
                <c:pt idx="7286">
                  <c:v>356.05581665039063</c:v>
                </c:pt>
                <c:pt idx="7287">
                  <c:v>327.31561279296881</c:v>
                </c:pt>
                <c:pt idx="7288">
                  <c:v>349.1317138671875</c:v>
                </c:pt>
                <c:pt idx="7289">
                  <c:v>315.091064453125</c:v>
                </c:pt>
                <c:pt idx="7290">
                  <c:v>299.01614379882813</c:v>
                </c:pt>
                <c:pt idx="7291">
                  <c:v>300.65032958984381</c:v>
                </c:pt>
                <c:pt idx="7292">
                  <c:v>303.94131469726563</c:v>
                </c:pt>
                <c:pt idx="7293">
                  <c:v>318.10162353515619</c:v>
                </c:pt>
                <c:pt idx="7294">
                  <c:v>314.96875</c:v>
                </c:pt>
                <c:pt idx="7295">
                  <c:v>268.53598022460938</c:v>
                </c:pt>
                <c:pt idx="7296">
                  <c:v>256.69711303710938</c:v>
                </c:pt>
                <c:pt idx="7297">
                  <c:v>257.82122802734381</c:v>
                </c:pt>
                <c:pt idx="7298">
                  <c:v>290.54757690429688</c:v>
                </c:pt>
                <c:pt idx="7299">
                  <c:v>271.1690673828125</c:v>
                </c:pt>
                <c:pt idx="7300">
                  <c:v>286.36953735351563</c:v>
                </c:pt>
                <c:pt idx="7301">
                  <c:v>304.71505737304688</c:v>
                </c:pt>
                <c:pt idx="7302">
                  <c:v>289.55709838867188</c:v>
                </c:pt>
                <c:pt idx="7303">
                  <c:v>309.47042846679688</c:v>
                </c:pt>
                <c:pt idx="7304">
                  <c:v>296.71188354492188</c:v>
                </c:pt>
                <c:pt idx="7305">
                  <c:v>265.80001831054688</c:v>
                </c:pt>
                <c:pt idx="7306">
                  <c:v>276.029052734375</c:v>
                </c:pt>
                <c:pt idx="7307">
                  <c:v>261.716064453125</c:v>
                </c:pt>
                <c:pt idx="7308">
                  <c:v>256.32354736328119</c:v>
                </c:pt>
                <c:pt idx="7309">
                  <c:v>229.0892639160156</c:v>
                </c:pt>
                <c:pt idx="7310">
                  <c:v>233.16981506347659</c:v>
                </c:pt>
                <c:pt idx="7311">
                  <c:v>236.38084411621091</c:v>
                </c:pt>
                <c:pt idx="7312">
                  <c:v>239.4547119140625</c:v>
                </c:pt>
                <c:pt idx="7313">
                  <c:v>244.94953918457031</c:v>
                </c:pt>
                <c:pt idx="7314">
                  <c:v>222.911865234375</c:v>
                </c:pt>
                <c:pt idx="7315">
                  <c:v>230.19810485839841</c:v>
                </c:pt>
                <c:pt idx="7316">
                  <c:v>272.36273193359381</c:v>
                </c:pt>
                <c:pt idx="7317">
                  <c:v>280.79269409179688</c:v>
                </c:pt>
                <c:pt idx="7318">
                  <c:v>255.54655456542969</c:v>
                </c:pt>
                <c:pt idx="7319">
                  <c:v>268.99478149414063</c:v>
                </c:pt>
                <c:pt idx="7320">
                  <c:v>336.6341552734375</c:v>
                </c:pt>
                <c:pt idx="7321">
                  <c:v>304.01583862304688</c:v>
                </c:pt>
                <c:pt idx="7322">
                  <c:v>294.11459350585938</c:v>
                </c:pt>
                <c:pt idx="7323">
                  <c:v>290.65167236328119</c:v>
                </c:pt>
                <c:pt idx="7324">
                  <c:v>244.45439147949219</c:v>
                </c:pt>
                <c:pt idx="7325">
                  <c:v>239.74809265136719</c:v>
                </c:pt>
                <c:pt idx="7326">
                  <c:v>258.43960571289063</c:v>
                </c:pt>
                <c:pt idx="7327">
                  <c:v>260.45440673828119</c:v>
                </c:pt>
                <c:pt idx="7328">
                  <c:v>255.41355895996091</c:v>
                </c:pt>
                <c:pt idx="7329">
                  <c:v>259.58425903320313</c:v>
                </c:pt>
                <c:pt idx="7330">
                  <c:v>235.01231384277341</c:v>
                </c:pt>
                <c:pt idx="7331">
                  <c:v>249.3836364746094</c:v>
                </c:pt>
                <c:pt idx="7332">
                  <c:v>300.81027221679688</c:v>
                </c:pt>
                <c:pt idx="7333">
                  <c:v>333.48486328125</c:v>
                </c:pt>
                <c:pt idx="7334">
                  <c:v>286.68161010742188</c:v>
                </c:pt>
                <c:pt idx="7335">
                  <c:v>280.56484985351563</c:v>
                </c:pt>
                <c:pt idx="7336">
                  <c:v>337.217041015625</c:v>
                </c:pt>
                <c:pt idx="7337">
                  <c:v>323.77667236328119</c:v>
                </c:pt>
                <c:pt idx="7338">
                  <c:v>306.37258911132813</c:v>
                </c:pt>
                <c:pt idx="7339">
                  <c:v>280.78085327148438</c:v>
                </c:pt>
                <c:pt idx="7340">
                  <c:v>345.79928588867188</c:v>
                </c:pt>
                <c:pt idx="7341">
                  <c:v>331.05853271484381</c:v>
                </c:pt>
                <c:pt idx="7342">
                  <c:v>350.74166870117188</c:v>
                </c:pt>
                <c:pt idx="7343">
                  <c:v>358.03042602539063</c:v>
                </c:pt>
                <c:pt idx="7344">
                  <c:v>396.595703125</c:v>
                </c:pt>
                <c:pt idx="7345">
                  <c:v>396.05606079101563</c:v>
                </c:pt>
                <c:pt idx="7346">
                  <c:v>352.04092407226563</c:v>
                </c:pt>
                <c:pt idx="7347">
                  <c:v>311.93624877929688</c:v>
                </c:pt>
                <c:pt idx="7348">
                  <c:v>272.26202392578119</c:v>
                </c:pt>
                <c:pt idx="7349">
                  <c:v>375.50833129882813</c:v>
                </c:pt>
                <c:pt idx="7350">
                  <c:v>505.39715576171881</c:v>
                </c:pt>
                <c:pt idx="7351">
                  <c:v>561.22979736328125</c:v>
                </c:pt>
                <c:pt idx="7352">
                  <c:v>509.72128295898438</c:v>
                </c:pt>
                <c:pt idx="7353">
                  <c:v>449.41036987304688</c:v>
                </c:pt>
                <c:pt idx="7354">
                  <c:v>502.13754272460938</c:v>
                </c:pt>
                <c:pt idx="7355">
                  <c:v>486.21194458007813</c:v>
                </c:pt>
                <c:pt idx="7356">
                  <c:v>478.36575317382813</c:v>
                </c:pt>
                <c:pt idx="7357">
                  <c:v>404.65988159179688</c:v>
                </c:pt>
                <c:pt idx="7358">
                  <c:v>361.84420776367188</c:v>
                </c:pt>
                <c:pt idx="7359">
                  <c:v>336.47314453125</c:v>
                </c:pt>
                <c:pt idx="7360">
                  <c:v>324.51687622070313</c:v>
                </c:pt>
                <c:pt idx="7361">
                  <c:v>348.2857666015625</c:v>
                </c:pt>
                <c:pt idx="7362">
                  <c:v>377.60452270507813</c:v>
                </c:pt>
                <c:pt idx="7363">
                  <c:v>347.61126708984381</c:v>
                </c:pt>
                <c:pt idx="7364">
                  <c:v>386.28103637695313</c:v>
                </c:pt>
                <c:pt idx="7365">
                  <c:v>349.89443969726563</c:v>
                </c:pt>
                <c:pt idx="7366">
                  <c:v>405.58432006835938</c:v>
                </c:pt>
                <c:pt idx="7367">
                  <c:v>401.05038452148438</c:v>
                </c:pt>
                <c:pt idx="7368">
                  <c:v>365.97024536132813</c:v>
                </c:pt>
                <c:pt idx="7369">
                  <c:v>327.13241577148438</c:v>
                </c:pt>
                <c:pt idx="7370">
                  <c:v>300.95791625976563</c:v>
                </c:pt>
                <c:pt idx="7371">
                  <c:v>324.5595703125</c:v>
                </c:pt>
                <c:pt idx="7372">
                  <c:v>439.5911865234375</c:v>
                </c:pt>
                <c:pt idx="7373">
                  <c:v>449.6370849609375</c:v>
                </c:pt>
                <c:pt idx="7374">
                  <c:v>455.21603393554688</c:v>
                </c:pt>
                <c:pt idx="7375">
                  <c:v>451.05419921875</c:v>
                </c:pt>
                <c:pt idx="7376">
                  <c:v>421.01718139648438</c:v>
                </c:pt>
                <c:pt idx="7377">
                  <c:v>399.44009399414063</c:v>
                </c:pt>
                <c:pt idx="7378">
                  <c:v>510.44442749023438</c:v>
                </c:pt>
                <c:pt idx="7379">
                  <c:v>509.03515625</c:v>
                </c:pt>
                <c:pt idx="7380">
                  <c:v>578.03570556640625</c:v>
                </c:pt>
                <c:pt idx="7381">
                  <c:v>584.39459228515625</c:v>
                </c:pt>
                <c:pt idx="7382">
                  <c:v>614.0238037109375</c:v>
                </c:pt>
                <c:pt idx="7383">
                  <c:v>563.40911865234375</c:v>
                </c:pt>
                <c:pt idx="7384">
                  <c:v>690.68603515625</c:v>
                </c:pt>
                <c:pt idx="7385">
                  <c:v>686.0347900390625</c:v>
                </c:pt>
                <c:pt idx="7386">
                  <c:v>599.92376708984375</c:v>
                </c:pt>
                <c:pt idx="7387">
                  <c:v>573.46136474609375</c:v>
                </c:pt>
                <c:pt idx="7388">
                  <c:v>697.48394775390625</c:v>
                </c:pt>
                <c:pt idx="7389">
                  <c:v>720.77239990234375</c:v>
                </c:pt>
                <c:pt idx="7390">
                  <c:v>664.42095947265625</c:v>
                </c:pt>
                <c:pt idx="7391">
                  <c:v>637.12274169921875</c:v>
                </c:pt>
                <c:pt idx="7392">
                  <c:v>631.165771484375</c:v>
                </c:pt>
                <c:pt idx="7393">
                  <c:v>760.0338134765625</c:v>
                </c:pt>
                <c:pt idx="7394">
                  <c:v>645.90618896484375</c:v>
                </c:pt>
                <c:pt idx="7395">
                  <c:v>575.146240234375</c:v>
                </c:pt>
                <c:pt idx="7396">
                  <c:v>676.77484130859375</c:v>
                </c:pt>
                <c:pt idx="7397">
                  <c:v>532.3336181640625</c:v>
                </c:pt>
                <c:pt idx="7398">
                  <c:v>672.6341552734375</c:v>
                </c:pt>
                <c:pt idx="7399">
                  <c:v>814.44952392578125</c:v>
                </c:pt>
                <c:pt idx="7400">
                  <c:v>972.83154296875</c:v>
                </c:pt>
                <c:pt idx="7401">
                  <c:v>966.72174072265625</c:v>
                </c:pt>
                <c:pt idx="7402">
                  <c:v>878.34393310546875</c:v>
                </c:pt>
                <c:pt idx="7403">
                  <c:v>848.47491455078125</c:v>
                </c:pt>
                <c:pt idx="7404">
                  <c:v>927.9754638671875</c:v>
                </c:pt>
                <c:pt idx="7405">
                  <c:v>1000.026977539062</c:v>
                </c:pt>
                <c:pt idx="7406">
                  <c:v>900.94659423828125</c:v>
                </c:pt>
                <c:pt idx="7407">
                  <c:v>1023.526489257812</c:v>
                </c:pt>
                <c:pt idx="7408">
                  <c:v>970.748291015625</c:v>
                </c:pt>
                <c:pt idx="7409">
                  <c:v>1026.747680664062</c:v>
                </c:pt>
                <c:pt idx="7410">
                  <c:v>1058.915649414062</c:v>
                </c:pt>
                <c:pt idx="7411">
                  <c:v>931.13726806640625</c:v>
                </c:pt>
                <c:pt idx="7412">
                  <c:v>908.21807861328125</c:v>
                </c:pt>
                <c:pt idx="7413">
                  <c:v>849.89056396484375</c:v>
                </c:pt>
                <c:pt idx="7414">
                  <c:v>865.22833251953125</c:v>
                </c:pt>
                <c:pt idx="7415">
                  <c:v>811.2813720703125</c:v>
                </c:pt>
                <c:pt idx="7416">
                  <c:v>1119.657104492188</c:v>
                </c:pt>
                <c:pt idx="7417">
                  <c:v>1146.282104492188</c:v>
                </c:pt>
                <c:pt idx="7418">
                  <c:v>961.11962890625</c:v>
                </c:pt>
                <c:pt idx="7419">
                  <c:v>917.36407470703125</c:v>
                </c:pt>
                <c:pt idx="7420">
                  <c:v>951.36181640625</c:v>
                </c:pt>
                <c:pt idx="7421">
                  <c:v>862.87994384765625</c:v>
                </c:pt>
                <c:pt idx="7422">
                  <c:v>822.0743408203125</c:v>
                </c:pt>
                <c:pt idx="7423">
                  <c:v>914.63299560546875</c:v>
                </c:pt>
                <c:pt idx="7424">
                  <c:v>1222.991577148438</c:v>
                </c:pt>
                <c:pt idx="7425">
                  <c:v>1216.683715820312</c:v>
                </c:pt>
                <c:pt idx="7426">
                  <c:v>1286.942504882812</c:v>
                </c:pt>
                <c:pt idx="7427">
                  <c:v>1288.656127929688</c:v>
                </c:pt>
                <c:pt idx="7428">
                  <c:v>1343.034057617188</c:v>
                </c:pt>
                <c:pt idx="7429">
                  <c:v>1264.623046875</c:v>
                </c:pt>
                <c:pt idx="7430">
                  <c:v>1276.47509765625</c:v>
                </c:pt>
                <c:pt idx="7431">
                  <c:v>1267.879516601562</c:v>
                </c:pt>
                <c:pt idx="7432">
                  <c:v>1296.328491210938</c:v>
                </c:pt>
                <c:pt idx="7433">
                  <c:v>1402.7470703125</c:v>
                </c:pt>
                <c:pt idx="7434">
                  <c:v>1293.7646484375</c:v>
                </c:pt>
                <c:pt idx="7435">
                  <c:v>1300.323364257812</c:v>
                </c:pt>
                <c:pt idx="7436">
                  <c:v>1250.088012695312</c:v>
                </c:pt>
                <c:pt idx="7437">
                  <c:v>1377.594116210938</c:v>
                </c:pt>
                <c:pt idx="7438">
                  <c:v>1311.545166015625</c:v>
                </c:pt>
                <c:pt idx="7439">
                  <c:v>1562.374389648438</c:v>
                </c:pt>
                <c:pt idx="7440">
                  <c:v>1573.320922851562</c:v>
                </c:pt>
                <c:pt idx="7441">
                  <c:v>1633.080932617188</c:v>
                </c:pt>
                <c:pt idx="7442">
                  <c:v>1672.709838867188</c:v>
                </c:pt>
                <c:pt idx="7443">
                  <c:v>1508.049438476562</c:v>
                </c:pt>
                <c:pt idx="7444">
                  <c:v>1596.737426757812</c:v>
                </c:pt>
                <c:pt idx="7445">
                  <c:v>1693.17333984375</c:v>
                </c:pt>
                <c:pt idx="7446">
                  <c:v>1692.756469726562</c:v>
                </c:pt>
                <c:pt idx="7447">
                  <c:v>1622.018188476562</c:v>
                </c:pt>
                <c:pt idx="7448">
                  <c:v>1589.727905273438</c:v>
                </c:pt>
                <c:pt idx="7449">
                  <c:v>1616.2783203125</c:v>
                </c:pt>
                <c:pt idx="7450">
                  <c:v>1376.079467773438</c:v>
                </c:pt>
                <c:pt idx="7451">
                  <c:v>1442.228637695312</c:v>
                </c:pt>
                <c:pt idx="7452">
                  <c:v>1368.815307617188</c:v>
                </c:pt>
                <c:pt idx="7453">
                  <c:v>1508.217041015625</c:v>
                </c:pt>
                <c:pt idx="7454">
                  <c:v>1563.975952148438</c:v>
                </c:pt>
                <c:pt idx="7455">
                  <c:v>1712.004760742188</c:v>
                </c:pt>
                <c:pt idx="7456">
                  <c:v>1635.756958007812</c:v>
                </c:pt>
                <c:pt idx="7457">
                  <c:v>1570.400512695312</c:v>
                </c:pt>
                <c:pt idx="7458">
                  <c:v>1555.831420898438</c:v>
                </c:pt>
                <c:pt idx="7459">
                  <c:v>1852.908813476562</c:v>
                </c:pt>
                <c:pt idx="7460">
                  <c:v>1912.242065429688</c:v>
                </c:pt>
                <c:pt idx="7461">
                  <c:v>1843.36767578125</c:v>
                </c:pt>
                <c:pt idx="7462">
                  <c:v>1878.410400390625</c:v>
                </c:pt>
                <c:pt idx="7463">
                  <c:v>1741.356201171875</c:v>
                </c:pt>
                <c:pt idx="7464">
                  <c:v>1652.189453125</c:v>
                </c:pt>
                <c:pt idx="7465">
                  <c:v>1723.751098632812</c:v>
                </c:pt>
                <c:pt idx="7466">
                  <c:v>1951.102294921875</c:v>
                </c:pt>
                <c:pt idx="7467">
                  <c:v>1871.496459960938</c:v>
                </c:pt>
                <c:pt idx="7468">
                  <c:v>1746.1806640625</c:v>
                </c:pt>
                <c:pt idx="7469">
                  <c:v>1772.112426757812</c:v>
                </c:pt>
                <c:pt idx="7470">
                  <c:v>1782.803100585938</c:v>
                </c:pt>
                <c:pt idx="7471">
                  <c:v>1904.388061523438</c:v>
                </c:pt>
                <c:pt idx="7472">
                  <c:v>1850.08935546875</c:v>
                </c:pt>
                <c:pt idx="7473">
                  <c:v>1825.55224609375</c:v>
                </c:pt>
                <c:pt idx="7474">
                  <c:v>1792.567993164062</c:v>
                </c:pt>
                <c:pt idx="7475">
                  <c:v>1791.045043945312</c:v>
                </c:pt>
                <c:pt idx="7476">
                  <c:v>1778.12744140625</c:v>
                </c:pt>
                <c:pt idx="7477">
                  <c:v>2028.642456054688</c:v>
                </c:pt>
                <c:pt idx="7478">
                  <c:v>1934.255126953125</c:v>
                </c:pt>
                <c:pt idx="7479">
                  <c:v>1777.518188476562</c:v>
                </c:pt>
                <c:pt idx="7480">
                  <c:v>1863.356689453125</c:v>
                </c:pt>
                <c:pt idx="7481">
                  <c:v>1867.467041015625</c:v>
                </c:pt>
                <c:pt idx="7482">
                  <c:v>2076.499755859375</c:v>
                </c:pt>
                <c:pt idx="7483">
                  <c:v>2131.000244140625</c:v>
                </c:pt>
                <c:pt idx="7484">
                  <c:v>2231.44970703125</c:v>
                </c:pt>
                <c:pt idx="7485">
                  <c:v>2054.691162109375</c:v>
                </c:pt>
                <c:pt idx="7486">
                  <c:v>1491.2392578125</c:v>
                </c:pt>
                <c:pt idx="7487">
                  <c:v>1392.114624023438</c:v>
                </c:pt>
                <c:pt idx="7488">
                  <c:v>1531.1015625</c:v>
                </c:pt>
                <c:pt idx="7489">
                  <c:v>1743.440063476562</c:v>
                </c:pt>
                <c:pt idx="7490">
                  <c:v>1647.940185546875</c:v>
                </c:pt>
                <c:pt idx="7491">
                  <c:v>1610.383178710938</c:v>
                </c:pt>
                <c:pt idx="7492">
                  <c:v>1948.572143554688</c:v>
                </c:pt>
                <c:pt idx="7493">
                  <c:v>1543.351196289062</c:v>
                </c:pt>
                <c:pt idx="7494">
                  <c:v>1247.647827148438</c:v>
                </c:pt>
                <c:pt idx="7495">
                  <c:v>1537.500122070312</c:v>
                </c:pt>
                <c:pt idx="7496">
                  <c:v>1770.797485351562</c:v>
                </c:pt>
                <c:pt idx="7497">
                  <c:v>1745.709350585938</c:v>
                </c:pt>
                <c:pt idx="7498">
                  <c:v>1711.426635742188</c:v>
                </c:pt>
                <c:pt idx="7499">
                  <c:v>1357.263793945312</c:v>
                </c:pt>
                <c:pt idx="7500">
                  <c:v>1542.859985351562</c:v>
                </c:pt>
                <c:pt idx="7501">
                  <c:v>1575.84716796875</c:v>
                </c:pt>
                <c:pt idx="7502">
                  <c:v>1844.800659179688</c:v>
                </c:pt>
                <c:pt idx="7503">
                  <c:v>1872.675170898438</c:v>
                </c:pt>
                <c:pt idx="7504">
                  <c:v>1450.738647460938</c:v>
                </c:pt>
                <c:pt idx="7505">
                  <c:v>1634.020751953125</c:v>
                </c:pt>
                <c:pt idx="7506">
                  <c:v>1780.687866210938</c:v>
                </c:pt>
                <c:pt idx="7507">
                  <c:v>2038.078491210938</c:v>
                </c:pt>
                <c:pt idx="7508">
                  <c:v>1905.057006835938</c:v>
                </c:pt>
                <c:pt idx="7509">
                  <c:v>1916.327514648438</c:v>
                </c:pt>
                <c:pt idx="7510">
                  <c:v>1927.717163085938</c:v>
                </c:pt>
                <c:pt idx="7511">
                  <c:v>1921.095825195312</c:v>
                </c:pt>
                <c:pt idx="7512">
                  <c:v>1567.231201171875</c:v>
                </c:pt>
                <c:pt idx="7513">
                  <c:v>1694.930908203125</c:v>
                </c:pt>
                <c:pt idx="7514">
                  <c:v>1615.425659179688</c:v>
                </c:pt>
                <c:pt idx="7515">
                  <c:v>1772.3662109375</c:v>
                </c:pt>
                <c:pt idx="7516">
                  <c:v>1448.699340820312</c:v>
                </c:pt>
                <c:pt idx="7517">
                  <c:v>1490.161376953125</c:v>
                </c:pt>
                <c:pt idx="7518">
                  <c:v>1540.872680664062</c:v>
                </c:pt>
                <c:pt idx="7519">
                  <c:v>1482.942138671875</c:v>
                </c:pt>
                <c:pt idx="7520">
                  <c:v>1564.029663085938</c:v>
                </c:pt>
                <c:pt idx="7521">
                  <c:v>1539.406127929688</c:v>
                </c:pt>
                <c:pt idx="7522">
                  <c:v>1399.339965820312</c:v>
                </c:pt>
                <c:pt idx="7523">
                  <c:v>1537.6962890625</c:v>
                </c:pt>
                <c:pt idx="7524">
                  <c:v>1347.763916015625</c:v>
                </c:pt>
                <c:pt idx="7525">
                  <c:v>1344.878173828125</c:v>
                </c:pt>
                <c:pt idx="7526">
                  <c:v>1472.539428710938</c:v>
                </c:pt>
                <c:pt idx="7527">
                  <c:v>1482.671752929688</c:v>
                </c:pt>
                <c:pt idx="7528">
                  <c:v>1524.758911132812</c:v>
                </c:pt>
                <c:pt idx="7529">
                  <c:v>1563.049194335938</c:v>
                </c:pt>
                <c:pt idx="7530">
                  <c:v>1429.017944335938</c:v>
                </c:pt>
                <c:pt idx="7531">
                  <c:v>1202.644653320312</c:v>
                </c:pt>
                <c:pt idx="7532">
                  <c:v>1401.054809570312</c:v>
                </c:pt>
                <c:pt idx="7533">
                  <c:v>1336.734985351562</c:v>
                </c:pt>
                <c:pt idx="7534">
                  <c:v>1389.557250976562</c:v>
                </c:pt>
                <c:pt idx="7535">
                  <c:v>1479.630981445312</c:v>
                </c:pt>
                <c:pt idx="7536">
                  <c:v>1430.949829101562</c:v>
                </c:pt>
                <c:pt idx="7537">
                  <c:v>1190.223022460938</c:v>
                </c:pt>
                <c:pt idx="7538">
                  <c:v>1325.665893554688</c:v>
                </c:pt>
                <c:pt idx="7539">
                  <c:v>1165.232543945312</c:v>
                </c:pt>
                <c:pt idx="7540">
                  <c:v>1334.047729492188</c:v>
                </c:pt>
                <c:pt idx="7541">
                  <c:v>1266.374267578125</c:v>
                </c:pt>
                <c:pt idx="7542">
                  <c:v>1232.788452148438</c:v>
                </c:pt>
                <c:pt idx="7543">
                  <c:v>1313.746215820312</c:v>
                </c:pt>
                <c:pt idx="7544">
                  <c:v>1231.345336914062</c:v>
                </c:pt>
                <c:pt idx="7545">
                  <c:v>1262.387573242188</c:v>
                </c:pt>
                <c:pt idx="7546">
                  <c:v>1302.170288085938</c:v>
                </c:pt>
                <c:pt idx="7547">
                  <c:v>1102.562133789062</c:v>
                </c:pt>
                <c:pt idx="7548">
                  <c:v>1178.782958984375</c:v>
                </c:pt>
                <c:pt idx="7549">
                  <c:v>942.35003662109375</c:v>
                </c:pt>
                <c:pt idx="7550">
                  <c:v>846.19366455078125</c:v>
                </c:pt>
                <c:pt idx="7551">
                  <c:v>771.3980712890625</c:v>
                </c:pt>
                <c:pt idx="7552">
                  <c:v>887.25714111328125</c:v>
                </c:pt>
                <c:pt idx="7553">
                  <c:v>961.4810791015625</c:v>
                </c:pt>
                <c:pt idx="7554">
                  <c:v>1009.610473632812</c:v>
                </c:pt>
                <c:pt idx="7555">
                  <c:v>1126.403930664062</c:v>
                </c:pt>
                <c:pt idx="7556">
                  <c:v>1074.12109375</c:v>
                </c:pt>
                <c:pt idx="7557">
                  <c:v>938.86785888671875</c:v>
                </c:pt>
                <c:pt idx="7558">
                  <c:v>844.10626220703125</c:v>
                </c:pt>
                <c:pt idx="7559">
                  <c:v>1025.29443359375</c:v>
                </c:pt>
                <c:pt idx="7560">
                  <c:v>1102.85546875</c:v>
                </c:pt>
                <c:pt idx="7561">
                  <c:v>879.35821533203125</c:v>
                </c:pt>
                <c:pt idx="7562">
                  <c:v>799.79718017578125</c:v>
                </c:pt>
                <c:pt idx="7563">
                  <c:v>768.5343017578125</c:v>
                </c:pt>
                <c:pt idx="7564">
                  <c:v>919.50628662109375</c:v>
                </c:pt>
                <c:pt idx="7565">
                  <c:v>953.346435546875</c:v>
                </c:pt>
                <c:pt idx="7566">
                  <c:v>764.8525390625</c:v>
                </c:pt>
                <c:pt idx="7567">
                  <c:v>828.25994873046875</c:v>
                </c:pt>
                <c:pt idx="7568">
                  <c:v>817.7208251953125</c:v>
                </c:pt>
                <c:pt idx="7569">
                  <c:v>807.66937255859375</c:v>
                </c:pt>
                <c:pt idx="7570">
                  <c:v>662.12945556640625</c:v>
                </c:pt>
                <c:pt idx="7571">
                  <c:v>714.43267822265625</c:v>
                </c:pt>
                <c:pt idx="7572">
                  <c:v>797.93304443359375</c:v>
                </c:pt>
                <c:pt idx="7573">
                  <c:v>748.38519287109375</c:v>
                </c:pt>
                <c:pt idx="7574">
                  <c:v>726.56829833984375</c:v>
                </c:pt>
                <c:pt idx="7575">
                  <c:v>734.88665771484375</c:v>
                </c:pt>
                <c:pt idx="7576">
                  <c:v>451.38601684570313</c:v>
                </c:pt>
                <c:pt idx="7577">
                  <c:v>481.63424682617188</c:v>
                </c:pt>
                <c:pt idx="7578">
                  <c:v>481.31210327148438</c:v>
                </c:pt>
                <c:pt idx="7579">
                  <c:v>410.54257202148438</c:v>
                </c:pt>
                <c:pt idx="7580">
                  <c:v>485.96478271484381</c:v>
                </c:pt>
                <c:pt idx="7581">
                  <c:v>563.89373779296875</c:v>
                </c:pt>
                <c:pt idx="7582">
                  <c:v>586.11004638671875</c:v>
                </c:pt>
                <c:pt idx="7583">
                  <c:v>480.08743286132813</c:v>
                </c:pt>
                <c:pt idx="7584">
                  <c:v>506.91592407226563</c:v>
                </c:pt>
                <c:pt idx="7585">
                  <c:v>634.18597412109375</c:v>
                </c:pt>
                <c:pt idx="7586">
                  <c:v>702.58160400390625</c:v>
                </c:pt>
                <c:pt idx="7587">
                  <c:v>696.36383056640625</c:v>
                </c:pt>
                <c:pt idx="7588">
                  <c:v>663.71026611328125</c:v>
                </c:pt>
                <c:pt idx="7589">
                  <c:v>586.70953369140625</c:v>
                </c:pt>
                <c:pt idx="7590">
                  <c:v>521.14642333984375</c:v>
                </c:pt>
                <c:pt idx="7591">
                  <c:v>397.58010864257813</c:v>
                </c:pt>
                <c:pt idx="7592">
                  <c:v>309.77923583984381</c:v>
                </c:pt>
                <c:pt idx="7593">
                  <c:v>394.0006103515625</c:v>
                </c:pt>
                <c:pt idx="7594">
                  <c:v>346.780517578125</c:v>
                </c:pt>
                <c:pt idx="7595">
                  <c:v>300.7523193359375</c:v>
                </c:pt>
                <c:pt idx="7596">
                  <c:v>274.36196899414063</c:v>
                </c:pt>
                <c:pt idx="7597">
                  <c:v>297.58340454101563</c:v>
                </c:pt>
                <c:pt idx="7598">
                  <c:v>261.39303588867188</c:v>
                </c:pt>
                <c:pt idx="7599">
                  <c:v>459.95318603515619</c:v>
                </c:pt>
                <c:pt idx="7600">
                  <c:v>363.3447265625</c:v>
                </c:pt>
                <c:pt idx="7601">
                  <c:v>226.13209533691409</c:v>
                </c:pt>
                <c:pt idx="7602">
                  <c:v>482.83724975585938</c:v>
                </c:pt>
                <c:pt idx="7603">
                  <c:v>429.2584228515625</c:v>
                </c:pt>
                <c:pt idx="7604">
                  <c:v>313.33273315429688</c:v>
                </c:pt>
                <c:pt idx="7605">
                  <c:v>360.0887451171875</c:v>
                </c:pt>
                <c:pt idx="7606">
                  <c:v>368.96142578125</c:v>
                </c:pt>
                <c:pt idx="7607">
                  <c:v>213.83772277832031</c:v>
                </c:pt>
                <c:pt idx="7608">
                  <c:v>304.74566650390619</c:v>
                </c:pt>
                <c:pt idx="7609">
                  <c:v>299.47589111328119</c:v>
                </c:pt>
                <c:pt idx="7610">
                  <c:v>510.47091674804688</c:v>
                </c:pt>
                <c:pt idx="7611">
                  <c:v>476.70150756835938</c:v>
                </c:pt>
                <c:pt idx="7612">
                  <c:v>420.73577880859381</c:v>
                </c:pt>
                <c:pt idx="7613">
                  <c:v>303.6783447265625</c:v>
                </c:pt>
                <c:pt idx="7614">
                  <c:v>256.23101806640619</c:v>
                </c:pt>
                <c:pt idx="7615">
                  <c:v>258.4847412109375</c:v>
                </c:pt>
                <c:pt idx="7616">
                  <c:v>235.10539245605469</c:v>
                </c:pt>
                <c:pt idx="7617">
                  <c:v>407.82199096679688</c:v>
                </c:pt>
                <c:pt idx="7618">
                  <c:v>332.0501708984375</c:v>
                </c:pt>
                <c:pt idx="7619">
                  <c:v>430.48641967773438</c:v>
                </c:pt>
                <c:pt idx="7620">
                  <c:v>593.50860595703125</c:v>
                </c:pt>
                <c:pt idx="7621">
                  <c:v>583.25262451171875</c:v>
                </c:pt>
                <c:pt idx="7622">
                  <c:v>367.07797241210938</c:v>
                </c:pt>
                <c:pt idx="7623">
                  <c:v>345.21731567382813</c:v>
                </c:pt>
                <c:pt idx="7624">
                  <c:v>460.00711059570313</c:v>
                </c:pt>
                <c:pt idx="7625">
                  <c:v>445.75479125976563</c:v>
                </c:pt>
                <c:pt idx="7626">
                  <c:v>354.73129272460938</c:v>
                </c:pt>
                <c:pt idx="7627">
                  <c:v>244.17433166503909</c:v>
                </c:pt>
                <c:pt idx="7628">
                  <c:v>332.00308227539063</c:v>
                </c:pt>
                <c:pt idx="7629">
                  <c:v>415.41989135742188</c:v>
                </c:pt>
                <c:pt idx="7630">
                  <c:v>404.49642944335938</c:v>
                </c:pt>
                <c:pt idx="7631">
                  <c:v>297.72567749023438</c:v>
                </c:pt>
                <c:pt idx="7632">
                  <c:v>213.6491394042969</c:v>
                </c:pt>
                <c:pt idx="7633">
                  <c:v>243.62286376953119</c:v>
                </c:pt>
                <c:pt idx="7634">
                  <c:v>251.3273010253906</c:v>
                </c:pt>
                <c:pt idx="7635">
                  <c:v>271.11862182617188</c:v>
                </c:pt>
                <c:pt idx="7636">
                  <c:v>273.97299194335938</c:v>
                </c:pt>
                <c:pt idx="7637">
                  <c:v>262.76199340820313</c:v>
                </c:pt>
                <c:pt idx="7638">
                  <c:v>246.29632568359381</c:v>
                </c:pt>
                <c:pt idx="7639">
                  <c:v>261.91854858398438</c:v>
                </c:pt>
                <c:pt idx="7640">
                  <c:v>265.32308959960938</c:v>
                </c:pt>
                <c:pt idx="7641">
                  <c:v>259.03399658203119</c:v>
                </c:pt>
                <c:pt idx="7642">
                  <c:v>317.21932983398438</c:v>
                </c:pt>
                <c:pt idx="7643">
                  <c:v>301.68377685546881</c:v>
                </c:pt>
                <c:pt idx="7644">
                  <c:v>291.05441284179688</c:v>
                </c:pt>
                <c:pt idx="7645">
                  <c:v>278.56396484375</c:v>
                </c:pt>
                <c:pt idx="7646">
                  <c:v>296.7960205078125</c:v>
                </c:pt>
                <c:pt idx="7647">
                  <c:v>226.81739807128909</c:v>
                </c:pt>
                <c:pt idx="7648">
                  <c:v>189.01741027832031</c:v>
                </c:pt>
                <c:pt idx="7649">
                  <c:v>165.8504638671875</c:v>
                </c:pt>
                <c:pt idx="7650">
                  <c:v>235.19947814941409</c:v>
                </c:pt>
                <c:pt idx="7651">
                  <c:v>355.62637329101563</c:v>
                </c:pt>
                <c:pt idx="7652">
                  <c:v>322.58212280273438</c:v>
                </c:pt>
                <c:pt idx="7653">
                  <c:v>352.06497192382813</c:v>
                </c:pt>
                <c:pt idx="7654">
                  <c:v>358.10842895507813</c:v>
                </c:pt>
                <c:pt idx="7655">
                  <c:v>349.30172729492188</c:v>
                </c:pt>
                <c:pt idx="7656">
                  <c:v>376.96795654296881</c:v>
                </c:pt>
                <c:pt idx="7657">
                  <c:v>336.35867309570313</c:v>
                </c:pt>
                <c:pt idx="7658">
                  <c:v>356.57009887695313</c:v>
                </c:pt>
                <c:pt idx="7659">
                  <c:v>282.89828491210938</c:v>
                </c:pt>
                <c:pt idx="7660">
                  <c:v>261.70599365234381</c:v>
                </c:pt>
                <c:pt idx="7661">
                  <c:v>237.01866149902341</c:v>
                </c:pt>
                <c:pt idx="7662">
                  <c:v>307.99771118164063</c:v>
                </c:pt>
                <c:pt idx="7663">
                  <c:v>328.6539306640625</c:v>
                </c:pt>
                <c:pt idx="7664">
                  <c:v>325.81924438476563</c:v>
                </c:pt>
                <c:pt idx="7665">
                  <c:v>305.42520141601563</c:v>
                </c:pt>
                <c:pt idx="7666">
                  <c:v>275.50234985351563</c:v>
                </c:pt>
                <c:pt idx="7667">
                  <c:v>239.2740478515625</c:v>
                </c:pt>
                <c:pt idx="7668">
                  <c:v>223.7911376953125</c:v>
                </c:pt>
                <c:pt idx="7669">
                  <c:v>233.99897766113281</c:v>
                </c:pt>
                <c:pt idx="7670">
                  <c:v>247.00880432128909</c:v>
                </c:pt>
                <c:pt idx="7671">
                  <c:v>268.28237915039063</c:v>
                </c:pt>
                <c:pt idx="7672">
                  <c:v>281.78170776367188</c:v>
                </c:pt>
                <c:pt idx="7673">
                  <c:v>274.36083984375</c:v>
                </c:pt>
                <c:pt idx="7674">
                  <c:v>199.78746032714841</c:v>
                </c:pt>
                <c:pt idx="7675">
                  <c:v>189.63236999511719</c:v>
                </c:pt>
                <c:pt idx="7676">
                  <c:v>228.9040832519531</c:v>
                </c:pt>
                <c:pt idx="7677">
                  <c:v>266.3885498046875</c:v>
                </c:pt>
                <c:pt idx="7678">
                  <c:v>278.60293579101563</c:v>
                </c:pt>
                <c:pt idx="7679">
                  <c:v>267.9608154296875</c:v>
                </c:pt>
                <c:pt idx="7680">
                  <c:v>218.84013366699219</c:v>
                </c:pt>
                <c:pt idx="7681">
                  <c:v>212.5319519042969</c:v>
                </c:pt>
                <c:pt idx="7682">
                  <c:v>231.27540588378909</c:v>
                </c:pt>
                <c:pt idx="7683">
                  <c:v>247.4629821777344</c:v>
                </c:pt>
                <c:pt idx="7684">
                  <c:v>278.25115966796881</c:v>
                </c:pt>
                <c:pt idx="7685">
                  <c:v>284.84823608398438</c:v>
                </c:pt>
                <c:pt idx="7686">
                  <c:v>272.6937255859375</c:v>
                </c:pt>
                <c:pt idx="7687">
                  <c:v>299.35662841796881</c:v>
                </c:pt>
                <c:pt idx="7688">
                  <c:v>278.81973266601563</c:v>
                </c:pt>
                <c:pt idx="7689">
                  <c:v>256.98782348632813</c:v>
                </c:pt>
                <c:pt idx="7690">
                  <c:v>319.16409301757813</c:v>
                </c:pt>
                <c:pt idx="7691">
                  <c:v>346.51010131835938</c:v>
                </c:pt>
                <c:pt idx="7692">
                  <c:v>318.191650390625</c:v>
                </c:pt>
                <c:pt idx="7693">
                  <c:v>349.81631469726563</c:v>
                </c:pt>
                <c:pt idx="7694">
                  <c:v>321.05496215820313</c:v>
                </c:pt>
                <c:pt idx="7695">
                  <c:v>326.2327880859375</c:v>
                </c:pt>
                <c:pt idx="7696">
                  <c:v>353.20187377929688</c:v>
                </c:pt>
                <c:pt idx="7697">
                  <c:v>338.67581176757813</c:v>
                </c:pt>
                <c:pt idx="7698">
                  <c:v>303.29165649414063</c:v>
                </c:pt>
                <c:pt idx="7699">
                  <c:v>293.55740356445313</c:v>
                </c:pt>
                <c:pt idx="7700">
                  <c:v>270.29782104492188</c:v>
                </c:pt>
                <c:pt idx="7701">
                  <c:v>255.3287048339844</c:v>
                </c:pt>
                <c:pt idx="7702">
                  <c:v>247.66731262207031</c:v>
                </c:pt>
                <c:pt idx="7703">
                  <c:v>271.74127197265619</c:v>
                </c:pt>
                <c:pt idx="7704">
                  <c:v>315.90585327148438</c:v>
                </c:pt>
                <c:pt idx="7705">
                  <c:v>327.54318237304688</c:v>
                </c:pt>
                <c:pt idx="7706">
                  <c:v>328.284912109375</c:v>
                </c:pt>
                <c:pt idx="7707">
                  <c:v>394.82510375976563</c:v>
                </c:pt>
                <c:pt idx="7708">
                  <c:v>343.30538940429688</c:v>
                </c:pt>
                <c:pt idx="7709">
                  <c:v>336.5277099609375</c:v>
                </c:pt>
                <c:pt idx="7710">
                  <c:v>349.032958984375</c:v>
                </c:pt>
                <c:pt idx="7711">
                  <c:v>352.46084594726563</c:v>
                </c:pt>
                <c:pt idx="7712">
                  <c:v>274.77249145507813</c:v>
                </c:pt>
                <c:pt idx="7713">
                  <c:v>314.62350463867188</c:v>
                </c:pt>
                <c:pt idx="7714">
                  <c:v>317.58920288085938</c:v>
                </c:pt>
                <c:pt idx="7715">
                  <c:v>285.34634399414063</c:v>
                </c:pt>
                <c:pt idx="7716">
                  <c:v>337.27981567382813</c:v>
                </c:pt>
                <c:pt idx="7717">
                  <c:v>325.2154541015625</c:v>
                </c:pt>
                <c:pt idx="7718">
                  <c:v>283.70468139648438</c:v>
                </c:pt>
                <c:pt idx="7719">
                  <c:v>337.52349853515619</c:v>
                </c:pt>
                <c:pt idx="7720">
                  <c:v>384.94635009765619</c:v>
                </c:pt>
                <c:pt idx="7721">
                  <c:v>364.71401977539063</c:v>
                </c:pt>
                <c:pt idx="7722">
                  <c:v>314.20925903320313</c:v>
                </c:pt>
                <c:pt idx="7723">
                  <c:v>328.29824829101563</c:v>
                </c:pt>
                <c:pt idx="7724">
                  <c:v>380.78903198242188</c:v>
                </c:pt>
                <c:pt idx="7725">
                  <c:v>364.27175903320313</c:v>
                </c:pt>
                <c:pt idx="7726">
                  <c:v>415.73800659179688</c:v>
                </c:pt>
                <c:pt idx="7727">
                  <c:v>438.35052490234381</c:v>
                </c:pt>
                <c:pt idx="7728">
                  <c:v>415.72970581054688</c:v>
                </c:pt>
                <c:pt idx="7729">
                  <c:v>368.11346435546881</c:v>
                </c:pt>
                <c:pt idx="7730">
                  <c:v>315.41897583007813</c:v>
                </c:pt>
                <c:pt idx="7731">
                  <c:v>416.6556396484375</c:v>
                </c:pt>
                <c:pt idx="7732">
                  <c:v>401.0389404296875</c:v>
                </c:pt>
                <c:pt idx="7733">
                  <c:v>422.3782958984375</c:v>
                </c:pt>
                <c:pt idx="7734">
                  <c:v>377.9593505859375</c:v>
                </c:pt>
                <c:pt idx="7735">
                  <c:v>339.30032348632813</c:v>
                </c:pt>
                <c:pt idx="7736">
                  <c:v>422.90914916992188</c:v>
                </c:pt>
                <c:pt idx="7737">
                  <c:v>439.48910522460938</c:v>
                </c:pt>
                <c:pt idx="7738">
                  <c:v>420.94058227539063</c:v>
                </c:pt>
                <c:pt idx="7739">
                  <c:v>416.98300170898438</c:v>
                </c:pt>
                <c:pt idx="7740">
                  <c:v>415.30056762695313</c:v>
                </c:pt>
                <c:pt idx="7741">
                  <c:v>467.78262329101563</c:v>
                </c:pt>
                <c:pt idx="7742">
                  <c:v>377.15805053710938</c:v>
                </c:pt>
                <c:pt idx="7743">
                  <c:v>418.58340454101563</c:v>
                </c:pt>
                <c:pt idx="7744">
                  <c:v>421.50289916992188</c:v>
                </c:pt>
                <c:pt idx="7745">
                  <c:v>473.68832397460938</c:v>
                </c:pt>
                <c:pt idx="7746">
                  <c:v>454.88742065429688</c:v>
                </c:pt>
                <c:pt idx="7747">
                  <c:v>466.28790283203119</c:v>
                </c:pt>
                <c:pt idx="7748">
                  <c:v>429.14761352539063</c:v>
                </c:pt>
                <c:pt idx="7749">
                  <c:v>455.50021362304688</c:v>
                </c:pt>
                <c:pt idx="7750">
                  <c:v>500.88040161132813</c:v>
                </c:pt>
                <c:pt idx="7751">
                  <c:v>474.32803344726563</c:v>
                </c:pt>
                <c:pt idx="7752">
                  <c:v>438.21502685546881</c:v>
                </c:pt>
                <c:pt idx="7753">
                  <c:v>492.167236328125</c:v>
                </c:pt>
                <c:pt idx="7754">
                  <c:v>581.48626708984375</c:v>
                </c:pt>
                <c:pt idx="7755">
                  <c:v>583.21600341796875</c:v>
                </c:pt>
                <c:pt idx="7756">
                  <c:v>517.32122802734375</c:v>
                </c:pt>
                <c:pt idx="7757">
                  <c:v>500.07656860351563</c:v>
                </c:pt>
                <c:pt idx="7758">
                  <c:v>563.3905029296875</c:v>
                </c:pt>
                <c:pt idx="7759">
                  <c:v>653.3603515625</c:v>
                </c:pt>
                <c:pt idx="7760">
                  <c:v>508.54119873046881</c:v>
                </c:pt>
                <c:pt idx="7761">
                  <c:v>649.79766845703125</c:v>
                </c:pt>
                <c:pt idx="7762">
                  <c:v>707.41839599609375</c:v>
                </c:pt>
                <c:pt idx="7763">
                  <c:v>690.76080322265625</c:v>
                </c:pt>
                <c:pt idx="7764">
                  <c:v>580.30615234375</c:v>
                </c:pt>
                <c:pt idx="7765">
                  <c:v>716.82891845703125</c:v>
                </c:pt>
                <c:pt idx="7766">
                  <c:v>733.6912841796875</c:v>
                </c:pt>
                <c:pt idx="7767">
                  <c:v>720.0064697265625</c:v>
                </c:pt>
                <c:pt idx="7768">
                  <c:v>780.7509765625</c:v>
                </c:pt>
                <c:pt idx="7769">
                  <c:v>962.15185546875</c:v>
                </c:pt>
                <c:pt idx="7770">
                  <c:v>928.68572998046875</c:v>
                </c:pt>
                <c:pt idx="7771">
                  <c:v>843.52496337890625</c:v>
                </c:pt>
                <c:pt idx="7772">
                  <c:v>699.88604736328125</c:v>
                </c:pt>
                <c:pt idx="7773">
                  <c:v>826.6953125</c:v>
                </c:pt>
                <c:pt idx="7774">
                  <c:v>716.91937255859375</c:v>
                </c:pt>
                <c:pt idx="7775">
                  <c:v>884.1937255859375</c:v>
                </c:pt>
                <c:pt idx="7776">
                  <c:v>812.58782958984375</c:v>
                </c:pt>
                <c:pt idx="7777">
                  <c:v>841.7122802734375</c:v>
                </c:pt>
                <c:pt idx="7778">
                  <c:v>1007.858825683594</c:v>
                </c:pt>
                <c:pt idx="7779">
                  <c:v>935.567626953125</c:v>
                </c:pt>
                <c:pt idx="7780">
                  <c:v>780.98114013671875</c:v>
                </c:pt>
                <c:pt idx="7781">
                  <c:v>785.8992919921875</c:v>
                </c:pt>
                <c:pt idx="7782">
                  <c:v>721.65985107421875</c:v>
                </c:pt>
                <c:pt idx="7783">
                  <c:v>649.76873779296875</c:v>
                </c:pt>
                <c:pt idx="7784">
                  <c:v>825.10845947265625</c:v>
                </c:pt>
                <c:pt idx="7785">
                  <c:v>996.93780517578125</c:v>
                </c:pt>
                <c:pt idx="7786">
                  <c:v>847.1014404296875</c:v>
                </c:pt>
                <c:pt idx="7787">
                  <c:v>880.76495361328125</c:v>
                </c:pt>
                <c:pt idx="7788">
                  <c:v>825.922119140625</c:v>
                </c:pt>
                <c:pt idx="7789">
                  <c:v>865.2490234375</c:v>
                </c:pt>
                <c:pt idx="7790">
                  <c:v>831.63763427734375</c:v>
                </c:pt>
                <c:pt idx="7791">
                  <c:v>804.921630859375</c:v>
                </c:pt>
                <c:pt idx="7792">
                  <c:v>920.05908203125</c:v>
                </c:pt>
                <c:pt idx="7793">
                  <c:v>1052.802978515625</c:v>
                </c:pt>
                <c:pt idx="7794">
                  <c:v>1156.192016601562</c:v>
                </c:pt>
                <c:pt idx="7795">
                  <c:v>1116.869873046875</c:v>
                </c:pt>
                <c:pt idx="7796">
                  <c:v>1196.028442382812</c:v>
                </c:pt>
                <c:pt idx="7797">
                  <c:v>1143.209350585938</c:v>
                </c:pt>
                <c:pt idx="7798">
                  <c:v>1076.073364257812</c:v>
                </c:pt>
                <c:pt idx="7799">
                  <c:v>1028.015502929688</c:v>
                </c:pt>
                <c:pt idx="7800">
                  <c:v>1066.578369140625</c:v>
                </c:pt>
                <c:pt idx="7801">
                  <c:v>986.3577880859375</c:v>
                </c:pt>
                <c:pt idx="7802">
                  <c:v>1208.705688476562</c:v>
                </c:pt>
                <c:pt idx="7803">
                  <c:v>1505.531494140625</c:v>
                </c:pt>
                <c:pt idx="7804">
                  <c:v>1313.643676757812</c:v>
                </c:pt>
                <c:pt idx="7805">
                  <c:v>1293.19140625</c:v>
                </c:pt>
                <c:pt idx="7806">
                  <c:v>1270.060424804688</c:v>
                </c:pt>
                <c:pt idx="7807">
                  <c:v>1205.055786132812</c:v>
                </c:pt>
                <c:pt idx="7808">
                  <c:v>1086.08544921875</c:v>
                </c:pt>
                <c:pt idx="7809">
                  <c:v>1027.68310546875</c:v>
                </c:pt>
                <c:pt idx="7810">
                  <c:v>1165.458374023438</c:v>
                </c:pt>
                <c:pt idx="7811">
                  <c:v>1305.907836914062</c:v>
                </c:pt>
                <c:pt idx="7812">
                  <c:v>1445.898803710938</c:v>
                </c:pt>
                <c:pt idx="7813">
                  <c:v>1375.396606445312</c:v>
                </c:pt>
                <c:pt idx="7814">
                  <c:v>1472.320434570312</c:v>
                </c:pt>
                <c:pt idx="7815">
                  <c:v>1591.891357421875</c:v>
                </c:pt>
                <c:pt idx="7816">
                  <c:v>1599.7509765625</c:v>
                </c:pt>
                <c:pt idx="7817">
                  <c:v>1739.1650390625</c:v>
                </c:pt>
                <c:pt idx="7818">
                  <c:v>1687.4462890625</c:v>
                </c:pt>
                <c:pt idx="7819">
                  <c:v>1650.901245117188</c:v>
                </c:pt>
                <c:pt idx="7820">
                  <c:v>1641.470703125</c:v>
                </c:pt>
                <c:pt idx="7821">
                  <c:v>1599.346557617188</c:v>
                </c:pt>
                <c:pt idx="7822">
                  <c:v>1590.718872070312</c:v>
                </c:pt>
                <c:pt idx="7823">
                  <c:v>1843.343872070312</c:v>
                </c:pt>
                <c:pt idx="7824">
                  <c:v>1893.880493164062</c:v>
                </c:pt>
                <c:pt idx="7825">
                  <c:v>1811.968139648438</c:v>
                </c:pt>
                <c:pt idx="7826">
                  <c:v>1816.65234375</c:v>
                </c:pt>
                <c:pt idx="7827">
                  <c:v>1895.7685546875</c:v>
                </c:pt>
                <c:pt idx="7828">
                  <c:v>1900.288940429688</c:v>
                </c:pt>
                <c:pt idx="7829">
                  <c:v>1788.691284179688</c:v>
                </c:pt>
                <c:pt idx="7830">
                  <c:v>1800.970703125</c:v>
                </c:pt>
                <c:pt idx="7831">
                  <c:v>1836.893188476562</c:v>
                </c:pt>
                <c:pt idx="7832">
                  <c:v>1891.339477539062</c:v>
                </c:pt>
                <c:pt idx="7833">
                  <c:v>1909.510131835938</c:v>
                </c:pt>
                <c:pt idx="7834">
                  <c:v>1785.508422851562</c:v>
                </c:pt>
                <c:pt idx="7835">
                  <c:v>1737.864868164062</c:v>
                </c:pt>
                <c:pt idx="7836">
                  <c:v>1822.135498046875</c:v>
                </c:pt>
                <c:pt idx="7837">
                  <c:v>1754.714477539062</c:v>
                </c:pt>
                <c:pt idx="7838">
                  <c:v>1826.057739257812</c:v>
                </c:pt>
                <c:pt idx="7839">
                  <c:v>1811.174438476562</c:v>
                </c:pt>
                <c:pt idx="7840">
                  <c:v>1925.353637695312</c:v>
                </c:pt>
                <c:pt idx="7841">
                  <c:v>1973.195190429688</c:v>
                </c:pt>
                <c:pt idx="7842">
                  <c:v>1743.988647460938</c:v>
                </c:pt>
                <c:pt idx="7843">
                  <c:v>1936.85009765625</c:v>
                </c:pt>
                <c:pt idx="7844">
                  <c:v>1860.666137695312</c:v>
                </c:pt>
                <c:pt idx="7845">
                  <c:v>2057.810546875</c:v>
                </c:pt>
                <c:pt idx="7846">
                  <c:v>2089.815673828125</c:v>
                </c:pt>
                <c:pt idx="7847">
                  <c:v>2169.1611328125</c:v>
                </c:pt>
                <c:pt idx="7848">
                  <c:v>1924.296997070312</c:v>
                </c:pt>
                <c:pt idx="7849">
                  <c:v>1818.152954101562</c:v>
                </c:pt>
                <c:pt idx="7850">
                  <c:v>1709.932250976562</c:v>
                </c:pt>
                <c:pt idx="7851">
                  <c:v>1508.843383789062</c:v>
                </c:pt>
                <c:pt idx="7852">
                  <c:v>1749.317260742188</c:v>
                </c:pt>
                <c:pt idx="7853">
                  <c:v>1724.537231445312</c:v>
                </c:pt>
                <c:pt idx="7854">
                  <c:v>1865.376708984375</c:v>
                </c:pt>
                <c:pt idx="7855">
                  <c:v>1692.146118164062</c:v>
                </c:pt>
                <c:pt idx="7856">
                  <c:v>1754.423217773438</c:v>
                </c:pt>
                <c:pt idx="7857">
                  <c:v>1844.557250976562</c:v>
                </c:pt>
                <c:pt idx="7858">
                  <c:v>1745.791870117188</c:v>
                </c:pt>
                <c:pt idx="7859">
                  <c:v>1680.633911132812</c:v>
                </c:pt>
                <c:pt idx="7860">
                  <c:v>1810.628540039062</c:v>
                </c:pt>
                <c:pt idx="7861">
                  <c:v>1754.832153320312</c:v>
                </c:pt>
                <c:pt idx="7862">
                  <c:v>1904.573608398438</c:v>
                </c:pt>
                <c:pt idx="7863">
                  <c:v>2148.43603515625</c:v>
                </c:pt>
                <c:pt idx="7864">
                  <c:v>2277.884521484375</c:v>
                </c:pt>
                <c:pt idx="7865">
                  <c:v>1892.562133789062</c:v>
                </c:pt>
                <c:pt idx="7866">
                  <c:v>1956.079711914062</c:v>
                </c:pt>
                <c:pt idx="7867">
                  <c:v>1915.696411132812</c:v>
                </c:pt>
                <c:pt idx="7868">
                  <c:v>1805.836669921875</c:v>
                </c:pt>
                <c:pt idx="7869">
                  <c:v>1645.239379882812</c:v>
                </c:pt>
                <c:pt idx="7870">
                  <c:v>1562.422485351562</c:v>
                </c:pt>
                <c:pt idx="7871">
                  <c:v>1663.060546875</c:v>
                </c:pt>
                <c:pt idx="7872">
                  <c:v>1698.416625976562</c:v>
                </c:pt>
                <c:pt idx="7873">
                  <c:v>1733.471557617188</c:v>
                </c:pt>
                <c:pt idx="7874">
                  <c:v>1919.670043945312</c:v>
                </c:pt>
                <c:pt idx="7875">
                  <c:v>1766.257202148438</c:v>
                </c:pt>
                <c:pt idx="7876">
                  <c:v>1772.7822265625</c:v>
                </c:pt>
                <c:pt idx="7877">
                  <c:v>1712.75341796875</c:v>
                </c:pt>
                <c:pt idx="7878">
                  <c:v>1658.543579101562</c:v>
                </c:pt>
                <c:pt idx="7879">
                  <c:v>1682.005981445312</c:v>
                </c:pt>
                <c:pt idx="7880">
                  <c:v>1523.666259765625</c:v>
                </c:pt>
                <c:pt idx="7881">
                  <c:v>1655.361938476562</c:v>
                </c:pt>
                <c:pt idx="7882">
                  <c:v>1722.244750976562</c:v>
                </c:pt>
                <c:pt idx="7883">
                  <c:v>1722.293579101562</c:v>
                </c:pt>
                <c:pt idx="7884">
                  <c:v>1628.132934570312</c:v>
                </c:pt>
                <c:pt idx="7885">
                  <c:v>1548.578369140625</c:v>
                </c:pt>
                <c:pt idx="7886">
                  <c:v>1545.867553710938</c:v>
                </c:pt>
                <c:pt idx="7887">
                  <c:v>1552.778442382812</c:v>
                </c:pt>
                <c:pt idx="7888">
                  <c:v>1578.717529296875</c:v>
                </c:pt>
                <c:pt idx="7889">
                  <c:v>1627.347778320312</c:v>
                </c:pt>
                <c:pt idx="7890">
                  <c:v>1696.501098632812</c:v>
                </c:pt>
                <c:pt idx="7891">
                  <c:v>1636.902099609375</c:v>
                </c:pt>
                <c:pt idx="7892">
                  <c:v>1575.632934570312</c:v>
                </c:pt>
                <c:pt idx="7893">
                  <c:v>1571.142456054688</c:v>
                </c:pt>
                <c:pt idx="7894">
                  <c:v>1505.601928710938</c:v>
                </c:pt>
                <c:pt idx="7895">
                  <c:v>1431.4326171875</c:v>
                </c:pt>
                <c:pt idx="7896">
                  <c:v>1615.6416015625</c:v>
                </c:pt>
                <c:pt idx="7897">
                  <c:v>1364.258666992188</c:v>
                </c:pt>
                <c:pt idx="7898">
                  <c:v>1407.575317382812</c:v>
                </c:pt>
                <c:pt idx="7899">
                  <c:v>1274.11669921875</c:v>
                </c:pt>
                <c:pt idx="7900">
                  <c:v>1462.1943359375</c:v>
                </c:pt>
                <c:pt idx="7901">
                  <c:v>1481.899291992188</c:v>
                </c:pt>
                <c:pt idx="7902">
                  <c:v>1420.517700195312</c:v>
                </c:pt>
                <c:pt idx="7903">
                  <c:v>1380.731323242188</c:v>
                </c:pt>
                <c:pt idx="7904">
                  <c:v>1489.36474609375</c:v>
                </c:pt>
                <c:pt idx="7905">
                  <c:v>1419.827392578125</c:v>
                </c:pt>
                <c:pt idx="7906">
                  <c:v>1480.991088867188</c:v>
                </c:pt>
                <c:pt idx="7907">
                  <c:v>1270.101196289062</c:v>
                </c:pt>
                <c:pt idx="7908">
                  <c:v>1185.456787109375</c:v>
                </c:pt>
                <c:pt idx="7909">
                  <c:v>937.91619873046875</c:v>
                </c:pt>
                <c:pt idx="7910">
                  <c:v>1013.025817871094</c:v>
                </c:pt>
                <c:pt idx="7911">
                  <c:v>1170.9443359375</c:v>
                </c:pt>
                <c:pt idx="7912">
                  <c:v>1130.125854492188</c:v>
                </c:pt>
                <c:pt idx="7913">
                  <c:v>1195.58203125</c:v>
                </c:pt>
                <c:pt idx="7914">
                  <c:v>1096.94189453125</c:v>
                </c:pt>
                <c:pt idx="7915">
                  <c:v>1082.929809570312</c:v>
                </c:pt>
                <c:pt idx="7916">
                  <c:v>1073.707885742188</c:v>
                </c:pt>
                <c:pt idx="7917">
                  <c:v>1067.449340820312</c:v>
                </c:pt>
                <c:pt idx="7918">
                  <c:v>1017.886779785156</c:v>
                </c:pt>
                <c:pt idx="7919">
                  <c:v>1040.017211914062</c:v>
                </c:pt>
                <c:pt idx="7920">
                  <c:v>1296.230346679688</c:v>
                </c:pt>
                <c:pt idx="7921">
                  <c:v>1280.853881835938</c:v>
                </c:pt>
                <c:pt idx="7922">
                  <c:v>825.3238525390625</c:v>
                </c:pt>
                <c:pt idx="7923">
                  <c:v>900.08984375</c:v>
                </c:pt>
                <c:pt idx="7924">
                  <c:v>946.6925048828125</c:v>
                </c:pt>
                <c:pt idx="7925">
                  <c:v>953.56390380859375</c:v>
                </c:pt>
                <c:pt idx="7926">
                  <c:v>893.59625244140625</c:v>
                </c:pt>
                <c:pt idx="7927">
                  <c:v>929.6956787109375</c:v>
                </c:pt>
                <c:pt idx="7928">
                  <c:v>834.852294921875</c:v>
                </c:pt>
                <c:pt idx="7929">
                  <c:v>659.42950439453125</c:v>
                </c:pt>
                <c:pt idx="7930">
                  <c:v>666.34478759765625</c:v>
                </c:pt>
                <c:pt idx="7931">
                  <c:v>608.24481201171875</c:v>
                </c:pt>
                <c:pt idx="7932">
                  <c:v>734.36517333984375</c:v>
                </c:pt>
                <c:pt idx="7933">
                  <c:v>838.81707763671875</c:v>
                </c:pt>
                <c:pt idx="7934">
                  <c:v>808.71502685546875</c:v>
                </c:pt>
                <c:pt idx="7935">
                  <c:v>619.57916259765625</c:v>
                </c:pt>
                <c:pt idx="7936">
                  <c:v>613.74566650390625</c:v>
                </c:pt>
                <c:pt idx="7937">
                  <c:v>642.1241455078125</c:v>
                </c:pt>
                <c:pt idx="7938">
                  <c:v>832.61602783203125</c:v>
                </c:pt>
                <c:pt idx="7939">
                  <c:v>667.34405517578125</c:v>
                </c:pt>
                <c:pt idx="7940">
                  <c:v>526.20672607421875</c:v>
                </c:pt>
                <c:pt idx="7941">
                  <c:v>573.92840576171875</c:v>
                </c:pt>
                <c:pt idx="7942">
                  <c:v>671.96588134765625</c:v>
                </c:pt>
                <c:pt idx="7943">
                  <c:v>682.91790771484375</c:v>
                </c:pt>
                <c:pt idx="7944">
                  <c:v>623.90484619140625</c:v>
                </c:pt>
                <c:pt idx="7945">
                  <c:v>455.96755981445313</c:v>
                </c:pt>
                <c:pt idx="7946">
                  <c:v>533.35577392578125</c:v>
                </c:pt>
                <c:pt idx="7947">
                  <c:v>440.48846435546881</c:v>
                </c:pt>
                <c:pt idx="7948">
                  <c:v>609.35406494140625</c:v>
                </c:pt>
                <c:pt idx="7949">
                  <c:v>562.5926513671875</c:v>
                </c:pt>
                <c:pt idx="7950">
                  <c:v>710.40264892578125</c:v>
                </c:pt>
                <c:pt idx="7951">
                  <c:v>563.15155029296875</c:v>
                </c:pt>
                <c:pt idx="7952">
                  <c:v>498.216552734375</c:v>
                </c:pt>
                <c:pt idx="7953">
                  <c:v>361.08837890625</c:v>
                </c:pt>
                <c:pt idx="7954">
                  <c:v>380.59768676757813</c:v>
                </c:pt>
                <c:pt idx="7955">
                  <c:v>486.03564453125</c:v>
                </c:pt>
                <c:pt idx="7956">
                  <c:v>384.26834106445313</c:v>
                </c:pt>
                <c:pt idx="7957">
                  <c:v>355.58999633789063</c:v>
                </c:pt>
                <c:pt idx="7958">
                  <c:v>320.54275512695313</c:v>
                </c:pt>
                <c:pt idx="7959">
                  <c:v>358.75088500976563</c:v>
                </c:pt>
                <c:pt idx="7960">
                  <c:v>409.98983764648438</c:v>
                </c:pt>
                <c:pt idx="7961">
                  <c:v>455.80245971679688</c:v>
                </c:pt>
                <c:pt idx="7962">
                  <c:v>481.31536865234381</c:v>
                </c:pt>
                <c:pt idx="7963">
                  <c:v>433.7791748046875</c:v>
                </c:pt>
                <c:pt idx="7964">
                  <c:v>400.90652465820313</c:v>
                </c:pt>
                <c:pt idx="7965">
                  <c:v>302.87384033203119</c:v>
                </c:pt>
                <c:pt idx="7966">
                  <c:v>246.15693664550781</c:v>
                </c:pt>
                <c:pt idx="7967">
                  <c:v>333.79367065429688</c:v>
                </c:pt>
                <c:pt idx="7968">
                  <c:v>407.20687866210938</c:v>
                </c:pt>
                <c:pt idx="7969">
                  <c:v>300.14984130859381</c:v>
                </c:pt>
                <c:pt idx="7970">
                  <c:v>341.70111083984381</c:v>
                </c:pt>
                <c:pt idx="7971">
                  <c:v>364.07803344726563</c:v>
                </c:pt>
                <c:pt idx="7972">
                  <c:v>333.79647827148438</c:v>
                </c:pt>
                <c:pt idx="7973">
                  <c:v>319.75918579101563</c:v>
                </c:pt>
                <c:pt idx="7974">
                  <c:v>252.38536071777341</c:v>
                </c:pt>
                <c:pt idx="7975">
                  <c:v>205.81300354003909</c:v>
                </c:pt>
                <c:pt idx="7976">
                  <c:v>224.3731384277344</c:v>
                </c:pt>
                <c:pt idx="7977">
                  <c:v>243.0644836425781</c:v>
                </c:pt>
                <c:pt idx="7978">
                  <c:v>317.41015625</c:v>
                </c:pt>
                <c:pt idx="7979">
                  <c:v>433.30764770507813</c:v>
                </c:pt>
                <c:pt idx="7980">
                  <c:v>303.9774169921875</c:v>
                </c:pt>
                <c:pt idx="7981">
                  <c:v>297.0826416015625</c:v>
                </c:pt>
                <c:pt idx="7982">
                  <c:v>417.31344604492188</c:v>
                </c:pt>
                <c:pt idx="7983">
                  <c:v>397.88754272460938</c:v>
                </c:pt>
                <c:pt idx="7984">
                  <c:v>312.11221313476563</c:v>
                </c:pt>
                <c:pt idx="7985">
                  <c:v>300.96490478515619</c:v>
                </c:pt>
                <c:pt idx="7986">
                  <c:v>314.45919799804688</c:v>
                </c:pt>
                <c:pt idx="7987">
                  <c:v>348.13018798828119</c:v>
                </c:pt>
                <c:pt idx="7988">
                  <c:v>378.59426879882813</c:v>
                </c:pt>
                <c:pt idx="7989">
                  <c:v>385.43728637695313</c:v>
                </c:pt>
                <c:pt idx="7990">
                  <c:v>428.84683227539063</c:v>
                </c:pt>
                <c:pt idx="7991">
                  <c:v>406.221435546875</c:v>
                </c:pt>
                <c:pt idx="7992">
                  <c:v>378.89974975585938</c:v>
                </c:pt>
                <c:pt idx="7993">
                  <c:v>296.9345703125</c:v>
                </c:pt>
                <c:pt idx="7994">
                  <c:v>377.87310791015619</c:v>
                </c:pt>
                <c:pt idx="7995">
                  <c:v>401.42355346679688</c:v>
                </c:pt>
                <c:pt idx="7996">
                  <c:v>353.2076416015625</c:v>
                </c:pt>
                <c:pt idx="7997">
                  <c:v>310.77835083007813</c:v>
                </c:pt>
                <c:pt idx="7998">
                  <c:v>305.21395874023438</c:v>
                </c:pt>
                <c:pt idx="7999">
                  <c:v>316.54885864257813</c:v>
                </c:pt>
                <c:pt idx="8000">
                  <c:v>324.62173461914063</c:v>
                </c:pt>
                <c:pt idx="8001">
                  <c:v>365.44625854492188</c:v>
                </c:pt>
                <c:pt idx="8002">
                  <c:v>477.20809936523438</c:v>
                </c:pt>
                <c:pt idx="8003">
                  <c:v>354.54736328125</c:v>
                </c:pt>
                <c:pt idx="8004">
                  <c:v>354.24154663085938</c:v>
                </c:pt>
                <c:pt idx="8005">
                  <c:v>360.33963012695313</c:v>
                </c:pt>
                <c:pt idx="8006">
                  <c:v>339.60623168945313</c:v>
                </c:pt>
                <c:pt idx="8007">
                  <c:v>311.94613647460938</c:v>
                </c:pt>
                <c:pt idx="8008">
                  <c:v>311.48672485351563</c:v>
                </c:pt>
                <c:pt idx="8009">
                  <c:v>383.32687377929688</c:v>
                </c:pt>
                <c:pt idx="8010">
                  <c:v>307.72134399414063</c:v>
                </c:pt>
                <c:pt idx="8011">
                  <c:v>282.2962646484375</c:v>
                </c:pt>
                <c:pt idx="8012">
                  <c:v>304.93069458007813</c:v>
                </c:pt>
                <c:pt idx="8013">
                  <c:v>286.44827270507813</c:v>
                </c:pt>
                <c:pt idx="8014">
                  <c:v>293.60052490234381</c:v>
                </c:pt>
                <c:pt idx="8015">
                  <c:v>295.69741821289063</c:v>
                </c:pt>
                <c:pt idx="8016">
                  <c:v>288.25820922851563</c:v>
                </c:pt>
                <c:pt idx="8017">
                  <c:v>287.95919799804688</c:v>
                </c:pt>
                <c:pt idx="8018">
                  <c:v>294.17886352539063</c:v>
                </c:pt>
                <c:pt idx="8019">
                  <c:v>296.6103515625</c:v>
                </c:pt>
                <c:pt idx="8020">
                  <c:v>262.57717895507813</c:v>
                </c:pt>
                <c:pt idx="8021">
                  <c:v>285.18157958984381</c:v>
                </c:pt>
                <c:pt idx="8022">
                  <c:v>302.260009765625</c:v>
                </c:pt>
                <c:pt idx="8023">
                  <c:v>312.1685791015625</c:v>
                </c:pt>
                <c:pt idx="8024">
                  <c:v>272.955078125</c:v>
                </c:pt>
                <c:pt idx="8025">
                  <c:v>263.65606689453119</c:v>
                </c:pt>
                <c:pt idx="8026">
                  <c:v>249.45457458496091</c:v>
                </c:pt>
                <c:pt idx="8027">
                  <c:v>241.73799133300781</c:v>
                </c:pt>
                <c:pt idx="8028">
                  <c:v>288.65521240234381</c:v>
                </c:pt>
                <c:pt idx="8029">
                  <c:v>366.15310668945313</c:v>
                </c:pt>
                <c:pt idx="8030">
                  <c:v>286.16268920898438</c:v>
                </c:pt>
                <c:pt idx="8031">
                  <c:v>285.1243896484375</c:v>
                </c:pt>
                <c:pt idx="8032">
                  <c:v>246.65081787109381</c:v>
                </c:pt>
                <c:pt idx="8033">
                  <c:v>239.5556335449219</c:v>
                </c:pt>
                <c:pt idx="8034">
                  <c:v>237.36268615722659</c:v>
                </c:pt>
                <c:pt idx="8035">
                  <c:v>259.38723754882813</c:v>
                </c:pt>
                <c:pt idx="8036">
                  <c:v>276.46185302734381</c:v>
                </c:pt>
                <c:pt idx="8037">
                  <c:v>263.676513671875</c:v>
                </c:pt>
                <c:pt idx="8038">
                  <c:v>275.95050048828119</c:v>
                </c:pt>
                <c:pt idx="8039">
                  <c:v>273.74151611328119</c:v>
                </c:pt>
                <c:pt idx="8040">
                  <c:v>276.67269897460938</c:v>
                </c:pt>
                <c:pt idx="8041">
                  <c:v>327.57681274414063</c:v>
                </c:pt>
                <c:pt idx="8042">
                  <c:v>292.25018310546881</c:v>
                </c:pt>
                <c:pt idx="8043">
                  <c:v>260.154541015625</c:v>
                </c:pt>
                <c:pt idx="8044">
                  <c:v>251.56837463378909</c:v>
                </c:pt>
                <c:pt idx="8045">
                  <c:v>272.72918701171881</c:v>
                </c:pt>
                <c:pt idx="8046">
                  <c:v>240.89292907714841</c:v>
                </c:pt>
                <c:pt idx="8047">
                  <c:v>269.15643310546881</c:v>
                </c:pt>
                <c:pt idx="8048">
                  <c:v>277.62942504882813</c:v>
                </c:pt>
                <c:pt idx="8049">
                  <c:v>270.79681396484381</c:v>
                </c:pt>
                <c:pt idx="8050">
                  <c:v>251.982421875</c:v>
                </c:pt>
                <c:pt idx="8051">
                  <c:v>224.61067199707031</c:v>
                </c:pt>
                <c:pt idx="8052">
                  <c:v>268.15707397460938</c:v>
                </c:pt>
                <c:pt idx="8053">
                  <c:v>281.06326293945313</c:v>
                </c:pt>
                <c:pt idx="8054">
                  <c:v>289.98562622070313</c:v>
                </c:pt>
                <c:pt idx="8055">
                  <c:v>319.94485473632813</c:v>
                </c:pt>
                <c:pt idx="8056">
                  <c:v>297.70657348632813</c:v>
                </c:pt>
                <c:pt idx="8057">
                  <c:v>244.7684631347656</c:v>
                </c:pt>
                <c:pt idx="8058">
                  <c:v>240.823486328125</c:v>
                </c:pt>
                <c:pt idx="8059">
                  <c:v>242.35926818847659</c:v>
                </c:pt>
                <c:pt idx="8060">
                  <c:v>280.92025756835938</c:v>
                </c:pt>
                <c:pt idx="8061">
                  <c:v>332.29104614257813</c:v>
                </c:pt>
                <c:pt idx="8062">
                  <c:v>315.45330810546881</c:v>
                </c:pt>
                <c:pt idx="8063">
                  <c:v>279.72311401367188</c:v>
                </c:pt>
                <c:pt idx="8064">
                  <c:v>274.34130859375</c:v>
                </c:pt>
                <c:pt idx="8065">
                  <c:v>295.430419921875</c:v>
                </c:pt>
                <c:pt idx="8066">
                  <c:v>299.04708862304688</c:v>
                </c:pt>
                <c:pt idx="8067">
                  <c:v>291.77093505859381</c:v>
                </c:pt>
                <c:pt idx="8068">
                  <c:v>298.31051635742188</c:v>
                </c:pt>
                <c:pt idx="8069">
                  <c:v>316.76083374023438</c:v>
                </c:pt>
                <c:pt idx="8070">
                  <c:v>297.38284301757813</c:v>
                </c:pt>
                <c:pt idx="8071">
                  <c:v>262.35174560546881</c:v>
                </c:pt>
                <c:pt idx="8072">
                  <c:v>251.60272216796881</c:v>
                </c:pt>
                <c:pt idx="8073">
                  <c:v>284.76107788085938</c:v>
                </c:pt>
                <c:pt idx="8074">
                  <c:v>307.42318725585938</c:v>
                </c:pt>
                <c:pt idx="8075">
                  <c:v>282.24765014648438</c:v>
                </c:pt>
                <c:pt idx="8076">
                  <c:v>348.02993774414063</c:v>
                </c:pt>
                <c:pt idx="8077">
                  <c:v>309.276123046875</c:v>
                </c:pt>
                <c:pt idx="8078">
                  <c:v>279.472412109375</c:v>
                </c:pt>
                <c:pt idx="8079">
                  <c:v>329.92544555664063</c:v>
                </c:pt>
                <c:pt idx="8080">
                  <c:v>354.92068481445313</c:v>
                </c:pt>
                <c:pt idx="8081">
                  <c:v>371.8575439453125</c:v>
                </c:pt>
                <c:pt idx="8082">
                  <c:v>394.88821411132813</c:v>
                </c:pt>
                <c:pt idx="8083">
                  <c:v>399.60372924804688</c:v>
                </c:pt>
                <c:pt idx="8084">
                  <c:v>389.12127685546881</c:v>
                </c:pt>
                <c:pt idx="8085">
                  <c:v>453.38681030273438</c:v>
                </c:pt>
                <c:pt idx="8086">
                  <c:v>436.25857543945313</c:v>
                </c:pt>
                <c:pt idx="8087">
                  <c:v>402.34567260742188</c:v>
                </c:pt>
                <c:pt idx="8088">
                  <c:v>344.80307006835938</c:v>
                </c:pt>
                <c:pt idx="8089">
                  <c:v>395.52078247070313</c:v>
                </c:pt>
                <c:pt idx="8090">
                  <c:v>411.68820190429688</c:v>
                </c:pt>
                <c:pt idx="8091">
                  <c:v>399.82699584960938</c:v>
                </c:pt>
                <c:pt idx="8092">
                  <c:v>350.78018188476563</c:v>
                </c:pt>
                <c:pt idx="8093">
                  <c:v>333.87063598632813</c:v>
                </c:pt>
                <c:pt idx="8094">
                  <c:v>432.30068969726563</c:v>
                </c:pt>
                <c:pt idx="8095">
                  <c:v>370.53561401367188</c:v>
                </c:pt>
                <c:pt idx="8096">
                  <c:v>397.84970092773438</c:v>
                </c:pt>
                <c:pt idx="8097">
                  <c:v>491.60906982421881</c:v>
                </c:pt>
                <c:pt idx="8098">
                  <c:v>470.278076171875</c:v>
                </c:pt>
                <c:pt idx="8099">
                  <c:v>554.26519775390625</c:v>
                </c:pt>
                <c:pt idx="8100">
                  <c:v>478.97451782226563</c:v>
                </c:pt>
                <c:pt idx="8101">
                  <c:v>459.54464721679688</c:v>
                </c:pt>
                <c:pt idx="8102">
                  <c:v>512.91802978515625</c:v>
                </c:pt>
                <c:pt idx="8103">
                  <c:v>577.35064697265625</c:v>
                </c:pt>
                <c:pt idx="8104">
                  <c:v>594.31719970703125</c:v>
                </c:pt>
                <c:pt idx="8105">
                  <c:v>539.01129150390625</c:v>
                </c:pt>
                <c:pt idx="8106">
                  <c:v>527.91278076171875</c:v>
                </c:pt>
                <c:pt idx="8107">
                  <c:v>568.73968505859375</c:v>
                </c:pt>
                <c:pt idx="8108">
                  <c:v>564.18939208984375</c:v>
                </c:pt>
                <c:pt idx="8109">
                  <c:v>509.66616821289063</c:v>
                </c:pt>
                <c:pt idx="8110">
                  <c:v>464.80892944335938</c:v>
                </c:pt>
                <c:pt idx="8111">
                  <c:v>408.58880615234381</c:v>
                </c:pt>
                <c:pt idx="8112">
                  <c:v>400.192138671875</c:v>
                </c:pt>
                <c:pt idx="8113">
                  <c:v>541.2257080078125</c:v>
                </c:pt>
                <c:pt idx="8114">
                  <c:v>602.57855224609375</c:v>
                </c:pt>
                <c:pt idx="8115">
                  <c:v>512.19158935546875</c:v>
                </c:pt>
                <c:pt idx="8116">
                  <c:v>671.2723388671875</c:v>
                </c:pt>
                <c:pt idx="8117">
                  <c:v>638.21136474609375</c:v>
                </c:pt>
                <c:pt idx="8118">
                  <c:v>519.2974853515625</c:v>
                </c:pt>
                <c:pt idx="8119">
                  <c:v>673.30853271484375</c:v>
                </c:pt>
                <c:pt idx="8120">
                  <c:v>788.91241455078125</c:v>
                </c:pt>
                <c:pt idx="8121">
                  <c:v>570.06878662109375</c:v>
                </c:pt>
                <c:pt idx="8122">
                  <c:v>696.15972900390625</c:v>
                </c:pt>
                <c:pt idx="8123">
                  <c:v>527.7506103515625</c:v>
                </c:pt>
                <c:pt idx="8124">
                  <c:v>568.89801025390625</c:v>
                </c:pt>
                <c:pt idx="8125">
                  <c:v>696.68328857421875</c:v>
                </c:pt>
                <c:pt idx="8126">
                  <c:v>689.1522216796875</c:v>
                </c:pt>
                <c:pt idx="8127">
                  <c:v>647.3902587890625</c:v>
                </c:pt>
                <c:pt idx="8128">
                  <c:v>545.47967529296875</c:v>
                </c:pt>
                <c:pt idx="8129">
                  <c:v>508.98992919921881</c:v>
                </c:pt>
                <c:pt idx="8130">
                  <c:v>451.18966674804688</c:v>
                </c:pt>
                <c:pt idx="8131">
                  <c:v>410.62576293945313</c:v>
                </c:pt>
                <c:pt idx="8132">
                  <c:v>735.73931884765625</c:v>
                </c:pt>
                <c:pt idx="8133">
                  <c:v>928.22332763671875</c:v>
                </c:pt>
                <c:pt idx="8134">
                  <c:v>849.70721435546875</c:v>
                </c:pt>
                <c:pt idx="8135">
                  <c:v>809.4263916015625</c:v>
                </c:pt>
                <c:pt idx="8136">
                  <c:v>791.453369140625</c:v>
                </c:pt>
                <c:pt idx="8137">
                  <c:v>760.80657958984375</c:v>
                </c:pt>
                <c:pt idx="8138">
                  <c:v>662.22296142578125</c:v>
                </c:pt>
                <c:pt idx="8139">
                  <c:v>654.1666259765625</c:v>
                </c:pt>
                <c:pt idx="8140">
                  <c:v>781.1221923828125</c:v>
                </c:pt>
                <c:pt idx="8141">
                  <c:v>798.25152587890625</c:v>
                </c:pt>
                <c:pt idx="8142">
                  <c:v>854.9813232421875</c:v>
                </c:pt>
                <c:pt idx="8143">
                  <c:v>828.25970458984375</c:v>
                </c:pt>
                <c:pt idx="8144">
                  <c:v>833.06512451171875</c:v>
                </c:pt>
                <c:pt idx="8145">
                  <c:v>677.9957275390625</c:v>
                </c:pt>
                <c:pt idx="8146">
                  <c:v>1075.641479492188</c:v>
                </c:pt>
                <c:pt idx="8147">
                  <c:v>1043.777709960938</c:v>
                </c:pt>
                <c:pt idx="8148">
                  <c:v>982.70745849609375</c:v>
                </c:pt>
                <c:pt idx="8149">
                  <c:v>1049.8955078125</c:v>
                </c:pt>
                <c:pt idx="8150">
                  <c:v>938.53472900390625</c:v>
                </c:pt>
                <c:pt idx="8151">
                  <c:v>902.11566162109375</c:v>
                </c:pt>
                <c:pt idx="8152">
                  <c:v>1030.453491210938</c:v>
                </c:pt>
                <c:pt idx="8153">
                  <c:v>898.34246826171875</c:v>
                </c:pt>
                <c:pt idx="8154">
                  <c:v>979.3680419921875</c:v>
                </c:pt>
                <c:pt idx="8155">
                  <c:v>851.56939697265625</c:v>
                </c:pt>
                <c:pt idx="8156">
                  <c:v>930.42828369140625</c:v>
                </c:pt>
                <c:pt idx="8157">
                  <c:v>1049.73583984375</c:v>
                </c:pt>
                <c:pt idx="8158">
                  <c:v>1125.376708984375</c:v>
                </c:pt>
                <c:pt idx="8159">
                  <c:v>1040.795288085938</c:v>
                </c:pt>
                <c:pt idx="8160">
                  <c:v>1249.507934570312</c:v>
                </c:pt>
                <c:pt idx="8161">
                  <c:v>1262.498413085938</c:v>
                </c:pt>
                <c:pt idx="8162">
                  <c:v>1219.638916015625</c:v>
                </c:pt>
                <c:pt idx="8163">
                  <c:v>1160.947387695312</c:v>
                </c:pt>
                <c:pt idx="8164">
                  <c:v>1119.102783203125</c:v>
                </c:pt>
                <c:pt idx="8165">
                  <c:v>1193.909912109375</c:v>
                </c:pt>
                <c:pt idx="8166">
                  <c:v>1199.390747070312</c:v>
                </c:pt>
                <c:pt idx="8167">
                  <c:v>1122.328857421875</c:v>
                </c:pt>
                <c:pt idx="8168">
                  <c:v>1166.375854492188</c:v>
                </c:pt>
                <c:pt idx="8169">
                  <c:v>1049.708129882812</c:v>
                </c:pt>
                <c:pt idx="8170">
                  <c:v>1259.062622070312</c:v>
                </c:pt>
                <c:pt idx="8171">
                  <c:v>1267.629272460938</c:v>
                </c:pt>
                <c:pt idx="8172">
                  <c:v>1271.345458984375</c:v>
                </c:pt>
                <c:pt idx="8173">
                  <c:v>1236.072387695312</c:v>
                </c:pt>
                <c:pt idx="8174">
                  <c:v>1463.326049804688</c:v>
                </c:pt>
                <c:pt idx="8175">
                  <c:v>1546.713500976562</c:v>
                </c:pt>
                <c:pt idx="8176">
                  <c:v>1528.642944335938</c:v>
                </c:pt>
                <c:pt idx="8177">
                  <c:v>1391.824829101562</c:v>
                </c:pt>
                <c:pt idx="8178">
                  <c:v>1408.834106445312</c:v>
                </c:pt>
                <c:pt idx="8179">
                  <c:v>1457.477661132812</c:v>
                </c:pt>
                <c:pt idx="8180">
                  <c:v>1344.681274414062</c:v>
                </c:pt>
                <c:pt idx="8181">
                  <c:v>1571.543823242188</c:v>
                </c:pt>
                <c:pt idx="8182">
                  <c:v>1703.15380859375</c:v>
                </c:pt>
                <c:pt idx="8183">
                  <c:v>1501.39697265625</c:v>
                </c:pt>
                <c:pt idx="8184">
                  <c:v>1399.281372070312</c:v>
                </c:pt>
                <c:pt idx="8185">
                  <c:v>1522.328491210938</c:v>
                </c:pt>
                <c:pt idx="8186">
                  <c:v>1599.329223632812</c:v>
                </c:pt>
                <c:pt idx="8187">
                  <c:v>1617.146728515625</c:v>
                </c:pt>
                <c:pt idx="8188">
                  <c:v>1729.8681640625</c:v>
                </c:pt>
                <c:pt idx="8189">
                  <c:v>1752.833374023438</c:v>
                </c:pt>
                <c:pt idx="8190">
                  <c:v>1770.940795898438</c:v>
                </c:pt>
                <c:pt idx="8191">
                  <c:v>1832.044677734375</c:v>
                </c:pt>
                <c:pt idx="8192">
                  <c:v>1827.538696289062</c:v>
                </c:pt>
                <c:pt idx="8193">
                  <c:v>1694.784790039062</c:v>
                </c:pt>
                <c:pt idx="8194">
                  <c:v>1731.427368164062</c:v>
                </c:pt>
                <c:pt idx="8195">
                  <c:v>1928.311157226562</c:v>
                </c:pt>
                <c:pt idx="8196">
                  <c:v>1891.834838867188</c:v>
                </c:pt>
                <c:pt idx="8197">
                  <c:v>1810.6064453125</c:v>
                </c:pt>
                <c:pt idx="8198">
                  <c:v>1933.669555664062</c:v>
                </c:pt>
                <c:pt idx="8199">
                  <c:v>1873.908569335938</c:v>
                </c:pt>
                <c:pt idx="8200">
                  <c:v>1882.167602539062</c:v>
                </c:pt>
                <c:pt idx="8201">
                  <c:v>1897.267456054688</c:v>
                </c:pt>
                <c:pt idx="8202">
                  <c:v>1922.084106445312</c:v>
                </c:pt>
                <c:pt idx="8203">
                  <c:v>2079.634521484375</c:v>
                </c:pt>
                <c:pt idx="8204">
                  <c:v>2056.7021484375</c:v>
                </c:pt>
                <c:pt idx="8205">
                  <c:v>1927.612182617188</c:v>
                </c:pt>
                <c:pt idx="8206">
                  <c:v>1865.887451171875</c:v>
                </c:pt>
                <c:pt idx="8207">
                  <c:v>1794.763427734375</c:v>
                </c:pt>
                <c:pt idx="8208">
                  <c:v>1724.691772460938</c:v>
                </c:pt>
                <c:pt idx="8209">
                  <c:v>1932.633056640625</c:v>
                </c:pt>
                <c:pt idx="8210">
                  <c:v>2072.249755859375</c:v>
                </c:pt>
                <c:pt idx="8211">
                  <c:v>1923.487060546875</c:v>
                </c:pt>
                <c:pt idx="8212">
                  <c:v>1781.955322265625</c:v>
                </c:pt>
                <c:pt idx="8213">
                  <c:v>1789.995971679688</c:v>
                </c:pt>
                <c:pt idx="8214">
                  <c:v>1877.593383789062</c:v>
                </c:pt>
                <c:pt idx="8215">
                  <c:v>1848.0390625</c:v>
                </c:pt>
                <c:pt idx="8216">
                  <c:v>1667.068725585938</c:v>
                </c:pt>
                <c:pt idx="8217">
                  <c:v>1508.054809570312</c:v>
                </c:pt>
                <c:pt idx="8218">
                  <c:v>1547.163940429688</c:v>
                </c:pt>
                <c:pt idx="8219">
                  <c:v>1867.123413085938</c:v>
                </c:pt>
                <c:pt idx="8220">
                  <c:v>1807.057495117188</c:v>
                </c:pt>
                <c:pt idx="8221">
                  <c:v>1673.027221679688</c:v>
                </c:pt>
                <c:pt idx="8222">
                  <c:v>1594.403442382812</c:v>
                </c:pt>
                <c:pt idx="8223">
                  <c:v>1762.017700195312</c:v>
                </c:pt>
                <c:pt idx="8224">
                  <c:v>1676.473510742188</c:v>
                </c:pt>
                <c:pt idx="8225">
                  <c:v>1589.273315429688</c:v>
                </c:pt>
                <c:pt idx="8226">
                  <c:v>1720.842407226562</c:v>
                </c:pt>
                <c:pt idx="8227">
                  <c:v>1915.495727539062</c:v>
                </c:pt>
                <c:pt idx="8228">
                  <c:v>1890.8935546875</c:v>
                </c:pt>
                <c:pt idx="8229">
                  <c:v>2033.146728515625</c:v>
                </c:pt>
                <c:pt idx="8230">
                  <c:v>1911.19140625</c:v>
                </c:pt>
                <c:pt idx="8231">
                  <c:v>1843.669799804688</c:v>
                </c:pt>
                <c:pt idx="8232">
                  <c:v>1873.878051757812</c:v>
                </c:pt>
                <c:pt idx="8233">
                  <c:v>1868.263305664062</c:v>
                </c:pt>
                <c:pt idx="8234">
                  <c:v>1804.538940429688</c:v>
                </c:pt>
                <c:pt idx="8235">
                  <c:v>1054.477172851562</c:v>
                </c:pt>
                <c:pt idx="8236">
                  <c:v>1489.84716796875</c:v>
                </c:pt>
                <c:pt idx="8237">
                  <c:v>1781.398315429688</c:v>
                </c:pt>
                <c:pt idx="8238">
                  <c:v>1650.787963867188</c:v>
                </c:pt>
                <c:pt idx="8239">
                  <c:v>1854.58349609375</c:v>
                </c:pt>
                <c:pt idx="8240">
                  <c:v>1552.316284179688</c:v>
                </c:pt>
                <c:pt idx="8241">
                  <c:v>1643.874145507812</c:v>
                </c:pt>
                <c:pt idx="8242">
                  <c:v>1735.417114257812</c:v>
                </c:pt>
                <c:pt idx="8243">
                  <c:v>1779.434692382812</c:v>
                </c:pt>
                <c:pt idx="8244">
                  <c:v>1527.316772460938</c:v>
                </c:pt>
                <c:pt idx="8245">
                  <c:v>1491.969604492188</c:v>
                </c:pt>
                <c:pt idx="8246">
                  <c:v>1606.680053710938</c:v>
                </c:pt>
                <c:pt idx="8247">
                  <c:v>1520.513549804688</c:v>
                </c:pt>
                <c:pt idx="8248">
                  <c:v>1564.912109375</c:v>
                </c:pt>
                <c:pt idx="8249">
                  <c:v>1340.267578125</c:v>
                </c:pt>
                <c:pt idx="8250">
                  <c:v>1173.861450195312</c:v>
                </c:pt>
                <c:pt idx="8251">
                  <c:v>1436.572875976562</c:v>
                </c:pt>
                <c:pt idx="8252">
                  <c:v>1393.770629882812</c:v>
                </c:pt>
                <c:pt idx="8253">
                  <c:v>1515.8291015625</c:v>
                </c:pt>
                <c:pt idx="8254">
                  <c:v>1483.194702148438</c:v>
                </c:pt>
                <c:pt idx="8255">
                  <c:v>1459.592651367188</c:v>
                </c:pt>
                <c:pt idx="8256">
                  <c:v>1600.548095703125</c:v>
                </c:pt>
                <c:pt idx="8257">
                  <c:v>1578.406860351562</c:v>
                </c:pt>
                <c:pt idx="8258">
                  <c:v>1470.680297851562</c:v>
                </c:pt>
                <c:pt idx="8259">
                  <c:v>1450.038208007812</c:v>
                </c:pt>
                <c:pt idx="8260">
                  <c:v>1459.813232421875</c:v>
                </c:pt>
                <c:pt idx="8261">
                  <c:v>1342.041381835938</c:v>
                </c:pt>
                <c:pt idx="8262">
                  <c:v>1327.242309570312</c:v>
                </c:pt>
                <c:pt idx="8263">
                  <c:v>1354.127075195312</c:v>
                </c:pt>
                <c:pt idx="8264">
                  <c:v>1321.275512695312</c:v>
                </c:pt>
                <c:pt idx="8265">
                  <c:v>1343.780029296875</c:v>
                </c:pt>
                <c:pt idx="8266">
                  <c:v>1373.074096679688</c:v>
                </c:pt>
                <c:pt idx="8267">
                  <c:v>1423.1474609375</c:v>
                </c:pt>
                <c:pt idx="8268">
                  <c:v>1546.72998046875</c:v>
                </c:pt>
                <c:pt idx="8269">
                  <c:v>1395.620239257812</c:v>
                </c:pt>
                <c:pt idx="8270">
                  <c:v>1214.76708984375</c:v>
                </c:pt>
                <c:pt idx="8271">
                  <c:v>1258.022583007812</c:v>
                </c:pt>
                <c:pt idx="8272">
                  <c:v>1233.830932617188</c:v>
                </c:pt>
                <c:pt idx="8273">
                  <c:v>1241.358764648438</c:v>
                </c:pt>
                <c:pt idx="8274">
                  <c:v>1254.729248046875</c:v>
                </c:pt>
                <c:pt idx="8275">
                  <c:v>1222.430297851562</c:v>
                </c:pt>
                <c:pt idx="8276">
                  <c:v>1130.612426757812</c:v>
                </c:pt>
                <c:pt idx="8277">
                  <c:v>1292.864868164062</c:v>
                </c:pt>
                <c:pt idx="8278">
                  <c:v>1374.4091796875</c:v>
                </c:pt>
                <c:pt idx="8279">
                  <c:v>1241.68408203125</c:v>
                </c:pt>
                <c:pt idx="8280">
                  <c:v>1212.081420898438</c:v>
                </c:pt>
                <c:pt idx="8281">
                  <c:v>1238.24609375</c:v>
                </c:pt>
                <c:pt idx="8282">
                  <c:v>1222.6796875</c:v>
                </c:pt>
                <c:pt idx="8283">
                  <c:v>1128.447875976562</c:v>
                </c:pt>
                <c:pt idx="8284">
                  <c:v>1075.92724609375</c:v>
                </c:pt>
                <c:pt idx="8285">
                  <c:v>1072.839599609375</c:v>
                </c:pt>
                <c:pt idx="8286">
                  <c:v>1085.04638671875</c:v>
                </c:pt>
                <c:pt idx="8287">
                  <c:v>1005.5546875</c:v>
                </c:pt>
                <c:pt idx="8288">
                  <c:v>927.35699462890625</c:v>
                </c:pt>
                <c:pt idx="8289">
                  <c:v>966.20599365234375</c:v>
                </c:pt>
                <c:pt idx="8290">
                  <c:v>1072.694213867188</c:v>
                </c:pt>
                <c:pt idx="8291">
                  <c:v>1050.156372070312</c:v>
                </c:pt>
                <c:pt idx="8292">
                  <c:v>932.6583251953125</c:v>
                </c:pt>
                <c:pt idx="8293">
                  <c:v>871.03424072265625</c:v>
                </c:pt>
                <c:pt idx="8294">
                  <c:v>839.37518310546875</c:v>
                </c:pt>
                <c:pt idx="8295">
                  <c:v>906.57330322265625</c:v>
                </c:pt>
                <c:pt idx="8296">
                  <c:v>964.02435302734375</c:v>
                </c:pt>
                <c:pt idx="8297">
                  <c:v>1012.908630371094</c:v>
                </c:pt>
                <c:pt idx="8298">
                  <c:v>1003.652526855469</c:v>
                </c:pt>
                <c:pt idx="8299">
                  <c:v>778.44342041015625</c:v>
                </c:pt>
                <c:pt idx="8300">
                  <c:v>737.23797607421875</c:v>
                </c:pt>
                <c:pt idx="8301">
                  <c:v>692.416259765625</c:v>
                </c:pt>
                <c:pt idx="8302">
                  <c:v>726.00164794921875</c:v>
                </c:pt>
                <c:pt idx="8303">
                  <c:v>618.98858642578125</c:v>
                </c:pt>
                <c:pt idx="8304">
                  <c:v>575.77178955078125</c:v>
                </c:pt>
                <c:pt idx="8305">
                  <c:v>623.64715576171875</c:v>
                </c:pt>
                <c:pt idx="8306">
                  <c:v>675.274658203125</c:v>
                </c:pt>
                <c:pt idx="8307">
                  <c:v>753.3646240234375</c:v>
                </c:pt>
                <c:pt idx="8308">
                  <c:v>824.36322021484375</c:v>
                </c:pt>
                <c:pt idx="8309">
                  <c:v>763.28338623046875</c:v>
                </c:pt>
                <c:pt idx="8310">
                  <c:v>819.186279296875</c:v>
                </c:pt>
                <c:pt idx="8311">
                  <c:v>785.74151611328125</c:v>
                </c:pt>
                <c:pt idx="8312">
                  <c:v>700.39971923828125</c:v>
                </c:pt>
                <c:pt idx="8313">
                  <c:v>588.49176025390625</c:v>
                </c:pt>
                <c:pt idx="8314">
                  <c:v>436.62640380859381</c:v>
                </c:pt>
                <c:pt idx="8315">
                  <c:v>473.89035034179688</c:v>
                </c:pt>
                <c:pt idx="8316">
                  <c:v>570.30474853515625</c:v>
                </c:pt>
                <c:pt idx="8317">
                  <c:v>565.44915771484375</c:v>
                </c:pt>
                <c:pt idx="8318">
                  <c:v>476.75888061523438</c:v>
                </c:pt>
                <c:pt idx="8319">
                  <c:v>573.77789306640625</c:v>
                </c:pt>
                <c:pt idx="8320">
                  <c:v>434.98519897460938</c:v>
                </c:pt>
                <c:pt idx="8321">
                  <c:v>515.921630859375</c:v>
                </c:pt>
                <c:pt idx="8322">
                  <c:v>703.43701171875</c:v>
                </c:pt>
                <c:pt idx="8323">
                  <c:v>663.93280029296875</c:v>
                </c:pt>
                <c:pt idx="8324">
                  <c:v>458.80697631835938</c:v>
                </c:pt>
                <c:pt idx="8325">
                  <c:v>392.44287109375</c:v>
                </c:pt>
                <c:pt idx="8326">
                  <c:v>302.12307739257813</c:v>
                </c:pt>
                <c:pt idx="8327">
                  <c:v>516.76123046875</c:v>
                </c:pt>
                <c:pt idx="8328">
                  <c:v>459.70352172851563</c:v>
                </c:pt>
                <c:pt idx="8329">
                  <c:v>340.2662353515625</c:v>
                </c:pt>
                <c:pt idx="8330">
                  <c:v>295.48501586914063</c:v>
                </c:pt>
                <c:pt idx="8331">
                  <c:v>388.67739868164063</c:v>
                </c:pt>
                <c:pt idx="8332">
                  <c:v>414.94656372070313</c:v>
                </c:pt>
                <c:pt idx="8333">
                  <c:v>227.43641662597659</c:v>
                </c:pt>
                <c:pt idx="8334">
                  <c:v>346.75021362304688</c:v>
                </c:pt>
                <c:pt idx="8335">
                  <c:v>468.03292846679688</c:v>
                </c:pt>
                <c:pt idx="8336">
                  <c:v>415.66607666015619</c:v>
                </c:pt>
                <c:pt idx="8337">
                  <c:v>346.18698120117188</c:v>
                </c:pt>
                <c:pt idx="8338">
                  <c:v>213.81687927246091</c:v>
                </c:pt>
                <c:pt idx="8339">
                  <c:v>282.7440185546875</c:v>
                </c:pt>
                <c:pt idx="8340">
                  <c:v>312.66262817382813</c:v>
                </c:pt>
                <c:pt idx="8341">
                  <c:v>366.42172241210938</c:v>
                </c:pt>
                <c:pt idx="8342">
                  <c:v>225.740478515625</c:v>
                </c:pt>
                <c:pt idx="8343">
                  <c:v>300.20980834960938</c:v>
                </c:pt>
                <c:pt idx="8344">
                  <c:v>345.93856811523438</c:v>
                </c:pt>
                <c:pt idx="8345">
                  <c:v>359.126953125</c:v>
                </c:pt>
                <c:pt idx="8346">
                  <c:v>448.33108520507813</c:v>
                </c:pt>
                <c:pt idx="8347">
                  <c:v>393.99453735351563</c:v>
                </c:pt>
                <c:pt idx="8348">
                  <c:v>296.42767333984381</c:v>
                </c:pt>
                <c:pt idx="8349">
                  <c:v>411.94216918945313</c:v>
                </c:pt>
                <c:pt idx="8350">
                  <c:v>353.80056762695313</c:v>
                </c:pt>
                <c:pt idx="8351">
                  <c:v>403.4815673828125</c:v>
                </c:pt>
                <c:pt idx="8352">
                  <c:v>354.33505249023438</c:v>
                </c:pt>
                <c:pt idx="8353">
                  <c:v>308.9556884765625</c:v>
                </c:pt>
                <c:pt idx="8354">
                  <c:v>264.57321166992188</c:v>
                </c:pt>
                <c:pt idx="8355">
                  <c:v>282.49496459960938</c:v>
                </c:pt>
                <c:pt idx="8356">
                  <c:v>284.46826171875</c:v>
                </c:pt>
                <c:pt idx="8357">
                  <c:v>367.33511352539063</c:v>
                </c:pt>
                <c:pt idx="8358">
                  <c:v>313.30471801757813</c:v>
                </c:pt>
                <c:pt idx="8359">
                  <c:v>333.05233764648438</c:v>
                </c:pt>
                <c:pt idx="8360">
                  <c:v>288.53118896484381</c:v>
                </c:pt>
                <c:pt idx="8361">
                  <c:v>261.54586791992188</c:v>
                </c:pt>
                <c:pt idx="8362">
                  <c:v>318.632080078125</c:v>
                </c:pt>
                <c:pt idx="8363">
                  <c:v>241.81520080566409</c:v>
                </c:pt>
                <c:pt idx="8364">
                  <c:v>197.75776672363281</c:v>
                </c:pt>
                <c:pt idx="8365">
                  <c:v>326.40475463867188</c:v>
                </c:pt>
                <c:pt idx="8366">
                  <c:v>299.85757446289063</c:v>
                </c:pt>
                <c:pt idx="8367">
                  <c:v>274.54776000976563</c:v>
                </c:pt>
                <c:pt idx="8368">
                  <c:v>312.20858764648438</c:v>
                </c:pt>
                <c:pt idx="8369">
                  <c:v>334.47610473632813</c:v>
                </c:pt>
                <c:pt idx="8370">
                  <c:v>261.76797485351563</c:v>
                </c:pt>
                <c:pt idx="8371">
                  <c:v>272.45864868164063</c:v>
                </c:pt>
                <c:pt idx="8372">
                  <c:v>264.37680053710938</c:v>
                </c:pt>
                <c:pt idx="8373">
                  <c:v>308.87301635742188</c:v>
                </c:pt>
                <c:pt idx="8374">
                  <c:v>325.674560546875</c:v>
                </c:pt>
                <c:pt idx="8375">
                  <c:v>405.68020629882813</c:v>
                </c:pt>
                <c:pt idx="8376">
                  <c:v>298.18618774414063</c:v>
                </c:pt>
                <c:pt idx="8377">
                  <c:v>318.82818603515619</c:v>
                </c:pt>
                <c:pt idx="8378">
                  <c:v>306.32049560546881</c:v>
                </c:pt>
                <c:pt idx="8379">
                  <c:v>315.76913452148438</c:v>
                </c:pt>
                <c:pt idx="8380">
                  <c:v>322.62118530273438</c:v>
                </c:pt>
                <c:pt idx="8381">
                  <c:v>305.0306396484375</c:v>
                </c:pt>
                <c:pt idx="8382">
                  <c:v>291.19476318359381</c:v>
                </c:pt>
                <c:pt idx="8383">
                  <c:v>351.58575439453119</c:v>
                </c:pt>
                <c:pt idx="8384">
                  <c:v>280.15997314453119</c:v>
                </c:pt>
                <c:pt idx="8385">
                  <c:v>257.95950317382813</c:v>
                </c:pt>
                <c:pt idx="8386">
                  <c:v>280.542724609375</c:v>
                </c:pt>
                <c:pt idx="8387">
                  <c:v>299.5721435546875</c:v>
                </c:pt>
                <c:pt idx="8388">
                  <c:v>316.73199462890619</c:v>
                </c:pt>
                <c:pt idx="8389">
                  <c:v>282.73773193359381</c:v>
                </c:pt>
                <c:pt idx="8390">
                  <c:v>273.62109375</c:v>
                </c:pt>
                <c:pt idx="8391">
                  <c:v>274.55322265625</c:v>
                </c:pt>
                <c:pt idx="8392">
                  <c:v>281.1282958984375</c:v>
                </c:pt>
                <c:pt idx="8393">
                  <c:v>285.56942749023438</c:v>
                </c:pt>
                <c:pt idx="8394">
                  <c:v>311.57601928710938</c:v>
                </c:pt>
                <c:pt idx="8395">
                  <c:v>299.2037353515625</c:v>
                </c:pt>
                <c:pt idx="8396">
                  <c:v>266.31826782226563</c:v>
                </c:pt>
                <c:pt idx="8397">
                  <c:v>277.525390625</c:v>
                </c:pt>
                <c:pt idx="8398">
                  <c:v>300.70663452148438</c:v>
                </c:pt>
                <c:pt idx="8399">
                  <c:v>265.38064575195313</c:v>
                </c:pt>
                <c:pt idx="8400">
                  <c:v>267.4036865234375</c:v>
                </c:pt>
                <c:pt idx="8401">
                  <c:v>301.17556762695313</c:v>
                </c:pt>
                <c:pt idx="8402">
                  <c:v>306.72311401367188</c:v>
                </c:pt>
                <c:pt idx="8403">
                  <c:v>274.70425415039063</c:v>
                </c:pt>
                <c:pt idx="8404">
                  <c:v>236.64689636230469</c:v>
                </c:pt>
                <c:pt idx="8405">
                  <c:v>236.15681457519531</c:v>
                </c:pt>
                <c:pt idx="8406">
                  <c:v>226.84916687011719</c:v>
                </c:pt>
                <c:pt idx="8407">
                  <c:v>219.59161376953119</c:v>
                </c:pt>
                <c:pt idx="8408">
                  <c:v>242.16984558105469</c:v>
                </c:pt>
                <c:pt idx="8409">
                  <c:v>247.43733215332031</c:v>
                </c:pt>
                <c:pt idx="8410">
                  <c:v>225.59510803222659</c:v>
                </c:pt>
                <c:pt idx="8411">
                  <c:v>231.72709655761719</c:v>
                </c:pt>
                <c:pt idx="8412">
                  <c:v>247.85064697265619</c:v>
                </c:pt>
                <c:pt idx="8413">
                  <c:v>289.17697143554688</c:v>
                </c:pt>
                <c:pt idx="8414">
                  <c:v>260.2615966796875</c:v>
                </c:pt>
                <c:pt idx="8415">
                  <c:v>283.62936401367188</c:v>
                </c:pt>
                <c:pt idx="8416">
                  <c:v>301.94955444335938</c:v>
                </c:pt>
                <c:pt idx="8417">
                  <c:v>302.5531005859375</c:v>
                </c:pt>
                <c:pt idx="8418">
                  <c:v>239.26605224609381</c:v>
                </c:pt>
                <c:pt idx="8419">
                  <c:v>267.81393432617188</c:v>
                </c:pt>
                <c:pt idx="8420">
                  <c:v>356.02304077148438</c:v>
                </c:pt>
                <c:pt idx="8421">
                  <c:v>367.3687744140625</c:v>
                </c:pt>
                <c:pt idx="8422">
                  <c:v>234.82829284667969</c:v>
                </c:pt>
                <c:pt idx="8423">
                  <c:v>321.25372314453119</c:v>
                </c:pt>
                <c:pt idx="8424">
                  <c:v>295.64834594726563</c:v>
                </c:pt>
                <c:pt idx="8425">
                  <c:v>292.10739135742188</c:v>
                </c:pt>
                <c:pt idx="8426">
                  <c:v>324.30184936523438</c:v>
                </c:pt>
                <c:pt idx="8427">
                  <c:v>304.0792236328125</c:v>
                </c:pt>
                <c:pt idx="8428">
                  <c:v>278.46810913085938</c:v>
                </c:pt>
                <c:pt idx="8429">
                  <c:v>223.40104675292969</c:v>
                </c:pt>
                <c:pt idx="8430">
                  <c:v>270.84677124023438</c:v>
                </c:pt>
                <c:pt idx="8431">
                  <c:v>275.38040161132813</c:v>
                </c:pt>
                <c:pt idx="8432">
                  <c:v>261.39736938476563</c:v>
                </c:pt>
                <c:pt idx="8433">
                  <c:v>337.79132080078119</c:v>
                </c:pt>
                <c:pt idx="8434">
                  <c:v>293.37380981445313</c:v>
                </c:pt>
                <c:pt idx="8435">
                  <c:v>273.95068359375</c:v>
                </c:pt>
                <c:pt idx="8436">
                  <c:v>247.52923583984381</c:v>
                </c:pt>
                <c:pt idx="8437">
                  <c:v>248.168212890625</c:v>
                </c:pt>
                <c:pt idx="8438">
                  <c:v>331.15155029296881</c:v>
                </c:pt>
                <c:pt idx="8439">
                  <c:v>265.37969970703119</c:v>
                </c:pt>
                <c:pt idx="8440">
                  <c:v>272.70529174804688</c:v>
                </c:pt>
                <c:pt idx="8441">
                  <c:v>293.27923583984381</c:v>
                </c:pt>
                <c:pt idx="8442">
                  <c:v>252.14207458496091</c:v>
                </c:pt>
                <c:pt idx="8443">
                  <c:v>285.47589111328119</c:v>
                </c:pt>
                <c:pt idx="8444">
                  <c:v>253.86750793457031</c:v>
                </c:pt>
                <c:pt idx="8445">
                  <c:v>318.21334838867188</c:v>
                </c:pt>
                <c:pt idx="8446">
                  <c:v>305.72998046875</c:v>
                </c:pt>
                <c:pt idx="8447">
                  <c:v>376.69015502929688</c:v>
                </c:pt>
                <c:pt idx="8448">
                  <c:v>351.40005493164063</c:v>
                </c:pt>
                <c:pt idx="8449">
                  <c:v>363.50836181640619</c:v>
                </c:pt>
                <c:pt idx="8450">
                  <c:v>331.6990966796875</c:v>
                </c:pt>
                <c:pt idx="8451">
                  <c:v>382.92520141601563</c:v>
                </c:pt>
                <c:pt idx="8452">
                  <c:v>304.53555297851563</c:v>
                </c:pt>
                <c:pt idx="8453">
                  <c:v>261.71746826171881</c:v>
                </c:pt>
                <c:pt idx="8454">
                  <c:v>245.87156677246091</c:v>
                </c:pt>
                <c:pt idx="8455">
                  <c:v>290.7266845703125</c:v>
                </c:pt>
                <c:pt idx="8456">
                  <c:v>295.79867553710938</c:v>
                </c:pt>
                <c:pt idx="8457">
                  <c:v>342.80545043945313</c:v>
                </c:pt>
                <c:pt idx="8458">
                  <c:v>368.0997314453125</c:v>
                </c:pt>
                <c:pt idx="8459">
                  <c:v>397.31842041015619</c:v>
                </c:pt>
                <c:pt idx="8460">
                  <c:v>381.01821899414063</c:v>
                </c:pt>
                <c:pt idx="8461">
                  <c:v>335.74005126953119</c:v>
                </c:pt>
                <c:pt idx="8462">
                  <c:v>398.59121704101563</c:v>
                </c:pt>
                <c:pt idx="8463">
                  <c:v>410.03591918945313</c:v>
                </c:pt>
                <c:pt idx="8464">
                  <c:v>391.00726318359381</c:v>
                </c:pt>
                <c:pt idx="8465">
                  <c:v>402.41549682617188</c:v>
                </c:pt>
                <c:pt idx="8466">
                  <c:v>370.85086059570313</c:v>
                </c:pt>
                <c:pt idx="8467">
                  <c:v>408.42446899414063</c:v>
                </c:pt>
                <c:pt idx="8468">
                  <c:v>415.67266845703119</c:v>
                </c:pt>
                <c:pt idx="8469">
                  <c:v>441.08676147460938</c:v>
                </c:pt>
                <c:pt idx="8470">
                  <c:v>434.67965698242188</c:v>
                </c:pt>
                <c:pt idx="8471">
                  <c:v>396.64410400390619</c:v>
                </c:pt>
                <c:pt idx="8472">
                  <c:v>455.92276000976563</c:v>
                </c:pt>
                <c:pt idx="8473">
                  <c:v>517.31201171875</c:v>
                </c:pt>
                <c:pt idx="8474">
                  <c:v>445.30490112304688</c:v>
                </c:pt>
                <c:pt idx="8475">
                  <c:v>524.68157958984375</c:v>
                </c:pt>
                <c:pt idx="8476">
                  <c:v>479.57122802734381</c:v>
                </c:pt>
                <c:pt idx="8477">
                  <c:v>450.47512817382813</c:v>
                </c:pt>
                <c:pt idx="8478">
                  <c:v>503.29977416992188</c:v>
                </c:pt>
                <c:pt idx="8479">
                  <c:v>487.08840942382813</c:v>
                </c:pt>
                <c:pt idx="8480">
                  <c:v>456.17398071289063</c:v>
                </c:pt>
                <c:pt idx="8481">
                  <c:v>560.6708984375</c:v>
                </c:pt>
                <c:pt idx="8482">
                  <c:v>549.43548583984375</c:v>
                </c:pt>
                <c:pt idx="8483">
                  <c:v>469.17160034179688</c:v>
                </c:pt>
                <c:pt idx="8484">
                  <c:v>569.63848876953125</c:v>
                </c:pt>
                <c:pt idx="8485">
                  <c:v>665.08551025390625</c:v>
                </c:pt>
                <c:pt idx="8486">
                  <c:v>713.07049560546875</c:v>
                </c:pt>
                <c:pt idx="8487">
                  <c:v>808.9224853515625</c:v>
                </c:pt>
                <c:pt idx="8488">
                  <c:v>708.90069580078125</c:v>
                </c:pt>
                <c:pt idx="8489">
                  <c:v>720.0054931640625</c:v>
                </c:pt>
                <c:pt idx="8490">
                  <c:v>736.63238525390625</c:v>
                </c:pt>
                <c:pt idx="8491">
                  <c:v>715.80615234375</c:v>
                </c:pt>
                <c:pt idx="8492">
                  <c:v>686.7755126953125</c:v>
                </c:pt>
                <c:pt idx="8493">
                  <c:v>711.35833740234375</c:v>
                </c:pt>
                <c:pt idx="8494">
                  <c:v>741.20220947265625</c:v>
                </c:pt>
                <c:pt idx="8495">
                  <c:v>740.33087158203125</c:v>
                </c:pt>
                <c:pt idx="8496">
                  <c:v>760.17254638671875</c:v>
                </c:pt>
                <c:pt idx="8497">
                  <c:v>735.65594482421875</c:v>
                </c:pt>
                <c:pt idx="8498">
                  <c:v>770.91790771484375</c:v>
                </c:pt>
                <c:pt idx="8499">
                  <c:v>869.8956298828125</c:v>
                </c:pt>
                <c:pt idx="8500">
                  <c:v>921.533447265625</c:v>
                </c:pt>
                <c:pt idx="8501">
                  <c:v>962.32403564453125</c:v>
                </c:pt>
                <c:pt idx="8502">
                  <c:v>915.788330078125</c:v>
                </c:pt>
                <c:pt idx="8503">
                  <c:v>902.33868408203125</c:v>
                </c:pt>
                <c:pt idx="8504">
                  <c:v>847.7242431640625</c:v>
                </c:pt>
                <c:pt idx="8505">
                  <c:v>742.61932373046875</c:v>
                </c:pt>
                <c:pt idx="8506">
                  <c:v>1139.086547851562</c:v>
                </c:pt>
                <c:pt idx="8507">
                  <c:v>886.4666748046875</c:v>
                </c:pt>
                <c:pt idx="8508">
                  <c:v>990.970703125</c:v>
                </c:pt>
                <c:pt idx="8509">
                  <c:v>987.63446044921875</c:v>
                </c:pt>
                <c:pt idx="8510">
                  <c:v>974.83636474609375</c:v>
                </c:pt>
                <c:pt idx="8511">
                  <c:v>1003.459777832031</c:v>
                </c:pt>
                <c:pt idx="8512">
                  <c:v>933.077880859375</c:v>
                </c:pt>
                <c:pt idx="8513">
                  <c:v>1025.156127929688</c:v>
                </c:pt>
                <c:pt idx="8514">
                  <c:v>1008.125122070312</c:v>
                </c:pt>
                <c:pt idx="8515">
                  <c:v>1093.99267578125</c:v>
                </c:pt>
                <c:pt idx="8516">
                  <c:v>1112.843505859375</c:v>
                </c:pt>
                <c:pt idx="8517">
                  <c:v>1237.80078125</c:v>
                </c:pt>
                <c:pt idx="8518">
                  <c:v>1123.597900390625</c:v>
                </c:pt>
                <c:pt idx="8519">
                  <c:v>1245.255737304688</c:v>
                </c:pt>
                <c:pt idx="8520">
                  <c:v>1125.801879882812</c:v>
                </c:pt>
                <c:pt idx="8521">
                  <c:v>1100.50537109375</c:v>
                </c:pt>
                <c:pt idx="8522">
                  <c:v>1322.146240234375</c:v>
                </c:pt>
                <c:pt idx="8523">
                  <c:v>1418.495239257812</c:v>
                </c:pt>
                <c:pt idx="8524">
                  <c:v>1490.89501953125</c:v>
                </c:pt>
                <c:pt idx="8525">
                  <c:v>1498.505615234375</c:v>
                </c:pt>
                <c:pt idx="8526">
                  <c:v>1406.894897460938</c:v>
                </c:pt>
                <c:pt idx="8527">
                  <c:v>1300.073486328125</c:v>
                </c:pt>
                <c:pt idx="8528">
                  <c:v>1301.864135742188</c:v>
                </c:pt>
                <c:pt idx="8529">
                  <c:v>1336.049194335938</c:v>
                </c:pt>
                <c:pt idx="8530">
                  <c:v>1298.824462890625</c:v>
                </c:pt>
                <c:pt idx="8531">
                  <c:v>1412.481323242188</c:v>
                </c:pt>
                <c:pt idx="8532">
                  <c:v>1418.153198242188</c:v>
                </c:pt>
                <c:pt idx="8533">
                  <c:v>1529.677978515625</c:v>
                </c:pt>
                <c:pt idx="8534">
                  <c:v>1474.605346679688</c:v>
                </c:pt>
                <c:pt idx="8535">
                  <c:v>1428.534545898438</c:v>
                </c:pt>
                <c:pt idx="8536">
                  <c:v>1515.218627929688</c:v>
                </c:pt>
                <c:pt idx="8537">
                  <c:v>1562.525024414062</c:v>
                </c:pt>
                <c:pt idx="8538">
                  <c:v>1414.986938476562</c:v>
                </c:pt>
                <c:pt idx="8539">
                  <c:v>1368.51904296875</c:v>
                </c:pt>
                <c:pt idx="8540">
                  <c:v>1457.280151367188</c:v>
                </c:pt>
                <c:pt idx="8541">
                  <c:v>1478.189697265625</c:v>
                </c:pt>
                <c:pt idx="8542">
                  <c:v>1295.281127929688</c:v>
                </c:pt>
                <c:pt idx="8543">
                  <c:v>1341.60107421875</c:v>
                </c:pt>
                <c:pt idx="8544">
                  <c:v>1496.82080078125</c:v>
                </c:pt>
                <c:pt idx="8545">
                  <c:v>1447.994873046875</c:v>
                </c:pt>
                <c:pt idx="8546">
                  <c:v>1490.94677734375</c:v>
                </c:pt>
                <c:pt idx="8547">
                  <c:v>1505.046508789062</c:v>
                </c:pt>
                <c:pt idx="8548">
                  <c:v>1564.894165039062</c:v>
                </c:pt>
                <c:pt idx="8549">
                  <c:v>1487.407348632812</c:v>
                </c:pt>
                <c:pt idx="8550">
                  <c:v>1657.025268554688</c:v>
                </c:pt>
                <c:pt idx="8551">
                  <c:v>1680.791625976562</c:v>
                </c:pt>
                <c:pt idx="8552">
                  <c:v>1647.041381835938</c:v>
                </c:pt>
                <c:pt idx="8553">
                  <c:v>1640.196411132812</c:v>
                </c:pt>
                <c:pt idx="8554">
                  <c:v>1456.265869140625</c:v>
                </c:pt>
                <c:pt idx="8555">
                  <c:v>1580.05224609375</c:v>
                </c:pt>
                <c:pt idx="8556">
                  <c:v>1516.255126953125</c:v>
                </c:pt>
                <c:pt idx="8557">
                  <c:v>1527.035400390625</c:v>
                </c:pt>
                <c:pt idx="8558">
                  <c:v>1503.216552734375</c:v>
                </c:pt>
                <c:pt idx="8559">
                  <c:v>1364.121459960938</c:v>
                </c:pt>
                <c:pt idx="8560">
                  <c:v>1523.908935546875</c:v>
                </c:pt>
                <c:pt idx="8561">
                  <c:v>1588.531616210938</c:v>
                </c:pt>
                <c:pt idx="8562">
                  <c:v>1814.494506835938</c:v>
                </c:pt>
                <c:pt idx="8563">
                  <c:v>1817.224243164062</c:v>
                </c:pt>
                <c:pt idx="8564">
                  <c:v>1784.848388671875</c:v>
                </c:pt>
                <c:pt idx="8565">
                  <c:v>1845.712768554688</c:v>
                </c:pt>
                <c:pt idx="8566">
                  <c:v>1856.681274414062</c:v>
                </c:pt>
                <c:pt idx="8567">
                  <c:v>1761.289794921875</c:v>
                </c:pt>
                <c:pt idx="8568">
                  <c:v>1907.152954101562</c:v>
                </c:pt>
                <c:pt idx="8569">
                  <c:v>1966.192138671875</c:v>
                </c:pt>
                <c:pt idx="8570">
                  <c:v>1874.153930664062</c:v>
                </c:pt>
                <c:pt idx="8571">
                  <c:v>1863.118530273438</c:v>
                </c:pt>
                <c:pt idx="8572">
                  <c:v>1791.032836914062</c:v>
                </c:pt>
                <c:pt idx="8573">
                  <c:v>1839.722045898438</c:v>
                </c:pt>
                <c:pt idx="8574">
                  <c:v>1747.807250976562</c:v>
                </c:pt>
                <c:pt idx="8575">
                  <c:v>1833.549682617188</c:v>
                </c:pt>
                <c:pt idx="8576">
                  <c:v>1748.844848632812</c:v>
                </c:pt>
                <c:pt idx="8577">
                  <c:v>1785.1591796875</c:v>
                </c:pt>
                <c:pt idx="8578">
                  <c:v>1800.022705078125</c:v>
                </c:pt>
                <c:pt idx="8579">
                  <c:v>1875.542114257812</c:v>
                </c:pt>
                <c:pt idx="8580">
                  <c:v>1904.495483398438</c:v>
                </c:pt>
                <c:pt idx="8581">
                  <c:v>1967.719604492188</c:v>
                </c:pt>
                <c:pt idx="8582">
                  <c:v>1691.932739257812</c:v>
                </c:pt>
                <c:pt idx="8583">
                  <c:v>1753.815795898438</c:v>
                </c:pt>
                <c:pt idx="8584">
                  <c:v>1623.560424804688</c:v>
                </c:pt>
                <c:pt idx="8585">
                  <c:v>1502.524536132812</c:v>
                </c:pt>
                <c:pt idx="8586">
                  <c:v>1577.023803710938</c:v>
                </c:pt>
                <c:pt idx="8587">
                  <c:v>1761.600219726562</c:v>
                </c:pt>
                <c:pt idx="8588">
                  <c:v>1640.10693359375</c:v>
                </c:pt>
                <c:pt idx="8589">
                  <c:v>1688.964233398438</c:v>
                </c:pt>
                <c:pt idx="8590">
                  <c:v>1711.249633789062</c:v>
                </c:pt>
                <c:pt idx="8591">
                  <c:v>1765.999145507812</c:v>
                </c:pt>
                <c:pt idx="8592">
                  <c:v>1836.733276367188</c:v>
                </c:pt>
                <c:pt idx="8593">
                  <c:v>1789.590454101562</c:v>
                </c:pt>
                <c:pt idx="8594">
                  <c:v>1562.554565429688</c:v>
                </c:pt>
                <c:pt idx="8595">
                  <c:v>1457.427612304688</c:v>
                </c:pt>
                <c:pt idx="8596">
                  <c:v>1760.545288085938</c:v>
                </c:pt>
                <c:pt idx="8597">
                  <c:v>1499.313354492188</c:v>
                </c:pt>
                <c:pt idx="8598">
                  <c:v>1764.052856445312</c:v>
                </c:pt>
                <c:pt idx="8599">
                  <c:v>1661.872680664062</c:v>
                </c:pt>
                <c:pt idx="8600">
                  <c:v>1636.656127929688</c:v>
                </c:pt>
                <c:pt idx="8601">
                  <c:v>1725.285522460938</c:v>
                </c:pt>
                <c:pt idx="8602">
                  <c:v>1568.911865234375</c:v>
                </c:pt>
                <c:pt idx="8603">
                  <c:v>1743.042602539062</c:v>
                </c:pt>
                <c:pt idx="8604">
                  <c:v>1934.180786132812</c:v>
                </c:pt>
                <c:pt idx="8605">
                  <c:v>2009.383666992188</c:v>
                </c:pt>
                <c:pt idx="8606">
                  <c:v>1944.725708007812</c:v>
                </c:pt>
                <c:pt idx="8607">
                  <c:v>1729.257080078125</c:v>
                </c:pt>
                <c:pt idx="8608">
                  <c:v>1696.331909179688</c:v>
                </c:pt>
                <c:pt idx="8609">
                  <c:v>1627.9052734375</c:v>
                </c:pt>
                <c:pt idx="8610">
                  <c:v>1540.287475585938</c:v>
                </c:pt>
                <c:pt idx="8611">
                  <c:v>1772.764038085938</c:v>
                </c:pt>
                <c:pt idx="8612">
                  <c:v>1525.033325195312</c:v>
                </c:pt>
                <c:pt idx="8613">
                  <c:v>1408.385864257812</c:v>
                </c:pt>
                <c:pt idx="8614">
                  <c:v>1166.907470703125</c:v>
                </c:pt>
                <c:pt idx="8615">
                  <c:v>1370.861572265625</c:v>
                </c:pt>
                <c:pt idx="8616">
                  <c:v>1356.155517578125</c:v>
                </c:pt>
                <c:pt idx="8617">
                  <c:v>1462.670532226562</c:v>
                </c:pt>
                <c:pt idx="8618">
                  <c:v>1676.418701171875</c:v>
                </c:pt>
                <c:pt idx="8619">
                  <c:v>1600.008911132812</c:v>
                </c:pt>
                <c:pt idx="8620">
                  <c:v>1491.064819335938</c:v>
                </c:pt>
                <c:pt idx="8621">
                  <c:v>1415.497436523438</c:v>
                </c:pt>
                <c:pt idx="8622">
                  <c:v>1463.471435546875</c:v>
                </c:pt>
                <c:pt idx="8623">
                  <c:v>1344.605346679688</c:v>
                </c:pt>
                <c:pt idx="8624">
                  <c:v>1272.263793945312</c:v>
                </c:pt>
                <c:pt idx="8625">
                  <c:v>1210.543579101562</c:v>
                </c:pt>
                <c:pt idx="8626">
                  <c:v>1308.288696289062</c:v>
                </c:pt>
                <c:pt idx="8627">
                  <c:v>1332.275756835938</c:v>
                </c:pt>
                <c:pt idx="8628">
                  <c:v>1457.771728515625</c:v>
                </c:pt>
                <c:pt idx="8629">
                  <c:v>1338.822265625</c:v>
                </c:pt>
                <c:pt idx="8630">
                  <c:v>1365.749633789062</c:v>
                </c:pt>
                <c:pt idx="8631">
                  <c:v>1143.14013671875</c:v>
                </c:pt>
                <c:pt idx="8632">
                  <c:v>1262.588256835938</c:v>
                </c:pt>
                <c:pt idx="8633">
                  <c:v>1364.774658203125</c:v>
                </c:pt>
                <c:pt idx="8634">
                  <c:v>1379.520141601562</c:v>
                </c:pt>
                <c:pt idx="8635">
                  <c:v>1460.762329101562</c:v>
                </c:pt>
                <c:pt idx="8636">
                  <c:v>1569.876586914062</c:v>
                </c:pt>
                <c:pt idx="8637">
                  <c:v>1574.211547851562</c:v>
                </c:pt>
                <c:pt idx="8638">
                  <c:v>1532.879516601562</c:v>
                </c:pt>
                <c:pt idx="8639">
                  <c:v>1583.892700195312</c:v>
                </c:pt>
                <c:pt idx="8640">
                  <c:v>1438.6005859375</c:v>
                </c:pt>
                <c:pt idx="8641">
                  <c:v>1480.563354492188</c:v>
                </c:pt>
                <c:pt idx="8642">
                  <c:v>1505.185668945312</c:v>
                </c:pt>
                <c:pt idx="8643">
                  <c:v>1541.373046875</c:v>
                </c:pt>
                <c:pt idx="8644">
                  <c:v>1290.894409179688</c:v>
                </c:pt>
                <c:pt idx="8645">
                  <c:v>1232.132202148438</c:v>
                </c:pt>
                <c:pt idx="8646">
                  <c:v>1135.146606445312</c:v>
                </c:pt>
                <c:pt idx="8647">
                  <c:v>1021.810119628906</c:v>
                </c:pt>
                <c:pt idx="8648">
                  <c:v>1045.998657226562</c:v>
                </c:pt>
                <c:pt idx="8649">
                  <c:v>1029.990844726562</c:v>
                </c:pt>
                <c:pt idx="8650">
                  <c:v>1063.335327148438</c:v>
                </c:pt>
                <c:pt idx="8651">
                  <c:v>1069.644409179688</c:v>
                </c:pt>
                <c:pt idx="8652">
                  <c:v>909.25836181640625</c:v>
                </c:pt>
                <c:pt idx="8653">
                  <c:v>881.5098876953125</c:v>
                </c:pt>
                <c:pt idx="8654">
                  <c:v>903.4378662109375</c:v>
                </c:pt>
                <c:pt idx="8655">
                  <c:v>821.09088134765625</c:v>
                </c:pt>
                <c:pt idx="8656">
                  <c:v>888.85345458984375</c:v>
                </c:pt>
                <c:pt idx="8657">
                  <c:v>881.99285888671875</c:v>
                </c:pt>
                <c:pt idx="8658">
                  <c:v>882.9031982421875</c:v>
                </c:pt>
                <c:pt idx="8659">
                  <c:v>916.61834716796875</c:v>
                </c:pt>
                <c:pt idx="8660">
                  <c:v>854.023681640625</c:v>
                </c:pt>
                <c:pt idx="8661">
                  <c:v>1013.676208496094</c:v>
                </c:pt>
                <c:pt idx="8662">
                  <c:v>1009.312866210938</c:v>
                </c:pt>
                <c:pt idx="8663">
                  <c:v>1008.364807128906</c:v>
                </c:pt>
                <c:pt idx="8664">
                  <c:v>978.67120361328125</c:v>
                </c:pt>
                <c:pt idx="8665">
                  <c:v>855.0543212890625</c:v>
                </c:pt>
                <c:pt idx="8666">
                  <c:v>701.35467529296875</c:v>
                </c:pt>
                <c:pt idx="8667">
                  <c:v>768.740478515625</c:v>
                </c:pt>
                <c:pt idx="8668">
                  <c:v>793.83447265625</c:v>
                </c:pt>
                <c:pt idx="8669">
                  <c:v>715.65850830078125</c:v>
                </c:pt>
                <c:pt idx="8670">
                  <c:v>743.22900390625</c:v>
                </c:pt>
                <c:pt idx="8671">
                  <c:v>826.12677001953125</c:v>
                </c:pt>
                <c:pt idx="8672">
                  <c:v>703.0655517578125</c:v>
                </c:pt>
                <c:pt idx="8673">
                  <c:v>589.591796875</c:v>
                </c:pt>
                <c:pt idx="8674">
                  <c:v>765.51904296875</c:v>
                </c:pt>
                <c:pt idx="8675">
                  <c:v>1002.013000488281</c:v>
                </c:pt>
                <c:pt idx="8676">
                  <c:v>900.97979736328125</c:v>
                </c:pt>
                <c:pt idx="8677">
                  <c:v>748.7510986328125</c:v>
                </c:pt>
                <c:pt idx="8678">
                  <c:v>548.529052734375</c:v>
                </c:pt>
                <c:pt idx="8679">
                  <c:v>503.24447631835938</c:v>
                </c:pt>
                <c:pt idx="8680">
                  <c:v>501.11407470703119</c:v>
                </c:pt>
                <c:pt idx="8681">
                  <c:v>553.0386962890625</c:v>
                </c:pt>
                <c:pt idx="8682">
                  <c:v>519.52142333984375</c:v>
                </c:pt>
                <c:pt idx="8683">
                  <c:v>572.71905517578125</c:v>
                </c:pt>
                <c:pt idx="8684">
                  <c:v>630.68621826171875</c:v>
                </c:pt>
                <c:pt idx="8685">
                  <c:v>507.2261962890625</c:v>
                </c:pt>
                <c:pt idx="8686">
                  <c:v>289.15121459960938</c:v>
                </c:pt>
                <c:pt idx="8687">
                  <c:v>220.93925476074219</c:v>
                </c:pt>
                <c:pt idx="8688">
                  <c:v>282.35049438476563</c:v>
                </c:pt>
                <c:pt idx="8689">
                  <c:v>396.849853515625</c:v>
                </c:pt>
                <c:pt idx="8690">
                  <c:v>356.610107421875</c:v>
                </c:pt>
                <c:pt idx="8691">
                  <c:v>425.99417114257813</c:v>
                </c:pt>
                <c:pt idx="8692">
                  <c:v>342.14324951171881</c:v>
                </c:pt>
                <c:pt idx="8693">
                  <c:v>372.28277587890619</c:v>
                </c:pt>
                <c:pt idx="8694">
                  <c:v>396.63165283203119</c:v>
                </c:pt>
                <c:pt idx="8695">
                  <c:v>419.9134521484375</c:v>
                </c:pt>
                <c:pt idx="8696">
                  <c:v>342.17889404296881</c:v>
                </c:pt>
                <c:pt idx="8697">
                  <c:v>235.37693786621091</c:v>
                </c:pt>
                <c:pt idx="8698">
                  <c:v>276.49200439453119</c:v>
                </c:pt>
                <c:pt idx="8699">
                  <c:v>308.53170776367188</c:v>
                </c:pt>
                <c:pt idx="8700">
                  <c:v>352.01611328125</c:v>
                </c:pt>
                <c:pt idx="8701">
                  <c:v>339.33468627929688</c:v>
                </c:pt>
                <c:pt idx="8702">
                  <c:v>380.44418334960938</c:v>
                </c:pt>
                <c:pt idx="8703">
                  <c:v>390.59881591796881</c:v>
                </c:pt>
                <c:pt idx="8704">
                  <c:v>423.82196044921881</c:v>
                </c:pt>
                <c:pt idx="8705">
                  <c:v>398.11874389648438</c:v>
                </c:pt>
                <c:pt idx="8706">
                  <c:v>453.76547241210938</c:v>
                </c:pt>
                <c:pt idx="8707">
                  <c:v>562.20831298828125</c:v>
                </c:pt>
                <c:pt idx="8708">
                  <c:v>439.76434326171881</c:v>
                </c:pt>
                <c:pt idx="8709">
                  <c:v>410.46096801757813</c:v>
                </c:pt>
                <c:pt idx="8710">
                  <c:v>375.42987060546881</c:v>
                </c:pt>
                <c:pt idx="8711">
                  <c:v>280.29901123046881</c:v>
                </c:pt>
                <c:pt idx="8712">
                  <c:v>320.8511962890625</c:v>
                </c:pt>
                <c:pt idx="8713">
                  <c:v>280.80349731445313</c:v>
                </c:pt>
                <c:pt idx="8714">
                  <c:v>298.13165283203119</c:v>
                </c:pt>
                <c:pt idx="8715">
                  <c:v>384.33200073242188</c:v>
                </c:pt>
                <c:pt idx="8716">
                  <c:v>413.06277465820313</c:v>
                </c:pt>
                <c:pt idx="8717">
                  <c:v>356.28817749023438</c:v>
                </c:pt>
                <c:pt idx="8718">
                  <c:v>287.10775756835938</c:v>
                </c:pt>
                <c:pt idx="8719">
                  <c:v>345.49349975585938</c:v>
                </c:pt>
                <c:pt idx="8720">
                  <c:v>315.13888549804688</c:v>
                </c:pt>
                <c:pt idx="8721">
                  <c:v>291.08779907226563</c:v>
                </c:pt>
                <c:pt idx="8722">
                  <c:v>362.76983642578119</c:v>
                </c:pt>
                <c:pt idx="8723">
                  <c:v>307.52944946289063</c:v>
                </c:pt>
                <c:pt idx="8724">
                  <c:v>324.14297485351563</c:v>
                </c:pt>
                <c:pt idx="8725">
                  <c:v>277.29055786132813</c:v>
                </c:pt>
                <c:pt idx="8726">
                  <c:v>311.03701782226563</c:v>
                </c:pt>
                <c:pt idx="8727">
                  <c:v>267.26821899414063</c:v>
                </c:pt>
                <c:pt idx="8728">
                  <c:v>297.34689331054688</c:v>
                </c:pt>
                <c:pt idx="8729">
                  <c:v>361.614501953125</c:v>
                </c:pt>
                <c:pt idx="8730">
                  <c:v>330.56735229492188</c:v>
                </c:pt>
                <c:pt idx="8731">
                  <c:v>318.39852905273438</c:v>
                </c:pt>
                <c:pt idx="8732">
                  <c:v>339.07098388671881</c:v>
                </c:pt>
                <c:pt idx="8733">
                  <c:v>318.60025024414063</c:v>
                </c:pt>
                <c:pt idx="8734">
                  <c:v>300.47219848632813</c:v>
                </c:pt>
                <c:pt idx="8735">
                  <c:v>336.34283447265619</c:v>
                </c:pt>
                <c:pt idx="8736">
                  <c:v>267.88021850585938</c:v>
                </c:pt>
                <c:pt idx="8737">
                  <c:v>281.914794921875</c:v>
                </c:pt>
                <c:pt idx="8738">
                  <c:v>281.08804321289063</c:v>
                </c:pt>
                <c:pt idx="8739">
                  <c:v>250.63941955566409</c:v>
                </c:pt>
                <c:pt idx="8740">
                  <c:v>197.45355224609381</c:v>
                </c:pt>
                <c:pt idx="8741">
                  <c:v>209.91462707519531</c:v>
                </c:pt>
                <c:pt idx="8742">
                  <c:v>198.37882995605469</c:v>
                </c:pt>
                <c:pt idx="8743">
                  <c:v>243.31828308105469</c:v>
                </c:pt>
                <c:pt idx="8744">
                  <c:v>293.00558471679688</c:v>
                </c:pt>
                <c:pt idx="8745">
                  <c:v>303.08248901367188</c:v>
                </c:pt>
                <c:pt idx="8746">
                  <c:v>226.25309753417969</c:v>
                </c:pt>
                <c:pt idx="8747">
                  <c:v>278.35812377929688</c:v>
                </c:pt>
                <c:pt idx="8748">
                  <c:v>321.10623168945313</c:v>
                </c:pt>
                <c:pt idx="8749">
                  <c:v>269.527587890625</c:v>
                </c:pt>
                <c:pt idx="8750">
                  <c:v>240.92973327636719</c:v>
                </c:pt>
                <c:pt idx="8751">
                  <c:v>220.25315856933591</c:v>
                </c:pt>
                <c:pt idx="8752">
                  <c:v>282.37454223632813</c:v>
                </c:pt>
                <c:pt idx="8753">
                  <c:v>237.9539489746094</c:v>
                </c:pt>
                <c:pt idx="8754">
                  <c:v>255.17063903808591</c:v>
                </c:pt>
                <c:pt idx="8755">
                  <c:v>322.21377563476563</c:v>
                </c:pt>
                <c:pt idx="8756">
                  <c:v>313.1832275390625</c:v>
                </c:pt>
                <c:pt idx="8757">
                  <c:v>332.07748413085938</c:v>
                </c:pt>
                <c:pt idx="8758">
                  <c:v>305.8681640625</c:v>
                </c:pt>
                <c:pt idx="8759">
                  <c:v>311.63482666015619</c:v>
                </c:pt>
                <c:pt idx="8760">
                  <c:v>311.04629516601563</c:v>
                </c:pt>
                <c:pt idx="8761">
                  <c:v>289.13763427734381</c:v>
                </c:pt>
                <c:pt idx="8762">
                  <c:v>269.7047119140625</c:v>
                </c:pt>
                <c:pt idx="8763">
                  <c:v>276.44662475585938</c:v>
                </c:pt>
                <c:pt idx="8764">
                  <c:v>285.0867919921875</c:v>
                </c:pt>
                <c:pt idx="8765">
                  <c:v>245.17048645019531</c:v>
                </c:pt>
                <c:pt idx="8766">
                  <c:v>242.77154541015619</c:v>
                </c:pt>
                <c:pt idx="8767">
                  <c:v>242.40684509277341</c:v>
                </c:pt>
                <c:pt idx="8768">
                  <c:v>256.33505249023438</c:v>
                </c:pt>
                <c:pt idx="8769">
                  <c:v>229.88566589355469</c:v>
                </c:pt>
                <c:pt idx="8770">
                  <c:v>263.02264404296881</c:v>
                </c:pt>
                <c:pt idx="8771">
                  <c:v>305.80270385742188</c:v>
                </c:pt>
                <c:pt idx="8772">
                  <c:v>306.61611938476563</c:v>
                </c:pt>
                <c:pt idx="8773">
                  <c:v>273.08160400390619</c:v>
                </c:pt>
                <c:pt idx="8774">
                  <c:v>297.15155029296881</c:v>
                </c:pt>
                <c:pt idx="8775">
                  <c:v>308.53695678710938</c:v>
                </c:pt>
                <c:pt idx="8776">
                  <c:v>272.21279907226563</c:v>
                </c:pt>
                <c:pt idx="8777">
                  <c:v>257.12039184570313</c:v>
                </c:pt>
                <c:pt idx="8778">
                  <c:v>265.86294555664063</c:v>
                </c:pt>
                <c:pt idx="8779">
                  <c:v>267.90750122070313</c:v>
                </c:pt>
                <c:pt idx="8780">
                  <c:v>230.60997009277341</c:v>
                </c:pt>
                <c:pt idx="8781">
                  <c:v>271.23684692382813</c:v>
                </c:pt>
                <c:pt idx="8782">
                  <c:v>342.339111328125</c:v>
                </c:pt>
                <c:pt idx="8783">
                  <c:v>317.265380859375</c:v>
                </c:pt>
                <c:pt idx="8784">
                  <c:v>285.87060546875</c:v>
                </c:pt>
                <c:pt idx="8785">
                  <c:v>222.99504089355469</c:v>
                </c:pt>
                <c:pt idx="8786">
                  <c:v>224.5395812988281</c:v>
                </c:pt>
                <c:pt idx="8787">
                  <c:v>253.00444030761719</c:v>
                </c:pt>
                <c:pt idx="8788">
                  <c:v>285.49508666992188</c:v>
                </c:pt>
                <c:pt idx="8789">
                  <c:v>269.24777221679688</c:v>
                </c:pt>
                <c:pt idx="8790">
                  <c:v>321.26358032226563</c:v>
                </c:pt>
                <c:pt idx="8791">
                  <c:v>285.4532470703125</c:v>
                </c:pt>
                <c:pt idx="8792">
                  <c:v>282.62283325195313</c:v>
                </c:pt>
                <c:pt idx="8793">
                  <c:v>278.05923461914063</c:v>
                </c:pt>
                <c:pt idx="8794">
                  <c:v>265.07110595703119</c:v>
                </c:pt>
                <c:pt idx="8795">
                  <c:v>262.55783081054688</c:v>
                </c:pt>
                <c:pt idx="8796">
                  <c:v>265.41390991210938</c:v>
                </c:pt>
                <c:pt idx="8797">
                  <c:v>299.5987548828125</c:v>
                </c:pt>
                <c:pt idx="8798">
                  <c:v>290.81179809570313</c:v>
                </c:pt>
                <c:pt idx="8799">
                  <c:v>314.94931030273438</c:v>
                </c:pt>
                <c:pt idx="8800">
                  <c:v>286.49252319335938</c:v>
                </c:pt>
                <c:pt idx="8801">
                  <c:v>378.68594360351563</c:v>
                </c:pt>
                <c:pt idx="8802">
                  <c:v>307.66632080078119</c:v>
                </c:pt>
                <c:pt idx="8803">
                  <c:v>351.86557006835938</c:v>
                </c:pt>
                <c:pt idx="8804">
                  <c:v>332.24777221679688</c:v>
                </c:pt>
                <c:pt idx="8805">
                  <c:v>306.70291137695313</c:v>
                </c:pt>
                <c:pt idx="8806">
                  <c:v>320.73587036132813</c:v>
                </c:pt>
                <c:pt idx="8807">
                  <c:v>324.65719604492188</c:v>
                </c:pt>
                <c:pt idx="8808">
                  <c:v>278.19589233398438</c:v>
                </c:pt>
                <c:pt idx="8809">
                  <c:v>295.99063110351563</c:v>
                </c:pt>
                <c:pt idx="8810">
                  <c:v>332.17092895507813</c:v>
                </c:pt>
                <c:pt idx="8811">
                  <c:v>324.76181030273438</c:v>
                </c:pt>
                <c:pt idx="8812">
                  <c:v>334.62786865234381</c:v>
                </c:pt>
                <c:pt idx="8813">
                  <c:v>307.30075073242188</c:v>
                </c:pt>
                <c:pt idx="8814">
                  <c:v>352.50137329101563</c:v>
                </c:pt>
                <c:pt idx="8815">
                  <c:v>324.16754150390619</c:v>
                </c:pt>
                <c:pt idx="8816">
                  <c:v>318.68307495117188</c:v>
                </c:pt>
                <c:pt idx="8817">
                  <c:v>306.96310424804688</c:v>
                </c:pt>
                <c:pt idx="8818">
                  <c:v>289.52615356445313</c:v>
                </c:pt>
                <c:pt idx="8819">
                  <c:v>280.51303100585938</c:v>
                </c:pt>
                <c:pt idx="8820">
                  <c:v>347.0472412109375</c:v>
                </c:pt>
                <c:pt idx="8821">
                  <c:v>361.82101440429688</c:v>
                </c:pt>
                <c:pt idx="8822">
                  <c:v>372.74093627929688</c:v>
                </c:pt>
                <c:pt idx="8823">
                  <c:v>300.17636108398438</c:v>
                </c:pt>
                <c:pt idx="8824">
                  <c:v>353.89608764648438</c:v>
                </c:pt>
                <c:pt idx="8825">
                  <c:v>349.9296875</c:v>
                </c:pt>
                <c:pt idx="8826">
                  <c:v>355.28890991210938</c:v>
                </c:pt>
                <c:pt idx="8827">
                  <c:v>347.95767211914063</c:v>
                </c:pt>
                <c:pt idx="8828">
                  <c:v>339.41339111328119</c:v>
                </c:pt>
                <c:pt idx="8829">
                  <c:v>374.646484375</c:v>
                </c:pt>
                <c:pt idx="8830">
                  <c:v>436.27102661132813</c:v>
                </c:pt>
                <c:pt idx="8831">
                  <c:v>537.629150390625</c:v>
                </c:pt>
                <c:pt idx="8832">
                  <c:v>436.38284301757813</c:v>
                </c:pt>
                <c:pt idx="8833">
                  <c:v>501.52630615234381</c:v>
                </c:pt>
                <c:pt idx="8834">
                  <c:v>555.49383544921875</c:v>
                </c:pt>
                <c:pt idx="8835">
                  <c:v>507.54861450195313</c:v>
                </c:pt>
                <c:pt idx="8836">
                  <c:v>537.26580810546875</c:v>
                </c:pt>
                <c:pt idx="8837">
                  <c:v>536.94793701171875</c:v>
                </c:pt>
                <c:pt idx="8838">
                  <c:v>619.80645751953125</c:v>
                </c:pt>
                <c:pt idx="8839">
                  <c:v>533.392333984375</c:v>
                </c:pt>
                <c:pt idx="8840">
                  <c:v>533.2425537109375</c:v>
                </c:pt>
                <c:pt idx="8841">
                  <c:v>467.5335693359375</c:v>
                </c:pt>
                <c:pt idx="8842">
                  <c:v>500.99362182617188</c:v>
                </c:pt>
                <c:pt idx="8843">
                  <c:v>502.76577758789063</c:v>
                </c:pt>
                <c:pt idx="8844">
                  <c:v>480.10946655273438</c:v>
                </c:pt>
                <c:pt idx="8845">
                  <c:v>548.13720703125</c:v>
                </c:pt>
                <c:pt idx="8846">
                  <c:v>710.70599365234375</c:v>
                </c:pt>
                <c:pt idx="8847">
                  <c:v>408.43109130859381</c:v>
                </c:pt>
                <c:pt idx="8848">
                  <c:v>423.5509033203125</c:v>
                </c:pt>
                <c:pt idx="8849">
                  <c:v>418.88485717773438</c:v>
                </c:pt>
                <c:pt idx="8850">
                  <c:v>517.15008544921875</c:v>
                </c:pt>
                <c:pt idx="8851">
                  <c:v>584.58941650390625</c:v>
                </c:pt>
                <c:pt idx="8852">
                  <c:v>650.6590576171875</c:v>
                </c:pt>
                <c:pt idx="8853">
                  <c:v>560.99700927734375</c:v>
                </c:pt>
                <c:pt idx="8854">
                  <c:v>609.60540771484375</c:v>
                </c:pt>
                <c:pt idx="8855">
                  <c:v>483.36483764648438</c:v>
                </c:pt>
                <c:pt idx="8856">
                  <c:v>568.53314208984375</c:v>
                </c:pt>
                <c:pt idx="8857">
                  <c:v>608.34857177734375</c:v>
                </c:pt>
                <c:pt idx="8858">
                  <c:v>705.76434326171875</c:v>
                </c:pt>
                <c:pt idx="8859">
                  <c:v>691.20501708984375</c:v>
                </c:pt>
                <c:pt idx="8860">
                  <c:v>848.6998291015625</c:v>
                </c:pt>
                <c:pt idx="8861">
                  <c:v>791.37872314453125</c:v>
                </c:pt>
                <c:pt idx="8862">
                  <c:v>743.6002197265625</c:v>
                </c:pt>
                <c:pt idx="8863">
                  <c:v>681.3914794921875</c:v>
                </c:pt>
                <c:pt idx="8864">
                  <c:v>679.9368896484375</c:v>
                </c:pt>
                <c:pt idx="8865">
                  <c:v>556.05859375</c:v>
                </c:pt>
                <c:pt idx="8866">
                  <c:v>879.57916259765625</c:v>
                </c:pt>
                <c:pt idx="8867">
                  <c:v>826.7720947265625</c:v>
                </c:pt>
                <c:pt idx="8868">
                  <c:v>918.094482421875</c:v>
                </c:pt>
                <c:pt idx="8869">
                  <c:v>878.04144287109375</c:v>
                </c:pt>
                <c:pt idx="8870">
                  <c:v>819.90350341796875</c:v>
                </c:pt>
                <c:pt idx="8871">
                  <c:v>874.87554931640625</c:v>
                </c:pt>
                <c:pt idx="8872">
                  <c:v>894.91912841796875</c:v>
                </c:pt>
                <c:pt idx="8873">
                  <c:v>953.71075439453125</c:v>
                </c:pt>
                <c:pt idx="8874">
                  <c:v>993.42034912109375</c:v>
                </c:pt>
                <c:pt idx="8875">
                  <c:v>865.541015625</c:v>
                </c:pt>
                <c:pt idx="8876">
                  <c:v>904.24847412109375</c:v>
                </c:pt>
                <c:pt idx="8877">
                  <c:v>979.84490966796875</c:v>
                </c:pt>
                <c:pt idx="8878">
                  <c:v>897.50506591796875</c:v>
                </c:pt>
                <c:pt idx="8879">
                  <c:v>898.6251220703125</c:v>
                </c:pt>
                <c:pt idx="8880">
                  <c:v>956.64044189453125</c:v>
                </c:pt>
                <c:pt idx="8881">
                  <c:v>1046.425903320312</c:v>
                </c:pt>
                <c:pt idx="8882">
                  <c:v>1023.847961425781</c:v>
                </c:pt>
                <c:pt idx="8883">
                  <c:v>1026.734497070312</c:v>
                </c:pt>
                <c:pt idx="8884">
                  <c:v>1165.683959960938</c:v>
                </c:pt>
                <c:pt idx="8885">
                  <c:v>1075.991088867188</c:v>
                </c:pt>
                <c:pt idx="8886">
                  <c:v>713.07464599609375</c:v>
                </c:pt>
                <c:pt idx="8887">
                  <c:v>601.15570068359375</c:v>
                </c:pt>
                <c:pt idx="8888">
                  <c:v>765.16021728515625</c:v>
                </c:pt>
                <c:pt idx="8889">
                  <c:v>820.97674560546875</c:v>
                </c:pt>
                <c:pt idx="8890">
                  <c:v>1037.305297851562</c:v>
                </c:pt>
                <c:pt idx="8891">
                  <c:v>1251.418334960938</c:v>
                </c:pt>
                <c:pt idx="8892">
                  <c:v>1232.492309570312</c:v>
                </c:pt>
                <c:pt idx="8893">
                  <c:v>1090.59375</c:v>
                </c:pt>
                <c:pt idx="8894">
                  <c:v>1210.674682617188</c:v>
                </c:pt>
                <c:pt idx="8895">
                  <c:v>1207.242309570312</c:v>
                </c:pt>
                <c:pt idx="8896">
                  <c:v>1247.043212890625</c:v>
                </c:pt>
                <c:pt idx="8897">
                  <c:v>1321.675170898438</c:v>
                </c:pt>
                <c:pt idx="8898">
                  <c:v>1379.715698242188</c:v>
                </c:pt>
                <c:pt idx="8899">
                  <c:v>1494.298217773438</c:v>
                </c:pt>
                <c:pt idx="8900">
                  <c:v>1422.046630859375</c:v>
                </c:pt>
                <c:pt idx="8901">
                  <c:v>1452.312622070312</c:v>
                </c:pt>
                <c:pt idx="8902">
                  <c:v>1586.3134765625</c:v>
                </c:pt>
                <c:pt idx="8903">
                  <c:v>1706.723754882812</c:v>
                </c:pt>
                <c:pt idx="8904">
                  <c:v>1642.837524414062</c:v>
                </c:pt>
                <c:pt idx="8905">
                  <c:v>1629.45947265625</c:v>
                </c:pt>
                <c:pt idx="8906">
                  <c:v>1676.228393554688</c:v>
                </c:pt>
                <c:pt idx="8907">
                  <c:v>1590.508178710938</c:v>
                </c:pt>
                <c:pt idx="8908">
                  <c:v>1593.553344726562</c:v>
                </c:pt>
                <c:pt idx="8909">
                  <c:v>1558.997680664062</c:v>
                </c:pt>
                <c:pt idx="8910">
                  <c:v>1559.085327148438</c:v>
                </c:pt>
                <c:pt idx="8911">
                  <c:v>1722.536254882812</c:v>
                </c:pt>
                <c:pt idx="8912">
                  <c:v>1711.223510742188</c:v>
                </c:pt>
                <c:pt idx="8913">
                  <c:v>1848.249389648438</c:v>
                </c:pt>
                <c:pt idx="8914">
                  <c:v>1820.635131835938</c:v>
                </c:pt>
                <c:pt idx="8915">
                  <c:v>1792.175415039062</c:v>
                </c:pt>
                <c:pt idx="8916">
                  <c:v>1693.804809570312</c:v>
                </c:pt>
                <c:pt idx="8917">
                  <c:v>1504.805297851562</c:v>
                </c:pt>
                <c:pt idx="8918">
                  <c:v>1537.971557617188</c:v>
                </c:pt>
                <c:pt idx="8919">
                  <c:v>1475.666137695312</c:v>
                </c:pt>
                <c:pt idx="8920">
                  <c:v>1603.891479492188</c:v>
                </c:pt>
                <c:pt idx="8921">
                  <c:v>1470.228881835938</c:v>
                </c:pt>
                <c:pt idx="8922">
                  <c:v>1556.417114257812</c:v>
                </c:pt>
                <c:pt idx="8923">
                  <c:v>1822.606323242188</c:v>
                </c:pt>
                <c:pt idx="8924">
                  <c:v>1712.11083984375</c:v>
                </c:pt>
                <c:pt idx="8925">
                  <c:v>1842.131713867188</c:v>
                </c:pt>
                <c:pt idx="8926">
                  <c:v>1826.685424804688</c:v>
                </c:pt>
                <c:pt idx="8927">
                  <c:v>1769.536499023438</c:v>
                </c:pt>
                <c:pt idx="8928">
                  <c:v>1674.308959960938</c:v>
                </c:pt>
                <c:pt idx="8929">
                  <c:v>1479.503051757812</c:v>
                </c:pt>
                <c:pt idx="8930">
                  <c:v>1560.611083984375</c:v>
                </c:pt>
                <c:pt idx="8931">
                  <c:v>1805.79638671875</c:v>
                </c:pt>
                <c:pt idx="8932">
                  <c:v>1802.591918945312</c:v>
                </c:pt>
                <c:pt idx="8933">
                  <c:v>1703.174194335938</c:v>
                </c:pt>
                <c:pt idx="8934">
                  <c:v>1915.999877929688</c:v>
                </c:pt>
                <c:pt idx="8935">
                  <c:v>1593.172485351562</c:v>
                </c:pt>
                <c:pt idx="8936">
                  <c:v>1651.512573242188</c:v>
                </c:pt>
                <c:pt idx="8937">
                  <c:v>1934.203979492188</c:v>
                </c:pt>
                <c:pt idx="8938">
                  <c:v>1995.71923828125</c:v>
                </c:pt>
                <c:pt idx="8939">
                  <c:v>1939.526000976562</c:v>
                </c:pt>
                <c:pt idx="8940">
                  <c:v>1836.056030273438</c:v>
                </c:pt>
                <c:pt idx="8941">
                  <c:v>1896.604614257812</c:v>
                </c:pt>
                <c:pt idx="8942">
                  <c:v>1901.523559570312</c:v>
                </c:pt>
                <c:pt idx="8943">
                  <c:v>1778.385986328125</c:v>
                </c:pt>
                <c:pt idx="8944">
                  <c:v>1901.021606445312</c:v>
                </c:pt>
                <c:pt idx="8945">
                  <c:v>1895.864379882812</c:v>
                </c:pt>
                <c:pt idx="8946">
                  <c:v>1809.832763671875</c:v>
                </c:pt>
                <c:pt idx="8947">
                  <c:v>1511.263671875</c:v>
                </c:pt>
                <c:pt idx="8948">
                  <c:v>1674.895874023438</c:v>
                </c:pt>
                <c:pt idx="8949">
                  <c:v>1822.861694335938</c:v>
                </c:pt>
                <c:pt idx="8950">
                  <c:v>1668.520629882812</c:v>
                </c:pt>
                <c:pt idx="8951">
                  <c:v>1746.489379882812</c:v>
                </c:pt>
                <c:pt idx="8952">
                  <c:v>1374.164794921875</c:v>
                </c:pt>
                <c:pt idx="8953">
                  <c:v>1607.550415039062</c:v>
                </c:pt>
                <c:pt idx="8954">
                  <c:v>1468.802368164062</c:v>
                </c:pt>
                <c:pt idx="8955">
                  <c:v>1420.796020507812</c:v>
                </c:pt>
                <c:pt idx="8956">
                  <c:v>1631.632690429688</c:v>
                </c:pt>
                <c:pt idx="8957">
                  <c:v>1864.26171875</c:v>
                </c:pt>
                <c:pt idx="8958">
                  <c:v>1731.76025390625</c:v>
                </c:pt>
                <c:pt idx="8959">
                  <c:v>1772.654052734375</c:v>
                </c:pt>
                <c:pt idx="8960">
                  <c:v>1943.254760742188</c:v>
                </c:pt>
                <c:pt idx="8961">
                  <c:v>1883.088989257812</c:v>
                </c:pt>
                <c:pt idx="8962">
                  <c:v>1782.898315429688</c:v>
                </c:pt>
                <c:pt idx="8963">
                  <c:v>1664.680053710938</c:v>
                </c:pt>
                <c:pt idx="8964">
                  <c:v>1835.493408203125</c:v>
                </c:pt>
                <c:pt idx="8965">
                  <c:v>1576.477172851562</c:v>
                </c:pt>
                <c:pt idx="8966">
                  <c:v>1523.849609375</c:v>
                </c:pt>
                <c:pt idx="8967">
                  <c:v>1755.135864257812</c:v>
                </c:pt>
                <c:pt idx="8968">
                  <c:v>1697.918701171875</c:v>
                </c:pt>
                <c:pt idx="8969">
                  <c:v>1650.293579101562</c:v>
                </c:pt>
                <c:pt idx="8970">
                  <c:v>1606.488037109375</c:v>
                </c:pt>
                <c:pt idx="8971">
                  <c:v>1672.4052734375</c:v>
                </c:pt>
                <c:pt idx="8972">
                  <c:v>1553.126098632812</c:v>
                </c:pt>
                <c:pt idx="8973">
                  <c:v>1833.426025390625</c:v>
                </c:pt>
                <c:pt idx="8974">
                  <c:v>1633.655517578125</c:v>
                </c:pt>
                <c:pt idx="8975">
                  <c:v>1736.036865234375</c:v>
                </c:pt>
                <c:pt idx="8976">
                  <c:v>1783.860595703125</c:v>
                </c:pt>
                <c:pt idx="8977">
                  <c:v>1758.05322265625</c:v>
                </c:pt>
                <c:pt idx="8978">
                  <c:v>1627.631103515625</c:v>
                </c:pt>
                <c:pt idx="8979">
                  <c:v>1585.743286132812</c:v>
                </c:pt>
                <c:pt idx="8980">
                  <c:v>1395.596313476562</c:v>
                </c:pt>
                <c:pt idx="8981">
                  <c:v>1542.674072265625</c:v>
                </c:pt>
                <c:pt idx="8982">
                  <c:v>1565.062133789062</c:v>
                </c:pt>
                <c:pt idx="8983">
                  <c:v>1522.743041992188</c:v>
                </c:pt>
                <c:pt idx="8984">
                  <c:v>1532.2099609375</c:v>
                </c:pt>
                <c:pt idx="8985">
                  <c:v>1426.711791992188</c:v>
                </c:pt>
                <c:pt idx="8986">
                  <c:v>1334.066162109375</c:v>
                </c:pt>
                <c:pt idx="8987">
                  <c:v>1193.708740234375</c:v>
                </c:pt>
                <c:pt idx="8988">
                  <c:v>1313.426391601562</c:v>
                </c:pt>
                <c:pt idx="8989">
                  <c:v>1448.084838867188</c:v>
                </c:pt>
                <c:pt idx="8990">
                  <c:v>1434.290649414062</c:v>
                </c:pt>
                <c:pt idx="8991">
                  <c:v>1240.34033203125</c:v>
                </c:pt>
                <c:pt idx="8992">
                  <c:v>1386.371215820312</c:v>
                </c:pt>
                <c:pt idx="8993">
                  <c:v>1362.610473632812</c:v>
                </c:pt>
                <c:pt idx="8994">
                  <c:v>1466.235229492188</c:v>
                </c:pt>
                <c:pt idx="8995">
                  <c:v>1430.395874023438</c:v>
                </c:pt>
                <c:pt idx="8996">
                  <c:v>1382.297241210938</c:v>
                </c:pt>
                <c:pt idx="8997">
                  <c:v>1403.26171875</c:v>
                </c:pt>
                <c:pt idx="8998">
                  <c:v>1460.861694335938</c:v>
                </c:pt>
                <c:pt idx="8999">
                  <c:v>1342.441772460938</c:v>
                </c:pt>
                <c:pt idx="9000">
                  <c:v>1012.9990234375</c:v>
                </c:pt>
                <c:pt idx="9001">
                  <c:v>935.80194091796875</c:v>
                </c:pt>
                <c:pt idx="9002">
                  <c:v>1122.011596679688</c:v>
                </c:pt>
                <c:pt idx="9003">
                  <c:v>947.94952392578125</c:v>
                </c:pt>
                <c:pt idx="9004">
                  <c:v>903.52532958984375</c:v>
                </c:pt>
                <c:pt idx="9005">
                  <c:v>923.81353759765625</c:v>
                </c:pt>
                <c:pt idx="9006">
                  <c:v>945.57415771484375</c:v>
                </c:pt>
                <c:pt idx="9007">
                  <c:v>1319.4794921875</c:v>
                </c:pt>
                <c:pt idx="9008">
                  <c:v>940.93499755859375</c:v>
                </c:pt>
                <c:pt idx="9009">
                  <c:v>1016.249572753906</c:v>
                </c:pt>
                <c:pt idx="9010">
                  <c:v>1035.983276367188</c:v>
                </c:pt>
                <c:pt idx="9011">
                  <c:v>1057.495727539062</c:v>
                </c:pt>
                <c:pt idx="9012">
                  <c:v>1046.78125</c:v>
                </c:pt>
                <c:pt idx="9013">
                  <c:v>869.60699462890625</c:v>
                </c:pt>
                <c:pt idx="9014">
                  <c:v>965.66571044921875</c:v>
                </c:pt>
                <c:pt idx="9015">
                  <c:v>1086.004516601562</c:v>
                </c:pt>
                <c:pt idx="9016">
                  <c:v>1098.928100585938</c:v>
                </c:pt>
                <c:pt idx="9017">
                  <c:v>1005.810302734375</c:v>
                </c:pt>
                <c:pt idx="9018">
                  <c:v>887.6473388671875</c:v>
                </c:pt>
                <c:pt idx="9019">
                  <c:v>975.7322998046875</c:v>
                </c:pt>
                <c:pt idx="9020">
                  <c:v>962.64044189453125</c:v>
                </c:pt>
                <c:pt idx="9021">
                  <c:v>1057.646850585938</c:v>
                </c:pt>
                <c:pt idx="9022">
                  <c:v>876.67236328125</c:v>
                </c:pt>
                <c:pt idx="9023">
                  <c:v>834.19720458984375</c:v>
                </c:pt>
                <c:pt idx="9024">
                  <c:v>867.88922119140625</c:v>
                </c:pt>
                <c:pt idx="9025">
                  <c:v>768.36962890625</c:v>
                </c:pt>
                <c:pt idx="9026">
                  <c:v>737.2750244140625</c:v>
                </c:pt>
                <c:pt idx="9027">
                  <c:v>892.0833740234375</c:v>
                </c:pt>
                <c:pt idx="9028">
                  <c:v>552.31549072265625</c:v>
                </c:pt>
                <c:pt idx="9029">
                  <c:v>644.47808837890625</c:v>
                </c:pt>
                <c:pt idx="9030">
                  <c:v>842.88128662109375</c:v>
                </c:pt>
                <c:pt idx="9031">
                  <c:v>676.50946044921875</c:v>
                </c:pt>
                <c:pt idx="9032">
                  <c:v>616.11773681640625</c:v>
                </c:pt>
                <c:pt idx="9033">
                  <c:v>708.338623046875</c:v>
                </c:pt>
                <c:pt idx="9034">
                  <c:v>648.95391845703125</c:v>
                </c:pt>
                <c:pt idx="9035">
                  <c:v>596.54412841796875</c:v>
                </c:pt>
                <c:pt idx="9036">
                  <c:v>602.35113525390625</c:v>
                </c:pt>
                <c:pt idx="9037">
                  <c:v>661.52459716796875</c:v>
                </c:pt>
                <c:pt idx="9038">
                  <c:v>578.78546142578125</c:v>
                </c:pt>
                <c:pt idx="9039">
                  <c:v>662.19305419921875</c:v>
                </c:pt>
                <c:pt idx="9040">
                  <c:v>589.826904296875</c:v>
                </c:pt>
                <c:pt idx="9041">
                  <c:v>565.63848876953125</c:v>
                </c:pt>
                <c:pt idx="9042">
                  <c:v>521.822509765625</c:v>
                </c:pt>
                <c:pt idx="9043">
                  <c:v>502.91519165039063</c:v>
                </c:pt>
                <c:pt idx="9044">
                  <c:v>541.76666259765625</c:v>
                </c:pt>
                <c:pt idx="9045">
                  <c:v>453.59393310546881</c:v>
                </c:pt>
                <c:pt idx="9046">
                  <c:v>582.85638427734375</c:v>
                </c:pt>
                <c:pt idx="9047">
                  <c:v>658.13104248046875</c:v>
                </c:pt>
                <c:pt idx="9048">
                  <c:v>575.15972900390625</c:v>
                </c:pt>
                <c:pt idx="9049">
                  <c:v>419.66790771484381</c:v>
                </c:pt>
                <c:pt idx="9050">
                  <c:v>423.19345092773438</c:v>
                </c:pt>
                <c:pt idx="9051">
                  <c:v>406.60671997070313</c:v>
                </c:pt>
                <c:pt idx="9052">
                  <c:v>443.38818359375</c:v>
                </c:pt>
                <c:pt idx="9053">
                  <c:v>461.49600219726563</c:v>
                </c:pt>
                <c:pt idx="9054">
                  <c:v>476.13525390625</c:v>
                </c:pt>
                <c:pt idx="9055">
                  <c:v>464.9522705078125</c:v>
                </c:pt>
                <c:pt idx="9056">
                  <c:v>351.10513305664063</c:v>
                </c:pt>
                <c:pt idx="9057">
                  <c:v>522.13519287109375</c:v>
                </c:pt>
                <c:pt idx="9058">
                  <c:v>551.70233154296875</c:v>
                </c:pt>
                <c:pt idx="9059">
                  <c:v>549.33270263671875</c:v>
                </c:pt>
                <c:pt idx="9060">
                  <c:v>476.32843017578119</c:v>
                </c:pt>
                <c:pt idx="9061">
                  <c:v>265.48861694335938</c:v>
                </c:pt>
                <c:pt idx="9062">
                  <c:v>227.61653137207031</c:v>
                </c:pt>
                <c:pt idx="9063">
                  <c:v>194.43055725097659</c:v>
                </c:pt>
                <c:pt idx="9064">
                  <c:v>199.61552429199219</c:v>
                </c:pt>
                <c:pt idx="9065">
                  <c:v>221.89891052246091</c:v>
                </c:pt>
                <c:pt idx="9066">
                  <c:v>377.64425659179688</c:v>
                </c:pt>
                <c:pt idx="9067">
                  <c:v>284.87774658203119</c:v>
                </c:pt>
                <c:pt idx="9068">
                  <c:v>425.90750122070313</c:v>
                </c:pt>
                <c:pt idx="9069">
                  <c:v>482.87875366210938</c:v>
                </c:pt>
                <c:pt idx="9070">
                  <c:v>510.13711547851563</c:v>
                </c:pt>
                <c:pt idx="9071">
                  <c:v>400.73095703125</c:v>
                </c:pt>
                <c:pt idx="9072">
                  <c:v>393.7789306640625</c:v>
                </c:pt>
                <c:pt idx="9073">
                  <c:v>419.54074096679688</c:v>
                </c:pt>
                <c:pt idx="9074">
                  <c:v>391.99227905273438</c:v>
                </c:pt>
                <c:pt idx="9075">
                  <c:v>354.48831176757813</c:v>
                </c:pt>
                <c:pt idx="9076">
                  <c:v>291.65118408203119</c:v>
                </c:pt>
                <c:pt idx="9077">
                  <c:v>346.23541259765619</c:v>
                </c:pt>
                <c:pt idx="9078">
                  <c:v>453.63388061523438</c:v>
                </c:pt>
                <c:pt idx="9079">
                  <c:v>395.03070068359381</c:v>
                </c:pt>
                <c:pt idx="9080">
                  <c:v>349.37625122070313</c:v>
                </c:pt>
                <c:pt idx="9081">
                  <c:v>329.79367065429688</c:v>
                </c:pt>
                <c:pt idx="9082">
                  <c:v>298.24093627929688</c:v>
                </c:pt>
                <c:pt idx="9083">
                  <c:v>316.39395141601563</c:v>
                </c:pt>
                <c:pt idx="9084">
                  <c:v>326.680419921875</c:v>
                </c:pt>
                <c:pt idx="9085">
                  <c:v>359.14614868164063</c:v>
                </c:pt>
                <c:pt idx="9086">
                  <c:v>374.54156494140619</c:v>
                </c:pt>
                <c:pt idx="9087">
                  <c:v>348.58474731445313</c:v>
                </c:pt>
                <c:pt idx="9088">
                  <c:v>237.9776916503906</c:v>
                </c:pt>
                <c:pt idx="9089">
                  <c:v>219.89115905761719</c:v>
                </c:pt>
                <c:pt idx="9090">
                  <c:v>203.77714538574219</c:v>
                </c:pt>
                <c:pt idx="9091">
                  <c:v>234.5035400390625</c:v>
                </c:pt>
                <c:pt idx="9092">
                  <c:v>293.96609497070313</c:v>
                </c:pt>
                <c:pt idx="9093">
                  <c:v>328.87216186523438</c:v>
                </c:pt>
                <c:pt idx="9094">
                  <c:v>318.12484741210938</c:v>
                </c:pt>
                <c:pt idx="9095">
                  <c:v>383.53677368164063</c:v>
                </c:pt>
                <c:pt idx="9096">
                  <c:v>403.92950439453119</c:v>
                </c:pt>
                <c:pt idx="9097">
                  <c:v>365.73342895507813</c:v>
                </c:pt>
                <c:pt idx="9098">
                  <c:v>296.57955932617188</c:v>
                </c:pt>
                <c:pt idx="9099">
                  <c:v>347.60568237304688</c:v>
                </c:pt>
                <c:pt idx="9100">
                  <c:v>343.49462890625</c:v>
                </c:pt>
                <c:pt idx="9101">
                  <c:v>382.26260375976563</c:v>
                </c:pt>
                <c:pt idx="9102">
                  <c:v>350.79409790039063</c:v>
                </c:pt>
                <c:pt idx="9103">
                  <c:v>255.2616882324219</c:v>
                </c:pt>
                <c:pt idx="9104">
                  <c:v>187.5481872558594</c:v>
                </c:pt>
                <c:pt idx="9105">
                  <c:v>161.07945251464841</c:v>
                </c:pt>
                <c:pt idx="9106">
                  <c:v>268.58352661132813</c:v>
                </c:pt>
                <c:pt idx="9107">
                  <c:v>282.57305908203119</c:v>
                </c:pt>
                <c:pt idx="9108">
                  <c:v>297.14492797851563</c:v>
                </c:pt>
                <c:pt idx="9109">
                  <c:v>296.78387451171881</c:v>
                </c:pt>
                <c:pt idx="9110">
                  <c:v>272.52145385742188</c:v>
                </c:pt>
                <c:pt idx="9111">
                  <c:v>306.8050537109375</c:v>
                </c:pt>
                <c:pt idx="9112">
                  <c:v>341.41067504882813</c:v>
                </c:pt>
                <c:pt idx="9113">
                  <c:v>328.07296752929688</c:v>
                </c:pt>
                <c:pt idx="9114">
                  <c:v>334.36447143554688</c:v>
                </c:pt>
                <c:pt idx="9115">
                  <c:v>313.36944580078119</c:v>
                </c:pt>
                <c:pt idx="9116">
                  <c:v>338.76571655273438</c:v>
                </c:pt>
                <c:pt idx="9117">
                  <c:v>304.89700317382813</c:v>
                </c:pt>
                <c:pt idx="9118">
                  <c:v>282.89974975585938</c:v>
                </c:pt>
                <c:pt idx="9119">
                  <c:v>327.24075317382813</c:v>
                </c:pt>
                <c:pt idx="9120">
                  <c:v>315.23110961914063</c:v>
                </c:pt>
                <c:pt idx="9121">
                  <c:v>324.31741333007813</c:v>
                </c:pt>
                <c:pt idx="9122">
                  <c:v>285.73690795898438</c:v>
                </c:pt>
                <c:pt idx="9123">
                  <c:v>280.79193115234381</c:v>
                </c:pt>
                <c:pt idx="9124">
                  <c:v>268.91110229492188</c:v>
                </c:pt>
                <c:pt idx="9125">
                  <c:v>292.76559448242188</c:v>
                </c:pt>
                <c:pt idx="9126">
                  <c:v>227.8832092285156</c:v>
                </c:pt>
                <c:pt idx="9127">
                  <c:v>222.3277587890625</c:v>
                </c:pt>
                <c:pt idx="9128">
                  <c:v>196.56837463378909</c:v>
                </c:pt>
                <c:pt idx="9129">
                  <c:v>277.80361938476563</c:v>
                </c:pt>
                <c:pt idx="9130">
                  <c:v>322.73406982421881</c:v>
                </c:pt>
                <c:pt idx="9131">
                  <c:v>290.43951416015619</c:v>
                </c:pt>
                <c:pt idx="9132">
                  <c:v>269.80517578125</c:v>
                </c:pt>
                <c:pt idx="9133">
                  <c:v>288.22470092773438</c:v>
                </c:pt>
                <c:pt idx="9134">
                  <c:v>349.73577880859381</c:v>
                </c:pt>
                <c:pt idx="9135">
                  <c:v>292.69573974609381</c:v>
                </c:pt>
                <c:pt idx="9136">
                  <c:v>268.02981567382813</c:v>
                </c:pt>
                <c:pt idx="9137">
                  <c:v>248.17366027832031</c:v>
                </c:pt>
                <c:pt idx="9138">
                  <c:v>241.1211242675781</c:v>
                </c:pt>
                <c:pt idx="9139">
                  <c:v>311.50677490234381</c:v>
                </c:pt>
                <c:pt idx="9140">
                  <c:v>262.911865234375</c:v>
                </c:pt>
                <c:pt idx="9141">
                  <c:v>247.87940979003909</c:v>
                </c:pt>
                <c:pt idx="9142">
                  <c:v>277.2518310546875</c:v>
                </c:pt>
                <c:pt idx="9143">
                  <c:v>293.04519653320313</c:v>
                </c:pt>
                <c:pt idx="9144">
                  <c:v>265.25738525390619</c:v>
                </c:pt>
                <c:pt idx="9145">
                  <c:v>273.40386962890619</c:v>
                </c:pt>
                <c:pt idx="9146">
                  <c:v>272.10964965820313</c:v>
                </c:pt>
                <c:pt idx="9147">
                  <c:v>266.07208251953119</c:v>
                </c:pt>
                <c:pt idx="9148">
                  <c:v>345.7979736328125</c:v>
                </c:pt>
                <c:pt idx="9149">
                  <c:v>323.35702514648438</c:v>
                </c:pt>
                <c:pt idx="9150">
                  <c:v>339.10464477539063</c:v>
                </c:pt>
                <c:pt idx="9151">
                  <c:v>405.6663818359375</c:v>
                </c:pt>
                <c:pt idx="9152">
                  <c:v>335.64004516601563</c:v>
                </c:pt>
                <c:pt idx="9153">
                  <c:v>315.76022338867188</c:v>
                </c:pt>
                <c:pt idx="9154">
                  <c:v>350.54452514648438</c:v>
                </c:pt>
                <c:pt idx="9155">
                  <c:v>317.04177856445313</c:v>
                </c:pt>
                <c:pt idx="9156">
                  <c:v>274.6280517578125</c:v>
                </c:pt>
                <c:pt idx="9157">
                  <c:v>283.79034423828119</c:v>
                </c:pt>
                <c:pt idx="9158">
                  <c:v>285.53366088867188</c:v>
                </c:pt>
                <c:pt idx="9159">
                  <c:v>294.75924682617188</c:v>
                </c:pt>
                <c:pt idx="9160">
                  <c:v>279.07040405273438</c:v>
                </c:pt>
                <c:pt idx="9161">
                  <c:v>301.79190063476563</c:v>
                </c:pt>
                <c:pt idx="9162">
                  <c:v>287.94595336914063</c:v>
                </c:pt>
                <c:pt idx="9163">
                  <c:v>273.25772094726563</c:v>
                </c:pt>
                <c:pt idx="9164">
                  <c:v>255.67085266113281</c:v>
                </c:pt>
                <c:pt idx="9165">
                  <c:v>228.47373962402341</c:v>
                </c:pt>
                <c:pt idx="9166">
                  <c:v>223.01118469238281</c:v>
                </c:pt>
                <c:pt idx="9167">
                  <c:v>273.80636596679688</c:v>
                </c:pt>
                <c:pt idx="9168">
                  <c:v>304.96310424804688</c:v>
                </c:pt>
                <c:pt idx="9169">
                  <c:v>327.44003295898438</c:v>
                </c:pt>
                <c:pt idx="9170">
                  <c:v>330.97314453125</c:v>
                </c:pt>
                <c:pt idx="9171">
                  <c:v>310.2930908203125</c:v>
                </c:pt>
                <c:pt idx="9172">
                  <c:v>310.7696533203125</c:v>
                </c:pt>
                <c:pt idx="9173">
                  <c:v>391.39205932617188</c:v>
                </c:pt>
                <c:pt idx="9174">
                  <c:v>442.64324951171881</c:v>
                </c:pt>
                <c:pt idx="9175">
                  <c:v>404.63912963867188</c:v>
                </c:pt>
                <c:pt idx="9176">
                  <c:v>402.97610473632813</c:v>
                </c:pt>
                <c:pt idx="9177">
                  <c:v>394.83865356445313</c:v>
                </c:pt>
                <c:pt idx="9178">
                  <c:v>337.76235961914063</c:v>
                </c:pt>
                <c:pt idx="9179">
                  <c:v>297.230224609375</c:v>
                </c:pt>
                <c:pt idx="9180">
                  <c:v>364.69140625</c:v>
                </c:pt>
                <c:pt idx="9181">
                  <c:v>395.84066772460938</c:v>
                </c:pt>
                <c:pt idx="9182">
                  <c:v>427.02267456054688</c:v>
                </c:pt>
                <c:pt idx="9183">
                  <c:v>387.22723388671881</c:v>
                </c:pt>
                <c:pt idx="9184">
                  <c:v>379.93661499023438</c:v>
                </c:pt>
                <c:pt idx="9185">
                  <c:v>439.95672607421881</c:v>
                </c:pt>
                <c:pt idx="9186">
                  <c:v>375.5556640625</c:v>
                </c:pt>
                <c:pt idx="9187">
                  <c:v>441.30438232421881</c:v>
                </c:pt>
                <c:pt idx="9188">
                  <c:v>471.82485961914063</c:v>
                </c:pt>
                <c:pt idx="9189">
                  <c:v>504.91842651367188</c:v>
                </c:pt>
                <c:pt idx="9190">
                  <c:v>485.81973266601563</c:v>
                </c:pt>
                <c:pt idx="9191">
                  <c:v>432.27957153320313</c:v>
                </c:pt>
                <c:pt idx="9192">
                  <c:v>422.00958251953119</c:v>
                </c:pt>
                <c:pt idx="9193">
                  <c:v>495.86416625976563</c:v>
                </c:pt>
                <c:pt idx="9194">
                  <c:v>503.01791381835938</c:v>
                </c:pt>
                <c:pt idx="9195">
                  <c:v>445.27987670898438</c:v>
                </c:pt>
                <c:pt idx="9196">
                  <c:v>460.26296997070313</c:v>
                </c:pt>
                <c:pt idx="9197">
                  <c:v>522.68267822265625</c:v>
                </c:pt>
                <c:pt idx="9198">
                  <c:v>422.86672973632813</c:v>
                </c:pt>
                <c:pt idx="9199">
                  <c:v>395.38409423828119</c:v>
                </c:pt>
                <c:pt idx="9200">
                  <c:v>407.8243408203125</c:v>
                </c:pt>
                <c:pt idx="9201">
                  <c:v>543.10809326171875</c:v>
                </c:pt>
                <c:pt idx="9202">
                  <c:v>476.79931640625</c:v>
                </c:pt>
                <c:pt idx="9203">
                  <c:v>519.42364501953125</c:v>
                </c:pt>
                <c:pt idx="9204">
                  <c:v>412.46530151367188</c:v>
                </c:pt>
                <c:pt idx="9205">
                  <c:v>492.2332763671875</c:v>
                </c:pt>
                <c:pt idx="9206">
                  <c:v>491.19638061523438</c:v>
                </c:pt>
                <c:pt idx="9207">
                  <c:v>687.21112060546875</c:v>
                </c:pt>
                <c:pt idx="9208">
                  <c:v>570.37957763671875</c:v>
                </c:pt>
                <c:pt idx="9209">
                  <c:v>628.080810546875</c:v>
                </c:pt>
                <c:pt idx="9210">
                  <c:v>620.4716796875</c:v>
                </c:pt>
                <c:pt idx="9211">
                  <c:v>462.01065063476563</c:v>
                </c:pt>
                <c:pt idx="9212">
                  <c:v>519.645263671875</c:v>
                </c:pt>
                <c:pt idx="9213">
                  <c:v>462.32046508789063</c:v>
                </c:pt>
                <c:pt idx="9214">
                  <c:v>599.65557861328125</c:v>
                </c:pt>
                <c:pt idx="9215">
                  <c:v>671.42462158203125</c:v>
                </c:pt>
                <c:pt idx="9216">
                  <c:v>646.17950439453125</c:v>
                </c:pt>
                <c:pt idx="9217">
                  <c:v>779.33465576171875</c:v>
                </c:pt>
                <c:pt idx="9218">
                  <c:v>677.220947265625</c:v>
                </c:pt>
                <c:pt idx="9219">
                  <c:v>662.86212158203125</c:v>
                </c:pt>
                <c:pt idx="9220">
                  <c:v>627.8692626953125</c:v>
                </c:pt>
                <c:pt idx="9221">
                  <c:v>668.17767333984375</c:v>
                </c:pt>
                <c:pt idx="9222">
                  <c:v>697.71612548828125</c:v>
                </c:pt>
                <c:pt idx="9223">
                  <c:v>598.283447265625</c:v>
                </c:pt>
                <c:pt idx="9224">
                  <c:v>583.4752197265625</c:v>
                </c:pt>
                <c:pt idx="9225">
                  <c:v>669.10943603515625</c:v>
                </c:pt>
                <c:pt idx="9226">
                  <c:v>628.49615478515625</c:v>
                </c:pt>
                <c:pt idx="9227">
                  <c:v>692.22467041015625</c:v>
                </c:pt>
                <c:pt idx="9228">
                  <c:v>631.1917724609375</c:v>
                </c:pt>
                <c:pt idx="9229">
                  <c:v>659.85723876953125</c:v>
                </c:pt>
                <c:pt idx="9230">
                  <c:v>586.90521240234375</c:v>
                </c:pt>
                <c:pt idx="9231">
                  <c:v>739.70538330078125</c:v>
                </c:pt>
                <c:pt idx="9232">
                  <c:v>569.94342041015625</c:v>
                </c:pt>
                <c:pt idx="9233">
                  <c:v>652.035400390625</c:v>
                </c:pt>
                <c:pt idx="9234">
                  <c:v>855.95208740234375</c:v>
                </c:pt>
                <c:pt idx="9235">
                  <c:v>861.56573486328125</c:v>
                </c:pt>
                <c:pt idx="9236">
                  <c:v>837.201904296875</c:v>
                </c:pt>
                <c:pt idx="9237">
                  <c:v>835.11517333984375</c:v>
                </c:pt>
                <c:pt idx="9238">
                  <c:v>1097.567260742188</c:v>
                </c:pt>
                <c:pt idx="9239">
                  <c:v>871.9530029296875</c:v>
                </c:pt>
                <c:pt idx="9240">
                  <c:v>900.42913818359375</c:v>
                </c:pt>
                <c:pt idx="9241">
                  <c:v>1035.412475585938</c:v>
                </c:pt>
                <c:pt idx="9242">
                  <c:v>945.7740478515625</c:v>
                </c:pt>
                <c:pt idx="9243">
                  <c:v>1001.519470214844</c:v>
                </c:pt>
                <c:pt idx="9244">
                  <c:v>947.04071044921875</c:v>
                </c:pt>
                <c:pt idx="9245">
                  <c:v>1098.471801757812</c:v>
                </c:pt>
                <c:pt idx="9246">
                  <c:v>1104.738647460938</c:v>
                </c:pt>
                <c:pt idx="9247">
                  <c:v>1028.621215820312</c:v>
                </c:pt>
                <c:pt idx="9248">
                  <c:v>945.37921142578125</c:v>
                </c:pt>
                <c:pt idx="9249">
                  <c:v>1069.380004882812</c:v>
                </c:pt>
                <c:pt idx="9250">
                  <c:v>1089.430297851562</c:v>
                </c:pt>
                <c:pt idx="9251">
                  <c:v>1118.71142578125</c:v>
                </c:pt>
                <c:pt idx="9252">
                  <c:v>1172.47265625</c:v>
                </c:pt>
                <c:pt idx="9253">
                  <c:v>1222.179931640625</c:v>
                </c:pt>
                <c:pt idx="9254">
                  <c:v>1239.193481445312</c:v>
                </c:pt>
                <c:pt idx="9255">
                  <c:v>1290.198486328125</c:v>
                </c:pt>
                <c:pt idx="9256">
                  <c:v>1342.67626953125</c:v>
                </c:pt>
                <c:pt idx="9257">
                  <c:v>1524.089477539062</c:v>
                </c:pt>
                <c:pt idx="9258">
                  <c:v>1638.3203125</c:v>
                </c:pt>
                <c:pt idx="9259">
                  <c:v>1695.596435546875</c:v>
                </c:pt>
                <c:pt idx="9260">
                  <c:v>1713.966796875</c:v>
                </c:pt>
                <c:pt idx="9261">
                  <c:v>1715.438232421875</c:v>
                </c:pt>
                <c:pt idx="9262">
                  <c:v>1546.162231445312</c:v>
                </c:pt>
                <c:pt idx="9263">
                  <c:v>1595.04833984375</c:v>
                </c:pt>
                <c:pt idx="9264">
                  <c:v>1563.480102539062</c:v>
                </c:pt>
                <c:pt idx="9265">
                  <c:v>1776.293579101562</c:v>
                </c:pt>
                <c:pt idx="9266">
                  <c:v>1482.610717773438</c:v>
                </c:pt>
                <c:pt idx="9267">
                  <c:v>1340.75</c:v>
                </c:pt>
                <c:pt idx="9268">
                  <c:v>1398.714477539062</c:v>
                </c:pt>
                <c:pt idx="9269">
                  <c:v>1381.396362304688</c:v>
                </c:pt>
                <c:pt idx="9270">
                  <c:v>1241.207397460938</c:v>
                </c:pt>
                <c:pt idx="9271">
                  <c:v>1345.692993164062</c:v>
                </c:pt>
                <c:pt idx="9272">
                  <c:v>1506.925659179688</c:v>
                </c:pt>
                <c:pt idx="9273">
                  <c:v>1345.690551757812</c:v>
                </c:pt>
                <c:pt idx="9274">
                  <c:v>1530.0869140625</c:v>
                </c:pt>
                <c:pt idx="9275">
                  <c:v>1525.787719726562</c:v>
                </c:pt>
                <c:pt idx="9276">
                  <c:v>1598.464477539062</c:v>
                </c:pt>
                <c:pt idx="9277">
                  <c:v>1725.443237304688</c:v>
                </c:pt>
                <c:pt idx="9278">
                  <c:v>1672.951904296875</c:v>
                </c:pt>
                <c:pt idx="9279">
                  <c:v>1571.3056640625</c:v>
                </c:pt>
                <c:pt idx="9280">
                  <c:v>1628.64013671875</c:v>
                </c:pt>
                <c:pt idx="9281">
                  <c:v>1649.444580078125</c:v>
                </c:pt>
                <c:pt idx="9282">
                  <c:v>1620.927734375</c:v>
                </c:pt>
                <c:pt idx="9283">
                  <c:v>1597.827270507812</c:v>
                </c:pt>
                <c:pt idx="9284">
                  <c:v>1683.526245117188</c:v>
                </c:pt>
                <c:pt idx="9285">
                  <c:v>1616.510009765625</c:v>
                </c:pt>
                <c:pt idx="9286">
                  <c:v>1606.404418945312</c:v>
                </c:pt>
                <c:pt idx="9287">
                  <c:v>1806.301391601562</c:v>
                </c:pt>
                <c:pt idx="9288">
                  <c:v>1677.911987304688</c:v>
                </c:pt>
                <c:pt idx="9289">
                  <c:v>1721.718627929688</c:v>
                </c:pt>
                <c:pt idx="9290">
                  <c:v>1871.246948242188</c:v>
                </c:pt>
                <c:pt idx="9291">
                  <c:v>1815.44970703125</c:v>
                </c:pt>
                <c:pt idx="9292">
                  <c:v>1892.502075195312</c:v>
                </c:pt>
                <c:pt idx="9293">
                  <c:v>1947.308837890625</c:v>
                </c:pt>
                <c:pt idx="9294">
                  <c:v>1971.568969726562</c:v>
                </c:pt>
                <c:pt idx="9295">
                  <c:v>2006.720092773438</c:v>
                </c:pt>
                <c:pt idx="9296">
                  <c:v>1746.502075195312</c:v>
                </c:pt>
                <c:pt idx="9297">
                  <c:v>1807.973510742188</c:v>
                </c:pt>
                <c:pt idx="9298">
                  <c:v>1655.802978515625</c:v>
                </c:pt>
                <c:pt idx="9299">
                  <c:v>1786.414306640625</c:v>
                </c:pt>
                <c:pt idx="9300">
                  <c:v>1833.739624023438</c:v>
                </c:pt>
                <c:pt idx="9301">
                  <c:v>1872.059692382812</c:v>
                </c:pt>
                <c:pt idx="9302">
                  <c:v>2086.114990234375</c:v>
                </c:pt>
                <c:pt idx="9303">
                  <c:v>2052.2861328125</c:v>
                </c:pt>
                <c:pt idx="9304">
                  <c:v>1862.23046875</c:v>
                </c:pt>
                <c:pt idx="9305">
                  <c:v>1952.291748046875</c:v>
                </c:pt>
                <c:pt idx="9306">
                  <c:v>1893.249389648438</c:v>
                </c:pt>
                <c:pt idx="9307">
                  <c:v>1923.280395507812</c:v>
                </c:pt>
                <c:pt idx="9308">
                  <c:v>1894.09521484375</c:v>
                </c:pt>
                <c:pt idx="9309">
                  <c:v>1921.55615234375</c:v>
                </c:pt>
                <c:pt idx="9310">
                  <c:v>2022.016967773438</c:v>
                </c:pt>
                <c:pt idx="9311">
                  <c:v>1986.215454101562</c:v>
                </c:pt>
                <c:pt idx="9312">
                  <c:v>1543.754272460938</c:v>
                </c:pt>
                <c:pt idx="9313">
                  <c:v>1277.18798828125</c:v>
                </c:pt>
                <c:pt idx="9314">
                  <c:v>1871.700805664062</c:v>
                </c:pt>
                <c:pt idx="9315">
                  <c:v>1685.971435546875</c:v>
                </c:pt>
                <c:pt idx="9316">
                  <c:v>1605.608276367188</c:v>
                </c:pt>
                <c:pt idx="9317">
                  <c:v>1668.147094726562</c:v>
                </c:pt>
                <c:pt idx="9318">
                  <c:v>1611.584716796875</c:v>
                </c:pt>
                <c:pt idx="9319">
                  <c:v>1792.562622070312</c:v>
                </c:pt>
                <c:pt idx="9320">
                  <c:v>1752.785278320312</c:v>
                </c:pt>
                <c:pt idx="9321">
                  <c:v>1437.456665039062</c:v>
                </c:pt>
                <c:pt idx="9322">
                  <c:v>1556.434936523438</c:v>
                </c:pt>
                <c:pt idx="9323">
                  <c:v>1671.389282226562</c:v>
                </c:pt>
                <c:pt idx="9324">
                  <c:v>1593.111450195312</c:v>
                </c:pt>
                <c:pt idx="9325">
                  <c:v>1639.263793945312</c:v>
                </c:pt>
                <c:pt idx="9326">
                  <c:v>1550.683959960938</c:v>
                </c:pt>
                <c:pt idx="9327">
                  <c:v>1577.8486328125</c:v>
                </c:pt>
                <c:pt idx="9328">
                  <c:v>1646.899780273438</c:v>
                </c:pt>
                <c:pt idx="9329">
                  <c:v>1629.644165039062</c:v>
                </c:pt>
                <c:pt idx="9330">
                  <c:v>1615.930908203125</c:v>
                </c:pt>
                <c:pt idx="9331">
                  <c:v>1498.25</c:v>
                </c:pt>
                <c:pt idx="9332">
                  <c:v>1541.285888671875</c:v>
                </c:pt>
                <c:pt idx="9333">
                  <c:v>1352.202514648438</c:v>
                </c:pt>
                <c:pt idx="9334">
                  <c:v>1511.124145507812</c:v>
                </c:pt>
                <c:pt idx="9335">
                  <c:v>1628.348510742188</c:v>
                </c:pt>
                <c:pt idx="9336">
                  <c:v>1743.31396484375</c:v>
                </c:pt>
                <c:pt idx="9337">
                  <c:v>1565.513549804688</c:v>
                </c:pt>
                <c:pt idx="9338">
                  <c:v>1467.798828125</c:v>
                </c:pt>
                <c:pt idx="9339">
                  <c:v>1690.029174804688</c:v>
                </c:pt>
                <c:pt idx="9340">
                  <c:v>1670.4716796875</c:v>
                </c:pt>
                <c:pt idx="9341">
                  <c:v>1760.44287109375</c:v>
                </c:pt>
                <c:pt idx="9342">
                  <c:v>1867.560668945312</c:v>
                </c:pt>
                <c:pt idx="9343">
                  <c:v>1722.533569335938</c:v>
                </c:pt>
                <c:pt idx="9344">
                  <c:v>1624.185424804688</c:v>
                </c:pt>
                <c:pt idx="9345">
                  <c:v>1567.563354492188</c:v>
                </c:pt>
                <c:pt idx="9346">
                  <c:v>1416.603637695312</c:v>
                </c:pt>
                <c:pt idx="9347">
                  <c:v>1297.729858398438</c:v>
                </c:pt>
                <c:pt idx="9348">
                  <c:v>1442.037109375</c:v>
                </c:pt>
                <c:pt idx="9349">
                  <c:v>1407.470458984375</c:v>
                </c:pt>
                <c:pt idx="9350">
                  <c:v>1434.035766601562</c:v>
                </c:pt>
                <c:pt idx="9351">
                  <c:v>1487.339599609375</c:v>
                </c:pt>
                <c:pt idx="9352">
                  <c:v>1245.148803710938</c:v>
                </c:pt>
                <c:pt idx="9353">
                  <c:v>1272.133911132812</c:v>
                </c:pt>
                <c:pt idx="9354">
                  <c:v>1220.578247070312</c:v>
                </c:pt>
                <c:pt idx="9355">
                  <c:v>1366.669799804688</c:v>
                </c:pt>
                <c:pt idx="9356">
                  <c:v>1401.051635742188</c:v>
                </c:pt>
                <c:pt idx="9357">
                  <c:v>1391.065307617188</c:v>
                </c:pt>
                <c:pt idx="9358">
                  <c:v>1283.85400390625</c:v>
                </c:pt>
                <c:pt idx="9359">
                  <c:v>1284.316040039062</c:v>
                </c:pt>
                <c:pt idx="9360">
                  <c:v>1244.50537109375</c:v>
                </c:pt>
                <c:pt idx="9361">
                  <c:v>1341.931762695312</c:v>
                </c:pt>
                <c:pt idx="9362">
                  <c:v>1221.352661132812</c:v>
                </c:pt>
                <c:pt idx="9363">
                  <c:v>1153.040649414062</c:v>
                </c:pt>
                <c:pt idx="9364">
                  <c:v>1286.980346679688</c:v>
                </c:pt>
                <c:pt idx="9365">
                  <c:v>1218.838745117188</c:v>
                </c:pt>
                <c:pt idx="9366">
                  <c:v>1264.044067382812</c:v>
                </c:pt>
                <c:pt idx="9367">
                  <c:v>1286.253784179688</c:v>
                </c:pt>
                <c:pt idx="9368">
                  <c:v>1293.676391601562</c:v>
                </c:pt>
                <c:pt idx="9369">
                  <c:v>1258.100463867188</c:v>
                </c:pt>
                <c:pt idx="9370">
                  <c:v>1134.494750976562</c:v>
                </c:pt>
                <c:pt idx="9371">
                  <c:v>1521.93017578125</c:v>
                </c:pt>
                <c:pt idx="9372">
                  <c:v>1339.464721679688</c:v>
                </c:pt>
                <c:pt idx="9373">
                  <c:v>1468.50146484375</c:v>
                </c:pt>
                <c:pt idx="9374">
                  <c:v>1208.769409179688</c:v>
                </c:pt>
                <c:pt idx="9375">
                  <c:v>1359.389526367188</c:v>
                </c:pt>
                <c:pt idx="9376">
                  <c:v>1290.760864257812</c:v>
                </c:pt>
                <c:pt idx="9377">
                  <c:v>1149.043579101562</c:v>
                </c:pt>
                <c:pt idx="9378">
                  <c:v>1079.506225585938</c:v>
                </c:pt>
                <c:pt idx="9379">
                  <c:v>1140.30810546875</c:v>
                </c:pt>
                <c:pt idx="9380">
                  <c:v>1128.125732421875</c:v>
                </c:pt>
                <c:pt idx="9381">
                  <c:v>918.66510009765625</c:v>
                </c:pt>
                <c:pt idx="9382">
                  <c:v>984.54339599609375</c:v>
                </c:pt>
                <c:pt idx="9383">
                  <c:v>1015.040710449219</c:v>
                </c:pt>
                <c:pt idx="9384">
                  <c:v>950.6170654296875</c:v>
                </c:pt>
                <c:pt idx="9385">
                  <c:v>992.87060546875</c:v>
                </c:pt>
                <c:pt idx="9386">
                  <c:v>979.7708740234375</c:v>
                </c:pt>
                <c:pt idx="9387">
                  <c:v>930.40155029296875</c:v>
                </c:pt>
                <c:pt idx="9388">
                  <c:v>788.46295166015625</c:v>
                </c:pt>
                <c:pt idx="9389">
                  <c:v>854.36090087890625</c:v>
                </c:pt>
                <c:pt idx="9390">
                  <c:v>850.94842529296875</c:v>
                </c:pt>
                <c:pt idx="9391">
                  <c:v>943.18743896484375</c:v>
                </c:pt>
                <c:pt idx="9392">
                  <c:v>917.45086669921875</c:v>
                </c:pt>
                <c:pt idx="9393">
                  <c:v>771.87310791015625</c:v>
                </c:pt>
                <c:pt idx="9394">
                  <c:v>700.7508544921875</c:v>
                </c:pt>
                <c:pt idx="9395">
                  <c:v>732.55352783203125</c:v>
                </c:pt>
                <c:pt idx="9396">
                  <c:v>780.04180908203125</c:v>
                </c:pt>
                <c:pt idx="9397">
                  <c:v>916.2093505859375</c:v>
                </c:pt>
                <c:pt idx="9398">
                  <c:v>825.76556396484375</c:v>
                </c:pt>
                <c:pt idx="9399">
                  <c:v>744.9124755859375</c:v>
                </c:pt>
                <c:pt idx="9400">
                  <c:v>787.91009521484375</c:v>
                </c:pt>
                <c:pt idx="9401">
                  <c:v>665.10223388671875</c:v>
                </c:pt>
                <c:pt idx="9402">
                  <c:v>564.0775146484375</c:v>
                </c:pt>
                <c:pt idx="9403">
                  <c:v>562.96160888671875</c:v>
                </c:pt>
                <c:pt idx="9404">
                  <c:v>742.81304931640625</c:v>
                </c:pt>
                <c:pt idx="9405">
                  <c:v>941.84039306640625</c:v>
                </c:pt>
                <c:pt idx="9406">
                  <c:v>879.360107421875</c:v>
                </c:pt>
                <c:pt idx="9407">
                  <c:v>676.99267578125</c:v>
                </c:pt>
                <c:pt idx="9408">
                  <c:v>535.19073486328125</c:v>
                </c:pt>
                <c:pt idx="9409">
                  <c:v>716.33612060546875</c:v>
                </c:pt>
                <c:pt idx="9410">
                  <c:v>652.37530517578125</c:v>
                </c:pt>
                <c:pt idx="9411">
                  <c:v>595.16802978515625</c:v>
                </c:pt>
                <c:pt idx="9412">
                  <c:v>623.55255126953125</c:v>
                </c:pt>
                <c:pt idx="9413">
                  <c:v>571.80010986328125</c:v>
                </c:pt>
                <c:pt idx="9414">
                  <c:v>463.424560546875</c:v>
                </c:pt>
                <c:pt idx="9415">
                  <c:v>546.43035888671875</c:v>
                </c:pt>
                <c:pt idx="9416">
                  <c:v>537.20037841796875</c:v>
                </c:pt>
                <c:pt idx="9417">
                  <c:v>392.205322265625</c:v>
                </c:pt>
                <c:pt idx="9418">
                  <c:v>374.5230712890625</c:v>
                </c:pt>
                <c:pt idx="9419">
                  <c:v>446.71481323242188</c:v>
                </c:pt>
                <c:pt idx="9420">
                  <c:v>365.36245727539063</c:v>
                </c:pt>
                <c:pt idx="9421">
                  <c:v>296.19464111328119</c:v>
                </c:pt>
                <c:pt idx="9422">
                  <c:v>366.34808349609381</c:v>
                </c:pt>
                <c:pt idx="9423">
                  <c:v>297.53842163085938</c:v>
                </c:pt>
                <c:pt idx="9424">
                  <c:v>325.1549072265625</c:v>
                </c:pt>
                <c:pt idx="9425">
                  <c:v>309.89337158203119</c:v>
                </c:pt>
                <c:pt idx="9426">
                  <c:v>239.67729187011719</c:v>
                </c:pt>
                <c:pt idx="9427">
                  <c:v>203.72135925292969</c:v>
                </c:pt>
                <c:pt idx="9428">
                  <c:v>364.7889404296875</c:v>
                </c:pt>
                <c:pt idx="9429">
                  <c:v>427.33352661132813</c:v>
                </c:pt>
                <c:pt idx="9430">
                  <c:v>419.22378540039063</c:v>
                </c:pt>
                <c:pt idx="9431">
                  <c:v>383.0758056640625</c:v>
                </c:pt>
                <c:pt idx="9432">
                  <c:v>405.39593505859381</c:v>
                </c:pt>
                <c:pt idx="9433">
                  <c:v>461.36209106445313</c:v>
                </c:pt>
                <c:pt idx="9434">
                  <c:v>348.04739379882813</c:v>
                </c:pt>
                <c:pt idx="9435">
                  <c:v>228.86314392089841</c:v>
                </c:pt>
                <c:pt idx="9436">
                  <c:v>174.84284973144531</c:v>
                </c:pt>
                <c:pt idx="9437">
                  <c:v>403.80035400390619</c:v>
                </c:pt>
                <c:pt idx="9438">
                  <c:v>336.51080322265619</c:v>
                </c:pt>
                <c:pt idx="9439">
                  <c:v>414.92117309570313</c:v>
                </c:pt>
                <c:pt idx="9440">
                  <c:v>390.37628173828119</c:v>
                </c:pt>
                <c:pt idx="9441">
                  <c:v>285.99725341796881</c:v>
                </c:pt>
                <c:pt idx="9442">
                  <c:v>317.80044555664063</c:v>
                </c:pt>
                <c:pt idx="9443">
                  <c:v>375.74530029296881</c:v>
                </c:pt>
                <c:pt idx="9444">
                  <c:v>230.47590637207031</c:v>
                </c:pt>
                <c:pt idx="9445">
                  <c:v>303.91061401367188</c:v>
                </c:pt>
                <c:pt idx="9446">
                  <c:v>153.0501708984375</c:v>
                </c:pt>
                <c:pt idx="9447">
                  <c:v>155.93434143066409</c:v>
                </c:pt>
                <c:pt idx="9448">
                  <c:v>242.90745544433591</c:v>
                </c:pt>
                <c:pt idx="9449">
                  <c:v>352.50582885742188</c:v>
                </c:pt>
                <c:pt idx="9450">
                  <c:v>275.47821044921881</c:v>
                </c:pt>
                <c:pt idx="9451">
                  <c:v>275.63430786132813</c:v>
                </c:pt>
                <c:pt idx="9452">
                  <c:v>314.31430053710938</c:v>
                </c:pt>
                <c:pt idx="9453">
                  <c:v>273.81613159179688</c:v>
                </c:pt>
                <c:pt idx="9454">
                  <c:v>315.7867431640625</c:v>
                </c:pt>
                <c:pt idx="9455">
                  <c:v>435.20425415039063</c:v>
                </c:pt>
                <c:pt idx="9456">
                  <c:v>420.23782348632813</c:v>
                </c:pt>
                <c:pt idx="9457">
                  <c:v>382.00369262695313</c:v>
                </c:pt>
                <c:pt idx="9458">
                  <c:v>379.1962890625</c:v>
                </c:pt>
                <c:pt idx="9459">
                  <c:v>326.52017211914063</c:v>
                </c:pt>
                <c:pt idx="9460">
                  <c:v>314.68133544921881</c:v>
                </c:pt>
                <c:pt idx="9461">
                  <c:v>286.30337524414063</c:v>
                </c:pt>
                <c:pt idx="9462">
                  <c:v>308.26248168945313</c:v>
                </c:pt>
                <c:pt idx="9463">
                  <c:v>346.76229858398438</c:v>
                </c:pt>
                <c:pt idx="9464">
                  <c:v>351.1766357421875</c:v>
                </c:pt>
                <c:pt idx="9465">
                  <c:v>320.84442138671881</c:v>
                </c:pt>
                <c:pt idx="9466">
                  <c:v>315.52490234375</c:v>
                </c:pt>
                <c:pt idx="9467">
                  <c:v>289.3475341796875</c:v>
                </c:pt>
                <c:pt idx="9468">
                  <c:v>343.17709350585938</c:v>
                </c:pt>
                <c:pt idx="9469">
                  <c:v>364.19906616210938</c:v>
                </c:pt>
                <c:pt idx="9470">
                  <c:v>344.58114624023438</c:v>
                </c:pt>
                <c:pt idx="9471">
                  <c:v>290.03054809570313</c:v>
                </c:pt>
                <c:pt idx="9472">
                  <c:v>289.30294799804688</c:v>
                </c:pt>
                <c:pt idx="9473">
                  <c:v>278.85830688476563</c:v>
                </c:pt>
                <c:pt idx="9474">
                  <c:v>280.92617797851563</c:v>
                </c:pt>
                <c:pt idx="9475">
                  <c:v>270.41156005859381</c:v>
                </c:pt>
                <c:pt idx="9476">
                  <c:v>277.09417724609381</c:v>
                </c:pt>
                <c:pt idx="9477">
                  <c:v>265.53622436523438</c:v>
                </c:pt>
                <c:pt idx="9478">
                  <c:v>259.90591430664063</c:v>
                </c:pt>
                <c:pt idx="9479">
                  <c:v>258.83767700195313</c:v>
                </c:pt>
                <c:pt idx="9480">
                  <c:v>242.30729675292969</c:v>
                </c:pt>
                <c:pt idx="9481">
                  <c:v>219.03990173339841</c:v>
                </c:pt>
                <c:pt idx="9482">
                  <c:v>190.92694091796881</c:v>
                </c:pt>
                <c:pt idx="9483">
                  <c:v>227.3157653808594</c:v>
                </c:pt>
                <c:pt idx="9484">
                  <c:v>306.79080200195313</c:v>
                </c:pt>
                <c:pt idx="9485">
                  <c:v>297.17684936523438</c:v>
                </c:pt>
                <c:pt idx="9486">
                  <c:v>282.67849731445313</c:v>
                </c:pt>
                <c:pt idx="9487">
                  <c:v>267.06097412109381</c:v>
                </c:pt>
                <c:pt idx="9488">
                  <c:v>247.80543518066409</c:v>
                </c:pt>
                <c:pt idx="9489">
                  <c:v>298.39544677734381</c:v>
                </c:pt>
                <c:pt idx="9490">
                  <c:v>275.39334106445313</c:v>
                </c:pt>
                <c:pt idx="9491">
                  <c:v>256.2437744140625</c:v>
                </c:pt>
                <c:pt idx="9492">
                  <c:v>260.87945556640619</c:v>
                </c:pt>
                <c:pt idx="9493">
                  <c:v>258.57009887695313</c:v>
                </c:pt>
                <c:pt idx="9494">
                  <c:v>319.62310791015619</c:v>
                </c:pt>
                <c:pt idx="9495">
                  <c:v>302.922119140625</c:v>
                </c:pt>
                <c:pt idx="9496">
                  <c:v>217.65864562988281</c:v>
                </c:pt>
                <c:pt idx="9497">
                  <c:v>214.32777404785159</c:v>
                </c:pt>
                <c:pt idx="9498">
                  <c:v>203.59376525878909</c:v>
                </c:pt>
                <c:pt idx="9499">
                  <c:v>215.55035400390619</c:v>
                </c:pt>
                <c:pt idx="9500">
                  <c:v>224.049560546875</c:v>
                </c:pt>
                <c:pt idx="9501">
                  <c:v>213.4098815917969</c:v>
                </c:pt>
                <c:pt idx="9502">
                  <c:v>230.73417663574219</c:v>
                </c:pt>
                <c:pt idx="9503">
                  <c:v>219.50440979003909</c:v>
                </c:pt>
                <c:pt idx="9504">
                  <c:v>218.1870422363281</c:v>
                </c:pt>
                <c:pt idx="9505">
                  <c:v>228.49238586425781</c:v>
                </c:pt>
                <c:pt idx="9506">
                  <c:v>246.86119079589841</c:v>
                </c:pt>
                <c:pt idx="9507">
                  <c:v>243.82037353515619</c:v>
                </c:pt>
                <c:pt idx="9508">
                  <c:v>242.1646423339844</c:v>
                </c:pt>
                <c:pt idx="9509">
                  <c:v>216.4922790527344</c:v>
                </c:pt>
                <c:pt idx="9510">
                  <c:v>226.39323425292969</c:v>
                </c:pt>
                <c:pt idx="9511">
                  <c:v>231.58760070800781</c:v>
                </c:pt>
                <c:pt idx="9512">
                  <c:v>220.23030090332031</c:v>
                </c:pt>
                <c:pt idx="9513">
                  <c:v>244.5826416015625</c:v>
                </c:pt>
                <c:pt idx="9514">
                  <c:v>270.17849731445313</c:v>
                </c:pt>
                <c:pt idx="9515">
                  <c:v>312.75067138671881</c:v>
                </c:pt>
                <c:pt idx="9516">
                  <c:v>309.06524658203119</c:v>
                </c:pt>
                <c:pt idx="9517">
                  <c:v>263.2764892578125</c:v>
                </c:pt>
                <c:pt idx="9518">
                  <c:v>228.63331604003909</c:v>
                </c:pt>
                <c:pt idx="9519">
                  <c:v>233.04060363769531</c:v>
                </c:pt>
                <c:pt idx="9520">
                  <c:v>260.66964721679688</c:v>
                </c:pt>
                <c:pt idx="9521">
                  <c:v>263.49813842773438</c:v>
                </c:pt>
                <c:pt idx="9522">
                  <c:v>262.2559814453125</c:v>
                </c:pt>
                <c:pt idx="9523">
                  <c:v>280.86642456054688</c:v>
                </c:pt>
                <c:pt idx="9524">
                  <c:v>276.79510498046881</c:v>
                </c:pt>
                <c:pt idx="9525">
                  <c:v>291.41183471679688</c:v>
                </c:pt>
                <c:pt idx="9526">
                  <c:v>265.110107421875</c:v>
                </c:pt>
                <c:pt idx="9527">
                  <c:v>292.5689697265625</c:v>
                </c:pt>
                <c:pt idx="9528">
                  <c:v>300.39956665039063</c:v>
                </c:pt>
                <c:pt idx="9529">
                  <c:v>250.59465026855469</c:v>
                </c:pt>
                <c:pt idx="9530">
                  <c:v>241.01893615722659</c:v>
                </c:pt>
                <c:pt idx="9531">
                  <c:v>273.84063720703119</c:v>
                </c:pt>
                <c:pt idx="9532">
                  <c:v>226.70591735839841</c:v>
                </c:pt>
                <c:pt idx="9533">
                  <c:v>220.0975646972656</c:v>
                </c:pt>
                <c:pt idx="9534">
                  <c:v>255.94493103027341</c:v>
                </c:pt>
                <c:pt idx="9535">
                  <c:v>274.32888793945313</c:v>
                </c:pt>
                <c:pt idx="9536">
                  <c:v>279.95223999023438</c:v>
                </c:pt>
                <c:pt idx="9537">
                  <c:v>215.78816223144531</c:v>
                </c:pt>
                <c:pt idx="9538">
                  <c:v>289.64175415039063</c:v>
                </c:pt>
                <c:pt idx="9539">
                  <c:v>347.53985595703119</c:v>
                </c:pt>
                <c:pt idx="9540">
                  <c:v>353.64288330078119</c:v>
                </c:pt>
                <c:pt idx="9541">
                  <c:v>408.82208251953119</c:v>
                </c:pt>
                <c:pt idx="9542">
                  <c:v>595.4588623046875</c:v>
                </c:pt>
                <c:pt idx="9543">
                  <c:v>297.73159790039063</c:v>
                </c:pt>
                <c:pt idx="9544">
                  <c:v>244.75929260253909</c:v>
                </c:pt>
                <c:pt idx="9545">
                  <c:v>264.59536743164063</c:v>
                </c:pt>
                <c:pt idx="9546">
                  <c:v>288.76596069335938</c:v>
                </c:pt>
                <c:pt idx="9547">
                  <c:v>268.74853515625</c:v>
                </c:pt>
                <c:pt idx="9548">
                  <c:v>287.81069946289063</c:v>
                </c:pt>
                <c:pt idx="9549">
                  <c:v>267.84942626953119</c:v>
                </c:pt>
                <c:pt idx="9550">
                  <c:v>273.27548217773438</c:v>
                </c:pt>
                <c:pt idx="9551">
                  <c:v>301.04800415039063</c:v>
                </c:pt>
                <c:pt idx="9552">
                  <c:v>360.07855224609381</c:v>
                </c:pt>
                <c:pt idx="9553">
                  <c:v>337.36935424804688</c:v>
                </c:pt>
                <c:pt idx="9554">
                  <c:v>355.30435180664063</c:v>
                </c:pt>
                <c:pt idx="9555">
                  <c:v>304.56002807617188</c:v>
                </c:pt>
                <c:pt idx="9556">
                  <c:v>349.21200561523438</c:v>
                </c:pt>
                <c:pt idx="9557">
                  <c:v>366.69619750976563</c:v>
                </c:pt>
                <c:pt idx="9558">
                  <c:v>278.98294067382813</c:v>
                </c:pt>
                <c:pt idx="9559">
                  <c:v>360.35540771484381</c:v>
                </c:pt>
                <c:pt idx="9560">
                  <c:v>359.3533935546875</c:v>
                </c:pt>
                <c:pt idx="9561">
                  <c:v>290.903564453125</c:v>
                </c:pt>
                <c:pt idx="9562">
                  <c:v>408.18173217773438</c:v>
                </c:pt>
                <c:pt idx="9563">
                  <c:v>373.88882446289063</c:v>
                </c:pt>
                <c:pt idx="9564">
                  <c:v>359.42782592773438</c:v>
                </c:pt>
                <c:pt idx="9565">
                  <c:v>377.85540771484381</c:v>
                </c:pt>
                <c:pt idx="9566">
                  <c:v>414.10089111328119</c:v>
                </c:pt>
                <c:pt idx="9567">
                  <c:v>453.836669921875</c:v>
                </c:pt>
                <c:pt idx="9568">
                  <c:v>503.51235961914063</c:v>
                </c:pt>
                <c:pt idx="9569">
                  <c:v>486.06826782226563</c:v>
                </c:pt>
                <c:pt idx="9570">
                  <c:v>435.66561889648438</c:v>
                </c:pt>
                <c:pt idx="9571">
                  <c:v>410.93438720703119</c:v>
                </c:pt>
                <c:pt idx="9572">
                  <c:v>554.61077880859375</c:v>
                </c:pt>
                <c:pt idx="9573">
                  <c:v>516.15460205078125</c:v>
                </c:pt>
                <c:pt idx="9574">
                  <c:v>551.05120849609375</c:v>
                </c:pt>
                <c:pt idx="9575">
                  <c:v>508.22299194335938</c:v>
                </c:pt>
                <c:pt idx="9576">
                  <c:v>628.59088134765625</c:v>
                </c:pt>
                <c:pt idx="9577">
                  <c:v>574.97149658203125</c:v>
                </c:pt>
                <c:pt idx="9578">
                  <c:v>581.70819091796875</c:v>
                </c:pt>
                <c:pt idx="9579">
                  <c:v>702.6077880859375</c:v>
                </c:pt>
                <c:pt idx="9580">
                  <c:v>664.95428466796875</c:v>
                </c:pt>
                <c:pt idx="9581">
                  <c:v>572.30023193359375</c:v>
                </c:pt>
                <c:pt idx="9582">
                  <c:v>589.12115478515625</c:v>
                </c:pt>
                <c:pt idx="9583">
                  <c:v>680.7449951171875</c:v>
                </c:pt>
                <c:pt idx="9584">
                  <c:v>763.40240478515625</c:v>
                </c:pt>
                <c:pt idx="9585">
                  <c:v>684.6868896484375</c:v>
                </c:pt>
                <c:pt idx="9586">
                  <c:v>705.71588134765625</c:v>
                </c:pt>
                <c:pt idx="9587">
                  <c:v>729.74371337890625</c:v>
                </c:pt>
                <c:pt idx="9588">
                  <c:v>548.55963134765625</c:v>
                </c:pt>
                <c:pt idx="9589">
                  <c:v>446.06814575195313</c:v>
                </c:pt>
                <c:pt idx="9590">
                  <c:v>544.69366455078125</c:v>
                </c:pt>
                <c:pt idx="9591">
                  <c:v>588.4520263671875</c:v>
                </c:pt>
                <c:pt idx="9592">
                  <c:v>543.13946533203125</c:v>
                </c:pt>
                <c:pt idx="9593">
                  <c:v>525.8939208984375</c:v>
                </c:pt>
                <c:pt idx="9594">
                  <c:v>618.43487548828125</c:v>
                </c:pt>
                <c:pt idx="9595">
                  <c:v>700.93243408203125</c:v>
                </c:pt>
                <c:pt idx="9596">
                  <c:v>561.13323974609375</c:v>
                </c:pt>
                <c:pt idx="9597">
                  <c:v>593.87945556640625</c:v>
                </c:pt>
                <c:pt idx="9598">
                  <c:v>721.69549560546875</c:v>
                </c:pt>
                <c:pt idx="9599">
                  <c:v>578.39825439453125</c:v>
                </c:pt>
                <c:pt idx="9600">
                  <c:v>753.08697509765625</c:v>
                </c:pt>
                <c:pt idx="9601">
                  <c:v>729.26507568359375</c:v>
                </c:pt>
                <c:pt idx="9602">
                  <c:v>816.04510498046875</c:v>
                </c:pt>
                <c:pt idx="9603">
                  <c:v>846.26580810546875</c:v>
                </c:pt>
                <c:pt idx="9604">
                  <c:v>940.13458251953125</c:v>
                </c:pt>
                <c:pt idx="9605">
                  <c:v>637.78125</c:v>
                </c:pt>
                <c:pt idx="9606">
                  <c:v>792.57464599609375</c:v>
                </c:pt>
                <c:pt idx="9607">
                  <c:v>753.74566650390625</c:v>
                </c:pt>
                <c:pt idx="9608">
                  <c:v>891.20501708984375</c:v>
                </c:pt>
                <c:pt idx="9609">
                  <c:v>940.97039794921875</c:v>
                </c:pt>
                <c:pt idx="9610">
                  <c:v>969.98846435546875</c:v>
                </c:pt>
                <c:pt idx="9611">
                  <c:v>1038.723510742188</c:v>
                </c:pt>
                <c:pt idx="9612">
                  <c:v>994.9498291015625</c:v>
                </c:pt>
                <c:pt idx="9613">
                  <c:v>940.25433349609375</c:v>
                </c:pt>
                <c:pt idx="9614">
                  <c:v>1160.717163085938</c:v>
                </c:pt>
                <c:pt idx="9615">
                  <c:v>1309.885864257812</c:v>
                </c:pt>
                <c:pt idx="9616">
                  <c:v>1390.269775390625</c:v>
                </c:pt>
                <c:pt idx="9617">
                  <c:v>1046.650268554688</c:v>
                </c:pt>
                <c:pt idx="9618">
                  <c:v>1132.547241210938</c:v>
                </c:pt>
                <c:pt idx="9619">
                  <c:v>1064.776977539062</c:v>
                </c:pt>
                <c:pt idx="9620">
                  <c:v>1107.983032226562</c:v>
                </c:pt>
                <c:pt idx="9621">
                  <c:v>1017.209411621094</c:v>
                </c:pt>
                <c:pt idx="9622">
                  <c:v>1125.542358398438</c:v>
                </c:pt>
                <c:pt idx="9623">
                  <c:v>997.54278564453125</c:v>
                </c:pt>
                <c:pt idx="9624">
                  <c:v>1051.404296875</c:v>
                </c:pt>
                <c:pt idx="9625">
                  <c:v>1212.82861328125</c:v>
                </c:pt>
                <c:pt idx="9626">
                  <c:v>1334.034057617188</c:v>
                </c:pt>
                <c:pt idx="9627">
                  <c:v>1052.890258789062</c:v>
                </c:pt>
                <c:pt idx="9628">
                  <c:v>1154.329345703125</c:v>
                </c:pt>
                <c:pt idx="9629">
                  <c:v>1478.902709960938</c:v>
                </c:pt>
                <c:pt idx="9630">
                  <c:v>1496.568969726562</c:v>
                </c:pt>
                <c:pt idx="9631">
                  <c:v>1712.668579101562</c:v>
                </c:pt>
                <c:pt idx="9632">
                  <c:v>1733.321655273438</c:v>
                </c:pt>
                <c:pt idx="9633">
                  <c:v>1522.7470703125</c:v>
                </c:pt>
                <c:pt idx="9634">
                  <c:v>1566.210815429688</c:v>
                </c:pt>
                <c:pt idx="9635">
                  <c:v>1460.960327148438</c:v>
                </c:pt>
                <c:pt idx="9636">
                  <c:v>1510.152465820312</c:v>
                </c:pt>
                <c:pt idx="9637">
                  <c:v>1657.194091796875</c:v>
                </c:pt>
                <c:pt idx="9638">
                  <c:v>1553.338012695312</c:v>
                </c:pt>
                <c:pt idx="9639">
                  <c:v>1480.165161132812</c:v>
                </c:pt>
                <c:pt idx="9640">
                  <c:v>1800.707885742188</c:v>
                </c:pt>
                <c:pt idx="9641">
                  <c:v>1763.483154296875</c:v>
                </c:pt>
                <c:pt idx="9642">
                  <c:v>1604.229370117188</c:v>
                </c:pt>
                <c:pt idx="9643">
                  <c:v>1518.477905273438</c:v>
                </c:pt>
                <c:pt idx="9644">
                  <c:v>1540.108764648438</c:v>
                </c:pt>
                <c:pt idx="9645">
                  <c:v>1702.345947265625</c:v>
                </c:pt>
                <c:pt idx="9646">
                  <c:v>1615.998901367188</c:v>
                </c:pt>
                <c:pt idx="9647">
                  <c:v>1631.663452148438</c:v>
                </c:pt>
                <c:pt idx="9648">
                  <c:v>1493.0830078125</c:v>
                </c:pt>
                <c:pt idx="9649">
                  <c:v>1587.157348632812</c:v>
                </c:pt>
                <c:pt idx="9650">
                  <c:v>1684.655395507812</c:v>
                </c:pt>
                <c:pt idx="9651">
                  <c:v>1571.761352539062</c:v>
                </c:pt>
                <c:pt idx="9652">
                  <c:v>1664.433227539062</c:v>
                </c:pt>
                <c:pt idx="9653">
                  <c:v>1894.440795898438</c:v>
                </c:pt>
                <c:pt idx="9654">
                  <c:v>1758.70751953125</c:v>
                </c:pt>
                <c:pt idx="9655">
                  <c:v>1876.873657226562</c:v>
                </c:pt>
                <c:pt idx="9656">
                  <c:v>1757.046508789062</c:v>
                </c:pt>
                <c:pt idx="9657">
                  <c:v>1808.062622070312</c:v>
                </c:pt>
                <c:pt idx="9658">
                  <c:v>1655.148803710938</c:v>
                </c:pt>
                <c:pt idx="9659">
                  <c:v>1756.636840820312</c:v>
                </c:pt>
                <c:pt idx="9660">
                  <c:v>1736.831420898438</c:v>
                </c:pt>
                <c:pt idx="9661">
                  <c:v>1765.689819335938</c:v>
                </c:pt>
                <c:pt idx="9662">
                  <c:v>1825.444213867188</c:v>
                </c:pt>
                <c:pt idx="9663">
                  <c:v>1748.118408203125</c:v>
                </c:pt>
                <c:pt idx="9664">
                  <c:v>1662.7373046875</c:v>
                </c:pt>
                <c:pt idx="9665">
                  <c:v>1811.459106445312</c:v>
                </c:pt>
                <c:pt idx="9666">
                  <c:v>1887.075561523438</c:v>
                </c:pt>
                <c:pt idx="9667">
                  <c:v>1707.863159179688</c:v>
                </c:pt>
                <c:pt idx="9668">
                  <c:v>2023.039672851562</c:v>
                </c:pt>
                <c:pt idx="9669">
                  <c:v>1962.063354492188</c:v>
                </c:pt>
                <c:pt idx="9670">
                  <c:v>2097.238037109375</c:v>
                </c:pt>
                <c:pt idx="9671">
                  <c:v>1732.912109375</c:v>
                </c:pt>
                <c:pt idx="9672">
                  <c:v>1815.830932617188</c:v>
                </c:pt>
                <c:pt idx="9673">
                  <c:v>1940.197998046875</c:v>
                </c:pt>
                <c:pt idx="9674">
                  <c:v>2041.880981445312</c:v>
                </c:pt>
                <c:pt idx="9675">
                  <c:v>1874.382080078125</c:v>
                </c:pt>
                <c:pt idx="9676">
                  <c:v>1868.588012695312</c:v>
                </c:pt>
                <c:pt idx="9677">
                  <c:v>1940.2802734375</c:v>
                </c:pt>
                <c:pt idx="9678">
                  <c:v>1664.959838867188</c:v>
                </c:pt>
                <c:pt idx="9679">
                  <c:v>1703.753295898438</c:v>
                </c:pt>
                <c:pt idx="9680">
                  <c:v>1775.130493164062</c:v>
                </c:pt>
                <c:pt idx="9681">
                  <c:v>1740.87255859375</c:v>
                </c:pt>
                <c:pt idx="9682">
                  <c:v>1717.38818359375</c:v>
                </c:pt>
                <c:pt idx="9683">
                  <c:v>1689.649047851562</c:v>
                </c:pt>
                <c:pt idx="9684">
                  <c:v>1709.911865234375</c:v>
                </c:pt>
                <c:pt idx="9685">
                  <c:v>1564.24560546875</c:v>
                </c:pt>
                <c:pt idx="9686">
                  <c:v>1578.726684570312</c:v>
                </c:pt>
                <c:pt idx="9687">
                  <c:v>1607.859008789062</c:v>
                </c:pt>
                <c:pt idx="9688">
                  <c:v>1934.109008789062</c:v>
                </c:pt>
                <c:pt idx="9689">
                  <c:v>1686.80126953125</c:v>
                </c:pt>
                <c:pt idx="9690">
                  <c:v>1625.872436523438</c:v>
                </c:pt>
                <c:pt idx="9691">
                  <c:v>1749.945556640625</c:v>
                </c:pt>
                <c:pt idx="9692">
                  <c:v>1794.275268554688</c:v>
                </c:pt>
                <c:pt idx="9693">
                  <c:v>1711.824340820312</c:v>
                </c:pt>
                <c:pt idx="9694">
                  <c:v>1554.979614257812</c:v>
                </c:pt>
                <c:pt idx="9695">
                  <c:v>1598.019409179688</c:v>
                </c:pt>
                <c:pt idx="9696">
                  <c:v>1627.903442382812</c:v>
                </c:pt>
                <c:pt idx="9697">
                  <c:v>1607.59326171875</c:v>
                </c:pt>
                <c:pt idx="9698">
                  <c:v>1963.41259765625</c:v>
                </c:pt>
                <c:pt idx="9699">
                  <c:v>1674.240112304688</c:v>
                </c:pt>
                <c:pt idx="9700">
                  <c:v>1672.576293945312</c:v>
                </c:pt>
                <c:pt idx="9701">
                  <c:v>1498.792846679688</c:v>
                </c:pt>
                <c:pt idx="9702">
                  <c:v>1379.813842773438</c:v>
                </c:pt>
                <c:pt idx="9703">
                  <c:v>1416.055297851562</c:v>
                </c:pt>
                <c:pt idx="9704">
                  <c:v>1299.992797851562</c:v>
                </c:pt>
                <c:pt idx="9705">
                  <c:v>1509.823974609375</c:v>
                </c:pt>
                <c:pt idx="9706">
                  <c:v>1505.02978515625</c:v>
                </c:pt>
                <c:pt idx="9707">
                  <c:v>1494.776000976562</c:v>
                </c:pt>
                <c:pt idx="9708">
                  <c:v>1681.945678710938</c:v>
                </c:pt>
                <c:pt idx="9709">
                  <c:v>1576.412841796875</c:v>
                </c:pt>
                <c:pt idx="9710">
                  <c:v>1589.712646484375</c:v>
                </c:pt>
                <c:pt idx="9711">
                  <c:v>1610.076538085938</c:v>
                </c:pt>
                <c:pt idx="9712">
                  <c:v>1648.704711914062</c:v>
                </c:pt>
                <c:pt idx="9713">
                  <c:v>1692.422973632812</c:v>
                </c:pt>
                <c:pt idx="9714">
                  <c:v>1603.317993164062</c:v>
                </c:pt>
                <c:pt idx="9715">
                  <c:v>1535.407470703125</c:v>
                </c:pt>
                <c:pt idx="9716">
                  <c:v>1401.68310546875</c:v>
                </c:pt>
                <c:pt idx="9717">
                  <c:v>1470.272705078125</c:v>
                </c:pt>
                <c:pt idx="9718">
                  <c:v>1474.619995117188</c:v>
                </c:pt>
                <c:pt idx="9719">
                  <c:v>1486.548706054688</c:v>
                </c:pt>
                <c:pt idx="9720">
                  <c:v>1456.234497070312</c:v>
                </c:pt>
                <c:pt idx="9721">
                  <c:v>1423.588989257812</c:v>
                </c:pt>
                <c:pt idx="9722">
                  <c:v>1311.53564453125</c:v>
                </c:pt>
                <c:pt idx="9723">
                  <c:v>1246.542846679688</c:v>
                </c:pt>
                <c:pt idx="9724">
                  <c:v>1311.714111328125</c:v>
                </c:pt>
                <c:pt idx="9725">
                  <c:v>1370.937133789062</c:v>
                </c:pt>
                <c:pt idx="9726">
                  <c:v>1397.616088867188</c:v>
                </c:pt>
                <c:pt idx="9727">
                  <c:v>1275.20654296875</c:v>
                </c:pt>
                <c:pt idx="9728">
                  <c:v>1031.761352539062</c:v>
                </c:pt>
                <c:pt idx="9729">
                  <c:v>1092.758666992188</c:v>
                </c:pt>
                <c:pt idx="9730">
                  <c:v>955.84527587890625</c:v>
                </c:pt>
                <c:pt idx="9731">
                  <c:v>1025.691528320312</c:v>
                </c:pt>
                <c:pt idx="9732">
                  <c:v>1000.655578613281</c:v>
                </c:pt>
                <c:pt idx="9733">
                  <c:v>928.797607421875</c:v>
                </c:pt>
                <c:pt idx="9734">
                  <c:v>1034.296997070312</c:v>
                </c:pt>
                <c:pt idx="9735">
                  <c:v>1265.299194335938</c:v>
                </c:pt>
                <c:pt idx="9736">
                  <c:v>1211.539428710938</c:v>
                </c:pt>
                <c:pt idx="9737">
                  <c:v>1085.868041992188</c:v>
                </c:pt>
                <c:pt idx="9738">
                  <c:v>908.59234619140625</c:v>
                </c:pt>
                <c:pt idx="9739">
                  <c:v>962.913818359375</c:v>
                </c:pt>
                <c:pt idx="9740">
                  <c:v>1144.922241210938</c:v>
                </c:pt>
                <c:pt idx="9741">
                  <c:v>1190.661499023438</c:v>
                </c:pt>
                <c:pt idx="9742">
                  <c:v>1040.544921875</c:v>
                </c:pt>
                <c:pt idx="9743">
                  <c:v>863.59222412109375</c:v>
                </c:pt>
                <c:pt idx="9744">
                  <c:v>895.52923583984375</c:v>
                </c:pt>
                <c:pt idx="9745">
                  <c:v>967.30535888671875</c:v>
                </c:pt>
                <c:pt idx="9746">
                  <c:v>880.8802490234375</c:v>
                </c:pt>
                <c:pt idx="9747">
                  <c:v>803.50323486328125</c:v>
                </c:pt>
                <c:pt idx="9748">
                  <c:v>780.09442138671875</c:v>
                </c:pt>
                <c:pt idx="9749">
                  <c:v>833.06024169921875</c:v>
                </c:pt>
                <c:pt idx="9750">
                  <c:v>840.4805908203125</c:v>
                </c:pt>
                <c:pt idx="9751">
                  <c:v>823.50299072265625</c:v>
                </c:pt>
                <c:pt idx="9752">
                  <c:v>887.92523193359375</c:v>
                </c:pt>
                <c:pt idx="9753">
                  <c:v>948.32928466796875</c:v>
                </c:pt>
                <c:pt idx="9754">
                  <c:v>832.3074951171875</c:v>
                </c:pt>
                <c:pt idx="9755">
                  <c:v>639.70196533203125</c:v>
                </c:pt>
                <c:pt idx="9756">
                  <c:v>540.14691162109375</c:v>
                </c:pt>
                <c:pt idx="9757">
                  <c:v>624.98919677734375</c:v>
                </c:pt>
                <c:pt idx="9758">
                  <c:v>580.45416259765625</c:v>
                </c:pt>
                <c:pt idx="9759">
                  <c:v>605.63616943359375</c:v>
                </c:pt>
                <c:pt idx="9760">
                  <c:v>594.29132080078125</c:v>
                </c:pt>
                <c:pt idx="9761">
                  <c:v>526.65594482421875</c:v>
                </c:pt>
                <c:pt idx="9762">
                  <c:v>466.79421997070313</c:v>
                </c:pt>
                <c:pt idx="9763">
                  <c:v>509.434814453125</c:v>
                </c:pt>
                <c:pt idx="9764">
                  <c:v>546.34637451171875</c:v>
                </c:pt>
                <c:pt idx="9765">
                  <c:v>651.1983642578125</c:v>
                </c:pt>
                <c:pt idx="9766">
                  <c:v>610.84698486328125</c:v>
                </c:pt>
                <c:pt idx="9767">
                  <c:v>672.33258056640625</c:v>
                </c:pt>
                <c:pt idx="9768">
                  <c:v>683.8167724609375</c:v>
                </c:pt>
                <c:pt idx="9769">
                  <c:v>533.09173583984375</c:v>
                </c:pt>
                <c:pt idx="9770">
                  <c:v>491.52239990234381</c:v>
                </c:pt>
                <c:pt idx="9771">
                  <c:v>390.91134643554688</c:v>
                </c:pt>
                <c:pt idx="9772">
                  <c:v>386.54684448242188</c:v>
                </c:pt>
                <c:pt idx="9773">
                  <c:v>549.34771728515625</c:v>
                </c:pt>
                <c:pt idx="9774">
                  <c:v>564.86029052734375</c:v>
                </c:pt>
                <c:pt idx="9775">
                  <c:v>564.30914306640625</c:v>
                </c:pt>
                <c:pt idx="9776">
                  <c:v>669.56048583984375</c:v>
                </c:pt>
                <c:pt idx="9777">
                  <c:v>590.79010009765625</c:v>
                </c:pt>
                <c:pt idx="9778">
                  <c:v>345.10012817382813</c:v>
                </c:pt>
                <c:pt idx="9779">
                  <c:v>374.26583862304688</c:v>
                </c:pt>
                <c:pt idx="9780">
                  <c:v>667.737060546875</c:v>
                </c:pt>
                <c:pt idx="9781">
                  <c:v>561.07489013671875</c:v>
                </c:pt>
                <c:pt idx="9782">
                  <c:v>351.82540893554688</c:v>
                </c:pt>
                <c:pt idx="9783">
                  <c:v>145.35307312011719</c:v>
                </c:pt>
                <c:pt idx="9784">
                  <c:v>152.62892150878909</c:v>
                </c:pt>
                <c:pt idx="9785">
                  <c:v>223.22395324707031</c:v>
                </c:pt>
                <c:pt idx="9786">
                  <c:v>221.7308349609375</c:v>
                </c:pt>
                <c:pt idx="9787">
                  <c:v>468.91738891601563</c:v>
                </c:pt>
                <c:pt idx="9788">
                  <c:v>432.47128295898438</c:v>
                </c:pt>
                <c:pt idx="9789">
                  <c:v>346.097412109375</c:v>
                </c:pt>
                <c:pt idx="9790">
                  <c:v>417.37786865234381</c:v>
                </c:pt>
                <c:pt idx="9791">
                  <c:v>430.01144409179688</c:v>
                </c:pt>
                <c:pt idx="9792">
                  <c:v>321.0941162109375</c:v>
                </c:pt>
                <c:pt idx="9793">
                  <c:v>256.98614501953119</c:v>
                </c:pt>
                <c:pt idx="9794">
                  <c:v>330.71792602539063</c:v>
                </c:pt>
                <c:pt idx="9795">
                  <c:v>345.24411010742188</c:v>
                </c:pt>
                <c:pt idx="9796">
                  <c:v>372.75247192382813</c:v>
                </c:pt>
                <c:pt idx="9797">
                  <c:v>354.12319946289063</c:v>
                </c:pt>
                <c:pt idx="9798">
                  <c:v>477.30728149414063</c:v>
                </c:pt>
                <c:pt idx="9799">
                  <c:v>329.38262939453119</c:v>
                </c:pt>
                <c:pt idx="9800">
                  <c:v>282.07186889648438</c:v>
                </c:pt>
                <c:pt idx="9801">
                  <c:v>238.04685974121091</c:v>
                </c:pt>
                <c:pt idx="9802">
                  <c:v>270.07333374023438</c:v>
                </c:pt>
                <c:pt idx="9803">
                  <c:v>388.82415771484381</c:v>
                </c:pt>
                <c:pt idx="9804">
                  <c:v>400.42996215820313</c:v>
                </c:pt>
                <c:pt idx="9805">
                  <c:v>375.28515625</c:v>
                </c:pt>
                <c:pt idx="9806">
                  <c:v>391.439697265625</c:v>
                </c:pt>
                <c:pt idx="9807">
                  <c:v>449.32513427734381</c:v>
                </c:pt>
                <c:pt idx="9808">
                  <c:v>420.0372314453125</c:v>
                </c:pt>
                <c:pt idx="9809">
                  <c:v>334.00244140625</c:v>
                </c:pt>
                <c:pt idx="9810">
                  <c:v>323.5413818359375</c:v>
                </c:pt>
                <c:pt idx="9811">
                  <c:v>358.09481811523438</c:v>
                </c:pt>
                <c:pt idx="9812">
                  <c:v>387.974853515625</c:v>
                </c:pt>
                <c:pt idx="9813">
                  <c:v>362.23428344726563</c:v>
                </c:pt>
                <c:pt idx="9814">
                  <c:v>339.65115356445313</c:v>
                </c:pt>
                <c:pt idx="9815">
                  <c:v>294.31271362304688</c:v>
                </c:pt>
                <c:pt idx="9816">
                  <c:v>248.3980407714844</c:v>
                </c:pt>
                <c:pt idx="9817">
                  <c:v>213.8569641113281</c:v>
                </c:pt>
                <c:pt idx="9818">
                  <c:v>295.39163208007813</c:v>
                </c:pt>
                <c:pt idx="9819">
                  <c:v>299.77545166015619</c:v>
                </c:pt>
                <c:pt idx="9820">
                  <c:v>303.73812866210938</c:v>
                </c:pt>
                <c:pt idx="9821">
                  <c:v>217.57774353027341</c:v>
                </c:pt>
                <c:pt idx="9822">
                  <c:v>173.03163146972659</c:v>
                </c:pt>
                <c:pt idx="9823">
                  <c:v>225.45103454589841</c:v>
                </c:pt>
                <c:pt idx="9824">
                  <c:v>274.95684814453119</c:v>
                </c:pt>
                <c:pt idx="9825">
                  <c:v>235.0289306640625</c:v>
                </c:pt>
                <c:pt idx="9826">
                  <c:v>197.4119873046875</c:v>
                </c:pt>
                <c:pt idx="9827">
                  <c:v>323.11532592773438</c:v>
                </c:pt>
                <c:pt idx="9828">
                  <c:v>273.64163208007813</c:v>
                </c:pt>
                <c:pt idx="9829">
                  <c:v>276.316650390625</c:v>
                </c:pt>
                <c:pt idx="9830">
                  <c:v>324.21145629882813</c:v>
                </c:pt>
                <c:pt idx="9831">
                  <c:v>281.8079833984375</c:v>
                </c:pt>
                <c:pt idx="9832">
                  <c:v>298.74075317382813</c:v>
                </c:pt>
                <c:pt idx="9833">
                  <c:v>331.78729248046881</c:v>
                </c:pt>
                <c:pt idx="9834">
                  <c:v>290.80953979492188</c:v>
                </c:pt>
                <c:pt idx="9835">
                  <c:v>212.45069885253909</c:v>
                </c:pt>
                <c:pt idx="9836">
                  <c:v>203.35871887207031</c:v>
                </c:pt>
                <c:pt idx="9837">
                  <c:v>207.50941467285159</c:v>
                </c:pt>
                <c:pt idx="9838">
                  <c:v>248.25459289550781</c:v>
                </c:pt>
                <c:pt idx="9839">
                  <c:v>301.06381225585938</c:v>
                </c:pt>
                <c:pt idx="9840">
                  <c:v>295.42828369140619</c:v>
                </c:pt>
                <c:pt idx="9841">
                  <c:v>313.20291137695313</c:v>
                </c:pt>
                <c:pt idx="9842">
                  <c:v>284.64627075195313</c:v>
                </c:pt>
                <c:pt idx="9843">
                  <c:v>220.95359802246091</c:v>
                </c:pt>
                <c:pt idx="9844">
                  <c:v>218.49244689941409</c:v>
                </c:pt>
                <c:pt idx="9845">
                  <c:v>213.07975769042969</c:v>
                </c:pt>
                <c:pt idx="9846">
                  <c:v>228.6261291503906</c:v>
                </c:pt>
                <c:pt idx="9847">
                  <c:v>231.4377746582031</c:v>
                </c:pt>
                <c:pt idx="9848">
                  <c:v>210.64533996582031</c:v>
                </c:pt>
                <c:pt idx="9849">
                  <c:v>262.98794555664063</c:v>
                </c:pt>
                <c:pt idx="9850">
                  <c:v>203.67622375488281</c:v>
                </c:pt>
                <c:pt idx="9851">
                  <c:v>293.73458862304688</c:v>
                </c:pt>
                <c:pt idx="9852">
                  <c:v>267.31320190429688</c:v>
                </c:pt>
                <c:pt idx="9853">
                  <c:v>274.06613159179688</c:v>
                </c:pt>
                <c:pt idx="9854">
                  <c:v>295.21017456054688</c:v>
                </c:pt>
                <c:pt idx="9855">
                  <c:v>264.57562255859381</c:v>
                </c:pt>
                <c:pt idx="9856">
                  <c:v>259.81869506835938</c:v>
                </c:pt>
                <c:pt idx="9857">
                  <c:v>300.4122314453125</c:v>
                </c:pt>
                <c:pt idx="9858">
                  <c:v>314.14556884765619</c:v>
                </c:pt>
                <c:pt idx="9859">
                  <c:v>305.96343994140619</c:v>
                </c:pt>
                <c:pt idx="9860">
                  <c:v>278.5350341796875</c:v>
                </c:pt>
                <c:pt idx="9861">
                  <c:v>246.648681640625</c:v>
                </c:pt>
                <c:pt idx="9862">
                  <c:v>248.68891906738281</c:v>
                </c:pt>
                <c:pt idx="9863">
                  <c:v>247.93513488769531</c:v>
                </c:pt>
                <c:pt idx="9864">
                  <c:v>243.35395812988281</c:v>
                </c:pt>
                <c:pt idx="9865">
                  <c:v>240.26420593261719</c:v>
                </c:pt>
                <c:pt idx="9866">
                  <c:v>265.48297119140619</c:v>
                </c:pt>
                <c:pt idx="9867">
                  <c:v>242.6006774902344</c:v>
                </c:pt>
                <c:pt idx="9868">
                  <c:v>214.98738098144531</c:v>
                </c:pt>
                <c:pt idx="9869">
                  <c:v>239.6473693847656</c:v>
                </c:pt>
                <c:pt idx="9870">
                  <c:v>250.6907043457031</c:v>
                </c:pt>
                <c:pt idx="9871">
                  <c:v>256.97946166992188</c:v>
                </c:pt>
                <c:pt idx="9872">
                  <c:v>265.71466064453119</c:v>
                </c:pt>
                <c:pt idx="9873">
                  <c:v>271.40249633789063</c:v>
                </c:pt>
                <c:pt idx="9874">
                  <c:v>293.77505493164063</c:v>
                </c:pt>
                <c:pt idx="9875">
                  <c:v>251.7722473144531</c:v>
                </c:pt>
                <c:pt idx="9876">
                  <c:v>301.67788696289063</c:v>
                </c:pt>
                <c:pt idx="9877">
                  <c:v>293.39141845703119</c:v>
                </c:pt>
                <c:pt idx="9878">
                  <c:v>301.45980834960938</c:v>
                </c:pt>
                <c:pt idx="9879">
                  <c:v>281.49432373046881</c:v>
                </c:pt>
                <c:pt idx="9880">
                  <c:v>276.38381958007813</c:v>
                </c:pt>
                <c:pt idx="9881">
                  <c:v>272.18777465820313</c:v>
                </c:pt>
                <c:pt idx="9882">
                  <c:v>308.00619506835938</c:v>
                </c:pt>
                <c:pt idx="9883">
                  <c:v>314.88967895507813</c:v>
                </c:pt>
                <c:pt idx="9884">
                  <c:v>317.83697509765619</c:v>
                </c:pt>
                <c:pt idx="9885">
                  <c:v>263.97476196289063</c:v>
                </c:pt>
                <c:pt idx="9886">
                  <c:v>251.18943786621091</c:v>
                </c:pt>
                <c:pt idx="9887">
                  <c:v>250.36952209472659</c:v>
                </c:pt>
                <c:pt idx="9888">
                  <c:v>305.39541625976563</c:v>
                </c:pt>
                <c:pt idx="9889">
                  <c:v>322.31759643554688</c:v>
                </c:pt>
                <c:pt idx="9890">
                  <c:v>276.81539916992188</c:v>
                </c:pt>
                <c:pt idx="9891">
                  <c:v>273.66802978515619</c:v>
                </c:pt>
                <c:pt idx="9892">
                  <c:v>249.11616516113281</c:v>
                </c:pt>
                <c:pt idx="9893">
                  <c:v>218.45562744140619</c:v>
                </c:pt>
                <c:pt idx="9894">
                  <c:v>313.17129516601563</c:v>
                </c:pt>
                <c:pt idx="9895">
                  <c:v>260.95889282226563</c:v>
                </c:pt>
                <c:pt idx="9896">
                  <c:v>275.1522216796875</c:v>
                </c:pt>
                <c:pt idx="9897">
                  <c:v>334.07620239257813</c:v>
                </c:pt>
                <c:pt idx="9898">
                  <c:v>346.26296997070313</c:v>
                </c:pt>
                <c:pt idx="9899">
                  <c:v>342.12210083007813</c:v>
                </c:pt>
                <c:pt idx="9900">
                  <c:v>313.56521606445313</c:v>
                </c:pt>
                <c:pt idx="9901">
                  <c:v>301.16497802734381</c:v>
                </c:pt>
                <c:pt idx="9902">
                  <c:v>306.32992553710938</c:v>
                </c:pt>
                <c:pt idx="9903">
                  <c:v>311.44076538085938</c:v>
                </c:pt>
                <c:pt idx="9904">
                  <c:v>290.72747802734381</c:v>
                </c:pt>
                <c:pt idx="9905">
                  <c:v>313.72207641601563</c:v>
                </c:pt>
                <c:pt idx="9906">
                  <c:v>325.3553466796875</c:v>
                </c:pt>
                <c:pt idx="9907">
                  <c:v>299.38565063476563</c:v>
                </c:pt>
                <c:pt idx="9908">
                  <c:v>339.13198852539063</c:v>
                </c:pt>
                <c:pt idx="9909">
                  <c:v>331.6571044921875</c:v>
                </c:pt>
                <c:pt idx="9910">
                  <c:v>392.10879516601563</c:v>
                </c:pt>
                <c:pt idx="9911">
                  <c:v>318.44064331054688</c:v>
                </c:pt>
                <c:pt idx="9912">
                  <c:v>333.82733154296881</c:v>
                </c:pt>
                <c:pt idx="9913">
                  <c:v>343.46652221679688</c:v>
                </c:pt>
                <c:pt idx="9914">
                  <c:v>374.76846313476563</c:v>
                </c:pt>
                <c:pt idx="9915">
                  <c:v>394.30203247070313</c:v>
                </c:pt>
                <c:pt idx="9916">
                  <c:v>413.4989013671875</c:v>
                </c:pt>
                <c:pt idx="9917">
                  <c:v>330.35638427734381</c:v>
                </c:pt>
                <c:pt idx="9918">
                  <c:v>497.92703247070313</c:v>
                </c:pt>
                <c:pt idx="9919">
                  <c:v>522.00323486328125</c:v>
                </c:pt>
                <c:pt idx="9920">
                  <c:v>573.67266845703125</c:v>
                </c:pt>
                <c:pt idx="9921">
                  <c:v>479.79244995117188</c:v>
                </c:pt>
                <c:pt idx="9922">
                  <c:v>503.41973876953119</c:v>
                </c:pt>
                <c:pt idx="9923">
                  <c:v>590.81866455078125</c:v>
                </c:pt>
                <c:pt idx="9924">
                  <c:v>511.85934448242188</c:v>
                </c:pt>
                <c:pt idx="9925">
                  <c:v>499.28585815429688</c:v>
                </c:pt>
                <c:pt idx="9926">
                  <c:v>480.03036499023438</c:v>
                </c:pt>
                <c:pt idx="9927">
                  <c:v>545.14996337890625</c:v>
                </c:pt>
                <c:pt idx="9928">
                  <c:v>480.09011840820313</c:v>
                </c:pt>
                <c:pt idx="9929">
                  <c:v>514.35211181640625</c:v>
                </c:pt>
                <c:pt idx="9930">
                  <c:v>554.29736328125</c:v>
                </c:pt>
                <c:pt idx="9931">
                  <c:v>559.82452392578125</c:v>
                </c:pt>
                <c:pt idx="9932">
                  <c:v>512.7724609375</c:v>
                </c:pt>
                <c:pt idx="9933">
                  <c:v>479.84835815429688</c:v>
                </c:pt>
                <c:pt idx="9934">
                  <c:v>441.08126831054688</c:v>
                </c:pt>
                <c:pt idx="9935">
                  <c:v>556.31341552734375</c:v>
                </c:pt>
                <c:pt idx="9936">
                  <c:v>580.604736328125</c:v>
                </c:pt>
                <c:pt idx="9937">
                  <c:v>606.7236328125</c:v>
                </c:pt>
                <c:pt idx="9938">
                  <c:v>578.73236083984375</c:v>
                </c:pt>
                <c:pt idx="9939">
                  <c:v>624.1861572265625</c:v>
                </c:pt>
                <c:pt idx="9940">
                  <c:v>551.5166015625</c:v>
                </c:pt>
                <c:pt idx="9941">
                  <c:v>617.67681884765625</c:v>
                </c:pt>
                <c:pt idx="9942">
                  <c:v>777.736572265625</c:v>
                </c:pt>
                <c:pt idx="9943">
                  <c:v>758.995361328125</c:v>
                </c:pt>
                <c:pt idx="9944">
                  <c:v>650.76507568359375</c:v>
                </c:pt>
                <c:pt idx="9945">
                  <c:v>624.32965087890625</c:v>
                </c:pt>
                <c:pt idx="9946">
                  <c:v>604.72235107421875</c:v>
                </c:pt>
                <c:pt idx="9947">
                  <c:v>659.4542236328125</c:v>
                </c:pt>
                <c:pt idx="9948">
                  <c:v>686.9708251953125</c:v>
                </c:pt>
                <c:pt idx="9949">
                  <c:v>762.9114990234375</c:v>
                </c:pt>
                <c:pt idx="9950">
                  <c:v>671.85260009765625</c:v>
                </c:pt>
                <c:pt idx="9951">
                  <c:v>777.21295166015625</c:v>
                </c:pt>
                <c:pt idx="9952">
                  <c:v>883.48699951171875</c:v>
                </c:pt>
                <c:pt idx="9953">
                  <c:v>1004.236999511719</c:v>
                </c:pt>
                <c:pt idx="9954">
                  <c:v>789.00885009765625</c:v>
                </c:pt>
                <c:pt idx="9955">
                  <c:v>978.944091796875</c:v>
                </c:pt>
                <c:pt idx="9956">
                  <c:v>1126.422973632812</c:v>
                </c:pt>
                <c:pt idx="9957">
                  <c:v>955.77825927734375</c:v>
                </c:pt>
                <c:pt idx="9958">
                  <c:v>823.26422119140625</c:v>
                </c:pt>
                <c:pt idx="9959">
                  <c:v>1101.565551757812</c:v>
                </c:pt>
                <c:pt idx="9960">
                  <c:v>981.86883544921875</c:v>
                </c:pt>
                <c:pt idx="9961">
                  <c:v>887.90960693359375</c:v>
                </c:pt>
                <c:pt idx="9962">
                  <c:v>922.623291015625</c:v>
                </c:pt>
                <c:pt idx="9963">
                  <c:v>795.63055419921875</c:v>
                </c:pt>
                <c:pt idx="9964">
                  <c:v>933.8258056640625</c:v>
                </c:pt>
                <c:pt idx="9965">
                  <c:v>736.6922607421875</c:v>
                </c:pt>
                <c:pt idx="9966">
                  <c:v>823.77764892578125</c:v>
                </c:pt>
                <c:pt idx="9967">
                  <c:v>763.51318359375</c:v>
                </c:pt>
                <c:pt idx="9968">
                  <c:v>985.72393798828125</c:v>
                </c:pt>
                <c:pt idx="9969">
                  <c:v>856.396240234375</c:v>
                </c:pt>
                <c:pt idx="9970">
                  <c:v>969.39093017578125</c:v>
                </c:pt>
                <c:pt idx="9971">
                  <c:v>967.41168212890625</c:v>
                </c:pt>
                <c:pt idx="9972">
                  <c:v>871.51300048828125</c:v>
                </c:pt>
                <c:pt idx="9973">
                  <c:v>818.76019287109375</c:v>
                </c:pt>
                <c:pt idx="9974">
                  <c:v>880.5765380859375</c:v>
                </c:pt>
                <c:pt idx="9975">
                  <c:v>877.28057861328125</c:v>
                </c:pt>
                <c:pt idx="9976">
                  <c:v>907.2669677734375</c:v>
                </c:pt>
                <c:pt idx="9977">
                  <c:v>994.93701171875</c:v>
                </c:pt>
                <c:pt idx="9978">
                  <c:v>969.232177734375</c:v>
                </c:pt>
                <c:pt idx="9979">
                  <c:v>1164.696655273438</c:v>
                </c:pt>
                <c:pt idx="9980">
                  <c:v>1129.398803710938</c:v>
                </c:pt>
                <c:pt idx="9981">
                  <c:v>1204.71533203125</c:v>
                </c:pt>
                <c:pt idx="9982">
                  <c:v>1115.900268554688</c:v>
                </c:pt>
                <c:pt idx="9983">
                  <c:v>1094.387573242188</c:v>
                </c:pt>
                <c:pt idx="9984">
                  <c:v>947.95465087890625</c:v>
                </c:pt>
                <c:pt idx="9985">
                  <c:v>956.67181396484375</c:v>
                </c:pt>
                <c:pt idx="9986">
                  <c:v>1050.938842773438</c:v>
                </c:pt>
                <c:pt idx="9987">
                  <c:v>946.47442626953125</c:v>
                </c:pt>
                <c:pt idx="9988">
                  <c:v>1152.069458007812</c:v>
                </c:pt>
                <c:pt idx="9989">
                  <c:v>1277.914428710938</c:v>
                </c:pt>
                <c:pt idx="9990">
                  <c:v>1184.901611328125</c:v>
                </c:pt>
                <c:pt idx="9991">
                  <c:v>1271.542846679688</c:v>
                </c:pt>
                <c:pt idx="9992">
                  <c:v>1362.449584960938</c:v>
                </c:pt>
                <c:pt idx="9993">
                  <c:v>1434.204467773438</c:v>
                </c:pt>
                <c:pt idx="9994">
                  <c:v>1333.093383789062</c:v>
                </c:pt>
                <c:pt idx="9995">
                  <c:v>1297.423706054688</c:v>
                </c:pt>
                <c:pt idx="9996">
                  <c:v>1340.585693359375</c:v>
                </c:pt>
                <c:pt idx="9997">
                  <c:v>1287.215209960938</c:v>
                </c:pt>
                <c:pt idx="9998">
                  <c:v>1333.728637695312</c:v>
                </c:pt>
                <c:pt idx="9999">
                  <c:v>1456.358276367188</c:v>
                </c:pt>
                <c:pt idx="10000">
                  <c:v>1349.585083007812</c:v>
                </c:pt>
                <c:pt idx="10001">
                  <c:v>1264.281982421875</c:v>
                </c:pt>
                <c:pt idx="10002">
                  <c:v>1428.744384765625</c:v>
                </c:pt>
                <c:pt idx="10003">
                  <c:v>1523.824340820312</c:v>
                </c:pt>
                <c:pt idx="10004">
                  <c:v>1513.684448242188</c:v>
                </c:pt>
                <c:pt idx="10005">
                  <c:v>1406.469482421875</c:v>
                </c:pt>
                <c:pt idx="10006">
                  <c:v>1459.874389648438</c:v>
                </c:pt>
                <c:pt idx="10007">
                  <c:v>1390.518188476562</c:v>
                </c:pt>
                <c:pt idx="10008">
                  <c:v>1430.0966796875</c:v>
                </c:pt>
                <c:pt idx="10009">
                  <c:v>1403.963134765625</c:v>
                </c:pt>
                <c:pt idx="10010">
                  <c:v>1361.163330078125</c:v>
                </c:pt>
                <c:pt idx="10011">
                  <c:v>1294.554565429688</c:v>
                </c:pt>
                <c:pt idx="10012">
                  <c:v>1307.49951171875</c:v>
                </c:pt>
                <c:pt idx="10013">
                  <c:v>1464.577026367188</c:v>
                </c:pt>
                <c:pt idx="10014">
                  <c:v>1597.531127929688</c:v>
                </c:pt>
                <c:pt idx="10015">
                  <c:v>1705.26416015625</c:v>
                </c:pt>
                <c:pt idx="10016">
                  <c:v>1814.1103515625</c:v>
                </c:pt>
                <c:pt idx="10017">
                  <c:v>1822.130615234375</c:v>
                </c:pt>
                <c:pt idx="10018">
                  <c:v>1795.635131835938</c:v>
                </c:pt>
                <c:pt idx="10019">
                  <c:v>1816.143920898438</c:v>
                </c:pt>
                <c:pt idx="10020">
                  <c:v>1598.064331054688</c:v>
                </c:pt>
                <c:pt idx="10021">
                  <c:v>1719.424194335938</c:v>
                </c:pt>
                <c:pt idx="10022">
                  <c:v>1811.005249023438</c:v>
                </c:pt>
                <c:pt idx="10023">
                  <c:v>1903.415405273438</c:v>
                </c:pt>
                <c:pt idx="10024">
                  <c:v>1974.544799804688</c:v>
                </c:pt>
                <c:pt idx="10025">
                  <c:v>2002.1728515625</c:v>
                </c:pt>
                <c:pt idx="10026">
                  <c:v>1998.813110351562</c:v>
                </c:pt>
                <c:pt idx="10027">
                  <c:v>2080.248779296875</c:v>
                </c:pt>
                <c:pt idx="10028">
                  <c:v>2104.30712890625</c:v>
                </c:pt>
                <c:pt idx="10029">
                  <c:v>1967.465576171875</c:v>
                </c:pt>
                <c:pt idx="10030">
                  <c:v>1940.09326171875</c:v>
                </c:pt>
                <c:pt idx="10031">
                  <c:v>1895.294799804688</c:v>
                </c:pt>
                <c:pt idx="10032">
                  <c:v>2048.17626953125</c:v>
                </c:pt>
                <c:pt idx="10033">
                  <c:v>2096.219482421875</c:v>
                </c:pt>
                <c:pt idx="10034">
                  <c:v>1891.113403320312</c:v>
                </c:pt>
                <c:pt idx="10035">
                  <c:v>1864.525024414062</c:v>
                </c:pt>
                <c:pt idx="10036">
                  <c:v>1674.722534179688</c:v>
                </c:pt>
                <c:pt idx="10037">
                  <c:v>1666.862915039062</c:v>
                </c:pt>
                <c:pt idx="10038">
                  <c:v>1723.72021484375</c:v>
                </c:pt>
                <c:pt idx="10039">
                  <c:v>1817.051391601562</c:v>
                </c:pt>
                <c:pt idx="10040">
                  <c:v>1887.707641601562</c:v>
                </c:pt>
                <c:pt idx="10041">
                  <c:v>1863.996459960938</c:v>
                </c:pt>
                <c:pt idx="10042">
                  <c:v>1659.571411132812</c:v>
                </c:pt>
                <c:pt idx="10043">
                  <c:v>1639.481079101562</c:v>
                </c:pt>
                <c:pt idx="10044">
                  <c:v>1477.913208007812</c:v>
                </c:pt>
                <c:pt idx="10045">
                  <c:v>1544.84130859375</c:v>
                </c:pt>
                <c:pt idx="10046">
                  <c:v>1576.997192382812</c:v>
                </c:pt>
                <c:pt idx="10047">
                  <c:v>1636.006103515625</c:v>
                </c:pt>
                <c:pt idx="10048">
                  <c:v>1669.715087890625</c:v>
                </c:pt>
                <c:pt idx="10049">
                  <c:v>1482.866088867188</c:v>
                </c:pt>
                <c:pt idx="10050">
                  <c:v>1591.075561523438</c:v>
                </c:pt>
                <c:pt idx="10051">
                  <c:v>1543.434326171875</c:v>
                </c:pt>
                <c:pt idx="10052">
                  <c:v>1663.644409179688</c:v>
                </c:pt>
                <c:pt idx="10053">
                  <c:v>1634.383666992188</c:v>
                </c:pt>
                <c:pt idx="10054">
                  <c:v>1528.800659179688</c:v>
                </c:pt>
                <c:pt idx="10055">
                  <c:v>1629.296264648438</c:v>
                </c:pt>
                <c:pt idx="10056">
                  <c:v>1775.19482421875</c:v>
                </c:pt>
                <c:pt idx="10057">
                  <c:v>1610.60498046875</c:v>
                </c:pt>
                <c:pt idx="10058">
                  <c:v>1904.303833007812</c:v>
                </c:pt>
                <c:pt idx="10059">
                  <c:v>1951.912353515625</c:v>
                </c:pt>
                <c:pt idx="10060">
                  <c:v>2059.77880859375</c:v>
                </c:pt>
                <c:pt idx="10061">
                  <c:v>2045.390625</c:v>
                </c:pt>
                <c:pt idx="10062">
                  <c:v>1834.954223632812</c:v>
                </c:pt>
                <c:pt idx="10063">
                  <c:v>1806.068603515625</c:v>
                </c:pt>
                <c:pt idx="10064">
                  <c:v>1659.841430664062</c:v>
                </c:pt>
                <c:pt idx="10065">
                  <c:v>1594.154296875</c:v>
                </c:pt>
                <c:pt idx="10066">
                  <c:v>1881.016479492188</c:v>
                </c:pt>
                <c:pt idx="10067">
                  <c:v>1884.265258789062</c:v>
                </c:pt>
                <c:pt idx="10068">
                  <c:v>1715.206176757812</c:v>
                </c:pt>
                <c:pt idx="10069">
                  <c:v>1700.171630859375</c:v>
                </c:pt>
                <c:pt idx="10070">
                  <c:v>1653.750854492188</c:v>
                </c:pt>
                <c:pt idx="10071">
                  <c:v>1616.252319335938</c:v>
                </c:pt>
                <c:pt idx="10072">
                  <c:v>1610.989868164062</c:v>
                </c:pt>
                <c:pt idx="10073">
                  <c:v>1722.88037109375</c:v>
                </c:pt>
                <c:pt idx="10074">
                  <c:v>1637.593627929688</c:v>
                </c:pt>
                <c:pt idx="10075">
                  <c:v>1768.416015625</c:v>
                </c:pt>
                <c:pt idx="10076">
                  <c:v>1755.609130859375</c:v>
                </c:pt>
                <c:pt idx="10077">
                  <c:v>1695.5986328125</c:v>
                </c:pt>
                <c:pt idx="10078">
                  <c:v>1572.421142578125</c:v>
                </c:pt>
                <c:pt idx="10079">
                  <c:v>1581.203247070312</c:v>
                </c:pt>
                <c:pt idx="10080">
                  <c:v>1417.661010742188</c:v>
                </c:pt>
                <c:pt idx="10081">
                  <c:v>1517.481689453125</c:v>
                </c:pt>
                <c:pt idx="10082">
                  <c:v>1300.511352539062</c:v>
                </c:pt>
                <c:pt idx="10083">
                  <c:v>1209.27978515625</c:v>
                </c:pt>
                <c:pt idx="10084">
                  <c:v>1172.616821289062</c:v>
                </c:pt>
                <c:pt idx="10085">
                  <c:v>1289.729858398438</c:v>
                </c:pt>
                <c:pt idx="10086">
                  <c:v>1450.309936523438</c:v>
                </c:pt>
                <c:pt idx="10087">
                  <c:v>1543.7138671875</c:v>
                </c:pt>
                <c:pt idx="10088">
                  <c:v>1400.892211914062</c:v>
                </c:pt>
                <c:pt idx="10089">
                  <c:v>1525.044067382812</c:v>
                </c:pt>
                <c:pt idx="10090">
                  <c:v>1465.457763671875</c:v>
                </c:pt>
                <c:pt idx="10091">
                  <c:v>1427.000610351562</c:v>
                </c:pt>
                <c:pt idx="10092">
                  <c:v>1262.184448242188</c:v>
                </c:pt>
                <c:pt idx="10093">
                  <c:v>1255.8125</c:v>
                </c:pt>
                <c:pt idx="10094">
                  <c:v>1516.4716796875</c:v>
                </c:pt>
                <c:pt idx="10095">
                  <c:v>1240.165405273438</c:v>
                </c:pt>
                <c:pt idx="10096">
                  <c:v>1319.209594726562</c:v>
                </c:pt>
                <c:pt idx="10097">
                  <c:v>1355.142700195312</c:v>
                </c:pt>
                <c:pt idx="10098">
                  <c:v>1409.698120117188</c:v>
                </c:pt>
                <c:pt idx="10099">
                  <c:v>1264.693481445312</c:v>
                </c:pt>
                <c:pt idx="10100">
                  <c:v>1296.629760742188</c:v>
                </c:pt>
                <c:pt idx="10101">
                  <c:v>1123.771606445312</c:v>
                </c:pt>
                <c:pt idx="10102">
                  <c:v>1061.254272460938</c:v>
                </c:pt>
                <c:pt idx="10103">
                  <c:v>1003.771606445312</c:v>
                </c:pt>
                <c:pt idx="10104">
                  <c:v>986.10198974609375</c:v>
                </c:pt>
                <c:pt idx="10105">
                  <c:v>1081.649169921875</c:v>
                </c:pt>
                <c:pt idx="10106">
                  <c:v>1207.720581054688</c:v>
                </c:pt>
                <c:pt idx="10107">
                  <c:v>1177.675659179688</c:v>
                </c:pt>
                <c:pt idx="10108">
                  <c:v>1132.167114257812</c:v>
                </c:pt>
                <c:pt idx="10109">
                  <c:v>1004.159912109375</c:v>
                </c:pt>
                <c:pt idx="10110">
                  <c:v>1117.28466796875</c:v>
                </c:pt>
                <c:pt idx="10111">
                  <c:v>1132.91552734375</c:v>
                </c:pt>
                <c:pt idx="10112">
                  <c:v>915.802001953125</c:v>
                </c:pt>
                <c:pt idx="10113">
                  <c:v>957.89215087890625</c:v>
                </c:pt>
                <c:pt idx="10114">
                  <c:v>928.99066162109375</c:v>
                </c:pt>
                <c:pt idx="10115">
                  <c:v>995.16729736328125</c:v>
                </c:pt>
                <c:pt idx="10116">
                  <c:v>877.264404296875</c:v>
                </c:pt>
                <c:pt idx="10117">
                  <c:v>850.32598876953125</c:v>
                </c:pt>
                <c:pt idx="10118">
                  <c:v>733.32818603515625</c:v>
                </c:pt>
                <c:pt idx="10119">
                  <c:v>810.76727294921875</c:v>
                </c:pt>
                <c:pt idx="10120">
                  <c:v>766.76788330078125</c:v>
                </c:pt>
                <c:pt idx="10121">
                  <c:v>685.5570068359375</c:v>
                </c:pt>
                <c:pt idx="10122">
                  <c:v>545.86248779296875</c:v>
                </c:pt>
                <c:pt idx="10123">
                  <c:v>477.3885498046875</c:v>
                </c:pt>
                <c:pt idx="10124">
                  <c:v>588.29705810546875</c:v>
                </c:pt>
                <c:pt idx="10125">
                  <c:v>615.12579345703125</c:v>
                </c:pt>
                <c:pt idx="10126">
                  <c:v>683.6072998046875</c:v>
                </c:pt>
                <c:pt idx="10127">
                  <c:v>827.17144775390625</c:v>
                </c:pt>
                <c:pt idx="10128">
                  <c:v>822.3052978515625</c:v>
                </c:pt>
                <c:pt idx="10129">
                  <c:v>820.833740234375</c:v>
                </c:pt>
                <c:pt idx="10130">
                  <c:v>635.32354736328125</c:v>
                </c:pt>
                <c:pt idx="10131">
                  <c:v>492.77383422851563</c:v>
                </c:pt>
                <c:pt idx="10132">
                  <c:v>378.67660522460938</c:v>
                </c:pt>
                <c:pt idx="10133">
                  <c:v>446.99456787109381</c:v>
                </c:pt>
                <c:pt idx="10134">
                  <c:v>629.62176513671875</c:v>
                </c:pt>
                <c:pt idx="10135">
                  <c:v>751.27313232421875</c:v>
                </c:pt>
                <c:pt idx="10136">
                  <c:v>812.1964111328125</c:v>
                </c:pt>
                <c:pt idx="10137">
                  <c:v>782.76763916015625</c:v>
                </c:pt>
                <c:pt idx="10138">
                  <c:v>734.17047119140625</c:v>
                </c:pt>
                <c:pt idx="10139">
                  <c:v>717.60394287109375</c:v>
                </c:pt>
                <c:pt idx="10140">
                  <c:v>741.22161865234375</c:v>
                </c:pt>
                <c:pt idx="10141">
                  <c:v>564.60150146484375</c:v>
                </c:pt>
                <c:pt idx="10142">
                  <c:v>476.30734252929688</c:v>
                </c:pt>
                <c:pt idx="10143">
                  <c:v>408.87582397460938</c:v>
                </c:pt>
                <c:pt idx="10144">
                  <c:v>379.79156494140619</c:v>
                </c:pt>
                <c:pt idx="10145">
                  <c:v>357.00640869140619</c:v>
                </c:pt>
                <c:pt idx="10146">
                  <c:v>484.32571411132813</c:v>
                </c:pt>
                <c:pt idx="10147">
                  <c:v>308.19244384765619</c:v>
                </c:pt>
                <c:pt idx="10148">
                  <c:v>329.83038330078119</c:v>
                </c:pt>
                <c:pt idx="10149">
                  <c:v>280.36398315429688</c:v>
                </c:pt>
                <c:pt idx="10150">
                  <c:v>346.95248413085938</c:v>
                </c:pt>
                <c:pt idx="10151">
                  <c:v>308.98275756835938</c:v>
                </c:pt>
                <c:pt idx="10152">
                  <c:v>316.67507934570313</c:v>
                </c:pt>
                <c:pt idx="10153">
                  <c:v>418.7259521484375</c:v>
                </c:pt>
                <c:pt idx="10154">
                  <c:v>495.45989990234381</c:v>
                </c:pt>
                <c:pt idx="10155">
                  <c:v>301.91900634765619</c:v>
                </c:pt>
                <c:pt idx="10156">
                  <c:v>404.475341796875</c:v>
                </c:pt>
                <c:pt idx="10157">
                  <c:v>410.93228149414063</c:v>
                </c:pt>
                <c:pt idx="10158">
                  <c:v>398.28860473632813</c:v>
                </c:pt>
                <c:pt idx="10159">
                  <c:v>451.75555419921881</c:v>
                </c:pt>
                <c:pt idx="10160">
                  <c:v>408.25460815429688</c:v>
                </c:pt>
                <c:pt idx="10161">
                  <c:v>361.22067260742188</c:v>
                </c:pt>
                <c:pt idx="10162">
                  <c:v>460.2813720703125</c:v>
                </c:pt>
                <c:pt idx="10163">
                  <c:v>445.97796630859381</c:v>
                </c:pt>
                <c:pt idx="10164">
                  <c:v>399.7496337890625</c:v>
                </c:pt>
                <c:pt idx="10165">
                  <c:v>375.3060302734375</c:v>
                </c:pt>
                <c:pt idx="10166">
                  <c:v>282.09707641601563</c:v>
                </c:pt>
                <c:pt idx="10167">
                  <c:v>409.20751953125</c:v>
                </c:pt>
                <c:pt idx="10168">
                  <c:v>331.84805297851563</c:v>
                </c:pt>
                <c:pt idx="10169">
                  <c:v>516.48455810546875</c:v>
                </c:pt>
                <c:pt idx="10170">
                  <c:v>273.57431030273438</c:v>
                </c:pt>
                <c:pt idx="10171">
                  <c:v>197.69822692871091</c:v>
                </c:pt>
                <c:pt idx="10172">
                  <c:v>257.03909301757813</c:v>
                </c:pt>
                <c:pt idx="10173">
                  <c:v>277.84130859375</c:v>
                </c:pt>
                <c:pt idx="10174">
                  <c:v>266.01339721679688</c:v>
                </c:pt>
                <c:pt idx="10175">
                  <c:v>237.0141906738281</c:v>
                </c:pt>
                <c:pt idx="10176">
                  <c:v>281.92861938476563</c:v>
                </c:pt>
                <c:pt idx="10177">
                  <c:v>297.7479248046875</c:v>
                </c:pt>
                <c:pt idx="10178">
                  <c:v>259.52865600585938</c:v>
                </c:pt>
                <c:pt idx="10179">
                  <c:v>259.09548950195313</c:v>
                </c:pt>
                <c:pt idx="10180">
                  <c:v>347.46310424804688</c:v>
                </c:pt>
                <c:pt idx="10181">
                  <c:v>355.58160400390619</c:v>
                </c:pt>
                <c:pt idx="10182">
                  <c:v>392.23159790039063</c:v>
                </c:pt>
                <c:pt idx="10183">
                  <c:v>345.99520874023438</c:v>
                </c:pt>
                <c:pt idx="10184">
                  <c:v>316.138671875</c:v>
                </c:pt>
                <c:pt idx="10185">
                  <c:v>339.10696411132813</c:v>
                </c:pt>
                <c:pt idx="10186">
                  <c:v>214.45831298828119</c:v>
                </c:pt>
                <c:pt idx="10187">
                  <c:v>265.00442504882813</c:v>
                </c:pt>
                <c:pt idx="10188">
                  <c:v>334.98403930664063</c:v>
                </c:pt>
                <c:pt idx="10189">
                  <c:v>265.36239624023438</c:v>
                </c:pt>
                <c:pt idx="10190">
                  <c:v>285.54550170898438</c:v>
                </c:pt>
                <c:pt idx="10191">
                  <c:v>338.14828491210938</c:v>
                </c:pt>
                <c:pt idx="10192">
                  <c:v>331.17373657226563</c:v>
                </c:pt>
                <c:pt idx="10193">
                  <c:v>350.73916625976563</c:v>
                </c:pt>
                <c:pt idx="10194">
                  <c:v>337.82791137695313</c:v>
                </c:pt>
                <c:pt idx="10195">
                  <c:v>325.39559936523438</c:v>
                </c:pt>
                <c:pt idx="10196">
                  <c:v>376.76589965820313</c:v>
                </c:pt>
                <c:pt idx="10197">
                  <c:v>402.69265747070313</c:v>
                </c:pt>
                <c:pt idx="10198">
                  <c:v>305.48330688476563</c:v>
                </c:pt>
                <c:pt idx="10199">
                  <c:v>273.76980590820313</c:v>
                </c:pt>
                <c:pt idx="10200">
                  <c:v>376.18478393554688</c:v>
                </c:pt>
                <c:pt idx="10201">
                  <c:v>308.27572631835938</c:v>
                </c:pt>
                <c:pt idx="10202">
                  <c:v>248.3842468261719</c:v>
                </c:pt>
                <c:pt idx="10203">
                  <c:v>186.87933349609381</c:v>
                </c:pt>
                <c:pt idx="10204">
                  <c:v>262.06533813476563</c:v>
                </c:pt>
                <c:pt idx="10205">
                  <c:v>203.34419250488281</c:v>
                </c:pt>
                <c:pt idx="10206">
                  <c:v>255.56166076660159</c:v>
                </c:pt>
                <c:pt idx="10207">
                  <c:v>267.84286499023438</c:v>
                </c:pt>
                <c:pt idx="10208">
                  <c:v>275.3624267578125</c:v>
                </c:pt>
                <c:pt idx="10209">
                  <c:v>216.14338684082031</c:v>
                </c:pt>
                <c:pt idx="10210">
                  <c:v>220.152099609375</c:v>
                </c:pt>
                <c:pt idx="10211">
                  <c:v>324.955322265625</c:v>
                </c:pt>
                <c:pt idx="10212">
                  <c:v>333.61672973632813</c:v>
                </c:pt>
                <c:pt idx="10213">
                  <c:v>315.13690185546881</c:v>
                </c:pt>
                <c:pt idx="10214">
                  <c:v>296.46975708007813</c:v>
                </c:pt>
                <c:pt idx="10215">
                  <c:v>274.32135009765619</c:v>
                </c:pt>
                <c:pt idx="10216">
                  <c:v>250.10893249511719</c:v>
                </c:pt>
                <c:pt idx="10217">
                  <c:v>254.56858825683591</c:v>
                </c:pt>
                <c:pt idx="10218">
                  <c:v>198.30271911621091</c:v>
                </c:pt>
                <c:pt idx="10219">
                  <c:v>233.53062438964841</c:v>
                </c:pt>
                <c:pt idx="10220">
                  <c:v>242.50544738769531</c:v>
                </c:pt>
                <c:pt idx="10221">
                  <c:v>258.90130615234381</c:v>
                </c:pt>
                <c:pt idx="10222">
                  <c:v>269.58511352539063</c:v>
                </c:pt>
                <c:pt idx="10223">
                  <c:v>265.56210327148438</c:v>
                </c:pt>
                <c:pt idx="10224">
                  <c:v>239.37701416015619</c:v>
                </c:pt>
                <c:pt idx="10225">
                  <c:v>233.63148498535159</c:v>
                </c:pt>
                <c:pt idx="10226">
                  <c:v>251.11054992675781</c:v>
                </c:pt>
                <c:pt idx="10227">
                  <c:v>259.94647216796881</c:v>
                </c:pt>
                <c:pt idx="10228">
                  <c:v>249.32057189941409</c:v>
                </c:pt>
                <c:pt idx="10229">
                  <c:v>307.70346069335938</c:v>
                </c:pt>
                <c:pt idx="10230">
                  <c:v>205.4346008300781</c:v>
                </c:pt>
                <c:pt idx="10231">
                  <c:v>200.7532958984375</c:v>
                </c:pt>
                <c:pt idx="10232">
                  <c:v>304.971435546875</c:v>
                </c:pt>
                <c:pt idx="10233">
                  <c:v>406.97714233398438</c:v>
                </c:pt>
                <c:pt idx="10234">
                  <c:v>296.5484619140625</c:v>
                </c:pt>
                <c:pt idx="10235">
                  <c:v>207.7099304199219</c:v>
                </c:pt>
                <c:pt idx="10236">
                  <c:v>180.4938659667969</c:v>
                </c:pt>
                <c:pt idx="10237">
                  <c:v>189.54182434082031</c:v>
                </c:pt>
                <c:pt idx="10238">
                  <c:v>191.48089599609381</c:v>
                </c:pt>
                <c:pt idx="10239">
                  <c:v>289.75253295898438</c:v>
                </c:pt>
                <c:pt idx="10240">
                  <c:v>217.15025329589841</c:v>
                </c:pt>
                <c:pt idx="10241">
                  <c:v>213.72254943847659</c:v>
                </c:pt>
                <c:pt idx="10242">
                  <c:v>211.0865783691406</c:v>
                </c:pt>
                <c:pt idx="10243">
                  <c:v>187.91932678222659</c:v>
                </c:pt>
                <c:pt idx="10244">
                  <c:v>209.762939453125</c:v>
                </c:pt>
                <c:pt idx="10245">
                  <c:v>344.31594848632813</c:v>
                </c:pt>
                <c:pt idx="10246">
                  <c:v>249.02116394042969</c:v>
                </c:pt>
                <c:pt idx="10247">
                  <c:v>319.76864624023438</c:v>
                </c:pt>
                <c:pt idx="10248">
                  <c:v>270.48809814453119</c:v>
                </c:pt>
                <c:pt idx="10249">
                  <c:v>230.70268249511719</c:v>
                </c:pt>
                <c:pt idx="10250">
                  <c:v>264.93820190429688</c:v>
                </c:pt>
                <c:pt idx="10251">
                  <c:v>278.27435302734381</c:v>
                </c:pt>
                <c:pt idx="10252">
                  <c:v>313.92373657226563</c:v>
                </c:pt>
                <c:pt idx="10253">
                  <c:v>212.1920166015625</c:v>
                </c:pt>
                <c:pt idx="10254">
                  <c:v>237.45732116699219</c:v>
                </c:pt>
                <c:pt idx="10255">
                  <c:v>239.32501220703119</c:v>
                </c:pt>
                <c:pt idx="10256">
                  <c:v>383.27017211914063</c:v>
                </c:pt>
                <c:pt idx="10257">
                  <c:v>252.88618469238281</c:v>
                </c:pt>
                <c:pt idx="10258">
                  <c:v>327.78659057617188</c:v>
                </c:pt>
                <c:pt idx="10259">
                  <c:v>426.67788696289063</c:v>
                </c:pt>
                <c:pt idx="10260">
                  <c:v>339.20111083984381</c:v>
                </c:pt>
                <c:pt idx="10261">
                  <c:v>255.989990234375</c:v>
                </c:pt>
                <c:pt idx="10262">
                  <c:v>202.2185974121094</c:v>
                </c:pt>
                <c:pt idx="10263">
                  <c:v>292.85317993164063</c:v>
                </c:pt>
                <c:pt idx="10264">
                  <c:v>231.36790466308591</c:v>
                </c:pt>
                <c:pt idx="10265">
                  <c:v>243.39521789550781</c:v>
                </c:pt>
                <c:pt idx="10266">
                  <c:v>370.75732421875</c:v>
                </c:pt>
                <c:pt idx="10267">
                  <c:v>346.66424560546881</c:v>
                </c:pt>
                <c:pt idx="10268">
                  <c:v>320.68466186523438</c:v>
                </c:pt>
                <c:pt idx="10269">
                  <c:v>335.42758178710938</c:v>
                </c:pt>
                <c:pt idx="10270">
                  <c:v>318.286376953125</c:v>
                </c:pt>
                <c:pt idx="10271">
                  <c:v>363.00308227539063</c:v>
                </c:pt>
                <c:pt idx="10272">
                  <c:v>352.07659912109381</c:v>
                </c:pt>
                <c:pt idx="10273">
                  <c:v>381.80874633789063</c:v>
                </c:pt>
                <c:pt idx="10274">
                  <c:v>315.04974365234381</c:v>
                </c:pt>
                <c:pt idx="10275">
                  <c:v>357.1983642578125</c:v>
                </c:pt>
                <c:pt idx="10276">
                  <c:v>479.36886596679688</c:v>
                </c:pt>
                <c:pt idx="10277">
                  <c:v>358.57003784179688</c:v>
                </c:pt>
                <c:pt idx="10278">
                  <c:v>358.79122924804688</c:v>
                </c:pt>
                <c:pt idx="10279">
                  <c:v>430.52029418945313</c:v>
                </c:pt>
                <c:pt idx="10280">
                  <c:v>442.90673828125</c:v>
                </c:pt>
                <c:pt idx="10281">
                  <c:v>469.43280029296881</c:v>
                </c:pt>
                <c:pt idx="10282">
                  <c:v>412.93551635742188</c:v>
                </c:pt>
                <c:pt idx="10283">
                  <c:v>338.45010375976563</c:v>
                </c:pt>
                <c:pt idx="10284">
                  <c:v>308.13851928710938</c:v>
                </c:pt>
                <c:pt idx="10285">
                  <c:v>291.08541870117188</c:v>
                </c:pt>
                <c:pt idx="10286">
                  <c:v>405.83432006835938</c:v>
                </c:pt>
                <c:pt idx="10287">
                  <c:v>450.15176391601563</c:v>
                </c:pt>
                <c:pt idx="10288">
                  <c:v>412.28189086914063</c:v>
                </c:pt>
                <c:pt idx="10289">
                  <c:v>382.49472045898438</c:v>
                </c:pt>
                <c:pt idx="10290">
                  <c:v>413.30404663085938</c:v>
                </c:pt>
                <c:pt idx="10291">
                  <c:v>527.45697021484375</c:v>
                </c:pt>
                <c:pt idx="10292">
                  <c:v>418.79891967773438</c:v>
                </c:pt>
                <c:pt idx="10293">
                  <c:v>353.74957275390619</c:v>
                </c:pt>
                <c:pt idx="10294">
                  <c:v>461.28994750976563</c:v>
                </c:pt>
                <c:pt idx="10295">
                  <c:v>524.9344482421875</c:v>
                </c:pt>
                <c:pt idx="10296">
                  <c:v>643.36004638671875</c:v>
                </c:pt>
                <c:pt idx="10297">
                  <c:v>693.18353271484375</c:v>
                </c:pt>
                <c:pt idx="10298">
                  <c:v>496.77197265625</c:v>
                </c:pt>
                <c:pt idx="10299">
                  <c:v>603.2855224609375</c:v>
                </c:pt>
                <c:pt idx="10300">
                  <c:v>631.61480712890625</c:v>
                </c:pt>
                <c:pt idx="10301">
                  <c:v>469.31582641601563</c:v>
                </c:pt>
                <c:pt idx="10302">
                  <c:v>436.24465942382813</c:v>
                </c:pt>
                <c:pt idx="10303">
                  <c:v>563.7259521484375</c:v>
                </c:pt>
                <c:pt idx="10304">
                  <c:v>590.43365478515625</c:v>
                </c:pt>
                <c:pt idx="10305">
                  <c:v>550.3563232421875</c:v>
                </c:pt>
                <c:pt idx="10306">
                  <c:v>663.36248779296875</c:v>
                </c:pt>
                <c:pt idx="10307">
                  <c:v>954.04046630859375</c:v>
                </c:pt>
                <c:pt idx="10308">
                  <c:v>566.12652587890625</c:v>
                </c:pt>
                <c:pt idx="10309">
                  <c:v>598.27899169921875</c:v>
                </c:pt>
                <c:pt idx="10310">
                  <c:v>664.93170166015625</c:v>
                </c:pt>
                <c:pt idx="10311">
                  <c:v>664.3892822265625</c:v>
                </c:pt>
                <c:pt idx="10312">
                  <c:v>737.2427978515625</c:v>
                </c:pt>
                <c:pt idx="10313">
                  <c:v>722.63250732421875</c:v>
                </c:pt>
                <c:pt idx="10314">
                  <c:v>811.009033203125</c:v>
                </c:pt>
                <c:pt idx="10315">
                  <c:v>659.94024658203125</c:v>
                </c:pt>
                <c:pt idx="10316">
                  <c:v>796.02264404296875</c:v>
                </c:pt>
                <c:pt idx="10317">
                  <c:v>631.14678955078125</c:v>
                </c:pt>
                <c:pt idx="10318">
                  <c:v>693.5277099609375</c:v>
                </c:pt>
                <c:pt idx="10319">
                  <c:v>755.78961181640625</c:v>
                </c:pt>
                <c:pt idx="10320">
                  <c:v>765.36981201171875</c:v>
                </c:pt>
                <c:pt idx="10321">
                  <c:v>599.2537841796875</c:v>
                </c:pt>
                <c:pt idx="10322">
                  <c:v>701.6075439453125</c:v>
                </c:pt>
                <c:pt idx="10323">
                  <c:v>712.94305419921875</c:v>
                </c:pt>
                <c:pt idx="10324">
                  <c:v>809.69012451171875</c:v>
                </c:pt>
                <c:pt idx="10325">
                  <c:v>794.5107421875</c:v>
                </c:pt>
                <c:pt idx="10326">
                  <c:v>716.2315673828125</c:v>
                </c:pt>
                <c:pt idx="10327">
                  <c:v>734.18511962890625</c:v>
                </c:pt>
                <c:pt idx="10328">
                  <c:v>930.7918701171875</c:v>
                </c:pt>
                <c:pt idx="10329">
                  <c:v>889.5179443359375</c:v>
                </c:pt>
                <c:pt idx="10330">
                  <c:v>867.87628173828125</c:v>
                </c:pt>
                <c:pt idx="10331">
                  <c:v>941.80645751953125</c:v>
                </c:pt>
                <c:pt idx="10332">
                  <c:v>877.77276611328125</c:v>
                </c:pt>
                <c:pt idx="10333">
                  <c:v>942.05810546875</c:v>
                </c:pt>
                <c:pt idx="10334">
                  <c:v>1016.030700683594</c:v>
                </c:pt>
                <c:pt idx="10335">
                  <c:v>1083.143310546875</c:v>
                </c:pt>
                <c:pt idx="10336">
                  <c:v>1212.631225585938</c:v>
                </c:pt>
                <c:pt idx="10337">
                  <c:v>1161.971313476562</c:v>
                </c:pt>
                <c:pt idx="10338">
                  <c:v>1146.409790039062</c:v>
                </c:pt>
                <c:pt idx="10339">
                  <c:v>1157.661376953125</c:v>
                </c:pt>
                <c:pt idx="10340">
                  <c:v>1112.805541992188</c:v>
                </c:pt>
                <c:pt idx="10341">
                  <c:v>1104.565185546875</c:v>
                </c:pt>
                <c:pt idx="10342">
                  <c:v>1153.442993164062</c:v>
                </c:pt>
                <c:pt idx="10343">
                  <c:v>1167.899536132812</c:v>
                </c:pt>
                <c:pt idx="10344">
                  <c:v>1052.568237304688</c:v>
                </c:pt>
                <c:pt idx="10345">
                  <c:v>1102.672607421875</c:v>
                </c:pt>
                <c:pt idx="10346">
                  <c:v>1069.398071289062</c:v>
                </c:pt>
                <c:pt idx="10347">
                  <c:v>1109.11376953125</c:v>
                </c:pt>
                <c:pt idx="10348">
                  <c:v>1158.853149414062</c:v>
                </c:pt>
                <c:pt idx="10349">
                  <c:v>1154.173950195312</c:v>
                </c:pt>
                <c:pt idx="10350">
                  <c:v>1229.523559570312</c:v>
                </c:pt>
                <c:pt idx="10351">
                  <c:v>1306.538696289062</c:v>
                </c:pt>
                <c:pt idx="10352">
                  <c:v>1246.739868164062</c:v>
                </c:pt>
                <c:pt idx="10353">
                  <c:v>1368.427124023438</c:v>
                </c:pt>
                <c:pt idx="10354">
                  <c:v>1446.889282226562</c:v>
                </c:pt>
                <c:pt idx="10355">
                  <c:v>1515.700805664062</c:v>
                </c:pt>
                <c:pt idx="10356">
                  <c:v>1415.709838867188</c:v>
                </c:pt>
                <c:pt idx="10357">
                  <c:v>1354.0771484375</c:v>
                </c:pt>
                <c:pt idx="10358">
                  <c:v>1370.000854492188</c:v>
                </c:pt>
                <c:pt idx="10359">
                  <c:v>1421.756591796875</c:v>
                </c:pt>
                <c:pt idx="10360">
                  <c:v>1483.709106445312</c:v>
                </c:pt>
                <c:pt idx="10361">
                  <c:v>1527.035034179688</c:v>
                </c:pt>
                <c:pt idx="10362">
                  <c:v>1430.29638671875</c:v>
                </c:pt>
                <c:pt idx="10363">
                  <c:v>1406.144897460938</c:v>
                </c:pt>
                <c:pt idx="10364">
                  <c:v>1423.552368164062</c:v>
                </c:pt>
                <c:pt idx="10365">
                  <c:v>1464.776245117188</c:v>
                </c:pt>
                <c:pt idx="10366">
                  <c:v>1458.258178710938</c:v>
                </c:pt>
                <c:pt idx="10367">
                  <c:v>1514.310791015625</c:v>
                </c:pt>
                <c:pt idx="10368">
                  <c:v>1492.138305664062</c:v>
                </c:pt>
                <c:pt idx="10369">
                  <c:v>1466.0517578125</c:v>
                </c:pt>
                <c:pt idx="10370">
                  <c:v>1354.636108398438</c:v>
                </c:pt>
                <c:pt idx="10371">
                  <c:v>1340.741821289062</c:v>
                </c:pt>
                <c:pt idx="10372">
                  <c:v>1421.908813476562</c:v>
                </c:pt>
                <c:pt idx="10373">
                  <c:v>1424.482421875</c:v>
                </c:pt>
                <c:pt idx="10374">
                  <c:v>1484.98828125</c:v>
                </c:pt>
                <c:pt idx="10375">
                  <c:v>1484.214599609375</c:v>
                </c:pt>
                <c:pt idx="10376">
                  <c:v>1507.417236328125</c:v>
                </c:pt>
                <c:pt idx="10377">
                  <c:v>1473.153198242188</c:v>
                </c:pt>
                <c:pt idx="10378">
                  <c:v>1466.857055664062</c:v>
                </c:pt>
                <c:pt idx="10379">
                  <c:v>1515.117431640625</c:v>
                </c:pt>
                <c:pt idx="10380">
                  <c:v>1586.109008789062</c:v>
                </c:pt>
                <c:pt idx="10381">
                  <c:v>1548.756958007812</c:v>
                </c:pt>
                <c:pt idx="10382">
                  <c:v>1536.309814453125</c:v>
                </c:pt>
                <c:pt idx="10383">
                  <c:v>1597.224243164062</c:v>
                </c:pt>
                <c:pt idx="10384">
                  <c:v>1695.588745117188</c:v>
                </c:pt>
                <c:pt idx="10385">
                  <c:v>1677.198608398438</c:v>
                </c:pt>
                <c:pt idx="10386">
                  <c:v>1698.935791015625</c:v>
                </c:pt>
                <c:pt idx="10387">
                  <c:v>1669.620483398438</c:v>
                </c:pt>
                <c:pt idx="10388">
                  <c:v>1748.387817382812</c:v>
                </c:pt>
                <c:pt idx="10389">
                  <c:v>1796.651000976562</c:v>
                </c:pt>
                <c:pt idx="10390">
                  <c:v>1867.954223632812</c:v>
                </c:pt>
                <c:pt idx="10391">
                  <c:v>1887.501220703125</c:v>
                </c:pt>
                <c:pt idx="10392">
                  <c:v>1865.076538085938</c:v>
                </c:pt>
                <c:pt idx="10393">
                  <c:v>1934.199584960938</c:v>
                </c:pt>
                <c:pt idx="10394">
                  <c:v>1909.11279296875</c:v>
                </c:pt>
                <c:pt idx="10395">
                  <c:v>2012.135131835938</c:v>
                </c:pt>
                <c:pt idx="10396">
                  <c:v>1922.489379882812</c:v>
                </c:pt>
                <c:pt idx="10397">
                  <c:v>1959.138671875</c:v>
                </c:pt>
                <c:pt idx="10398">
                  <c:v>1927.364135742188</c:v>
                </c:pt>
                <c:pt idx="10399">
                  <c:v>1881.505004882812</c:v>
                </c:pt>
                <c:pt idx="10400">
                  <c:v>1792.638793945312</c:v>
                </c:pt>
                <c:pt idx="10401">
                  <c:v>1731.911010742188</c:v>
                </c:pt>
                <c:pt idx="10402">
                  <c:v>1690.341430664062</c:v>
                </c:pt>
                <c:pt idx="10403">
                  <c:v>1776.636962890625</c:v>
                </c:pt>
                <c:pt idx="10404">
                  <c:v>1820.779663085938</c:v>
                </c:pt>
                <c:pt idx="10405">
                  <c:v>1776.207641601562</c:v>
                </c:pt>
                <c:pt idx="10406">
                  <c:v>1737.271362304688</c:v>
                </c:pt>
                <c:pt idx="10407">
                  <c:v>1550.439697265625</c:v>
                </c:pt>
                <c:pt idx="10408">
                  <c:v>1481.735595703125</c:v>
                </c:pt>
                <c:pt idx="10409">
                  <c:v>1693.044799804688</c:v>
                </c:pt>
                <c:pt idx="10410">
                  <c:v>1712.944213867188</c:v>
                </c:pt>
                <c:pt idx="10411">
                  <c:v>1569.970581054688</c:v>
                </c:pt>
                <c:pt idx="10412">
                  <c:v>1592.841674804688</c:v>
                </c:pt>
                <c:pt idx="10413">
                  <c:v>1548.150024414062</c:v>
                </c:pt>
                <c:pt idx="10414">
                  <c:v>1630.065673828125</c:v>
                </c:pt>
                <c:pt idx="10415">
                  <c:v>1756.468627929688</c:v>
                </c:pt>
                <c:pt idx="10416">
                  <c:v>1763.364990234375</c:v>
                </c:pt>
                <c:pt idx="10417">
                  <c:v>1735.436157226562</c:v>
                </c:pt>
                <c:pt idx="10418">
                  <c:v>1698.330444335938</c:v>
                </c:pt>
                <c:pt idx="10419">
                  <c:v>1774.327270507812</c:v>
                </c:pt>
                <c:pt idx="10420">
                  <c:v>1771.93212890625</c:v>
                </c:pt>
                <c:pt idx="10421">
                  <c:v>1876.54296875</c:v>
                </c:pt>
                <c:pt idx="10422">
                  <c:v>1845.519897460938</c:v>
                </c:pt>
                <c:pt idx="10423">
                  <c:v>1762.115112304688</c:v>
                </c:pt>
                <c:pt idx="10424">
                  <c:v>1546.455444335938</c:v>
                </c:pt>
                <c:pt idx="10425">
                  <c:v>1567.073120117188</c:v>
                </c:pt>
                <c:pt idx="10426">
                  <c:v>1635.811401367188</c:v>
                </c:pt>
                <c:pt idx="10427">
                  <c:v>1672.244018554688</c:v>
                </c:pt>
                <c:pt idx="10428">
                  <c:v>1693.277709960938</c:v>
                </c:pt>
                <c:pt idx="10429">
                  <c:v>1646.208129882812</c:v>
                </c:pt>
                <c:pt idx="10430">
                  <c:v>1594.579956054688</c:v>
                </c:pt>
                <c:pt idx="10431">
                  <c:v>1668.99853515625</c:v>
                </c:pt>
                <c:pt idx="10432">
                  <c:v>1712.228881835938</c:v>
                </c:pt>
                <c:pt idx="10433">
                  <c:v>1766.921020507812</c:v>
                </c:pt>
                <c:pt idx="10434">
                  <c:v>1605.529663085938</c:v>
                </c:pt>
                <c:pt idx="10435">
                  <c:v>1611.686767578125</c:v>
                </c:pt>
                <c:pt idx="10436">
                  <c:v>1572.885986328125</c:v>
                </c:pt>
                <c:pt idx="10437">
                  <c:v>1669.217163085938</c:v>
                </c:pt>
                <c:pt idx="10438">
                  <c:v>1729.040649414062</c:v>
                </c:pt>
                <c:pt idx="10439">
                  <c:v>1626.975708007812</c:v>
                </c:pt>
                <c:pt idx="10440">
                  <c:v>1714.148071289062</c:v>
                </c:pt>
                <c:pt idx="10441">
                  <c:v>1686.123657226562</c:v>
                </c:pt>
                <c:pt idx="10442">
                  <c:v>1624.689575195312</c:v>
                </c:pt>
                <c:pt idx="10443">
                  <c:v>1538.102783203125</c:v>
                </c:pt>
                <c:pt idx="10444">
                  <c:v>1551.038940429688</c:v>
                </c:pt>
                <c:pt idx="10445">
                  <c:v>1572.856201171875</c:v>
                </c:pt>
                <c:pt idx="10446">
                  <c:v>1629.255737304688</c:v>
                </c:pt>
                <c:pt idx="10447">
                  <c:v>1546.043823242188</c:v>
                </c:pt>
                <c:pt idx="10448">
                  <c:v>1495.620483398438</c:v>
                </c:pt>
                <c:pt idx="10449">
                  <c:v>3521</c:v>
                </c:pt>
                <c:pt idx="10450">
                  <c:v>3568</c:v>
                </c:pt>
                <c:pt idx="10451">
                  <c:v>3232</c:v>
                </c:pt>
                <c:pt idx="10452">
                  <c:v>2576</c:v>
                </c:pt>
                <c:pt idx="10453">
                  <c:v>2541</c:v>
                </c:pt>
                <c:pt idx="10454">
                  <c:v>2200</c:v>
                </c:pt>
                <c:pt idx="10455">
                  <c:v>1800</c:v>
                </c:pt>
                <c:pt idx="10456">
                  <c:v>1798</c:v>
                </c:pt>
                <c:pt idx="10457">
                  <c:v>1519.27392578125</c:v>
                </c:pt>
                <c:pt idx="10458">
                  <c:v>1323.154174804688</c:v>
                </c:pt>
                <c:pt idx="10459">
                  <c:v>1359.131713867188</c:v>
                </c:pt>
                <c:pt idx="10460">
                  <c:v>1360.271362304688</c:v>
                </c:pt>
                <c:pt idx="10461">
                  <c:v>1336.902709960938</c:v>
                </c:pt>
                <c:pt idx="10462">
                  <c:v>1426.487060546875</c:v>
                </c:pt>
                <c:pt idx="10463">
                  <c:v>1389.492065429688</c:v>
                </c:pt>
                <c:pt idx="10464">
                  <c:v>1277.009399414062</c:v>
                </c:pt>
                <c:pt idx="10465">
                  <c:v>1233.858642578125</c:v>
                </c:pt>
                <c:pt idx="10466">
                  <c:v>1183.307739257812</c:v>
                </c:pt>
                <c:pt idx="10467">
                  <c:v>1273.59228515625</c:v>
                </c:pt>
                <c:pt idx="10468">
                  <c:v>1162.431640625</c:v>
                </c:pt>
                <c:pt idx="10469">
                  <c:v>1200.649536132812</c:v>
                </c:pt>
                <c:pt idx="10470">
                  <c:v>1252.501342773438</c:v>
                </c:pt>
                <c:pt idx="10471">
                  <c:v>1394.062744140625</c:v>
                </c:pt>
                <c:pt idx="10472">
                  <c:v>1402.363891601562</c:v>
                </c:pt>
                <c:pt idx="10473">
                  <c:v>1331.629760742188</c:v>
                </c:pt>
                <c:pt idx="10474">
                  <c:v>1402.762939453125</c:v>
                </c:pt>
                <c:pt idx="10475">
                  <c:v>1374.514404296875</c:v>
                </c:pt>
                <c:pt idx="10476">
                  <c:v>1346.029174804688</c:v>
                </c:pt>
                <c:pt idx="10477">
                  <c:v>1291.736938476562</c:v>
                </c:pt>
                <c:pt idx="10478">
                  <c:v>1289.402709960938</c:v>
                </c:pt>
                <c:pt idx="10479">
                  <c:v>1311.19921875</c:v>
                </c:pt>
                <c:pt idx="10480">
                  <c:v>1251.472045898438</c:v>
                </c:pt>
                <c:pt idx="10481">
                  <c:v>1283.159790039062</c:v>
                </c:pt>
                <c:pt idx="10482">
                  <c:v>1190.30224609375</c:v>
                </c:pt>
                <c:pt idx="10483">
                  <c:v>1142.039794921875</c:v>
                </c:pt>
                <c:pt idx="10484">
                  <c:v>1132.91064453125</c:v>
                </c:pt>
                <c:pt idx="10485">
                  <c:v>1081.4345703125</c:v>
                </c:pt>
                <c:pt idx="10486">
                  <c:v>1045.176879882812</c:v>
                </c:pt>
                <c:pt idx="10487">
                  <c:v>1036.166748046875</c:v>
                </c:pt>
                <c:pt idx="10488">
                  <c:v>1003.763793945312</c:v>
                </c:pt>
                <c:pt idx="10489">
                  <c:v>999.60394287109375</c:v>
                </c:pt>
                <c:pt idx="10490">
                  <c:v>938.754638671875</c:v>
                </c:pt>
                <c:pt idx="10491">
                  <c:v>928.72064208984375</c:v>
                </c:pt>
                <c:pt idx="10492">
                  <c:v>968.97918701171875</c:v>
                </c:pt>
                <c:pt idx="10493">
                  <c:v>812.1314697265625</c:v>
                </c:pt>
                <c:pt idx="10494">
                  <c:v>689.55169677734375</c:v>
                </c:pt>
                <c:pt idx="10495">
                  <c:v>743.35540771484375</c:v>
                </c:pt>
                <c:pt idx="10496">
                  <c:v>783.43560791015625</c:v>
                </c:pt>
                <c:pt idx="10497">
                  <c:v>743.57489013671875</c:v>
                </c:pt>
                <c:pt idx="10498">
                  <c:v>760.0103759765625</c:v>
                </c:pt>
                <c:pt idx="10499">
                  <c:v>808.28033447265625</c:v>
                </c:pt>
                <c:pt idx="10500">
                  <c:v>866.59796142578125</c:v>
                </c:pt>
                <c:pt idx="10501">
                  <c:v>860.86279296875</c:v>
                </c:pt>
                <c:pt idx="10502">
                  <c:v>927.36029052734375</c:v>
                </c:pt>
                <c:pt idx="10503">
                  <c:v>950.89898681640625</c:v>
                </c:pt>
                <c:pt idx="10504">
                  <c:v>966.997314453125</c:v>
                </c:pt>
                <c:pt idx="10505">
                  <c:v>796.94500732421875</c:v>
                </c:pt>
                <c:pt idx="10506">
                  <c:v>824.12554931640625</c:v>
                </c:pt>
                <c:pt idx="10507">
                  <c:v>879.45355224609375</c:v>
                </c:pt>
                <c:pt idx="10508">
                  <c:v>867.5654296875</c:v>
                </c:pt>
                <c:pt idx="10509">
                  <c:v>781.31610107421875</c:v>
                </c:pt>
                <c:pt idx="10510">
                  <c:v>755.1558837890625</c:v>
                </c:pt>
                <c:pt idx="10511">
                  <c:v>719.775390625</c:v>
                </c:pt>
                <c:pt idx="10512">
                  <c:v>731.47283935546875</c:v>
                </c:pt>
                <c:pt idx="10513">
                  <c:v>725.4273681640625</c:v>
                </c:pt>
                <c:pt idx="10514">
                  <c:v>656.35577392578125</c:v>
                </c:pt>
                <c:pt idx="10515">
                  <c:v>604.71246337890625</c:v>
                </c:pt>
                <c:pt idx="10516">
                  <c:v>516.99835205078125</c:v>
                </c:pt>
                <c:pt idx="10517">
                  <c:v>528.243896484375</c:v>
                </c:pt>
                <c:pt idx="10518">
                  <c:v>671.04022216796875</c:v>
                </c:pt>
                <c:pt idx="10519">
                  <c:v>535.918701171875</c:v>
                </c:pt>
                <c:pt idx="10520">
                  <c:v>522.90692138671875</c:v>
                </c:pt>
                <c:pt idx="10521">
                  <c:v>492.73687744140619</c:v>
                </c:pt>
                <c:pt idx="10522">
                  <c:v>575.750732421875</c:v>
                </c:pt>
                <c:pt idx="10523">
                  <c:v>536.6693115234375</c:v>
                </c:pt>
                <c:pt idx="10524">
                  <c:v>522.80328369140625</c:v>
                </c:pt>
                <c:pt idx="10525">
                  <c:v>484.1307373046875</c:v>
                </c:pt>
                <c:pt idx="10526">
                  <c:v>448.9825439453125</c:v>
                </c:pt>
                <c:pt idx="10527">
                  <c:v>438.23623657226563</c:v>
                </c:pt>
                <c:pt idx="10528">
                  <c:v>447.1744384765625</c:v>
                </c:pt>
                <c:pt idx="10529">
                  <c:v>476.04208374023438</c:v>
                </c:pt>
                <c:pt idx="10530">
                  <c:v>427.40512084960938</c:v>
                </c:pt>
                <c:pt idx="10531">
                  <c:v>457.0728759765625</c:v>
                </c:pt>
                <c:pt idx="10532">
                  <c:v>414.93478393554688</c:v>
                </c:pt>
                <c:pt idx="10533">
                  <c:v>392.71231079101563</c:v>
                </c:pt>
                <c:pt idx="10534">
                  <c:v>378.00497436523438</c:v>
                </c:pt>
                <c:pt idx="10535">
                  <c:v>483.26321411132813</c:v>
                </c:pt>
                <c:pt idx="10536">
                  <c:v>407.20346069335938</c:v>
                </c:pt>
                <c:pt idx="10537">
                  <c:v>385.64926147460938</c:v>
                </c:pt>
                <c:pt idx="10538">
                  <c:v>334.163818359375</c:v>
                </c:pt>
                <c:pt idx="10539">
                  <c:v>306.83984375</c:v>
                </c:pt>
                <c:pt idx="10540">
                  <c:v>326.83731079101563</c:v>
                </c:pt>
                <c:pt idx="10541">
                  <c:v>344.49453735351563</c:v>
                </c:pt>
                <c:pt idx="10542">
                  <c:v>344.72769165039063</c:v>
                </c:pt>
                <c:pt idx="10543">
                  <c:v>407.9522705078125</c:v>
                </c:pt>
                <c:pt idx="10544">
                  <c:v>392.37014770507813</c:v>
                </c:pt>
                <c:pt idx="10545">
                  <c:v>346.07415771484381</c:v>
                </c:pt>
                <c:pt idx="10546">
                  <c:v>310.247802734375</c:v>
                </c:pt>
                <c:pt idx="10547">
                  <c:v>306.0501708984375</c:v>
                </c:pt>
                <c:pt idx="10548">
                  <c:v>283.7890625</c:v>
                </c:pt>
                <c:pt idx="10549">
                  <c:v>305.63385009765619</c:v>
                </c:pt>
                <c:pt idx="10550">
                  <c:v>322.23171997070313</c:v>
                </c:pt>
                <c:pt idx="10551">
                  <c:v>305.68594360351563</c:v>
                </c:pt>
                <c:pt idx="10552">
                  <c:v>288.78945922851563</c:v>
                </c:pt>
                <c:pt idx="10553">
                  <c:v>290.59219360351563</c:v>
                </c:pt>
                <c:pt idx="10554">
                  <c:v>323.04129028320313</c:v>
                </c:pt>
                <c:pt idx="10555">
                  <c:v>330.47018432617188</c:v>
                </c:pt>
                <c:pt idx="10556">
                  <c:v>357.39224243164063</c:v>
                </c:pt>
                <c:pt idx="10557">
                  <c:v>310.06985473632813</c:v>
                </c:pt>
                <c:pt idx="10558">
                  <c:v>243.03297424316409</c:v>
                </c:pt>
                <c:pt idx="10559">
                  <c:v>233.80717468261719</c:v>
                </c:pt>
                <c:pt idx="10560">
                  <c:v>245.8740234375</c:v>
                </c:pt>
                <c:pt idx="10561">
                  <c:v>240.6034851074219</c:v>
                </c:pt>
                <c:pt idx="10562">
                  <c:v>232.42939758300781</c:v>
                </c:pt>
                <c:pt idx="10563">
                  <c:v>240.8373107910156</c:v>
                </c:pt>
                <c:pt idx="10564">
                  <c:v>257.07138061523438</c:v>
                </c:pt>
                <c:pt idx="10565">
                  <c:v>257.5277099609375</c:v>
                </c:pt>
                <c:pt idx="10566">
                  <c:v>305.56747436523438</c:v>
                </c:pt>
                <c:pt idx="10567">
                  <c:v>354.187255859375</c:v>
                </c:pt>
                <c:pt idx="10568">
                  <c:v>271.319091796875</c:v>
                </c:pt>
                <c:pt idx="10569">
                  <c:v>334.487060546875</c:v>
                </c:pt>
                <c:pt idx="10570">
                  <c:v>320.95632934570313</c:v>
                </c:pt>
                <c:pt idx="10571">
                  <c:v>250.09759521484381</c:v>
                </c:pt>
                <c:pt idx="10572">
                  <c:v>233.58705139160159</c:v>
                </c:pt>
                <c:pt idx="10573">
                  <c:v>217.30998229980469</c:v>
                </c:pt>
                <c:pt idx="10574">
                  <c:v>211.47230529785159</c:v>
                </c:pt>
                <c:pt idx="10575">
                  <c:v>235.58210754394531</c:v>
                </c:pt>
                <c:pt idx="10576">
                  <c:v>281.43716430664063</c:v>
                </c:pt>
                <c:pt idx="10577">
                  <c:v>337.7315673828125</c:v>
                </c:pt>
                <c:pt idx="10578">
                  <c:v>399.56961059570313</c:v>
                </c:pt>
                <c:pt idx="10579">
                  <c:v>399.18283081054688</c:v>
                </c:pt>
                <c:pt idx="10580">
                  <c:v>283.17581176757813</c:v>
                </c:pt>
                <c:pt idx="10581">
                  <c:v>230.10401916503909</c:v>
                </c:pt>
                <c:pt idx="10582">
                  <c:v>224.73564147949219</c:v>
                </c:pt>
                <c:pt idx="10583">
                  <c:v>210.4858093261719</c:v>
                </c:pt>
                <c:pt idx="10584">
                  <c:v>357.69146728515619</c:v>
                </c:pt>
                <c:pt idx="10585">
                  <c:v>364.78665161132813</c:v>
                </c:pt>
                <c:pt idx="10586">
                  <c:v>298.571533203125</c:v>
                </c:pt>
                <c:pt idx="10587">
                  <c:v>283.72274780273438</c:v>
                </c:pt>
                <c:pt idx="10588">
                  <c:v>260.41552734375</c:v>
                </c:pt>
                <c:pt idx="10589">
                  <c:v>197.64738464355469</c:v>
                </c:pt>
                <c:pt idx="10590">
                  <c:v>113.95034027099609</c:v>
                </c:pt>
                <c:pt idx="10591">
                  <c:v>153.76072692871091</c:v>
                </c:pt>
                <c:pt idx="10592">
                  <c:v>163.5235595703125</c:v>
                </c:pt>
                <c:pt idx="10593">
                  <c:v>163.69242858886719</c:v>
                </c:pt>
                <c:pt idx="10594">
                  <c:v>195.42063903808591</c:v>
                </c:pt>
                <c:pt idx="10595">
                  <c:v>137.8880920410156</c:v>
                </c:pt>
                <c:pt idx="10596">
                  <c:v>163.06690979003909</c:v>
                </c:pt>
                <c:pt idx="10597">
                  <c:v>135.60786437988281</c:v>
                </c:pt>
                <c:pt idx="10598">
                  <c:v>160.57200622558591</c:v>
                </c:pt>
                <c:pt idx="10599">
                  <c:v>254.89375305175781</c:v>
                </c:pt>
                <c:pt idx="10600">
                  <c:v>256.91275024414063</c:v>
                </c:pt>
                <c:pt idx="10601">
                  <c:v>209.4012145996094</c:v>
                </c:pt>
                <c:pt idx="10602">
                  <c:v>240.41563415527341</c:v>
                </c:pt>
                <c:pt idx="10603">
                  <c:v>233.7958984375</c:v>
                </c:pt>
                <c:pt idx="10604">
                  <c:v>154.67076110839841</c:v>
                </c:pt>
                <c:pt idx="10605">
                  <c:v>249.698486328125</c:v>
                </c:pt>
                <c:pt idx="10606">
                  <c:v>315.28964233398438</c:v>
                </c:pt>
                <c:pt idx="10607">
                  <c:v>223.96903991699219</c:v>
                </c:pt>
                <c:pt idx="10608">
                  <c:v>139.15577697753909</c:v>
                </c:pt>
                <c:pt idx="10609">
                  <c:v>128.39060974121091</c:v>
                </c:pt>
                <c:pt idx="10610">
                  <c:v>155.39178466796881</c:v>
                </c:pt>
                <c:pt idx="10611">
                  <c:v>181.52606201171881</c:v>
                </c:pt>
                <c:pt idx="10612">
                  <c:v>222.52436828613281</c:v>
                </c:pt>
                <c:pt idx="10613">
                  <c:v>210.7240905761719</c:v>
                </c:pt>
                <c:pt idx="10614">
                  <c:v>364.37283325195313</c:v>
                </c:pt>
                <c:pt idx="10615">
                  <c:v>329.86361694335938</c:v>
                </c:pt>
                <c:pt idx="10616">
                  <c:v>157.47331237792969</c:v>
                </c:pt>
                <c:pt idx="10617">
                  <c:v>165.60362243652341</c:v>
                </c:pt>
                <c:pt idx="10618">
                  <c:v>246.791748046875</c:v>
                </c:pt>
                <c:pt idx="10619">
                  <c:v>373.02334594726563</c:v>
                </c:pt>
                <c:pt idx="10620">
                  <c:v>389.71142578125</c:v>
                </c:pt>
                <c:pt idx="10621">
                  <c:v>283.54354858398438</c:v>
                </c:pt>
                <c:pt idx="10622">
                  <c:v>222.23486328125</c:v>
                </c:pt>
                <c:pt idx="10623">
                  <c:v>254.27265930175781</c:v>
                </c:pt>
                <c:pt idx="10624">
                  <c:v>222.14112854003909</c:v>
                </c:pt>
                <c:pt idx="10625">
                  <c:v>387.3934326171875</c:v>
                </c:pt>
                <c:pt idx="10626">
                  <c:v>241.4441833496094</c:v>
                </c:pt>
                <c:pt idx="10627">
                  <c:v>270.70175170898438</c:v>
                </c:pt>
                <c:pt idx="10628">
                  <c:v>314.63186645507813</c:v>
                </c:pt>
                <c:pt idx="10629">
                  <c:v>295.44149780273438</c:v>
                </c:pt>
                <c:pt idx="10630">
                  <c:v>170.40132141113281</c:v>
                </c:pt>
                <c:pt idx="10631">
                  <c:v>169.468505859375</c:v>
                </c:pt>
                <c:pt idx="10632">
                  <c:v>233.12675476074219</c:v>
                </c:pt>
                <c:pt idx="10633">
                  <c:v>286.7327880859375</c:v>
                </c:pt>
                <c:pt idx="10634">
                  <c:v>405.79745483398438</c:v>
                </c:pt>
                <c:pt idx="10635">
                  <c:v>302.98147583007813</c:v>
                </c:pt>
                <c:pt idx="10636">
                  <c:v>251.58995056152341</c:v>
                </c:pt>
                <c:pt idx="10637">
                  <c:v>337.93658447265619</c:v>
                </c:pt>
                <c:pt idx="10638">
                  <c:v>504.42404174804688</c:v>
                </c:pt>
                <c:pt idx="10639">
                  <c:v>389.68899536132813</c:v>
                </c:pt>
                <c:pt idx="10640">
                  <c:v>241.26774597167969</c:v>
                </c:pt>
                <c:pt idx="10641">
                  <c:v>399.22561645507813</c:v>
                </c:pt>
                <c:pt idx="10642">
                  <c:v>320.76629638671881</c:v>
                </c:pt>
                <c:pt idx="10643">
                  <c:v>235.74104309082031</c:v>
                </c:pt>
                <c:pt idx="10644">
                  <c:v>217.77897644042969</c:v>
                </c:pt>
                <c:pt idx="10645">
                  <c:v>207.50691223144531</c:v>
                </c:pt>
                <c:pt idx="10646">
                  <c:v>201.89094543457031</c:v>
                </c:pt>
                <c:pt idx="10647">
                  <c:v>214.84637451171881</c:v>
                </c:pt>
                <c:pt idx="10648">
                  <c:v>241.20127868652341</c:v>
                </c:pt>
                <c:pt idx="10649">
                  <c:v>301.66494750976563</c:v>
                </c:pt>
                <c:pt idx="10650">
                  <c:v>459.70761108398438</c:v>
                </c:pt>
                <c:pt idx="10651">
                  <c:v>390.563720703125</c:v>
                </c:pt>
                <c:pt idx="10652">
                  <c:v>373.28021240234381</c:v>
                </c:pt>
                <c:pt idx="10653">
                  <c:v>529.84320068359375</c:v>
                </c:pt>
                <c:pt idx="10654">
                  <c:v>567.06036376953125</c:v>
                </c:pt>
                <c:pt idx="10655">
                  <c:v>462.7586669921875</c:v>
                </c:pt>
                <c:pt idx="10656">
                  <c:v>410.2974853515625</c:v>
                </c:pt>
                <c:pt idx="10657">
                  <c:v>380.83145141601563</c:v>
                </c:pt>
                <c:pt idx="10658">
                  <c:v>451.3892822265625</c:v>
                </c:pt>
                <c:pt idx="10659">
                  <c:v>432.893798828125</c:v>
                </c:pt>
                <c:pt idx="10660">
                  <c:v>458.35934448242188</c:v>
                </c:pt>
                <c:pt idx="10661">
                  <c:v>498.20700073242188</c:v>
                </c:pt>
                <c:pt idx="10662">
                  <c:v>492.64669799804688</c:v>
                </c:pt>
                <c:pt idx="10663">
                  <c:v>388.42901611328119</c:v>
                </c:pt>
                <c:pt idx="10664">
                  <c:v>325.37371826171881</c:v>
                </c:pt>
                <c:pt idx="10665">
                  <c:v>447.55337524414063</c:v>
                </c:pt>
                <c:pt idx="10666">
                  <c:v>555.55780029296875</c:v>
                </c:pt>
                <c:pt idx="10667">
                  <c:v>707.22723388671875</c:v>
                </c:pt>
                <c:pt idx="10668">
                  <c:v>598.70098876953125</c:v>
                </c:pt>
                <c:pt idx="10669">
                  <c:v>609.81292724609375</c:v>
                </c:pt>
                <c:pt idx="10670">
                  <c:v>601.30145263671875</c:v>
                </c:pt>
                <c:pt idx="10671">
                  <c:v>646.3082275390625</c:v>
                </c:pt>
                <c:pt idx="10672">
                  <c:v>688.734375</c:v>
                </c:pt>
                <c:pt idx="10673">
                  <c:v>608.3349609375</c:v>
                </c:pt>
                <c:pt idx="10674">
                  <c:v>513.74188232421875</c:v>
                </c:pt>
                <c:pt idx="10675">
                  <c:v>616.294677734375</c:v>
                </c:pt>
                <c:pt idx="10676">
                  <c:v>705.69970703125</c:v>
                </c:pt>
                <c:pt idx="10677">
                  <c:v>690.8397216796875</c:v>
                </c:pt>
                <c:pt idx="10678">
                  <c:v>737.31219482421875</c:v>
                </c:pt>
                <c:pt idx="10679">
                  <c:v>772.49298095703125</c:v>
                </c:pt>
                <c:pt idx="10680">
                  <c:v>648.44049072265625</c:v>
                </c:pt>
                <c:pt idx="10681">
                  <c:v>545.8790283203125</c:v>
                </c:pt>
                <c:pt idx="10682">
                  <c:v>596.7066650390625</c:v>
                </c:pt>
                <c:pt idx="10683">
                  <c:v>487.81027221679688</c:v>
                </c:pt>
                <c:pt idx="10684">
                  <c:v>516.1905517578125</c:v>
                </c:pt>
                <c:pt idx="10685">
                  <c:v>593.3511962890625</c:v>
                </c:pt>
                <c:pt idx="10686">
                  <c:v>560.63507080078125</c:v>
                </c:pt>
                <c:pt idx="10687">
                  <c:v>584.493408203125</c:v>
                </c:pt>
                <c:pt idx="10688">
                  <c:v>673.51031494140625</c:v>
                </c:pt>
                <c:pt idx="10689">
                  <c:v>768.27447509765625</c:v>
                </c:pt>
                <c:pt idx="10690">
                  <c:v>865.47308349609375</c:v>
                </c:pt>
                <c:pt idx="10691">
                  <c:v>845.30548095703125</c:v>
                </c:pt>
                <c:pt idx="10692">
                  <c:v>843.6922607421875</c:v>
                </c:pt>
                <c:pt idx="10693">
                  <c:v>691.92901611328125</c:v>
                </c:pt>
                <c:pt idx="10694">
                  <c:v>688.830078125</c:v>
                </c:pt>
                <c:pt idx="10695">
                  <c:v>707.41400146484375</c:v>
                </c:pt>
                <c:pt idx="10696">
                  <c:v>837.9598388671875</c:v>
                </c:pt>
                <c:pt idx="10697">
                  <c:v>698.88092041015625</c:v>
                </c:pt>
                <c:pt idx="10698">
                  <c:v>722.46649169921875</c:v>
                </c:pt>
                <c:pt idx="10699">
                  <c:v>774.95257568359375</c:v>
                </c:pt>
                <c:pt idx="10700">
                  <c:v>837.93988037109375</c:v>
                </c:pt>
                <c:pt idx="10701">
                  <c:v>929.43658447265625</c:v>
                </c:pt>
                <c:pt idx="10702">
                  <c:v>861.18719482421875</c:v>
                </c:pt>
                <c:pt idx="10703">
                  <c:v>826.7734375</c:v>
                </c:pt>
                <c:pt idx="10704">
                  <c:v>985.57061767578125</c:v>
                </c:pt>
                <c:pt idx="10705">
                  <c:v>908.93292236328125</c:v>
                </c:pt>
                <c:pt idx="10706">
                  <c:v>845.136474609375</c:v>
                </c:pt>
                <c:pt idx="10707">
                  <c:v>922.57476806640625</c:v>
                </c:pt>
                <c:pt idx="10708">
                  <c:v>873.7626953125</c:v>
                </c:pt>
                <c:pt idx="10709">
                  <c:v>991.8524169921875</c:v>
                </c:pt>
                <c:pt idx="10710">
                  <c:v>984.79437255859375</c:v>
                </c:pt>
                <c:pt idx="10711">
                  <c:v>1044.224975585938</c:v>
                </c:pt>
                <c:pt idx="10712">
                  <c:v>1104.447875976562</c:v>
                </c:pt>
                <c:pt idx="10713">
                  <c:v>985.7991943359375</c:v>
                </c:pt>
                <c:pt idx="10714">
                  <c:v>924.09228515625</c:v>
                </c:pt>
                <c:pt idx="10715">
                  <c:v>1013.792663574219</c:v>
                </c:pt>
                <c:pt idx="10716">
                  <c:v>941.34820556640625</c:v>
                </c:pt>
                <c:pt idx="10717">
                  <c:v>998.42132568359375</c:v>
                </c:pt>
                <c:pt idx="10718">
                  <c:v>944.7078857421875</c:v>
                </c:pt>
                <c:pt idx="10719">
                  <c:v>1022.244201660156</c:v>
                </c:pt>
                <c:pt idx="10720">
                  <c:v>1115.343994140625</c:v>
                </c:pt>
                <c:pt idx="10721">
                  <c:v>1143.544921875</c:v>
                </c:pt>
                <c:pt idx="10722">
                  <c:v>1216.648559570312</c:v>
                </c:pt>
                <c:pt idx="10723">
                  <c:v>1216.654052734375</c:v>
                </c:pt>
                <c:pt idx="10724">
                  <c:v>1203.087524414062</c:v>
                </c:pt>
                <c:pt idx="10725">
                  <c:v>1246.008422851562</c:v>
                </c:pt>
                <c:pt idx="10726">
                  <c:v>1282.988891601562</c:v>
                </c:pt>
                <c:pt idx="10727">
                  <c:v>1382.305053710938</c:v>
                </c:pt>
                <c:pt idx="10728">
                  <c:v>1313.631958007812</c:v>
                </c:pt>
                <c:pt idx="10729">
                  <c:v>1333.65478515625</c:v>
                </c:pt>
                <c:pt idx="10730">
                  <c:v>1255.555297851562</c:v>
                </c:pt>
                <c:pt idx="10731">
                  <c:v>1169.254150390625</c:v>
                </c:pt>
                <c:pt idx="10732">
                  <c:v>1120.813354492188</c:v>
                </c:pt>
                <c:pt idx="10733">
                  <c:v>1202.343872070312</c:v>
                </c:pt>
                <c:pt idx="10734">
                  <c:v>1194.457153320312</c:v>
                </c:pt>
                <c:pt idx="10735">
                  <c:v>1192.883544921875</c:v>
                </c:pt>
                <c:pt idx="10736">
                  <c:v>1297.048461914062</c:v>
                </c:pt>
                <c:pt idx="10737">
                  <c:v>1379.879516601562</c:v>
                </c:pt>
                <c:pt idx="10738">
                  <c:v>1368.374389648438</c:v>
                </c:pt>
                <c:pt idx="10739">
                  <c:v>1376.11181640625</c:v>
                </c:pt>
                <c:pt idx="10740">
                  <c:v>1345.365112304688</c:v>
                </c:pt>
                <c:pt idx="10741">
                  <c:v>1343.373168945312</c:v>
                </c:pt>
                <c:pt idx="10742">
                  <c:v>1385.818359375</c:v>
                </c:pt>
                <c:pt idx="10743">
                  <c:v>1459.874267578125</c:v>
                </c:pt>
                <c:pt idx="10744">
                  <c:v>1435.679565429688</c:v>
                </c:pt>
                <c:pt idx="10745">
                  <c:v>1525.62841796875</c:v>
                </c:pt>
                <c:pt idx="10746">
                  <c:v>1621.396606445312</c:v>
                </c:pt>
                <c:pt idx="10747">
                  <c:v>1565.897827148438</c:v>
                </c:pt>
                <c:pt idx="10748">
                  <c:v>1616.55810546875</c:v>
                </c:pt>
                <c:pt idx="10749">
                  <c:v>1647.338012695312</c:v>
                </c:pt>
                <c:pt idx="10750">
                  <c:v>1557.406860351562</c:v>
                </c:pt>
                <c:pt idx="10751">
                  <c:v>1556.938354492188</c:v>
                </c:pt>
                <c:pt idx="10752">
                  <c:v>1573.998779296875</c:v>
                </c:pt>
                <c:pt idx="10753">
                  <c:v>1661.155639648438</c:v>
                </c:pt>
                <c:pt idx="10754">
                  <c:v>1649.000122070312</c:v>
                </c:pt>
                <c:pt idx="10755">
                  <c:v>1740.632080078125</c:v>
                </c:pt>
                <c:pt idx="10756">
                  <c:v>1742.21484375</c:v>
                </c:pt>
                <c:pt idx="10757">
                  <c:v>1749.786010742188</c:v>
                </c:pt>
                <c:pt idx="10758">
                  <c:v>1917.528442382812</c:v>
                </c:pt>
                <c:pt idx="10759">
                  <c:v>1862.61328125</c:v>
                </c:pt>
                <c:pt idx="10760">
                  <c:v>1818.057495117188</c:v>
                </c:pt>
                <c:pt idx="10761">
                  <c:v>1792.145385742188</c:v>
                </c:pt>
                <c:pt idx="10762">
                  <c:v>1654.712890625</c:v>
                </c:pt>
                <c:pt idx="10763">
                  <c:v>1533.537719726562</c:v>
                </c:pt>
                <c:pt idx="10764">
                  <c:v>1537.095703125</c:v>
                </c:pt>
                <c:pt idx="10765">
                  <c:v>1629.399291992188</c:v>
                </c:pt>
                <c:pt idx="10766">
                  <c:v>1666.010009765625</c:v>
                </c:pt>
                <c:pt idx="10767">
                  <c:v>1696.745727539062</c:v>
                </c:pt>
                <c:pt idx="10768">
                  <c:v>1795.8544921875</c:v>
                </c:pt>
                <c:pt idx="10769">
                  <c:v>1810.056396484375</c:v>
                </c:pt>
                <c:pt idx="10770">
                  <c:v>1746.202026367188</c:v>
                </c:pt>
                <c:pt idx="10771">
                  <c:v>1761.003173828125</c:v>
                </c:pt>
                <c:pt idx="10772">
                  <c:v>1757.044311523438</c:v>
                </c:pt>
                <c:pt idx="10773">
                  <c:v>1677.765258789062</c:v>
                </c:pt>
                <c:pt idx="10774">
                  <c:v>1779.567260742188</c:v>
                </c:pt>
                <c:pt idx="10775">
                  <c:v>1747.322875976562</c:v>
                </c:pt>
                <c:pt idx="10776">
                  <c:v>1831.022827148438</c:v>
                </c:pt>
                <c:pt idx="10777">
                  <c:v>1722.321899414062</c:v>
                </c:pt>
                <c:pt idx="10778">
                  <c:v>1720.853759765625</c:v>
                </c:pt>
                <c:pt idx="10779">
                  <c:v>1643.921020507812</c:v>
                </c:pt>
                <c:pt idx="10780">
                  <c:v>1682.432983398438</c:v>
                </c:pt>
                <c:pt idx="10781">
                  <c:v>1714.456909179688</c:v>
                </c:pt>
                <c:pt idx="10782">
                  <c:v>1704.107177734375</c:v>
                </c:pt>
                <c:pt idx="10783">
                  <c:v>1794.311157226562</c:v>
                </c:pt>
                <c:pt idx="10784">
                  <c:v>1849.492065429688</c:v>
                </c:pt>
                <c:pt idx="10785">
                  <c:v>1854.134887695312</c:v>
                </c:pt>
                <c:pt idx="10786">
                  <c:v>1963.271606445312</c:v>
                </c:pt>
                <c:pt idx="10787">
                  <c:v>1913.925170898438</c:v>
                </c:pt>
                <c:pt idx="10788">
                  <c:v>1904.8662109375</c:v>
                </c:pt>
                <c:pt idx="10789">
                  <c:v>1869.609497070312</c:v>
                </c:pt>
                <c:pt idx="10790">
                  <c:v>1767.838500976562</c:v>
                </c:pt>
                <c:pt idx="10791">
                  <c:v>1681.097045898438</c:v>
                </c:pt>
                <c:pt idx="10792">
                  <c:v>1472.651000976562</c:v>
                </c:pt>
                <c:pt idx="10793">
                  <c:v>1739.448608398438</c:v>
                </c:pt>
                <c:pt idx="10794">
                  <c:v>1899.576782226562</c:v>
                </c:pt>
                <c:pt idx="10795">
                  <c:v>1852.992065429688</c:v>
                </c:pt>
                <c:pt idx="10796">
                  <c:v>1510.049438476562</c:v>
                </c:pt>
                <c:pt idx="10797">
                  <c:v>1760.809936523438</c:v>
                </c:pt>
                <c:pt idx="10798">
                  <c:v>1751.403198242188</c:v>
                </c:pt>
                <c:pt idx="10799">
                  <c:v>1790.463989257812</c:v>
                </c:pt>
                <c:pt idx="10800">
                  <c:v>1769.414306640625</c:v>
                </c:pt>
                <c:pt idx="10801">
                  <c:v>1745.057373046875</c:v>
                </c:pt>
                <c:pt idx="10802">
                  <c:v>1759.051025390625</c:v>
                </c:pt>
                <c:pt idx="10803">
                  <c:v>1723.2431640625</c:v>
                </c:pt>
                <c:pt idx="10804">
                  <c:v>1617.700317382812</c:v>
                </c:pt>
                <c:pt idx="10805">
                  <c:v>1521.905883789062</c:v>
                </c:pt>
                <c:pt idx="10806">
                  <c:v>1505.942016601562</c:v>
                </c:pt>
                <c:pt idx="10807">
                  <c:v>1582.514892578125</c:v>
                </c:pt>
                <c:pt idx="10808">
                  <c:v>1589.201049804688</c:v>
                </c:pt>
                <c:pt idx="10809">
                  <c:v>1682.522338867188</c:v>
                </c:pt>
                <c:pt idx="10810">
                  <c:v>1669.786743164062</c:v>
                </c:pt>
                <c:pt idx="10811">
                  <c:v>1627.237060546875</c:v>
                </c:pt>
                <c:pt idx="10812">
                  <c:v>1541.2548828125</c:v>
                </c:pt>
                <c:pt idx="10813">
                  <c:v>1497.604125976562</c:v>
                </c:pt>
                <c:pt idx="10814">
                  <c:v>1580.36279296875</c:v>
                </c:pt>
                <c:pt idx="10815">
                  <c:v>1642.764526367188</c:v>
                </c:pt>
                <c:pt idx="10816">
                  <c:v>1683.239013671875</c:v>
                </c:pt>
                <c:pt idx="10817">
                  <c:v>1643.004516601562</c:v>
                </c:pt>
                <c:pt idx="10818">
                  <c:v>1563.79638671875</c:v>
                </c:pt>
                <c:pt idx="10819">
                  <c:v>1605.420288085938</c:v>
                </c:pt>
                <c:pt idx="10820">
                  <c:v>1713.596557617188</c:v>
                </c:pt>
                <c:pt idx="10821">
                  <c:v>1564.965698242188</c:v>
                </c:pt>
                <c:pt idx="10822">
                  <c:v>1424.392211914062</c:v>
                </c:pt>
                <c:pt idx="10823">
                  <c:v>1593.139038085938</c:v>
                </c:pt>
                <c:pt idx="10824">
                  <c:v>1625.239624023438</c:v>
                </c:pt>
                <c:pt idx="10825">
                  <c:v>1499.1796875</c:v>
                </c:pt>
                <c:pt idx="10826">
                  <c:v>1367.792114257812</c:v>
                </c:pt>
                <c:pt idx="10827">
                  <c:v>1421.337280273438</c:v>
                </c:pt>
                <c:pt idx="10828">
                  <c:v>1408.581420898438</c:v>
                </c:pt>
                <c:pt idx="10829">
                  <c:v>1353.566650390625</c:v>
                </c:pt>
                <c:pt idx="10830">
                  <c:v>1360.144409179688</c:v>
                </c:pt>
                <c:pt idx="10831">
                  <c:v>1313.807739257812</c:v>
                </c:pt>
                <c:pt idx="10832">
                  <c:v>1261.443481445312</c:v>
                </c:pt>
                <c:pt idx="10833">
                  <c:v>1306.089965820312</c:v>
                </c:pt>
                <c:pt idx="10834">
                  <c:v>1317.215454101562</c:v>
                </c:pt>
                <c:pt idx="10835">
                  <c:v>1206.161010742188</c:v>
                </c:pt>
                <c:pt idx="10836">
                  <c:v>1189.591186523438</c:v>
                </c:pt>
                <c:pt idx="10837">
                  <c:v>1226.514038085938</c:v>
                </c:pt>
                <c:pt idx="10838">
                  <c:v>1256.003295898438</c:v>
                </c:pt>
                <c:pt idx="10839">
                  <c:v>1246.255249023438</c:v>
                </c:pt>
                <c:pt idx="10840">
                  <c:v>1210.953002929688</c:v>
                </c:pt>
                <c:pt idx="10841">
                  <c:v>1238.338745117188</c:v>
                </c:pt>
                <c:pt idx="10842">
                  <c:v>1202.989135742188</c:v>
                </c:pt>
                <c:pt idx="10843">
                  <c:v>1176.873657226562</c:v>
                </c:pt>
                <c:pt idx="10844">
                  <c:v>1206.658813476562</c:v>
                </c:pt>
                <c:pt idx="10845">
                  <c:v>1213.765869140625</c:v>
                </c:pt>
                <c:pt idx="10846">
                  <c:v>1196.430908203125</c:v>
                </c:pt>
                <c:pt idx="10847">
                  <c:v>1204.014038085938</c:v>
                </c:pt>
                <c:pt idx="10848">
                  <c:v>1045.593139648438</c:v>
                </c:pt>
                <c:pt idx="10849">
                  <c:v>991.31744384765625</c:v>
                </c:pt>
                <c:pt idx="10850">
                  <c:v>978.83929443359375</c:v>
                </c:pt>
                <c:pt idx="10851">
                  <c:v>1006.890563964844</c:v>
                </c:pt>
                <c:pt idx="10852">
                  <c:v>1029.454833984375</c:v>
                </c:pt>
                <c:pt idx="10853">
                  <c:v>976.80084228515625</c:v>
                </c:pt>
                <c:pt idx="10854">
                  <c:v>994.74761962890625</c:v>
                </c:pt>
                <c:pt idx="10855">
                  <c:v>988.73016357421875</c:v>
                </c:pt>
                <c:pt idx="10856">
                  <c:v>977.93487548828125</c:v>
                </c:pt>
                <c:pt idx="10857">
                  <c:v>913.3389892578125</c:v>
                </c:pt>
                <c:pt idx="10858">
                  <c:v>930.79571533203125</c:v>
                </c:pt>
                <c:pt idx="10859">
                  <c:v>894.9322509765625</c:v>
                </c:pt>
                <c:pt idx="10860">
                  <c:v>862.29095458984375</c:v>
                </c:pt>
                <c:pt idx="10861">
                  <c:v>841.89276123046875</c:v>
                </c:pt>
                <c:pt idx="10862">
                  <c:v>827.00799560546875</c:v>
                </c:pt>
                <c:pt idx="10863">
                  <c:v>862.09210205078125</c:v>
                </c:pt>
                <c:pt idx="10864">
                  <c:v>840.95257568359375</c:v>
                </c:pt>
                <c:pt idx="10865">
                  <c:v>941.49053955078125</c:v>
                </c:pt>
                <c:pt idx="10866">
                  <c:v>819.18328857421875</c:v>
                </c:pt>
                <c:pt idx="10867">
                  <c:v>883.156005859375</c:v>
                </c:pt>
                <c:pt idx="10868">
                  <c:v>915.98138427734375</c:v>
                </c:pt>
                <c:pt idx="10869">
                  <c:v>872.7222900390625</c:v>
                </c:pt>
                <c:pt idx="10870">
                  <c:v>806.82196044921875</c:v>
                </c:pt>
                <c:pt idx="10871">
                  <c:v>710.6138916015625</c:v>
                </c:pt>
                <c:pt idx="10872">
                  <c:v>756.66827392578125</c:v>
                </c:pt>
                <c:pt idx="10873">
                  <c:v>777.449951171875</c:v>
                </c:pt>
                <c:pt idx="10874">
                  <c:v>799.14422607421875</c:v>
                </c:pt>
                <c:pt idx="10875">
                  <c:v>778.38433837890625</c:v>
                </c:pt>
                <c:pt idx="10876">
                  <c:v>701.71722412109375</c:v>
                </c:pt>
                <c:pt idx="10877">
                  <c:v>618.9766845703125</c:v>
                </c:pt>
                <c:pt idx="10878">
                  <c:v>615.61749267578125</c:v>
                </c:pt>
                <c:pt idx="10879">
                  <c:v>566.29437255859375</c:v>
                </c:pt>
                <c:pt idx="10880">
                  <c:v>568.19000244140625</c:v>
                </c:pt>
                <c:pt idx="10881">
                  <c:v>658.59234619140625</c:v>
                </c:pt>
                <c:pt idx="10882">
                  <c:v>680.92388916015625</c:v>
                </c:pt>
                <c:pt idx="10883">
                  <c:v>663.458984375</c:v>
                </c:pt>
                <c:pt idx="10884">
                  <c:v>512.3082275390625</c:v>
                </c:pt>
                <c:pt idx="10885">
                  <c:v>488.56991577148438</c:v>
                </c:pt>
                <c:pt idx="10886">
                  <c:v>430.34463500976563</c:v>
                </c:pt>
                <c:pt idx="10887">
                  <c:v>419.91946411132813</c:v>
                </c:pt>
                <c:pt idx="10888">
                  <c:v>413.28189086914063</c:v>
                </c:pt>
                <c:pt idx="10889">
                  <c:v>437.52618408203119</c:v>
                </c:pt>
                <c:pt idx="10890">
                  <c:v>440.24661254882813</c:v>
                </c:pt>
                <c:pt idx="10891">
                  <c:v>390.57992553710938</c:v>
                </c:pt>
                <c:pt idx="10892">
                  <c:v>371.67819213867188</c:v>
                </c:pt>
                <c:pt idx="10893">
                  <c:v>415.91738891601563</c:v>
                </c:pt>
                <c:pt idx="10894">
                  <c:v>469.51416015625</c:v>
                </c:pt>
                <c:pt idx="10895">
                  <c:v>427.51107788085938</c:v>
                </c:pt>
                <c:pt idx="10896">
                  <c:v>449.73013305664063</c:v>
                </c:pt>
                <c:pt idx="10897">
                  <c:v>460.77081298828119</c:v>
                </c:pt>
                <c:pt idx="10898">
                  <c:v>453.03347778320313</c:v>
                </c:pt>
                <c:pt idx="10899">
                  <c:v>432.91983032226563</c:v>
                </c:pt>
                <c:pt idx="10900">
                  <c:v>391.06576538085938</c:v>
                </c:pt>
                <c:pt idx="10901">
                  <c:v>396.3150634765625</c:v>
                </c:pt>
                <c:pt idx="10902">
                  <c:v>382.94430541992188</c:v>
                </c:pt>
                <c:pt idx="10903">
                  <c:v>425.49569702148438</c:v>
                </c:pt>
                <c:pt idx="10904">
                  <c:v>362.29946899414063</c:v>
                </c:pt>
                <c:pt idx="10905">
                  <c:v>368.33682250976563</c:v>
                </c:pt>
                <c:pt idx="10906">
                  <c:v>386.10812377929688</c:v>
                </c:pt>
                <c:pt idx="10907">
                  <c:v>403.90359497070313</c:v>
                </c:pt>
                <c:pt idx="10908">
                  <c:v>385.88253784179688</c:v>
                </c:pt>
                <c:pt idx="10909">
                  <c:v>353.68081665039063</c:v>
                </c:pt>
                <c:pt idx="10910">
                  <c:v>329.96731567382813</c:v>
                </c:pt>
                <c:pt idx="10911">
                  <c:v>346.93881225585938</c:v>
                </c:pt>
                <c:pt idx="10912">
                  <c:v>361.95587158203119</c:v>
                </c:pt>
                <c:pt idx="10913">
                  <c:v>359.92047119140619</c:v>
                </c:pt>
                <c:pt idx="10914">
                  <c:v>348.0491943359375</c:v>
                </c:pt>
                <c:pt idx="10915">
                  <c:v>335.01559448242188</c:v>
                </c:pt>
                <c:pt idx="10916">
                  <c:v>363.91036987304688</c:v>
                </c:pt>
                <c:pt idx="10917">
                  <c:v>293.12600708007813</c:v>
                </c:pt>
                <c:pt idx="10918">
                  <c:v>275.63592529296881</c:v>
                </c:pt>
                <c:pt idx="10919">
                  <c:v>287.38034057617188</c:v>
                </c:pt>
                <c:pt idx="10920">
                  <c:v>299.03463745117188</c:v>
                </c:pt>
                <c:pt idx="10921">
                  <c:v>260.7373046875</c:v>
                </c:pt>
                <c:pt idx="10922">
                  <c:v>293.33071899414063</c:v>
                </c:pt>
                <c:pt idx="10923">
                  <c:v>387.05709838867188</c:v>
                </c:pt>
                <c:pt idx="10924">
                  <c:v>320.16152954101563</c:v>
                </c:pt>
                <c:pt idx="10925">
                  <c:v>326.05685424804688</c:v>
                </c:pt>
                <c:pt idx="10926">
                  <c:v>364.52169799804688</c:v>
                </c:pt>
                <c:pt idx="10927">
                  <c:v>314.15524291992188</c:v>
                </c:pt>
                <c:pt idx="10928">
                  <c:v>305.94534301757813</c:v>
                </c:pt>
                <c:pt idx="10929">
                  <c:v>302.45858764648438</c:v>
                </c:pt>
                <c:pt idx="10930">
                  <c:v>329.39926147460938</c:v>
                </c:pt>
                <c:pt idx="10931">
                  <c:v>339.96380615234381</c:v>
                </c:pt>
                <c:pt idx="10932">
                  <c:v>277.29513549804688</c:v>
                </c:pt>
                <c:pt idx="10933">
                  <c:v>307.44174194335938</c:v>
                </c:pt>
                <c:pt idx="10934">
                  <c:v>323.84909057617188</c:v>
                </c:pt>
                <c:pt idx="10935">
                  <c:v>385.71609497070313</c:v>
                </c:pt>
                <c:pt idx="10936">
                  <c:v>242.21479797363281</c:v>
                </c:pt>
                <c:pt idx="10937">
                  <c:v>228.75830078125</c:v>
                </c:pt>
                <c:pt idx="10938">
                  <c:v>219.90403747558591</c:v>
                </c:pt>
                <c:pt idx="10939">
                  <c:v>235.50196838378909</c:v>
                </c:pt>
                <c:pt idx="10940">
                  <c:v>222.64472961425781</c:v>
                </c:pt>
                <c:pt idx="10941">
                  <c:v>240.60002136230469</c:v>
                </c:pt>
                <c:pt idx="10942">
                  <c:v>228.94166564941409</c:v>
                </c:pt>
                <c:pt idx="10943">
                  <c:v>233.69779968261719</c:v>
                </c:pt>
                <c:pt idx="10944">
                  <c:v>244.64939880371091</c:v>
                </c:pt>
                <c:pt idx="10945">
                  <c:v>267.86703491210938</c:v>
                </c:pt>
                <c:pt idx="10946">
                  <c:v>262.75390625</c:v>
                </c:pt>
                <c:pt idx="10947">
                  <c:v>253.67915344238281</c:v>
                </c:pt>
                <c:pt idx="10948">
                  <c:v>230.4458312988281</c:v>
                </c:pt>
                <c:pt idx="10949">
                  <c:v>223.47789001464841</c:v>
                </c:pt>
                <c:pt idx="10950">
                  <c:v>241.35935974121091</c:v>
                </c:pt>
                <c:pt idx="10951">
                  <c:v>333.72042846679688</c:v>
                </c:pt>
                <c:pt idx="10952">
                  <c:v>330.47006225585938</c:v>
                </c:pt>
                <c:pt idx="10953">
                  <c:v>338.30081176757813</c:v>
                </c:pt>
                <c:pt idx="10954">
                  <c:v>269.99075317382813</c:v>
                </c:pt>
                <c:pt idx="10955">
                  <c:v>207.43232727050781</c:v>
                </c:pt>
                <c:pt idx="10956">
                  <c:v>188.37425231933591</c:v>
                </c:pt>
                <c:pt idx="10957">
                  <c:v>179.20539855957031</c:v>
                </c:pt>
                <c:pt idx="10958">
                  <c:v>186.88273620605469</c:v>
                </c:pt>
                <c:pt idx="10959">
                  <c:v>179.63887023925781</c:v>
                </c:pt>
                <c:pt idx="10960">
                  <c:v>227.97227478027341</c:v>
                </c:pt>
                <c:pt idx="10961">
                  <c:v>257.76483154296881</c:v>
                </c:pt>
                <c:pt idx="10962">
                  <c:v>234.24885559082031</c:v>
                </c:pt>
                <c:pt idx="10963">
                  <c:v>245.3528137207031</c:v>
                </c:pt>
                <c:pt idx="10964">
                  <c:v>292.70803833007813</c:v>
                </c:pt>
                <c:pt idx="10965">
                  <c:v>342.24777221679688</c:v>
                </c:pt>
                <c:pt idx="10966">
                  <c:v>346.6661376953125</c:v>
                </c:pt>
                <c:pt idx="10967">
                  <c:v>355.79232788085938</c:v>
                </c:pt>
                <c:pt idx="10968">
                  <c:v>207.95014953613281</c:v>
                </c:pt>
                <c:pt idx="10969">
                  <c:v>194.79608154296881</c:v>
                </c:pt>
                <c:pt idx="10970">
                  <c:v>187.76536560058591</c:v>
                </c:pt>
                <c:pt idx="10971">
                  <c:v>194.66926574707031</c:v>
                </c:pt>
                <c:pt idx="10972">
                  <c:v>224.70274353027341</c:v>
                </c:pt>
                <c:pt idx="10973">
                  <c:v>154.75312805175781</c:v>
                </c:pt>
                <c:pt idx="10974">
                  <c:v>170.28717041015619</c:v>
                </c:pt>
                <c:pt idx="10975">
                  <c:v>217.26396179199219</c:v>
                </c:pt>
                <c:pt idx="10976">
                  <c:v>293.03402709960938</c:v>
                </c:pt>
                <c:pt idx="10977">
                  <c:v>339.85595703125</c:v>
                </c:pt>
                <c:pt idx="10978">
                  <c:v>379.43850708007813</c:v>
                </c:pt>
                <c:pt idx="10979">
                  <c:v>286.54879760742188</c:v>
                </c:pt>
                <c:pt idx="10980">
                  <c:v>180.30348205566409</c:v>
                </c:pt>
                <c:pt idx="10981">
                  <c:v>147.28950500488281</c:v>
                </c:pt>
                <c:pt idx="10982">
                  <c:v>268.00430297851563</c:v>
                </c:pt>
                <c:pt idx="10983">
                  <c:v>276.13803100585938</c:v>
                </c:pt>
                <c:pt idx="10984">
                  <c:v>173.22053527832031</c:v>
                </c:pt>
                <c:pt idx="10985">
                  <c:v>154.30366516113281</c:v>
                </c:pt>
                <c:pt idx="10986">
                  <c:v>147.18609619140619</c:v>
                </c:pt>
                <c:pt idx="10987">
                  <c:v>152.3411865234375</c:v>
                </c:pt>
                <c:pt idx="10988">
                  <c:v>149.51072692871091</c:v>
                </c:pt>
                <c:pt idx="10989">
                  <c:v>190.28428649902341</c:v>
                </c:pt>
                <c:pt idx="10990">
                  <c:v>200.2919006347656</c:v>
                </c:pt>
                <c:pt idx="10991">
                  <c:v>235.008544921875</c:v>
                </c:pt>
                <c:pt idx="10992">
                  <c:v>374.55941772460938</c:v>
                </c:pt>
                <c:pt idx="10993">
                  <c:v>354.22872924804688</c:v>
                </c:pt>
                <c:pt idx="10994">
                  <c:v>327.3717041015625</c:v>
                </c:pt>
                <c:pt idx="10995">
                  <c:v>279.63589477539063</c:v>
                </c:pt>
                <c:pt idx="10996">
                  <c:v>299.25399780273438</c:v>
                </c:pt>
                <c:pt idx="10997">
                  <c:v>370.92788696289063</c:v>
                </c:pt>
                <c:pt idx="10998">
                  <c:v>358.35482788085938</c:v>
                </c:pt>
                <c:pt idx="10999">
                  <c:v>417.80856323242188</c:v>
                </c:pt>
                <c:pt idx="11000">
                  <c:v>572.81365966796875</c:v>
                </c:pt>
                <c:pt idx="11001">
                  <c:v>424.90225219726563</c:v>
                </c:pt>
                <c:pt idx="11002">
                  <c:v>488.18862915039063</c:v>
                </c:pt>
                <c:pt idx="11003">
                  <c:v>341.94876098632813</c:v>
                </c:pt>
                <c:pt idx="11004">
                  <c:v>277.3818359375</c:v>
                </c:pt>
                <c:pt idx="11005">
                  <c:v>219.78974914550781</c:v>
                </c:pt>
                <c:pt idx="11006">
                  <c:v>232.037841796875</c:v>
                </c:pt>
                <c:pt idx="11007">
                  <c:v>272.67910766601563</c:v>
                </c:pt>
                <c:pt idx="11008">
                  <c:v>296.20758056640619</c:v>
                </c:pt>
                <c:pt idx="11009">
                  <c:v>389.58718872070313</c:v>
                </c:pt>
                <c:pt idx="11010">
                  <c:v>430.94479370117188</c:v>
                </c:pt>
                <c:pt idx="11011">
                  <c:v>488.4267578125</c:v>
                </c:pt>
                <c:pt idx="11012">
                  <c:v>449.17385864257813</c:v>
                </c:pt>
                <c:pt idx="11013">
                  <c:v>353.72518920898438</c:v>
                </c:pt>
                <c:pt idx="11014">
                  <c:v>253.51904296875</c:v>
                </c:pt>
                <c:pt idx="11015">
                  <c:v>317.130859375</c:v>
                </c:pt>
                <c:pt idx="11016">
                  <c:v>279.13052368164063</c:v>
                </c:pt>
                <c:pt idx="11017">
                  <c:v>305.23544311523438</c:v>
                </c:pt>
                <c:pt idx="11018">
                  <c:v>333.59042358398438</c:v>
                </c:pt>
                <c:pt idx="11019">
                  <c:v>356.55169677734381</c:v>
                </c:pt>
                <c:pt idx="11020">
                  <c:v>526.22039794921875</c:v>
                </c:pt>
                <c:pt idx="11021">
                  <c:v>478.18258666992188</c:v>
                </c:pt>
                <c:pt idx="11022">
                  <c:v>541.49853515625</c:v>
                </c:pt>
                <c:pt idx="11023">
                  <c:v>582.68328857421875</c:v>
                </c:pt>
                <c:pt idx="11024">
                  <c:v>455.52725219726563</c:v>
                </c:pt>
                <c:pt idx="11025">
                  <c:v>598.01519775390625</c:v>
                </c:pt>
                <c:pt idx="11026">
                  <c:v>626.46319580078125</c:v>
                </c:pt>
                <c:pt idx="11027">
                  <c:v>639.7071533203125</c:v>
                </c:pt>
                <c:pt idx="11028">
                  <c:v>783.84869384765625</c:v>
                </c:pt>
                <c:pt idx="11029">
                  <c:v>772.8719482421875</c:v>
                </c:pt>
                <c:pt idx="11030">
                  <c:v>660.68865966796875</c:v>
                </c:pt>
                <c:pt idx="11031">
                  <c:v>703.5382080078125</c:v>
                </c:pt>
                <c:pt idx="11032">
                  <c:v>789.4324951171875</c:v>
                </c:pt>
                <c:pt idx="11033">
                  <c:v>710.52130126953125</c:v>
                </c:pt>
                <c:pt idx="11034">
                  <c:v>729.61712646484375</c:v>
                </c:pt>
                <c:pt idx="11035">
                  <c:v>723.31842041015625</c:v>
                </c:pt>
                <c:pt idx="11036">
                  <c:v>764.93988037109375</c:v>
                </c:pt>
                <c:pt idx="11037">
                  <c:v>764.017333984375</c:v>
                </c:pt>
                <c:pt idx="11038">
                  <c:v>730.93682861328125</c:v>
                </c:pt>
                <c:pt idx="11039">
                  <c:v>635.54986572265625</c:v>
                </c:pt>
                <c:pt idx="11040">
                  <c:v>635.44549560546875</c:v>
                </c:pt>
                <c:pt idx="11041">
                  <c:v>620.01971435546875</c:v>
                </c:pt>
                <c:pt idx="11042">
                  <c:v>637.89178466796875</c:v>
                </c:pt>
                <c:pt idx="11043">
                  <c:v>524.211669921875</c:v>
                </c:pt>
                <c:pt idx="11044">
                  <c:v>650.25347900390625</c:v>
                </c:pt>
                <c:pt idx="11045">
                  <c:v>618.97991943359375</c:v>
                </c:pt>
                <c:pt idx="11046">
                  <c:v>630.96612548828125</c:v>
                </c:pt>
                <c:pt idx="11047">
                  <c:v>545.75408935546875</c:v>
                </c:pt>
                <c:pt idx="11048">
                  <c:v>675.135986328125</c:v>
                </c:pt>
                <c:pt idx="11049">
                  <c:v>556.90863037109375</c:v>
                </c:pt>
                <c:pt idx="11050">
                  <c:v>674.05950927734375</c:v>
                </c:pt>
                <c:pt idx="11051">
                  <c:v>604.40911865234375</c:v>
                </c:pt>
                <c:pt idx="11052">
                  <c:v>738.5469970703125</c:v>
                </c:pt>
                <c:pt idx="11053">
                  <c:v>637.88494873046875</c:v>
                </c:pt>
                <c:pt idx="11054">
                  <c:v>644.23919677734375</c:v>
                </c:pt>
                <c:pt idx="11055">
                  <c:v>692.78607177734375</c:v>
                </c:pt>
                <c:pt idx="11056">
                  <c:v>863.09039306640625</c:v>
                </c:pt>
                <c:pt idx="11057">
                  <c:v>710.05499267578125</c:v>
                </c:pt>
                <c:pt idx="11058">
                  <c:v>673.83099365234375</c:v>
                </c:pt>
                <c:pt idx="11059">
                  <c:v>729.66290283203125</c:v>
                </c:pt>
                <c:pt idx="11060">
                  <c:v>792.05914306640625</c:v>
                </c:pt>
                <c:pt idx="11061">
                  <c:v>765.93280029296875</c:v>
                </c:pt>
                <c:pt idx="11062">
                  <c:v>791.364501953125</c:v>
                </c:pt>
                <c:pt idx="11063">
                  <c:v>830.45074462890625</c:v>
                </c:pt>
                <c:pt idx="11064">
                  <c:v>1010.555297851562</c:v>
                </c:pt>
                <c:pt idx="11065">
                  <c:v>934.168212890625</c:v>
                </c:pt>
                <c:pt idx="11066">
                  <c:v>868.67852783203125</c:v>
                </c:pt>
                <c:pt idx="11067">
                  <c:v>799.47296142578125</c:v>
                </c:pt>
                <c:pt idx="11068">
                  <c:v>731.98675537109375</c:v>
                </c:pt>
                <c:pt idx="11069">
                  <c:v>819.8245849609375</c:v>
                </c:pt>
                <c:pt idx="11070">
                  <c:v>1006.812805175781</c:v>
                </c:pt>
                <c:pt idx="11071">
                  <c:v>898.34893798828125</c:v>
                </c:pt>
                <c:pt idx="11072">
                  <c:v>860.01934814453125</c:v>
                </c:pt>
                <c:pt idx="11073">
                  <c:v>911.60357666015625</c:v>
                </c:pt>
                <c:pt idx="11074">
                  <c:v>864.14996337890625</c:v>
                </c:pt>
                <c:pt idx="11075">
                  <c:v>973.737548828125</c:v>
                </c:pt>
                <c:pt idx="11076">
                  <c:v>1107.287353515625</c:v>
                </c:pt>
                <c:pt idx="11077">
                  <c:v>1040.599243164062</c:v>
                </c:pt>
                <c:pt idx="11078">
                  <c:v>928.42626953125</c:v>
                </c:pt>
                <c:pt idx="11079">
                  <c:v>991.336669921875</c:v>
                </c:pt>
                <c:pt idx="11080">
                  <c:v>947.84808349609375</c:v>
                </c:pt>
                <c:pt idx="11081">
                  <c:v>1023.995483398438</c:v>
                </c:pt>
                <c:pt idx="11082">
                  <c:v>1160.993041992188</c:v>
                </c:pt>
                <c:pt idx="11083">
                  <c:v>1115.076538085938</c:v>
                </c:pt>
                <c:pt idx="11084">
                  <c:v>1104.592651367188</c:v>
                </c:pt>
                <c:pt idx="11085">
                  <c:v>1180.790161132812</c:v>
                </c:pt>
                <c:pt idx="11086">
                  <c:v>1246.370971679688</c:v>
                </c:pt>
                <c:pt idx="11087">
                  <c:v>1371.644165039062</c:v>
                </c:pt>
                <c:pt idx="11088">
                  <c:v>1419.235961914062</c:v>
                </c:pt>
                <c:pt idx="11089">
                  <c:v>1466.991088867188</c:v>
                </c:pt>
                <c:pt idx="11090">
                  <c:v>1511.247436523438</c:v>
                </c:pt>
                <c:pt idx="11091">
                  <c:v>1440.579467773438</c:v>
                </c:pt>
                <c:pt idx="11092">
                  <c:v>1405.955444335938</c:v>
                </c:pt>
                <c:pt idx="11093">
                  <c:v>1299.624389648438</c:v>
                </c:pt>
                <c:pt idx="11094">
                  <c:v>1267.063720703125</c:v>
                </c:pt>
                <c:pt idx="11095">
                  <c:v>1302.432495117188</c:v>
                </c:pt>
                <c:pt idx="11096">
                  <c:v>1281.860595703125</c:v>
                </c:pt>
                <c:pt idx="11097">
                  <c:v>1343.751342773438</c:v>
                </c:pt>
                <c:pt idx="11098">
                  <c:v>1299.818725585938</c:v>
                </c:pt>
                <c:pt idx="11099">
                  <c:v>1377.77197265625</c:v>
                </c:pt>
                <c:pt idx="11100">
                  <c:v>1237.274291992188</c:v>
                </c:pt>
                <c:pt idx="11101">
                  <c:v>1402.460327148438</c:v>
                </c:pt>
                <c:pt idx="11102">
                  <c:v>1385.257446289062</c:v>
                </c:pt>
                <c:pt idx="11103">
                  <c:v>1426.499877929688</c:v>
                </c:pt>
                <c:pt idx="11104">
                  <c:v>1363.896606445312</c:v>
                </c:pt>
                <c:pt idx="11105">
                  <c:v>1398.749755859375</c:v>
                </c:pt>
                <c:pt idx="11106">
                  <c:v>1512.174072265625</c:v>
                </c:pt>
                <c:pt idx="11107">
                  <c:v>1454.232666015625</c:v>
                </c:pt>
                <c:pt idx="11108">
                  <c:v>1474.525146484375</c:v>
                </c:pt>
                <c:pt idx="11109">
                  <c:v>1505.5478515625</c:v>
                </c:pt>
                <c:pt idx="11110">
                  <c:v>1493.9306640625</c:v>
                </c:pt>
                <c:pt idx="11111">
                  <c:v>1604.745239257812</c:v>
                </c:pt>
                <c:pt idx="11112">
                  <c:v>1593.3203125</c:v>
                </c:pt>
                <c:pt idx="11113">
                  <c:v>1645.527709960938</c:v>
                </c:pt>
                <c:pt idx="11114">
                  <c:v>1512.326171875</c:v>
                </c:pt>
                <c:pt idx="11115">
                  <c:v>1419.893676757812</c:v>
                </c:pt>
                <c:pt idx="11116">
                  <c:v>1436.242797851562</c:v>
                </c:pt>
                <c:pt idx="11117">
                  <c:v>1505.06591796875</c:v>
                </c:pt>
                <c:pt idx="11118">
                  <c:v>1600.3359375</c:v>
                </c:pt>
                <c:pt idx="11119">
                  <c:v>1584.943359375</c:v>
                </c:pt>
                <c:pt idx="11120">
                  <c:v>1664.701904296875</c:v>
                </c:pt>
                <c:pt idx="11121">
                  <c:v>1737.932250976562</c:v>
                </c:pt>
                <c:pt idx="11122">
                  <c:v>1819.957885742188</c:v>
                </c:pt>
                <c:pt idx="11123">
                  <c:v>1575.490844726562</c:v>
                </c:pt>
                <c:pt idx="11124">
                  <c:v>1629.129638671875</c:v>
                </c:pt>
                <c:pt idx="11125">
                  <c:v>1714.132690429688</c:v>
                </c:pt>
                <c:pt idx="11126">
                  <c:v>1770.46240234375</c:v>
                </c:pt>
                <c:pt idx="11127">
                  <c:v>1666.39697265625</c:v>
                </c:pt>
                <c:pt idx="11128">
                  <c:v>1599.81689453125</c:v>
                </c:pt>
                <c:pt idx="11129">
                  <c:v>1607.828735351562</c:v>
                </c:pt>
                <c:pt idx="11130">
                  <c:v>1691.7158203125</c:v>
                </c:pt>
                <c:pt idx="11131">
                  <c:v>1687.697998046875</c:v>
                </c:pt>
                <c:pt idx="11132">
                  <c:v>1777.281372070312</c:v>
                </c:pt>
                <c:pt idx="11133">
                  <c:v>1845.055541992188</c:v>
                </c:pt>
                <c:pt idx="11134">
                  <c:v>1950.39794921875</c:v>
                </c:pt>
                <c:pt idx="11135">
                  <c:v>1905.171264648438</c:v>
                </c:pt>
                <c:pt idx="11136">
                  <c:v>1805.47216796875</c:v>
                </c:pt>
                <c:pt idx="11137">
                  <c:v>1825.303344726562</c:v>
                </c:pt>
                <c:pt idx="11138">
                  <c:v>1827.948120117188</c:v>
                </c:pt>
                <c:pt idx="11139">
                  <c:v>1507.142700195312</c:v>
                </c:pt>
                <c:pt idx="11140">
                  <c:v>1562.709594726562</c:v>
                </c:pt>
                <c:pt idx="11141">
                  <c:v>1644.089721679688</c:v>
                </c:pt>
                <c:pt idx="11142">
                  <c:v>1571.196533203125</c:v>
                </c:pt>
                <c:pt idx="11143">
                  <c:v>1550.699829101562</c:v>
                </c:pt>
                <c:pt idx="11144">
                  <c:v>1567.146606445312</c:v>
                </c:pt>
                <c:pt idx="11145">
                  <c:v>1671.035522460938</c:v>
                </c:pt>
                <c:pt idx="11146">
                  <c:v>1686.318969726562</c:v>
                </c:pt>
                <c:pt idx="11147">
                  <c:v>1610.793090820312</c:v>
                </c:pt>
                <c:pt idx="11148">
                  <c:v>1608.800903320312</c:v>
                </c:pt>
                <c:pt idx="11149">
                  <c:v>1768.84130859375</c:v>
                </c:pt>
                <c:pt idx="11150">
                  <c:v>1754.911987304688</c:v>
                </c:pt>
                <c:pt idx="11151">
                  <c:v>1867.166259765625</c:v>
                </c:pt>
                <c:pt idx="11152">
                  <c:v>1756.345092773438</c:v>
                </c:pt>
                <c:pt idx="11153">
                  <c:v>1749.25</c:v>
                </c:pt>
                <c:pt idx="11154">
                  <c:v>1835.932495117188</c:v>
                </c:pt>
                <c:pt idx="11155">
                  <c:v>1877.453125</c:v>
                </c:pt>
                <c:pt idx="11156">
                  <c:v>1855.178344726562</c:v>
                </c:pt>
                <c:pt idx="11157">
                  <c:v>1740.117309570312</c:v>
                </c:pt>
                <c:pt idx="11158">
                  <c:v>1772.694213867188</c:v>
                </c:pt>
                <c:pt idx="11159">
                  <c:v>1847.847412109375</c:v>
                </c:pt>
                <c:pt idx="11160">
                  <c:v>1964.104858398438</c:v>
                </c:pt>
                <c:pt idx="11161">
                  <c:v>1796.397583007812</c:v>
                </c:pt>
                <c:pt idx="11162">
                  <c:v>1767.028686523438</c:v>
                </c:pt>
                <c:pt idx="11163">
                  <c:v>1750.7216796875</c:v>
                </c:pt>
                <c:pt idx="11164">
                  <c:v>1732.807006835938</c:v>
                </c:pt>
                <c:pt idx="11165">
                  <c:v>1746.569458007812</c:v>
                </c:pt>
                <c:pt idx="11166">
                  <c:v>1834.352905273438</c:v>
                </c:pt>
                <c:pt idx="11167">
                  <c:v>1702.569580078125</c:v>
                </c:pt>
                <c:pt idx="11168">
                  <c:v>1763.225708007812</c:v>
                </c:pt>
                <c:pt idx="11169">
                  <c:v>1777.759521484375</c:v>
                </c:pt>
                <c:pt idx="11170">
                  <c:v>1684.027099609375</c:v>
                </c:pt>
                <c:pt idx="11171">
                  <c:v>1680.360717773438</c:v>
                </c:pt>
                <c:pt idx="11172">
                  <c:v>1654.1533203125</c:v>
                </c:pt>
                <c:pt idx="11173">
                  <c:v>1507.840454101562</c:v>
                </c:pt>
                <c:pt idx="11174">
                  <c:v>1529.898559570312</c:v>
                </c:pt>
                <c:pt idx="11175">
                  <c:v>1560.781005859375</c:v>
                </c:pt>
                <c:pt idx="11176">
                  <c:v>1522.209838867188</c:v>
                </c:pt>
                <c:pt idx="11177">
                  <c:v>1572.335327148438</c:v>
                </c:pt>
                <c:pt idx="11178">
                  <c:v>1600.630737304688</c:v>
                </c:pt>
                <c:pt idx="11179">
                  <c:v>1640.818481445312</c:v>
                </c:pt>
                <c:pt idx="11180">
                  <c:v>1538.898071289062</c:v>
                </c:pt>
                <c:pt idx="11181">
                  <c:v>1601.990478515625</c:v>
                </c:pt>
                <c:pt idx="11182">
                  <c:v>1540.751342773438</c:v>
                </c:pt>
                <c:pt idx="11183">
                  <c:v>1526.9267578125</c:v>
                </c:pt>
                <c:pt idx="11184">
                  <c:v>1506.831176757812</c:v>
                </c:pt>
                <c:pt idx="11185">
                  <c:v>1427.110717773438</c:v>
                </c:pt>
                <c:pt idx="11186">
                  <c:v>1430.9716796875</c:v>
                </c:pt>
                <c:pt idx="11187">
                  <c:v>1523.767944335938</c:v>
                </c:pt>
                <c:pt idx="11188">
                  <c:v>1511.039916992188</c:v>
                </c:pt>
                <c:pt idx="11189">
                  <c:v>1355.083618164062</c:v>
                </c:pt>
                <c:pt idx="11190">
                  <c:v>1390.741088867188</c:v>
                </c:pt>
                <c:pt idx="11191">
                  <c:v>1526.040161132812</c:v>
                </c:pt>
                <c:pt idx="11192">
                  <c:v>1346.233520507812</c:v>
                </c:pt>
                <c:pt idx="11193">
                  <c:v>1384.594848632812</c:v>
                </c:pt>
                <c:pt idx="11194">
                  <c:v>1568.7939453125</c:v>
                </c:pt>
                <c:pt idx="11195">
                  <c:v>1380.736694335938</c:v>
                </c:pt>
                <c:pt idx="11196">
                  <c:v>1303.796752929688</c:v>
                </c:pt>
                <c:pt idx="11197">
                  <c:v>1139.382446289062</c:v>
                </c:pt>
                <c:pt idx="11198">
                  <c:v>1140.491455078125</c:v>
                </c:pt>
                <c:pt idx="11199">
                  <c:v>1426.293579101562</c:v>
                </c:pt>
                <c:pt idx="11200">
                  <c:v>1358.198120117188</c:v>
                </c:pt>
                <c:pt idx="11201">
                  <c:v>1188.293579101562</c:v>
                </c:pt>
                <c:pt idx="11202">
                  <c:v>1226.219360351562</c:v>
                </c:pt>
                <c:pt idx="11203">
                  <c:v>1230.184814453125</c:v>
                </c:pt>
                <c:pt idx="11204">
                  <c:v>1212.351196289062</c:v>
                </c:pt>
                <c:pt idx="11205">
                  <c:v>1298.847290039062</c:v>
                </c:pt>
                <c:pt idx="11206">
                  <c:v>1416.338256835938</c:v>
                </c:pt>
                <c:pt idx="11207">
                  <c:v>1422.357543945312</c:v>
                </c:pt>
                <c:pt idx="11208">
                  <c:v>1336.267944335938</c:v>
                </c:pt>
                <c:pt idx="11209">
                  <c:v>1366.260375976562</c:v>
                </c:pt>
                <c:pt idx="11210">
                  <c:v>1196.531127929688</c:v>
                </c:pt>
                <c:pt idx="11211">
                  <c:v>1092.550048828125</c:v>
                </c:pt>
                <c:pt idx="11212">
                  <c:v>1100.321166992188</c:v>
                </c:pt>
                <c:pt idx="11213">
                  <c:v>1116.783325195312</c:v>
                </c:pt>
                <c:pt idx="11214">
                  <c:v>1018.230163574219</c:v>
                </c:pt>
                <c:pt idx="11215">
                  <c:v>1086.574096679688</c:v>
                </c:pt>
                <c:pt idx="11216">
                  <c:v>1162.702026367188</c:v>
                </c:pt>
                <c:pt idx="11217">
                  <c:v>1146.220336914062</c:v>
                </c:pt>
                <c:pt idx="11218">
                  <c:v>1096.001586914062</c:v>
                </c:pt>
                <c:pt idx="11219">
                  <c:v>1027.917358398438</c:v>
                </c:pt>
                <c:pt idx="11220">
                  <c:v>1031.087036132812</c:v>
                </c:pt>
                <c:pt idx="11221">
                  <c:v>869.36590576171875</c:v>
                </c:pt>
                <c:pt idx="11222">
                  <c:v>843.0435791015625</c:v>
                </c:pt>
                <c:pt idx="11223">
                  <c:v>909.480712890625</c:v>
                </c:pt>
                <c:pt idx="11224">
                  <c:v>891.16748046875</c:v>
                </c:pt>
                <c:pt idx="11225">
                  <c:v>881.00054931640625</c:v>
                </c:pt>
                <c:pt idx="11226">
                  <c:v>923.48931884765625</c:v>
                </c:pt>
                <c:pt idx="11227">
                  <c:v>926.48529052734375</c:v>
                </c:pt>
                <c:pt idx="11228">
                  <c:v>986.0458984375</c:v>
                </c:pt>
                <c:pt idx="11229">
                  <c:v>1010.298522949219</c:v>
                </c:pt>
                <c:pt idx="11230">
                  <c:v>988.95391845703125</c:v>
                </c:pt>
                <c:pt idx="11231">
                  <c:v>1058.833251953125</c:v>
                </c:pt>
                <c:pt idx="11232">
                  <c:v>971.75762939453125</c:v>
                </c:pt>
                <c:pt idx="11233">
                  <c:v>953.10198974609375</c:v>
                </c:pt>
                <c:pt idx="11234">
                  <c:v>886.3370361328125</c:v>
                </c:pt>
                <c:pt idx="11235">
                  <c:v>906.67315673828125</c:v>
                </c:pt>
                <c:pt idx="11236">
                  <c:v>858.3924560546875</c:v>
                </c:pt>
                <c:pt idx="11237">
                  <c:v>741.956298828125</c:v>
                </c:pt>
                <c:pt idx="11238">
                  <c:v>762.4244384765625</c:v>
                </c:pt>
                <c:pt idx="11239">
                  <c:v>746.70672607421875</c:v>
                </c:pt>
                <c:pt idx="11240">
                  <c:v>637.0980224609375</c:v>
                </c:pt>
                <c:pt idx="11241">
                  <c:v>697.392333984375</c:v>
                </c:pt>
                <c:pt idx="11242">
                  <c:v>715.22222900390625</c:v>
                </c:pt>
                <c:pt idx="11243">
                  <c:v>613.5511474609375</c:v>
                </c:pt>
                <c:pt idx="11244">
                  <c:v>529.32562255859375</c:v>
                </c:pt>
                <c:pt idx="11245">
                  <c:v>528.90753173828125</c:v>
                </c:pt>
                <c:pt idx="11246">
                  <c:v>507.97286987304688</c:v>
                </c:pt>
                <c:pt idx="11247">
                  <c:v>587.41204833984375</c:v>
                </c:pt>
                <c:pt idx="11248">
                  <c:v>627.01751708984375</c:v>
                </c:pt>
                <c:pt idx="11249">
                  <c:v>590.95135498046875</c:v>
                </c:pt>
                <c:pt idx="11250">
                  <c:v>524.1146240234375</c:v>
                </c:pt>
                <c:pt idx="11251">
                  <c:v>521.9266357421875</c:v>
                </c:pt>
                <c:pt idx="11252">
                  <c:v>577.7762451171875</c:v>
                </c:pt>
                <c:pt idx="11253">
                  <c:v>598.91754150390625</c:v>
                </c:pt>
                <c:pt idx="11254">
                  <c:v>650.89703369140625</c:v>
                </c:pt>
                <c:pt idx="11255">
                  <c:v>588.601806640625</c:v>
                </c:pt>
                <c:pt idx="11256">
                  <c:v>507.40020751953119</c:v>
                </c:pt>
                <c:pt idx="11257">
                  <c:v>529.7994384765625</c:v>
                </c:pt>
                <c:pt idx="11258">
                  <c:v>498.63290405273438</c:v>
                </c:pt>
                <c:pt idx="11259">
                  <c:v>474.57125854492188</c:v>
                </c:pt>
                <c:pt idx="11260">
                  <c:v>487.96353149414063</c:v>
                </c:pt>
                <c:pt idx="11261">
                  <c:v>558.77667236328125</c:v>
                </c:pt>
                <c:pt idx="11262">
                  <c:v>453.19729614257813</c:v>
                </c:pt>
                <c:pt idx="11263">
                  <c:v>514.42034912109375</c:v>
                </c:pt>
                <c:pt idx="11264">
                  <c:v>517.47076416015625</c:v>
                </c:pt>
                <c:pt idx="11265">
                  <c:v>467.15438842773438</c:v>
                </c:pt>
                <c:pt idx="11266">
                  <c:v>424.96609497070313</c:v>
                </c:pt>
                <c:pt idx="11267">
                  <c:v>391.21505737304688</c:v>
                </c:pt>
                <c:pt idx="11268">
                  <c:v>370.23922729492188</c:v>
                </c:pt>
                <c:pt idx="11269">
                  <c:v>407.32037353515619</c:v>
                </c:pt>
                <c:pt idx="11270">
                  <c:v>440.8900146484375</c:v>
                </c:pt>
                <c:pt idx="11271">
                  <c:v>360.87356567382813</c:v>
                </c:pt>
                <c:pt idx="11272">
                  <c:v>356.74581909179688</c:v>
                </c:pt>
                <c:pt idx="11273">
                  <c:v>459.07162475585938</c:v>
                </c:pt>
                <c:pt idx="11274">
                  <c:v>381.62924194335938</c:v>
                </c:pt>
                <c:pt idx="11275">
                  <c:v>336.82229614257813</c:v>
                </c:pt>
                <c:pt idx="11276">
                  <c:v>260.50567626953119</c:v>
                </c:pt>
                <c:pt idx="11277">
                  <c:v>317.24185180664063</c:v>
                </c:pt>
                <c:pt idx="11278">
                  <c:v>300.57608032226563</c:v>
                </c:pt>
                <c:pt idx="11279">
                  <c:v>303.73336791992188</c:v>
                </c:pt>
                <c:pt idx="11280">
                  <c:v>324.20755004882813</c:v>
                </c:pt>
                <c:pt idx="11281">
                  <c:v>280.52096557617188</c:v>
                </c:pt>
                <c:pt idx="11282">
                  <c:v>261.29949951171881</c:v>
                </c:pt>
                <c:pt idx="11283">
                  <c:v>296.89938354492188</c:v>
                </c:pt>
                <c:pt idx="11284">
                  <c:v>297.21676635742188</c:v>
                </c:pt>
                <c:pt idx="11285">
                  <c:v>342.662353515625</c:v>
                </c:pt>
                <c:pt idx="11286">
                  <c:v>329.68212890625</c:v>
                </c:pt>
                <c:pt idx="11287">
                  <c:v>285.98379516601563</c:v>
                </c:pt>
                <c:pt idx="11288">
                  <c:v>365.29043579101563</c:v>
                </c:pt>
                <c:pt idx="11289">
                  <c:v>410.05291748046881</c:v>
                </c:pt>
                <c:pt idx="11290">
                  <c:v>340.27127075195313</c:v>
                </c:pt>
                <c:pt idx="11291">
                  <c:v>303.10421752929688</c:v>
                </c:pt>
                <c:pt idx="11292">
                  <c:v>254.41094970703119</c:v>
                </c:pt>
                <c:pt idx="11293">
                  <c:v>252.0711975097656</c:v>
                </c:pt>
                <c:pt idx="11294">
                  <c:v>250.49818420410159</c:v>
                </c:pt>
                <c:pt idx="11295">
                  <c:v>258.33016967773438</c:v>
                </c:pt>
                <c:pt idx="11296">
                  <c:v>268.59756469726563</c:v>
                </c:pt>
                <c:pt idx="11297">
                  <c:v>284.5794677734375</c:v>
                </c:pt>
                <c:pt idx="11298">
                  <c:v>227.54948425292969</c:v>
                </c:pt>
                <c:pt idx="11299">
                  <c:v>264.72506713867188</c:v>
                </c:pt>
                <c:pt idx="11300">
                  <c:v>263.01614379882813</c:v>
                </c:pt>
                <c:pt idx="11301">
                  <c:v>319.06063842773438</c:v>
                </c:pt>
                <c:pt idx="11302">
                  <c:v>355.95181274414063</c:v>
                </c:pt>
                <c:pt idx="11303">
                  <c:v>316.91561889648438</c:v>
                </c:pt>
                <c:pt idx="11304">
                  <c:v>248.93525695800781</c:v>
                </c:pt>
                <c:pt idx="11305">
                  <c:v>259.717529296875</c:v>
                </c:pt>
                <c:pt idx="11306">
                  <c:v>261.06130981445313</c:v>
                </c:pt>
                <c:pt idx="11307">
                  <c:v>227.94537353515619</c:v>
                </c:pt>
                <c:pt idx="11308">
                  <c:v>246.91563415527341</c:v>
                </c:pt>
                <c:pt idx="11309">
                  <c:v>301.67929077148438</c:v>
                </c:pt>
                <c:pt idx="11310">
                  <c:v>390.94647216796881</c:v>
                </c:pt>
                <c:pt idx="11311">
                  <c:v>413.98208618164063</c:v>
                </c:pt>
                <c:pt idx="11312">
                  <c:v>319.78533935546881</c:v>
                </c:pt>
                <c:pt idx="11313">
                  <c:v>343.55172729492188</c:v>
                </c:pt>
                <c:pt idx="11314">
                  <c:v>274.9288330078125</c:v>
                </c:pt>
                <c:pt idx="11315">
                  <c:v>321.71102905273438</c:v>
                </c:pt>
                <c:pt idx="11316">
                  <c:v>250.5743103027344</c:v>
                </c:pt>
                <c:pt idx="11317">
                  <c:v>197.94184875488281</c:v>
                </c:pt>
                <c:pt idx="11318">
                  <c:v>165.7073059082031</c:v>
                </c:pt>
                <c:pt idx="11319">
                  <c:v>171.08836364746091</c:v>
                </c:pt>
                <c:pt idx="11320">
                  <c:v>148.49729919433591</c:v>
                </c:pt>
                <c:pt idx="11321">
                  <c:v>156.04743957519531</c:v>
                </c:pt>
                <c:pt idx="11322">
                  <c:v>141.9044494628906</c:v>
                </c:pt>
                <c:pt idx="11323">
                  <c:v>131.8578186035156</c:v>
                </c:pt>
                <c:pt idx="11324">
                  <c:v>138.72200012207031</c:v>
                </c:pt>
                <c:pt idx="11325">
                  <c:v>182.31230163574219</c:v>
                </c:pt>
                <c:pt idx="11326">
                  <c:v>136.60307312011719</c:v>
                </c:pt>
                <c:pt idx="11327">
                  <c:v>133.985595703125</c:v>
                </c:pt>
                <c:pt idx="11328">
                  <c:v>257.78948974609381</c:v>
                </c:pt>
                <c:pt idx="11329">
                  <c:v>318.68319702148438</c:v>
                </c:pt>
                <c:pt idx="11330">
                  <c:v>232.9902038574219</c:v>
                </c:pt>
                <c:pt idx="11331">
                  <c:v>181.06373596191409</c:v>
                </c:pt>
                <c:pt idx="11332">
                  <c:v>198.4028625488281</c:v>
                </c:pt>
                <c:pt idx="11333">
                  <c:v>242.52091979980469</c:v>
                </c:pt>
                <c:pt idx="11334">
                  <c:v>243.9190979003906</c:v>
                </c:pt>
                <c:pt idx="11335">
                  <c:v>429.1968994140625</c:v>
                </c:pt>
                <c:pt idx="11336">
                  <c:v>341.7568359375</c:v>
                </c:pt>
                <c:pt idx="11337">
                  <c:v>370.22073364257813</c:v>
                </c:pt>
                <c:pt idx="11338">
                  <c:v>364.38720703125</c:v>
                </c:pt>
                <c:pt idx="11339">
                  <c:v>261.12857055664063</c:v>
                </c:pt>
                <c:pt idx="11340">
                  <c:v>297.15826416015619</c:v>
                </c:pt>
                <c:pt idx="11341">
                  <c:v>307.92617797851563</c:v>
                </c:pt>
                <c:pt idx="11342">
                  <c:v>168.46165466308591</c:v>
                </c:pt>
                <c:pt idx="11343">
                  <c:v>166.09039306640619</c:v>
                </c:pt>
                <c:pt idx="11344">
                  <c:v>183.94099426269531</c:v>
                </c:pt>
                <c:pt idx="11345">
                  <c:v>220.83378601074219</c:v>
                </c:pt>
                <c:pt idx="11346">
                  <c:v>219.904296875</c:v>
                </c:pt>
                <c:pt idx="11347">
                  <c:v>194.30760192871091</c:v>
                </c:pt>
                <c:pt idx="11348">
                  <c:v>263.034423828125</c:v>
                </c:pt>
                <c:pt idx="11349">
                  <c:v>201.08807373046881</c:v>
                </c:pt>
                <c:pt idx="11350">
                  <c:v>196.66664123535159</c:v>
                </c:pt>
                <c:pt idx="11351">
                  <c:v>214.45306396484381</c:v>
                </c:pt>
                <c:pt idx="11352">
                  <c:v>319.16461181640619</c:v>
                </c:pt>
                <c:pt idx="11353">
                  <c:v>327.04745483398438</c:v>
                </c:pt>
                <c:pt idx="11354">
                  <c:v>259.75320434570313</c:v>
                </c:pt>
                <c:pt idx="11355">
                  <c:v>161.0527038574219</c:v>
                </c:pt>
                <c:pt idx="11356">
                  <c:v>281.7073974609375</c:v>
                </c:pt>
                <c:pt idx="11357">
                  <c:v>393.43685913085938</c:v>
                </c:pt>
                <c:pt idx="11358">
                  <c:v>361.17340087890619</c:v>
                </c:pt>
                <c:pt idx="11359">
                  <c:v>265.59274291992188</c:v>
                </c:pt>
                <c:pt idx="11360">
                  <c:v>146.27821350097659</c:v>
                </c:pt>
                <c:pt idx="11361">
                  <c:v>159.2320251464844</c:v>
                </c:pt>
                <c:pt idx="11362">
                  <c:v>158.34928894042969</c:v>
                </c:pt>
                <c:pt idx="11363">
                  <c:v>180.46485900878909</c:v>
                </c:pt>
                <c:pt idx="11364">
                  <c:v>159.12644958496091</c:v>
                </c:pt>
                <c:pt idx="11365">
                  <c:v>195.79338073730469</c:v>
                </c:pt>
                <c:pt idx="11366">
                  <c:v>203.22904968261719</c:v>
                </c:pt>
                <c:pt idx="11367">
                  <c:v>266.96005249023438</c:v>
                </c:pt>
                <c:pt idx="11368">
                  <c:v>248.50062561035159</c:v>
                </c:pt>
                <c:pt idx="11369">
                  <c:v>414.83615112304688</c:v>
                </c:pt>
                <c:pt idx="11370">
                  <c:v>434.93075561523438</c:v>
                </c:pt>
                <c:pt idx="11371">
                  <c:v>432.5208740234375</c:v>
                </c:pt>
                <c:pt idx="11372">
                  <c:v>369.17416381835938</c:v>
                </c:pt>
                <c:pt idx="11373">
                  <c:v>369.58560180664063</c:v>
                </c:pt>
                <c:pt idx="11374">
                  <c:v>389.65151977539063</c:v>
                </c:pt>
                <c:pt idx="11375">
                  <c:v>312.79727172851563</c:v>
                </c:pt>
                <c:pt idx="11376">
                  <c:v>276.71554565429688</c:v>
                </c:pt>
                <c:pt idx="11377">
                  <c:v>373.91928100585938</c:v>
                </c:pt>
                <c:pt idx="11378">
                  <c:v>351.12747192382813</c:v>
                </c:pt>
                <c:pt idx="11379">
                  <c:v>318.0474853515625</c:v>
                </c:pt>
                <c:pt idx="11380">
                  <c:v>256.08676147460938</c:v>
                </c:pt>
                <c:pt idx="11381">
                  <c:v>356.29544067382813</c:v>
                </c:pt>
                <c:pt idx="11382">
                  <c:v>385.97531127929688</c:v>
                </c:pt>
                <c:pt idx="11383">
                  <c:v>341.667724609375</c:v>
                </c:pt>
                <c:pt idx="11384">
                  <c:v>348.28335571289063</c:v>
                </c:pt>
                <c:pt idx="11385">
                  <c:v>412.19668579101563</c:v>
                </c:pt>
                <c:pt idx="11386">
                  <c:v>394.35723876953119</c:v>
                </c:pt>
                <c:pt idx="11387">
                  <c:v>330.85440063476563</c:v>
                </c:pt>
                <c:pt idx="11388">
                  <c:v>469.10321044921881</c:v>
                </c:pt>
                <c:pt idx="11389">
                  <c:v>393.14743041992188</c:v>
                </c:pt>
                <c:pt idx="11390">
                  <c:v>445.74276733398438</c:v>
                </c:pt>
                <c:pt idx="11391">
                  <c:v>408.85757446289063</c:v>
                </c:pt>
                <c:pt idx="11392">
                  <c:v>422.10488891601563</c:v>
                </c:pt>
                <c:pt idx="11393">
                  <c:v>387.40554809570313</c:v>
                </c:pt>
                <c:pt idx="11394">
                  <c:v>650.44769287109375</c:v>
                </c:pt>
                <c:pt idx="11395">
                  <c:v>617.27728271484375</c:v>
                </c:pt>
                <c:pt idx="11396">
                  <c:v>555.88604736328125</c:v>
                </c:pt>
                <c:pt idx="11397">
                  <c:v>542.42437744140625</c:v>
                </c:pt>
                <c:pt idx="11398">
                  <c:v>444.07058715820313</c:v>
                </c:pt>
                <c:pt idx="11399">
                  <c:v>361.14083862304688</c:v>
                </c:pt>
                <c:pt idx="11400">
                  <c:v>516.17791748046875</c:v>
                </c:pt>
                <c:pt idx="11401">
                  <c:v>596.18890380859375</c:v>
                </c:pt>
                <c:pt idx="11402">
                  <c:v>703.55877685546875</c:v>
                </c:pt>
                <c:pt idx="11403">
                  <c:v>565.43194580078125</c:v>
                </c:pt>
                <c:pt idx="11404">
                  <c:v>678.48333740234375</c:v>
                </c:pt>
                <c:pt idx="11405">
                  <c:v>607.30157470703125</c:v>
                </c:pt>
                <c:pt idx="11406">
                  <c:v>568.28228759765625</c:v>
                </c:pt>
                <c:pt idx="11407">
                  <c:v>584.66754150390625</c:v>
                </c:pt>
                <c:pt idx="11408">
                  <c:v>576.62969970703125</c:v>
                </c:pt>
                <c:pt idx="11409">
                  <c:v>598.35089111328125</c:v>
                </c:pt>
                <c:pt idx="11410">
                  <c:v>760.15252685546875</c:v>
                </c:pt>
                <c:pt idx="11411">
                  <c:v>718.2811279296875</c:v>
                </c:pt>
                <c:pt idx="11412">
                  <c:v>649.1112060546875</c:v>
                </c:pt>
                <c:pt idx="11413">
                  <c:v>658.25152587890625</c:v>
                </c:pt>
                <c:pt idx="11414">
                  <c:v>664.44207763671875</c:v>
                </c:pt>
                <c:pt idx="11415">
                  <c:v>650.96533203125</c:v>
                </c:pt>
                <c:pt idx="11416">
                  <c:v>609.89227294921875</c:v>
                </c:pt>
                <c:pt idx="11417">
                  <c:v>664.36260986328125</c:v>
                </c:pt>
                <c:pt idx="11418">
                  <c:v>601.82733154296875</c:v>
                </c:pt>
                <c:pt idx="11419">
                  <c:v>629.228515625</c:v>
                </c:pt>
                <c:pt idx="11420">
                  <c:v>592.94927978515625</c:v>
                </c:pt>
                <c:pt idx="11421">
                  <c:v>581.6243896484375</c:v>
                </c:pt>
                <c:pt idx="11422">
                  <c:v>643.28729248046875</c:v>
                </c:pt>
                <c:pt idx="11423">
                  <c:v>791.97833251953125</c:v>
                </c:pt>
                <c:pt idx="11424">
                  <c:v>667.8590087890625</c:v>
                </c:pt>
                <c:pt idx="11425">
                  <c:v>644.88372802734375</c:v>
                </c:pt>
                <c:pt idx="11426">
                  <c:v>717.633056640625</c:v>
                </c:pt>
                <c:pt idx="11427">
                  <c:v>806.44171142578125</c:v>
                </c:pt>
                <c:pt idx="11428">
                  <c:v>865.6927490234375</c:v>
                </c:pt>
                <c:pt idx="11429">
                  <c:v>890.17169189453125</c:v>
                </c:pt>
                <c:pt idx="11430">
                  <c:v>916.6617431640625</c:v>
                </c:pt>
                <c:pt idx="11431">
                  <c:v>1010.933288574219</c:v>
                </c:pt>
                <c:pt idx="11432">
                  <c:v>922.691650390625</c:v>
                </c:pt>
                <c:pt idx="11433">
                  <c:v>1094.467895507812</c:v>
                </c:pt>
                <c:pt idx="11434">
                  <c:v>957.24224853515625</c:v>
                </c:pt>
                <c:pt idx="11435">
                  <c:v>846.2347412109375</c:v>
                </c:pt>
                <c:pt idx="11436">
                  <c:v>734.29803466796875</c:v>
                </c:pt>
                <c:pt idx="11437">
                  <c:v>754.60089111328125</c:v>
                </c:pt>
                <c:pt idx="11438">
                  <c:v>863.3209228515625</c:v>
                </c:pt>
                <c:pt idx="11439">
                  <c:v>1000.301879882812</c:v>
                </c:pt>
                <c:pt idx="11440">
                  <c:v>1090.670654296875</c:v>
                </c:pt>
                <c:pt idx="11441">
                  <c:v>1141.853637695312</c:v>
                </c:pt>
                <c:pt idx="11442">
                  <c:v>1215.217651367188</c:v>
                </c:pt>
                <c:pt idx="11443">
                  <c:v>1201.209106445312</c:v>
                </c:pt>
                <c:pt idx="11444">
                  <c:v>1058.848266601562</c:v>
                </c:pt>
                <c:pt idx="11445">
                  <c:v>1038.391235351562</c:v>
                </c:pt>
                <c:pt idx="11446">
                  <c:v>1072.828857421875</c:v>
                </c:pt>
                <c:pt idx="11447">
                  <c:v>965.57391357421875</c:v>
                </c:pt>
                <c:pt idx="11448">
                  <c:v>845.30712890625</c:v>
                </c:pt>
                <c:pt idx="11449">
                  <c:v>990.57513427734375</c:v>
                </c:pt>
                <c:pt idx="11450">
                  <c:v>1019.197509765625</c:v>
                </c:pt>
                <c:pt idx="11451">
                  <c:v>979.62298583984375</c:v>
                </c:pt>
                <c:pt idx="11452">
                  <c:v>1089.840698242188</c:v>
                </c:pt>
                <c:pt idx="11453">
                  <c:v>1040.61328125</c:v>
                </c:pt>
                <c:pt idx="11454">
                  <c:v>999.09625244140625</c:v>
                </c:pt>
                <c:pt idx="11455">
                  <c:v>1058.673461914062</c:v>
                </c:pt>
                <c:pt idx="11456">
                  <c:v>1209.049926757812</c:v>
                </c:pt>
                <c:pt idx="11457">
                  <c:v>1125.952270507812</c:v>
                </c:pt>
                <c:pt idx="11458">
                  <c:v>1030.53173828125</c:v>
                </c:pt>
                <c:pt idx="11459">
                  <c:v>999.18988037109375</c:v>
                </c:pt>
                <c:pt idx="11460">
                  <c:v>1134.658325195312</c:v>
                </c:pt>
                <c:pt idx="11461">
                  <c:v>1138.000610351562</c:v>
                </c:pt>
                <c:pt idx="11462">
                  <c:v>1197.512084960938</c:v>
                </c:pt>
                <c:pt idx="11463">
                  <c:v>1283.015014648438</c:v>
                </c:pt>
                <c:pt idx="11464">
                  <c:v>1241.915405273438</c:v>
                </c:pt>
                <c:pt idx="11465">
                  <c:v>1265.155151367188</c:v>
                </c:pt>
                <c:pt idx="11466">
                  <c:v>1356.235473632812</c:v>
                </c:pt>
                <c:pt idx="11467">
                  <c:v>1387.569213867188</c:v>
                </c:pt>
                <c:pt idx="11468">
                  <c:v>1388.003662109375</c:v>
                </c:pt>
                <c:pt idx="11469">
                  <c:v>1467.4365234375</c:v>
                </c:pt>
                <c:pt idx="11470">
                  <c:v>1561.398803710938</c:v>
                </c:pt>
                <c:pt idx="11471">
                  <c:v>1607.499389648438</c:v>
                </c:pt>
                <c:pt idx="11472">
                  <c:v>1577.635375976562</c:v>
                </c:pt>
                <c:pt idx="11473">
                  <c:v>1564.877319335938</c:v>
                </c:pt>
                <c:pt idx="11474">
                  <c:v>1533.564086914062</c:v>
                </c:pt>
                <c:pt idx="11475">
                  <c:v>1520.890991210938</c:v>
                </c:pt>
                <c:pt idx="11476">
                  <c:v>1509.306274414062</c:v>
                </c:pt>
                <c:pt idx="11477">
                  <c:v>1620.384399414062</c:v>
                </c:pt>
                <c:pt idx="11478">
                  <c:v>1609.828002929688</c:v>
                </c:pt>
                <c:pt idx="11479">
                  <c:v>1651.356201171875</c:v>
                </c:pt>
                <c:pt idx="11480">
                  <c:v>1731.683227539062</c:v>
                </c:pt>
                <c:pt idx="11481">
                  <c:v>1776.7509765625</c:v>
                </c:pt>
                <c:pt idx="11482">
                  <c:v>1750.632690429688</c:v>
                </c:pt>
                <c:pt idx="11483">
                  <c:v>1664.651000976562</c:v>
                </c:pt>
                <c:pt idx="11484">
                  <c:v>1667.50537109375</c:v>
                </c:pt>
                <c:pt idx="11485">
                  <c:v>1681.484008789062</c:v>
                </c:pt>
                <c:pt idx="11486">
                  <c:v>1727.330932617188</c:v>
                </c:pt>
                <c:pt idx="11487">
                  <c:v>1773.4111328125</c:v>
                </c:pt>
                <c:pt idx="11488">
                  <c:v>1796.999755859375</c:v>
                </c:pt>
                <c:pt idx="11489">
                  <c:v>1802.52294921875</c:v>
                </c:pt>
                <c:pt idx="11490">
                  <c:v>1691.100708007812</c:v>
                </c:pt>
                <c:pt idx="11491">
                  <c:v>1745.904663085938</c:v>
                </c:pt>
                <c:pt idx="11492">
                  <c:v>1856.070922851562</c:v>
                </c:pt>
                <c:pt idx="11493">
                  <c:v>1926.591918945312</c:v>
                </c:pt>
                <c:pt idx="11494">
                  <c:v>1928.496704101562</c:v>
                </c:pt>
                <c:pt idx="11495">
                  <c:v>1885.933471679688</c:v>
                </c:pt>
                <c:pt idx="11496">
                  <c:v>1834.3779296875</c:v>
                </c:pt>
                <c:pt idx="11497">
                  <c:v>1886.659301757812</c:v>
                </c:pt>
                <c:pt idx="11498">
                  <c:v>1867.037719726562</c:v>
                </c:pt>
                <c:pt idx="11499">
                  <c:v>1909.486450195312</c:v>
                </c:pt>
                <c:pt idx="11500">
                  <c:v>1859.793212890625</c:v>
                </c:pt>
                <c:pt idx="11501">
                  <c:v>1897.568969726562</c:v>
                </c:pt>
                <c:pt idx="11502">
                  <c:v>1881.969970703125</c:v>
                </c:pt>
                <c:pt idx="11503">
                  <c:v>1853.452758789062</c:v>
                </c:pt>
                <c:pt idx="11504">
                  <c:v>1766.201782226562</c:v>
                </c:pt>
                <c:pt idx="11505">
                  <c:v>1845.079345703125</c:v>
                </c:pt>
                <c:pt idx="11506">
                  <c:v>1840.287963867188</c:v>
                </c:pt>
                <c:pt idx="11507">
                  <c:v>1847.710815429688</c:v>
                </c:pt>
                <c:pt idx="11508">
                  <c:v>1958.925903320312</c:v>
                </c:pt>
                <c:pt idx="11509">
                  <c:v>2005.6689453125</c:v>
                </c:pt>
                <c:pt idx="11510">
                  <c:v>1956.848999023438</c:v>
                </c:pt>
                <c:pt idx="11511">
                  <c:v>1859.753784179688</c:v>
                </c:pt>
                <c:pt idx="11512">
                  <c:v>1692.166137695312</c:v>
                </c:pt>
                <c:pt idx="11513">
                  <c:v>1721.845581054688</c:v>
                </c:pt>
                <c:pt idx="11514">
                  <c:v>1691.902954101562</c:v>
                </c:pt>
                <c:pt idx="11515">
                  <c:v>1645.897705078125</c:v>
                </c:pt>
                <c:pt idx="11516">
                  <c:v>1720.640014648438</c:v>
                </c:pt>
                <c:pt idx="11517">
                  <c:v>1726.117553710938</c:v>
                </c:pt>
                <c:pt idx="11518">
                  <c:v>1756.574951171875</c:v>
                </c:pt>
                <c:pt idx="11519">
                  <c:v>1850.897583007812</c:v>
                </c:pt>
                <c:pt idx="11520">
                  <c:v>1792.379638671875</c:v>
                </c:pt>
                <c:pt idx="11521">
                  <c:v>1798.693359375</c:v>
                </c:pt>
                <c:pt idx="11522">
                  <c:v>1799.906005859375</c:v>
                </c:pt>
                <c:pt idx="11523">
                  <c:v>1833.375122070312</c:v>
                </c:pt>
                <c:pt idx="11524">
                  <c:v>1835.976806640625</c:v>
                </c:pt>
                <c:pt idx="11525">
                  <c:v>1858.963623046875</c:v>
                </c:pt>
                <c:pt idx="11526">
                  <c:v>1908.682495117188</c:v>
                </c:pt>
                <c:pt idx="11527">
                  <c:v>1850.141967773438</c:v>
                </c:pt>
                <c:pt idx="11528">
                  <c:v>1794.890747070312</c:v>
                </c:pt>
                <c:pt idx="11529">
                  <c:v>1814.404663085938</c:v>
                </c:pt>
                <c:pt idx="11530">
                  <c:v>1825.780029296875</c:v>
                </c:pt>
                <c:pt idx="11531">
                  <c:v>1822.76220703125</c:v>
                </c:pt>
                <c:pt idx="11532">
                  <c:v>1732.757080078125</c:v>
                </c:pt>
                <c:pt idx="11533">
                  <c:v>1839.978149414062</c:v>
                </c:pt>
                <c:pt idx="11534">
                  <c:v>1769.015502929688</c:v>
                </c:pt>
                <c:pt idx="11535">
                  <c:v>1665.84716796875</c:v>
                </c:pt>
                <c:pt idx="11536">
                  <c:v>1650.695678710938</c:v>
                </c:pt>
                <c:pt idx="11537">
                  <c:v>1629.170166015625</c:v>
                </c:pt>
                <c:pt idx="11538">
                  <c:v>1728.737426757812</c:v>
                </c:pt>
                <c:pt idx="11539">
                  <c:v>1677.752807617188</c:v>
                </c:pt>
                <c:pt idx="11540">
                  <c:v>1657.817260742188</c:v>
                </c:pt>
                <c:pt idx="11541">
                  <c:v>1608.595336914062</c:v>
                </c:pt>
                <c:pt idx="11542">
                  <c:v>1583.594848632812</c:v>
                </c:pt>
                <c:pt idx="11543">
                  <c:v>1497.057983398438</c:v>
                </c:pt>
                <c:pt idx="11544">
                  <c:v>1562.150512695312</c:v>
                </c:pt>
                <c:pt idx="11545">
                  <c:v>1540.760864257812</c:v>
                </c:pt>
                <c:pt idx="11546">
                  <c:v>1589.896850585938</c:v>
                </c:pt>
                <c:pt idx="11547">
                  <c:v>1601.5244140625</c:v>
                </c:pt>
                <c:pt idx="11548">
                  <c:v>1649.292114257812</c:v>
                </c:pt>
                <c:pt idx="11549">
                  <c:v>1521.661376953125</c:v>
                </c:pt>
                <c:pt idx="11550">
                  <c:v>1588.1669921875</c:v>
                </c:pt>
                <c:pt idx="11551">
                  <c:v>1579.307739257812</c:v>
                </c:pt>
                <c:pt idx="11552">
                  <c:v>1478.546508789062</c:v>
                </c:pt>
                <c:pt idx="11553">
                  <c:v>1291.407592773438</c:v>
                </c:pt>
                <c:pt idx="11554">
                  <c:v>1383.163452148438</c:v>
                </c:pt>
                <c:pt idx="11555">
                  <c:v>1393.24267578125</c:v>
                </c:pt>
                <c:pt idx="11556">
                  <c:v>1531.010864257812</c:v>
                </c:pt>
                <c:pt idx="11557">
                  <c:v>1476.078247070312</c:v>
                </c:pt>
                <c:pt idx="11558">
                  <c:v>1510.205932617188</c:v>
                </c:pt>
                <c:pt idx="11559">
                  <c:v>1418.867553710938</c:v>
                </c:pt>
                <c:pt idx="11560">
                  <c:v>1572.38623046875</c:v>
                </c:pt>
                <c:pt idx="11561">
                  <c:v>1475.001342773438</c:v>
                </c:pt>
                <c:pt idx="11562">
                  <c:v>1370.819091796875</c:v>
                </c:pt>
                <c:pt idx="11563">
                  <c:v>1327.427368164062</c:v>
                </c:pt>
                <c:pt idx="11564">
                  <c:v>1282.584106445312</c:v>
                </c:pt>
                <c:pt idx="11565">
                  <c:v>1312.792602539062</c:v>
                </c:pt>
                <c:pt idx="11566">
                  <c:v>1455.793579101562</c:v>
                </c:pt>
                <c:pt idx="11567">
                  <c:v>1250.742309570312</c:v>
                </c:pt>
                <c:pt idx="11568">
                  <c:v>1162.617065429688</c:v>
                </c:pt>
                <c:pt idx="11569">
                  <c:v>1122.410522460938</c:v>
                </c:pt>
                <c:pt idx="11570">
                  <c:v>1031.401489257812</c:v>
                </c:pt>
                <c:pt idx="11571">
                  <c:v>1080.711547851562</c:v>
                </c:pt>
                <c:pt idx="11572">
                  <c:v>1053.150268554688</c:v>
                </c:pt>
                <c:pt idx="11573">
                  <c:v>1091.19091796875</c:v>
                </c:pt>
                <c:pt idx="11574">
                  <c:v>1081.715454101562</c:v>
                </c:pt>
                <c:pt idx="11575">
                  <c:v>1135.382446289062</c:v>
                </c:pt>
                <c:pt idx="11576">
                  <c:v>1205.012084960938</c:v>
                </c:pt>
                <c:pt idx="11577">
                  <c:v>1286.20458984375</c:v>
                </c:pt>
                <c:pt idx="11578">
                  <c:v>1143.275024414062</c:v>
                </c:pt>
                <c:pt idx="11579">
                  <c:v>1083.748657226562</c:v>
                </c:pt>
                <c:pt idx="11580">
                  <c:v>1075.476928710938</c:v>
                </c:pt>
                <c:pt idx="11581">
                  <c:v>1126.300048828125</c:v>
                </c:pt>
                <c:pt idx="11582">
                  <c:v>1158.139038085938</c:v>
                </c:pt>
                <c:pt idx="11583">
                  <c:v>1113.088623046875</c:v>
                </c:pt>
                <c:pt idx="11584">
                  <c:v>1134.150390625</c:v>
                </c:pt>
                <c:pt idx="11585">
                  <c:v>1040.734985351562</c:v>
                </c:pt>
                <c:pt idx="11586">
                  <c:v>975.29974365234375</c:v>
                </c:pt>
                <c:pt idx="11587">
                  <c:v>907.24517822265625</c:v>
                </c:pt>
                <c:pt idx="11588">
                  <c:v>850.98748779296875</c:v>
                </c:pt>
                <c:pt idx="11589">
                  <c:v>929.481201171875</c:v>
                </c:pt>
                <c:pt idx="11590">
                  <c:v>912.12445068359375</c:v>
                </c:pt>
                <c:pt idx="11591">
                  <c:v>859.6129150390625</c:v>
                </c:pt>
                <c:pt idx="11592">
                  <c:v>776.1854248046875</c:v>
                </c:pt>
                <c:pt idx="11593">
                  <c:v>772.2119140625</c:v>
                </c:pt>
                <c:pt idx="11594">
                  <c:v>769.2979736328125</c:v>
                </c:pt>
                <c:pt idx="11595">
                  <c:v>832.52191162109375</c:v>
                </c:pt>
                <c:pt idx="11596">
                  <c:v>878.35076904296875</c:v>
                </c:pt>
                <c:pt idx="11597">
                  <c:v>779.9884033203125</c:v>
                </c:pt>
                <c:pt idx="11598">
                  <c:v>798.65924072265625</c:v>
                </c:pt>
                <c:pt idx="11599">
                  <c:v>818.0159912109375</c:v>
                </c:pt>
                <c:pt idx="11600">
                  <c:v>806.28778076171875</c:v>
                </c:pt>
                <c:pt idx="11601">
                  <c:v>802.95465087890625</c:v>
                </c:pt>
                <c:pt idx="11602">
                  <c:v>876.0103759765625</c:v>
                </c:pt>
                <c:pt idx="11603">
                  <c:v>830.36004638671875</c:v>
                </c:pt>
                <c:pt idx="11604">
                  <c:v>645.7279052734375</c:v>
                </c:pt>
                <c:pt idx="11605">
                  <c:v>611.90533447265625</c:v>
                </c:pt>
                <c:pt idx="11606">
                  <c:v>664.51202392578125</c:v>
                </c:pt>
                <c:pt idx="11607">
                  <c:v>653.99005126953125</c:v>
                </c:pt>
                <c:pt idx="11608">
                  <c:v>650.12457275390625</c:v>
                </c:pt>
                <c:pt idx="11609">
                  <c:v>632.14501953125</c:v>
                </c:pt>
                <c:pt idx="11610">
                  <c:v>557.39703369140625</c:v>
                </c:pt>
                <c:pt idx="11611">
                  <c:v>560.84130859375</c:v>
                </c:pt>
                <c:pt idx="11612">
                  <c:v>542.79022216796875</c:v>
                </c:pt>
                <c:pt idx="11613">
                  <c:v>520.76983642578125</c:v>
                </c:pt>
                <c:pt idx="11614">
                  <c:v>476.50457763671881</c:v>
                </c:pt>
                <c:pt idx="11615">
                  <c:v>449.4437255859375</c:v>
                </c:pt>
                <c:pt idx="11616">
                  <c:v>464.51370239257813</c:v>
                </c:pt>
                <c:pt idx="11617">
                  <c:v>453.35562133789063</c:v>
                </c:pt>
                <c:pt idx="11618">
                  <c:v>449.90249633789063</c:v>
                </c:pt>
                <c:pt idx="11619">
                  <c:v>517.68353271484375</c:v>
                </c:pt>
                <c:pt idx="11620">
                  <c:v>542.037109375</c:v>
                </c:pt>
                <c:pt idx="11621">
                  <c:v>506.05322265625</c:v>
                </c:pt>
                <c:pt idx="11622">
                  <c:v>486.15032958984381</c:v>
                </c:pt>
                <c:pt idx="11623">
                  <c:v>482.054443359375</c:v>
                </c:pt>
                <c:pt idx="11624">
                  <c:v>530.837158203125</c:v>
                </c:pt>
                <c:pt idx="11625">
                  <c:v>464.68643188476563</c:v>
                </c:pt>
                <c:pt idx="11626">
                  <c:v>445.28076171875</c:v>
                </c:pt>
                <c:pt idx="11627">
                  <c:v>461.81539916992188</c:v>
                </c:pt>
                <c:pt idx="11628">
                  <c:v>463.22683715820313</c:v>
                </c:pt>
                <c:pt idx="11629">
                  <c:v>450.99295043945313</c:v>
                </c:pt>
                <c:pt idx="11630">
                  <c:v>420.89859008789063</c:v>
                </c:pt>
                <c:pt idx="11631">
                  <c:v>400.55517578125</c:v>
                </c:pt>
                <c:pt idx="11632">
                  <c:v>446.63546752929688</c:v>
                </c:pt>
                <c:pt idx="11633">
                  <c:v>424.68637084960938</c:v>
                </c:pt>
                <c:pt idx="11634">
                  <c:v>414.10601806640619</c:v>
                </c:pt>
                <c:pt idx="11635">
                  <c:v>416.66299438476563</c:v>
                </c:pt>
                <c:pt idx="11636">
                  <c:v>388.59121704101563</c:v>
                </c:pt>
                <c:pt idx="11637">
                  <c:v>353.280517578125</c:v>
                </c:pt>
                <c:pt idx="11638">
                  <c:v>384.93658447265619</c:v>
                </c:pt>
                <c:pt idx="11639">
                  <c:v>376.4251708984375</c:v>
                </c:pt>
                <c:pt idx="11640">
                  <c:v>299.12445068359381</c:v>
                </c:pt>
                <c:pt idx="11641">
                  <c:v>301.30728149414063</c:v>
                </c:pt>
                <c:pt idx="11642">
                  <c:v>310.15731811523438</c:v>
                </c:pt>
                <c:pt idx="11643">
                  <c:v>322.45755004882813</c:v>
                </c:pt>
                <c:pt idx="11644">
                  <c:v>299.10263061523438</c:v>
                </c:pt>
                <c:pt idx="11645">
                  <c:v>310.24850463867188</c:v>
                </c:pt>
                <c:pt idx="11646">
                  <c:v>336.25570678710938</c:v>
                </c:pt>
                <c:pt idx="11647">
                  <c:v>362.16506958007813</c:v>
                </c:pt>
                <c:pt idx="11648">
                  <c:v>345.45022583007813</c:v>
                </c:pt>
                <c:pt idx="11649">
                  <c:v>380.79998779296881</c:v>
                </c:pt>
                <c:pt idx="11650">
                  <c:v>346.54965209960938</c:v>
                </c:pt>
                <c:pt idx="11651">
                  <c:v>354.5057373046875</c:v>
                </c:pt>
                <c:pt idx="11652">
                  <c:v>449.66552734375</c:v>
                </c:pt>
                <c:pt idx="11653">
                  <c:v>359.1043701171875</c:v>
                </c:pt>
                <c:pt idx="11654">
                  <c:v>295.81509399414063</c:v>
                </c:pt>
                <c:pt idx="11655">
                  <c:v>302.31881713867188</c:v>
                </c:pt>
                <c:pt idx="11656">
                  <c:v>274.25643920898438</c:v>
                </c:pt>
                <c:pt idx="11657">
                  <c:v>295.05648803710938</c:v>
                </c:pt>
                <c:pt idx="11658">
                  <c:v>259.85433959960938</c:v>
                </c:pt>
                <c:pt idx="11659">
                  <c:v>285.44192504882813</c:v>
                </c:pt>
                <c:pt idx="11660">
                  <c:v>257.59329223632813</c:v>
                </c:pt>
                <c:pt idx="11661">
                  <c:v>245.06565856933591</c:v>
                </c:pt>
                <c:pt idx="11662">
                  <c:v>254.96833801269531</c:v>
                </c:pt>
                <c:pt idx="11663">
                  <c:v>275.90151977539063</c:v>
                </c:pt>
                <c:pt idx="11664">
                  <c:v>269.00186157226563</c:v>
                </c:pt>
                <c:pt idx="11665">
                  <c:v>261.36407470703119</c:v>
                </c:pt>
                <c:pt idx="11666">
                  <c:v>275.41357421875</c:v>
                </c:pt>
                <c:pt idx="11667">
                  <c:v>266.24606323242188</c:v>
                </c:pt>
                <c:pt idx="11668">
                  <c:v>352.37942504882813</c:v>
                </c:pt>
                <c:pt idx="11669">
                  <c:v>335.61688232421881</c:v>
                </c:pt>
                <c:pt idx="11670">
                  <c:v>326.77182006835938</c:v>
                </c:pt>
                <c:pt idx="11671">
                  <c:v>370.14700317382813</c:v>
                </c:pt>
                <c:pt idx="11672">
                  <c:v>290.82516479492188</c:v>
                </c:pt>
                <c:pt idx="11673">
                  <c:v>323.36782836914063</c:v>
                </c:pt>
                <c:pt idx="11674">
                  <c:v>202.75569152832031</c:v>
                </c:pt>
                <c:pt idx="11675">
                  <c:v>225.22991943359381</c:v>
                </c:pt>
                <c:pt idx="11676">
                  <c:v>226.708740234375</c:v>
                </c:pt>
                <c:pt idx="11677">
                  <c:v>274.72634887695313</c:v>
                </c:pt>
                <c:pt idx="11678">
                  <c:v>210.2084045410156</c:v>
                </c:pt>
                <c:pt idx="11679">
                  <c:v>199.77467346191409</c:v>
                </c:pt>
                <c:pt idx="11680">
                  <c:v>293.6903076171875</c:v>
                </c:pt>
                <c:pt idx="11681">
                  <c:v>202.94160461425781</c:v>
                </c:pt>
                <c:pt idx="11682">
                  <c:v>220.50935363769531</c:v>
                </c:pt>
                <c:pt idx="11683">
                  <c:v>270.56509399414063</c:v>
                </c:pt>
                <c:pt idx="11684">
                  <c:v>251.52009582519531</c:v>
                </c:pt>
                <c:pt idx="11685">
                  <c:v>234.94044494628909</c:v>
                </c:pt>
                <c:pt idx="11686">
                  <c:v>343.65194702148438</c:v>
                </c:pt>
                <c:pt idx="11687">
                  <c:v>319.31991577148438</c:v>
                </c:pt>
                <c:pt idx="11688">
                  <c:v>369.02896118164063</c:v>
                </c:pt>
                <c:pt idx="11689">
                  <c:v>346.08010864257813</c:v>
                </c:pt>
                <c:pt idx="11690">
                  <c:v>274.92819213867188</c:v>
                </c:pt>
                <c:pt idx="11691">
                  <c:v>148.47480773925781</c:v>
                </c:pt>
                <c:pt idx="11692">
                  <c:v>134.65611267089841</c:v>
                </c:pt>
                <c:pt idx="11693">
                  <c:v>160.8192138671875</c:v>
                </c:pt>
                <c:pt idx="11694">
                  <c:v>230.92713928222659</c:v>
                </c:pt>
                <c:pt idx="11695">
                  <c:v>234.76756286621091</c:v>
                </c:pt>
                <c:pt idx="11696">
                  <c:v>179.75587463378909</c:v>
                </c:pt>
                <c:pt idx="11697">
                  <c:v>201.08354187011719</c:v>
                </c:pt>
                <c:pt idx="11698">
                  <c:v>245.2521667480469</c:v>
                </c:pt>
                <c:pt idx="11699">
                  <c:v>272.39645385742188</c:v>
                </c:pt>
                <c:pt idx="11700">
                  <c:v>250.934814453125</c:v>
                </c:pt>
                <c:pt idx="11701">
                  <c:v>222.29090881347659</c:v>
                </c:pt>
                <c:pt idx="11702">
                  <c:v>293.08065795898438</c:v>
                </c:pt>
                <c:pt idx="11703">
                  <c:v>246.11421203613281</c:v>
                </c:pt>
                <c:pt idx="11704">
                  <c:v>238.12193298339841</c:v>
                </c:pt>
                <c:pt idx="11705">
                  <c:v>227.35877990722659</c:v>
                </c:pt>
                <c:pt idx="11706">
                  <c:v>172.31108093261719</c:v>
                </c:pt>
                <c:pt idx="11707">
                  <c:v>171.74638366699219</c:v>
                </c:pt>
                <c:pt idx="11708">
                  <c:v>160.90882873535159</c:v>
                </c:pt>
                <c:pt idx="11709">
                  <c:v>204.29902648925781</c:v>
                </c:pt>
                <c:pt idx="11710">
                  <c:v>198.83821105957031</c:v>
                </c:pt>
                <c:pt idx="11711">
                  <c:v>167.43147277832031</c:v>
                </c:pt>
                <c:pt idx="11712">
                  <c:v>147.50053405761719</c:v>
                </c:pt>
                <c:pt idx="11713">
                  <c:v>182.085693359375</c:v>
                </c:pt>
                <c:pt idx="11714">
                  <c:v>174.51953125</c:v>
                </c:pt>
                <c:pt idx="11715">
                  <c:v>174.75184631347659</c:v>
                </c:pt>
                <c:pt idx="11716">
                  <c:v>214.22224426269531</c:v>
                </c:pt>
                <c:pt idx="11717">
                  <c:v>277.51321411132813</c:v>
                </c:pt>
                <c:pt idx="11718">
                  <c:v>307.52133178710938</c:v>
                </c:pt>
                <c:pt idx="11719">
                  <c:v>349.75326538085938</c:v>
                </c:pt>
                <c:pt idx="11720">
                  <c:v>340.30349731445313</c:v>
                </c:pt>
                <c:pt idx="11721">
                  <c:v>326.30130004882813</c:v>
                </c:pt>
                <c:pt idx="11722">
                  <c:v>314.86941528320313</c:v>
                </c:pt>
                <c:pt idx="11723">
                  <c:v>465.815673828125</c:v>
                </c:pt>
                <c:pt idx="11724">
                  <c:v>373.27713012695313</c:v>
                </c:pt>
                <c:pt idx="11725">
                  <c:v>369.42337036132813</c:v>
                </c:pt>
                <c:pt idx="11726">
                  <c:v>448.16171264648438</c:v>
                </c:pt>
                <c:pt idx="11727">
                  <c:v>415.99966430664063</c:v>
                </c:pt>
                <c:pt idx="11728">
                  <c:v>454.32461547851563</c:v>
                </c:pt>
                <c:pt idx="11729">
                  <c:v>442.87814331054688</c:v>
                </c:pt>
                <c:pt idx="11730">
                  <c:v>376.93408203125</c:v>
                </c:pt>
                <c:pt idx="11731">
                  <c:v>364.94931030273438</c:v>
                </c:pt>
                <c:pt idx="11732">
                  <c:v>341.43276977539063</c:v>
                </c:pt>
                <c:pt idx="11733">
                  <c:v>240.04203796386719</c:v>
                </c:pt>
                <c:pt idx="11734">
                  <c:v>213.1579895019531</c:v>
                </c:pt>
                <c:pt idx="11735">
                  <c:v>217.46563720703119</c:v>
                </c:pt>
                <c:pt idx="11736">
                  <c:v>285.58877563476563</c:v>
                </c:pt>
                <c:pt idx="11737">
                  <c:v>328.101318359375</c:v>
                </c:pt>
                <c:pt idx="11738">
                  <c:v>263.6766357421875</c:v>
                </c:pt>
                <c:pt idx="11739">
                  <c:v>280.15341186523438</c:v>
                </c:pt>
                <c:pt idx="11740">
                  <c:v>524.75201416015625</c:v>
                </c:pt>
                <c:pt idx="11741">
                  <c:v>446.9234619140625</c:v>
                </c:pt>
                <c:pt idx="11742">
                  <c:v>394.1097412109375</c:v>
                </c:pt>
                <c:pt idx="11743">
                  <c:v>379.26589965820313</c:v>
                </c:pt>
                <c:pt idx="11744">
                  <c:v>307.25283813476563</c:v>
                </c:pt>
                <c:pt idx="11745">
                  <c:v>279.33425903320313</c:v>
                </c:pt>
                <c:pt idx="11746">
                  <c:v>402.46240234375</c:v>
                </c:pt>
                <c:pt idx="11747">
                  <c:v>487.05355834960938</c:v>
                </c:pt>
                <c:pt idx="11748">
                  <c:v>473.43609619140619</c:v>
                </c:pt>
                <c:pt idx="11749">
                  <c:v>392.70822143554688</c:v>
                </c:pt>
                <c:pt idx="11750">
                  <c:v>491.88058471679688</c:v>
                </c:pt>
                <c:pt idx="11751">
                  <c:v>494.01974487304688</c:v>
                </c:pt>
                <c:pt idx="11752">
                  <c:v>567.0230712890625</c:v>
                </c:pt>
                <c:pt idx="11753">
                  <c:v>567.92352294921875</c:v>
                </c:pt>
                <c:pt idx="11754">
                  <c:v>536.70037841796875</c:v>
                </c:pt>
                <c:pt idx="11755">
                  <c:v>418.25546264648438</c:v>
                </c:pt>
                <c:pt idx="11756">
                  <c:v>558.02789306640625</c:v>
                </c:pt>
                <c:pt idx="11757">
                  <c:v>548.67462158203125</c:v>
                </c:pt>
                <c:pt idx="11758">
                  <c:v>646.72393798828125</c:v>
                </c:pt>
                <c:pt idx="11759">
                  <c:v>461.70907592773438</c:v>
                </c:pt>
                <c:pt idx="11760">
                  <c:v>402.41964721679688</c:v>
                </c:pt>
                <c:pt idx="11761">
                  <c:v>431.42575073242188</c:v>
                </c:pt>
                <c:pt idx="11762">
                  <c:v>579.57672119140625</c:v>
                </c:pt>
                <c:pt idx="11763">
                  <c:v>456.00421142578119</c:v>
                </c:pt>
                <c:pt idx="11764">
                  <c:v>499.32476806640619</c:v>
                </c:pt>
                <c:pt idx="11765">
                  <c:v>548.2052001953125</c:v>
                </c:pt>
                <c:pt idx="11766">
                  <c:v>637.54608154296875</c:v>
                </c:pt>
                <c:pt idx="11767">
                  <c:v>701.47979736328125</c:v>
                </c:pt>
                <c:pt idx="11768">
                  <c:v>614.04925537109375</c:v>
                </c:pt>
                <c:pt idx="11769">
                  <c:v>519.61083984375</c:v>
                </c:pt>
                <c:pt idx="11770">
                  <c:v>671.2286376953125</c:v>
                </c:pt>
                <c:pt idx="11771">
                  <c:v>655.50469970703125</c:v>
                </c:pt>
                <c:pt idx="11772">
                  <c:v>671.95379638671875</c:v>
                </c:pt>
                <c:pt idx="11773">
                  <c:v>598.62469482421875</c:v>
                </c:pt>
                <c:pt idx="11774">
                  <c:v>557.2559814453125</c:v>
                </c:pt>
                <c:pt idx="11775">
                  <c:v>716.37042236328125</c:v>
                </c:pt>
                <c:pt idx="11776">
                  <c:v>833.84454345703125</c:v>
                </c:pt>
                <c:pt idx="11777">
                  <c:v>896.76763916015625</c:v>
                </c:pt>
                <c:pt idx="11778">
                  <c:v>789.53863525390625</c:v>
                </c:pt>
                <c:pt idx="11779">
                  <c:v>592.85833740234375</c:v>
                </c:pt>
                <c:pt idx="11780">
                  <c:v>519.24444580078125</c:v>
                </c:pt>
                <c:pt idx="11781">
                  <c:v>580.041259765625</c:v>
                </c:pt>
                <c:pt idx="11782">
                  <c:v>584.32861328125</c:v>
                </c:pt>
                <c:pt idx="11783">
                  <c:v>670.85150146484375</c:v>
                </c:pt>
                <c:pt idx="11784">
                  <c:v>714.99591064453125</c:v>
                </c:pt>
                <c:pt idx="11785">
                  <c:v>814.3212890625</c:v>
                </c:pt>
                <c:pt idx="11786">
                  <c:v>813.92095947265625</c:v>
                </c:pt>
                <c:pt idx="11787">
                  <c:v>886.43927001953125</c:v>
                </c:pt>
                <c:pt idx="11788">
                  <c:v>788.14105224609375</c:v>
                </c:pt>
                <c:pt idx="11789">
                  <c:v>822.271484375</c:v>
                </c:pt>
                <c:pt idx="11790">
                  <c:v>922.6455078125</c:v>
                </c:pt>
                <c:pt idx="11791">
                  <c:v>894.80206298828125</c:v>
                </c:pt>
                <c:pt idx="11792">
                  <c:v>1053.941772460938</c:v>
                </c:pt>
                <c:pt idx="11793">
                  <c:v>898.71331787109375</c:v>
                </c:pt>
                <c:pt idx="11794">
                  <c:v>945.57025146484375</c:v>
                </c:pt>
                <c:pt idx="11795">
                  <c:v>839.255859375</c:v>
                </c:pt>
                <c:pt idx="11796">
                  <c:v>822.19464111328125</c:v>
                </c:pt>
                <c:pt idx="11797">
                  <c:v>751.459228515625</c:v>
                </c:pt>
                <c:pt idx="11798">
                  <c:v>758.48236083984375</c:v>
                </c:pt>
                <c:pt idx="11799">
                  <c:v>781.49371337890625</c:v>
                </c:pt>
                <c:pt idx="11800">
                  <c:v>913.55303955078125</c:v>
                </c:pt>
                <c:pt idx="11801">
                  <c:v>970.03533935546875</c:v>
                </c:pt>
                <c:pt idx="11802">
                  <c:v>880.5301513671875</c:v>
                </c:pt>
                <c:pt idx="11803">
                  <c:v>1011.138488769531</c:v>
                </c:pt>
                <c:pt idx="11804">
                  <c:v>1058.806640625</c:v>
                </c:pt>
                <c:pt idx="11805">
                  <c:v>1017.600769042969</c:v>
                </c:pt>
                <c:pt idx="11806">
                  <c:v>1073.485717773438</c:v>
                </c:pt>
                <c:pt idx="11807">
                  <c:v>1149.848999023438</c:v>
                </c:pt>
                <c:pt idx="11808">
                  <c:v>1131.619140625</c:v>
                </c:pt>
                <c:pt idx="11809">
                  <c:v>1193.57275390625</c:v>
                </c:pt>
                <c:pt idx="11810">
                  <c:v>1230.364013671875</c:v>
                </c:pt>
                <c:pt idx="11811">
                  <c:v>1089.394775390625</c:v>
                </c:pt>
                <c:pt idx="11812">
                  <c:v>1197.344360351562</c:v>
                </c:pt>
                <c:pt idx="11813">
                  <c:v>1208.899658203125</c:v>
                </c:pt>
                <c:pt idx="11814">
                  <c:v>1243.870483398438</c:v>
                </c:pt>
                <c:pt idx="11815">
                  <c:v>1274.47705078125</c:v>
                </c:pt>
                <c:pt idx="11816">
                  <c:v>1284.734252929688</c:v>
                </c:pt>
                <c:pt idx="11817">
                  <c:v>1404.73291015625</c:v>
                </c:pt>
                <c:pt idx="11818">
                  <c:v>1399.598754882812</c:v>
                </c:pt>
                <c:pt idx="11819">
                  <c:v>1397.44482421875</c:v>
                </c:pt>
                <c:pt idx="11820">
                  <c:v>1403.304321289062</c:v>
                </c:pt>
                <c:pt idx="11821">
                  <c:v>1475.581420898438</c:v>
                </c:pt>
                <c:pt idx="11822">
                  <c:v>1493.677978515625</c:v>
                </c:pt>
                <c:pt idx="11823">
                  <c:v>1421.491333007812</c:v>
                </c:pt>
                <c:pt idx="11824">
                  <c:v>1432.589599609375</c:v>
                </c:pt>
                <c:pt idx="11825">
                  <c:v>1399.741333007812</c:v>
                </c:pt>
                <c:pt idx="11826">
                  <c:v>1333.498413085938</c:v>
                </c:pt>
                <c:pt idx="11827">
                  <c:v>1381.674438476562</c:v>
                </c:pt>
                <c:pt idx="11828">
                  <c:v>1319.390014648438</c:v>
                </c:pt>
                <c:pt idx="11829">
                  <c:v>1451.728271484375</c:v>
                </c:pt>
                <c:pt idx="11830">
                  <c:v>1374.437866210938</c:v>
                </c:pt>
                <c:pt idx="11831">
                  <c:v>1293.985961914062</c:v>
                </c:pt>
                <c:pt idx="11832">
                  <c:v>1362.014526367188</c:v>
                </c:pt>
                <c:pt idx="11833">
                  <c:v>1423.456176757812</c:v>
                </c:pt>
                <c:pt idx="11834">
                  <c:v>1425.218872070312</c:v>
                </c:pt>
                <c:pt idx="11835">
                  <c:v>1400.03564453125</c:v>
                </c:pt>
                <c:pt idx="11836">
                  <c:v>1488.641479492188</c:v>
                </c:pt>
                <c:pt idx="11837">
                  <c:v>1575.036865234375</c:v>
                </c:pt>
                <c:pt idx="11838">
                  <c:v>1537.381713867188</c:v>
                </c:pt>
                <c:pt idx="11839">
                  <c:v>1703.208129882812</c:v>
                </c:pt>
                <c:pt idx="11840">
                  <c:v>1727.216430664062</c:v>
                </c:pt>
                <c:pt idx="11841">
                  <c:v>1744.030395507812</c:v>
                </c:pt>
                <c:pt idx="11842">
                  <c:v>1707.127319335938</c:v>
                </c:pt>
                <c:pt idx="11843">
                  <c:v>1630.318969726562</c:v>
                </c:pt>
                <c:pt idx="11844">
                  <c:v>1613.71630859375</c:v>
                </c:pt>
                <c:pt idx="11845">
                  <c:v>1652.715698242188</c:v>
                </c:pt>
                <c:pt idx="11846">
                  <c:v>1654.473999023438</c:v>
                </c:pt>
                <c:pt idx="11847">
                  <c:v>1688.981811523438</c:v>
                </c:pt>
                <c:pt idx="11848">
                  <c:v>1782.466552734375</c:v>
                </c:pt>
                <c:pt idx="11849">
                  <c:v>1876.463745117188</c:v>
                </c:pt>
                <c:pt idx="11850">
                  <c:v>1825.900024414062</c:v>
                </c:pt>
                <c:pt idx="11851">
                  <c:v>1730.081787109375</c:v>
                </c:pt>
                <c:pt idx="11852">
                  <c:v>1719.098510742188</c:v>
                </c:pt>
                <c:pt idx="11853">
                  <c:v>1813.391967773438</c:v>
                </c:pt>
                <c:pt idx="11854">
                  <c:v>1877.733764648438</c:v>
                </c:pt>
                <c:pt idx="11855">
                  <c:v>1866.82373046875</c:v>
                </c:pt>
                <c:pt idx="11856">
                  <c:v>1832.156616210938</c:v>
                </c:pt>
                <c:pt idx="11857">
                  <c:v>1869.067749023438</c:v>
                </c:pt>
                <c:pt idx="11858">
                  <c:v>1772.572387695312</c:v>
                </c:pt>
                <c:pt idx="11859">
                  <c:v>1779.189331054688</c:v>
                </c:pt>
                <c:pt idx="11860">
                  <c:v>1785.6728515625</c:v>
                </c:pt>
                <c:pt idx="11861">
                  <c:v>1670.912231445312</c:v>
                </c:pt>
                <c:pt idx="11862">
                  <c:v>1679.917724609375</c:v>
                </c:pt>
                <c:pt idx="11863">
                  <c:v>1596.630004882812</c:v>
                </c:pt>
                <c:pt idx="11864">
                  <c:v>1631.401489257812</c:v>
                </c:pt>
                <c:pt idx="11865">
                  <c:v>1733.051391601562</c:v>
                </c:pt>
                <c:pt idx="11866">
                  <c:v>1679.3193359375</c:v>
                </c:pt>
                <c:pt idx="11867">
                  <c:v>1685.534057617188</c:v>
                </c:pt>
                <c:pt idx="11868">
                  <c:v>1703.421020507812</c:v>
                </c:pt>
                <c:pt idx="11869">
                  <c:v>1412.477416992188</c:v>
                </c:pt>
                <c:pt idx="11870">
                  <c:v>1542.272583007812</c:v>
                </c:pt>
                <c:pt idx="11871">
                  <c:v>1517.232543945312</c:v>
                </c:pt>
                <c:pt idx="11872">
                  <c:v>1570.715454101562</c:v>
                </c:pt>
                <c:pt idx="11873">
                  <c:v>1664.296997070312</c:v>
                </c:pt>
                <c:pt idx="11874">
                  <c:v>1662.815551757812</c:v>
                </c:pt>
                <c:pt idx="11875">
                  <c:v>1721.913940429688</c:v>
                </c:pt>
                <c:pt idx="11876">
                  <c:v>1646.643798828125</c:v>
                </c:pt>
                <c:pt idx="11877">
                  <c:v>1800.725341796875</c:v>
                </c:pt>
                <c:pt idx="11878">
                  <c:v>1859.801391601562</c:v>
                </c:pt>
                <c:pt idx="11879">
                  <c:v>1871.105102539062</c:v>
                </c:pt>
                <c:pt idx="11880">
                  <c:v>1817.270629882812</c:v>
                </c:pt>
                <c:pt idx="11881">
                  <c:v>1901.492919921875</c:v>
                </c:pt>
              </c:numCache>
            </c:numRef>
          </c:val>
          <c:smooth val="0"/>
          <c:extLst>
            <c:ext xmlns:c16="http://schemas.microsoft.com/office/drawing/2014/chart" uri="{C3380CC4-5D6E-409C-BE32-E72D297353CC}">
              <c16:uniqueId val="{00000001-E724-4520-914E-6053AFD9AB23}"/>
            </c:ext>
          </c:extLst>
        </c:ser>
        <c:dLbls>
          <c:showLegendKey val="0"/>
          <c:showVal val="0"/>
          <c:showCatName val="0"/>
          <c:showSerName val="0"/>
          <c:showPercent val="0"/>
          <c:showBubbleSize val="0"/>
        </c:dLbls>
        <c:smooth val="0"/>
        <c:axId val="659848607"/>
        <c:axId val="659864927"/>
      </c:lineChart>
      <c:dateAx>
        <c:axId val="65984860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Date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59864927"/>
        <c:crosses val="autoZero"/>
        <c:auto val="1"/>
        <c:lblOffset val="100"/>
        <c:baseTimeUnit val="days"/>
      </c:dateAx>
      <c:valAx>
        <c:axId val="65986492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Discharge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598486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en-GB" sz="1400" b="0" i="0" u="none" strike="noStrike" kern="1200" spc="0" baseline="0" dirty="0">
                <a:solidFill>
                  <a:prstClr val="black">
                    <a:lumMod val="65000"/>
                    <a:lumOff val="35000"/>
                  </a:prstClr>
                </a:solidFill>
              </a:rPr>
              <a:t>Time series graph for CNN in Training Phase</a:t>
            </a:r>
          </a:p>
          <a:p>
            <a:pPr marL="0" marR="0" lvl="0" indent="0" algn="ctr" defTabSz="914400" rtl="0" eaLnBrk="1" fontAlgn="auto" latinLnBrk="0" hangingPunct="1">
              <a:lnSpc>
                <a:spcPct val="100000"/>
              </a:lnSpc>
              <a:spcBef>
                <a:spcPts val="0"/>
              </a:spcBef>
              <a:spcAft>
                <a:spcPts val="0"/>
              </a:spcAft>
              <a:buClrTx/>
              <a:buSzTx/>
              <a:buFontTx/>
              <a:buNone/>
              <a:tabLst/>
              <a:defRPr>
                <a:solidFill>
                  <a:sysClr val="windowText" lastClr="000000">
                    <a:lumMod val="65000"/>
                    <a:lumOff val="35000"/>
                  </a:sysClr>
                </a:solidFill>
              </a:defRPr>
            </a:pPr>
            <a:endParaRPr lang="en-US" dirty="0"/>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lotArea>
      <c:layout/>
      <c:lineChart>
        <c:grouping val="standard"/>
        <c:varyColors val="0"/>
        <c:ser>
          <c:idx val="0"/>
          <c:order val="0"/>
          <c:tx>
            <c:v>Actual Discharge</c:v>
          </c:tx>
          <c:spPr>
            <a:ln w="28575" cap="rnd">
              <a:solidFill>
                <a:schemeClr val="accent1"/>
              </a:solidFill>
              <a:round/>
            </a:ln>
            <a:effectLst/>
          </c:spPr>
          <c:marker>
            <c:symbol val="none"/>
          </c:marker>
          <c:cat>
            <c:numRef>
              <c:f>Sheet1!$A$2:$A$11140</c:f>
              <c:numCache>
                <c:formatCode>m/d/yyyy</c:formatCode>
                <c:ptCount val="11139"/>
                <c:pt idx="0">
                  <c:v>29952</c:v>
                </c:pt>
                <c:pt idx="1">
                  <c:v>29953</c:v>
                </c:pt>
                <c:pt idx="2">
                  <c:v>29954</c:v>
                </c:pt>
                <c:pt idx="3">
                  <c:v>29955</c:v>
                </c:pt>
                <c:pt idx="4">
                  <c:v>29956</c:v>
                </c:pt>
                <c:pt idx="5">
                  <c:v>29957</c:v>
                </c:pt>
                <c:pt idx="6">
                  <c:v>29958</c:v>
                </c:pt>
                <c:pt idx="7">
                  <c:v>29959</c:v>
                </c:pt>
                <c:pt idx="8">
                  <c:v>29960</c:v>
                </c:pt>
                <c:pt idx="9">
                  <c:v>29961</c:v>
                </c:pt>
                <c:pt idx="10">
                  <c:v>29962</c:v>
                </c:pt>
                <c:pt idx="11">
                  <c:v>29963</c:v>
                </c:pt>
                <c:pt idx="12">
                  <c:v>29964</c:v>
                </c:pt>
                <c:pt idx="13">
                  <c:v>29965</c:v>
                </c:pt>
                <c:pt idx="14">
                  <c:v>29966</c:v>
                </c:pt>
                <c:pt idx="15">
                  <c:v>29967</c:v>
                </c:pt>
                <c:pt idx="16">
                  <c:v>29968</c:v>
                </c:pt>
                <c:pt idx="17">
                  <c:v>29969</c:v>
                </c:pt>
                <c:pt idx="18">
                  <c:v>29970</c:v>
                </c:pt>
                <c:pt idx="19">
                  <c:v>29971</c:v>
                </c:pt>
                <c:pt idx="20">
                  <c:v>29972</c:v>
                </c:pt>
                <c:pt idx="21">
                  <c:v>29973</c:v>
                </c:pt>
                <c:pt idx="22">
                  <c:v>29974</c:v>
                </c:pt>
                <c:pt idx="23">
                  <c:v>29975</c:v>
                </c:pt>
                <c:pt idx="24">
                  <c:v>29976</c:v>
                </c:pt>
                <c:pt idx="25">
                  <c:v>29977</c:v>
                </c:pt>
                <c:pt idx="26">
                  <c:v>29978</c:v>
                </c:pt>
                <c:pt idx="27">
                  <c:v>29979</c:v>
                </c:pt>
                <c:pt idx="28">
                  <c:v>29980</c:v>
                </c:pt>
                <c:pt idx="29">
                  <c:v>29981</c:v>
                </c:pt>
                <c:pt idx="30">
                  <c:v>29982</c:v>
                </c:pt>
                <c:pt idx="31">
                  <c:v>29983</c:v>
                </c:pt>
                <c:pt idx="32">
                  <c:v>29984</c:v>
                </c:pt>
                <c:pt idx="33">
                  <c:v>29985</c:v>
                </c:pt>
                <c:pt idx="34">
                  <c:v>29986</c:v>
                </c:pt>
                <c:pt idx="35">
                  <c:v>29987</c:v>
                </c:pt>
                <c:pt idx="36">
                  <c:v>29988</c:v>
                </c:pt>
                <c:pt idx="37">
                  <c:v>29989</c:v>
                </c:pt>
                <c:pt idx="38">
                  <c:v>29990</c:v>
                </c:pt>
                <c:pt idx="39">
                  <c:v>29991</c:v>
                </c:pt>
                <c:pt idx="40">
                  <c:v>29992</c:v>
                </c:pt>
                <c:pt idx="41">
                  <c:v>29993</c:v>
                </c:pt>
                <c:pt idx="42">
                  <c:v>29994</c:v>
                </c:pt>
                <c:pt idx="43">
                  <c:v>29995</c:v>
                </c:pt>
                <c:pt idx="44">
                  <c:v>29996</c:v>
                </c:pt>
                <c:pt idx="45">
                  <c:v>29997</c:v>
                </c:pt>
                <c:pt idx="46">
                  <c:v>29998</c:v>
                </c:pt>
                <c:pt idx="47">
                  <c:v>29999</c:v>
                </c:pt>
                <c:pt idx="48">
                  <c:v>30000</c:v>
                </c:pt>
                <c:pt idx="49">
                  <c:v>30001</c:v>
                </c:pt>
                <c:pt idx="50">
                  <c:v>30002</c:v>
                </c:pt>
                <c:pt idx="51">
                  <c:v>30003</c:v>
                </c:pt>
                <c:pt idx="52">
                  <c:v>30004</c:v>
                </c:pt>
                <c:pt idx="53">
                  <c:v>30005</c:v>
                </c:pt>
                <c:pt idx="54">
                  <c:v>30006</c:v>
                </c:pt>
                <c:pt idx="55">
                  <c:v>30007</c:v>
                </c:pt>
                <c:pt idx="56">
                  <c:v>30008</c:v>
                </c:pt>
                <c:pt idx="57">
                  <c:v>30009</c:v>
                </c:pt>
                <c:pt idx="58">
                  <c:v>30010</c:v>
                </c:pt>
                <c:pt idx="59">
                  <c:v>30011</c:v>
                </c:pt>
                <c:pt idx="60">
                  <c:v>30012</c:v>
                </c:pt>
                <c:pt idx="61">
                  <c:v>30013</c:v>
                </c:pt>
                <c:pt idx="62">
                  <c:v>30014</c:v>
                </c:pt>
                <c:pt idx="63">
                  <c:v>30015</c:v>
                </c:pt>
                <c:pt idx="64">
                  <c:v>30016</c:v>
                </c:pt>
                <c:pt idx="65">
                  <c:v>30017</c:v>
                </c:pt>
                <c:pt idx="66">
                  <c:v>30018</c:v>
                </c:pt>
                <c:pt idx="67">
                  <c:v>30019</c:v>
                </c:pt>
                <c:pt idx="68">
                  <c:v>30020</c:v>
                </c:pt>
                <c:pt idx="69">
                  <c:v>30021</c:v>
                </c:pt>
                <c:pt idx="70">
                  <c:v>30022</c:v>
                </c:pt>
                <c:pt idx="71">
                  <c:v>30023</c:v>
                </c:pt>
                <c:pt idx="72">
                  <c:v>30024</c:v>
                </c:pt>
                <c:pt idx="73">
                  <c:v>30025</c:v>
                </c:pt>
                <c:pt idx="74">
                  <c:v>30026</c:v>
                </c:pt>
                <c:pt idx="75">
                  <c:v>30027</c:v>
                </c:pt>
                <c:pt idx="76">
                  <c:v>30028</c:v>
                </c:pt>
                <c:pt idx="77">
                  <c:v>30029</c:v>
                </c:pt>
                <c:pt idx="78">
                  <c:v>30030</c:v>
                </c:pt>
                <c:pt idx="79">
                  <c:v>30031</c:v>
                </c:pt>
                <c:pt idx="80">
                  <c:v>30032</c:v>
                </c:pt>
                <c:pt idx="81">
                  <c:v>30033</c:v>
                </c:pt>
                <c:pt idx="82">
                  <c:v>30034</c:v>
                </c:pt>
                <c:pt idx="83">
                  <c:v>30035</c:v>
                </c:pt>
                <c:pt idx="84">
                  <c:v>30036</c:v>
                </c:pt>
                <c:pt idx="85">
                  <c:v>30037</c:v>
                </c:pt>
                <c:pt idx="86">
                  <c:v>30038</c:v>
                </c:pt>
                <c:pt idx="87">
                  <c:v>30039</c:v>
                </c:pt>
                <c:pt idx="88">
                  <c:v>30040</c:v>
                </c:pt>
                <c:pt idx="89">
                  <c:v>30041</c:v>
                </c:pt>
                <c:pt idx="90">
                  <c:v>30042</c:v>
                </c:pt>
                <c:pt idx="91">
                  <c:v>30043</c:v>
                </c:pt>
                <c:pt idx="92">
                  <c:v>30044</c:v>
                </c:pt>
                <c:pt idx="93">
                  <c:v>30045</c:v>
                </c:pt>
                <c:pt idx="94">
                  <c:v>30046</c:v>
                </c:pt>
                <c:pt idx="95">
                  <c:v>30047</c:v>
                </c:pt>
                <c:pt idx="96">
                  <c:v>30048</c:v>
                </c:pt>
                <c:pt idx="97">
                  <c:v>30049</c:v>
                </c:pt>
                <c:pt idx="98">
                  <c:v>30050</c:v>
                </c:pt>
                <c:pt idx="99">
                  <c:v>30051</c:v>
                </c:pt>
                <c:pt idx="100">
                  <c:v>30052</c:v>
                </c:pt>
                <c:pt idx="101">
                  <c:v>30053</c:v>
                </c:pt>
                <c:pt idx="102">
                  <c:v>30054</c:v>
                </c:pt>
                <c:pt idx="103">
                  <c:v>30055</c:v>
                </c:pt>
                <c:pt idx="104">
                  <c:v>30056</c:v>
                </c:pt>
                <c:pt idx="105">
                  <c:v>30057</c:v>
                </c:pt>
                <c:pt idx="106">
                  <c:v>30058</c:v>
                </c:pt>
                <c:pt idx="107">
                  <c:v>30059</c:v>
                </c:pt>
                <c:pt idx="108">
                  <c:v>30060</c:v>
                </c:pt>
                <c:pt idx="109">
                  <c:v>30061</c:v>
                </c:pt>
                <c:pt idx="110">
                  <c:v>30062</c:v>
                </c:pt>
                <c:pt idx="111">
                  <c:v>30063</c:v>
                </c:pt>
                <c:pt idx="112">
                  <c:v>30064</c:v>
                </c:pt>
                <c:pt idx="113">
                  <c:v>30065</c:v>
                </c:pt>
                <c:pt idx="114">
                  <c:v>30066</c:v>
                </c:pt>
                <c:pt idx="115">
                  <c:v>30067</c:v>
                </c:pt>
                <c:pt idx="116">
                  <c:v>30068</c:v>
                </c:pt>
                <c:pt idx="117">
                  <c:v>30069</c:v>
                </c:pt>
                <c:pt idx="118">
                  <c:v>30070</c:v>
                </c:pt>
                <c:pt idx="119">
                  <c:v>30071</c:v>
                </c:pt>
                <c:pt idx="120">
                  <c:v>30072</c:v>
                </c:pt>
                <c:pt idx="121">
                  <c:v>30073</c:v>
                </c:pt>
                <c:pt idx="122">
                  <c:v>30074</c:v>
                </c:pt>
                <c:pt idx="123">
                  <c:v>30075</c:v>
                </c:pt>
                <c:pt idx="124">
                  <c:v>30076</c:v>
                </c:pt>
                <c:pt idx="125">
                  <c:v>30077</c:v>
                </c:pt>
                <c:pt idx="126">
                  <c:v>30078</c:v>
                </c:pt>
                <c:pt idx="127">
                  <c:v>30079</c:v>
                </c:pt>
                <c:pt idx="128">
                  <c:v>30080</c:v>
                </c:pt>
                <c:pt idx="129">
                  <c:v>30081</c:v>
                </c:pt>
                <c:pt idx="130">
                  <c:v>30082</c:v>
                </c:pt>
                <c:pt idx="131">
                  <c:v>30083</c:v>
                </c:pt>
                <c:pt idx="132">
                  <c:v>30084</c:v>
                </c:pt>
                <c:pt idx="133">
                  <c:v>30085</c:v>
                </c:pt>
                <c:pt idx="134">
                  <c:v>30086</c:v>
                </c:pt>
                <c:pt idx="135">
                  <c:v>30087</c:v>
                </c:pt>
                <c:pt idx="136">
                  <c:v>30088</c:v>
                </c:pt>
                <c:pt idx="137">
                  <c:v>30089</c:v>
                </c:pt>
                <c:pt idx="138">
                  <c:v>30090</c:v>
                </c:pt>
                <c:pt idx="139">
                  <c:v>30091</c:v>
                </c:pt>
                <c:pt idx="140">
                  <c:v>30092</c:v>
                </c:pt>
                <c:pt idx="141">
                  <c:v>30093</c:v>
                </c:pt>
                <c:pt idx="142">
                  <c:v>30094</c:v>
                </c:pt>
                <c:pt idx="143">
                  <c:v>30095</c:v>
                </c:pt>
                <c:pt idx="144">
                  <c:v>30096</c:v>
                </c:pt>
                <c:pt idx="145">
                  <c:v>30097</c:v>
                </c:pt>
                <c:pt idx="146">
                  <c:v>30098</c:v>
                </c:pt>
                <c:pt idx="147">
                  <c:v>30099</c:v>
                </c:pt>
                <c:pt idx="148">
                  <c:v>30100</c:v>
                </c:pt>
                <c:pt idx="149">
                  <c:v>30101</c:v>
                </c:pt>
                <c:pt idx="150">
                  <c:v>30102</c:v>
                </c:pt>
                <c:pt idx="151">
                  <c:v>30103</c:v>
                </c:pt>
                <c:pt idx="152">
                  <c:v>30104</c:v>
                </c:pt>
                <c:pt idx="153">
                  <c:v>30105</c:v>
                </c:pt>
                <c:pt idx="154">
                  <c:v>30106</c:v>
                </c:pt>
                <c:pt idx="155">
                  <c:v>30107</c:v>
                </c:pt>
                <c:pt idx="156">
                  <c:v>30108</c:v>
                </c:pt>
                <c:pt idx="157">
                  <c:v>30109</c:v>
                </c:pt>
                <c:pt idx="158">
                  <c:v>30110</c:v>
                </c:pt>
                <c:pt idx="159">
                  <c:v>30111</c:v>
                </c:pt>
                <c:pt idx="160">
                  <c:v>30112</c:v>
                </c:pt>
                <c:pt idx="161">
                  <c:v>30113</c:v>
                </c:pt>
                <c:pt idx="162">
                  <c:v>30114</c:v>
                </c:pt>
                <c:pt idx="163">
                  <c:v>30115</c:v>
                </c:pt>
                <c:pt idx="164">
                  <c:v>30116</c:v>
                </c:pt>
                <c:pt idx="165">
                  <c:v>30117</c:v>
                </c:pt>
                <c:pt idx="166">
                  <c:v>30118</c:v>
                </c:pt>
                <c:pt idx="167">
                  <c:v>30119</c:v>
                </c:pt>
                <c:pt idx="168">
                  <c:v>30120</c:v>
                </c:pt>
                <c:pt idx="169">
                  <c:v>30121</c:v>
                </c:pt>
                <c:pt idx="170">
                  <c:v>30122</c:v>
                </c:pt>
                <c:pt idx="171">
                  <c:v>30123</c:v>
                </c:pt>
                <c:pt idx="172">
                  <c:v>30124</c:v>
                </c:pt>
                <c:pt idx="173">
                  <c:v>30125</c:v>
                </c:pt>
                <c:pt idx="174">
                  <c:v>30126</c:v>
                </c:pt>
                <c:pt idx="175">
                  <c:v>30127</c:v>
                </c:pt>
                <c:pt idx="176">
                  <c:v>30128</c:v>
                </c:pt>
                <c:pt idx="177">
                  <c:v>30129</c:v>
                </c:pt>
                <c:pt idx="178">
                  <c:v>30130</c:v>
                </c:pt>
                <c:pt idx="179">
                  <c:v>30131</c:v>
                </c:pt>
                <c:pt idx="180">
                  <c:v>30132</c:v>
                </c:pt>
                <c:pt idx="181">
                  <c:v>30133</c:v>
                </c:pt>
                <c:pt idx="182">
                  <c:v>30134</c:v>
                </c:pt>
                <c:pt idx="183">
                  <c:v>30135</c:v>
                </c:pt>
                <c:pt idx="184">
                  <c:v>30136</c:v>
                </c:pt>
                <c:pt idx="185">
                  <c:v>30137</c:v>
                </c:pt>
                <c:pt idx="186">
                  <c:v>30138</c:v>
                </c:pt>
                <c:pt idx="187">
                  <c:v>30139</c:v>
                </c:pt>
                <c:pt idx="188">
                  <c:v>30140</c:v>
                </c:pt>
                <c:pt idx="189">
                  <c:v>30141</c:v>
                </c:pt>
                <c:pt idx="190">
                  <c:v>30142</c:v>
                </c:pt>
                <c:pt idx="191">
                  <c:v>30143</c:v>
                </c:pt>
                <c:pt idx="192">
                  <c:v>30144</c:v>
                </c:pt>
                <c:pt idx="193">
                  <c:v>30145</c:v>
                </c:pt>
                <c:pt idx="194">
                  <c:v>30146</c:v>
                </c:pt>
                <c:pt idx="195">
                  <c:v>30147</c:v>
                </c:pt>
                <c:pt idx="196">
                  <c:v>30148</c:v>
                </c:pt>
                <c:pt idx="197">
                  <c:v>30149</c:v>
                </c:pt>
                <c:pt idx="198">
                  <c:v>30150</c:v>
                </c:pt>
                <c:pt idx="199">
                  <c:v>30151</c:v>
                </c:pt>
                <c:pt idx="200">
                  <c:v>30152</c:v>
                </c:pt>
                <c:pt idx="201">
                  <c:v>30153</c:v>
                </c:pt>
                <c:pt idx="202">
                  <c:v>30154</c:v>
                </c:pt>
                <c:pt idx="203">
                  <c:v>30155</c:v>
                </c:pt>
                <c:pt idx="204">
                  <c:v>30156</c:v>
                </c:pt>
                <c:pt idx="205">
                  <c:v>30157</c:v>
                </c:pt>
                <c:pt idx="206">
                  <c:v>30158</c:v>
                </c:pt>
                <c:pt idx="207">
                  <c:v>30159</c:v>
                </c:pt>
                <c:pt idx="208">
                  <c:v>30160</c:v>
                </c:pt>
                <c:pt idx="209">
                  <c:v>30161</c:v>
                </c:pt>
                <c:pt idx="210">
                  <c:v>30162</c:v>
                </c:pt>
                <c:pt idx="211">
                  <c:v>30163</c:v>
                </c:pt>
                <c:pt idx="212">
                  <c:v>30164</c:v>
                </c:pt>
                <c:pt idx="213">
                  <c:v>30165</c:v>
                </c:pt>
                <c:pt idx="214">
                  <c:v>30166</c:v>
                </c:pt>
                <c:pt idx="215">
                  <c:v>30167</c:v>
                </c:pt>
                <c:pt idx="216">
                  <c:v>30168</c:v>
                </c:pt>
                <c:pt idx="217">
                  <c:v>30169</c:v>
                </c:pt>
                <c:pt idx="218">
                  <c:v>30170</c:v>
                </c:pt>
                <c:pt idx="219">
                  <c:v>30171</c:v>
                </c:pt>
                <c:pt idx="220">
                  <c:v>30172</c:v>
                </c:pt>
                <c:pt idx="221">
                  <c:v>30173</c:v>
                </c:pt>
                <c:pt idx="222">
                  <c:v>30174</c:v>
                </c:pt>
                <c:pt idx="223">
                  <c:v>30175</c:v>
                </c:pt>
                <c:pt idx="224">
                  <c:v>30176</c:v>
                </c:pt>
                <c:pt idx="225">
                  <c:v>30177</c:v>
                </c:pt>
                <c:pt idx="226">
                  <c:v>30178</c:v>
                </c:pt>
                <c:pt idx="227">
                  <c:v>30179</c:v>
                </c:pt>
                <c:pt idx="228">
                  <c:v>30180</c:v>
                </c:pt>
                <c:pt idx="229">
                  <c:v>30181</c:v>
                </c:pt>
                <c:pt idx="230">
                  <c:v>30182</c:v>
                </c:pt>
                <c:pt idx="231">
                  <c:v>30183</c:v>
                </c:pt>
                <c:pt idx="232">
                  <c:v>30184</c:v>
                </c:pt>
                <c:pt idx="233">
                  <c:v>30185</c:v>
                </c:pt>
                <c:pt idx="234">
                  <c:v>30186</c:v>
                </c:pt>
                <c:pt idx="235">
                  <c:v>30187</c:v>
                </c:pt>
                <c:pt idx="236">
                  <c:v>30188</c:v>
                </c:pt>
                <c:pt idx="237">
                  <c:v>30189</c:v>
                </c:pt>
                <c:pt idx="238">
                  <c:v>30190</c:v>
                </c:pt>
                <c:pt idx="239">
                  <c:v>30191</c:v>
                </c:pt>
                <c:pt idx="240">
                  <c:v>30192</c:v>
                </c:pt>
                <c:pt idx="241">
                  <c:v>30193</c:v>
                </c:pt>
                <c:pt idx="242">
                  <c:v>30194</c:v>
                </c:pt>
                <c:pt idx="243">
                  <c:v>30195</c:v>
                </c:pt>
                <c:pt idx="244">
                  <c:v>30196</c:v>
                </c:pt>
                <c:pt idx="245">
                  <c:v>30197</c:v>
                </c:pt>
                <c:pt idx="246">
                  <c:v>30198</c:v>
                </c:pt>
                <c:pt idx="247">
                  <c:v>30199</c:v>
                </c:pt>
                <c:pt idx="248">
                  <c:v>30200</c:v>
                </c:pt>
                <c:pt idx="249">
                  <c:v>30201</c:v>
                </c:pt>
                <c:pt idx="250">
                  <c:v>30202</c:v>
                </c:pt>
                <c:pt idx="251">
                  <c:v>30203</c:v>
                </c:pt>
                <c:pt idx="252">
                  <c:v>30204</c:v>
                </c:pt>
                <c:pt idx="253">
                  <c:v>30205</c:v>
                </c:pt>
                <c:pt idx="254">
                  <c:v>30206</c:v>
                </c:pt>
                <c:pt idx="255">
                  <c:v>30207</c:v>
                </c:pt>
                <c:pt idx="256">
                  <c:v>30208</c:v>
                </c:pt>
                <c:pt idx="257">
                  <c:v>30209</c:v>
                </c:pt>
                <c:pt idx="258">
                  <c:v>30210</c:v>
                </c:pt>
                <c:pt idx="259">
                  <c:v>30211</c:v>
                </c:pt>
                <c:pt idx="260">
                  <c:v>30212</c:v>
                </c:pt>
                <c:pt idx="261">
                  <c:v>30213</c:v>
                </c:pt>
                <c:pt idx="262">
                  <c:v>30214</c:v>
                </c:pt>
                <c:pt idx="263">
                  <c:v>30215</c:v>
                </c:pt>
                <c:pt idx="264">
                  <c:v>30216</c:v>
                </c:pt>
                <c:pt idx="265">
                  <c:v>30217</c:v>
                </c:pt>
                <c:pt idx="266">
                  <c:v>30218</c:v>
                </c:pt>
                <c:pt idx="267">
                  <c:v>30219</c:v>
                </c:pt>
                <c:pt idx="268">
                  <c:v>30220</c:v>
                </c:pt>
                <c:pt idx="269">
                  <c:v>30221</c:v>
                </c:pt>
                <c:pt idx="270">
                  <c:v>30222</c:v>
                </c:pt>
                <c:pt idx="271">
                  <c:v>30223</c:v>
                </c:pt>
                <c:pt idx="272">
                  <c:v>30224</c:v>
                </c:pt>
                <c:pt idx="273">
                  <c:v>30225</c:v>
                </c:pt>
                <c:pt idx="274">
                  <c:v>30226</c:v>
                </c:pt>
                <c:pt idx="275">
                  <c:v>30227</c:v>
                </c:pt>
                <c:pt idx="276">
                  <c:v>30228</c:v>
                </c:pt>
                <c:pt idx="277">
                  <c:v>30229</c:v>
                </c:pt>
                <c:pt idx="278">
                  <c:v>30230</c:v>
                </c:pt>
                <c:pt idx="279">
                  <c:v>30231</c:v>
                </c:pt>
                <c:pt idx="280">
                  <c:v>30232</c:v>
                </c:pt>
                <c:pt idx="281">
                  <c:v>30233</c:v>
                </c:pt>
                <c:pt idx="282">
                  <c:v>30234</c:v>
                </c:pt>
                <c:pt idx="283">
                  <c:v>30235</c:v>
                </c:pt>
                <c:pt idx="284">
                  <c:v>30236</c:v>
                </c:pt>
                <c:pt idx="285">
                  <c:v>30237</c:v>
                </c:pt>
                <c:pt idx="286">
                  <c:v>30238</c:v>
                </c:pt>
                <c:pt idx="287">
                  <c:v>30239</c:v>
                </c:pt>
                <c:pt idx="288">
                  <c:v>30240</c:v>
                </c:pt>
                <c:pt idx="289">
                  <c:v>30241</c:v>
                </c:pt>
                <c:pt idx="290">
                  <c:v>30242</c:v>
                </c:pt>
                <c:pt idx="291">
                  <c:v>30243</c:v>
                </c:pt>
                <c:pt idx="292">
                  <c:v>30244</c:v>
                </c:pt>
                <c:pt idx="293">
                  <c:v>30245</c:v>
                </c:pt>
                <c:pt idx="294">
                  <c:v>30246</c:v>
                </c:pt>
                <c:pt idx="295">
                  <c:v>30247</c:v>
                </c:pt>
                <c:pt idx="296">
                  <c:v>30248</c:v>
                </c:pt>
                <c:pt idx="297">
                  <c:v>30249</c:v>
                </c:pt>
                <c:pt idx="298">
                  <c:v>30250</c:v>
                </c:pt>
                <c:pt idx="299">
                  <c:v>30251</c:v>
                </c:pt>
                <c:pt idx="300">
                  <c:v>30252</c:v>
                </c:pt>
                <c:pt idx="301">
                  <c:v>30253</c:v>
                </c:pt>
                <c:pt idx="302">
                  <c:v>30254</c:v>
                </c:pt>
                <c:pt idx="303">
                  <c:v>30255</c:v>
                </c:pt>
                <c:pt idx="304">
                  <c:v>30256</c:v>
                </c:pt>
                <c:pt idx="305">
                  <c:v>30257</c:v>
                </c:pt>
                <c:pt idx="306">
                  <c:v>30258</c:v>
                </c:pt>
                <c:pt idx="307">
                  <c:v>30259</c:v>
                </c:pt>
                <c:pt idx="308">
                  <c:v>30260</c:v>
                </c:pt>
                <c:pt idx="309">
                  <c:v>30261</c:v>
                </c:pt>
                <c:pt idx="310">
                  <c:v>30262</c:v>
                </c:pt>
                <c:pt idx="311">
                  <c:v>30263</c:v>
                </c:pt>
                <c:pt idx="312">
                  <c:v>30264</c:v>
                </c:pt>
                <c:pt idx="313">
                  <c:v>30265</c:v>
                </c:pt>
                <c:pt idx="314">
                  <c:v>30266</c:v>
                </c:pt>
                <c:pt idx="315">
                  <c:v>30267</c:v>
                </c:pt>
                <c:pt idx="316">
                  <c:v>30268</c:v>
                </c:pt>
                <c:pt idx="317">
                  <c:v>30269</c:v>
                </c:pt>
                <c:pt idx="318">
                  <c:v>30270</c:v>
                </c:pt>
                <c:pt idx="319">
                  <c:v>30271</c:v>
                </c:pt>
                <c:pt idx="320">
                  <c:v>30272</c:v>
                </c:pt>
                <c:pt idx="321">
                  <c:v>30273</c:v>
                </c:pt>
                <c:pt idx="322">
                  <c:v>30274</c:v>
                </c:pt>
                <c:pt idx="323">
                  <c:v>30275</c:v>
                </c:pt>
                <c:pt idx="324">
                  <c:v>30276</c:v>
                </c:pt>
                <c:pt idx="325">
                  <c:v>30277</c:v>
                </c:pt>
                <c:pt idx="326">
                  <c:v>30278</c:v>
                </c:pt>
                <c:pt idx="327">
                  <c:v>30279</c:v>
                </c:pt>
                <c:pt idx="328">
                  <c:v>30280</c:v>
                </c:pt>
                <c:pt idx="329">
                  <c:v>30281</c:v>
                </c:pt>
                <c:pt idx="330">
                  <c:v>30282</c:v>
                </c:pt>
                <c:pt idx="331">
                  <c:v>30283</c:v>
                </c:pt>
                <c:pt idx="332">
                  <c:v>30284</c:v>
                </c:pt>
                <c:pt idx="333">
                  <c:v>30285</c:v>
                </c:pt>
                <c:pt idx="334">
                  <c:v>30286</c:v>
                </c:pt>
                <c:pt idx="335">
                  <c:v>30287</c:v>
                </c:pt>
                <c:pt idx="336">
                  <c:v>30288</c:v>
                </c:pt>
                <c:pt idx="337">
                  <c:v>30289</c:v>
                </c:pt>
                <c:pt idx="338">
                  <c:v>30290</c:v>
                </c:pt>
                <c:pt idx="339">
                  <c:v>30291</c:v>
                </c:pt>
                <c:pt idx="340">
                  <c:v>30292</c:v>
                </c:pt>
                <c:pt idx="341">
                  <c:v>30293</c:v>
                </c:pt>
                <c:pt idx="342">
                  <c:v>30294</c:v>
                </c:pt>
                <c:pt idx="343">
                  <c:v>30295</c:v>
                </c:pt>
                <c:pt idx="344">
                  <c:v>30296</c:v>
                </c:pt>
                <c:pt idx="345">
                  <c:v>30297</c:v>
                </c:pt>
                <c:pt idx="346">
                  <c:v>30298</c:v>
                </c:pt>
                <c:pt idx="347">
                  <c:v>30299</c:v>
                </c:pt>
                <c:pt idx="348">
                  <c:v>30300</c:v>
                </c:pt>
                <c:pt idx="349">
                  <c:v>30301</c:v>
                </c:pt>
                <c:pt idx="350">
                  <c:v>30302</c:v>
                </c:pt>
                <c:pt idx="351">
                  <c:v>30303</c:v>
                </c:pt>
                <c:pt idx="352">
                  <c:v>30304</c:v>
                </c:pt>
                <c:pt idx="353">
                  <c:v>30305</c:v>
                </c:pt>
                <c:pt idx="354">
                  <c:v>30306</c:v>
                </c:pt>
                <c:pt idx="355">
                  <c:v>30307</c:v>
                </c:pt>
                <c:pt idx="356">
                  <c:v>30308</c:v>
                </c:pt>
                <c:pt idx="357">
                  <c:v>30309</c:v>
                </c:pt>
                <c:pt idx="358">
                  <c:v>30310</c:v>
                </c:pt>
                <c:pt idx="359">
                  <c:v>30311</c:v>
                </c:pt>
                <c:pt idx="360">
                  <c:v>30312</c:v>
                </c:pt>
                <c:pt idx="361">
                  <c:v>30313</c:v>
                </c:pt>
                <c:pt idx="362">
                  <c:v>30314</c:v>
                </c:pt>
                <c:pt idx="363">
                  <c:v>30315</c:v>
                </c:pt>
                <c:pt idx="364">
                  <c:v>30316</c:v>
                </c:pt>
                <c:pt idx="365">
                  <c:v>30317</c:v>
                </c:pt>
                <c:pt idx="366">
                  <c:v>30318</c:v>
                </c:pt>
                <c:pt idx="367">
                  <c:v>30319</c:v>
                </c:pt>
                <c:pt idx="368">
                  <c:v>30320</c:v>
                </c:pt>
                <c:pt idx="369">
                  <c:v>30321</c:v>
                </c:pt>
                <c:pt idx="370">
                  <c:v>30322</c:v>
                </c:pt>
                <c:pt idx="371">
                  <c:v>30323</c:v>
                </c:pt>
                <c:pt idx="372">
                  <c:v>30324</c:v>
                </c:pt>
                <c:pt idx="373">
                  <c:v>30325</c:v>
                </c:pt>
                <c:pt idx="374">
                  <c:v>30326</c:v>
                </c:pt>
                <c:pt idx="375">
                  <c:v>30327</c:v>
                </c:pt>
                <c:pt idx="376">
                  <c:v>30328</c:v>
                </c:pt>
                <c:pt idx="377">
                  <c:v>30329</c:v>
                </c:pt>
                <c:pt idx="378">
                  <c:v>30330</c:v>
                </c:pt>
                <c:pt idx="379">
                  <c:v>30331</c:v>
                </c:pt>
                <c:pt idx="380">
                  <c:v>30332</c:v>
                </c:pt>
                <c:pt idx="381">
                  <c:v>30333</c:v>
                </c:pt>
                <c:pt idx="382">
                  <c:v>30334</c:v>
                </c:pt>
                <c:pt idx="383">
                  <c:v>30335</c:v>
                </c:pt>
                <c:pt idx="384">
                  <c:v>30336</c:v>
                </c:pt>
                <c:pt idx="385">
                  <c:v>30337</c:v>
                </c:pt>
                <c:pt idx="386">
                  <c:v>30338</c:v>
                </c:pt>
                <c:pt idx="387">
                  <c:v>30339</c:v>
                </c:pt>
                <c:pt idx="388">
                  <c:v>30340</c:v>
                </c:pt>
                <c:pt idx="389">
                  <c:v>30341</c:v>
                </c:pt>
                <c:pt idx="390">
                  <c:v>30342</c:v>
                </c:pt>
                <c:pt idx="391">
                  <c:v>30343</c:v>
                </c:pt>
                <c:pt idx="392">
                  <c:v>30344</c:v>
                </c:pt>
                <c:pt idx="393">
                  <c:v>30345</c:v>
                </c:pt>
                <c:pt idx="394">
                  <c:v>30346</c:v>
                </c:pt>
                <c:pt idx="395">
                  <c:v>30347</c:v>
                </c:pt>
                <c:pt idx="396">
                  <c:v>30348</c:v>
                </c:pt>
                <c:pt idx="397">
                  <c:v>30349</c:v>
                </c:pt>
                <c:pt idx="398">
                  <c:v>30350</c:v>
                </c:pt>
                <c:pt idx="399">
                  <c:v>30351</c:v>
                </c:pt>
                <c:pt idx="400">
                  <c:v>30352</c:v>
                </c:pt>
                <c:pt idx="401">
                  <c:v>30353</c:v>
                </c:pt>
                <c:pt idx="402">
                  <c:v>30354</c:v>
                </c:pt>
                <c:pt idx="403">
                  <c:v>30355</c:v>
                </c:pt>
                <c:pt idx="404">
                  <c:v>30356</c:v>
                </c:pt>
                <c:pt idx="405">
                  <c:v>30357</c:v>
                </c:pt>
                <c:pt idx="406">
                  <c:v>30358</c:v>
                </c:pt>
                <c:pt idx="407">
                  <c:v>30359</c:v>
                </c:pt>
                <c:pt idx="408">
                  <c:v>30360</c:v>
                </c:pt>
                <c:pt idx="409">
                  <c:v>30361</c:v>
                </c:pt>
                <c:pt idx="410">
                  <c:v>30362</c:v>
                </c:pt>
                <c:pt idx="411">
                  <c:v>30363</c:v>
                </c:pt>
                <c:pt idx="412">
                  <c:v>30364</c:v>
                </c:pt>
                <c:pt idx="413">
                  <c:v>30365</c:v>
                </c:pt>
                <c:pt idx="414">
                  <c:v>30366</c:v>
                </c:pt>
                <c:pt idx="415">
                  <c:v>30367</c:v>
                </c:pt>
                <c:pt idx="416">
                  <c:v>30368</c:v>
                </c:pt>
                <c:pt idx="417">
                  <c:v>30369</c:v>
                </c:pt>
                <c:pt idx="418">
                  <c:v>30370</c:v>
                </c:pt>
                <c:pt idx="419">
                  <c:v>30371</c:v>
                </c:pt>
                <c:pt idx="420">
                  <c:v>30372</c:v>
                </c:pt>
                <c:pt idx="421">
                  <c:v>30373</c:v>
                </c:pt>
                <c:pt idx="422">
                  <c:v>30374</c:v>
                </c:pt>
                <c:pt idx="423">
                  <c:v>30375</c:v>
                </c:pt>
                <c:pt idx="424">
                  <c:v>30376</c:v>
                </c:pt>
                <c:pt idx="425">
                  <c:v>30377</c:v>
                </c:pt>
                <c:pt idx="426">
                  <c:v>30378</c:v>
                </c:pt>
                <c:pt idx="427">
                  <c:v>30379</c:v>
                </c:pt>
                <c:pt idx="428">
                  <c:v>30380</c:v>
                </c:pt>
                <c:pt idx="429">
                  <c:v>30381</c:v>
                </c:pt>
                <c:pt idx="430">
                  <c:v>30382</c:v>
                </c:pt>
                <c:pt idx="431">
                  <c:v>30383</c:v>
                </c:pt>
                <c:pt idx="432">
                  <c:v>30384</c:v>
                </c:pt>
                <c:pt idx="433">
                  <c:v>30385</c:v>
                </c:pt>
                <c:pt idx="434">
                  <c:v>30386</c:v>
                </c:pt>
                <c:pt idx="435">
                  <c:v>30387</c:v>
                </c:pt>
                <c:pt idx="436">
                  <c:v>30388</c:v>
                </c:pt>
                <c:pt idx="437">
                  <c:v>30389</c:v>
                </c:pt>
                <c:pt idx="438">
                  <c:v>30390</c:v>
                </c:pt>
                <c:pt idx="439">
                  <c:v>30391</c:v>
                </c:pt>
                <c:pt idx="440">
                  <c:v>30392</c:v>
                </c:pt>
                <c:pt idx="441">
                  <c:v>30393</c:v>
                </c:pt>
                <c:pt idx="442">
                  <c:v>30394</c:v>
                </c:pt>
                <c:pt idx="443">
                  <c:v>30395</c:v>
                </c:pt>
                <c:pt idx="444">
                  <c:v>30396</c:v>
                </c:pt>
                <c:pt idx="445">
                  <c:v>30397</c:v>
                </c:pt>
                <c:pt idx="446">
                  <c:v>30398</c:v>
                </c:pt>
                <c:pt idx="447">
                  <c:v>30399</c:v>
                </c:pt>
                <c:pt idx="448">
                  <c:v>30400</c:v>
                </c:pt>
                <c:pt idx="449">
                  <c:v>30401</c:v>
                </c:pt>
                <c:pt idx="450">
                  <c:v>30402</c:v>
                </c:pt>
                <c:pt idx="451">
                  <c:v>30403</c:v>
                </c:pt>
                <c:pt idx="452">
                  <c:v>30404</c:v>
                </c:pt>
                <c:pt idx="453">
                  <c:v>30405</c:v>
                </c:pt>
                <c:pt idx="454">
                  <c:v>30406</c:v>
                </c:pt>
                <c:pt idx="455">
                  <c:v>30407</c:v>
                </c:pt>
                <c:pt idx="456">
                  <c:v>30408</c:v>
                </c:pt>
                <c:pt idx="457">
                  <c:v>30409</c:v>
                </c:pt>
                <c:pt idx="458">
                  <c:v>30410</c:v>
                </c:pt>
                <c:pt idx="459">
                  <c:v>30411</c:v>
                </c:pt>
                <c:pt idx="460">
                  <c:v>30412</c:v>
                </c:pt>
                <c:pt idx="461">
                  <c:v>30413</c:v>
                </c:pt>
                <c:pt idx="462">
                  <c:v>30414</c:v>
                </c:pt>
                <c:pt idx="463">
                  <c:v>30415</c:v>
                </c:pt>
                <c:pt idx="464">
                  <c:v>30416</c:v>
                </c:pt>
                <c:pt idx="465">
                  <c:v>30417</c:v>
                </c:pt>
                <c:pt idx="466">
                  <c:v>30418</c:v>
                </c:pt>
                <c:pt idx="467">
                  <c:v>30419</c:v>
                </c:pt>
                <c:pt idx="468">
                  <c:v>30420</c:v>
                </c:pt>
                <c:pt idx="469">
                  <c:v>30421</c:v>
                </c:pt>
                <c:pt idx="470">
                  <c:v>30422</c:v>
                </c:pt>
                <c:pt idx="471">
                  <c:v>30423</c:v>
                </c:pt>
                <c:pt idx="472">
                  <c:v>30424</c:v>
                </c:pt>
                <c:pt idx="473">
                  <c:v>30425</c:v>
                </c:pt>
                <c:pt idx="474">
                  <c:v>30426</c:v>
                </c:pt>
                <c:pt idx="475">
                  <c:v>30427</c:v>
                </c:pt>
                <c:pt idx="476">
                  <c:v>30428</c:v>
                </c:pt>
                <c:pt idx="477">
                  <c:v>30429</c:v>
                </c:pt>
                <c:pt idx="478">
                  <c:v>30430</c:v>
                </c:pt>
                <c:pt idx="479">
                  <c:v>30431</c:v>
                </c:pt>
                <c:pt idx="480">
                  <c:v>30432</c:v>
                </c:pt>
                <c:pt idx="481">
                  <c:v>30433</c:v>
                </c:pt>
                <c:pt idx="482">
                  <c:v>30434</c:v>
                </c:pt>
                <c:pt idx="483">
                  <c:v>30435</c:v>
                </c:pt>
                <c:pt idx="484">
                  <c:v>30436</c:v>
                </c:pt>
                <c:pt idx="485">
                  <c:v>30437</c:v>
                </c:pt>
                <c:pt idx="486">
                  <c:v>30438</c:v>
                </c:pt>
                <c:pt idx="487">
                  <c:v>30439</c:v>
                </c:pt>
                <c:pt idx="488">
                  <c:v>30440</c:v>
                </c:pt>
                <c:pt idx="489">
                  <c:v>30441</c:v>
                </c:pt>
                <c:pt idx="490">
                  <c:v>30442</c:v>
                </c:pt>
                <c:pt idx="491">
                  <c:v>30443</c:v>
                </c:pt>
                <c:pt idx="492">
                  <c:v>30444</c:v>
                </c:pt>
                <c:pt idx="493">
                  <c:v>30445</c:v>
                </c:pt>
                <c:pt idx="494">
                  <c:v>30446</c:v>
                </c:pt>
                <c:pt idx="495">
                  <c:v>30447</c:v>
                </c:pt>
                <c:pt idx="496">
                  <c:v>30448</c:v>
                </c:pt>
                <c:pt idx="497">
                  <c:v>30449</c:v>
                </c:pt>
                <c:pt idx="498">
                  <c:v>30450</c:v>
                </c:pt>
                <c:pt idx="499">
                  <c:v>30451</c:v>
                </c:pt>
                <c:pt idx="500">
                  <c:v>30452</c:v>
                </c:pt>
                <c:pt idx="501">
                  <c:v>30453</c:v>
                </c:pt>
                <c:pt idx="502">
                  <c:v>30454</c:v>
                </c:pt>
                <c:pt idx="503">
                  <c:v>30455</c:v>
                </c:pt>
                <c:pt idx="504">
                  <c:v>30456</c:v>
                </c:pt>
                <c:pt idx="505">
                  <c:v>30457</c:v>
                </c:pt>
                <c:pt idx="506">
                  <c:v>30458</c:v>
                </c:pt>
                <c:pt idx="507">
                  <c:v>30459</c:v>
                </c:pt>
                <c:pt idx="508">
                  <c:v>30460</c:v>
                </c:pt>
                <c:pt idx="509">
                  <c:v>30461</c:v>
                </c:pt>
                <c:pt idx="510">
                  <c:v>30462</c:v>
                </c:pt>
                <c:pt idx="511">
                  <c:v>30463</c:v>
                </c:pt>
                <c:pt idx="512">
                  <c:v>30464</c:v>
                </c:pt>
                <c:pt idx="513">
                  <c:v>30465</c:v>
                </c:pt>
                <c:pt idx="514">
                  <c:v>30466</c:v>
                </c:pt>
                <c:pt idx="515">
                  <c:v>30467</c:v>
                </c:pt>
                <c:pt idx="516">
                  <c:v>30468</c:v>
                </c:pt>
                <c:pt idx="517">
                  <c:v>30469</c:v>
                </c:pt>
                <c:pt idx="518">
                  <c:v>30470</c:v>
                </c:pt>
                <c:pt idx="519">
                  <c:v>30471</c:v>
                </c:pt>
                <c:pt idx="520">
                  <c:v>30472</c:v>
                </c:pt>
                <c:pt idx="521">
                  <c:v>30473</c:v>
                </c:pt>
                <c:pt idx="522">
                  <c:v>30474</c:v>
                </c:pt>
                <c:pt idx="523">
                  <c:v>30475</c:v>
                </c:pt>
                <c:pt idx="524">
                  <c:v>30476</c:v>
                </c:pt>
                <c:pt idx="525">
                  <c:v>30477</c:v>
                </c:pt>
                <c:pt idx="526">
                  <c:v>30478</c:v>
                </c:pt>
                <c:pt idx="527">
                  <c:v>30479</c:v>
                </c:pt>
                <c:pt idx="528">
                  <c:v>30480</c:v>
                </c:pt>
                <c:pt idx="529">
                  <c:v>30481</c:v>
                </c:pt>
                <c:pt idx="530">
                  <c:v>30482</c:v>
                </c:pt>
                <c:pt idx="531">
                  <c:v>30483</c:v>
                </c:pt>
                <c:pt idx="532">
                  <c:v>30484</c:v>
                </c:pt>
                <c:pt idx="533">
                  <c:v>30485</c:v>
                </c:pt>
                <c:pt idx="534">
                  <c:v>30486</c:v>
                </c:pt>
                <c:pt idx="535">
                  <c:v>30487</c:v>
                </c:pt>
                <c:pt idx="536">
                  <c:v>30488</c:v>
                </c:pt>
                <c:pt idx="537">
                  <c:v>30489</c:v>
                </c:pt>
                <c:pt idx="538">
                  <c:v>30490</c:v>
                </c:pt>
                <c:pt idx="539">
                  <c:v>30491</c:v>
                </c:pt>
                <c:pt idx="540">
                  <c:v>30492</c:v>
                </c:pt>
                <c:pt idx="541">
                  <c:v>30493</c:v>
                </c:pt>
                <c:pt idx="542">
                  <c:v>30494</c:v>
                </c:pt>
                <c:pt idx="543">
                  <c:v>30495</c:v>
                </c:pt>
                <c:pt idx="544">
                  <c:v>30496</c:v>
                </c:pt>
                <c:pt idx="545">
                  <c:v>30497</c:v>
                </c:pt>
                <c:pt idx="546">
                  <c:v>30498</c:v>
                </c:pt>
                <c:pt idx="547">
                  <c:v>30499</c:v>
                </c:pt>
                <c:pt idx="548">
                  <c:v>30500</c:v>
                </c:pt>
                <c:pt idx="549">
                  <c:v>30501</c:v>
                </c:pt>
                <c:pt idx="550">
                  <c:v>30502</c:v>
                </c:pt>
                <c:pt idx="551">
                  <c:v>30503</c:v>
                </c:pt>
                <c:pt idx="552">
                  <c:v>30504</c:v>
                </c:pt>
                <c:pt idx="553">
                  <c:v>30505</c:v>
                </c:pt>
                <c:pt idx="554">
                  <c:v>30506</c:v>
                </c:pt>
                <c:pt idx="555">
                  <c:v>30507</c:v>
                </c:pt>
                <c:pt idx="556">
                  <c:v>30508</c:v>
                </c:pt>
                <c:pt idx="557">
                  <c:v>30509</c:v>
                </c:pt>
                <c:pt idx="558">
                  <c:v>30510</c:v>
                </c:pt>
                <c:pt idx="559">
                  <c:v>30511</c:v>
                </c:pt>
                <c:pt idx="560">
                  <c:v>30512</c:v>
                </c:pt>
                <c:pt idx="561">
                  <c:v>30513</c:v>
                </c:pt>
                <c:pt idx="562">
                  <c:v>30514</c:v>
                </c:pt>
                <c:pt idx="563">
                  <c:v>30515</c:v>
                </c:pt>
                <c:pt idx="564">
                  <c:v>30516</c:v>
                </c:pt>
                <c:pt idx="565">
                  <c:v>30517</c:v>
                </c:pt>
                <c:pt idx="566">
                  <c:v>30518</c:v>
                </c:pt>
                <c:pt idx="567">
                  <c:v>30519</c:v>
                </c:pt>
                <c:pt idx="568">
                  <c:v>30520</c:v>
                </c:pt>
                <c:pt idx="569">
                  <c:v>30521</c:v>
                </c:pt>
                <c:pt idx="570">
                  <c:v>30522</c:v>
                </c:pt>
                <c:pt idx="571">
                  <c:v>30523</c:v>
                </c:pt>
                <c:pt idx="572">
                  <c:v>30524</c:v>
                </c:pt>
                <c:pt idx="573">
                  <c:v>30525</c:v>
                </c:pt>
                <c:pt idx="574">
                  <c:v>30526</c:v>
                </c:pt>
                <c:pt idx="575">
                  <c:v>30527</c:v>
                </c:pt>
                <c:pt idx="576">
                  <c:v>30528</c:v>
                </c:pt>
                <c:pt idx="577">
                  <c:v>30529</c:v>
                </c:pt>
                <c:pt idx="578">
                  <c:v>30530</c:v>
                </c:pt>
                <c:pt idx="579">
                  <c:v>30531</c:v>
                </c:pt>
                <c:pt idx="580">
                  <c:v>30532</c:v>
                </c:pt>
                <c:pt idx="581">
                  <c:v>30533</c:v>
                </c:pt>
                <c:pt idx="582">
                  <c:v>30534</c:v>
                </c:pt>
                <c:pt idx="583">
                  <c:v>30535</c:v>
                </c:pt>
                <c:pt idx="584">
                  <c:v>30536</c:v>
                </c:pt>
                <c:pt idx="585">
                  <c:v>30537</c:v>
                </c:pt>
                <c:pt idx="586">
                  <c:v>30538</c:v>
                </c:pt>
                <c:pt idx="587">
                  <c:v>30539</c:v>
                </c:pt>
                <c:pt idx="588">
                  <c:v>30540</c:v>
                </c:pt>
                <c:pt idx="589">
                  <c:v>30541</c:v>
                </c:pt>
                <c:pt idx="590">
                  <c:v>30542</c:v>
                </c:pt>
                <c:pt idx="591">
                  <c:v>30543</c:v>
                </c:pt>
                <c:pt idx="592">
                  <c:v>30544</c:v>
                </c:pt>
                <c:pt idx="593">
                  <c:v>30545</c:v>
                </c:pt>
                <c:pt idx="594">
                  <c:v>30546</c:v>
                </c:pt>
                <c:pt idx="595">
                  <c:v>30547</c:v>
                </c:pt>
                <c:pt idx="596">
                  <c:v>30548</c:v>
                </c:pt>
                <c:pt idx="597">
                  <c:v>30549</c:v>
                </c:pt>
                <c:pt idx="598">
                  <c:v>30550</c:v>
                </c:pt>
                <c:pt idx="599">
                  <c:v>30551</c:v>
                </c:pt>
                <c:pt idx="600">
                  <c:v>30552</c:v>
                </c:pt>
                <c:pt idx="601">
                  <c:v>30553</c:v>
                </c:pt>
                <c:pt idx="602">
                  <c:v>30554</c:v>
                </c:pt>
                <c:pt idx="603">
                  <c:v>30555</c:v>
                </c:pt>
                <c:pt idx="604">
                  <c:v>30556</c:v>
                </c:pt>
                <c:pt idx="605">
                  <c:v>30557</c:v>
                </c:pt>
                <c:pt idx="606">
                  <c:v>30558</c:v>
                </c:pt>
                <c:pt idx="607">
                  <c:v>30559</c:v>
                </c:pt>
                <c:pt idx="608">
                  <c:v>30560</c:v>
                </c:pt>
                <c:pt idx="609">
                  <c:v>30561</c:v>
                </c:pt>
                <c:pt idx="610">
                  <c:v>30562</c:v>
                </c:pt>
                <c:pt idx="611">
                  <c:v>30563</c:v>
                </c:pt>
                <c:pt idx="612">
                  <c:v>30564</c:v>
                </c:pt>
                <c:pt idx="613">
                  <c:v>30565</c:v>
                </c:pt>
                <c:pt idx="614">
                  <c:v>30566</c:v>
                </c:pt>
                <c:pt idx="615">
                  <c:v>30567</c:v>
                </c:pt>
                <c:pt idx="616">
                  <c:v>30568</c:v>
                </c:pt>
                <c:pt idx="617">
                  <c:v>30569</c:v>
                </c:pt>
                <c:pt idx="618">
                  <c:v>30570</c:v>
                </c:pt>
                <c:pt idx="619">
                  <c:v>30571</c:v>
                </c:pt>
                <c:pt idx="620">
                  <c:v>30572</c:v>
                </c:pt>
                <c:pt idx="621">
                  <c:v>30573</c:v>
                </c:pt>
                <c:pt idx="622">
                  <c:v>30574</c:v>
                </c:pt>
                <c:pt idx="623">
                  <c:v>30575</c:v>
                </c:pt>
                <c:pt idx="624">
                  <c:v>30576</c:v>
                </c:pt>
                <c:pt idx="625">
                  <c:v>30577</c:v>
                </c:pt>
                <c:pt idx="626">
                  <c:v>30578</c:v>
                </c:pt>
                <c:pt idx="627">
                  <c:v>30579</c:v>
                </c:pt>
                <c:pt idx="628">
                  <c:v>30580</c:v>
                </c:pt>
                <c:pt idx="629">
                  <c:v>30581</c:v>
                </c:pt>
                <c:pt idx="630">
                  <c:v>30582</c:v>
                </c:pt>
                <c:pt idx="631">
                  <c:v>30583</c:v>
                </c:pt>
                <c:pt idx="632">
                  <c:v>30584</c:v>
                </c:pt>
                <c:pt idx="633">
                  <c:v>30585</c:v>
                </c:pt>
                <c:pt idx="634">
                  <c:v>30586</c:v>
                </c:pt>
                <c:pt idx="635">
                  <c:v>30587</c:v>
                </c:pt>
                <c:pt idx="636">
                  <c:v>30588</c:v>
                </c:pt>
                <c:pt idx="637">
                  <c:v>30589</c:v>
                </c:pt>
                <c:pt idx="638">
                  <c:v>30590</c:v>
                </c:pt>
                <c:pt idx="639">
                  <c:v>30591</c:v>
                </c:pt>
                <c:pt idx="640">
                  <c:v>30592</c:v>
                </c:pt>
                <c:pt idx="641">
                  <c:v>30593</c:v>
                </c:pt>
                <c:pt idx="642">
                  <c:v>30594</c:v>
                </c:pt>
                <c:pt idx="643">
                  <c:v>30595</c:v>
                </c:pt>
                <c:pt idx="644">
                  <c:v>30596</c:v>
                </c:pt>
                <c:pt idx="645">
                  <c:v>30597</c:v>
                </c:pt>
                <c:pt idx="646">
                  <c:v>30598</c:v>
                </c:pt>
                <c:pt idx="647">
                  <c:v>30599</c:v>
                </c:pt>
                <c:pt idx="648">
                  <c:v>30600</c:v>
                </c:pt>
                <c:pt idx="649">
                  <c:v>30601</c:v>
                </c:pt>
                <c:pt idx="650">
                  <c:v>30602</c:v>
                </c:pt>
                <c:pt idx="651">
                  <c:v>30603</c:v>
                </c:pt>
                <c:pt idx="652">
                  <c:v>30604</c:v>
                </c:pt>
                <c:pt idx="653">
                  <c:v>30605</c:v>
                </c:pt>
                <c:pt idx="654">
                  <c:v>30606</c:v>
                </c:pt>
                <c:pt idx="655">
                  <c:v>30607</c:v>
                </c:pt>
                <c:pt idx="656">
                  <c:v>30608</c:v>
                </c:pt>
                <c:pt idx="657">
                  <c:v>30609</c:v>
                </c:pt>
                <c:pt idx="658">
                  <c:v>30610</c:v>
                </c:pt>
                <c:pt idx="659">
                  <c:v>30611</c:v>
                </c:pt>
                <c:pt idx="660">
                  <c:v>30612</c:v>
                </c:pt>
                <c:pt idx="661">
                  <c:v>30613</c:v>
                </c:pt>
                <c:pt idx="662">
                  <c:v>30614</c:v>
                </c:pt>
                <c:pt idx="663">
                  <c:v>30615</c:v>
                </c:pt>
                <c:pt idx="664">
                  <c:v>30616</c:v>
                </c:pt>
                <c:pt idx="665">
                  <c:v>30617</c:v>
                </c:pt>
                <c:pt idx="666">
                  <c:v>30618</c:v>
                </c:pt>
                <c:pt idx="667">
                  <c:v>30619</c:v>
                </c:pt>
                <c:pt idx="668">
                  <c:v>30620</c:v>
                </c:pt>
                <c:pt idx="669">
                  <c:v>30621</c:v>
                </c:pt>
                <c:pt idx="670">
                  <c:v>30622</c:v>
                </c:pt>
                <c:pt idx="671">
                  <c:v>30623</c:v>
                </c:pt>
                <c:pt idx="672">
                  <c:v>30624</c:v>
                </c:pt>
                <c:pt idx="673">
                  <c:v>30625</c:v>
                </c:pt>
                <c:pt idx="674">
                  <c:v>30626</c:v>
                </c:pt>
                <c:pt idx="675">
                  <c:v>30627</c:v>
                </c:pt>
                <c:pt idx="676">
                  <c:v>30628</c:v>
                </c:pt>
                <c:pt idx="677">
                  <c:v>30629</c:v>
                </c:pt>
                <c:pt idx="678">
                  <c:v>30630</c:v>
                </c:pt>
                <c:pt idx="679">
                  <c:v>30631</c:v>
                </c:pt>
                <c:pt idx="680">
                  <c:v>30632</c:v>
                </c:pt>
                <c:pt idx="681">
                  <c:v>30633</c:v>
                </c:pt>
                <c:pt idx="682">
                  <c:v>30634</c:v>
                </c:pt>
                <c:pt idx="683">
                  <c:v>30635</c:v>
                </c:pt>
                <c:pt idx="684">
                  <c:v>30636</c:v>
                </c:pt>
                <c:pt idx="685">
                  <c:v>30637</c:v>
                </c:pt>
                <c:pt idx="686">
                  <c:v>30638</c:v>
                </c:pt>
                <c:pt idx="687">
                  <c:v>30639</c:v>
                </c:pt>
                <c:pt idx="688">
                  <c:v>30640</c:v>
                </c:pt>
                <c:pt idx="689">
                  <c:v>30641</c:v>
                </c:pt>
                <c:pt idx="690">
                  <c:v>30642</c:v>
                </c:pt>
                <c:pt idx="691">
                  <c:v>30643</c:v>
                </c:pt>
                <c:pt idx="692">
                  <c:v>30644</c:v>
                </c:pt>
                <c:pt idx="693">
                  <c:v>30645</c:v>
                </c:pt>
                <c:pt idx="694">
                  <c:v>30646</c:v>
                </c:pt>
                <c:pt idx="695">
                  <c:v>30647</c:v>
                </c:pt>
                <c:pt idx="696">
                  <c:v>30648</c:v>
                </c:pt>
                <c:pt idx="697">
                  <c:v>30649</c:v>
                </c:pt>
                <c:pt idx="698">
                  <c:v>30650</c:v>
                </c:pt>
                <c:pt idx="699">
                  <c:v>30651</c:v>
                </c:pt>
                <c:pt idx="700">
                  <c:v>30652</c:v>
                </c:pt>
                <c:pt idx="701">
                  <c:v>30653</c:v>
                </c:pt>
                <c:pt idx="702">
                  <c:v>30654</c:v>
                </c:pt>
                <c:pt idx="703">
                  <c:v>30655</c:v>
                </c:pt>
                <c:pt idx="704">
                  <c:v>30656</c:v>
                </c:pt>
                <c:pt idx="705">
                  <c:v>30657</c:v>
                </c:pt>
                <c:pt idx="706">
                  <c:v>30658</c:v>
                </c:pt>
                <c:pt idx="707">
                  <c:v>30659</c:v>
                </c:pt>
                <c:pt idx="708">
                  <c:v>30660</c:v>
                </c:pt>
                <c:pt idx="709">
                  <c:v>30661</c:v>
                </c:pt>
                <c:pt idx="710">
                  <c:v>30662</c:v>
                </c:pt>
                <c:pt idx="711">
                  <c:v>30663</c:v>
                </c:pt>
                <c:pt idx="712">
                  <c:v>30664</c:v>
                </c:pt>
                <c:pt idx="713">
                  <c:v>30665</c:v>
                </c:pt>
                <c:pt idx="714">
                  <c:v>30666</c:v>
                </c:pt>
                <c:pt idx="715">
                  <c:v>30667</c:v>
                </c:pt>
                <c:pt idx="716">
                  <c:v>30668</c:v>
                </c:pt>
                <c:pt idx="717">
                  <c:v>30669</c:v>
                </c:pt>
                <c:pt idx="718">
                  <c:v>30670</c:v>
                </c:pt>
                <c:pt idx="719">
                  <c:v>30671</c:v>
                </c:pt>
                <c:pt idx="720">
                  <c:v>30672</c:v>
                </c:pt>
                <c:pt idx="721">
                  <c:v>30673</c:v>
                </c:pt>
                <c:pt idx="722">
                  <c:v>30674</c:v>
                </c:pt>
                <c:pt idx="723">
                  <c:v>30675</c:v>
                </c:pt>
                <c:pt idx="724">
                  <c:v>30676</c:v>
                </c:pt>
                <c:pt idx="725">
                  <c:v>30677</c:v>
                </c:pt>
                <c:pt idx="726">
                  <c:v>30678</c:v>
                </c:pt>
                <c:pt idx="727">
                  <c:v>30679</c:v>
                </c:pt>
                <c:pt idx="728">
                  <c:v>30680</c:v>
                </c:pt>
                <c:pt idx="729">
                  <c:v>30681</c:v>
                </c:pt>
                <c:pt idx="730">
                  <c:v>30682</c:v>
                </c:pt>
                <c:pt idx="731">
                  <c:v>30683</c:v>
                </c:pt>
                <c:pt idx="732">
                  <c:v>30684</c:v>
                </c:pt>
                <c:pt idx="733">
                  <c:v>30685</c:v>
                </c:pt>
                <c:pt idx="734">
                  <c:v>30686</c:v>
                </c:pt>
                <c:pt idx="735">
                  <c:v>30687</c:v>
                </c:pt>
                <c:pt idx="736">
                  <c:v>30688</c:v>
                </c:pt>
                <c:pt idx="737">
                  <c:v>30689</c:v>
                </c:pt>
                <c:pt idx="738">
                  <c:v>30690</c:v>
                </c:pt>
                <c:pt idx="739">
                  <c:v>30691</c:v>
                </c:pt>
                <c:pt idx="740">
                  <c:v>30692</c:v>
                </c:pt>
                <c:pt idx="741">
                  <c:v>30693</c:v>
                </c:pt>
                <c:pt idx="742">
                  <c:v>30694</c:v>
                </c:pt>
                <c:pt idx="743">
                  <c:v>30695</c:v>
                </c:pt>
                <c:pt idx="744">
                  <c:v>30696</c:v>
                </c:pt>
                <c:pt idx="745">
                  <c:v>30697</c:v>
                </c:pt>
                <c:pt idx="746">
                  <c:v>30698</c:v>
                </c:pt>
                <c:pt idx="747">
                  <c:v>30699</c:v>
                </c:pt>
                <c:pt idx="748">
                  <c:v>30700</c:v>
                </c:pt>
                <c:pt idx="749">
                  <c:v>30701</c:v>
                </c:pt>
                <c:pt idx="750">
                  <c:v>30702</c:v>
                </c:pt>
                <c:pt idx="751">
                  <c:v>30703</c:v>
                </c:pt>
                <c:pt idx="752">
                  <c:v>30704</c:v>
                </c:pt>
                <c:pt idx="753">
                  <c:v>30705</c:v>
                </c:pt>
                <c:pt idx="754">
                  <c:v>30706</c:v>
                </c:pt>
                <c:pt idx="755">
                  <c:v>30707</c:v>
                </c:pt>
                <c:pt idx="756">
                  <c:v>30708</c:v>
                </c:pt>
                <c:pt idx="757">
                  <c:v>30709</c:v>
                </c:pt>
                <c:pt idx="758">
                  <c:v>30710</c:v>
                </c:pt>
                <c:pt idx="759">
                  <c:v>30711</c:v>
                </c:pt>
                <c:pt idx="760">
                  <c:v>30712</c:v>
                </c:pt>
                <c:pt idx="761">
                  <c:v>30713</c:v>
                </c:pt>
                <c:pt idx="762">
                  <c:v>30714</c:v>
                </c:pt>
                <c:pt idx="763">
                  <c:v>30715</c:v>
                </c:pt>
                <c:pt idx="764">
                  <c:v>30716</c:v>
                </c:pt>
                <c:pt idx="765">
                  <c:v>30717</c:v>
                </c:pt>
                <c:pt idx="766">
                  <c:v>30718</c:v>
                </c:pt>
                <c:pt idx="767">
                  <c:v>30719</c:v>
                </c:pt>
                <c:pt idx="768">
                  <c:v>30720</c:v>
                </c:pt>
                <c:pt idx="769">
                  <c:v>30721</c:v>
                </c:pt>
                <c:pt idx="770">
                  <c:v>30722</c:v>
                </c:pt>
                <c:pt idx="771">
                  <c:v>30723</c:v>
                </c:pt>
                <c:pt idx="772">
                  <c:v>30724</c:v>
                </c:pt>
                <c:pt idx="773">
                  <c:v>30725</c:v>
                </c:pt>
                <c:pt idx="774">
                  <c:v>30726</c:v>
                </c:pt>
                <c:pt idx="775">
                  <c:v>30727</c:v>
                </c:pt>
                <c:pt idx="776">
                  <c:v>30728</c:v>
                </c:pt>
                <c:pt idx="777">
                  <c:v>30729</c:v>
                </c:pt>
                <c:pt idx="778">
                  <c:v>30730</c:v>
                </c:pt>
                <c:pt idx="779">
                  <c:v>30731</c:v>
                </c:pt>
                <c:pt idx="780">
                  <c:v>30732</c:v>
                </c:pt>
                <c:pt idx="781">
                  <c:v>30733</c:v>
                </c:pt>
                <c:pt idx="782">
                  <c:v>30734</c:v>
                </c:pt>
                <c:pt idx="783">
                  <c:v>30735</c:v>
                </c:pt>
                <c:pt idx="784">
                  <c:v>30736</c:v>
                </c:pt>
                <c:pt idx="785">
                  <c:v>30737</c:v>
                </c:pt>
                <c:pt idx="786">
                  <c:v>30738</c:v>
                </c:pt>
                <c:pt idx="787">
                  <c:v>30739</c:v>
                </c:pt>
                <c:pt idx="788">
                  <c:v>30740</c:v>
                </c:pt>
                <c:pt idx="789">
                  <c:v>30741</c:v>
                </c:pt>
                <c:pt idx="790">
                  <c:v>30742</c:v>
                </c:pt>
                <c:pt idx="791">
                  <c:v>30743</c:v>
                </c:pt>
                <c:pt idx="792">
                  <c:v>30744</c:v>
                </c:pt>
                <c:pt idx="793">
                  <c:v>30745</c:v>
                </c:pt>
                <c:pt idx="794">
                  <c:v>30746</c:v>
                </c:pt>
                <c:pt idx="795">
                  <c:v>30747</c:v>
                </c:pt>
                <c:pt idx="796">
                  <c:v>30748</c:v>
                </c:pt>
                <c:pt idx="797">
                  <c:v>30749</c:v>
                </c:pt>
                <c:pt idx="798">
                  <c:v>30750</c:v>
                </c:pt>
                <c:pt idx="799">
                  <c:v>30751</c:v>
                </c:pt>
                <c:pt idx="800">
                  <c:v>30752</c:v>
                </c:pt>
                <c:pt idx="801">
                  <c:v>30753</c:v>
                </c:pt>
                <c:pt idx="802">
                  <c:v>30754</c:v>
                </c:pt>
                <c:pt idx="803">
                  <c:v>30755</c:v>
                </c:pt>
                <c:pt idx="804">
                  <c:v>30756</c:v>
                </c:pt>
                <c:pt idx="805">
                  <c:v>30757</c:v>
                </c:pt>
                <c:pt idx="806">
                  <c:v>30758</c:v>
                </c:pt>
                <c:pt idx="807">
                  <c:v>30759</c:v>
                </c:pt>
                <c:pt idx="808">
                  <c:v>30760</c:v>
                </c:pt>
                <c:pt idx="809">
                  <c:v>30761</c:v>
                </c:pt>
                <c:pt idx="810">
                  <c:v>30762</c:v>
                </c:pt>
                <c:pt idx="811">
                  <c:v>30763</c:v>
                </c:pt>
                <c:pt idx="812">
                  <c:v>30764</c:v>
                </c:pt>
                <c:pt idx="813">
                  <c:v>30765</c:v>
                </c:pt>
                <c:pt idx="814">
                  <c:v>30766</c:v>
                </c:pt>
                <c:pt idx="815">
                  <c:v>30767</c:v>
                </c:pt>
                <c:pt idx="816">
                  <c:v>30768</c:v>
                </c:pt>
                <c:pt idx="817">
                  <c:v>30769</c:v>
                </c:pt>
                <c:pt idx="818">
                  <c:v>30770</c:v>
                </c:pt>
                <c:pt idx="819">
                  <c:v>30771</c:v>
                </c:pt>
                <c:pt idx="820">
                  <c:v>30772</c:v>
                </c:pt>
                <c:pt idx="821">
                  <c:v>30773</c:v>
                </c:pt>
                <c:pt idx="822">
                  <c:v>30774</c:v>
                </c:pt>
                <c:pt idx="823">
                  <c:v>30775</c:v>
                </c:pt>
                <c:pt idx="824">
                  <c:v>30776</c:v>
                </c:pt>
                <c:pt idx="825">
                  <c:v>30777</c:v>
                </c:pt>
                <c:pt idx="826">
                  <c:v>30778</c:v>
                </c:pt>
                <c:pt idx="827">
                  <c:v>30779</c:v>
                </c:pt>
                <c:pt idx="828">
                  <c:v>30780</c:v>
                </c:pt>
                <c:pt idx="829">
                  <c:v>30781</c:v>
                </c:pt>
                <c:pt idx="830">
                  <c:v>30782</c:v>
                </c:pt>
                <c:pt idx="831">
                  <c:v>30783</c:v>
                </c:pt>
                <c:pt idx="832">
                  <c:v>30784</c:v>
                </c:pt>
                <c:pt idx="833">
                  <c:v>30785</c:v>
                </c:pt>
                <c:pt idx="834">
                  <c:v>30786</c:v>
                </c:pt>
                <c:pt idx="835">
                  <c:v>30787</c:v>
                </c:pt>
                <c:pt idx="836">
                  <c:v>30788</c:v>
                </c:pt>
                <c:pt idx="837">
                  <c:v>30789</c:v>
                </c:pt>
                <c:pt idx="838">
                  <c:v>30790</c:v>
                </c:pt>
                <c:pt idx="839">
                  <c:v>30791</c:v>
                </c:pt>
                <c:pt idx="840">
                  <c:v>30792</c:v>
                </c:pt>
                <c:pt idx="841">
                  <c:v>30793</c:v>
                </c:pt>
                <c:pt idx="842">
                  <c:v>30794</c:v>
                </c:pt>
                <c:pt idx="843">
                  <c:v>30795</c:v>
                </c:pt>
                <c:pt idx="844">
                  <c:v>30796</c:v>
                </c:pt>
                <c:pt idx="845">
                  <c:v>30797</c:v>
                </c:pt>
                <c:pt idx="846">
                  <c:v>30798</c:v>
                </c:pt>
                <c:pt idx="847">
                  <c:v>30799</c:v>
                </c:pt>
                <c:pt idx="848">
                  <c:v>30800</c:v>
                </c:pt>
                <c:pt idx="849">
                  <c:v>30801</c:v>
                </c:pt>
                <c:pt idx="850">
                  <c:v>30802</c:v>
                </c:pt>
                <c:pt idx="851">
                  <c:v>30803</c:v>
                </c:pt>
                <c:pt idx="852">
                  <c:v>30804</c:v>
                </c:pt>
                <c:pt idx="853">
                  <c:v>30805</c:v>
                </c:pt>
                <c:pt idx="854">
                  <c:v>30806</c:v>
                </c:pt>
                <c:pt idx="855">
                  <c:v>30807</c:v>
                </c:pt>
                <c:pt idx="856">
                  <c:v>30808</c:v>
                </c:pt>
                <c:pt idx="857">
                  <c:v>30809</c:v>
                </c:pt>
                <c:pt idx="858">
                  <c:v>30810</c:v>
                </c:pt>
                <c:pt idx="859">
                  <c:v>30811</c:v>
                </c:pt>
                <c:pt idx="860">
                  <c:v>30812</c:v>
                </c:pt>
                <c:pt idx="861">
                  <c:v>30813</c:v>
                </c:pt>
                <c:pt idx="862">
                  <c:v>30814</c:v>
                </c:pt>
                <c:pt idx="863">
                  <c:v>30815</c:v>
                </c:pt>
                <c:pt idx="864">
                  <c:v>30816</c:v>
                </c:pt>
                <c:pt idx="865">
                  <c:v>30817</c:v>
                </c:pt>
                <c:pt idx="866">
                  <c:v>30818</c:v>
                </c:pt>
                <c:pt idx="867">
                  <c:v>30819</c:v>
                </c:pt>
                <c:pt idx="868">
                  <c:v>30820</c:v>
                </c:pt>
                <c:pt idx="869">
                  <c:v>30821</c:v>
                </c:pt>
                <c:pt idx="870">
                  <c:v>30822</c:v>
                </c:pt>
                <c:pt idx="871">
                  <c:v>30823</c:v>
                </c:pt>
                <c:pt idx="872">
                  <c:v>30824</c:v>
                </c:pt>
                <c:pt idx="873">
                  <c:v>30825</c:v>
                </c:pt>
                <c:pt idx="874">
                  <c:v>30826</c:v>
                </c:pt>
                <c:pt idx="875">
                  <c:v>30827</c:v>
                </c:pt>
                <c:pt idx="876">
                  <c:v>30828</c:v>
                </c:pt>
                <c:pt idx="877">
                  <c:v>30829</c:v>
                </c:pt>
                <c:pt idx="878">
                  <c:v>30830</c:v>
                </c:pt>
                <c:pt idx="879">
                  <c:v>30831</c:v>
                </c:pt>
                <c:pt idx="880">
                  <c:v>30832</c:v>
                </c:pt>
                <c:pt idx="881">
                  <c:v>30833</c:v>
                </c:pt>
                <c:pt idx="882">
                  <c:v>30834</c:v>
                </c:pt>
                <c:pt idx="883">
                  <c:v>30835</c:v>
                </c:pt>
                <c:pt idx="884">
                  <c:v>30836</c:v>
                </c:pt>
                <c:pt idx="885">
                  <c:v>30837</c:v>
                </c:pt>
                <c:pt idx="886">
                  <c:v>30838</c:v>
                </c:pt>
                <c:pt idx="887">
                  <c:v>30839</c:v>
                </c:pt>
                <c:pt idx="888">
                  <c:v>30840</c:v>
                </c:pt>
                <c:pt idx="889">
                  <c:v>30841</c:v>
                </c:pt>
                <c:pt idx="890">
                  <c:v>30842</c:v>
                </c:pt>
                <c:pt idx="891">
                  <c:v>30843</c:v>
                </c:pt>
                <c:pt idx="892">
                  <c:v>30844</c:v>
                </c:pt>
                <c:pt idx="893">
                  <c:v>30845</c:v>
                </c:pt>
                <c:pt idx="894">
                  <c:v>30846</c:v>
                </c:pt>
                <c:pt idx="895">
                  <c:v>30847</c:v>
                </c:pt>
                <c:pt idx="896">
                  <c:v>30848</c:v>
                </c:pt>
                <c:pt idx="897">
                  <c:v>30849</c:v>
                </c:pt>
                <c:pt idx="898">
                  <c:v>30850</c:v>
                </c:pt>
                <c:pt idx="899">
                  <c:v>30851</c:v>
                </c:pt>
                <c:pt idx="900">
                  <c:v>30852</c:v>
                </c:pt>
                <c:pt idx="901">
                  <c:v>30853</c:v>
                </c:pt>
                <c:pt idx="902">
                  <c:v>30854</c:v>
                </c:pt>
                <c:pt idx="903">
                  <c:v>30855</c:v>
                </c:pt>
                <c:pt idx="904">
                  <c:v>30856</c:v>
                </c:pt>
                <c:pt idx="905">
                  <c:v>30857</c:v>
                </c:pt>
                <c:pt idx="906">
                  <c:v>30858</c:v>
                </c:pt>
                <c:pt idx="907">
                  <c:v>30859</c:v>
                </c:pt>
                <c:pt idx="908">
                  <c:v>30860</c:v>
                </c:pt>
                <c:pt idx="909">
                  <c:v>30861</c:v>
                </c:pt>
                <c:pt idx="910">
                  <c:v>30862</c:v>
                </c:pt>
                <c:pt idx="911">
                  <c:v>30863</c:v>
                </c:pt>
                <c:pt idx="912">
                  <c:v>30864</c:v>
                </c:pt>
                <c:pt idx="913">
                  <c:v>30865</c:v>
                </c:pt>
                <c:pt idx="914">
                  <c:v>30866</c:v>
                </c:pt>
                <c:pt idx="915">
                  <c:v>30867</c:v>
                </c:pt>
                <c:pt idx="916">
                  <c:v>30868</c:v>
                </c:pt>
                <c:pt idx="917">
                  <c:v>30869</c:v>
                </c:pt>
                <c:pt idx="918">
                  <c:v>30870</c:v>
                </c:pt>
                <c:pt idx="919">
                  <c:v>30871</c:v>
                </c:pt>
                <c:pt idx="920">
                  <c:v>30872</c:v>
                </c:pt>
                <c:pt idx="921">
                  <c:v>30873</c:v>
                </c:pt>
                <c:pt idx="922">
                  <c:v>30874</c:v>
                </c:pt>
                <c:pt idx="923">
                  <c:v>30875</c:v>
                </c:pt>
                <c:pt idx="924">
                  <c:v>30876</c:v>
                </c:pt>
                <c:pt idx="925">
                  <c:v>30877</c:v>
                </c:pt>
                <c:pt idx="926">
                  <c:v>30878</c:v>
                </c:pt>
                <c:pt idx="927">
                  <c:v>30879</c:v>
                </c:pt>
                <c:pt idx="928">
                  <c:v>30880</c:v>
                </c:pt>
                <c:pt idx="929">
                  <c:v>30881</c:v>
                </c:pt>
                <c:pt idx="930">
                  <c:v>30882</c:v>
                </c:pt>
                <c:pt idx="931">
                  <c:v>30883</c:v>
                </c:pt>
                <c:pt idx="932">
                  <c:v>30884</c:v>
                </c:pt>
                <c:pt idx="933">
                  <c:v>30885</c:v>
                </c:pt>
                <c:pt idx="934">
                  <c:v>30886</c:v>
                </c:pt>
                <c:pt idx="935">
                  <c:v>30887</c:v>
                </c:pt>
                <c:pt idx="936">
                  <c:v>30888</c:v>
                </c:pt>
                <c:pt idx="937">
                  <c:v>30889</c:v>
                </c:pt>
                <c:pt idx="938">
                  <c:v>30890</c:v>
                </c:pt>
                <c:pt idx="939">
                  <c:v>30891</c:v>
                </c:pt>
                <c:pt idx="940">
                  <c:v>30892</c:v>
                </c:pt>
                <c:pt idx="941">
                  <c:v>30893</c:v>
                </c:pt>
                <c:pt idx="942">
                  <c:v>30894</c:v>
                </c:pt>
                <c:pt idx="943">
                  <c:v>30895</c:v>
                </c:pt>
                <c:pt idx="944">
                  <c:v>30896</c:v>
                </c:pt>
                <c:pt idx="945">
                  <c:v>30897</c:v>
                </c:pt>
                <c:pt idx="946">
                  <c:v>30898</c:v>
                </c:pt>
                <c:pt idx="947">
                  <c:v>30899</c:v>
                </c:pt>
                <c:pt idx="948">
                  <c:v>30900</c:v>
                </c:pt>
                <c:pt idx="949">
                  <c:v>30901</c:v>
                </c:pt>
                <c:pt idx="950">
                  <c:v>30902</c:v>
                </c:pt>
                <c:pt idx="951">
                  <c:v>30903</c:v>
                </c:pt>
                <c:pt idx="952">
                  <c:v>30904</c:v>
                </c:pt>
                <c:pt idx="953">
                  <c:v>30905</c:v>
                </c:pt>
                <c:pt idx="954">
                  <c:v>30906</c:v>
                </c:pt>
                <c:pt idx="955">
                  <c:v>30907</c:v>
                </c:pt>
                <c:pt idx="956">
                  <c:v>30908</c:v>
                </c:pt>
                <c:pt idx="957">
                  <c:v>30909</c:v>
                </c:pt>
                <c:pt idx="958">
                  <c:v>30910</c:v>
                </c:pt>
                <c:pt idx="959">
                  <c:v>30911</c:v>
                </c:pt>
                <c:pt idx="960">
                  <c:v>30912</c:v>
                </c:pt>
                <c:pt idx="961">
                  <c:v>30913</c:v>
                </c:pt>
                <c:pt idx="962">
                  <c:v>30914</c:v>
                </c:pt>
                <c:pt idx="963">
                  <c:v>30915</c:v>
                </c:pt>
                <c:pt idx="964">
                  <c:v>30916</c:v>
                </c:pt>
                <c:pt idx="965">
                  <c:v>30917</c:v>
                </c:pt>
                <c:pt idx="966">
                  <c:v>30918</c:v>
                </c:pt>
                <c:pt idx="967">
                  <c:v>30919</c:v>
                </c:pt>
                <c:pt idx="968">
                  <c:v>30920</c:v>
                </c:pt>
                <c:pt idx="969">
                  <c:v>30921</c:v>
                </c:pt>
                <c:pt idx="970">
                  <c:v>30922</c:v>
                </c:pt>
                <c:pt idx="971">
                  <c:v>30923</c:v>
                </c:pt>
                <c:pt idx="972">
                  <c:v>30924</c:v>
                </c:pt>
                <c:pt idx="973">
                  <c:v>30925</c:v>
                </c:pt>
                <c:pt idx="974">
                  <c:v>30926</c:v>
                </c:pt>
                <c:pt idx="975">
                  <c:v>30927</c:v>
                </c:pt>
                <c:pt idx="976">
                  <c:v>30928</c:v>
                </c:pt>
                <c:pt idx="977">
                  <c:v>30929</c:v>
                </c:pt>
                <c:pt idx="978">
                  <c:v>30930</c:v>
                </c:pt>
                <c:pt idx="979">
                  <c:v>30931</c:v>
                </c:pt>
                <c:pt idx="980">
                  <c:v>30932</c:v>
                </c:pt>
                <c:pt idx="981">
                  <c:v>30933</c:v>
                </c:pt>
                <c:pt idx="982">
                  <c:v>30934</c:v>
                </c:pt>
                <c:pt idx="983">
                  <c:v>30935</c:v>
                </c:pt>
                <c:pt idx="984">
                  <c:v>30936</c:v>
                </c:pt>
                <c:pt idx="985">
                  <c:v>30937</c:v>
                </c:pt>
                <c:pt idx="986">
                  <c:v>30938</c:v>
                </c:pt>
                <c:pt idx="987">
                  <c:v>30939</c:v>
                </c:pt>
                <c:pt idx="988">
                  <c:v>30940</c:v>
                </c:pt>
                <c:pt idx="989">
                  <c:v>30941</c:v>
                </c:pt>
                <c:pt idx="990">
                  <c:v>30942</c:v>
                </c:pt>
                <c:pt idx="991">
                  <c:v>30943</c:v>
                </c:pt>
                <c:pt idx="992">
                  <c:v>30944</c:v>
                </c:pt>
                <c:pt idx="993">
                  <c:v>30945</c:v>
                </c:pt>
                <c:pt idx="994">
                  <c:v>30946</c:v>
                </c:pt>
                <c:pt idx="995">
                  <c:v>30947</c:v>
                </c:pt>
                <c:pt idx="996">
                  <c:v>30948</c:v>
                </c:pt>
                <c:pt idx="997">
                  <c:v>30949</c:v>
                </c:pt>
                <c:pt idx="998">
                  <c:v>30950</c:v>
                </c:pt>
                <c:pt idx="999">
                  <c:v>30951</c:v>
                </c:pt>
                <c:pt idx="1000">
                  <c:v>30952</c:v>
                </c:pt>
                <c:pt idx="1001">
                  <c:v>30953</c:v>
                </c:pt>
                <c:pt idx="1002">
                  <c:v>30954</c:v>
                </c:pt>
                <c:pt idx="1003">
                  <c:v>30955</c:v>
                </c:pt>
                <c:pt idx="1004">
                  <c:v>30956</c:v>
                </c:pt>
                <c:pt idx="1005">
                  <c:v>30957</c:v>
                </c:pt>
                <c:pt idx="1006">
                  <c:v>30958</c:v>
                </c:pt>
                <c:pt idx="1007">
                  <c:v>30959</c:v>
                </c:pt>
                <c:pt idx="1008">
                  <c:v>30960</c:v>
                </c:pt>
                <c:pt idx="1009">
                  <c:v>30961</c:v>
                </c:pt>
                <c:pt idx="1010">
                  <c:v>30962</c:v>
                </c:pt>
                <c:pt idx="1011">
                  <c:v>30963</c:v>
                </c:pt>
                <c:pt idx="1012">
                  <c:v>30964</c:v>
                </c:pt>
                <c:pt idx="1013">
                  <c:v>30965</c:v>
                </c:pt>
                <c:pt idx="1014">
                  <c:v>30966</c:v>
                </c:pt>
                <c:pt idx="1015">
                  <c:v>30967</c:v>
                </c:pt>
                <c:pt idx="1016">
                  <c:v>30968</c:v>
                </c:pt>
                <c:pt idx="1017">
                  <c:v>30969</c:v>
                </c:pt>
                <c:pt idx="1018">
                  <c:v>30970</c:v>
                </c:pt>
                <c:pt idx="1019">
                  <c:v>30971</c:v>
                </c:pt>
                <c:pt idx="1020">
                  <c:v>30972</c:v>
                </c:pt>
                <c:pt idx="1021">
                  <c:v>30973</c:v>
                </c:pt>
                <c:pt idx="1022">
                  <c:v>30974</c:v>
                </c:pt>
                <c:pt idx="1023">
                  <c:v>30975</c:v>
                </c:pt>
                <c:pt idx="1024">
                  <c:v>30976</c:v>
                </c:pt>
                <c:pt idx="1025">
                  <c:v>30977</c:v>
                </c:pt>
                <c:pt idx="1026">
                  <c:v>30978</c:v>
                </c:pt>
                <c:pt idx="1027">
                  <c:v>30979</c:v>
                </c:pt>
                <c:pt idx="1028">
                  <c:v>30980</c:v>
                </c:pt>
                <c:pt idx="1029">
                  <c:v>30981</c:v>
                </c:pt>
                <c:pt idx="1030">
                  <c:v>30982</c:v>
                </c:pt>
                <c:pt idx="1031">
                  <c:v>30983</c:v>
                </c:pt>
                <c:pt idx="1032">
                  <c:v>30984</c:v>
                </c:pt>
                <c:pt idx="1033">
                  <c:v>30985</c:v>
                </c:pt>
                <c:pt idx="1034">
                  <c:v>30986</c:v>
                </c:pt>
                <c:pt idx="1035">
                  <c:v>30987</c:v>
                </c:pt>
                <c:pt idx="1036">
                  <c:v>30988</c:v>
                </c:pt>
                <c:pt idx="1037">
                  <c:v>30989</c:v>
                </c:pt>
                <c:pt idx="1038">
                  <c:v>30990</c:v>
                </c:pt>
                <c:pt idx="1039">
                  <c:v>30991</c:v>
                </c:pt>
                <c:pt idx="1040">
                  <c:v>30992</c:v>
                </c:pt>
                <c:pt idx="1041">
                  <c:v>30993</c:v>
                </c:pt>
                <c:pt idx="1042">
                  <c:v>30994</c:v>
                </c:pt>
                <c:pt idx="1043">
                  <c:v>30995</c:v>
                </c:pt>
                <c:pt idx="1044">
                  <c:v>30996</c:v>
                </c:pt>
                <c:pt idx="1045">
                  <c:v>30997</c:v>
                </c:pt>
                <c:pt idx="1046">
                  <c:v>30998</c:v>
                </c:pt>
                <c:pt idx="1047">
                  <c:v>30999</c:v>
                </c:pt>
                <c:pt idx="1048">
                  <c:v>31000</c:v>
                </c:pt>
                <c:pt idx="1049">
                  <c:v>31001</c:v>
                </c:pt>
                <c:pt idx="1050">
                  <c:v>31002</c:v>
                </c:pt>
                <c:pt idx="1051">
                  <c:v>31003</c:v>
                </c:pt>
                <c:pt idx="1052">
                  <c:v>31004</c:v>
                </c:pt>
                <c:pt idx="1053">
                  <c:v>31005</c:v>
                </c:pt>
                <c:pt idx="1054">
                  <c:v>31006</c:v>
                </c:pt>
                <c:pt idx="1055">
                  <c:v>31007</c:v>
                </c:pt>
                <c:pt idx="1056">
                  <c:v>31008</c:v>
                </c:pt>
                <c:pt idx="1057">
                  <c:v>31009</c:v>
                </c:pt>
                <c:pt idx="1058">
                  <c:v>31010</c:v>
                </c:pt>
                <c:pt idx="1059">
                  <c:v>31011</c:v>
                </c:pt>
                <c:pt idx="1060">
                  <c:v>31012</c:v>
                </c:pt>
                <c:pt idx="1061">
                  <c:v>31013</c:v>
                </c:pt>
                <c:pt idx="1062">
                  <c:v>31014</c:v>
                </c:pt>
                <c:pt idx="1063">
                  <c:v>31015</c:v>
                </c:pt>
                <c:pt idx="1064">
                  <c:v>31016</c:v>
                </c:pt>
                <c:pt idx="1065">
                  <c:v>31017</c:v>
                </c:pt>
                <c:pt idx="1066">
                  <c:v>31018</c:v>
                </c:pt>
                <c:pt idx="1067">
                  <c:v>31019</c:v>
                </c:pt>
                <c:pt idx="1068">
                  <c:v>31020</c:v>
                </c:pt>
                <c:pt idx="1069">
                  <c:v>31021</c:v>
                </c:pt>
                <c:pt idx="1070">
                  <c:v>31022</c:v>
                </c:pt>
                <c:pt idx="1071">
                  <c:v>31023</c:v>
                </c:pt>
                <c:pt idx="1072">
                  <c:v>31024</c:v>
                </c:pt>
                <c:pt idx="1073">
                  <c:v>31025</c:v>
                </c:pt>
                <c:pt idx="1074">
                  <c:v>31026</c:v>
                </c:pt>
                <c:pt idx="1075">
                  <c:v>31027</c:v>
                </c:pt>
                <c:pt idx="1076">
                  <c:v>31028</c:v>
                </c:pt>
                <c:pt idx="1077">
                  <c:v>31029</c:v>
                </c:pt>
                <c:pt idx="1078">
                  <c:v>31030</c:v>
                </c:pt>
                <c:pt idx="1079">
                  <c:v>31031</c:v>
                </c:pt>
                <c:pt idx="1080">
                  <c:v>31032</c:v>
                </c:pt>
                <c:pt idx="1081">
                  <c:v>31033</c:v>
                </c:pt>
                <c:pt idx="1082">
                  <c:v>31034</c:v>
                </c:pt>
                <c:pt idx="1083">
                  <c:v>31035</c:v>
                </c:pt>
                <c:pt idx="1084">
                  <c:v>31036</c:v>
                </c:pt>
                <c:pt idx="1085">
                  <c:v>31037</c:v>
                </c:pt>
                <c:pt idx="1086">
                  <c:v>31038</c:v>
                </c:pt>
                <c:pt idx="1087">
                  <c:v>31039</c:v>
                </c:pt>
                <c:pt idx="1088">
                  <c:v>31040</c:v>
                </c:pt>
                <c:pt idx="1089">
                  <c:v>31041</c:v>
                </c:pt>
                <c:pt idx="1090">
                  <c:v>31042</c:v>
                </c:pt>
                <c:pt idx="1091">
                  <c:v>31043</c:v>
                </c:pt>
                <c:pt idx="1092">
                  <c:v>31044</c:v>
                </c:pt>
                <c:pt idx="1093">
                  <c:v>31045</c:v>
                </c:pt>
                <c:pt idx="1094">
                  <c:v>31046</c:v>
                </c:pt>
                <c:pt idx="1095">
                  <c:v>31047</c:v>
                </c:pt>
                <c:pt idx="1096">
                  <c:v>31048</c:v>
                </c:pt>
                <c:pt idx="1097">
                  <c:v>31049</c:v>
                </c:pt>
                <c:pt idx="1098">
                  <c:v>31050</c:v>
                </c:pt>
                <c:pt idx="1099">
                  <c:v>31051</c:v>
                </c:pt>
                <c:pt idx="1100">
                  <c:v>31052</c:v>
                </c:pt>
                <c:pt idx="1101">
                  <c:v>31053</c:v>
                </c:pt>
                <c:pt idx="1102">
                  <c:v>31054</c:v>
                </c:pt>
                <c:pt idx="1103">
                  <c:v>31055</c:v>
                </c:pt>
                <c:pt idx="1104">
                  <c:v>31056</c:v>
                </c:pt>
                <c:pt idx="1105">
                  <c:v>31057</c:v>
                </c:pt>
                <c:pt idx="1106">
                  <c:v>31058</c:v>
                </c:pt>
                <c:pt idx="1107">
                  <c:v>31059</c:v>
                </c:pt>
                <c:pt idx="1108">
                  <c:v>31060</c:v>
                </c:pt>
                <c:pt idx="1109">
                  <c:v>31061</c:v>
                </c:pt>
                <c:pt idx="1110">
                  <c:v>31062</c:v>
                </c:pt>
                <c:pt idx="1111">
                  <c:v>31063</c:v>
                </c:pt>
                <c:pt idx="1112">
                  <c:v>31064</c:v>
                </c:pt>
                <c:pt idx="1113">
                  <c:v>31065</c:v>
                </c:pt>
                <c:pt idx="1114">
                  <c:v>31066</c:v>
                </c:pt>
                <c:pt idx="1115">
                  <c:v>31067</c:v>
                </c:pt>
                <c:pt idx="1116">
                  <c:v>31068</c:v>
                </c:pt>
                <c:pt idx="1117">
                  <c:v>31069</c:v>
                </c:pt>
                <c:pt idx="1118">
                  <c:v>31070</c:v>
                </c:pt>
                <c:pt idx="1119">
                  <c:v>31071</c:v>
                </c:pt>
                <c:pt idx="1120">
                  <c:v>31072</c:v>
                </c:pt>
                <c:pt idx="1121">
                  <c:v>31073</c:v>
                </c:pt>
                <c:pt idx="1122">
                  <c:v>31074</c:v>
                </c:pt>
                <c:pt idx="1123">
                  <c:v>31075</c:v>
                </c:pt>
                <c:pt idx="1124">
                  <c:v>31076</c:v>
                </c:pt>
                <c:pt idx="1125">
                  <c:v>31077</c:v>
                </c:pt>
                <c:pt idx="1126">
                  <c:v>31078</c:v>
                </c:pt>
                <c:pt idx="1127">
                  <c:v>31079</c:v>
                </c:pt>
                <c:pt idx="1128">
                  <c:v>31080</c:v>
                </c:pt>
                <c:pt idx="1129">
                  <c:v>31081</c:v>
                </c:pt>
                <c:pt idx="1130">
                  <c:v>31082</c:v>
                </c:pt>
                <c:pt idx="1131">
                  <c:v>31083</c:v>
                </c:pt>
                <c:pt idx="1132">
                  <c:v>31084</c:v>
                </c:pt>
                <c:pt idx="1133">
                  <c:v>31085</c:v>
                </c:pt>
                <c:pt idx="1134">
                  <c:v>31086</c:v>
                </c:pt>
                <c:pt idx="1135">
                  <c:v>31087</c:v>
                </c:pt>
                <c:pt idx="1136">
                  <c:v>31088</c:v>
                </c:pt>
                <c:pt idx="1137">
                  <c:v>31089</c:v>
                </c:pt>
                <c:pt idx="1138">
                  <c:v>31090</c:v>
                </c:pt>
                <c:pt idx="1139">
                  <c:v>31091</c:v>
                </c:pt>
                <c:pt idx="1140">
                  <c:v>31092</c:v>
                </c:pt>
                <c:pt idx="1141">
                  <c:v>31093</c:v>
                </c:pt>
                <c:pt idx="1142">
                  <c:v>31094</c:v>
                </c:pt>
                <c:pt idx="1143">
                  <c:v>31095</c:v>
                </c:pt>
                <c:pt idx="1144">
                  <c:v>31096</c:v>
                </c:pt>
                <c:pt idx="1145">
                  <c:v>31097</c:v>
                </c:pt>
                <c:pt idx="1146">
                  <c:v>31098</c:v>
                </c:pt>
                <c:pt idx="1147">
                  <c:v>31099</c:v>
                </c:pt>
                <c:pt idx="1148">
                  <c:v>31100</c:v>
                </c:pt>
                <c:pt idx="1149">
                  <c:v>31101</c:v>
                </c:pt>
                <c:pt idx="1150">
                  <c:v>31102</c:v>
                </c:pt>
                <c:pt idx="1151">
                  <c:v>31103</c:v>
                </c:pt>
                <c:pt idx="1152">
                  <c:v>31104</c:v>
                </c:pt>
                <c:pt idx="1153">
                  <c:v>31105</c:v>
                </c:pt>
                <c:pt idx="1154">
                  <c:v>31106</c:v>
                </c:pt>
                <c:pt idx="1155">
                  <c:v>31107</c:v>
                </c:pt>
                <c:pt idx="1156">
                  <c:v>31108</c:v>
                </c:pt>
                <c:pt idx="1157">
                  <c:v>31109</c:v>
                </c:pt>
                <c:pt idx="1158">
                  <c:v>31110</c:v>
                </c:pt>
                <c:pt idx="1159">
                  <c:v>31111</c:v>
                </c:pt>
                <c:pt idx="1160">
                  <c:v>31112</c:v>
                </c:pt>
                <c:pt idx="1161">
                  <c:v>31113</c:v>
                </c:pt>
                <c:pt idx="1162">
                  <c:v>31114</c:v>
                </c:pt>
                <c:pt idx="1163">
                  <c:v>31115</c:v>
                </c:pt>
                <c:pt idx="1164">
                  <c:v>31116</c:v>
                </c:pt>
                <c:pt idx="1165">
                  <c:v>31117</c:v>
                </c:pt>
                <c:pt idx="1166">
                  <c:v>31118</c:v>
                </c:pt>
                <c:pt idx="1167">
                  <c:v>31119</c:v>
                </c:pt>
                <c:pt idx="1168">
                  <c:v>31120</c:v>
                </c:pt>
                <c:pt idx="1169">
                  <c:v>31121</c:v>
                </c:pt>
                <c:pt idx="1170">
                  <c:v>31122</c:v>
                </c:pt>
                <c:pt idx="1171">
                  <c:v>31123</c:v>
                </c:pt>
                <c:pt idx="1172">
                  <c:v>31124</c:v>
                </c:pt>
                <c:pt idx="1173">
                  <c:v>31125</c:v>
                </c:pt>
                <c:pt idx="1174">
                  <c:v>31126</c:v>
                </c:pt>
                <c:pt idx="1175">
                  <c:v>31127</c:v>
                </c:pt>
                <c:pt idx="1176">
                  <c:v>31128</c:v>
                </c:pt>
                <c:pt idx="1177">
                  <c:v>31129</c:v>
                </c:pt>
                <c:pt idx="1178">
                  <c:v>31130</c:v>
                </c:pt>
                <c:pt idx="1179">
                  <c:v>31131</c:v>
                </c:pt>
                <c:pt idx="1180">
                  <c:v>31132</c:v>
                </c:pt>
                <c:pt idx="1181">
                  <c:v>31133</c:v>
                </c:pt>
                <c:pt idx="1182">
                  <c:v>31134</c:v>
                </c:pt>
                <c:pt idx="1183">
                  <c:v>31135</c:v>
                </c:pt>
                <c:pt idx="1184">
                  <c:v>31136</c:v>
                </c:pt>
                <c:pt idx="1185">
                  <c:v>31137</c:v>
                </c:pt>
                <c:pt idx="1186">
                  <c:v>31138</c:v>
                </c:pt>
                <c:pt idx="1187">
                  <c:v>31139</c:v>
                </c:pt>
                <c:pt idx="1188">
                  <c:v>31140</c:v>
                </c:pt>
                <c:pt idx="1189">
                  <c:v>31141</c:v>
                </c:pt>
                <c:pt idx="1190">
                  <c:v>31142</c:v>
                </c:pt>
                <c:pt idx="1191">
                  <c:v>31143</c:v>
                </c:pt>
                <c:pt idx="1192">
                  <c:v>31144</c:v>
                </c:pt>
                <c:pt idx="1193">
                  <c:v>31145</c:v>
                </c:pt>
                <c:pt idx="1194">
                  <c:v>31146</c:v>
                </c:pt>
                <c:pt idx="1195">
                  <c:v>31147</c:v>
                </c:pt>
                <c:pt idx="1196">
                  <c:v>31148</c:v>
                </c:pt>
                <c:pt idx="1197">
                  <c:v>31149</c:v>
                </c:pt>
                <c:pt idx="1198">
                  <c:v>31150</c:v>
                </c:pt>
                <c:pt idx="1199">
                  <c:v>31151</c:v>
                </c:pt>
                <c:pt idx="1200">
                  <c:v>31152</c:v>
                </c:pt>
                <c:pt idx="1201">
                  <c:v>31153</c:v>
                </c:pt>
                <c:pt idx="1202">
                  <c:v>31154</c:v>
                </c:pt>
                <c:pt idx="1203">
                  <c:v>31155</c:v>
                </c:pt>
                <c:pt idx="1204">
                  <c:v>31156</c:v>
                </c:pt>
                <c:pt idx="1205">
                  <c:v>31157</c:v>
                </c:pt>
                <c:pt idx="1206">
                  <c:v>31158</c:v>
                </c:pt>
                <c:pt idx="1207">
                  <c:v>31159</c:v>
                </c:pt>
                <c:pt idx="1208">
                  <c:v>31160</c:v>
                </c:pt>
                <c:pt idx="1209">
                  <c:v>31161</c:v>
                </c:pt>
                <c:pt idx="1210">
                  <c:v>31162</c:v>
                </c:pt>
                <c:pt idx="1211">
                  <c:v>31163</c:v>
                </c:pt>
                <c:pt idx="1212">
                  <c:v>31164</c:v>
                </c:pt>
                <c:pt idx="1213">
                  <c:v>31165</c:v>
                </c:pt>
                <c:pt idx="1214">
                  <c:v>31166</c:v>
                </c:pt>
                <c:pt idx="1215">
                  <c:v>31167</c:v>
                </c:pt>
                <c:pt idx="1216">
                  <c:v>31168</c:v>
                </c:pt>
                <c:pt idx="1217">
                  <c:v>31169</c:v>
                </c:pt>
                <c:pt idx="1218">
                  <c:v>31170</c:v>
                </c:pt>
                <c:pt idx="1219">
                  <c:v>31171</c:v>
                </c:pt>
                <c:pt idx="1220">
                  <c:v>31172</c:v>
                </c:pt>
                <c:pt idx="1221">
                  <c:v>31173</c:v>
                </c:pt>
                <c:pt idx="1222">
                  <c:v>31174</c:v>
                </c:pt>
                <c:pt idx="1223">
                  <c:v>31175</c:v>
                </c:pt>
                <c:pt idx="1224">
                  <c:v>31176</c:v>
                </c:pt>
                <c:pt idx="1225">
                  <c:v>31177</c:v>
                </c:pt>
                <c:pt idx="1226">
                  <c:v>31178</c:v>
                </c:pt>
                <c:pt idx="1227">
                  <c:v>31179</c:v>
                </c:pt>
                <c:pt idx="1228">
                  <c:v>31180</c:v>
                </c:pt>
                <c:pt idx="1229">
                  <c:v>31181</c:v>
                </c:pt>
                <c:pt idx="1230">
                  <c:v>31182</c:v>
                </c:pt>
                <c:pt idx="1231">
                  <c:v>31183</c:v>
                </c:pt>
                <c:pt idx="1232">
                  <c:v>31184</c:v>
                </c:pt>
                <c:pt idx="1233">
                  <c:v>31185</c:v>
                </c:pt>
                <c:pt idx="1234">
                  <c:v>31186</c:v>
                </c:pt>
                <c:pt idx="1235">
                  <c:v>31187</c:v>
                </c:pt>
                <c:pt idx="1236">
                  <c:v>31188</c:v>
                </c:pt>
                <c:pt idx="1237">
                  <c:v>31189</c:v>
                </c:pt>
                <c:pt idx="1238">
                  <c:v>31190</c:v>
                </c:pt>
                <c:pt idx="1239">
                  <c:v>31191</c:v>
                </c:pt>
                <c:pt idx="1240">
                  <c:v>31192</c:v>
                </c:pt>
                <c:pt idx="1241">
                  <c:v>31193</c:v>
                </c:pt>
                <c:pt idx="1242">
                  <c:v>31194</c:v>
                </c:pt>
                <c:pt idx="1243">
                  <c:v>31195</c:v>
                </c:pt>
                <c:pt idx="1244">
                  <c:v>31196</c:v>
                </c:pt>
                <c:pt idx="1245">
                  <c:v>31197</c:v>
                </c:pt>
                <c:pt idx="1246">
                  <c:v>31198</c:v>
                </c:pt>
                <c:pt idx="1247">
                  <c:v>31199</c:v>
                </c:pt>
                <c:pt idx="1248">
                  <c:v>31200</c:v>
                </c:pt>
                <c:pt idx="1249">
                  <c:v>31201</c:v>
                </c:pt>
                <c:pt idx="1250">
                  <c:v>31202</c:v>
                </c:pt>
                <c:pt idx="1251">
                  <c:v>31203</c:v>
                </c:pt>
                <c:pt idx="1252">
                  <c:v>31204</c:v>
                </c:pt>
                <c:pt idx="1253">
                  <c:v>31205</c:v>
                </c:pt>
                <c:pt idx="1254">
                  <c:v>31206</c:v>
                </c:pt>
                <c:pt idx="1255">
                  <c:v>31207</c:v>
                </c:pt>
                <c:pt idx="1256">
                  <c:v>31208</c:v>
                </c:pt>
                <c:pt idx="1257">
                  <c:v>31209</c:v>
                </c:pt>
                <c:pt idx="1258">
                  <c:v>31210</c:v>
                </c:pt>
                <c:pt idx="1259">
                  <c:v>31211</c:v>
                </c:pt>
                <c:pt idx="1260">
                  <c:v>31212</c:v>
                </c:pt>
                <c:pt idx="1261">
                  <c:v>31213</c:v>
                </c:pt>
                <c:pt idx="1262">
                  <c:v>31214</c:v>
                </c:pt>
                <c:pt idx="1263">
                  <c:v>31215</c:v>
                </c:pt>
                <c:pt idx="1264">
                  <c:v>31216</c:v>
                </c:pt>
                <c:pt idx="1265">
                  <c:v>31217</c:v>
                </c:pt>
                <c:pt idx="1266">
                  <c:v>31218</c:v>
                </c:pt>
                <c:pt idx="1267">
                  <c:v>31219</c:v>
                </c:pt>
                <c:pt idx="1268">
                  <c:v>31220</c:v>
                </c:pt>
                <c:pt idx="1269">
                  <c:v>31221</c:v>
                </c:pt>
                <c:pt idx="1270">
                  <c:v>31222</c:v>
                </c:pt>
                <c:pt idx="1271">
                  <c:v>31223</c:v>
                </c:pt>
                <c:pt idx="1272">
                  <c:v>31224</c:v>
                </c:pt>
                <c:pt idx="1273">
                  <c:v>31225</c:v>
                </c:pt>
                <c:pt idx="1274">
                  <c:v>31226</c:v>
                </c:pt>
                <c:pt idx="1275">
                  <c:v>31227</c:v>
                </c:pt>
                <c:pt idx="1276">
                  <c:v>31228</c:v>
                </c:pt>
                <c:pt idx="1277">
                  <c:v>31229</c:v>
                </c:pt>
                <c:pt idx="1278">
                  <c:v>31230</c:v>
                </c:pt>
                <c:pt idx="1279">
                  <c:v>31231</c:v>
                </c:pt>
                <c:pt idx="1280">
                  <c:v>31232</c:v>
                </c:pt>
                <c:pt idx="1281">
                  <c:v>31233</c:v>
                </c:pt>
                <c:pt idx="1282">
                  <c:v>31234</c:v>
                </c:pt>
                <c:pt idx="1283">
                  <c:v>31235</c:v>
                </c:pt>
                <c:pt idx="1284">
                  <c:v>31236</c:v>
                </c:pt>
                <c:pt idx="1285">
                  <c:v>31237</c:v>
                </c:pt>
                <c:pt idx="1286">
                  <c:v>31238</c:v>
                </c:pt>
                <c:pt idx="1287">
                  <c:v>31239</c:v>
                </c:pt>
                <c:pt idx="1288">
                  <c:v>31240</c:v>
                </c:pt>
                <c:pt idx="1289">
                  <c:v>31241</c:v>
                </c:pt>
                <c:pt idx="1290">
                  <c:v>31242</c:v>
                </c:pt>
                <c:pt idx="1291">
                  <c:v>31243</c:v>
                </c:pt>
                <c:pt idx="1292">
                  <c:v>31244</c:v>
                </c:pt>
                <c:pt idx="1293">
                  <c:v>31245</c:v>
                </c:pt>
                <c:pt idx="1294">
                  <c:v>31246</c:v>
                </c:pt>
                <c:pt idx="1295">
                  <c:v>31247</c:v>
                </c:pt>
                <c:pt idx="1296">
                  <c:v>31248</c:v>
                </c:pt>
                <c:pt idx="1297">
                  <c:v>31249</c:v>
                </c:pt>
                <c:pt idx="1298">
                  <c:v>31250</c:v>
                </c:pt>
                <c:pt idx="1299">
                  <c:v>31251</c:v>
                </c:pt>
                <c:pt idx="1300">
                  <c:v>31252</c:v>
                </c:pt>
                <c:pt idx="1301">
                  <c:v>31253</c:v>
                </c:pt>
                <c:pt idx="1302">
                  <c:v>31254</c:v>
                </c:pt>
                <c:pt idx="1303">
                  <c:v>31255</c:v>
                </c:pt>
                <c:pt idx="1304">
                  <c:v>31256</c:v>
                </c:pt>
                <c:pt idx="1305">
                  <c:v>31257</c:v>
                </c:pt>
                <c:pt idx="1306">
                  <c:v>31258</c:v>
                </c:pt>
                <c:pt idx="1307">
                  <c:v>31259</c:v>
                </c:pt>
                <c:pt idx="1308">
                  <c:v>31260</c:v>
                </c:pt>
                <c:pt idx="1309">
                  <c:v>31261</c:v>
                </c:pt>
                <c:pt idx="1310">
                  <c:v>31262</c:v>
                </c:pt>
                <c:pt idx="1311">
                  <c:v>31263</c:v>
                </c:pt>
                <c:pt idx="1312">
                  <c:v>31264</c:v>
                </c:pt>
                <c:pt idx="1313">
                  <c:v>31265</c:v>
                </c:pt>
                <c:pt idx="1314">
                  <c:v>31266</c:v>
                </c:pt>
                <c:pt idx="1315">
                  <c:v>31267</c:v>
                </c:pt>
                <c:pt idx="1316">
                  <c:v>31268</c:v>
                </c:pt>
                <c:pt idx="1317">
                  <c:v>31269</c:v>
                </c:pt>
                <c:pt idx="1318">
                  <c:v>31270</c:v>
                </c:pt>
                <c:pt idx="1319">
                  <c:v>31271</c:v>
                </c:pt>
                <c:pt idx="1320">
                  <c:v>31272</c:v>
                </c:pt>
                <c:pt idx="1321">
                  <c:v>31273</c:v>
                </c:pt>
                <c:pt idx="1322">
                  <c:v>31274</c:v>
                </c:pt>
                <c:pt idx="1323">
                  <c:v>31275</c:v>
                </c:pt>
                <c:pt idx="1324">
                  <c:v>31276</c:v>
                </c:pt>
                <c:pt idx="1325">
                  <c:v>31277</c:v>
                </c:pt>
                <c:pt idx="1326">
                  <c:v>31278</c:v>
                </c:pt>
                <c:pt idx="1327">
                  <c:v>31279</c:v>
                </c:pt>
                <c:pt idx="1328">
                  <c:v>31280</c:v>
                </c:pt>
                <c:pt idx="1329">
                  <c:v>31281</c:v>
                </c:pt>
                <c:pt idx="1330">
                  <c:v>31282</c:v>
                </c:pt>
                <c:pt idx="1331">
                  <c:v>31283</c:v>
                </c:pt>
                <c:pt idx="1332">
                  <c:v>31284</c:v>
                </c:pt>
                <c:pt idx="1333">
                  <c:v>31285</c:v>
                </c:pt>
                <c:pt idx="1334">
                  <c:v>31286</c:v>
                </c:pt>
                <c:pt idx="1335">
                  <c:v>31287</c:v>
                </c:pt>
                <c:pt idx="1336">
                  <c:v>31288</c:v>
                </c:pt>
                <c:pt idx="1337">
                  <c:v>31289</c:v>
                </c:pt>
                <c:pt idx="1338">
                  <c:v>31290</c:v>
                </c:pt>
                <c:pt idx="1339">
                  <c:v>31291</c:v>
                </c:pt>
                <c:pt idx="1340">
                  <c:v>31292</c:v>
                </c:pt>
                <c:pt idx="1341">
                  <c:v>31293</c:v>
                </c:pt>
                <c:pt idx="1342">
                  <c:v>31294</c:v>
                </c:pt>
                <c:pt idx="1343">
                  <c:v>31295</c:v>
                </c:pt>
                <c:pt idx="1344">
                  <c:v>31296</c:v>
                </c:pt>
                <c:pt idx="1345">
                  <c:v>31297</c:v>
                </c:pt>
                <c:pt idx="1346">
                  <c:v>31298</c:v>
                </c:pt>
                <c:pt idx="1347">
                  <c:v>31299</c:v>
                </c:pt>
                <c:pt idx="1348">
                  <c:v>31300</c:v>
                </c:pt>
                <c:pt idx="1349">
                  <c:v>31301</c:v>
                </c:pt>
                <c:pt idx="1350">
                  <c:v>31302</c:v>
                </c:pt>
                <c:pt idx="1351">
                  <c:v>31303</c:v>
                </c:pt>
                <c:pt idx="1352">
                  <c:v>31304</c:v>
                </c:pt>
                <c:pt idx="1353">
                  <c:v>31305</c:v>
                </c:pt>
                <c:pt idx="1354">
                  <c:v>31306</c:v>
                </c:pt>
                <c:pt idx="1355">
                  <c:v>31307</c:v>
                </c:pt>
                <c:pt idx="1356">
                  <c:v>31308</c:v>
                </c:pt>
                <c:pt idx="1357">
                  <c:v>31309</c:v>
                </c:pt>
                <c:pt idx="1358">
                  <c:v>31310</c:v>
                </c:pt>
                <c:pt idx="1359">
                  <c:v>31311</c:v>
                </c:pt>
                <c:pt idx="1360">
                  <c:v>31312</c:v>
                </c:pt>
                <c:pt idx="1361">
                  <c:v>31313</c:v>
                </c:pt>
                <c:pt idx="1362">
                  <c:v>31314</c:v>
                </c:pt>
                <c:pt idx="1363">
                  <c:v>31315</c:v>
                </c:pt>
                <c:pt idx="1364">
                  <c:v>31316</c:v>
                </c:pt>
                <c:pt idx="1365">
                  <c:v>31317</c:v>
                </c:pt>
                <c:pt idx="1366">
                  <c:v>31318</c:v>
                </c:pt>
                <c:pt idx="1367">
                  <c:v>31319</c:v>
                </c:pt>
                <c:pt idx="1368">
                  <c:v>31320</c:v>
                </c:pt>
                <c:pt idx="1369">
                  <c:v>31321</c:v>
                </c:pt>
                <c:pt idx="1370">
                  <c:v>31322</c:v>
                </c:pt>
                <c:pt idx="1371">
                  <c:v>31323</c:v>
                </c:pt>
                <c:pt idx="1372">
                  <c:v>31324</c:v>
                </c:pt>
                <c:pt idx="1373">
                  <c:v>31325</c:v>
                </c:pt>
                <c:pt idx="1374">
                  <c:v>31326</c:v>
                </c:pt>
                <c:pt idx="1375">
                  <c:v>31327</c:v>
                </c:pt>
                <c:pt idx="1376">
                  <c:v>31328</c:v>
                </c:pt>
                <c:pt idx="1377">
                  <c:v>31329</c:v>
                </c:pt>
                <c:pt idx="1378">
                  <c:v>31330</c:v>
                </c:pt>
                <c:pt idx="1379">
                  <c:v>31331</c:v>
                </c:pt>
                <c:pt idx="1380">
                  <c:v>31332</c:v>
                </c:pt>
                <c:pt idx="1381">
                  <c:v>31333</c:v>
                </c:pt>
                <c:pt idx="1382">
                  <c:v>31334</c:v>
                </c:pt>
                <c:pt idx="1383">
                  <c:v>31335</c:v>
                </c:pt>
                <c:pt idx="1384">
                  <c:v>31336</c:v>
                </c:pt>
                <c:pt idx="1385">
                  <c:v>31337</c:v>
                </c:pt>
                <c:pt idx="1386">
                  <c:v>31338</c:v>
                </c:pt>
                <c:pt idx="1387">
                  <c:v>31339</c:v>
                </c:pt>
                <c:pt idx="1388">
                  <c:v>31340</c:v>
                </c:pt>
                <c:pt idx="1389">
                  <c:v>31341</c:v>
                </c:pt>
                <c:pt idx="1390">
                  <c:v>31342</c:v>
                </c:pt>
                <c:pt idx="1391">
                  <c:v>31343</c:v>
                </c:pt>
                <c:pt idx="1392">
                  <c:v>31344</c:v>
                </c:pt>
                <c:pt idx="1393">
                  <c:v>31345</c:v>
                </c:pt>
                <c:pt idx="1394">
                  <c:v>31346</c:v>
                </c:pt>
                <c:pt idx="1395">
                  <c:v>31347</c:v>
                </c:pt>
                <c:pt idx="1396">
                  <c:v>31348</c:v>
                </c:pt>
                <c:pt idx="1397">
                  <c:v>31349</c:v>
                </c:pt>
                <c:pt idx="1398">
                  <c:v>31350</c:v>
                </c:pt>
                <c:pt idx="1399">
                  <c:v>31351</c:v>
                </c:pt>
                <c:pt idx="1400">
                  <c:v>31352</c:v>
                </c:pt>
                <c:pt idx="1401">
                  <c:v>31353</c:v>
                </c:pt>
                <c:pt idx="1402">
                  <c:v>31354</c:v>
                </c:pt>
                <c:pt idx="1403">
                  <c:v>31355</c:v>
                </c:pt>
                <c:pt idx="1404">
                  <c:v>31356</c:v>
                </c:pt>
                <c:pt idx="1405">
                  <c:v>31357</c:v>
                </c:pt>
                <c:pt idx="1406">
                  <c:v>31358</c:v>
                </c:pt>
                <c:pt idx="1407">
                  <c:v>31359</c:v>
                </c:pt>
                <c:pt idx="1408">
                  <c:v>31360</c:v>
                </c:pt>
                <c:pt idx="1409">
                  <c:v>31361</c:v>
                </c:pt>
                <c:pt idx="1410">
                  <c:v>31362</c:v>
                </c:pt>
                <c:pt idx="1411">
                  <c:v>31363</c:v>
                </c:pt>
                <c:pt idx="1412">
                  <c:v>31364</c:v>
                </c:pt>
                <c:pt idx="1413">
                  <c:v>31365</c:v>
                </c:pt>
                <c:pt idx="1414">
                  <c:v>31366</c:v>
                </c:pt>
                <c:pt idx="1415">
                  <c:v>31367</c:v>
                </c:pt>
                <c:pt idx="1416">
                  <c:v>31368</c:v>
                </c:pt>
                <c:pt idx="1417">
                  <c:v>31369</c:v>
                </c:pt>
                <c:pt idx="1418">
                  <c:v>31370</c:v>
                </c:pt>
                <c:pt idx="1419">
                  <c:v>31371</c:v>
                </c:pt>
                <c:pt idx="1420">
                  <c:v>31372</c:v>
                </c:pt>
                <c:pt idx="1421">
                  <c:v>31373</c:v>
                </c:pt>
                <c:pt idx="1422">
                  <c:v>31374</c:v>
                </c:pt>
                <c:pt idx="1423">
                  <c:v>31375</c:v>
                </c:pt>
                <c:pt idx="1424">
                  <c:v>31376</c:v>
                </c:pt>
                <c:pt idx="1425">
                  <c:v>31377</c:v>
                </c:pt>
                <c:pt idx="1426">
                  <c:v>31378</c:v>
                </c:pt>
                <c:pt idx="1427">
                  <c:v>31379</c:v>
                </c:pt>
                <c:pt idx="1428">
                  <c:v>31380</c:v>
                </c:pt>
                <c:pt idx="1429">
                  <c:v>31381</c:v>
                </c:pt>
                <c:pt idx="1430">
                  <c:v>31382</c:v>
                </c:pt>
                <c:pt idx="1431">
                  <c:v>31383</c:v>
                </c:pt>
                <c:pt idx="1432">
                  <c:v>31384</c:v>
                </c:pt>
                <c:pt idx="1433">
                  <c:v>31385</c:v>
                </c:pt>
                <c:pt idx="1434">
                  <c:v>31386</c:v>
                </c:pt>
                <c:pt idx="1435">
                  <c:v>31387</c:v>
                </c:pt>
                <c:pt idx="1436">
                  <c:v>31388</c:v>
                </c:pt>
                <c:pt idx="1437">
                  <c:v>31389</c:v>
                </c:pt>
                <c:pt idx="1438">
                  <c:v>31390</c:v>
                </c:pt>
                <c:pt idx="1439">
                  <c:v>31391</c:v>
                </c:pt>
                <c:pt idx="1440">
                  <c:v>31392</c:v>
                </c:pt>
                <c:pt idx="1441">
                  <c:v>31393</c:v>
                </c:pt>
                <c:pt idx="1442">
                  <c:v>31394</c:v>
                </c:pt>
                <c:pt idx="1443">
                  <c:v>31395</c:v>
                </c:pt>
                <c:pt idx="1444">
                  <c:v>31396</c:v>
                </c:pt>
                <c:pt idx="1445">
                  <c:v>31397</c:v>
                </c:pt>
                <c:pt idx="1446">
                  <c:v>31398</c:v>
                </c:pt>
                <c:pt idx="1447">
                  <c:v>31399</c:v>
                </c:pt>
                <c:pt idx="1448">
                  <c:v>31400</c:v>
                </c:pt>
                <c:pt idx="1449">
                  <c:v>31401</c:v>
                </c:pt>
                <c:pt idx="1450">
                  <c:v>31402</c:v>
                </c:pt>
                <c:pt idx="1451">
                  <c:v>31403</c:v>
                </c:pt>
                <c:pt idx="1452">
                  <c:v>31404</c:v>
                </c:pt>
                <c:pt idx="1453">
                  <c:v>31405</c:v>
                </c:pt>
                <c:pt idx="1454">
                  <c:v>31406</c:v>
                </c:pt>
                <c:pt idx="1455">
                  <c:v>31407</c:v>
                </c:pt>
                <c:pt idx="1456">
                  <c:v>31408</c:v>
                </c:pt>
                <c:pt idx="1457">
                  <c:v>31409</c:v>
                </c:pt>
                <c:pt idx="1458">
                  <c:v>31410</c:v>
                </c:pt>
                <c:pt idx="1459">
                  <c:v>31411</c:v>
                </c:pt>
                <c:pt idx="1460">
                  <c:v>31412</c:v>
                </c:pt>
                <c:pt idx="1461">
                  <c:v>31413</c:v>
                </c:pt>
                <c:pt idx="1462">
                  <c:v>31414</c:v>
                </c:pt>
                <c:pt idx="1463">
                  <c:v>31415</c:v>
                </c:pt>
                <c:pt idx="1464">
                  <c:v>31416</c:v>
                </c:pt>
                <c:pt idx="1465">
                  <c:v>31417</c:v>
                </c:pt>
                <c:pt idx="1466">
                  <c:v>31418</c:v>
                </c:pt>
                <c:pt idx="1467">
                  <c:v>31419</c:v>
                </c:pt>
                <c:pt idx="1468">
                  <c:v>31420</c:v>
                </c:pt>
                <c:pt idx="1469">
                  <c:v>31421</c:v>
                </c:pt>
                <c:pt idx="1470">
                  <c:v>31422</c:v>
                </c:pt>
                <c:pt idx="1471">
                  <c:v>31423</c:v>
                </c:pt>
                <c:pt idx="1472">
                  <c:v>31424</c:v>
                </c:pt>
                <c:pt idx="1473">
                  <c:v>31425</c:v>
                </c:pt>
                <c:pt idx="1474">
                  <c:v>31426</c:v>
                </c:pt>
                <c:pt idx="1475">
                  <c:v>31427</c:v>
                </c:pt>
                <c:pt idx="1476">
                  <c:v>31428</c:v>
                </c:pt>
                <c:pt idx="1477">
                  <c:v>31429</c:v>
                </c:pt>
                <c:pt idx="1478">
                  <c:v>31430</c:v>
                </c:pt>
                <c:pt idx="1479">
                  <c:v>31431</c:v>
                </c:pt>
                <c:pt idx="1480">
                  <c:v>31432</c:v>
                </c:pt>
                <c:pt idx="1481">
                  <c:v>31433</c:v>
                </c:pt>
                <c:pt idx="1482">
                  <c:v>31434</c:v>
                </c:pt>
                <c:pt idx="1483">
                  <c:v>31435</c:v>
                </c:pt>
                <c:pt idx="1484">
                  <c:v>31436</c:v>
                </c:pt>
                <c:pt idx="1485">
                  <c:v>31437</c:v>
                </c:pt>
                <c:pt idx="1486">
                  <c:v>31438</c:v>
                </c:pt>
                <c:pt idx="1487">
                  <c:v>31439</c:v>
                </c:pt>
                <c:pt idx="1488">
                  <c:v>31440</c:v>
                </c:pt>
                <c:pt idx="1489">
                  <c:v>31441</c:v>
                </c:pt>
                <c:pt idx="1490">
                  <c:v>31442</c:v>
                </c:pt>
                <c:pt idx="1491">
                  <c:v>31443</c:v>
                </c:pt>
                <c:pt idx="1492">
                  <c:v>31444</c:v>
                </c:pt>
                <c:pt idx="1493">
                  <c:v>31445</c:v>
                </c:pt>
                <c:pt idx="1494">
                  <c:v>31446</c:v>
                </c:pt>
                <c:pt idx="1495">
                  <c:v>31447</c:v>
                </c:pt>
                <c:pt idx="1496">
                  <c:v>31448</c:v>
                </c:pt>
                <c:pt idx="1497">
                  <c:v>31449</c:v>
                </c:pt>
                <c:pt idx="1498">
                  <c:v>31450</c:v>
                </c:pt>
                <c:pt idx="1499">
                  <c:v>31451</c:v>
                </c:pt>
                <c:pt idx="1500">
                  <c:v>31452</c:v>
                </c:pt>
                <c:pt idx="1501">
                  <c:v>31453</c:v>
                </c:pt>
                <c:pt idx="1502">
                  <c:v>31454</c:v>
                </c:pt>
                <c:pt idx="1503">
                  <c:v>31455</c:v>
                </c:pt>
                <c:pt idx="1504">
                  <c:v>31456</c:v>
                </c:pt>
                <c:pt idx="1505">
                  <c:v>31457</c:v>
                </c:pt>
                <c:pt idx="1506">
                  <c:v>31458</c:v>
                </c:pt>
                <c:pt idx="1507">
                  <c:v>31459</c:v>
                </c:pt>
                <c:pt idx="1508">
                  <c:v>31460</c:v>
                </c:pt>
                <c:pt idx="1509">
                  <c:v>31461</c:v>
                </c:pt>
                <c:pt idx="1510">
                  <c:v>31462</c:v>
                </c:pt>
                <c:pt idx="1511">
                  <c:v>31463</c:v>
                </c:pt>
                <c:pt idx="1512">
                  <c:v>31464</c:v>
                </c:pt>
                <c:pt idx="1513">
                  <c:v>31465</c:v>
                </c:pt>
                <c:pt idx="1514">
                  <c:v>31466</c:v>
                </c:pt>
                <c:pt idx="1515">
                  <c:v>31467</c:v>
                </c:pt>
                <c:pt idx="1516">
                  <c:v>31468</c:v>
                </c:pt>
                <c:pt idx="1517">
                  <c:v>31469</c:v>
                </c:pt>
                <c:pt idx="1518">
                  <c:v>31470</c:v>
                </c:pt>
                <c:pt idx="1519">
                  <c:v>31471</c:v>
                </c:pt>
                <c:pt idx="1520">
                  <c:v>31472</c:v>
                </c:pt>
                <c:pt idx="1521">
                  <c:v>31473</c:v>
                </c:pt>
                <c:pt idx="1522">
                  <c:v>31474</c:v>
                </c:pt>
                <c:pt idx="1523">
                  <c:v>31475</c:v>
                </c:pt>
                <c:pt idx="1524">
                  <c:v>31476</c:v>
                </c:pt>
                <c:pt idx="1525">
                  <c:v>31477</c:v>
                </c:pt>
                <c:pt idx="1526">
                  <c:v>31478</c:v>
                </c:pt>
                <c:pt idx="1527">
                  <c:v>31479</c:v>
                </c:pt>
                <c:pt idx="1528">
                  <c:v>31480</c:v>
                </c:pt>
                <c:pt idx="1529">
                  <c:v>31481</c:v>
                </c:pt>
                <c:pt idx="1530">
                  <c:v>31482</c:v>
                </c:pt>
                <c:pt idx="1531">
                  <c:v>31483</c:v>
                </c:pt>
                <c:pt idx="1532">
                  <c:v>31484</c:v>
                </c:pt>
                <c:pt idx="1533">
                  <c:v>31485</c:v>
                </c:pt>
                <c:pt idx="1534">
                  <c:v>31486</c:v>
                </c:pt>
                <c:pt idx="1535">
                  <c:v>31487</c:v>
                </c:pt>
                <c:pt idx="1536">
                  <c:v>31488</c:v>
                </c:pt>
                <c:pt idx="1537">
                  <c:v>31489</c:v>
                </c:pt>
                <c:pt idx="1538">
                  <c:v>31490</c:v>
                </c:pt>
                <c:pt idx="1539">
                  <c:v>31491</c:v>
                </c:pt>
                <c:pt idx="1540">
                  <c:v>31492</c:v>
                </c:pt>
                <c:pt idx="1541">
                  <c:v>31493</c:v>
                </c:pt>
                <c:pt idx="1542">
                  <c:v>31494</c:v>
                </c:pt>
                <c:pt idx="1543">
                  <c:v>31495</c:v>
                </c:pt>
                <c:pt idx="1544">
                  <c:v>31496</c:v>
                </c:pt>
                <c:pt idx="1545">
                  <c:v>31497</c:v>
                </c:pt>
                <c:pt idx="1546">
                  <c:v>31498</c:v>
                </c:pt>
                <c:pt idx="1547">
                  <c:v>31499</c:v>
                </c:pt>
                <c:pt idx="1548">
                  <c:v>31500</c:v>
                </c:pt>
                <c:pt idx="1549">
                  <c:v>31501</c:v>
                </c:pt>
                <c:pt idx="1550">
                  <c:v>31502</c:v>
                </c:pt>
                <c:pt idx="1551">
                  <c:v>31503</c:v>
                </c:pt>
                <c:pt idx="1552">
                  <c:v>31504</c:v>
                </c:pt>
                <c:pt idx="1553">
                  <c:v>31505</c:v>
                </c:pt>
                <c:pt idx="1554">
                  <c:v>31506</c:v>
                </c:pt>
                <c:pt idx="1555">
                  <c:v>31507</c:v>
                </c:pt>
                <c:pt idx="1556">
                  <c:v>31508</c:v>
                </c:pt>
                <c:pt idx="1557">
                  <c:v>31509</c:v>
                </c:pt>
                <c:pt idx="1558">
                  <c:v>31510</c:v>
                </c:pt>
                <c:pt idx="1559">
                  <c:v>31511</c:v>
                </c:pt>
                <c:pt idx="1560">
                  <c:v>31512</c:v>
                </c:pt>
                <c:pt idx="1561">
                  <c:v>31513</c:v>
                </c:pt>
                <c:pt idx="1562">
                  <c:v>31514</c:v>
                </c:pt>
                <c:pt idx="1563">
                  <c:v>31515</c:v>
                </c:pt>
                <c:pt idx="1564">
                  <c:v>31516</c:v>
                </c:pt>
                <c:pt idx="1565">
                  <c:v>31517</c:v>
                </c:pt>
                <c:pt idx="1566">
                  <c:v>31518</c:v>
                </c:pt>
                <c:pt idx="1567">
                  <c:v>31519</c:v>
                </c:pt>
                <c:pt idx="1568">
                  <c:v>31520</c:v>
                </c:pt>
                <c:pt idx="1569">
                  <c:v>31521</c:v>
                </c:pt>
                <c:pt idx="1570">
                  <c:v>31522</c:v>
                </c:pt>
                <c:pt idx="1571">
                  <c:v>31523</c:v>
                </c:pt>
                <c:pt idx="1572">
                  <c:v>31524</c:v>
                </c:pt>
                <c:pt idx="1573">
                  <c:v>31525</c:v>
                </c:pt>
                <c:pt idx="1574">
                  <c:v>31526</c:v>
                </c:pt>
                <c:pt idx="1575">
                  <c:v>31527</c:v>
                </c:pt>
                <c:pt idx="1576">
                  <c:v>31528</c:v>
                </c:pt>
                <c:pt idx="1577">
                  <c:v>31529</c:v>
                </c:pt>
                <c:pt idx="1578">
                  <c:v>31530</c:v>
                </c:pt>
                <c:pt idx="1579">
                  <c:v>31531</c:v>
                </c:pt>
                <c:pt idx="1580">
                  <c:v>31532</c:v>
                </c:pt>
                <c:pt idx="1581">
                  <c:v>31533</c:v>
                </c:pt>
                <c:pt idx="1582">
                  <c:v>31534</c:v>
                </c:pt>
                <c:pt idx="1583">
                  <c:v>31535</c:v>
                </c:pt>
                <c:pt idx="1584">
                  <c:v>31536</c:v>
                </c:pt>
                <c:pt idx="1585">
                  <c:v>31537</c:v>
                </c:pt>
                <c:pt idx="1586">
                  <c:v>31538</c:v>
                </c:pt>
                <c:pt idx="1587">
                  <c:v>31539</c:v>
                </c:pt>
                <c:pt idx="1588">
                  <c:v>31540</c:v>
                </c:pt>
                <c:pt idx="1589">
                  <c:v>31541</c:v>
                </c:pt>
                <c:pt idx="1590">
                  <c:v>31542</c:v>
                </c:pt>
                <c:pt idx="1591">
                  <c:v>31543</c:v>
                </c:pt>
                <c:pt idx="1592">
                  <c:v>31544</c:v>
                </c:pt>
                <c:pt idx="1593">
                  <c:v>31545</c:v>
                </c:pt>
                <c:pt idx="1594">
                  <c:v>31546</c:v>
                </c:pt>
                <c:pt idx="1595">
                  <c:v>31547</c:v>
                </c:pt>
                <c:pt idx="1596">
                  <c:v>31548</c:v>
                </c:pt>
                <c:pt idx="1597">
                  <c:v>31549</c:v>
                </c:pt>
                <c:pt idx="1598">
                  <c:v>31550</c:v>
                </c:pt>
                <c:pt idx="1599">
                  <c:v>31551</c:v>
                </c:pt>
                <c:pt idx="1600">
                  <c:v>31552</c:v>
                </c:pt>
                <c:pt idx="1601">
                  <c:v>31553</c:v>
                </c:pt>
                <c:pt idx="1602">
                  <c:v>31554</c:v>
                </c:pt>
                <c:pt idx="1603">
                  <c:v>31555</c:v>
                </c:pt>
                <c:pt idx="1604">
                  <c:v>31556</c:v>
                </c:pt>
                <c:pt idx="1605">
                  <c:v>31557</c:v>
                </c:pt>
                <c:pt idx="1606">
                  <c:v>31558</c:v>
                </c:pt>
                <c:pt idx="1607">
                  <c:v>31559</c:v>
                </c:pt>
                <c:pt idx="1608">
                  <c:v>31560</c:v>
                </c:pt>
                <c:pt idx="1609">
                  <c:v>31561</c:v>
                </c:pt>
                <c:pt idx="1610">
                  <c:v>31562</c:v>
                </c:pt>
                <c:pt idx="1611">
                  <c:v>31563</c:v>
                </c:pt>
                <c:pt idx="1612">
                  <c:v>31564</c:v>
                </c:pt>
                <c:pt idx="1613">
                  <c:v>31565</c:v>
                </c:pt>
                <c:pt idx="1614">
                  <c:v>31566</c:v>
                </c:pt>
                <c:pt idx="1615">
                  <c:v>31567</c:v>
                </c:pt>
                <c:pt idx="1616">
                  <c:v>31568</c:v>
                </c:pt>
                <c:pt idx="1617">
                  <c:v>31569</c:v>
                </c:pt>
                <c:pt idx="1618">
                  <c:v>31570</c:v>
                </c:pt>
                <c:pt idx="1619">
                  <c:v>31571</c:v>
                </c:pt>
                <c:pt idx="1620">
                  <c:v>31572</c:v>
                </c:pt>
                <c:pt idx="1621">
                  <c:v>31573</c:v>
                </c:pt>
                <c:pt idx="1622">
                  <c:v>31574</c:v>
                </c:pt>
                <c:pt idx="1623">
                  <c:v>31575</c:v>
                </c:pt>
                <c:pt idx="1624">
                  <c:v>31576</c:v>
                </c:pt>
                <c:pt idx="1625">
                  <c:v>31577</c:v>
                </c:pt>
                <c:pt idx="1626">
                  <c:v>31578</c:v>
                </c:pt>
                <c:pt idx="1627">
                  <c:v>31579</c:v>
                </c:pt>
                <c:pt idx="1628">
                  <c:v>31580</c:v>
                </c:pt>
                <c:pt idx="1629">
                  <c:v>31581</c:v>
                </c:pt>
                <c:pt idx="1630">
                  <c:v>31582</c:v>
                </c:pt>
                <c:pt idx="1631">
                  <c:v>31583</c:v>
                </c:pt>
                <c:pt idx="1632">
                  <c:v>31584</c:v>
                </c:pt>
                <c:pt idx="1633">
                  <c:v>31585</c:v>
                </c:pt>
                <c:pt idx="1634">
                  <c:v>31586</c:v>
                </c:pt>
                <c:pt idx="1635">
                  <c:v>31587</c:v>
                </c:pt>
                <c:pt idx="1636">
                  <c:v>31588</c:v>
                </c:pt>
                <c:pt idx="1637">
                  <c:v>31589</c:v>
                </c:pt>
                <c:pt idx="1638">
                  <c:v>31590</c:v>
                </c:pt>
                <c:pt idx="1639">
                  <c:v>31591</c:v>
                </c:pt>
                <c:pt idx="1640">
                  <c:v>31592</c:v>
                </c:pt>
                <c:pt idx="1641">
                  <c:v>31593</c:v>
                </c:pt>
                <c:pt idx="1642">
                  <c:v>31594</c:v>
                </c:pt>
                <c:pt idx="1643">
                  <c:v>31595</c:v>
                </c:pt>
                <c:pt idx="1644">
                  <c:v>31596</c:v>
                </c:pt>
                <c:pt idx="1645">
                  <c:v>31597</c:v>
                </c:pt>
                <c:pt idx="1646">
                  <c:v>31598</c:v>
                </c:pt>
                <c:pt idx="1647">
                  <c:v>31599</c:v>
                </c:pt>
                <c:pt idx="1648">
                  <c:v>31600</c:v>
                </c:pt>
                <c:pt idx="1649">
                  <c:v>31601</c:v>
                </c:pt>
                <c:pt idx="1650">
                  <c:v>31602</c:v>
                </c:pt>
                <c:pt idx="1651">
                  <c:v>31603</c:v>
                </c:pt>
                <c:pt idx="1652">
                  <c:v>31604</c:v>
                </c:pt>
                <c:pt idx="1653">
                  <c:v>31605</c:v>
                </c:pt>
                <c:pt idx="1654">
                  <c:v>31606</c:v>
                </c:pt>
                <c:pt idx="1655">
                  <c:v>31607</c:v>
                </c:pt>
                <c:pt idx="1656">
                  <c:v>31608</c:v>
                </c:pt>
                <c:pt idx="1657">
                  <c:v>31609</c:v>
                </c:pt>
                <c:pt idx="1658">
                  <c:v>31610</c:v>
                </c:pt>
                <c:pt idx="1659">
                  <c:v>31611</c:v>
                </c:pt>
                <c:pt idx="1660">
                  <c:v>31612</c:v>
                </c:pt>
                <c:pt idx="1661">
                  <c:v>31613</c:v>
                </c:pt>
                <c:pt idx="1662">
                  <c:v>31614</c:v>
                </c:pt>
                <c:pt idx="1663">
                  <c:v>31615</c:v>
                </c:pt>
                <c:pt idx="1664">
                  <c:v>31616</c:v>
                </c:pt>
                <c:pt idx="1665">
                  <c:v>31617</c:v>
                </c:pt>
                <c:pt idx="1666">
                  <c:v>31618</c:v>
                </c:pt>
                <c:pt idx="1667">
                  <c:v>31619</c:v>
                </c:pt>
                <c:pt idx="1668">
                  <c:v>31620</c:v>
                </c:pt>
                <c:pt idx="1669">
                  <c:v>31621</c:v>
                </c:pt>
                <c:pt idx="1670">
                  <c:v>31622</c:v>
                </c:pt>
                <c:pt idx="1671">
                  <c:v>31623</c:v>
                </c:pt>
                <c:pt idx="1672">
                  <c:v>31624</c:v>
                </c:pt>
                <c:pt idx="1673">
                  <c:v>31625</c:v>
                </c:pt>
                <c:pt idx="1674">
                  <c:v>31626</c:v>
                </c:pt>
                <c:pt idx="1675">
                  <c:v>31627</c:v>
                </c:pt>
                <c:pt idx="1676">
                  <c:v>31628</c:v>
                </c:pt>
                <c:pt idx="1677">
                  <c:v>31629</c:v>
                </c:pt>
                <c:pt idx="1678">
                  <c:v>31630</c:v>
                </c:pt>
                <c:pt idx="1679">
                  <c:v>31631</c:v>
                </c:pt>
                <c:pt idx="1680">
                  <c:v>31632</c:v>
                </c:pt>
                <c:pt idx="1681">
                  <c:v>31633</c:v>
                </c:pt>
                <c:pt idx="1682">
                  <c:v>31634</c:v>
                </c:pt>
                <c:pt idx="1683">
                  <c:v>31635</c:v>
                </c:pt>
                <c:pt idx="1684">
                  <c:v>31636</c:v>
                </c:pt>
                <c:pt idx="1685">
                  <c:v>31637</c:v>
                </c:pt>
                <c:pt idx="1686">
                  <c:v>31638</c:v>
                </c:pt>
                <c:pt idx="1687">
                  <c:v>31639</c:v>
                </c:pt>
                <c:pt idx="1688">
                  <c:v>31640</c:v>
                </c:pt>
                <c:pt idx="1689">
                  <c:v>31641</c:v>
                </c:pt>
                <c:pt idx="1690">
                  <c:v>31642</c:v>
                </c:pt>
                <c:pt idx="1691">
                  <c:v>31643</c:v>
                </c:pt>
                <c:pt idx="1692">
                  <c:v>31644</c:v>
                </c:pt>
                <c:pt idx="1693">
                  <c:v>31645</c:v>
                </c:pt>
                <c:pt idx="1694">
                  <c:v>31646</c:v>
                </c:pt>
                <c:pt idx="1695">
                  <c:v>31647</c:v>
                </c:pt>
                <c:pt idx="1696">
                  <c:v>31648</c:v>
                </c:pt>
                <c:pt idx="1697">
                  <c:v>31649</c:v>
                </c:pt>
                <c:pt idx="1698">
                  <c:v>31650</c:v>
                </c:pt>
                <c:pt idx="1699">
                  <c:v>31651</c:v>
                </c:pt>
                <c:pt idx="1700">
                  <c:v>31652</c:v>
                </c:pt>
                <c:pt idx="1701">
                  <c:v>31653</c:v>
                </c:pt>
                <c:pt idx="1702">
                  <c:v>31654</c:v>
                </c:pt>
                <c:pt idx="1703">
                  <c:v>31655</c:v>
                </c:pt>
                <c:pt idx="1704">
                  <c:v>31656</c:v>
                </c:pt>
                <c:pt idx="1705">
                  <c:v>31657</c:v>
                </c:pt>
                <c:pt idx="1706">
                  <c:v>31658</c:v>
                </c:pt>
                <c:pt idx="1707">
                  <c:v>31659</c:v>
                </c:pt>
                <c:pt idx="1708">
                  <c:v>31660</c:v>
                </c:pt>
                <c:pt idx="1709">
                  <c:v>31661</c:v>
                </c:pt>
                <c:pt idx="1710">
                  <c:v>31662</c:v>
                </c:pt>
                <c:pt idx="1711">
                  <c:v>31663</c:v>
                </c:pt>
                <c:pt idx="1712">
                  <c:v>31664</c:v>
                </c:pt>
                <c:pt idx="1713">
                  <c:v>31665</c:v>
                </c:pt>
                <c:pt idx="1714">
                  <c:v>31666</c:v>
                </c:pt>
                <c:pt idx="1715">
                  <c:v>31667</c:v>
                </c:pt>
                <c:pt idx="1716">
                  <c:v>31668</c:v>
                </c:pt>
                <c:pt idx="1717">
                  <c:v>31669</c:v>
                </c:pt>
                <c:pt idx="1718">
                  <c:v>31670</c:v>
                </c:pt>
                <c:pt idx="1719">
                  <c:v>31671</c:v>
                </c:pt>
                <c:pt idx="1720">
                  <c:v>31672</c:v>
                </c:pt>
                <c:pt idx="1721">
                  <c:v>31673</c:v>
                </c:pt>
                <c:pt idx="1722">
                  <c:v>31674</c:v>
                </c:pt>
                <c:pt idx="1723">
                  <c:v>31675</c:v>
                </c:pt>
                <c:pt idx="1724">
                  <c:v>31676</c:v>
                </c:pt>
                <c:pt idx="1725">
                  <c:v>31677</c:v>
                </c:pt>
                <c:pt idx="1726">
                  <c:v>31678</c:v>
                </c:pt>
                <c:pt idx="1727">
                  <c:v>31679</c:v>
                </c:pt>
                <c:pt idx="1728">
                  <c:v>31680</c:v>
                </c:pt>
                <c:pt idx="1729">
                  <c:v>31681</c:v>
                </c:pt>
                <c:pt idx="1730">
                  <c:v>31682</c:v>
                </c:pt>
                <c:pt idx="1731">
                  <c:v>31683</c:v>
                </c:pt>
                <c:pt idx="1732">
                  <c:v>31684</c:v>
                </c:pt>
                <c:pt idx="1733">
                  <c:v>31685</c:v>
                </c:pt>
                <c:pt idx="1734">
                  <c:v>31686</c:v>
                </c:pt>
                <c:pt idx="1735">
                  <c:v>31687</c:v>
                </c:pt>
                <c:pt idx="1736">
                  <c:v>31688</c:v>
                </c:pt>
                <c:pt idx="1737">
                  <c:v>31689</c:v>
                </c:pt>
                <c:pt idx="1738">
                  <c:v>31690</c:v>
                </c:pt>
                <c:pt idx="1739">
                  <c:v>31691</c:v>
                </c:pt>
                <c:pt idx="1740">
                  <c:v>31692</c:v>
                </c:pt>
                <c:pt idx="1741">
                  <c:v>31693</c:v>
                </c:pt>
                <c:pt idx="1742">
                  <c:v>31694</c:v>
                </c:pt>
                <c:pt idx="1743">
                  <c:v>31695</c:v>
                </c:pt>
                <c:pt idx="1744">
                  <c:v>31696</c:v>
                </c:pt>
                <c:pt idx="1745">
                  <c:v>31697</c:v>
                </c:pt>
                <c:pt idx="1746">
                  <c:v>31698</c:v>
                </c:pt>
                <c:pt idx="1747">
                  <c:v>31699</c:v>
                </c:pt>
                <c:pt idx="1748">
                  <c:v>31700</c:v>
                </c:pt>
                <c:pt idx="1749">
                  <c:v>31701</c:v>
                </c:pt>
                <c:pt idx="1750">
                  <c:v>31702</c:v>
                </c:pt>
                <c:pt idx="1751">
                  <c:v>31703</c:v>
                </c:pt>
                <c:pt idx="1752">
                  <c:v>31704</c:v>
                </c:pt>
                <c:pt idx="1753">
                  <c:v>31705</c:v>
                </c:pt>
                <c:pt idx="1754">
                  <c:v>31706</c:v>
                </c:pt>
                <c:pt idx="1755">
                  <c:v>31707</c:v>
                </c:pt>
                <c:pt idx="1756">
                  <c:v>31708</c:v>
                </c:pt>
                <c:pt idx="1757">
                  <c:v>31709</c:v>
                </c:pt>
                <c:pt idx="1758">
                  <c:v>31710</c:v>
                </c:pt>
                <c:pt idx="1759">
                  <c:v>31711</c:v>
                </c:pt>
                <c:pt idx="1760">
                  <c:v>31712</c:v>
                </c:pt>
                <c:pt idx="1761">
                  <c:v>31713</c:v>
                </c:pt>
                <c:pt idx="1762">
                  <c:v>31714</c:v>
                </c:pt>
                <c:pt idx="1763">
                  <c:v>31715</c:v>
                </c:pt>
                <c:pt idx="1764">
                  <c:v>31716</c:v>
                </c:pt>
                <c:pt idx="1765">
                  <c:v>31717</c:v>
                </c:pt>
                <c:pt idx="1766">
                  <c:v>31718</c:v>
                </c:pt>
                <c:pt idx="1767">
                  <c:v>31719</c:v>
                </c:pt>
                <c:pt idx="1768">
                  <c:v>31720</c:v>
                </c:pt>
                <c:pt idx="1769">
                  <c:v>31721</c:v>
                </c:pt>
                <c:pt idx="1770">
                  <c:v>31722</c:v>
                </c:pt>
                <c:pt idx="1771">
                  <c:v>31723</c:v>
                </c:pt>
                <c:pt idx="1772">
                  <c:v>31724</c:v>
                </c:pt>
                <c:pt idx="1773">
                  <c:v>31725</c:v>
                </c:pt>
                <c:pt idx="1774">
                  <c:v>31726</c:v>
                </c:pt>
                <c:pt idx="1775">
                  <c:v>31727</c:v>
                </c:pt>
                <c:pt idx="1776">
                  <c:v>31728</c:v>
                </c:pt>
                <c:pt idx="1777">
                  <c:v>31729</c:v>
                </c:pt>
                <c:pt idx="1778">
                  <c:v>31730</c:v>
                </c:pt>
                <c:pt idx="1779">
                  <c:v>31731</c:v>
                </c:pt>
                <c:pt idx="1780">
                  <c:v>31732</c:v>
                </c:pt>
                <c:pt idx="1781">
                  <c:v>31733</c:v>
                </c:pt>
                <c:pt idx="1782">
                  <c:v>31734</c:v>
                </c:pt>
                <c:pt idx="1783">
                  <c:v>31735</c:v>
                </c:pt>
                <c:pt idx="1784">
                  <c:v>31736</c:v>
                </c:pt>
                <c:pt idx="1785">
                  <c:v>31737</c:v>
                </c:pt>
                <c:pt idx="1786">
                  <c:v>31738</c:v>
                </c:pt>
                <c:pt idx="1787">
                  <c:v>31739</c:v>
                </c:pt>
                <c:pt idx="1788">
                  <c:v>31740</c:v>
                </c:pt>
                <c:pt idx="1789">
                  <c:v>31741</c:v>
                </c:pt>
                <c:pt idx="1790">
                  <c:v>31742</c:v>
                </c:pt>
                <c:pt idx="1791">
                  <c:v>31743</c:v>
                </c:pt>
                <c:pt idx="1792">
                  <c:v>31744</c:v>
                </c:pt>
                <c:pt idx="1793">
                  <c:v>31745</c:v>
                </c:pt>
                <c:pt idx="1794">
                  <c:v>31746</c:v>
                </c:pt>
                <c:pt idx="1795">
                  <c:v>31747</c:v>
                </c:pt>
                <c:pt idx="1796">
                  <c:v>31748</c:v>
                </c:pt>
                <c:pt idx="1797">
                  <c:v>31749</c:v>
                </c:pt>
                <c:pt idx="1798">
                  <c:v>31750</c:v>
                </c:pt>
                <c:pt idx="1799">
                  <c:v>31751</c:v>
                </c:pt>
                <c:pt idx="1800">
                  <c:v>31752</c:v>
                </c:pt>
                <c:pt idx="1801">
                  <c:v>31753</c:v>
                </c:pt>
                <c:pt idx="1802">
                  <c:v>31754</c:v>
                </c:pt>
                <c:pt idx="1803">
                  <c:v>31755</c:v>
                </c:pt>
                <c:pt idx="1804">
                  <c:v>31756</c:v>
                </c:pt>
                <c:pt idx="1805">
                  <c:v>31757</c:v>
                </c:pt>
                <c:pt idx="1806">
                  <c:v>31758</c:v>
                </c:pt>
                <c:pt idx="1807">
                  <c:v>31759</c:v>
                </c:pt>
                <c:pt idx="1808">
                  <c:v>31760</c:v>
                </c:pt>
                <c:pt idx="1809">
                  <c:v>31761</c:v>
                </c:pt>
                <c:pt idx="1810">
                  <c:v>31762</c:v>
                </c:pt>
                <c:pt idx="1811">
                  <c:v>31763</c:v>
                </c:pt>
                <c:pt idx="1812">
                  <c:v>31764</c:v>
                </c:pt>
                <c:pt idx="1813">
                  <c:v>31765</c:v>
                </c:pt>
                <c:pt idx="1814">
                  <c:v>31766</c:v>
                </c:pt>
                <c:pt idx="1815">
                  <c:v>31767</c:v>
                </c:pt>
                <c:pt idx="1816">
                  <c:v>31768</c:v>
                </c:pt>
                <c:pt idx="1817">
                  <c:v>31769</c:v>
                </c:pt>
                <c:pt idx="1818">
                  <c:v>31770</c:v>
                </c:pt>
                <c:pt idx="1819">
                  <c:v>31771</c:v>
                </c:pt>
                <c:pt idx="1820">
                  <c:v>31772</c:v>
                </c:pt>
                <c:pt idx="1821">
                  <c:v>31773</c:v>
                </c:pt>
                <c:pt idx="1822">
                  <c:v>31774</c:v>
                </c:pt>
                <c:pt idx="1823">
                  <c:v>31775</c:v>
                </c:pt>
                <c:pt idx="1824">
                  <c:v>31776</c:v>
                </c:pt>
                <c:pt idx="1825">
                  <c:v>31777</c:v>
                </c:pt>
                <c:pt idx="1826">
                  <c:v>31778</c:v>
                </c:pt>
                <c:pt idx="1827">
                  <c:v>31779</c:v>
                </c:pt>
                <c:pt idx="1828">
                  <c:v>31780</c:v>
                </c:pt>
                <c:pt idx="1829">
                  <c:v>31781</c:v>
                </c:pt>
                <c:pt idx="1830">
                  <c:v>31782</c:v>
                </c:pt>
                <c:pt idx="1831">
                  <c:v>31783</c:v>
                </c:pt>
                <c:pt idx="1832">
                  <c:v>31784</c:v>
                </c:pt>
                <c:pt idx="1833">
                  <c:v>31785</c:v>
                </c:pt>
                <c:pt idx="1834">
                  <c:v>31786</c:v>
                </c:pt>
                <c:pt idx="1835">
                  <c:v>31787</c:v>
                </c:pt>
                <c:pt idx="1836">
                  <c:v>31788</c:v>
                </c:pt>
                <c:pt idx="1837">
                  <c:v>31789</c:v>
                </c:pt>
                <c:pt idx="1838">
                  <c:v>31790</c:v>
                </c:pt>
                <c:pt idx="1839">
                  <c:v>31791</c:v>
                </c:pt>
                <c:pt idx="1840">
                  <c:v>31792</c:v>
                </c:pt>
                <c:pt idx="1841">
                  <c:v>31793</c:v>
                </c:pt>
                <c:pt idx="1842">
                  <c:v>31794</c:v>
                </c:pt>
                <c:pt idx="1843">
                  <c:v>31795</c:v>
                </c:pt>
                <c:pt idx="1844">
                  <c:v>31796</c:v>
                </c:pt>
                <c:pt idx="1845">
                  <c:v>31797</c:v>
                </c:pt>
                <c:pt idx="1846">
                  <c:v>31798</c:v>
                </c:pt>
                <c:pt idx="1847">
                  <c:v>31799</c:v>
                </c:pt>
                <c:pt idx="1848">
                  <c:v>31800</c:v>
                </c:pt>
                <c:pt idx="1849">
                  <c:v>31801</c:v>
                </c:pt>
                <c:pt idx="1850">
                  <c:v>31802</c:v>
                </c:pt>
                <c:pt idx="1851">
                  <c:v>31803</c:v>
                </c:pt>
                <c:pt idx="1852">
                  <c:v>31804</c:v>
                </c:pt>
                <c:pt idx="1853">
                  <c:v>31805</c:v>
                </c:pt>
                <c:pt idx="1854">
                  <c:v>31806</c:v>
                </c:pt>
                <c:pt idx="1855">
                  <c:v>31807</c:v>
                </c:pt>
                <c:pt idx="1856">
                  <c:v>31808</c:v>
                </c:pt>
                <c:pt idx="1857">
                  <c:v>31809</c:v>
                </c:pt>
                <c:pt idx="1858">
                  <c:v>31810</c:v>
                </c:pt>
                <c:pt idx="1859">
                  <c:v>31811</c:v>
                </c:pt>
                <c:pt idx="1860">
                  <c:v>31812</c:v>
                </c:pt>
                <c:pt idx="1861">
                  <c:v>31813</c:v>
                </c:pt>
                <c:pt idx="1862">
                  <c:v>31814</c:v>
                </c:pt>
                <c:pt idx="1863">
                  <c:v>31815</c:v>
                </c:pt>
                <c:pt idx="1864">
                  <c:v>31816</c:v>
                </c:pt>
                <c:pt idx="1865">
                  <c:v>31817</c:v>
                </c:pt>
                <c:pt idx="1866">
                  <c:v>31818</c:v>
                </c:pt>
                <c:pt idx="1867">
                  <c:v>31819</c:v>
                </c:pt>
                <c:pt idx="1868">
                  <c:v>31820</c:v>
                </c:pt>
                <c:pt idx="1869">
                  <c:v>31821</c:v>
                </c:pt>
                <c:pt idx="1870">
                  <c:v>31822</c:v>
                </c:pt>
                <c:pt idx="1871">
                  <c:v>31823</c:v>
                </c:pt>
                <c:pt idx="1872">
                  <c:v>31824</c:v>
                </c:pt>
                <c:pt idx="1873">
                  <c:v>31825</c:v>
                </c:pt>
                <c:pt idx="1874">
                  <c:v>31826</c:v>
                </c:pt>
                <c:pt idx="1875">
                  <c:v>31827</c:v>
                </c:pt>
                <c:pt idx="1876">
                  <c:v>31828</c:v>
                </c:pt>
                <c:pt idx="1877">
                  <c:v>31829</c:v>
                </c:pt>
                <c:pt idx="1878">
                  <c:v>31830</c:v>
                </c:pt>
                <c:pt idx="1879">
                  <c:v>31831</c:v>
                </c:pt>
                <c:pt idx="1880">
                  <c:v>31832</c:v>
                </c:pt>
                <c:pt idx="1881">
                  <c:v>31833</c:v>
                </c:pt>
                <c:pt idx="1882">
                  <c:v>31834</c:v>
                </c:pt>
                <c:pt idx="1883">
                  <c:v>31835</c:v>
                </c:pt>
                <c:pt idx="1884">
                  <c:v>31836</c:v>
                </c:pt>
                <c:pt idx="1885">
                  <c:v>31837</c:v>
                </c:pt>
                <c:pt idx="1886">
                  <c:v>31838</c:v>
                </c:pt>
                <c:pt idx="1887">
                  <c:v>31839</c:v>
                </c:pt>
                <c:pt idx="1888">
                  <c:v>31840</c:v>
                </c:pt>
                <c:pt idx="1889">
                  <c:v>31841</c:v>
                </c:pt>
                <c:pt idx="1890">
                  <c:v>31842</c:v>
                </c:pt>
                <c:pt idx="1891">
                  <c:v>31843</c:v>
                </c:pt>
                <c:pt idx="1892">
                  <c:v>31844</c:v>
                </c:pt>
                <c:pt idx="1893">
                  <c:v>31845</c:v>
                </c:pt>
                <c:pt idx="1894">
                  <c:v>31846</c:v>
                </c:pt>
                <c:pt idx="1895">
                  <c:v>31847</c:v>
                </c:pt>
                <c:pt idx="1896">
                  <c:v>31848</c:v>
                </c:pt>
                <c:pt idx="1897">
                  <c:v>31849</c:v>
                </c:pt>
                <c:pt idx="1898">
                  <c:v>31850</c:v>
                </c:pt>
                <c:pt idx="1899">
                  <c:v>31851</c:v>
                </c:pt>
                <c:pt idx="1900">
                  <c:v>31852</c:v>
                </c:pt>
                <c:pt idx="1901">
                  <c:v>31853</c:v>
                </c:pt>
                <c:pt idx="1902">
                  <c:v>31854</c:v>
                </c:pt>
                <c:pt idx="1903">
                  <c:v>31855</c:v>
                </c:pt>
                <c:pt idx="1904">
                  <c:v>31856</c:v>
                </c:pt>
                <c:pt idx="1905">
                  <c:v>31857</c:v>
                </c:pt>
                <c:pt idx="1906">
                  <c:v>31858</c:v>
                </c:pt>
                <c:pt idx="1907">
                  <c:v>31859</c:v>
                </c:pt>
                <c:pt idx="1908">
                  <c:v>31860</c:v>
                </c:pt>
                <c:pt idx="1909">
                  <c:v>31861</c:v>
                </c:pt>
                <c:pt idx="1910">
                  <c:v>31862</c:v>
                </c:pt>
                <c:pt idx="1911">
                  <c:v>31863</c:v>
                </c:pt>
                <c:pt idx="1912">
                  <c:v>31864</c:v>
                </c:pt>
                <c:pt idx="1913">
                  <c:v>31865</c:v>
                </c:pt>
                <c:pt idx="1914">
                  <c:v>31866</c:v>
                </c:pt>
                <c:pt idx="1915">
                  <c:v>31867</c:v>
                </c:pt>
                <c:pt idx="1916">
                  <c:v>31868</c:v>
                </c:pt>
                <c:pt idx="1917">
                  <c:v>31869</c:v>
                </c:pt>
                <c:pt idx="1918">
                  <c:v>31870</c:v>
                </c:pt>
                <c:pt idx="1919">
                  <c:v>31871</c:v>
                </c:pt>
                <c:pt idx="1920">
                  <c:v>31872</c:v>
                </c:pt>
                <c:pt idx="1921">
                  <c:v>31873</c:v>
                </c:pt>
                <c:pt idx="1922">
                  <c:v>31874</c:v>
                </c:pt>
                <c:pt idx="1923">
                  <c:v>31875</c:v>
                </c:pt>
                <c:pt idx="1924">
                  <c:v>31876</c:v>
                </c:pt>
                <c:pt idx="1925">
                  <c:v>31877</c:v>
                </c:pt>
                <c:pt idx="1926">
                  <c:v>31878</c:v>
                </c:pt>
                <c:pt idx="1927">
                  <c:v>31879</c:v>
                </c:pt>
                <c:pt idx="1928">
                  <c:v>31880</c:v>
                </c:pt>
                <c:pt idx="1929">
                  <c:v>31881</c:v>
                </c:pt>
                <c:pt idx="1930">
                  <c:v>31882</c:v>
                </c:pt>
                <c:pt idx="1931">
                  <c:v>31883</c:v>
                </c:pt>
                <c:pt idx="1932">
                  <c:v>31884</c:v>
                </c:pt>
                <c:pt idx="1933">
                  <c:v>31885</c:v>
                </c:pt>
                <c:pt idx="1934">
                  <c:v>31886</c:v>
                </c:pt>
                <c:pt idx="1935">
                  <c:v>31887</c:v>
                </c:pt>
                <c:pt idx="1936">
                  <c:v>31888</c:v>
                </c:pt>
                <c:pt idx="1937">
                  <c:v>31889</c:v>
                </c:pt>
                <c:pt idx="1938">
                  <c:v>31890</c:v>
                </c:pt>
                <c:pt idx="1939">
                  <c:v>31891</c:v>
                </c:pt>
                <c:pt idx="1940">
                  <c:v>31892</c:v>
                </c:pt>
                <c:pt idx="1941">
                  <c:v>31893</c:v>
                </c:pt>
                <c:pt idx="1942">
                  <c:v>31894</c:v>
                </c:pt>
                <c:pt idx="1943">
                  <c:v>31895</c:v>
                </c:pt>
                <c:pt idx="1944">
                  <c:v>31896</c:v>
                </c:pt>
                <c:pt idx="1945">
                  <c:v>31897</c:v>
                </c:pt>
                <c:pt idx="1946">
                  <c:v>31898</c:v>
                </c:pt>
                <c:pt idx="1947">
                  <c:v>31899</c:v>
                </c:pt>
                <c:pt idx="1948">
                  <c:v>31900</c:v>
                </c:pt>
                <c:pt idx="1949">
                  <c:v>31901</c:v>
                </c:pt>
                <c:pt idx="1950">
                  <c:v>31902</c:v>
                </c:pt>
                <c:pt idx="1951">
                  <c:v>31903</c:v>
                </c:pt>
                <c:pt idx="1952">
                  <c:v>31904</c:v>
                </c:pt>
                <c:pt idx="1953">
                  <c:v>31905</c:v>
                </c:pt>
                <c:pt idx="1954">
                  <c:v>31906</c:v>
                </c:pt>
                <c:pt idx="1955">
                  <c:v>31907</c:v>
                </c:pt>
                <c:pt idx="1956">
                  <c:v>31908</c:v>
                </c:pt>
                <c:pt idx="1957">
                  <c:v>31909</c:v>
                </c:pt>
                <c:pt idx="1958">
                  <c:v>31910</c:v>
                </c:pt>
                <c:pt idx="1959">
                  <c:v>31911</c:v>
                </c:pt>
                <c:pt idx="1960">
                  <c:v>31912</c:v>
                </c:pt>
                <c:pt idx="1961">
                  <c:v>31913</c:v>
                </c:pt>
                <c:pt idx="1962">
                  <c:v>31914</c:v>
                </c:pt>
                <c:pt idx="1963">
                  <c:v>31915</c:v>
                </c:pt>
                <c:pt idx="1964">
                  <c:v>31916</c:v>
                </c:pt>
                <c:pt idx="1965">
                  <c:v>31917</c:v>
                </c:pt>
                <c:pt idx="1966">
                  <c:v>31918</c:v>
                </c:pt>
                <c:pt idx="1967">
                  <c:v>31919</c:v>
                </c:pt>
                <c:pt idx="1968">
                  <c:v>31920</c:v>
                </c:pt>
                <c:pt idx="1969">
                  <c:v>31921</c:v>
                </c:pt>
                <c:pt idx="1970">
                  <c:v>31922</c:v>
                </c:pt>
                <c:pt idx="1971">
                  <c:v>31923</c:v>
                </c:pt>
                <c:pt idx="1972">
                  <c:v>31924</c:v>
                </c:pt>
                <c:pt idx="1973">
                  <c:v>31925</c:v>
                </c:pt>
                <c:pt idx="1974">
                  <c:v>31926</c:v>
                </c:pt>
                <c:pt idx="1975">
                  <c:v>31927</c:v>
                </c:pt>
                <c:pt idx="1976">
                  <c:v>31928</c:v>
                </c:pt>
                <c:pt idx="1977">
                  <c:v>31929</c:v>
                </c:pt>
                <c:pt idx="1978">
                  <c:v>31930</c:v>
                </c:pt>
                <c:pt idx="1979">
                  <c:v>31931</c:v>
                </c:pt>
                <c:pt idx="1980">
                  <c:v>31932</c:v>
                </c:pt>
                <c:pt idx="1981">
                  <c:v>31933</c:v>
                </c:pt>
                <c:pt idx="1982">
                  <c:v>31934</c:v>
                </c:pt>
                <c:pt idx="1983">
                  <c:v>31935</c:v>
                </c:pt>
                <c:pt idx="1984">
                  <c:v>31936</c:v>
                </c:pt>
                <c:pt idx="1985">
                  <c:v>31937</c:v>
                </c:pt>
                <c:pt idx="1986">
                  <c:v>31938</c:v>
                </c:pt>
                <c:pt idx="1987">
                  <c:v>31939</c:v>
                </c:pt>
                <c:pt idx="1988">
                  <c:v>31940</c:v>
                </c:pt>
                <c:pt idx="1989">
                  <c:v>31941</c:v>
                </c:pt>
                <c:pt idx="1990">
                  <c:v>31942</c:v>
                </c:pt>
                <c:pt idx="1991">
                  <c:v>31943</c:v>
                </c:pt>
                <c:pt idx="1992">
                  <c:v>31944</c:v>
                </c:pt>
                <c:pt idx="1993">
                  <c:v>31945</c:v>
                </c:pt>
                <c:pt idx="1994">
                  <c:v>31946</c:v>
                </c:pt>
                <c:pt idx="1995">
                  <c:v>31947</c:v>
                </c:pt>
                <c:pt idx="1996">
                  <c:v>31948</c:v>
                </c:pt>
                <c:pt idx="1997">
                  <c:v>31949</c:v>
                </c:pt>
                <c:pt idx="1998">
                  <c:v>31950</c:v>
                </c:pt>
                <c:pt idx="1999">
                  <c:v>31951</c:v>
                </c:pt>
                <c:pt idx="2000">
                  <c:v>31952</c:v>
                </c:pt>
                <c:pt idx="2001">
                  <c:v>31953</c:v>
                </c:pt>
                <c:pt idx="2002">
                  <c:v>31954</c:v>
                </c:pt>
                <c:pt idx="2003">
                  <c:v>31955</c:v>
                </c:pt>
                <c:pt idx="2004">
                  <c:v>31956</c:v>
                </c:pt>
                <c:pt idx="2005">
                  <c:v>31957</c:v>
                </c:pt>
                <c:pt idx="2006">
                  <c:v>31958</c:v>
                </c:pt>
                <c:pt idx="2007">
                  <c:v>31959</c:v>
                </c:pt>
                <c:pt idx="2008">
                  <c:v>31960</c:v>
                </c:pt>
                <c:pt idx="2009">
                  <c:v>31961</c:v>
                </c:pt>
                <c:pt idx="2010">
                  <c:v>31962</c:v>
                </c:pt>
                <c:pt idx="2011">
                  <c:v>31963</c:v>
                </c:pt>
                <c:pt idx="2012">
                  <c:v>31964</c:v>
                </c:pt>
                <c:pt idx="2013">
                  <c:v>31965</c:v>
                </c:pt>
                <c:pt idx="2014">
                  <c:v>31966</c:v>
                </c:pt>
                <c:pt idx="2015">
                  <c:v>31967</c:v>
                </c:pt>
                <c:pt idx="2016">
                  <c:v>31968</c:v>
                </c:pt>
                <c:pt idx="2017">
                  <c:v>31969</c:v>
                </c:pt>
                <c:pt idx="2018">
                  <c:v>31970</c:v>
                </c:pt>
                <c:pt idx="2019">
                  <c:v>31971</c:v>
                </c:pt>
                <c:pt idx="2020">
                  <c:v>31972</c:v>
                </c:pt>
                <c:pt idx="2021">
                  <c:v>31973</c:v>
                </c:pt>
                <c:pt idx="2022">
                  <c:v>31974</c:v>
                </c:pt>
                <c:pt idx="2023">
                  <c:v>31975</c:v>
                </c:pt>
                <c:pt idx="2024">
                  <c:v>31976</c:v>
                </c:pt>
                <c:pt idx="2025">
                  <c:v>31977</c:v>
                </c:pt>
                <c:pt idx="2026">
                  <c:v>31978</c:v>
                </c:pt>
                <c:pt idx="2027">
                  <c:v>31979</c:v>
                </c:pt>
                <c:pt idx="2028">
                  <c:v>31980</c:v>
                </c:pt>
                <c:pt idx="2029">
                  <c:v>31981</c:v>
                </c:pt>
                <c:pt idx="2030">
                  <c:v>31982</c:v>
                </c:pt>
                <c:pt idx="2031">
                  <c:v>31983</c:v>
                </c:pt>
                <c:pt idx="2032">
                  <c:v>31984</c:v>
                </c:pt>
                <c:pt idx="2033">
                  <c:v>31985</c:v>
                </c:pt>
                <c:pt idx="2034">
                  <c:v>31986</c:v>
                </c:pt>
                <c:pt idx="2035">
                  <c:v>31987</c:v>
                </c:pt>
                <c:pt idx="2036">
                  <c:v>31988</c:v>
                </c:pt>
                <c:pt idx="2037">
                  <c:v>31989</c:v>
                </c:pt>
                <c:pt idx="2038">
                  <c:v>31990</c:v>
                </c:pt>
                <c:pt idx="2039">
                  <c:v>31991</c:v>
                </c:pt>
                <c:pt idx="2040">
                  <c:v>31992</c:v>
                </c:pt>
                <c:pt idx="2041">
                  <c:v>31993</c:v>
                </c:pt>
                <c:pt idx="2042">
                  <c:v>31994</c:v>
                </c:pt>
                <c:pt idx="2043">
                  <c:v>31995</c:v>
                </c:pt>
                <c:pt idx="2044">
                  <c:v>31996</c:v>
                </c:pt>
                <c:pt idx="2045">
                  <c:v>31997</c:v>
                </c:pt>
                <c:pt idx="2046">
                  <c:v>31998</c:v>
                </c:pt>
                <c:pt idx="2047">
                  <c:v>31999</c:v>
                </c:pt>
                <c:pt idx="2048">
                  <c:v>32000</c:v>
                </c:pt>
                <c:pt idx="2049">
                  <c:v>32001</c:v>
                </c:pt>
                <c:pt idx="2050">
                  <c:v>32002</c:v>
                </c:pt>
                <c:pt idx="2051">
                  <c:v>32003</c:v>
                </c:pt>
                <c:pt idx="2052">
                  <c:v>32004</c:v>
                </c:pt>
                <c:pt idx="2053">
                  <c:v>32005</c:v>
                </c:pt>
                <c:pt idx="2054">
                  <c:v>32006</c:v>
                </c:pt>
                <c:pt idx="2055">
                  <c:v>32007</c:v>
                </c:pt>
                <c:pt idx="2056">
                  <c:v>32008</c:v>
                </c:pt>
                <c:pt idx="2057">
                  <c:v>32009</c:v>
                </c:pt>
                <c:pt idx="2058">
                  <c:v>32010</c:v>
                </c:pt>
                <c:pt idx="2059">
                  <c:v>32011</c:v>
                </c:pt>
                <c:pt idx="2060">
                  <c:v>32012</c:v>
                </c:pt>
                <c:pt idx="2061">
                  <c:v>32013</c:v>
                </c:pt>
                <c:pt idx="2062">
                  <c:v>32014</c:v>
                </c:pt>
                <c:pt idx="2063">
                  <c:v>32015</c:v>
                </c:pt>
                <c:pt idx="2064">
                  <c:v>32016</c:v>
                </c:pt>
                <c:pt idx="2065">
                  <c:v>32017</c:v>
                </c:pt>
                <c:pt idx="2066">
                  <c:v>32018</c:v>
                </c:pt>
                <c:pt idx="2067">
                  <c:v>32019</c:v>
                </c:pt>
                <c:pt idx="2068">
                  <c:v>32020</c:v>
                </c:pt>
                <c:pt idx="2069">
                  <c:v>32021</c:v>
                </c:pt>
                <c:pt idx="2070">
                  <c:v>32022</c:v>
                </c:pt>
                <c:pt idx="2071">
                  <c:v>32023</c:v>
                </c:pt>
                <c:pt idx="2072">
                  <c:v>32024</c:v>
                </c:pt>
                <c:pt idx="2073">
                  <c:v>32025</c:v>
                </c:pt>
                <c:pt idx="2074">
                  <c:v>32026</c:v>
                </c:pt>
                <c:pt idx="2075">
                  <c:v>32027</c:v>
                </c:pt>
                <c:pt idx="2076">
                  <c:v>32028</c:v>
                </c:pt>
                <c:pt idx="2077">
                  <c:v>32029</c:v>
                </c:pt>
                <c:pt idx="2078">
                  <c:v>32030</c:v>
                </c:pt>
                <c:pt idx="2079">
                  <c:v>32031</c:v>
                </c:pt>
                <c:pt idx="2080">
                  <c:v>32032</c:v>
                </c:pt>
                <c:pt idx="2081">
                  <c:v>32033</c:v>
                </c:pt>
                <c:pt idx="2082">
                  <c:v>32034</c:v>
                </c:pt>
                <c:pt idx="2083">
                  <c:v>32035</c:v>
                </c:pt>
                <c:pt idx="2084">
                  <c:v>32036</c:v>
                </c:pt>
                <c:pt idx="2085">
                  <c:v>32037</c:v>
                </c:pt>
                <c:pt idx="2086">
                  <c:v>32038</c:v>
                </c:pt>
                <c:pt idx="2087">
                  <c:v>32039</c:v>
                </c:pt>
                <c:pt idx="2088">
                  <c:v>32040</c:v>
                </c:pt>
                <c:pt idx="2089">
                  <c:v>32041</c:v>
                </c:pt>
                <c:pt idx="2090">
                  <c:v>32042</c:v>
                </c:pt>
                <c:pt idx="2091">
                  <c:v>32043</c:v>
                </c:pt>
                <c:pt idx="2092">
                  <c:v>32044</c:v>
                </c:pt>
                <c:pt idx="2093">
                  <c:v>32045</c:v>
                </c:pt>
                <c:pt idx="2094">
                  <c:v>32046</c:v>
                </c:pt>
                <c:pt idx="2095">
                  <c:v>32047</c:v>
                </c:pt>
                <c:pt idx="2096">
                  <c:v>32048</c:v>
                </c:pt>
                <c:pt idx="2097">
                  <c:v>32049</c:v>
                </c:pt>
                <c:pt idx="2098">
                  <c:v>32050</c:v>
                </c:pt>
                <c:pt idx="2099">
                  <c:v>32051</c:v>
                </c:pt>
                <c:pt idx="2100">
                  <c:v>32052</c:v>
                </c:pt>
                <c:pt idx="2101">
                  <c:v>32053</c:v>
                </c:pt>
                <c:pt idx="2102">
                  <c:v>32054</c:v>
                </c:pt>
                <c:pt idx="2103">
                  <c:v>32055</c:v>
                </c:pt>
                <c:pt idx="2104">
                  <c:v>32056</c:v>
                </c:pt>
                <c:pt idx="2105">
                  <c:v>32057</c:v>
                </c:pt>
                <c:pt idx="2106">
                  <c:v>32058</c:v>
                </c:pt>
                <c:pt idx="2107">
                  <c:v>32059</c:v>
                </c:pt>
                <c:pt idx="2108">
                  <c:v>32060</c:v>
                </c:pt>
                <c:pt idx="2109">
                  <c:v>32061</c:v>
                </c:pt>
                <c:pt idx="2110">
                  <c:v>32062</c:v>
                </c:pt>
                <c:pt idx="2111">
                  <c:v>32063</c:v>
                </c:pt>
                <c:pt idx="2112">
                  <c:v>32064</c:v>
                </c:pt>
                <c:pt idx="2113">
                  <c:v>32065</c:v>
                </c:pt>
                <c:pt idx="2114">
                  <c:v>32066</c:v>
                </c:pt>
                <c:pt idx="2115">
                  <c:v>32067</c:v>
                </c:pt>
                <c:pt idx="2116">
                  <c:v>32068</c:v>
                </c:pt>
                <c:pt idx="2117">
                  <c:v>32069</c:v>
                </c:pt>
                <c:pt idx="2118">
                  <c:v>32070</c:v>
                </c:pt>
                <c:pt idx="2119">
                  <c:v>32071</c:v>
                </c:pt>
                <c:pt idx="2120">
                  <c:v>32072</c:v>
                </c:pt>
                <c:pt idx="2121">
                  <c:v>32073</c:v>
                </c:pt>
                <c:pt idx="2122">
                  <c:v>32074</c:v>
                </c:pt>
                <c:pt idx="2123">
                  <c:v>32075</c:v>
                </c:pt>
                <c:pt idx="2124">
                  <c:v>32076</c:v>
                </c:pt>
                <c:pt idx="2125">
                  <c:v>32077</c:v>
                </c:pt>
                <c:pt idx="2126">
                  <c:v>32078</c:v>
                </c:pt>
                <c:pt idx="2127">
                  <c:v>32079</c:v>
                </c:pt>
                <c:pt idx="2128">
                  <c:v>32080</c:v>
                </c:pt>
                <c:pt idx="2129">
                  <c:v>32081</c:v>
                </c:pt>
                <c:pt idx="2130">
                  <c:v>32082</c:v>
                </c:pt>
                <c:pt idx="2131">
                  <c:v>32083</c:v>
                </c:pt>
                <c:pt idx="2132">
                  <c:v>32084</c:v>
                </c:pt>
                <c:pt idx="2133">
                  <c:v>32085</c:v>
                </c:pt>
                <c:pt idx="2134">
                  <c:v>32086</c:v>
                </c:pt>
                <c:pt idx="2135">
                  <c:v>32087</c:v>
                </c:pt>
                <c:pt idx="2136">
                  <c:v>32088</c:v>
                </c:pt>
                <c:pt idx="2137">
                  <c:v>32089</c:v>
                </c:pt>
                <c:pt idx="2138">
                  <c:v>32090</c:v>
                </c:pt>
                <c:pt idx="2139">
                  <c:v>32091</c:v>
                </c:pt>
                <c:pt idx="2140">
                  <c:v>32092</c:v>
                </c:pt>
                <c:pt idx="2141">
                  <c:v>32093</c:v>
                </c:pt>
                <c:pt idx="2142">
                  <c:v>32094</c:v>
                </c:pt>
                <c:pt idx="2143">
                  <c:v>32095</c:v>
                </c:pt>
                <c:pt idx="2144">
                  <c:v>32096</c:v>
                </c:pt>
                <c:pt idx="2145">
                  <c:v>32097</c:v>
                </c:pt>
                <c:pt idx="2146">
                  <c:v>32098</c:v>
                </c:pt>
                <c:pt idx="2147">
                  <c:v>32099</c:v>
                </c:pt>
                <c:pt idx="2148">
                  <c:v>32100</c:v>
                </c:pt>
                <c:pt idx="2149">
                  <c:v>32101</c:v>
                </c:pt>
                <c:pt idx="2150">
                  <c:v>32102</c:v>
                </c:pt>
                <c:pt idx="2151">
                  <c:v>32103</c:v>
                </c:pt>
                <c:pt idx="2152">
                  <c:v>32104</c:v>
                </c:pt>
                <c:pt idx="2153">
                  <c:v>32105</c:v>
                </c:pt>
                <c:pt idx="2154">
                  <c:v>32106</c:v>
                </c:pt>
                <c:pt idx="2155">
                  <c:v>32107</c:v>
                </c:pt>
                <c:pt idx="2156">
                  <c:v>32108</c:v>
                </c:pt>
                <c:pt idx="2157">
                  <c:v>32109</c:v>
                </c:pt>
                <c:pt idx="2158">
                  <c:v>32110</c:v>
                </c:pt>
                <c:pt idx="2159">
                  <c:v>32111</c:v>
                </c:pt>
                <c:pt idx="2160">
                  <c:v>32112</c:v>
                </c:pt>
                <c:pt idx="2161">
                  <c:v>32113</c:v>
                </c:pt>
                <c:pt idx="2162">
                  <c:v>32114</c:v>
                </c:pt>
                <c:pt idx="2163">
                  <c:v>32115</c:v>
                </c:pt>
                <c:pt idx="2164">
                  <c:v>32116</c:v>
                </c:pt>
                <c:pt idx="2165">
                  <c:v>32117</c:v>
                </c:pt>
                <c:pt idx="2166">
                  <c:v>32118</c:v>
                </c:pt>
                <c:pt idx="2167">
                  <c:v>32119</c:v>
                </c:pt>
                <c:pt idx="2168">
                  <c:v>32120</c:v>
                </c:pt>
                <c:pt idx="2169">
                  <c:v>32121</c:v>
                </c:pt>
                <c:pt idx="2170">
                  <c:v>32122</c:v>
                </c:pt>
                <c:pt idx="2171">
                  <c:v>32123</c:v>
                </c:pt>
                <c:pt idx="2172">
                  <c:v>32124</c:v>
                </c:pt>
                <c:pt idx="2173">
                  <c:v>32125</c:v>
                </c:pt>
                <c:pt idx="2174">
                  <c:v>32126</c:v>
                </c:pt>
                <c:pt idx="2175">
                  <c:v>32127</c:v>
                </c:pt>
                <c:pt idx="2176">
                  <c:v>32128</c:v>
                </c:pt>
                <c:pt idx="2177">
                  <c:v>32129</c:v>
                </c:pt>
                <c:pt idx="2178">
                  <c:v>32130</c:v>
                </c:pt>
                <c:pt idx="2179">
                  <c:v>32131</c:v>
                </c:pt>
                <c:pt idx="2180">
                  <c:v>32132</c:v>
                </c:pt>
                <c:pt idx="2181">
                  <c:v>32133</c:v>
                </c:pt>
                <c:pt idx="2182">
                  <c:v>32134</c:v>
                </c:pt>
                <c:pt idx="2183">
                  <c:v>32135</c:v>
                </c:pt>
                <c:pt idx="2184">
                  <c:v>32136</c:v>
                </c:pt>
                <c:pt idx="2185">
                  <c:v>32137</c:v>
                </c:pt>
                <c:pt idx="2186">
                  <c:v>32138</c:v>
                </c:pt>
                <c:pt idx="2187">
                  <c:v>32139</c:v>
                </c:pt>
                <c:pt idx="2188">
                  <c:v>32140</c:v>
                </c:pt>
                <c:pt idx="2189">
                  <c:v>32141</c:v>
                </c:pt>
                <c:pt idx="2190">
                  <c:v>32142</c:v>
                </c:pt>
                <c:pt idx="2191">
                  <c:v>32143</c:v>
                </c:pt>
                <c:pt idx="2192">
                  <c:v>32144</c:v>
                </c:pt>
                <c:pt idx="2193">
                  <c:v>32145</c:v>
                </c:pt>
                <c:pt idx="2194">
                  <c:v>32146</c:v>
                </c:pt>
                <c:pt idx="2195">
                  <c:v>32147</c:v>
                </c:pt>
                <c:pt idx="2196">
                  <c:v>32148</c:v>
                </c:pt>
                <c:pt idx="2197">
                  <c:v>32149</c:v>
                </c:pt>
                <c:pt idx="2198">
                  <c:v>32150</c:v>
                </c:pt>
                <c:pt idx="2199">
                  <c:v>32151</c:v>
                </c:pt>
                <c:pt idx="2200">
                  <c:v>32152</c:v>
                </c:pt>
                <c:pt idx="2201">
                  <c:v>32153</c:v>
                </c:pt>
                <c:pt idx="2202">
                  <c:v>32154</c:v>
                </c:pt>
                <c:pt idx="2203">
                  <c:v>32155</c:v>
                </c:pt>
                <c:pt idx="2204">
                  <c:v>32156</c:v>
                </c:pt>
                <c:pt idx="2205">
                  <c:v>32157</c:v>
                </c:pt>
                <c:pt idx="2206">
                  <c:v>32158</c:v>
                </c:pt>
                <c:pt idx="2207">
                  <c:v>32159</c:v>
                </c:pt>
                <c:pt idx="2208">
                  <c:v>32160</c:v>
                </c:pt>
                <c:pt idx="2209">
                  <c:v>32161</c:v>
                </c:pt>
                <c:pt idx="2210">
                  <c:v>32162</c:v>
                </c:pt>
                <c:pt idx="2211">
                  <c:v>32163</c:v>
                </c:pt>
                <c:pt idx="2212">
                  <c:v>32164</c:v>
                </c:pt>
                <c:pt idx="2213">
                  <c:v>32165</c:v>
                </c:pt>
                <c:pt idx="2214">
                  <c:v>32166</c:v>
                </c:pt>
                <c:pt idx="2215">
                  <c:v>32167</c:v>
                </c:pt>
                <c:pt idx="2216">
                  <c:v>32168</c:v>
                </c:pt>
                <c:pt idx="2217">
                  <c:v>32169</c:v>
                </c:pt>
                <c:pt idx="2218">
                  <c:v>32170</c:v>
                </c:pt>
                <c:pt idx="2219">
                  <c:v>32171</c:v>
                </c:pt>
                <c:pt idx="2220">
                  <c:v>32172</c:v>
                </c:pt>
                <c:pt idx="2221">
                  <c:v>32173</c:v>
                </c:pt>
                <c:pt idx="2222">
                  <c:v>32174</c:v>
                </c:pt>
                <c:pt idx="2223">
                  <c:v>32175</c:v>
                </c:pt>
                <c:pt idx="2224">
                  <c:v>32176</c:v>
                </c:pt>
                <c:pt idx="2225">
                  <c:v>32177</c:v>
                </c:pt>
                <c:pt idx="2226">
                  <c:v>32178</c:v>
                </c:pt>
                <c:pt idx="2227">
                  <c:v>32179</c:v>
                </c:pt>
                <c:pt idx="2228">
                  <c:v>32180</c:v>
                </c:pt>
                <c:pt idx="2229">
                  <c:v>32181</c:v>
                </c:pt>
                <c:pt idx="2230">
                  <c:v>32182</c:v>
                </c:pt>
                <c:pt idx="2231">
                  <c:v>32183</c:v>
                </c:pt>
                <c:pt idx="2232">
                  <c:v>32184</c:v>
                </c:pt>
                <c:pt idx="2233">
                  <c:v>32185</c:v>
                </c:pt>
                <c:pt idx="2234">
                  <c:v>32186</c:v>
                </c:pt>
                <c:pt idx="2235">
                  <c:v>32187</c:v>
                </c:pt>
                <c:pt idx="2236">
                  <c:v>32188</c:v>
                </c:pt>
                <c:pt idx="2237">
                  <c:v>32189</c:v>
                </c:pt>
                <c:pt idx="2238">
                  <c:v>32190</c:v>
                </c:pt>
                <c:pt idx="2239">
                  <c:v>32191</c:v>
                </c:pt>
                <c:pt idx="2240">
                  <c:v>32192</c:v>
                </c:pt>
                <c:pt idx="2241">
                  <c:v>32193</c:v>
                </c:pt>
                <c:pt idx="2242">
                  <c:v>32194</c:v>
                </c:pt>
                <c:pt idx="2243">
                  <c:v>32195</c:v>
                </c:pt>
                <c:pt idx="2244">
                  <c:v>32196</c:v>
                </c:pt>
                <c:pt idx="2245">
                  <c:v>32197</c:v>
                </c:pt>
                <c:pt idx="2246">
                  <c:v>32198</c:v>
                </c:pt>
                <c:pt idx="2247">
                  <c:v>32199</c:v>
                </c:pt>
                <c:pt idx="2248">
                  <c:v>32200</c:v>
                </c:pt>
                <c:pt idx="2249">
                  <c:v>32201</c:v>
                </c:pt>
                <c:pt idx="2250">
                  <c:v>32202</c:v>
                </c:pt>
                <c:pt idx="2251">
                  <c:v>32203</c:v>
                </c:pt>
                <c:pt idx="2252">
                  <c:v>32204</c:v>
                </c:pt>
                <c:pt idx="2253">
                  <c:v>32205</c:v>
                </c:pt>
                <c:pt idx="2254">
                  <c:v>32206</c:v>
                </c:pt>
                <c:pt idx="2255">
                  <c:v>32207</c:v>
                </c:pt>
                <c:pt idx="2256">
                  <c:v>32208</c:v>
                </c:pt>
                <c:pt idx="2257">
                  <c:v>32209</c:v>
                </c:pt>
                <c:pt idx="2258">
                  <c:v>32210</c:v>
                </c:pt>
                <c:pt idx="2259">
                  <c:v>32211</c:v>
                </c:pt>
                <c:pt idx="2260">
                  <c:v>32212</c:v>
                </c:pt>
                <c:pt idx="2261">
                  <c:v>32213</c:v>
                </c:pt>
                <c:pt idx="2262">
                  <c:v>32214</c:v>
                </c:pt>
                <c:pt idx="2263">
                  <c:v>32215</c:v>
                </c:pt>
                <c:pt idx="2264">
                  <c:v>32216</c:v>
                </c:pt>
                <c:pt idx="2265">
                  <c:v>32217</c:v>
                </c:pt>
                <c:pt idx="2266">
                  <c:v>32218</c:v>
                </c:pt>
                <c:pt idx="2267">
                  <c:v>32219</c:v>
                </c:pt>
                <c:pt idx="2268">
                  <c:v>32220</c:v>
                </c:pt>
                <c:pt idx="2269">
                  <c:v>32221</c:v>
                </c:pt>
                <c:pt idx="2270">
                  <c:v>32222</c:v>
                </c:pt>
                <c:pt idx="2271">
                  <c:v>32223</c:v>
                </c:pt>
                <c:pt idx="2272">
                  <c:v>32224</c:v>
                </c:pt>
                <c:pt idx="2273">
                  <c:v>32225</c:v>
                </c:pt>
                <c:pt idx="2274">
                  <c:v>32226</c:v>
                </c:pt>
                <c:pt idx="2275">
                  <c:v>32227</c:v>
                </c:pt>
                <c:pt idx="2276">
                  <c:v>32228</c:v>
                </c:pt>
                <c:pt idx="2277">
                  <c:v>32229</c:v>
                </c:pt>
                <c:pt idx="2278">
                  <c:v>32230</c:v>
                </c:pt>
                <c:pt idx="2279">
                  <c:v>32231</c:v>
                </c:pt>
                <c:pt idx="2280">
                  <c:v>32232</c:v>
                </c:pt>
                <c:pt idx="2281">
                  <c:v>32233</c:v>
                </c:pt>
                <c:pt idx="2282">
                  <c:v>32234</c:v>
                </c:pt>
                <c:pt idx="2283">
                  <c:v>32235</c:v>
                </c:pt>
                <c:pt idx="2284">
                  <c:v>32236</c:v>
                </c:pt>
                <c:pt idx="2285">
                  <c:v>32237</c:v>
                </c:pt>
                <c:pt idx="2286">
                  <c:v>32238</c:v>
                </c:pt>
                <c:pt idx="2287">
                  <c:v>32239</c:v>
                </c:pt>
                <c:pt idx="2288">
                  <c:v>32240</c:v>
                </c:pt>
                <c:pt idx="2289">
                  <c:v>32241</c:v>
                </c:pt>
                <c:pt idx="2290">
                  <c:v>32242</c:v>
                </c:pt>
                <c:pt idx="2291">
                  <c:v>32243</c:v>
                </c:pt>
                <c:pt idx="2292">
                  <c:v>32244</c:v>
                </c:pt>
                <c:pt idx="2293">
                  <c:v>32245</c:v>
                </c:pt>
                <c:pt idx="2294">
                  <c:v>32246</c:v>
                </c:pt>
                <c:pt idx="2295">
                  <c:v>32247</c:v>
                </c:pt>
                <c:pt idx="2296">
                  <c:v>32248</c:v>
                </c:pt>
                <c:pt idx="2297">
                  <c:v>32249</c:v>
                </c:pt>
                <c:pt idx="2298">
                  <c:v>32250</c:v>
                </c:pt>
                <c:pt idx="2299">
                  <c:v>32251</c:v>
                </c:pt>
                <c:pt idx="2300">
                  <c:v>32252</c:v>
                </c:pt>
                <c:pt idx="2301">
                  <c:v>32253</c:v>
                </c:pt>
                <c:pt idx="2302">
                  <c:v>32254</c:v>
                </c:pt>
                <c:pt idx="2303">
                  <c:v>32255</c:v>
                </c:pt>
                <c:pt idx="2304">
                  <c:v>32256</c:v>
                </c:pt>
                <c:pt idx="2305">
                  <c:v>32257</c:v>
                </c:pt>
                <c:pt idx="2306">
                  <c:v>32258</c:v>
                </c:pt>
                <c:pt idx="2307">
                  <c:v>32259</c:v>
                </c:pt>
                <c:pt idx="2308">
                  <c:v>32260</c:v>
                </c:pt>
                <c:pt idx="2309">
                  <c:v>32261</c:v>
                </c:pt>
                <c:pt idx="2310">
                  <c:v>32262</c:v>
                </c:pt>
                <c:pt idx="2311">
                  <c:v>32263</c:v>
                </c:pt>
                <c:pt idx="2312">
                  <c:v>32264</c:v>
                </c:pt>
                <c:pt idx="2313">
                  <c:v>32265</c:v>
                </c:pt>
                <c:pt idx="2314">
                  <c:v>32266</c:v>
                </c:pt>
                <c:pt idx="2315">
                  <c:v>32267</c:v>
                </c:pt>
                <c:pt idx="2316">
                  <c:v>32268</c:v>
                </c:pt>
                <c:pt idx="2317">
                  <c:v>32269</c:v>
                </c:pt>
                <c:pt idx="2318">
                  <c:v>32270</c:v>
                </c:pt>
                <c:pt idx="2319">
                  <c:v>32271</c:v>
                </c:pt>
                <c:pt idx="2320">
                  <c:v>32272</c:v>
                </c:pt>
                <c:pt idx="2321">
                  <c:v>32273</c:v>
                </c:pt>
                <c:pt idx="2322">
                  <c:v>32274</c:v>
                </c:pt>
                <c:pt idx="2323">
                  <c:v>32275</c:v>
                </c:pt>
                <c:pt idx="2324">
                  <c:v>32276</c:v>
                </c:pt>
                <c:pt idx="2325">
                  <c:v>32277</c:v>
                </c:pt>
                <c:pt idx="2326">
                  <c:v>32278</c:v>
                </c:pt>
                <c:pt idx="2327">
                  <c:v>32279</c:v>
                </c:pt>
                <c:pt idx="2328">
                  <c:v>32280</c:v>
                </c:pt>
                <c:pt idx="2329">
                  <c:v>32281</c:v>
                </c:pt>
                <c:pt idx="2330">
                  <c:v>32282</c:v>
                </c:pt>
                <c:pt idx="2331">
                  <c:v>32283</c:v>
                </c:pt>
                <c:pt idx="2332">
                  <c:v>32284</c:v>
                </c:pt>
                <c:pt idx="2333">
                  <c:v>32285</c:v>
                </c:pt>
                <c:pt idx="2334">
                  <c:v>32286</c:v>
                </c:pt>
                <c:pt idx="2335">
                  <c:v>32287</c:v>
                </c:pt>
                <c:pt idx="2336">
                  <c:v>32288</c:v>
                </c:pt>
                <c:pt idx="2337">
                  <c:v>32289</c:v>
                </c:pt>
                <c:pt idx="2338">
                  <c:v>32290</c:v>
                </c:pt>
                <c:pt idx="2339">
                  <c:v>32291</c:v>
                </c:pt>
                <c:pt idx="2340">
                  <c:v>32292</c:v>
                </c:pt>
                <c:pt idx="2341">
                  <c:v>32293</c:v>
                </c:pt>
                <c:pt idx="2342">
                  <c:v>32294</c:v>
                </c:pt>
                <c:pt idx="2343">
                  <c:v>32295</c:v>
                </c:pt>
                <c:pt idx="2344">
                  <c:v>32296</c:v>
                </c:pt>
                <c:pt idx="2345">
                  <c:v>32297</c:v>
                </c:pt>
                <c:pt idx="2346">
                  <c:v>32298</c:v>
                </c:pt>
                <c:pt idx="2347">
                  <c:v>32299</c:v>
                </c:pt>
                <c:pt idx="2348">
                  <c:v>32300</c:v>
                </c:pt>
                <c:pt idx="2349">
                  <c:v>32301</c:v>
                </c:pt>
                <c:pt idx="2350">
                  <c:v>32302</c:v>
                </c:pt>
                <c:pt idx="2351">
                  <c:v>32303</c:v>
                </c:pt>
                <c:pt idx="2352">
                  <c:v>32304</c:v>
                </c:pt>
                <c:pt idx="2353">
                  <c:v>32305</c:v>
                </c:pt>
                <c:pt idx="2354">
                  <c:v>32306</c:v>
                </c:pt>
                <c:pt idx="2355">
                  <c:v>32307</c:v>
                </c:pt>
                <c:pt idx="2356">
                  <c:v>32308</c:v>
                </c:pt>
                <c:pt idx="2357">
                  <c:v>32309</c:v>
                </c:pt>
                <c:pt idx="2358">
                  <c:v>32310</c:v>
                </c:pt>
                <c:pt idx="2359">
                  <c:v>32311</c:v>
                </c:pt>
                <c:pt idx="2360">
                  <c:v>32312</c:v>
                </c:pt>
                <c:pt idx="2361">
                  <c:v>32313</c:v>
                </c:pt>
                <c:pt idx="2362">
                  <c:v>32314</c:v>
                </c:pt>
                <c:pt idx="2363">
                  <c:v>32315</c:v>
                </c:pt>
                <c:pt idx="2364">
                  <c:v>32316</c:v>
                </c:pt>
                <c:pt idx="2365">
                  <c:v>32317</c:v>
                </c:pt>
                <c:pt idx="2366">
                  <c:v>32318</c:v>
                </c:pt>
                <c:pt idx="2367">
                  <c:v>32319</c:v>
                </c:pt>
                <c:pt idx="2368">
                  <c:v>32320</c:v>
                </c:pt>
                <c:pt idx="2369">
                  <c:v>32321</c:v>
                </c:pt>
                <c:pt idx="2370">
                  <c:v>32322</c:v>
                </c:pt>
                <c:pt idx="2371">
                  <c:v>32323</c:v>
                </c:pt>
                <c:pt idx="2372">
                  <c:v>32324</c:v>
                </c:pt>
                <c:pt idx="2373">
                  <c:v>32325</c:v>
                </c:pt>
                <c:pt idx="2374">
                  <c:v>32326</c:v>
                </c:pt>
                <c:pt idx="2375">
                  <c:v>32327</c:v>
                </c:pt>
                <c:pt idx="2376">
                  <c:v>32328</c:v>
                </c:pt>
                <c:pt idx="2377">
                  <c:v>32329</c:v>
                </c:pt>
                <c:pt idx="2378">
                  <c:v>32330</c:v>
                </c:pt>
                <c:pt idx="2379">
                  <c:v>32331</c:v>
                </c:pt>
                <c:pt idx="2380">
                  <c:v>32332</c:v>
                </c:pt>
                <c:pt idx="2381">
                  <c:v>32333</c:v>
                </c:pt>
                <c:pt idx="2382">
                  <c:v>32334</c:v>
                </c:pt>
                <c:pt idx="2383">
                  <c:v>32335</c:v>
                </c:pt>
                <c:pt idx="2384">
                  <c:v>32336</c:v>
                </c:pt>
                <c:pt idx="2385">
                  <c:v>32337</c:v>
                </c:pt>
                <c:pt idx="2386">
                  <c:v>32338</c:v>
                </c:pt>
                <c:pt idx="2387">
                  <c:v>32339</c:v>
                </c:pt>
                <c:pt idx="2388">
                  <c:v>32340</c:v>
                </c:pt>
                <c:pt idx="2389">
                  <c:v>32341</c:v>
                </c:pt>
                <c:pt idx="2390">
                  <c:v>32342</c:v>
                </c:pt>
                <c:pt idx="2391">
                  <c:v>32343</c:v>
                </c:pt>
                <c:pt idx="2392">
                  <c:v>32344</c:v>
                </c:pt>
                <c:pt idx="2393">
                  <c:v>32345</c:v>
                </c:pt>
                <c:pt idx="2394">
                  <c:v>32346</c:v>
                </c:pt>
                <c:pt idx="2395">
                  <c:v>32347</c:v>
                </c:pt>
                <c:pt idx="2396">
                  <c:v>32348</c:v>
                </c:pt>
                <c:pt idx="2397">
                  <c:v>32349</c:v>
                </c:pt>
                <c:pt idx="2398">
                  <c:v>32350</c:v>
                </c:pt>
                <c:pt idx="2399">
                  <c:v>32351</c:v>
                </c:pt>
                <c:pt idx="2400">
                  <c:v>32352</c:v>
                </c:pt>
                <c:pt idx="2401">
                  <c:v>32353</c:v>
                </c:pt>
                <c:pt idx="2402">
                  <c:v>32354</c:v>
                </c:pt>
                <c:pt idx="2403">
                  <c:v>32355</c:v>
                </c:pt>
                <c:pt idx="2404">
                  <c:v>32356</c:v>
                </c:pt>
                <c:pt idx="2405">
                  <c:v>32357</c:v>
                </c:pt>
                <c:pt idx="2406">
                  <c:v>32358</c:v>
                </c:pt>
                <c:pt idx="2407">
                  <c:v>32359</c:v>
                </c:pt>
                <c:pt idx="2408">
                  <c:v>32360</c:v>
                </c:pt>
                <c:pt idx="2409">
                  <c:v>32361</c:v>
                </c:pt>
                <c:pt idx="2410">
                  <c:v>32362</c:v>
                </c:pt>
                <c:pt idx="2411">
                  <c:v>32363</c:v>
                </c:pt>
                <c:pt idx="2412">
                  <c:v>32364</c:v>
                </c:pt>
                <c:pt idx="2413">
                  <c:v>32365</c:v>
                </c:pt>
                <c:pt idx="2414">
                  <c:v>32366</c:v>
                </c:pt>
                <c:pt idx="2415">
                  <c:v>32367</c:v>
                </c:pt>
                <c:pt idx="2416">
                  <c:v>32368</c:v>
                </c:pt>
                <c:pt idx="2417">
                  <c:v>32369</c:v>
                </c:pt>
                <c:pt idx="2418">
                  <c:v>32370</c:v>
                </c:pt>
                <c:pt idx="2419">
                  <c:v>32371</c:v>
                </c:pt>
                <c:pt idx="2420">
                  <c:v>32372</c:v>
                </c:pt>
                <c:pt idx="2421">
                  <c:v>32373</c:v>
                </c:pt>
                <c:pt idx="2422">
                  <c:v>32374</c:v>
                </c:pt>
                <c:pt idx="2423">
                  <c:v>32375</c:v>
                </c:pt>
                <c:pt idx="2424">
                  <c:v>32376</c:v>
                </c:pt>
                <c:pt idx="2425">
                  <c:v>32377</c:v>
                </c:pt>
                <c:pt idx="2426">
                  <c:v>32378</c:v>
                </c:pt>
                <c:pt idx="2427">
                  <c:v>32379</c:v>
                </c:pt>
                <c:pt idx="2428">
                  <c:v>32380</c:v>
                </c:pt>
                <c:pt idx="2429">
                  <c:v>32381</c:v>
                </c:pt>
                <c:pt idx="2430">
                  <c:v>32382</c:v>
                </c:pt>
                <c:pt idx="2431">
                  <c:v>32383</c:v>
                </c:pt>
                <c:pt idx="2432">
                  <c:v>32384</c:v>
                </c:pt>
                <c:pt idx="2433">
                  <c:v>32385</c:v>
                </c:pt>
                <c:pt idx="2434">
                  <c:v>32386</c:v>
                </c:pt>
                <c:pt idx="2435">
                  <c:v>32387</c:v>
                </c:pt>
                <c:pt idx="2436">
                  <c:v>32388</c:v>
                </c:pt>
                <c:pt idx="2437">
                  <c:v>32389</c:v>
                </c:pt>
                <c:pt idx="2438">
                  <c:v>32390</c:v>
                </c:pt>
                <c:pt idx="2439">
                  <c:v>32391</c:v>
                </c:pt>
                <c:pt idx="2440">
                  <c:v>32392</c:v>
                </c:pt>
                <c:pt idx="2441">
                  <c:v>32393</c:v>
                </c:pt>
                <c:pt idx="2442">
                  <c:v>32394</c:v>
                </c:pt>
                <c:pt idx="2443">
                  <c:v>32395</c:v>
                </c:pt>
                <c:pt idx="2444">
                  <c:v>32396</c:v>
                </c:pt>
                <c:pt idx="2445">
                  <c:v>32397</c:v>
                </c:pt>
                <c:pt idx="2446">
                  <c:v>32398</c:v>
                </c:pt>
                <c:pt idx="2447">
                  <c:v>32399</c:v>
                </c:pt>
                <c:pt idx="2448">
                  <c:v>32400</c:v>
                </c:pt>
                <c:pt idx="2449">
                  <c:v>32401</c:v>
                </c:pt>
                <c:pt idx="2450">
                  <c:v>32402</c:v>
                </c:pt>
                <c:pt idx="2451">
                  <c:v>32403</c:v>
                </c:pt>
                <c:pt idx="2452">
                  <c:v>32404</c:v>
                </c:pt>
                <c:pt idx="2453">
                  <c:v>32405</c:v>
                </c:pt>
                <c:pt idx="2454">
                  <c:v>32406</c:v>
                </c:pt>
                <c:pt idx="2455">
                  <c:v>32407</c:v>
                </c:pt>
                <c:pt idx="2456">
                  <c:v>32408</c:v>
                </c:pt>
                <c:pt idx="2457">
                  <c:v>32409</c:v>
                </c:pt>
                <c:pt idx="2458">
                  <c:v>32410</c:v>
                </c:pt>
                <c:pt idx="2459">
                  <c:v>32411</c:v>
                </c:pt>
                <c:pt idx="2460">
                  <c:v>32412</c:v>
                </c:pt>
                <c:pt idx="2461">
                  <c:v>32413</c:v>
                </c:pt>
                <c:pt idx="2462">
                  <c:v>32414</c:v>
                </c:pt>
                <c:pt idx="2463">
                  <c:v>32415</c:v>
                </c:pt>
                <c:pt idx="2464">
                  <c:v>32416</c:v>
                </c:pt>
                <c:pt idx="2465">
                  <c:v>32417</c:v>
                </c:pt>
                <c:pt idx="2466">
                  <c:v>32418</c:v>
                </c:pt>
                <c:pt idx="2467">
                  <c:v>32419</c:v>
                </c:pt>
                <c:pt idx="2468">
                  <c:v>32420</c:v>
                </c:pt>
                <c:pt idx="2469">
                  <c:v>32421</c:v>
                </c:pt>
                <c:pt idx="2470">
                  <c:v>32422</c:v>
                </c:pt>
                <c:pt idx="2471">
                  <c:v>32423</c:v>
                </c:pt>
                <c:pt idx="2472">
                  <c:v>32424</c:v>
                </c:pt>
                <c:pt idx="2473">
                  <c:v>32425</c:v>
                </c:pt>
                <c:pt idx="2474">
                  <c:v>32426</c:v>
                </c:pt>
                <c:pt idx="2475">
                  <c:v>32427</c:v>
                </c:pt>
                <c:pt idx="2476">
                  <c:v>32428</c:v>
                </c:pt>
                <c:pt idx="2477">
                  <c:v>32429</c:v>
                </c:pt>
                <c:pt idx="2478">
                  <c:v>32430</c:v>
                </c:pt>
                <c:pt idx="2479">
                  <c:v>32431</c:v>
                </c:pt>
                <c:pt idx="2480">
                  <c:v>32432</c:v>
                </c:pt>
                <c:pt idx="2481">
                  <c:v>32433</c:v>
                </c:pt>
                <c:pt idx="2482">
                  <c:v>32434</c:v>
                </c:pt>
                <c:pt idx="2483">
                  <c:v>32435</c:v>
                </c:pt>
                <c:pt idx="2484">
                  <c:v>32436</c:v>
                </c:pt>
                <c:pt idx="2485">
                  <c:v>32437</c:v>
                </c:pt>
                <c:pt idx="2486">
                  <c:v>32438</c:v>
                </c:pt>
                <c:pt idx="2487">
                  <c:v>32439</c:v>
                </c:pt>
                <c:pt idx="2488">
                  <c:v>32440</c:v>
                </c:pt>
                <c:pt idx="2489">
                  <c:v>32441</c:v>
                </c:pt>
                <c:pt idx="2490">
                  <c:v>32442</c:v>
                </c:pt>
                <c:pt idx="2491">
                  <c:v>32443</c:v>
                </c:pt>
                <c:pt idx="2492">
                  <c:v>32444</c:v>
                </c:pt>
                <c:pt idx="2493">
                  <c:v>32445</c:v>
                </c:pt>
                <c:pt idx="2494">
                  <c:v>32446</c:v>
                </c:pt>
                <c:pt idx="2495">
                  <c:v>32447</c:v>
                </c:pt>
                <c:pt idx="2496">
                  <c:v>32448</c:v>
                </c:pt>
                <c:pt idx="2497">
                  <c:v>32449</c:v>
                </c:pt>
                <c:pt idx="2498">
                  <c:v>32450</c:v>
                </c:pt>
                <c:pt idx="2499">
                  <c:v>32451</c:v>
                </c:pt>
                <c:pt idx="2500">
                  <c:v>32452</c:v>
                </c:pt>
                <c:pt idx="2501">
                  <c:v>32453</c:v>
                </c:pt>
                <c:pt idx="2502">
                  <c:v>32454</c:v>
                </c:pt>
                <c:pt idx="2503">
                  <c:v>32455</c:v>
                </c:pt>
                <c:pt idx="2504">
                  <c:v>32456</c:v>
                </c:pt>
                <c:pt idx="2505">
                  <c:v>32457</c:v>
                </c:pt>
                <c:pt idx="2506">
                  <c:v>32458</c:v>
                </c:pt>
                <c:pt idx="2507">
                  <c:v>32459</c:v>
                </c:pt>
                <c:pt idx="2508">
                  <c:v>32460</c:v>
                </c:pt>
                <c:pt idx="2509">
                  <c:v>32461</c:v>
                </c:pt>
                <c:pt idx="2510">
                  <c:v>32462</c:v>
                </c:pt>
                <c:pt idx="2511">
                  <c:v>32463</c:v>
                </c:pt>
                <c:pt idx="2512">
                  <c:v>32464</c:v>
                </c:pt>
                <c:pt idx="2513">
                  <c:v>32465</c:v>
                </c:pt>
                <c:pt idx="2514">
                  <c:v>32466</c:v>
                </c:pt>
                <c:pt idx="2515">
                  <c:v>32467</c:v>
                </c:pt>
                <c:pt idx="2516">
                  <c:v>32468</c:v>
                </c:pt>
                <c:pt idx="2517">
                  <c:v>32469</c:v>
                </c:pt>
                <c:pt idx="2518">
                  <c:v>32470</c:v>
                </c:pt>
                <c:pt idx="2519">
                  <c:v>32471</c:v>
                </c:pt>
                <c:pt idx="2520">
                  <c:v>32472</c:v>
                </c:pt>
                <c:pt idx="2521">
                  <c:v>32473</c:v>
                </c:pt>
                <c:pt idx="2522">
                  <c:v>32474</c:v>
                </c:pt>
                <c:pt idx="2523">
                  <c:v>32475</c:v>
                </c:pt>
                <c:pt idx="2524">
                  <c:v>32476</c:v>
                </c:pt>
                <c:pt idx="2525">
                  <c:v>32477</c:v>
                </c:pt>
                <c:pt idx="2526">
                  <c:v>32478</c:v>
                </c:pt>
                <c:pt idx="2527">
                  <c:v>32479</c:v>
                </c:pt>
                <c:pt idx="2528">
                  <c:v>32480</c:v>
                </c:pt>
                <c:pt idx="2529">
                  <c:v>32481</c:v>
                </c:pt>
                <c:pt idx="2530">
                  <c:v>32482</c:v>
                </c:pt>
                <c:pt idx="2531">
                  <c:v>32483</c:v>
                </c:pt>
                <c:pt idx="2532">
                  <c:v>32484</c:v>
                </c:pt>
                <c:pt idx="2533">
                  <c:v>32485</c:v>
                </c:pt>
                <c:pt idx="2534">
                  <c:v>32486</c:v>
                </c:pt>
                <c:pt idx="2535">
                  <c:v>32487</c:v>
                </c:pt>
                <c:pt idx="2536">
                  <c:v>32488</c:v>
                </c:pt>
                <c:pt idx="2537">
                  <c:v>32489</c:v>
                </c:pt>
                <c:pt idx="2538">
                  <c:v>32490</c:v>
                </c:pt>
                <c:pt idx="2539">
                  <c:v>32491</c:v>
                </c:pt>
                <c:pt idx="2540">
                  <c:v>32492</c:v>
                </c:pt>
                <c:pt idx="2541">
                  <c:v>32493</c:v>
                </c:pt>
                <c:pt idx="2542">
                  <c:v>32494</c:v>
                </c:pt>
                <c:pt idx="2543">
                  <c:v>32495</c:v>
                </c:pt>
                <c:pt idx="2544">
                  <c:v>32496</c:v>
                </c:pt>
                <c:pt idx="2545">
                  <c:v>32497</c:v>
                </c:pt>
                <c:pt idx="2546">
                  <c:v>32498</c:v>
                </c:pt>
                <c:pt idx="2547">
                  <c:v>32499</c:v>
                </c:pt>
                <c:pt idx="2548">
                  <c:v>32500</c:v>
                </c:pt>
                <c:pt idx="2549">
                  <c:v>32501</c:v>
                </c:pt>
                <c:pt idx="2550">
                  <c:v>32502</c:v>
                </c:pt>
                <c:pt idx="2551">
                  <c:v>32503</c:v>
                </c:pt>
                <c:pt idx="2552">
                  <c:v>32504</c:v>
                </c:pt>
                <c:pt idx="2553">
                  <c:v>32505</c:v>
                </c:pt>
                <c:pt idx="2554">
                  <c:v>32506</c:v>
                </c:pt>
                <c:pt idx="2555">
                  <c:v>32507</c:v>
                </c:pt>
                <c:pt idx="2556">
                  <c:v>32508</c:v>
                </c:pt>
                <c:pt idx="2557">
                  <c:v>32509</c:v>
                </c:pt>
                <c:pt idx="2558">
                  <c:v>32510</c:v>
                </c:pt>
                <c:pt idx="2559">
                  <c:v>32511</c:v>
                </c:pt>
                <c:pt idx="2560">
                  <c:v>32512</c:v>
                </c:pt>
                <c:pt idx="2561">
                  <c:v>32513</c:v>
                </c:pt>
                <c:pt idx="2562">
                  <c:v>32514</c:v>
                </c:pt>
                <c:pt idx="2563">
                  <c:v>32515</c:v>
                </c:pt>
                <c:pt idx="2564">
                  <c:v>32516</c:v>
                </c:pt>
                <c:pt idx="2565">
                  <c:v>32517</c:v>
                </c:pt>
                <c:pt idx="2566">
                  <c:v>32518</c:v>
                </c:pt>
                <c:pt idx="2567">
                  <c:v>32519</c:v>
                </c:pt>
                <c:pt idx="2568">
                  <c:v>32520</c:v>
                </c:pt>
                <c:pt idx="2569">
                  <c:v>32521</c:v>
                </c:pt>
                <c:pt idx="2570">
                  <c:v>32522</c:v>
                </c:pt>
                <c:pt idx="2571">
                  <c:v>32523</c:v>
                </c:pt>
                <c:pt idx="2572">
                  <c:v>32524</c:v>
                </c:pt>
                <c:pt idx="2573">
                  <c:v>32525</c:v>
                </c:pt>
                <c:pt idx="2574">
                  <c:v>32526</c:v>
                </c:pt>
                <c:pt idx="2575">
                  <c:v>32527</c:v>
                </c:pt>
                <c:pt idx="2576">
                  <c:v>32528</c:v>
                </c:pt>
                <c:pt idx="2577">
                  <c:v>32529</c:v>
                </c:pt>
                <c:pt idx="2578">
                  <c:v>32530</c:v>
                </c:pt>
                <c:pt idx="2579">
                  <c:v>32531</c:v>
                </c:pt>
                <c:pt idx="2580">
                  <c:v>32532</c:v>
                </c:pt>
                <c:pt idx="2581">
                  <c:v>32533</c:v>
                </c:pt>
                <c:pt idx="2582">
                  <c:v>32534</c:v>
                </c:pt>
                <c:pt idx="2583">
                  <c:v>32535</c:v>
                </c:pt>
                <c:pt idx="2584">
                  <c:v>32536</c:v>
                </c:pt>
                <c:pt idx="2585">
                  <c:v>32537</c:v>
                </c:pt>
                <c:pt idx="2586">
                  <c:v>32538</c:v>
                </c:pt>
                <c:pt idx="2587">
                  <c:v>32539</c:v>
                </c:pt>
                <c:pt idx="2588">
                  <c:v>32540</c:v>
                </c:pt>
                <c:pt idx="2589">
                  <c:v>32541</c:v>
                </c:pt>
                <c:pt idx="2590">
                  <c:v>32542</c:v>
                </c:pt>
                <c:pt idx="2591">
                  <c:v>32543</c:v>
                </c:pt>
                <c:pt idx="2592">
                  <c:v>32544</c:v>
                </c:pt>
                <c:pt idx="2593">
                  <c:v>32545</c:v>
                </c:pt>
                <c:pt idx="2594">
                  <c:v>32546</c:v>
                </c:pt>
                <c:pt idx="2595">
                  <c:v>32547</c:v>
                </c:pt>
                <c:pt idx="2596">
                  <c:v>32548</c:v>
                </c:pt>
                <c:pt idx="2597">
                  <c:v>32549</c:v>
                </c:pt>
                <c:pt idx="2598">
                  <c:v>32550</c:v>
                </c:pt>
                <c:pt idx="2599">
                  <c:v>32551</c:v>
                </c:pt>
                <c:pt idx="2600">
                  <c:v>32552</c:v>
                </c:pt>
                <c:pt idx="2601">
                  <c:v>32553</c:v>
                </c:pt>
                <c:pt idx="2602">
                  <c:v>32554</c:v>
                </c:pt>
                <c:pt idx="2603">
                  <c:v>32555</c:v>
                </c:pt>
                <c:pt idx="2604">
                  <c:v>32556</c:v>
                </c:pt>
                <c:pt idx="2605">
                  <c:v>32557</c:v>
                </c:pt>
                <c:pt idx="2606">
                  <c:v>32558</c:v>
                </c:pt>
                <c:pt idx="2607">
                  <c:v>32559</c:v>
                </c:pt>
                <c:pt idx="2608">
                  <c:v>32560</c:v>
                </c:pt>
                <c:pt idx="2609">
                  <c:v>32561</c:v>
                </c:pt>
                <c:pt idx="2610">
                  <c:v>32562</c:v>
                </c:pt>
                <c:pt idx="2611">
                  <c:v>32563</c:v>
                </c:pt>
                <c:pt idx="2612">
                  <c:v>32564</c:v>
                </c:pt>
                <c:pt idx="2613">
                  <c:v>32565</c:v>
                </c:pt>
                <c:pt idx="2614">
                  <c:v>32566</c:v>
                </c:pt>
                <c:pt idx="2615">
                  <c:v>32567</c:v>
                </c:pt>
                <c:pt idx="2616">
                  <c:v>32568</c:v>
                </c:pt>
                <c:pt idx="2617">
                  <c:v>32569</c:v>
                </c:pt>
                <c:pt idx="2618">
                  <c:v>32570</c:v>
                </c:pt>
                <c:pt idx="2619">
                  <c:v>32571</c:v>
                </c:pt>
                <c:pt idx="2620">
                  <c:v>32572</c:v>
                </c:pt>
                <c:pt idx="2621">
                  <c:v>32573</c:v>
                </c:pt>
                <c:pt idx="2622">
                  <c:v>32574</c:v>
                </c:pt>
                <c:pt idx="2623">
                  <c:v>32575</c:v>
                </c:pt>
                <c:pt idx="2624">
                  <c:v>32576</c:v>
                </c:pt>
                <c:pt idx="2625">
                  <c:v>32577</c:v>
                </c:pt>
                <c:pt idx="2626">
                  <c:v>32578</c:v>
                </c:pt>
                <c:pt idx="2627">
                  <c:v>32579</c:v>
                </c:pt>
                <c:pt idx="2628">
                  <c:v>32580</c:v>
                </c:pt>
                <c:pt idx="2629">
                  <c:v>32581</c:v>
                </c:pt>
                <c:pt idx="2630">
                  <c:v>32582</c:v>
                </c:pt>
                <c:pt idx="2631">
                  <c:v>32583</c:v>
                </c:pt>
                <c:pt idx="2632">
                  <c:v>32584</c:v>
                </c:pt>
                <c:pt idx="2633">
                  <c:v>32585</c:v>
                </c:pt>
                <c:pt idx="2634">
                  <c:v>32586</c:v>
                </c:pt>
                <c:pt idx="2635">
                  <c:v>32587</c:v>
                </c:pt>
                <c:pt idx="2636">
                  <c:v>32588</c:v>
                </c:pt>
                <c:pt idx="2637">
                  <c:v>32589</c:v>
                </c:pt>
                <c:pt idx="2638">
                  <c:v>32590</c:v>
                </c:pt>
                <c:pt idx="2639">
                  <c:v>32591</c:v>
                </c:pt>
                <c:pt idx="2640">
                  <c:v>32592</c:v>
                </c:pt>
                <c:pt idx="2641">
                  <c:v>32593</c:v>
                </c:pt>
                <c:pt idx="2642">
                  <c:v>32594</c:v>
                </c:pt>
                <c:pt idx="2643">
                  <c:v>32595</c:v>
                </c:pt>
                <c:pt idx="2644">
                  <c:v>32596</c:v>
                </c:pt>
                <c:pt idx="2645">
                  <c:v>32597</c:v>
                </c:pt>
                <c:pt idx="2646">
                  <c:v>32598</c:v>
                </c:pt>
                <c:pt idx="2647">
                  <c:v>32599</c:v>
                </c:pt>
                <c:pt idx="2648">
                  <c:v>32600</c:v>
                </c:pt>
                <c:pt idx="2649">
                  <c:v>32601</c:v>
                </c:pt>
                <c:pt idx="2650">
                  <c:v>32602</c:v>
                </c:pt>
                <c:pt idx="2651">
                  <c:v>32603</c:v>
                </c:pt>
                <c:pt idx="2652">
                  <c:v>32604</c:v>
                </c:pt>
                <c:pt idx="2653">
                  <c:v>32605</c:v>
                </c:pt>
                <c:pt idx="2654">
                  <c:v>32606</c:v>
                </c:pt>
                <c:pt idx="2655">
                  <c:v>32607</c:v>
                </c:pt>
                <c:pt idx="2656">
                  <c:v>32608</c:v>
                </c:pt>
                <c:pt idx="2657">
                  <c:v>32609</c:v>
                </c:pt>
                <c:pt idx="2658">
                  <c:v>32610</c:v>
                </c:pt>
                <c:pt idx="2659">
                  <c:v>32611</c:v>
                </c:pt>
                <c:pt idx="2660">
                  <c:v>32612</c:v>
                </c:pt>
                <c:pt idx="2661">
                  <c:v>32613</c:v>
                </c:pt>
                <c:pt idx="2662">
                  <c:v>32614</c:v>
                </c:pt>
                <c:pt idx="2663">
                  <c:v>32615</c:v>
                </c:pt>
                <c:pt idx="2664">
                  <c:v>32616</c:v>
                </c:pt>
                <c:pt idx="2665">
                  <c:v>32617</c:v>
                </c:pt>
                <c:pt idx="2666">
                  <c:v>32618</c:v>
                </c:pt>
                <c:pt idx="2667">
                  <c:v>32619</c:v>
                </c:pt>
                <c:pt idx="2668">
                  <c:v>32620</c:v>
                </c:pt>
                <c:pt idx="2669">
                  <c:v>32621</c:v>
                </c:pt>
                <c:pt idx="2670">
                  <c:v>32622</c:v>
                </c:pt>
                <c:pt idx="2671">
                  <c:v>32623</c:v>
                </c:pt>
                <c:pt idx="2672">
                  <c:v>32624</c:v>
                </c:pt>
                <c:pt idx="2673">
                  <c:v>32625</c:v>
                </c:pt>
                <c:pt idx="2674">
                  <c:v>32626</c:v>
                </c:pt>
                <c:pt idx="2675">
                  <c:v>32627</c:v>
                </c:pt>
                <c:pt idx="2676">
                  <c:v>32628</c:v>
                </c:pt>
                <c:pt idx="2677">
                  <c:v>32629</c:v>
                </c:pt>
                <c:pt idx="2678">
                  <c:v>32630</c:v>
                </c:pt>
                <c:pt idx="2679">
                  <c:v>32631</c:v>
                </c:pt>
                <c:pt idx="2680">
                  <c:v>32632</c:v>
                </c:pt>
                <c:pt idx="2681">
                  <c:v>32633</c:v>
                </c:pt>
                <c:pt idx="2682">
                  <c:v>32634</c:v>
                </c:pt>
                <c:pt idx="2683">
                  <c:v>32635</c:v>
                </c:pt>
                <c:pt idx="2684">
                  <c:v>32636</c:v>
                </c:pt>
                <c:pt idx="2685">
                  <c:v>32637</c:v>
                </c:pt>
                <c:pt idx="2686">
                  <c:v>32638</c:v>
                </c:pt>
                <c:pt idx="2687">
                  <c:v>32639</c:v>
                </c:pt>
                <c:pt idx="2688">
                  <c:v>32640</c:v>
                </c:pt>
                <c:pt idx="2689">
                  <c:v>32641</c:v>
                </c:pt>
                <c:pt idx="2690">
                  <c:v>32642</c:v>
                </c:pt>
                <c:pt idx="2691">
                  <c:v>32643</c:v>
                </c:pt>
                <c:pt idx="2692">
                  <c:v>32644</c:v>
                </c:pt>
                <c:pt idx="2693">
                  <c:v>32645</c:v>
                </c:pt>
                <c:pt idx="2694">
                  <c:v>32646</c:v>
                </c:pt>
                <c:pt idx="2695">
                  <c:v>32647</c:v>
                </c:pt>
                <c:pt idx="2696">
                  <c:v>32648</c:v>
                </c:pt>
                <c:pt idx="2697">
                  <c:v>32649</c:v>
                </c:pt>
                <c:pt idx="2698">
                  <c:v>32650</c:v>
                </c:pt>
                <c:pt idx="2699">
                  <c:v>32651</c:v>
                </c:pt>
                <c:pt idx="2700">
                  <c:v>32652</c:v>
                </c:pt>
                <c:pt idx="2701">
                  <c:v>32653</c:v>
                </c:pt>
                <c:pt idx="2702">
                  <c:v>32654</c:v>
                </c:pt>
                <c:pt idx="2703">
                  <c:v>32655</c:v>
                </c:pt>
                <c:pt idx="2704">
                  <c:v>32656</c:v>
                </c:pt>
                <c:pt idx="2705">
                  <c:v>32657</c:v>
                </c:pt>
                <c:pt idx="2706">
                  <c:v>32658</c:v>
                </c:pt>
                <c:pt idx="2707">
                  <c:v>32659</c:v>
                </c:pt>
                <c:pt idx="2708">
                  <c:v>32660</c:v>
                </c:pt>
                <c:pt idx="2709">
                  <c:v>32661</c:v>
                </c:pt>
                <c:pt idx="2710">
                  <c:v>32662</c:v>
                </c:pt>
                <c:pt idx="2711">
                  <c:v>32663</c:v>
                </c:pt>
                <c:pt idx="2712">
                  <c:v>32664</c:v>
                </c:pt>
                <c:pt idx="2713">
                  <c:v>32665</c:v>
                </c:pt>
                <c:pt idx="2714">
                  <c:v>32666</c:v>
                </c:pt>
                <c:pt idx="2715">
                  <c:v>32667</c:v>
                </c:pt>
                <c:pt idx="2716">
                  <c:v>32668</c:v>
                </c:pt>
                <c:pt idx="2717">
                  <c:v>32669</c:v>
                </c:pt>
                <c:pt idx="2718">
                  <c:v>32670</c:v>
                </c:pt>
                <c:pt idx="2719">
                  <c:v>32671</c:v>
                </c:pt>
                <c:pt idx="2720">
                  <c:v>32672</c:v>
                </c:pt>
                <c:pt idx="2721">
                  <c:v>32673</c:v>
                </c:pt>
                <c:pt idx="2722">
                  <c:v>32674</c:v>
                </c:pt>
                <c:pt idx="2723">
                  <c:v>32675</c:v>
                </c:pt>
                <c:pt idx="2724">
                  <c:v>32676</c:v>
                </c:pt>
                <c:pt idx="2725">
                  <c:v>32677</c:v>
                </c:pt>
                <c:pt idx="2726">
                  <c:v>32678</c:v>
                </c:pt>
                <c:pt idx="2727">
                  <c:v>32679</c:v>
                </c:pt>
                <c:pt idx="2728">
                  <c:v>32680</c:v>
                </c:pt>
                <c:pt idx="2729">
                  <c:v>32681</c:v>
                </c:pt>
                <c:pt idx="2730">
                  <c:v>32682</c:v>
                </c:pt>
                <c:pt idx="2731">
                  <c:v>32683</c:v>
                </c:pt>
                <c:pt idx="2732">
                  <c:v>32684</c:v>
                </c:pt>
                <c:pt idx="2733">
                  <c:v>32685</c:v>
                </c:pt>
                <c:pt idx="2734">
                  <c:v>32686</c:v>
                </c:pt>
                <c:pt idx="2735">
                  <c:v>32687</c:v>
                </c:pt>
                <c:pt idx="2736">
                  <c:v>32688</c:v>
                </c:pt>
                <c:pt idx="2737">
                  <c:v>32689</c:v>
                </c:pt>
                <c:pt idx="2738">
                  <c:v>32690</c:v>
                </c:pt>
                <c:pt idx="2739">
                  <c:v>32691</c:v>
                </c:pt>
                <c:pt idx="2740">
                  <c:v>32692</c:v>
                </c:pt>
                <c:pt idx="2741">
                  <c:v>32693</c:v>
                </c:pt>
                <c:pt idx="2742">
                  <c:v>32694</c:v>
                </c:pt>
                <c:pt idx="2743">
                  <c:v>32695</c:v>
                </c:pt>
                <c:pt idx="2744">
                  <c:v>32696</c:v>
                </c:pt>
                <c:pt idx="2745">
                  <c:v>32697</c:v>
                </c:pt>
                <c:pt idx="2746">
                  <c:v>32698</c:v>
                </c:pt>
                <c:pt idx="2747">
                  <c:v>32699</c:v>
                </c:pt>
                <c:pt idx="2748">
                  <c:v>32700</c:v>
                </c:pt>
                <c:pt idx="2749">
                  <c:v>32701</c:v>
                </c:pt>
                <c:pt idx="2750">
                  <c:v>32702</c:v>
                </c:pt>
                <c:pt idx="2751">
                  <c:v>32703</c:v>
                </c:pt>
                <c:pt idx="2752">
                  <c:v>32704</c:v>
                </c:pt>
                <c:pt idx="2753">
                  <c:v>32705</c:v>
                </c:pt>
                <c:pt idx="2754">
                  <c:v>32706</c:v>
                </c:pt>
                <c:pt idx="2755">
                  <c:v>32707</c:v>
                </c:pt>
                <c:pt idx="2756">
                  <c:v>32708</c:v>
                </c:pt>
                <c:pt idx="2757">
                  <c:v>32709</c:v>
                </c:pt>
                <c:pt idx="2758">
                  <c:v>32710</c:v>
                </c:pt>
                <c:pt idx="2759">
                  <c:v>32711</c:v>
                </c:pt>
                <c:pt idx="2760">
                  <c:v>32712</c:v>
                </c:pt>
                <c:pt idx="2761">
                  <c:v>32713</c:v>
                </c:pt>
                <c:pt idx="2762">
                  <c:v>32714</c:v>
                </c:pt>
                <c:pt idx="2763">
                  <c:v>32715</c:v>
                </c:pt>
                <c:pt idx="2764">
                  <c:v>32716</c:v>
                </c:pt>
                <c:pt idx="2765">
                  <c:v>32717</c:v>
                </c:pt>
                <c:pt idx="2766">
                  <c:v>32718</c:v>
                </c:pt>
                <c:pt idx="2767">
                  <c:v>32719</c:v>
                </c:pt>
                <c:pt idx="2768">
                  <c:v>32720</c:v>
                </c:pt>
                <c:pt idx="2769">
                  <c:v>32721</c:v>
                </c:pt>
                <c:pt idx="2770">
                  <c:v>32722</c:v>
                </c:pt>
                <c:pt idx="2771">
                  <c:v>32723</c:v>
                </c:pt>
                <c:pt idx="2772">
                  <c:v>32724</c:v>
                </c:pt>
                <c:pt idx="2773">
                  <c:v>32725</c:v>
                </c:pt>
                <c:pt idx="2774">
                  <c:v>32726</c:v>
                </c:pt>
                <c:pt idx="2775">
                  <c:v>32727</c:v>
                </c:pt>
                <c:pt idx="2776">
                  <c:v>32728</c:v>
                </c:pt>
                <c:pt idx="2777">
                  <c:v>32729</c:v>
                </c:pt>
                <c:pt idx="2778">
                  <c:v>32730</c:v>
                </c:pt>
                <c:pt idx="2779">
                  <c:v>32731</c:v>
                </c:pt>
                <c:pt idx="2780">
                  <c:v>32732</c:v>
                </c:pt>
                <c:pt idx="2781">
                  <c:v>32733</c:v>
                </c:pt>
                <c:pt idx="2782">
                  <c:v>32734</c:v>
                </c:pt>
                <c:pt idx="2783">
                  <c:v>32735</c:v>
                </c:pt>
                <c:pt idx="2784">
                  <c:v>32736</c:v>
                </c:pt>
                <c:pt idx="2785">
                  <c:v>32737</c:v>
                </c:pt>
                <c:pt idx="2786">
                  <c:v>32738</c:v>
                </c:pt>
                <c:pt idx="2787">
                  <c:v>32739</c:v>
                </c:pt>
                <c:pt idx="2788">
                  <c:v>32740</c:v>
                </c:pt>
                <c:pt idx="2789">
                  <c:v>32741</c:v>
                </c:pt>
                <c:pt idx="2790">
                  <c:v>32742</c:v>
                </c:pt>
                <c:pt idx="2791">
                  <c:v>32743</c:v>
                </c:pt>
                <c:pt idx="2792">
                  <c:v>32744</c:v>
                </c:pt>
                <c:pt idx="2793">
                  <c:v>32745</c:v>
                </c:pt>
                <c:pt idx="2794">
                  <c:v>32746</c:v>
                </c:pt>
                <c:pt idx="2795">
                  <c:v>32747</c:v>
                </c:pt>
                <c:pt idx="2796">
                  <c:v>32748</c:v>
                </c:pt>
                <c:pt idx="2797">
                  <c:v>32749</c:v>
                </c:pt>
                <c:pt idx="2798">
                  <c:v>32750</c:v>
                </c:pt>
                <c:pt idx="2799">
                  <c:v>32751</c:v>
                </c:pt>
                <c:pt idx="2800">
                  <c:v>32752</c:v>
                </c:pt>
                <c:pt idx="2801">
                  <c:v>32753</c:v>
                </c:pt>
                <c:pt idx="2802">
                  <c:v>32754</c:v>
                </c:pt>
                <c:pt idx="2803">
                  <c:v>32755</c:v>
                </c:pt>
                <c:pt idx="2804">
                  <c:v>32756</c:v>
                </c:pt>
                <c:pt idx="2805">
                  <c:v>32757</c:v>
                </c:pt>
                <c:pt idx="2806">
                  <c:v>32758</c:v>
                </c:pt>
                <c:pt idx="2807">
                  <c:v>32759</c:v>
                </c:pt>
                <c:pt idx="2808">
                  <c:v>32760</c:v>
                </c:pt>
                <c:pt idx="2809">
                  <c:v>32761</c:v>
                </c:pt>
                <c:pt idx="2810">
                  <c:v>32762</c:v>
                </c:pt>
                <c:pt idx="2811">
                  <c:v>32763</c:v>
                </c:pt>
                <c:pt idx="2812">
                  <c:v>32764</c:v>
                </c:pt>
                <c:pt idx="2813">
                  <c:v>32765</c:v>
                </c:pt>
                <c:pt idx="2814">
                  <c:v>32766</c:v>
                </c:pt>
                <c:pt idx="2815">
                  <c:v>32767</c:v>
                </c:pt>
                <c:pt idx="2816">
                  <c:v>32768</c:v>
                </c:pt>
                <c:pt idx="2817">
                  <c:v>32769</c:v>
                </c:pt>
                <c:pt idx="2818">
                  <c:v>32770</c:v>
                </c:pt>
                <c:pt idx="2819">
                  <c:v>32771</c:v>
                </c:pt>
                <c:pt idx="2820">
                  <c:v>32772</c:v>
                </c:pt>
                <c:pt idx="2821">
                  <c:v>32773</c:v>
                </c:pt>
                <c:pt idx="2822">
                  <c:v>32774</c:v>
                </c:pt>
                <c:pt idx="2823">
                  <c:v>32775</c:v>
                </c:pt>
                <c:pt idx="2824">
                  <c:v>32776</c:v>
                </c:pt>
                <c:pt idx="2825">
                  <c:v>32777</c:v>
                </c:pt>
                <c:pt idx="2826">
                  <c:v>32778</c:v>
                </c:pt>
                <c:pt idx="2827">
                  <c:v>32779</c:v>
                </c:pt>
                <c:pt idx="2828">
                  <c:v>32780</c:v>
                </c:pt>
                <c:pt idx="2829">
                  <c:v>32781</c:v>
                </c:pt>
                <c:pt idx="2830">
                  <c:v>32782</c:v>
                </c:pt>
                <c:pt idx="2831">
                  <c:v>32783</c:v>
                </c:pt>
                <c:pt idx="2832">
                  <c:v>32784</c:v>
                </c:pt>
                <c:pt idx="2833">
                  <c:v>32785</c:v>
                </c:pt>
                <c:pt idx="2834">
                  <c:v>32786</c:v>
                </c:pt>
                <c:pt idx="2835">
                  <c:v>32787</c:v>
                </c:pt>
                <c:pt idx="2836">
                  <c:v>32788</c:v>
                </c:pt>
                <c:pt idx="2837">
                  <c:v>32789</c:v>
                </c:pt>
                <c:pt idx="2838">
                  <c:v>32790</c:v>
                </c:pt>
                <c:pt idx="2839">
                  <c:v>32791</c:v>
                </c:pt>
                <c:pt idx="2840">
                  <c:v>32792</c:v>
                </c:pt>
                <c:pt idx="2841">
                  <c:v>32793</c:v>
                </c:pt>
                <c:pt idx="2842">
                  <c:v>32794</c:v>
                </c:pt>
                <c:pt idx="2843">
                  <c:v>32795</c:v>
                </c:pt>
                <c:pt idx="2844">
                  <c:v>32796</c:v>
                </c:pt>
                <c:pt idx="2845">
                  <c:v>32797</c:v>
                </c:pt>
                <c:pt idx="2846">
                  <c:v>32798</c:v>
                </c:pt>
                <c:pt idx="2847">
                  <c:v>32799</c:v>
                </c:pt>
                <c:pt idx="2848">
                  <c:v>32800</c:v>
                </c:pt>
                <c:pt idx="2849">
                  <c:v>32801</c:v>
                </c:pt>
                <c:pt idx="2850">
                  <c:v>32802</c:v>
                </c:pt>
                <c:pt idx="2851">
                  <c:v>32803</c:v>
                </c:pt>
                <c:pt idx="2852">
                  <c:v>32804</c:v>
                </c:pt>
                <c:pt idx="2853">
                  <c:v>32805</c:v>
                </c:pt>
                <c:pt idx="2854">
                  <c:v>32806</c:v>
                </c:pt>
                <c:pt idx="2855">
                  <c:v>32807</c:v>
                </c:pt>
                <c:pt idx="2856">
                  <c:v>32808</c:v>
                </c:pt>
                <c:pt idx="2857">
                  <c:v>32809</c:v>
                </c:pt>
                <c:pt idx="2858">
                  <c:v>32810</c:v>
                </c:pt>
                <c:pt idx="2859">
                  <c:v>32811</c:v>
                </c:pt>
                <c:pt idx="2860">
                  <c:v>32812</c:v>
                </c:pt>
                <c:pt idx="2861">
                  <c:v>32813</c:v>
                </c:pt>
                <c:pt idx="2862">
                  <c:v>32814</c:v>
                </c:pt>
                <c:pt idx="2863">
                  <c:v>32815</c:v>
                </c:pt>
                <c:pt idx="2864">
                  <c:v>32816</c:v>
                </c:pt>
                <c:pt idx="2865">
                  <c:v>32817</c:v>
                </c:pt>
                <c:pt idx="2866">
                  <c:v>32818</c:v>
                </c:pt>
                <c:pt idx="2867">
                  <c:v>32819</c:v>
                </c:pt>
                <c:pt idx="2868">
                  <c:v>32820</c:v>
                </c:pt>
                <c:pt idx="2869">
                  <c:v>32821</c:v>
                </c:pt>
                <c:pt idx="2870">
                  <c:v>32822</c:v>
                </c:pt>
                <c:pt idx="2871">
                  <c:v>32823</c:v>
                </c:pt>
                <c:pt idx="2872">
                  <c:v>32824</c:v>
                </c:pt>
                <c:pt idx="2873">
                  <c:v>32825</c:v>
                </c:pt>
                <c:pt idx="2874">
                  <c:v>32826</c:v>
                </c:pt>
                <c:pt idx="2875">
                  <c:v>32827</c:v>
                </c:pt>
                <c:pt idx="2876">
                  <c:v>32828</c:v>
                </c:pt>
                <c:pt idx="2877">
                  <c:v>32829</c:v>
                </c:pt>
                <c:pt idx="2878">
                  <c:v>32830</c:v>
                </c:pt>
                <c:pt idx="2879">
                  <c:v>32831</c:v>
                </c:pt>
                <c:pt idx="2880">
                  <c:v>32832</c:v>
                </c:pt>
                <c:pt idx="2881">
                  <c:v>32833</c:v>
                </c:pt>
                <c:pt idx="2882">
                  <c:v>32834</c:v>
                </c:pt>
                <c:pt idx="2883">
                  <c:v>32835</c:v>
                </c:pt>
                <c:pt idx="2884">
                  <c:v>32836</c:v>
                </c:pt>
                <c:pt idx="2885">
                  <c:v>32837</c:v>
                </c:pt>
                <c:pt idx="2886">
                  <c:v>32838</c:v>
                </c:pt>
                <c:pt idx="2887">
                  <c:v>32839</c:v>
                </c:pt>
                <c:pt idx="2888">
                  <c:v>32840</c:v>
                </c:pt>
                <c:pt idx="2889">
                  <c:v>32841</c:v>
                </c:pt>
                <c:pt idx="2890">
                  <c:v>32842</c:v>
                </c:pt>
                <c:pt idx="2891">
                  <c:v>32843</c:v>
                </c:pt>
                <c:pt idx="2892">
                  <c:v>32844</c:v>
                </c:pt>
                <c:pt idx="2893">
                  <c:v>32845</c:v>
                </c:pt>
                <c:pt idx="2894">
                  <c:v>32846</c:v>
                </c:pt>
                <c:pt idx="2895">
                  <c:v>32847</c:v>
                </c:pt>
                <c:pt idx="2896">
                  <c:v>32848</c:v>
                </c:pt>
                <c:pt idx="2897">
                  <c:v>32849</c:v>
                </c:pt>
                <c:pt idx="2898">
                  <c:v>32850</c:v>
                </c:pt>
                <c:pt idx="2899">
                  <c:v>32851</c:v>
                </c:pt>
                <c:pt idx="2900">
                  <c:v>32852</c:v>
                </c:pt>
                <c:pt idx="2901">
                  <c:v>32853</c:v>
                </c:pt>
                <c:pt idx="2902">
                  <c:v>32854</c:v>
                </c:pt>
                <c:pt idx="2903">
                  <c:v>32855</c:v>
                </c:pt>
                <c:pt idx="2904">
                  <c:v>32856</c:v>
                </c:pt>
                <c:pt idx="2905">
                  <c:v>32857</c:v>
                </c:pt>
                <c:pt idx="2906">
                  <c:v>32858</c:v>
                </c:pt>
                <c:pt idx="2907">
                  <c:v>32859</c:v>
                </c:pt>
                <c:pt idx="2908">
                  <c:v>32860</c:v>
                </c:pt>
                <c:pt idx="2909">
                  <c:v>32861</c:v>
                </c:pt>
                <c:pt idx="2910">
                  <c:v>32862</c:v>
                </c:pt>
                <c:pt idx="2911">
                  <c:v>32863</c:v>
                </c:pt>
                <c:pt idx="2912">
                  <c:v>32864</c:v>
                </c:pt>
                <c:pt idx="2913">
                  <c:v>32865</c:v>
                </c:pt>
                <c:pt idx="2914">
                  <c:v>32866</c:v>
                </c:pt>
                <c:pt idx="2915">
                  <c:v>32867</c:v>
                </c:pt>
                <c:pt idx="2916">
                  <c:v>32868</c:v>
                </c:pt>
                <c:pt idx="2917">
                  <c:v>32869</c:v>
                </c:pt>
                <c:pt idx="2918">
                  <c:v>32870</c:v>
                </c:pt>
                <c:pt idx="2919">
                  <c:v>32871</c:v>
                </c:pt>
                <c:pt idx="2920">
                  <c:v>32872</c:v>
                </c:pt>
                <c:pt idx="2921">
                  <c:v>32873</c:v>
                </c:pt>
                <c:pt idx="2922">
                  <c:v>32874</c:v>
                </c:pt>
                <c:pt idx="2923">
                  <c:v>32875</c:v>
                </c:pt>
                <c:pt idx="2924">
                  <c:v>32876</c:v>
                </c:pt>
                <c:pt idx="2925">
                  <c:v>32877</c:v>
                </c:pt>
                <c:pt idx="2926">
                  <c:v>32878</c:v>
                </c:pt>
                <c:pt idx="2927">
                  <c:v>32879</c:v>
                </c:pt>
                <c:pt idx="2928">
                  <c:v>32880</c:v>
                </c:pt>
                <c:pt idx="2929">
                  <c:v>32881</c:v>
                </c:pt>
                <c:pt idx="2930">
                  <c:v>32882</c:v>
                </c:pt>
                <c:pt idx="2931">
                  <c:v>32883</c:v>
                </c:pt>
                <c:pt idx="2932">
                  <c:v>32884</c:v>
                </c:pt>
                <c:pt idx="2933">
                  <c:v>32885</c:v>
                </c:pt>
                <c:pt idx="2934">
                  <c:v>32886</c:v>
                </c:pt>
                <c:pt idx="2935">
                  <c:v>32887</c:v>
                </c:pt>
                <c:pt idx="2936">
                  <c:v>32888</c:v>
                </c:pt>
                <c:pt idx="2937">
                  <c:v>32889</c:v>
                </c:pt>
                <c:pt idx="2938">
                  <c:v>32890</c:v>
                </c:pt>
                <c:pt idx="2939">
                  <c:v>32891</c:v>
                </c:pt>
                <c:pt idx="2940">
                  <c:v>32892</c:v>
                </c:pt>
                <c:pt idx="2941">
                  <c:v>32893</c:v>
                </c:pt>
                <c:pt idx="2942">
                  <c:v>32894</c:v>
                </c:pt>
                <c:pt idx="2943">
                  <c:v>32895</c:v>
                </c:pt>
                <c:pt idx="2944">
                  <c:v>32896</c:v>
                </c:pt>
                <c:pt idx="2945">
                  <c:v>32897</c:v>
                </c:pt>
                <c:pt idx="2946">
                  <c:v>32898</c:v>
                </c:pt>
                <c:pt idx="2947">
                  <c:v>32899</c:v>
                </c:pt>
                <c:pt idx="2948">
                  <c:v>32900</c:v>
                </c:pt>
                <c:pt idx="2949">
                  <c:v>32901</c:v>
                </c:pt>
                <c:pt idx="2950">
                  <c:v>32902</c:v>
                </c:pt>
                <c:pt idx="2951">
                  <c:v>32903</c:v>
                </c:pt>
                <c:pt idx="2952">
                  <c:v>32904</c:v>
                </c:pt>
                <c:pt idx="2953">
                  <c:v>32905</c:v>
                </c:pt>
                <c:pt idx="2954">
                  <c:v>32906</c:v>
                </c:pt>
                <c:pt idx="2955">
                  <c:v>32907</c:v>
                </c:pt>
                <c:pt idx="2956">
                  <c:v>32908</c:v>
                </c:pt>
                <c:pt idx="2957">
                  <c:v>32909</c:v>
                </c:pt>
                <c:pt idx="2958">
                  <c:v>32910</c:v>
                </c:pt>
                <c:pt idx="2959">
                  <c:v>32911</c:v>
                </c:pt>
                <c:pt idx="2960">
                  <c:v>32912</c:v>
                </c:pt>
                <c:pt idx="2961">
                  <c:v>32913</c:v>
                </c:pt>
                <c:pt idx="2962">
                  <c:v>32914</c:v>
                </c:pt>
                <c:pt idx="2963">
                  <c:v>32915</c:v>
                </c:pt>
                <c:pt idx="2964">
                  <c:v>32916</c:v>
                </c:pt>
                <c:pt idx="2965">
                  <c:v>32917</c:v>
                </c:pt>
                <c:pt idx="2966">
                  <c:v>32918</c:v>
                </c:pt>
                <c:pt idx="2967">
                  <c:v>32919</c:v>
                </c:pt>
                <c:pt idx="2968">
                  <c:v>32920</c:v>
                </c:pt>
                <c:pt idx="2969">
                  <c:v>32921</c:v>
                </c:pt>
                <c:pt idx="2970">
                  <c:v>32922</c:v>
                </c:pt>
                <c:pt idx="2971">
                  <c:v>32923</c:v>
                </c:pt>
                <c:pt idx="2972">
                  <c:v>32924</c:v>
                </c:pt>
                <c:pt idx="2973">
                  <c:v>32925</c:v>
                </c:pt>
                <c:pt idx="2974">
                  <c:v>32926</c:v>
                </c:pt>
                <c:pt idx="2975">
                  <c:v>32927</c:v>
                </c:pt>
                <c:pt idx="2976">
                  <c:v>32928</c:v>
                </c:pt>
                <c:pt idx="2977">
                  <c:v>32929</c:v>
                </c:pt>
                <c:pt idx="2978">
                  <c:v>32930</c:v>
                </c:pt>
                <c:pt idx="2979">
                  <c:v>32931</c:v>
                </c:pt>
                <c:pt idx="2980">
                  <c:v>32932</c:v>
                </c:pt>
                <c:pt idx="2981">
                  <c:v>32933</c:v>
                </c:pt>
                <c:pt idx="2982">
                  <c:v>32934</c:v>
                </c:pt>
                <c:pt idx="2983">
                  <c:v>32935</c:v>
                </c:pt>
                <c:pt idx="2984">
                  <c:v>32936</c:v>
                </c:pt>
                <c:pt idx="2985">
                  <c:v>32937</c:v>
                </c:pt>
                <c:pt idx="2986">
                  <c:v>32938</c:v>
                </c:pt>
                <c:pt idx="2987">
                  <c:v>32939</c:v>
                </c:pt>
                <c:pt idx="2988">
                  <c:v>32940</c:v>
                </c:pt>
                <c:pt idx="2989">
                  <c:v>32941</c:v>
                </c:pt>
                <c:pt idx="2990">
                  <c:v>32942</c:v>
                </c:pt>
                <c:pt idx="2991">
                  <c:v>32943</c:v>
                </c:pt>
                <c:pt idx="2992">
                  <c:v>32944</c:v>
                </c:pt>
                <c:pt idx="2993">
                  <c:v>32945</c:v>
                </c:pt>
                <c:pt idx="2994">
                  <c:v>32946</c:v>
                </c:pt>
                <c:pt idx="2995">
                  <c:v>32947</c:v>
                </c:pt>
                <c:pt idx="2996">
                  <c:v>32948</c:v>
                </c:pt>
                <c:pt idx="2997">
                  <c:v>32949</c:v>
                </c:pt>
                <c:pt idx="2998">
                  <c:v>32950</c:v>
                </c:pt>
                <c:pt idx="2999">
                  <c:v>32951</c:v>
                </c:pt>
                <c:pt idx="3000">
                  <c:v>32952</c:v>
                </c:pt>
                <c:pt idx="3001">
                  <c:v>32953</c:v>
                </c:pt>
                <c:pt idx="3002">
                  <c:v>32954</c:v>
                </c:pt>
                <c:pt idx="3003">
                  <c:v>32955</c:v>
                </c:pt>
                <c:pt idx="3004">
                  <c:v>32956</c:v>
                </c:pt>
                <c:pt idx="3005">
                  <c:v>32957</c:v>
                </c:pt>
                <c:pt idx="3006">
                  <c:v>32958</c:v>
                </c:pt>
                <c:pt idx="3007">
                  <c:v>32959</c:v>
                </c:pt>
                <c:pt idx="3008">
                  <c:v>32960</c:v>
                </c:pt>
                <c:pt idx="3009">
                  <c:v>32961</c:v>
                </c:pt>
                <c:pt idx="3010">
                  <c:v>32962</c:v>
                </c:pt>
                <c:pt idx="3011">
                  <c:v>32963</c:v>
                </c:pt>
                <c:pt idx="3012">
                  <c:v>32964</c:v>
                </c:pt>
                <c:pt idx="3013">
                  <c:v>32965</c:v>
                </c:pt>
                <c:pt idx="3014">
                  <c:v>32966</c:v>
                </c:pt>
                <c:pt idx="3015">
                  <c:v>32967</c:v>
                </c:pt>
                <c:pt idx="3016">
                  <c:v>32968</c:v>
                </c:pt>
                <c:pt idx="3017">
                  <c:v>32969</c:v>
                </c:pt>
                <c:pt idx="3018">
                  <c:v>32970</c:v>
                </c:pt>
                <c:pt idx="3019">
                  <c:v>32971</c:v>
                </c:pt>
                <c:pt idx="3020">
                  <c:v>32972</c:v>
                </c:pt>
                <c:pt idx="3021">
                  <c:v>32973</c:v>
                </c:pt>
                <c:pt idx="3022">
                  <c:v>32974</c:v>
                </c:pt>
                <c:pt idx="3023">
                  <c:v>32975</c:v>
                </c:pt>
                <c:pt idx="3024">
                  <c:v>32976</c:v>
                </c:pt>
                <c:pt idx="3025">
                  <c:v>32977</c:v>
                </c:pt>
                <c:pt idx="3026">
                  <c:v>32978</c:v>
                </c:pt>
                <c:pt idx="3027">
                  <c:v>32979</c:v>
                </c:pt>
                <c:pt idx="3028">
                  <c:v>32980</c:v>
                </c:pt>
                <c:pt idx="3029">
                  <c:v>32981</c:v>
                </c:pt>
                <c:pt idx="3030">
                  <c:v>32982</c:v>
                </c:pt>
                <c:pt idx="3031">
                  <c:v>32983</c:v>
                </c:pt>
                <c:pt idx="3032">
                  <c:v>32984</c:v>
                </c:pt>
                <c:pt idx="3033">
                  <c:v>32985</c:v>
                </c:pt>
                <c:pt idx="3034">
                  <c:v>32986</c:v>
                </c:pt>
                <c:pt idx="3035">
                  <c:v>32987</c:v>
                </c:pt>
                <c:pt idx="3036">
                  <c:v>32988</c:v>
                </c:pt>
                <c:pt idx="3037">
                  <c:v>32989</c:v>
                </c:pt>
                <c:pt idx="3038">
                  <c:v>32990</c:v>
                </c:pt>
                <c:pt idx="3039">
                  <c:v>32991</c:v>
                </c:pt>
                <c:pt idx="3040">
                  <c:v>32992</c:v>
                </c:pt>
                <c:pt idx="3041">
                  <c:v>32993</c:v>
                </c:pt>
                <c:pt idx="3042">
                  <c:v>32994</c:v>
                </c:pt>
                <c:pt idx="3043">
                  <c:v>32995</c:v>
                </c:pt>
                <c:pt idx="3044">
                  <c:v>32996</c:v>
                </c:pt>
                <c:pt idx="3045">
                  <c:v>32997</c:v>
                </c:pt>
                <c:pt idx="3046">
                  <c:v>32998</c:v>
                </c:pt>
                <c:pt idx="3047">
                  <c:v>32999</c:v>
                </c:pt>
                <c:pt idx="3048">
                  <c:v>33000</c:v>
                </c:pt>
                <c:pt idx="3049">
                  <c:v>33001</c:v>
                </c:pt>
                <c:pt idx="3050">
                  <c:v>33002</c:v>
                </c:pt>
                <c:pt idx="3051">
                  <c:v>33003</c:v>
                </c:pt>
                <c:pt idx="3052">
                  <c:v>33004</c:v>
                </c:pt>
                <c:pt idx="3053">
                  <c:v>33005</c:v>
                </c:pt>
                <c:pt idx="3054">
                  <c:v>33006</c:v>
                </c:pt>
                <c:pt idx="3055">
                  <c:v>33007</c:v>
                </c:pt>
                <c:pt idx="3056">
                  <c:v>33008</c:v>
                </c:pt>
                <c:pt idx="3057">
                  <c:v>33009</c:v>
                </c:pt>
                <c:pt idx="3058">
                  <c:v>33010</c:v>
                </c:pt>
                <c:pt idx="3059">
                  <c:v>33011</c:v>
                </c:pt>
                <c:pt idx="3060">
                  <c:v>33012</c:v>
                </c:pt>
                <c:pt idx="3061">
                  <c:v>33013</c:v>
                </c:pt>
                <c:pt idx="3062">
                  <c:v>33014</c:v>
                </c:pt>
                <c:pt idx="3063">
                  <c:v>33015</c:v>
                </c:pt>
                <c:pt idx="3064">
                  <c:v>33016</c:v>
                </c:pt>
                <c:pt idx="3065">
                  <c:v>33017</c:v>
                </c:pt>
                <c:pt idx="3066">
                  <c:v>33018</c:v>
                </c:pt>
                <c:pt idx="3067">
                  <c:v>33019</c:v>
                </c:pt>
                <c:pt idx="3068">
                  <c:v>33020</c:v>
                </c:pt>
                <c:pt idx="3069">
                  <c:v>33021</c:v>
                </c:pt>
                <c:pt idx="3070">
                  <c:v>33022</c:v>
                </c:pt>
                <c:pt idx="3071">
                  <c:v>33023</c:v>
                </c:pt>
                <c:pt idx="3072">
                  <c:v>33024</c:v>
                </c:pt>
                <c:pt idx="3073">
                  <c:v>33025</c:v>
                </c:pt>
                <c:pt idx="3074">
                  <c:v>33026</c:v>
                </c:pt>
                <c:pt idx="3075">
                  <c:v>33027</c:v>
                </c:pt>
                <c:pt idx="3076">
                  <c:v>33028</c:v>
                </c:pt>
                <c:pt idx="3077">
                  <c:v>33029</c:v>
                </c:pt>
                <c:pt idx="3078">
                  <c:v>33030</c:v>
                </c:pt>
                <c:pt idx="3079">
                  <c:v>33031</c:v>
                </c:pt>
                <c:pt idx="3080">
                  <c:v>33032</c:v>
                </c:pt>
                <c:pt idx="3081">
                  <c:v>33033</c:v>
                </c:pt>
                <c:pt idx="3082">
                  <c:v>33034</c:v>
                </c:pt>
                <c:pt idx="3083">
                  <c:v>33035</c:v>
                </c:pt>
                <c:pt idx="3084">
                  <c:v>33036</c:v>
                </c:pt>
                <c:pt idx="3085">
                  <c:v>33037</c:v>
                </c:pt>
                <c:pt idx="3086">
                  <c:v>33038</c:v>
                </c:pt>
                <c:pt idx="3087">
                  <c:v>33039</c:v>
                </c:pt>
                <c:pt idx="3088">
                  <c:v>33040</c:v>
                </c:pt>
                <c:pt idx="3089">
                  <c:v>33041</c:v>
                </c:pt>
                <c:pt idx="3090">
                  <c:v>33042</c:v>
                </c:pt>
                <c:pt idx="3091">
                  <c:v>33043</c:v>
                </c:pt>
                <c:pt idx="3092">
                  <c:v>33044</c:v>
                </c:pt>
                <c:pt idx="3093">
                  <c:v>33045</c:v>
                </c:pt>
                <c:pt idx="3094">
                  <c:v>33046</c:v>
                </c:pt>
                <c:pt idx="3095">
                  <c:v>33047</c:v>
                </c:pt>
                <c:pt idx="3096">
                  <c:v>33048</c:v>
                </c:pt>
                <c:pt idx="3097">
                  <c:v>33049</c:v>
                </c:pt>
                <c:pt idx="3098">
                  <c:v>33050</c:v>
                </c:pt>
                <c:pt idx="3099">
                  <c:v>33051</c:v>
                </c:pt>
                <c:pt idx="3100">
                  <c:v>33052</c:v>
                </c:pt>
                <c:pt idx="3101">
                  <c:v>33053</c:v>
                </c:pt>
                <c:pt idx="3102">
                  <c:v>33054</c:v>
                </c:pt>
                <c:pt idx="3103">
                  <c:v>33055</c:v>
                </c:pt>
                <c:pt idx="3104">
                  <c:v>33056</c:v>
                </c:pt>
                <c:pt idx="3105">
                  <c:v>33057</c:v>
                </c:pt>
                <c:pt idx="3106">
                  <c:v>33058</c:v>
                </c:pt>
                <c:pt idx="3107">
                  <c:v>33059</c:v>
                </c:pt>
                <c:pt idx="3108">
                  <c:v>33060</c:v>
                </c:pt>
                <c:pt idx="3109">
                  <c:v>33061</c:v>
                </c:pt>
                <c:pt idx="3110">
                  <c:v>33062</c:v>
                </c:pt>
                <c:pt idx="3111">
                  <c:v>33063</c:v>
                </c:pt>
                <c:pt idx="3112">
                  <c:v>33064</c:v>
                </c:pt>
                <c:pt idx="3113">
                  <c:v>33065</c:v>
                </c:pt>
                <c:pt idx="3114">
                  <c:v>33066</c:v>
                </c:pt>
                <c:pt idx="3115">
                  <c:v>33067</c:v>
                </c:pt>
                <c:pt idx="3116">
                  <c:v>33068</c:v>
                </c:pt>
                <c:pt idx="3117">
                  <c:v>33069</c:v>
                </c:pt>
                <c:pt idx="3118">
                  <c:v>33070</c:v>
                </c:pt>
                <c:pt idx="3119">
                  <c:v>33071</c:v>
                </c:pt>
                <c:pt idx="3120">
                  <c:v>33072</c:v>
                </c:pt>
                <c:pt idx="3121">
                  <c:v>33073</c:v>
                </c:pt>
                <c:pt idx="3122">
                  <c:v>33074</c:v>
                </c:pt>
                <c:pt idx="3123">
                  <c:v>33075</c:v>
                </c:pt>
                <c:pt idx="3124">
                  <c:v>33076</c:v>
                </c:pt>
                <c:pt idx="3125">
                  <c:v>33077</c:v>
                </c:pt>
                <c:pt idx="3126">
                  <c:v>33078</c:v>
                </c:pt>
                <c:pt idx="3127">
                  <c:v>33079</c:v>
                </c:pt>
                <c:pt idx="3128">
                  <c:v>33080</c:v>
                </c:pt>
                <c:pt idx="3129">
                  <c:v>33081</c:v>
                </c:pt>
                <c:pt idx="3130">
                  <c:v>33082</c:v>
                </c:pt>
                <c:pt idx="3131">
                  <c:v>33083</c:v>
                </c:pt>
                <c:pt idx="3132">
                  <c:v>33084</c:v>
                </c:pt>
                <c:pt idx="3133">
                  <c:v>33085</c:v>
                </c:pt>
                <c:pt idx="3134">
                  <c:v>33086</c:v>
                </c:pt>
                <c:pt idx="3135">
                  <c:v>33087</c:v>
                </c:pt>
                <c:pt idx="3136">
                  <c:v>33088</c:v>
                </c:pt>
                <c:pt idx="3137">
                  <c:v>33089</c:v>
                </c:pt>
                <c:pt idx="3138">
                  <c:v>33090</c:v>
                </c:pt>
                <c:pt idx="3139">
                  <c:v>33091</c:v>
                </c:pt>
                <c:pt idx="3140">
                  <c:v>33092</c:v>
                </c:pt>
                <c:pt idx="3141">
                  <c:v>33093</c:v>
                </c:pt>
                <c:pt idx="3142">
                  <c:v>33094</c:v>
                </c:pt>
                <c:pt idx="3143">
                  <c:v>33095</c:v>
                </c:pt>
                <c:pt idx="3144">
                  <c:v>33096</c:v>
                </c:pt>
                <c:pt idx="3145">
                  <c:v>33097</c:v>
                </c:pt>
                <c:pt idx="3146">
                  <c:v>33098</c:v>
                </c:pt>
                <c:pt idx="3147">
                  <c:v>33099</c:v>
                </c:pt>
                <c:pt idx="3148">
                  <c:v>33100</c:v>
                </c:pt>
                <c:pt idx="3149">
                  <c:v>33101</c:v>
                </c:pt>
                <c:pt idx="3150">
                  <c:v>33102</c:v>
                </c:pt>
                <c:pt idx="3151">
                  <c:v>33103</c:v>
                </c:pt>
                <c:pt idx="3152">
                  <c:v>33104</c:v>
                </c:pt>
                <c:pt idx="3153">
                  <c:v>33105</c:v>
                </c:pt>
                <c:pt idx="3154">
                  <c:v>33106</c:v>
                </c:pt>
                <c:pt idx="3155">
                  <c:v>33107</c:v>
                </c:pt>
                <c:pt idx="3156">
                  <c:v>33108</c:v>
                </c:pt>
                <c:pt idx="3157">
                  <c:v>33109</c:v>
                </c:pt>
                <c:pt idx="3158">
                  <c:v>33110</c:v>
                </c:pt>
                <c:pt idx="3159">
                  <c:v>33111</c:v>
                </c:pt>
                <c:pt idx="3160">
                  <c:v>33112</c:v>
                </c:pt>
                <c:pt idx="3161">
                  <c:v>33113</c:v>
                </c:pt>
                <c:pt idx="3162">
                  <c:v>33114</c:v>
                </c:pt>
                <c:pt idx="3163">
                  <c:v>33115</c:v>
                </c:pt>
                <c:pt idx="3164">
                  <c:v>33116</c:v>
                </c:pt>
                <c:pt idx="3165">
                  <c:v>33117</c:v>
                </c:pt>
                <c:pt idx="3166">
                  <c:v>33118</c:v>
                </c:pt>
                <c:pt idx="3167">
                  <c:v>33119</c:v>
                </c:pt>
                <c:pt idx="3168">
                  <c:v>33120</c:v>
                </c:pt>
                <c:pt idx="3169">
                  <c:v>33121</c:v>
                </c:pt>
                <c:pt idx="3170">
                  <c:v>33122</c:v>
                </c:pt>
                <c:pt idx="3171">
                  <c:v>33123</c:v>
                </c:pt>
                <c:pt idx="3172">
                  <c:v>33124</c:v>
                </c:pt>
                <c:pt idx="3173">
                  <c:v>33125</c:v>
                </c:pt>
                <c:pt idx="3174">
                  <c:v>33126</c:v>
                </c:pt>
                <c:pt idx="3175">
                  <c:v>33127</c:v>
                </c:pt>
                <c:pt idx="3176">
                  <c:v>33128</c:v>
                </c:pt>
                <c:pt idx="3177">
                  <c:v>33129</c:v>
                </c:pt>
                <c:pt idx="3178">
                  <c:v>33130</c:v>
                </c:pt>
                <c:pt idx="3179">
                  <c:v>33131</c:v>
                </c:pt>
                <c:pt idx="3180">
                  <c:v>33132</c:v>
                </c:pt>
                <c:pt idx="3181">
                  <c:v>33133</c:v>
                </c:pt>
                <c:pt idx="3182">
                  <c:v>33134</c:v>
                </c:pt>
                <c:pt idx="3183">
                  <c:v>33135</c:v>
                </c:pt>
                <c:pt idx="3184">
                  <c:v>33136</c:v>
                </c:pt>
                <c:pt idx="3185">
                  <c:v>33137</c:v>
                </c:pt>
                <c:pt idx="3186">
                  <c:v>33138</c:v>
                </c:pt>
                <c:pt idx="3187">
                  <c:v>33139</c:v>
                </c:pt>
                <c:pt idx="3188">
                  <c:v>33140</c:v>
                </c:pt>
                <c:pt idx="3189">
                  <c:v>33141</c:v>
                </c:pt>
                <c:pt idx="3190">
                  <c:v>33142</c:v>
                </c:pt>
                <c:pt idx="3191">
                  <c:v>33143</c:v>
                </c:pt>
                <c:pt idx="3192">
                  <c:v>33144</c:v>
                </c:pt>
                <c:pt idx="3193">
                  <c:v>33145</c:v>
                </c:pt>
                <c:pt idx="3194">
                  <c:v>33146</c:v>
                </c:pt>
                <c:pt idx="3195">
                  <c:v>33147</c:v>
                </c:pt>
                <c:pt idx="3196">
                  <c:v>33148</c:v>
                </c:pt>
                <c:pt idx="3197">
                  <c:v>33149</c:v>
                </c:pt>
                <c:pt idx="3198">
                  <c:v>33150</c:v>
                </c:pt>
                <c:pt idx="3199">
                  <c:v>33151</c:v>
                </c:pt>
                <c:pt idx="3200">
                  <c:v>33152</c:v>
                </c:pt>
                <c:pt idx="3201">
                  <c:v>33153</c:v>
                </c:pt>
                <c:pt idx="3202">
                  <c:v>33154</c:v>
                </c:pt>
                <c:pt idx="3203">
                  <c:v>33155</c:v>
                </c:pt>
                <c:pt idx="3204">
                  <c:v>33156</c:v>
                </c:pt>
                <c:pt idx="3205">
                  <c:v>33157</c:v>
                </c:pt>
                <c:pt idx="3206">
                  <c:v>33158</c:v>
                </c:pt>
                <c:pt idx="3207">
                  <c:v>33159</c:v>
                </c:pt>
                <c:pt idx="3208">
                  <c:v>33160</c:v>
                </c:pt>
                <c:pt idx="3209">
                  <c:v>33161</c:v>
                </c:pt>
                <c:pt idx="3210">
                  <c:v>33162</c:v>
                </c:pt>
                <c:pt idx="3211">
                  <c:v>33163</c:v>
                </c:pt>
                <c:pt idx="3212">
                  <c:v>33164</c:v>
                </c:pt>
                <c:pt idx="3213">
                  <c:v>33165</c:v>
                </c:pt>
                <c:pt idx="3214">
                  <c:v>33166</c:v>
                </c:pt>
                <c:pt idx="3215">
                  <c:v>33167</c:v>
                </c:pt>
                <c:pt idx="3216">
                  <c:v>33168</c:v>
                </c:pt>
                <c:pt idx="3217">
                  <c:v>33169</c:v>
                </c:pt>
                <c:pt idx="3218">
                  <c:v>33170</c:v>
                </c:pt>
                <c:pt idx="3219">
                  <c:v>33171</c:v>
                </c:pt>
                <c:pt idx="3220">
                  <c:v>33172</c:v>
                </c:pt>
                <c:pt idx="3221">
                  <c:v>33173</c:v>
                </c:pt>
                <c:pt idx="3222">
                  <c:v>33174</c:v>
                </c:pt>
                <c:pt idx="3223">
                  <c:v>33175</c:v>
                </c:pt>
                <c:pt idx="3224">
                  <c:v>33176</c:v>
                </c:pt>
                <c:pt idx="3225">
                  <c:v>33177</c:v>
                </c:pt>
                <c:pt idx="3226">
                  <c:v>33178</c:v>
                </c:pt>
                <c:pt idx="3227">
                  <c:v>33179</c:v>
                </c:pt>
                <c:pt idx="3228">
                  <c:v>33180</c:v>
                </c:pt>
                <c:pt idx="3229">
                  <c:v>33181</c:v>
                </c:pt>
                <c:pt idx="3230">
                  <c:v>33182</c:v>
                </c:pt>
                <c:pt idx="3231">
                  <c:v>33183</c:v>
                </c:pt>
                <c:pt idx="3232">
                  <c:v>33184</c:v>
                </c:pt>
                <c:pt idx="3233">
                  <c:v>33185</c:v>
                </c:pt>
                <c:pt idx="3234">
                  <c:v>33186</c:v>
                </c:pt>
                <c:pt idx="3235">
                  <c:v>33187</c:v>
                </c:pt>
                <c:pt idx="3236">
                  <c:v>33188</c:v>
                </c:pt>
                <c:pt idx="3237">
                  <c:v>33189</c:v>
                </c:pt>
                <c:pt idx="3238">
                  <c:v>33190</c:v>
                </c:pt>
                <c:pt idx="3239">
                  <c:v>33191</c:v>
                </c:pt>
                <c:pt idx="3240">
                  <c:v>33192</c:v>
                </c:pt>
                <c:pt idx="3241">
                  <c:v>33193</c:v>
                </c:pt>
                <c:pt idx="3242">
                  <c:v>33194</c:v>
                </c:pt>
                <c:pt idx="3243">
                  <c:v>33195</c:v>
                </c:pt>
                <c:pt idx="3244">
                  <c:v>33196</c:v>
                </c:pt>
                <c:pt idx="3245">
                  <c:v>33197</c:v>
                </c:pt>
                <c:pt idx="3246">
                  <c:v>33198</c:v>
                </c:pt>
                <c:pt idx="3247">
                  <c:v>33199</c:v>
                </c:pt>
                <c:pt idx="3248">
                  <c:v>33200</c:v>
                </c:pt>
                <c:pt idx="3249">
                  <c:v>33201</c:v>
                </c:pt>
                <c:pt idx="3250">
                  <c:v>33202</c:v>
                </c:pt>
                <c:pt idx="3251">
                  <c:v>33203</c:v>
                </c:pt>
                <c:pt idx="3252">
                  <c:v>33204</c:v>
                </c:pt>
                <c:pt idx="3253">
                  <c:v>33205</c:v>
                </c:pt>
                <c:pt idx="3254">
                  <c:v>33206</c:v>
                </c:pt>
                <c:pt idx="3255">
                  <c:v>33207</c:v>
                </c:pt>
                <c:pt idx="3256">
                  <c:v>33208</c:v>
                </c:pt>
                <c:pt idx="3257">
                  <c:v>33209</c:v>
                </c:pt>
                <c:pt idx="3258">
                  <c:v>33210</c:v>
                </c:pt>
                <c:pt idx="3259">
                  <c:v>33211</c:v>
                </c:pt>
                <c:pt idx="3260">
                  <c:v>33212</c:v>
                </c:pt>
                <c:pt idx="3261">
                  <c:v>33213</c:v>
                </c:pt>
                <c:pt idx="3262">
                  <c:v>33214</c:v>
                </c:pt>
                <c:pt idx="3263">
                  <c:v>33215</c:v>
                </c:pt>
                <c:pt idx="3264">
                  <c:v>33216</c:v>
                </c:pt>
                <c:pt idx="3265">
                  <c:v>33217</c:v>
                </c:pt>
                <c:pt idx="3266">
                  <c:v>33218</c:v>
                </c:pt>
                <c:pt idx="3267">
                  <c:v>33219</c:v>
                </c:pt>
                <c:pt idx="3268">
                  <c:v>33220</c:v>
                </c:pt>
                <c:pt idx="3269">
                  <c:v>33221</c:v>
                </c:pt>
                <c:pt idx="3270">
                  <c:v>33222</c:v>
                </c:pt>
                <c:pt idx="3271">
                  <c:v>33223</c:v>
                </c:pt>
                <c:pt idx="3272">
                  <c:v>33224</c:v>
                </c:pt>
                <c:pt idx="3273">
                  <c:v>33225</c:v>
                </c:pt>
                <c:pt idx="3274">
                  <c:v>33226</c:v>
                </c:pt>
                <c:pt idx="3275">
                  <c:v>33227</c:v>
                </c:pt>
                <c:pt idx="3276">
                  <c:v>33228</c:v>
                </c:pt>
                <c:pt idx="3277">
                  <c:v>33229</c:v>
                </c:pt>
                <c:pt idx="3278">
                  <c:v>33230</c:v>
                </c:pt>
                <c:pt idx="3279">
                  <c:v>33231</c:v>
                </c:pt>
                <c:pt idx="3280">
                  <c:v>33232</c:v>
                </c:pt>
                <c:pt idx="3281">
                  <c:v>33233</c:v>
                </c:pt>
                <c:pt idx="3282">
                  <c:v>33234</c:v>
                </c:pt>
                <c:pt idx="3283">
                  <c:v>33235</c:v>
                </c:pt>
                <c:pt idx="3284">
                  <c:v>33236</c:v>
                </c:pt>
                <c:pt idx="3285">
                  <c:v>33237</c:v>
                </c:pt>
                <c:pt idx="3286">
                  <c:v>33238</c:v>
                </c:pt>
                <c:pt idx="3287">
                  <c:v>33239</c:v>
                </c:pt>
                <c:pt idx="3288">
                  <c:v>33240</c:v>
                </c:pt>
                <c:pt idx="3289">
                  <c:v>33241</c:v>
                </c:pt>
                <c:pt idx="3290">
                  <c:v>33242</c:v>
                </c:pt>
                <c:pt idx="3291">
                  <c:v>33243</c:v>
                </c:pt>
                <c:pt idx="3292">
                  <c:v>33244</c:v>
                </c:pt>
                <c:pt idx="3293">
                  <c:v>33245</c:v>
                </c:pt>
                <c:pt idx="3294">
                  <c:v>33246</c:v>
                </c:pt>
                <c:pt idx="3295">
                  <c:v>33247</c:v>
                </c:pt>
                <c:pt idx="3296">
                  <c:v>33248</c:v>
                </c:pt>
                <c:pt idx="3297">
                  <c:v>33249</c:v>
                </c:pt>
                <c:pt idx="3298">
                  <c:v>33250</c:v>
                </c:pt>
                <c:pt idx="3299">
                  <c:v>33251</c:v>
                </c:pt>
                <c:pt idx="3300">
                  <c:v>33252</c:v>
                </c:pt>
                <c:pt idx="3301">
                  <c:v>33253</c:v>
                </c:pt>
                <c:pt idx="3302">
                  <c:v>33254</c:v>
                </c:pt>
                <c:pt idx="3303">
                  <c:v>33255</c:v>
                </c:pt>
                <c:pt idx="3304">
                  <c:v>33256</c:v>
                </c:pt>
                <c:pt idx="3305">
                  <c:v>33257</c:v>
                </c:pt>
                <c:pt idx="3306">
                  <c:v>33258</c:v>
                </c:pt>
                <c:pt idx="3307">
                  <c:v>33259</c:v>
                </c:pt>
                <c:pt idx="3308">
                  <c:v>33260</c:v>
                </c:pt>
                <c:pt idx="3309">
                  <c:v>33261</c:v>
                </c:pt>
                <c:pt idx="3310">
                  <c:v>33262</c:v>
                </c:pt>
                <c:pt idx="3311">
                  <c:v>33263</c:v>
                </c:pt>
                <c:pt idx="3312">
                  <c:v>33264</c:v>
                </c:pt>
                <c:pt idx="3313">
                  <c:v>33265</c:v>
                </c:pt>
                <c:pt idx="3314">
                  <c:v>33266</c:v>
                </c:pt>
                <c:pt idx="3315">
                  <c:v>33267</c:v>
                </c:pt>
                <c:pt idx="3316">
                  <c:v>33268</c:v>
                </c:pt>
                <c:pt idx="3317">
                  <c:v>33269</c:v>
                </c:pt>
                <c:pt idx="3318">
                  <c:v>33270</c:v>
                </c:pt>
                <c:pt idx="3319">
                  <c:v>33271</c:v>
                </c:pt>
                <c:pt idx="3320">
                  <c:v>33272</c:v>
                </c:pt>
                <c:pt idx="3321">
                  <c:v>33273</c:v>
                </c:pt>
                <c:pt idx="3322">
                  <c:v>33274</c:v>
                </c:pt>
                <c:pt idx="3323">
                  <c:v>33275</c:v>
                </c:pt>
                <c:pt idx="3324">
                  <c:v>33276</c:v>
                </c:pt>
                <c:pt idx="3325">
                  <c:v>33277</c:v>
                </c:pt>
                <c:pt idx="3326">
                  <c:v>33278</c:v>
                </c:pt>
                <c:pt idx="3327">
                  <c:v>33279</c:v>
                </c:pt>
                <c:pt idx="3328">
                  <c:v>33280</c:v>
                </c:pt>
                <c:pt idx="3329">
                  <c:v>33281</c:v>
                </c:pt>
                <c:pt idx="3330">
                  <c:v>33282</c:v>
                </c:pt>
                <c:pt idx="3331">
                  <c:v>33283</c:v>
                </c:pt>
                <c:pt idx="3332">
                  <c:v>33284</c:v>
                </c:pt>
                <c:pt idx="3333">
                  <c:v>33285</c:v>
                </c:pt>
                <c:pt idx="3334">
                  <c:v>33286</c:v>
                </c:pt>
                <c:pt idx="3335">
                  <c:v>33287</c:v>
                </c:pt>
                <c:pt idx="3336">
                  <c:v>33288</c:v>
                </c:pt>
                <c:pt idx="3337">
                  <c:v>33289</c:v>
                </c:pt>
                <c:pt idx="3338">
                  <c:v>33290</c:v>
                </c:pt>
                <c:pt idx="3339">
                  <c:v>33291</c:v>
                </c:pt>
                <c:pt idx="3340">
                  <c:v>33292</c:v>
                </c:pt>
                <c:pt idx="3341">
                  <c:v>33293</c:v>
                </c:pt>
                <c:pt idx="3342">
                  <c:v>33294</c:v>
                </c:pt>
                <c:pt idx="3343">
                  <c:v>33295</c:v>
                </c:pt>
                <c:pt idx="3344">
                  <c:v>33296</c:v>
                </c:pt>
                <c:pt idx="3345">
                  <c:v>33297</c:v>
                </c:pt>
                <c:pt idx="3346">
                  <c:v>33298</c:v>
                </c:pt>
                <c:pt idx="3347">
                  <c:v>33299</c:v>
                </c:pt>
                <c:pt idx="3348">
                  <c:v>33300</c:v>
                </c:pt>
                <c:pt idx="3349">
                  <c:v>33301</c:v>
                </c:pt>
                <c:pt idx="3350">
                  <c:v>33302</c:v>
                </c:pt>
                <c:pt idx="3351">
                  <c:v>33303</c:v>
                </c:pt>
                <c:pt idx="3352">
                  <c:v>33304</c:v>
                </c:pt>
                <c:pt idx="3353">
                  <c:v>33305</c:v>
                </c:pt>
                <c:pt idx="3354">
                  <c:v>33306</c:v>
                </c:pt>
                <c:pt idx="3355">
                  <c:v>33307</c:v>
                </c:pt>
                <c:pt idx="3356">
                  <c:v>33308</c:v>
                </c:pt>
                <c:pt idx="3357">
                  <c:v>33309</c:v>
                </c:pt>
                <c:pt idx="3358">
                  <c:v>33310</c:v>
                </c:pt>
                <c:pt idx="3359">
                  <c:v>33311</c:v>
                </c:pt>
                <c:pt idx="3360">
                  <c:v>33312</c:v>
                </c:pt>
                <c:pt idx="3361">
                  <c:v>33313</c:v>
                </c:pt>
                <c:pt idx="3362">
                  <c:v>33314</c:v>
                </c:pt>
                <c:pt idx="3363">
                  <c:v>33315</c:v>
                </c:pt>
                <c:pt idx="3364">
                  <c:v>33316</c:v>
                </c:pt>
                <c:pt idx="3365">
                  <c:v>33317</c:v>
                </c:pt>
                <c:pt idx="3366">
                  <c:v>33318</c:v>
                </c:pt>
                <c:pt idx="3367">
                  <c:v>33319</c:v>
                </c:pt>
                <c:pt idx="3368">
                  <c:v>33320</c:v>
                </c:pt>
                <c:pt idx="3369">
                  <c:v>33321</c:v>
                </c:pt>
                <c:pt idx="3370">
                  <c:v>33322</c:v>
                </c:pt>
                <c:pt idx="3371">
                  <c:v>33323</c:v>
                </c:pt>
                <c:pt idx="3372">
                  <c:v>33324</c:v>
                </c:pt>
                <c:pt idx="3373">
                  <c:v>33325</c:v>
                </c:pt>
                <c:pt idx="3374">
                  <c:v>33326</c:v>
                </c:pt>
                <c:pt idx="3375">
                  <c:v>33327</c:v>
                </c:pt>
                <c:pt idx="3376">
                  <c:v>33328</c:v>
                </c:pt>
                <c:pt idx="3377">
                  <c:v>33329</c:v>
                </c:pt>
                <c:pt idx="3378">
                  <c:v>33330</c:v>
                </c:pt>
                <c:pt idx="3379">
                  <c:v>33331</c:v>
                </c:pt>
                <c:pt idx="3380">
                  <c:v>33332</c:v>
                </c:pt>
                <c:pt idx="3381">
                  <c:v>33333</c:v>
                </c:pt>
                <c:pt idx="3382">
                  <c:v>33334</c:v>
                </c:pt>
                <c:pt idx="3383">
                  <c:v>33335</c:v>
                </c:pt>
                <c:pt idx="3384">
                  <c:v>33336</c:v>
                </c:pt>
                <c:pt idx="3385">
                  <c:v>33337</c:v>
                </c:pt>
                <c:pt idx="3386">
                  <c:v>33338</c:v>
                </c:pt>
                <c:pt idx="3387">
                  <c:v>33339</c:v>
                </c:pt>
                <c:pt idx="3388">
                  <c:v>33340</c:v>
                </c:pt>
                <c:pt idx="3389">
                  <c:v>33341</c:v>
                </c:pt>
                <c:pt idx="3390">
                  <c:v>33342</c:v>
                </c:pt>
                <c:pt idx="3391">
                  <c:v>33343</c:v>
                </c:pt>
                <c:pt idx="3392">
                  <c:v>33344</c:v>
                </c:pt>
                <c:pt idx="3393">
                  <c:v>33345</c:v>
                </c:pt>
                <c:pt idx="3394">
                  <c:v>33346</c:v>
                </c:pt>
                <c:pt idx="3395">
                  <c:v>33347</c:v>
                </c:pt>
                <c:pt idx="3396">
                  <c:v>33348</c:v>
                </c:pt>
                <c:pt idx="3397">
                  <c:v>33349</c:v>
                </c:pt>
                <c:pt idx="3398">
                  <c:v>33350</c:v>
                </c:pt>
                <c:pt idx="3399">
                  <c:v>33351</c:v>
                </c:pt>
                <c:pt idx="3400">
                  <c:v>33352</c:v>
                </c:pt>
                <c:pt idx="3401">
                  <c:v>33353</c:v>
                </c:pt>
                <c:pt idx="3402">
                  <c:v>33354</c:v>
                </c:pt>
                <c:pt idx="3403">
                  <c:v>33355</c:v>
                </c:pt>
                <c:pt idx="3404">
                  <c:v>33356</c:v>
                </c:pt>
                <c:pt idx="3405">
                  <c:v>33357</c:v>
                </c:pt>
                <c:pt idx="3406">
                  <c:v>33358</c:v>
                </c:pt>
                <c:pt idx="3407">
                  <c:v>33359</c:v>
                </c:pt>
                <c:pt idx="3408">
                  <c:v>33360</c:v>
                </c:pt>
                <c:pt idx="3409">
                  <c:v>33361</c:v>
                </c:pt>
                <c:pt idx="3410">
                  <c:v>33362</c:v>
                </c:pt>
                <c:pt idx="3411">
                  <c:v>33363</c:v>
                </c:pt>
                <c:pt idx="3412">
                  <c:v>33364</c:v>
                </c:pt>
                <c:pt idx="3413">
                  <c:v>33365</c:v>
                </c:pt>
                <c:pt idx="3414">
                  <c:v>33366</c:v>
                </c:pt>
                <c:pt idx="3415">
                  <c:v>33367</c:v>
                </c:pt>
                <c:pt idx="3416">
                  <c:v>33368</c:v>
                </c:pt>
                <c:pt idx="3417">
                  <c:v>33369</c:v>
                </c:pt>
                <c:pt idx="3418">
                  <c:v>33370</c:v>
                </c:pt>
                <c:pt idx="3419">
                  <c:v>33371</c:v>
                </c:pt>
                <c:pt idx="3420">
                  <c:v>33372</c:v>
                </c:pt>
                <c:pt idx="3421">
                  <c:v>33373</c:v>
                </c:pt>
                <c:pt idx="3422">
                  <c:v>33374</c:v>
                </c:pt>
                <c:pt idx="3423">
                  <c:v>33375</c:v>
                </c:pt>
                <c:pt idx="3424">
                  <c:v>33376</c:v>
                </c:pt>
                <c:pt idx="3425">
                  <c:v>33377</c:v>
                </c:pt>
                <c:pt idx="3426">
                  <c:v>33378</c:v>
                </c:pt>
                <c:pt idx="3427">
                  <c:v>33379</c:v>
                </c:pt>
                <c:pt idx="3428">
                  <c:v>33380</c:v>
                </c:pt>
                <c:pt idx="3429">
                  <c:v>33381</c:v>
                </c:pt>
                <c:pt idx="3430">
                  <c:v>33382</c:v>
                </c:pt>
                <c:pt idx="3431">
                  <c:v>33383</c:v>
                </c:pt>
                <c:pt idx="3432">
                  <c:v>33384</c:v>
                </c:pt>
                <c:pt idx="3433">
                  <c:v>33385</c:v>
                </c:pt>
                <c:pt idx="3434">
                  <c:v>33386</c:v>
                </c:pt>
                <c:pt idx="3435">
                  <c:v>33387</c:v>
                </c:pt>
                <c:pt idx="3436">
                  <c:v>33388</c:v>
                </c:pt>
                <c:pt idx="3437">
                  <c:v>33389</c:v>
                </c:pt>
                <c:pt idx="3438">
                  <c:v>33390</c:v>
                </c:pt>
                <c:pt idx="3439">
                  <c:v>33391</c:v>
                </c:pt>
                <c:pt idx="3440">
                  <c:v>33392</c:v>
                </c:pt>
                <c:pt idx="3441">
                  <c:v>33393</c:v>
                </c:pt>
                <c:pt idx="3442">
                  <c:v>33394</c:v>
                </c:pt>
                <c:pt idx="3443">
                  <c:v>33395</c:v>
                </c:pt>
                <c:pt idx="3444">
                  <c:v>33396</c:v>
                </c:pt>
                <c:pt idx="3445">
                  <c:v>33397</c:v>
                </c:pt>
                <c:pt idx="3446">
                  <c:v>33398</c:v>
                </c:pt>
                <c:pt idx="3447">
                  <c:v>33399</c:v>
                </c:pt>
                <c:pt idx="3448">
                  <c:v>33400</c:v>
                </c:pt>
                <c:pt idx="3449">
                  <c:v>33401</c:v>
                </c:pt>
                <c:pt idx="3450">
                  <c:v>33402</c:v>
                </c:pt>
                <c:pt idx="3451">
                  <c:v>33403</c:v>
                </c:pt>
                <c:pt idx="3452">
                  <c:v>33404</c:v>
                </c:pt>
                <c:pt idx="3453">
                  <c:v>33405</c:v>
                </c:pt>
                <c:pt idx="3454">
                  <c:v>33406</c:v>
                </c:pt>
                <c:pt idx="3455">
                  <c:v>33407</c:v>
                </c:pt>
                <c:pt idx="3456">
                  <c:v>33408</c:v>
                </c:pt>
                <c:pt idx="3457">
                  <c:v>33409</c:v>
                </c:pt>
                <c:pt idx="3458">
                  <c:v>33410</c:v>
                </c:pt>
                <c:pt idx="3459">
                  <c:v>33411</c:v>
                </c:pt>
                <c:pt idx="3460">
                  <c:v>33412</c:v>
                </c:pt>
                <c:pt idx="3461">
                  <c:v>33413</c:v>
                </c:pt>
                <c:pt idx="3462">
                  <c:v>33414</c:v>
                </c:pt>
                <c:pt idx="3463">
                  <c:v>33415</c:v>
                </c:pt>
                <c:pt idx="3464">
                  <c:v>33416</c:v>
                </c:pt>
                <c:pt idx="3465">
                  <c:v>33417</c:v>
                </c:pt>
                <c:pt idx="3466">
                  <c:v>33418</c:v>
                </c:pt>
                <c:pt idx="3467">
                  <c:v>33419</c:v>
                </c:pt>
                <c:pt idx="3468">
                  <c:v>33420</c:v>
                </c:pt>
                <c:pt idx="3469">
                  <c:v>33421</c:v>
                </c:pt>
                <c:pt idx="3470">
                  <c:v>33422</c:v>
                </c:pt>
                <c:pt idx="3471">
                  <c:v>33423</c:v>
                </c:pt>
                <c:pt idx="3472">
                  <c:v>33424</c:v>
                </c:pt>
                <c:pt idx="3473">
                  <c:v>33425</c:v>
                </c:pt>
                <c:pt idx="3474">
                  <c:v>33426</c:v>
                </c:pt>
                <c:pt idx="3475">
                  <c:v>33427</c:v>
                </c:pt>
                <c:pt idx="3476">
                  <c:v>33428</c:v>
                </c:pt>
                <c:pt idx="3477">
                  <c:v>33429</c:v>
                </c:pt>
                <c:pt idx="3478">
                  <c:v>33430</c:v>
                </c:pt>
                <c:pt idx="3479">
                  <c:v>33431</c:v>
                </c:pt>
                <c:pt idx="3480">
                  <c:v>33432</c:v>
                </c:pt>
                <c:pt idx="3481">
                  <c:v>33433</c:v>
                </c:pt>
                <c:pt idx="3482">
                  <c:v>33434</c:v>
                </c:pt>
                <c:pt idx="3483">
                  <c:v>33435</c:v>
                </c:pt>
                <c:pt idx="3484">
                  <c:v>33436</c:v>
                </c:pt>
                <c:pt idx="3485">
                  <c:v>33437</c:v>
                </c:pt>
                <c:pt idx="3486">
                  <c:v>33438</c:v>
                </c:pt>
                <c:pt idx="3487">
                  <c:v>33439</c:v>
                </c:pt>
                <c:pt idx="3488">
                  <c:v>33440</c:v>
                </c:pt>
                <c:pt idx="3489">
                  <c:v>33441</c:v>
                </c:pt>
                <c:pt idx="3490">
                  <c:v>33442</c:v>
                </c:pt>
                <c:pt idx="3491">
                  <c:v>33443</c:v>
                </c:pt>
                <c:pt idx="3492">
                  <c:v>33444</c:v>
                </c:pt>
                <c:pt idx="3493">
                  <c:v>33445</c:v>
                </c:pt>
                <c:pt idx="3494">
                  <c:v>33446</c:v>
                </c:pt>
                <c:pt idx="3495">
                  <c:v>33447</c:v>
                </c:pt>
                <c:pt idx="3496">
                  <c:v>33448</c:v>
                </c:pt>
                <c:pt idx="3497">
                  <c:v>33449</c:v>
                </c:pt>
                <c:pt idx="3498">
                  <c:v>33450</c:v>
                </c:pt>
                <c:pt idx="3499">
                  <c:v>33451</c:v>
                </c:pt>
                <c:pt idx="3500">
                  <c:v>33452</c:v>
                </c:pt>
                <c:pt idx="3501">
                  <c:v>33453</c:v>
                </c:pt>
                <c:pt idx="3502">
                  <c:v>33454</c:v>
                </c:pt>
                <c:pt idx="3503">
                  <c:v>33455</c:v>
                </c:pt>
                <c:pt idx="3504">
                  <c:v>33456</c:v>
                </c:pt>
                <c:pt idx="3505">
                  <c:v>33457</c:v>
                </c:pt>
                <c:pt idx="3506">
                  <c:v>33458</c:v>
                </c:pt>
                <c:pt idx="3507">
                  <c:v>33459</c:v>
                </c:pt>
                <c:pt idx="3508">
                  <c:v>33460</c:v>
                </c:pt>
                <c:pt idx="3509">
                  <c:v>33461</c:v>
                </c:pt>
                <c:pt idx="3510">
                  <c:v>33462</c:v>
                </c:pt>
                <c:pt idx="3511">
                  <c:v>33463</c:v>
                </c:pt>
                <c:pt idx="3512">
                  <c:v>33464</c:v>
                </c:pt>
                <c:pt idx="3513">
                  <c:v>33465</c:v>
                </c:pt>
                <c:pt idx="3514">
                  <c:v>33466</c:v>
                </c:pt>
                <c:pt idx="3515">
                  <c:v>33467</c:v>
                </c:pt>
                <c:pt idx="3516">
                  <c:v>33468</c:v>
                </c:pt>
                <c:pt idx="3517">
                  <c:v>33469</c:v>
                </c:pt>
                <c:pt idx="3518">
                  <c:v>33470</c:v>
                </c:pt>
                <c:pt idx="3519">
                  <c:v>33471</c:v>
                </c:pt>
                <c:pt idx="3520">
                  <c:v>33472</c:v>
                </c:pt>
                <c:pt idx="3521">
                  <c:v>33473</c:v>
                </c:pt>
                <c:pt idx="3522">
                  <c:v>33474</c:v>
                </c:pt>
                <c:pt idx="3523">
                  <c:v>33475</c:v>
                </c:pt>
                <c:pt idx="3524">
                  <c:v>33476</c:v>
                </c:pt>
                <c:pt idx="3525">
                  <c:v>33477</c:v>
                </c:pt>
                <c:pt idx="3526">
                  <c:v>33478</c:v>
                </c:pt>
                <c:pt idx="3527">
                  <c:v>33479</c:v>
                </c:pt>
                <c:pt idx="3528">
                  <c:v>33480</c:v>
                </c:pt>
                <c:pt idx="3529">
                  <c:v>33481</c:v>
                </c:pt>
                <c:pt idx="3530">
                  <c:v>33482</c:v>
                </c:pt>
                <c:pt idx="3531">
                  <c:v>33483</c:v>
                </c:pt>
                <c:pt idx="3532">
                  <c:v>33484</c:v>
                </c:pt>
                <c:pt idx="3533">
                  <c:v>33485</c:v>
                </c:pt>
                <c:pt idx="3534">
                  <c:v>33486</c:v>
                </c:pt>
                <c:pt idx="3535">
                  <c:v>33487</c:v>
                </c:pt>
                <c:pt idx="3536">
                  <c:v>33488</c:v>
                </c:pt>
                <c:pt idx="3537">
                  <c:v>33489</c:v>
                </c:pt>
                <c:pt idx="3538">
                  <c:v>33490</c:v>
                </c:pt>
                <c:pt idx="3539">
                  <c:v>33491</c:v>
                </c:pt>
                <c:pt idx="3540">
                  <c:v>33492</c:v>
                </c:pt>
                <c:pt idx="3541">
                  <c:v>33493</c:v>
                </c:pt>
                <c:pt idx="3542">
                  <c:v>33494</c:v>
                </c:pt>
                <c:pt idx="3543">
                  <c:v>33495</c:v>
                </c:pt>
                <c:pt idx="3544">
                  <c:v>33496</c:v>
                </c:pt>
                <c:pt idx="3545">
                  <c:v>33497</c:v>
                </c:pt>
                <c:pt idx="3546">
                  <c:v>33498</c:v>
                </c:pt>
                <c:pt idx="3547">
                  <c:v>33499</c:v>
                </c:pt>
                <c:pt idx="3548">
                  <c:v>33500</c:v>
                </c:pt>
                <c:pt idx="3549">
                  <c:v>33501</c:v>
                </c:pt>
                <c:pt idx="3550">
                  <c:v>33502</c:v>
                </c:pt>
                <c:pt idx="3551">
                  <c:v>33503</c:v>
                </c:pt>
                <c:pt idx="3552">
                  <c:v>33504</c:v>
                </c:pt>
                <c:pt idx="3553">
                  <c:v>33505</c:v>
                </c:pt>
                <c:pt idx="3554">
                  <c:v>33506</c:v>
                </c:pt>
                <c:pt idx="3555">
                  <c:v>33507</c:v>
                </c:pt>
                <c:pt idx="3556">
                  <c:v>33508</c:v>
                </c:pt>
                <c:pt idx="3557">
                  <c:v>33509</c:v>
                </c:pt>
                <c:pt idx="3558">
                  <c:v>33510</c:v>
                </c:pt>
                <c:pt idx="3559">
                  <c:v>33511</c:v>
                </c:pt>
                <c:pt idx="3560">
                  <c:v>33512</c:v>
                </c:pt>
                <c:pt idx="3561">
                  <c:v>33513</c:v>
                </c:pt>
                <c:pt idx="3562">
                  <c:v>33514</c:v>
                </c:pt>
                <c:pt idx="3563">
                  <c:v>33515</c:v>
                </c:pt>
                <c:pt idx="3564">
                  <c:v>33516</c:v>
                </c:pt>
                <c:pt idx="3565">
                  <c:v>33517</c:v>
                </c:pt>
                <c:pt idx="3566">
                  <c:v>33518</c:v>
                </c:pt>
                <c:pt idx="3567">
                  <c:v>33519</c:v>
                </c:pt>
                <c:pt idx="3568">
                  <c:v>33520</c:v>
                </c:pt>
                <c:pt idx="3569">
                  <c:v>33521</c:v>
                </c:pt>
                <c:pt idx="3570">
                  <c:v>33522</c:v>
                </c:pt>
                <c:pt idx="3571">
                  <c:v>33523</c:v>
                </c:pt>
                <c:pt idx="3572">
                  <c:v>33524</c:v>
                </c:pt>
                <c:pt idx="3573">
                  <c:v>33525</c:v>
                </c:pt>
                <c:pt idx="3574">
                  <c:v>33526</c:v>
                </c:pt>
                <c:pt idx="3575">
                  <c:v>33527</c:v>
                </c:pt>
                <c:pt idx="3576">
                  <c:v>33528</c:v>
                </c:pt>
                <c:pt idx="3577">
                  <c:v>33529</c:v>
                </c:pt>
                <c:pt idx="3578">
                  <c:v>33530</c:v>
                </c:pt>
                <c:pt idx="3579">
                  <c:v>33531</c:v>
                </c:pt>
                <c:pt idx="3580">
                  <c:v>33532</c:v>
                </c:pt>
                <c:pt idx="3581">
                  <c:v>33533</c:v>
                </c:pt>
                <c:pt idx="3582">
                  <c:v>33534</c:v>
                </c:pt>
                <c:pt idx="3583">
                  <c:v>33535</c:v>
                </c:pt>
                <c:pt idx="3584">
                  <c:v>33536</c:v>
                </c:pt>
                <c:pt idx="3585">
                  <c:v>33537</c:v>
                </c:pt>
                <c:pt idx="3586">
                  <c:v>33538</c:v>
                </c:pt>
                <c:pt idx="3587">
                  <c:v>33539</c:v>
                </c:pt>
                <c:pt idx="3588">
                  <c:v>33540</c:v>
                </c:pt>
                <c:pt idx="3589">
                  <c:v>33541</c:v>
                </c:pt>
                <c:pt idx="3590">
                  <c:v>33542</c:v>
                </c:pt>
                <c:pt idx="3591">
                  <c:v>33543</c:v>
                </c:pt>
                <c:pt idx="3592">
                  <c:v>33544</c:v>
                </c:pt>
                <c:pt idx="3593">
                  <c:v>33545</c:v>
                </c:pt>
                <c:pt idx="3594">
                  <c:v>33546</c:v>
                </c:pt>
                <c:pt idx="3595">
                  <c:v>33547</c:v>
                </c:pt>
                <c:pt idx="3596">
                  <c:v>33548</c:v>
                </c:pt>
                <c:pt idx="3597">
                  <c:v>33549</c:v>
                </c:pt>
                <c:pt idx="3598">
                  <c:v>33550</c:v>
                </c:pt>
                <c:pt idx="3599">
                  <c:v>33551</c:v>
                </c:pt>
                <c:pt idx="3600">
                  <c:v>33552</c:v>
                </c:pt>
                <c:pt idx="3601">
                  <c:v>33553</c:v>
                </c:pt>
                <c:pt idx="3602">
                  <c:v>33554</c:v>
                </c:pt>
                <c:pt idx="3603">
                  <c:v>33555</c:v>
                </c:pt>
                <c:pt idx="3604">
                  <c:v>33556</c:v>
                </c:pt>
                <c:pt idx="3605">
                  <c:v>33557</c:v>
                </c:pt>
                <c:pt idx="3606">
                  <c:v>33558</c:v>
                </c:pt>
                <c:pt idx="3607">
                  <c:v>33559</c:v>
                </c:pt>
                <c:pt idx="3608">
                  <c:v>33560</c:v>
                </c:pt>
                <c:pt idx="3609">
                  <c:v>33561</c:v>
                </c:pt>
                <c:pt idx="3610">
                  <c:v>33562</c:v>
                </c:pt>
                <c:pt idx="3611">
                  <c:v>33563</c:v>
                </c:pt>
                <c:pt idx="3612">
                  <c:v>33564</c:v>
                </c:pt>
                <c:pt idx="3613">
                  <c:v>33565</c:v>
                </c:pt>
                <c:pt idx="3614">
                  <c:v>33566</c:v>
                </c:pt>
                <c:pt idx="3615">
                  <c:v>33567</c:v>
                </c:pt>
                <c:pt idx="3616">
                  <c:v>33568</c:v>
                </c:pt>
                <c:pt idx="3617">
                  <c:v>33569</c:v>
                </c:pt>
                <c:pt idx="3618">
                  <c:v>33570</c:v>
                </c:pt>
                <c:pt idx="3619">
                  <c:v>33571</c:v>
                </c:pt>
                <c:pt idx="3620">
                  <c:v>33572</c:v>
                </c:pt>
                <c:pt idx="3621">
                  <c:v>33573</c:v>
                </c:pt>
                <c:pt idx="3622">
                  <c:v>33574</c:v>
                </c:pt>
                <c:pt idx="3623">
                  <c:v>33575</c:v>
                </c:pt>
                <c:pt idx="3624">
                  <c:v>33576</c:v>
                </c:pt>
                <c:pt idx="3625">
                  <c:v>33577</c:v>
                </c:pt>
                <c:pt idx="3626">
                  <c:v>33578</c:v>
                </c:pt>
                <c:pt idx="3627">
                  <c:v>33579</c:v>
                </c:pt>
                <c:pt idx="3628">
                  <c:v>33580</c:v>
                </c:pt>
                <c:pt idx="3629">
                  <c:v>33581</c:v>
                </c:pt>
                <c:pt idx="3630">
                  <c:v>33582</c:v>
                </c:pt>
                <c:pt idx="3631">
                  <c:v>33583</c:v>
                </c:pt>
                <c:pt idx="3632">
                  <c:v>33584</c:v>
                </c:pt>
                <c:pt idx="3633">
                  <c:v>33585</c:v>
                </c:pt>
                <c:pt idx="3634">
                  <c:v>33586</c:v>
                </c:pt>
                <c:pt idx="3635">
                  <c:v>33587</c:v>
                </c:pt>
                <c:pt idx="3636">
                  <c:v>33588</c:v>
                </c:pt>
                <c:pt idx="3637">
                  <c:v>33589</c:v>
                </c:pt>
                <c:pt idx="3638">
                  <c:v>33590</c:v>
                </c:pt>
                <c:pt idx="3639">
                  <c:v>33591</c:v>
                </c:pt>
                <c:pt idx="3640">
                  <c:v>33592</c:v>
                </c:pt>
                <c:pt idx="3641">
                  <c:v>33593</c:v>
                </c:pt>
                <c:pt idx="3642">
                  <c:v>33594</c:v>
                </c:pt>
                <c:pt idx="3643">
                  <c:v>33595</c:v>
                </c:pt>
                <c:pt idx="3644">
                  <c:v>33596</c:v>
                </c:pt>
                <c:pt idx="3645">
                  <c:v>33597</c:v>
                </c:pt>
                <c:pt idx="3646">
                  <c:v>33598</c:v>
                </c:pt>
                <c:pt idx="3647">
                  <c:v>33599</c:v>
                </c:pt>
                <c:pt idx="3648">
                  <c:v>33600</c:v>
                </c:pt>
                <c:pt idx="3649">
                  <c:v>33601</c:v>
                </c:pt>
                <c:pt idx="3650">
                  <c:v>33602</c:v>
                </c:pt>
                <c:pt idx="3651">
                  <c:v>33603</c:v>
                </c:pt>
                <c:pt idx="3652">
                  <c:v>33604</c:v>
                </c:pt>
                <c:pt idx="3653">
                  <c:v>33605</c:v>
                </c:pt>
                <c:pt idx="3654">
                  <c:v>33606</c:v>
                </c:pt>
                <c:pt idx="3655">
                  <c:v>33607</c:v>
                </c:pt>
                <c:pt idx="3656">
                  <c:v>33608</c:v>
                </c:pt>
                <c:pt idx="3657">
                  <c:v>33609</c:v>
                </c:pt>
                <c:pt idx="3658">
                  <c:v>33610</c:v>
                </c:pt>
                <c:pt idx="3659">
                  <c:v>33611</c:v>
                </c:pt>
                <c:pt idx="3660">
                  <c:v>33612</c:v>
                </c:pt>
                <c:pt idx="3661">
                  <c:v>33613</c:v>
                </c:pt>
                <c:pt idx="3662">
                  <c:v>33614</c:v>
                </c:pt>
                <c:pt idx="3663">
                  <c:v>33615</c:v>
                </c:pt>
                <c:pt idx="3664">
                  <c:v>33616</c:v>
                </c:pt>
                <c:pt idx="3665">
                  <c:v>33617</c:v>
                </c:pt>
                <c:pt idx="3666">
                  <c:v>33618</c:v>
                </c:pt>
                <c:pt idx="3667">
                  <c:v>33619</c:v>
                </c:pt>
                <c:pt idx="3668">
                  <c:v>33620</c:v>
                </c:pt>
                <c:pt idx="3669">
                  <c:v>33621</c:v>
                </c:pt>
                <c:pt idx="3670">
                  <c:v>33622</c:v>
                </c:pt>
                <c:pt idx="3671">
                  <c:v>33623</c:v>
                </c:pt>
                <c:pt idx="3672">
                  <c:v>33624</c:v>
                </c:pt>
                <c:pt idx="3673">
                  <c:v>33625</c:v>
                </c:pt>
                <c:pt idx="3674">
                  <c:v>33626</c:v>
                </c:pt>
                <c:pt idx="3675">
                  <c:v>33627</c:v>
                </c:pt>
                <c:pt idx="3676">
                  <c:v>33628</c:v>
                </c:pt>
                <c:pt idx="3677">
                  <c:v>33629</c:v>
                </c:pt>
                <c:pt idx="3678">
                  <c:v>33630</c:v>
                </c:pt>
                <c:pt idx="3679">
                  <c:v>33631</c:v>
                </c:pt>
                <c:pt idx="3680">
                  <c:v>33632</c:v>
                </c:pt>
                <c:pt idx="3681">
                  <c:v>33633</c:v>
                </c:pt>
                <c:pt idx="3682">
                  <c:v>33634</c:v>
                </c:pt>
                <c:pt idx="3683">
                  <c:v>33635</c:v>
                </c:pt>
                <c:pt idx="3684">
                  <c:v>33636</c:v>
                </c:pt>
                <c:pt idx="3685">
                  <c:v>33637</c:v>
                </c:pt>
                <c:pt idx="3686">
                  <c:v>33638</c:v>
                </c:pt>
                <c:pt idx="3687">
                  <c:v>33639</c:v>
                </c:pt>
                <c:pt idx="3688">
                  <c:v>33640</c:v>
                </c:pt>
                <c:pt idx="3689">
                  <c:v>33641</c:v>
                </c:pt>
                <c:pt idx="3690">
                  <c:v>33642</c:v>
                </c:pt>
                <c:pt idx="3691">
                  <c:v>33643</c:v>
                </c:pt>
                <c:pt idx="3692">
                  <c:v>33644</c:v>
                </c:pt>
                <c:pt idx="3693">
                  <c:v>33645</c:v>
                </c:pt>
                <c:pt idx="3694">
                  <c:v>33646</c:v>
                </c:pt>
                <c:pt idx="3695">
                  <c:v>33647</c:v>
                </c:pt>
                <c:pt idx="3696">
                  <c:v>33648</c:v>
                </c:pt>
                <c:pt idx="3697">
                  <c:v>33649</c:v>
                </c:pt>
                <c:pt idx="3698">
                  <c:v>33650</c:v>
                </c:pt>
                <c:pt idx="3699">
                  <c:v>33651</c:v>
                </c:pt>
                <c:pt idx="3700">
                  <c:v>33652</c:v>
                </c:pt>
                <c:pt idx="3701">
                  <c:v>33653</c:v>
                </c:pt>
                <c:pt idx="3702">
                  <c:v>33654</c:v>
                </c:pt>
                <c:pt idx="3703">
                  <c:v>33655</c:v>
                </c:pt>
                <c:pt idx="3704">
                  <c:v>33656</c:v>
                </c:pt>
                <c:pt idx="3705">
                  <c:v>33657</c:v>
                </c:pt>
                <c:pt idx="3706">
                  <c:v>33658</c:v>
                </c:pt>
                <c:pt idx="3707">
                  <c:v>33659</c:v>
                </c:pt>
                <c:pt idx="3708">
                  <c:v>33660</c:v>
                </c:pt>
                <c:pt idx="3709">
                  <c:v>33661</c:v>
                </c:pt>
                <c:pt idx="3710">
                  <c:v>33662</c:v>
                </c:pt>
                <c:pt idx="3711">
                  <c:v>33663</c:v>
                </c:pt>
                <c:pt idx="3712">
                  <c:v>33664</c:v>
                </c:pt>
                <c:pt idx="3713">
                  <c:v>33665</c:v>
                </c:pt>
                <c:pt idx="3714">
                  <c:v>33666</c:v>
                </c:pt>
                <c:pt idx="3715">
                  <c:v>33667</c:v>
                </c:pt>
                <c:pt idx="3716">
                  <c:v>33668</c:v>
                </c:pt>
                <c:pt idx="3717">
                  <c:v>33669</c:v>
                </c:pt>
                <c:pt idx="3718">
                  <c:v>33670</c:v>
                </c:pt>
                <c:pt idx="3719">
                  <c:v>33671</c:v>
                </c:pt>
                <c:pt idx="3720">
                  <c:v>33672</c:v>
                </c:pt>
                <c:pt idx="3721">
                  <c:v>33673</c:v>
                </c:pt>
                <c:pt idx="3722">
                  <c:v>33674</c:v>
                </c:pt>
                <c:pt idx="3723">
                  <c:v>33675</c:v>
                </c:pt>
                <c:pt idx="3724">
                  <c:v>33676</c:v>
                </c:pt>
                <c:pt idx="3725">
                  <c:v>33677</c:v>
                </c:pt>
                <c:pt idx="3726">
                  <c:v>33678</c:v>
                </c:pt>
                <c:pt idx="3727">
                  <c:v>33679</c:v>
                </c:pt>
                <c:pt idx="3728">
                  <c:v>33680</c:v>
                </c:pt>
                <c:pt idx="3729">
                  <c:v>33681</c:v>
                </c:pt>
                <c:pt idx="3730">
                  <c:v>33682</c:v>
                </c:pt>
                <c:pt idx="3731">
                  <c:v>33683</c:v>
                </c:pt>
                <c:pt idx="3732">
                  <c:v>33684</c:v>
                </c:pt>
                <c:pt idx="3733">
                  <c:v>33685</c:v>
                </c:pt>
                <c:pt idx="3734">
                  <c:v>33686</c:v>
                </c:pt>
                <c:pt idx="3735">
                  <c:v>33687</c:v>
                </c:pt>
                <c:pt idx="3736">
                  <c:v>33688</c:v>
                </c:pt>
                <c:pt idx="3737">
                  <c:v>33689</c:v>
                </c:pt>
                <c:pt idx="3738">
                  <c:v>33690</c:v>
                </c:pt>
                <c:pt idx="3739">
                  <c:v>33691</c:v>
                </c:pt>
                <c:pt idx="3740">
                  <c:v>33692</c:v>
                </c:pt>
                <c:pt idx="3741">
                  <c:v>33693</c:v>
                </c:pt>
                <c:pt idx="3742">
                  <c:v>33694</c:v>
                </c:pt>
                <c:pt idx="3743">
                  <c:v>33695</c:v>
                </c:pt>
                <c:pt idx="3744">
                  <c:v>33696</c:v>
                </c:pt>
                <c:pt idx="3745">
                  <c:v>33697</c:v>
                </c:pt>
                <c:pt idx="3746">
                  <c:v>33698</c:v>
                </c:pt>
                <c:pt idx="3747">
                  <c:v>33699</c:v>
                </c:pt>
                <c:pt idx="3748">
                  <c:v>33700</c:v>
                </c:pt>
                <c:pt idx="3749">
                  <c:v>33701</c:v>
                </c:pt>
                <c:pt idx="3750">
                  <c:v>33702</c:v>
                </c:pt>
                <c:pt idx="3751">
                  <c:v>33703</c:v>
                </c:pt>
                <c:pt idx="3752">
                  <c:v>33704</c:v>
                </c:pt>
                <c:pt idx="3753">
                  <c:v>33705</c:v>
                </c:pt>
                <c:pt idx="3754">
                  <c:v>33706</c:v>
                </c:pt>
                <c:pt idx="3755">
                  <c:v>33707</c:v>
                </c:pt>
                <c:pt idx="3756">
                  <c:v>33708</c:v>
                </c:pt>
                <c:pt idx="3757">
                  <c:v>33709</c:v>
                </c:pt>
                <c:pt idx="3758">
                  <c:v>33710</c:v>
                </c:pt>
                <c:pt idx="3759">
                  <c:v>33711</c:v>
                </c:pt>
                <c:pt idx="3760">
                  <c:v>33712</c:v>
                </c:pt>
                <c:pt idx="3761">
                  <c:v>33713</c:v>
                </c:pt>
                <c:pt idx="3762">
                  <c:v>33714</c:v>
                </c:pt>
                <c:pt idx="3763">
                  <c:v>33715</c:v>
                </c:pt>
                <c:pt idx="3764">
                  <c:v>33716</c:v>
                </c:pt>
                <c:pt idx="3765">
                  <c:v>33717</c:v>
                </c:pt>
                <c:pt idx="3766">
                  <c:v>33718</c:v>
                </c:pt>
                <c:pt idx="3767">
                  <c:v>33719</c:v>
                </c:pt>
                <c:pt idx="3768">
                  <c:v>33720</c:v>
                </c:pt>
                <c:pt idx="3769">
                  <c:v>33721</c:v>
                </c:pt>
                <c:pt idx="3770">
                  <c:v>33722</c:v>
                </c:pt>
                <c:pt idx="3771">
                  <c:v>33723</c:v>
                </c:pt>
                <c:pt idx="3772">
                  <c:v>33724</c:v>
                </c:pt>
                <c:pt idx="3773">
                  <c:v>33725</c:v>
                </c:pt>
                <c:pt idx="3774">
                  <c:v>33726</c:v>
                </c:pt>
                <c:pt idx="3775">
                  <c:v>33727</c:v>
                </c:pt>
                <c:pt idx="3776">
                  <c:v>33728</c:v>
                </c:pt>
                <c:pt idx="3777">
                  <c:v>33729</c:v>
                </c:pt>
                <c:pt idx="3778">
                  <c:v>33730</c:v>
                </c:pt>
                <c:pt idx="3779">
                  <c:v>33731</c:v>
                </c:pt>
                <c:pt idx="3780">
                  <c:v>33732</c:v>
                </c:pt>
                <c:pt idx="3781">
                  <c:v>33733</c:v>
                </c:pt>
                <c:pt idx="3782">
                  <c:v>33734</c:v>
                </c:pt>
                <c:pt idx="3783">
                  <c:v>33735</c:v>
                </c:pt>
                <c:pt idx="3784">
                  <c:v>33736</c:v>
                </c:pt>
                <c:pt idx="3785">
                  <c:v>33737</c:v>
                </c:pt>
                <c:pt idx="3786">
                  <c:v>33738</c:v>
                </c:pt>
                <c:pt idx="3787">
                  <c:v>33739</c:v>
                </c:pt>
                <c:pt idx="3788">
                  <c:v>33740</c:v>
                </c:pt>
                <c:pt idx="3789">
                  <c:v>33741</c:v>
                </c:pt>
                <c:pt idx="3790">
                  <c:v>33742</c:v>
                </c:pt>
                <c:pt idx="3791">
                  <c:v>33743</c:v>
                </c:pt>
                <c:pt idx="3792">
                  <c:v>33744</c:v>
                </c:pt>
                <c:pt idx="3793">
                  <c:v>33745</c:v>
                </c:pt>
                <c:pt idx="3794">
                  <c:v>33746</c:v>
                </c:pt>
                <c:pt idx="3795">
                  <c:v>33747</c:v>
                </c:pt>
                <c:pt idx="3796">
                  <c:v>33748</c:v>
                </c:pt>
                <c:pt idx="3797">
                  <c:v>33749</c:v>
                </c:pt>
                <c:pt idx="3798">
                  <c:v>33750</c:v>
                </c:pt>
                <c:pt idx="3799">
                  <c:v>33751</c:v>
                </c:pt>
                <c:pt idx="3800">
                  <c:v>33752</c:v>
                </c:pt>
                <c:pt idx="3801">
                  <c:v>33753</c:v>
                </c:pt>
                <c:pt idx="3802">
                  <c:v>33754</c:v>
                </c:pt>
                <c:pt idx="3803">
                  <c:v>33755</c:v>
                </c:pt>
                <c:pt idx="3804">
                  <c:v>33756</c:v>
                </c:pt>
                <c:pt idx="3805">
                  <c:v>33757</c:v>
                </c:pt>
                <c:pt idx="3806">
                  <c:v>33758</c:v>
                </c:pt>
                <c:pt idx="3807">
                  <c:v>33759</c:v>
                </c:pt>
                <c:pt idx="3808">
                  <c:v>33760</c:v>
                </c:pt>
                <c:pt idx="3809">
                  <c:v>33761</c:v>
                </c:pt>
                <c:pt idx="3810">
                  <c:v>33762</c:v>
                </c:pt>
                <c:pt idx="3811">
                  <c:v>33763</c:v>
                </c:pt>
                <c:pt idx="3812">
                  <c:v>33764</c:v>
                </c:pt>
                <c:pt idx="3813">
                  <c:v>33765</c:v>
                </c:pt>
                <c:pt idx="3814">
                  <c:v>33766</c:v>
                </c:pt>
                <c:pt idx="3815">
                  <c:v>33767</c:v>
                </c:pt>
                <c:pt idx="3816">
                  <c:v>33768</c:v>
                </c:pt>
                <c:pt idx="3817">
                  <c:v>33769</c:v>
                </c:pt>
                <c:pt idx="3818">
                  <c:v>33770</c:v>
                </c:pt>
                <c:pt idx="3819">
                  <c:v>33771</c:v>
                </c:pt>
                <c:pt idx="3820">
                  <c:v>33772</c:v>
                </c:pt>
                <c:pt idx="3821">
                  <c:v>33773</c:v>
                </c:pt>
                <c:pt idx="3822">
                  <c:v>33774</c:v>
                </c:pt>
                <c:pt idx="3823">
                  <c:v>33775</c:v>
                </c:pt>
                <c:pt idx="3824">
                  <c:v>33776</c:v>
                </c:pt>
                <c:pt idx="3825">
                  <c:v>33777</c:v>
                </c:pt>
                <c:pt idx="3826">
                  <c:v>33778</c:v>
                </c:pt>
                <c:pt idx="3827">
                  <c:v>33779</c:v>
                </c:pt>
                <c:pt idx="3828">
                  <c:v>33780</c:v>
                </c:pt>
                <c:pt idx="3829">
                  <c:v>33781</c:v>
                </c:pt>
                <c:pt idx="3830">
                  <c:v>33782</c:v>
                </c:pt>
                <c:pt idx="3831">
                  <c:v>33783</c:v>
                </c:pt>
                <c:pt idx="3832">
                  <c:v>33784</c:v>
                </c:pt>
                <c:pt idx="3833">
                  <c:v>33785</c:v>
                </c:pt>
                <c:pt idx="3834">
                  <c:v>33786</c:v>
                </c:pt>
                <c:pt idx="3835">
                  <c:v>33787</c:v>
                </c:pt>
                <c:pt idx="3836">
                  <c:v>33788</c:v>
                </c:pt>
                <c:pt idx="3837">
                  <c:v>33789</c:v>
                </c:pt>
                <c:pt idx="3838">
                  <c:v>33790</c:v>
                </c:pt>
                <c:pt idx="3839">
                  <c:v>33791</c:v>
                </c:pt>
                <c:pt idx="3840">
                  <c:v>33792</c:v>
                </c:pt>
                <c:pt idx="3841">
                  <c:v>33793</c:v>
                </c:pt>
                <c:pt idx="3842">
                  <c:v>33794</c:v>
                </c:pt>
                <c:pt idx="3843">
                  <c:v>33795</c:v>
                </c:pt>
                <c:pt idx="3844">
                  <c:v>33796</c:v>
                </c:pt>
                <c:pt idx="3845">
                  <c:v>33797</c:v>
                </c:pt>
                <c:pt idx="3846">
                  <c:v>33798</c:v>
                </c:pt>
                <c:pt idx="3847">
                  <c:v>33799</c:v>
                </c:pt>
                <c:pt idx="3848">
                  <c:v>33800</c:v>
                </c:pt>
                <c:pt idx="3849">
                  <c:v>33801</c:v>
                </c:pt>
                <c:pt idx="3850">
                  <c:v>33802</c:v>
                </c:pt>
                <c:pt idx="3851">
                  <c:v>33803</c:v>
                </c:pt>
                <c:pt idx="3852">
                  <c:v>33804</c:v>
                </c:pt>
                <c:pt idx="3853">
                  <c:v>33805</c:v>
                </c:pt>
                <c:pt idx="3854">
                  <c:v>33806</c:v>
                </c:pt>
                <c:pt idx="3855">
                  <c:v>33807</c:v>
                </c:pt>
                <c:pt idx="3856">
                  <c:v>33808</c:v>
                </c:pt>
                <c:pt idx="3857">
                  <c:v>33809</c:v>
                </c:pt>
                <c:pt idx="3858">
                  <c:v>33810</c:v>
                </c:pt>
                <c:pt idx="3859">
                  <c:v>33811</c:v>
                </c:pt>
                <c:pt idx="3860">
                  <c:v>33812</c:v>
                </c:pt>
                <c:pt idx="3861">
                  <c:v>33813</c:v>
                </c:pt>
                <c:pt idx="3862">
                  <c:v>33814</c:v>
                </c:pt>
                <c:pt idx="3863">
                  <c:v>33815</c:v>
                </c:pt>
                <c:pt idx="3864">
                  <c:v>33816</c:v>
                </c:pt>
                <c:pt idx="3865">
                  <c:v>33817</c:v>
                </c:pt>
                <c:pt idx="3866">
                  <c:v>33818</c:v>
                </c:pt>
                <c:pt idx="3867">
                  <c:v>33819</c:v>
                </c:pt>
                <c:pt idx="3868">
                  <c:v>33820</c:v>
                </c:pt>
                <c:pt idx="3869">
                  <c:v>33821</c:v>
                </c:pt>
                <c:pt idx="3870">
                  <c:v>33822</c:v>
                </c:pt>
                <c:pt idx="3871">
                  <c:v>33823</c:v>
                </c:pt>
                <c:pt idx="3872">
                  <c:v>33824</c:v>
                </c:pt>
                <c:pt idx="3873">
                  <c:v>33825</c:v>
                </c:pt>
                <c:pt idx="3874">
                  <c:v>33826</c:v>
                </c:pt>
                <c:pt idx="3875">
                  <c:v>33827</c:v>
                </c:pt>
                <c:pt idx="3876">
                  <c:v>33828</c:v>
                </c:pt>
                <c:pt idx="3877">
                  <c:v>33829</c:v>
                </c:pt>
                <c:pt idx="3878">
                  <c:v>33830</c:v>
                </c:pt>
                <c:pt idx="3879">
                  <c:v>33831</c:v>
                </c:pt>
                <c:pt idx="3880">
                  <c:v>33832</c:v>
                </c:pt>
                <c:pt idx="3881">
                  <c:v>33833</c:v>
                </c:pt>
                <c:pt idx="3882">
                  <c:v>33834</c:v>
                </c:pt>
                <c:pt idx="3883">
                  <c:v>33835</c:v>
                </c:pt>
                <c:pt idx="3884">
                  <c:v>33836</c:v>
                </c:pt>
                <c:pt idx="3885">
                  <c:v>33837</c:v>
                </c:pt>
                <c:pt idx="3886">
                  <c:v>33838</c:v>
                </c:pt>
                <c:pt idx="3887">
                  <c:v>33839</c:v>
                </c:pt>
                <c:pt idx="3888">
                  <c:v>33840</c:v>
                </c:pt>
                <c:pt idx="3889">
                  <c:v>33841</c:v>
                </c:pt>
                <c:pt idx="3890">
                  <c:v>33842</c:v>
                </c:pt>
                <c:pt idx="3891">
                  <c:v>33843</c:v>
                </c:pt>
                <c:pt idx="3892">
                  <c:v>33844</c:v>
                </c:pt>
                <c:pt idx="3893">
                  <c:v>33845</c:v>
                </c:pt>
                <c:pt idx="3894">
                  <c:v>33846</c:v>
                </c:pt>
                <c:pt idx="3895">
                  <c:v>33847</c:v>
                </c:pt>
                <c:pt idx="3896">
                  <c:v>33848</c:v>
                </c:pt>
                <c:pt idx="3897">
                  <c:v>33849</c:v>
                </c:pt>
                <c:pt idx="3898">
                  <c:v>33850</c:v>
                </c:pt>
                <c:pt idx="3899">
                  <c:v>33851</c:v>
                </c:pt>
                <c:pt idx="3900">
                  <c:v>33852</c:v>
                </c:pt>
                <c:pt idx="3901">
                  <c:v>33853</c:v>
                </c:pt>
                <c:pt idx="3902">
                  <c:v>33854</c:v>
                </c:pt>
                <c:pt idx="3903">
                  <c:v>33855</c:v>
                </c:pt>
                <c:pt idx="3904">
                  <c:v>33856</c:v>
                </c:pt>
                <c:pt idx="3905">
                  <c:v>33857</c:v>
                </c:pt>
                <c:pt idx="3906">
                  <c:v>33858</c:v>
                </c:pt>
                <c:pt idx="3907">
                  <c:v>33859</c:v>
                </c:pt>
                <c:pt idx="3908">
                  <c:v>33860</c:v>
                </c:pt>
                <c:pt idx="3909">
                  <c:v>33861</c:v>
                </c:pt>
                <c:pt idx="3910">
                  <c:v>33862</c:v>
                </c:pt>
                <c:pt idx="3911">
                  <c:v>33863</c:v>
                </c:pt>
                <c:pt idx="3912">
                  <c:v>33864</c:v>
                </c:pt>
                <c:pt idx="3913">
                  <c:v>33865</c:v>
                </c:pt>
                <c:pt idx="3914">
                  <c:v>33866</c:v>
                </c:pt>
                <c:pt idx="3915">
                  <c:v>33867</c:v>
                </c:pt>
                <c:pt idx="3916">
                  <c:v>33868</c:v>
                </c:pt>
                <c:pt idx="3917">
                  <c:v>33869</c:v>
                </c:pt>
                <c:pt idx="3918">
                  <c:v>33870</c:v>
                </c:pt>
                <c:pt idx="3919">
                  <c:v>33871</c:v>
                </c:pt>
                <c:pt idx="3920">
                  <c:v>33872</c:v>
                </c:pt>
                <c:pt idx="3921">
                  <c:v>33873</c:v>
                </c:pt>
                <c:pt idx="3922">
                  <c:v>33874</c:v>
                </c:pt>
                <c:pt idx="3923">
                  <c:v>33875</c:v>
                </c:pt>
                <c:pt idx="3924">
                  <c:v>33876</c:v>
                </c:pt>
                <c:pt idx="3925">
                  <c:v>33877</c:v>
                </c:pt>
                <c:pt idx="3926">
                  <c:v>33878</c:v>
                </c:pt>
                <c:pt idx="3927">
                  <c:v>33879</c:v>
                </c:pt>
                <c:pt idx="3928">
                  <c:v>33880</c:v>
                </c:pt>
                <c:pt idx="3929">
                  <c:v>33881</c:v>
                </c:pt>
                <c:pt idx="3930">
                  <c:v>33882</c:v>
                </c:pt>
                <c:pt idx="3931">
                  <c:v>33883</c:v>
                </c:pt>
                <c:pt idx="3932">
                  <c:v>33884</c:v>
                </c:pt>
                <c:pt idx="3933">
                  <c:v>33885</c:v>
                </c:pt>
                <c:pt idx="3934">
                  <c:v>33886</c:v>
                </c:pt>
                <c:pt idx="3935">
                  <c:v>33887</c:v>
                </c:pt>
                <c:pt idx="3936">
                  <c:v>33888</c:v>
                </c:pt>
                <c:pt idx="3937">
                  <c:v>33889</c:v>
                </c:pt>
                <c:pt idx="3938">
                  <c:v>33890</c:v>
                </c:pt>
                <c:pt idx="3939">
                  <c:v>33891</c:v>
                </c:pt>
                <c:pt idx="3940">
                  <c:v>33892</c:v>
                </c:pt>
                <c:pt idx="3941">
                  <c:v>33893</c:v>
                </c:pt>
                <c:pt idx="3942">
                  <c:v>33894</c:v>
                </c:pt>
                <c:pt idx="3943">
                  <c:v>33895</c:v>
                </c:pt>
                <c:pt idx="3944">
                  <c:v>33896</c:v>
                </c:pt>
                <c:pt idx="3945">
                  <c:v>33897</c:v>
                </c:pt>
                <c:pt idx="3946">
                  <c:v>33898</c:v>
                </c:pt>
                <c:pt idx="3947">
                  <c:v>33899</c:v>
                </c:pt>
                <c:pt idx="3948">
                  <c:v>33900</c:v>
                </c:pt>
                <c:pt idx="3949">
                  <c:v>33901</c:v>
                </c:pt>
                <c:pt idx="3950">
                  <c:v>33902</c:v>
                </c:pt>
                <c:pt idx="3951">
                  <c:v>33903</c:v>
                </c:pt>
                <c:pt idx="3952">
                  <c:v>33904</c:v>
                </c:pt>
                <c:pt idx="3953">
                  <c:v>33905</c:v>
                </c:pt>
                <c:pt idx="3954">
                  <c:v>33906</c:v>
                </c:pt>
                <c:pt idx="3955">
                  <c:v>33907</c:v>
                </c:pt>
                <c:pt idx="3956">
                  <c:v>33908</c:v>
                </c:pt>
                <c:pt idx="3957">
                  <c:v>33909</c:v>
                </c:pt>
                <c:pt idx="3958">
                  <c:v>33910</c:v>
                </c:pt>
                <c:pt idx="3959">
                  <c:v>33911</c:v>
                </c:pt>
                <c:pt idx="3960">
                  <c:v>33912</c:v>
                </c:pt>
                <c:pt idx="3961">
                  <c:v>33913</c:v>
                </c:pt>
                <c:pt idx="3962">
                  <c:v>33914</c:v>
                </c:pt>
                <c:pt idx="3963">
                  <c:v>33915</c:v>
                </c:pt>
                <c:pt idx="3964">
                  <c:v>33916</c:v>
                </c:pt>
                <c:pt idx="3965">
                  <c:v>33917</c:v>
                </c:pt>
                <c:pt idx="3966">
                  <c:v>33918</c:v>
                </c:pt>
                <c:pt idx="3967">
                  <c:v>33919</c:v>
                </c:pt>
                <c:pt idx="3968">
                  <c:v>33920</c:v>
                </c:pt>
                <c:pt idx="3969">
                  <c:v>33921</c:v>
                </c:pt>
                <c:pt idx="3970">
                  <c:v>33922</c:v>
                </c:pt>
                <c:pt idx="3971">
                  <c:v>33923</c:v>
                </c:pt>
                <c:pt idx="3972">
                  <c:v>33924</c:v>
                </c:pt>
                <c:pt idx="3973">
                  <c:v>33925</c:v>
                </c:pt>
                <c:pt idx="3974">
                  <c:v>33926</c:v>
                </c:pt>
                <c:pt idx="3975">
                  <c:v>33927</c:v>
                </c:pt>
                <c:pt idx="3976">
                  <c:v>33928</c:v>
                </c:pt>
                <c:pt idx="3977">
                  <c:v>33929</c:v>
                </c:pt>
                <c:pt idx="3978">
                  <c:v>33930</c:v>
                </c:pt>
                <c:pt idx="3979">
                  <c:v>33931</c:v>
                </c:pt>
                <c:pt idx="3980">
                  <c:v>33932</c:v>
                </c:pt>
                <c:pt idx="3981">
                  <c:v>33933</c:v>
                </c:pt>
                <c:pt idx="3982">
                  <c:v>33934</c:v>
                </c:pt>
                <c:pt idx="3983">
                  <c:v>33935</c:v>
                </c:pt>
                <c:pt idx="3984">
                  <c:v>33936</c:v>
                </c:pt>
                <c:pt idx="3985">
                  <c:v>33937</c:v>
                </c:pt>
                <c:pt idx="3986">
                  <c:v>33938</c:v>
                </c:pt>
                <c:pt idx="3987">
                  <c:v>33939</c:v>
                </c:pt>
                <c:pt idx="3988">
                  <c:v>33940</c:v>
                </c:pt>
                <c:pt idx="3989">
                  <c:v>33941</c:v>
                </c:pt>
                <c:pt idx="3990">
                  <c:v>33942</c:v>
                </c:pt>
                <c:pt idx="3991">
                  <c:v>33943</c:v>
                </c:pt>
                <c:pt idx="3992">
                  <c:v>33944</c:v>
                </c:pt>
                <c:pt idx="3993">
                  <c:v>33945</c:v>
                </c:pt>
                <c:pt idx="3994">
                  <c:v>33946</c:v>
                </c:pt>
                <c:pt idx="3995">
                  <c:v>33947</c:v>
                </c:pt>
                <c:pt idx="3996">
                  <c:v>33948</c:v>
                </c:pt>
                <c:pt idx="3997">
                  <c:v>33949</c:v>
                </c:pt>
                <c:pt idx="3998">
                  <c:v>33950</c:v>
                </c:pt>
                <c:pt idx="3999">
                  <c:v>33951</c:v>
                </c:pt>
                <c:pt idx="4000">
                  <c:v>33952</c:v>
                </c:pt>
                <c:pt idx="4001">
                  <c:v>33953</c:v>
                </c:pt>
                <c:pt idx="4002">
                  <c:v>33954</c:v>
                </c:pt>
                <c:pt idx="4003">
                  <c:v>33955</c:v>
                </c:pt>
                <c:pt idx="4004">
                  <c:v>33956</c:v>
                </c:pt>
                <c:pt idx="4005">
                  <c:v>33957</c:v>
                </c:pt>
                <c:pt idx="4006">
                  <c:v>33958</c:v>
                </c:pt>
                <c:pt idx="4007">
                  <c:v>33959</c:v>
                </c:pt>
                <c:pt idx="4008">
                  <c:v>33960</c:v>
                </c:pt>
                <c:pt idx="4009">
                  <c:v>33961</c:v>
                </c:pt>
                <c:pt idx="4010">
                  <c:v>33962</c:v>
                </c:pt>
                <c:pt idx="4011">
                  <c:v>33963</c:v>
                </c:pt>
                <c:pt idx="4012">
                  <c:v>33964</c:v>
                </c:pt>
                <c:pt idx="4013">
                  <c:v>33965</c:v>
                </c:pt>
                <c:pt idx="4014">
                  <c:v>33966</c:v>
                </c:pt>
                <c:pt idx="4015">
                  <c:v>33967</c:v>
                </c:pt>
                <c:pt idx="4016">
                  <c:v>33968</c:v>
                </c:pt>
                <c:pt idx="4017">
                  <c:v>33969</c:v>
                </c:pt>
                <c:pt idx="4018">
                  <c:v>33970</c:v>
                </c:pt>
                <c:pt idx="4019">
                  <c:v>33971</c:v>
                </c:pt>
                <c:pt idx="4020">
                  <c:v>33972</c:v>
                </c:pt>
                <c:pt idx="4021">
                  <c:v>33973</c:v>
                </c:pt>
                <c:pt idx="4022">
                  <c:v>33974</c:v>
                </c:pt>
                <c:pt idx="4023">
                  <c:v>33975</c:v>
                </c:pt>
                <c:pt idx="4024">
                  <c:v>33976</c:v>
                </c:pt>
                <c:pt idx="4025">
                  <c:v>33977</c:v>
                </c:pt>
                <c:pt idx="4026">
                  <c:v>33978</c:v>
                </c:pt>
                <c:pt idx="4027">
                  <c:v>33979</c:v>
                </c:pt>
                <c:pt idx="4028">
                  <c:v>33980</c:v>
                </c:pt>
                <c:pt idx="4029">
                  <c:v>33981</c:v>
                </c:pt>
                <c:pt idx="4030">
                  <c:v>33982</c:v>
                </c:pt>
                <c:pt idx="4031">
                  <c:v>33983</c:v>
                </c:pt>
                <c:pt idx="4032">
                  <c:v>33984</c:v>
                </c:pt>
                <c:pt idx="4033">
                  <c:v>33985</c:v>
                </c:pt>
                <c:pt idx="4034">
                  <c:v>33986</c:v>
                </c:pt>
                <c:pt idx="4035">
                  <c:v>33987</c:v>
                </c:pt>
                <c:pt idx="4036">
                  <c:v>33988</c:v>
                </c:pt>
                <c:pt idx="4037">
                  <c:v>33989</c:v>
                </c:pt>
                <c:pt idx="4038">
                  <c:v>33990</c:v>
                </c:pt>
                <c:pt idx="4039">
                  <c:v>33991</c:v>
                </c:pt>
                <c:pt idx="4040">
                  <c:v>33992</c:v>
                </c:pt>
                <c:pt idx="4041">
                  <c:v>33993</c:v>
                </c:pt>
                <c:pt idx="4042">
                  <c:v>33994</c:v>
                </c:pt>
                <c:pt idx="4043">
                  <c:v>33995</c:v>
                </c:pt>
                <c:pt idx="4044">
                  <c:v>33996</c:v>
                </c:pt>
                <c:pt idx="4045">
                  <c:v>33997</c:v>
                </c:pt>
                <c:pt idx="4046">
                  <c:v>33998</c:v>
                </c:pt>
                <c:pt idx="4047">
                  <c:v>33999</c:v>
                </c:pt>
                <c:pt idx="4048">
                  <c:v>34000</c:v>
                </c:pt>
                <c:pt idx="4049">
                  <c:v>34001</c:v>
                </c:pt>
                <c:pt idx="4050">
                  <c:v>34002</c:v>
                </c:pt>
                <c:pt idx="4051">
                  <c:v>34003</c:v>
                </c:pt>
                <c:pt idx="4052">
                  <c:v>34004</c:v>
                </c:pt>
                <c:pt idx="4053">
                  <c:v>34005</c:v>
                </c:pt>
                <c:pt idx="4054">
                  <c:v>34006</c:v>
                </c:pt>
                <c:pt idx="4055">
                  <c:v>34007</c:v>
                </c:pt>
                <c:pt idx="4056">
                  <c:v>34008</c:v>
                </c:pt>
                <c:pt idx="4057">
                  <c:v>34009</c:v>
                </c:pt>
                <c:pt idx="4058">
                  <c:v>34010</c:v>
                </c:pt>
                <c:pt idx="4059">
                  <c:v>34011</c:v>
                </c:pt>
                <c:pt idx="4060">
                  <c:v>34012</c:v>
                </c:pt>
                <c:pt idx="4061">
                  <c:v>34013</c:v>
                </c:pt>
                <c:pt idx="4062">
                  <c:v>34014</c:v>
                </c:pt>
                <c:pt idx="4063">
                  <c:v>34015</c:v>
                </c:pt>
                <c:pt idx="4064">
                  <c:v>34016</c:v>
                </c:pt>
                <c:pt idx="4065">
                  <c:v>34017</c:v>
                </c:pt>
                <c:pt idx="4066">
                  <c:v>34018</c:v>
                </c:pt>
                <c:pt idx="4067">
                  <c:v>34019</c:v>
                </c:pt>
                <c:pt idx="4068">
                  <c:v>34020</c:v>
                </c:pt>
                <c:pt idx="4069">
                  <c:v>34021</c:v>
                </c:pt>
                <c:pt idx="4070">
                  <c:v>34022</c:v>
                </c:pt>
                <c:pt idx="4071">
                  <c:v>34023</c:v>
                </c:pt>
                <c:pt idx="4072">
                  <c:v>34024</c:v>
                </c:pt>
                <c:pt idx="4073">
                  <c:v>34025</c:v>
                </c:pt>
                <c:pt idx="4074">
                  <c:v>34026</c:v>
                </c:pt>
                <c:pt idx="4075">
                  <c:v>34027</c:v>
                </c:pt>
                <c:pt idx="4076">
                  <c:v>34028</c:v>
                </c:pt>
                <c:pt idx="4077">
                  <c:v>34029</c:v>
                </c:pt>
                <c:pt idx="4078">
                  <c:v>34030</c:v>
                </c:pt>
                <c:pt idx="4079">
                  <c:v>34031</c:v>
                </c:pt>
                <c:pt idx="4080">
                  <c:v>34032</c:v>
                </c:pt>
                <c:pt idx="4081">
                  <c:v>34033</c:v>
                </c:pt>
                <c:pt idx="4082">
                  <c:v>34034</c:v>
                </c:pt>
                <c:pt idx="4083">
                  <c:v>34035</c:v>
                </c:pt>
                <c:pt idx="4084">
                  <c:v>34036</c:v>
                </c:pt>
                <c:pt idx="4085">
                  <c:v>34037</c:v>
                </c:pt>
                <c:pt idx="4086">
                  <c:v>34038</c:v>
                </c:pt>
                <c:pt idx="4087">
                  <c:v>34039</c:v>
                </c:pt>
                <c:pt idx="4088">
                  <c:v>34040</c:v>
                </c:pt>
                <c:pt idx="4089">
                  <c:v>34041</c:v>
                </c:pt>
                <c:pt idx="4090">
                  <c:v>34042</c:v>
                </c:pt>
                <c:pt idx="4091">
                  <c:v>34043</c:v>
                </c:pt>
                <c:pt idx="4092">
                  <c:v>34044</c:v>
                </c:pt>
                <c:pt idx="4093">
                  <c:v>34045</c:v>
                </c:pt>
                <c:pt idx="4094">
                  <c:v>34046</c:v>
                </c:pt>
                <c:pt idx="4095">
                  <c:v>34047</c:v>
                </c:pt>
                <c:pt idx="4096">
                  <c:v>34048</c:v>
                </c:pt>
                <c:pt idx="4097">
                  <c:v>34049</c:v>
                </c:pt>
                <c:pt idx="4098">
                  <c:v>34050</c:v>
                </c:pt>
                <c:pt idx="4099">
                  <c:v>34051</c:v>
                </c:pt>
                <c:pt idx="4100">
                  <c:v>34052</c:v>
                </c:pt>
                <c:pt idx="4101">
                  <c:v>34053</c:v>
                </c:pt>
                <c:pt idx="4102">
                  <c:v>34054</c:v>
                </c:pt>
                <c:pt idx="4103">
                  <c:v>34055</c:v>
                </c:pt>
                <c:pt idx="4104">
                  <c:v>34056</c:v>
                </c:pt>
                <c:pt idx="4105">
                  <c:v>34057</c:v>
                </c:pt>
                <c:pt idx="4106">
                  <c:v>34058</c:v>
                </c:pt>
                <c:pt idx="4107">
                  <c:v>34059</c:v>
                </c:pt>
                <c:pt idx="4108">
                  <c:v>34060</c:v>
                </c:pt>
                <c:pt idx="4109">
                  <c:v>34061</c:v>
                </c:pt>
                <c:pt idx="4110">
                  <c:v>34062</c:v>
                </c:pt>
                <c:pt idx="4111">
                  <c:v>34063</c:v>
                </c:pt>
                <c:pt idx="4112">
                  <c:v>34064</c:v>
                </c:pt>
                <c:pt idx="4113">
                  <c:v>34065</c:v>
                </c:pt>
                <c:pt idx="4114">
                  <c:v>34066</c:v>
                </c:pt>
                <c:pt idx="4115">
                  <c:v>34067</c:v>
                </c:pt>
                <c:pt idx="4116">
                  <c:v>34068</c:v>
                </c:pt>
                <c:pt idx="4117">
                  <c:v>34069</c:v>
                </c:pt>
                <c:pt idx="4118">
                  <c:v>34070</c:v>
                </c:pt>
                <c:pt idx="4119">
                  <c:v>34071</c:v>
                </c:pt>
                <c:pt idx="4120">
                  <c:v>34072</c:v>
                </c:pt>
                <c:pt idx="4121">
                  <c:v>34073</c:v>
                </c:pt>
                <c:pt idx="4122">
                  <c:v>34074</c:v>
                </c:pt>
                <c:pt idx="4123">
                  <c:v>34075</c:v>
                </c:pt>
                <c:pt idx="4124">
                  <c:v>34076</c:v>
                </c:pt>
                <c:pt idx="4125">
                  <c:v>34077</c:v>
                </c:pt>
                <c:pt idx="4126">
                  <c:v>34078</c:v>
                </c:pt>
                <c:pt idx="4127">
                  <c:v>34079</c:v>
                </c:pt>
                <c:pt idx="4128">
                  <c:v>34080</c:v>
                </c:pt>
                <c:pt idx="4129">
                  <c:v>34081</c:v>
                </c:pt>
                <c:pt idx="4130">
                  <c:v>34082</c:v>
                </c:pt>
                <c:pt idx="4131">
                  <c:v>34083</c:v>
                </c:pt>
                <c:pt idx="4132">
                  <c:v>34084</c:v>
                </c:pt>
                <c:pt idx="4133">
                  <c:v>34085</c:v>
                </c:pt>
                <c:pt idx="4134">
                  <c:v>34086</c:v>
                </c:pt>
                <c:pt idx="4135">
                  <c:v>34087</c:v>
                </c:pt>
                <c:pt idx="4136">
                  <c:v>34088</c:v>
                </c:pt>
                <c:pt idx="4137">
                  <c:v>34089</c:v>
                </c:pt>
                <c:pt idx="4138">
                  <c:v>34090</c:v>
                </c:pt>
                <c:pt idx="4139">
                  <c:v>34091</c:v>
                </c:pt>
                <c:pt idx="4140">
                  <c:v>34092</c:v>
                </c:pt>
                <c:pt idx="4141">
                  <c:v>34093</c:v>
                </c:pt>
                <c:pt idx="4142">
                  <c:v>34094</c:v>
                </c:pt>
                <c:pt idx="4143">
                  <c:v>34095</c:v>
                </c:pt>
                <c:pt idx="4144">
                  <c:v>34096</c:v>
                </c:pt>
                <c:pt idx="4145">
                  <c:v>34097</c:v>
                </c:pt>
                <c:pt idx="4146">
                  <c:v>34098</c:v>
                </c:pt>
                <c:pt idx="4147">
                  <c:v>34099</c:v>
                </c:pt>
                <c:pt idx="4148">
                  <c:v>34100</c:v>
                </c:pt>
                <c:pt idx="4149">
                  <c:v>34101</c:v>
                </c:pt>
                <c:pt idx="4150">
                  <c:v>34102</c:v>
                </c:pt>
                <c:pt idx="4151">
                  <c:v>34103</c:v>
                </c:pt>
                <c:pt idx="4152">
                  <c:v>34104</c:v>
                </c:pt>
                <c:pt idx="4153">
                  <c:v>34105</c:v>
                </c:pt>
                <c:pt idx="4154">
                  <c:v>34106</c:v>
                </c:pt>
                <c:pt idx="4155">
                  <c:v>34107</c:v>
                </c:pt>
                <c:pt idx="4156">
                  <c:v>34108</c:v>
                </c:pt>
                <c:pt idx="4157">
                  <c:v>34109</c:v>
                </c:pt>
                <c:pt idx="4158">
                  <c:v>34110</c:v>
                </c:pt>
                <c:pt idx="4159">
                  <c:v>34111</c:v>
                </c:pt>
                <c:pt idx="4160">
                  <c:v>34112</c:v>
                </c:pt>
                <c:pt idx="4161">
                  <c:v>34113</c:v>
                </c:pt>
                <c:pt idx="4162">
                  <c:v>34114</c:v>
                </c:pt>
                <c:pt idx="4163">
                  <c:v>34115</c:v>
                </c:pt>
                <c:pt idx="4164">
                  <c:v>34116</c:v>
                </c:pt>
                <c:pt idx="4165">
                  <c:v>34117</c:v>
                </c:pt>
                <c:pt idx="4166">
                  <c:v>34118</c:v>
                </c:pt>
                <c:pt idx="4167">
                  <c:v>34119</c:v>
                </c:pt>
                <c:pt idx="4168">
                  <c:v>34120</c:v>
                </c:pt>
                <c:pt idx="4169">
                  <c:v>34121</c:v>
                </c:pt>
                <c:pt idx="4170">
                  <c:v>34122</c:v>
                </c:pt>
                <c:pt idx="4171">
                  <c:v>34123</c:v>
                </c:pt>
                <c:pt idx="4172">
                  <c:v>34124</c:v>
                </c:pt>
                <c:pt idx="4173">
                  <c:v>34125</c:v>
                </c:pt>
                <c:pt idx="4174">
                  <c:v>34126</c:v>
                </c:pt>
                <c:pt idx="4175">
                  <c:v>34127</c:v>
                </c:pt>
                <c:pt idx="4176">
                  <c:v>34128</c:v>
                </c:pt>
                <c:pt idx="4177">
                  <c:v>34129</c:v>
                </c:pt>
                <c:pt idx="4178">
                  <c:v>34130</c:v>
                </c:pt>
                <c:pt idx="4179">
                  <c:v>34131</c:v>
                </c:pt>
                <c:pt idx="4180">
                  <c:v>34132</c:v>
                </c:pt>
                <c:pt idx="4181">
                  <c:v>34133</c:v>
                </c:pt>
                <c:pt idx="4182">
                  <c:v>34134</c:v>
                </c:pt>
                <c:pt idx="4183">
                  <c:v>34135</c:v>
                </c:pt>
                <c:pt idx="4184">
                  <c:v>34136</c:v>
                </c:pt>
                <c:pt idx="4185">
                  <c:v>34137</c:v>
                </c:pt>
                <c:pt idx="4186">
                  <c:v>34138</c:v>
                </c:pt>
                <c:pt idx="4187">
                  <c:v>34139</c:v>
                </c:pt>
                <c:pt idx="4188">
                  <c:v>34140</c:v>
                </c:pt>
                <c:pt idx="4189">
                  <c:v>34141</c:v>
                </c:pt>
                <c:pt idx="4190">
                  <c:v>34142</c:v>
                </c:pt>
                <c:pt idx="4191">
                  <c:v>34143</c:v>
                </c:pt>
                <c:pt idx="4192">
                  <c:v>34144</c:v>
                </c:pt>
                <c:pt idx="4193">
                  <c:v>34145</c:v>
                </c:pt>
                <c:pt idx="4194">
                  <c:v>34146</c:v>
                </c:pt>
                <c:pt idx="4195">
                  <c:v>34147</c:v>
                </c:pt>
                <c:pt idx="4196">
                  <c:v>34148</c:v>
                </c:pt>
                <c:pt idx="4197">
                  <c:v>34149</c:v>
                </c:pt>
                <c:pt idx="4198">
                  <c:v>34150</c:v>
                </c:pt>
                <c:pt idx="4199">
                  <c:v>34151</c:v>
                </c:pt>
                <c:pt idx="4200">
                  <c:v>34152</c:v>
                </c:pt>
                <c:pt idx="4201">
                  <c:v>34153</c:v>
                </c:pt>
                <c:pt idx="4202">
                  <c:v>34154</c:v>
                </c:pt>
                <c:pt idx="4203">
                  <c:v>34155</c:v>
                </c:pt>
                <c:pt idx="4204">
                  <c:v>34156</c:v>
                </c:pt>
                <c:pt idx="4205">
                  <c:v>34157</c:v>
                </c:pt>
                <c:pt idx="4206">
                  <c:v>34158</c:v>
                </c:pt>
                <c:pt idx="4207">
                  <c:v>34159</c:v>
                </c:pt>
                <c:pt idx="4208">
                  <c:v>34160</c:v>
                </c:pt>
                <c:pt idx="4209">
                  <c:v>34161</c:v>
                </c:pt>
                <c:pt idx="4210">
                  <c:v>34162</c:v>
                </c:pt>
                <c:pt idx="4211">
                  <c:v>34163</c:v>
                </c:pt>
                <c:pt idx="4212">
                  <c:v>34164</c:v>
                </c:pt>
                <c:pt idx="4213">
                  <c:v>34165</c:v>
                </c:pt>
                <c:pt idx="4214">
                  <c:v>34166</c:v>
                </c:pt>
                <c:pt idx="4215">
                  <c:v>34167</c:v>
                </c:pt>
                <c:pt idx="4216">
                  <c:v>34168</c:v>
                </c:pt>
                <c:pt idx="4217">
                  <c:v>34169</c:v>
                </c:pt>
                <c:pt idx="4218">
                  <c:v>34170</c:v>
                </c:pt>
                <c:pt idx="4219">
                  <c:v>34171</c:v>
                </c:pt>
                <c:pt idx="4220">
                  <c:v>34172</c:v>
                </c:pt>
                <c:pt idx="4221">
                  <c:v>34173</c:v>
                </c:pt>
                <c:pt idx="4222">
                  <c:v>34174</c:v>
                </c:pt>
                <c:pt idx="4223">
                  <c:v>34175</c:v>
                </c:pt>
                <c:pt idx="4224">
                  <c:v>34176</c:v>
                </c:pt>
                <c:pt idx="4225">
                  <c:v>34177</c:v>
                </c:pt>
                <c:pt idx="4226">
                  <c:v>34178</c:v>
                </c:pt>
                <c:pt idx="4227">
                  <c:v>34179</c:v>
                </c:pt>
                <c:pt idx="4228">
                  <c:v>34180</c:v>
                </c:pt>
                <c:pt idx="4229">
                  <c:v>34181</c:v>
                </c:pt>
                <c:pt idx="4230">
                  <c:v>34182</c:v>
                </c:pt>
                <c:pt idx="4231">
                  <c:v>34183</c:v>
                </c:pt>
                <c:pt idx="4232">
                  <c:v>34184</c:v>
                </c:pt>
                <c:pt idx="4233">
                  <c:v>34185</c:v>
                </c:pt>
                <c:pt idx="4234">
                  <c:v>34186</c:v>
                </c:pt>
                <c:pt idx="4235">
                  <c:v>34187</c:v>
                </c:pt>
                <c:pt idx="4236">
                  <c:v>34188</c:v>
                </c:pt>
                <c:pt idx="4237">
                  <c:v>34189</c:v>
                </c:pt>
                <c:pt idx="4238">
                  <c:v>34190</c:v>
                </c:pt>
                <c:pt idx="4239">
                  <c:v>34191</c:v>
                </c:pt>
                <c:pt idx="4240">
                  <c:v>34192</c:v>
                </c:pt>
                <c:pt idx="4241">
                  <c:v>34193</c:v>
                </c:pt>
                <c:pt idx="4242">
                  <c:v>34194</c:v>
                </c:pt>
                <c:pt idx="4243">
                  <c:v>34195</c:v>
                </c:pt>
                <c:pt idx="4244">
                  <c:v>34196</c:v>
                </c:pt>
                <c:pt idx="4245">
                  <c:v>34197</c:v>
                </c:pt>
                <c:pt idx="4246">
                  <c:v>34198</c:v>
                </c:pt>
                <c:pt idx="4247">
                  <c:v>34199</c:v>
                </c:pt>
                <c:pt idx="4248">
                  <c:v>34200</c:v>
                </c:pt>
                <c:pt idx="4249">
                  <c:v>34201</c:v>
                </c:pt>
                <c:pt idx="4250">
                  <c:v>34202</c:v>
                </c:pt>
                <c:pt idx="4251">
                  <c:v>34203</c:v>
                </c:pt>
                <c:pt idx="4252">
                  <c:v>34204</c:v>
                </c:pt>
                <c:pt idx="4253">
                  <c:v>34205</c:v>
                </c:pt>
                <c:pt idx="4254">
                  <c:v>34206</c:v>
                </c:pt>
                <c:pt idx="4255">
                  <c:v>34207</c:v>
                </c:pt>
                <c:pt idx="4256">
                  <c:v>34208</c:v>
                </c:pt>
                <c:pt idx="4257">
                  <c:v>34209</c:v>
                </c:pt>
                <c:pt idx="4258">
                  <c:v>34210</c:v>
                </c:pt>
                <c:pt idx="4259">
                  <c:v>34211</c:v>
                </c:pt>
                <c:pt idx="4260">
                  <c:v>34212</c:v>
                </c:pt>
                <c:pt idx="4261">
                  <c:v>34213</c:v>
                </c:pt>
                <c:pt idx="4262">
                  <c:v>34214</c:v>
                </c:pt>
                <c:pt idx="4263">
                  <c:v>34215</c:v>
                </c:pt>
                <c:pt idx="4264">
                  <c:v>34216</c:v>
                </c:pt>
                <c:pt idx="4265">
                  <c:v>34217</c:v>
                </c:pt>
                <c:pt idx="4266">
                  <c:v>34218</c:v>
                </c:pt>
                <c:pt idx="4267">
                  <c:v>34219</c:v>
                </c:pt>
                <c:pt idx="4268">
                  <c:v>34220</c:v>
                </c:pt>
                <c:pt idx="4269">
                  <c:v>34221</c:v>
                </c:pt>
                <c:pt idx="4270">
                  <c:v>34222</c:v>
                </c:pt>
                <c:pt idx="4271">
                  <c:v>34223</c:v>
                </c:pt>
                <c:pt idx="4272">
                  <c:v>34224</c:v>
                </c:pt>
                <c:pt idx="4273">
                  <c:v>34225</c:v>
                </c:pt>
                <c:pt idx="4274">
                  <c:v>34226</c:v>
                </c:pt>
                <c:pt idx="4275">
                  <c:v>34227</c:v>
                </c:pt>
                <c:pt idx="4276">
                  <c:v>34228</c:v>
                </c:pt>
                <c:pt idx="4277">
                  <c:v>34229</c:v>
                </c:pt>
                <c:pt idx="4278">
                  <c:v>34230</c:v>
                </c:pt>
                <c:pt idx="4279">
                  <c:v>34231</c:v>
                </c:pt>
                <c:pt idx="4280">
                  <c:v>34232</c:v>
                </c:pt>
                <c:pt idx="4281">
                  <c:v>34233</c:v>
                </c:pt>
                <c:pt idx="4282">
                  <c:v>34234</c:v>
                </c:pt>
                <c:pt idx="4283">
                  <c:v>34235</c:v>
                </c:pt>
                <c:pt idx="4284">
                  <c:v>34236</c:v>
                </c:pt>
                <c:pt idx="4285">
                  <c:v>34237</c:v>
                </c:pt>
                <c:pt idx="4286">
                  <c:v>34238</c:v>
                </c:pt>
                <c:pt idx="4287">
                  <c:v>34239</c:v>
                </c:pt>
                <c:pt idx="4288">
                  <c:v>34240</c:v>
                </c:pt>
                <c:pt idx="4289">
                  <c:v>34241</c:v>
                </c:pt>
                <c:pt idx="4290">
                  <c:v>34242</c:v>
                </c:pt>
                <c:pt idx="4291">
                  <c:v>34243</c:v>
                </c:pt>
                <c:pt idx="4292">
                  <c:v>34244</c:v>
                </c:pt>
                <c:pt idx="4293">
                  <c:v>34245</c:v>
                </c:pt>
                <c:pt idx="4294">
                  <c:v>34246</c:v>
                </c:pt>
                <c:pt idx="4295">
                  <c:v>34247</c:v>
                </c:pt>
                <c:pt idx="4296">
                  <c:v>34248</c:v>
                </c:pt>
                <c:pt idx="4297">
                  <c:v>34249</c:v>
                </c:pt>
                <c:pt idx="4298">
                  <c:v>34250</c:v>
                </c:pt>
                <c:pt idx="4299">
                  <c:v>34251</c:v>
                </c:pt>
                <c:pt idx="4300">
                  <c:v>34252</c:v>
                </c:pt>
                <c:pt idx="4301">
                  <c:v>34253</c:v>
                </c:pt>
                <c:pt idx="4302">
                  <c:v>34254</c:v>
                </c:pt>
                <c:pt idx="4303">
                  <c:v>34255</c:v>
                </c:pt>
                <c:pt idx="4304">
                  <c:v>34256</c:v>
                </c:pt>
                <c:pt idx="4305">
                  <c:v>34257</c:v>
                </c:pt>
                <c:pt idx="4306">
                  <c:v>34258</c:v>
                </c:pt>
                <c:pt idx="4307">
                  <c:v>34259</c:v>
                </c:pt>
                <c:pt idx="4308">
                  <c:v>34260</c:v>
                </c:pt>
                <c:pt idx="4309">
                  <c:v>34261</c:v>
                </c:pt>
                <c:pt idx="4310">
                  <c:v>34262</c:v>
                </c:pt>
                <c:pt idx="4311">
                  <c:v>34263</c:v>
                </c:pt>
                <c:pt idx="4312">
                  <c:v>34264</c:v>
                </c:pt>
                <c:pt idx="4313">
                  <c:v>34265</c:v>
                </c:pt>
                <c:pt idx="4314">
                  <c:v>34266</c:v>
                </c:pt>
                <c:pt idx="4315">
                  <c:v>34267</c:v>
                </c:pt>
                <c:pt idx="4316">
                  <c:v>34268</c:v>
                </c:pt>
                <c:pt idx="4317">
                  <c:v>34269</c:v>
                </c:pt>
                <c:pt idx="4318">
                  <c:v>34270</c:v>
                </c:pt>
                <c:pt idx="4319">
                  <c:v>34271</c:v>
                </c:pt>
                <c:pt idx="4320">
                  <c:v>34272</c:v>
                </c:pt>
                <c:pt idx="4321">
                  <c:v>34273</c:v>
                </c:pt>
                <c:pt idx="4322">
                  <c:v>34274</c:v>
                </c:pt>
                <c:pt idx="4323">
                  <c:v>34275</c:v>
                </c:pt>
                <c:pt idx="4324">
                  <c:v>34276</c:v>
                </c:pt>
                <c:pt idx="4325">
                  <c:v>34277</c:v>
                </c:pt>
                <c:pt idx="4326">
                  <c:v>34278</c:v>
                </c:pt>
                <c:pt idx="4327">
                  <c:v>34279</c:v>
                </c:pt>
                <c:pt idx="4328">
                  <c:v>34280</c:v>
                </c:pt>
                <c:pt idx="4329">
                  <c:v>34281</c:v>
                </c:pt>
                <c:pt idx="4330">
                  <c:v>34282</c:v>
                </c:pt>
                <c:pt idx="4331">
                  <c:v>34283</c:v>
                </c:pt>
                <c:pt idx="4332">
                  <c:v>34284</c:v>
                </c:pt>
                <c:pt idx="4333">
                  <c:v>34285</c:v>
                </c:pt>
                <c:pt idx="4334">
                  <c:v>34286</c:v>
                </c:pt>
                <c:pt idx="4335">
                  <c:v>34287</c:v>
                </c:pt>
                <c:pt idx="4336">
                  <c:v>34288</c:v>
                </c:pt>
                <c:pt idx="4337">
                  <c:v>34289</c:v>
                </c:pt>
                <c:pt idx="4338">
                  <c:v>34290</c:v>
                </c:pt>
                <c:pt idx="4339">
                  <c:v>34291</c:v>
                </c:pt>
                <c:pt idx="4340">
                  <c:v>34292</c:v>
                </c:pt>
                <c:pt idx="4341">
                  <c:v>34293</c:v>
                </c:pt>
                <c:pt idx="4342">
                  <c:v>34294</c:v>
                </c:pt>
                <c:pt idx="4343">
                  <c:v>34295</c:v>
                </c:pt>
                <c:pt idx="4344">
                  <c:v>34296</c:v>
                </c:pt>
                <c:pt idx="4345">
                  <c:v>34297</c:v>
                </c:pt>
                <c:pt idx="4346">
                  <c:v>34298</c:v>
                </c:pt>
                <c:pt idx="4347">
                  <c:v>34299</c:v>
                </c:pt>
                <c:pt idx="4348">
                  <c:v>34300</c:v>
                </c:pt>
                <c:pt idx="4349">
                  <c:v>34301</c:v>
                </c:pt>
                <c:pt idx="4350">
                  <c:v>34302</c:v>
                </c:pt>
                <c:pt idx="4351">
                  <c:v>34303</c:v>
                </c:pt>
                <c:pt idx="4352">
                  <c:v>34304</c:v>
                </c:pt>
                <c:pt idx="4353">
                  <c:v>34305</c:v>
                </c:pt>
                <c:pt idx="4354">
                  <c:v>34306</c:v>
                </c:pt>
                <c:pt idx="4355">
                  <c:v>34307</c:v>
                </c:pt>
                <c:pt idx="4356">
                  <c:v>34308</c:v>
                </c:pt>
                <c:pt idx="4357">
                  <c:v>34309</c:v>
                </c:pt>
                <c:pt idx="4358">
                  <c:v>34310</c:v>
                </c:pt>
                <c:pt idx="4359">
                  <c:v>34311</c:v>
                </c:pt>
                <c:pt idx="4360">
                  <c:v>34312</c:v>
                </c:pt>
                <c:pt idx="4361">
                  <c:v>34313</c:v>
                </c:pt>
                <c:pt idx="4362">
                  <c:v>34314</c:v>
                </c:pt>
                <c:pt idx="4363">
                  <c:v>34315</c:v>
                </c:pt>
                <c:pt idx="4364">
                  <c:v>34316</c:v>
                </c:pt>
                <c:pt idx="4365">
                  <c:v>34317</c:v>
                </c:pt>
                <c:pt idx="4366">
                  <c:v>34318</c:v>
                </c:pt>
                <c:pt idx="4367">
                  <c:v>34319</c:v>
                </c:pt>
                <c:pt idx="4368">
                  <c:v>34320</c:v>
                </c:pt>
                <c:pt idx="4369">
                  <c:v>34321</c:v>
                </c:pt>
                <c:pt idx="4370">
                  <c:v>34322</c:v>
                </c:pt>
                <c:pt idx="4371">
                  <c:v>34323</c:v>
                </c:pt>
                <c:pt idx="4372">
                  <c:v>34324</c:v>
                </c:pt>
                <c:pt idx="4373">
                  <c:v>34325</c:v>
                </c:pt>
                <c:pt idx="4374">
                  <c:v>34326</c:v>
                </c:pt>
                <c:pt idx="4375">
                  <c:v>34327</c:v>
                </c:pt>
                <c:pt idx="4376">
                  <c:v>34328</c:v>
                </c:pt>
                <c:pt idx="4377">
                  <c:v>34329</c:v>
                </c:pt>
                <c:pt idx="4378">
                  <c:v>34330</c:v>
                </c:pt>
                <c:pt idx="4379">
                  <c:v>34331</c:v>
                </c:pt>
                <c:pt idx="4380">
                  <c:v>34332</c:v>
                </c:pt>
                <c:pt idx="4381">
                  <c:v>34333</c:v>
                </c:pt>
                <c:pt idx="4382">
                  <c:v>34334</c:v>
                </c:pt>
                <c:pt idx="4383">
                  <c:v>34335</c:v>
                </c:pt>
                <c:pt idx="4384">
                  <c:v>34336</c:v>
                </c:pt>
                <c:pt idx="4385">
                  <c:v>34337</c:v>
                </c:pt>
                <c:pt idx="4386">
                  <c:v>34338</c:v>
                </c:pt>
                <c:pt idx="4387">
                  <c:v>34339</c:v>
                </c:pt>
                <c:pt idx="4388">
                  <c:v>34340</c:v>
                </c:pt>
                <c:pt idx="4389">
                  <c:v>34341</c:v>
                </c:pt>
                <c:pt idx="4390">
                  <c:v>34342</c:v>
                </c:pt>
                <c:pt idx="4391">
                  <c:v>34343</c:v>
                </c:pt>
                <c:pt idx="4392">
                  <c:v>34344</c:v>
                </c:pt>
                <c:pt idx="4393">
                  <c:v>34345</c:v>
                </c:pt>
                <c:pt idx="4394">
                  <c:v>34346</c:v>
                </c:pt>
                <c:pt idx="4395">
                  <c:v>34347</c:v>
                </c:pt>
                <c:pt idx="4396">
                  <c:v>34348</c:v>
                </c:pt>
                <c:pt idx="4397">
                  <c:v>34349</c:v>
                </c:pt>
                <c:pt idx="4398">
                  <c:v>34350</c:v>
                </c:pt>
                <c:pt idx="4399">
                  <c:v>34351</c:v>
                </c:pt>
                <c:pt idx="4400">
                  <c:v>34352</c:v>
                </c:pt>
                <c:pt idx="4401">
                  <c:v>34353</c:v>
                </c:pt>
                <c:pt idx="4402">
                  <c:v>34354</c:v>
                </c:pt>
                <c:pt idx="4403">
                  <c:v>34355</c:v>
                </c:pt>
                <c:pt idx="4404">
                  <c:v>34356</c:v>
                </c:pt>
                <c:pt idx="4405">
                  <c:v>34357</c:v>
                </c:pt>
                <c:pt idx="4406">
                  <c:v>34358</c:v>
                </c:pt>
                <c:pt idx="4407">
                  <c:v>34359</c:v>
                </c:pt>
                <c:pt idx="4408">
                  <c:v>34360</c:v>
                </c:pt>
                <c:pt idx="4409">
                  <c:v>34361</c:v>
                </c:pt>
                <c:pt idx="4410">
                  <c:v>34362</c:v>
                </c:pt>
                <c:pt idx="4411">
                  <c:v>34363</c:v>
                </c:pt>
                <c:pt idx="4412">
                  <c:v>34364</c:v>
                </c:pt>
                <c:pt idx="4413">
                  <c:v>34365</c:v>
                </c:pt>
                <c:pt idx="4414">
                  <c:v>34366</c:v>
                </c:pt>
                <c:pt idx="4415">
                  <c:v>34367</c:v>
                </c:pt>
                <c:pt idx="4416">
                  <c:v>34368</c:v>
                </c:pt>
                <c:pt idx="4417">
                  <c:v>34369</c:v>
                </c:pt>
                <c:pt idx="4418">
                  <c:v>34370</c:v>
                </c:pt>
                <c:pt idx="4419">
                  <c:v>34371</c:v>
                </c:pt>
                <c:pt idx="4420">
                  <c:v>34372</c:v>
                </c:pt>
                <c:pt idx="4421">
                  <c:v>34373</c:v>
                </c:pt>
                <c:pt idx="4422">
                  <c:v>34374</c:v>
                </c:pt>
                <c:pt idx="4423">
                  <c:v>34375</c:v>
                </c:pt>
                <c:pt idx="4424">
                  <c:v>34376</c:v>
                </c:pt>
                <c:pt idx="4425">
                  <c:v>34377</c:v>
                </c:pt>
                <c:pt idx="4426">
                  <c:v>34378</c:v>
                </c:pt>
                <c:pt idx="4427">
                  <c:v>34379</c:v>
                </c:pt>
                <c:pt idx="4428">
                  <c:v>34380</c:v>
                </c:pt>
                <c:pt idx="4429">
                  <c:v>34381</c:v>
                </c:pt>
                <c:pt idx="4430">
                  <c:v>34382</c:v>
                </c:pt>
                <c:pt idx="4431">
                  <c:v>34383</c:v>
                </c:pt>
                <c:pt idx="4432">
                  <c:v>34384</c:v>
                </c:pt>
                <c:pt idx="4433">
                  <c:v>34385</c:v>
                </c:pt>
                <c:pt idx="4434">
                  <c:v>34386</c:v>
                </c:pt>
                <c:pt idx="4435">
                  <c:v>34387</c:v>
                </c:pt>
                <c:pt idx="4436">
                  <c:v>34388</c:v>
                </c:pt>
                <c:pt idx="4437">
                  <c:v>34389</c:v>
                </c:pt>
                <c:pt idx="4438">
                  <c:v>34390</c:v>
                </c:pt>
                <c:pt idx="4439">
                  <c:v>34391</c:v>
                </c:pt>
                <c:pt idx="4440">
                  <c:v>34392</c:v>
                </c:pt>
                <c:pt idx="4441">
                  <c:v>34393</c:v>
                </c:pt>
                <c:pt idx="4442">
                  <c:v>34394</c:v>
                </c:pt>
                <c:pt idx="4443">
                  <c:v>34395</c:v>
                </c:pt>
                <c:pt idx="4444">
                  <c:v>34396</c:v>
                </c:pt>
                <c:pt idx="4445">
                  <c:v>34397</c:v>
                </c:pt>
                <c:pt idx="4446">
                  <c:v>34398</c:v>
                </c:pt>
                <c:pt idx="4447">
                  <c:v>34399</c:v>
                </c:pt>
                <c:pt idx="4448">
                  <c:v>34400</c:v>
                </c:pt>
                <c:pt idx="4449">
                  <c:v>34401</c:v>
                </c:pt>
                <c:pt idx="4450">
                  <c:v>34402</c:v>
                </c:pt>
                <c:pt idx="4451">
                  <c:v>34403</c:v>
                </c:pt>
                <c:pt idx="4452">
                  <c:v>34404</c:v>
                </c:pt>
                <c:pt idx="4453">
                  <c:v>34405</c:v>
                </c:pt>
                <c:pt idx="4454">
                  <c:v>34406</c:v>
                </c:pt>
                <c:pt idx="4455">
                  <c:v>34407</c:v>
                </c:pt>
                <c:pt idx="4456">
                  <c:v>34408</c:v>
                </c:pt>
                <c:pt idx="4457">
                  <c:v>34409</c:v>
                </c:pt>
                <c:pt idx="4458">
                  <c:v>34410</c:v>
                </c:pt>
                <c:pt idx="4459">
                  <c:v>34411</c:v>
                </c:pt>
                <c:pt idx="4460">
                  <c:v>34412</c:v>
                </c:pt>
                <c:pt idx="4461">
                  <c:v>34413</c:v>
                </c:pt>
                <c:pt idx="4462">
                  <c:v>34414</c:v>
                </c:pt>
                <c:pt idx="4463">
                  <c:v>34415</c:v>
                </c:pt>
                <c:pt idx="4464">
                  <c:v>34416</c:v>
                </c:pt>
                <c:pt idx="4465">
                  <c:v>34417</c:v>
                </c:pt>
                <c:pt idx="4466">
                  <c:v>34418</c:v>
                </c:pt>
                <c:pt idx="4467">
                  <c:v>34419</c:v>
                </c:pt>
                <c:pt idx="4468">
                  <c:v>34420</c:v>
                </c:pt>
                <c:pt idx="4469">
                  <c:v>34421</c:v>
                </c:pt>
                <c:pt idx="4470">
                  <c:v>34422</c:v>
                </c:pt>
                <c:pt idx="4471">
                  <c:v>34423</c:v>
                </c:pt>
                <c:pt idx="4472">
                  <c:v>34424</c:v>
                </c:pt>
                <c:pt idx="4473">
                  <c:v>34425</c:v>
                </c:pt>
                <c:pt idx="4474">
                  <c:v>34426</c:v>
                </c:pt>
                <c:pt idx="4475">
                  <c:v>34427</c:v>
                </c:pt>
                <c:pt idx="4476">
                  <c:v>34428</c:v>
                </c:pt>
                <c:pt idx="4477">
                  <c:v>34429</c:v>
                </c:pt>
                <c:pt idx="4478">
                  <c:v>34430</c:v>
                </c:pt>
                <c:pt idx="4479">
                  <c:v>34431</c:v>
                </c:pt>
                <c:pt idx="4480">
                  <c:v>34432</c:v>
                </c:pt>
                <c:pt idx="4481">
                  <c:v>34433</c:v>
                </c:pt>
                <c:pt idx="4482">
                  <c:v>34434</c:v>
                </c:pt>
                <c:pt idx="4483">
                  <c:v>34435</c:v>
                </c:pt>
                <c:pt idx="4484">
                  <c:v>34436</c:v>
                </c:pt>
                <c:pt idx="4485">
                  <c:v>34437</c:v>
                </c:pt>
                <c:pt idx="4486">
                  <c:v>34438</c:v>
                </c:pt>
                <c:pt idx="4487">
                  <c:v>34439</c:v>
                </c:pt>
                <c:pt idx="4488">
                  <c:v>34440</c:v>
                </c:pt>
                <c:pt idx="4489">
                  <c:v>34441</c:v>
                </c:pt>
                <c:pt idx="4490">
                  <c:v>34442</c:v>
                </c:pt>
                <c:pt idx="4491">
                  <c:v>34443</c:v>
                </c:pt>
                <c:pt idx="4492">
                  <c:v>34444</c:v>
                </c:pt>
                <c:pt idx="4493">
                  <c:v>34445</c:v>
                </c:pt>
                <c:pt idx="4494">
                  <c:v>34446</c:v>
                </c:pt>
                <c:pt idx="4495">
                  <c:v>34447</c:v>
                </c:pt>
                <c:pt idx="4496">
                  <c:v>34448</c:v>
                </c:pt>
                <c:pt idx="4497">
                  <c:v>34449</c:v>
                </c:pt>
                <c:pt idx="4498">
                  <c:v>34450</c:v>
                </c:pt>
                <c:pt idx="4499">
                  <c:v>34451</c:v>
                </c:pt>
                <c:pt idx="4500">
                  <c:v>34452</c:v>
                </c:pt>
                <c:pt idx="4501">
                  <c:v>34453</c:v>
                </c:pt>
                <c:pt idx="4502">
                  <c:v>34454</c:v>
                </c:pt>
                <c:pt idx="4503">
                  <c:v>34455</c:v>
                </c:pt>
                <c:pt idx="4504">
                  <c:v>34456</c:v>
                </c:pt>
                <c:pt idx="4505">
                  <c:v>34457</c:v>
                </c:pt>
                <c:pt idx="4506">
                  <c:v>34458</c:v>
                </c:pt>
                <c:pt idx="4507">
                  <c:v>34459</c:v>
                </c:pt>
                <c:pt idx="4508">
                  <c:v>34460</c:v>
                </c:pt>
                <c:pt idx="4509">
                  <c:v>34461</c:v>
                </c:pt>
                <c:pt idx="4510">
                  <c:v>34462</c:v>
                </c:pt>
                <c:pt idx="4511">
                  <c:v>34463</c:v>
                </c:pt>
                <c:pt idx="4512">
                  <c:v>34464</c:v>
                </c:pt>
                <c:pt idx="4513">
                  <c:v>34465</c:v>
                </c:pt>
                <c:pt idx="4514">
                  <c:v>34466</c:v>
                </c:pt>
                <c:pt idx="4515">
                  <c:v>34467</c:v>
                </c:pt>
                <c:pt idx="4516">
                  <c:v>34468</c:v>
                </c:pt>
                <c:pt idx="4517">
                  <c:v>34469</c:v>
                </c:pt>
                <c:pt idx="4518">
                  <c:v>34470</c:v>
                </c:pt>
                <c:pt idx="4519">
                  <c:v>34471</c:v>
                </c:pt>
                <c:pt idx="4520">
                  <c:v>34472</c:v>
                </c:pt>
                <c:pt idx="4521">
                  <c:v>34473</c:v>
                </c:pt>
                <c:pt idx="4522">
                  <c:v>34474</c:v>
                </c:pt>
                <c:pt idx="4523">
                  <c:v>34475</c:v>
                </c:pt>
                <c:pt idx="4524">
                  <c:v>34476</c:v>
                </c:pt>
                <c:pt idx="4525">
                  <c:v>34477</c:v>
                </c:pt>
                <c:pt idx="4526">
                  <c:v>34478</c:v>
                </c:pt>
                <c:pt idx="4527">
                  <c:v>34479</c:v>
                </c:pt>
                <c:pt idx="4528">
                  <c:v>34480</c:v>
                </c:pt>
                <c:pt idx="4529">
                  <c:v>34481</c:v>
                </c:pt>
                <c:pt idx="4530">
                  <c:v>34482</c:v>
                </c:pt>
                <c:pt idx="4531">
                  <c:v>34483</c:v>
                </c:pt>
                <c:pt idx="4532">
                  <c:v>34484</c:v>
                </c:pt>
                <c:pt idx="4533">
                  <c:v>34485</c:v>
                </c:pt>
                <c:pt idx="4534">
                  <c:v>34486</c:v>
                </c:pt>
                <c:pt idx="4535">
                  <c:v>34487</c:v>
                </c:pt>
                <c:pt idx="4536">
                  <c:v>34488</c:v>
                </c:pt>
                <c:pt idx="4537">
                  <c:v>34489</c:v>
                </c:pt>
                <c:pt idx="4538">
                  <c:v>34490</c:v>
                </c:pt>
                <c:pt idx="4539">
                  <c:v>34491</c:v>
                </c:pt>
                <c:pt idx="4540">
                  <c:v>34492</c:v>
                </c:pt>
                <c:pt idx="4541">
                  <c:v>34493</c:v>
                </c:pt>
                <c:pt idx="4542">
                  <c:v>34494</c:v>
                </c:pt>
                <c:pt idx="4543">
                  <c:v>34495</c:v>
                </c:pt>
                <c:pt idx="4544">
                  <c:v>34496</c:v>
                </c:pt>
                <c:pt idx="4545">
                  <c:v>34497</c:v>
                </c:pt>
                <c:pt idx="4546">
                  <c:v>34498</c:v>
                </c:pt>
                <c:pt idx="4547">
                  <c:v>34499</c:v>
                </c:pt>
                <c:pt idx="4548">
                  <c:v>34500</c:v>
                </c:pt>
                <c:pt idx="4549">
                  <c:v>34501</c:v>
                </c:pt>
                <c:pt idx="4550">
                  <c:v>34502</c:v>
                </c:pt>
                <c:pt idx="4551">
                  <c:v>34503</c:v>
                </c:pt>
                <c:pt idx="4552">
                  <c:v>34504</c:v>
                </c:pt>
                <c:pt idx="4553">
                  <c:v>34505</c:v>
                </c:pt>
                <c:pt idx="4554">
                  <c:v>34506</c:v>
                </c:pt>
                <c:pt idx="4555">
                  <c:v>34507</c:v>
                </c:pt>
                <c:pt idx="4556">
                  <c:v>34508</c:v>
                </c:pt>
                <c:pt idx="4557">
                  <c:v>34509</c:v>
                </c:pt>
                <c:pt idx="4558">
                  <c:v>34510</c:v>
                </c:pt>
                <c:pt idx="4559">
                  <c:v>34511</c:v>
                </c:pt>
                <c:pt idx="4560">
                  <c:v>34512</c:v>
                </c:pt>
                <c:pt idx="4561">
                  <c:v>34513</c:v>
                </c:pt>
                <c:pt idx="4562">
                  <c:v>34514</c:v>
                </c:pt>
                <c:pt idx="4563">
                  <c:v>34515</c:v>
                </c:pt>
                <c:pt idx="4564">
                  <c:v>34516</c:v>
                </c:pt>
                <c:pt idx="4565">
                  <c:v>34517</c:v>
                </c:pt>
                <c:pt idx="4566">
                  <c:v>34518</c:v>
                </c:pt>
                <c:pt idx="4567">
                  <c:v>34519</c:v>
                </c:pt>
                <c:pt idx="4568">
                  <c:v>34520</c:v>
                </c:pt>
                <c:pt idx="4569">
                  <c:v>34521</c:v>
                </c:pt>
                <c:pt idx="4570">
                  <c:v>34522</c:v>
                </c:pt>
                <c:pt idx="4571">
                  <c:v>34523</c:v>
                </c:pt>
                <c:pt idx="4572">
                  <c:v>34524</c:v>
                </c:pt>
                <c:pt idx="4573">
                  <c:v>34525</c:v>
                </c:pt>
                <c:pt idx="4574">
                  <c:v>34526</c:v>
                </c:pt>
                <c:pt idx="4575">
                  <c:v>34527</c:v>
                </c:pt>
                <c:pt idx="4576">
                  <c:v>34528</c:v>
                </c:pt>
                <c:pt idx="4577">
                  <c:v>34529</c:v>
                </c:pt>
                <c:pt idx="4578">
                  <c:v>34530</c:v>
                </c:pt>
                <c:pt idx="4579">
                  <c:v>34531</c:v>
                </c:pt>
                <c:pt idx="4580">
                  <c:v>34532</c:v>
                </c:pt>
                <c:pt idx="4581">
                  <c:v>34533</c:v>
                </c:pt>
                <c:pt idx="4582">
                  <c:v>34534</c:v>
                </c:pt>
                <c:pt idx="4583">
                  <c:v>34535</c:v>
                </c:pt>
                <c:pt idx="4584">
                  <c:v>34536</c:v>
                </c:pt>
                <c:pt idx="4585">
                  <c:v>34537</c:v>
                </c:pt>
                <c:pt idx="4586">
                  <c:v>34538</c:v>
                </c:pt>
                <c:pt idx="4587">
                  <c:v>34539</c:v>
                </c:pt>
                <c:pt idx="4588">
                  <c:v>34540</c:v>
                </c:pt>
                <c:pt idx="4589">
                  <c:v>34541</c:v>
                </c:pt>
                <c:pt idx="4590">
                  <c:v>34542</c:v>
                </c:pt>
                <c:pt idx="4591">
                  <c:v>34543</c:v>
                </c:pt>
                <c:pt idx="4592">
                  <c:v>34544</c:v>
                </c:pt>
                <c:pt idx="4593">
                  <c:v>34545</c:v>
                </c:pt>
                <c:pt idx="4594">
                  <c:v>34546</c:v>
                </c:pt>
                <c:pt idx="4595">
                  <c:v>34547</c:v>
                </c:pt>
                <c:pt idx="4596">
                  <c:v>34548</c:v>
                </c:pt>
                <c:pt idx="4597">
                  <c:v>34549</c:v>
                </c:pt>
                <c:pt idx="4598">
                  <c:v>34550</c:v>
                </c:pt>
                <c:pt idx="4599">
                  <c:v>34551</c:v>
                </c:pt>
                <c:pt idx="4600">
                  <c:v>34552</c:v>
                </c:pt>
                <c:pt idx="4601">
                  <c:v>34553</c:v>
                </c:pt>
                <c:pt idx="4602">
                  <c:v>34554</c:v>
                </c:pt>
                <c:pt idx="4603">
                  <c:v>34555</c:v>
                </c:pt>
                <c:pt idx="4604">
                  <c:v>34556</c:v>
                </c:pt>
                <c:pt idx="4605">
                  <c:v>34557</c:v>
                </c:pt>
                <c:pt idx="4606">
                  <c:v>34558</c:v>
                </c:pt>
                <c:pt idx="4607">
                  <c:v>34559</c:v>
                </c:pt>
                <c:pt idx="4608">
                  <c:v>34560</c:v>
                </c:pt>
                <c:pt idx="4609">
                  <c:v>34561</c:v>
                </c:pt>
                <c:pt idx="4610">
                  <c:v>34562</c:v>
                </c:pt>
                <c:pt idx="4611">
                  <c:v>34563</c:v>
                </c:pt>
                <c:pt idx="4612">
                  <c:v>34564</c:v>
                </c:pt>
                <c:pt idx="4613">
                  <c:v>34565</c:v>
                </c:pt>
                <c:pt idx="4614">
                  <c:v>34566</c:v>
                </c:pt>
                <c:pt idx="4615">
                  <c:v>34567</c:v>
                </c:pt>
                <c:pt idx="4616">
                  <c:v>34568</c:v>
                </c:pt>
                <c:pt idx="4617">
                  <c:v>34569</c:v>
                </c:pt>
                <c:pt idx="4618">
                  <c:v>34570</c:v>
                </c:pt>
                <c:pt idx="4619">
                  <c:v>34571</c:v>
                </c:pt>
                <c:pt idx="4620">
                  <c:v>34572</c:v>
                </c:pt>
                <c:pt idx="4621">
                  <c:v>34573</c:v>
                </c:pt>
                <c:pt idx="4622">
                  <c:v>34574</c:v>
                </c:pt>
                <c:pt idx="4623">
                  <c:v>34575</c:v>
                </c:pt>
                <c:pt idx="4624">
                  <c:v>34576</c:v>
                </c:pt>
                <c:pt idx="4625">
                  <c:v>34577</c:v>
                </c:pt>
                <c:pt idx="4626">
                  <c:v>34578</c:v>
                </c:pt>
                <c:pt idx="4627">
                  <c:v>34579</c:v>
                </c:pt>
                <c:pt idx="4628">
                  <c:v>34580</c:v>
                </c:pt>
                <c:pt idx="4629">
                  <c:v>34581</c:v>
                </c:pt>
                <c:pt idx="4630">
                  <c:v>34582</c:v>
                </c:pt>
                <c:pt idx="4631">
                  <c:v>34583</c:v>
                </c:pt>
                <c:pt idx="4632">
                  <c:v>34584</c:v>
                </c:pt>
                <c:pt idx="4633">
                  <c:v>34585</c:v>
                </c:pt>
                <c:pt idx="4634">
                  <c:v>34586</c:v>
                </c:pt>
                <c:pt idx="4635">
                  <c:v>34587</c:v>
                </c:pt>
                <c:pt idx="4636">
                  <c:v>34588</c:v>
                </c:pt>
                <c:pt idx="4637">
                  <c:v>34589</c:v>
                </c:pt>
                <c:pt idx="4638">
                  <c:v>34590</c:v>
                </c:pt>
                <c:pt idx="4639">
                  <c:v>34591</c:v>
                </c:pt>
                <c:pt idx="4640">
                  <c:v>34592</c:v>
                </c:pt>
                <c:pt idx="4641">
                  <c:v>34593</c:v>
                </c:pt>
                <c:pt idx="4642">
                  <c:v>34594</c:v>
                </c:pt>
                <c:pt idx="4643">
                  <c:v>34595</c:v>
                </c:pt>
                <c:pt idx="4644">
                  <c:v>34596</c:v>
                </c:pt>
                <c:pt idx="4645">
                  <c:v>34597</c:v>
                </c:pt>
                <c:pt idx="4646">
                  <c:v>34598</c:v>
                </c:pt>
                <c:pt idx="4647">
                  <c:v>34599</c:v>
                </c:pt>
                <c:pt idx="4648">
                  <c:v>34600</c:v>
                </c:pt>
                <c:pt idx="4649">
                  <c:v>34601</c:v>
                </c:pt>
                <c:pt idx="4650">
                  <c:v>34602</c:v>
                </c:pt>
                <c:pt idx="4651">
                  <c:v>34603</c:v>
                </c:pt>
                <c:pt idx="4652">
                  <c:v>34604</c:v>
                </c:pt>
                <c:pt idx="4653">
                  <c:v>34605</c:v>
                </c:pt>
                <c:pt idx="4654">
                  <c:v>34606</c:v>
                </c:pt>
                <c:pt idx="4655">
                  <c:v>34607</c:v>
                </c:pt>
                <c:pt idx="4656">
                  <c:v>34608</c:v>
                </c:pt>
                <c:pt idx="4657">
                  <c:v>34609</c:v>
                </c:pt>
                <c:pt idx="4658">
                  <c:v>34610</c:v>
                </c:pt>
                <c:pt idx="4659">
                  <c:v>34611</c:v>
                </c:pt>
                <c:pt idx="4660">
                  <c:v>34612</c:v>
                </c:pt>
                <c:pt idx="4661">
                  <c:v>34613</c:v>
                </c:pt>
                <c:pt idx="4662">
                  <c:v>34614</c:v>
                </c:pt>
                <c:pt idx="4663">
                  <c:v>34615</c:v>
                </c:pt>
                <c:pt idx="4664">
                  <c:v>34616</c:v>
                </c:pt>
                <c:pt idx="4665">
                  <c:v>34617</c:v>
                </c:pt>
                <c:pt idx="4666">
                  <c:v>34618</c:v>
                </c:pt>
                <c:pt idx="4667">
                  <c:v>34619</c:v>
                </c:pt>
                <c:pt idx="4668">
                  <c:v>34620</c:v>
                </c:pt>
                <c:pt idx="4669">
                  <c:v>34621</c:v>
                </c:pt>
                <c:pt idx="4670">
                  <c:v>34622</c:v>
                </c:pt>
                <c:pt idx="4671">
                  <c:v>34623</c:v>
                </c:pt>
                <c:pt idx="4672">
                  <c:v>34624</c:v>
                </c:pt>
                <c:pt idx="4673">
                  <c:v>34625</c:v>
                </c:pt>
                <c:pt idx="4674">
                  <c:v>34626</c:v>
                </c:pt>
                <c:pt idx="4675">
                  <c:v>34627</c:v>
                </c:pt>
                <c:pt idx="4676">
                  <c:v>34628</c:v>
                </c:pt>
                <c:pt idx="4677">
                  <c:v>34629</c:v>
                </c:pt>
                <c:pt idx="4678">
                  <c:v>34630</c:v>
                </c:pt>
                <c:pt idx="4679">
                  <c:v>34631</c:v>
                </c:pt>
                <c:pt idx="4680">
                  <c:v>34632</c:v>
                </c:pt>
                <c:pt idx="4681">
                  <c:v>34633</c:v>
                </c:pt>
                <c:pt idx="4682">
                  <c:v>34634</c:v>
                </c:pt>
                <c:pt idx="4683">
                  <c:v>34635</c:v>
                </c:pt>
                <c:pt idx="4684">
                  <c:v>34636</c:v>
                </c:pt>
                <c:pt idx="4685">
                  <c:v>34637</c:v>
                </c:pt>
                <c:pt idx="4686">
                  <c:v>34638</c:v>
                </c:pt>
                <c:pt idx="4687">
                  <c:v>34639</c:v>
                </c:pt>
                <c:pt idx="4688">
                  <c:v>34640</c:v>
                </c:pt>
                <c:pt idx="4689">
                  <c:v>34641</c:v>
                </c:pt>
                <c:pt idx="4690">
                  <c:v>34642</c:v>
                </c:pt>
                <c:pt idx="4691">
                  <c:v>34643</c:v>
                </c:pt>
                <c:pt idx="4692">
                  <c:v>34644</c:v>
                </c:pt>
                <c:pt idx="4693">
                  <c:v>34645</c:v>
                </c:pt>
                <c:pt idx="4694">
                  <c:v>34646</c:v>
                </c:pt>
                <c:pt idx="4695">
                  <c:v>34647</c:v>
                </c:pt>
                <c:pt idx="4696">
                  <c:v>34648</c:v>
                </c:pt>
                <c:pt idx="4697">
                  <c:v>34649</c:v>
                </c:pt>
                <c:pt idx="4698">
                  <c:v>34650</c:v>
                </c:pt>
                <c:pt idx="4699">
                  <c:v>34651</c:v>
                </c:pt>
                <c:pt idx="4700">
                  <c:v>34652</c:v>
                </c:pt>
                <c:pt idx="4701">
                  <c:v>34653</c:v>
                </c:pt>
                <c:pt idx="4702">
                  <c:v>34654</c:v>
                </c:pt>
                <c:pt idx="4703">
                  <c:v>34655</c:v>
                </c:pt>
                <c:pt idx="4704">
                  <c:v>34656</c:v>
                </c:pt>
                <c:pt idx="4705">
                  <c:v>34657</c:v>
                </c:pt>
                <c:pt idx="4706">
                  <c:v>34658</c:v>
                </c:pt>
                <c:pt idx="4707">
                  <c:v>34659</c:v>
                </c:pt>
                <c:pt idx="4708">
                  <c:v>34660</c:v>
                </c:pt>
                <c:pt idx="4709">
                  <c:v>34661</c:v>
                </c:pt>
                <c:pt idx="4710">
                  <c:v>34662</c:v>
                </c:pt>
                <c:pt idx="4711">
                  <c:v>34663</c:v>
                </c:pt>
                <c:pt idx="4712">
                  <c:v>34664</c:v>
                </c:pt>
                <c:pt idx="4713">
                  <c:v>34665</c:v>
                </c:pt>
                <c:pt idx="4714">
                  <c:v>34666</c:v>
                </c:pt>
                <c:pt idx="4715">
                  <c:v>34667</c:v>
                </c:pt>
                <c:pt idx="4716">
                  <c:v>34668</c:v>
                </c:pt>
                <c:pt idx="4717">
                  <c:v>34669</c:v>
                </c:pt>
                <c:pt idx="4718">
                  <c:v>34670</c:v>
                </c:pt>
                <c:pt idx="4719">
                  <c:v>34671</c:v>
                </c:pt>
                <c:pt idx="4720">
                  <c:v>34672</c:v>
                </c:pt>
                <c:pt idx="4721">
                  <c:v>34673</c:v>
                </c:pt>
                <c:pt idx="4722">
                  <c:v>34674</c:v>
                </c:pt>
                <c:pt idx="4723">
                  <c:v>34675</c:v>
                </c:pt>
                <c:pt idx="4724">
                  <c:v>34676</c:v>
                </c:pt>
                <c:pt idx="4725">
                  <c:v>34677</c:v>
                </c:pt>
                <c:pt idx="4726">
                  <c:v>34678</c:v>
                </c:pt>
                <c:pt idx="4727">
                  <c:v>34679</c:v>
                </c:pt>
                <c:pt idx="4728">
                  <c:v>34680</c:v>
                </c:pt>
                <c:pt idx="4729">
                  <c:v>34681</c:v>
                </c:pt>
                <c:pt idx="4730">
                  <c:v>34682</c:v>
                </c:pt>
                <c:pt idx="4731">
                  <c:v>34683</c:v>
                </c:pt>
                <c:pt idx="4732">
                  <c:v>34684</c:v>
                </c:pt>
                <c:pt idx="4733">
                  <c:v>34685</c:v>
                </c:pt>
                <c:pt idx="4734">
                  <c:v>34686</c:v>
                </c:pt>
                <c:pt idx="4735">
                  <c:v>34687</c:v>
                </c:pt>
                <c:pt idx="4736">
                  <c:v>34688</c:v>
                </c:pt>
                <c:pt idx="4737">
                  <c:v>34689</c:v>
                </c:pt>
                <c:pt idx="4738">
                  <c:v>34690</c:v>
                </c:pt>
                <c:pt idx="4739">
                  <c:v>34691</c:v>
                </c:pt>
                <c:pt idx="4740">
                  <c:v>34692</c:v>
                </c:pt>
                <c:pt idx="4741">
                  <c:v>34693</c:v>
                </c:pt>
                <c:pt idx="4742">
                  <c:v>34694</c:v>
                </c:pt>
                <c:pt idx="4743">
                  <c:v>34695</c:v>
                </c:pt>
                <c:pt idx="4744">
                  <c:v>34696</c:v>
                </c:pt>
                <c:pt idx="4745">
                  <c:v>34697</c:v>
                </c:pt>
                <c:pt idx="4746">
                  <c:v>34698</c:v>
                </c:pt>
                <c:pt idx="4747">
                  <c:v>34699</c:v>
                </c:pt>
                <c:pt idx="4748">
                  <c:v>34700</c:v>
                </c:pt>
                <c:pt idx="4749">
                  <c:v>34701</c:v>
                </c:pt>
                <c:pt idx="4750">
                  <c:v>34702</c:v>
                </c:pt>
                <c:pt idx="4751">
                  <c:v>34703</c:v>
                </c:pt>
                <c:pt idx="4752">
                  <c:v>34704</c:v>
                </c:pt>
                <c:pt idx="4753">
                  <c:v>34705</c:v>
                </c:pt>
                <c:pt idx="4754">
                  <c:v>34706</c:v>
                </c:pt>
                <c:pt idx="4755">
                  <c:v>34707</c:v>
                </c:pt>
                <c:pt idx="4756">
                  <c:v>34708</c:v>
                </c:pt>
                <c:pt idx="4757">
                  <c:v>34709</c:v>
                </c:pt>
                <c:pt idx="4758">
                  <c:v>34710</c:v>
                </c:pt>
                <c:pt idx="4759">
                  <c:v>34711</c:v>
                </c:pt>
                <c:pt idx="4760">
                  <c:v>34712</c:v>
                </c:pt>
                <c:pt idx="4761">
                  <c:v>34713</c:v>
                </c:pt>
                <c:pt idx="4762">
                  <c:v>34714</c:v>
                </c:pt>
                <c:pt idx="4763">
                  <c:v>34715</c:v>
                </c:pt>
                <c:pt idx="4764">
                  <c:v>34716</c:v>
                </c:pt>
                <c:pt idx="4765">
                  <c:v>34717</c:v>
                </c:pt>
                <c:pt idx="4766">
                  <c:v>34718</c:v>
                </c:pt>
                <c:pt idx="4767">
                  <c:v>34719</c:v>
                </c:pt>
                <c:pt idx="4768">
                  <c:v>34720</c:v>
                </c:pt>
                <c:pt idx="4769">
                  <c:v>34721</c:v>
                </c:pt>
                <c:pt idx="4770">
                  <c:v>34722</c:v>
                </c:pt>
                <c:pt idx="4771">
                  <c:v>34723</c:v>
                </c:pt>
                <c:pt idx="4772">
                  <c:v>34724</c:v>
                </c:pt>
                <c:pt idx="4773">
                  <c:v>34725</c:v>
                </c:pt>
                <c:pt idx="4774">
                  <c:v>34726</c:v>
                </c:pt>
                <c:pt idx="4775">
                  <c:v>34727</c:v>
                </c:pt>
                <c:pt idx="4776">
                  <c:v>34728</c:v>
                </c:pt>
                <c:pt idx="4777">
                  <c:v>34729</c:v>
                </c:pt>
                <c:pt idx="4778">
                  <c:v>34730</c:v>
                </c:pt>
                <c:pt idx="4779">
                  <c:v>34731</c:v>
                </c:pt>
                <c:pt idx="4780">
                  <c:v>34732</c:v>
                </c:pt>
                <c:pt idx="4781">
                  <c:v>34733</c:v>
                </c:pt>
                <c:pt idx="4782">
                  <c:v>34734</c:v>
                </c:pt>
                <c:pt idx="4783">
                  <c:v>34735</c:v>
                </c:pt>
                <c:pt idx="4784">
                  <c:v>34736</c:v>
                </c:pt>
                <c:pt idx="4785">
                  <c:v>34737</c:v>
                </c:pt>
                <c:pt idx="4786">
                  <c:v>34738</c:v>
                </c:pt>
                <c:pt idx="4787">
                  <c:v>34739</c:v>
                </c:pt>
                <c:pt idx="4788">
                  <c:v>34740</c:v>
                </c:pt>
                <c:pt idx="4789">
                  <c:v>34741</c:v>
                </c:pt>
                <c:pt idx="4790">
                  <c:v>34742</c:v>
                </c:pt>
                <c:pt idx="4791">
                  <c:v>34743</c:v>
                </c:pt>
                <c:pt idx="4792">
                  <c:v>34744</c:v>
                </c:pt>
                <c:pt idx="4793">
                  <c:v>34745</c:v>
                </c:pt>
                <c:pt idx="4794">
                  <c:v>34746</c:v>
                </c:pt>
                <c:pt idx="4795">
                  <c:v>34747</c:v>
                </c:pt>
                <c:pt idx="4796">
                  <c:v>34748</c:v>
                </c:pt>
                <c:pt idx="4797">
                  <c:v>34749</c:v>
                </c:pt>
                <c:pt idx="4798">
                  <c:v>34750</c:v>
                </c:pt>
                <c:pt idx="4799">
                  <c:v>34751</c:v>
                </c:pt>
                <c:pt idx="4800">
                  <c:v>34752</c:v>
                </c:pt>
                <c:pt idx="4801">
                  <c:v>34753</c:v>
                </c:pt>
                <c:pt idx="4802">
                  <c:v>34754</c:v>
                </c:pt>
                <c:pt idx="4803">
                  <c:v>34755</c:v>
                </c:pt>
                <c:pt idx="4804">
                  <c:v>34756</c:v>
                </c:pt>
                <c:pt idx="4805">
                  <c:v>34757</c:v>
                </c:pt>
                <c:pt idx="4806">
                  <c:v>34758</c:v>
                </c:pt>
                <c:pt idx="4807">
                  <c:v>34759</c:v>
                </c:pt>
                <c:pt idx="4808">
                  <c:v>34760</c:v>
                </c:pt>
                <c:pt idx="4809">
                  <c:v>34761</c:v>
                </c:pt>
                <c:pt idx="4810">
                  <c:v>34762</c:v>
                </c:pt>
                <c:pt idx="4811">
                  <c:v>34763</c:v>
                </c:pt>
                <c:pt idx="4812">
                  <c:v>34764</c:v>
                </c:pt>
                <c:pt idx="4813">
                  <c:v>34765</c:v>
                </c:pt>
                <c:pt idx="4814">
                  <c:v>34766</c:v>
                </c:pt>
                <c:pt idx="4815">
                  <c:v>34767</c:v>
                </c:pt>
                <c:pt idx="4816">
                  <c:v>34768</c:v>
                </c:pt>
                <c:pt idx="4817">
                  <c:v>34769</c:v>
                </c:pt>
                <c:pt idx="4818">
                  <c:v>34770</c:v>
                </c:pt>
                <c:pt idx="4819">
                  <c:v>34771</c:v>
                </c:pt>
                <c:pt idx="4820">
                  <c:v>34772</c:v>
                </c:pt>
                <c:pt idx="4821">
                  <c:v>34773</c:v>
                </c:pt>
                <c:pt idx="4822">
                  <c:v>34774</c:v>
                </c:pt>
                <c:pt idx="4823">
                  <c:v>34775</c:v>
                </c:pt>
                <c:pt idx="4824">
                  <c:v>34776</c:v>
                </c:pt>
                <c:pt idx="4825">
                  <c:v>34777</c:v>
                </c:pt>
                <c:pt idx="4826">
                  <c:v>34778</c:v>
                </c:pt>
                <c:pt idx="4827">
                  <c:v>34779</c:v>
                </c:pt>
                <c:pt idx="4828">
                  <c:v>34780</c:v>
                </c:pt>
                <c:pt idx="4829">
                  <c:v>34781</c:v>
                </c:pt>
                <c:pt idx="4830">
                  <c:v>34782</c:v>
                </c:pt>
                <c:pt idx="4831">
                  <c:v>34783</c:v>
                </c:pt>
                <c:pt idx="4832">
                  <c:v>34784</c:v>
                </c:pt>
                <c:pt idx="4833">
                  <c:v>34785</c:v>
                </c:pt>
                <c:pt idx="4834">
                  <c:v>34786</c:v>
                </c:pt>
                <c:pt idx="4835">
                  <c:v>34787</c:v>
                </c:pt>
                <c:pt idx="4836">
                  <c:v>34788</c:v>
                </c:pt>
                <c:pt idx="4837">
                  <c:v>34789</c:v>
                </c:pt>
                <c:pt idx="4838">
                  <c:v>34790</c:v>
                </c:pt>
                <c:pt idx="4839">
                  <c:v>34791</c:v>
                </c:pt>
                <c:pt idx="4840">
                  <c:v>34792</c:v>
                </c:pt>
                <c:pt idx="4841">
                  <c:v>34793</c:v>
                </c:pt>
                <c:pt idx="4842">
                  <c:v>34794</c:v>
                </c:pt>
                <c:pt idx="4843">
                  <c:v>34795</c:v>
                </c:pt>
                <c:pt idx="4844">
                  <c:v>34796</c:v>
                </c:pt>
                <c:pt idx="4845">
                  <c:v>34797</c:v>
                </c:pt>
                <c:pt idx="4846">
                  <c:v>34798</c:v>
                </c:pt>
                <c:pt idx="4847">
                  <c:v>34799</c:v>
                </c:pt>
                <c:pt idx="4848">
                  <c:v>34800</c:v>
                </c:pt>
                <c:pt idx="4849">
                  <c:v>34801</c:v>
                </c:pt>
                <c:pt idx="4850">
                  <c:v>34802</c:v>
                </c:pt>
                <c:pt idx="4851">
                  <c:v>34803</c:v>
                </c:pt>
                <c:pt idx="4852">
                  <c:v>34804</c:v>
                </c:pt>
                <c:pt idx="4853">
                  <c:v>34805</c:v>
                </c:pt>
                <c:pt idx="4854">
                  <c:v>34806</c:v>
                </c:pt>
                <c:pt idx="4855">
                  <c:v>34807</c:v>
                </c:pt>
                <c:pt idx="4856">
                  <c:v>34808</c:v>
                </c:pt>
                <c:pt idx="4857">
                  <c:v>34809</c:v>
                </c:pt>
                <c:pt idx="4858">
                  <c:v>34810</c:v>
                </c:pt>
                <c:pt idx="4859">
                  <c:v>34811</c:v>
                </c:pt>
                <c:pt idx="4860">
                  <c:v>34812</c:v>
                </c:pt>
                <c:pt idx="4861">
                  <c:v>34813</c:v>
                </c:pt>
                <c:pt idx="4862">
                  <c:v>34814</c:v>
                </c:pt>
                <c:pt idx="4863">
                  <c:v>34815</c:v>
                </c:pt>
                <c:pt idx="4864">
                  <c:v>34816</c:v>
                </c:pt>
                <c:pt idx="4865">
                  <c:v>34817</c:v>
                </c:pt>
                <c:pt idx="4866">
                  <c:v>34818</c:v>
                </c:pt>
                <c:pt idx="4867">
                  <c:v>34819</c:v>
                </c:pt>
                <c:pt idx="4868">
                  <c:v>34820</c:v>
                </c:pt>
                <c:pt idx="4869">
                  <c:v>34821</c:v>
                </c:pt>
                <c:pt idx="4870">
                  <c:v>34822</c:v>
                </c:pt>
                <c:pt idx="4871">
                  <c:v>34823</c:v>
                </c:pt>
                <c:pt idx="4872">
                  <c:v>34824</c:v>
                </c:pt>
                <c:pt idx="4873">
                  <c:v>34825</c:v>
                </c:pt>
                <c:pt idx="4874">
                  <c:v>34826</c:v>
                </c:pt>
                <c:pt idx="4875">
                  <c:v>34827</c:v>
                </c:pt>
                <c:pt idx="4876">
                  <c:v>34828</c:v>
                </c:pt>
                <c:pt idx="4877">
                  <c:v>34829</c:v>
                </c:pt>
                <c:pt idx="4878">
                  <c:v>34830</c:v>
                </c:pt>
                <c:pt idx="4879">
                  <c:v>34831</c:v>
                </c:pt>
                <c:pt idx="4880">
                  <c:v>34832</c:v>
                </c:pt>
                <c:pt idx="4881">
                  <c:v>34833</c:v>
                </c:pt>
                <c:pt idx="4882">
                  <c:v>34834</c:v>
                </c:pt>
                <c:pt idx="4883">
                  <c:v>34835</c:v>
                </c:pt>
                <c:pt idx="4884">
                  <c:v>34836</c:v>
                </c:pt>
                <c:pt idx="4885">
                  <c:v>34837</c:v>
                </c:pt>
                <c:pt idx="4886">
                  <c:v>34838</c:v>
                </c:pt>
                <c:pt idx="4887">
                  <c:v>34839</c:v>
                </c:pt>
                <c:pt idx="4888">
                  <c:v>34840</c:v>
                </c:pt>
                <c:pt idx="4889">
                  <c:v>34841</c:v>
                </c:pt>
                <c:pt idx="4890">
                  <c:v>34842</c:v>
                </c:pt>
                <c:pt idx="4891">
                  <c:v>34843</c:v>
                </c:pt>
                <c:pt idx="4892">
                  <c:v>34844</c:v>
                </c:pt>
                <c:pt idx="4893">
                  <c:v>34845</c:v>
                </c:pt>
                <c:pt idx="4894">
                  <c:v>34846</c:v>
                </c:pt>
                <c:pt idx="4895">
                  <c:v>34847</c:v>
                </c:pt>
                <c:pt idx="4896">
                  <c:v>34848</c:v>
                </c:pt>
                <c:pt idx="4897">
                  <c:v>34849</c:v>
                </c:pt>
                <c:pt idx="4898">
                  <c:v>34850</c:v>
                </c:pt>
                <c:pt idx="4899">
                  <c:v>34851</c:v>
                </c:pt>
                <c:pt idx="4900">
                  <c:v>34852</c:v>
                </c:pt>
                <c:pt idx="4901">
                  <c:v>34853</c:v>
                </c:pt>
                <c:pt idx="4902">
                  <c:v>34854</c:v>
                </c:pt>
                <c:pt idx="4903">
                  <c:v>34855</c:v>
                </c:pt>
                <c:pt idx="4904">
                  <c:v>34856</c:v>
                </c:pt>
                <c:pt idx="4905">
                  <c:v>34857</c:v>
                </c:pt>
                <c:pt idx="4906">
                  <c:v>34858</c:v>
                </c:pt>
                <c:pt idx="4907">
                  <c:v>34859</c:v>
                </c:pt>
                <c:pt idx="4908">
                  <c:v>34860</c:v>
                </c:pt>
                <c:pt idx="4909">
                  <c:v>34861</c:v>
                </c:pt>
                <c:pt idx="4910">
                  <c:v>34862</c:v>
                </c:pt>
                <c:pt idx="4911">
                  <c:v>34863</c:v>
                </c:pt>
                <c:pt idx="4912">
                  <c:v>34864</c:v>
                </c:pt>
                <c:pt idx="4913">
                  <c:v>34865</c:v>
                </c:pt>
                <c:pt idx="4914">
                  <c:v>34866</c:v>
                </c:pt>
                <c:pt idx="4915">
                  <c:v>34867</c:v>
                </c:pt>
                <c:pt idx="4916">
                  <c:v>34868</c:v>
                </c:pt>
                <c:pt idx="4917">
                  <c:v>34869</c:v>
                </c:pt>
                <c:pt idx="4918">
                  <c:v>34870</c:v>
                </c:pt>
                <c:pt idx="4919">
                  <c:v>34871</c:v>
                </c:pt>
                <c:pt idx="4920">
                  <c:v>34872</c:v>
                </c:pt>
                <c:pt idx="4921">
                  <c:v>34873</c:v>
                </c:pt>
                <c:pt idx="4922">
                  <c:v>34874</c:v>
                </c:pt>
                <c:pt idx="4923">
                  <c:v>34875</c:v>
                </c:pt>
                <c:pt idx="4924">
                  <c:v>34876</c:v>
                </c:pt>
                <c:pt idx="4925">
                  <c:v>34877</c:v>
                </c:pt>
                <c:pt idx="4926">
                  <c:v>34878</c:v>
                </c:pt>
                <c:pt idx="4927">
                  <c:v>34879</c:v>
                </c:pt>
                <c:pt idx="4928">
                  <c:v>34880</c:v>
                </c:pt>
                <c:pt idx="4929">
                  <c:v>34881</c:v>
                </c:pt>
                <c:pt idx="4930">
                  <c:v>34882</c:v>
                </c:pt>
                <c:pt idx="4931">
                  <c:v>34883</c:v>
                </c:pt>
                <c:pt idx="4932">
                  <c:v>34884</c:v>
                </c:pt>
                <c:pt idx="4933">
                  <c:v>34885</c:v>
                </c:pt>
                <c:pt idx="4934">
                  <c:v>34886</c:v>
                </c:pt>
                <c:pt idx="4935">
                  <c:v>34887</c:v>
                </c:pt>
                <c:pt idx="4936">
                  <c:v>34888</c:v>
                </c:pt>
                <c:pt idx="4937">
                  <c:v>34889</c:v>
                </c:pt>
                <c:pt idx="4938">
                  <c:v>34890</c:v>
                </c:pt>
                <c:pt idx="4939">
                  <c:v>34891</c:v>
                </c:pt>
                <c:pt idx="4940">
                  <c:v>34892</c:v>
                </c:pt>
                <c:pt idx="4941">
                  <c:v>34893</c:v>
                </c:pt>
                <c:pt idx="4942">
                  <c:v>34894</c:v>
                </c:pt>
                <c:pt idx="4943">
                  <c:v>34895</c:v>
                </c:pt>
                <c:pt idx="4944">
                  <c:v>34896</c:v>
                </c:pt>
                <c:pt idx="4945">
                  <c:v>34897</c:v>
                </c:pt>
                <c:pt idx="4946">
                  <c:v>34898</c:v>
                </c:pt>
                <c:pt idx="4947">
                  <c:v>34899</c:v>
                </c:pt>
                <c:pt idx="4948">
                  <c:v>34900</c:v>
                </c:pt>
                <c:pt idx="4949">
                  <c:v>34901</c:v>
                </c:pt>
                <c:pt idx="4950">
                  <c:v>34902</c:v>
                </c:pt>
                <c:pt idx="4951">
                  <c:v>34903</c:v>
                </c:pt>
                <c:pt idx="4952">
                  <c:v>34904</c:v>
                </c:pt>
                <c:pt idx="4953">
                  <c:v>34905</c:v>
                </c:pt>
                <c:pt idx="4954">
                  <c:v>34906</c:v>
                </c:pt>
                <c:pt idx="4955">
                  <c:v>34907</c:v>
                </c:pt>
                <c:pt idx="4956">
                  <c:v>34908</c:v>
                </c:pt>
                <c:pt idx="4957">
                  <c:v>34909</c:v>
                </c:pt>
                <c:pt idx="4958">
                  <c:v>34910</c:v>
                </c:pt>
                <c:pt idx="4959">
                  <c:v>34911</c:v>
                </c:pt>
                <c:pt idx="4960">
                  <c:v>34912</c:v>
                </c:pt>
                <c:pt idx="4961">
                  <c:v>34913</c:v>
                </c:pt>
                <c:pt idx="4962">
                  <c:v>34914</c:v>
                </c:pt>
                <c:pt idx="4963">
                  <c:v>34915</c:v>
                </c:pt>
                <c:pt idx="4964">
                  <c:v>34916</c:v>
                </c:pt>
                <c:pt idx="4965">
                  <c:v>34917</c:v>
                </c:pt>
                <c:pt idx="4966">
                  <c:v>34918</c:v>
                </c:pt>
                <c:pt idx="4967">
                  <c:v>34919</c:v>
                </c:pt>
                <c:pt idx="4968">
                  <c:v>34920</c:v>
                </c:pt>
                <c:pt idx="4969">
                  <c:v>34921</c:v>
                </c:pt>
                <c:pt idx="4970">
                  <c:v>34922</c:v>
                </c:pt>
                <c:pt idx="4971">
                  <c:v>34923</c:v>
                </c:pt>
                <c:pt idx="4972">
                  <c:v>34924</c:v>
                </c:pt>
                <c:pt idx="4973">
                  <c:v>34925</c:v>
                </c:pt>
                <c:pt idx="4974">
                  <c:v>34926</c:v>
                </c:pt>
                <c:pt idx="4975">
                  <c:v>34927</c:v>
                </c:pt>
                <c:pt idx="4976">
                  <c:v>34928</c:v>
                </c:pt>
                <c:pt idx="4977">
                  <c:v>34929</c:v>
                </c:pt>
                <c:pt idx="4978">
                  <c:v>34930</c:v>
                </c:pt>
                <c:pt idx="4979">
                  <c:v>34931</c:v>
                </c:pt>
                <c:pt idx="4980">
                  <c:v>34932</c:v>
                </c:pt>
                <c:pt idx="4981">
                  <c:v>34933</c:v>
                </c:pt>
                <c:pt idx="4982">
                  <c:v>34934</c:v>
                </c:pt>
                <c:pt idx="4983">
                  <c:v>34935</c:v>
                </c:pt>
                <c:pt idx="4984">
                  <c:v>34936</c:v>
                </c:pt>
                <c:pt idx="4985">
                  <c:v>34937</c:v>
                </c:pt>
                <c:pt idx="4986">
                  <c:v>34938</c:v>
                </c:pt>
                <c:pt idx="4987">
                  <c:v>34939</c:v>
                </c:pt>
                <c:pt idx="4988">
                  <c:v>34940</c:v>
                </c:pt>
                <c:pt idx="4989">
                  <c:v>34941</c:v>
                </c:pt>
                <c:pt idx="4990">
                  <c:v>34942</c:v>
                </c:pt>
                <c:pt idx="4991">
                  <c:v>34943</c:v>
                </c:pt>
                <c:pt idx="4992">
                  <c:v>34944</c:v>
                </c:pt>
                <c:pt idx="4993">
                  <c:v>34945</c:v>
                </c:pt>
                <c:pt idx="4994">
                  <c:v>34946</c:v>
                </c:pt>
                <c:pt idx="4995">
                  <c:v>34947</c:v>
                </c:pt>
                <c:pt idx="4996">
                  <c:v>34948</c:v>
                </c:pt>
                <c:pt idx="4997">
                  <c:v>34949</c:v>
                </c:pt>
                <c:pt idx="4998">
                  <c:v>34950</c:v>
                </c:pt>
                <c:pt idx="4999">
                  <c:v>34951</c:v>
                </c:pt>
                <c:pt idx="5000">
                  <c:v>34952</c:v>
                </c:pt>
                <c:pt idx="5001">
                  <c:v>34953</c:v>
                </c:pt>
                <c:pt idx="5002">
                  <c:v>34954</c:v>
                </c:pt>
                <c:pt idx="5003">
                  <c:v>34955</c:v>
                </c:pt>
                <c:pt idx="5004">
                  <c:v>34956</c:v>
                </c:pt>
                <c:pt idx="5005">
                  <c:v>34957</c:v>
                </c:pt>
                <c:pt idx="5006">
                  <c:v>34958</c:v>
                </c:pt>
                <c:pt idx="5007">
                  <c:v>34959</c:v>
                </c:pt>
                <c:pt idx="5008">
                  <c:v>34960</c:v>
                </c:pt>
                <c:pt idx="5009">
                  <c:v>34961</c:v>
                </c:pt>
                <c:pt idx="5010">
                  <c:v>34962</c:v>
                </c:pt>
                <c:pt idx="5011">
                  <c:v>34963</c:v>
                </c:pt>
                <c:pt idx="5012">
                  <c:v>34964</c:v>
                </c:pt>
                <c:pt idx="5013">
                  <c:v>34965</c:v>
                </c:pt>
                <c:pt idx="5014">
                  <c:v>34966</c:v>
                </c:pt>
                <c:pt idx="5015">
                  <c:v>34967</c:v>
                </c:pt>
                <c:pt idx="5016">
                  <c:v>34968</c:v>
                </c:pt>
                <c:pt idx="5017">
                  <c:v>34969</c:v>
                </c:pt>
                <c:pt idx="5018">
                  <c:v>34970</c:v>
                </c:pt>
                <c:pt idx="5019">
                  <c:v>34971</c:v>
                </c:pt>
                <c:pt idx="5020">
                  <c:v>34972</c:v>
                </c:pt>
                <c:pt idx="5021">
                  <c:v>34973</c:v>
                </c:pt>
                <c:pt idx="5022">
                  <c:v>34974</c:v>
                </c:pt>
                <c:pt idx="5023">
                  <c:v>34975</c:v>
                </c:pt>
                <c:pt idx="5024">
                  <c:v>34976</c:v>
                </c:pt>
                <c:pt idx="5025">
                  <c:v>34977</c:v>
                </c:pt>
                <c:pt idx="5026">
                  <c:v>34978</c:v>
                </c:pt>
                <c:pt idx="5027">
                  <c:v>34979</c:v>
                </c:pt>
                <c:pt idx="5028">
                  <c:v>34980</c:v>
                </c:pt>
                <c:pt idx="5029">
                  <c:v>34981</c:v>
                </c:pt>
                <c:pt idx="5030">
                  <c:v>34982</c:v>
                </c:pt>
                <c:pt idx="5031">
                  <c:v>34983</c:v>
                </c:pt>
                <c:pt idx="5032">
                  <c:v>34984</c:v>
                </c:pt>
                <c:pt idx="5033">
                  <c:v>34985</c:v>
                </c:pt>
                <c:pt idx="5034">
                  <c:v>34986</c:v>
                </c:pt>
                <c:pt idx="5035">
                  <c:v>34987</c:v>
                </c:pt>
                <c:pt idx="5036">
                  <c:v>34988</c:v>
                </c:pt>
                <c:pt idx="5037">
                  <c:v>34989</c:v>
                </c:pt>
                <c:pt idx="5038">
                  <c:v>34990</c:v>
                </c:pt>
                <c:pt idx="5039">
                  <c:v>34991</c:v>
                </c:pt>
                <c:pt idx="5040">
                  <c:v>34992</c:v>
                </c:pt>
                <c:pt idx="5041">
                  <c:v>34993</c:v>
                </c:pt>
                <c:pt idx="5042">
                  <c:v>34994</c:v>
                </c:pt>
                <c:pt idx="5043">
                  <c:v>34995</c:v>
                </c:pt>
                <c:pt idx="5044">
                  <c:v>34996</c:v>
                </c:pt>
                <c:pt idx="5045">
                  <c:v>34997</c:v>
                </c:pt>
                <c:pt idx="5046">
                  <c:v>34998</c:v>
                </c:pt>
                <c:pt idx="5047">
                  <c:v>34999</c:v>
                </c:pt>
                <c:pt idx="5048">
                  <c:v>35000</c:v>
                </c:pt>
                <c:pt idx="5049">
                  <c:v>35001</c:v>
                </c:pt>
                <c:pt idx="5050">
                  <c:v>35002</c:v>
                </c:pt>
                <c:pt idx="5051">
                  <c:v>35003</c:v>
                </c:pt>
                <c:pt idx="5052">
                  <c:v>35004</c:v>
                </c:pt>
                <c:pt idx="5053">
                  <c:v>35005</c:v>
                </c:pt>
                <c:pt idx="5054">
                  <c:v>35006</c:v>
                </c:pt>
                <c:pt idx="5055">
                  <c:v>35007</c:v>
                </c:pt>
                <c:pt idx="5056">
                  <c:v>35008</c:v>
                </c:pt>
                <c:pt idx="5057">
                  <c:v>35009</c:v>
                </c:pt>
                <c:pt idx="5058">
                  <c:v>35010</c:v>
                </c:pt>
                <c:pt idx="5059">
                  <c:v>35011</c:v>
                </c:pt>
                <c:pt idx="5060">
                  <c:v>35012</c:v>
                </c:pt>
                <c:pt idx="5061">
                  <c:v>35013</c:v>
                </c:pt>
                <c:pt idx="5062">
                  <c:v>35014</c:v>
                </c:pt>
                <c:pt idx="5063">
                  <c:v>35015</c:v>
                </c:pt>
                <c:pt idx="5064">
                  <c:v>35016</c:v>
                </c:pt>
                <c:pt idx="5065">
                  <c:v>35017</c:v>
                </c:pt>
                <c:pt idx="5066">
                  <c:v>35018</c:v>
                </c:pt>
                <c:pt idx="5067">
                  <c:v>35019</c:v>
                </c:pt>
                <c:pt idx="5068">
                  <c:v>35020</c:v>
                </c:pt>
                <c:pt idx="5069">
                  <c:v>35021</c:v>
                </c:pt>
                <c:pt idx="5070">
                  <c:v>35022</c:v>
                </c:pt>
                <c:pt idx="5071">
                  <c:v>35023</c:v>
                </c:pt>
                <c:pt idx="5072">
                  <c:v>35024</c:v>
                </c:pt>
                <c:pt idx="5073">
                  <c:v>35025</c:v>
                </c:pt>
                <c:pt idx="5074">
                  <c:v>35026</c:v>
                </c:pt>
                <c:pt idx="5075">
                  <c:v>35027</c:v>
                </c:pt>
                <c:pt idx="5076">
                  <c:v>35028</c:v>
                </c:pt>
                <c:pt idx="5077">
                  <c:v>35029</c:v>
                </c:pt>
                <c:pt idx="5078">
                  <c:v>35030</c:v>
                </c:pt>
                <c:pt idx="5079">
                  <c:v>35031</c:v>
                </c:pt>
                <c:pt idx="5080">
                  <c:v>35032</c:v>
                </c:pt>
                <c:pt idx="5081">
                  <c:v>35033</c:v>
                </c:pt>
                <c:pt idx="5082">
                  <c:v>35034</c:v>
                </c:pt>
                <c:pt idx="5083">
                  <c:v>35035</c:v>
                </c:pt>
                <c:pt idx="5084">
                  <c:v>35036</c:v>
                </c:pt>
                <c:pt idx="5085">
                  <c:v>35037</c:v>
                </c:pt>
                <c:pt idx="5086">
                  <c:v>35038</c:v>
                </c:pt>
                <c:pt idx="5087">
                  <c:v>35039</c:v>
                </c:pt>
                <c:pt idx="5088">
                  <c:v>35040</c:v>
                </c:pt>
                <c:pt idx="5089">
                  <c:v>35041</c:v>
                </c:pt>
                <c:pt idx="5090">
                  <c:v>35042</c:v>
                </c:pt>
                <c:pt idx="5091">
                  <c:v>35043</c:v>
                </c:pt>
                <c:pt idx="5092">
                  <c:v>35044</c:v>
                </c:pt>
                <c:pt idx="5093">
                  <c:v>35045</c:v>
                </c:pt>
                <c:pt idx="5094">
                  <c:v>35046</c:v>
                </c:pt>
                <c:pt idx="5095">
                  <c:v>35047</c:v>
                </c:pt>
                <c:pt idx="5096">
                  <c:v>35048</c:v>
                </c:pt>
                <c:pt idx="5097">
                  <c:v>35049</c:v>
                </c:pt>
                <c:pt idx="5098">
                  <c:v>35050</c:v>
                </c:pt>
                <c:pt idx="5099">
                  <c:v>35051</c:v>
                </c:pt>
                <c:pt idx="5100">
                  <c:v>35052</c:v>
                </c:pt>
                <c:pt idx="5101">
                  <c:v>35053</c:v>
                </c:pt>
                <c:pt idx="5102">
                  <c:v>35054</c:v>
                </c:pt>
                <c:pt idx="5103">
                  <c:v>35055</c:v>
                </c:pt>
                <c:pt idx="5104">
                  <c:v>35056</c:v>
                </c:pt>
                <c:pt idx="5105">
                  <c:v>35057</c:v>
                </c:pt>
                <c:pt idx="5106">
                  <c:v>35058</c:v>
                </c:pt>
                <c:pt idx="5107">
                  <c:v>35059</c:v>
                </c:pt>
                <c:pt idx="5108">
                  <c:v>35060</c:v>
                </c:pt>
                <c:pt idx="5109">
                  <c:v>35061</c:v>
                </c:pt>
                <c:pt idx="5110">
                  <c:v>35062</c:v>
                </c:pt>
                <c:pt idx="5111">
                  <c:v>35063</c:v>
                </c:pt>
                <c:pt idx="5112">
                  <c:v>35064</c:v>
                </c:pt>
                <c:pt idx="5113">
                  <c:v>35065</c:v>
                </c:pt>
                <c:pt idx="5114">
                  <c:v>35066</c:v>
                </c:pt>
                <c:pt idx="5115">
                  <c:v>35067</c:v>
                </c:pt>
                <c:pt idx="5116">
                  <c:v>35068</c:v>
                </c:pt>
                <c:pt idx="5117">
                  <c:v>35069</c:v>
                </c:pt>
                <c:pt idx="5118">
                  <c:v>35070</c:v>
                </c:pt>
                <c:pt idx="5119">
                  <c:v>35071</c:v>
                </c:pt>
                <c:pt idx="5120">
                  <c:v>35072</c:v>
                </c:pt>
                <c:pt idx="5121">
                  <c:v>35073</c:v>
                </c:pt>
                <c:pt idx="5122">
                  <c:v>35074</c:v>
                </c:pt>
                <c:pt idx="5123">
                  <c:v>35075</c:v>
                </c:pt>
                <c:pt idx="5124">
                  <c:v>35076</c:v>
                </c:pt>
                <c:pt idx="5125">
                  <c:v>35077</c:v>
                </c:pt>
                <c:pt idx="5126">
                  <c:v>35078</c:v>
                </c:pt>
                <c:pt idx="5127">
                  <c:v>35079</c:v>
                </c:pt>
                <c:pt idx="5128">
                  <c:v>35080</c:v>
                </c:pt>
                <c:pt idx="5129">
                  <c:v>35081</c:v>
                </c:pt>
                <c:pt idx="5130">
                  <c:v>35082</c:v>
                </c:pt>
                <c:pt idx="5131">
                  <c:v>35083</c:v>
                </c:pt>
                <c:pt idx="5132">
                  <c:v>35084</c:v>
                </c:pt>
                <c:pt idx="5133">
                  <c:v>35085</c:v>
                </c:pt>
                <c:pt idx="5134">
                  <c:v>35086</c:v>
                </c:pt>
                <c:pt idx="5135">
                  <c:v>35087</c:v>
                </c:pt>
                <c:pt idx="5136">
                  <c:v>35088</c:v>
                </c:pt>
                <c:pt idx="5137">
                  <c:v>35089</c:v>
                </c:pt>
                <c:pt idx="5138">
                  <c:v>35090</c:v>
                </c:pt>
                <c:pt idx="5139">
                  <c:v>35091</c:v>
                </c:pt>
                <c:pt idx="5140">
                  <c:v>35092</c:v>
                </c:pt>
                <c:pt idx="5141">
                  <c:v>35093</c:v>
                </c:pt>
                <c:pt idx="5142">
                  <c:v>35094</c:v>
                </c:pt>
                <c:pt idx="5143">
                  <c:v>35095</c:v>
                </c:pt>
                <c:pt idx="5144">
                  <c:v>35096</c:v>
                </c:pt>
                <c:pt idx="5145">
                  <c:v>35097</c:v>
                </c:pt>
                <c:pt idx="5146">
                  <c:v>35098</c:v>
                </c:pt>
                <c:pt idx="5147">
                  <c:v>35099</c:v>
                </c:pt>
                <c:pt idx="5148">
                  <c:v>35100</c:v>
                </c:pt>
                <c:pt idx="5149">
                  <c:v>35101</c:v>
                </c:pt>
                <c:pt idx="5150">
                  <c:v>35102</c:v>
                </c:pt>
                <c:pt idx="5151">
                  <c:v>35103</c:v>
                </c:pt>
                <c:pt idx="5152">
                  <c:v>35104</c:v>
                </c:pt>
                <c:pt idx="5153">
                  <c:v>35105</c:v>
                </c:pt>
                <c:pt idx="5154">
                  <c:v>35106</c:v>
                </c:pt>
                <c:pt idx="5155">
                  <c:v>35107</c:v>
                </c:pt>
                <c:pt idx="5156">
                  <c:v>35108</c:v>
                </c:pt>
                <c:pt idx="5157">
                  <c:v>35109</c:v>
                </c:pt>
                <c:pt idx="5158">
                  <c:v>35110</c:v>
                </c:pt>
                <c:pt idx="5159">
                  <c:v>35111</c:v>
                </c:pt>
                <c:pt idx="5160">
                  <c:v>35112</c:v>
                </c:pt>
                <c:pt idx="5161">
                  <c:v>35113</c:v>
                </c:pt>
                <c:pt idx="5162">
                  <c:v>35114</c:v>
                </c:pt>
                <c:pt idx="5163">
                  <c:v>35115</c:v>
                </c:pt>
                <c:pt idx="5164">
                  <c:v>35116</c:v>
                </c:pt>
                <c:pt idx="5165">
                  <c:v>35117</c:v>
                </c:pt>
                <c:pt idx="5166">
                  <c:v>35118</c:v>
                </c:pt>
                <c:pt idx="5167">
                  <c:v>35119</c:v>
                </c:pt>
                <c:pt idx="5168">
                  <c:v>35120</c:v>
                </c:pt>
                <c:pt idx="5169">
                  <c:v>35121</c:v>
                </c:pt>
                <c:pt idx="5170">
                  <c:v>35122</c:v>
                </c:pt>
                <c:pt idx="5171">
                  <c:v>35123</c:v>
                </c:pt>
                <c:pt idx="5172">
                  <c:v>35124</c:v>
                </c:pt>
                <c:pt idx="5173">
                  <c:v>35125</c:v>
                </c:pt>
                <c:pt idx="5174">
                  <c:v>35126</c:v>
                </c:pt>
                <c:pt idx="5175">
                  <c:v>35127</c:v>
                </c:pt>
                <c:pt idx="5176">
                  <c:v>35128</c:v>
                </c:pt>
                <c:pt idx="5177">
                  <c:v>35129</c:v>
                </c:pt>
                <c:pt idx="5178">
                  <c:v>35130</c:v>
                </c:pt>
                <c:pt idx="5179">
                  <c:v>35131</c:v>
                </c:pt>
                <c:pt idx="5180">
                  <c:v>35132</c:v>
                </c:pt>
                <c:pt idx="5181">
                  <c:v>35133</c:v>
                </c:pt>
                <c:pt idx="5182">
                  <c:v>35134</c:v>
                </c:pt>
                <c:pt idx="5183">
                  <c:v>35135</c:v>
                </c:pt>
                <c:pt idx="5184">
                  <c:v>35136</c:v>
                </c:pt>
                <c:pt idx="5185">
                  <c:v>35137</c:v>
                </c:pt>
                <c:pt idx="5186">
                  <c:v>35138</c:v>
                </c:pt>
                <c:pt idx="5187">
                  <c:v>35139</c:v>
                </c:pt>
                <c:pt idx="5188">
                  <c:v>35140</c:v>
                </c:pt>
                <c:pt idx="5189">
                  <c:v>35141</c:v>
                </c:pt>
                <c:pt idx="5190">
                  <c:v>35142</c:v>
                </c:pt>
                <c:pt idx="5191">
                  <c:v>35143</c:v>
                </c:pt>
                <c:pt idx="5192">
                  <c:v>35144</c:v>
                </c:pt>
                <c:pt idx="5193">
                  <c:v>35145</c:v>
                </c:pt>
                <c:pt idx="5194">
                  <c:v>35146</c:v>
                </c:pt>
                <c:pt idx="5195">
                  <c:v>35147</c:v>
                </c:pt>
                <c:pt idx="5196">
                  <c:v>35148</c:v>
                </c:pt>
                <c:pt idx="5197">
                  <c:v>35149</c:v>
                </c:pt>
                <c:pt idx="5198">
                  <c:v>35150</c:v>
                </c:pt>
                <c:pt idx="5199">
                  <c:v>35151</c:v>
                </c:pt>
                <c:pt idx="5200">
                  <c:v>35152</c:v>
                </c:pt>
                <c:pt idx="5201">
                  <c:v>35153</c:v>
                </c:pt>
                <c:pt idx="5202">
                  <c:v>35154</c:v>
                </c:pt>
                <c:pt idx="5203">
                  <c:v>35155</c:v>
                </c:pt>
                <c:pt idx="5204">
                  <c:v>35156</c:v>
                </c:pt>
                <c:pt idx="5205">
                  <c:v>35157</c:v>
                </c:pt>
                <c:pt idx="5206">
                  <c:v>35158</c:v>
                </c:pt>
                <c:pt idx="5207">
                  <c:v>35159</c:v>
                </c:pt>
                <c:pt idx="5208">
                  <c:v>35160</c:v>
                </c:pt>
                <c:pt idx="5209">
                  <c:v>35161</c:v>
                </c:pt>
                <c:pt idx="5210">
                  <c:v>35162</c:v>
                </c:pt>
                <c:pt idx="5211">
                  <c:v>35163</c:v>
                </c:pt>
                <c:pt idx="5212">
                  <c:v>35164</c:v>
                </c:pt>
                <c:pt idx="5213">
                  <c:v>35165</c:v>
                </c:pt>
                <c:pt idx="5214">
                  <c:v>35166</c:v>
                </c:pt>
                <c:pt idx="5215">
                  <c:v>35167</c:v>
                </c:pt>
                <c:pt idx="5216">
                  <c:v>35168</c:v>
                </c:pt>
                <c:pt idx="5217">
                  <c:v>35169</c:v>
                </c:pt>
                <c:pt idx="5218">
                  <c:v>35170</c:v>
                </c:pt>
                <c:pt idx="5219">
                  <c:v>35171</c:v>
                </c:pt>
                <c:pt idx="5220">
                  <c:v>35172</c:v>
                </c:pt>
                <c:pt idx="5221">
                  <c:v>35173</c:v>
                </c:pt>
                <c:pt idx="5222">
                  <c:v>35174</c:v>
                </c:pt>
                <c:pt idx="5223">
                  <c:v>35175</c:v>
                </c:pt>
                <c:pt idx="5224">
                  <c:v>35176</c:v>
                </c:pt>
                <c:pt idx="5225">
                  <c:v>35177</c:v>
                </c:pt>
                <c:pt idx="5226">
                  <c:v>35178</c:v>
                </c:pt>
                <c:pt idx="5227">
                  <c:v>35179</c:v>
                </c:pt>
                <c:pt idx="5228">
                  <c:v>35180</c:v>
                </c:pt>
                <c:pt idx="5229">
                  <c:v>35181</c:v>
                </c:pt>
                <c:pt idx="5230">
                  <c:v>35182</c:v>
                </c:pt>
                <c:pt idx="5231">
                  <c:v>35183</c:v>
                </c:pt>
                <c:pt idx="5232">
                  <c:v>35184</c:v>
                </c:pt>
                <c:pt idx="5233">
                  <c:v>35185</c:v>
                </c:pt>
                <c:pt idx="5234">
                  <c:v>35186</c:v>
                </c:pt>
                <c:pt idx="5235">
                  <c:v>35187</c:v>
                </c:pt>
                <c:pt idx="5236">
                  <c:v>35188</c:v>
                </c:pt>
                <c:pt idx="5237">
                  <c:v>35189</c:v>
                </c:pt>
                <c:pt idx="5238">
                  <c:v>35190</c:v>
                </c:pt>
                <c:pt idx="5239">
                  <c:v>35191</c:v>
                </c:pt>
                <c:pt idx="5240">
                  <c:v>35192</c:v>
                </c:pt>
                <c:pt idx="5241">
                  <c:v>35193</c:v>
                </c:pt>
                <c:pt idx="5242">
                  <c:v>35194</c:v>
                </c:pt>
                <c:pt idx="5243">
                  <c:v>35195</c:v>
                </c:pt>
                <c:pt idx="5244">
                  <c:v>35196</c:v>
                </c:pt>
                <c:pt idx="5245">
                  <c:v>35197</c:v>
                </c:pt>
                <c:pt idx="5246">
                  <c:v>35198</c:v>
                </c:pt>
                <c:pt idx="5247">
                  <c:v>35199</c:v>
                </c:pt>
                <c:pt idx="5248">
                  <c:v>35200</c:v>
                </c:pt>
                <c:pt idx="5249">
                  <c:v>35201</c:v>
                </c:pt>
                <c:pt idx="5250">
                  <c:v>35202</c:v>
                </c:pt>
                <c:pt idx="5251">
                  <c:v>35203</c:v>
                </c:pt>
                <c:pt idx="5252">
                  <c:v>35204</c:v>
                </c:pt>
                <c:pt idx="5253">
                  <c:v>35205</c:v>
                </c:pt>
                <c:pt idx="5254">
                  <c:v>35206</c:v>
                </c:pt>
                <c:pt idx="5255">
                  <c:v>35207</c:v>
                </c:pt>
                <c:pt idx="5256">
                  <c:v>35208</c:v>
                </c:pt>
                <c:pt idx="5257">
                  <c:v>35209</c:v>
                </c:pt>
                <c:pt idx="5258">
                  <c:v>35210</c:v>
                </c:pt>
                <c:pt idx="5259">
                  <c:v>35211</c:v>
                </c:pt>
                <c:pt idx="5260">
                  <c:v>35212</c:v>
                </c:pt>
                <c:pt idx="5261">
                  <c:v>35213</c:v>
                </c:pt>
                <c:pt idx="5262">
                  <c:v>35214</c:v>
                </c:pt>
                <c:pt idx="5263">
                  <c:v>35215</c:v>
                </c:pt>
                <c:pt idx="5264">
                  <c:v>35216</c:v>
                </c:pt>
                <c:pt idx="5265">
                  <c:v>35217</c:v>
                </c:pt>
                <c:pt idx="5266">
                  <c:v>35218</c:v>
                </c:pt>
                <c:pt idx="5267">
                  <c:v>35219</c:v>
                </c:pt>
                <c:pt idx="5268">
                  <c:v>35220</c:v>
                </c:pt>
                <c:pt idx="5269">
                  <c:v>35221</c:v>
                </c:pt>
                <c:pt idx="5270">
                  <c:v>35222</c:v>
                </c:pt>
                <c:pt idx="5271">
                  <c:v>35223</c:v>
                </c:pt>
                <c:pt idx="5272">
                  <c:v>35224</c:v>
                </c:pt>
                <c:pt idx="5273">
                  <c:v>35225</c:v>
                </c:pt>
                <c:pt idx="5274">
                  <c:v>35226</c:v>
                </c:pt>
                <c:pt idx="5275">
                  <c:v>35227</c:v>
                </c:pt>
                <c:pt idx="5276">
                  <c:v>35228</c:v>
                </c:pt>
                <c:pt idx="5277">
                  <c:v>35229</c:v>
                </c:pt>
                <c:pt idx="5278">
                  <c:v>35230</c:v>
                </c:pt>
                <c:pt idx="5279">
                  <c:v>35231</c:v>
                </c:pt>
                <c:pt idx="5280">
                  <c:v>35232</c:v>
                </c:pt>
                <c:pt idx="5281">
                  <c:v>35233</c:v>
                </c:pt>
                <c:pt idx="5282">
                  <c:v>35234</c:v>
                </c:pt>
                <c:pt idx="5283">
                  <c:v>35235</c:v>
                </c:pt>
                <c:pt idx="5284">
                  <c:v>35236</c:v>
                </c:pt>
                <c:pt idx="5285">
                  <c:v>35237</c:v>
                </c:pt>
                <c:pt idx="5286">
                  <c:v>35238</c:v>
                </c:pt>
                <c:pt idx="5287">
                  <c:v>35239</c:v>
                </c:pt>
                <c:pt idx="5288">
                  <c:v>35240</c:v>
                </c:pt>
                <c:pt idx="5289">
                  <c:v>35241</c:v>
                </c:pt>
                <c:pt idx="5290">
                  <c:v>35242</c:v>
                </c:pt>
                <c:pt idx="5291">
                  <c:v>35243</c:v>
                </c:pt>
                <c:pt idx="5292">
                  <c:v>35244</c:v>
                </c:pt>
                <c:pt idx="5293">
                  <c:v>35245</c:v>
                </c:pt>
                <c:pt idx="5294">
                  <c:v>35246</c:v>
                </c:pt>
                <c:pt idx="5295">
                  <c:v>35247</c:v>
                </c:pt>
                <c:pt idx="5296">
                  <c:v>35248</c:v>
                </c:pt>
                <c:pt idx="5297">
                  <c:v>35249</c:v>
                </c:pt>
                <c:pt idx="5298">
                  <c:v>35250</c:v>
                </c:pt>
                <c:pt idx="5299">
                  <c:v>35251</c:v>
                </c:pt>
                <c:pt idx="5300">
                  <c:v>35252</c:v>
                </c:pt>
                <c:pt idx="5301">
                  <c:v>35253</c:v>
                </c:pt>
                <c:pt idx="5302">
                  <c:v>35254</c:v>
                </c:pt>
                <c:pt idx="5303">
                  <c:v>35255</c:v>
                </c:pt>
                <c:pt idx="5304">
                  <c:v>35256</c:v>
                </c:pt>
                <c:pt idx="5305">
                  <c:v>35257</c:v>
                </c:pt>
                <c:pt idx="5306">
                  <c:v>35258</c:v>
                </c:pt>
                <c:pt idx="5307">
                  <c:v>35259</c:v>
                </c:pt>
                <c:pt idx="5308">
                  <c:v>35260</c:v>
                </c:pt>
                <c:pt idx="5309">
                  <c:v>35261</c:v>
                </c:pt>
                <c:pt idx="5310">
                  <c:v>35262</c:v>
                </c:pt>
                <c:pt idx="5311">
                  <c:v>35263</c:v>
                </c:pt>
                <c:pt idx="5312">
                  <c:v>35264</c:v>
                </c:pt>
                <c:pt idx="5313">
                  <c:v>35265</c:v>
                </c:pt>
                <c:pt idx="5314">
                  <c:v>35266</c:v>
                </c:pt>
                <c:pt idx="5315">
                  <c:v>35267</c:v>
                </c:pt>
                <c:pt idx="5316">
                  <c:v>35268</c:v>
                </c:pt>
                <c:pt idx="5317">
                  <c:v>35269</c:v>
                </c:pt>
                <c:pt idx="5318">
                  <c:v>35270</c:v>
                </c:pt>
                <c:pt idx="5319">
                  <c:v>35271</c:v>
                </c:pt>
                <c:pt idx="5320">
                  <c:v>35272</c:v>
                </c:pt>
                <c:pt idx="5321">
                  <c:v>35273</c:v>
                </c:pt>
                <c:pt idx="5322">
                  <c:v>35274</c:v>
                </c:pt>
                <c:pt idx="5323">
                  <c:v>35275</c:v>
                </c:pt>
                <c:pt idx="5324">
                  <c:v>35276</c:v>
                </c:pt>
                <c:pt idx="5325">
                  <c:v>35277</c:v>
                </c:pt>
                <c:pt idx="5326">
                  <c:v>35278</c:v>
                </c:pt>
                <c:pt idx="5327">
                  <c:v>35279</c:v>
                </c:pt>
                <c:pt idx="5328">
                  <c:v>35280</c:v>
                </c:pt>
                <c:pt idx="5329">
                  <c:v>35281</c:v>
                </c:pt>
                <c:pt idx="5330">
                  <c:v>35282</c:v>
                </c:pt>
                <c:pt idx="5331">
                  <c:v>35283</c:v>
                </c:pt>
                <c:pt idx="5332">
                  <c:v>35284</c:v>
                </c:pt>
                <c:pt idx="5333">
                  <c:v>35285</c:v>
                </c:pt>
                <c:pt idx="5334">
                  <c:v>35286</c:v>
                </c:pt>
                <c:pt idx="5335">
                  <c:v>35287</c:v>
                </c:pt>
                <c:pt idx="5336">
                  <c:v>35288</c:v>
                </c:pt>
                <c:pt idx="5337">
                  <c:v>35289</c:v>
                </c:pt>
                <c:pt idx="5338">
                  <c:v>35290</c:v>
                </c:pt>
                <c:pt idx="5339">
                  <c:v>35291</c:v>
                </c:pt>
                <c:pt idx="5340">
                  <c:v>35292</c:v>
                </c:pt>
                <c:pt idx="5341">
                  <c:v>35293</c:v>
                </c:pt>
                <c:pt idx="5342">
                  <c:v>35294</c:v>
                </c:pt>
                <c:pt idx="5343">
                  <c:v>35295</c:v>
                </c:pt>
                <c:pt idx="5344">
                  <c:v>35296</c:v>
                </c:pt>
                <c:pt idx="5345">
                  <c:v>35297</c:v>
                </c:pt>
                <c:pt idx="5346">
                  <c:v>35298</c:v>
                </c:pt>
                <c:pt idx="5347">
                  <c:v>35299</c:v>
                </c:pt>
                <c:pt idx="5348">
                  <c:v>35300</c:v>
                </c:pt>
                <c:pt idx="5349">
                  <c:v>35301</c:v>
                </c:pt>
                <c:pt idx="5350">
                  <c:v>35302</c:v>
                </c:pt>
                <c:pt idx="5351">
                  <c:v>35303</c:v>
                </c:pt>
                <c:pt idx="5352">
                  <c:v>35304</c:v>
                </c:pt>
                <c:pt idx="5353">
                  <c:v>35305</c:v>
                </c:pt>
                <c:pt idx="5354">
                  <c:v>35306</c:v>
                </c:pt>
                <c:pt idx="5355">
                  <c:v>35307</c:v>
                </c:pt>
                <c:pt idx="5356">
                  <c:v>35308</c:v>
                </c:pt>
                <c:pt idx="5357">
                  <c:v>35309</c:v>
                </c:pt>
                <c:pt idx="5358">
                  <c:v>35310</c:v>
                </c:pt>
                <c:pt idx="5359">
                  <c:v>35311</c:v>
                </c:pt>
                <c:pt idx="5360">
                  <c:v>35312</c:v>
                </c:pt>
                <c:pt idx="5361">
                  <c:v>35313</c:v>
                </c:pt>
                <c:pt idx="5362">
                  <c:v>35314</c:v>
                </c:pt>
                <c:pt idx="5363">
                  <c:v>35315</c:v>
                </c:pt>
                <c:pt idx="5364">
                  <c:v>35316</c:v>
                </c:pt>
                <c:pt idx="5365">
                  <c:v>35317</c:v>
                </c:pt>
                <c:pt idx="5366">
                  <c:v>35318</c:v>
                </c:pt>
                <c:pt idx="5367">
                  <c:v>35319</c:v>
                </c:pt>
                <c:pt idx="5368">
                  <c:v>35320</c:v>
                </c:pt>
                <c:pt idx="5369">
                  <c:v>35321</c:v>
                </c:pt>
                <c:pt idx="5370">
                  <c:v>35322</c:v>
                </c:pt>
                <c:pt idx="5371">
                  <c:v>35323</c:v>
                </c:pt>
                <c:pt idx="5372">
                  <c:v>35324</c:v>
                </c:pt>
                <c:pt idx="5373">
                  <c:v>35325</c:v>
                </c:pt>
                <c:pt idx="5374">
                  <c:v>35326</c:v>
                </c:pt>
                <c:pt idx="5375">
                  <c:v>35327</c:v>
                </c:pt>
                <c:pt idx="5376">
                  <c:v>35328</c:v>
                </c:pt>
                <c:pt idx="5377">
                  <c:v>35329</c:v>
                </c:pt>
                <c:pt idx="5378">
                  <c:v>35330</c:v>
                </c:pt>
                <c:pt idx="5379">
                  <c:v>35331</c:v>
                </c:pt>
                <c:pt idx="5380">
                  <c:v>35332</c:v>
                </c:pt>
                <c:pt idx="5381">
                  <c:v>35333</c:v>
                </c:pt>
                <c:pt idx="5382">
                  <c:v>35334</c:v>
                </c:pt>
                <c:pt idx="5383">
                  <c:v>35335</c:v>
                </c:pt>
                <c:pt idx="5384">
                  <c:v>35336</c:v>
                </c:pt>
                <c:pt idx="5385">
                  <c:v>35337</c:v>
                </c:pt>
                <c:pt idx="5386">
                  <c:v>35338</c:v>
                </c:pt>
                <c:pt idx="5387">
                  <c:v>35339</c:v>
                </c:pt>
                <c:pt idx="5388">
                  <c:v>35340</c:v>
                </c:pt>
                <c:pt idx="5389">
                  <c:v>35341</c:v>
                </c:pt>
                <c:pt idx="5390">
                  <c:v>35342</c:v>
                </c:pt>
                <c:pt idx="5391">
                  <c:v>35343</c:v>
                </c:pt>
                <c:pt idx="5392">
                  <c:v>35344</c:v>
                </c:pt>
                <c:pt idx="5393">
                  <c:v>35345</c:v>
                </c:pt>
                <c:pt idx="5394">
                  <c:v>35346</c:v>
                </c:pt>
                <c:pt idx="5395">
                  <c:v>35347</c:v>
                </c:pt>
                <c:pt idx="5396">
                  <c:v>35348</c:v>
                </c:pt>
                <c:pt idx="5397">
                  <c:v>35349</c:v>
                </c:pt>
                <c:pt idx="5398">
                  <c:v>35350</c:v>
                </c:pt>
                <c:pt idx="5399">
                  <c:v>35351</c:v>
                </c:pt>
                <c:pt idx="5400">
                  <c:v>35352</c:v>
                </c:pt>
                <c:pt idx="5401">
                  <c:v>35353</c:v>
                </c:pt>
                <c:pt idx="5402">
                  <c:v>35354</c:v>
                </c:pt>
                <c:pt idx="5403">
                  <c:v>35355</c:v>
                </c:pt>
                <c:pt idx="5404">
                  <c:v>35356</c:v>
                </c:pt>
                <c:pt idx="5405">
                  <c:v>35357</c:v>
                </c:pt>
                <c:pt idx="5406">
                  <c:v>35358</c:v>
                </c:pt>
                <c:pt idx="5407">
                  <c:v>35359</c:v>
                </c:pt>
                <c:pt idx="5408">
                  <c:v>35360</c:v>
                </c:pt>
                <c:pt idx="5409">
                  <c:v>35361</c:v>
                </c:pt>
                <c:pt idx="5410">
                  <c:v>35362</c:v>
                </c:pt>
                <c:pt idx="5411">
                  <c:v>35363</c:v>
                </c:pt>
                <c:pt idx="5412">
                  <c:v>35364</c:v>
                </c:pt>
                <c:pt idx="5413">
                  <c:v>35365</c:v>
                </c:pt>
                <c:pt idx="5414">
                  <c:v>35366</c:v>
                </c:pt>
                <c:pt idx="5415">
                  <c:v>35367</c:v>
                </c:pt>
                <c:pt idx="5416">
                  <c:v>35368</c:v>
                </c:pt>
                <c:pt idx="5417">
                  <c:v>35369</c:v>
                </c:pt>
                <c:pt idx="5418">
                  <c:v>35370</c:v>
                </c:pt>
                <c:pt idx="5419">
                  <c:v>35371</c:v>
                </c:pt>
                <c:pt idx="5420">
                  <c:v>35372</c:v>
                </c:pt>
                <c:pt idx="5421">
                  <c:v>35373</c:v>
                </c:pt>
                <c:pt idx="5422">
                  <c:v>35374</c:v>
                </c:pt>
                <c:pt idx="5423">
                  <c:v>35375</c:v>
                </c:pt>
                <c:pt idx="5424">
                  <c:v>35376</c:v>
                </c:pt>
                <c:pt idx="5425">
                  <c:v>35377</c:v>
                </c:pt>
                <c:pt idx="5426">
                  <c:v>35378</c:v>
                </c:pt>
                <c:pt idx="5427">
                  <c:v>35379</c:v>
                </c:pt>
                <c:pt idx="5428">
                  <c:v>35380</c:v>
                </c:pt>
                <c:pt idx="5429">
                  <c:v>35381</c:v>
                </c:pt>
                <c:pt idx="5430">
                  <c:v>35382</c:v>
                </c:pt>
                <c:pt idx="5431">
                  <c:v>35383</c:v>
                </c:pt>
                <c:pt idx="5432">
                  <c:v>35384</c:v>
                </c:pt>
                <c:pt idx="5433">
                  <c:v>35385</c:v>
                </c:pt>
                <c:pt idx="5434">
                  <c:v>35386</c:v>
                </c:pt>
                <c:pt idx="5435">
                  <c:v>35387</c:v>
                </c:pt>
                <c:pt idx="5436">
                  <c:v>35388</c:v>
                </c:pt>
                <c:pt idx="5437">
                  <c:v>35389</c:v>
                </c:pt>
                <c:pt idx="5438">
                  <c:v>35390</c:v>
                </c:pt>
                <c:pt idx="5439">
                  <c:v>35391</c:v>
                </c:pt>
                <c:pt idx="5440">
                  <c:v>35392</c:v>
                </c:pt>
                <c:pt idx="5441">
                  <c:v>35393</c:v>
                </c:pt>
                <c:pt idx="5442">
                  <c:v>35394</c:v>
                </c:pt>
                <c:pt idx="5443">
                  <c:v>35395</c:v>
                </c:pt>
                <c:pt idx="5444">
                  <c:v>35396</c:v>
                </c:pt>
                <c:pt idx="5445">
                  <c:v>35397</c:v>
                </c:pt>
                <c:pt idx="5446">
                  <c:v>35398</c:v>
                </c:pt>
                <c:pt idx="5447">
                  <c:v>35399</c:v>
                </c:pt>
                <c:pt idx="5448">
                  <c:v>35400</c:v>
                </c:pt>
                <c:pt idx="5449">
                  <c:v>35401</c:v>
                </c:pt>
                <c:pt idx="5450">
                  <c:v>35402</c:v>
                </c:pt>
                <c:pt idx="5451">
                  <c:v>35403</c:v>
                </c:pt>
                <c:pt idx="5452">
                  <c:v>35404</c:v>
                </c:pt>
                <c:pt idx="5453">
                  <c:v>35405</c:v>
                </c:pt>
                <c:pt idx="5454">
                  <c:v>35406</c:v>
                </c:pt>
                <c:pt idx="5455">
                  <c:v>35407</c:v>
                </c:pt>
                <c:pt idx="5456">
                  <c:v>35408</c:v>
                </c:pt>
                <c:pt idx="5457">
                  <c:v>35409</c:v>
                </c:pt>
                <c:pt idx="5458">
                  <c:v>35410</c:v>
                </c:pt>
                <c:pt idx="5459">
                  <c:v>35411</c:v>
                </c:pt>
                <c:pt idx="5460">
                  <c:v>35412</c:v>
                </c:pt>
                <c:pt idx="5461">
                  <c:v>35413</c:v>
                </c:pt>
                <c:pt idx="5462">
                  <c:v>35414</c:v>
                </c:pt>
                <c:pt idx="5463">
                  <c:v>35415</c:v>
                </c:pt>
                <c:pt idx="5464">
                  <c:v>35416</c:v>
                </c:pt>
                <c:pt idx="5465">
                  <c:v>35417</c:v>
                </c:pt>
                <c:pt idx="5466">
                  <c:v>35418</c:v>
                </c:pt>
                <c:pt idx="5467">
                  <c:v>35419</c:v>
                </c:pt>
                <c:pt idx="5468">
                  <c:v>35420</c:v>
                </c:pt>
                <c:pt idx="5469">
                  <c:v>35421</c:v>
                </c:pt>
                <c:pt idx="5470">
                  <c:v>35422</c:v>
                </c:pt>
                <c:pt idx="5471">
                  <c:v>35423</c:v>
                </c:pt>
                <c:pt idx="5472">
                  <c:v>35424</c:v>
                </c:pt>
                <c:pt idx="5473">
                  <c:v>35425</c:v>
                </c:pt>
                <c:pt idx="5474">
                  <c:v>35426</c:v>
                </c:pt>
                <c:pt idx="5475">
                  <c:v>35427</c:v>
                </c:pt>
                <c:pt idx="5476">
                  <c:v>35428</c:v>
                </c:pt>
                <c:pt idx="5477">
                  <c:v>35429</c:v>
                </c:pt>
                <c:pt idx="5478">
                  <c:v>35430</c:v>
                </c:pt>
                <c:pt idx="5479">
                  <c:v>35431</c:v>
                </c:pt>
                <c:pt idx="5480">
                  <c:v>35432</c:v>
                </c:pt>
                <c:pt idx="5481">
                  <c:v>35433</c:v>
                </c:pt>
                <c:pt idx="5482">
                  <c:v>35434</c:v>
                </c:pt>
                <c:pt idx="5483">
                  <c:v>35435</c:v>
                </c:pt>
                <c:pt idx="5484">
                  <c:v>35436</c:v>
                </c:pt>
                <c:pt idx="5485">
                  <c:v>35437</c:v>
                </c:pt>
                <c:pt idx="5486">
                  <c:v>35438</c:v>
                </c:pt>
                <c:pt idx="5487">
                  <c:v>35439</c:v>
                </c:pt>
                <c:pt idx="5488">
                  <c:v>35440</c:v>
                </c:pt>
                <c:pt idx="5489">
                  <c:v>35441</c:v>
                </c:pt>
                <c:pt idx="5490">
                  <c:v>35442</c:v>
                </c:pt>
                <c:pt idx="5491">
                  <c:v>35443</c:v>
                </c:pt>
                <c:pt idx="5492">
                  <c:v>35444</c:v>
                </c:pt>
                <c:pt idx="5493">
                  <c:v>35445</c:v>
                </c:pt>
                <c:pt idx="5494">
                  <c:v>35446</c:v>
                </c:pt>
                <c:pt idx="5495">
                  <c:v>35447</c:v>
                </c:pt>
                <c:pt idx="5496">
                  <c:v>35448</c:v>
                </c:pt>
                <c:pt idx="5497">
                  <c:v>35449</c:v>
                </c:pt>
                <c:pt idx="5498">
                  <c:v>35450</c:v>
                </c:pt>
                <c:pt idx="5499">
                  <c:v>35451</c:v>
                </c:pt>
                <c:pt idx="5500">
                  <c:v>35452</c:v>
                </c:pt>
                <c:pt idx="5501">
                  <c:v>35453</c:v>
                </c:pt>
                <c:pt idx="5502">
                  <c:v>35454</c:v>
                </c:pt>
                <c:pt idx="5503">
                  <c:v>35455</c:v>
                </c:pt>
                <c:pt idx="5504">
                  <c:v>35456</c:v>
                </c:pt>
                <c:pt idx="5505">
                  <c:v>35457</c:v>
                </c:pt>
                <c:pt idx="5506">
                  <c:v>35458</c:v>
                </c:pt>
                <c:pt idx="5507">
                  <c:v>35459</c:v>
                </c:pt>
                <c:pt idx="5508">
                  <c:v>35460</c:v>
                </c:pt>
                <c:pt idx="5509">
                  <c:v>35461</c:v>
                </c:pt>
                <c:pt idx="5510">
                  <c:v>35462</c:v>
                </c:pt>
                <c:pt idx="5511">
                  <c:v>35463</c:v>
                </c:pt>
                <c:pt idx="5512">
                  <c:v>35464</c:v>
                </c:pt>
                <c:pt idx="5513">
                  <c:v>35465</c:v>
                </c:pt>
                <c:pt idx="5514">
                  <c:v>35466</c:v>
                </c:pt>
                <c:pt idx="5515">
                  <c:v>35467</c:v>
                </c:pt>
                <c:pt idx="5516">
                  <c:v>35468</c:v>
                </c:pt>
                <c:pt idx="5517">
                  <c:v>35469</c:v>
                </c:pt>
                <c:pt idx="5518">
                  <c:v>35470</c:v>
                </c:pt>
                <c:pt idx="5519">
                  <c:v>35471</c:v>
                </c:pt>
                <c:pt idx="5520">
                  <c:v>35472</c:v>
                </c:pt>
                <c:pt idx="5521">
                  <c:v>35473</c:v>
                </c:pt>
                <c:pt idx="5522">
                  <c:v>35474</c:v>
                </c:pt>
                <c:pt idx="5523">
                  <c:v>35475</c:v>
                </c:pt>
                <c:pt idx="5524">
                  <c:v>35476</c:v>
                </c:pt>
                <c:pt idx="5525">
                  <c:v>35477</c:v>
                </c:pt>
                <c:pt idx="5526">
                  <c:v>35478</c:v>
                </c:pt>
                <c:pt idx="5527">
                  <c:v>35479</c:v>
                </c:pt>
                <c:pt idx="5528">
                  <c:v>35480</c:v>
                </c:pt>
                <c:pt idx="5529">
                  <c:v>35481</c:v>
                </c:pt>
                <c:pt idx="5530">
                  <c:v>35482</c:v>
                </c:pt>
                <c:pt idx="5531">
                  <c:v>35483</c:v>
                </c:pt>
                <c:pt idx="5532">
                  <c:v>35484</c:v>
                </c:pt>
                <c:pt idx="5533">
                  <c:v>35485</c:v>
                </c:pt>
                <c:pt idx="5534">
                  <c:v>35486</c:v>
                </c:pt>
                <c:pt idx="5535">
                  <c:v>35487</c:v>
                </c:pt>
                <c:pt idx="5536">
                  <c:v>35488</c:v>
                </c:pt>
                <c:pt idx="5537">
                  <c:v>35489</c:v>
                </c:pt>
                <c:pt idx="5538">
                  <c:v>35490</c:v>
                </c:pt>
                <c:pt idx="5539">
                  <c:v>35491</c:v>
                </c:pt>
                <c:pt idx="5540">
                  <c:v>35492</c:v>
                </c:pt>
                <c:pt idx="5541">
                  <c:v>35493</c:v>
                </c:pt>
                <c:pt idx="5542">
                  <c:v>35494</c:v>
                </c:pt>
                <c:pt idx="5543">
                  <c:v>35495</c:v>
                </c:pt>
                <c:pt idx="5544">
                  <c:v>35496</c:v>
                </c:pt>
                <c:pt idx="5545">
                  <c:v>35497</c:v>
                </c:pt>
                <c:pt idx="5546">
                  <c:v>35498</c:v>
                </c:pt>
                <c:pt idx="5547">
                  <c:v>35499</c:v>
                </c:pt>
                <c:pt idx="5548">
                  <c:v>35500</c:v>
                </c:pt>
                <c:pt idx="5549">
                  <c:v>35501</c:v>
                </c:pt>
                <c:pt idx="5550">
                  <c:v>35502</c:v>
                </c:pt>
                <c:pt idx="5551">
                  <c:v>35503</c:v>
                </c:pt>
                <c:pt idx="5552">
                  <c:v>35504</c:v>
                </c:pt>
                <c:pt idx="5553">
                  <c:v>35505</c:v>
                </c:pt>
                <c:pt idx="5554">
                  <c:v>35506</c:v>
                </c:pt>
                <c:pt idx="5555">
                  <c:v>35507</c:v>
                </c:pt>
                <c:pt idx="5556">
                  <c:v>35508</c:v>
                </c:pt>
                <c:pt idx="5557">
                  <c:v>35509</c:v>
                </c:pt>
                <c:pt idx="5558">
                  <c:v>35510</c:v>
                </c:pt>
                <c:pt idx="5559">
                  <c:v>35511</c:v>
                </c:pt>
                <c:pt idx="5560">
                  <c:v>35512</c:v>
                </c:pt>
                <c:pt idx="5561">
                  <c:v>35513</c:v>
                </c:pt>
                <c:pt idx="5562">
                  <c:v>35514</c:v>
                </c:pt>
                <c:pt idx="5563">
                  <c:v>35515</c:v>
                </c:pt>
                <c:pt idx="5564">
                  <c:v>35516</c:v>
                </c:pt>
                <c:pt idx="5565">
                  <c:v>35517</c:v>
                </c:pt>
                <c:pt idx="5566">
                  <c:v>35518</c:v>
                </c:pt>
                <c:pt idx="5567">
                  <c:v>35519</c:v>
                </c:pt>
                <c:pt idx="5568">
                  <c:v>35520</c:v>
                </c:pt>
                <c:pt idx="5569">
                  <c:v>35521</c:v>
                </c:pt>
                <c:pt idx="5570">
                  <c:v>35522</c:v>
                </c:pt>
                <c:pt idx="5571">
                  <c:v>35523</c:v>
                </c:pt>
                <c:pt idx="5572">
                  <c:v>35524</c:v>
                </c:pt>
                <c:pt idx="5573">
                  <c:v>35525</c:v>
                </c:pt>
                <c:pt idx="5574">
                  <c:v>35526</c:v>
                </c:pt>
                <c:pt idx="5575">
                  <c:v>35527</c:v>
                </c:pt>
                <c:pt idx="5576">
                  <c:v>35528</c:v>
                </c:pt>
                <c:pt idx="5577">
                  <c:v>35529</c:v>
                </c:pt>
                <c:pt idx="5578">
                  <c:v>35530</c:v>
                </c:pt>
                <c:pt idx="5579">
                  <c:v>35531</c:v>
                </c:pt>
                <c:pt idx="5580">
                  <c:v>35532</c:v>
                </c:pt>
                <c:pt idx="5581">
                  <c:v>35533</c:v>
                </c:pt>
                <c:pt idx="5582">
                  <c:v>35534</c:v>
                </c:pt>
                <c:pt idx="5583">
                  <c:v>35535</c:v>
                </c:pt>
                <c:pt idx="5584">
                  <c:v>35536</c:v>
                </c:pt>
                <c:pt idx="5585">
                  <c:v>35537</c:v>
                </c:pt>
                <c:pt idx="5586">
                  <c:v>35538</c:v>
                </c:pt>
                <c:pt idx="5587">
                  <c:v>35539</c:v>
                </c:pt>
                <c:pt idx="5588">
                  <c:v>35540</c:v>
                </c:pt>
                <c:pt idx="5589">
                  <c:v>35541</c:v>
                </c:pt>
                <c:pt idx="5590">
                  <c:v>35542</c:v>
                </c:pt>
                <c:pt idx="5591">
                  <c:v>35543</c:v>
                </c:pt>
                <c:pt idx="5592">
                  <c:v>35544</c:v>
                </c:pt>
                <c:pt idx="5593">
                  <c:v>35545</c:v>
                </c:pt>
                <c:pt idx="5594">
                  <c:v>35546</c:v>
                </c:pt>
                <c:pt idx="5595">
                  <c:v>35547</c:v>
                </c:pt>
                <c:pt idx="5596">
                  <c:v>35548</c:v>
                </c:pt>
                <c:pt idx="5597">
                  <c:v>35549</c:v>
                </c:pt>
                <c:pt idx="5598">
                  <c:v>35550</c:v>
                </c:pt>
                <c:pt idx="5599">
                  <c:v>35551</c:v>
                </c:pt>
                <c:pt idx="5600">
                  <c:v>35552</c:v>
                </c:pt>
                <c:pt idx="5601">
                  <c:v>35553</c:v>
                </c:pt>
                <c:pt idx="5602">
                  <c:v>35554</c:v>
                </c:pt>
                <c:pt idx="5603">
                  <c:v>35555</c:v>
                </c:pt>
                <c:pt idx="5604">
                  <c:v>35556</c:v>
                </c:pt>
                <c:pt idx="5605">
                  <c:v>35557</c:v>
                </c:pt>
                <c:pt idx="5606">
                  <c:v>35558</c:v>
                </c:pt>
                <c:pt idx="5607">
                  <c:v>35559</c:v>
                </c:pt>
                <c:pt idx="5608">
                  <c:v>35560</c:v>
                </c:pt>
                <c:pt idx="5609">
                  <c:v>35561</c:v>
                </c:pt>
                <c:pt idx="5610">
                  <c:v>35562</c:v>
                </c:pt>
                <c:pt idx="5611">
                  <c:v>35563</c:v>
                </c:pt>
                <c:pt idx="5612">
                  <c:v>35564</c:v>
                </c:pt>
                <c:pt idx="5613">
                  <c:v>35565</c:v>
                </c:pt>
                <c:pt idx="5614">
                  <c:v>35566</c:v>
                </c:pt>
                <c:pt idx="5615">
                  <c:v>35567</c:v>
                </c:pt>
                <c:pt idx="5616">
                  <c:v>35568</c:v>
                </c:pt>
                <c:pt idx="5617">
                  <c:v>35569</c:v>
                </c:pt>
                <c:pt idx="5618">
                  <c:v>35570</c:v>
                </c:pt>
                <c:pt idx="5619">
                  <c:v>35571</c:v>
                </c:pt>
                <c:pt idx="5620">
                  <c:v>35572</c:v>
                </c:pt>
                <c:pt idx="5621">
                  <c:v>35573</c:v>
                </c:pt>
                <c:pt idx="5622">
                  <c:v>35574</c:v>
                </c:pt>
                <c:pt idx="5623">
                  <c:v>35575</c:v>
                </c:pt>
                <c:pt idx="5624">
                  <c:v>35576</c:v>
                </c:pt>
                <c:pt idx="5625">
                  <c:v>35577</c:v>
                </c:pt>
                <c:pt idx="5626">
                  <c:v>35578</c:v>
                </c:pt>
                <c:pt idx="5627">
                  <c:v>35579</c:v>
                </c:pt>
                <c:pt idx="5628">
                  <c:v>35580</c:v>
                </c:pt>
                <c:pt idx="5629">
                  <c:v>35581</c:v>
                </c:pt>
                <c:pt idx="5630">
                  <c:v>35582</c:v>
                </c:pt>
                <c:pt idx="5631">
                  <c:v>35583</c:v>
                </c:pt>
                <c:pt idx="5632">
                  <c:v>35584</c:v>
                </c:pt>
                <c:pt idx="5633">
                  <c:v>35585</c:v>
                </c:pt>
                <c:pt idx="5634">
                  <c:v>35586</c:v>
                </c:pt>
                <c:pt idx="5635">
                  <c:v>35587</c:v>
                </c:pt>
                <c:pt idx="5636">
                  <c:v>35588</c:v>
                </c:pt>
                <c:pt idx="5637">
                  <c:v>35589</c:v>
                </c:pt>
                <c:pt idx="5638">
                  <c:v>35590</c:v>
                </c:pt>
                <c:pt idx="5639">
                  <c:v>35591</c:v>
                </c:pt>
                <c:pt idx="5640">
                  <c:v>35592</c:v>
                </c:pt>
                <c:pt idx="5641">
                  <c:v>35593</c:v>
                </c:pt>
                <c:pt idx="5642">
                  <c:v>35594</c:v>
                </c:pt>
                <c:pt idx="5643">
                  <c:v>35595</c:v>
                </c:pt>
                <c:pt idx="5644">
                  <c:v>35596</c:v>
                </c:pt>
                <c:pt idx="5645">
                  <c:v>35597</c:v>
                </c:pt>
                <c:pt idx="5646">
                  <c:v>35598</c:v>
                </c:pt>
                <c:pt idx="5647">
                  <c:v>35599</c:v>
                </c:pt>
                <c:pt idx="5648">
                  <c:v>35600</c:v>
                </c:pt>
                <c:pt idx="5649">
                  <c:v>35601</c:v>
                </c:pt>
                <c:pt idx="5650">
                  <c:v>35602</c:v>
                </c:pt>
                <c:pt idx="5651">
                  <c:v>35603</c:v>
                </c:pt>
                <c:pt idx="5652">
                  <c:v>35604</c:v>
                </c:pt>
                <c:pt idx="5653">
                  <c:v>35605</c:v>
                </c:pt>
                <c:pt idx="5654">
                  <c:v>35606</c:v>
                </c:pt>
                <c:pt idx="5655">
                  <c:v>35607</c:v>
                </c:pt>
                <c:pt idx="5656">
                  <c:v>35608</c:v>
                </c:pt>
                <c:pt idx="5657">
                  <c:v>35609</c:v>
                </c:pt>
                <c:pt idx="5658">
                  <c:v>35610</c:v>
                </c:pt>
                <c:pt idx="5659">
                  <c:v>35611</c:v>
                </c:pt>
                <c:pt idx="5660">
                  <c:v>35612</c:v>
                </c:pt>
                <c:pt idx="5661">
                  <c:v>35613</c:v>
                </c:pt>
                <c:pt idx="5662">
                  <c:v>35614</c:v>
                </c:pt>
                <c:pt idx="5663">
                  <c:v>35615</c:v>
                </c:pt>
                <c:pt idx="5664">
                  <c:v>35616</c:v>
                </c:pt>
                <c:pt idx="5665">
                  <c:v>35617</c:v>
                </c:pt>
                <c:pt idx="5666">
                  <c:v>35618</c:v>
                </c:pt>
                <c:pt idx="5667">
                  <c:v>35619</c:v>
                </c:pt>
                <c:pt idx="5668">
                  <c:v>35620</c:v>
                </c:pt>
                <c:pt idx="5669">
                  <c:v>35621</c:v>
                </c:pt>
                <c:pt idx="5670">
                  <c:v>35622</c:v>
                </c:pt>
                <c:pt idx="5671">
                  <c:v>35623</c:v>
                </c:pt>
                <c:pt idx="5672">
                  <c:v>35624</c:v>
                </c:pt>
                <c:pt idx="5673">
                  <c:v>35625</c:v>
                </c:pt>
                <c:pt idx="5674">
                  <c:v>35626</c:v>
                </c:pt>
                <c:pt idx="5675">
                  <c:v>35627</c:v>
                </c:pt>
                <c:pt idx="5676">
                  <c:v>35628</c:v>
                </c:pt>
                <c:pt idx="5677">
                  <c:v>35629</c:v>
                </c:pt>
                <c:pt idx="5678">
                  <c:v>35630</c:v>
                </c:pt>
                <c:pt idx="5679">
                  <c:v>35631</c:v>
                </c:pt>
                <c:pt idx="5680">
                  <c:v>35632</c:v>
                </c:pt>
                <c:pt idx="5681">
                  <c:v>35633</c:v>
                </c:pt>
                <c:pt idx="5682">
                  <c:v>35634</c:v>
                </c:pt>
                <c:pt idx="5683">
                  <c:v>35635</c:v>
                </c:pt>
                <c:pt idx="5684">
                  <c:v>35636</c:v>
                </c:pt>
                <c:pt idx="5685">
                  <c:v>35637</c:v>
                </c:pt>
                <c:pt idx="5686">
                  <c:v>35638</c:v>
                </c:pt>
                <c:pt idx="5687">
                  <c:v>35639</c:v>
                </c:pt>
                <c:pt idx="5688">
                  <c:v>35640</c:v>
                </c:pt>
                <c:pt idx="5689">
                  <c:v>35641</c:v>
                </c:pt>
                <c:pt idx="5690">
                  <c:v>35642</c:v>
                </c:pt>
                <c:pt idx="5691">
                  <c:v>35643</c:v>
                </c:pt>
                <c:pt idx="5692">
                  <c:v>35644</c:v>
                </c:pt>
                <c:pt idx="5693">
                  <c:v>35645</c:v>
                </c:pt>
                <c:pt idx="5694">
                  <c:v>35646</c:v>
                </c:pt>
                <c:pt idx="5695">
                  <c:v>35647</c:v>
                </c:pt>
                <c:pt idx="5696">
                  <c:v>35648</c:v>
                </c:pt>
                <c:pt idx="5697">
                  <c:v>35649</c:v>
                </c:pt>
                <c:pt idx="5698">
                  <c:v>35650</c:v>
                </c:pt>
                <c:pt idx="5699">
                  <c:v>35651</c:v>
                </c:pt>
                <c:pt idx="5700">
                  <c:v>35652</c:v>
                </c:pt>
                <c:pt idx="5701">
                  <c:v>35653</c:v>
                </c:pt>
                <c:pt idx="5702">
                  <c:v>35654</c:v>
                </c:pt>
                <c:pt idx="5703">
                  <c:v>35655</c:v>
                </c:pt>
                <c:pt idx="5704">
                  <c:v>35656</c:v>
                </c:pt>
                <c:pt idx="5705">
                  <c:v>35657</c:v>
                </c:pt>
                <c:pt idx="5706">
                  <c:v>35658</c:v>
                </c:pt>
                <c:pt idx="5707">
                  <c:v>35659</c:v>
                </c:pt>
                <c:pt idx="5708">
                  <c:v>35660</c:v>
                </c:pt>
                <c:pt idx="5709">
                  <c:v>35661</c:v>
                </c:pt>
                <c:pt idx="5710">
                  <c:v>35662</c:v>
                </c:pt>
                <c:pt idx="5711">
                  <c:v>35663</c:v>
                </c:pt>
                <c:pt idx="5712">
                  <c:v>35664</c:v>
                </c:pt>
                <c:pt idx="5713">
                  <c:v>35665</c:v>
                </c:pt>
                <c:pt idx="5714">
                  <c:v>35666</c:v>
                </c:pt>
                <c:pt idx="5715">
                  <c:v>35667</c:v>
                </c:pt>
                <c:pt idx="5716">
                  <c:v>35668</c:v>
                </c:pt>
                <c:pt idx="5717">
                  <c:v>35669</c:v>
                </c:pt>
                <c:pt idx="5718">
                  <c:v>35670</c:v>
                </c:pt>
                <c:pt idx="5719">
                  <c:v>35671</c:v>
                </c:pt>
                <c:pt idx="5720">
                  <c:v>35672</c:v>
                </c:pt>
                <c:pt idx="5721">
                  <c:v>35673</c:v>
                </c:pt>
                <c:pt idx="5722">
                  <c:v>35674</c:v>
                </c:pt>
                <c:pt idx="5723">
                  <c:v>35675</c:v>
                </c:pt>
                <c:pt idx="5724">
                  <c:v>35676</c:v>
                </c:pt>
                <c:pt idx="5725">
                  <c:v>35677</c:v>
                </c:pt>
                <c:pt idx="5726">
                  <c:v>35678</c:v>
                </c:pt>
                <c:pt idx="5727">
                  <c:v>35679</c:v>
                </c:pt>
                <c:pt idx="5728">
                  <c:v>35680</c:v>
                </c:pt>
                <c:pt idx="5729">
                  <c:v>35681</c:v>
                </c:pt>
                <c:pt idx="5730">
                  <c:v>35682</c:v>
                </c:pt>
                <c:pt idx="5731">
                  <c:v>35683</c:v>
                </c:pt>
                <c:pt idx="5732">
                  <c:v>35684</c:v>
                </c:pt>
                <c:pt idx="5733">
                  <c:v>35685</c:v>
                </c:pt>
                <c:pt idx="5734">
                  <c:v>35686</c:v>
                </c:pt>
                <c:pt idx="5735">
                  <c:v>35687</c:v>
                </c:pt>
                <c:pt idx="5736">
                  <c:v>35688</c:v>
                </c:pt>
                <c:pt idx="5737">
                  <c:v>35689</c:v>
                </c:pt>
                <c:pt idx="5738">
                  <c:v>35690</c:v>
                </c:pt>
                <c:pt idx="5739">
                  <c:v>35691</c:v>
                </c:pt>
                <c:pt idx="5740">
                  <c:v>35692</c:v>
                </c:pt>
                <c:pt idx="5741">
                  <c:v>35693</c:v>
                </c:pt>
                <c:pt idx="5742">
                  <c:v>35694</c:v>
                </c:pt>
                <c:pt idx="5743">
                  <c:v>35695</c:v>
                </c:pt>
                <c:pt idx="5744">
                  <c:v>35696</c:v>
                </c:pt>
                <c:pt idx="5745">
                  <c:v>35697</c:v>
                </c:pt>
                <c:pt idx="5746">
                  <c:v>35698</c:v>
                </c:pt>
                <c:pt idx="5747">
                  <c:v>35699</c:v>
                </c:pt>
                <c:pt idx="5748">
                  <c:v>35700</c:v>
                </c:pt>
                <c:pt idx="5749">
                  <c:v>35701</c:v>
                </c:pt>
                <c:pt idx="5750">
                  <c:v>35702</c:v>
                </c:pt>
                <c:pt idx="5751">
                  <c:v>35703</c:v>
                </c:pt>
                <c:pt idx="5752">
                  <c:v>35704</c:v>
                </c:pt>
                <c:pt idx="5753">
                  <c:v>35705</c:v>
                </c:pt>
                <c:pt idx="5754">
                  <c:v>35706</c:v>
                </c:pt>
                <c:pt idx="5755">
                  <c:v>35707</c:v>
                </c:pt>
                <c:pt idx="5756">
                  <c:v>35708</c:v>
                </c:pt>
                <c:pt idx="5757">
                  <c:v>35709</c:v>
                </c:pt>
                <c:pt idx="5758">
                  <c:v>35710</c:v>
                </c:pt>
                <c:pt idx="5759">
                  <c:v>35711</c:v>
                </c:pt>
                <c:pt idx="5760">
                  <c:v>35712</c:v>
                </c:pt>
                <c:pt idx="5761">
                  <c:v>35713</c:v>
                </c:pt>
                <c:pt idx="5762">
                  <c:v>35714</c:v>
                </c:pt>
                <c:pt idx="5763">
                  <c:v>35715</c:v>
                </c:pt>
                <c:pt idx="5764">
                  <c:v>35716</c:v>
                </c:pt>
                <c:pt idx="5765">
                  <c:v>35717</c:v>
                </c:pt>
                <c:pt idx="5766">
                  <c:v>35718</c:v>
                </c:pt>
                <c:pt idx="5767">
                  <c:v>35719</c:v>
                </c:pt>
                <c:pt idx="5768">
                  <c:v>35720</c:v>
                </c:pt>
                <c:pt idx="5769">
                  <c:v>35721</c:v>
                </c:pt>
                <c:pt idx="5770">
                  <c:v>35722</c:v>
                </c:pt>
                <c:pt idx="5771">
                  <c:v>35723</c:v>
                </c:pt>
                <c:pt idx="5772">
                  <c:v>35724</c:v>
                </c:pt>
                <c:pt idx="5773">
                  <c:v>35725</c:v>
                </c:pt>
                <c:pt idx="5774">
                  <c:v>35726</c:v>
                </c:pt>
                <c:pt idx="5775">
                  <c:v>35727</c:v>
                </c:pt>
                <c:pt idx="5776">
                  <c:v>35728</c:v>
                </c:pt>
                <c:pt idx="5777">
                  <c:v>35729</c:v>
                </c:pt>
                <c:pt idx="5778">
                  <c:v>35730</c:v>
                </c:pt>
                <c:pt idx="5779">
                  <c:v>35731</c:v>
                </c:pt>
                <c:pt idx="5780">
                  <c:v>35732</c:v>
                </c:pt>
                <c:pt idx="5781">
                  <c:v>35733</c:v>
                </c:pt>
                <c:pt idx="5782">
                  <c:v>35734</c:v>
                </c:pt>
                <c:pt idx="5783">
                  <c:v>35735</c:v>
                </c:pt>
                <c:pt idx="5784">
                  <c:v>35736</c:v>
                </c:pt>
                <c:pt idx="5785">
                  <c:v>35737</c:v>
                </c:pt>
                <c:pt idx="5786">
                  <c:v>35738</c:v>
                </c:pt>
                <c:pt idx="5787">
                  <c:v>35739</c:v>
                </c:pt>
                <c:pt idx="5788">
                  <c:v>35740</c:v>
                </c:pt>
                <c:pt idx="5789">
                  <c:v>35741</c:v>
                </c:pt>
                <c:pt idx="5790">
                  <c:v>35742</c:v>
                </c:pt>
                <c:pt idx="5791">
                  <c:v>35743</c:v>
                </c:pt>
                <c:pt idx="5792">
                  <c:v>35744</c:v>
                </c:pt>
                <c:pt idx="5793">
                  <c:v>35745</c:v>
                </c:pt>
                <c:pt idx="5794">
                  <c:v>35746</c:v>
                </c:pt>
                <c:pt idx="5795">
                  <c:v>35747</c:v>
                </c:pt>
                <c:pt idx="5796">
                  <c:v>35748</c:v>
                </c:pt>
                <c:pt idx="5797">
                  <c:v>35749</c:v>
                </c:pt>
                <c:pt idx="5798">
                  <c:v>35750</c:v>
                </c:pt>
                <c:pt idx="5799">
                  <c:v>35751</c:v>
                </c:pt>
                <c:pt idx="5800">
                  <c:v>35752</c:v>
                </c:pt>
                <c:pt idx="5801">
                  <c:v>35753</c:v>
                </c:pt>
                <c:pt idx="5802">
                  <c:v>35754</c:v>
                </c:pt>
                <c:pt idx="5803">
                  <c:v>35755</c:v>
                </c:pt>
                <c:pt idx="5804">
                  <c:v>35756</c:v>
                </c:pt>
                <c:pt idx="5805">
                  <c:v>35757</c:v>
                </c:pt>
                <c:pt idx="5806">
                  <c:v>35758</c:v>
                </c:pt>
                <c:pt idx="5807">
                  <c:v>35759</c:v>
                </c:pt>
                <c:pt idx="5808">
                  <c:v>35760</c:v>
                </c:pt>
                <c:pt idx="5809">
                  <c:v>35761</c:v>
                </c:pt>
                <c:pt idx="5810">
                  <c:v>35762</c:v>
                </c:pt>
                <c:pt idx="5811">
                  <c:v>35763</c:v>
                </c:pt>
                <c:pt idx="5812">
                  <c:v>35764</c:v>
                </c:pt>
                <c:pt idx="5813">
                  <c:v>35765</c:v>
                </c:pt>
                <c:pt idx="5814">
                  <c:v>35766</c:v>
                </c:pt>
                <c:pt idx="5815">
                  <c:v>35767</c:v>
                </c:pt>
                <c:pt idx="5816">
                  <c:v>35768</c:v>
                </c:pt>
                <c:pt idx="5817">
                  <c:v>35769</c:v>
                </c:pt>
                <c:pt idx="5818">
                  <c:v>35770</c:v>
                </c:pt>
                <c:pt idx="5819">
                  <c:v>35771</c:v>
                </c:pt>
                <c:pt idx="5820">
                  <c:v>35772</c:v>
                </c:pt>
                <c:pt idx="5821">
                  <c:v>35773</c:v>
                </c:pt>
                <c:pt idx="5822">
                  <c:v>35774</c:v>
                </c:pt>
                <c:pt idx="5823">
                  <c:v>35775</c:v>
                </c:pt>
                <c:pt idx="5824">
                  <c:v>35776</c:v>
                </c:pt>
                <c:pt idx="5825">
                  <c:v>35777</c:v>
                </c:pt>
                <c:pt idx="5826">
                  <c:v>35778</c:v>
                </c:pt>
                <c:pt idx="5827">
                  <c:v>35779</c:v>
                </c:pt>
                <c:pt idx="5828">
                  <c:v>35780</c:v>
                </c:pt>
                <c:pt idx="5829">
                  <c:v>35781</c:v>
                </c:pt>
                <c:pt idx="5830">
                  <c:v>35782</c:v>
                </c:pt>
                <c:pt idx="5831">
                  <c:v>35783</c:v>
                </c:pt>
                <c:pt idx="5832">
                  <c:v>35784</c:v>
                </c:pt>
                <c:pt idx="5833">
                  <c:v>35785</c:v>
                </c:pt>
                <c:pt idx="5834">
                  <c:v>35786</c:v>
                </c:pt>
                <c:pt idx="5835">
                  <c:v>35787</c:v>
                </c:pt>
                <c:pt idx="5836">
                  <c:v>35788</c:v>
                </c:pt>
                <c:pt idx="5837">
                  <c:v>35789</c:v>
                </c:pt>
                <c:pt idx="5838">
                  <c:v>35790</c:v>
                </c:pt>
                <c:pt idx="5839">
                  <c:v>35791</c:v>
                </c:pt>
                <c:pt idx="5840">
                  <c:v>35792</c:v>
                </c:pt>
                <c:pt idx="5841">
                  <c:v>35793</c:v>
                </c:pt>
                <c:pt idx="5842">
                  <c:v>35794</c:v>
                </c:pt>
                <c:pt idx="5843">
                  <c:v>35795</c:v>
                </c:pt>
                <c:pt idx="5844">
                  <c:v>35796</c:v>
                </c:pt>
                <c:pt idx="5845">
                  <c:v>35797</c:v>
                </c:pt>
                <c:pt idx="5846">
                  <c:v>35798</c:v>
                </c:pt>
                <c:pt idx="5847">
                  <c:v>35799</c:v>
                </c:pt>
                <c:pt idx="5848">
                  <c:v>35800</c:v>
                </c:pt>
                <c:pt idx="5849">
                  <c:v>35801</c:v>
                </c:pt>
                <c:pt idx="5850">
                  <c:v>35802</c:v>
                </c:pt>
                <c:pt idx="5851">
                  <c:v>35803</c:v>
                </c:pt>
                <c:pt idx="5852">
                  <c:v>35804</c:v>
                </c:pt>
                <c:pt idx="5853">
                  <c:v>35805</c:v>
                </c:pt>
                <c:pt idx="5854">
                  <c:v>35806</c:v>
                </c:pt>
                <c:pt idx="5855">
                  <c:v>35807</c:v>
                </c:pt>
                <c:pt idx="5856">
                  <c:v>35808</c:v>
                </c:pt>
                <c:pt idx="5857">
                  <c:v>35809</c:v>
                </c:pt>
                <c:pt idx="5858">
                  <c:v>35810</c:v>
                </c:pt>
                <c:pt idx="5859">
                  <c:v>35811</c:v>
                </c:pt>
                <c:pt idx="5860">
                  <c:v>35812</c:v>
                </c:pt>
                <c:pt idx="5861">
                  <c:v>35813</c:v>
                </c:pt>
                <c:pt idx="5862">
                  <c:v>35814</c:v>
                </c:pt>
                <c:pt idx="5863">
                  <c:v>35815</c:v>
                </c:pt>
                <c:pt idx="5864">
                  <c:v>35816</c:v>
                </c:pt>
                <c:pt idx="5865">
                  <c:v>35817</c:v>
                </c:pt>
                <c:pt idx="5866">
                  <c:v>35818</c:v>
                </c:pt>
                <c:pt idx="5867">
                  <c:v>35819</c:v>
                </c:pt>
                <c:pt idx="5868">
                  <c:v>35820</c:v>
                </c:pt>
                <c:pt idx="5869">
                  <c:v>35821</c:v>
                </c:pt>
                <c:pt idx="5870">
                  <c:v>35822</c:v>
                </c:pt>
                <c:pt idx="5871">
                  <c:v>35823</c:v>
                </c:pt>
                <c:pt idx="5872">
                  <c:v>35824</c:v>
                </c:pt>
                <c:pt idx="5873">
                  <c:v>35825</c:v>
                </c:pt>
                <c:pt idx="5874">
                  <c:v>35826</c:v>
                </c:pt>
                <c:pt idx="5875">
                  <c:v>35827</c:v>
                </c:pt>
                <c:pt idx="5876">
                  <c:v>35828</c:v>
                </c:pt>
                <c:pt idx="5877">
                  <c:v>35829</c:v>
                </c:pt>
                <c:pt idx="5878">
                  <c:v>35830</c:v>
                </c:pt>
                <c:pt idx="5879">
                  <c:v>35831</c:v>
                </c:pt>
                <c:pt idx="5880">
                  <c:v>35832</c:v>
                </c:pt>
                <c:pt idx="5881">
                  <c:v>35833</c:v>
                </c:pt>
                <c:pt idx="5882">
                  <c:v>35834</c:v>
                </c:pt>
                <c:pt idx="5883">
                  <c:v>35835</c:v>
                </c:pt>
                <c:pt idx="5884">
                  <c:v>35836</c:v>
                </c:pt>
                <c:pt idx="5885">
                  <c:v>35837</c:v>
                </c:pt>
                <c:pt idx="5886">
                  <c:v>35838</c:v>
                </c:pt>
                <c:pt idx="5887">
                  <c:v>35839</c:v>
                </c:pt>
                <c:pt idx="5888">
                  <c:v>35840</c:v>
                </c:pt>
                <c:pt idx="5889">
                  <c:v>35841</c:v>
                </c:pt>
                <c:pt idx="5890">
                  <c:v>35842</c:v>
                </c:pt>
                <c:pt idx="5891">
                  <c:v>35843</c:v>
                </c:pt>
                <c:pt idx="5892">
                  <c:v>35844</c:v>
                </c:pt>
                <c:pt idx="5893">
                  <c:v>35845</c:v>
                </c:pt>
                <c:pt idx="5894">
                  <c:v>35846</c:v>
                </c:pt>
                <c:pt idx="5895">
                  <c:v>35847</c:v>
                </c:pt>
                <c:pt idx="5896">
                  <c:v>35848</c:v>
                </c:pt>
                <c:pt idx="5897">
                  <c:v>35849</c:v>
                </c:pt>
                <c:pt idx="5898">
                  <c:v>35850</c:v>
                </c:pt>
                <c:pt idx="5899">
                  <c:v>35851</c:v>
                </c:pt>
                <c:pt idx="5900">
                  <c:v>35852</c:v>
                </c:pt>
                <c:pt idx="5901">
                  <c:v>35853</c:v>
                </c:pt>
                <c:pt idx="5902">
                  <c:v>35854</c:v>
                </c:pt>
                <c:pt idx="5903">
                  <c:v>35855</c:v>
                </c:pt>
                <c:pt idx="5904">
                  <c:v>35856</c:v>
                </c:pt>
                <c:pt idx="5905">
                  <c:v>35857</c:v>
                </c:pt>
                <c:pt idx="5906">
                  <c:v>35858</c:v>
                </c:pt>
                <c:pt idx="5907">
                  <c:v>35859</c:v>
                </c:pt>
                <c:pt idx="5908">
                  <c:v>35860</c:v>
                </c:pt>
                <c:pt idx="5909">
                  <c:v>35861</c:v>
                </c:pt>
                <c:pt idx="5910">
                  <c:v>35862</c:v>
                </c:pt>
                <c:pt idx="5911">
                  <c:v>35863</c:v>
                </c:pt>
                <c:pt idx="5912">
                  <c:v>35864</c:v>
                </c:pt>
                <c:pt idx="5913">
                  <c:v>35865</c:v>
                </c:pt>
                <c:pt idx="5914">
                  <c:v>35866</c:v>
                </c:pt>
                <c:pt idx="5915">
                  <c:v>35867</c:v>
                </c:pt>
                <c:pt idx="5916">
                  <c:v>35868</c:v>
                </c:pt>
                <c:pt idx="5917">
                  <c:v>35869</c:v>
                </c:pt>
                <c:pt idx="5918">
                  <c:v>35870</c:v>
                </c:pt>
                <c:pt idx="5919">
                  <c:v>35871</c:v>
                </c:pt>
                <c:pt idx="5920">
                  <c:v>35872</c:v>
                </c:pt>
                <c:pt idx="5921">
                  <c:v>35873</c:v>
                </c:pt>
                <c:pt idx="5922">
                  <c:v>35874</c:v>
                </c:pt>
                <c:pt idx="5923">
                  <c:v>35875</c:v>
                </c:pt>
                <c:pt idx="5924">
                  <c:v>35876</c:v>
                </c:pt>
                <c:pt idx="5925">
                  <c:v>35877</c:v>
                </c:pt>
                <c:pt idx="5926">
                  <c:v>35878</c:v>
                </c:pt>
                <c:pt idx="5927">
                  <c:v>35879</c:v>
                </c:pt>
                <c:pt idx="5928">
                  <c:v>35880</c:v>
                </c:pt>
                <c:pt idx="5929">
                  <c:v>35881</c:v>
                </c:pt>
                <c:pt idx="5930">
                  <c:v>35882</c:v>
                </c:pt>
                <c:pt idx="5931">
                  <c:v>35883</c:v>
                </c:pt>
                <c:pt idx="5932">
                  <c:v>35884</c:v>
                </c:pt>
                <c:pt idx="5933">
                  <c:v>35885</c:v>
                </c:pt>
                <c:pt idx="5934">
                  <c:v>35886</c:v>
                </c:pt>
                <c:pt idx="5935">
                  <c:v>35887</c:v>
                </c:pt>
                <c:pt idx="5936">
                  <c:v>35888</c:v>
                </c:pt>
                <c:pt idx="5937">
                  <c:v>35889</c:v>
                </c:pt>
                <c:pt idx="5938">
                  <c:v>35890</c:v>
                </c:pt>
                <c:pt idx="5939">
                  <c:v>35891</c:v>
                </c:pt>
                <c:pt idx="5940">
                  <c:v>35892</c:v>
                </c:pt>
                <c:pt idx="5941">
                  <c:v>35893</c:v>
                </c:pt>
                <c:pt idx="5942">
                  <c:v>35894</c:v>
                </c:pt>
                <c:pt idx="5943">
                  <c:v>35895</c:v>
                </c:pt>
                <c:pt idx="5944">
                  <c:v>35896</c:v>
                </c:pt>
                <c:pt idx="5945">
                  <c:v>35897</c:v>
                </c:pt>
                <c:pt idx="5946">
                  <c:v>35898</c:v>
                </c:pt>
                <c:pt idx="5947">
                  <c:v>35899</c:v>
                </c:pt>
                <c:pt idx="5948">
                  <c:v>35900</c:v>
                </c:pt>
                <c:pt idx="5949">
                  <c:v>35901</c:v>
                </c:pt>
                <c:pt idx="5950">
                  <c:v>35902</c:v>
                </c:pt>
                <c:pt idx="5951">
                  <c:v>35903</c:v>
                </c:pt>
                <c:pt idx="5952">
                  <c:v>35904</c:v>
                </c:pt>
                <c:pt idx="5953">
                  <c:v>35905</c:v>
                </c:pt>
                <c:pt idx="5954">
                  <c:v>35906</c:v>
                </c:pt>
                <c:pt idx="5955">
                  <c:v>35907</c:v>
                </c:pt>
                <c:pt idx="5956">
                  <c:v>35908</c:v>
                </c:pt>
                <c:pt idx="5957">
                  <c:v>35909</c:v>
                </c:pt>
                <c:pt idx="5958">
                  <c:v>35910</c:v>
                </c:pt>
                <c:pt idx="5959">
                  <c:v>35911</c:v>
                </c:pt>
                <c:pt idx="5960">
                  <c:v>35912</c:v>
                </c:pt>
                <c:pt idx="5961">
                  <c:v>35913</c:v>
                </c:pt>
                <c:pt idx="5962">
                  <c:v>35914</c:v>
                </c:pt>
                <c:pt idx="5963">
                  <c:v>35915</c:v>
                </c:pt>
                <c:pt idx="5964">
                  <c:v>35916</c:v>
                </c:pt>
                <c:pt idx="5965">
                  <c:v>35917</c:v>
                </c:pt>
                <c:pt idx="5966">
                  <c:v>35918</c:v>
                </c:pt>
                <c:pt idx="5967">
                  <c:v>35919</c:v>
                </c:pt>
                <c:pt idx="5968">
                  <c:v>35920</c:v>
                </c:pt>
                <c:pt idx="5969">
                  <c:v>35921</c:v>
                </c:pt>
                <c:pt idx="5970">
                  <c:v>35922</c:v>
                </c:pt>
                <c:pt idx="5971">
                  <c:v>35923</c:v>
                </c:pt>
                <c:pt idx="5972">
                  <c:v>35924</c:v>
                </c:pt>
                <c:pt idx="5973">
                  <c:v>35925</c:v>
                </c:pt>
                <c:pt idx="5974">
                  <c:v>35926</c:v>
                </c:pt>
                <c:pt idx="5975">
                  <c:v>35927</c:v>
                </c:pt>
                <c:pt idx="5976">
                  <c:v>35928</c:v>
                </c:pt>
                <c:pt idx="5977">
                  <c:v>35929</c:v>
                </c:pt>
                <c:pt idx="5978">
                  <c:v>35930</c:v>
                </c:pt>
                <c:pt idx="5979">
                  <c:v>35931</c:v>
                </c:pt>
                <c:pt idx="5980">
                  <c:v>35932</c:v>
                </c:pt>
                <c:pt idx="5981">
                  <c:v>35933</c:v>
                </c:pt>
                <c:pt idx="5982">
                  <c:v>35934</c:v>
                </c:pt>
                <c:pt idx="5983">
                  <c:v>35935</c:v>
                </c:pt>
                <c:pt idx="5984">
                  <c:v>35936</c:v>
                </c:pt>
                <c:pt idx="5985">
                  <c:v>35937</c:v>
                </c:pt>
                <c:pt idx="5986">
                  <c:v>35938</c:v>
                </c:pt>
                <c:pt idx="5987">
                  <c:v>35939</c:v>
                </c:pt>
                <c:pt idx="5988">
                  <c:v>35940</c:v>
                </c:pt>
                <c:pt idx="5989">
                  <c:v>35941</c:v>
                </c:pt>
                <c:pt idx="5990">
                  <c:v>35942</c:v>
                </c:pt>
                <c:pt idx="5991">
                  <c:v>35943</c:v>
                </c:pt>
                <c:pt idx="5992">
                  <c:v>35944</c:v>
                </c:pt>
                <c:pt idx="5993">
                  <c:v>35945</c:v>
                </c:pt>
                <c:pt idx="5994">
                  <c:v>35946</c:v>
                </c:pt>
                <c:pt idx="5995">
                  <c:v>35947</c:v>
                </c:pt>
                <c:pt idx="5996">
                  <c:v>35948</c:v>
                </c:pt>
                <c:pt idx="5997">
                  <c:v>35949</c:v>
                </c:pt>
                <c:pt idx="5998">
                  <c:v>35950</c:v>
                </c:pt>
                <c:pt idx="5999">
                  <c:v>35951</c:v>
                </c:pt>
                <c:pt idx="6000">
                  <c:v>35952</c:v>
                </c:pt>
                <c:pt idx="6001">
                  <c:v>35953</c:v>
                </c:pt>
                <c:pt idx="6002">
                  <c:v>35954</c:v>
                </c:pt>
                <c:pt idx="6003">
                  <c:v>35955</c:v>
                </c:pt>
                <c:pt idx="6004">
                  <c:v>35956</c:v>
                </c:pt>
                <c:pt idx="6005">
                  <c:v>35957</c:v>
                </c:pt>
                <c:pt idx="6006">
                  <c:v>35958</c:v>
                </c:pt>
                <c:pt idx="6007">
                  <c:v>35959</c:v>
                </c:pt>
                <c:pt idx="6008">
                  <c:v>35960</c:v>
                </c:pt>
                <c:pt idx="6009">
                  <c:v>35961</c:v>
                </c:pt>
                <c:pt idx="6010">
                  <c:v>35962</c:v>
                </c:pt>
                <c:pt idx="6011">
                  <c:v>35963</c:v>
                </c:pt>
                <c:pt idx="6012">
                  <c:v>35964</c:v>
                </c:pt>
                <c:pt idx="6013">
                  <c:v>35965</c:v>
                </c:pt>
                <c:pt idx="6014">
                  <c:v>35966</c:v>
                </c:pt>
                <c:pt idx="6015">
                  <c:v>35967</c:v>
                </c:pt>
                <c:pt idx="6016">
                  <c:v>35968</c:v>
                </c:pt>
                <c:pt idx="6017">
                  <c:v>35969</c:v>
                </c:pt>
                <c:pt idx="6018">
                  <c:v>35970</c:v>
                </c:pt>
                <c:pt idx="6019">
                  <c:v>35971</c:v>
                </c:pt>
                <c:pt idx="6020">
                  <c:v>35972</c:v>
                </c:pt>
                <c:pt idx="6021">
                  <c:v>35973</c:v>
                </c:pt>
                <c:pt idx="6022">
                  <c:v>35974</c:v>
                </c:pt>
                <c:pt idx="6023">
                  <c:v>35975</c:v>
                </c:pt>
                <c:pt idx="6024">
                  <c:v>35976</c:v>
                </c:pt>
                <c:pt idx="6025">
                  <c:v>35977</c:v>
                </c:pt>
                <c:pt idx="6026">
                  <c:v>35978</c:v>
                </c:pt>
                <c:pt idx="6027">
                  <c:v>35979</c:v>
                </c:pt>
                <c:pt idx="6028">
                  <c:v>35980</c:v>
                </c:pt>
                <c:pt idx="6029">
                  <c:v>35981</c:v>
                </c:pt>
                <c:pt idx="6030">
                  <c:v>35982</c:v>
                </c:pt>
                <c:pt idx="6031">
                  <c:v>35983</c:v>
                </c:pt>
                <c:pt idx="6032">
                  <c:v>35984</c:v>
                </c:pt>
                <c:pt idx="6033">
                  <c:v>35985</c:v>
                </c:pt>
                <c:pt idx="6034">
                  <c:v>35986</c:v>
                </c:pt>
                <c:pt idx="6035">
                  <c:v>35987</c:v>
                </c:pt>
                <c:pt idx="6036">
                  <c:v>35988</c:v>
                </c:pt>
                <c:pt idx="6037">
                  <c:v>35989</c:v>
                </c:pt>
                <c:pt idx="6038">
                  <c:v>35990</c:v>
                </c:pt>
                <c:pt idx="6039">
                  <c:v>35991</c:v>
                </c:pt>
                <c:pt idx="6040">
                  <c:v>35992</c:v>
                </c:pt>
                <c:pt idx="6041">
                  <c:v>35993</c:v>
                </c:pt>
                <c:pt idx="6042">
                  <c:v>35994</c:v>
                </c:pt>
                <c:pt idx="6043">
                  <c:v>35995</c:v>
                </c:pt>
                <c:pt idx="6044">
                  <c:v>35996</c:v>
                </c:pt>
                <c:pt idx="6045">
                  <c:v>35997</c:v>
                </c:pt>
                <c:pt idx="6046">
                  <c:v>35998</c:v>
                </c:pt>
                <c:pt idx="6047">
                  <c:v>35999</c:v>
                </c:pt>
                <c:pt idx="6048">
                  <c:v>36000</c:v>
                </c:pt>
                <c:pt idx="6049">
                  <c:v>36001</c:v>
                </c:pt>
                <c:pt idx="6050">
                  <c:v>36002</c:v>
                </c:pt>
                <c:pt idx="6051">
                  <c:v>36003</c:v>
                </c:pt>
                <c:pt idx="6052">
                  <c:v>36004</c:v>
                </c:pt>
                <c:pt idx="6053">
                  <c:v>36005</c:v>
                </c:pt>
                <c:pt idx="6054">
                  <c:v>36006</c:v>
                </c:pt>
                <c:pt idx="6055">
                  <c:v>36007</c:v>
                </c:pt>
                <c:pt idx="6056">
                  <c:v>36008</c:v>
                </c:pt>
                <c:pt idx="6057">
                  <c:v>36009</c:v>
                </c:pt>
                <c:pt idx="6058">
                  <c:v>36010</c:v>
                </c:pt>
                <c:pt idx="6059">
                  <c:v>36011</c:v>
                </c:pt>
                <c:pt idx="6060">
                  <c:v>36012</c:v>
                </c:pt>
                <c:pt idx="6061">
                  <c:v>36013</c:v>
                </c:pt>
                <c:pt idx="6062">
                  <c:v>36014</c:v>
                </c:pt>
                <c:pt idx="6063">
                  <c:v>36015</c:v>
                </c:pt>
                <c:pt idx="6064">
                  <c:v>36016</c:v>
                </c:pt>
                <c:pt idx="6065">
                  <c:v>36017</c:v>
                </c:pt>
                <c:pt idx="6066">
                  <c:v>36018</c:v>
                </c:pt>
                <c:pt idx="6067">
                  <c:v>36019</c:v>
                </c:pt>
                <c:pt idx="6068">
                  <c:v>36020</c:v>
                </c:pt>
                <c:pt idx="6069">
                  <c:v>36021</c:v>
                </c:pt>
                <c:pt idx="6070">
                  <c:v>36022</c:v>
                </c:pt>
                <c:pt idx="6071">
                  <c:v>36023</c:v>
                </c:pt>
                <c:pt idx="6072">
                  <c:v>36024</c:v>
                </c:pt>
                <c:pt idx="6073">
                  <c:v>36025</c:v>
                </c:pt>
                <c:pt idx="6074">
                  <c:v>36026</c:v>
                </c:pt>
                <c:pt idx="6075">
                  <c:v>36027</c:v>
                </c:pt>
                <c:pt idx="6076">
                  <c:v>36028</c:v>
                </c:pt>
                <c:pt idx="6077">
                  <c:v>36029</c:v>
                </c:pt>
                <c:pt idx="6078">
                  <c:v>36030</c:v>
                </c:pt>
                <c:pt idx="6079">
                  <c:v>36031</c:v>
                </c:pt>
                <c:pt idx="6080">
                  <c:v>36032</c:v>
                </c:pt>
                <c:pt idx="6081">
                  <c:v>36033</c:v>
                </c:pt>
                <c:pt idx="6082">
                  <c:v>36034</c:v>
                </c:pt>
                <c:pt idx="6083">
                  <c:v>36035</c:v>
                </c:pt>
                <c:pt idx="6084">
                  <c:v>36036</c:v>
                </c:pt>
                <c:pt idx="6085">
                  <c:v>36037</c:v>
                </c:pt>
                <c:pt idx="6086">
                  <c:v>36038</c:v>
                </c:pt>
                <c:pt idx="6087">
                  <c:v>36039</c:v>
                </c:pt>
                <c:pt idx="6088">
                  <c:v>36040</c:v>
                </c:pt>
                <c:pt idx="6089">
                  <c:v>36041</c:v>
                </c:pt>
                <c:pt idx="6090">
                  <c:v>36042</c:v>
                </c:pt>
                <c:pt idx="6091">
                  <c:v>36043</c:v>
                </c:pt>
                <c:pt idx="6092">
                  <c:v>36044</c:v>
                </c:pt>
                <c:pt idx="6093">
                  <c:v>36045</c:v>
                </c:pt>
                <c:pt idx="6094">
                  <c:v>36046</c:v>
                </c:pt>
                <c:pt idx="6095">
                  <c:v>36047</c:v>
                </c:pt>
                <c:pt idx="6096">
                  <c:v>36048</c:v>
                </c:pt>
                <c:pt idx="6097">
                  <c:v>36049</c:v>
                </c:pt>
                <c:pt idx="6098">
                  <c:v>36050</c:v>
                </c:pt>
                <c:pt idx="6099">
                  <c:v>36051</c:v>
                </c:pt>
                <c:pt idx="6100">
                  <c:v>36052</c:v>
                </c:pt>
                <c:pt idx="6101">
                  <c:v>36053</c:v>
                </c:pt>
                <c:pt idx="6102">
                  <c:v>36054</c:v>
                </c:pt>
                <c:pt idx="6103">
                  <c:v>36055</c:v>
                </c:pt>
                <c:pt idx="6104">
                  <c:v>36056</c:v>
                </c:pt>
                <c:pt idx="6105">
                  <c:v>36057</c:v>
                </c:pt>
                <c:pt idx="6106">
                  <c:v>36058</c:v>
                </c:pt>
                <c:pt idx="6107">
                  <c:v>36059</c:v>
                </c:pt>
                <c:pt idx="6108">
                  <c:v>36060</c:v>
                </c:pt>
                <c:pt idx="6109">
                  <c:v>36061</c:v>
                </c:pt>
                <c:pt idx="6110">
                  <c:v>36062</c:v>
                </c:pt>
                <c:pt idx="6111">
                  <c:v>36063</c:v>
                </c:pt>
                <c:pt idx="6112">
                  <c:v>36064</c:v>
                </c:pt>
                <c:pt idx="6113">
                  <c:v>36065</c:v>
                </c:pt>
                <c:pt idx="6114">
                  <c:v>36066</c:v>
                </c:pt>
                <c:pt idx="6115">
                  <c:v>36067</c:v>
                </c:pt>
                <c:pt idx="6116">
                  <c:v>36068</c:v>
                </c:pt>
                <c:pt idx="6117">
                  <c:v>36069</c:v>
                </c:pt>
                <c:pt idx="6118">
                  <c:v>36070</c:v>
                </c:pt>
                <c:pt idx="6119">
                  <c:v>36071</c:v>
                </c:pt>
                <c:pt idx="6120">
                  <c:v>36072</c:v>
                </c:pt>
                <c:pt idx="6121">
                  <c:v>36073</c:v>
                </c:pt>
                <c:pt idx="6122">
                  <c:v>36074</c:v>
                </c:pt>
                <c:pt idx="6123">
                  <c:v>36075</c:v>
                </c:pt>
                <c:pt idx="6124">
                  <c:v>36076</c:v>
                </c:pt>
                <c:pt idx="6125">
                  <c:v>36077</c:v>
                </c:pt>
                <c:pt idx="6126">
                  <c:v>36078</c:v>
                </c:pt>
                <c:pt idx="6127">
                  <c:v>36079</c:v>
                </c:pt>
                <c:pt idx="6128">
                  <c:v>36080</c:v>
                </c:pt>
                <c:pt idx="6129">
                  <c:v>36081</c:v>
                </c:pt>
                <c:pt idx="6130">
                  <c:v>36082</c:v>
                </c:pt>
                <c:pt idx="6131">
                  <c:v>36083</c:v>
                </c:pt>
                <c:pt idx="6132">
                  <c:v>36084</c:v>
                </c:pt>
                <c:pt idx="6133">
                  <c:v>36085</c:v>
                </c:pt>
                <c:pt idx="6134">
                  <c:v>36086</c:v>
                </c:pt>
                <c:pt idx="6135">
                  <c:v>36087</c:v>
                </c:pt>
                <c:pt idx="6136">
                  <c:v>36088</c:v>
                </c:pt>
                <c:pt idx="6137">
                  <c:v>36089</c:v>
                </c:pt>
                <c:pt idx="6138">
                  <c:v>36090</c:v>
                </c:pt>
                <c:pt idx="6139">
                  <c:v>36091</c:v>
                </c:pt>
                <c:pt idx="6140">
                  <c:v>36092</c:v>
                </c:pt>
                <c:pt idx="6141">
                  <c:v>36093</c:v>
                </c:pt>
                <c:pt idx="6142">
                  <c:v>36094</c:v>
                </c:pt>
                <c:pt idx="6143">
                  <c:v>36095</c:v>
                </c:pt>
                <c:pt idx="6144">
                  <c:v>36096</c:v>
                </c:pt>
                <c:pt idx="6145">
                  <c:v>36097</c:v>
                </c:pt>
                <c:pt idx="6146">
                  <c:v>36098</c:v>
                </c:pt>
                <c:pt idx="6147">
                  <c:v>36099</c:v>
                </c:pt>
                <c:pt idx="6148">
                  <c:v>36100</c:v>
                </c:pt>
                <c:pt idx="6149">
                  <c:v>36101</c:v>
                </c:pt>
                <c:pt idx="6150">
                  <c:v>36102</c:v>
                </c:pt>
                <c:pt idx="6151">
                  <c:v>36103</c:v>
                </c:pt>
                <c:pt idx="6152">
                  <c:v>36104</c:v>
                </c:pt>
                <c:pt idx="6153">
                  <c:v>36105</c:v>
                </c:pt>
                <c:pt idx="6154">
                  <c:v>36106</c:v>
                </c:pt>
                <c:pt idx="6155">
                  <c:v>36107</c:v>
                </c:pt>
                <c:pt idx="6156">
                  <c:v>36108</c:v>
                </c:pt>
                <c:pt idx="6157">
                  <c:v>36109</c:v>
                </c:pt>
                <c:pt idx="6158">
                  <c:v>36110</c:v>
                </c:pt>
                <c:pt idx="6159">
                  <c:v>36111</c:v>
                </c:pt>
                <c:pt idx="6160">
                  <c:v>36112</c:v>
                </c:pt>
                <c:pt idx="6161">
                  <c:v>36113</c:v>
                </c:pt>
                <c:pt idx="6162">
                  <c:v>36114</c:v>
                </c:pt>
                <c:pt idx="6163">
                  <c:v>36115</c:v>
                </c:pt>
                <c:pt idx="6164">
                  <c:v>36116</c:v>
                </c:pt>
                <c:pt idx="6165">
                  <c:v>36117</c:v>
                </c:pt>
                <c:pt idx="6166">
                  <c:v>36118</c:v>
                </c:pt>
                <c:pt idx="6167">
                  <c:v>36119</c:v>
                </c:pt>
                <c:pt idx="6168">
                  <c:v>36120</c:v>
                </c:pt>
                <c:pt idx="6169">
                  <c:v>36121</c:v>
                </c:pt>
                <c:pt idx="6170">
                  <c:v>36122</c:v>
                </c:pt>
                <c:pt idx="6171">
                  <c:v>36123</c:v>
                </c:pt>
                <c:pt idx="6172">
                  <c:v>36124</c:v>
                </c:pt>
                <c:pt idx="6173">
                  <c:v>36125</c:v>
                </c:pt>
                <c:pt idx="6174">
                  <c:v>36126</c:v>
                </c:pt>
                <c:pt idx="6175">
                  <c:v>36127</c:v>
                </c:pt>
                <c:pt idx="6176">
                  <c:v>36128</c:v>
                </c:pt>
                <c:pt idx="6177">
                  <c:v>36129</c:v>
                </c:pt>
                <c:pt idx="6178">
                  <c:v>36130</c:v>
                </c:pt>
                <c:pt idx="6179">
                  <c:v>36131</c:v>
                </c:pt>
                <c:pt idx="6180">
                  <c:v>36132</c:v>
                </c:pt>
                <c:pt idx="6181">
                  <c:v>36133</c:v>
                </c:pt>
                <c:pt idx="6182">
                  <c:v>36134</c:v>
                </c:pt>
                <c:pt idx="6183">
                  <c:v>36135</c:v>
                </c:pt>
                <c:pt idx="6184">
                  <c:v>36136</c:v>
                </c:pt>
                <c:pt idx="6185">
                  <c:v>36137</c:v>
                </c:pt>
                <c:pt idx="6186">
                  <c:v>36138</c:v>
                </c:pt>
                <c:pt idx="6187">
                  <c:v>36139</c:v>
                </c:pt>
                <c:pt idx="6188">
                  <c:v>36140</c:v>
                </c:pt>
                <c:pt idx="6189">
                  <c:v>36141</c:v>
                </c:pt>
                <c:pt idx="6190">
                  <c:v>36142</c:v>
                </c:pt>
                <c:pt idx="6191">
                  <c:v>36143</c:v>
                </c:pt>
                <c:pt idx="6192">
                  <c:v>36144</c:v>
                </c:pt>
                <c:pt idx="6193">
                  <c:v>36145</c:v>
                </c:pt>
                <c:pt idx="6194">
                  <c:v>36146</c:v>
                </c:pt>
                <c:pt idx="6195">
                  <c:v>36147</c:v>
                </c:pt>
                <c:pt idx="6196">
                  <c:v>36148</c:v>
                </c:pt>
                <c:pt idx="6197">
                  <c:v>36149</c:v>
                </c:pt>
                <c:pt idx="6198">
                  <c:v>36150</c:v>
                </c:pt>
                <c:pt idx="6199">
                  <c:v>36151</c:v>
                </c:pt>
                <c:pt idx="6200">
                  <c:v>36152</c:v>
                </c:pt>
                <c:pt idx="6201">
                  <c:v>36153</c:v>
                </c:pt>
                <c:pt idx="6202">
                  <c:v>36154</c:v>
                </c:pt>
                <c:pt idx="6203">
                  <c:v>36155</c:v>
                </c:pt>
                <c:pt idx="6204">
                  <c:v>36156</c:v>
                </c:pt>
                <c:pt idx="6205">
                  <c:v>36157</c:v>
                </c:pt>
                <c:pt idx="6206">
                  <c:v>36158</c:v>
                </c:pt>
                <c:pt idx="6207">
                  <c:v>36159</c:v>
                </c:pt>
                <c:pt idx="6208">
                  <c:v>36160</c:v>
                </c:pt>
                <c:pt idx="6209">
                  <c:v>36161</c:v>
                </c:pt>
                <c:pt idx="6210">
                  <c:v>36162</c:v>
                </c:pt>
                <c:pt idx="6211">
                  <c:v>36163</c:v>
                </c:pt>
                <c:pt idx="6212">
                  <c:v>36164</c:v>
                </c:pt>
                <c:pt idx="6213">
                  <c:v>36165</c:v>
                </c:pt>
                <c:pt idx="6214">
                  <c:v>36166</c:v>
                </c:pt>
                <c:pt idx="6215">
                  <c:v>36167</c:v>
                </c:pt>
                <c:pt idx="6216">
                  <c:v>36168</c:v>
                </c:pt>
                <c:pt idx="6217">
                  <c:v>36169</c:v>
                </c:pt>
                <c:pt idx="6218">
                  <c:v>36170</c:v>
                </c:pt>
                <c:pt idx="6219">
                  <c:v>36171</c:v>
                </c:pt>
                <c:pt idx="6220">
                  <c:v>36172</c:v>
                </c:pt>
                <c:pt idx="6221">
                  <c:v>36173</c:v>
                </c:pt>
                <c:pt idx="6222">
                  <c:v>36174</c:v>
                </c:pt>
                <c:pt idx="6223">
                  <c:v>36175</c:v>
                </c:pt>
                <c:pt idx="6224">
                  <c:v>36176</c:v>
                </c:pt>
                <c:pt idx="6225">
                  <c:v>36177</c:v>
                </c:pt>
                <c:pt idx="6226">
                  <c:v>36178</c:v>
                </c:pt>
                <c:pt idx="6227">
                  <c:v>36179</c:v>
                </c:pt>
                <c:pt idx="6228">
                  <c:v>36180</c:v>
                </c:pt>
                <c:pt idx="6229">
                  <c:v>36181</c:v>
                </c:pt>
                <c:pt idx="6230">
                  <c:v>36182</c:v>
                </c:pt>
                <c:pt idx="6231">
                  <c:v>36183</c:v>
                </c:pt>
                <c:pt idx="6232">
                  <c:v>36184</c:v>
                </c:pt>
                <c:pt idx="6233">
                  <c:v>36185</c:v>
                </c:pt>
                <c:pt idx="6234">
                  <c:v>36186</c:v>
                </c:pt>
                <c:pt idx="6235">
                  <c:v>36187</c:v>
                </c:pt>
                <c:pt idx="6236">
                  <c:v>36188</c:v>
                </c:pt>
                <c:pt idx="6237">
                  <c:v>36189</c:v>
                </c:pt>
                <c:pt idx="6238">
                  <c:v>36190</c:v>
                </c:pt>
                <c:pt idx="6239">
                  <c:v>36191</c:v>
                </c:pt>
                <c:pt idx="6240">
                  <c:v>36192</c:v>
                </c:pt>
                <c:pt idx="6241">
                  <c:v>36193</c:v>
                </c:pt>
                <c:pt idx="6242">
                  <c:v>36194</c:v>
                </c:pt>
                <c:pt idx="6243">
                  <c:v>36195</c:v>
                </c:pt>
                <c:pt idx="6244">
                  <c:v>36196</c:v>
                </c:pt>
                <c:pt idx="6245">
                  <c:v>36197</c:v>
                </c:pt>
                <c:pt idx="6246">
                  <c:v>36198</c:v>
                </c:pt>
                <c:pt idx="6247">
                  <c:v>36199</c:v>
                </c:pt>
                <c:pt idx="6248">
                  <c:v>36200</c:v>
                </c:pt>
                <c:pt idx="6249">
                  <c:v>36201</c:v>
                </c:pt>
                <c:pt idx="6250">
                  <c:v>36202</c:v>
                </c:pt>
                <c:pt idx="6251">
                  <c:v>36203</c:v>
                </c:pt>
                <c:pt idx="6252">
                  <c:v>36204</c:v>
                </c:pt>
                <c:pt idx="6253">
                  <c:v>36205</c:v>
                </c:pt>
                <c:pt idx="6254">
                  <c:v>36206</c:v>
                </c:pt>
                <c:pt idx="6255">
                  <c:v>36207</c:v>
                </c:pt>
                <c:pt idx="6256">
                  <c:v>36208</c:v>
                </c:pt>
                <c:pt idx="6257">
                  <c:v>36209</c:v>
                </c:pt>
                <c:pt idx="6258">
                  <c:v>36210</c:v>
                </c:pt>
                <c:pt idx="6259">
                  <c:v>36211</c:v>
                </c:pt>
                <c:pt idx="6260">
                  <c:v>36212</c:v>
                </c:pt>
                <c:pt idx="6261">
                  <c:v>36213</c:v>
                </c:pt>
                <c:pt idx="6262">
                  <c:v>36214</c:v>
                </c:pt>
                <c:pt idx="6263">
                  <c:v>36215</c:v>
                </c:pt>
                <c:pt idx="6264">
                  <c:v>36216</c:v>
                </c:pt>
                <c:pt idx="6265">
                  <c:v>36217</c:v>
                </c:pt>
                <c:pt idx="6266">
                  <c:v>36218</c:v>
                </c:pt>
                <c:pt idx="6267">
                  <c:v>36219</c:v>
                </c:pt>
                <c:pt idx="6268">
                  <c:v>36220</c:v>
                </c:pt>
                <c:pt idx="6269">
                  <c:v>36221</c:v>
                </c:pt>
                <c:pt idx="6270">
                  <c:v>36222</c:v>
                </c:pt>
                <c:pt idx="6271">
                  <c:v>36223</c:v>
                </c:pt>
                <c:pt idx="6272">
                  <c:v>36224</c:v>
                </c:pt>
                <c:pt idx="6273">
                  <c:v>36225</c:v>
                </c:pt>
                <c:pt idx="6274">
                  <c:v>36226</c:v>
                </c:pt>
                <c:pt idx="6275">
                  <c:v>36227</c:v>
                </c:pt>
                <c:pt idx="6276">
                  <c:v>36228</c:v>
                </c:pt>
                <c:pt idx="6277">
                  <c:v>36229</c:v>
                </c:pt>
                <c:pt idx="6278">
                  <c:v>36230</c:v>
                </c:pt>
                <c:pt idx="6279">
                  <c:v>36231</c:v>
                </c:pt>
                <c:pt idx="6280">
                  <c:v>36232</c:v>
                </c:pt>
                <c:pt idx="6281">
                  <c:v>36233</c:v>
                </c:pt>
                <c:pt idx="6282">
                  <c:v>36234</c:v>
                </c:pt>
                <c:pt idx="6283">
                  <c:v>36235</c:v>
                </c:pt>
                <c:pt idx="6284">
                  <c:v>36236</c:v>
                </c:pt>
                <c:pt idx="6285">
                  <c:v>36237</c:v>
                </c:pt>
                <c:pt idx="6286">
                  <c:v>36238</c:v>
                </c:pt>
                <c:pt idx="6287">
                  <c:v>36239</c:v>
                </c:pt>
                <c:pt idx="6288">
                  <c:v>36240</c:v>
                </c:pt>
                <c:pt idx="6289">
                  <c:v>36241</c:v>
                </c:pt>
                <c:pt idx="6290">
                  <c:v>36242</c:v>
                </c:pt>
                <c:pt idx="6291">
                  <c:v>36243</c:v>
                </c:pt>
                <c:pt idx="6292">
                  <c:v>36244</c:v>
                </c:pt>
                <c:pt idx="6293">
                  <c:v>36245</c:v>
                </c:pt>
                <c:pt idx="6294">
                  <c:v>36246</c:v>
                </c:pt>
                <c:pt idx="6295">
                  <c:v>36247</c:v>
                </c:pt>
                <c:pt idx="6296">
                  <c:v>36248</c:v>
                </c:pt>
                <c:pt idx="6297">
                  <c:v>36249</c:v>
                </c:pt>
                <c:pt idx="6298">
                  <c:v>36250</c:v>
                </c:pt>
                <c:pt idx="6299">
                  <c:v>36251</c:v>
                </c:pt>
                <c:pt idx="6300">
                  <c:v>36252</c:v>
                </c:pt>
                <c:pt idx="6301">
                  <c:v>36253</c:v>
                </c:pt>
                <c:pt idx="6302">
                  <c:v>36254</c:v>
                </c:pt>
                <c:pt idx="6303">
                  <c:v>36255</c:v>
                </c:pt>
                <c:pt idx="6304">
                  <c:v>36256</c:v>
                </c:pt>
                <c:pt idx="6305">
                  <c:v>36257</c:v>
                </c:pt>
                <c:pt idx="6306">
                  <c:v>36258</c:v>
                </c:pt>
                <c:pt idx="6307">
                  <c:v>36259</c:v>
                </c:pt>
                <c:pt idx="6308">
                  <c:v>36260</c:v>
                </c:pt>
                <c:pt idx="6309">
                  <c:v>36261</c:v>
                </c:pt>
                <c:pt idx="6310">
                  <c:v>36262</c:v>
                </c:pt>
                <c:pt idx="6311">
                  <c:v>36263</c:v>
                </c:pt>
                <c:pt idx="6312">
                  <c:v>36264</c:v>
                </c:pt>
                <c:pt idx="6313">
                  <c:v>36265</c:v>
                </c:pt>
                <c:pt idx="6314">
                  <c:v>36266</c:v>
                </c:pt>
                <c:pt idx="6315">
                  <c:v>36267</c:v>
                </c:pt>
                <c:pt idx="6316">
                  <c:v>36268</c:v>
                </c:pt>
                <c:pt idx="6317">
                  <c:v>36269</c:v>
                </c:pt>
                <c:pt idx="6318">
                  <c:v>36270</c:v>
                </c:pt>
                <c:pt idx="6319">
                  <c:v>36271</c:v>
                </c:pt>
                <c:pt idx="6320">
                  <c:v>36272</c:v>
                </c:pt>
                <c:pt idx="6321">
                  <c:v>36273</c:v>
                </c:pt>
                <c:pt idx="6322">
                  <c:v>36274</c:v>
                </c:pt>
                <c:pt idx="6323">
                  <c:v>36275</c:v>
                </c:pt>
                <c:pt idx="6324">
                  <c:v>36276</c:v>
                </c:pt>
                <c:pt idx="6325">
                  <c:v>36277</c:v>
                </c:pt>
                <c:pt idx="6326">
                  <c:v>36278</c:v>
                </c:pt>
                <c:pt idx="6327">
                  <c:v>36279</c:v>
                </c:pt>
                <c:pt idx="6328">
                  <c:v>36280</c:v>
                </c:pt>
                <c:pt idx="6329">
                  <c:v>36281</c:v>
                </c:pt>
                <c:pt idx="6330">
                  <c:v>36282</c:v>
                </c:pt>
                <c:pt idx="6331">
                  <c:v>36283</c:v>
                </c:pt>
                <c:pt idx="6332">
                  <c:v>36284</c:v>
                </c:pt>
                <c:pt idx="6333">
                  <c:v>36285</c:v>
                </c:pt>
                <c:pt idx="6334">
                  <c:v>36286</c:v>
                </c:pt>
                <c:pt idx="6335">
                  <c:v>36287</c:v>
                </c:pt>
                <c:pt idx="6336">
                  <c:v>36288</c:v>
                </c:pt>
                <c:pt idx="6337">
                  <c:v>36289</c:v>
                </c:pt>
                <c:pt idx="6338">
                  <c:v>36290</c:v>
                </c:pt>
                <c:pt idx="6339">
                  <c:v>36291</c:v>
                </c:pt>
                <c:pt idx="6340">
                  <c:v>36292</c:v>
                </c:pt>
                <c:pt idx="6341">
                  <c:v>36293</c:v>
                </c:pt>
                <c:pt idx="6342">
                  <c:v>36294</c:v>
                </c:pt>
                <c:pt idx="6343">
                  <c:v>36295</c:v>
                </c:pt>
                <c:pt idx="6344">
                  <c:v>36296</c:v>
                </c:pt>
                <c:pt idx="6345">
                  <c:v>36297</c:v>
                </c:pt>
                <c:pt idx="6346">
                  <c:v>36298</c:v>
                </c:pt>
                <c:pt idx="6347">
                  <c:v>36299</c:v>
                </c:pt>
                <c:pt idx="6348">
                  <c:v>36300</c:v>
                </c:pt>
                <c:pt idx="6349">
                  <c:v>36301</c:v>
                </c:pt>
                <c:pt idx="6350">
                  <c:v>36302</c:v>
                </c:pt>
                <c:pt idx="6351">
                  <c:v>36303</c:v>
                </c:pt>
                <c:pt idx="6352">
                  <c:v>36304</c:v>
                </c:pt>
                <c:pt idx="6353">
                  <c:v>36305</c:v>
                </c:pt>
                <c:pt idx="6354">
                  <c:v>36306</c:v>
                </c:pt>
                <c:pt idx="6355">
                  <c:v>36307</c:v>
                </c:pt>
                <c:pt idx="6356">
                  <c:v>36308</c:v>
                </c:pt>
                <c:pt idx="6357">
                  <c:v>36309</c:v>
                </c:pt>
                <c:pt idx="6358">
                  <c:v>36310</c:v>
                </c:pt>
                <c:pt idx="6359">
                  <c:v>36311</c:v>
                </c:pt>
                <c:pt idx="6360">
                  <c:v>36312</c:v>
                </c:pt>
                <c:pt idx="6361">
                  <c:v>36313</c:v>
                </c:pt>
                <c:pt idx="6362">
                  <c:v>36314</c:v>
                </c:pt>
                <c:pt idx="6363">
                  <c:v>36315</c:v>
                </c:pt>
                <c:pt idx="6364">
                  <c:v>36316</c:v>
                </c:pt>
                <c:pt idx="6365">
                  <c:v>36317</c:v>
                </c:pt>
                <c:pt idx="6366">
                  <c:v>36318</c:v>
                </c:pt>
                <c:pt idx="6367">
                  <c:v>36319</c:v>
                </c:pt>
                <c:pt idx="6368">
                  <c:v>36320</c:v>
                </c:pt>
                <c:pt idx="6369">
                  <c:v>36321</c:v>
                </c:pt>
                <c:pt idx="6370">
                  <c:v>36322</c:v>
                </c:pt>
                <c:pt idx="6371">
                  <c:v>36323</c:v>
                </c:pt>
                <c:pt idx="6372">
                  <c:v>36324</c:v>
                </c:pt>
                <c:pt idx="6373">
                  <c:v>36325</c:v>
                </c:pt>
                <c:pt idx="6374">
                  <c:v>36326</c:v>
                </c:pt>
                <c:pt idx="6375">
                  <c:v>36327</c:v>
                </c:pt>
                <c:pt idx="6376">
                  <c:v>36328</c:v>
                </c:pt>
                <c:pt idx="6377">
                  <c:v>36329</c:v>
                </c:pt>
                <c:pt idx="6378">
                  <c:v>36330</c:v>
                </c:pt>
                <c:pt idx="6379">
                  <c:v>36331</c:v>
                </c:pt>
                <c:pt idx="6380">
                  <c:v>36332</c:v>
                </c:pt>
                <c:pt idx="6381">
                  <c:v>36333</c:v>
                </c:pt>
                <c:pt idx="6382">
                  <c:v>36334</c:v>
                </c:pt>
                <c:pt idx="6383">
                  <c:v>36335</c:v>
                </c:pt>
                <c:pt idx="6384">
                  <c:v>36336</c:v>
                </c:pt>
                <c:pt idx="6385">
                  <c:v>36337</c:v>
                </c:pt>
                <c:pt idx="6386">
                  <c:v>36338</c:v>
                </c:pt>
                <c:pt idx="6387">
                  <c:v>36339</c:v>
                </c:pt>
                <c:pt idx="6388">
                  <c:v>36340</c:v>
                </c:pt>
                <c:pt idx="6389">
                  <c:v>36341</c:v>
                </c:pt>
                <c:pt idx="6390">
                  <c:v>36342</c:v>
                </c:pt>
                <c:pt idx="6391">
                  <c:v>36343</c:v>
                </c:pt>
                <c:pt idx="6392">
                  <c:v>36344</c:v>
                </c:pt>
                <c:pt idx="6393">
                  <c:v>36345</c:v>
                </c:pt>
                <c:pt idx="6394">
                  <c:v>36346</c:v>
                </c:pt>
                <c:pt idx="6395">
                  <c:v>36347</c:v>
                </c:pt>
                <c:pt idx="6396">
                  <c:v>36348</c:v>
                </c:pt>
                <c:pt idx="6397">
                  <c:v>36349</c:v>
                </c:pt>
                <c:pt idx="6398">
                  <c:v>36350</c:v>
                </c:pt>
                <c:pt idx="6399">
                  <c:v>36351</c:v>
                </c:pt>
                <c:pt idx="6400">
                  <c:v>36352</c:v>
                </c:pt>
                <c:pt idx="6401">
                  <c:v>36353</c:v>
                </c:pt>
                <c:pt idx="6402">
                  <c:v>36354</c:v>
                </c:pt>
                <c:pt idx="6403">
                  <c:v>36355</c:v>
                </c:pt>
                <c:pt idx="6404">
                  <c:v>36356</c:v>
                </c:pt>
                <c:pt idx="6405">
                  <c:v>36357</c:v>
                </c:pt>
                <c:pt idx="6406">
                  <c:v>36358</c:v>
                </c:pt>
                <c:pt idx="6407">
                  <c:v>36359</c:v>
                </c:pt>
                <c:pt idx="6408">
                  <c:v>36360</c:v>
                </c:pt>
                <c:pt idx="6409">
                  <c:v>36361</c:v>
                </c:pt>
                <c:pt idx="6410">
                  <c:v>36362</c:v>
                </c:pt>
                <c:pt idx="6411">
                  <c:v>36363</c:v>
                </c:pt>
                <c:pt idx="6412">
                  <c:v>36364</c:v>
                </c:pt>
                <c:pt idx="6413">
                  <c:v>36365</c:v>
                </c:pt>
                <c:pt idx="6414">
                  <c:v>36366</c:v>
                </c:pt>
                <c:pt idx="6415">
                  <c:v>36367</c:v>
                </c:pt>
                <c:pt idx="6416">
                  <c:v>36368</c:v>
                </c:pt>
                <c:pt idx="6417">
                  <c:v>36369</c:v>
                </c:pt>
                <c:pt idx="6418">
                  <c:v>36370</c:v>
                </c:pt>
                <c:pt idx="6419">
                  <c:v>36371</c:v>
                </c:pt>
                <c:pt idx="6420">
                  <c:v>36372</c:v>
                </c:pt>
                <c:pt idx="6421">
                  <c:v>36373</c:v>
                </c:pt>
                <c:pt idx="6422">
                  <c:v>36374</c:v>
                </c:pt>
                <c:pt idx="6423">
                  <c:v>36375</c:v>
                </c:pt>
                <c:pt idx="6424">
                  <c:v>36376</c:v>
                </c:pt>
                <c:pt idx="6425">
                  <c:v>36377</c:v>
                </c:pt>
                <c:pt idx="6426">
                  <c:v>36378</c:v>
                </c:pt>
                <c:pt idx="6427">
                  <c:v>36379</c:v>
                </c:pt>
                <c:pt idx="6428">
                  <c:v>36380</c:v>
                </c:pt>
                <c:pt idx="6429">
                  <c:v>36381</c:v>
                </c:pt>
                <c:pt idx="6430">
                  <c:v>36382</c:v>
                </c:pt>
                <c:pt idx="6431">
                  <c:v>36383</c:v>
                </c:pt>
                <c:pt idx="6432">
                  <c:v>36384</c:v>
                </c:pt>
                <c:pt idx="6433">
                  <c:v>36385</c:v>
                </c:pt>
                <c:pt idx="6434">
                  <c:v>36386</c:v>
                </c:pt>
                <c:pt idx="6435">
                  <c:v>36387</c:v>
                </c:pt>
                <c:pt idx="6436">
                  <c:v>36388</c:v>
                </c:pt>
                <c:pt idx="6437">
                  <c:v>36389</c:v>
                </c:pt>
                <c:pt idx="6438">
                  <c:v>36390</c:v>
                </c:pt>
                <c:pt idx="6439">
                  <c:v>36391</c:v>
                </c:pt>
                <c:pt idx="6440">
                  <c:v>36392</c:v>
                </c:pt>
                <c:pt idx="6441">
                  <c:v>36393</c:v>
                </c:pt>
                <c:pt idx="6442">
                  <c:v>36394</c:v>
                </c:pt>
                <c:pt idx="6443">
                  <c:v>36395</c:v>
                </c:pt>
                <c:pt idx="6444">
                  <c:v>36396</c:v>
                </c:pt>
                <c:pt idx="6445">
                  <c:v>36397</c:v>
                </c:pt>
                <c:pt idx="6446">
                  <c:v>36398</c:v>
                </c:pt>
                <c:pt idx="6447">
                  <c:v>36399</c:v>
                </c:pt>
                <c:pt idx="6448">
                  <c:v>36400</c:v>
                </c:pt>
                <c:pt idx="6449">
                  <c:v>36401</c:v>
                </c:pt>
                <c:pt idx="6450">
                  <c:v>36402</c:v>
                </c:pt>
                <c:pt idx="6451">
                  <c:v>36403</c:v>
                </c:pt>
                <c:pt idx="6452">
                  <c:v>36404</c:v>
                </c:pt>
                <c:pt idx="6453">
                  <c:v>36405</c:v>
                </c:pt>
                <c:pt idx="6454">
                  <c:v>36406</c:v>
                </c:pt>
                <c:pt idx="6455">
                  <c:v>36407</c:v>
                </c:pt>
                <c:pt idx="6456">
                  <c:v>36408</c:v>
                </c:pt>
                <c:pt idx="6457">
                  <c:v>36409</c:v>
                </c:pt>
                <c:pt idx="6458">
                  <c:v>36410</c:v>
                </c:pt>
                <c:pt idx="6459">
                  <c:v>36411</c:v>
                </c:pt>
                <c:pt idx="6460">
                  <c:v>36412</c:v>
                </c:pt>
                <c:pt idx="6461">
                  <c:v>36413</c:v>
                </c:pt>
                <c:pt idx="6462">
                  <c:v>36414</c:v>
                </c:pt>
                <c:pt idx="6463">
                  <c:v>36415</c:v>
                </c:pt>
                <c:pt idx="6464">
                  <c:v>36416</c:v>
                </c:pt>
                <c:pt idx="6465">
                  <c:v>36417</c:v>
                </c:pt>
                <c:pt idx="6466">
                  <c:v>36418</c:v>
                </c:pt>
                <c:pt idx="6467">
                  <c:v>36419</c:v>
                </c:pt>
                <c:pt idx="6468">
                  <c:v>36420</c:v>
                </c:pt>
                <c:pt idx="6469">
                  <c:v>36421</c:v>
                </c:pt>
                <c:pt idx="6470">
                  <c:v>36422</c:v>
                </c:pt>
                <c:pt idx="6471">
                  <c:v>36423</c:v>
                </c:pt>
                <c:pt idx="6472">
                  <c:v>36424</c:v>
                </c:pt>
                <c:pt idx="6473">
                  <c:v>36425</c:v>
                </c:pt>
                <c:pt idx="6474">
                  <c:v>36426</c:v>
                </c:pt>
                <c:pt idx="6475">
                  <c:v>36427</c:v>
                </c:pt>
                <c:pt idx="6476">
                  <c:v>36428</c:v>
                </c:pt>
                <c:pt idx="6477">
                  <c:v>36429</c:v>
                </c:pt>
                <c:pt idx="6478">
                  <c:v>36430</c:v>
                </c:pt>
                <c:pt idx="6479">
                  <c:v>36431</c:v>
                </c:pt>
                <c:pt idx="6480">
                  <c:v>36432</c:v>
                </c:pt>
                <c:pt idx="6481">
                  <c:v>36433</c:v>
                </c:pt>
                <c:pt idx="6482">
                  <c:v>36434</c:v>
                </c:pt>
                <c:pt idx="6483">
                  <c:v>36435</c:v>
                </c:pt>
                <c:pt idx="6484">
                  <c:v>36436</c:v>
                </c:pt>
                <c:pt idx="6485">
                  <c:v>36437</c:v>
                </c:pt>
                <c:pt idx="6486">
                  <c:v>36438</c:v>
                </c:pt>
                <c:pt idx="6487">
                  <c:v>36439</c:v>
                </c:pt>
                <c:pt idx="6488">
                  <c:v>36440</c:v>
                </c:pt>
                <c:pt idx="6489">
                  <c:v>36441</c:v>
                </c:pt>
                <c:pt idx="6490">
                  <c:v>36442</c:v>
                </c:pt>
                <c:pt idx="6491">
                  <c:v>36443</c:v>
                </c:pt>
                <c:pt idx="6492">
                  <c:v>36444</c:v>
                </c:pt>
                <c:pt idx="6493">
                  <c:v>36445</c:v>
                </c:pt>
                <c:pt idx="6494">
                  <c:v>36446</c:v>
                </c:pt>
                <c:pt idx="6495">
                  <c:v>36447</c:v>
                </c:pt>
                <c:pt idx="6496">
                  <c:v>36448</c:v>
                </c:pt>
                <c:pt idx="6497">
                  <c:v>36449</c:v>
                </c:pt>
                <c:pt idx="6498">
                  <c:v>36450</c:v>
                </c:pt>
                <c:pt idx="6499">
                  <c:v>36451</c:v>
                </c:pt>
                <c:pt idx="6500">
                  <c:v>36452</c:v>
                </c:pt>
                <c:pt idx="6501">
                  <c:v>36453</c:v>
                </c:pt>
                <c:pt idx="6502">
                  <c:v>36454</c:v>
                </c:pt>
                <c:pt idx="6503">
                  <c:v>36455</c:v>
                </c:pt>
                <c:pt idx="6504">
                  <c:v>36456</c:v>
                </c:pt>
                <c:pt idx="6505">
                  <c:v>36457</c:v>
                </c:pt>
                <c:pt idx="6506">
                  <c:v>36458</c:v>
                </c:pt>
                <c:pt idx="6507">
                  <c:v>36459</c:v>
                </c:pt>
                <c:pt idx="6508">
                  <c:v>36460</c:v>
                </c:pt>
                <c:pt idx="6509">
                  <c:v>36461</c:v>
                </c:pt>
                <c:pt idx="6510">
                  <c:v>36462</c:v>
                </c:pt>
                <c:pt idx="6511">
                  <c:v>36463</c:v>
                </c:pt>
                <c:pt idx="6512">
                  <c:v>36464</c:v>
                </c:pt>
                <c:pt idx="6513">
                  <c:v>36465</c:v>
                </c:pt>
                <c:pt idx="6514">
                  <c:v>36466</c:v>
                </c:pt>
                <c:pt idx="6515">
                  <c:v>36467</c:v>
                </c:pt>
                <c:pt idx="6516">
                  <c:v>36468</c:v>
                </c:pt>
                <c:pt idx="6517">
                  <c:v>36469</c:v>
                </c:pt>
                <c:pt idx="6518">
                  <c:v>36470</c:v>
                </c:pt>
                <c:pt idx="6519">
                  <c:v>36471</c:v>
                </c:pt>
                <c:pt idx="6520">
                  <c:v>36472</c:v>
                </c:pt>
                <c:pt idx="6521">
                  <c:v>36473</c:v>
                </c:pt>
                <c:pt idx="6522">
                  <c:v>36474</c:v>
                </c:pt>
                <c:pt idx="6523">
                  <c:v>36475</c:v>
                </c:pt>
                <c:pt idx="6524">
                  <c:v>36476</c:v>
                </c:pt>
                <c:pt idx="6525">
                  <c:v>36477</c:v>
                </c:pt>
                <c:pt idx="6526">
                  <c:v>36478</c:v>
                </c:pt>
                <c:pt idx="6527">
                  <c:v>36479</c:v>
                </c:pt>
                <c:pt idx="6528">
                  <c:v>36480</c:v>
                </c:pt>
                <c:pt idx="6529">
                  <c:v>36481</c:v>
                </c:pt>
                <c:pt idx="6530">
                  <c:v>36482</c:v>
                </c:pt>
                <c:pt idx="6531">
                  <c:v>36483</c:v>
                </c:pt>
                <c:pt idx="6532">
                  <c:v>36484</c:v>
                </c:pt>
                <c:pt idx="6533">
                  <c:v>36485</c:v>
                </c:pt>
                <c:pt idx="6534">
                  <c:v>36486</c:v>
                </c:pt>
                <c:pt idx="6535">
                  <c:v>36487</c:v>
                </c:pt>
                <c:pt idx="6536">
                  <c:v>36488</c:v>
                </c:pt>
                <c:pt idx="6537">
                  <c:v>36489</c:v>
                </c:pt>
                <c:pt idx="6538">
                  <c:v>36490</c:v>
                </c:pt>
                <c:pt idx="6539">
                  <c:v>36491</c:v>
                </c:pt>
                <c:pt idx="6540">
                  <c:v>36492</c:v>
                </c:pt>
                <c:pt idx="6541">
                  <c:v>36493</c:v>
                </c:pt>
                <c:pt idx="6542">
                  <c:v>36494</c:v>
                </c:pt>
                <c:pt idx="6543">
                  <c:v>36495</c:v>
                </c:pt>
                <c:pt idx="6544">
                  <c:v>36496</c:v>
                </c:pt>
                <c:pt idx="6545">
                  <c:v>36497</c:v>
                </c:pt>
                <c:pt idx="6546">
                  <c:v>36498</c:v>
                </c:pt>
                <c:pt idx="6547">
                  <c:v>36499</c:v>
                </c:pt>
                <c:pt idx="6548">
                  <c:v>36500</c:v>
                </c:pt>
                <c:pt idx="6549">
                  <c:v>36501</c:v>
                </c:pt>
                <c:pt idx="6550">
                  <c:v>36502</c:v>
                </c:pt>
                <c:pt idx="6551">
                  <c:v>36503</c:v>
                </c:pt>
                <c:pt idx="6552">
                  <c:v>36504</c:v>
                </c:pt>
                <c:pt idx="6553">
                  <c:v>36505</c:v>
                </c:pt>
                <c:pt idx="6554">
                  <c:v>36506</c:v>
                </c:pt>
                <c:pt idx="6555">
                  <c:v>36507</c:v>
                </c:pt>
                <c:pt idx="6556">
                  <c:v>36508</c:v>
                </c:pt>
                <c:pt idx="6557">
                  <c:v>36509</c:v>
                </c:pt>
                <c:pt idx="6558">
                  <c:v>36510</c:v>
                </c:pt>
                <c:pt idx="6559">
                  <c:v>36511</c:v>
                </c:pt>
                <c:pt idx="6560">
                  <c:v>36512</c:v>
                </c:pt>
                <c:pt idx="6561">
                  <c:v>36513</c:v>
                </c:pt>
                <c:pt idx="6562">
                  <c:v>36514</c:v>
                </c:pt>
                <c:pt idx="6563">
                  <c:v>36515</c:v>
                </c:pt>
                <c:pt idx="6564">
                  <c:v>36516</c:v>
                </c:pt>
                <c:pt idx="6565">
                  <c:v>36517</c:v>
                </c:pt>
                <c:pt idx="6566">
                  <c:v>36518</c:v>
                </c:pt>
                <c:pt idx="6567">
                  <c:v>36519</c:v>
                </c:pt>
                <c:pt idx="6568">
                  <c:v>36520</c:v>
                </c:pt>
                <c:pt idx="6569">
                  <c:v>36521</c:v>
                </c:pt>
                <c:pt idx="6570">
                  <c:v>36522</c:v>
                </c:pt>
                <c:pt idx="6571">
                  <c:v>36523</c:v>
                </c:pt>
                <c:pt idx="6572">
                  <c:v>36524</c:v>
                </c:pt>
                <c:pt idx="6573">
                  <c:v>36525</c:v>
                </c:pt>
                <c:pt idx="6574">
                  <c:v>36526</c:v>
                </c:pt>
                <c:pt idx="6575">
                  <c:v>36527</c:v>
                </c:pt>
                <c:pt idx="6576">
                  <c:v>36528</c:v>
                </c:pt>
                <c:pt idx="6577">
                  <c:v>36529</c:v>
                </c:pt>
                <c:pt idx="6578">
                  <c:v>36530</c:v>
                </c:pt>
                <c:pt idx="6579">
                  <c:v>36531</c:v>
                </c:pt>
                <c:pt idx="6580">
                  <c:v>36532</c:v>
                </c:pt>
                <c:pt idx="6581">
                  <c:v>36533</c:v>
                </c:pt>
                <c:pt idx="6582">
                  <c:v>36534</c:v>
                </c:pt>
                <c:pt idx="6583">
                  <c:v>36535</c:v>
                </c:pt>
                <c:pt idx="6584">
                  <c:v>36536</c:v>
                </c:pt>
                <c:pt idx="6585">
                  <c:v>36537</c:v>
                </c:pt>
                <c:pt idx="6586">
                  <c:v>36538</c:v>
                </c:pt>
                <c:pt idx="6587">
                  <c:v>36539</c:v>
                </c:pt>
                <c:pt idx="6588">
                  <c:v>36540</c:v>
                </c:pt>
                <c:pt idx="6589">
                  <c:v>36541</c:v>
                </c:pt>
                <c:pt idx="6590">
                  <c:v>36542</c:v>
                </c:pt>
                <c:pt idx="6591">
                  <c:v>36543</c:v>
                </c:pt>
                <c:pt idx="6592">
                  <c:v>36544</c:v>
                </c:pt>
                <c:pt idx="6593">
                  <c:v>36545</c:v>
                </c:pt>
                <c:pt idx="6594">
                  <c:v>36546</c:v>
                </c:pt>
                <c:pt idx="6595">
                  <c:v>36547</c:v>
                </c:pt>
                <c:pt idx="6596">
                  <c:v>36548</c:v>
                </c:pt>
                <c:pt idx="6597">
                  <c:v>36549</c:v>
                </c:pt>
                <c:pt idx="6598">
                  <c:v>36550</c:v>
                </c:pt>
                <c:pt idx="6599">
                  <c:v>36551</c:v>
                </c:pt>
                <c:pt idx="6600">
                  <c:v>36552</c:v>
                </c:pt>
                <c:pt idx="6601">
                  <c:v>36553</c:v>
                </c:pt>
                <c:pt idx="6602">
                  <c:v>36554</c:v>
                </c:pt>
                <c:pt idx="6603">
                  <c:v>36555</c:v>
                </c:pt>
                <c:pt idx="6604">
                  <c:v>36556</c:v>
                </c:pt>
                <c:pt idx="6605">
                  <c:v>36557</c:v>
                </c:pt>
                <c:pt idx="6606">
                  <c:v>36558</c:v>
                </c:pt>
                <c:pt idx="6607">
                  <c:v>36559</c:v>
                </c:pt>
                <c:pt idx="6608">
                  <c:v>36560</c:v>
                </c:pt>
                <c:pt idx="6609">
                  <c:v>36561</c:v>
                </c:pt>
                <c:pt idx="6610">
                  <c:v>36562</c:v>
                </c:pt>
                <c:pt idx="6611">
                  <c:v>36563</c:v>
                </c:pt>
                <c:pt idx="6612">
                  <c:v>36564</c:v>
                </c:pt>
                <c:pt idx="6613">
                  <c:v>36565</c:v>
                </c:pt>
                <c:pt idx="6614">
                  <c:v>36566</c:v>
                </c:pt>
                <c:pt idx="6615">
                  <c:v>36567</c:v>
                </c:pt>
                <c:pt idx="6616">
                  <c:v>36568</c:v>
                </c:pt>
                <c:pt idx="6617">
                  <c:v>36569</c:v>
                </c:pt>
                <c:pt idx="6618">
                  <c:v>36570</c:v>
                </c:pt>
                <c:pt idx="6619">
                  <c:v>36571</c:v>
                </c:pt>
                <c:pt idx="6620">
                  <c:v>36572</c:v>
                </c:pt>
                <c:pt idx="6621">
                  <c:v>36573</c:v>
                </c:pt>
                <c:pt idx="6622">
                  <c:v>36574</c:v>
                </c:pt>
                <c:pt idx="6623">
                  <c:v>36575</c:v>
                </c:pt>
                <c:pt idx="6624">
                  <c:v>36576</c:v>
                </c:pt>
                <c:pt idx="6625">
                  <c:v>36577</c:v>
                </c:pt>
                <c:pt idx="6626">
                  <c:v>36578</c:v>
                </c:pt>
                <c:pt idx="6627">
                  <c:v>36579</c:v>
                </c:pt>
                <c:pt idx="6628">
                  <c:v>36580</c:v>
                </c:pt>
                <c:pt idx="6629">
                  <c:v>36581</c:v>
                </c:pt>
                <c:pt idx="6630">
                  <c:v>36582</c:v>
                </c:pt>
                <c:pt idx="6631">
                  <c:v>36583</c:v>
                </c:pt>
                <c:pt idx="6632">
                  <c:v>36584</c:v>
                </c:pt>
                <c:pt idx="6633">
                  <c:v>36585</c:v>
                </c:pt>
                <c:pt idx="6634">
                  <c:v>36586</c:v>
                </c:pt>
                <c:pt idx="6635">
                  <c:v>36587</c:v>
                </c:pt>
                <c:pt idx="6636">
                  <c:v>36588</c:v>
                </c:pt>
                <c:pt idx="6637">
                  <c:v>36589</c:v>
                </c:pt>
                <c:pt idx="6638">
                  <c:v>36590</c:v>
                </c:pt>
                <c:pt idx="6639">
                  <c:v>36591</c:v>
                </c:pt>
                <c:pt idx="6640">
                  <c:v>36592</c:v>
                </c:pt>
                <c:pt idx="6641">
                  <c:v>36593</c:v>
                </c:pt>
                <c:pt idx="6642">
                  <c:v>36594</c:v>
                </c:pt>
                <c:pt idx="6643">
                  <c:v>36595</c:v>
                </c:pt>
                <c:pt idx="6644">
                  <c:v>36596</c:v>
                </c:pt>
                <c:pt idx="6645">
                  <c:v>36597</c:v>
                </c:pt>
                <c:pt idx="6646">
                  <c:v>36598</c:v>
                </c:pt>
                <c:pt idx="6647">
                  <c:v>36599</c:v>
                </c:pt>
                <c:pt idx="6648">
                  <c:v>36600</c:v>
                </c:pt>
                <c:pt idx="6649">
                  <c:v>36601</c:v>
                </c:pt>
                <c:pt idx="6650">
                  <c:v>36602</c:v>
                </c:pt>
                <c:pt idx="6651">
                  <c:v>36603</c:v>
                </c:pt>
                <c:pt idx="6652">
                  <c:v>36604</c:v>
                </c:pt>
                <c:pt idx="6653">
                  <c:v>36605</c:v>
                </c:pt>
                <c:pt idx="6654">
                  <c:v>36606</c:v>
                </c:pt>
                <c:pt idx="6655">
                  <c:v>36607</c:v>
                </c:pt>
                <c:pt idx="6656">
                  <c:v>36608</c:v>
                </c:pt>
                <c:pt idx="6657">
                  <c:v>36609</c:v>
                </c:pt>
                <c:pt idx="6658">
                  <c:v>36610</c:v>
                </c:pt>
                <c:pt idx="6659">
                  <c:v>36611</c:v>
                </c:pt>
                <c:pt idx="6660">
                  <c:v>36612</c:v>
                </c:pt>
                <c:pt idx="6661">
                  <c:v>36613</c:v>
                </c:pt>
                <c:pt idx="6662">
                  <c:v>36614</c:v>
                </c:pt>
                <c:pt idx="6663">
                  <c:v>36615</c:v>
                </c:pt>
                <c:pt idx="6664">
                  <c:v>36616</c:v>
                </c:pt>
                <c:pt idx="6665">
                  <c:v>36617</c:v>
                </c:pt>
                <c:pt idx="6666">
                  <c:v>36618</c:v>
                </c:pt>
                <c:pt idx="6667">
                  <c:v>36619</c:v>
                </c:pt>
                <c:pt idx="6668">
                  <c:v>36620</c:v>
                </c:pt>
                <c:pt idx="6669">
                  <c:v>36621</c:v>
                </c:pt>
                <c:pt idx="6670">
                  <c:v>36622</c:v>
                </c:pt>
                <c:pt idx="6671">
                  <c:v>36623</c:v>
                </c:pt>
                <c:pt idx="6672">
                  <c:v>36624</c:v>
                </c:pt>
                <c:pt idx="6673">
                  <c:v>36625</c:v>
                </c:pt>
                <c:pt idx="6674">
                  <c:v>36626</c:v>
                </c:pt>
                <c:pt idx="6675">
                  <c:v>36627</c:v>
                </c:pt>
                <c:pt idx="6676">
                  <c:v>36628</c:v>
                </c:pt>
                <c:pt idx="6677">
                  <c:v>36629</c:v>
                </c:pt>
                <c:pt idx="6678">
                  <c:v>36630</c:v>
                </c:pt>
                <c:pt idx="6679">
                  <c:v>36631</c:v>
                </c:pt>
                <c:pt idx="6680">
                  <c:v>36632</c:v>
                </c:pt>
                <c:pt idx="6681">
                  <c:v>36633</c:v>
                </c:pt>
                <c:pt idx="6682">
                  <c:v>36634</c:v>
                </c:pt>
                <c:pt idx="6683">
                  <c:v>36635</c:v>
                </c:pt>
                <c:pt idx="6684">
                  <c:v>36636</c:v>
                </c:pt>
                <c:pt idx="6685">
                  <c:v>36637</c:v>
                </c:pt>
                <c:pt idx="6686">
                  <c:v>36638</c:v>
                </c:pt>
                <c:pt idx="6687">
                  <c:v>36639</c:v>
                </c:pt>
                <c:pt idx="6688">
                  <c:v>36640</c:v>
                </c:pt>
                <c:pt idx="6689">
                  <c:v>36641</c:v>
                </c:pt>
                <c:pt idx="6690">
                  <c:v>36642</c:v>
                </c:pt>
                <c:pt idx="6691">
                  <c:v>36643</c:v>
                </c:pt>
                <c:pt idx="6692">
                  <c:v>36644</c:v>
                </c:pt>
                <c:pt idx="6693">
                  <c:v>36645</c:v>
                </c:pt>
                <c:pt idx="6694">
                  <c:v>36646</c:v>
                </c:pt>
                <c:pt idx="6695">
                  <c:v>36647</c:v>
                </c:pt>
                <c:pt idx="6696">
                  <c:v>36648</c:v>
                </c:pt>
                <c:pt idx="6697">
                  <c:v>36649</c:v>
                </c:pt>
                <c:pt idx="6698">
                  <c:v>36650</c:v>
                </c:pt>
                <c:pt idx="6699">
                  <c:v>36651</c:v>
                </c:pt>
                <c:pt idx="6700">
                  <c:v>36652</c:v>
                </c:pt>
                <c:pt idx="6701">
                  <c:v>36653</c:v>
                </c:pt>
                <c:pt idx="6702">
                  <c:v>36654</c:v>
                </c:pt>
                <c:pt idx="6703">
                  <c:v>36655</c:v>
                </c:pt>
                <c:pt idx="6704">
                  <c:v>36656</c:v>
                </c:pt>
                <c:pt idx="6705">
                  <c:v>36657</c:v>
                </c:pt>
                <c:pt idx="6706">
                  <c:v>36658</c:v>
                </c:pt>
                <c:pt idx="6707">
                  <c:v>36659</c:v>
                </c:pt>
                <c:pt idx="6708">
                  <c:v>36660</c:v>
                </c:pt>
                <c:pt idx="6709">
                  <c:v>36661</c:v>
                </c:pt>
                <c:pt idx="6710">
                  <c:v>36662</c:v>
                </c:pt>
                <c:pt idx="6711">
                  <c:v>36663</c:v>
                </c:pt>
                <c:pt idx="6712">
                  <c:v>36664</c:v>
                </c:pt>
                <c:pt idx="6713">
                  <c:v>36665</c:v>
                </c:pt>
                <c:pt idx="6714">
                  <c:v>36666</c:v>
                </c:pt>
                <c:pt idx="6715">
                  <c:v>36667</c:v>
                </c:pt>
                <c:pt idx="6716">
                  <c:v>36668</c:v>
                </c:pt>
                <c:pt idx="6717">
                  <c:v>36669</c:v>
                </c:pt>
                <c:pt idx="6718">
                  <c:v>36670</c:v>
                </c:pt>
                <c:pt idx="6719">
                  <c:v>36671</c:v>
                </c:pt>
                <c:pt idx="6720">
                  <c:v>36672</c:v>
                </c:pt>
                <c:pt idx="6721">
                  <c:v>36673</c:v>
                </c:pt>
                <c:pt idx="6722">
                  <c:v>36674</c:v>
                </c:pt>
                <c:pt idx="6723">
                  <c:v>36675</c:v>
                </c:pt>
                <c:pt idx="6724">
                  <c:v>36676</c:v>
                </c:pt>
                <c:pt idx="6725">
                  <c:v>36677</c:v>
                </c:pt>
                <c:pt idx="6726">
                  <c:v>36678</c:v>
                </c:pt>
                <c:pt idx="6727">
                  <c:v>36679</c:v>
                </c:pt>
                <c:pt idx="6728">
                  <c:v>36680</c:v>
                </c:pt>
                <c:pt idx="6729">
                  <c:v>36681</c:v>
                </c:pt>
                <c:pt idx="6730">
                  <c:v>36682</c:v>
                </c:pt>
                <c:pt idx="6731">
                  <c:v>36683</c:v>
                </c:pt>
                <c:pt idx="6732">
                  <c:v>36684</c:v>
                </c:pt>
                <c:pt idx="6733">
                  <c:v>36685</c:v>
                </c:pt>
                <c:pt idx="6734">
                  <c:v>36686</c:v>
                </c:pt>
                <c:pt idx="6735">
                  <c:v>36687</c:v>
                </c:pt>
                <c:pt idx="6736">
                  <c:v>36688</c:v>
                </c:pt>
                <c:pt idx="6737">
                  <c:v>36689</c:v>
                </c:pt>
                <c:pt idx="6738">
                  <c:v>36690</c:v>
                </c:pt>
                <c:pt idx="6739">
                  <c:v>36691</c:v>
                </c:pt>
                <c:pt idx="6740">
                  <c:v>36692</c:v>
                </c:pt>
                <c:pt idx="6741">
                  <c:v>36693</c:v>
                </c:pt>
                <c:pt idx="6742">
                  <c:v>36694</c:v>
                </c:pt>
                <c:pt idx="6743">
                  <c:v>36695</c:v>
                </c:pt>
                <c:pt idx="6744">
                  <c:v>36696</c:v>
                </c:pt>
                <c:pt idx="6745">
                  <c:v>36697</c:v>
                </c:pt>
                <c:pt idx="6746">
                  <c:v>36698</c:v>
                </c:pt>
                <c:pt idx="6747">
                  <c:v>36699</c:v>
                </c:pt>
                <c:pt idx="6748">
                  <c:v>36700</c:v>
                </c:pt>
                <c:pt idx="6749">
                  <c:v>36701</c:v>
                </c:pt>
                <c:pt idx="6750">
                  <c:v>36702</c:v>
                </c:pt>
                <c:pt idx="6751">
                  <c:v>36703</c:v>
                </c:pt>
                <c:pt idx="6752">
                  <c:v>36704</c:v>
                </c:pt>
                <c:pt idx="6753">
                  <c:v>36705</c:v>
                </c:pt>
                <c:pt idx="6754">
                  <c:v>36706</c:v>
                </c:pt>
                <c:pt idx="6755">
                  <c:v>36707</c:v>
                </c:pt>
                <c:pt idx="6756">
                  <c:v>36708</c:v>
                </c:pt>
                <c:pt idx="6757">
                  <c:v>36709</c:v>
                </c:pt>
                <c:pt idx="6758">
                  <c:v>36710</c:v>
                </c:pt>
                <c:pt idx="6759">
                  <c:v>36711</c:v>
                </c:pt>
                <c:pt idx="6760">
                  <c:v>36712</c:v>
                </c:pt>
                <c:pt idx="6761">
                  <c:v>36713</c:v>
                </c:pt>
                <c:pt idx="6762">
                  <c:v>36714</c:v>
                </c:pt>
                <c:pt idx="6763">
                  <c:v>36715</c:v>
                </c:pt>
                <c:pt idx="6764">
                  <c:v>36716</c:v>
                </c:pt>
                <c:pt idx="6765">
                  <c:v>36717</c:v>
                </c:pt>
                <c:pt idx="6766">
                  <c:v>36718</c:v>
                </c:pt>
                <c:pt idx="6767">
                  <c:v>36719</c:v>
                </c:pt>
                <c:pt idx="6768">
                  <c:v>36720</c:v>
                </c:pt>
                <c:pt idx="6769">
                  <c:v>36721</c:v>
                </c:pt>
                <c:pt idx="6770">
                  <c:v>36722</c:v>
                </c:pt>
                <c:pt idx="6771">
                  <c:v>36723</c:v>
                </c:pt>
                <c:pt idx="6772">
                  <c:v>36724</c:v>
                </c:pt>
                <c:pt idx="6773">
                  <c:v>36725</c:v>
                </c:pt>
                <c:pt idx="6774">
                  <c:v>36726</c:v>
                </c:pt>
                <c:pt idx="6775">
                  <c:v>36727</c:v>
                </c:pt>
                <c:pt idx="6776">
                  <c:v>36728</c:v>
                </c:pt>
                <c:pt idx="6777">
                  <c:v>36729</c:v>
                </c:pt>
                <c:pt idx="6778">
                  <c:v>36730</c:v>
                </c:pt>
                <c:pt idx="6779">
                  <c:v>36731</c:v>
                </c:pt>
                <c:pt idx="6780">
                  <c:v>36732</c:v>
                </c:pt>
                <c:pt idx="6781">
                  <c:v>36733</c:v>
                </c:pt>
                <c:pt idx="6782">
                  <c:v>36734</c:v>
                </c:pt>
                <c:pt idx="6783">
                  <c:v>36735</c:v>
                </c:pt>
                <c:pt idx="6784">
                  <c:v>36736</c:v>
                </c:pt>
                <c:pt idx="6785">
                  <c:v>36737</c:v>
                </c:pt>
                <c:pt idx="6786">
                  <c:v>36738</c:v>
                </c:pt>
                <c:pt idx="6787">
                  <c:v>36739</c:v>
                </c:pt>
                <c:pt idx="6788">
                  <c:v>36740</c:v>
                </c:pt>
                <c:pt idx="6789">
                  <c:v>36741</c:v>
                </c:pt>
                <c:pt idx="6790">
                  <c:v>36742</c:v>
                </c:pt>
                <c:pt idx="6791">
                  <c:v>36743</c:v>
                </c:pt>
                <c:pt idx="6792">
                  <c:v>36744</c:v>
                </c:pt>
                <c:pt idx="6793">
                  <c:v>36745</c:v>
                </c:pt>
                <c:pt idx="6794">
                  <c:v>36746</c:v>
                </c:pt>
                <c:pt idx="6795">
                  <c:v>36747</c:v>
                </c:pt>
                <c:pt idx="6796">
                  <c:v>36748</c:v>
                </c:pt>
                <c:pt idx="6797">
                  <c:v>36749</c:v>
                </c:pt>
                <c:pt idx="6798">
                  <c:v>36750</c:v>
                </c:pt>
                <c:pt idx="6799">
                  <c:v>36751</c:v>
                </c:pt>
                <c:pt idx="6800">
                  <c:v>36752</c:v>
                </c:pt>
                <c:pt idx="6801">
                  <c:v>36753</c:v>
                </c:pt>
                <c:pt idx="6802">
                  <c:v>36754</c:v>
                </c:pt>
                <c:pt idx="6803">
                  <c:v>36755</c:v>
                </c:pt>
                <c:pt idx="6804">
                  <c:v>36756</c:v>
                </c:pt>
                <c:pt idx="6805">
                  <c:v>36757</c:v>
                </c:pt>
                <c:pt idx="6806">
                  <c:v>36758</c:v>
                </c:pt>
                <c:pt idx="6807">
                  <c:v>36759</c:v>
                </c:pt>
                <c:pt idx="6808">
                  <c:v>36760</c:v>
                </c:pt>
                <c:pt idx="6809">
                  <c:v>36761</c:v>
                </c:pt>
                <c:pt idx="6810">
                  <c:v>36762</c:v>
                </c:pt>
                <c:pt idx="6811">
                  <c:v>36763</c:v>
                </c:pt>
                <c:pt idx="6812">
                  <c:v>36764</c:v>
                </c:pt>
                <c:pt idx="6813">
                  <c:v>36765</c:v>
                </c:pt>
                <c:pt idx="6814">
                  <c:v>36766</c:v>
                </c:pt>
                <c:pt idx="6815">
                  <c:v>36767</c:v>
                </c:pt>
                <c:pt idx="6816">
                  <c:v>36768</c:v>
                </c:pt>
                <c:pt idx="6817">
                  <c:v>36769</c:v>
                </c:pt>
                <c:pt idx="6818">
                  <c:v>36770</c:v>
                </c:pt>
                <c:pt idx="6819">
                  <c:v>36771</c:v>
                </c:pt>
                <c:pt idx="6820">
                  <c:v>36772</c:v>
                </c:pt>
                <c:pt idx="6821">
                  <c:v>36773</c:v>
                </c:pt>
                <c:pt idx="6822">
                  <c:v>36774</c:v>
                </c:pt>
                <c:pt idx="6823">
                  <c:v>36775</c:v>
                </c:pt>
                <c:pt idx="6824">
                  <c:v>36776</c:v>
                </c:pt>
                <c:pt idx="6825">
                  <c:v>36777</c:v>
                </c:pt>
                <c:pt idx="6826">
                  <c:v>36778</c:v>
                </c:pt>
                <c:pt idx="6827">
                  <c:v>36779</c:v>
                </c:pt>
                <c:pt idx="6828">
                  <c:v>36780</c:v>
                </c:pt>
                <c:pt idx="6829">
                  <c:v>36781</c:v>
                </c:pt>
                <c:pt idx="6830">
                  <c:v>36782</c:v>
                </c:pt>
                <c:pt idx="6831">
                  <c:v>36783</c:v>
                </c:pt>
                <c:pt idx="6832">
                  <c:v>36784</c:v>
                </c:pt>
                <c:pt idx="6833">
                  <c:v>36785</c:v>
                </c:pt>
                <c:pt idx="6834">
                  <c:v>36786</c:v>
                </c:pt>
                <c:pt idx="6835">
                  <c:v>36787</c:v>
                </c:pt>
                <c:pt idx="6836">
                  <c:v>36788</c:v>
                </c:pt>
                <c:pt idx="6837">
                  <c:v>36789</c:v>
                </c:pt>
                <c:pt idx="6838">
                  <c:v>36790</c:v>
                </c:pt>
                <c:pt idx="6839">
                  <c:v>36791</c:v>
                </c:pt>
                <c:pt idx="6840">
                  <c:v>36792</c:v>
                </c:pt>
                <c:pt idx="6841">
                  <c:v>36793</c:v>
                </c:pt>
                <c:pt idx="6842">
                  <c:v>36794</c:v>
                </c:pt>
                <c:pt idx="6843">
                  <c:v>36795</c:v>
                </c:pt>
                <c:pt idx="6844">
                  <c:v>36796</c:v>
                </c:pt>
                <c:pt idx="6845">
                  <c:v>36797</c:v>
                </c:pt>
                <c:pt idx="6846">
                  <c:v>36798</c:v>
                </c:pt>
                <c:pt idx="6847">
                  <c:v>36799</c:v>
                </c:pt>
                <c:pt idx="6848">
                  <c:v>36800</c:v>
                </c:pt>
                <c:pt idx="6849">
                  <c:v>36801</c:v>
                </c:pt>
                <c:pt idx="6850">
                  <c:v>36802</c:v>
                </c:pt>
                <c:pt idx="6851">
                  <c:v>36803</c:v>
                </c:pt>
                <c:pt idx="6852">
                  <c:v>36804</c:v>
                </c:pt>
                <c:pt idx="6853">
                  <c:v>36805</c:v>
                </c:pt>
                <c:pt idx="6854">
                  <c:v>36806</c:v>
                </c:pt>
                <c:pt idx="6855">
                  <c:v>36807</c:v>
                </c:pt>
                <c:pt idx="6856">
                  <c:v>36808</c:v>
                </c:pt>
                <c:pt idx="6857">
                  <c:v>36809</c:v>
                </c:pt>
                <c:pt idx="6858">
                  <c:v>36810</c:v>
                </c:pt>
                <c:pt idx="6859">
                  <c:v>36811</c:v>
                </c:pt>
                <c:pt idx="6860">
                  <c:v>36812</c:v>
                </c:pt>
                <c:pt idx="6861">
                  <c:v>36813</c:v>
                </c:pt>
                <c:pt idx="6862">
                  <c:v>36814</c:v>
                </c:pt>
                <c:pt idx="6863">
                  <c:v>36815</c:v>
                </c:pt>
                <c:pt idx="6864">
                  <c:v>36816</c:v>
                </c:pt>
                <c:pt idx="6865">
                  <c:v>36817</c:v>
                </c:pt>
                <c:pt idx="6866">
                  <c:v>36818</c:v>
                </c:pt>
                <c:pt idx="6867">
                  <c:v>36819</c:v>
                </c:pt>
                <c:pt idx="6868">
                  <c:v>36820</c:v>
                </c:pt>
                <c:pt idx="6869">
                  <c:v>36821</c:v>
                </c:pt>
                <c:pt idx="6870">
                  <c:v>36822</c:v>
                </c:pt>
                <c:pt idx="6871">
                  <c:v>36823</c:v>
                </c:pt>
                <c:pt idx="6872">
                  <c:v>36824</c:v>
                </c:pt>
                <c:pt idx="6873">
                  <c:v>36825</c:v>
                </c:pt>
                <c:pt idx="6874">
                  <c:v>36826</c:v>
                </c:pt>
                <c:pt idx="6875">
                  <c:v>36827</c:v>
                </c:pt>
                <c:pt idx="6876">
                  <c:v>36828</c:v>
                </c:pt>
                <c:pt idx="6877">
                  <c:v>36829</c:v>
                </c:pt>
                <c:pt idx="6878">
                  <c:v>36830</c:v>
                </c:pt>
                <c:pt idx="6879">
                  <c:v>36831</c:v>
                </c:pt>
                <c:pt idx="6880">
                  <c:v>36832</c:v>
                </c:pt>
                <c:pt idx="6881">
                  <c:v>36833</c:v>
                </c:pt>
                <c:pt idx="6882">
                  <c:v>36834</c:v>
                </c:pt>
                <c:pt idx="6883">
                  <c:v>36835</c:v>
                </c:pt>
                <c:pt idx="6884">
                  <c:v>36836</c:v>
                </c:pt>
                <c:pt idx="6885">
                  <c:v>36837</c:v>
                </c:pt>
                <c:pt idx="6886">
                  <c:v>36838</c:v>
                </c:pt>
                <c:pt idx="6887">
                  <c:v>36839</c:v>
                </c:pt>
                <c:pt idx="6888">
                  <c:v>36840</c:v>
                </c:pt>
                <c:pt idx="6889">
                  <c:v>36841</c:v>
                </c:pt>
                <c:pt idx="6890">
                  <c:v>36842</c:v>
                </c:pt>
                <c:pt idx="6891">
                  <c:v>36843</c:v>
                </c:pt>
                <c:pt idx="6892">
                  <c:v>36844</c:v>
                </c:pt>
                <c:pt idx="6893">
                  <c:v>36845</c:v>
                </c:pt>
                <c:pt idx="6894">
                  <c:v>36846</c:v>
                </c:pt>
                <c:pt idx="6895">
                  <c:v>36847</c:v>
                </c:pt>
                <c:pt idx="6896">
                  <c:v>36848</c:v>
                </c:pt>
                <c:pt idx="6897">
                  <c:v>36849</c:v>
                </c:pt>
                <c:pt idx="6898">
                  <c:v>36850</c:v>
                </c:pt>
                <c:pt idx="6899">
                  <c:v>36851</c:v>
                </c:pt>
                <c:pt idx="6900">
                  <c:v>36852</c:v>
                </c:pt>
                <c:pt idx="6901">
                  <c:v>36853</c:v>
                </c:pt>
                <c:pt idx="6902">
                  <c:v>36854</c:v>
                </c:pt>
                <c:pt idx="6903">
                  <c:v>36855</c:v>
                </c:pt>
                <c:pt idx="6904">
                  <c:v>36856</c:v>
                </c:pt>
                <c:pt idx="6905">
                  <c:v>36857</c:v>
                </c:pt>
                <c:pt idx="6906">
                  <c:v>36858</c:v>
                </c:pt>
                <c:pt idx="6907">
                  <c:v>36859</c:v>
                </c:pt>
                <c:pt idx="6908">
                  <c:v>36860</c:v>
                </c:pt>
                <c:pt idx="6909">
                  <c:v>36861</c:v>
                </c:pt>
                <c:pt idx="6910">
                  <c:v>36862</c:v>
                </c:pt>
                <c:pt idx="6911">
                  <c:v>36863</c:v>
                </c:pt>
                <c:pt idx="6912">
                  <c:v>36864</c:v>
                </c:pt>
                <c:pt idx="6913">
                  <c:v>36865</c:v>
                </c:pt>
                <c:pt idx="6914">
                  <c:v>36866</c:v>
                </c:pt>
                <c:pt idx="6915">
                  <c:v>36867</c:v>
                </c:pt>
                <c:pt idx="6916">
                  <c:v>36868</c:v>
                </c:pt>
                <c:pt idx="6917">
                  <c:v>36869</c:v>
                </c:pt>
                <c:pt idx="6918">
                  <c:v>36870</c:v>
                </c:pt>
                <c:pt idx="6919">
                  <c:v>36871</c:v>
                </c:pt>
                <c:pt idx="6920">
                  <c:v>36872</c:v>
                </c:pt>
                <c:pt idx="6921">
                  <c:v>36873</c:v>
                </c:pt>
                <c:pt idx="6922">
                  <c:v>36874</c:v>
                </c:pt>
                <c:pt idx="6923">
                  <c:v>36875</c:v>
                </c:pt>
                <c:pt idx="6924">
                  <c:v>36876</c:v>
                </c:pt>
                <c:pt idx="6925">
                  <c:v>36877</c:v>
                </c:pt>
                <c:pt idx="6926">
                  <c:v>36878</c:v>
                </c:pt>
                <c:pt idx="6927">
                  <c:v>36879</c:v>
                </c:pt>
                <c:pt idx="6928">
                  <c:v>36880</c:v>
                </c:pt>
                <c:pt idx="6929">
                  <c:v>36881</c:v>
                </c:pt>
                <c:pt idx="6930">
                  <c:v>36882</c:v>
                </c:pt>
                <c:pt idx="6931">
                  <c:v>36883</c:v>
                </c:pt>
                <c:pt idx="6932">
                  <c:v>36884</c:v>
                </c:pt>
                <c:pt idx="6933">
                  <c:v>36885</c:v>
                </c:pt>
                <c:pt idx="6934">
                  <c:v>36886</c:v>
                </c:pt>
                <c:pt idx="6935">
                  <c:v>36887</c:v>
                </c:pt>
                <c:pt idx="6936">
                  <c:v>36888</c:v>
                </c:pt>
                <c:pt idx="6937">
                  <c:v>36889</c:v>
                </c:pt>
                <c:pt idx="6938">
                  <c:v>36890</c:v>
                </c:pt>
                <c:pt idx="6939">
                  <c:v>36891</c:v>
                </c:pt>
                <c:pt idx="6940">
                  <c:v>36892</c:v>
                </c:pt>
                <c:pt idx="6941">
                  <c:v>36893</c:v>
                </c:pt>
                <c:pt idx="6942">
                  <c:v>36894</c:v>
                </c:pt>
                <c:pt idx="6943">
                  <c:v>36895</c:v>
                </c:pt>
                <c:pt idx="6944">
                  <c:v>36896</c:v>
                </c:pt>
                <c:pt idx="6945">
                  <c:v>36897</c:v>
                </c:pt>
                <c:pt idx="6946">
                  <c:v>36898</c:v>
                </c:pt>
                <c:pt idx="6947">
                  <c:v>36899</c:v>
                </c:pt>
                <c:pt idx="6948">
                  <c:v>36900</c:v>
                </c:pt>
                <c:pt idx="6949">
                  <c:v>36901</c:v>
                </c:pt>
                <c:pt idx="6950">
                  <c:v>36902</c:v>
                </c:pt>
                <c:pt idx="6951">
                  <c:v>36903</c:v>
                </c:pt>
                <c:pt idx="6952">
                  <c:v>36904</c:v>
                </c:pt>
                <c:pt idx="6953">
                  <c:v>36905</c:v>
                </c:pt>
                <c:pt idx="6954">
                  <c:v>36906</c:v>
                </c:pt>
                <c:pt idx="6955">
                  <c:v>36907</c:v>
                </c:pt>
                <c:pt idx="6956">
                  <c:v>36908</c:v>
                </c:pt>
                <c:pt idx="6957">
                  <c:v>36909</c:v>
                </c:pt>
                <c:pt idx="6958">
                  <c:v>36910</c:v>
                </c:pt>
                <c:pt idx="6959">
                  <c:v>36911</c:v>
                </c:pt>
                <c:pt idx="6960">
                  <c:v>36912</c:v>
                </c:pt>
                <c:pt idx="6961">
                  <c:v>36913</c:v>
                </c:pt>
                <c:pt idx="6962">
                  <c:v>36914</c:v>
                </c:pt>
                <c:pt idx="6963">
                  <c:v>36915</c:v>
                </c:pt>
                <c:pt idx="6964">
                  <c:v>36916</c:v>
                </c:pt>
                <c:pt idx="6965">
                  <c:v>36917</c:v>
                </c:pt>
                <c:pt idx="6966">
                  <c:v>36918</c:v>
                </c:pt>
                <c:pt idx="6967">
                  <c:v>36919</c:v>
                </c:pt>
                <c:pt idx="6968">
                  <c:v>36920</c:v>
                </c:pt>
                <c:pt idx="6969">
                  <c:v>36921</c:v>
                </c:pt>
                <c:pt idx="6970">
                  <c:v>36922</c:v>
                </c:pt>
                <c:pt idx="6971">
                  <c:v>36923</c:v>
                </c:pt>
                <c:pt idx="6972">
                  <c:v>36924</c:v>
                </c:pt>
                <c:pt idx="6973">
                  <c:v>36925</c:v>
                </c:pt>
                <c:pt idx="6974">
                  <c:v>36926</c:v>
                </c:pt>
                <c:pt idx="6975">
                  <c:v>36927</c:v>
                </c:pt>
                <c:pt idx="6976">
                  <c:v>36928</c:v>
                </c:pt>
                <c:pt idx="6977">
                  <c:v>36929</c:v>
                </c:pt>
                <c:pt idx="6978">
                  <c:v>36930</c:v>
                </c:pt>
                <c:pt idx="6979">
                  <c:v>36931</c:v>
                </c:pt>
                <c:pt idx="6980">
                  <c:v>36932</c:v>
                </c:pt>
                <c:pt idx="6981">
                  <c:v>36933</c:v>
                </c:pt>
                <c:pt idx="6982">
                  <c:v>36934</c:v>
                </c:pt>
                <c:pt idx="6983">
                  <c:v>36935</c:v>
                </c:pt>
                <c:pt idx="6984">
                  <c:v>36936</c:v>
                </c:pt>
                <c:pt idx="6985">
                  <c:v>36937</c:v>
                </c:pt>
                <c:pt idx="6986">
                  <c:v>36938</c:v>
                </c:pt>
                <c:pt idx="6987">
                  <c:v>36939</c:v>
                </c:pt>
                <c:pt idx="6988">
                  <c:v>36940</c:v>
                </c:pt>
                <c:pt idx="6989">
                  <c:v>36941</c:v>
                </c:pt>
                <c:pt idx="6990">
                  <c:v>36942</c:v>
                </c:pt>
                <c:pt idx="6991">
                  <c:v>36943</c:v>
                </c:pt>
                <c:pt idx="6992">
                  <c:v>36944</c:v>
                </c:pt>
                <c:pt idx="6993">
                  <c:v>36945</c:v>
                </c:pt>
                <c:pt idx="6994">
                  <c:v>36946</c:v>
                </c:pt>
                <c:pt idx="6995">
                  <c:v>36947</c:v>
                </c:pt>
                <c:pt idx="6996">
                  <c:v>36948</c:v>
                </c:pt>
                <c:pt idx="6997">
                  <c:v>36949</c:v>
                </c:pt>
                <c:pt idx="6998">
                  <c:v>36950</c:v>
                </c:pt>
                <c:pt idx="6999">
                  <c:v>36951</c:v>
                </c:pt>
                <c:pt idx="7000">
                  <c:v>36952</c:v>
                </c:pt>
                <c:pt idx="7001">
                  <c:v>36953</c:v>
                </c:pt>
                <c:pt idx="7002">
                  <c:v>36954</c:v>
                </c:pt>
                <c:pt idx="7003">
                  <c:v>36955</c:v>
                </c:pt>
                <c:pt idx="7004">
                  <c:v>36956</c:v>
                </c:pt>
                <c:pt idx="7005">
                  <c:v>36957</c:v>
                </c:pt>
                <c:pt idx="7006">
                  <c:v>36958</c:v>
                </c:pt>
                <c:pt idx="7007">
                  <c:v>36959</c:v>
                </c:pt>
                <c:pt idx="7008">
                  <c:v>36960</c:v>
                </c:pt>
                <c:pt idx="7009">
                  <c:v>36961</c:v>
                </c:pt>
                <c:pt idx="7010">
                  <c:v>36962</c:v>
                </c:pt>
                <c:pt idx="7011">
                  <c:v>36963</c:v>
                </c:pt>
                <c:pt idx="7012">
                  <c:v>36964</c:v>
                </c:pt>
                <c:pt idx="7013">
                  <c:v>36965</c:v>
                </c:pt>
                <c:pt idx="7014">
                  <c:v>36966</c:v>
                </c:pt>
                <c:pt idx="7015">
                  <c:v>36967</c:v>
                </c:pt>
                <c:pt idx="7016">
                  <c:v>36968</c:v>
                </c:pt>
                <c:pt idx="7017">
                  <c:v>36969</c:v>
                </c:pt>
                <c:pt idx="7018">
                  <c:v>36970</c:v>
                </c:pt>
                <c:pt idx="7019">
                  <c:v>36971</c:v>
                </c:pt>
                <c:pt idx="7020">
                  <c:v>36972</c:v>
                </c:pt>
                <c:pt idx="7021">
                  <c:v>36973</c:v>
                </c:pt>
                <c:pt idx="7022">
                  <c:v>36974</c:v>
                </c:pt>
                <c:pt idx="7023">
                  <c:v>36975</c:v>
                </c:pt>
                <c:pt idx="7024">
                  <c:v>36976</c:v>
                </c:pt>
                <c:pt idx="7025">
                  <c:v>36977</c:v>
                </c:pt>
                <c:pt idx="7026">
                  <c:v>36978</c:v>
                </c:pt>
                <c:pt idx="7027">
                  <c:v>36979</c:v>
                </c:pt>
                <c:pt idx="7028">
                  <c:v>36980</c:v>
                </c:pt>
                <c:pt idx="7029">
                  <c:v>36981</c:v>
                </c:pt>
                <c:pt idx="7030">
                  <c:v>36982</c:v>
                </c:pt>
                <c:pt idx="7031">
                  <c:v>36983</c:v>
                </c:pt>
                <c:pt idx="7032">
                  <c:v>36984</c:v>
                </c:pt>
                <c:pt idx="7033">
                  <c:v>36985</c:v>
                </c:pt>
                <c:pt idx="7034">
                  <c:v>36986</c:v>
                </c:pt>
                <c:pt idx="7035">
                  <c:v>36987</c:v>
                </c:pt>
                <c:pt idx="7036">
                  <c:v>36988</c:v>
                </c:pt>
                <c:pt idx="7037">
                  <c:v>36989</c:v>
                </c:pt>
                <c:pt idx="7038">
                  <c:v>36990</c:v>
                </c:pt>
                <c:pt idx="7039">
                  <c:v>36991</c:v>
                </c:pt>
                <c:pt idx="7040">
                  <c:v>36992</c:v>
                </c:pt>
                <c:pt idx="7041">
                  <c:v>36993</c:v>
                </c:pt>
                <c:pt idx="7042">
                  <c:v>36994</c:v>
                </c:pt>
                <c:pt idx="7043">
                  <c:v>36995</c:v>
                </c:pt>
                <c:pt idx="7044">
                  <c:v>36996</c:v>
                </c:pt>
                <c:pt idx="7045">
                  <c:v>36997</c:v>
                </c:pt>
                <c:pt idx="7046">
                  <c:v>36998</c:v>
                </c:pt>
                <c:pt idx="7047">
                  <c:v>36999</c:v>
                </c:pt>
                <c:pt idx="7048">
                  <c:v>37000</c:v>
                </c:pt>
                <c:pt idx="7049">
                  <c:v>37001</c:v>
                </c:pt>
                <c:pt idx="7050">
                  <c:v>37002</c:v>
                </c:pt>
                <c:pt idx="7051">
                  <c:v>37003</c:v>
                </c:pt>
                <c:pt idx="7052">
                  <c:v>37004</c:v>
                </c:pt>
                <c:pt idx="7053">
                  <c:v>37005</c:v>
                </c:pt>
                <c:pt idx="7054">
                  <c:v>37006</c:v>
                </c:pt>
                <c:pt idx="7055">
                  <c:v>37007</c:v>
                </c:pt>
                <c:pt idx="7056">
                  <c:v>37008</c:v>
                </c:pt>
                <c:pt idx="7057">
                  <c:v>37009</c:v>
                </c:pt>
                <c:pt idx="7058">
                  <c:v>37010</c:v>
                </c:pt>
                <c:pt idx="7059">
                  <c:v>37011</c:v>
                </c:pt>
                <c:pt idx="7060">
                  <c:v>37012</c:v>
                </c:pt>
                <c:pt idx="7061">
                  <c:v>37013</c:v>
                </c:pt>
                <c:pt idx="7062">
                  <c:v>37014</c:v>
                </c:pt>
                <c:pt idx="7063">
                  <c:v>37015</c:v>
                </c:pt>
                <c:pt idx="7064">
                  <c:v>37016</c:v>
                </c:pt>
                <c:pt idx="7065">
                  <c:v>37017</c:v>
                </c:pt>
                <c:pt idx="7066">
                  <c:v>37018</c:v>
                </c:pt>
                <c:pt idx="7067">
                  <c:v>37019</c:v>
                </c:pt>
                <c:pt idx="7068">
                  <c:v>37020</c:v>
                </c:pt>
                <c:pt idx="7069">
                  <c:v>37021</c:v>
                </c:pt>
                <c:pt idx="7070">
                  <c:v>37022</c:v>
                </c:pt>
                <c:pt idx="7071">
                  <c:v>37023</c:v>
                </c:pt>
                <c:pt idx="7072">
                  <c:v>37024</c:v>
                </c:pt>
                <c:pt idx="7073">
                  <c:v>37025</c:v>
                </c:pt>
                <c:pt idx="7074">
                  <c:v>37026</c:v>
                </c:pt>
                <c:pt idx="7075">
                  <c:v>37027</c:v>
                </c:pt>
                <c:pt idx="7076">
                  <c:v>37028</c:v>
                </c:pt>
                <c:pt idx="7077">
                  <c:v>37029</c:v>
                </c:pt>
                <c:pt idx="7078">
                  <c:v>37030</c:v>
                </c:pt>
                <c:pt idx="7079">
                  <c:v>37031</c:v>
                </c:pt>
                <c:pt idx="7080">
                  <c:v>37032</c:v>
                </c:pt>
                <c:pt idx="7081">
                  <c:v>37033</c:v>
                </c:pt>
                <c:pt idx="7082">
                  <c:v>37034</c:v>
                </c:pt>
                <c:pt idx="7083">
                  <c:v>37035</c:v>
                </c:pt>
                <c:pt idx="7084">
                  <c:v>37036</c:v>
                </c:pt>
                <c:pt idx="7085">
                  <c:v>37037</c:v>
                </c:pt>
                <c:pt idx="7086">
                  <c:v>37038</c:v>
                </c:pt>
                <c:pt idx="7087">
                  <c:v>37039</c:v>
                </c:pt>
                <c:pt idx="7088">
                  <c:v>37040</c:v>
                </c:pt>
                <c:pt idx="7089">
                  <c:v>37041</c:v>
                </c:pt>
                <c:pt idx="7090">
                  <c:v>37042</c:v>
                </c:pt>
                <c:pt idx="7091">
                  <c:v>37043</c:v>
                </c:pt>
                <c:pt idx="7092">
                  <c:v>37044</c:v>
                </c:pt>
                <c:pt idx="7093">
                  <c:v>37045</c:v>
                </c:pt>
                <c:pt idx="7094">
                  <c:v>37046</c:v>
                </c:pt>
                <c:pt idx="7095">
                  <c:v>37047</c:v>
                </c:pt>
                <c:pt idx="7096">
                  <c:v>37048</c:v>
                </c:pt>
                <c:pt idx="7097">
                  <c:v>37049</c:v>
                </c:pt>
                <c:pt idx="7098">
                  <c:v>37050</c:v>
                </c:pt>
                <c:pt idx="7099">
                  <c:v>37051</c:v>
                </c:pt>
                <c:pt idx="7100">
                  <c:v>37052</c:v>
                </c:pt>
                <c:pt idx="7101">
                  <c:v>37053</c:v>
                </c:pt>
                <c:pt idx="7102">
                  <c:v>37054</c:v>
                </c:pt>
                <c:pt idx="7103">
                  <c:v>37055</c:v>
                </c:pt>
                <c:pt idx="7104">
                  <c:v>37056</c:v>
                </c:pt>
                <c:pt idx="7105">
                  <c:v>37057</c:v>
                </c:pt>
                <c:pt idx="7106">
                  <c:v>37058</c:v>
                </c:pt>
                <c:pt idx="7107">
                  <c:v>37059</c:v>
                </c:pt>
                <c:pt idx="7108">
                  <c:v>37060</c:v>
                </c:pt>
                <c:pt idx="7109">
                  <c:v>37061</c:v>
                </c:pt>
                <c:pt idx="7110">
                  <c:v>37062</c:v>
                </c:pt>
                <c:pt idx="7111">
                  <c:v>37063</c:v>
                </c:pt>
                <c:pt idx="7112">
                  <c:v>37064</c:v>
                </c:pt>
                <c:pt idx="7113">
                  <c:v>37065</c:v>
                </c:pt>
                <c:pt idx="7114">
                  <c:v>37066</c:v>
                </c:pt>
                <c:pt idx="7115">
                  <c:v>37067</c:v>
                </c:pt>
                <c:pt idx="7116">
                  <c:v>37068</c:v>
                </c:pt>
                <c:pt idx="7117">
                  <c:v>37069</c:v>
                </c:pt>
                <c:pt idx="7118">
                  <c:v>37070</c:v>
                </c:pt>
                <c:pt idx="7119">
                  <c:v>37071</c:v>
                </c:pt>
                <c:pt idx="7120">
                  <c:v>37072</c:v>
                </c:pt>
                <c:pt idx="7121">
                  <c:v>37073</c:v>
                </c:pt>
                <c:pt idx="7122">
                  <c:v>37074</c:v>
                </c:pt>
                <c:pt idx="7123">
                  <c:v>37075</c:v>
                </c:pt>
                <c:pt idx="7124">
                  <c:v>37076</c:v>
                </c:pt>
                <c:pt idx="7125">
                  <c:v>37077</c:v>
                </c:pt>
                <c:pt idx="7126">
                  <c:v>37078</c:v>
                </c:pt>
                <c:pt idx="7127">
                  <c:v>37079</c:v>
                </c:pt>
                <c:pt idx="7128">
                  <c:v>37080</c:v>
                </c:pt>
                <c:pt idx="7129">
                  <c:v>37081</c:v>
                </c:pt>
                <c:pt idx="7130">
                  <c:v>37082</c:v>
                </c:pt>
                <c:pt idx="7131">
                  <c:v>37083</c:v>
                </c:pt>
                <c:pt idx="7132">
                  <c:v>37084</c:v>
                </c:pt>
                <c:pt idx="7133">
                  <c:v>37085</c:v>
                </c:pt>
                <c:pt idx="7134">
                  <c:v>37086</c:v>
                </c:pt>
                <c:pt idx="7135">
                  <c:v>37087</c:v>
                </c:pt>
                <c:pt idx="7136">
                  <c:v>37088</c:v>
                </c:pt>
                <c:pt idx="7137">
                  <c:v>37089</c:v>
                </c:pt>
                <c:pt idx="7138">
                  <c:v>37090</c:v>
                </c:pt>
                <c:pt idx="7139">
                  <c:v>37091</c:v>
                </c:pt>
                <c:pt idx="7140">
                  <c:v>37092</c:v>
                </c:pt>
                <c:pt idx="7141">
                  <c:v>37093</c:v>
                </c:pt>
                <c:pt idx="7142">
                  <c:v>37094</c:v>
                </c:pt>
                <c:pt idx="7143">
                  <c:v>37095</c:v>
                </c:pt>
                <c:pt idx="7144">
                  <c:v>37096</c:v>
                </c:pt>
                <c:pt idx="7145">
                  <c:v>37097</c:v>
                </c:pt>
                <c:pt idx="7146">
                  <c:v>37098</c:v>
                </c:pt>
                <c:pt idx="7147">
                  <c:v>37099</c:v>
                </c:pt>
                <c:pt idx="7148">
                  <c:v>37100</c:v>
                </c:pt>
                <c:pt idx="7149">
                  <c:v>37101</c:v>
                </c:pt>
                <c:pt idx="7150">
                  <c:v>37102</c:v>
                </c:pt>
                <c:pt idx="7151">
                  <c:v>37103</c:v>
                </c:pt>
                <c:pt idx="7152">
                  <c:v>37104</c:v>
                </c:pt>
                <c:pt idx="7153">
                  <c:v>37105</c:v>
                </c:pt>
                <c:pt idx="7154">
                  <c:v>37106</c:v>
                </c:pt>
                <c:pt idx="7155">
                  <c:v>37107</c:v>
                </c:pt>
                <c:pt idx="7156">
                  <c:v>37108</c:v>
                </c:pt>
                <c:pt idx="7157">
                  <c:v>37109</c:v>
                </c:pt>
                <c:pt idx="7158">
                  <c:v>37110</c:v>
                </c:pt>
                <c:pt idx="7159">
                  <c:v>37111</c:v>
                </c:pt>
                <c:pt idx="7160">
                  <c:v>37112</c:v>
                </c:pt>
                <c:pt idx="7161">
                  <c:v>37113</c:v>
                </c:pt>
                <c:pt idx="7162">
                  <c:v>37114</c:v>
                </c:pt>
                <c:pt idx="7163">
                  <c:v>37115</c:v>
                </c:pt>
                <c:pt idx="7164">
                  <c:v>37116</c:v>
                </c:pt>
                <c:pt idx="7165">
                  <c:v>37117</c:v>
                </c:pt>
                <c:pt idx="7166">
                  <c:v>37118</c:v>
                </c:pt>
                <c:pt idx="7167">
                  <c:v>37119</c:v>
                </c:pt>
                <c:pt idx="7168">
                  <c:v>37120</c:v>
                </c:pt>
                <c:pt idx="7169">
                  <c:v>37121</c:v>
                </c:pt>
                <c:pt idx="7170">
                  <c:v>37122</c:v>
                </c:pt>
                <c:pt idx="7171">
                  <c:v>37123</c:v>
                </c:pt>
                <c:pt idx="7172">
                  <c:v>37124</c:v>
                </c:pt>
                <c:pt idx="7173">
                  <c:v>37125</c:v>
                </c:pt>
                <c:pt idx="7174">
                  <c:v>37126</c:v>
                </c:pt>
                <c:pt idx="7175">
                  <c:v>37127</c:v>
                </c:pt>
                <c:pt idx="7176">
                  <c:v>37128</c:v>
                </c:pt>
                <c:pt idx="7177">
                  <c:v>37129</c:v>
                </c:pt>
                <c:pt idx="7178">
                  <c:v>37130</c:v>
                </c:pt>
                <c:pt idx="7179">
                  <c:v>37131</c:v>
                </c:pt>
                <c:pt idx="7180">
                  <c:v>37132</c:v>
                </c:pt>
                <c:pt idx="7181">
                  <c:v>37133</c:v>
                </c:pt>
                <c:pt idx="7182">
                  <c:v>37134</c:v>
                </c:pt>
                <c:pt idx="7183">
                  <c:v>37135</c:v>
                </c:pt>
                <c:pt idx="7184">
                  <c:v>37136</c:v>
                </c:pt>
                <c:pt idx="7185">
                  <c:v>37137</c:v>
                </c:pt>
                <c:pt idx="7186">
                  <c:v>37138</c:v>
                </c:pt>
                <c:pt idx="7187">
                  <c:v>37139</c:v>
                </c:pt>
                <c:pt idx="7188">
                  <c:v>37140</c:v>
                </c:pt>
                <c:pt idx="7189">
                  <c:v>37141</c:v>
                </c:pt>
                <c:pt idx="7190">
                  <c:v>37142</c:v>
                </c:pt>
                <c:pt idx="7191">
                  <c:v>37143</c:v>
                </c:pt>
                <c:pt idx="7192">
                  <c:v>37144</c:v>
                </c:pt>
                <c:pt idx="7193">
                  <c:v>37145</c:v>
                </c:pt>
                <c:pt idx="7194">
                  <c:v>37146</c:v>
                </c:pt>
                <c:pt idx="7195">
                  <c:v>37147</c:v>
                </c:pt>
                <c:pt idx="7196">
                  <c:v>37148</c:v>
                </c:pt>
                <c:pt idx="7197">
                  <c:v>37149</c:v>
                </c:pt>
                <c:pt idx="7198">
                  <c:v>37150</c:v>
                </c:pt>
                <c:pt idx="7199">
                  <c:v>37151</c:v>
                </c:pt>
                <c:pt idx="7200">
                  <c:v>37152</c:v>
                </c:pt>
                <c:pt idx="7201">
                  <c:v>37153</c:v>
                </c:pt>
                <c:pt idx="7202">
                  <c:v>37154</c:v>
                </c:pt>
                <c:pt idx="7203">
                  <c:v>37155</c:v>
                </c:pt>
                <c:pt idx="7204">
                  <c:v>37156</c:v>
                </c:pt>
                <c:pt idx="7205">
                  <c:v>37157</c:v>
                </c:pt>
                <c:pt idx="7206">
                  <c:v>37158</c:v>
                </c:pt>
                <c:pt idx="7207">
                  <c:v>37159</c:v>
                </c:pt>
                <c:pt idx="7208">
                  <c:v>37160</c:v>
                </c:pt>
                <c:pt idx="7209">
                  <c:v>37161</c:v>
                </c:pt>
                <c:pt idx="7210">
                  <c:v>37162</c:v>
                </c:pt>
                <c:pt idx="7211">
                  <c:v>37163</c:v>
                </c:pt>
                <c:pt idx="7212">
                  <c:v>37164</c:v>
                </c:pt>
                <c:pt idx="7213">
                  <c:v>37165</c:v>
                </c:pt>
                <c:pt idx="7214">
                  <c:v>37166</c:v>
                </c:pt>
                <c:pt idx="7215">
                  <c:v>37167</c:v>
                </c:pt>
                <c:pt idx="7216">
                  <c:v>37168</c:v>
                </c:pt>
                <c:pt idx="7217">
                  <c:v>37169</c:v>
                </c:pt>
                <c:pt idx="7218">
                  <c:v>37170</c:v>
                </c:pt>
                <c:pt idx="7219">
                  <c:v>37171</c:v>
                </c:pt>
                <c:pt idx="7220">
                  <c:v>37172</c:v>
                </c:pt>
                <c:pt idx="7221">
                  <c:v>37173</c:v>
                </c:pt>
                <c:pt idx="7222">
                  <c:v>37174</c:v>
                </c:pt>
                <c:pt idx="7223">
                  <c:v>37175</c:v>
                </c:pt>
                <c:pt idx="7224">
                  <c:v>37176</c:v>
                </c:pt>
                <c:pt idx="7225">
                  <c:v>37177</c:v>
                </c:pt>
                <c:pt idx="7226">
                  <c:v>37178</c:v>
                </c:pt>
                <c:pt idx="7227">
                  <c:v>37179</c:v>
                </c:pt>
                <c:pt idx="7228">
                  <c:v>37180</c:v>
                </c:pt>
                <c:pt idx="7229">
                  <c:v>37181</c:v>
                </c:pt>
                <c:pt idx="7230">
                  <c:v>37182</c:v>
                </c:pt>
                <c:pt idx="7231">
                  <c:v>37183</c:v>
                </c:pt>
                <c:pt idx="7232">
                  <c:v>37184</c:v>
                </c:pt>
                <c:pt idx="7233">
                  <c:v>37185</c:v>
                </c:pt>
                <c:pt idx="7234">
                  <c:v>37186</c:v>
                </c:pt>
                <c:pt idx="7235">
                  <c:v>37187</c:v>
                </c:pt>
                <c:pt idx="7236">
                  <c:v>37188</c:v>
                </c:pt>
                <c:pt idx="7237">
                  <c:v>37189</c:v>
                </c:pt>
                <c:pt idx="7238">
                  <c:v>37190</c:v>
                </c:pt>
                <c:pt idx="7239">
                  <c:v>37191</c:v>
                </c:pt>
                <c:pt idx="7240">
                  <c:v>37192</c:v>
                </c:pt>
                <c:pt idx="7241">
                  <c:v>37193</c:v>
                </c:pt>
                <c:pt idx="7242">
                  <c:v>37194</c:v>
                </c:pt>
                <c:pt idx="7243">
                  <c:v>37195</c:v>
                </c:pt>
                <c:pt idx="7244">
                  <c:v>37196</c:v>
                </c:pt>
                <c:pt idx="7245">
                  <c:v>37197</c:v>
                </c:pt>
                <c:pt idx="7246">
                  <c:v>37198</c:v>
                </c:pt>
                <c:pt idx="7247">
                  <c:v>37199</c:v>
                </c:pt>
                <c:pt idx="7248">
                  <c:v>37200</c:v>
                </c:pt>
                <c:pt idx="7249">
                  <c:v>37201</c:v>
                </c:pt>
                <c:pt idx="7250">
                  <c:v>37202</c:v>
                </c:pt>
                <c:pt idx="7251">
                  <c:v>37203</c:v>
                </c:pt>
                <c:pt idx="7252">
                  <c:v>37204</c:v>
                </c:pt>
                <c:pt idx="7253">
                  <c:v>37205</c:v>
                </c:pt>
                <c:pt idx="7254">
                  <c:v>37206</c:v>
                </c:pt>
                <c:pt idx="7255">
                  <c:v>37207</c:v>
                </c:pt>
                <c:pt idx="7256">
                  <c:v>37208</c:v>
                </c:pt>
                <c:pt idx="7257">
                  <c:v>37209</c:v>
                </c:pt>
                <c:pt idx="7258">
                  <c:v>37210</c:v>
                </c:pt>
                <c:pt idx="7259">
                  <c:v>37211</c:v>
                </c:pt>
                <c:pt idx="7260">
                  <c:v>37212</c:v>
                </c:pt>
                <c:pt idx="7261">
                  <c:v>37213</c:v>
                </c:pt>
                <c:pt idx="7262">
                  <c:v>37214</c:v>
                </c:pt>
                <c:pt idx="7263">
                  <c:v>37215</c:v>
                </c:pt>
                <c:pt idx="7264">
                  <c:v>37216</c:v>
                </c:pt>
                <c:pt idx="7265">
                  <c:v>37217</c:v>
                </c:pt>
                <c:pt idx="7266">
                  <c:v>37218</c:v>
                </c:pt>
                <c:pt idx="7267">
                  <c:v>37219</c:v>
                </c:pt>
                <c:pt idx="7268">
                  <c:v>37220</c:v>
                </c:pt>
                <c:pt idx="7269">
                  <c:v>37221</c:v>
                </c:pt>
                <c:pt idx="7270">
                  <c:v>37222</c:v>
                </c:pt>
                <c:pt idx="7271">
                  <c:v>37223</c:v>
                </c:pt>
                <c:pt idx="7272">
                  <c:v>37224</c:v>
                </c:pt>
                <c:pt idx="7273">
                  <c:v>37225</c:v>
                </c:pt>
                <c:pt idx="7274">
                  <c:v>37226</c:v>
                </c:pt>
                <c:pt idx="7275">
                  <c:v>37227</c:v>
                </c:pt>
                <c:pt idx="7276">
                  <c:v>37228</c:v>
                </c:pt>
                <c:pt idx="7277">
                  <c:v>37229</c:v>
                </c:pt>
                <c:pt idx="7278">
                  <c:v>37230</c:v>
                </c:pt>
                <c:pt idx="7279">
                  <c:v>37231</c:v>
                </c:pt>
                <c:pt idx="7280">
                  <c:v>37232</c:v>
                </c:pt>
                <c:pt idx="7281">
                  <c:v>37233</c:v>
                </c:pt>
                <c:pt idx="7282">
                  <c:v>37234</c:v>
                </c:pt>
                <c:pt idx="7283">
                  <c:v>37235</c:v>
                </c:pt>
                <c:pt idx="7284">
                  <c:v>37236</c:v>
                </c:pt>
                <c:pt idx="7285">
                  <c:v>37237</c:v>
                </c:pt>
                <c:pt idx="7286">
                  <c:v>37238</c:v>
                </c:pt>
                <c:pt idx="7287">
                  <c:v>37239</c:v>
                </c:pt>
                <c:pt idx="7288">
                  <c:v>37240</c:v>
                </c:pt>
                <c:pt idx="7289">
                  <c:v>37241</c:v>
                </c:pt>
                <c:pt idx="7290">
                  <c:v>37242</c:v>
                </c:pt>
                <c:pt idx="7291">
                  <c:v>37243</c:v>
                </c:pt>
                <c:pt idx="7292">
                  <c:v>37244</c:v>
                </c:pt>
                <c:pt idx="7293">
                  <c:v>37245</c:v>
                </c:pt>
                <c:pt idx="7294">
                  <c:v>37246</c:v>
                </c:pt>
                <c:pt idx="7295">
                  <c:v>37247</c:v>
                </c:pt>
                <c:pt idx="7296">
                  <c:v>37248</c:v>
                </c:pt>
                <c:pt idx="7297">
                  <c:v>37249</c:v>
                </c:pt>
                <c:pt idx="7298">
                  <c:v>37250</c:v>
                </c:pt>
                <c:pt idx="7299">
                  <c:v>37251</c:v>
                </c:pt>
                <c:pt idx="7300">
                  <c:v>37252</c:v>
                </c:pt>
                <c:pt idx="7301">
                  <c:v>37253</c:v>
                </c:pt>
                <c:pt idx="7302">
                  <c:v>37254</c:v>
                </c:pt>
                <c:pt idx="7303">
                  <c:v>37255</c:v>
                </c:pt>
                <c:pt idx="7304">
                  <c:v>37256</c:v>
                </c:pt>
                <c:pt idx="7305">
                  <c:v>37257</c:v>
                </c:pt>
                <c:pt idx="7306">
                  <c:v>37258</c:v>
                </c:pt>
                <c:pt idx="7307">
                  <c:v>37259</c:v>
                </c:pt>
                <c:pt idx="7308">
                  <c:v>37260</c:v>
                </c:pt>
                <c:pt idx="7309">
                  <c:v>37261</c:v>
                </c:pt>
                <c:pt idx="7310">
                  <c:v>37262</c:v>
                </c:pt>
                <c:pt idx="7311">
                  <c:v>37263</c:v>
                </c:pt>
                <c:pt idx="7312">
                  <c:v>37264</c:v>
                </c:pt>
                <c:pt idx="7313">
                  <c:v>37265</c:v>
                </c:pt>
                <c:pt idx="7314">
                  <c:v>37266</c:v>
                </c:pt>
                <c:pt idx="7315">
                  <c:v>37267</c:v>
                </c:pt>
                <c:pt idx="7316">
                  <c:v>37268</c:v>
                </c:pt>
                <c:pt idx="7317">
                  <c:v>37269</c:v>
                </c:pt>
                <c:pt idx="7318">
                  <c:v>37270</c:v>
                </c:pt>
                <c:pt idx="7319">
                  <c:v>37271</c:v>
                </c:pt>
                <c:pt idx="7320">
                  <c:v>37272</c:v>
                </c:pt>
                <c:pt idx="7321">
                  <c:v>37273</c:v>
                </c:pt>
                <c:pt idx="7322">
                  <c:v>37274</c:v>
                </c:pt>
                <c:pt idx="7323">
                  <c:v>37275</c:v>
                </c:pt>
                <c:pt idx="7324">
                  <c:v>37276</c:v>
                </c:pt>
                <c:pt idx="7325">
                  <c:v>37277</c:v>
                </c:pt>
                <c:pt idx="7326">
                  <c:v>37278</c:v>
                </c:pt>
                <c:pt idx="7327">
                  <c:v>37279</c:v>
                </c:pt>
                <c:pt idx="7328">
                  <c:v>37280</c:v>
                </c:pt>
                <c:pt idx="7329">
                  <c:v>37281</c:v>
                </c:pt>
                <c:pt idx="7330">
                  <c:v>37282</c:v>
                </c:pt>
                <c:pt idx="7331">
                  <c:v>37283</c:v>
                </c:pt>
                <c:pt idx="7332">
                  <c:v>37284</c:v>
                </c:pt>
                <c:pt idx="7333">
                  <c:v>37285</c:v>
                </c:pt>
                <c:pt idx="7334">
                  <c:v>37286</c:v>
                </c:pt>
                <c:pt idx="7335">
                  <c:v>37287</c:v>
                </c:pt>
                <c:pt idx="7336">
                  <c:v>37288</c:v>
                </c:pt>
                <c:pt idx="7337">
                  <c:v>37289</c:v>
                </c:pt>
                <c:pt idx="7338">
                  <c:v>37290</c:v>
                </c:pt>
                <c:pt idx="7339">
                  <c:v>37291</c:v>
                </c:pt>
                <c:pt idx="7340">
                  <c:v>37292</c:v>
                </c:pt>
                <c:pt idx="7341">
                  <c:v>37293</c:v>
                </c:pt>
                <c:pt idx="7342">
                  <c:v>37294</c:v>
                </c:pt>
                <c:pt idx="7343">
                  <c:v>37295</c:v>
                </c:pt>
                <c:pt idx="7344">
                  <c:v>37296</c:v>
                </c:pt>
                <c:pt idx="7345">
                  <c:v>37297</c:v>
                </c:pt>
                <c:pt idx="7346">
                  <c:v>37298</c:v>
                </c:pt>
                <c:pt idx="7347">
                  <c:v>37299</c:v>
                </c:pt>
                <c:pt idx="7348">
                  <c:v>37300</c:v>
                </c:pt>
                <c:pt idx="7349">
                  <c:v>37301</c:v>
                </c:pt>
                <c:pt idx="7350">
                  <c:v>37302</c:v>
                </c:pt>
                <c:pt idx="7351">
                  <c:v>37303</c:v>
                </c:pt>
                <c:pt idx="7352">
                  <c:v>37304</c:v>
                </c:pt>
                <c:pt idx="7353">
                  <c:v>37305</c:v>
                </c:pt>
                <c:pt idx="7354">
                  <c:v>37306</c:v>
                </c:pt>
                <c:pt idx="7355">
                  <c:v>37307</c:v>
                </c:pt>
                <c:pt idx="7356">
                  <c:v>37308</c:v>
                </c:pt>
                <c:pt idx="7357">
                  <c:v>37309</c:v>
                </c:pt>
                <c:pt idx="7358">
                  <c:v>37310</c:v>
                </c:pt>
                <c:pt idx="7359">
                  <c:v>37311</c:v>
                </c:pt>
                <c:pt idx="7360">
                  <c:v>37312</c:v>
                </c:pt>
                <c:pt idx="7361">
                  <c:v>37313</c:v>
                </c:pt>
                <c:pt idx="7362">
                  <c:v>37314</c:v>
                </c:pt>
                <c:pt idx="7363">
                  <c:v>37315</c:v>
                </c:pt>
                <c:pt idx="7364">
                  <c:v>37316</c:v>
                </c:pt>
                <c:pt idx="7365">
                  <c:v>37317</c:v>
                </c:pt>
                <c:pt idx="7366">
                  <c:v>37318</c:v>
                </c:pt>
                <c:pt idx="7367">
                  <c:v>37319</c:v>
                </c:pt>
                <c:pt idx="7368">
                  <c:v>37320</c:v>
                </c:pt>
                <c:pt idx="7369">
                  <c:v>37321</c:v>
                </c:pt>
                <c:pt idx="7370">
                  <c:v>37322</c:v>
                </c:pt>
                <c:pt idx="7371">
                  <c:v>37323</c:v>
                </c:pt>
                <c:pt idx="7372">
                  <c:v>37324</c:v>
                </c:pt>
                <c:pt idx="7373">
                  <c:v>37325</c:v>
                </c:pt>
                <c:pt idx="7374">
                  <c:v>37326</c:v>
                </c:pt>
                <c:pt idx="7375">
                  <c:v>37327</c:v>
                </c:pt>
                <c:pt idx="7376">
                  <c:v>37328</c:v>
                </c:pt>
                <c:pt idx="7377">
                  <c:v>37329</c:v>
                </c:pt>
                <c:pt idx="7378">
                  <c:v>37330</c:v>
                </c:pt>
                <c:pt idx="7379">
                  <c:v>37331</c:v>
                </c:pt>
                <c:pt idx="7380">
                  <c:v>37332</c:v>
                </c:pt>
                <c:pt idx="7381">
                  <c:v>37333</c:v>
                </c:pt>
                <c:pt idx="7382">
                  <c:v>37334</c:v>
                </c:pt>
                <c:pt idx="7383">
                  <c:v>37335</c:v>
                </c:pt>
                <c:pt idx="7384">
                  <c:v>37336</c:v>
                </c:pt>
                <c:pt idx="7385">
                  <c:v>37337</c:v>
                </c:pt>
                <c:pt idx="7386">
                  <c:v>37338</c:v>
                </c:pt>
                <c:pt idx="7387">
                  <c:v>37339</c:v>
                </c:pt>
                <c:pt idx="7388">
                  <c:v>37340</c:v>
                </c:pt>
                <c:pt idx="7389">
                  <c:v>37341</c:v>
                </c:pt>
                <c:pt idx="7390">
                  <c:v>37342</c:v>
                </c:pt>
                <c:pt idx="7391">
                  <c:v>37343</c:v>
                </c:pt>
                <c:pt idx="7392">
                  <c:v>37344</c:v>
                </c:pt>
                <c:pt idx="7393">
                  <c:v>37345</c:v>
                </c:pt>
                <c:pt idx="7394">
                  <c:v>37346</c:v>
                </c:pt>
                <c:pt idx="7395">
                  <c:v>37347</c:v>
                </c:pt>
                <c:pt idx="7396">
                  <c:v>37348</c:v>
                </c:pt>
                <c:pt idx="7397">
                  <c:v>37349</c:v>
                </c:pt>
                <c:pt idx="7398">
                  <c:v>37350</c:v>
                </c:pt>
                <c:pt idx="7399">
                  <c:v>37351</c:v>
                </c:pt>
                <c:pt idx="7400">
                  <c:v>37352</c:v>
                </c:pt>
                <c:pt idx="7401">
                  <c:v>37353</c:v>
                </c:pt>
                <c:pt idx="7402">
                  <c:v>37354</c:v>
                </c:pt>
                <c:pt idx="7403">
                  <c:v>37355</c:v>
                </c:pt>
                <c:pt idx="7404">
                  <c:v>37356</c:v>
                </c:pt>
                <c:pt idx="7405">
                  <c:v>37357</c:v>
                </c:pt>
                <c:pt idx="7406">
                  <c:v>37358</c:v>
                </c:pt>
                <c:pt idx="7407">
                  <c:v>37359</c:v>
                </c:pt>
                <c:pt idx="7408">
                  <c:v>37360</c:v>
                </c:pt>
                <c:pt idx="7409">
                  <c:v>37361</c:v>
                </c:pt>
                <c:pt idx="7410">
                  <c:v>37362</c:v>
                </c:pt>
                <c:pt idx="7411">
                  <c:v>37363</c:v>
                </c:pt>
                <c:pt idx="7412">
                  <c:v>37364</c:v>
                </c:pt>
                <c:pt idx="7413">
                  <c:v>37365</c:v>
                </c:pt>
                <c:pt idx="7414">
                  <c:v>37366</c:v>
                </c:pt>
                <c:pt idx="7415">
                  <c:v>37367</c:v>
                </c:pt>
                <c:pt idx="7416">
                  <c:v>37368</c:v>
                </c:pt>
                <c:pt idx="7417">
                  <c:v>37369</c:v>
                </c:pt>
                <c:pt idx="7418">
                  <c:v>37370</c:v>
                </c:pt>
                <c:pt idx="7419">
                  <c:v>37371</c:v>
                </c:pt>
                <c:pt idx="7420">
                  <c:v>37372</c:v>
                </c:pt>
                <c:pt idx="7421">
                  <c:v>37373</c:v>
                </c:pt>
                <c:pt idx="7422">
                  <c:v>37374</c:v>
                </c:pt>
                <c:pt idx="7423">
                  <c:v>37375</c:v>
                </c:pt>
                <c:pt idx="7424">
                  <c:v>37376</c:v>
                </c:pt>
                <c:pt idx="7425">
                  <c:v>37377</c:v>
                </c:pt>
                <c:pt idx="7426">
                  <c:v>37378</c:v>
                </c:pt>
                <c:pt idx="7427">
                  <c:v>37379</c:v>
                </c:pt>
                <c:pt idx="7428">
                  <c:v>37380</c:v>
                </c:pt>
                <c:pt idx="7429">
                  <c:v>37381</c:v>
                </c:pt>
                <c:pt idx="7430">
                  <c:v>37382</c:v>
                </c:pt>
                <c:pt idx="7431">
                  <c:v>37383</c:v>
                </c:pt>
                <c:pt idx="7432">
                  <c:v>37384</c:v>
                </c:pt>
                <c:pt idx="7433">
                  <c:v>37385</c:v>
                </c:pt>
                <c:pt idx="7434">
                  <c:v>37386</c:v>
                </c:pt>
                <c:pt idx="7435">
                  <c:v>37387</c:v>
                </c:pt>
                <c:pt idx="7436">
                  <c:v>37388</c:v>
                </c:pt>
                <c:pt idx="7437">
                  <c:v>37389</c:v>
                </c:pt>
                <c:pt idx="7438">
                  <c:v>37390</c:v>
                </c:pt>
                <c:pt idx="7439">
                  <c:v>37391</c:v>
                </c:pt>
                <c:pt idx="7440">
                  <c:v>37392</c:v>
                </c:pt>
                <c:pt idx="7441">
                  <c:v>37393</c:v>
                </c:pt>
                <c:pt idx="7442">
                  <c:v>37394</c:v>
                </c:pt>
                <c:pt idx="7443">
                  <c:v>37395</c:v>
                </c:pt>
                <c:pt idx="7444">
                  <c:v>37396</c:v>
                </c:pt>
                <c:pt idx="7445">
                  <c:v>37397</c:v>
                </c:pt>
                <c:pt idx="7446">
                  <c:v>37398</c:v>
                </c:pt>
                <c:pt idx="7447">
                  <c:v>37399</c:v>
                </c:pt>
                <c:pt idx="7448">
                  <c:v>37400</c:v>
                </c:pt>
                <c:pt idx="7449">
                  <c:v>37401</c:v>
                </c:pt>
                <c:pt idx="7450">
                  <c:v>37402</c:v>
                </c:pt>
                <c:pt idx="7451">
                  <c:v>37403</c:v>
                </c:pt>
                <c:pt idx="7452">
                  <c:v>37404</c:v>
                </c:pt>
                <c:pt idx="7453">
                  <c:v>37405</c:v>
                </c:pt>
                <c:pt idx="7454">
                  <c:v>37406</c:v>
                </c:pt>
                <c:pt idx="7455">
                  <c:v>37407</c:v>
                </c:pt>
                <c:pt idx="7456">
                  <c:v>37408</c:v>
                </c:pt>
                <c:pt idx="7457">
                  <c:v>37409</c:v>
                </c:pt>
                <c:pt idx="7458">
                  <c:v>37410</c:v>
                </c:pt>
                <c:pt idx="7459">
                  <c:v>37411</c:v>
                </c:pt>
                <c:pt idx="7460">
                  <c:v>37412</c:v>
                </c:pt>
                <c:pt idx="7461">
                  <c:v>37413</c:v>
                </c:pt>
                <c:pt idx="7462">
                  <c:v>37414</c:v>
                </c:pt>
                <c:pt idx="7463">
                  <c:v>37415</c:v>
                </c:pt>
                <c:pt idx="7464">
                  <c:v>37416</c:v>
                </c:pt>
                <c:pt idx="7465">
                  <c:v>37417</c:v>
                </c:pt>
                <c:pt idx="7466">
                  <c:v>37418</c:v>
                </c:pt>
                <c:pt idx="7467">
                  <c:v>37419</c:v>
                </c:pt>
                <c:pt idx="7468">
                  <c:v>37420</c:v>
                </c:pt>
                <c:pt idx="7469">
                  <c:v>37421</c:v>
                </c:pt>
                <c:pt idx="7470">
                  <c:v>37422</c:v>
                </c:pt>
                <c:pt idx="7471">
                  <c:v>37423</c:v>
                </c:pt>
                <c:pt idx="7472">
                  <c:v>37424</c:v>
                </c:pt>
                <c:pt idx="7473">
                  <c:v>37425</c:v>
                </c:pt>
                <c:pt idx="7474">
                  <c:v>37426</c:v>
                </c:pt>
                <c:pt idx="7475">
                  <c:v>37427</c:v>
                </c:pt>
                <c:pt idx="7476">
                  <c:v>37428</c:v>
                </c:pt>
                <c:pt idx="7477">
                  <c:v>37429</c:v>
                </c:pt>
                <c:pt idx="7478">
                  <c:v>37430</c:v>
                </c:pt>
                <c:pt idx="7479">
                  <c:v>37431</c:v>
                </c:pt>
                <c:pt idx="7480">
                  <c:v>37432</c:v>
                </c:pt>
                <c:pt idx="7481">
                  <c:v>37433</c:v>
                </c:pt>
                <c:pt idx="7482">
                  <c:v>37434</c:v>
                </c:pt>
                <c:pt idx="7483">
                  <c:v>37435</c:v>
                </c:pt>
                <c:pt idx="7484">
                  <c:v>37436</c:v>
                </c:pt>
                <c:pt idx="7485">
                  <c:v>37437</c:v>
                </c:pt>
                <c:pt idx="7486">
                  <c:v>37438</c:v>
                </c:pt>
                <c:pt idx="7487">
                  <c:v>37439</c:v>
                </c:pt>
                <c:pt idx="7488">
                  <c:v>37440</c:v>
                </c:pt>
                <c:pt idx="7489">
                  <c:v>37441</c:v>
                </c:pt>
                <c:pt idx="7490">
                  <c:v>37442</c:v>
                </c:pt>
                <c:pt idx="7491">
                  <c:v>37443</c:v>
                </c:pt>
                <c:pt idx="7492">
                  <c:v>37444</c:v>
                </c:pt>
                <c:pt idx="7493">
                  <c:v>37445</c:v>
                </c:pt>
                <c:pt idx="7494">
                  <c:v>37446</c:v>
                </c:pt>
                <c:pt idx="7495">
                  <c:v>37447</c:v>
                </c:pt>
                <c:pt idx="7496">
                  <c:v>37448</c:v>
                </c:pt>
                <c:pt idx="7497">
                  <c:v>37449</c:v>
                </c:pt>
                <c:pt idx="7498">
                  <c:v>37450</c:v>
                </c:pt>
                <c:pt idx="7499">
                  <c:v>37451</c:v>
                </c:pt>
                <c:pt idx="7500">
                  <c:v>37452</c:v>
                </c:pt>
                <c:pt idx="7501">
                  <c:v>37453</c:v>
                </c:pt>
                <c:pt idx="7502">
                  <c:v>37454</c:v>
                </c:pt>
                <c:pt idx="7503">
                  <c:v>37455</c:v>
                </c:pt>
                <c:pt idx="7504">
                  <c:v>37456</c:v>
                </c:pt>
                <c:pt idx="7505">
                  <c:v>37457</c:v>
                </c:pt>
                <c:pt idx="7506">
                  <c:v>37458</c:v>
                </c:pt>
                <c:pt idx="7507">
                  <c:v>37459</c:v>
                </c:pt>
                <c:pt idx="7508">
                  <c:v>37460</c:v>
                </c:pt>
                <c:pt idx="7509">
                  <c:v>37461</c:v>
                </c:pt>
                <c:pt idx="7510">
                  <c:v>37462</c:v>
                </c:pt>
                <c:pt idx="7511">
                  <c:v>37463</c:v>
                </c:pt>
                <c:pt idx="7512">
                  <c:v>37464</c:v>
                </c:pt>
                <c:pt idx="7513">
                  <c:v>37465</c:v>
                </c:pt>
                <c:pt idx="7514">
                  <c:v>37466</c:v>
                </c:pt>
                <c:pt idx="7515">
                  <c:v>37467</c:v>
                </c:pt>
                <c:pt idx="7516">
                  <c:v>37468</c:v>
                </c:pt>
                <c:pt idx="7517">
                  <c:v>37469</c:v>
                </c:pt>
                <c:pt idx="7518">
                  <c:v>37470</c:v>
                </c:pt>
                <c:pt idx="7519">
                  <c:v>37471</c:v>
                </c:pt>
                <c:pt idx="7520">
                  <c:v>37472</c:v>
                </c:pt>
                <c:pt idx="7521">
                  <c:v>37473</c:v>
                </c:pt>
                <c:pt idx="7522">
                  <c:v>37474</c:v>
                </c:pt>
                <c:pt idx="7523">
                  <c:v>37475</c:v>
                </c:pt>
                <c:pt idx="7524">
                  <c:v>37476</c:v>
                </c:pt>
                <c:pt idx="7525">
                  <c:v>37477</c:v>
                </c:pt>
                <c:pt idx="7526">
                  <c:v>37478</c:v>
                </c:pt>
                <c:pt idx="7527">
                  <c:v>37479</c:v>
                </c:pt>
                <c:pt idx="7528">
                  <c:v>37480</c:v>
                </c:pt>
                <c:pt idx="7529">
                  <c:v>37481</c:v>
                </c:pt>
                <c:pt idx="7530">
                  <c:v>37482</c:v>
                </c:pt>
                <c:pt idx="7531">
                  <c:v>37483</c:v>
                </c:pt>
                <c:pt idx="7532">
                  <c:v>37484</c:v>
                </c:pt>
                <c:pt idx="7533">
                  <c:v>37485</c:v>
                </c:pt>
                <c:pt idx="7534">
                  <c:v>37486</c:v>
                </c:pt>
                <c:pt idx="7535">
                  <c:v>37487</c:v>
                </c:pt>
                <c:pt idx="7536">
                  <c:v>37488</c:v>
                </c:pt>
                <c:pt idx="7537">
                  <c:v>37489</c:v>
                </c:pt>
                <c:pt idx="7538">
                  <c:v>37490</c:v>
                </c:pt>
                <c:pt idx="7539">
                  <c:v>37491</c:v>
                </c:pt>
                <c:pt idx="7540">
                  <c:v>37492</c:v>
                </c:pt>
                <c:pt idx="7541">
                  <c:v>37493</c:v>
                </c:pt>
                <c:pt idx="7542">
                  <c:v>37494</c:v>
                </c:pt>
                <c:pt idx="7543">
                  <c:v>37495</c:v>
                </c:pt>
                <c:pt idx="7544">
                  <c:v>37496</c:v>
                </c:pt>
                <c:pt idx="7545">
                  <c:v>37497</c:v>
                </c:pt>
                <c:pt idx="7546">
                  <c:v>37498</c:v>
                </c:pt>
                <c:pt idx="7547">
                  <c:v>37499</c:v>
                </c:pt>
                <c:pt idx="7548">
                  <c:v>37500</c:v>
                </c:pt>
                <c:pt idx="7549">
                  <c:v>37501</c:v>
                </c:pt>
                <c:pt idx="7550">
                  <c:v>37502</c:v>
                </c:pt>
                <c:pt idx="7551">
                  <c:v>37503</c:v>
                </c:pt>
                <c:pt idx="7552">
                  <c:v>37504</c:v>
                </c:pt>
                <c:pt idx="7553">
                  <c:v>37505</c:v>
                </c:pt>
                <c:pt idx="7554">
                  <c:v>37506</c:v>
                </c:pt>
                <c:pt idx="7555">
                  <c:v>37507</c:v>
                </c:pt>
                <c:pt idx="7556">
                  <c:v>37508</c:v>
                </c:pt>
                <c:pt idx="7557">
                  <c:v>37509</c:v>
                </c:pt>
                <c:pt idx="7558">
                  <c:v>37510</c:v>
                </c:pt>
                <c:pt idx="7559">
                  <c:v>37511</c:v>
                </c:pt>
                <c:pt idx="7560">
                  <c:v>37512</c:v>
                </c:pt>
                <c:pt idx="7561">
                  <c:v>37513</c:v>
                </c:pt>
                <c:pt idx="7562">
                  <c:v>37514</c:v>
                </c:pt>
                <c:pt idx="7563">
                  <c:v>37515</c:v>
                </c:pt>
                <c:pt idx="7564">
                  <c:v>37516</c:v>
                </c:pt>
                <c:pt idx="7565">
                  <c:v>37517</c:v>
                </c:pt>
                <c:pt idx="7566">
                  <c:v>37518</c:v>
                </c:pt>
                <c:pt idx="7567">
                  <c:v>37519</c:v>
                </c:pt>
                <c:pt idx="7568">
                  <c:v>37520</c:v>
                </c:pt>
                <c:pt idx="7569">
                  <c:v>37521</c:v>
                </c:pt>
                <c:pt idx="7570">
                  <c:v>37522</c:v>
                </c:pt>
                <c:pt idx="7571">
                  <c:v>37523</c:v>
                </c:pt>
                <c:pt idx="7572">
                  <c:v>37524</c:v>
                </c:pt>
                <c:pt idx="7573">
                  <c:v>37525</c:v>
                </c:pt>
                <c:pt idx="7574">
                  <c:v>37526</c:v>
                </c:pt>
                <c:pt idx="7575">
                  <c:v>37527</c:v>
                </c:pt>
                <c:pt idx="7576">
                  <c:v>37528</c:v>
                </c:pt>
                <c:pt idx="7577">
                  <c:v>37529</c:v>
                </c:pt>
                <c:pt idx="7578">
                  <c:v>37530</c:v>
                </c:pt>
                <c:pt idx="7579">
                  <c:v>37531</c:v>
                </c:pt>
                <c:pt idx="7580">
                  <c:v>37532</c:v>
                </c:pt>
                <c:pt idx="7581">
                  <c:v>37533</c:v>
                </c:pt>
                <c:pt idx="7582">
                  <c:v>37534</c:v>
                </c:pt>
                <c:pt idx="7583">
                  <c:v>37535</c:v>
                </c:pt>
                <c:pt idx="7584">
                  <c:v>37536</c:v>
                </c:pt>
                <c:pt idx="7585">
                  <c:v>37537</c:v>
                </c:pt>
                <c:pt idx="7586">
                  <c:v>37538</c:v>
                </c:pt>
                <c:pt idx="7587">
                  <c:v>37539</c:v>
                </c:pt>
                <c:pt idx="7588">
                  <c:v>37540</c:v>
                </c:pt>
                <c:pt idx="7589">
                  <c:v>37541</c:v>
                </c:pt>
                <c:pt idx="7590">
                  <c:v>37542</c:v>
                </c:pt>
                <c:pt idx="7591">
                  <c:v>37543</c:v>
                </c:pt>
                <c:pt idx="7592">
                  <c:v>37544</c:v>
                </c:pt>
                <c:pt idx="7593">
                  <c:v>37545</c:v>
                </c:pt>
                <c:pt idx="7594">
                  <c:v>37546</c:v>
                </c:pt>
                <c:pt idx="7595">
                  <c:v>37547</c:v>
                </c:pt>
                <c:pt idx="7596">
                  <c:v>37548</c:v>
                </c:pt>
                <c:pt idx="7597">
                  <c:v>37549</c:v>
                </c:pt>
                <c:pt idx="7598">
                  <c:v>37550</c:v>
                </c:pt>
                <c:pt idx="7599">
                  <c:v>37551</c:v>
                </c:pt>
                <c:pt idx="7600">
                  <c:v>37552</c:v>
                </c:pt>
                <c:pt idx="7601">
                  <c:v>37553</c:v>
                </c:pt>
                <c:pt idx="7602">
                  <c:v>37554</c:v>
                </c:pt>
                <c:pt idx="7603">
                  <c:v>37555</c:v>
                </c:pt>
                <c:pt idx="7604">
                  <c:v>37556</c:v>
                </c:pt>
                <c:pt idx="7605">
                  <c:v>37557</c:v>
                </c:pt>
                <c:pt idx="7606">
                  <c:v>37558</c:v>
                </c:pt>
                <c:pt idx="7607">
                  <c:v>37559</c:v>
                </c:pt>
                <c:pt idx="7608">
                  <c:v>37560</c:v>
                </c:pt>
                <c:pt idx="7609">
                  <c:v>37561</c:v>
                </c:pt>
                <c:pt idx="7610">
                  <c:v>37562</c:v>
                </c:pt>
                <c:pt idx="7611">
                  <c:v>37563</c:v>
                </c:pt>
                <c:pt idx="7612">
                  <c:v>37564</c:v>
                </c:pt>
                <c:pt idx="7613">
                  <c:v>37565</c:v>
                </c:pt>
                <c:pt idx="7614">
                  <c:v>37566</c:v>
                </c:pt>
                <c:pt idx="7615">
                  <c:v>37567</c:v>
                </c:pt>
                <c:pt idx="7616">
                  <c:v>37568</c:v>
                </c:pt>
                <c:pt idx="7617">
                  <c:v>37569</c:v>
                </c:pt>
                <c:pt idx="7618">
                  <c:v>37570</c:v>
                </c:pt>
                <c:pt idx="7619">
                  <c:v>37571</c:v>
                </c:pt>
                <c:pt idx="7620">
                  <c:v>37572</c:v>
                </c:pt>
                <c:pt idx="7621">
                  <c:v>37573</c:v>
                </c:pt>
                <c:pt idx="7622">
                  <c:v>37574</c:v>
                </c:pt>
                <c:pt idx="7623">
                  <c:v>37575</c:v>
                </c:pt>
                <c:pt idx="7624">
                  <c:v>37576</c:v>
                </c:pt>
                <c:pt idx="7625">
                  <c:v>37577</c:v>
                </c:pt>
                <c:pt idx="7626">
                  <c:v>37578</c:v>
                </c:pt>
                <c:pt idx="7627">
                  <c:v>37579</c:v>
                </c:pt>
                <c:pt idx="7628">
                  <c:v>37580</c:v>
                </c:pt>
                <c:pt idx="7629">
                  <c:v>37581</c:v>
                </c:pt>
                <c:pt idx="7630">
                  <c:v>37582</c:v>
                </c:pt>
                <c:pt idx="7631">
                  <c:v>37583</c:v>
                </c:pt>
                <c:pt idx="7632">
                  <c:v>37584</c:v>
                </c:pt>
                <c:pt idx="7633">
                  <c:v>37585</c:v>
                </c:pt>
                <c:pt idx="7634">
                  <c:v>37586</c:v>
                </c:pt>
                <c:pt idx="7635">
                  <c:v>37587</c:v>
                </c:pt>
                <c:pt idx="7636">
                  <c:v>37588</c:v>
                </c:pt>
                <c:pt idx="7637">
                  <c:v>37589</c:v>
                </c:pt>
                <c:pt idx="7638">
                  <c:v>37590</c:v>
                </c:pt>
                <c:pt idx="7639">
                  <c:v>37591</c:v>
                </c:pt>
                <c:pt idx="7640">
                  <c:v>37592</c:v>
                </c:pt>
                <c:pt idx="7641">
                  <c:v>37593</c:v>
                </c:pt>
                <c:pt idx="7642">
                  <c:v>37594</c:v>
                </c:pt>
                <c:pt idx="7643">
                  <c:v>37595</c:v>
                </c:pt>
                <c:pt idx="7644">
                  <c:v>37596</c:v>
                </c:pt>
                <c:pt idx="7645">
                  <c:v>37597</c:v>
                </c:pt>
                <c:pt idx="7646">
                  <c:v>37598</c:v>
                </c:pt>
                <c:pt idx="7647">
                  <c:v>37599</c:v>
                </c:pt>
                <c:pt idx="7648">
                  <c:v>37600</c:v>
                </c:pt>
                <c:pt idx="7649">
                  <c:v>37601</c:v>
                </c:pt>
                <c:pt idx="7650">
                  <c:v>37602</c:v>
                </c:pt>
                <c:pt idx="7651">
                  <c:v>37603</c:v>
                </c:pt>
                <c:pt idx="7652">
                  <c:v>37604</c:v>
                </c:pt>
                <c:pt idx="7653">
                  <c:v>37605</c:v>
                </c:pt>
                <c:pt idx="7654">
                  <c:v>37606</c:v>
                </c:pt>
                <c:pt idx="7655">
                  <c:v>37607</c:v>
                </c:pt>
                <c:pt idx="7656">
                  <c:v>37608</c:v>
                </c:pt>
                <c:pt idx="7657">
                  <c:v>37609</c:v>
                </c:pt>
                <c:pt idx="7658">
                  <c:v>37610</c:v>
                </c:pt>
                <c:pt idx="7659">
                  <c:v>37611</c:v>
                </c:pt>
                <c:pt idx="7660">
                  <c:v>37612</c:v>
                </c:pt>
                <c:pt idx="7661">
                  <c:v>37613</c:v>
                </c:pt>
                <c:pt idx="7662">
                  <c:v>37614</c:v>
                </c:pt>
                <c:pt idx="7663">
                  <c:v>37615</c:v>
                </c:pt>
                <c:pt idx="7664">
                  <c:v>37616</c:v>
                </c:pt>
                <c:pt idx="7665">
                  <c:v>37617</c:v>
                </c:pt>
                <c:pt idx="7666">
                  <c:v>37618</c:v>
                </c:pt>
                <c:pt idx="7667">
                  <c:v>37619</c:v>
                </c:pt>
                <c:pt idx="7668">
                  <c:v>37620</c:v>
                </c:pt>
                <c:pt idx="7669">
                  <c:v>37621</c:v>
                </c:pt>
                <c:pt idx="7670">
                  <c:v>37622</c:v>
                </c:pt>
                <c:pt idx="7671">
                  <c:v>37623</c:v>
                </c:pt>
                <c:pt idx="7672">
                  <c:v>37624</c:v>
                </c:pt>
                <c:pt idx="7673">
                  <c:v>37625</c:v>
                </c:pt>
                <c:pt idx="7674">
                  <c:v>37626</c:v>
                </c:pt>
                <c:pt idx="7675">
                  <c:v>37627</c:v>
                </c:pt>
                <c:pt idx="7676">
                  <c:v>37628</c:v>
                </c:pt>
                <c:pt idx="7677">
                  <c:v>37629</c:v>
                </c:pt>
                <c:pt idx="7678">
                  <c:v>37630</c:v>
                </c:pt>
                <c:pt idx="7679">
                  <c:v>37631</c:v>
                </c:pt>
                <c:pt idx="7680">
                  <c:v>37632</c:v>
                </c:pt>
                <c:pt idx="7681">
                  <c:v>37633</c:v>
                </c:pt>
                <c:pt idx="7682">
                  <c:v>37634</c:v>
                </c:pt>
                <c:pt idx="7683">
                  <c:v>37635</c:v>
                </c:pt>
                <c:pt idx="7684">
                  <c:v>37636</c:v>
                </c:pt>
                <c:pt idx="7685">
                  <c:v>37637</c:v>
                </c:pt>
                <c:pt idx="7686">
                  <c:v>37638</c:v>
                </c:pt>
                <c:pt idx="7687">
                  <c:v>37639</c:v>
                </c:pt>
                <c:pt idx="7688">
                  <c:v>37640</c:v>
                </c:pt>
                <c:pt idx="7689">
                  <c:v>37641</c:v>
                </c:pt>
                <c:pt idx="7690">
                  <c:v>37642</c:v>
                </c:pt>
                <c:pt idx="7691">
                  <c:v>37643</c:v>
                </c:pt>
                <c:pt idx="7692">
                  <c:v>37644</c:v>
                </c:pt>
                <c:pt idx="7693">
                  <c:v>37645</c:v>
                </c:pt>
                <c:pt idx="7694">
                  <c:v>37646</c:v>
                </c:pt>
                <c:pt idx="7695">
                  <c:v>37647</c:v>
                </c:pt>
                <c:pt idx="7696">
                  <c:v>37648</c:v>
                </c:pt>
                <c:pt idx="7697">
                  <c:v>37649</c:v>
                </c:pt>
                <c:pt idx="7698">
                  <c:v>37650</c:v>
                </c:pt>
                <c:pt idx="7699">
                  <c:v>37651</c:v>
                </c:pt>
                <c:pt idx="7700">
                  <c:v>37652</c:v>
                </c:pt>
                <c:pt idx="7701">
                  <c:v>37653</c:v>
                </c:pt>
                <c:pt idx="7702">
                  <c:v>37654</c:v>
                </c:pt>
                <c:pt idx="7703">
                  <c:v>37655</c:v>
                </c:pt>
                <c:pt idx="7704">
                  <c:v>37656</c:v>
                </c:pt>
                <c:pt idx="7705">
                  <c:v>37657</c:v>
                </c:pt>
                <c:pt idx="7706">
                  <c:v>37658</c:v>
                </c:pt>
                <c:pt idx="7707">
                  <c:v>37659</c:v>
                </c:pt>
                <c:pt idx="7708">
                  <c:v>37660</c:v>
                </c:pt>
                <c:pt idx="7709">
                  <c:v>37661</c:v>
                </c:pt>
                <c:pt idx="7710">
                  <c:v>37662</c:v>
                </c:pt>
                <c:pt idx="7711">
                  <c:v>37663</c:v>
                </c:pt>
                <c:pt idx="7712">
                  <c:v>37664</c:v>
                </c:pt>
                <c:pt idx="7713">
                  <c:v>37665</c:v>
                </c:pt>
                <c:pt idx="7714">
                  <c:v>37666</c:v>
                </c:pt>
                <c:pt idx="7715">
                  <c:v>37667</c:v>
                </c:pt>
                <c:pt idx="7716">
                  <c:v>37668</c:v>
                </c:pt>
                <c:pt idx="7717">
                  <c:v>37669</c:v>
                </c:pt>
                <c:pt idx="7718">
                  <c:v>37670</c:v>
                </c:pt>
                <c:pt idx="7719">
                  <c:v>37671</c:v>
                </c:pt>
                <c:pt idx="7720">
                  <c:v>37672</c:v>
                </c:pt>
                <c:pt idx="7721">
                  <c:v>37673</c:v>
                </c:pt>
                <c:pt idx="7722">
                  <c:v>37674</c:v>
                </c:pt>
                <c:pt idx="7723">
                  <c:v>37675</c:v>
                </c:pt>
                <c:pt idx="7724">
                  <c:v>37676</c:v>
                </c:pt>
                <c:pt idx="7725">
                  <c:v>37677</c:v>
                </c:pt>
                <c:pt idx="7726">
                  <c:v>37678</c:v>
                </c:pt>
                <c:pt idx="7727">
                  <c:v>37679</c:v>
                </c:pt>
                <c:pt idx="7728">
                  <c:v>37680</c:v>
                </c:pt>
                <c:pt idx="7729">
                  <c:v>37681</c:v>
                </c:pt>
                <c:pt idx="7730">
                  <c:v>37682</c:v>
                </c:pt>
                <c:pt idx="7731">
                  <c:v>37683</c:v>
                </c:pt>
                <c:pt idx="7732">
                  <c:v>37684</c:v>
                </c:pt>
                <c:pt idx="7733">
                  <c:v>37685</c:v>
                </c:pt>
                <c:pt idx="7734">
                  <c:v>37686</c:v>
                </c:pt>
                <c:pt idx="7735">
                  <c:v>37687</c:v>
                </c:pt>
                <c:pt idx="7736">
                  <c:v>37688</c:v>
                </c:pt>
                <c:pt idx="7737">
                  <c:v>37689</c:v>
                </c:pt>
                <c:pt idx="7738">
                  <c:v>37690</c:v>
                </c:pt>
                <c:pt idx="7739">
                  <c:v>37691</c:v>
                </c:pt>
                <c:pt idx="7740">
                  <c:v>37692</c:v>
                </c:pt>
                <c:pt idx="7741">
                  <c:v>37693</c:v>
                </c:pt>
                <c:pt idx="7742">
                  <c:v>37694</c:v>
                </c:pt>
                <c:pt idx="7743">
                  <c:v>37695</c:v>
                </c:pt>
                <c:pt idx="7744">
                  <c:v>37696</c:v>
                </c:pt>
                <c:pt idx="7745">
                  <c:v>37697</c:v>
                </c:pt>
                <c:pt idx="7746">
                  <c:v>37698</c:v>
                </c:pt>
                <c:pt idx="7747">
                  <c:v>37699</c:v>
                </c:pt>
                <c:pt idx="7748">
                  <c:v>37700</c:v>
                </c:pt>
                <c:pt idx="7749">
                  <c:v>37701</c:v>
                </c:pt>
                <c:pt idx="7750">
                  <c:v>37702</c:v>
                </c:pt>
                <c:pt idx="7751">
                  <c:v>37703</c:v>
                </c:pt>
                <c:pt idx="7752">
                  <c:v>37704</c:v>
                </c:pt>
                <c:pt idx="7753">
                  <c:v>37705</c:v>
                </c:pt>
                <c:pt idx="7754">
                  <c:v>37706</c:v>
                </c:pt>
                <c:pt idx="7755">
                  <c:v>37707</c:v>
                </c:pt>
                <c:pt idx="7756">
                  <c:v>37708</c:v>
                </c:pt>
                <c:pt idx="7757">
                  <c:v>37709</c:v>
                </c:pt>
                <c:pt idx="7758">
                  <c:v>37710</c:v>
                </c:pt>
                <c:pt idx="7759">
                  <c:v>37711</c:v>
                </c:pt>
                <c:pt idx="7760">
                  <c:v>37712</c:v>
                </c:pt>
                <c:pt idx="7761">
                  <c:v>37713</c:v>
                </c:pt>
                <c:pt idx="7762">
                  <c:v>37714</c:v>
                </c:pt>
                <c:pt idx="7763">
                  <c:v>37715</c:v>
                </c:pt>
                <c:pt idx="7764">
                  <c:v>37716</c:v>
                </c:pt>
                <c:pt idx="7765">
                  <c:v>37717</c:v>
                </c:pt>
                <c:pt idx="7766">
                  <c:v>37718</c:v>
                </c:pt>
                <c:pt idx="7767">
                  <c:v>37719</c:v>
                </c:pt>
                <c:pt idx="7768">
                  <c:v>37720</c:v>
                </c:pt>
                <c:pt idx="7769">
                  <c:v>37721</c:v>
                </c:pt>
                <c:pt idx="7770">
                  <c:v>37722</c:v>
                </c:pt>
                <c:pt idx="7771">
                  <c:v>37723</c:v>
                </c:pt>
                <c:pt idx="7772">
                  <c:v>37724</c:v>
                </c:pt>
                <c:pt idx="7773">
                  <c:v>37725</c:v>
                </c:pt>
                <c:pt idx="7774">
                  <c:v>37726</c:v>
                </c:pt>
                <c:pt idx="7775">
                  <c:v>37727</c:v>
                </c:pt>
                <c:pt idx="7776">
                  <c:v>37728</c:v>
                </c:pt>
                <c:pt idx="7777">
                  <c:v>37729</c:v>
                </c:pt>
                <c:pt idx="7778">
                  <c:v>37730</c:v>
                </c:pt>
                <c:pt idx="7779">
                  <c:v>37731</c:v>
                </c:pt>
                <c:pt idx="7780">
                  <c:v>37732</c:v>
                </c:pt>
                <c:pt idx="7781">
                  <c:v>37733</c:v>
                </c:pt>
                <c:pt idx="7782">
                  <c:v>37734</c:v>
                </c:pt>
                <c:pt idx="7783">
                  <c:v>37735</c:v>
                </c:pt>
                <c:pt idx="7784">
                  <c:v>37736</c:v>
                </c:pt>
                <c:pt idx="7785">
                  <c:v>37737</c:v>
                </c:pt>
                <c:pt idx="7786">
                  <c:v>37738</c:v>
                </c:pt>
                <c:pt idx="7787">
                  <c:v>37739</c:v>
                </c:pt>
                <c:pt idx="7788">
                  <c:v>37740</c:v>
                </c:pt>
                <c:pt idx="7789">
                  <c:v>37741</c:v>
                </c:pt>
                <c:pt idx="7790">
                  <c:v>37742</c:v>
                </c:pt>
                <c:pt idx="7791">
                  <c:v>37743</c:v>
                </c:pt>
                <c:pt idx="7792">
                  <c:v>37744</c:v>
                </c:pt>
                <c:pt idx="7793">
                  <c:v>37745</c:v>
                </c:pt>
                <c:pt idx="7794">
                  <c:v>37746</c:v>
                </c:pt>
                <c:pt idx="7795">
                  <c:v>37747</c:v>
                </c:pt>
                <c:pt idx="7796">
                  <c:v>37748</c:v>
                </c:pt>
                <c:pt idx="7797">
                  <c:v>37749</c:v>
                </c:pt>
                <c:pt idx="7798">
                  <c:v>37750</c:v>
                </c:pt>
                <c:pt idx="7799">
                  <c:v>37751</c:v>
                </c:pt>
                <c:pt idx="7800">
                  <c:v>37752</c:v>
                </c:pt>
                <c:pt idx="7801">
                  <c:v>37753</c:v>
                </c:pt>
                <c:pt idx="7802">
                  <c:v>37754</c:v>
                </c:pt>
                <c:pt idx="7803">
                  <c:v>37755</c:v>
                </c:pt>
                <c:pt idx="7804">
                  <c:v>37756</c:v>
                </c:pt>
                <c:pt idx="7805">
                  <c:v>37757</c:v>
                </c:pt>
                <c:pt idx="7806">
                  <c:v>37758</c:v>
                </c:pt>
                <c:pt idx="7807">
                  <c:v>37759</c:v>
                </c:pt>
                <c:pt idx="7808">
                  <c:v>37760</c:v>
                </c:pt>
                <c:pt idx="7809">
                  <c:v>37761</c:v>
                </c:pt>
                <c:pt idx="7810">
                  <c:v>37762</c:v>
                </c:pt>
                <c:pt idx="7811">
                  <c:v>37763</c:v>
                </c:pt>
                <c:pt idx="7812">
                  <c:v>37764</c:v>
                </c:pt>
                <c:pt idx="7813">
                  <c:v>37765</c:v>
                </c:pt>
                <c:pt idx="7814">
                  <c:v>37766</c:v>
                </c:pt>
                <c:pt idx="7815">
                  <c:v>37767</c:v>
                </c:pt>
                <c:pt idx="7816">
                  <c:v>37768</c:v>
                </c:pt>
                <c:pt idx="7817">
                  <c:v>37769</c:v>
                </c:pt>
                <c:pt idx="7818">
                  <c:v>37770</c:v>
                </c:pt>
                <c:pt idx="7819">
                  <c:v>37771</c:v>
                </c:pt>
                <c:pt idx="7820">
                  <c:v>37772</c:v>
                </c:pt>
                <c:pt idx="7821">
                  <c:v>37773</c:v>
                </c:pt>
                <c:pt idx="7822">
                  <c:v>37774</c:v>
                </c:pt>
                <c:pt idx="7823">
                  <c:v>37775</c:v>
                </c:pt>
                <c:pt idx="7824">
                  <c:v>37776</c:v>
                </c:pt>
                <c:pt idx="7825">
                  <c:v>37777</c:v>
                </c:pt>
                <c:pt idx="7826">
                  <c:v>37778</c:v>
                </c:pt>
                <c:pt idx="7827">
                  <c:v>37779</c:v>
                </c:pt>
                <c:pt idx="7828">
                  <c:v>37780</c:v>
                </c:pt>
                <c:pt idx="7829">
                  <c:v>37781</c:v>
                </c:pt>
                <c:pt idx="7830">
                  <c:v>37782</c:v>
                </c:pt>
                <c:pt idx="7831">
                  <c:v>37783</c:v>
                </c:pt>
                <c:pt idx="7832">
                  <c:v>37784</c:v>
                </c:pt>
                <c:pt idx="7833">
                  <c:v>37785</c:v>
                </c:pt>
                <c:pt idx="7834">
                  <c:v>37786</c:v>
                </c:pt>
                <c:pt idx="7835">
                  <c:v>37787</c:v>
                </c:pt>
                <c:pt idx="7836">
                  <c:v>37788</c:v>
                </c:pt>
                <c:pt idx="7837">
                  <c:v>37789</c:v>
                </c:pt>
                <c:pt idx="7838">
                  <c:v>37790</c:v>
                </c:pt>
                <c:pt idx="7839">
                  <c:v>37791</c:v>
                </c:pt>
                <c:pt idx="7840">
                  <c:v>37792</c:v>
                </c:pt>
                <c:pt idx="7841">
                  <c:v>37793</c:v>
                </c:pt>
                <c:pt idx="7842">
                  <c:v>37794</c:v>
                </c:pt>
                <c:pt idx="7843">
                  <c:v>37795</c:v>
                </c:pt>
                <c:pt idx="7844">
                  <c:v>37796</c:v>
                </c:pt>
                <c:pt idx="7845">
                  <c:v>37797</c:v>
                </c:pt>
                <c:pt idx="7846">
                  <c:v>37798</c:v>
                </c:pt>
                <c:pt idx="7847">
                  <c:v>37799</c:v>
                </c:pt>
                <c:pt idx="7848">
                  <c:v>37800</c:v>
                </c:pt>
                <c:pt idx="7849">
                  <c:v>37801</c:v>
                </c:pt>
                <c:pt idx="7850">
                  <c:v>37802</c:v>
                </c:pt>
                <c:pt idx="7851">
                  <c:v>37803</c:v>
                </c:pt>
                <c:pt idx="7852">
                  <c:v>37804</c:v>
                </c:pt>
                <c:pt idx="7853">
                  <c:v>37805</c:v>
                </c:pt>
                <c:pt idx="7854">
                  <c:v>37806</c:v>
                </c:pt>
                <c:pt idx="7855">
                  <c:v>37807</c:v>
                </c:pt>
                <c:pt idx="7856">
                  <c:v>37808</c:v>
                </c:pt>
                <c:pt idx="7857">
                  <c:v>37809</c:v>
                </c:pt>
                <c:pt idx="7858">
                  <c:v>37810</c:v>
                </c:pt>
                <c:pt idx="7859">
                  <c:v>37811</c:v>
                </c:pt>
                <c:pt idx="7860">
                  <c:v>37812</c:v>
                </c:pt>
                <c:pt idx="7861">
                  <c:v>37813</c:v>
                </c:pt>
                <c:pt idx="7862">
                  <c:v>37814</c:v>
                </c:pt>
                <c:pt idx="7863">
                  <c:v>37815</c:v>
                </c:pt>
                <c:pt idx="7864">
                  <c:v>37816</c:v>
                </c:pt>
                <c:pt idx="7865">
                  <c:v>37817</c:v>
                </c:pt>
                <c:pt idx="7866">
                  <c:v>37818</c:v>
                </c:pt>
                <c:pt idx="7867">
                  <c:v>37819</c:v>
                </c:pt>
                <c:pt idx="7868">
                  <c:v>37820</c:v>
                </c:pt>
                <c:pt idx="7869">
                  <c:v>37821</c:v>
                </c:pt>
                <c:pt idx="7870">
                  <c:v>37822</c:v>
                </c:pt>
                <c:pt idx="7871">
                  <c:v>37823</c:v>
                </c:pt>
                <c:pt idx="7872">
                  <c:v>37824</c:v>
                </c:pt>
                <c:pt idx="7873">
                  <c:v>37825</c:v>
                </c:pt>
                <c:pt idx="7874">
                  <c:v>37826</c:v>
                </c:pt>
                <c:pt idx="7875">
                  <c:v>37827</c:v>
                </c:pt>
                <c:pt idx="7876">
                  <c:v>37828</c:v>
                </c:pt>
                <c:pt idx="7877">
                  <c:v>37829</c:v>
                </c:pt>
                <c:pt idx="7878">
                  <c:v>37830</c:v>
                </c:pt>
                <c:pt idx="7879">
                  <c:v>37831</c:v>
                </c:pt>
                <c:pt idx="7880">
                  <c:v>37832</c:v>
                </c:pt>
                <c:pt idx="7881">
                  <c:v>37833</c:v>
                </c:pt>
                <c:pt idx="7882">
                  <c:v>37834</c:v>
                </c:pt>
                <c:pt idx="7883">
                  <c:v>37835</c:v>
                </c:pt>
                <c:pt idx="7884">
                  <c:v>37836</c:v>
                </c:pt>
                <c:pt idx="7885">
                  <c:v>37837</c:v>
                </c:pt>
                <c:pt idx="7886">
                  <c:v>37838</c:v>
                </c:pt>
                <c:pt idx="7887">
                  <c:v>37839</c:v>
                </c:pt>
                <c:pt idx="7888">
                  <c:v>37840</c:v>
                </c:pt>
                <c:pt idx="7889">
                  <c:v>37841</c:v>
                </c:pt>
                <c:pt idx="7890">
                  <c:v>37842</c:v>
                </c:pt>
                <c:pt idx="7891">
                  <c:v>37843</c:v>
                </c:pt>
                <c:pt idx="7892">
                  <c:v>37844</c:v>
                </c:pt>
                <c:pt idx="7893">
                  <c:v>37845</c:v>
                </c:pt>
                <c:pt idx="7894">
                  <c:v>37846</c:v>
                </c:pt>
                <c:pt idx="7895">
                  <c:v>37847</c:v>
                </c:pt>
                <c:pt idx="7896">
                  <c:v>37848</c:v>
                </c:pt>
                <c:pt idx="7897">
                  <c:v>37849</c:v>
                </c:pt>
                <c:pt idx="7898">
                  <c:v>37850</c:v>
                </c:pt>
                <c:pt idx="7899">
                  <c:v>37851</c:v>
                </c:pt>
                <c:pt idx="7900">
                  <c:v>37852</c:v>
                </c:pt>
                <c:pt idx="7901">
                  <c:v>37853</c:v>
                </c:pt>
                <c:pt idx="7902">
                  <c:v>37854</c:v>
                </c:pt>
                <c:pt idx="7903">
                  <c:v>37855</c:v>
                </c:pt>
                <c:pt idx="7904">
                  <c:v>37856</c:v>
                </c:pt>
                <c:pt idx="7905">
                  <c:v>37857</c:v>
                </c:pt>
                <c:pt idx="7906">
                  <c:v>37858</c:v>
                </c:pt>
                <c:pt idx="7907">
                  <c:v>37859</c:v>
                </c:pt>
                <c:pt idx="7908">
                  <c:v>37860</c:v>
                </c:pt>
                <c:pt idx="7909">
                  <c:v>37861</c:v>
                </c:pt>
                <c:pt idx="7910">
                  <c:v>37862</c:v>
                </c:pt>
                <c:pt idx="7911">
                  <c:v>37863</c:v>
                </c:pt>
                <c:pt idx="7912">
                  <c:v>37864</c:v>
                </c:pt>
                <c:pt idx="7913">
                  <c:v>37865</c:v>
                </c:pt>
                <c:pt idx="7914">
                  <c:v>37866</c:v>
                </c:pt>
                <c:pt idx="7915">
                  <c:v>37867</c:v>
                </c:pt>
                <c:pt idx="7916">
                  <c:v>37868</c:v>
                </c:pt>
                <c:pt idx="7917">
                  <c:v>37869</c:v>
                </c:pt>
                <c:pt idx="7918">
                  <c:v>37870</c:v>
                </c:pt>
                <c:pt idx="7919">
                  <c:v>37871</c:v>
                </c:pt>
                <c:pt idx="7920">
                  <c:v>37872</c:v>
                </c:pt>
                <c:pt idx="7921">
                  <c:v>37873</c:v>
                </c:pt>
                <c:pt idx="7922">
                  <c:v>37874</c:v>
                </c:pt>
                <c:pt idx="7923">
                  <c:v>37875</c:v>
                </c:pt>
                <c:pt idx="7924">
                  <c:v>37876</c:v>
                </c:pt>
                <c:pt idx="7925">
                  <c:v>37877</c:v>
                </c:pt>
                <c:pt idx="7926">
                  <c:v>37878</c:v>
                </c:pt>
                <c:pt idx="7927">
                  <c:v>37879</c:v>
                </c:pt>
                <c:pt idx="7928">
                  <c:v>37880</c:v>
                </c:pt>
                <c:pt idx="7929">
                  <c:v>37881</c:v>
                </c:pt>
                <c:pt idx="7930">
                  <c:v>37882</c:v>
                </c:pt>
                <c:pt idx="7931">
                  <c:v>37883</c:v>
                </c:pt>
                <c:pt idx="7932">
                  <c:v>37884</c:v>
                </c:pt>
                <c:pt idx="7933">
                  <c:v>37885</c:v>
                </c:pt>
                <c:pt idx="7934">
                  <c:v>37886</c:v>
                </c:pt>
                <c:pt idx="7935">
                  <c:v>37887</c:v>
                </c:pt>
                <c:pt idx="7936">
                  <c:v>37888</c:v>
                </c:pt>
                <c:pt idx="7937">
                  <c:v>37889</c:v>
                </c:pt>
                <c:pt idx="7938">
                  <c:v>37890</c:v>
                </c:pt>
                <c:pt idx="7939">
                  <c:v>37891</c:v>
                </c:pt>
                <c:pt idx="7940">
                  <c:v>37892</c:v>
                </c:pt>
                <c:pt idx="7941">
                  <c:v>37893</c:v>
                </c:pt>
                <c:pt idx="7942">
                  <c:v>37894</c:v>
                </c:pt>
                <c:pt idx="7943">
                  <c:v>37895</c:v>
                </c:pt>
                <c:pt idx="7944">
                  <c:v>37896</c:v>
                </c:pt>
                <c:pt idx="7945">
                  <c:v>37897</c:v>
                </c:pt>
                <c:pt idx="7946">
                  <c:v>37898</c:v>
                </c:pt>
                <c:pt idx="7947">
                  <c:v>37899</c:v>
                </c:pt>
                <c:pt idx="7948">
                  <c:v>37900</c:v>
                </c:pt>
                <c:pt idx="7949">
                  <c:v>37901</c:v>
                </c:pt>
                <c:pt idx="7950">
                  <c:v>37902</c:v>
                </c:pt>
                <c:pt idx="7951">
                  <c:v>37903</c:v>
                </c:pt>
                <c:pt idx="7952">
                  <c:v>37904</c:v>
                </c:pt>
                <c:pt idx="7953">
                  <c:v>37905</c:v>
                </c:pt>
                <c:pt idx="7954">
                  <c:v>37906</c:v>
                </c:pt>
                <c:pt idx="7955">
                  <c:v>37907</c:v>
                </c:pt>
                <c:pt idx="7956">
                  <c:v>37908</c:v>
                </c:pt>
                <c:pt idx="7957">
                  <c:v>37909</c:v>
                </c:pt>
                <c:pt idx="7958">
                  <c:v>37910</c:v>
                </c:pt>
                <c:pt idx="7959">
                  <c:v>37911</c:v>
                </c:pt>
                <c:pt idx="7960">
                  <c:v>37912</c:v>
                </c:pt>
                <c:pt idx="7961">
                  <c:v>37913</c:v>
                </c:pt>
                <c:pt idx="7962">
                  <c:v>37914</c:v>
                </c:pt>
                <c:pt idx="7963">
                  <c:v>37915</c:v>
                </c:pt>
                <c:pt idx="7964">
                  <c:v>37916</c:v>
                </c:pt>
                <c:pt idx="7965">
                  <c:v>37917</c:v>
                </c:pt>
                <c:pt idx="7966">
                  <c:v>37918</c:v>
                </c:pt>
                <c:pt idx="7967">
                  <c:v>37919</c:v>
                </c:pt>
                <c:pt idx="7968">
                  <c:v>37920</c:v>
                </c:pt>
                <c:pt idx="7969">
                  <c:v>37921</c:v>
                </c:pt>
                <c:pt idx="7970">
                  <c:v>37922</c:v>
                </c:pt>
                <c:pt idx="7971">
                  <c:v>37923</c:v>
                </c:pt>
                <c:pt idx="7972">
                  <c:v>37924</c:v>
                </c:pt>
                <c:pt idx="7973">
                  <c:v>37925</c:v>
                </c:pt>
                <c:pt idx="7974">
                  <c:v>37926</c:v>
                </c:pt>
                <c:pt idx="7975">
                  <c:v>37927</c:v>
                </c:pt>
                <c:pt idx="7976">
                  <c:v>37928</c:v>
                </c:pt>
                <c:pt idx="7977">
                  <c:v>37929</c:v>
                </c:pt>
                <c:pt idx="7978">
                  <c:v>37930</c:v>
                </c:pt>
                <c:pt idx="7979">
                  <c:v>37931</c:v>
                </c:pt>
                <c:pt idx="7980">
                  <c:v>37932</c:v>
                </c:pt>
                <c:pt idx="7981">
                  <c:v>37933</c:v>
                </c:pt>
                <c:pt idx="7982">
                  <c:v>37934</c:v>
                </c:pt>
                <c:pt idx="7983">
                  <c:v>37935</c:v>
                </c:pt>
                <c:pt idx="7984">
                  <c:v>37936</c:v>
                </c:pt>
                <c:pt idx="7985">
                  <c:v>37937</c:v>
                </c:pt>
                <c:pt idx="7986">
                  <c:v>37938</c:v>
                </c:pt>
                <c:pt idx="7987">
                  <c:v>37939</c:v>
                </c:pt>
                <c:pt idx="7988">
                  <c:v>37940</c:v>
                </c:pt>
                <c:pt idx="7989">
                  <c:v>37941</c:v>
                </c:pt>
                <c:pt idx="7990">
                  <c:v>37942</c:v>
                </c:pt>
                <c:pt idx="7991">
                  <c:v>37943</c:v>
                </c:pt>
                <c:pt idx="7992">
                  <c:v>37944</c:v>
                </c:pt>
                <c:pt idx="7993">
                  <c:v>37945</c:v>
                </c:pt>
                <c:pt idx="7994">
                  <c:v>37946</c:v>
                </c:pt>
                <c:pt idx="7995">
                  <c:v>37947</c:v>
                </c:pt>
                <c:pt idx="7996">
                  <c:v>37948</c:v>
                </c:pt>
                <c:pt idx="7997">
                  <c:v>37949</c:v>
                </c:pt>
                <c:pt idx="7998">
                  <c:v>37950</c:v>
                </c:pt>
                <c:pt idx="7999">
                  <c:v>37951</c:v>
                </c:pt>
                <c:pt idx="8000">
                  <c:v>37952</c:v>
                </c:pt>
                <c:pt idx="8001">
                  <c:v>37953</c:v>
                </c:pt>
                <c:pt idx="8002">
                  <c:v>37954</c:v>
                </c:pt>
                <c:pt idx="8003">
                  <c:v>37955</c:v>
                </c:pt>
                <c:pt idx="8004">
                  <c:v>37956</c:v>
                </c:pt>
                <c:pt idx="8005">
                  <c:v>37957</c:v>
                </c:pt>
                <c:pt idx="8006">
                  <c:v>37958</c:v>
                </c:pt>
                <c:pt idx="8007">
                  <c:v>37959</c:v>
                </c:pt>
                <c:pt idx="8008">
                  <c:v>37960</c:v>
                </c:pt>
                <c:pt idx="8009">
                  <c:v>37961</c:v>
                </c:pt>
                <c:pt idx="8010">
                  <c:v>37962</c:v>
                </c:pt>
                <c:pt idx="8011">
                  <c:v>37963</c:v>
                </c:pt>
                <c:pt idx="8012">
                  <c:v>37964</c:v>
                </c:pt>
                <c:pt idx="8013">
                  <c:v>37965</c:v>
                </c:pt>
                <c:pt idx="8014">
                  <c:v>37966</c:v>
                </c:pt>
                <c:pt idx="8015">
                  <c:v>37967</c:v>
                </c:pt>
                <c:pt idx="8016">
                  <c:v>37968</c:v>
                </c:pt>
                <c:pt idx="8017">
                  <c:v>37969</c:v>
                </c:pt>
                <c:pt idx="8018">
                  <c:v>37970</c:v>
                </c:pt>
                <c:pt idx="8019">
                  <c:v>37971</c:v>
                </c:pt>
                <c:pt idx="8020">
                  <c:v>37972</c:v>
                </c:pt>
                <c:pt idx="8021">
                  <c:v>37973</c:v>
                </c:pt>
                <c:pt idx="8022">
                  <c:v>37974</c:v>
                </c:pt>
                <c:pt idx="8023">
                  <c:v>37975</c:v>
                </c:pt>
                <c:pt idx="8024">
                  <c:v>37976</c:v>
                </c:pt>
                <c:pt idx="8025">
                  <c:v>37977</c:v>
                </c:pt>
                <c:pt idx="8026">
                  <c:v>37978</c:v>
                </c:pt>
                <c:pt idx="8027">
                  <c:v>37979</c:v>
                </c:pt>
                <c:pt idx="8028">
                  <c:v>37980</c:v>
                </c:pt>
                <c:pt idx="8029">
                  <c:v>37981</c:v>
                </c:pt>
                <c:pt idx="8030">
                  <c:v>37982</c:v>
                </c:pt>
                <c:pt idx="8031">
                  <c:v>37983</c:v>
                </c:pt>
                <c:pt idx="8032">
                  <c:v>37984</c:v>
                </c:pt>
                <c:pt idx="8033">
                  <c:v>37985</c:v>
                </c:pt>
                <c:pt idx="8034">
                  <c:v>37986</c:v>
                </c:pt>
                <c:pt idx="8035">
                  <c:v>37987</c:v>
                </c:pt>
                <c:pt idx="8036">
                  <c:v>37988</c:v>
                </c:pt>
                <c:pt idx="8037">
                  <c:v>37989</c:v>
                </c:pt>
                <c:pt idx="8038">
                  <c:v>37990</c:v>
                </c:pt>
                <c:pt idx="8039">
                  <c:v>37991</c:v>
                </c:pt>
                <c:pt idx="8040">
                  <c:v>37992</c:v>
                </c:pt>
                <c:pt idx="8041">
                  <c:v>37993</c:v>
                </c:pt>
                <c:pt idx="8042">
                  <c:v>37994</c:v>
                </c:pt>
                <c:pt idx="8043">
                  <c:v>37995</c:v>
                </c:pt>
                <c:pt idx="8044">
                  <c:v>37996</c:v>
                </c:pt>
                <c:pt idx="8045">
                  <c:v>37997</c:v>
                </c:pt>
                <c:pt idx="8046">
                  <c:v>37998</c:v>
                </c:pt>
                <c:pt idx="8047">
                  <c:v>37999</c:v>
                </c:pt>
                <c:pt idx="8048">
                  <c:v>38000</c:v>
                </c:pt>
                <c:pt idx="8049">
                  <c:v>38001</c:v>
                </c:pt>
                <c:pt idx="8050">
                  <c:v>38002</c:v>
                </c:pt>
                <c:pt idx="8051">
                  <c:v>38003</c:v>
                </c:pt>
                <c:pt idx="8052">
                  <c:v>38004</c:v>
                </c:pt>
                <c:pt idx="8053">
                  <c:v>38005</c:v>
                </c:pt>
                <c:pt idx="8054">
                  <c:v>38006</c:v>
                </c:pt>
                <c:pt idx="8055">
                  <c:v>38007</c:v>
                </c:pt>
                <c:pt idx="8056">
                  <c:v>38008</c:v>
                </c:pt>
                <c:pt idx="8057">
                  <c:v>38009</c:v>
                </c:pt>
                <c:pt idx="8058">
                  <c:v>38010</c:v>
                </c:pt>
                <c:pt idx="8059">
                  <c:v>38011</c:v>
                </c:pt>
                <c:pt idx="8060">
                  <c:v>38012</c:v>
                </c:pt>
                <c:pt idx="8061">
                  <c:v>38013</c:v>
                </c:pt>
                <c:pt idx="8062">
                  <c:v>38014</c:v>
                </c:pt>
                <c:pt idx="8063">
                  <c:v>38015</c:v>
                </c:pt>
                <c:pt idx="8064">
                  <c:v>38016</c:v>
                </c:pt>
                <c:pt idx="8065">
                  <c:v>38017</c:v>
                </c:pt>
                <c:pt idx="8066">
                  <c:v>38018</c:v>
                </c:pt>
                <c:pt idx="8067">
                  <c:v>38019</c:v>
                </c:pt>
                <c:pt idx="8068">
                  <c:v>38020</c:v>
                </c:pt>
                <c:pt idx="8069">
                  <c:v>38021</c:v>
                </c:pt>
                <c:pt idx="8070">
                  <c:v>38022</c:v>
                </c:pt>
                <c:pt idx="8071">
                  <c:v>38023</c:v>
                </c:pt>
                <c:pt idx="8072">
                  <c:v>38024</c:v>
                </c:pt>
                <c:pt idx="8073">
                  <c:v>38025</c:v>
                </c:pt>
                <c:pt idx="8074">
                  <c:v>38026</c:v>
                </c:pt>
                <c:pt idx="8075">
                  <c:v>38027</c:v>
                </c:pt>
                <c:pt idx="8076">
                  <c:v>38028</c:v>
                </c:pt>
                <c:pt idx="8077">
                  <c:v>38029</c:v>
                </c:pt>
                <c:pt idx="8078">
                  <c:v>38030</c:v>
                </c:pt>
                <c:pt idx="8079">
                  <c:v>38031</c:v>
                </c:pt>
                <c:pt idx="8080">
                  <c:v>38032</c:v>
                </c:pt>
                <c:pt idx="8081">
                  <c:v>38033</c:v>
                </c:pt>
                <c:pt idx="8082">
                  <c:v>38034</c:v>
                </c:pt>
                <c:pt idx="8083">
                  <c:v>38035</c:v>
                </c:pt>
                <c:pt idx="8084">
                  <c:v>38036</c:v>
                </c:pt>
                <c:pt idx="8085">
                  <c:v>38037</c:v>
                </c:pt>
                <c:pt idx="8086">
                  <c:v>38038</c:v>
                </c:pt>
                <c:pt idx="8087">
                  <c:v>38039</c:v>
                </c:pt>
                <c:pt idx="8088">
                  <c:v>38040</c:v>
                </c:pt>
                <c:pt idx="8089">
                  <c:v>38041</c:v>
                </c:pt>
                <c:pt idx="8090">
                  <c:v>38042</c:v>
                </c:pt>
                <c:pt idx="8091">
                  <c:v>38043</c:v>
                </c:pt>
                <c:pt idx="8092">
                  <c:v>38044</c:v>
                </c:pt>
                <c:pt idx="8093">
                  <c:v>38045</c:v>
                </c:pt>
                <c:pt idx="8094">
                  <c:v>38046</c:v>
                </c:pt>
                <c:pt idx="8095">
                  <c:v>38047</c:v>
                </c:pt>
                <c:pt idx="8096">
                  <c:v>38048</c:v>
                </c:pt>
                <c:pt idx="8097">
                  <c:v>38049</c:v>
                </c:pt>
                <c:pt idx="8098">
                  <c:v>38050</c:v>
                </c:pt>
                <c:pt idx="8099">
                  <c:v>38051</c:v>
                </c:pt>
                <c:pt idx="8100">
                  <c:v>38052</c:v>
                </c:pt>
                <c:pt idx="8101">
                  <c:v>38053</c:v>
                </c:pt>
                <c:pt idx="8102">
                  <c:v>38054</c:v>
                </c:pt>
                <c:pt idx="8103">
                  <c:v>38055</c:v>
                </c:pt>
                <c:pt idx="8104">
                  <c:v>38056</c:v>
                </c:pt>
                <c:pt idx="8105">
                  <c:v>38057</c:v>
                </c:pt>
                <c:pt idx="8106">
                  <c:v>38058</c:v>
                </c:pt>
                <c:pt idx="8107">
                  <c:v>38059</c:v>
                </c:pt>
                <c:pt idx="8108">
                  <c:v>38060</c:v>
                </c:pt>
                <c:pt idx="8109">
                  <c:v>38061</c:v>
                </c:pt>
                <c:pt idx="8110">
                  <c:v>38062</c:v>
                </c:pt>
                <c:pt idx="8111">
                  <c:v>38063</c:v>
                </c:pt>
                <c:pt idx="8112">
                  <c:v>38064</c:v>
                </c:pt>
                <c:pt idx="8113">
                  <c:v>38065</c:v>
                </c:pt>
                <c:pt idx="8114">
                  <c:v>38066</c:v>
                </c:pt>
                <c:pt idx="8115">
                  <c:v>38067</c:v>
                </c:pt>
                <c:pt idx="8116">
                  <c:v>38068</c:v>
                </c:pt>
                <c:pt idx="8117">
                  <c:v>38069</c:v>
                </c:pt>
                <c:pt idx="8118">
                  <c:v>38070</c:v>
                </c:pt>
                <c:pt idx="8119">
                  <c:v>38071</c:v>
                </c:pt>
                <c:pt idx="8120">
                  <c:v>38072</c:v>
                </c:pt>
                <c:pt idx="8121">
                  <c:v>38073</c:v>
                </c:pt>
                <c:pt idx="8122">
                  <c:v>38074</c:v>
                </c:pt>
                <c:pt idx="8123">
                  <c:v>38075</c:v>
                </c:pt>
                <c:pt idx="8124">
                  <c:v>38076</c:v>
                </c:pt>
                <c:pt idx="8125">
                  <c:v>38077</c:v>
                </c:pt>
                <c:pt idx="8126">
                  <c:v>38078</c:v>
                </c:pt>
                <c:pt idx="8127">
                  <c:v>38079</c:v>
                </c:pt>
                <c:pt idx="8128">
                  <c:v>38080</c:v>
                </c:pt>
                <c:pt idx="8129">
                  <c:v>38081</c:v>
                </c:pt>
                <c:pt idx="8130">
                  <c:v>38082</c:v>
                </c:pt>
                <c:pt idx="8131">
                  <c:v>38083</c:v>
                </c:pt>
                <c:pt idx="8132">
                  <c:v>38084</c:v>
                </c:pt>
                <c:pt idx="8133">
                  <c:v>38085</c:v>
                </c:pt>
                <c:pt idx="8134">
                  <c:v>38086</c:v>
                </c:pt>
                <c:pt idx="8135">
                  <c:v>38087</c:v>
                </c:pt>
                <c:pt idx="8136">
                  <c:v>38088</c:v>
                </c:pt>
                <c:pt idx="8137">
                  <c:v>38089</c:v>
                </c:pt>
                <c:pt idx="8138">
                  <c:v>38090</c:v>
                </c:pt>
                <c:pt idx="8139">
                  <c:v>38091</c:v>
                </c:pt>
                <c:pt idx="8140">
                  <c:v>38092</c:v>
                </c:pt>
                <c:pt idx="8141">
                  <c:v>38093</c:v>
                </c:pt>
                <c:pt idx="8142">
                  <c:v>38094</c:v>
                </c:pt>
                <c:pt idx="8143">
                  <c:v>38095</c:v>
                </c:pt>
                <c:pt idx="8144">
                  <c:v>38096</c:v>
                </c:pt>
                <c:pt idx="8145">
                  <c:v>38097</c:v>
                </c:pt>
                <c:pt idx="8146">
                  <c:v>38098</c:v>
                </c:pt>
                <c:pt idx="8147">
                  <c:v>38099</c:v>
                </c:pt>
                <c:pt idx="8148">
                  <c:v>38100</c:v>
                </c:pt>
                <c:pt idx="8149">
                  <c:v>38101</c:v>
                </c:pt>
                <c:pt idx="8150">
                  <c:v>38102</c:v>
                </c:pt>
                <c:pt idx="8151">
                  <c:v>38103</c:v>
                </c:pt>
                <c:pt idx="8152">
                  <c:v>38104</c:v>
                </c:pt>
                <c:pt idx="8153">
                  <c:v>38105</c:v>
                </c:pt>
                <c:pt idx="8154">
                  <c:v>38106</c:v>
                </c:pt>
                <c:pt idx="8155">
                  <c:v>38107</c:v>
                </c:pt>
                <c:pt idx="8156">
                  <c:v>38108</c:v>
                </c:pt>
                <c:pt idx="8157">
                  <c:v>38109</c:v>
                </c:pt>
                <c:pt idx="8158">
                  <c:v>38110</c:v>
                </c:pt>
                <c:pt idx="8159">
                  <c:v>38111</c:v>
                </c:pt>
                <c:pt idx="8160">
                  <c:v>38112</c:v>
                </c:pt>
                <c:pt idx="8161">
                  <c:v>38113</c:v>
                </c:pt>
                <c:pt idx="8162">
                  <c:v>38114</c:v>
                </c:pt>
                <c:pt idx="8163">
                  <c:v>38115</c:v>
                </c:pt>
                <c:pt idx="8164">
                  <c:v>38116</c:v>
                </c:pt>
                <c:pt idx="8165">
                  <c:v>38117</c:v>
                </c:pt>
                <c:pt idx="8166">
                  <c:v>38118</c:v>
                </c:pt>
                <c:pt idx="8167">
                  <c:v>38119</c:v>
                </c:pt>
                <c:pt idx="8168">
                  <c:v>38120</c:v>
                </c:pt>
                <c:pt idx="8169">
                  <c:v>38121</c:v>
                </c:pt>
                <c:pt idx="8170">
                  <c:v>38122</c:v>
                </c:pt>
                <c:pt idx="8171">
                  <c:v>38123</c:v>
                </c:pt>
                <c:pt idx="8172">
                  <c:v>38124</c:v>
                </c:pt>
                <c:pt idx="8173">
                  <c:v>38125</c:v>
                </c:pt>
                <c:pt idx="8174">
                  <c:v>38126</c:v>
                </c:pt>
                <c:pt idx="8175">
                  <c:v>38127</c:v>
                </c:pt>
                <c:pt idx="8176">
                  <c:v>38128</c:v>
                </c:pt>
                <c:pt idx="8177">
                  <c:v>38129</c:v>
                </c:pt>
                <c:pt idx="8178">
                  <c:v>38130</c:v>
                </c:pt>
                <c:pt idx="8179">
                  <c:v>38131</c:v>
                </c:pt>
                <c:pt idx="8180">
                  <c:v>38132</c:v>
                </c:pt>
                <c:pt idx="8181">
                  <c:v>38133</c:v>
                </c:pt>
                <c:pt idx="8182">
                  <c:v>38134</c:v>
                </c:pt>
                <c:pt idx="8183">
                  <c:v>38135</c:v>
                </c:pt>
                <c:pt idx="8184">
                  <c:v>38136</c:v>
                </c:pt>
                <c:pt idx="8185">
                  <c:v>38137</c:v>
                </c:pt>
                <c:pt idx="8186">
                  <c:v>38138</c:v>
                </c:pt>
                <c:pt idx="8187">
                  <c:v>38139</c:v>
                </c:pt>
                <c:pt idx="8188">
                  <c:v>38140</c:v>
                </c:pt>
                <c:pt idx="8189">
                  <c:v>38141</c:v>
                </c:pt>
                <c:pt idx="8190">
                  <c:v>38142</c:v>
                </c:pt>
                <c:pt idx="8191">
                  <c:v>38143</c:v>
                </c:pt>
                <c:pt idx="8192">
                  <c:v>38144</c:v>
                </c:pt>
                <c:pt idx="8193">
                  <c:v>38145</c:v>
                </c:pt>
                <c:pt idx="8194">
                  <c:v>38146</c:v>
                </c:pt>
                <c:pt idx="8195">
                  <c:v>38147</c:v>
                </c:pt>
                <c:pt idx="8196">
                  <c:v>38148</c:v>
                </c:pt>
                <c:pt idx="8197">
                  <c:v>38149</c:v>
                </c:pt>
                <c:pt idx="8198">
                  <c:v>38150</c:v>
                </c:pt>
                <c:pt idx="8199">
                  <c:v>38151</c:v>
                </c:pt>
                <c:pt idx="8200">
                  <c:v>38152</c:v>
                </c:pt>
                <c:pt idx="8201">
                  <c:v>38153</c:v>
                </c:pt>
                <c:pt idx="8202">
                  <c:v>38154</c:v>
                </c:pt>
                <c:pt idx="8203">
                  <c:v>38155</c:v>
                </c:pt>
                <c:pt idx="8204">
                  <c:v>38156</c:v>
                </c:pt>
                <c:pt idx="8205">
                  <c:v>38157</c:v>
                </c:pt>
                <c:pt idx="8206">
                  <c:v>38158</c:v>
                </c:pt>
                <c:pt idx="8207">
                  <c:v>38159</c:v>
                </c:pt>
                <c:pt idx="8208">
                  <c:v>38160</c:v>
                </c:pt>
                <c:pt idx="8209">
                  <c:v>38161</c:v>
                </c:pt>
                <c:pt idx="8210">
                  <c:v>38162</c:v>
                </c:pt>
                <c:pt idx="8211">
                  <c:v>38163</c:v>
                </c:pt>
                <c:pt idx="8212">
                  <c:v>38164</c:v>
                </c:pt>
                <c:pt idx="8213">
                  <c:v>38165</c:v>
                </c:pt>
                <c:pt idx="8214">
                  <c:v>38166</c:v>
                </c:pt>
                <c:pt idx="8215">
                  <c:v>38167</c:v>
                </c:pt>
                <c:pt idx="8216">
                  <c:v>38168</c:v>
                </c:pt>
                <c:pt idx="8217">
                  <c:v>38169</c:v>
                </c:pt>
                <c:pt idx="8218">
                  <c:v>38170</c:v>
                </c:pt>
                <c:pt idx="8219">
                  <c:v>38171</c:v>
                </c:pt>
                <c:pt idx="8220">
                  <c:v>38172</c:v>
                </c:pt>
                <c:pt idx="8221">
                  <c:v>38173</c:v>
                </c:pt>
                <c:pt idx="8222">
                  <c:v>38174</c:v>
                </c:pt>
                <c:pt idx="8223">
                  <c:v>38175</c:v>
                </c:pt>
                <c:pt idx="8224">
                  <c:v>38176</c:v>
                </c:pt>
                <c:pt idx="8225">
                  <c:v>38177</c:v>
                </c:pt>
                <c:pt idx="8226">
                  <c:v>38178</c:v>
                </c:pt>
                <c:pt idx="8227">
                  <c:v>38179</c:v>
                </c:pt>
                <c:pt idx="8228">
                  <c:v>38180</c:v>
                </c:pt>
                <c:pt idx="8229">
                  <c:v>38181</c:v>
                </c:pt>
                <c:pt idx="8230">
                  <c:v>38182</c:v>
                </c:pt>
                <c:pt idx="8231">
                  <c:v>38183</c:v>
                </c:pt>
                <c:pt idx="8232">
                  <c:v>38184</c:v>
                </c:pt>
                <c:pt idx="8233">
                  <c:v>38185</c:v>
                </c:pt>
                <c:pt idx="8234">
                  <c:v>38186</c:v>
                </c:pt>
                <c:pt idx="8235">
                  <c:v>38187</c:v>
                </c:pt>
                <c:pt idx="8236">
                  <c:v>38188</c:v>
                </c:pt>
                <c:pt idx="8237">
                  <c:v>38189</c:v>
                </c:pt>
                <c:pt idx="8238">
                  <c:v>38190</c:v>
                </c:pt>
                <c:pt idx="8239">
                  <c:v>38191</c:v>
                </c:pt>
                <c:pt idx="8240">
                  <c:v>38192</c:v>
                </c:pt>
                <c:pt idx="8241">
                  <c:v>38193</c:v>
                </c:pt>
                <c:pt idx="8242">
                  <c:v>38194</c:v>
                </c:pt>
                <c:pt idx="8243">
                  <c:v>38195</c:v>
                </c:pt>
                <c:pt idx="8244">
                  <c:v>38196</c:v>
                </c:pt>
                <c:pt idx="8245">
                  <c:v>38197</c:v>
                </c:pt>
                <c:pt idx="8246">
                  <c:v>38198</c:v>
                </c:pt>
                <c:pt idx="8247">
                  <c:v>38199</c:v>
                </c:pt>
                <c:pt idx="8248">
                  <c:v>38200</c:v>
                </c:pt>
                <c:pt idx="8249">
                  <c:v>38201</c:v>
                </c:pt>
                <c:pt idx="8250">
                  <c:v>38202</c:v>
                </c:pt>
                <c:pt idx="8251">
                  <c:v>38203</c:v>
                </c:pt>
                <c:pt idx="8252">
                  <c:v>38204</c:v>
                </c:pt>
                <c:pt idx="8253">
                  <c:v>38205</c:v>
                </c:pt>
                <c:pt idx="8254">
                  <c:v>38206</c:v>
                </c:pt>
                <c:pt idx="8255">
                  <c:v>38207</c:v>
                </c:pt>
                <c:pt idx="8256">
                  <c:v>38208</c:v>
                </c:pt>
                <c:pt idx="8257">
                  <c:v>38209</c:v>
                </c:pt>
                <c:pt idx="8258">
                  <c:v>38210</c:v>
                </c:pt>
                <c:pt idx="8259">
                  <c:v>38211</c:v>
                </c:pt>
                <c:pt idx="8260">
                  <c:v>38212</c:v>
                </c:pt>
                <c:pt idx="8261">
                  <c:v>38213</c:v>
                </c:pt>
                <c:pt idx="8262">
                  <c:v>38214</c:v>
                </c:pt>
                <c:pt idx="8263">
                  <c:v>38215</c:v>
                </c:pt>
                <c:pt idx="8264">
                  <c:v>38216</c:v>
                </c:pt>
                <c:pt idx="8265">
                  <c:v>38217</c:v>
                </c:pt>
                <c:pt idx="8266">
                  <c:v>38218</c:v>
                </c:pt>
                <c:pt idx="8267">
                  <c:v>38219</c:v>
                </c:pt>
                <c:pt idx="8268">
                  <c:v>38220</c:v>
                </c:pt>
                <c:pt idx="8269">
                  <c:v>38221</c:v>
                </c:pt>
                <c:pt idx="8270">
                  <c:v>38222</c:v>
                </c:pt>
                <c:pt idx="8271">
                  <c:v>38223</c:v>
                </c:pt>
                <c:pt idx="8272">
                  <c:v>38224</c:v>
                </c:pt>
                <c:pt idx="8273">
                  <c:v>38225</c:v>
                </c:pt>
                <c:pt idx="8274">
                  <c:v>38226</c:v>
                </c:pt>
                <c:pt idx="8275">
                  <c:v>38227</c:v>
                </c:pt>
                <c:pt idx="8276">
                  <c:v>38228</c:v>
                </c:pt>
                <c:pt idx="8277">
                  <c:v>38229</c:v>
                </c:pt>
                <c:pt idx="8278">
                  <c:v>38230</c:v>
                </c:pt>
                <c:pt idx="8279">
                  <c:v>38231</c:v>
                </c:pt>
                <c:pt idx="8280">
                  <c:v>38232</c:v>
                </c:pt>
                <c:pt idx="8281">
                  <c:v>38233</c:v>
                </c:pt>
                <c:pt idx="8282">
                  <c:v>38234</c:v>
                </c:pt>
                <c:pt idx="8283">
                  <c:v>38235</c:v>
                </c:pt>
                <c:pt idx="8284">
                  <c:v>38236</c:v>
                </c:pt>
                <c:pt idx="8285">
                  <c:v>38237</c:v>
                </c:pt>
                <c:pt idx="8286">
                  <c:v>38238</c:v>
                </c:pt>
                <c:pt idx="8287">
                  <c:v>38239</c:v>
                </c:pt>
                <c:pt idx="8288">
                  <c:v>38240</c:v>
                </c:pt>
                <c:pt idx="8289">
                  <c:v>38241</c:v>
                </c:pt>
                <c:pt idx="8290">
                  <c:v>38242</c:v>
                </c:pt>
                <c:pt idx="8291">
                  <c:v>38243</c:v>
                </c:pt>
                <c:pt idx="8292">
                  <c:v>38244</c:v>
                </c:pt>
                <c:pt idx="8293">
                  <c:v>38245</c:v>
                </c:pt>
                <c:pt idx="8294">
                  <c:v>38246</c:v>
                </c:pt>
                <c:pt idx="8295">
                  <c:v>38247</c:v>
                </c:pt>
                <c:pt idx="8296">
                  <c:v>38248</c:v>
                </c:pt>
                <c:pt idx="8297">
                  <c:v>38249</c:v>
                </c:pt>
                <c:pt idx="8298">
                  <c:v>38250</c:v>
                </c:pt>
                <c:pt idx="8299">
                  <c:v>38251</c:v>
                </c:pt>
                <c:pt idx="8300">
                  <c:v>38252</c:v>
                </c:pt>
                <c:pt idx="8301">
                  <c:v>38253</c:v>
                </c:pt>
                <c:pt idx="8302">
                  <c:v>38254</c:v>
                </c:pt>
                <c:pt idx="8303">
                  <c:v>38255</c:v>
                </c:pt>
                <c:pt idx="8304">
                  <c:v>38256</c:v>
                </c:pt>
                <c:pt idx="8305">
                  <c:v>38257</c:v>
                </c:pt>
                <c:pt idx="8306">
                  <c:v>38258</c:v>
                </c:pt>
                <c:pt idx="8307">
                  <c:v>38259</c:v>
                </c:pt>
                <c:pt idx="8308">
                  <c:v>38260</c:v>
                </c:pt>
                <c:pt idx="8309">
                  <c:v>38261</c:v>
                </c:pt>
                <c:pt idx="8310">
                  <c:v>38262</c:v>
                </c:pt>
                <c:pt idx="8311">
                  <c:v>38263</c:v>
                </c:pt>
                <c:pt idx="8312">
                  <c:v>38264</c:v>
                </c:pt>
                <c:pt idx="8313">
                  <c:v>38265</c:v>
                </c:pt>
                <c:pt idx="8314">
                  <c:v>38266</c:v>
                </c:pt>
                <c:pt idx="8315">
                  <c:v>38267</c:v>
                </c:pt>
                <c:pt idx="8316">
                  <c:v>38268</c:v>
                </c:pt>
                <c:pt idx="8317">
                  <c:v>38269</c:v>
                </c:pt>
                <c:pt idx="8318">
                  <c:v>38270</c:v>
                </c:pt>
                <c:pt idx="8319">
                  <c:v>38271</c:v>
                </c:pt>
                <c:pt idx="8320">
                  <c:v>38272</c:v>
                </c:pt>
                <c:pt idx="8321">
                  <c:v>38273</c:v>
                </c:pt>
                <c:pt idx="8322">
                  <c:v>38274</c:v>
                </c:pt>
                <c:pt idx="8323">
                  <c:v>38275</c:v>
                </c:pt>
                <c:pt idx="8324">
                  <c:v>38276</c:v>
                </c:pt>
                <c:pt idx="8325">
                  <c:v>38277</c:v>
                </c:pt>
                <c:pt idx="8326">
                  <c:v>38278</c:v>
                </c:pt>
                <c:pt idx="8327">
                  <c:v>38279</c:v>
                </c:pt>
                <c:pt idx="8328">
                  <c:v>38280</c:v>
                </c:pt>
                <c:pt idx="8329">
                  <c:v>38281</c:v>
                </c:pt>
                <c:pt idx="8330">
                  <c:v>38282</c:v>
                </c:pt>
                <c:pt idx="8331">
                  <c:v>38283</c:v>
                </c:pt>
                <c:pt idx="8332">
                  <c:v>38284</c:v>
                </c:pt>
                <c:pt idx="8333">
                  <c:v>38285</c:v>
                </c:pt>
                <c:pt idx="8334">
                  <c:v>38286</c:v>
                </c:pt>
                <c:pt idx="8335">
                  <c:v>38287</c:v>
                </c:pt>
                <c:pt idx="8336">
                  <c:v>38288</c:v>
                </c:pt>
                <c:pt idx="8337">
                  <c:v>38289</c:v>
                </c:pt>
                <c:pt idx="8338">
                  <c:v>38290</c:v>
                </c:pt>
                <c:pt idx="8339">
                  <c:v>38291</c:v>
                </c:pt>
                <c:pt idx="8340">
                  <c:v>38292</c:v>
                </c:pt>
                <c:pt idx="8341">
                  <c:v>38293</c:v>
                </c:pt>
                <c:pt idx="8342">
                  <c:v>38294</c:v>
                </c:pt>
                <c:pt idx="8343">
                  <c:v>38295</c:v>
                </c:pt>
                <c:pt idx="8344">
                  <c:v>38296</c:v>
                </c:pt>
                <c:pt idx="8345">
                  <c:v>38297</c:v>
                </c:pt>
                <c:pt idx="8346">
                  <c:v>38298</c:v>
                </c:pt>
                <c:pt idx="8347">
                  <c:v>38299</c:v>
                </c:pt>
                <c:pt idx="8348">
                  <c:v>38300</c:v>
                </c:pt>
                <c:pt idx="8349">
                  <c:v>38301</c:v>
                </c:pt>
                <c:pt idx="8350">
                  <c:v>38302</c:v>
                </c:pt>
                <c:pt idx="8351">
                  <c:v>38303</c:v>
                </c:pt>
                <c:pt idx="8352">
                  <c:v>38304</c:v>
                </c:pt>
                <c:pt idx="8353">
                  <c:v>38305</c:v>
                </c:pt>
                <c:pt idx="8354">
                  <c:v>38306</c:v>
                </c:pt>
                <c:pt idx="8355">
                  <c:v>38307</c:v>
                </c:pt>
                <c:pt idx="8356">
                  <c:v>38308</c:v>
                </c:pt>
                <c:pt idx="8357">
                  <c:v>38309</c:v>
                </c:pt>
                <c:pt idx="8358">
                  <c:v>38310</c:v>
                </c:pt>
                <c:pt idx="8359">
                  <c:v>38311</c:v>
                </c:pt>
                <c:pt idx="8360">
                  <c:v>38312</c:v>
                </c:pt>
                <c:pt idx="8361">
                  <c:v>38313</c:v>
                </c:pt>
                <c:pt idx="8362">
                  <c:v>38314</c:v>
                </c:pt>
                <c:pt idx="8363">
                  <c:v>38315</c:v>
                </c:pt>
                <c:pt idx="8364">
                  <c:v>38316</c:v>
                </c:pt>
                <c:pt idx="8365">
                  <c:v>38317</c:v>
                </c:pt>
                <c:pt idx="8366">
                  <c:v>38318</c:v>
                </c:pt>
                <c:pt idx="8367">
                  <c:v>38319</c:v>
                </c:pt>
                <c:pt idx="8368">
                  <c:v>38320</c:v>
                </c:pt>
                <c:pt idx="8369">
                  <c:v>38321</c:v>
                </c:pt>
                <c:pt idx="8370">
                  <c:v>38322</c:v>
                </c:pt>
                <c:pt idx="8371">
                  <c:v>38323</c:v>
                </c:pt>
                <c:pt idx="8372">
                  <c:v>38324</c:v>
                </c:pt>
                <c:pt idx="8373">
                  <c:v>38325</c:v>
                </c:pt>
                <c:pt idx="8374">
                  <c:v>38326</c:v>
                </c:pt>
                <c:pt idx="8375">
                  <c:v>38327</c:v>
                </c:pt>
                <c:pt idx="8376">
                  <c:v>38328</c:v>
                </c:pt>
                <c:pt idx="8377">
                  <c:v>38329</c:v>
                </c:pt>
                <c:pt idx="8378">
                  <c:v>38330</c:v>
                </c:pt>
                <c:pt idx="8379">
                  <c:v>38331</c:v>
                </c:pt>
                <c:pt idx="8380">
                  <c:v>38332</c:v>
                </c:pt>
                <c:pt idx="8381">
                  <c:v>38333</c:v>
                </c:pt>
                <c:pt idx="8382">
                  <c:v>38334</c:v>
                </c:pt>
                <c:pt idx="8383">
                  <c:v>38335</c:v>
                </c:pt>
                <c:pt idx="8384">
                  <c:v>38336</c:v>
                </c:pt>
                <c:pt idx="8385">
                  <c:v>38337</c:v>
                </c:pt>
                <c:pt idx="8386">
                  <c:v>38338</c:v>
                </c:pt>
                <c:pt idx="8387">
                  <c:v>38339</c:v>
                </c:pt>
                <c:pt idx="8388">
                  <c:v>38340</c:v>
                </c:pt>
                <c:pt idx="8389">
                  <c:v>38341</c:v>
                </c:pt>
                <c:pt idx="8390">
                  <c:v>38342</c:v>
                </c:pt>
                <c:pt idx="8391">
                  <c:v>38343</c:v>
                </c:pt>
                <c:pt idx="8392">
                  <c:v>38344</c:v>
                </c:pt>
                <c:pt idx="8393">
                  <c:v>38345</c:v>
                </c:pt>
                <c:pt idx="8394">
                  <c:v>38346</c:v>
                </c:pt>
                <c:pt idx="8395">
                  <c:v>38347</c:v>
                </c:pt>
                <c:pt idx="8396">
                  <c:v>38348</c:v>
                </c:pt>
                <c:pt idx="8397">
                  <c:v>38349</c:v>
                </c:pt>
                <c:pt idx="8398">
                  <c:v>38350</c:v>
                </c:pt>
                <c:pt idx="8399">
                  <c:v>38351</c:v>
                </c:pt>
                <c:pt idx="8400">
                  <c:v>38352</c:v>
                </c:pt>
                <c:pt idx="8401">
                  <c:v>38353</c:v>
                </c:pt>
                <c:pt idx="8402">
                  <c:v>38354</c:v>
                </c:pt>
                <c:pt idx="8403">
                  <c:v>38355</c:v>
                </c:pt>
                <c:pt idx="8404">
                  <c:v>38356</c:v>
                </c:pt>
                <c:pt idx="8405">
                  <c:v>38357</c:v>
                </c:pt>
                <c:pt idx="8406">
                  <c:v>38358</c:v>
                </c:pt>
                <c:pt idx="8407">
                  <c:v>38359</c:v>
                </c:pt>
                <c:pt idx="8408">
                  <c:v>38360</c:v>
                </c:pt>
                <c:pt idx="8409">
                  <c:v>38361</c:v>
                </c:pt>
                <c:pt idx="8410">
                  <c:v>38362</c:v>
                </c:pt>
                <c:pt idx="8411">
                  <c:v>38363</c:v>
                </c:pt>
                <c:pt idx="8412">
                  <c:v>38364</c:v>
                </c:pt>
                <c:pt idx="8413">
                  <c:v>38365</c:v>
                </c:pt>
                <c:pt idx="8414">
                  <c:v>38366</c:v>
                </c:pt>
                <c:pt idx="8415">
                  <c:v>38367</c:v>
                </c:pt>
                <c:pt idx="8416">
                  <c:v>38368</c:v>
                </c:pt>
                <c:pt idx="8417">
                  <c:v>38369</c:v>
                </c:pt>
                <c:pt idx="8418">
                  <c:v>38370</c:v>
                </c:pt>
                <c:pt idx="8419">
                  <c:v>38371</c:v>
                </c:pt>
                <c:pt idx="8420">
                  <c:v>38372</c:v>
                </c:pt>
                <c:pt idx="8421">
                  <c:v>38373</c:v>
                </c:pt>
                <c:pt idx="8422">
                  <c:v>38374</c:v>
                </c:pt>
                <c:pt idx="8423">
                  <c:v>38375</c:v>
                </c:pt>
                <c:pt idx="8424">
                  <c:v>38376</c:v>
                </c:pt>
                <c:pt idx="8425">
                  <c:v>38377</c:v>
                </c:pt>
                <c:pt idx="8426">
                  <c:v>38378</c:v>
                </c:pt>
                <c:pt idx="8427">
                  <c:v>38379</c:v>
                </c:pt>
                <c:pt idx="8428">
                  <c:v>38380</c:v>
                </c:pt>
                <c:pt idx="8429">
                  <c:v>38381</c:v>
                </c:pt>
                <c:pt idx="8430">
                  <c:v>38382</c:v>
                </c:pt>
                <c:pt idx="8431">
                  <c:v>38383</c:v>
                </c:pt>
                <c:pt idx="8432">
                  <c:v>38384</c:v>
                </c:pt>
                <c:pt idx="8433">
                  <c:v>38385</c:v>
                </c:pt>
                <c:pt idx="8434">
                  <c:v>38386</c:v>
                </c:pt>
                <c:pt idx="8435">
                  <c:v>38387</c:v>
                </c:pt>
                <c:pt idx="8436">
                  <c:v>38388</c:v>
                </c:pt>
                <c:pt idx="8437">
                  <c:v>38389</c:v>
                </c:pt>
                <c:pt idx="8438">
                  <c:v>38390</c:v>
                </c:pt>
                <c:pt idx="8439">
                  <c:v>38391</c:v>
                </c:pt>
                <c:pt idx="8440">
                  <c:v>38392</c:v>
                </c:pt>
                <c:pt idx="8441">
                  <c:v>38393</c:v>
                </c:pt>
                <c:pt idx="8442">
                  <c:v>38394</c:v>
                </c:pt>
                <c:pt idx="8443">
                  <c:v>38395</c:v>
                </c:pt>
                <c:pt idx="8444">
                  <c:v>38396</c:v>
                </c:pt>
                <c:pt idx="8445">
                  <c:v>38397</c:v>
                </c:pt>
                <c:pt idx="8446">
                  <c:v>38398</c:v>
                </c:pt>
                <c:pt idx="8447">
                  <c:v>38399</c:v>
                </c:pt>
                <c:pt idx="8448">
                  <c:v>38400</c:v>
                </c:pt>
                <c:pt idx="8449">
                  <c:v>38401</c:v>
                </c:pt>
                <c:pt idx="8450">
                  <c:v>38402</c:v>
                </c:pt>
                <c:pt idx="8451">
                  <c:v>38403</c:v>
                </c:pt>
                <c:pt idx="8452">
                  <c:v>38404</c:v>
                </c:pt>
                <c:pt idx="8453">
                  <c:v>38405</c:v>
                </c:pt>
                <c:pt idx="8454">
                  <c:v>38406</c:v>
                </c:pt>
                <c:pt idx="8455">
                  <c:v>38407</c:v>
                </c:pt>
                <c:pt idx="8456">
                  <c:v>38408</c:v>
                </c:pt>
                <c:pt idx="8457">
                  <c:v>38409</c:v>
                </c:pt>
                <c:pt idx="8458">
                  <c:v>38410</c:v>
                </c:pt>
                <c:pt idx="8459">
                  <c:v>38411</c:v>
                </c:pt>
                <c:pt idx="8460">
                  <c:v>38412</c:v>
                </c:pt>
                <c:pt idx="8461">
                  <c:v>38413</c:v>
                </c:pt>
                <c:pt idx="8462">
                  <c:v>38414</c:v>
                </c:pt>
                <c:pt idx="8463">
                  <c:v>38415</c:v>
                </c:pt>
                <c:pt idx="8464">
                  <c:v>38416</c:v>
                </c:pt>
                <c:pt idx="8465">
                  <c:v>38417</c:v>
                </c:pt>
                <c:pt idx="8466">
                  <c:v>38418</c:v>
                </c:pt>
                <c:pt idx="8467">
                  <c:v>38419</c:v>
                </c:pt>
                <c:pt idx="8468">
                  <c:v>38420</c:v>
                </c:pt>
                <c:pt idx="8469">
                  <c:v>38421</c:v>
                </c:pt>
                <c:pt idx="8470">
                  <c:v>38422</c:v>
                </c:pt>
                <c:pt idx="8471">
                  <c:v>38423</c:v>
                </c:pt>
                <c:pt idx="8472">
                  <c:v>38424</c:v>
                </c:pt>
                <c:pt idx="8473">
                  <c:v>38425</c:v>
                </c:pt>
                <c:pt idx="8474">
                  <c:v>38426</c:v>
                </c:pt>
                <c:pt idx="8475">
                  <c:v>38427</c:v>
                </c:pt>
                <c:pt idx="8476">
                  <c:v>38428</c:v>
                </c:pt>
                <c:pt idx="8477">
                  <c:v>38429</c:v>
                </c:pt>
                <c:pt idx="8478">
                  <c:v>38430</c:v>
                </c:pt>
                <c:pt idx="8479">
                  <c:v>38431</c:v>
                </c:pt>
                <c:pt idx="8480">
                  <c:v>38432</c:v>
                </c:pt>
                <c:pt idx="8481">
                  <c:v>38433</c:v>
                </c:pt>
                <c:pt idx="8482">
                  <c:v>38434</c:v>
                </c:pt>
                <c:pt idx="8483">
                  <c:v>38435</c:v>
                </c:pt>
                <c:pt idx="8484">
                  <c:v>38436</c:v>
                </c:pt>
                <c:pt idx="8485">
                  <c:v>38437</c:v>
                </c:pt>
                <c:pt idx="8486">
                  <c:v>38438</c:v>
                </c:pt>
                <c:pt idx="8487">
                  <c:v>38439</c:v>
                </c:pt>
                <c:pt idx="8488">
                  <c:v>38440</c:v>
                </c:pt>
                <c:pt idx="8489">
                  <c:v>38441</c:v>
                </c:pt>
                <c:pt idx="8490">
                  <c:v>38442</c:v>
                </c:pt>
                <c:pt idx="8491">
                  <c:v>38443</c:v>
                </c:pt>
                <c:pt idx="8492">
                  <c:v>38444</c:v>
                </c:pt>
                <c:pt idx="8493">
                  <c:v>38445</c:v>
                </c:pt>
                <c:pt idx="8494">
                  <c:v>38446</c:v>
                </c:pt>
                <c:pt idx="8495">
                  <c:v>38447</c:v>
                </c:pt>
                <c:pt idx="8496">
                  <c:v>38448</c:v>
                </c:pt>
                <c:pt idx="8497">
                  <c:v>38449</c:v>
                </c:pt>
                <c:pt idx="8498">
                  <c:v>38450</c:v>
                </c:pt>
                <c:pt idx="8499">
                  <c:v>38451</c:v>
                </c:pt>
                <c:pt idx="8500">
                  <c:v>38452</c:v>
                </c:pt>
                <c:pt idx="8501">
                  <c:v>38453</c:v>
                </c:pt>
                <c:pt idx="8502">
                  <c:v>38454</c:v>
                </c:pt>
                <c:pt idx="8503">
                  <c:v>38455</c:v>
                </c:pt>
                <c:pt idx="8504">
                  <c:v>38456</c:v>
                </c:pt>
                <c:pt idx="8505">
                  <c:v>38457</c:v>
                </c:pt>
                <c:pt idx="8506">
                  <c:v>38458</c:v>
                </c:pt>
                <c:pt idx="8507">
                  <c:v>38459</c:v>
                </c:pt>
                <c:pt idx="8508">
                  <c:v>38460</c:v>
                </c:pt>
                <c:pt idx="8509">
                  <c:v>38461</c:v>
                </c:pt>
                <c:pt idx="8510">
                  <c:v>38462</c:v>
                </c:pt>
                <c:pt idx="8511">
                  <c:v>38463</c:v>
                </c:pt>
                <c:pt idx="8512">
                  <c:v>38464</c:v>
                </c:pt>
                <c:pt idx="8513">
                  <c:v>38465</c:v>
                </c:pt>
                <c:pt idx="8514">
                  <c:v>38466</c:v>
                </c:pt>
                <c:pt idx="8515">
                  <c:v>38467</c:v>
                </c:pt>
                <c:pt idx="8516">
                  <c:v>38468</c:v>
                </c:pt>
                <c:pt idx="8517">
                  <c:v>38469</c:v>
                </c:pt>
                <c:pt idx="8518">
                  <c:v>38470</c:v>
                </c:pt>
                <c:pt idx="8519">
                  <c:v>38471</c:v>
                </c:pt>
                <c:pt idx="8520">
                  <c:v>38472</c:v>
                </c:pt>
                <c:pt idx="8521">
                  <c:v>38473</c:v>
                </c:pt>
                <c:pt idx="8522">
                  <c:v>38474</c:v>
                </c:pt>
                <c:pt idx="8523">
                  <c:v>38475</c:v>
                </c:pt>
                <c:pt idx="8524">
                  <c:v>38476</c:v>
                </c:pt>
                <c:pt idx="8525">
                  <c:v>38477</c:v>
                </c:pt>
                <c:pt idx="8526">
                  <c:v>38478</c:v>
                </c:pt>
                <c:pt idx="8527">
                  <c:v>38479</c:v>
                </c:pt>
                <c:pt idx="8528">
                  <c:v>38480</c:v>
                </c:pt>
                <c:pt idx="8529">
                  <c:v>38481</c:v>
                </c:pt>
                <c:pt idx="8530">
                  <c:v>38482</c:v>
                </c:pt>
                <c:pt idx="8531">
                  <c:v>38483</c:v>
                </c:pt>
                <c:pt idx="8532">
                  <c:v>38484</c:v>
                </c:pt>
                <c:pt idx="8533">
                  <c:v>38485</c:v>
                </c:pt>
                <c:pt idx="8534">
                  <c:v>38486</c:v>
                </c:pt>
                <c:pt idx="8535">
                  <c:v>38487</c:v>
                </c:pt>
                <c:pt idx="8536">
                  <c:v>38488</c:v>
                </c:pt>
                <c:pt idx="8537">
                  <c:v>38489</c:v>
                </c:pt>
                <c:pt idx="8538">
                  <c:v>38490</c:v>
                </c:pt>
                <c:pt idx="8539">
                  <c:v>38491</c:v>
                </c:pt>
                <c:pt idx="8540">
                  <c:v>38492</c:v>
                </c:pt>
                <c:pt idx="8541">
                  <c:v>38493</c:v>
                </c:pt>
                <c:pt idx="8542">
                  <c:v>38494</c:v>
                </c:pt>
                <c:pt idx="8543">
                  <c:v>38495</c:v>
                </c:pt>
                <c:pt idx="8544">
                  <c:v>38496</c:v>
                </c:pt>
                <c:pt idx="8545">
                  <c:v>38497</c:v>
                </c:pt>
                <c:pt idx="8546">
                  <c:v>38498</c:v>
                </c:pt>
                <c:pt idx="8547">
                  <c:v>38499</c:v>
                </c:pt>
                <c:pt idx="8548">
                  <c:v>38500</c:v>
                </c:pt>
                <c:pt idx="8549">
                  <c:v>38501</c:v>
                </c:pt>
                <c:pt idx="8550">
                  <c:v>38502</c:v>
                </c:pt>
                <c:pt idx="8551">
                  <c:v>38503</c:v>
                </c:pt>
                <c:pt idx="8552">
                  <c:v>38504</c:v>
                </c:pt>
                <c:pt idx="8553">
                  <c:v>38505</c:v>
                </c:pt>
                <c:pt idx="8554">
                  <c:v>38506</c:v>
                </c:pt>
                <c:pt idx="8555">
                  <c:v>38507</c:v>
                </c:pt>
                <c:pt idx="8556">
                  <c:v>38508</c:v>
                </c:pt>
                <c:pt idx="8557">
                  <c:v>38509</c:v>
                </c:pt>
                <c:pt idx="8558">
                  <c:v>38510</c:v>
                </c:pt>
                <c:pt idx="8559">
                  <c:v>38511</c:v>
                </c:pt>
                <c:pt idx="8560">
                  <c:v>38512</c:v>
                </c:pt>
                <c:pt idx="8561">
                  <c:v>38513</c:v>
                </c:pt>
                <c:pt idx="8562">
                  <c:v>38514</c:v>
                </c:pt>
                <c:pt idx="8563">
                  <c:v>38515</c:v>
                </c:pt>
                <c:pt idx="8564">
                  <c:v>38516</c:v>
                </c:pt>
                <c:pt idx="8565">
                  <c:v>38517</c:v>
                </c:pt>
                <c:pt idx="8566">
                  <c:v>38518</c:v>
                </c:pt>
                <c:pt idx="8567">
                  <c:v>38519</c:v>
                </c:pt>
                <c:pt idx="8568">
                  <c:v>38520</c:v>
                </c:pt>
                <c:pt idx="8569">
                  <c:v>38521</c:v>
                </c:pt>
                <c:pt idx="8570">
                  <c:v>38522</c:v>
                </c:pt>
                <c:pt idx="8571">
                  <c:v>38523</c:v>
                </c:pt>
                <c:pt idx="8572">
                  <c:v>38524</c:v>
                </c:pt>
                <c:pt idx="8573">
                  <c:v>38525</c:v>
                </c:pt>
                <c:pt idx="8574">
                  <c:v>38526</c:v>
                </c:pt>
                <c:pt idx="8575">
                  <c:v>38527</c:v>
                </c:pt>
                <c:pt idx="8576">
                  <c:v>38528</c:v>
                </c:pt>
                <c:pt idx="8577">
                  <c:v>38529</c:v>
                </c:pt>
                <c:pt idx="8578">
                  <c:v>38530</c:v>
                </c:pt>
                <c:pt idx="8579">
                  <c:v>38531</c:v>
                </c:pt>
                <c:pt idx="8580">
                  <c:v>38532</c:v>
                </c:pt>
                <c:pt idx="8581">
                  <c:v>38533</c:v>
                </c:pt>
                <c:pt idx="8582">
                  <c:v>38534</c:v>
                </c:pt>
                <c:pt idx="8583">
                  <c:v>38535</c:v>
                </c:pt>
                <c:pt idx="8584">
                  <c:v>38536</c:v>
                </c:pt>
                <c:pt idx="8585">
                  <c:v>38537</c:v>
                </c:pt>
                <c:pt idx="8586">
                  <c:v>38538</c:v>
                </c:pt>
                <c:pt idx="8587">
                  <c:v>38539</c:v>
                </c:pt>
                <c:pt idx="8588">
                  <c:v>38540</c:v>
                </c:pt>
                <c:pt idx="8589">
                  <c:v>38541</c:v>
                </c:pt>
                <c:pt idx="8590">
                  <c:v>38542</c:v>
                </c:pt>
                <c:pt idx="8591">
                  <c:v>38543</c:v>
                </c:pt>
                <c:pt idx="8592">
                  <c:v>38544</c:v>
                </c:pt>
                <c:pt idx="8593">
                  <c:v>38545</c:v>
                </c:pt>
                <c:pt idx="8594">
                  <c:v>38546</c:v>
                </c:pt>
                <c:pt idx="8595">
                  <c:v>38547</c:v>
                </c:pt>
                <c:pt idx="8596">
                  <c:v>38548</c:v>
                </c:pt>
                <c:pt idx="8597">
                  <c:v>38549</c:v>
                </c:pt>
                <c:pt idx="8598">
                  <c:v>38550</c:v>
                </c:pt>
                <c:pt idx="8599">
                  <c:v>38551</c:v>
                </c:pt>
                <c:pt idx="8600">
                  <c:v>38552</c:v>
                </c:pt>
                <c:pt idx="8601">
                  <c:v>38553</c:v>
                </c:pt>
                <c:pt idx="8602">
                  <c:v>38554</c:v>
                </c:pt>
                <c:pt idx="8603">
                  <c:v>38555</c:v>
                </c:pt>
                <c:pt idx="8604">
                  <c:v>38556</c:v>
                </c:pt>
                <c:pt idx="8605">
                  <c:v>38557</c:v>
                </c:pt>
                <c:pt idx="8606">
                  <c:v>38558</c:v>
                </c:pt>
                <c:pt idx="8607">
                  <c:v>38559</c:v>
                </c:pt>
                <c:pt idx="8608">
                  <c:v>38560</c:v>
                </c:pt>
                <c:pt idx="8609">
                  <c:v>38561</c:v>
                </c:pt>
                <c:pt idx="8610">
                  <c:v>38562</c:v>
                </c:pt>
                <c:pt idx="8611">
                  <c:v>38563</c:v>
                </c:pt>
                <c:pt idx="8612">
                  <c:v>38564</c:v>
                </c:pt>
                <c:pt idx="8613">
                  <c:v>38565</c:v>
                </c:pt>
                <c:pt idx="8614">
                  <c:v>38566</c:v>
                </c:pt>
                <c:pt idx="8615">
                  <c:v>38567</c:v>
                </c:pt>
                <c:pt idx="8616">
                  <c:v>38568</c:v>
                </c:pt>
                <c:pt idx="8617">
                  <c:v>38569</c:v>
                </c:pt>
                <c:pt idx="8618">
                  <c:v>38570</c:v>
                </c:pt>
                <c:pt idx="8619">
                  <c:v>38571</c:v>
                </c:pt>
                <c:pt idx="8620">
                  <c:v>38572</c:v>
                </c:pt>
                <c:pt idx="8621">
                  <c:v>38573</c:v>
                </c:pt>
                <c:pt idx="8622">
                  <c:v>38574</c:v>
                </c:pt>
                <c:pt idx="8623">
                  <c:v>38575</c:v>
                </c:pt>
                <c:pt idx="8624">
                  <c:v>38576</c:v>
                </c:pt>
                <c:pt idx="8625">
                  <c:v>38577</c:v>
                </c:pt>
                <c:pt idx="8626">
                  <c:v>38578</c:v>
                </c:pt>
                <c:pt idx="8627">
                  <c:v>38579</c:v>
                </c:pt>
                <c:pt idx="8628">
                  <c:v>38580</c:v>
                </c:pt>
                <c:pt idx="8629">
                  <c:v>38581</c:v>
                </c:pt>
                <c:pt idx="8630">
                  <c:v>38582</c:v>
                </c:pt>
                <c:pt idx="8631">
                  <c:v>38583</c:v>
                </c:pt>
                <c:pt idx="8632">
                  <c:v>38584</c:v>
                </c:pt>
                <c:pt idx="8633">
                  <c:v>38585</c:v>
                </c:pt>
                <c:pt idx="8634">
                  <c:v>38586</c:v>
                </c:pt>
                <c:pt idx="8635">
                  <c:v>38587</c:v>
                </c:pt>
                <c:pt idx="8636">
                  <c:v>38588</c:v>
                </c:pt>
                <c:pt idx="8637">
                  <c:v>38589</c:v>
                </c:pt>
                <c:pt idx="8638">
                  <c:v>38590</c:v>
                </c:pt>
                <c:pt idx="8639">
                  <c:v>38591</c:v>
                </c:pt>
                <c:pt idx="8640">
                  <c:v>38592</c:v>
                </c:pt>
                <c:pt idx="8641">
                  <c:v>38593</c:v>
                </c:pt>
                <c:pt idx="8642">
                  <c:v>38594</c:v>
                </c:pt>
                <c:pt idx="8643">
                  <c:v>38595</c:v>
                </c:pt>
                <c:pt idx="8644">
                  <c:v>38596</c:v>
                </c:pt>
                <c:pt idx="8645">
                  <c:v>38597</c:v>
                </c:pt>
                <c:pt idx="8646">
                  <c:v>38598</c:v>
                </c:pt>
                <c:pt idx="8647">
                  <c:v>38599</c:v>
                </c:pt>
                <c:pt idx="8648">
                  <c:v>38600</c:v>
                </c:pt>
                <c:pt idx="8649">
                  <c:v>38601</c:v>
                </c:pt>
                <c:pt idx="8650">
                  <c:v>38602</c:v>
                </c:pt>
                <c:pt idx="8651">
                  <c:v>38603</c:v>
                </c:pt>
                <c:pt idx="8652">
                  <c:v>38604</c:v>
                </c:pt>
                <c:pt idx="8653">
                  <c:v>38605</c:v>
                </c:pt>
                <c:pt idx="8654">
                  <c:v>38606</c:v>
                </c:pt>
                <c:pt idx="8655">
                  <c:v>38607</c:v>
                </c:pt>
                <c:pt idx="8656">
                  <c:v>38608</c:v>
                </c:pt>
                <c:pt idx="8657">
                  <c:v>38609</c:v>
                </c:pt>
                <c:pt idx="8658">
                  <c:v>38610</c:v>
                </c:pt>
                <c:pt idx="8659">
                  <c:v>38611</c:v>
                </c:pt>
                <c:pt idx="8660">
                  <c:v>38612</c:v>
                </c:pt>
                <c:pt idx="8661">
                  <c:v>38613</c:v>
                </c:pt>
                <c:pt idx="8662">
                  <c:v>38614</c:v>
                </c:pt>
                <c:pt idx="8663">
                  <c:v>38615</c:v>
                </c:pt>
                <c:pt idx="8664">
                  <c:v>38616</c:v>
                </c:pt>
                <c:pt idx="8665">
                  <c:v>38617</c:v>
                </c:pt>
                <c:pt idx="8666">
                  <c:v>38618</c:v>
                </c:pt>
                <c:pt idx="8667">
                  <c:v>38619</c:v>
                </c:pt>
                <c:pt idx="8668">
                  <c:v>38620</c:v>
                </c:pt>
                <c:pt idx="8669">
                  <c:v>38621</c:v>
                </c:pt>
                <c:pt idx="8670">
                  <c:v>38622</c:v>
                </c:pt>
                <c:pt idx="8671">
                  <c:v>38623</c:v>
                </c:pt>
                <c:pt idx="8672">
                  <c:v>38624</c:v>
                </c:pt>
                <c:pt idx="8673">
                  <c:v>38625</c:v>
                </c:pt>
                <c:pt idx="8674">
                  <c:v>38626</c:v>
                </c:pt>
                <c:pt idx="8675">
                  <c:v>38627</c:v>
                </c:pt>
                <c:pt idx="8676">
                  <c:v>38628</c:v>
                </c:pt>
                <c:pt idx="8677">
                  <c:v>38629</c:v>
                </c:pt>
                <c:pt idx="8678">
                  <c:v>38630</c:v>
                </c:pt>
                <c:pt idx="8679">
                  <c:v>38631</c:v>
                </c:pt>
                <c:pt idx="8680">
                  <c:v>38632</c:v>
                </c:pt>
                <c:pt idx="8681">
                  <c:v>38633</c:v>
                </c:pt>
                <c:pt idx="8682">
                  <c:v>38634</c:v>
                </c:pt>
                <c:pt idx="8683">
                  <c:v>38635</c:v>
                </c:pt>
                <c:pt idx="8684">
                  <c:v>38636</c:v>
                </c:pt>
                <c:pt idx="8685">
                  <c:v>38637</c:v>
                </c:pt>
                <c:pt idx="8686">
                  <c:v>38638</c:v>
                </c:pt>
                <c:pt idx="8687">
                  <c:v>38639</c:v>
                </c:pt>
                <c:pt idx="8688">
                  <c:v>38640</c:v>
                </c:pt>
                <c:pt idx="8689">
                  <c:v>38641</c:v>
                </c:pt>
                <c:pt idx="8690">
                  <c:v>38642</c:v>
                </c:pt>
                <c:pt idx="8691">
                  <c:v>38643</c:v>
                </c:pt>
                <c:pt idx="8692">
                  <c:v>38644</c:v>
                </c:pt>
                <c:pt idx="8693">
                  <c:v>38645</c:v>
                </c:pt>
                <c:pt idx="8694">
                  <c:v>38646</c:v>
                </c:pt>
                <c:pt idx="8695">
                  <c:v>38647</c:v>
                </c:pt>
                <c:pt idx="8696">
                  <c:v>38648</c:v>
                </c:pt>
                <c:pt idx="8697">
                  <c:v>38649</c:v>
                </c:pt>
                <c:pt idx="8698">
                  <c:v>38650</c:v>
                </c:pt>
                <c:pt idx="8699">
                  <c:v>38651</c:v>
                </c:pt>
                <c:pt idx="8700">
                  <c:v>38652</c:v>
                </c:pt>
                <c:pt idx="8701">
                  <c:v>38653</c:v>
                </c:pt>
                <c:pt idx="8702">
                  <c:v>38654</c:v>
                </c:pt>
                <c:pt idx="8703">
                  <c:v>38655</c:v>
                </c:pt>
                <c:pt idx="8704">
                  <c:v>38656</c:v>
                </c:pt>
                <c:pt idx="8705">
                  <c:v>38657</c:v>
                </c:pt>
                <c:pt idx="8706">
                  <c:v>38658</c:v>
                </c:pt>
                <c:pt idx="8707">
                  <c:v>38659</c:v>
                </c:pt>
                <c:pt idx="8708">
                  <c:v>38660</c:v>
                </c:pt>
                <c:pt idx="8709">
                  <c:v>38661</c:v>
                </c:pt>
                <c:pt idx="8710">
                  <c:v>38662</c:v>
                </c:pt>
                <c:pt idx="8711">
                  <c:v>38663</c:v>
                </c:pt>
                <c:pt idx="8712">
                  <c:v>38664</c:v>
                </c:pt>
                <c:pt idx="8713">
                  <c:v>38665</c:v>
                </c:pt>
                <c:pt idx="8714">
                  <c:v>38666</c:v>
                </c:pt>
                <c:pt idx="8715">
                  <c:v>38667</c:v>
                </c:pt>
                <c:pt idx="8716">
                  <c:v>38668</c:v>
                </c:pt>
                <c:pt idx="8717">
                  <c:v>38669</c:v>
                </c:pt>
                <c:pt idx="8718">
                  <c:v>38670</c:v>
                </c:pt>
                <c:pt idx="8719">
                  <c:v>38671</c:v>
                </c:pt>
                <c:pt idx="8720">
                  <c:v>38672</c:v>
                </c:pt>
                <c:pt idx="8721">
                  <c:v>38673</c:v>
                </c:pt>
                <c:pt idx="8722">
                  <c:v>38674</c:v>
                </c:pt>
                <c:pt idx="8723">
                  <c:v>38675</c:v>
                </c:pt>
                <c:pt idx="8724">
                  <c:v>38676</c:v>
                </c:pt>
                <c:pt idx="8725">
                  <c:v>38677</c:v>
                </c:pt>
                <c:pt idx="8726">
                  <c:v>38678</c:v>
                </c:pt>
                <c:pt idx="8727">
                  <c:v>38679</c:v>
                </c:pt>
                <c:pt idx="8728">
                  <c:v>38680</c:v>
                </c:pt>
                <c:pt idx="8729">
                  <c:v>38681</c:v>
                </c:pt>
                <c:pt idx="8730">
                  <c:v>38682</c:v>
                </c:pt>
                <c:pt idx="8731">
                  <c:v>38683</c:v>
                </c:pt>
                <c:pt idx="8732">
                  <c:v>38684</c:v>
                </c:pt>
                <c:pt idx="8733">
                  <c:v>38685</c:v>
                </c:pt>
                <c:pt idx="8734">
                  <c:v>38686</c:v>
                </c:pt>
                <c:pt idx="8735">
                  <c:v>38687</c:v>
                </c:pt>
                <c:pt idx="8736">
                  <c:v>38688</c:v>
                </c:pt>
                <c:pt idx="8737">
                  <c:v>38689</c:v>
                </c:pt>
                <c:pt idx="8738">
                  <c:v>38690</c:v>
                </c:pt>
                <c:pt idx="8739">
                  <c:v>38691</c:v>
                </c:pt>
                <c:pt idx="8740">
                  <c:v>38692</c:v>
                </c:pt>
                <c:pt idx="8741">
                  <c:v>38693</c:v>
                </c:pt>
                <c:pt idx="8742">
                  <c:v>38694</c:v>
                </c:pt>
                <c:pt idx="8743">
                  <c:v>38695</c:v>
                </c:pt>
                <c:pt idx="8744">
                  <c:v>38696</c:v>
                </c:pt>
                <c:pt idx="8745">
                  <c:v>38697</c:v>
                </c:pt>
                <c:pt idx="8746">
                  <c:v>38698</c:v>
                </c:pt>
                <c:pt idx="8747">
                  <c:v>38699</c:v>
                </c:pt>
                <c:pt idx="8748">
                  <c:v>38700</c:v>
                </c:pt>
                <c:pt idx="8749">
                  <c:v>38701</c:v>
                </c:pt>
                <c:pt idx="8750">
                  <c:v>38702</c:v>
                </c:pt>
                <c:pt idx="8751">
                  <c:v>38703</c:v>
                </c:pt>
                <c:pt idx="8752">
                  <c:v>38704</c:v>
                </c:pt>
                <c:pt idx="8753">
                  <c:v>38705</c:v>
                </c:pt>
                <c:pt idx="8754">
                  <c:v>38706</c:v>
                </c:pt>
                <c:pt idx="8755">
                  <c:v>38707</c:v>
                </c:pt>
                <c:pt idx="8756">
                  <c:v>38708</c:v>
                </c:pt>
                <c:pt idx="8757">
                  <c:v>38709</c:v>
                </c:pt>
                <c:pt idx="8758">
                  <c:v>38710</c:v>
                </c:pt>
                <c:pt idx="8759">
                  <c:v>38711</c:v>
                </c:pt>
                <c:pt idx="8760">
                  <c:v>38712</c:v>
                </c:pt>
                <c:pt idx="8761">
                  <c:v>38713</c:v>
                </c:pt>
                <c:pt idx="8762">
                  <c:v>38714</c:v>
                </c:pt>
                <c:pt idx="8763">
                  <c:v>38715</c:v>
                </c:pt>
                <c:pt idx="8764">
                  <c:v>38716</c:v>
                </c:pt>
                <c:pt idx="8765">
                  <c:v>38717</c:v>
                </c:pt>
                <c:pt idx="8766">
                  <c:v>38718</c:v>
                </c:pt>
                <c:pt idx="8767">
                  <c:v>38719</c:v>
                </c:pt>
                <c:pt idx="8768">
                  <c:v>38720</c:v>
                </c:pt>
                <c:pt idx="8769">
                  <c:v>38721</c:v>
                </c:pt>
                <c:pt idx="8770">
                  <c:v>38722</c:v>
                </c:pt>
                <c:pt idx="8771">
                  <c:v>38723</c:v>
                </c:pt>
                <c:pt idx="8772">
                  <c:v>38724</c:v>
                </c:pt>
                <c:pt idx="8773">
                  <c:v>38725</c:v>
                </c:pt>
                <c:pt idx="8774">
                  <c:v>38726</c:v>
                </c:pt>
                <c:pt idx="8775">
                  <c:v>38727</c:v>
                </c:pt>
                <c:pt idx="8776">
                  <c:v>38728</c:v>
                </c:pt>
                <c:pt idx="8777">
                  <c:v>38729</c:v>
                </c:pt>
                <c:pt idx="8778">
                  <c:v>38730</c:v>
                </c:pt>
                <c:pt idx="8779">
                  <c:v>38731</c:v>
                </c:pt>
                <c:pt idx="8780">
                  <c:v>38732</c:v>
                </c:pt>
                <c:pt idx="8781">
                  <c:v>38733</c:v>
                </c:pt>
                <c:pt idx="8782">
                  <c:v>38734</c:v>
                </c:pt>
                <c:pt idx="8783">
                  <c:v>38735</c:v>
                </c:pt>
                <c:pt idx="8784">
                  <c:v>38736</c:v>
                </c:pt>
                <c:pt idx="8785">
                  <c:v>38737</c:v>
                </c:pt>
                <c:pt idx="8786">
                  <c:v>38738</c:v>
                </c:pt>
                <c:pt idx="8787">
                  <c:v>38739</c:v>
                </c:pt>
                <c:pt idx="8788">
                  <c:v>38740</c:v>
                </c:pt>
                <c:pt idx="8789">
                  <c:v>38741</c:v>
                </c:pt>
                <c:pt idx="8790">
                  <c:v>38742</c:v>
                </c:pt>
                <c:pt idx="8791">
                  <c:v>38743</c:v>
                </c:pt>
                <c:pt idx="8792">
                  <c:v>38744</c:v>
                </c:pt>
                <c:pt idx="8793">
                  <c:v>38745</c:v>
                </c:pt>
                <c:pt idx="8794">
                  <c:v>38746</c:v>
                </c:pt>
                <c:pt idx="8795">
                  <c:v>38747</c:v>
                </c:pt>
                <c:pt idx="8796">
                  <c:v>38748</c:v>
                </c:pt>
                <c:pt idx="8797">
                  <c:v>38749</c:v>
                </c:pt>
                <c:pt idx="8798">
                  <c:v>38750</c:v>
                </c:pt>
                <c:pt idx="8799">
                  <c:v>38751</c:v>
                </c:pt>
                <c:pt idx="8800">
                  <c:v>38752</c:v>
                </c:pt>
                <c:pt idx="8801">
                  <c:v>38753</c:v>
                </c:pt>
                <c:pt idx="8802">
                  <c:v>38754</c:v>
                </c:pt>
                <c:pt idx="8803">
                  <c:v>38755</c:v>
                </c:pt>
                <c:pt idx="8804">
                  <c:v>38756</c:v>
                </c:pt>
                <c:pt idx="8805">
                  <c:v>38757</c:v>
                </c:pt>
                <c:pt idx="8806">
                  <c:v>38758</c:v>
                </c:pt>
                <c:pt idx="8807">
                  <c:v>38759</c:v>
                </c:pt>
                <c:pt idx="8808">
                  <c:v>38760</c:v>
                </c:pt>
                <c:pt idx="8809">
                  <c:v>38761</c:v>
                </c:pt>
                <c:pt idx="8810">
                  <c:v>38762</c:v>
                </c:pt>
                <c:pt idx="8811">
                  <c:v>38763</c:v>
                </c:pt>
                <c:pt idx="8812">
                  <c:v>38764</c:v>
                </c:pt>
                <c:pt idx="8813">
                  <c:v>38765</c:v>
                </c:pt>
                <c:pt idx="8814">
                  <c:v>38766</c:v>
                </c:pt>
                <c:pt idx="8815">
                  <c:v>38767</c:v>
                </c:pt>
                <c:pt idx="8816">
                  <c:v>38768</c:v>
                </c:pt>
                <c:pt idx="8817">
                  <c:v>38769</c:v>
                </c:pt>
                <c:pt idx="8818">
                  <c:v>38770</c:v>
                </c:pt>
                <c:pt idx="8819">
                  <c:v>38771</c:v>
                </c:pt>
                <c:pt idx="8820">
                  <c:v>38772</c:v>
                </c:pt>
                <c:pt idx="8821">
                  <c:v>38773</c:v>
                </c:pt>
                <c:pt idx="8822">
                  <c:v>38774</c:v>
                </c:pt>
                <c:pt idx="8823">
                  <c:v>38775</c:v>
                </c:pt>
                <c:pt idx="8824">
                  <c:v>38776</c:v>
                </c:pt>
                <c:pt idx="8825">
                  <c:v>38777</c:v>
                </c:pt>
                <c:pt idx="8826">
                  <c:v>38778</c:v>
                </c:pt>
                <c:pt idx="8827">
                  <c:v>38779</c:v>
                </c:pt>
                <c:pt idx="8828">
                  <c:v>38780</c:v>
                </c:pt>
                <c:pt idx="8829">
                  <c:v>38781</c:v>
                </c:pt>
                <c:pt idx="8830">
                  <c:v>38782</c:v>
                </c:pt>
                <c:pt idx="8831">
                  <c:v>38783</c:v>
                </c:pt>
                <c:pt idx="8832">
                  <c:v>38784</c:v>
                </c:pt>
                <c:pt idx="8833">
                  <c:v>38785</c:v>
                </c:pt>
                <c:pt idx="8834">
                  <c:v>38786</c:v>
                </c:pt>
                <c:pt idx="8835">
                  <c:v>38787</c:v>
                </c:pt>
                <c:pt idx="8836">
                  <c:v>38788</c:v>
                </c:pt>
                <c:pt idx="8837">
                  <c:v>38789</c:v>
                </c:pt>
                <c:pt idx="8838">
                  <c:v>38790</c:v>
                </c:pt>
                <c:pt idx="8839">
                  <c:v>38791</c:v>
                </c:pt>
                <c:pt idx="8840">
                  <c:v>38792</c:v>
                </c:pt>
                <c:pt idx="8841">
                  <c:v>38793</c:v>
                </c:pt>
                <c:pt idx="8842">
                  <c:v>38794</c:v>
                </c:pt>
                <c:pt idx="8843">
                  <c:v>38795</c:v>
                </c:pt>
                <c:pt idx="8844">
                  <c:v>38796</c:v>
                </c:pt>
                <c:pt idx="8845">
                  <c:v>38797</c:v>
                </c:pt>
                <c:pt idx="8846">
                  <c:v>38798</c:v>
                </c:pt>
                <c:pt idx="8847">
                  <c:v>38799</c:v>
                </c:pt>
                <c:pt idx="8848">
                  <c:v>38800</c:v>
                </c:pt>
                <c:pt idx="8849">
                  <c:v>38801</c:v>
                </c:pt>
                <c:pt idx="8850">
                  <c:v>38802</c:v>
                </c:pt>
                <c:pt idx="8851">
                  <c:v>38803</c:v>
                </c:pt>
                <c:pt idx="8852">
                  <c:v>38804</c:v>
                </c:pt>
                <c:pt idx="8853">
                  <c:v>38805</c:v>
                </c:pt>
                <c:pt idx="8854">
                  <c:v>38806</c:v>
                </c:pt>
                <c:pt idx="8855">
                  <c:v>38807</c:v>
                </c:pt>
                <c:pt idx="8856">
                  <c:v>38808</c:v>
                </c:pt>
                <c:pt idx="8857">
                  <c:v>38809</c:v>
                </c:pt>
                <c:pt idx="8858">
                  <c:v>38810</c:v>
                </c:pt>
                <c:pt idx="8859">
                  <c:v>38811</c:v>
                </c:pt>
                <c:pt idx="8860">
                  <c:v>38812</c:v>
                </c:pt>
                <c:pt idx="8861">
                  <c:v>38813</c:v>
                </c:pt>
                <c:pt idx="8862">
                  <c:v>38814</c:v>
                </c:pt>
                <c:pt idx="8863">
                  <c:v>38815</c:v>
                </c:pt>
                <c:pt idx="8864">
                  <c:v>38816</c:v>
                </c:pt>
                <c:pt idx="8865">
                  <c:v>38817</c:v>
                </c:pt>
                <c:pt idx="8866">
                  <c:v>38818</c:v>
                </c:pt>
                <c:pt idx="8867">
                  <c:v>38819</c:v>
                </c:pt>
                <c:pt idx="8868">
                  <c:v>38820</c:v>
                </c:pt>
                <c:pt idx="8869">
                  <c:v>38821</c:v>
                </c:pt>
                <c:pt idx="8870">
                  <c:v>38822</c:v>
                </c:pt>
                <c:pt idx="8871">
                  <c:v>38823</c:v>
                </c:pt>
                <c:pt idx="8872">
                  <c:v>38824</c:v>
                </c:pt>
                <c:pt idx="8873">
                  <c:v>38825</c:v>
                </c:pt>
                <c:pt idx="8874">
                  <c:v>38826</c:v>
                </c:pt>
                <c:pt idx="8875">
                  <c:v>38827</c:v>
                </c:pt>
                <c:pt idx="8876">
                  <c:v>38828</c:v>
                </c:pt>
                <c:pt idx="8877">
                  <c:v>38829</c:v>
                </c:pt>
                <c:pt idx="8878">
                  <c:v>38830</c:v>
                </c:pt>
                <c:pt idx="8879">
                  <c:v>38831</c:v>
                </c:pt>
                <c:pt idx="8880">
                  <c:v>38832</c:v>
                </c:pt>
                <c:pt idx="8881">
                  <c:v>38833</c:v>
                </c:pt>
                <c:pt idx="8882">
                  <c:v>38834</c:v>
                </c:pt>
                <c:pt idx="8883">
                  <c:v>38835</c:v>
                </c:pt>
                <c:pt idx="8884">
                  <c:v>38836</c:v>
                </c:pt>
                <c:pt idx="8885">
                  <c:v>38837</c:v>
                </c:pt>
                <c:pt idx="8886">
                  <c:v>38838</c:v>
                </c:pt>
                <c:pt idx="8887">
                  <c:v>38839</c:v>
                </c:pt>
                <c:pt idx="8888">
                  <c:v>38840</c:v>
                </c:pt>
                <c:pt idx="8889">
                  <c:v>38841</c:v>
                </c:pt>
                <c:pt idx="8890">
                  <c:v>38842</c:v>
                </c:pt>
                <c:pt idx="8891">
                  <c:v>38843</c:v>
                </c:pt>
                <c:pt idx="8892">
                  <c:v>38844</c:v>
                </c:pt>
                <c:pt idx="8893">
                  <c:v>38845</c:v>
                </c:pt>
                <c:pt idx="8894">
                  <c:v>38846</c:v>
                </c:pt>
                <c:pt idx="8895">
                  <c:v>38847</c:v>
                </c:pt>
                <c:pt idx="8896">
                  <c:v>38848</c:v>
                </c:pt>
                <c:pt idx="8897">
                  <c:v>38849</c:v>
                </c:pt>
                <c:pt idx="8898">
                  <c:v>38850</c:v>
                </c:pt>
                <c:pt idx="8899">
                  <c:v>38851</c:v>
                </c:pt>
                <c:pt idx="8900">
                  <c:v>38852</c:v>
                </c:pt>
                <c:pt idx="8901">
                  <c:v>38853</c:v>
                </c:pt>
                <c:pt idx="8902">
                  <c:v>38854</c:v>
                </c:pt>
                <c:pt idx="8903">
                  <c:v>38855</c:v>
                </c:pt>
                <c:pt idx="8904">
                  <c:v>38856</c:v>
                </c:pt>
                <c:pt idx="8905">
                  <c:v>38857</c:v>
                </c:pt>
                <c:pt idx="8906">
                  <c:v>38858</c:v>
                </c:pt>
                <c:pt idx="8907">
                  <c:v>38859</c:v>
                </c:pt>
                <c:pt idx="8908">
                  <c:v>38860</c:v>
                </c:pt>
                <c:pt idx="8909">
                  <c:v>38861</c:v>
                </c:pt>
                <c:pt idx="8910">
                  <c:v>38862</c:v>
                </c:pt>
                <c:pt idx="8911">
                  <c:v>38863</c:v>
                </c:pt>
                <c:pt idx="8912">
                  <c:v>38864</c:v>
                </c:pt>
                <c:pt idx="8913">
                  <c:v>38865</c:v>
                </c:pt>
                <c:pt idx="8914">
                  <c:v>38866</c:v>
                </c:pt>
                <c:pt idx="8915">
                  <c:v>38867</c:v>
                </c:pt>
                <c:pt idx="8916">
                  <c:v>38868</c:v>
                </c:pt>
                <c:pt idx="8917">
                  <c:v>38869</c:v>
                </c:pt>
                <c:pt idx="8918">
                  <c:v>38870</c:v>
                </c:pt>
                <c:pt idx="8919">
                  <c:v>38871</c:v>
                </c:pt>
                <c:pt idx="8920">
                  <c:v>38872</c:v>
                </c:pt>
                <c:pt idx="8921">
                  <c:v>38873</c:v>
                </c:pt>
                <c:pt idx="8922">
                  <c:v>38874</c:v>
                </c:pt>
                <c:pt idx="8923">
                  <c:v>38875</c:v>
                </c:pt>
                <c:pt idx="8924">
                  <c:v>38876</c:v>
                </c:pt>
                <c:pt idx="8925">
                  <c:v>38877</c:v>
                </c:pt>
                <c:pt idx="8926">
                  <c:v>38878</c:v>
                </c:pt>
                <c:pt idx="8927">
                  <c:v>38879</c:v>
                </c:pt>
                <c:pt idx="8928">
                  <c:v>38880</c:v>
                </c:pt>
                <c:pt idx="8929">
                  <c:v>38881</c:v>
                </c:pt>
                <c:pt idx="8930">
                  <c:v>38882</c:v>
                </c:pt>
                <c:pt idx="8931">
                  <c:v>38883</c:v>
                </c:pt>
                <c:pt idx="8932">
                  <c:v>38884</c:v>
                </c:pt>
                <c:pt idx="8933">
                  <c:v>38885</c:v>
                </c:pt>
                <c:pt idx="8934">
                  <c:v>38886</c:v>
                </c:pt>
                <c:pt idx="8935">
                  <c:v>38887</c:v>
                </c:pt>
                <c:pt idx="8936">
                  <c:v>38888</c:v>
                </c:pt>
                <c:pt idx="8937">
                  <c:v>38889</c:v>
                </c:pt>
                <c:pt idx="8938">
                  <c:v>38890</c:v>
                </c:pt>
                <c:pt idx="8939">
                  <c:v>38891</c:v>
                </c:pt>
                <c:pt idx="8940">
                  <c:v>38892</c:v>
                </c:pt>
                <c:pt idx="8941">
                  <c:v>38893</c:v>
                </c:pt>
                <c:pt idx="8942">
                  <c:v>38894</c:v>
                </c:pt>
                <c:pt idx="8943">
                  <c:v>38895</c:v>
                </c:pt>
                <c:pt idx="8944">
                  <c:v>38896</c:v>
                </c:pt>
                <c:pt idx="8945">
                  <c:v>38897</c:v>
                </c:pt>
                <c:pt idx="8946">
                  <c:v>38898</c:v>
                </c:pt>
                <c:pt idx="8947">
                  <c:v>38899</c:v>
                </c:pt>
                <c:pt idx="8948">
                  <c:v>38900</c:v>
                </c:pt>
                <c:pt idx="8949">
                  <c:v>38901</c:v>
                </c:pt>
                <c:pt idx="8950">
                  <c:v>38902</c:v>
                </c:pt>
                <c:pt idx="8951">
                  <c:v>38903</c:v>
                </c:pt>
                <c:pt idx="8952">
                  <c:v>38904</c:v>
                </c:pt>
                <c:pt idx="8953">
                  <c:v>38905</c:v>
                </c:pt>
                <c:pt idx="8954">
                  <c:v>38906</c:v>
                </c:pt>
                <c:pt idx="8955">
                  <c:v>38907</c:v>
                </c:pt>
                <c:pt idx="8956">
                  <c:v>38908</c:v>
                </c:pt>
                <c:pt idx="8957">
                  <c:v>38909</c:v>
                </c:pt>
                <c:pt idx="8958">
                  <c:v>38910</c:v>
                </c:pt>
                <c:pt idx="8959">
                  <c:v>38911</c:v>
                </c:pt>
                <c:pt idx="8960">
                  <c:v>38912</c:v>
                </c:pt>
                <c:pt idx="8961">
                  <c:v>38913</c:v>
                </c:pt>
                <c:pt idx="8962">
                  <c:v>38914</c:v>
                </c:pt>
                <c:pt idx="8963">
                  <c:v>38915</c:v>
                </c:pt>
                <c:pt idx="8964">
                  <c:v>38916</c:v>
                </c:pt>
                <c:pt idx="8965">
                  <c:v>38917</c:v>
                </c:pt>
                <c:pt idx="8966">
                  <c:v>38918</c:v>
                </c:pt>
                <c:pt idx="8967">
                  <c:v>38919</c:v>
                </c:pt>
                <c:pt idx="8968">
                  <c:v>38920</c:v>
                </c:pt>
                <c:pt idx="8969">
                  <c:v>38921</c:v>
                </c:pt>
                <c:pt idx="8970">
                  <c:v>38922</c:v>
                </c:pt>
                <c:pt idx="8971">
                  <c:v>38923</c:v>
                </c:pt>
                <c:pt idx="8972">
                  <c:v>38924</c:v>
                </c:pt>
                <c:pt idx="8973">
                  <c:v>38925</c:v>
                </c:pt>
                <c:pt idx="8974">
                  <c:v>38926</c:v>
                </c:pt>
                <c:pt idx="8975">
                  <c:v>38927</c:v>
                </c:pt>
                <c:pt idx="8976">
                  <c:v>38928</c:v>
                </c:pt>
                <c:pt idx="8977">
                  <c:v>38929</c:v>
                </c:pt>
                <c:pt idx="8978">
                  <c:v>38930</c:v>
                </c:pt>
                <c:pt idx="8979">
                  <c:v>38931</c:v>
                </c:pt>
                <c:pt idx="8980">
                  <c:v>38932</c:v>
                </c:pt>
                <c:pt idx="8981">
                  <c:v>38933</c:v>
                </c:pt>
                <c:pt idx="8982">
                  <c:v>38934</c:v>
                </c:pt>
                <c:pt idx="8983">
                  <c:v>38935</c:v>
                </c:pt>
                <c:pt idx="8984">
                  <c:v>38936</c:v>
                </c:pt>
                <c:pt idx="8985">
                  <c:v>38937</c:v>
                </c:pt>
                <c:pt idx="8986">
                  <c:v>38938</c:v>
                </c:pt>
                <c:pt idx="8987">
                  <c:v>38939</c:v>
                </c:pt>
                <c:pt idx="8988">
                  <c:v>38940</c:v>
                </c:pt>
                <c:pt idx="8989">
                  <c:v>38941</c:v>
                </c:pt>
                <c:pt idx="8990">
                  <c:v>38942</c:v>
                </c:pt>
                <c:pt idx="8991">
                  <c:v>38943</c:v>
                </c:pt>
                <c:pt idx="8992">
                  <c:v>38944</c:v>
                </c:pt>
                <c:pt idx="8993">
                  <c:v>38945</c:v>
                </c:pt>
                <c:pt idx="8994">
                  <c:v>38946</c:v>
                </c:pt>
                <c:pt idx="8995">
                  <c:v>38947</c:v>
                </c:pt>
                <c:pt idx="8996">
                  <c:v>38948</c:v>
                </c:pt>
                <c:pt idx="8997">
                  <c:v>38949</c:v>
                </c:pt>
                <c:pt idx="8998">
                  <c:v>38950</c:v>
                </c:pt>
                <c:pt idx="8999">
                  <c:v>38951</c:v>
                </c:pt>
                <c:pt idx="9000">
                  <c:v>38952</c:v>
                </c:pt>
                <c:pt idx="9001">
                  <c:v>38953</c:v>
                </c:pt>
                <c:pt idx="9002">
                  <c:v>38954</c:v>
                </c:pt>
                <c:pt idx="9003">
                  <c:v>38955</c:v>
                </c:pt>
                <c:pt idx="9004">
                  <c:v>38956</c:v>
                </c:pt>
                <c:pt idx="9005">
                  <c:v>38957</c:v>
                </c:pt>
                <c:pt idx="9006">
                  <c:v>38958</c:v>
                </c:pt>
                <c:pt idx="9007">
                  <c:v>38959</c:v>
                </c:pt>
                <c:pt idx="9008">
                  <c:v>38960</c:v>
                </c:pt>
                <c:pt idx="9009">
                  <c:v>38961</c:v>
                </c:pt>
                <c:pt idx="9010">
                  <c:v>38962</c:v>
                </c:pt>
                <c:pt idx="9011">
                  <c:v>38963</c:v>
                </c:pt>
                <c:pt idx="9012">
                  <c:v>38964</c:v>
                </c:pt>
                <c:pt idx="9013">
                  <c:v>38965</c:v>
                </c:pt>
                <c:pt idx="9014">
                  <c:v>38966</c:v>
                </c:pt>
                <c:pt idx="9015">
                  <c:v>38967</c:v>
                </c:pt>
                <c:pt idx="9016">
                  <c:v>38968</c:v>
                </c:pt>
                <c:pt idx="9017">
                  <c:v>38969</c:v>
                </c:pt>
                <c:pt idx="9018">
                  <c:v>38970</c:v>
                </c:pt>
                <c:pt idx="9019">
                  <c:v>38971</c:v>
                </c:pt>
                <c:pt idx="9020">
                  <c:v>38972</c:v>
                </c:pt>
                <c:pt idx="9021">
                  <c:v>38973</c:v>
                </c:pt>
                <c:pt idx="9022">
                  <c:v>38974</c:v>
                </c:pt>
                <c:pt idx="9023">
                  <c:v>38975</c:v>
                </c:pt>
                <c:pt idx="9024">
                  <c:v>38976</c:v>
                </c:pt>
                <c:pt idx="9025">
                  <c:v>38977</c:v>
                </c:pt>
                <c:pt idx="9026">
                  <c:v>38978</c:v>
                </c:pt>
                <c:pt idx="9027">
                  <c:v>38979</c:v>
                </c:pt>
                <c:pt idx="9028">
                  <c:v>38980</c:v>
                </c:pt>
                <c:pt idx="9029">
                  <c:v>38981</c:v>
                </c:pt>
                <c:pt idx="9030">
                  <c:v>38982</c:v>
                </c:pt>
                <c:pt idx="9031">
                  <c:v>38983</c:v>
                </c:pt>
                <c:pt idx="9032">
                  <c:v>38984</c:v>
                </c:pt>
                <c:pt idx="9033">
                  <c:v>38985</c:v>
                </c:pt>
                <c:pt idx="9034">
                  <c:v>38986</c:v>
                </c:pt>
                <c:pt idx="9035">
                  <c:v>38987</c:v>
                </c:pt>
                <c:pt idx="9036">
                  <c:v>38988</c:v>
                </c:pt>
                <c:pt idx="9037">
                  <c:v>38989</c:v>
                </c:pt>
                <c:pt idx="9038">
                  <c:v>38990</c:v>
                </c:pt>
                <c:pt idx="9039">
                  <c:v>38991</c:v>
                </c:pt>
                <c:pt idx="9040">
                  <c:v>38992</c:v>
                </c:pt>
                <c:pt idx="9041">
                  <c:v>38993</c:v>
                </c:pt>
                <c:pt idx="9042">
                  <c:v>38994</c:v>
                </c:pt>
                <c:pt idx="9043">
                  <c:v>38995</c:v>
                </c:pt>
                <c:pt idx="9044">
                  <c:v>38996</c:v>
                </c:pt>
                <c:pt idx="9045">
                  <c:v>38997</c:v>
                </c:pt>
                <c:pt idx="9046">
                  <c:v>38998</c:v>
                </c:pt>
                <c:pt idx="9047">
                  <c:v>38999</c:v>
                </c:pt>
                <c:pt idx="9048">
                  <c:v>39000</c:v>
                </c:pt>
                <c:pt idx="9049">
                  <c:v>39001</c:v>
                </c:pt>
                <c:pt idx="9050">
                  <c:v>39002</c:v>
                </c:pt>
                <c:pt idx="9051">
                  <c:v>39003</c:v>
                </c:pt>
                <c:pt idx="9052">
                  <c:v>39004</c:v>
                </c:pt>
                <c:pt idx="9053">
                  <c:v>39005</c:v>
                </c:pt>
                <c:pt idx="9054">
                  <c:v>39006</c:v>
                </c:pt>
                <c:pt idx="9055">
                  <c:v>39007</c:v>
                </c:pt>
                <c:pt idx="9056">
                  <c:v>39008</c:v>
                </c:pt>
                <c:pt idx="9057">
                  <c:v>39009</c:v>
                </c:pt>
                <c:pt idx="9058">
                  <c:v>39010</c:v>
                </c:pt>
                <c:pt idx="9059">
                  <c:v>39011</c:v>
                </c:pt>
                <c:pt idx="9060">
                  <c:v>39012</c:v>
                </c:pt>
                <c:pt idx="9061">
                  <c:v>39013</c:v>
                </c:pt>
                <c:pt idx="9062">
                  <c:v>39014</c:v>
                </c:pt>
                <c:pt idx="9063">
                  <c:v>39015</c:v>
                </c:pt>
                <c:pt idx="9064">
                  <c:v>39016</c:v>
                </c:pt>
                <c:pt idx="9065">
                  <c:v>39017</c:v>
                </c:pt>
                <c:pt idx="9066">
                  <c:v>39018</c:v>
                </c:pt>
                <c:pt idx="9067">
                  <c:v>39019</c:v>
                </c:pt>
                <c:pt idx="9068">
                  <c:v>39020</c:v>
                </c:pt>
                <c:pt idx="9069">
                  <c:v>39021</c:v>
                </c:pt>
                <c:pt idx="9070">
                  <c:v>39022</c:v>
                </c:pt>
                <c:pt idx="9071">
                  <c:v>39023</c:v>
                </c:pt>
                <c:pt idx="9072">
                  <c:v>39024</c:v>
                </c:pt>
                <c:pt idx="9073">
                  <c:v>39025</c:v>
                </c:pt>
                <c:pt idx="9074">
                  <c:v>39026</c:v>
                </c:pt>
                <c:pt idx="9075">
                  <c:v>39027</c:v>
                </c:pt>
                <c:pt idx="9076">
                  <c:v>39028</c:v>
                </c:pt>
                <c:pt idx="9077">
                  <c:v>39029</c:v>
                </c:pt>
                <c:pt idx="9078">
                  <c:v>39030</c:v>
                </c:pt>
                <c:pt idx="9079">
                  <c:v>39031</c:v>
                </c:pt>
                <c:pt idx="9080">
                  <c:v>39032</c:v>
                </c:pt>
                <c:pt idx="9081">
                  <c:v>39033</c:v>
                </c:pt>
                <c:pt idx="9082">
                  <c:v>39034</c:v>
                </c:pt>
                <c:pt idx="9083">
                  <c:v>39035</c:v>
                </c:pt>
                <c:pt idx="9084">
                  <c:v>39036</c:v>
                </c:pt>
                <c:pt idx="9085">
                  <c:v>39037</c:v>
                </c:pt>
                <c:pt idx="9086">
                  <c:v>39038</c:v>
                </c:pt>
                <c:pt idx="9087">
                  <c:v>39039</c:v>
                </c:pt>
                <c:pt idx="9088">
                  <c:v>39040</c:v>
                </c:pt>
                <c:pt idx="9089">
                  <c:v>39041</c:v>
                </c:pt>
                <c:pt idx="9090">
                  <c:v>39042</c:v>
                </c:pt>
                <c:pt idx="9091">
                  <c:v>39043</c:v>
                </c:pt>
                <c:pt idx="9092">
                  <c:v>39044</c:v>
                </c:pt>
                <c:pt idx="9093">
                  <c:v>39045</c:v>
                </c:pt>
                <c:pt idx="9094">
                  <c:v>39046</c:v>
                </c:pt>
                <c:pt idx="9095">
                  <c:v>39047</c:v>
                </c:pt>
                <c:pt idx="9096">
                  <c:v>39048</c:v>
                </c:pt>
                <c:pt idx="9097">
                  <c:v>39049</c:v>
                </c:pt>
                <c:pt idx="9098">
                  <c:v>39050</c:v>
                </c:pt>
                <c:pt idx="9099">
                  <c:v>39051</c:v>
                </c:pt>
                <c:pt idx="9100">
                  <c:v>39052</c:v>
                </c:pt>
                <c:pt idx="9101">
                  <c:v>39053</c:v>
                </c:pt>
                <c:pt idx="9102">
                  <c:v>39054</c:v>
                </c:pt>
                <c:pt idx="9103">
                  <c:v>39055</c:v>
                </c:pt>
                <c:pt idx="9104">
                  <c:v>39056</c:v>
                </c:pt>
                <c:pt idx="9105">
                  <c:v>39057</c:v>
                </c:pt>
                <c:pt idx="9106">
                  <c:v>39058</c:v>
                </c:pt>
                <c:pt idx="9107">
                  <c:v>39059</c:v>
                </c:pt>
                <c:pt idx="9108">
                  <c:v>39060</c:v>
                </c:pt>
                <c:pt idx="9109">
                  <c:v>39061</c:v>
                </c:pt>
                <c:pt idx="9110">
                  <c:v>39062</c:v>
                </c:pt>
                <c:pt idx="9111">
                  <c:v>39063</c:v>
                </c:pt>
                <c:pt idx="9112">
                  <c:v>39064</c:v>
                </c:pt>
                <c:pt idx="9113">
                  <c:v>39065</c:v>
                </c:pt>
                <c:pt idx="9114">
                  <c:v>39066</c:v>
                </c:pt>
                <c:pt idx="9115">
                  <c:v>39067</c:v>
                </c:pt>
                <c:pt idx="9116">
                  <c:v>39068</c:v>
                </c:pt>
                <c:pt idx="9117">
                  <c:v>39069</c:v>
                </c:pt>
                <c:pt idx="9118">
                  <c:v>39070</c:v>
                </c:pt>
                <c:pt idx="9119">
                  <c:v>39071</c:v>
                </c:pt>
                <c:pt idx="9120">
                  <c:v>39072</c:v>
                </c:pt>
                <c:pt idx="9121">
                  <c:v>39073</c:v>
                </c:pt>
                <c:pt idx="9122">
                  <c:v>39074</c:v>
                </c:pt>
                <c:pt idx="9123">
                  <c:v>39075</c:v>
                </c:pt>
                <c:pt idx="9124">
                  <c:v>39076</c:v>
                </c:pt>
                <c:pt idx="9125">
                  <c:v>39077</c:v>
                </c:pt>
                <c:pt idx="9126">
                  <c:v>39078</c:v>
                </c:pt>
                <c:pt idx="9127">
                  <c:v>39079</c:v>
                </c:pt>
                <c:pt idx="9128">
                  <c:v>39080</c:v>
                </c:pt>
                <c:pt idx="9129">
                  <c:v>39081</c:v>
                </c:pt>
                <c:pt idx="9130">
                  <c:v>39082</c:v>
                </c:pt>
                <c:pt idx="9131">
                  <c:v>39083</c:v>
                </c:pt>
                <c:pt idx="9132">
                  <c:v>39084</c:v>
                </c:pt>
                <c:pt idx="9133">
                  <c:v>39085</c:v>
                </c:pt>
                <c:pt idx="9134">
                  <c:v>39086</c:v>
                </c:pt>
                <c:pt idx="9135">
                  <c:v>39087</c:v>
                </c:pt>
                <c:pt idx="9136">
                  <c:v>39088</c:v>
                </c:pt>
                <c:pt idx="9137">
                  <c:v>39089</c:v>
                </c:pt>
                <c:pt idx="9138">
                  <c:v>39090</c:v>
                </c:pt>
                <c:pt idx="9139">
                  <c:v>39091</c:v>
                </c:pt>
                <c:pt idx="9140">
                  <c:v>39092</c:v>
                </c:pt>
                <c:pt idx="9141">
                  <c:v>39093</c:v>
                </c:pt>
                <c:pt idx="9142">
                  <c:v>39094</c:v>
                </c:pt>
                <c:pt idx="9143">
                  <c:v>39095</c:v>
                </c:pt>
                <c:pt idx="9144">
                  <c:v>39096</c:v>
                </c:pt>
                <c:pt idx="9145">
                  <c:v>39097</c:v>
                </c:pt>
                <c:pt idx="9146">
                  <c:v>39098</c:v>
                </c:pt>
                <c:pt idx="9147">
                  <c:v>39099</c:v>
                </c:pt>
                <c:pt idx="9148">
                  <c:v>39100</c:v>
                </c:pt>
                <c:pt idx="9149">
                  <c:v>39101</c:v>
                </c:pt>
                <c:pt idx="9150">
                  <c:v>39102</c:v>
                </c:pt>
                <c:pt idx="9151">
                  <c:v>39103</c:v>
                </c:pt>
                <c:pt idx="9152">
                  <c:v>39104</c:v>
                </c:pt>
                <c:pt idx="9153">
                  <c:v>39105</c:v>
                </c:pt>
                <c:pt idx="9154">
                  <c:v>39106</c:v>
                </c:pt>
                <c:pt idx="9155">
                  <c:v>39107</c:v>
                </c:pt>
                <c:pt idx="9156">
                  <c:v>39108</c:v>
                </c:pt>
                <c:pt idx="9157">
                  <c:v>39109</c:v>
                </c:pt>
                <c:pt idx="9158">
                  <c:v>39110</c:v>
                </c:pt>
                <c:pt idx="9159">
                  <c:v>39111</c:v>
                </c:pt>
                <c:pt idx="9160">
                  <c:v>39112</c:v>
                </c:pt>
                <c:pt idx="9161">
                  <c:v>39113</c:v>
                </c:pt>
                <c:pt idx="9162">
                  <c:v>39114</c:v>
                </c:pt>
                <c:pt idx="9163">
                  <c:v>39115</c:v>
                </c:pt>
                <c:pt idx="9164">
                  <c:v>39116</c:v>
                </c:pt>
                <c:pt idx="9165">
                  <c:v>39117</c:v>
                </c:pt>
                <c:pt idx="9166">
                  <c:v>39118</c:v>
                </c:pt>
                <c:pt idx="9167">
                  <c:v>39119</c:v>
                </c:pt>
                <c:pt idx="9168">
                  <c:v>39120</c:v>
                </c:pt>
                <c:pt idx="9169">
                  <c:v>39121</c:v>
                </c:pt>
                <c:pt idx="9170">
                  <c:v>39122</c:v>
                </c:pt>
                <c:pt idx="9171">
                  <c:v>39123</c:v>
                </c:pt>
                <c:pt idx="9172">
                  <c:v>39124</c:v>
                </c:pt>
                <c:pt idx="9173">
                  <c:v>39125</c:v>
                </c:pt>
                <c:pt idx="9174">
                  <c:v>39126</c:v>
                </c:pt>
                <c:pt idx="9175">
                  <c:v>39127</c:v>
                </c:pt>
                <c:pt idx="9176">
                  <c:v>39128</c:v>
                </c:pt>
                <c:pt idx="9177">
                  <c:v>39129</c:v>
                </c:pt>
                <c:pt idx="9178">
                  <c:v>39130</c:v>
                </c:pt>
                <c:pt idx="9179">
                  <c:v>39131</c:v>
                </c:pt>
                <c:pt idx="9180">
                  <c:v>39132</c:v>
                </c:pt>
                <c:pt idx="9181">
                  <c:v>39133</c:v>
                </c:pt>
                <c:pt idx="9182">
                  <c:v>39134</c:v>
                </c:pt>
                <c:pt idx="9183">
                  <c:v>39135</c:v>
                </c:pt>
                <c:pt idx="9184">
                  <c:v>39136</c:v>
                </c:pt>
                <c:pt idx="9185">
                  <c:v>39137</c:v>
                </c:pt>
                <c:pt idx="9186">
                  <c:v>39138</c:v>
                </c:pt>
                <c:pt idx="9187">
                  <c:v>39139</c:v>
                </c:pt>
                <c:pt idx="9188">
                  <c:v>39140</c:v>
                </c:pt>
                <c:pt idx="9189">
                  <c:v>39141</c:v>
                </c:pt>
                <c:pt idx="9190">
                  <c:v>39142</c:v>
                </c:pt>
                <c:pt idx="9191">
                  <c:v>39143</c:v>
                </c:pt>
                <c:pt idx="9192">
                  <c:v>39144</c:v>
                </c:pt>
                <c:pt idx="9193">
                  <c:v>39145</c:v>
                </c:pt>
                <c:pt idx="9194">
                  <c:v>39146</c:v>
                </c:pt>
                <c:pt idx="9195">
                  <c:v>39147</c:v>
                </c:pt>
                <c:pt idx="9196">
                  <c:v>39148</c:v>
                </c:pt>
                <c:pt idx="9197">
                  <c:v>39149</c:v>
                </c:pt>
                <c:pt idx="9198">
                  <c:v>39150</c:v>
                </c:pt>
                <c:pt idx="9199">
                  <c:v>39151</c:v>
                </c:pt>
                <c:pt idx="9200">
                  <c:v>39152</c:v>
                </c:pt>
                <c:pt idx="9201">
                  <c:v>39153</c:v>
                </c:pt>
                <c:pt idx="9202">
                  <c:v>39154</c:v>
                </c:pt>
                <c:pt idx="9203">
                  <c:v>39155</c:v>
                </c:pt>
                <c:pt idx="9204">
                  <c:v>39156</c:v>
                </c:pt>
                <c:pt idx="9205">
                  <c:v>39157</c:v>
                </c:pt>
                <c:pt idx="9206">
                  <c:v>39158</c:v>
                </c:pt>
                <c:pt idx="9207">
                  <c:v>39159</c:v>
                </c:pt>
                <c:pt idx="9208">
                  <c:v>39160</c:v>
                </c:pt>
                <c:pt idx="9209">
                  <c:v>39161</c:v>
                </c:pt>
                <c:pt idx="9210">
                  <c:v>39162</c:v>
                </c:pt>
                <c:pt idx="9211">
                  <c:v>39163</c:v>
                </c:pt>
                <c:pt idx="9212">
                  <c:v>39164</c:v>
                </c:pt>
                <c:pt idx="9213">
                  <c:v>39165</c:v>
                </c:pt>
                <c:pt idx="9214">
                  <c:v>39166</c:v>
                </c:pt>
                <c:pt idx="9215">
                  <c:v>39167</c:v>
                </c:pt>
                <c:pt idx="9216">
                  <c:v>39168</c:v>
                </c:pt>
                <c:pt idx="9217">
                  <c:v>39169</c:v>
                </c:pt>
                <c:pt idx="9218">
                  <c:v>39170</c:v>
                </c:pt>
                <c:pt idx="9219">
                  <c:v>39171</c:v>
                </c:pt>
                <c:pt idx="9220">
                  <c:v>39172</c:v>
                </c:pt>
                <c:pt idx="9221">
                  <c:v>39173</c:v>
                </c:pt>
                <c:pt idx="9222">
                  <c:v>39174</c:v>
                </c:pt>
                <c:pt idx="9223">
                  <c:v>39175</c:v>
                </c:pt>
                <c:pt idx="9224">
                  <c:v>39176</c:v>
                </c:pt>
                <c:pt idx="9225">
                  <c:v>39177</c:v>
                </c:pt>
                <c:pt idx="9226">
                  <c:v>39178</c:v>
                </c:pt>
                <c:pt idx="9227">
                  <c:v>39179</c:v>
                </c:pt>
                <c:pt idx="9228">
                  <c:v>39180</c:v>
                </c:pt>
                <c:pt idx="9229">
                  <c:v>39181</c:v>
                </c:pt>
                <c:pt idx="9230">
                  <c:v>39182</c:v>
                </c:pt>
                <c:pt idx="9231">
                  <c:v>39183</c:v>
                </c:pt>
                <c:pt idx="9232">
                  <c:v>39184</c:v>
                </c:pt>
                <c:pt idx="9233">
                  <c:v>39185</c:v>
                </c:pt>
                <c:pt idx="9234">
                  <c:v>39186</c:v>
                </c:pt>
                <c:pt idx="9235">
                  <c:v>39187</c:v>
                </c:pt>
                <c:pt idx="9236">
                  <c:v>39188</c:v>
                </c:pt>
                <c:pt idx="9237">
                  <c:v>39189</c:v>
                </c:pt>
                <c:pt idx="9238">
                  <c:v>39190</c:v>
                </c:pt>
                <c:pt idx="9239">
                  <c:v>39191</c:v>
                </c:pt>
                <c:pt idx="9240">
                  <c:v>39192</c:v>
                </c:pt>
                <c:pt idx="9241">
                  <c:v>39193</c:v>
                </c:pt>
                <c:pt idx="9242">
                  <c:v>39194</c:v>
                </c:pt>
                <c:pt idx="9243">
                  <c:v>39195</c:v>
                </c:pt>
                <c:pt idx="9244">
                  <c:v>39196</c:v>
                </c:pt>
                <c:pt idx="9245">
                  <c:v>39197</c:v>
                </c:pt>
                <c:pt idx="9246">
                  <c:v>39198</c:v>
                </c:pt>
                <c:pt idx="9247">
                  <c:v>39199</c:v>
                </c:pt>
                <c:pt idx="9248">
                  <c:v>39200</c:v>
                </c:pt>
                <c:pt idx="9249">
                  <c:v>39201</c:v>
                </c:pt>
                <c:pt idx="9250">
                  <c:v>39202</c:v>
                </c:pt>
                <c:pt idx="9251">
                  <c:v>39203</c:v>
                </c:pt>
                <c:pt idx="9252">
                  <c:v>39204</c:v>
                </c:pt>
                <c:pt idx="9253">
                  <c:v>39205</c:v>
                </c:pt>
                <c:pt idx="9254">
                  <c:v>39206</c:v>
                </c:pt>
                <c:pt idx="9255">
                  <c:v>39207</c:v>
                </c:pt>
                <c:pt idx="9256">
                  <c:v>39208</c:v>
                </c:pt>
                <c:pt idx="9257">
                  <c:v>39209</c:v>
                </c:pt>
                <c:pt idx="9258">
                  <c:v>39210</c:v>
                </c:pt>
                <c:pt idx="9259">
                  <c:v>39211</c:v>
                </c:pt>
                <c:pt idx="9260">
                  <c:v>39212</c:v>
                </c:pt>
                <c:pt idx="9261">
                  <c:v>39213</c:v>
                </c:pt>
                <c:pt idx="9262">
                  <c:v>39214</c:v>
                </c:pt>
                <c:pt idx="9263">
                  <c:v>39215</c:v>
                </c:pt>
                <c:pt idx="9264">
                  <c:v>39216</c:v>
                </c:pt>
                <c:pt idx="9265">
                  <c:v>39217</c:v>
                </c:pt>
                <c:pt idx="9266">
                  <c:v>39218</c:v>
                </c:pt>
                <c:pt idx="9267">
                  <c:v>39219</c:v>
                </c:pt>
                <c:pt idx="9268">
                  <c:v>39220</c:v>
                </c:pt>
                <c:pt idx="9269">
                  <c:v>39221</c:v>
                </c:pt>
                <c:pt idx="9270">
                  <c:v>39222</c:v>
                </c:pt>
                <c:pt idx="9271">
                  <c:v>39223</c:v>
                </c:pt>
                <c:pt idx="9272">
                  <c:v>39224</c:v>
                </c:pt>
                <c:pt idx="9273">
                  <c:v>39225</c:v>
                </c:pt>
                <c:pt idx="9274">
                  <c:v>39226</c:v>
                </c:pt>
                <c:pt idx="9275">
                  <c:v>39227</c:v>
                </c:pt>
                <c:pt idx="9276">
                  <c:v>39228</c:v>
                </c:pt>
                <c:pt idx="9277">
                  <c:v>39229</c:v>
                </c:pt>
                <c:pt idx="9278">
                  <c:v>39230</c:v>
                </c:pt>
                <c:pt idx="9279">
                  <c:v>39231</c:v>
                </c:pt>
                <c:pt idx="9280">
                  <c:v>39232</c:v>
                </c:pt>
                <c:pt idx="9281">
                  <c:v>39233</c:v>
                </c:pt>
                <c:pt idx="9282">
                  <c:v>39234</c:v>
                </c:pt>
                <c:pt idx="9283">
                  <c:v>39235</c:v>
                </c:pt>
                <c:pt idx="9284">
                  <c:v>39236</c:v>
                </c:pt>
                <c:pt idx="9285">
                  <c:v>39237</c:v>
                </c:pt>
                <c:pt idx="9286">
                  <c:v>39238</c:v>
                </c:pt>
                <c:pt idx="9287">
                  <c:v>39239</c:v>
                </c:pt>
                <c:pt idx="9288">
                  <c:v>39240</c:v>
                </c:pt>
                <c:pt idx="9289">
                  <c:v>39241</c:v>
                </c:pt>
                <c:pt idx="9290">
                  <c:v>39242</c:v>
                </c:pt>
                <c:pt idx="9291">
                  <c:v>39243</c:v>
                </c:pt>
                <c:pt idx="9292">
                  <c:v>39244</c:v>
                </c:pt>
                <c:pt idx="9293">
                  <c:v>39245</c:v>
                </c:pt>
                <c:pt idx="9294">
                  <c:v>39246</c:v>
                </c:pt>
                <c:pt idx="9295">
                  <c:v>39247</c:v>
                </c:pt>
                <c:pt idx="9296">
                  <c:v>39248</c:v>
                </c:pt>
                <c:pt idx="9297">
                  <c:v>39249</c:v>
                </c:pt>
                <c:pt idx="9298">
                  <c:v>39250</c:v>
                </c:pt>
                <c:pt idx="9299">
                  <c:v>39251</c:v>
                </c:pt>
                <c:pt idx="9300">
                  <c:v>39252</c:v>
                </c:pt>
                <c:pt idx="9301">
                  <c:v>39253</c:v>
                </c:pt>
                <c:pt idx="9302">
                  <c:v>39254</c:v>
                </c:pt>
                <c:pt idx="9303">
                  <c:v>39255</c:v>
                </c:pt>
                <c:pt idx="9304">
                  <c:v>39256</c:v>
                </c:pt>
                <c:pt idx="9305">
                  <c:v>39257</c:v>
                </c:pt>
                <c:pt idx="9306">
                  <c:v>39258</c:v>
                </c:pt>
                <c:pt idx="9307">
                  <c:v>39259</c:v>
                </c:pt>
                <c:pt idx="9308">
                  <c:v>39260</c:v>
                </c:pt>
                <c:pt idx="9309">
                  <c:v>39261</c:v>
                </c:pt>
                <c:pt idx="9310">
                  <c:v>39262</c:v>
                </c:pt>
                <c:pt idx="9311">
                  <c:v>39263</c:v>
                </c:pt>
                <c:pt idx="9312">
                  <c:v>39264</c:v>
                </c:pt>
                <c:pt idx="9313">
                  <c:v>39265</c:v>
                </c:pt>
                <c:pt idx="9314">
                  <c:v>39266</c:v>
                </c:pt>
                <c:pt idx="9315">
                  <c:v>39267</c:v>
                </c:pt>
                <c:pt idx="9316">
                  <c:v>39268</c:v>
                </c:pt>
                <c:pt idx="9317">
                  <c:v>39269</c:v>
                </c:pt>
                <c:pt idx="9318">
                  <c:v>39270</c:v>
                </c:pt>
                <c:pt idx="9319">
                  <c:v>39271</c:v>
                </c:pt>
                <c:pt idx="9320">
                  <c:v>39272</c:v>
                </c:pt>
                <c:pt idx="9321">
                  <c:v>39273</c:v>
                </c:pt>
                <c:pt idx="9322">
                  <c:v>39274</c:v>
                </c:pt>
                <c:pt idx="9323">
                  <c:v>39275</c:v>
                </c:pt>
                <c:pt idx="9324">
                  <c:v>39276</c:v>
                </c:pt>
                <c:pt idx="9325">
                  <c:v>39277</c:v>
                </c:pt>
                <c:pt idx="9326">
                  <c:v>39278</c:v>
                </c:pt>
                <c:pt idx="9327">
                  <c:v>39279</c:v>
                </c:pt>
                <c:pt idx="9328">
                  <c:v>39280</c:v>
                </c:pt>
                <c:pt idx="9329">
                  <c:v>39281</c:v>
                </c:pt>
                <c:pt idx="9330">
                  <c:v>39282</c:v>
                </c:pt>
                <c:pt idx="9331">
                  <c:v>39283</c:v>
                </c:pt>
                <c:pt idx="9332">
                  <c:v>39284</c:v>
                </c:pt>
                <c:pt idx="9333">
                  <c:v>39285</c:v>
                </c:pt>
                <c:pt idx="9334">
                  <c:v>39286</c:v>
                </c:pt>
                <c:pt idx="9335">
                  <c:v>39287</c:v>
                </c:pt>
                <c:pt idx="9336">
                  <c:v>39288</c:v>
                </c:pt>
                <c:pt idx="9337">
                  <c:v>39289</c:v>
                </c:pt>
                <c:pt idx="9338">
                  <c:v>39290</c:v>
                </c:pt>
                <c:pt idx="9339">
                  <c:v>39291</c:v>
                </c:pt>
                <c:pt idx="9340">
                  <c:v>39292</c:v>
                </c:pt>
                <c:pt idx="9341">
                  <c:v>39293</c:v>
                </c:pt>
                <c:pt idx="9342">
                  <c:v>39294</c:v>
                </c:pt>
                <c:pt idx="9343">
                  <c:v>39295</c:v>
                </c:pt>
                <c:pt idx="9344">
                  <c:v>39296</c:v>
                </c:pt>
                <c:pt idx="9345">
                  <c:v>39297</c:v>
                </c:pt>
                <c:pt idx="9346">
                  <c:v>39298</c:v>
                </c:pt>
                <c:pt idx="9347">
                  <c:v>39299</c:v>
                </c:pt>
                <c:pt idx="9348">
                  <c:v>39300</c:v>
                </c:pt>
                <c:pt idx="9349">
                  <c:v>39301</c:v>
                </c:pt>
                <c:pt idx="9350">
                  <c:v>39302</c:v>
                </c:pt>
                <c:pt idx="9351">
                  <c:v>39303</c:v>
                </c:pt>
                <c:pt idx="9352">
                  <c:v>39304</c:v>
                </c:pt>
                <c:pt idx="9353">
                  <c:v>39305</c:v>
                </c:pt>
                <c:pt idx="9354">
                  <c:v>39306</c:v>
                </c:pt>
                <c:pt idx="9355">
                  <c:v>39307</c:v>
                </c:pt>
                <c:pt idx="9356">
                  <c:v>39308</c:v>
                </c:pt>
                <c:pt idx="9357">
                  <c:v>39309</c:v>
                </c:pt>
                <c:pt idx="9358">
                  <c:v>39310</c:v>
                </c:pt>
                <c:pt idx="9359">
                  <c:v>39311</c:v>
                </c:pt>
                <c:pt idx="9360">
                  <c:v>39312</c:v>
                </c:pt>
                <c:pt idx="9361">
                  <c:v>39313</c:v>
                </c:pt>
                <c:pt idx="9362">
                  <c:v>39314</c:v>
                </c:pt>
                <c:pt idx="9363">
                  <c:v>39315</c:v>
                </c:pt>
                <c:pt idx="9364">
                  <c:v>39316</c:v>
                </c:pt>
                <c:pt idx="9365">
                  <c:v>39317</c:v>
                </c:pt>
                <c:pt idx="9366">
                  <c:v>39318</c:v>
                </c:pt>
                <c:pt idx="9367">
                  <c:v>39319</c:v>
                </c:pt>
                <c:pt idx="9368">
                  <c:v>39320</c:v>
                </c:pt>
                <c:pt idx="9369">
                  <c:v>39321</c:v>
                </c:pt>
                <c:pt idx="9370">
                  <c:v>39322</c:v>
                </c:pt>
                <c:pt idx="9371">
                  <c:v>39323</c:v>
                </c:pt>
                <c:pt idx="9372">
                  <c:v>39324</c:v>
                </c:pt>
                <c:pt idx="9373">
                  <c:v>39325</c:v>
                </c:pt>
                <c:pt idx="9374">
                  <c:v>39326</c:v>
                </c:pt>
                <c:pt idx="9375">
                  <c:v>39327</c:v>
                </c:pt>
                <c:pt idx="9376">
                  <c:v>39328</c:v>
                </c:pt>
                <c:pt idx="9377">
                  <c:v>39329</c:v>
                </c:pt>
                <c:pt idx="9378">
                  <c:v>39330</c:v>
                </c:pt>
                <c:pt idx="9379">
                  <c:v>39331</c:v>
                </c:pt>
                <c:pt idx="9380">
                  <c:v>39332</c:v>
                </c:pt>
                <c:pt idx="9381">
                  <c:v>39333</c:v>
                </c:pt>
                <c:pt idx="9382">
                  <c:v>39334</c:v>
                </c:pt>
                <c:pt idx="9383">
                  <c:v>39335</c:v>
                </c:pt>
                <c:pt idx="9384">
                  <c:v>39336</c:v>
                </c:pt>
                <c:pt idx="9385">
                  <c:v>39337</c:v>
                </c:pt>
                <c:pt idx="9386">
                  <c:v>39338</c:v>
                </c:pt>
                <c:pt idx="9387">
                  <c:v>39339</c:v>
                </c:pt>
                <c:pt idx="9388">
                  <c:v>39340</c:v>
                </c:pt>
                <c:pt idx="9389">
                  <c:v>39341</c:v>
                </c:pt>
                <c:pt idx="9390">
                  <c:v>39342</c:v>
                </c:pt>
                <c:pt idx="9391">
                  <c:v>39343</c:v>
                </c:pt>
                <c:pt idx="9392">
                  <c:v>39344</c:v>
                </c:pt>
                <c:pt idx="9393">
                  <c:v>39345</c:v>
                </c:pt>
                <c:pt idx="9394">
                  <c:v>39346</c:v>
                </c:pt>
                <c:pt idx="9395">
                  <c:v>39347</c:v>
                </c:pt>
                <c:pt idx="9396">
                  <c:v>39348</c:v>
                </c:pt>
                <c:pt idx="9397">
                  <c:v>39349</c:v>
                </c:pt>
                <c:pt idx="9398">
                  <c:v>39350</c:v>
                </c:pt>
                <c:pt idx="9399">
                  <c:v>39351</c:v>
                </c:pt>
                <c:pt idx="9400">
                  <c:v>39352</c:v>
                </c:pt>
                <c:pt idx="9401">
                  <c:v>39353</c:v>
                </c:pt>
                <c:pt idx="9402">
                  <c:v>39354</c:v>
                </c:pt>
                <c:pt idx="9403">
                  <c:v>39355</c:v>
                </c:pt>
                <c:pt idx="9404">
                  <c:v>39356</c:v>
                </c:pt>
                <c:pt idx="9405">
                  <c:v>39357</c:v>
                </c:pt>
                <c:pt idx="9406">
                  <c:v>39358</c:v>
                </c:pt>
                <c:pt idx="9407">
                  <c:v>39359</c:v>
                </c:pt>
                <c:pt idx="9408">
                  <c:v>39360</c:v>
                </c:pt>
                <c:pt idx="9409">
                  <c:v>39361</c:v>
                </c:pt>
                <c:pt idx="9410">
                  <c:v>39362</c:v>
                </c:pt>
                <c:pt idx="9411">
                  <c:v>39363</c:v>
                </c:pt>
                <c:pt idx="9412">
                  <c:v>39364</c:v>
                </c:pt>
                <c:pt idx="9413">
                  <c:v>39365</c:v>
                </c:pt>
                <c:pt idx="9414">
                  <c:v>39366</c:v>
                </c:pt>
                <c:pt idx="9415">
                  <c:v>39367</c:v>
                </c:pt>
                <c:pt idx="9416">
                  <c:v>39368</c:v>
                </c:pt>
                <c:pt idx="9417">
                  <c:v>39369</c:v>
                </c:pt>
                <c:pt idx="9418">
                  <c:v>39370</c:v>
                </c:pt>
                <c:pt idx="9419">
                  <c:v>39371</c:v>
                </c:pt>
                <c:pt idx="9420">
                  <c:v>39372</c:v>
                </c:pt>
                <c:pt idx="9421">
                  <c:v>39373</c:v>
                </c:pt>
                <c:pt idx="9422">
                  <c:v>39374</c:v>
                </c:pt>
                <c:pt idx="9423">
                  <c:v>39375</c:v>
                </c:pt>
                <c:pt idx="9424">
                  <c:v>39376</c:v>
                </c:pt>
                <c:pt idx="9425">
                  <c:v>39377</c:v>
                </c:pt>
                <c:pt idx="9426">
                  <c:v>39378</c:v>
                </c:pt>
                <c:pt idx="9427">
                  <c:v>39379</c:v>
                </c:pt>
                <c:pt idx="9428">
                  <c:v>39380</c:v>
                </c:pt>
                <c:pt idx="9429">
                  <c:v>39381</c:v>
                </c:pt>
                <c:pt idx="9430">
                  <c:v>39382</c:v>
                </c:pt>
                <c:pt idx="9431">
                  <c:v>39383</c:v>
                </c:pt>
                <c:pt idx="9432">
                  <c:v>39384</c:v>
                </c:pt>
                <c:pt idx="9433">
                  <c:v>39385</c:v>
                </c:pt>
                <c:pt idx="9434">
                  <c:v>39386</c:v>
                </c:pt>
                <c:pt idx="9435">
                  <c:v>39387</c:v>
                </c:pt>
                <c:pt idx="9436">
                  <c:v>39388</c:v>
                </c:pt>
                <c:pt idx="9437">
                  <c:v>39389</c:v>
                </c:pt>
                <c:pt idx="9438">
                  <c:v>39390</c:v>
                </c:pt>
                <c:pt idx="9439">
                  <c:v>39391</c:v>
                </c:pt>
                <c:pt idx="9440">
                  <c:v>39392</c:v>
                </c:pt>
                <c:pt idx="9441">
                  <c:v>39393</c:v>
                </c:pt>
                <c:pt idx="9442">
                  <c:v>39394</c:v>
                </c:pt>
                <c:pt idx="9443">
                  <c:v>39395</c:v>
                </c:pt>
                <c:pt idx="9444">
                  <c:v>39396</c:v>
                </c:pt>
                <c:pt idx="9445">
                  <c:v>39397</c:v>
                </c:pt>
                <c:pt idx="9446">
                  <c:v>39398</c:v>
                </c:pt>
                <c:pt idx="9447">
                  <c:v>39399</c:v>
                </c:pt>
                <c:pt idx="9448">
                  <c:v>39400</c:v>
                </c:pt>
                <c:pt idx="9449">
                  <c:v>39401</c:v>
                </c:pt>
                <c:pt idx="9450">
                  <c:v>39402</c:v>
                </c:pt>
                <c:pt idx="9451">
                  <c:v>39403</c:v>
                </c:pt>
                <c:pt idx="9452">
                  <c:v>39404</c:v>
                </c:pt>
                <c:pt idx="9453">
                  <c:v>39405</c:v>
                </c:pt>
                <c:pt idx="9454">
                  <c:v>39406</c:v>
                </c:pt>
                <c:pt idx="9455">
                  <c:v>39407</c:v>
                </c:pt>
                <c:pt idx="9456">
                  <c:v>39408</c:v>
                </c:pt>
                <c:pt idx="9457">
                  <c:v>39409</c:v>
                </c:pt>
                <c:pt idx="9458">
                  <c:v>39410</c:v>
                </c:pt>
                <c:pt idx="9459">
                  <c:v>39411</c:v>
                </c:pt>
                <c:pt idx="9460">
                  <c:v>39412</c:v>
                </c:pt>
                <c:pt idx="9461">
                  <c:v>39413</c:v>
                </c:pt>
                <c:pt idx="9462">
                  <c:v>39414</c:v>
                </c:pt>
                <c:pt idx="9463">
                  <c:v>39415</c:v>
                </c:pt>
                <c:pt idx="9464">
                  <c:v>39416</c:v>
                </c:pt>
                <c:pt idx="9465">
                  <c:v>39417</c:v>
                </c:pt>
                <c:pt idx="9466">
                  <c:v>39418</c:v>
                </c:pt>
                <c:pt idx="9467">
                  <c:v>39419</c:v>
                </c:pt>
                <c:pt idx="9468">
                  <c:v>39420</c:v>
                </c:pt>
                <c:pt idx="9469">
                  <c:v>39421</c:v>
                </c:pt>
                <c:pt idx="9470">
                  <c:v>39422</c:v>
                </c:pt>
                <c:pt idx="9471">
                  <c:v>39423</c:v>
                </c:pt>
                <c:pt idx="9472">
                  <c:v>39424</c:v>
                </c:pt>
                <c:pt idx="9473">
                  <c:v>39425</c:v>
                </c:pt>
                <c:pt idx="9474">
                  <c:v>39426</c:v>
                </c:pt>
                <c:pt idx="9475">
                  <c:v>39427</c:v>
                </c:pt>
                <c:pt idx="9476">
                  <c:v>39428</c:v>
                </c:pt>
                <c:pt idx="9477">
                  <c:v>39429</c:v>
                </c:pt>
                <c:pt idx="9478">
                  <c:v>39430</c:v>
                </c:pt>
                <c:pt idx="9479">
                  <c:v>39431</c:v>
                </c:pt>
                <c:pt idx="9480">
                  <c:v>39432</c:v>
                </c:pt>
                <c:pt idx="9481">
                  <c:v>39433</c:v>
                </c:pt>
                <c:pt idx="9482">
                  <c:v>39434</c:v>
                </c:pt>
                <c:pt idx="9483">
                  <c:v>39435</c:v>
                </c:pt>
                <c:pt idx="9484">
                  <c:v>39436</c:v>
                </c:pt>
                <c:pt idx="9485">
                  <c:v>39437</c:v>
                </c:pt>
                <c:pt idx="9486">
                  <c:v>39438</c:v>
                </c:pt>
                <c:pt idx="9487">
                  <c:v>39439</c:v>
                </c:pt>
                <c:pt idx="9488">
                  <c:v>39440</c:v>
                </c:pt>
                <c:pt idx="9489">
                  <c:v>39441</c:v>
                </c:pt>
                <c:pt idx="9490">
                  <c:v>39442</c:v>
                </c:pt>
                <c:pt idx="9491">
                  <c:v>39443</c:v>
                </c:pt>
                <c:pt idx="9492">
                  <c:v>39444</c:v>
                </c:pt>
                <c:pt idx="9493">
                  <c:v>39445</c:v>
                </c:pt>
                <c:pt idx="9494">
                  <c:v>39446</c:v>
                </c:pt>
                <c:pt idx="9495">
                  <c:v>39447</c:v>
                </c:pt>
                <c:pt idx="9496">
                  <c:v>39448</c:v>
                </c:pt>
                <c:pt idx="9497">
                  <c:v>39449</c:v>
                </c:pt>
                <c:pt idx="9498">
                  <c:v>39450</c:v>
                </c:pt>
                <c:pt idx="9499">
                  <c:v>39451</c:v>
                </c:pt>
                <c:pt idx="9500">
                  <c:v>39452</c:v>
                </c:pt>
                <c:pt idx="9501">
                  <c:v>39453</c:v>
                </c:pt>
                <c:pt idx="9502">
                  <c:v>39454</c:v>
                </c:pt>
                <c:pt idx="9503">
                  <c:v>39455</c:v>
                </c:pt>
                <c:pt idx="9504">
                  <c:v>39456</c:v>
                </c:pt>
                <c:pt idx="9505">
                  <c:v>39457</c:v>
                </c:pt>
                <c:pt idx="9506">
                  <c:v>39458</c:v>
                </c:pt>
                <c:pt idx="9507">
                  <c:v>39459</c:v>
                </c:pt>
                <c:pt idx="9508">
                  <c:v>39460</c:v>
                </c:pt>
                <c:pt idx="9509">
                  <c:v>39461</c:v>
                </c:pt>
                <c:pt idx="9510">
                  <c:v>39462</c:v>
                </c:pt>
                <c:pt idx="9511">
                  <c:v>39463</c:v>
                </c:pt>
                <c:pt idx="9512">
                  <c:v>39464</c:v>
                </c:pt>
                <c:pt idx="9513">
                  <c:v>39465</c:v>
                </c:pt>
                <c:pt idx="9514">
                  <c:v>39466</c:v>
                </c:pt>
                <c:pt idx="9515">
                  <c:v>39467</c:v>
                </c:pt>
                <c:pt idx="9516">
                  <c:v>39468</c:v>
                </c:pt>
                <c:pt idx="9517">
                  <c:v>39469</c:v>
                </c:pt>
                <c:pt idx="9518">
                  <c:v>39470</c:v>
                </c:pt>
                <c:pt idx="9519">
                  <c:v>39471</c:v>
                </c:pt>
                <c:pt idx="9520">
                  <c:v>39472</c:v>
                </c:pt>
                <c:pt idx="9521">
                  <c:v>39473</c:v>
                </c:pt>
                <c:pt idx="9522">
                  <c:v>39474</c:v>
                </c:pt>
                <c:pt idx="9523">
                  <c:v>39475</c:v>
                </c:pt>
                <c:pt idx="9524">
                  <c:v>39476</c:v>
                </c:pt>
                <c:pt idx="9525">
                  <c:v>39477</c:v>
                </c:pt>
                <c:pt idx="9526">
                  <c:v>39478</c:v>
                </c:pt>
                <c:pt idx="9527">
                  <c:v>39479</c:v>
                </c:pt>
                <c:pt idx="9528">
                  <c:v>39480</c:v>
                </c:pt>
                <c:pt idx="9529">
                  <c:v>39481</c:v>
                </c:pt>
                <c:pt idx="9530">
                  <c:v>39482</c:v>
                </c:pt>
                <c:pt idx="9531">
                  <c:v>39483</c:v>
                </c:pt>
                <c:pt idx="9532">
                  <c:v>39484</c:v>
                </c:pt>
                <c:pt idx="9533">
                  <c:v>39485</c:v>
                </c:pt>
                <c:pt idx="9534">
                  <c:v>39486</c:v>
                </c:pt>
                <c:pt idx="9535">
                  <c:v>39487</c:v>
                </c:pt>
                <c:pt idx="9536">
                  <c:v>39488</c:v>
                </c:pt>
                <c:pt idx="9537">
                  <c:v>39489</c:v>
                </c:pt>
                <c:pt idx="9538">
                  <c:v>39490</c:v>
                </c:pt>
                <c:pt idx="9539">
                  <c:v>39491</c:v>
                </c:pt>
                <c:pt idx="9540">
                  <c:v>39492</c:v>
                </c:pt>
                <c:pt idx="9541">
                  <c:v>39493</c:v>
                </c:pt>
                <c:pt idx="9542">
                  <c:v>39494</c:v>
                </c:pt>
                <c:pt idx="9543">
                  <c:v>39495</c:v>
                </c:pt>
                <c:pt idx="9544">
                  <c:v>39496</c:v>
                </c:pt>
                <c:pt idx="9545">
                  <c:v>39497</c:v>
                </c:pt>
                <c:pt idx="9546">
                  <c:v>39498</c:v>
                </c:pt>
                <c:pt idx="9547">
                  <c:v>39499</c:v>
                </c:pt>
                <c:pt idx="9548">
                  <c:v>39500</c:v>
                </c:pt>
                <c:pt idx="9549">
                  <c:v>39501</c:v>
                </c:pt>
                <c:pt idx="9550">
                  <c:v>39502</c:v>
                </c:pt>
                <c:pt idx="9551">
                  <c:v>39503</c:v>
                </c:pt>
                <c:pt idx="9552">
                  <c:v>39504</c:v>
                </c:pt>
                <c:pt idx="9553">
                  <c:v>39505</c:v>
                </c:pt>
                <c:pt idx="9554">
                  <c:v>39506</c:v>
                </c:pt>
                <c:pt idx="9555">
                  <c:v>39507</c:v>
                </c:pt>
                <c:pt idx="9556">
                  <c:v>39508</c:v>
                </c:pt>
                <c:pt idx="9557">
                  <c:v>39509</c:v>
                </c:pt>
                <c:pt idx="9558">
                  <c:v>39510</c:v>
                </c:pt>
                <c:pt idx="9559">
                  <c:v>39511</c:v>
                </c:pt>
                <c:pt idx="9560">
                  <c:v>39512</c:v>
                </c:pt>
                <c:pt idx="9561">
                  <c:v>39513</c:v>
                </c:pt>
                <c:pt idx="9562">
                  <c:v>39514</c:v>
                </c:pt>
                <c:pt idx="9563">
                  <c:v>39515</c:v>
                </c:pt>
                <c:pt idx="9564">
                  <c:v>39516</c:v>
                </c:pt>
                <c:pt idx="9565">
                  <c:v>39517</c:v>
                </c:pt>
                <c:pt idx="9566">
                  <c:v>39518</c:v>
                </c:pt>
                <c:pt idx="9567">
                  <c:v>39519</c:v>
                </c:pt>
                <c:pt idx="9568">
                  <c:v>39520</c:v>
                </c:pt>
                <c:pt idx="9569">
                  <c:v>39521</c:v>
                </c:pt>
                <c:pt idx="9570">
                  <c:v>39522</c:v>
                </c:pt>
                <c:pt idx="9571">
                  <c:v>39523</c:v>
                </c:pt>
                <c:pt idx="9572">
                  <c:v>39524</c:v>
                </c:pt>
                <c:pt idx="9573">
                  <c:v>39525</c:v>
                </c:pt>
                <c:pt idx="9574">
                  <c:v>39526</c:v>
                </c:pt>
                <c:pt idx="9575">
                  <c:v>39527</c:v>
                </c:pt>
                <c:pt idx="9576">
                  <c:v>39528</c:v>
                </c:pt>
                <c:pt idx="9577">
                  <c:v>39529</c:v>
                </c:pt>
                <c:pt idx="9578">
                  <c:v>39530</c:v>
                </c:pt>
                <c:pt idx="9579">
                  <c:v>39531</c:v>
                </c:pt>
                <c:pt idx="9580">
                  <c:v>39532</c:v>
                </c:pt>
                <c:pt idx="9581">
                  <c:v>39533</c:v>
                </c:pt>
                <c:pt idx="9582">
                  <c:v>39534</c:v>
                </c:pt>
                <c:pt idx="9583">
                  <c:v>39535</c:v>
                </c:pt>
                <c:pt idx="9584">
                  <c:v>39536</c:v>
                </c:pt>
                <c:pt idx="9585">
                  <c:v>39537</c:v>
                </c:pt>
                <c:pt idx="9586">
                  <c:v>39538</c:v>
                </c:pt>
                <c:pt idx="9587">
                  <c:v>39539</c:v>
                </c:pt>
                <c:pt idx="9588">
                  <c:v>39540</c:v>
                </c:pt>
                <c:pt idx="9589">
                  <c:v>39541</c:v>
                </c:pt>
                <c:pt idx="9590">
                  <c:v>39542</c:v>
                </c:pt>
                <c:pt idx="9591">
                  <c:v>39543</c:v>
                </c:pt>
                <c:pt idx="9592">
                  <c:v>39544</c:v>
                </c:pt>
                <c:pt idx="9593">
                  <c:v>39545</c:v>
                </c:pt>
                <c:pt idx="9594">
                  <c:v>39546</c:v>
                </c:pt>
                <c:pt idx="9595">
                  <c:v>39547</c:v>
                </c:pt>
                <c:pt idx="9596">
                  <c:v>39548</c:v>
                </c:pt>
                <c:pt idx="9597">
                  <c:v>39549</c:v>
                </c:pt>
                <c:pt idx="9598">
                  <c:v>39550</c:v>
                </c:pt>
                <c:pt idx="9599">
                  <c:v>39551</c:v>
                </c:pt>
                <c:pt idx="9600">
                  <c:v>39552</c:v>
                </c:pt>
                <c:pt idx="9601">
                  <c:v>39553</c:v>
                </c:pt>
                <c:pt idx="9602">
                  <c:v>39554</c:v>
                </c:pt>
                <c:pt idx="9603">
                  <c:v>39555</c:v>
                </c:pt>
                <c:pt idx="9604">
                  <c:v>39556</c:v>
                </c:pt>
                <c:pt idx="9605">
                  <c:v>39557</c:v>
                </c:pt>
                <c:pt idx="9606">
                  <c:v>39558</c:v>
                </c:pt>
                <c:pt idx="9607">
                  <c:v>39559</c:v>
                </c:pt>
                <c:pt idx="9608">
                  <c:v>39560</c:v>
                </c:pt>
                <c:pt idx="9609">
                  <c:v>39561</c:v>
                </c:pt>
                <c:pt idx="9610">
                  <c:v>39562</c:v>
                </c:pt>
                <c:pt idx="9611">
                  <c:v>39563</c:v>
                </c:pt>
                <c:pt idx="9612">
                  <c:v>39564</c:v>
                </c:pt>
                <c:pt idx="9613">
                  <c:v>39565</c:v>
                </c:pt>
                <c:pt idx="9614">
                  <c:v>39566</c:v>
                </c:pt>
                <c:pt idx="9615">
                  <c:v>39567</c:v>
                </c:pt>
                <c:pt idx="9616">
                  <c:v>39568</c:v>
                </c:pt>
                <c:pt idx="9617">
                  <c:v>39569</c:v>
                </c:pt>
                <c:pt idx="9618">
                  <c:v>39570</c:v>
                </c:pt>
                <c:pt idx="9619">
                  <c:v>39571</c:v>
                </c:pt>
                <c:pt idx="9620">
                  <c:v>39572</c:v>
                </c:pt>
                <c:pt idx="9621">
                  <c:v>39573</c:v>
                </c:pt>
                <c:pt idx="9622">
                  <c:v>39574</c:v>
                </c:pt>
                <c:pt idx="9623">
                  <c:v>39575</c:v>
                </c:pt>
                <c:pt idx="9624">
                  <c:v>39576</c:v>
                </c:pt>
                <c:pt idx="9625">
                  <c:v>39577</c:v>
                </c:pt>
                <c:pt idx="9626">
                  <c:v>39578</c:v>
                </c:pt>
                <c:pt idx="9627">
                  <c:v>39579</c:v>
                </c:pt>
                <c:pt idx="9628">
                  <c:v>39580</c:v>
                </c:pt>
                <c:pt idx="9629">
                  <c:v>39581</c:v>
                </c:pt>
                <c:pt idx="9630">
                  <c:v>39582</c:v>
                </c:pt>
                <c:pt idx="9631">
                  <c:v>39583</c:v>
                </c:pt>
                <c:pt idx="9632">
                  <c:v>39584</c:v>
                </c:pt>
                <c:pt idx="9633">
                  <c:v>39585</c:v>
                </c:pt>
                <c:pt idx="9634">
                  <c:v>39586</c:v>
                </c:pt>
                <c:pt idx="9635">
                  <c:v>39587</c:v>
                </c:pt>
                <c:pt idx="9636">
                  <c:v>39588</c:v>
                </c:pt>
                <c:pt idx="9637">
                  <c:v>39589</c:v>
                </c:pt>
                <c:pt idx="9638">
                  <c:v>39590</c:v>
                </c:pt>
                <c:pt idx="9639">
                  <c:v>39591</c:v>
                </c:pt>
                <c:pt idx="9640">
                  <c:v>39592</c:v>
                </c:pt>
                <c:pt idx="9641">
                  <c:v>39593</c:v>
                </c:pt>
                <c:pt idx="9642">
                  <c:v>39594</c:v>
                </c:pt>
                <c:pt idx="9643">
                  <c:v>39595</c:v>
                </c:pt>
                <c:pt idx="9644">
                  <c:v>39596</c:v>
                </c:pt>
                <c:pt idx="9645">
                  <c:v>39597</c:v>
                </c:pt>
                <c:pt idx="9646">
                  <c:v>39598</c:v>
                </c:pt>
                <c:pt idx="9647">
                  <c:v>39599</c:v>
                </c:pt>
                <c:pt idx="9648">
                  <c:v>39600</c:v>
                </c:pt>
                <c:pt idx="9649">
                  <c:v>39601</c:v>
                </c:pt>
                <c:pt idx="9650">
                  <c:v>39602</c:v>
                </c:pt>
                <c:pt idx="9651">
                  <c:v>39603</c:v>
                </c:pt>
                <c:pt idx="9652">
                  <c:v>39604</c:v>
                </c:pt>
                <c:pt idx="9653">
                  <c:v>39605</c:v>
                </c:pt>
                <c:pt idx="9654">
                  <c:v>39606</c:v>
                </c:pt>
                <c:pt idx="9655">
                  <c:v>39607</c:v>
                </c:pt>
                <c:pt idx="9656">
                  <c:v>39608</c:v>
                </c:pt>
                <c:pt idx="9657">
                  <c:v>39609</c:v>
                </c:pt>
                <c:pt idx="9658">
                  <c:v>39610</c:v>
                </c:pt>
                <c:pt idx="9659">
                  <c:v>39611</c:v>
                </c:pt>
                <c:pt idx="9660">
                  <c:v>39612</c:v>
                </c:pt>
                <c:pt idx="9661">
                  <c:v>39613</c:v>
                </c:pt>
                <c:pt idx="9662">
                  <c:v>39614</c:v>
                </c:pt>
                <c:pt idx="9663">
                  <c:v>39615</c:v>
                </c:pt>
                <c:pt idx="9664">
                  <c:v>39616</c:v>
                </c:pt>
                <c:pt idx="9665">
                  <c:v>39617</c:v>
                </c:pt>
                <c:pt idx="9666">
                  <c:v>39618</c:v>
                </c:pt>
                <c:pt idx="9667">
                  <c:v>39619</c:v>
                </c:pt>
                <c:pt idx="9668">
                  <c:v>39620</c:v>
                </c:pt>
                <c:pt idx="9669">
                  <c:v>39621</c:v>
                </c:pt>
                <c:pt idx="9670">
                  <c:v>39622</c:v>
                </c:pt>
                <c:pt idx="9671">
                  <c:v>39623</c:v>
                </c:pt>
                <c:pt idx="9672">
                  <c:v>39624</c:v>
                </c:pt>
                <c:pt idx="9673">
                  <c:v>39625</c:v>
                </c:pt>
                <c:pt idx="9674">
                  <c:v>39626</c:v>
                </c:pt>
                <c:pt idx="9675">
                  <c:v>39627</c:v>
                </c:pt>
                <c:pt idx="9676">
                  <c:v>39628</c:v>
                </c:pt>
                <c:pt idx="9677">
                  <c:v>39629</c:v>
                </c:pt>
                <c:pt idx="9678">
                  <c:v>39630</c:v>
                </c:pt>
                <c:pt idx="9679">
                  <c:v>39631</c:v>
                </c:pt>
                <c:pt idx="9680">
                  <c:v>39632</c:v>
                </c:pt>
                <c:pt idx="9681">
                  <c:v>39633</c:v>
                </c:pt>
                <c:pt idx="9682">
                  <c:v>39634</c:v>
                </c:pt>
                <c:pt idx="9683">
                  <c:v>39635</c:v>
                </c:pt>
                <c:pt idx="9684">
                  <c:v>39636</c:v>
                </c:pt>
                <c:pt idx="9685">
                  <c:v>39637</c:v>
                </c:pt>
                <c:pt idx="9686">
                  <c:v>39638</c:v>
                </c:pt>
                <c:pt idx="9687">
                  <c:v>39639</c:v>
                </c:pt>
                <c:pt idx="9688">
                  <c:v>39640</c:v>
                </c:pt>
                <c:pt idx="9689">
                  <c:v>39641</c:v>
                </c:pt>
                <c:pt idx="9690">
                  <c:v>39642</c:v>
                </c:pt>
                <c:pt idx="9691">
                  <c:v>39643</c:v>
                </c:pt>
                <c:pt idx="9692">
                  <c:v>39644</c:v>
                </c:pt>
                <c:pt idx="9693">
                  <c:v>39645</c:v>
                </c:pt>
                <c:pt idx="9694">
                  <c:v>39646</c:v>
                </c:pt>
                <c:pt idx="9695">
                  <c:v>39647</c:v>
                </c:pt>
                <c:pt idx="9696">
                  <c:v>39648</c:v>
                </c:pt>
                <c:pt idx="9697">
                  <c:v>39649</c:v>
                </c:pt>
                <c:pt idx="9698">
                  <c:v>39650</c:v>
                </c:pt>
                <c:pt idx="9699">
                  <c:v>39651</c:v>
                </c:pt>
                <c:pt idx="9700">
                  <c:v>39652</c:v>
                </c:pt>
                <c:pt idx="9701">
                  <c:v>39653</c:v>
                </c:pt>
                <c:pt idx="9702">
                  <c:v>39654</c:v>
                </c:pt>
                <c:pt idx="9703">
                  <c:v>39655</c:v>
                </c:pt>
                <c:pt idx="9704">
                  <c:v>39656</c:v>
                </c:pt>
                <c:pt idx="9705">
                  <c:v>39657</c:v>
                </c:pt>
                <c:pt idx="9706">
                  <c:v>39658</c:v>
                </c:pt>
                <c:pt idx="9707">
                  <c:v>39659</c:v>
                </c:pt>
                <c:pt idx="9708">
                  <c:v>39660</c:v>
                </c:pt>
                <c:pt idx="9709">
                  <c:v>39661</c:v>
                </c:pt>
                <c:pt idx="9710">
                  <c:v>39662</c:v>
                </c:pt>
                <c:pt idx="9711">
                  <c:v>39663</c:v>
                </c:pt>
                <c:pt idx="9712">
                  <c:v>39664</c:v>
                </c:pt>
                <c:pt idx="9713">
                  <c:v>39665</c:v>
                </c:pt>
                <c:pt idx="9714">
                  <c:v>39666</c:v>
                </c:pt>
                <c:pt idx="9715">
                  <c:v>39667</c:v>
                </c:pt>
                <c:pt idx="9716">
                  <c:v>39668</c:v>
                </c:pt>
                <c:pt idx="9717">
                  <c:v>39669</c:v>
                </c:pt>
                <c:pt idx="9718">
                  <c:v>39670</c:v>
                </c:pt>
                <c:pt idx="9719">
                  <c:v>39671</c:v>
                </c:pt>
                <c:pt idx="9720">
                  <c:v>39672</c:v>
                </c:pt>
                <c:pt idx="9721">
                  <c:v>39673</c:v>
                </c:pt>
                <c:pt idx="9722">
                  <c:v>39674</c:v>
                </c:pt>
                <c:pt idx="9723">
                  <c:v>39675</c:v>
                </c:pt>
                <c:pt idx="9724">
                  <c:v>39676</c:v>
                </c:pt>
                <c:pt idx="9725">
                  <c:v>39677</c:v>
                </c:pt>
                <c:pt idx="9726">
                  <c:v>39678</c:v>
                </c:pt>
                <c:pt idx="9727">
                  <c:v>39679</c:v>
                </c:pt>
                <c:pt idx="9728">
                  <c:v>39680</c:v>
                </c:pt>
                <c:pt idx="9729">
                  <c:v>39681</c:v>
                </c:pt>
                <c:pt idx="9730">
                  <c:v>39682</c:v>
                </c:pt>
                <c:pt idx="9731">
                  <c:v>39683</c:v>
                </c:pt>
                <c:pt idx="9732">
                  <c:v>39684</c:v>
                </c:pt>
                <c:pt idx="9733">
                  <c:v>39685</c:v>
                </c:pt>
                <c:pt idx="9734">
                  <c:v>39686</c:v>
                </c:pt>
                <c:pt idx="9735">
                  <c:v>39687</c:v>
                </c:pt>
                <c:pt idx="9736">
                  <c:v>39688</c:v>
                </c:pt>
                <c:pt idx="9737">
                  <c:v>39689</c:v>
                </c:pt>
                <c:pt idx="9738">
                  <c:v>39690</c:v>
                </c:pt>
                <c:pt idx="9739">
                  <c:v>39691</c:v>
                </c:pt>
                <c:pt idx="9740">
                  <c:v>39692</c:v>
                </c:pt>
                <c:pt idx="9741">
                  <c:v>39693</c:v>
                </c:pt>
                <c:pt idx="9742">
                  <c:v>39694</c:v>
                </c:pt>
                <c:pt idx="9743">
                  <c:v>39695</c:v>
                </c:pt>
                <c:pt idx="9744">
                  <c:v>39696</c:v>
                </c:pt>
                <c:pt idx="9745">
                  <c:v>39697</c:v>
                </c:pt>
                <c:pt idx="9746">
                  <c:v>39698</c:v>
                </c:pt>
                <c:pt idx="9747">
                  <c:v>39699</c:v>
                </c:pt>
                <c:pt idx="9748">
                  <c:v>39700</c:v>
                </c:pt>
                <c:pt idx="9749">
                  <c:v>39701</c:v>
                </c:pt>
                <c:pt idx="9750">
                  <c:v>39702</c:v>
                </c:pt>
                <c:pt idx="9751">
                  <c:v>39703</c:v>
                </c:pt>
                <c:pt idx="9752">
                  <c:v>39704</c:v>
                </c:pt>
                <c:pt idx="9753">
                  <c:v>39705</c:v>
                </c:pt>
                <c:pt idx="9754">
                  <c:v>39706</c:v>
                </c:pt>
                <c:pt idx="9755">
                  <c:v>39707</c:v>
                </c:pt>
                <c:pt idx="9756">
                  <c:v>39708</c:v>
                </c:pt>
                <c:pt idx="9757">
                  <c:v>39709</c:v>
                </c:pt>
                <c:pt idx="9758">
                  <c:v>39710</c:v>
                </c:pt>
                <c:pt idx="9759">
                  <c:v>39711</c:v>
                </c:pt>
                <c:pt idx="9760">
                  <c:v>39712</c:v>
                </c:pt>
                <c:pt idx="9761">
                  <c:v>39713</c:v>
                </c:pt>
                <c:pt idx="9762">
                  <c:v>39714</c:v>
                </c:pt>
                <c:pt idx="9763">
                  <c:v>39715</c:v>
                </c:pt>
                <c:pt idx="9764">
                  <c:v>39716</c:v>
                </c:pt>
                <c:pt idx="9765">
                  <c:v>39717</c:v>
                </c:pt>
                <c:pt idx="9766">
                  <c:v>39718</c:v>
                </c:pt>
                <c:pt idx="9767">
                  <c:v>39719</c:v>
                </c:pt>
                <c:pt idx="9768">
                  <c:v>39720</c:v>
                </c:pt>
                <c:pt idx="9769">
                  <c:v>39721</c:v>
                </c:pt>
                <c:pt idx="9770">
                  <c:v>39722</c:v>
                </c:pt>
                <c:pt idx="9771">
                  <c:v>39723</c:v>
                </c:pt>
                <c:pt idx="9772">
                  <c:v>39724</c:v>
                </c:pt>
                <c:pt idx="9773">
                  <c:v>39725</c:v>
                </c:pt>
                <c:pt idx="9774">
                  <c:v>39726</c:v>
                </c:pt>
                <c:pt idx="9775">
                  <c:v>39727</c:v>
                </c:pt>
                <c:pt idx="9776">
                  <c:v>39728</c:v>
                </c:pt>
                <c:pt idx="9777">
                  <c:v>39729</c:v>
                </c:pt>
                <c:pt idx="9778">
                  <c:v>39730</c:v>
                </c:pt>
                <c:pt idx="9779">
                  <c:v>39731</c:v>
                </c:pt>
                <c:pt idx="9780">
                  <c:v>39732</c:v>
                </c:pt>
                <c:pt idx="9781">
                  <c:v>39733</c:v>
                </c:pt>
                <c:pt idx="9782">
                  <c:v>39734</c:v>
                </c:pt>
                <c:pt idx="9783">
                  <c:v>39735</c:v>
                </c:pt>
                <c:pt idx="9784">
                  <c:v>39736</c:v>
                </c:pt>
                <c:pt idx="9785">
                  <c:v>39737</c:v>
                </c:pt>
                <c:pt idx="9786">
                  <c:v>39738</c:v>
                </c:pt>
                <c:pt idx="9787">
                  <c:v>39739</c:v>
                </c:pt>
                <c:pt idx="9788">
                  <c:v>39740</c:v>
                </c:pt>
                <c:pt idx="9789">
                  <c:v>39741</c:v>
                </c:pt>
                <c:pt idx="9790">
                  <c:v>39742</c:v>
                </c:pt>
                <c:pt idx="9791">
                  <c:v>39743</c:v>
                </c:pt>
                <c:pt idx="9792">
                  <c:v>39744</c:v>
                </c:pt>
                <c:pt idx="9793">
                  <c:v>39745</c:v>
                </c:pt>
                <c:pt idx="9794">
                  <c:v>39746</c:v>
                </c:pt>
                <c:pt idx="9795">
                  <c:v>39747</c:v>
                </c:pt>
                <c:pt idx="9796">
                  <c:v>39748</c:v>
                </c:pt>
                <c:pt idx="9797">
                  <c:v>39749</c:v>
                </c:pt>
                <c:pt idx="9798">
                  <c:v>39750</c:v>
                </c:pt>
                <c:pt idx="9799">
                  <c:v>39751</c:v>
                </c:pt>
                <c:pt idx="9800">
                  <c:v>39752</c:v>
                </c:pt>
                <c:pt idx="9801">
                  <c:v>39753</c:v>
                </c:pt>
                <c:pt idx="9802">
                  <c:v>39754</c:v>
                </c:pt>
                <c:pt idx="9803">
                  <c:v>39755</c:v>
                </c:pt>
                <c:pt idx="9804">
                  <c:v>39756</c:v>
                </c:pt>
                <c:pt idx="9805">
                  <c:v>39757</c:v>
                </c:pt>
                <c:pt idx="9806">
                  <c:v>39758</c:v>
                </c:pt>
                <c:pt idx="9807">
                  <c:v>39759</c:v>
                </c:pt>
                <c:pt idx="9808">
                  <c:v>39760</c:v>
                </c:pt>
                <c:pt idx="9809">
                  <c:v>39761</c:v>
                </c:pt>
                <c:pt idx="9810">
                  <c:v>39762</c:v>
                </c:pt>
                <c:pt idx="9811">
                  <c:v>39763</c:v>
                </c:pt>
                <c:pt idx="9812">
                  <c:v>39764</c:v>
                </c:pt>
                <c:pt idx="9813">
                  <c:v>39765</c:v>
                </c:pt>
                <c:pt idx="9814">
                  <c:v>39766</c:v>
                </c:pt>
                <c:pt idx="9815">
                  <c:v>39767</c:v>
                </c:pt>
                <c:pt idx="9816">
                  <c:v>39768</c:v>
                </c:pt>
                <c:pt idx="9817">
                  <c:v>39769</c:v>
                </c:pt>
                <c:pt idx="9818">
                  <c:v>39770</c:v>
                </c:pt>
                <c:pt idx="9819">
                  <c:v>39771</c:v>
                </c:pt>
                <c:pt idx="9820">
                  <c:v>39772</c:v>
                </c:pt>
                <c:pt idx="9821">
                  <c:v>39773</c:v>
                </c:pt>
                <c:pt idx="9822">
                  <c:v>39774</c:v>
                </c:pt>
                <c:pt idx="9823">
                  <c:v>39775</c:v>
                </c:pt>
                <c:pt idx="9824">
                  <c:v>39776</c:v>
                </c:pt>
                <c:pt idx="9825">
                  <c:v>39777</c:v>
                </c:pt>
                <c:pt idx="9826">
                  <c:v>39778</c:v>
                </c:pt>
                <c:pt idx="9827">
                  <c:v>39779</c:v>
                </c:pt>
                <c:pt idx="9828">
                  <c:v>39780</c:v>
                </c:pt>
                <c:pt idx="9829">
                  <c:v>39781</c:v>
                </c:pt>
                <c:pt idx="9830">
                  <c:v>39782</c:v>
                </c:pt>
                <c:pt idx="9831">
                  <c:v>39783</c:v>
                </c:pt>
                <c:pt idx="9832">
                  <c:v>39784</c:v>
                </c:pt>
                <c:pt idx="9833">
                  <c:v>39785</c:v>
                </c:pt>
                <c:pt idx="9834">
                  <c:v>39786</c:v>
                </c:pt>
                <c:pt idx="9835">
                  <c:v>39787</c:v>
                </c:pt>
                <c:pt idx="9836">
                  <c:v>39788</c:v>
                </c:pt>
                <c:pt idx="9837">
                  <c:v>39789</c:v>
                </c:pt>
                <c:pt idx="9838">
                  <c:v>39790</c:v>
                </c:pt>
                <c:pt idx="9839">
                  <c:v>39791</c:v>
                </c:pt>
                <c:pt idx="9840">
                  <c:v>39792</c:v>
                </c:pt>
                <c:pt idx="9841">
                  <c:v>39793</c:v>
                </c:pt>
                <c:pt idx="9842">
                  <c:v>39794</c:v>
                </c:pt>
                <c:pt idx="9843">
                  <c:v>39795</c:v>
                </c:pt>
                <c:pt idx="9844">
                  <c:v>39796</c:v>
                </c:pt>
                <c:pt idx="9845">
                  <c:v>39797</c:v>
                </c:pt>
                <c:pt idx="9846">
                  <c:v>39798</c:v>
                </c:pt>
                <c:pt idx="9847">
                  <c:v>39799</c:v>
                </c:pt>
                <c:pt idx="9848">
                  <c:v>39800</c:v>
                </c:pt>
                <c:pt idx="9849">
                  <c:v>39801</c:v>
                </c:pt>
                <c:pt idx="9850">
                  <c:v>39802</c:v>
                </c:pt>
                <c:pt idx="9851">
                  <c:v>39803</c:v>
                </c:pt>
                <c:pt idx="9852">
                  <c:v>39804</c:v>
                </c:pt>
                <c:pt idx="9853">
                  <c:v>39805</c:v>
                </c:pt>
                <c:pt idx="9854">
                  <c:v>39806</c:v>
                </c:pt>
                <c:pt idx="9855">
                  <c:v>39807</c:v>
                </c:pt>
                <c:pt idx="9856">
                  <c:v>39808</c:v>
                </c:pt>
                <c:pt idx="9857">
                  <c:v>39809</c:v>
                </c:pt>
                <c:pt idx="9858">
                  <c:v>39810</c:v>
                </c:pt>
                <c:pt idx="9859">
                  <c:v>39811</c:v>
                </c:pt>
                <c:pt idx="9860">
                  <c:v>39812</c:v>
                </c:pt>
                <c:pt idx="9861">
                  <c:v>39813</c:v>
                </c:pt>
                <c:pt idx="9862">
                  <c:v>39814</c:v>
                </c:pt>
                <c:pt idx="9863">
                  <c:v>39815</c:v>
                </c:pt>
                <c:pt idx="9864">
                  <c:v>39816</c:v>
                </c:pt>
                <c:pt idx="9865">
                  <c:v>39817</c:v>
                </c:pt>
                <c:pt idx="9866">
                  <c:v>39818</c:v>
                </c:pt>
                <c:pt idx="9867">
                  <c:v>39819</c:v>
                </c:pt>
                <c:pt idx="9868">
                  <c:v>39820</c:v>
                </c:pt>
                <c:pt idx="9869">
                  <c:v>39821</c:v>
                </c:pt>
                <c:pt idx="9870">
                  <c:v>39822</c:v>
                </c:pt>
                <c:pt idx="9871">
                  <c:v>39823</c:v>
                </c:pt>
                <c:pt idx="9872">
                  <c:v>39824</c:v>
                </c:pt>
                <c:pt idx="9873">
                  <c:v>39825</c:v>
                </c:pt>
                <c:pt idx="9874">
                  <c:v>39826</c:v>
                </c:pt>
                <c:pt idx="9875">
                  <c:v>39827</c:v>
                </c:pt>
                <c:pt idx="9876">
                  <c:v>39828</c:v>
                </c:pt>
                <c:pt idx="9877">
                  <c:v>39829</c:v>
                </c:pt>
                <c:pt idx="9878">
                  <c:v>39830</c:v>
                </c:pt>
                <c:pt idx="9879">
                  <c:v>39831</c:v>
                </c:pt>
                <c:pt idx="9880">
                  <c:v>39832</c:v>
                </c:pt>
                <c:pt idx="9881">
                  <c:v>39833</c:v>
                </c:pt>
                <c:pt idx="9882">
                  <c:v>39834</c:v>
                </c:pt>
                <c:pt idx="9883">
                  <c:v>39835</c:v>
                </c:pt>
                <c:pt idx="9884">
                  <c:v>39836</c:v>
                </c:pt>
                <c:pt idx="9885">
                  <c:v>39837</c:v>
                </c:pt>
                <c:pt idx="9886">
                  <c:v>39838</c:v>
                </c:pt>
                <c:pt idx="9887">
                  <c:v>39839</c:v>
                </c:pt>
                <c:pt idx="9888">
                  <c:v>39840</c:v>
                </c:pt>
                <c:pt idx="9889">
                  <c:v>39841</c:v>
                </c:pt>
                <c:pt idx="9890">
                  <c:v>39842</c:v>
                </c:pt>
                <c:pt idx="9891">
                  <c:v>39843</c:v>
                </c:pt>
                <c:pt idx="9892">
                  <c:v>39844</c:v>
                </c:pt>
                <c:pt idx="9893">
                  <c:v>39845</c:v>
                </c:pt>
                <c:pt idx="9894">
                  <c:v>39846</c:v>
                </c:pt>
                <c:pt idx="9895">
                  <c:v>39847</c:v>
                </c:pt>
                <c:pt idx="9896">
                  <c:v>39848</c:v>
                </c:pt>
                <c:pt idx="9897">
                  <c:v>39849</c:v>
                </c:pt>
                <c:pt idx="9898">
                  <c:v>39850</c:v>
                </c:pt>
                <c:pt idx="9899">
                  <c:v>39851</c:v>
                </c:pt>
                <c:pt idx="9900">
                  <c:v>39852</c:v>
                </c:pt>
                <c:pt idx="9901">
                  <c:v>39853</c:v>
                </c:pt>
                <c:pt idx="9902">
                  <c:v>39854</c:v>
                </c:pt>
                <c:pt idx="9903">
                  <c:v>39855</c:v>
                </c:pt>
                <c:pt idx="9904">
                  <c:v>39856</c:v>
                </c:pt>
                <c:pt idx="9905">
                  <c:v>39857</c:v>
                </c:pt>
                <c:pt idx="9906">
                  <c:v>39858</c:v>
                </c:pt>
                <c:pt idx="9907">
                  <c:v>39859</c:v>
                </c:pt>
                <c:pt idx="9908">
                  <c:v>39860</c:v>
                </c:pt>
                <c:pt idx="9909">
                  <c:v>39861</c:v>
                </c:pt>
                <c:pt idx="9910">
                  <c:v>39862</c:v>
                </c:pt>
                <c:pt idx="9911">
                  <c:v>39863</c:v>
                </c:pt>
                <c:pt idx="9912">
                  <c:v>39864</c:v>
                </c:pt>
                <c:pt idx="9913">
                  <c:v>39865</c:v>
                </c:pt>
                <c:pt idx="9914">
                  <c:v>39866</c:v>
                </c:pt>
                <c:pt idx="9915">
                  <c:v>39867</c:v>
                </c:pt>
                <c:pt idx="9916">
                  <c:v>39868</c:v>
                </c:pt>
                <c:pt idx="9917">
                  <c:v>39869</c:v>
                </c:pt>
                <c:pt idx="9918">
                  <c:v>39870</c:v>
                </c:pt>
                <c:pt idx="9919">
                  <c:v>39871</c:v>
                </c:pt>
                <c:pt idx="9920">
                  <c:v>39872</c:v>
                </c:pt>
                <c:pt idx="9921">
                  <c:v>39873</c:v>
                </c:pt>
                <c:pt idx="9922">
                  <c:v>39874</c:v>
                </c:pt>
                <c:pt idx="9923">
                  <c:v>39875</c:v>
                </c:pt>
                <c:pt idx="9924">
                  <c:v>39876</c:v>
                </c:pt>
                <c:pt idx="9925">
                  <c:v>39877</c:v>
                </c:pt>
                <c:pt idx="9926">
                  <c:v>39878</c:v>
                </c:pt>
                <c:pt idx="9927">
                  <c:v>39879</c:v>
                </c:pt>
                <c:pt idx="9928">
                  <c:v>39880</c:v>
                </c:pt>
                <c:pt idx="9929">
                  <c:v>39881</c:v>
                </c:pt>
                <c:pt idx="9930">
                  <c:v>39882</c:v>
                </c:pt>
                <c:pt idx="9931">
                  <c:v>39883</c:v>
                </c:pt>
                <c:pt idx="9932">
                  <c:v>39884</c:v>
                </c:pt>
                <c:pt idx="9933">
                  <c:v>39885</c:v>
                </c:pt>
                <c:pt idx="9934">
                  <c:v>39886</c:v>
                </c:pt>
                <c:pt idx="9935">
                  <c:v>39887</c:v>
                </c:pt>
                <c:pt idx="9936">
                  <c:v>39888</c:v>
                </c:pt>
                <c:pt idx="9937">
                  <c:v>39889</c:v>
                </c:pt>
                <c:pt idx="9938">
                  <c:v>39890</c:v>
                </c:pt>
                <c:pt idx="9939">
                  <c:v>39891</c:v>
                </c:pt>
                <c:pt idx="9940">
                  <c:v>39892</c:v>
                </c:pt>
                <c:pt idx="9941">
                  <c:v>39893</c:v>
                </c:pt>
                <c:pt idx="9942">
                  <c:v>39894</c:v>
                </c:pt>
                <c:pt idx="9943">
                  <c:v>39895</c:v>
                </c:pt>
                <c:pt idx="9944">
                  <c:v>39896</c:v>
                </c:pt>
                <c:pt idx="9945">
                  <c:v>39897</c:v>
                </c:pt>
                <c:pt idx="9946">
                  <c:v>39898</c:v>
                </c:pt>
                <c:pt idx="9947">
                  <c:v>39899</c:v>
                </c:pt>
                <c:pt idx="9948">
                  <c:v>39900</c:v>
                </c:pt>
                <c:pt idx="9949">
                  <c:v>39901</c:v>
                </c:pt>
                <c:pt idx="9950">
                  <c:v>39902</c:v>
                </c:pt>
                <c:pt idx="9951">
                  <c:v>39903</c:v>
                </c:pt>
                <c:pt idx="9952">
                  <c:v>39904</c:v>
                </c:pt>
                <c:pt idx="9953">
                  <c:v>39905</c:v>
                </c:pt>
                <c:pt idx="9954">
                  <c:v>39906</c:v>
                </c:pt>
                <c:pt idx="9955">
                  <c:v>39907</c:v>
                </c:pt>
                <c:pt idx="9956">
                  <c:v>39908</c:v>
                </c:pt>
                <c:pt idx="9957">
                  <c:v>39909</c:v>
                </c:pt>
                <c:pt idx="9958">
                  <c:v>39910</c:v>
                </c:pt>
                <c:pt idx="9959">
                  <c:v>39911</c:v>
                </c:pt>
                <c:pt idx="9960">
                  <c:v>39912</c:v>
                </c:pt>
                <c:pt idx="9961">
                  <c:v>39913</c:v>
                </c:pt>
                <c:pt idx="9962">
                  <c:v>39914</c:v>
                </c:pt>
                <c:pt idx="9963">
                  <c:v>39915</c:v>
                </c:pt>
                <c:pt idx="9964">
                  <c:v>39916</c:v>
                </c:pt>
                <c:pt idx="9965">
                  <c:v>39917</c:v>
                </c:pt>
                <c:pt idx="9966">
                  <c:v>39918</c:v>
                </c:pt>
                <c:pt idx="9967">
                  <c:v>39919</c:v>
                </c:pt>
                <c:pt idx="9968">
                  <c:v>39920</c:v>
                </c:pt>
                <c:pt idx="9969">
                  <c:v>39921</c:v>
                </c:pt>
                <c:pt idx="9970">
                  <c:v>39922</c:v>
                </c:pt>
                <c:pt idx="9971">
                  <c:v>39923</c:v>
                </c:pt>
                <c:pt idx="9972">
                  <c:v>39924</c:v>
                </c:pt>
                <c:pt idx="9973">
                  <c:v>39925</c:v>
                </c:pt>
                <c:pt idx="9974">
                  <c:v>39926</c:v>
                </c:pt>
                <c:pt idx="9975">
                  <c:v>39927</c:v>
                </c:pt>
                <c:pt idx="9976">
                  <c:v>39928</c:v>
                </c:pt>
                <c:pt idx="9977">
                  <c:v>39929</c:v>
                </c:pt>
                <c:pt idx="9978">
                  <c:v>39930</c:v>
                </c:pt>
                <c:pt idx="9979">
                  <c:v>39931</c:v>
                </c:pt>
                <c:pt idx="9980">
                  <c:v>39932</c:v>
                </c:pt>
                <c:pt idx="9981">
                  <c:v>39933</c:v>
                </c:pt>
                <c:pt idx="9982">
                  <c:v>39934</c:v>
                </c:pt>
                <c:pt idx="9983">
                  <c:v>39935</c:v>
                </c:pt>
                <c:pt idx="9984">
                  <c:v>39936</c:v>
                </c:pt>
                <c:pt idx="9985">
                  <c:v>39937</c:v>
                </c:pt>
                <c:pt idx="9986">
                  <c:v>39938</c:v>
                </c:pt>
                <c:pt idx="9987">
                  <c:v>39939</c:v>
                </c:pt>
                <c:pt idx="9988">
                  <c:v>39940</c:v>
                </c:pt>
                <c:pt idx="9989">
                  <c:v>39941</c:v>
                </c:pt>
                <c:pt idx="9990">
                  <c:v>39942</c:v>
                </c:pt>
                <c:pt idx="9991">
                  <c:v>39943</c:v>
                </c:pt>
                <c:pt idx="9992">
                  <c:v>39944</c:v>
                </c:pt>
                <c:pt idx="9993">
                  <c:v>39945</c:v>
                </c:pt>
                <c:pt idx="9994">
                  <c:v>39946</c:v>
                </c:pt>
                <c:pt idx="9995">
                  <c:v>39947</c:v>
                </c:pt>
                <c:pt idx="9996">
                  <c:v>39948</c:v>
                </c:pt>
                <c:pt idx="9997">
                  <c:v>39949</c:v>
                </c:pt>
                <c:pt idx="9998">
                  <c:v>39950</c:v>
                </c:pt>
                <c:pt idx="9999">
                  <c:v>39951</c:v>
                </c:pt>
                <c:pt idx="10000">
                  <c:v>39952</c:v>
                </c:pt>
                <c:pt idx="10001">
                  <c:v>39953</c:v>
                </c:pt>
                <c:pt idx="10002">
                  <c:v>39954</c:v>
                </c:pt>
                <c:pt idx="10003">
                  <c:v>39955</c:v>
                </c:pt>
                <c:pt idx="10004">
                  <c:v>39956</c:v>
                </c:pt>
                <c:pt idx="10005">
                  <c:v>39957</c:v>
                </c:pt>
                <c:pt idx="10006">
                  <c:v>39958</c:v>
                </c:pt>
                <c:pt idx="10007">
                  <c:v>39959</c:v>
                </c:pt>
                <c:pt idx="10008">
                  <c:v>39960</c:v>
                </c:pt>
                <c:pt idx="10009">
                  <c:v>39961</c:v>
                </c:pt>
                <c:pt idx="10010">
                  <c:v>39962</c:v>
                </c:pt>
                <c:pt idx="10011">
                  <c:v>39963</c:v>
                </c:pt>
                <c:pt idx="10012">
                  <c:v>39964</c:v>
                </c:pt>
                <c:pt idx="10013">
                  <c:v>39965</c:v>
                </c:pt>
                <c:pt idx="10014">
                  <c:v>39966</c:v>
                </c:pt>
                <c:pt idx="10015">
                  <c:v>39967</c:v>
                </c:pt>
                <c:pt idx="10016">
                  <c:v>39968</c:v>
                </c:pt>
                <c:pt idx="10017">
                  <c:v>39969</c:v>
                </c:pt>
                <c:pt idx="10018">
                  <c:v>39970</c:v>
                </c:pt>
                <c:pt idx="10019">
                  <c:v>39971</c:v>
                </c:pt>
                <c:pt idx="10020">
                  <c:v>39972</c:v>
                </c:pt>
                <c:pt idx="10021">
                  <c:v>39973</c:v>
                </c:pt>
                <c:pt idx="10022">
                  <c:v>39974</c:v>
                </c:pt>
                <c:pt idx="10023">
                  <c:v>39975</c:v>
                </c:pt>
                <c:pt idx="10024">
                  <c:v>39976</c:v>
                </c:pt>
                <c:pt idx="10025">
                  <c:v>39977</c:v>
                </c:pt>
                <c:pt idx="10026">
                  <c:v>39978</c:v>
                </c:pt>
                <c:pt idx="10027">
                  <c:v>39979</c:v>
                </c:pt>
                <c:pt idx="10028">
                  <c:v>39980</c:v>
                </c:pt>
                <c:pt idx="10029">
                  <c:v>39981</c:v>
                </c:pt>
                <c:pt idx="10030">
                  <c:v>39982</c:v>
                </c:pt>
                <c:pt idx="10031">
                  <c:v>39983</c:v>
                </c:pt>
                <c:pt idx="10032">
                  <c:v>39984</c:v>
                </c:pt>
                <c:pt idx="10033">
                  <c:v>39985</c:v>
                </c:pt>
                <c:pt idx="10034">
                  <c:v>39986</c:v>
                </c:pt>
                <c:pt idx="10035">
                  <c:v>39987</c:v>
                </c:pt>
                <c:pt idx="10036">
                  <c:v>39988</c:v>
                </c:pt>
                <c:pt idx="10037">
                  <c:v>39989</c:v>
                </c:pt>
                <c:pt idx="10038">
                  <c:v>39990</c:v>
                </c:pt>
                <c:pt idx="10039">
                  <c:v>39991</c:v>
                </c:pt>
                <c:pt idx="10040">
                  <c:v>39992</c:v>
                </c:pt>
                <c:pt idx="10041">
                  <c:v>39993</c:v>
                </c:pt>
                <c:pt idx="10042">
                  <c:v>39994</c:v>
                </c:pt>
                <c:pt idx="10043">
                  <c:v>39995</c:v>
                </c:pt>
                <c:pt idx="10044">
                  <c:v>39996</c:v>
                </c:pt>
                <c:pt idx="10045">
                  <c:v>39997</c:v>
                </c:pt>
                <c:pt idx="10046">
                  <c:v>39998</c:v>
                </c:pt>
                <c:pt idx="10047">
                  <c:v>39999</c:v>
                </c:pt>
                <c:pt idx="10048">
                  <c:v>40000</c:v>
                </c:pt>
                <c:pt idx="10049">
                  <c:v>40001</c:v>
                </c:pt>
                <c:pt idx="10050">
                  <c:v>40002</c:v>
                </c:pt>
                <c:pt idx="10051">
                  <c:v>40003</c:v>
                </c:pt>
                <c:pt idx="10052">
                  <c:v>40004</c:v>
                </c:pt>
                <c:pt idx="10053">
                  <c:v>40005</c:v>
                </c:pt>
                <c:pt idx="10054">
                  <c:v>40006</c:v>
                </c:pt>
                <c:pt idx="10055">
                  <c:v>40007</c:v>
                </c:pt>
                <c:pt idx="10056">
                  <c:v>40008</c:v>
                </c:pt>
                <c:pt idx="10057">
                  <c:v>40009</c:v>
                </c:pt>
                <c:pt idx="10058">
                  <c:v>40010</c:v>
                </c:pt>
                <c:pt idx="10059">
                  <c:v>40011</c:v>
                </c:pt>
                <c:pt idx="10060">
                  <c:v>40012</c:v>
                </c:pt>
                <c:pt idx="10061">
                  <c:v>40013</c:v>
                </c:pt>
                <c:pt idx="10062">
                  <c:v>40014</c:v>
                </c:pt>
                <c:pt idx="10063">
                  <c:v>40015</c:v>
                </c:pt>
                <c:pt idx="10064">
                  <c:v>40016</c:v>
                </c:pt>
                <c:pt idx="10065">
                  <c:v>40017</c:v>
                </c:pt>
                <c:pt idx="10066">
                  <c:v>40018</c:v>
                </c:pt>
                <c:pt idx="10067">
                  <c:v>40019</c:v>
                </c:pt>
                <c:pt idx="10068">
                  <c:v>40020</c:v>
                </c:pt>
                <c:pt idx="10069">
                  <c:v>40021</c:v>
                </c:pt>
                <c:pt idx="10070">
                  <c:v>40022</c:v>
                </c:pt>
                <c:pt idx="10071">
                  <c:v>40023</c:v>
                </c:pt>
                <c:pt idx="10072">
                  <c:v>40024</c:v>
                </c:pt>
                <c:pt idx="10073">
                  <c:v>40025</c:v>
                </c:pt>
                <c:pt idx="10074">
                  <c:v>40026</c:v>
                </c:pt>
                <c:pt idx="10075">
                  <c:v>40027</c:v>
                </c:pt>
                <c:pt idx="10076">
                  <c:v>40028</c:v>
                </c:pt>
                <c:pt idx="10077">
                  <c:v>40029</c:v>
                </c:pt>
                <c:pt idx="10078">
                  <c:v>40030</c:v>
                </c:pt>
                <c:pt idx="10079">
                  <c:v>40031</c:v>
                </c:pt>
                <c:pt idx="10080">
                  <c:v>40032</c:v>
                </c:pt>
                <c:pt idx="10081">
                  <c:v>40033</c:v>
                </c:pt>
                <c:pt idx="10082">
                  <c:v>40034</c:v>
                </c:pt>
                <c:pt idx="10083">
                  <c:v>40035</c:v>
                </c:pt>
                <c:pt idx="10084">
                  <c:v>40036</c:v>
                </c:pt>
                <c:pt idx="10085">
                  <c:v>40037</c:v>
                </c:pt>
                <c:pt idx="10086">
                  <c:v>40038</c:v>
                </c:pt>
                <c:pt idx="10087">
                  <c:v>40039</c:v>
                </c:pt>
                <c:pt idx="10088">
                  <c:v>40040</c:v>
                </c:pt>
                <c:pt idx="10089">
                  <c:v>40041</c:v>
                </c:pt>
                <c:pt idx="10090">
                  <c:v>40042</c:v>
                </c:pt>
                <c:pt idx="10091">
                  <c:v>40043</c:v>
                </c:pt>
                <c:pt idx="10092">
                  <c:v>40044</c:v>
                </c:pt>
                <c:pt idx="10093">
                  <c:v>40045</c:v>
                </c:pt>
                <c:pt idx="10094">
                  <c:v>40046</c:v>
                </c:pt>
                <c:pt idx="10095">
                  <c:v>40047</c:v>
                </c:pt>
                <c:pt idx="10096">
                  <c:v>40048</c:v>
                </c:pt>
                <c:pt idx="10097">
                  <c:v>40049</c:v>
                </c:pt>
                <c:pt idx="10098">
                  <c:v>40050</c:v>
                </c:pt>
                <c:pt idx="10099">
                  <c:v>40051</c:v>
                </c:pt>
                <c:pt idx="10100">
                  <c:v>40052</c:v>
                </c:pt>
                <c:pt idx="10101">
                  <c:v>40053</c:v>
                </c:pt>
                <c:pt idx="10102">
                  <c:v>40054</c:v>
                </c:pt>
                <c:pt idx="10103">
                  <c:v>40055</c:v>
                </c:pt>
                <c:pt idx="10104">
                  <c:v>40056</c:v>
                </c:pt>
                <c:pt idx="10105">
                  <c:v>40057</c:v>
                </c:pt>
                <c:pt idx="10106">
                  <c:v>40058</c:v>
                </c:pt>
                <c:pt idx="10107">
                  <c:v>40059</c:v>
                </c:pt>
                <c:pt idx="10108">
                  <c:v>40060</c:v>
                </c:pt>
                <c:pt idx="10109">
                  <c:v>40061</c:v>
                </c:pt>
                <c:pt idx="10110">
                  <c:v>40062</c:v>
                </c:pt>
                <c:pt idx="10111">
                  <c:v>40063</c:v>
                </c:pt>
                <c:pt idx="10112">
                  <c:v>40064</c:v>
                </c:pt>
                <c:pt idx="10113">
                  <c:v>40065</c:v>
                </c:pt>
                <c:pt idx="10114">
                  <c:v>40066</c:v>
                </c:pt>
                <c:pt idx="10115">
                  <c:v>40067</c:v>
                </c:pt>
                <c:pt idx="10116">
                  <c:v>40068</c:v>
                </c:pt>
                <c:pt idx="10117">
                  <c:v>40069</c:v>
                </c:pt>
                <c:pt idx="10118">
                  <c:v>40070</c:v>
                </c:pt>
                <c:pt idx="10119">
                  <c:v>40071</c:v>
                </c:pt>
                <c:pt idx="10120">
                  <c:v>40072</c:v>
                </c:pt>
                <c:pt idx="10121">
                  <c:v>40073</c:v>
                </c:pt>
                <c:pt idx="10122">
                  <c:v>40074</c:v>
                </c:pt>
                <c:pt idx="10123">
                  <c:v>40075</c:v>
                </c:pt>
                <c:pt idx="10124">
                  <c:v>40076</c:v>
                </c:pt>
                <c:pt idx="10125">
                  <c:v>40077</c:v>
                </c:pt>
                <c:pt idx="10126">
                  <c:v>40078</c:v>
                </c:pt>
                <c:pt idx="10127">
                  <c:v>40079</c:v>
                </c:pt>
                <c:pt idx="10128">
                  <c:v>40080</c:v>
                </c:pt>
                <c:pt idx="10129">
                  <c:v>40081</c:v>
                </c:pt>
                <c:pt idx="10130">
                  <c:v>40082</c:v>
                </c:pt>
                <c:pt idx="10131">
                  <c:v>40083</c:v>
                </c:pt>
                <c:pt idx="10132">
                  <c:v>40084</c:v>
                </c:pt>
                <c:pt idx="10133">
                  <c:v>40085</c:v>
                </c:pt>
                <c:pt idx="10134">
                  <c:v>40086</c:v>
                </c:pt>
                <c:pt idx="10135">
                  <c:v>40087</c:v>
                </c:pt>
                <c:pt idx="10136">
                  <c:v>40088</c:v>
                </c:pt>
                <c:pt idx="10137">
                  <c:v>40089</c:v>
                </c:pt>
                <c:pt idx="10138">
                  <c:v>40090</c:v>
                </c:pt>
                <c:pt idx="10139">
                  <c:v>40091</c:v>
                </c:pt>
                <c:pt idx="10140">
                  <c:v>40092</c:v>
                </c:pt>
                <c:pt idx="10141">
                  <c:v>40093</c:v>
                </c:pt>
                <c:pt idx="10142">
                  <c:v>40094</c:v>
                </c:pt>
                <c:pt idx="10143">
                  <c:v>40095</c:v>
                </c:pt>
                <c:pt idx="10144">
                  <c:v>40096</c:v>
                </c:pt>
                <c:pt idx="10145">
                  <c:v>40097</c:v>
                </c:pt>
                <c:pt idx="10146">
                  <c:v>40098</c:v>
                </c:pt>
                <c:pt idx="10147">
                  <c:v>40099</c:v>
                </c:pt>
                <c:pt idx="10148">
                  <c:v>40100</c:v>
                </c:pt>
                <c:pt idx="10149">
                  <c:v>40101</c:v>
                </c:pt>
                <c:pt idx="10150">
                  <c:v>40102</c:v>
                </c:pt>
                <c:pt idx="10151">
                  <c:v>40103</c:v>
                </c:pt>
                <c:pt idx="10152">
                  <c:v>40104</c:v>
                </c:pt>
                <c:pt idx="10153">
                  <c:v>40105</c:v>
                </c:pt>
                <c:pt idx="10154">
                  <c:v>40106</c:v>
                </c:pt>
                <c:pt idx="10155">
                  <c:v>40107</c:v>
                </c:pt>
                <c:pt idx="10156">
                  <c:v>40108</c:v>
                </c:pt>
                <c:pt idx="10157">
                  <c:v>40109</c:v>
                </c:pt>
                <c:pt idx="10158">
                  <c:v>40110</c:v>
                </c:pt>
                <c:pt idx="10159">
                  <c:v>40111</c:v>
                </c:pt>
                <c:pt idx="10160">
                  <c:v>40112</c:v>
                </c:pt>
                <c:pt idx="10161">
                  <c:v>40113</c:v>
                </c:pt>
                <c:pt idx="10162">
                  <c:v>40114</c:v>
                </c:pt>
                <c:pt idx="10163">
                  <c:v>40115</c:v>
                </c:pt>
                <c:pt idx="10164">
                  <c:v>40116</c:v>
                </c:pt>
                <c:pt idx="10165">
                  <c:v>40117</c:v>
                </c:pt>
                <c:pt idx="10166">
                  <c:v>40118</c:v>
                </c:pt>
                <c:pt idx="10167">
                  <c:v>40119</c:v>
                </c:pt>
                <c:pt idx="10168">
                  <c:v>40120</c:v>
                </c:pt>
                <c:pt idx="10169">
                  <c:v>40121</c:v>
                </c:pt>
                <c:pt idx="10170">
                  <c:v>40122</c:v>
                </c:pt>
                <c:pt idx="10171">
                  <c:v>40123</c:v>
                </c:pt>
                <c:pt idx="10172">
                  <c:v>40124</c:v>
                </c:pt>
                <c:pt idx="10173">
                  <c:v>40125</c:v>
                </c:pt>
                <c:pt idx="10174">
                  <c:v>40126</c:v>
                </c:pt>
                <c:pt idx="10175">
                  <c:v>40127</c:v>
                </c:pt>
                <c:pt idx="10176">
                  <c:v>40128</c:v>
                </c:pt>
                <c:pt idx="10177">
                  <c:v>40129</c:v>
                </c:pt>
                <c:pt idx="10178">
                  <c:v>40130</c:v>
                </c:pt>
                <c:pt idx="10179">
                  <c:v>40131</c:v>
                </c:pt>
                <c:pt idx="10180">
                  <c:v>40132</c:v>
                </c:pt>
                <c:pt idx="10181">
                  <c:v>40133</c:v>
                </c:pt>
                <c:pt idx="10182">
                  <c:v>40134</c:v>
                </c:pt>
                <c:pt idx="10183">
                  <c:v>40135</c:v>
                </c:pt>
                <c:pt idx="10184">
                  <c:v>40136</c:v>
                </c:pt>
                <c:pt idx="10185">
                  <c:v>40137</c:v>
                </c:pt>
                <c:pt idx="10186">
                  <c:v>40138</c:v>
                </c:pt>
                <c:pt idx="10187">
                  <c:v>40139</c:v>
                </c:pt>
                <c:pt idx="10188">
                  <c:v>40140</c:v>
                </c:pt>
                <c:pt idx="10189">
                  <c:v>40141</c:v>
                </c:pt>
                <c:pt idx="10190">
                  <c:v>40142</c:v>
                </c:pt>
                <c:pt idx="10191">
                  <c:v>40143</c:v>
                </c:pt>
                <c:pt idx="10192">
                  <c:v>40144</c:v>
                </c:pt>
                <c:pt idx="10193">
                  <c:v>40145</c:v>
                </c:pt>
                <c:pt idx="10194">
                  <c:v>40146</c:v>
                </c:pt>
                <c:pt idx="10195">
                  <c:v>40147</c:v>
                </c:pt>
                <c:pt idx="10196">
                  <c:v>40148</c:v>
                </c:pt>
                <c:pt idx="10197">
                  <c:v>40149</c:v>
                </c:pt>
                <c:pt idx="10198">
                  <c:v>40150</c:v>
                </c:pt>
                <c:pt idx="10199">
                  <c:v>40151</c:v>
                </c:pt>
                <c:pt idx="10200">
                  <c:v>40152</c:v>
                </c:pt>
                <c:pt idx="10201">
                  <c:v>40153</c:v>
                </c:pt>
                <c:pt idx="10202">
                  <c:v>40154</c:v>
                </c:pt>
                <c:pt idx="10203">
                  <c:v>40155</c:v>
                </c:pt>
                <c:pt idx="10204">
                  <c:v>40156</c:v>
                </c:pt>
                <c:pt idx="10205">
                  <c:v>40157</c:v>
                </c:pt>
                <c:pt idx="10206">
                  <c:v>40158</c:v>
                </c:pt>
                <c:pt idx="10207">
                  <c:v>40159</c:v>
                </c:pt>
                <c:pt idx="10208">
                  <c:v>40160</c:v>
                </c:pt>
                <c:pt idx="10209">
                  <c:v>40161</c:v>
                </c:pt>
                <c:pt idx="10210">
                  <c:v>40162</c:v>
                </c:pt>
                <c:pt idx="10211">
                  <c:v>40163</c:v>
                </c:pt>
                <c:pt idx="10212">
                  <c:v>40164</c:v>
                </c:pt>
                <c:pt idx="10213">
                  <c:v>40165</c:v>
                </c:pt>
                <c:pt idx="10214">
                  <c:v>40166</c:v>
                </c:pt>
                <c:pt idx="10215">
                  <c:v>40167</c:v>
                </c:pt>
                <c:pt idx="10216">
                  <c:v>40168</c:v>
                </c:pt>
                <c:pt idx="10217">
                  <c:v>40169</c:v>
                </c:pt>
                <c:pt idx="10218">
                  <c:v>40170</c:v>
                </c:pt>
                <c:pt idx="10219">
                  <c:v>40171</c:v>
                </c:pt>
                <c:pt idx="10220">
                  <c:v>40172</c:v>
                </c:pt>
                <c:pt idx="10221">
                  <c:v>40173</c:v>
                </c:pt>
                <c:pt idx="10222">
                  <c:v>40174</c:v>
                </c:pt>
                <c:pt idx="10223">
                  <c:v>40175</c:v>
                </c:pt>
                <c:pt idx="10224">
                  <c:v>40176</c:v>
                </c:pt>
                <c:pt idx="10225">
                  <c:v>40177</c:v>
                </c:pt>
                <c:pt idx="10226">
                  <c:v>40178</c:v>
                </c:pt>
                <c:pt idx="10227">
                  <c:v>40179</c:v>
                </c:pt>
                <c:pt idx="10228">
                  <c:v>40180</c:v>
                </c:pt>
                <c:pt idx="10229">
                  <c:v>40181</c:v>
                </c:pt>
                <c:pt idx="10230">
                  <c:v>40182</c:v>
                </c:pt>
                <c:pt idx="10231">
                  <c:v>40183</c:v>
                </c:pt>
                <c:pt idx="10232">
                  <c:v>40184</c:v>
                </c:pt>
                <c:pt idx="10233">
                  <c:v>40185</c:v>
                </c:pt>
                <c:pt idx="10234">
                  <c:v>40186</c:v>
                </c:pt>
                <c:pt idx="10235">
                  <c:v>40187</c:v>
                </c:pt>
                <c:pt idx="10236">
                  <c:v>40188</c:v>
                </c:pt>
                <c:pt idx="10237">
                  <c:v>40189</c:v>
                </c:pt>
                <c:pt idx="10238">
                  <c:v>40190</c:v>
                </c:pt>
                <c:pt idx="10239">
                  <c:v>40191</c:v>
                </c:pt>
                <c:pt idx="10240">
                  <c:v>40192</c:v>
                </c:pt>
                <c:pt idx="10241">
                  <c:v>40193</c:v>
                </c:pt>
                <c:pt idx="10242">
                  <c:v>40194</c:v>
                </c:pt>
                <c:pt idx="10243">
                  <c:v>40195</c:v>
                </c:pt>
                <c:pt idx="10244">
                  <c:v>40196</c:v>
                </c:pt>
                <c:pt idx="10245">
                  <c:v>40197</c:v>
                </c:pt>
                <c:pt idx="10246">
                  <c:v>40198</c:v>
                </c:pt>
                <c:pt idx="10247">
                  <c:v>40199</c:v>
                </c:pt>
                <c:pt idx="10248">
                  <c:v>40200</c:v>
                </c:pt>
                <c:pt idx="10249">
                  <c:v>40201</c:v>
                </c:pt>
                <c:pt idx="10250">
                  <c:v>40202</c:v>
                </c:pt>
                <c:pt idx="10251">
                  <c:v>40203</c:v>
                </c:pt>
                <c:pt idx="10252">
                  <c:v>40204</c:v>
                </c:pt>
                <c:pt idx="10253">
                  <c:v>40205</c:v>
                </c:pt>
                <c:pt idx="10254">
                  <c:v>40206</c:v>
                </c:pt>
                <c:pt idx="10255">
                  <c:v>40207</c:v>
                </c:pt>
                <c:pt idx="10256">
                  <c:v>40208</c:v>
                </c:pt>
                <c:pt idx="10257">
                  <c:v>40209</c:v>
                </c:pt>
                <c:pt idx="10258">
                  <c:v>40210</c:v>
                </c:pt>
                <c:pt idx="10259">
                  <c:v>40211</c:v>
                </c:pt>
                <c:pt idx="10260">
                  <c:v>40212</c:v>
                </c:pt>
                <c:pt idx="10261">
                  <c:v>40213</c:v>
                </c:pt>
                <c:pt idx="10262">
                  <c:v>40214</c:v>
                </c:pt>
                <c:pt idx="10263">
                  <c:v>40215</c:v>
                </c:pt>
                <c:pt idx="10264">
                  <c:v>40216</c:v>
                </c:pt>
                <c:pt idx="10265">
                  <c:v>40217</c:v>
                </c:pt>
                <c:pt idx="10266">
                  <c:v>40218</c:v>
                </c:pt>
                <c:pt idx="10267">
                  <c:v>40219</c:v>
                </c:pt>
                <c:pt idx="10268">
                  <c:v>40220</c:v>
                </c:pt>
                <c:pt idx="10269">
                  <c:v>40221</c:v>
                </c:pt>
                <c:pt idx="10270">
                  <c:v>40222</c:v>
                </c:pt>
                <c:pt idx="10271">
                  <c:v>40223</c:v>
                </c:pt>
                <c:pt idx="10272">
                  <c:v>40224</c:v>
                </c:pt>
                <c:pt idx="10273">
                  <c:v>40225</c:v>
                </c:pt>
                <c:pt idx="10274">
                  <c:v>40226</c:v>
                </c:pt>
                <c:pt idx="10275">
                  <c:v>40227</c:v>
                </c:pt>
                <c:pt idx="10276">
                  <c:v>40228</c:v>
                </c:pt>
                <c:pt idx="10277">
                  <c:v>40229</c:v>
                </c:pt>
                <c:pt idx="10278">
                  <c:v>40230</c:v>
                </c:pt>
                <c:pt idx="10279">
                  <c:v>40231</c:v>
                </c:pt>
                <c:pt idx="10280">
                  <c:v>40232</c:v>
                </c:pt>
                <c:pt idx="10281">
                  <c:v>40233</c:v>
                </c:pt>
                <c:pt idx="10282">
                  <c:v>40234</c:v>
                </c:pt>
                <c:pt idx="10283">
                  <c:v>40235</c:v>
                </c:pt>
                <c:pt idx="10284">
                  <c:v>40236</c:v>
                </c:pt>
                <c:pt idx="10285">
                  <c:v>40237</c:v>
                </c:pt>
                <c:pt idx="10286">
                  <c:v>40238</c:v>
                </c:pt>
                <c:pt idx="10287">
                  <c:v>40239</c:v>
                </c:pt>
                <c:pt idx="10288">
                  <c:v>40240</c:v>
                </c:pt>
                <c:pt idx="10289">
                  <c:v>40241</c:v>
                </c:pt>
                <c:pt idx="10290">
                  <c:v>40242</c:v>
                </c:pt>
                <c:pt idx="10291">
                  <c:v>40243</c:v>
                </c:pt>
                <c:pt idx="10292">
                  <c:v>40244</c:v>
                </c:pt>
                <c:pt idx="10293">
                  <c:v>40245</c:v>
                </c:pt>
                <c:pt idx="10294">
                  <c:v>40246</c:v>
                </c:pt>
                <c:pt idx="10295">
                  <c:v>40247</c:v>
                </c:pt>
                <c:pt idx="10296">
                  <c:v>40248</c:v>
                </c:pt>
                <c:pt idx="10297">
                  <c:v>40249</c:v>
                </c:pt>
                <c:pt idx="10298">
                  <c:v>40250</c:v>
                </c:pt>
                <c:pt idx="10299">
                  <c:v>40251</c:v>
                </c:pt>
                <c:pt idx="10300">
                  <c:v>40252</c:v>
                </c:pt>
                <c:pt idx="10301">
                  <c:v>40253</c:v>
                </c:pt>
                <c:pt idx="10302">
                  <c:v>40254</c:v>
                </c:pt>
                <c:pt idx="10303">
                  <c:v>40255</c:v>
                </c:pt>
                <c:pt idx="10304">
                  <c:v>40256</c:v>
                </c:pt>
                <c:pt idx="10305">
                  <c:v>40257</c:v>
                </c:pt>
                <c:pt idx="10306">
                  <c:v>40258</c:v>
                </c:pt>
                <c:pt idx="10307">
                  <c:v>40259</c:v>
                </c:pt>
                <c:pt idx="10308">
                  <c:v>40260</c:v>
                </c:pt>
                <c:pt idx="10309">
                  <c:v>40261</c:v>
                </c:pt>
                <c:pt idx="10310">
                  <c:v>40262</c:v>
                </c:pt>
                <c:pt idx="10311">
                  <c:v>40263</c:v>
                </c:pt>
                <c:pt idx="10312">
                  <c:v>40264</c:v>
                </c:pt>
                <c:pt idx="10313">
                  <c:v>40265</c:v>
                </c:pt>
                <c:pt idx="10314">
                  <c:v>40266</c:v>
                </c:pt>
                <c:pt idx="10315">
                  <c:v>40267</c:v>
                </c:pt>
                <c:pt idx="10316">
                  <c:v>40268</c:v>
                </c:pt>
                <c:pt idx="10317">
                  <c:v>40269</c:v>
                </c:pt>
                <c:pt idx="10318">
                  <c:v>40270</c:v>
                </c:pt>
                <c:pt idx="10319">
                  <c:v>40271</c:v>
                </c:pt>
                <c:pt idx="10320">
                  <c:v>40272</c:v>
                </c:pt>
                <c:pt idx="10321">
                  <c:v>40273</c:v>
                </c:pt>
                <c:pt idx="10322">
                  <c:v>40274</c:v>
                </c:pt>
                <c:pt idx="10323">
                  <c:v>40275</c:v>
                </c:pt>
                <c:pt idx="10324">
                  <c:v>40276</c:v>
                </c:pt>
                <c:pt idx="10325">
                  <c:v>40277</c:v>
                </c:pt>
                <c:pt idx="10326">
                  <c:v>40278</c:v>
                </c:pt>
                <c:pt idx="10327">
                  <c:v>40279</c:v>
                </c:pt>
                <c:pt idx="10328">
                  <c:v>40280</c:v>
                </c:pt>
                <c:pt idx="10329">
                  <c:v>40281</c:v>
                </c:pt>
                <c:pt idx="10330">
                  <c:v>40282</c:v>
                </c:pt>
                <c:pt idx="10331">
                  <c:v>40283</c:v>
                </c:pt>
                <c:pt idx="10332">
                  <c:v>40284</c:v>
                </c:pt>
                <c:pt idx="10333">
                  <c:v>40285</c:v>
                </c:pt>
                <c:pt idx="10334">
                  <c:v>40286</c:v>
                </c:pt>
                <c:pt idx="10335">
                  <c:v>40287</c:v>
                </c:pt>
                <c:pt idx="10336">
                  <c:v>40288</c:v>
                </c:pt>
                <c:pt idx="10337">
                  <c:v>40289</c:v>
                </c:pt>
                <c:pt idx="10338">
                  <c:v>40290</c:v>
                </c:pt>
                <c:pt idx="10339">
                  <c:v>40291</c:v>
                </c:pt>
                <c:pt idx="10340">
                  <c:v>40292</c:v>
                </c:pt>
                <c:pt idx="10341">
                  <c:v>40293</c:v>
                </c:pt>
                <c:pt idx="10342">
                  <c:v>40294</c:v>
                </c:pt>
                <c:pt idx="10343">
                  <c:v>40295</c:v>
                </c:pt>
                <c:pt idx="10344">
                  <c:v>40296</c:v>
                </c:pt>
                <c:pt idx="10345">
                  <c:v>40297</c:v>
                </c:pt>
                <c:pt idx="10346">
                  <c:v>40298</c:v>
                </c:pt>
                <c:pt idx="10347">
                  <c:v>40299</c:v>
                </c:pt>
                <c:pt idx="10348">
                  <c:v>40300</c:v>
                </c:pt>
                <c:pt idx="10349">
                  <c:v>40301</c:v>
                </c:pt>
                <c:pt idx="10350">
                  <c:v>40302</c:v>
                </c:pt>
                <c:pt idx="10351">
                  <c:v>40303</c:v>
                </c:pt>
                <c:pt idx="10352">
                  <c:v>40304</c:v>
                </c:pt>
                <c:pt idx="10353">
                  <c:v>40305</c:v>
                </c:pt>
                <c:pt idx="10354">
                  <c:v>40306</c:v>
                </c:pt>
                <c:pt idx="10355">
                  <c:v>40307</c:v>
                </c:pt>
                <c:pt idx="10356">
                  <c:v>40308</c:v>
                </c:pt>
                <c:pt idx="10357">
                  <c:v>40309</c:v>
                </c:pt>
                <c:pt idx="10358">
                  <c:v>40310</c:v>
                </c:pt>
                <c:pt idx="10359">
                  <c:v>40311</c:v>
                </c:pt>
                <c:pt idx="10360">
                  <c:v>40312</c:v>
                </c:pt>
                <c:pt idx="10361">
                  <c:v>40313</c:v>
                </c:pt>
                <c:pt idx="10362">
                  <c:v>40314</c:v>
                </c:pt>
                <c:pt idx="10363">
                  <c:v>40315</c:v>
                </c:pt>
                <c:pt idx="10364">
                  <c:v>40316</c:v>
                </c:pt>
                <c:pt idx="10365">
                  <c:v>40317</c:v>
                </c:pt>
                <c:pt idx="10366">
                  <c:v>40318</c:v>
                </c:pt>
                <c:pt idx="10367">
                  <c:v>40319</c:v>
                </c:pt>
                <c:pt idx="10368">
                  <c:v>40320</c:v>
                </c:pt>
                <c:pt idx="10369">
                  <c:v>40321</c:v>
                </c:pt>
                <c:pt idx="10370">
                  <c:v>40322</c:v>
                </c:pt>
                <c:pt idx="10371">
                  <c:v>40323</c:v>
                </c:pt>
                <c:pt idx="10372">
                  <c:v>40324</c:v>
                </c:pt>
                <c:pt idx="10373">
                  <c:v>40325</c:v>
                </c:pt>
                <c:pt idx="10374">
                  <c:v>40326</c:v>
                </c:pt>
                <c:pt idx="10375">
                  <c:v>40327</c:v>
                </c:pt>
                <c:pt idx="10376">
                  <c:v>40328</c:v>
                </c:pt>
                <c:pt idx="10377">
                  <c:v>40329</c:v>
                </c:pt>
                <c:pt idx="10378">
                  <c:v>40330</c:v>
                </c:pt>
                <c:pt idx="10379">
                  <c:v>40331</c:v>
                </c:pt>
                <c:pt idx="10380">
                  <c:v>40332</c:v>
                </c:pt>
                <c:pt idx="10381">
                  <c:v>40333</c:v>
                </c:pt>
                <c:pt idx="10382">
                  <c:v>40334</c:v>
                </c:pt>
                <c:pt idx="10383">
                  <c:v>40335</c:v>
                </c:pt>
                <c:pt idx="10384">
                  <c:v>40336</c:v>
                </c:pt>
                <c:pt idx="10385">
                  <c:v>40337</c:v>
                </c:pt>
                <c:pt idx="10386">
                  <c:v>40338</c:v>
                </c:pt>
                <c:pt idx="10387">
                  <c:v>40339</c:v>
                </c:pt>
                <c:pt idx="10388">
                  <c:v>40340</c:v>
                </c:pt>
                <c:pt idx="10389">
                  <c:v>40341</c:v>
                </c:pt>
                <c:pt idx="10390">
                  <c:v>40342</c:v>
                </c:pt>
                <c:pt idx="10391">
                  <c:v>40343</c:v>
                </c:pt>
                <c:pt idx="10392">
                  <c:v>40344</c:v>
                </c:pt>
                <c:pt idx="10393">
                  <c:v>40345</c:v>
                </c:pt>
                <c:pt idx="10394">
                  <c:v>40346</c:v>
                </c:pt>
                <c:pt idx="10395">
                  <c:v>40347</c:v>
                </c:pt>
                <c:pt idx="10396">
                  <c:v>40348</c:v>
                </c:pt>
                <c:pt idx="10397">
                  <c:v>40349</c:v>
                </c:pt>
                <c:pt idx="10398">
                  <c:v>40350</c:v>
                </c:pt>
                <c:pt idx="10399">
                  <c:v>40351</c:v>
                </c:pt>
                <c:pt idx="10400">
                  <c:v>40352</c:v>
                </c:pt>
                <c:pt idx="10401">
                  <c:v>40353</c:v>
                </c:pt>
                <c:pt idx="10402">
                  <c:v>40354</c:v>
                </c:pt>
                <c:pt idx="10403">
                  <c:v>40355</c:v>
                </c:pt>
                <c:pt idx="10404">
                  <c:v>40356</c:v>
                </c:pt>
                <c:pt idx="10405">
                  <c:v>40357</c:v>
                </c:pt>
                <c:pt idx="10406">
                  <c:v>40358</c:v>
                </c:pt>
                <c:pt idx="10407">
                  <c:v>40359</c:v>
                </c:pt>
                <c:pt idx="10408">
                  <c:v>40360</c:v>
                </c:pt>
                <c:pt idx="10409">
                  <c:v>40361</c:v>
                </c:pt>
                <c:pt idx="10410">
                  <c:v>40362</c:v>
                </c:pt>
                <c:pt idx="10411">
                  <c:v>40363</c:v>
                </c:pt>
                <c:pt idx="10412">
                  <c:v>40364</c:v>
                </c:pt>
                <c:pt idx="10413">
                  <c:v>40365</c:v>
                </c:pt>
                <c:pt idx="10414">
                  <c:v>40366</c:v>
                </c:pt>
                <c:pt idx="10415">
                  <c:v>40367</c:v>
                </c:pt>
                <c:pt idx="10416">
                  <c:v>40368</c:v>
                </c:pt>
                <c:pt idx="10417">
                  <c:v>40369</c:v>
                </c:pt>
                <c:pt idx="10418">
                  <c:v>40370</c:v>
                </c:pt>
                <c:pt idx="10419">
                  <c:v>40371</c:v>
                </c:pt>
                <c:pt idx="10420">
                  <c:v>40372</c:v>
                </c:pt>
                <c:pt idx="10421">
                  <c:v>40373</c:v>
                </c:pt>
                <c:pt idx="10422">
                  <c:v>40374</c:v>
                </c:pt>
                <c:pt idx="10423">
                  <c:v>40375</c:v>
                </c:pt>
                <c:pt idx="10424">
                  <c:v>40376</c:v>
                </c:pt>
                <c:pt idx="10425">
                  <c:v>40377</c:v>
                </c:pt>
                <c:pt idx="10426">
                  <c:v>40378</c:v>
                </c:pt>
                <c:pt idx="10427">
                  <c:v>40379</c:v>
                </c:pt>
                <c:pt idx="10428">
                  <c:v>40380</c:v>
                </c:pt>
                <c:pt idx="10429">
                  <c:v>40381</c:v>
                </c:pt>
                <c:pt idx="10430">
                  <c:v>40382</c:v>
                </c:pt>
                <c:pt idx="10431">
                  <c:v>40383</c:v>
                </c:pt>
                <c:pt idx="10432">
                  <c:v>40384</c:v>
                </c:pt>
                <c:pt idx="10433">
                  <c:v>40385</c:v>
                </c:pt>
                <c:pt idx="10434">
                  <c:v>40386</c:v>
                </c:pt>
                <c:pt idx="10435">
                  <c:v>40387</c:v>
                </c:pt>
                <c:pt idx="10436">
                  <c:v>40388</c:v>
                </c:pt>
                <c:pt idx="10437">
                  <c:v>40389</c:v>
                </c:pt>
                <c:pt idx="10438">
                  <c:v>40390</c:v>
                </c:pt>
                <c:pt idx="10439">
                  <c:v>40391</c:v>
                </c:pt>
                <c:pt idx="10440">
                  <c:v>40392</c:v>
                </c:pt>
                <c:pt idx="10441">
                  <c:v>40393</c:v>
                </c:pt>
                <c:pt idx="10442">
                  <c:v>40394</c:v>
                </c:pt>
                <c:pt idx="10443">
                  <c:v>40395</c:v>
                </c:pt>
                <c:pt idx="10444">
                  <c:v>40396</c:v>
                </c:pt>
                <c:pt idx="10445">
                  <c:v>40397</c:v>
                </c:pt>
                <c:pt idx="10446">
                  <c:v>40398</c:v>
                </c:pt>
                <c:pt idx="10447">
                  <c:v>40399</c:v>
                </c:pt>
                <c:pt idx="10448">
                  <c:v>40400</c:v>
                </c:pt>
                <c:pt idx="10449">
                  <c:v>40401</c:v>
                </c:pt>
                <c:pt idx="10450">
                  <c:v>40402</c:v>
                </c:pt>
                <c:pt idx="10451">
                  <c:v>40403</c:v>
                </c:pt>
                <c:pt idx="10452">
                  <c:v>40404</c:v>
                </c:pt>
                <c:pt idx="10453">
                  <c:v>40405</c:v>
                </c:pt>
                <c:pt idx="10454">
                  <c:v>40406</c:v>
                </c:pt>
                <c:pt idx="10455">
                  <c:v>40407</c:v>
                </c:pt>
                <c:pt idx="10456">
                  <c:v>40408</c:v>
                </c:pt>
                <c:pt idx="10457">
                  <c:v>40409</c:v>
                </c:pt>
                <c:pt idx="10458">
                  <c:v>40410</c:v>
                </c:pt>
                <c:pt idx="10459">
                  <c:v>40411</c:v>
                </c:pt>
                <c:pt idx="10460">
                  <c:v>40412</c:v>
                </c:pt>
                <c:pt idx="10461">
                  <c:v>40413</c:v>
                </c:pt>
                <c:pt idx="10462">
                  <c:v>40414</c:v>
                </c:pt>
                <c:pt idx="10463">
                  <c:v>40415</c:v>
                </c:pt>
                <c:pt idx="10464">
                  <c:v>40416</c:v>
                </c:pt>
                <c:pt idx="10465">
                  <c:v>40417</c:v>
                </c:pt>
                <c:pt idx="10466">
                  <c:v>40418</c:v>
                </c:pt>
                <c:pt idx="10467">
                  <c:v>40419</c:v>
                </c:pt>
                <c:pt idx="10468">
                  <c:v>40420</c:v>
                </c:pt>
                <c:pt idx="10469">
                  <c:v>40421</c:v>
                </c:pt>
                <c:pt idx="10470">
                  <c:v>40422</c:v>
                </c:pt>
                <c:pt idx="10471">
                  <c:v>40423</c:v>
                </c:pt>
                <c:pt idx="10472">
                  <c:v>40424</c:v>
                </c:pt>
                <c:pt idx="10473">
                  <c:v>40425</c:v>
                </c:pt>
                <c:pt idx="10474">
                  <c:v>40426</c:v>
                </c:pt>
                <c:pt idx="10475">
                  <c:v>40427</c:v>
                </c:pt>
                <c:pt idx="10476">
                  <c:v>40428</c:v>
                </c:pt>
                <c:pt idx="10477">
                  <c:v>40429</c:v>
                </c:pt>
                <c:pt idx="10478">
                  <c:v>40430</c:v>
                </c:pt>
                <c:pt idx="10479">
                  <c:v>40431</c:v>
                </c:pt>
                <c:pt idx="10480">
                  <c:v>40432</c:v>
                </c:pt>
                <c:pt idx="10481">
                  <c:v>40433</c:v>
                </c:pt>
                <c:pt idx="10482">
                  <c:v>40434</c:v>
                </c:pt>
                <c:pt idx="10483">
                  <c:v>40435</c:v>
                </c:pt>
                <c:pt idx="10484">
                  <c:v>40436</c:v>
                </c:pt>
                <c:pt idx="10485">
                  <c:v>40437</c:v>
                </c:pt>
                <c:pt idx="10486">
                  <c:v>40438</c:v>
                </c:pt>
                <c:pt idx="10487">
                  <c:v>40439</c:v>
                </c:pt>
                <c:pt idx="10488">
                  <c:v>40440</c:v>
                </c:pt>
                <c:pt idx="10489">
                  <c:v>40441</c:v>
                </c:pt>
                <c:pt idx="10490">
                  <c:v>40442</c:v>
                </c:pt>
                <c:pt idx="10491">
                  <c:v>40443</c:v>
                </c:pt>
                <c:pt idx="10492">
                  <c:v>40444</c:v>
                </c:pt>
                <c:pt idx="10493">
                  <c:v>40445</c:v>
                </c:pt>
                <c:pt idx="10494">
                  <c:v>40446</c:v>
                </c:pt>
                <c:pt idx="10495">
                  <c:v>40447</c:v>
                </c:pt>
                <c:pt idx="10496">
                  <c:v>40448</c:v>
                </c:pt>
                <c:pt idx="10497">
                  <c:v>40449</c:v>
                </c:pt>
                <c:pt idx="10498">
                  <c:v>40450</c:v>
                </c:pt>
                <c:pt idx="10499">
                  <c:v>40451</c:v>
                </c:pt>
                <c:pt idx="10500">
                  <c:v>40452</c:v>
                </c:pt>
                <c:pt idx="10501">
                  <c:v>40453</c:v>
                </c:pt>
                <c:pt idx="10502">
                  <c:v>40454</c:v>
                </c:pt>
                <c:pt idx="10503">
                  <c:v>40455</c:v>
                </c:pt>
                <c:pt idx="10504">
                  <c:v>40456</c:v>
                </c:pt>
                <c:pt idx="10505">
                  <c:v>40457</c:v>
                </c:pt>
                <c:pt idx="10506">
                  <c:v>40458</c:v>
                </c:pt>
                <c:pt idx="10507">
                  <c:v>40459</c:v>
                </c:pt>
                <c:pt idx="10508">
                  <c:v>40460</c:v>
                </c:pt>
                <c:pt idx="10509">
                  <c:v>40461</c:v>
                </c:pt>
                <c:pt idx="10510">
                  <c:v>40462</c:v>
                </c:pt>
                <c:pt idx="10511">
                  <c:v>40463</c:v>
                </c:pt>
                <c:pt idx="10512">
                  <c:v>40464</c:v>
                </c:pt>
                <c:pt idx="10513">
                  <c:v>40465</c:v>
                </c:pt>
                <c:pt idx="10514">
                  <c:v>40466</c:v>
                </c:pt>
                <c:pt idx="10515">
                  <c:v>40467</c:v>
                </c:pt>
                <c:pt idx="10516">
                  <c:v>40468</c:v>
                </c:pt>
                <c:pt idx="10517">
                  <c:v>40469</c:v>
                </c:pt>
                <c:pt idx="10518">
                  <c:v>40470</c:v>
                </c:pt>
                <c:pt idx="10519">
                  <c:v>40471</c:v>
                </c:pt>
                <c:pt idx="10520">
                  <c:v>40472</c:v>
                </c:pt>
                <c:pt idx="10521">
                  <c:v>40473</c:v>
                </c:pt>
                <c:pt idx="10522">
                  <c:v>40474</c:v>
                </c:pt>
                <c:pt idx="10523">
                  <c:v>40475</c:v>
                </c:pt>
                <c:pt idx="10524">
                  <c:v>40476</c:v>
                </c:pt>
                <c:pt idx="10525">
                  <c:v>40477</c:v>
                </c:pt>
                <c:pt idx="10526">
                  <c:v>40478</c:v>
                </c:pt>
                <c:pt idx="10527">
                  <c:v>40479</c:v>
                </c:pt>
                <c:pt idx="10528">
                  <c:v>40480</c:v>
                </c:pt>
                <c:pt idx="10529">
                  <c:v>40481</c:v>
                </c:pt>
                <c:pt idx="10530">
                  <c:v>40482</c:v>
                </c:pt>
                <c:pt idx="10531">
                  <c:v>40483</c:v>
                </c:pt>
                <c:pt idx="10532">
                  <c:v>40484</c:v>
                </c:pt>
                <c:pt idx="10533">
                  <c:v>40485</c:v>
                </c:pt>
                <c:pt idx="10534">
                  <c:v>40486</c:v>
                </c:pt>
                <c:pt idx="10535">
                  <c:v>40487</c:v>
                </c:pt>
                <c:pt idx="10536">
                  <c:v>40488</c:v>
                </c:pt>
                <c:pt idx="10537">
                  <c:v>40489</c:v>
                </c:pt>
                <c:pt idx="10538">
                  <c:v>40490</c:v>
                </c:pt>
                <c:pt idx="10539">
                  <c:v>40491</c:v>
                </c:pt>
                <c:pt idx="10540">
                  <c:v>40492</c:v>
                </c:pt>
                <c:pt idx="10541">
                  <c:v>40493</c:v>
                </c:pt>
                <c:pt idx="10542">
                  <c:v>40494</c:v>
                </c:pt>
                <c:pt idx="10543">
                  <c:v>40495</c:v>
                </c:pt>
                <c:pt idx="10544">
                  <c:v>40496</c:v>
                </c:pt>
                <c:pt idx="10545">
                  <c:v>40497</c:v>
                </c:pt>
                <c:pt idx="10546">
                  <c:v>40498</c:v>
                </c:pt>
                <c:pt idx="10547">
                  <c:v>40499</c:v>
                </c:pt>
                <c:pt idx="10548">
                  <c:v>40500</c:v>
                </c:pt>
                <c:pt idx="10549">
                  <c:v>40501</c:v>
                </c:pt>
                <c:pt idx="10550">
                  <c:v>40502</c:v>
                </c:pt>
                <c:pt idx="10551">
                  <c:v>40503</c:v>
                </c:pt>
                <c:pt idx="10552">
                  <c:v>40504</c:v>
                </c:pt>
                <c:pt idx="10553">
                  <c:v>40505</c:v>
                </c:pt>
                <c:pt idx="10554">
                  <c:v>40506</c:v>
                </c:pt>
                <c:pt idx="10555">
                  <c:v>40507</c:v>
                </c:pt>
                <c:pt idx="10556">
                  <c:v>40508</c:v>
                </c:pt>
                <c:pt idx="10557">
                  <c:v>40509</c:v>
                </c:pt>
                <c:pt idx="10558">
                  <c:v>40510</c:v>
                </c:pt>
                <c:pt idx="10559">
                  <c:v>40511</c:v>
                </c:pt>
                <c:pt idx="10560">
                  <c:v>40512</c:v>
                </c:pt>
                <c:pt idx="10561">
                  <c:v>40513</c:v>
                </c:pt>
                <c:pt idx="10562">
                  <c:v>40514</c:v>
                </c:pt>
                <c:pt idx="10563">
                  <c:v>40515</c:v>
                </c:pt>
                <c:pt idx="10564">
                  <c:v>40516</c:v>
                </c:pt>
                <c:pt idx="10565">
                  <c:v>40517</c:v>
                </c:pt>
                <c:pt idx="10566">
                  <c:v>40518</c:v>
                </c:pt>
                <c:pt idx="10567">
                  <c:v>40519</c:v>
                </c:pt>
                <c:pt idx="10568">
                  <c:v>40520</c:v>
                </c:pt>
                <c:pt idx="10569">
                  <c:v>40521</c:v>
                </c:pt>
                <c:pt idx="10570">
                  <c:v>40522</c:v>
                </c:pt>
                <c:pt idx="10571">
                  <c:v>40523</c:v>
                </c:pt>
                <c:pt idx="10572">
                  <c:v>40524</c:v>
                </c:pt>
                <c:pt idx="10573">
                  <c:v>40525</c:v>
                </c:pt>
                <c:pt idx="10574">
                  <c:v>40526</c:v>
                </c:pt>
                <c:pt idx="10575">
                  <c:v>40527</c:v>
                </c:pt>
                <c:pt idx="10576">
                  <c:v>40528</c:v>
                </c:pt>
                <c:pt idx="10577">
                  <c:v>40529</c:v>
                </c:pt>
                <c:pt idx="10578">
                  <c:v>40530</c:v>
                </c:pt>
                <c:pt idx="10579">
                  <c:v>40531</c:v>
                </c:pt>
                <c:pt idx="10580">
                  <c:v>40532</c:v>
                </c:pt>
                <c:pt idx="10581">
                  <c:v>40533</c:v>
                </c:pt>
                <c:pt idx="10582">
                  <c:v>40534</c:v>
                </c:pt>
                <c:pt idx="10583">
                  <c:v>40535</c:v>
                </c:pt>
                <c:pt idx="10584">
                  <c:v>40536</c:v>
                </c:pt>
                <c:pt idx="10585">
                  <c:v>40537</c:v>
                </c:pt>
                <c:pt idx="10586">
                  <c:v>40538</c:v>
                </c:pt>
                <c:pt idx="10587">
                  <c:v>40539</c:v>
                </c:pt>
                <c:pt idx="10588">
                  <c:v>40540</c:v>
                </c:pt>
                <c:pt idx="10589">
                  <c:v>40541</c:v>
                </c:pt>
                <c:pt idx="10590">
                  <c:v>40542</c:v>
                </c:pt>
                <c:pt idx="10591">
                  <c:v>40543</c:v>
                </c:pt>
                <c:pt idx="10592">
                  <c:v>40544</c:v>
                </c:pt>
                <c:pt idx="10593">
                  <c:v>40545</c:v>
                </c:pt>
                <c:pt idx="10594">
                  <c:v>40546</c:v>
                </c:pt>
                <c:pt idx="10595">
                  <c:v>40547</c:v>
                </c:pt>
                <c:pt idx="10596">
                  <c:v>40548</c:v>
                </c:pt>
                <c:pt idx="10597">
                  <c:v>40549</c:v>
                </c:pt>
                <c:pt idx="10598">
                  <c:v>40550</c:v>
                </c:pt>
                <c:pt idx="10599">
                  <c:v>40551</c:v>
                </c:pt>
                <c:pt idx="10600">
                  <c:v>40552</c:v>
                </c:pt>
                <c:pt idx="10601">
                  <c:v>40553</c:v>
                </c:pt>
                <c:pt idx="10602">
                  <c:v>40554</c:v>
                </c:pt>
                <c:pt idx="10603">
                  <c:v>40555</c:v>
                </c:pt>
                <c:pt idx="10604">
                  <c:v>40556</c:v>
                </c:pt>
                <c:pt idx="10605">
                  <c:v>40557</c:v>
                </c:pt>
                <c:pt idx="10606">
                  <c:v>40558</c:v>
                </c:pt>
                <c:pt idx="10607">
                  <c:v>40559</c:v>
                </c:pt>
                <c:pt idx="10608">
                  <c:v>40560</c:v>
                </c:pt>
                <c:pt idx="10609">
                  <c:v>40561</c:v>
                </c:pt>
                <c:pt idx="10610">
                  <c:v>40562</c:v>
                </c:pt>
                <c:pt idx="10611">
                  <c:v>40563</c:v>
                </c:pt>
                <c:pt idx="10612">
                  <c:v>40564</c:v>
                </c:pt>
                <c:pt idx="10613">
                  <c:v>40565</c:v>
                </c:pt>
                <c:pt idx="10614">
                  <c:v>40566</c:v>
                </c:pt>
                <c:pt idx="10615">
                  <c:v>40567</c:v>
                </c:pt>
                <c:pt idx="10616">
                  <c:v>40568</c:v>
                </c:pt>
                <c:pt idx="10617">
                  <c:v>40569</c:v>
                </c:pt>
                <c:pt idx="10618">
                  <c:v>40570</c:v>
                </c:pt>
                <c:pt idx="10619">
                  <c:v>40571</c:v>
                </c:pt>
                <c:pt idx="10620">
                  <c:v>40572</c:v>
                </c:pt>
                <c:pt idx="10621">
                  <c:v>40573</c:v>
                </c:pt>
                <c:pt idx="10622">
                  <c:v>40574</c:v>
                </c:pt>
                <c:pt idx="10623">
                  <c:v>40575</c:v>
                </c:pt>
                <c:pt idx="10624">
                  <c:v>40576</c:v>
                </c:pt>
                <c:pt idx="10625">
                  <c:v>40577</c:v>
                </c:pt>
                <c:pt idx="10626">
                  <c:v>40578</c:v>
                </c:pt>
                <c:pt idx="10627">
                  <c:v>40579</c:v>
                </c:pt>
                <c:pt idx="10628">
                  <c:v>40580</c:v>
                </c:pt>
                <c:pt idx="10629">
                  <c:v>40581</c:v>
                </c:pt>
                <c:pt idx="10630">
                  <c:v>40582</c:v>
                </c:pt>
                <c:pt idx="10631">
                  <c:v>40583</c:v>
                </c:pt>
                <c:pt idx="10632">
                  <c:v>40584</c:v>
                </c:pt>
                <c:pt idx="10633">
                  <c:v>40585</c:v>
                </c:pt>
                <c:pt idx="10634">
                  <c:v>40586</c:v>
                </c:pt>
                <c:pt idx="10635">
                  <c:v>40587</c:v>
                </c:pt>
                <c:pt idx="10636">
                  <c:v>40588</c:v>
                </c:pt>
                <c:pt idx="10637">
                  <c:v>40589</c:v>
                </c:pt>
                <c:pt idx="10638">
                  <c:v>40590</c:v>
                </c:pt>
                <c:pt idx="10639">
                  <c:v>40591</c:v>
                </c:pt>
                <c:pt idx="10640">
                  <c:v>40592</c:v>
                </c:pt>
                <c:pt idx="10641">
                  <c:v>40593</c:v>
                </c:pt>
                <c:pt idx="10642">
                  <c:v>40594</c:v>
                </c:pt>
                <c:pt idx="10643">
                  <c:v>40595</c:v>
                </c:pt>
                <c:pt idx="10644">
                  <c:v>40596</c:v>
                </c:pt>
                <c:pt idx="10645">
                  <c:v>40597</c:v>
                </c:pt>
                <c:pt idx="10646">
                  <c:v>40598</c:v>
                </c:pt>
                <c:pt idx="10647">
                  <c:v>40599</c:v>
                </c:pt>
                <c:pt idx="10648">
                  <c:v>40600</c:v>
                </c:pt>
                <c:pt idx="10649">
                  <c:v>40601</c:v>
                </c:pt>
                <c:pt idx="10650">
                  <c:v>40602</c:v>
                </c:pt>
                <c:pt idx="10651">
                  <c:v>40603</c:v>
                </c:pt>
                <c:pt idx="10652">
                  <c:v>40604</c:v>
                </c:pt>
                <c:pt idx="10653">
                  <c:v>40605</c:v>
                </c:pt>
                <c:pt idx="10654">
                  <c:v>40606</c:v>
                </c:pt>
                <c:pt idx="10655">
                  <c:v>40607</c:v>
                </c:pt>
                <c:pt idx="10656">
                  <c:v>40608</c:v>
                </c:pt>
                <c:pt idx="10657">
                  <c:v>40609</c:v>
                </c:pt>
                <c:pt idx="10658">
                  <c:v>40610</c:v>
                </c:pt>
                <c:pt idx="10659">
                  <c:v>40611</c:v>
                </c:pt>
                <c:pt idx="10660">
                  <c:v>40612</c:v>
                </c:pt>
                <c:pt idx="10661">
                  <c:v>40613</c:v>
                </c:pt>
                <c:pt idx="10662">
                  <c:v>40614</c:v>
                </c:pt>
                <c:pt idx="10663">
                  <c:v>40615</c:v>
                </c:pt>
                <c:pt idx="10664">
                  <c:v>40616</c:v>
                </c:pt>
                <c:pt idx="10665">
                  <c:v>40617</c:v>
                </c:pt>
                <c:pt idx="10666">
                  <c:v>40618</c:v>
                </c:pt>
                <c:pt idx="10667">
                  <c:v>40619</c:v>
                </c:pt>
                <c:pt idx="10668">
                  <c:v>40620</c:v>
                </c:pt>
                <c:pt idx="10669">
                  <c:v>40621</c:v>
                </c:pt>
                <c:pt idx="10670">
                  <c:v>40622</c:v>
                </c:pt>
                <c:pt idx="10671">
                  <c:v>40623</c:v>
                </c:pt>
                <c:pt idx="10672">
                  <c:v>40624</c:v>
                </c:pt>
                <c:pt idx="10673">
                  <c:v>40625</c:v>
                </c:pt>
                <c:pt idx="10674">
                  <c:v>40626</c:v>
                </c:pt>
                <c:pt idx="10675">
                  <c:v>40627</c:v>
                </c:pt>
                <c:pt idx="10676">
                  <c:v>40628</c:v>
                </c:pt>
                <c:pt idx="10677">
                  <c:v>40629</c:v>
                </c:pt>
                <c:pt idx="10678">
                  <c:v>40630</c:v>
                </c:pt>
                <c:pt idx="10679">
                  <c:v>40631</c:v>
                </c:pt>
                <c:pt idx="10680">
                  <c:v>40632</c:v>
                </c:pt>
                <c:pt idx="10681">
                  <c:v>40633</c:v>
                </c:pt>
                <c:pt idx="10682">
                  <c:v>40634</c:v>
                </c:pt>
                <c:pt idx="10683">
                  <c:v>40635</c:v>
                </c:pt>
                <c:pt idx="10684">
                  <c:v>40636</c:v>
                </c:pt>
                <c:pt idx="10685">
                  <c:v>40637</c:v>
                </c:pt>
                <c:pt idx="10686">
                  <c:v>40638</c:v>
                </c:pt>
                <c:pt idx="10687">
                  <c:v>40639</c:v>
                </c:pt>
                <c:pt idx="10688">
                  <c:v>40640</c:v>
                </c:pt>
                <c:pt idx="10689">
                  <c:v>40641</c:v>
                </c:pt>
                <c:pt idx="10690">
                  <c:v>40642</c:v>
                </c:pt>
                <c:pt idx="10691">
                  <c:v>40643</c:v>
                </c:pt>
                <c:pt idx="10692">
                  <c:v>40644</c:v>
                </c:pt>
                <c:pt idx="10693">
                  <c:v>40645</c:v>
                </c:pt>
                <c:pt idx="10694">
                  <c:v>40646</c:v>
                </c:pt>
                <c:pt idx="10695">
                  <c:v>40647</c:v>
                </c:pt>
                <c:pt idx="10696">
                  <c:v>40648</c:v>
                </c:pt>
                <c:pt idx="10697">
                  <c:v>40649</c:v>
                </c:pt>
                <c:pt idx="10698">
                  <c:v>40650</c:v>
                </c:pt>
                <c:pt idx="10699">
                  <c:v>40651</c:v>
                </c:pt>
                <c:pt idx="10700">
                  <c:v>40652</c:v>
                </c:pt>
                <c:pt idx="10701">
                  <c:v>40653</c:v>
                </c:pt>
                <c:pt idx="10702">
                  <c:v>40654</c:v>
                </c:pt>
                <c:pt idx="10703">
                  <c:v>40655</c:v>
                </c:pt>
                <c:pt idx="10704">
                  <c:v>40656</c:v>
                </c:pt>
                <c:pt idx="10705">
                  <c:v>40657</c:v>
                </c:pt>
                <c:pt idx="10706">
                  <c:v>40658</c:v>
                </c:pt>
                <c:pt idx="10707">
                  <c:v>40659</c:v>
                </c:pt>
                <c:pt idx="10708">
                  <c:v>40660</c:v>
                </c:pt>
                <c:pt idx="10709">
                  <c:v>40661</c:v>
                </c:pt>
                <c:pt idx="10710">
                  <c:v>40662</c:v>
                </c:pt>
                <c:pt idx="10711">
                  <c:v>40663</c:v>
                </c:pt>
                <c:pt idx="10712">
                  <c:v>40664</c:v>
                </c:pt>
                <c:pt idx="10713">
                  <c:v>40665</c:v>
                </c:pt>
                <c:pt idx="10714">
                  <c:v>40666</c:v>
                </c:pt>
                <c:pt idx="10715">
                  <c:v>40667</c:v>
                </c:pt>
                <c:pt idx="10716">
                  <c:v>40668</c:v>
                </c:pt>
                <c:pt idx="10717">
                  <c:v>40669</c:v>
                </c:pt>
                <c:pt idx="10718">
                  <c:v>40670</c:v>
                </c:pt>
                <c:pt idx="10719">
                  <c:v>40671</c:v>
                </c:pt>
                <c:pt idx="10720">
                  <c:v>40672</c:v>
                </c:pt>
                <c:pt idx="10721">
                  <c:v>40673</c:v>
                </c:pt>
                <c:pt idx="10722">
                  <c:v>40674</c:v>
                </c:pt>
                <c:pt idx="10723">
                  <c:v>40675</c:v>
                </c:pt>
                <c:pt idx="10724">
                  <c:v>40676</c:v>
                </c:pt>
                <c:pt idx="10725">
                  <c:v>40677</c:v>
                </c:pt>
                <c:pt idx="10726">
                  <c:v>40678</c:v>
                </c:pt>
                <c:pt idx="10727">
                  <c:v>40679</c:v>
                </c:pt>
                <c:pt idx="10728">
                  <c:v>40680</c:v>
                </c:pt>
                <c:pt idx="10729">
                  <c:v>40681</c:v>
                </c:pt>
                <c:pt idx="10730">
                  <c:v>40682</c:v>
                </c:pt>
                <c:pt idx="10731">
                  <c:v>40683</c:v>
                </c:pt>
                <c:pt idx="10732">
                  <c:v>40684</c:v>
                </c:pt>
                <c:pt idx="10733">
                  <c:v>40685</c:v>
                </c:pt>
                <c:pt idx="10734">
                  <c:v>40686</c:v>
                </c:pt>
                <c:pt idx="10735">
                  <c:v>40687</c:v>
                </c:pt>
                <c:pt idx="10736">
                  <c:v>40688</c:v>
                </c:pt>
                <c:pt idx="10737">
                  <c:v>40689</c:v>
                </c:pt>
                <c:pt idx="10738">
                  <c:v>40690</c:v>
                </c:pt>
                <c:pt idx="10739">
                  <c:v>40691</c:v>
                </c:pt>
                <c:pt idx="10740">
                  <c:v>40692</c:v>
                </c:pt>
                <c:pt idx="10741">
                  <c:v>40693</c:v>
                </c:pt>
                <c:pt idx="10742">
                  <c:v>40694</c:v>
                </c:pt>
                <c:pt idx="10743">
                  <c:v>40695</c:v>
                </c:pt>
                <c:pt idx="10744">
                  <c:v>40696</c:v>
                </c:pt>
                <c:pt idx="10745">
                  <c:v>40697</c:v>
                </c:pt>
                <c:pt idx="10746">
                  <c:v>40698</c:v>
                </c:pt>
                <c:pt idx="10747">
                  <c:v>40699</c:v>
                </c:pt>
                <c:pt idx="10748">
                  <c:v>40700</c:v>
                </c:pt>
                <c:pt idx="10749">
                  <c:v>40701</c:v>
                </c:pt>
                <c:pt idx="10750">
                  <c:v>40702</c:v>
                </c:pt>
                <c:pt idx="10751">
                  <c:v>40703</c:v>
                </c:pt>
                <c:pt idx="10752">
                  <c:v>40704</c:v>
                </c:pt>
                <c:pt idx="10753">
                  <c:v>40705</c:v>
                </c:pt>
                <c:pt idx="10754">
                  <c:v>40706</c:v>
                </c:pt>
                <c:pt idx="10755">
                  <c:v>40707</c:v>
                </c:pt>
                <c:pt idx="10756">
                  <c:v>40708</c:v>
                </c:pt>
                <c:pt idx="10757">
                  <c:v>40709</c:v>
                </c:pt>
                <c:pt idx="10758">
                  <c:v>40710</c:v>
                </c:pt>
                <c:pt idx="10759">
                  <c:v>40711</c:v>
                </c:pt>
                <c:pt idx="10760">
                  <c:v>40712</c:v>
                </c:pt>
                <c:pt idx="10761">
                  <c:v>40713</c:v>
                </c:pt>
                <c:pt idx="10762">
                  <c:v>40714</c:v>
                </c:pt>
                <c:pt idx="10763">
                  <c:v>40715</c:v>
                </c:pt>
                <c:pt idx="10764">
                  <c:v>40716</c:v>
                </c:pt>
                <c:pt idx="10765">
                  <c:v>40717</c:v>
                </c:pt>
                <c:pt idx="10766">
                  <c:v>40718</c:v>
                </c:pt>
                <c:pt idx="10767">
                  <c:v>40719</c:v>
                </c:pt>
                <c:pt idx="10768">
                  <c:v>40720</c:v>
                </c:pt>
                <c:pt idx="10769">
                  <c:v>40721</c:v>
                </c:pt>
                <c:pt idx="10770">
                  <c:v>40722</c:v>
                </c:pt>
                <c:pt idx="10771">
                  <c:v>40723</c:v>
                </c:pt>
                <c:pt idx="10772">
                  <c:v>40724</c:v>
                </c:pt>
                <c:pt idx="10773">
                  <c:v>40725</c:v>
                </c:pt>
                <c:pt idx="10774">
                  <c:v>40726</c:v>
                </c:pt>
                <c:pt idx="10775">
                  <c:v>40727</c:v>
                </c:pt>
                <c:pt idx="10776">
                  <c:v>40728</c:v>
                </c:pt>
                <c:pt idx="10777">
                  <c:v>40729</c:v>
                </c:pt>
                <c:pt idx="10778">
                  <c:v>40730</c:v>
                </c:pt>
                <c:pt idx="10779">
                  <c:v>40731</c:v>
                </c:pt>
                <c:pt idx="10780">
                  <c:v>40732</c:v>
                </c:pt>
                <c:pt idx="10781">
                  <c:v>40733</c:v>
                </c:pt>
                <c:pt idx="10782">
                  <c:v>40734</c:v>
                </c:pt>
                <c:pt idx="10783">
                  <c:v>40735</c:v>
                </c:pt>
                <c:pt idx="10784">
                  <c:v>40736</c:v>
                </c:pt>
                <c:pt idx="10785">
                  <c:v>40737</c:v>
                </c:pt>
                <c:pt idx="10786">
                  <c:v>40738</c:v>
                </c:pt>
                <c:pt idx="10787">
                  <c:v>40739</c:v>
                </c:pt>
                <c:pt idx="10788">
                  <c:v>40740</c:v>
                </c:pt>
                <c:pt idx="10789">
                  <c:v>40741</c:v>
                </c:pt>
                <c:pt idx="10790">
                  <c:v>40742</c:v>
                </c:pt>
                <c:pt idx="10791">
                  <c:v>40743</c:v>
                </c:pt>
                <c:pt idx="10792">
                  <c:v>40744</c:v>
                </c:pt>
                <c:pt idx="10793">
                  <c:v>40745</c:v>
                </c:pt>
                <c:pt idx="10794">
                  <c:v>40746</c:v>
                </c:pt>
                <c:pt idx="10795">
                  <c:v>40747</c:v>
                </c:pt>
                <c:pt idx="10796">
                  <c:v>40748</c:v>
                </c:pt>
                <c:pt idx="10797">
                  <c:v>40749</c:v>
                </c:pt>
                <c:pt idx="10798">
                  <c:v>40750</c:v>
                </c:pt>
                <c:pt idx="10799">
                  <c:v>40751</c:v>
                </c:pt>
                <c:pt idx="10800">
                  <c:v>40752</c:v>
                </c:pt>
                <c:pt idx="10801">
                  <c:v>40753</c:v>
                </c:pt>
                <c:pt idx="10802">
                  <c:v>40754</c:v>
                </c:pt>
                <c:pt idx="10803">
                  <c:v>40755</c:v>
                </c:pt>
                <c:pt idx="10804">
                  <c:v>40756</c:v>
                </c:pt>
                <c:pt idx="10805">
                  <c:v>40757</c:v>
                </c:pt>
                <c:pt idx="10806">
                  <c:v>40758</c:v>
                </c:pt>
                <c:pt idx="10807">
                  <c:v>40759</c:v>
                </c:pt>
                <c:pt idx="10808">
                  <c:v>40760</c:v>
                </c:pt>
                <c:pt idx="10809">
                  <c:v>40761</c:v>
                </c:pt>
                <c:pt idx="10810">
                  <c:v>40762</c:v>
                </c:pt>
                <c:pt idx="10811">
                  <c:v>40763</c:v>
                </c:pt>
                <c:pt idx="10812">
                  <c:v>40764</c:v>
                </c:pt>
                <c:pt idx="10813">
                  <c:v>40765</c:v>
                </c:pt>
                <c:pt idx="10814">
                  <c:v>40766</c:v>
                </c:pt>
                <c:pt idx="10815">
                  <c:v>40767</c:v>
                </c:pt>
                <c:pt idx="10816">
                  <c:v>40768</c:v>
                </c:pt>
                <c:pt idx="10817">
                  <c:v>40769</c:v>
                </c:pt>
                <c:pt idx="10818">
                  <c:v>40770</c:v>
                </c:pt>
                <c:pt idx="10819">
                  <c:v>40771</c:v>
                </c:pt>
                <c:pt idx="10820">
                  <c:v>40772</c:v>
                </c:pt>
                <c:pt idx="10821">
                  <c:v>40773</c:v>
                </c:pt>
                <c:pt idx="10822">
                  <c:v>40774</c:v>
                </c:pt>
                <c:pt idx="10823">
                  <c:v>40775</c:v>
                </c:pt>
                <c:pt idx="10824">
                  <c:v>40776</c:v>
                </c:pt>
                <c:pt idx="10825">
                  <c:v>40777</c:v>
                </c:pt>
                <c:pt idx="10826">
                  <c:v>40778</c:v>
                </c:pt>
                <c:pt idx="10827">
                  <c:v>40779</c:v>
                </c:pt>
                <c:pt idx="10828">
                  <c:v>40780</c:v>
                </c:pt>
                <c:pt idx="10829">
                  <c:v>40781</c:v>
                </c:pt>
                <c:pt idx="10830">
                  <c:v>40782</c:v>
                </c:pt>
                <c:pt idx="10831">
                  <c:v>40783</c:v>
                </c:pt>
                <c:pt idx="10832">
                  <c:v>40784</c:v>
                </c:pt>
                <c:pt idx="10833">
                  <c:v>40785</c:v>
                </c:pt>
                <c:pt idx="10834">
                  <c:v>40786</c:v>
                </c:pt>
                <c:pt idx="10835">
                  <c:v>40787</c:v>
                </c:pt>
                <c:pt idx="10836">
                  <c:v>40788</c:v>
                </c:pt>
                <c:pt idx="10837">
                  <c:v>40789</c:v>
                </c:pt>
                <c:pt idx="10838">
                  <c:v>40790</c:v>
                </c:pt>
                <c:pt idx="10839">
                  <c:v>40791</c:v>
                </c:pt>
                <c:pt idx="10840">
                  <c:v>40792</c:v>
                </c:pt>
                <c:pt idx="10841">
                  <c:v>40793</c:v>
                </c:pt>
                <c:pt idx="10842">
                  <c:v>40794</c:v>
                </c:pt>
                <c:pt idx="10843">
                  <c:v>40795</c:v>
                </c:pt>
                <c:pt idx="10844">
                  <c:v>40796</c:v>
                </c:pt>
                <c:pt idx="10845">
                  <c:v>40797</c:v>
                </c:pt>
                <c:pt idx="10846">
                  <c:v>40798</c:v>
                </c:pt>
                <c:pt idx="10847">
                  <c:v>40799</c:v>
                </c:pt>
                <c:pt idx="10848">
                  <c:v>40800</c:v>
                </c:pt>
                <c:pt idx="10849">
                  <c:v>40801</c:v>
                </c:pt>
                <c:pt idx="10850">
                  <c:v>40802</c:v>
                </c:pt>
                <c:pt idx="10851">
                  <c:v>40803</c:v>
                </c:pt>
                <c:pt idx="10852">
                  <c:v>40804</c:v>
                </c:pt>
                <c:pt idx="10853">
                  <c:v>40805</c:v>
                </c:pt>
                <c:pt idx="10854">
                  <c:v>40806</c:v>
                </c:pt>
                <c:pt idx="10855">
                  <c:v>40807</c:v>
                </c:pt>
                <c:pt idx="10856">
                  <c:v>40808</c:v>
                </c:pt>
                <c:pt idx="10857">
                  <c:v>40809</c:v>
                </c:pt>
                <c:pt idx="10858">
                  <c:v>40810</c:v>
                </c:pt>
                <c:pt idx="10859">
                  <c:v>40811</c:v>
                </c:pt>
                <c:pt idx="10860">
                  <c:v>40812</c:v>
                </c:pt>
                <c:pt idx="10861">
                  <c:v>40813</c:v>
                </c:pt>
                <c:pt idx="10862">
                  <c:v>40814</c:v>
                </c:pt>
                <c:pt idx="10863">
                  <c:v>40815</c:v>
                </c:pt>
                <c:pt idx="10864">
                  <c:v>40816</c:v>
                </c:pt>
                <c:pt idx="10865">
                  <c:v>40817</c:v>
                </c:pt>
                <c:pt idx="10866">
                  <c:v>40818</c:v>
                </c:pt>
                <c:pt idx="10867">
                  <c:v>40819</c:v>
                </c:pt>
                <c:pt idx="10868">
                  <c:v>40820</c:v>
                </c:pt>
                <c:pt idx="10869">
                  <c:v>40821</c:v>
                </c:pt>
                <c:pt idx="10870">
                  <c:v>40822</c:v>
                </c:pt>
                <c:pt idx="10871">
                  <c:v>40823</c:v>
                </c:pt>
                <c:pt idx="10872">
                  <c:v>40824</c:v>
                </c:pt>
                <c:pt idx="10873">
                  <c:v>40825</c:v>
                </c:pt>
                <c:pt idx="10874">
                  <c:v>40826</c:v>
                </c:pt>
                <c:pt idx="10875">
                  <c:v>40827</c:v>
                </c:pt>
                <c:pt idx="10876">
                  <c:v>40828</c:v>
                </c:pt>
                <c:pt idx="10877">
                  <c:v>40829</c:v>
                </c:pt>
                <c:pt idx="10878">
                  <c:v>40830</c:v>
                </c:pt>
                <c:pt idx="10879">
                  <c:v>40831</c:v>
                </c:pt>
                <c:pt idx="10880">
                  <c:v>40832</c:v>
                </c:pt>
                <c:pt idx="10881">
                  <c:v>40833</c:v>
                </c:pt>
                <c:pt idx="10882">
                  <c:v>40834</c:v>
                </c:pt>
                <c:pt idx="10883">
                  <c:v>40835</c:v>
                </c:pt>
                <c:pt idx="10884">
                  <c:v>40836</c:v>
                </c:pt>
                <c:pt idx="10885">
                  <c:v>40837</c:v>
                </c:pt>
                <c:pt idx="10886">
                  <c:v>40838</c:v>
                </c:pt>
                <c:pt idx="10887">
                  <c:v>40839</c:v>
                </c:pt>
                <c:pt idx="10888">
                  <c:v>40840</c:v>
                </c:pt>
                <c:pt idx="10889">
                  <c:v>40841</c:v>
                </c:pt>
                <c:pt idx="10890">
                  <c:v>40842</c:v>
                </c:pt>
                <c:pt idx="10891">
                  <c:v>40843</c:v>
                </c:pt>
                <c:pt idx="10892">
                  <c:v>40844</c:v>
                </c:pt>
                <c:pt idx="10893">
                  <c:v>40845</c:v>
                </c:pt>
                <c:pt idx="10894">
                  <c:v>40846</c:v>
                </c:pt>
                <c:pt idx="10895">
                  <c:v>40847</c:v>
                </c:pt>
                <c:pt idx="10896">
                  <c:v>40848</c:v>
                </c:pt>
                <c:pt idx="10897">
                  <c:v>40849</c:v>
                </c:pt>
                <c:pt idx="10898">
                  <c:v>40850</c:v>
                </c:pt>
                <c:pt idx="10899">
                  <c:v>40851</c:v>
                </c:pt>
                <c:pt idx="10900">
                  <c:v>40852</c:v>
                </c:pt>
                <c:pt idx="10901">
                  <c:v>40853</c:v>
                </c:pt>
                <c:pt idx="10902">
                  <c:v>40854</c:v>
                </c:pt>
                <c:pt idx="10903">
                  <c:v>40855</c:v>
                </c:pt>
                <c:pt idx="10904">
                  <c:v>40856</c:v>
                </c:pt>
                <c:pt idx="10905">
                  <c:v>40857</c:v>
                </c:pt>
                <c:pt idx="10906">
                  <c:v>40858</c:v>
                </c:pt>
                <c:pt idx="10907">
                  <c:v>40859</c:v>
                </c:pt>
                <c:pt idx="10908">
                  <c:v>40860</c:v>
                </c:pt>
                <c:pt idx="10909">
                  <c:v>40861</c:v>
                </c:pt>
                <c:pt idx="10910">
                  <c:v>40862</c:v>
                </c:pt>
                <c:pt idx="10911">
                  <c:v>40863</c:v>
                </c:pt>
                <c:pt idx="10912">
                  <c:v>40864</c:v>
                </c:pt>
                <c:pt idx="10913">
                  <c:v>40865</c:v>
                </c:pt>
                <c:pt idx="10914">
                  <c:v>40866</c:v>
                </c:pt>
                <c:pt idx="10915">
                  <c:v>40867</c:v>
                </c:pt>
                <c:pt idx="10916">
                  <c:v>40868</c:v>
                </c:pt>
                <c:pt idx="10917">
                  <c:v>40869</c:v>
                </c:pt>
                <c:pt idx="10918">
                  <c:v>40870</c:v>
                </c:pt>
                <c:pt idx="10919">
                  <c:v>40871</c:v>
                </c:pt>
                <c:pt idx="10920">
                  <c:v>40872</c:v>
                </c:pt>
                <c:pt idx="10921">
                  <c:v>40873</c:v>
                </c:pt>
                <c:pt idx="10922">
                  <c:v>40874</c:v>
                </c:pt>
                <c:pt idx="10923">
                  <c:v>40875</c:v>
                </c:pt>
                <c:pt idx="10924">
                  <c:v>40876</c:v>
                </c:pt>
                <c:pt idx="10925">
                  <c:v>40877</c:v>
                </c:pt>
                <c:pt idx="10926">
                  <c:v>40878</c:v>
                </c:pt>
                <c:pt idx="10927">
                  <c:v>40879</c:v>
                </c:pt>
                <c:pt idx="10928">
                  <c:v>40880</c:v>
                </c:pt>
                <c:pt idx="10929">
                  <c:v>40881</c:v>
                </c:pt>
                <c:pt idx="10930">
                  <c:v>40882</c:v>
                </c:pt>
                <c:pt idx="10931">
                  <c:v>40883</c:v>
                </c:pt>
                <c:pt idx="10932">
                  <c:v>40884</c:v>
                </c:pt>
                <c:pt idx="10933">
                  <c:v>40885</c:v>
                </c:pt>
                <c:pt idx="10934">
                  <c:v>40886</c:v>
                </c:pt>
                <c:pt idx="10935">
                  <c:v>40887</c:v>
                </c:pt>
                <c:pt idx="10936">
                  <c:v>40888</c:v>
                </c:pt>
                <c:pt idx="10937">
                  <c:v>40889</c:v>
                </c:pt>
                <c:pt idx="10938">
                  <c:v>40890</c:v>
                </c:pt>
                <c:pt idx="10939">
                  <c:v>40891</c:v>
                </c:pt>
                <c:pt idx="10940">
                  <c:v>40892</c:v>
                </c:pt>
                <c:pt idx="10941">
                  <c:v>40893</c:v>
                </c:pt>
                <c:pt idx="10942">
                  <c:v>40894</c:v>
                </c:pt>
                <c:pt idx="10943">
                  <c:v>40895</c:v>
                </c:pt>
                <c:pt idx="10944">
                  <c:v>40896</c:v>
                </c:pt>
                <c:pt idx="10945">
                  <c:v>40897</c:v>
                </c:pt>
                <c:pt idx="10946">
                  <c:v>40898</c:v>
                </c:pt>
                <c:pt idx="10947">
                  <c:v>40899</c:v>
                </c:pt>
                <c:pt idx="10948">
                  <c:v>40900</c:v>
                </c:pt>
                <c:pt idx="10949">
                  <c:v>40901</c:v>
                </c:pt>
                <c:pt idx="10950">
                  <c:v>40902</c:v>
                </c:pt>
                <c:pt idx="10951">
                  <c:v>40903</c:v>
                </c:pt>
                <c:pt idx="10952">
                  <c:v>40904</c:v>
                </c:pt>
                <c:pt idx="10953">
                  <c:v>40905</c:v>
                </c:pt>
                <c:pt idx="10954">
                  <c:v>40906</c:v>
                </c:pt>
                <c:pt idx="10955">
                  <c:v>40907</c:v>
                </c:pt>
                <c:pt idx="10956">
                  <c:v>40908</c:v>
                </c:pt>
                <c:pt idx="10957">
                  <c:v>40909</c:v>
                </c:pt>
                <c:pt idx="10958">
                  <c:v>40910</c:v>
                </c:pt>
                <c:pt idx="10959">
                  <c:v>40911</c:v>
                </c:pt>
                <c:pt idx="10960">
                  <c:v>40912</c:v>
                </c:pt>
                <c:pt idx="10961">
                  <c:v>40913</c:v>
                </c:pt>
                <c:pt idx="10962">
                  <c:v>40914</c:v>
                </c:pt>
                <c:pt idx="10963">
                  <c:v>40915</c:v>
                </c:pt>
                <c:pt idx="10964">
                  <c:v>40916</c:v>
                </c:pt>
                <c:pt idx="10965">
                  <c:v>40917</c:v>
                </c:pt>
                <c:pt idx="10966">
                  <c:v>40918</c:v>
                </c:pt>
                <c:pt idx="10967">
                  <c:v>40919</c:v>
                </c:pt>
                <c:pt idx="10968">
                  <c:v>40920</c:v>
                </c:pt>
                <c:pt idx="10969">
                  <c:v>40921</c:v>
                </c:pt>
                <c:pt idx="10970">
                  <c:v>40922</c:v>
                </c:pt>
                <c:pt idx="10971">
                  <c:v>40923</c:v>
                </c:pt>
                <c:pt idx="10972">
                  <c:v>40924</c:v>
                </c:pt>
                <c:pt idx="10973">
                  <c:v>40925</c:v>
                </c:pt>
                <c:pt idx="10974">
                  <c:v>40926</c:v>
                </c:pt>
                <c:pt idx="10975">
                  <c:v>40927</c:v>
                </c:pt>
                <c:pt idx="10976">
                  <c:v>40928</c:v>
                </c:pt>
                <c:pt idx="10977">
                  <c:v>40929</c:v>
                </c:pt>
                <c:pt idx="10978">
                  <c:v>40930</c:v>
                </c:pt>
                <c:pt idx="10979">
                  <c:v>40931</c:v>
                </c:pt>
                <c:pt idx="10980">
                  <c:v>40932</c:v>
                </c:pt>
                <c:pt idx="10981">
                  <c:v>40933</c:v>
                </c:pt>
                <c:pt idx="10982">
                  <c:v>40934</c:v>
                </c:pt>
                <c:pt idx="10983">
                  <c:v>40935</c:v>
                </c:pt>
                <c:pt idx="10984">
                  <c:v>40936</c:v>
                </c:pt>
                <c:pt idx="10985">
                  <c:v>40937</c:v>
                </c:pt>
                <c:pt idx="10986">
                  <c:v>40938</c:v>
                </c:pt>
                <c:pt idx="10987">
                  <c:v>40939</c:v>
                </c:pt>
                <c:pt idx="10988">
                  <c:v>40940</c:v>
                </c:pt>
                <c:pt idx="10989">
                  <c:v>40941</c:v>
                </c:pt>
                <c:pt idx="10990">
                  <c:v>40942</c:v>
                </c:pt>
                <c:pt idx="10991">
                  <c:v>40943</c:v>
                </c:pt>
                <c:pt idx="10992">
                  <c:v>40944</c:v>
                </c:pt>
                <c:pt idx="10993">
                  <c:v>40945</c:v>
                </c:pt>
                <c:pt idx="10994">
                  <c:v>40946</c:v>
                </c:pt>
                <c:pt idx="10995">
                  <c:v>40947</c:v>
                </c:pt>
                <c:pt idx="10996">
                  <c:v>40948</c:v>
                </c:pt>
                <c:pt idx="10997">
                  <c:v>40949</c:v>
                </c:pt>
                <c:pt idx="10998">
                  <c:v>40950</c:v>
                </c:pt>
                <c:pt idx="10999">
                  <c:v>40951</c:v>
                </c:pt>
                <c:pt idx="11000">
                  <c:v>40952</c:v>
                </c:pt>
                <c:pt idx="11001">
                  <c:v>40953</c:v>
                </c:pt>
                <c:pt idx="11002">
                  <c:v>40954</c:v>
                </c:pt>
                <c:pt idx="11003">
                  <c:v>40955</c:v>
                </c:pt>
                <c:pt idx="11004">
                  <c:v>40956</c:v>
                </c:pt>
                <c:pt idx="11005">
                  <c:v>40957</c:v>
                </c:pt>
                <c:pt idx="11006">
                  <c:v>40958</c:v>
                </c:pt>
                <c:pt idx="11007">
                  <c:v>40959</c:v>
                </c:pt>
                <c:pt idx="11008">
                  <c:v>40960</c:v>
                </c:pt>
                <c:pt idx="11009">
                  <c:v>40961</c:v>
                </c:pt>
                <c:pt idx="11010">
                  <c:v>40962</c:v>
                </c:pt>
                <c:pt idx="11011">
                  <c:v>40963</c:v>
                </c:pt>
                <c:pt idx="11012">
                  <c:v>40964</c:v>
                </c:pt>
                <c:pt idx="11013">
                  <c:v>40965</c:v>
                </c:pt>
                <c:pt idx="11014">
                  <c:v>40966</c:v>
                </c:pt>
                <c:pt idx="11015">
                  <c:v>40967</c:v>
                </c:pt>
                <c:pt idx="11016">
                  <c:v>40968</c:v>
                </c:pt>
                <c:pt idx="11017">
                  <c:v>40969</c:v>
                </c:pt>
                <c:pt idx="11018">
                  <c:v>40970</c:v>
                </c:pt>
                <c:pt idx="11019">
                  <c:v>40971</c:v>
                </c:pt>
                <c:pt idx="11020">
                  <c:v>40972</c:v>
                </c:pt>
                <c:pt idx="11021">
                  <c:v>40973</c:v>
                </c:pt>
                <c:pt idx="11022">
                  <c:v>40974</c:v>
                </c:pt>
                <c:pt idx="11023">
                  <c:v>40975</c:v>
                </c:pt>
                <c:pt idx="11024">
                  <c:v>40976</c:v>
                </c:pt>
                <c:pt idx="11025">
                  <c:v>40977</c:v>
                </c:pt>
                <c:pt idx="11026">
                  <c:v>40978</c:v>
                </c:pt>
                <c:pt idx="11027">
                  <c:v>40979</c:v>
                </c:pt>
                <c:pt idx="11028">
                  <c:v>40980</c:v>
                </c:pt>
                <c:pt idx="11029">
                  <c:v>40981</c:v>
                </c:pt>
                <c:pt idx="11030">
                  <c:v>40982</c:v>
                </c:pt>
                <c:pt idx="11031">
                  <c:v>40983</c:v>
                </c:pt>
                <c:pt idx="11032">
                  <c:v>40984</c:v>
                </c:pt>
                <c:pt idx="11033">
                  <c:v>40985</c:v>
                </c:pt>
                <c:pt idx="11034">
                  <c:v>40986</c:v>
                </c:pt>
                <c:pt idx="11035">
                  <c:v>40987</c:v>
                </c:pt>
                <c:pt idx="11036">
                  <c:v>40988</c:v>
                </c:pt>
                <c:pt idx="11037">
                  <c:v>40989</c:v>
                </c:pt>
                <c:pt idx="11038">
                  <c:v>40990</c:v>
                </c:pt>
                <c:pt idx="11039">
                  <c:v>40991</c:v>
                </c:pt>
                <c:pt idx="11040">
                  <c:v>40992</c:v>
                </c:pt>
                <c:pt idx="11041">
                  <c:v>40993</c:v>
                </c:pt>
                <c:pt idx="11042">
                  <c:v>40994</c:v>
                </c:pt>
                <c:pt idx="11043">
                  <c:v>40995</c:v>
                </c:pt>
                <c:pt idx="11044">
                  <c:v>40996</c:v>
                </c:pt>
                <c:pt idx="11045">
                  <c:v>40997</c:v>
                </c:pt>
                <c:pt idx="11046">
                  <c:v>40998</c:v>
                </c:pt>
                <c:pt idx="11047">
                  <c:v>40999</c:v>
                </c:pt>
                <c:pt idx="11048">
                  <c:v>41000</c:v>
                </c:pt>
                <c:pt idx="11049">
                  <c:v>41001</c:v>
                </c:pt>
                <c:pt idx="11050">
                  <c:v>41002</c:v>
                </c:pt>
                <c:pt idx="11051">
                  <c:v>41003</c:v>
                </c:pt>
                <c:pt idx="11052">
                  <c:v>41004</c:v>
                </c:pt>
                <c:pt idx="11053">
                  <c:v>41005</c:v>
                </c:pt>
                <c:pt idx="11054">
                  <c:v>41006</c:v>
                </c:pt>
                <c:pt idx="11055">
                  <c:v>41007</c:v>
                </c:pt>
                <c:pt idx="11056">
                  <c:v>41008</c:v>
                </c:pt>
                <c:pt idx="11057">
                  <c:v>41009</c:v>
                </c:pt>
                <c:pt idx="11058">
                  <c:v>41010</c:v>
                </c:pt>
                <c:pt idx="11059">
                  <c:v>41011</c:v>
                </c:pt>
                <c:pt idx="11060">
                  <c:v>41012</c:v>
                </c:pt>
                <c:pt idx="11061">
                  <c:v>41013</c:v>
                </c:pt>
                <c:pt idx="11062">
                  <c:v>41014</c:v>
                </c:pt>
                <c:pt idx="11063">
                  <c:v>41015</c:v>
                </c:pt>
                <c:pt idx="11064">
                  <c:v>41016</c:v>
                </c:pt>
                <c:pt idx="11065">
                  <c:v>41017</c:v>
                </c:pt>
                <c:pt idx="11066">
                  <c:v>41018</c:v>
                </c:pt>
                <c:pt idx="11067">
                  <c:v>41019</c:v>
                </c:pt>
                <c:pt idx="11068">
                  <c:v>41020</c:v>
                </c:pt>
                <c:pt idx="11069">
                  <c:v>41021</c:v>
                </c:pt>
                <c:pt idx="11070">
                  <c:v>41022</c:v>
                </c:pt>
                <c:pt idx="11071">
                  <c:v>41023</c:v>
                </c:pt>
                <c:pt idx="11072">
                  <c:v>41024</c:v>
                </c:pt>
                <c:pt idx="11073">
                  <c:v>41025</c:v>
                </c:pt>
                <c:pt idx="11074">
                  <c:v>41026</c:v>
                </c:pt>
                <c:pt idx="11075">
                  <c:v>41027</c:v>
                </c:pt>
                <c:pt idx="11076">
                  <c:v>41028</c:v>
                </c:pt>
                <c:pt idx="11077">
                  <c:v>41029</c:v>
                </c:pt>
                <c:pt idx="11078">
                  <c:v>41030</c:v>
                </c:pt>
                <c:pt idx="11079">
                  <c:v>41031</c:v>
                </c:pt>
                <c:pt idx="11080">
                  <c:v>41032</c:v>
                </c:pt>
                <c:pt idx="11081">
                  <c:v>41033</c:v>
                </c:pt>
                <c:pt idx="11082">
                  <c:v>41034</c:v>
                </c:pt>
                <c:pt idx="11083">
                  <c:v>41035</c:v>
                </c:pt>
                <c:pt idx="11084">
                  <c:v>41036</c:v>
                </c:pt>
                <c:pt idx="11085">
                  <c:v>41037</c:v>
                </c:pt>
                <c:pt idx="11086">
                  <c:v>41038</c:v>
                </c:pt>
                <c:pt idx="11087">
                  <c:v>41039</c:v>
                </c:pt>
                <c:pt idx="11088">
                  <c:v>41040</c:v>
                </c:pt>
                <c:pt idx="11089">
                  <c:v>41041</c:v>
                </c:pt>
                <c:pt idx="11090">
                  <c:v>41042</c:v>
                </c:pt>
                <c:pt idx="11091">
                  <c:v>41043</c:v>
                </c:pt>
                <c:pt idx="11092">
                  <c:v>41044</c:v>
                </c:pt>
                <c:pt idx="11093">
                  <c:v>41045</c:v>
                </c:pt>
                <c:pt idx="11094">
                  <c:v>41046</c:v>
                </c:pt>
                <c:pt idx="11095">
                  <c:v>41047</c:v>
                </c:pt>
                <c:pt idx="11096">
                  <c:v>41048</c:v>
                </c:pt>
                <c:pt idx="11097">
                  <c:v>41049</c:v>
                </c:pt>
                <c:pt idx="11098">
                  <c:v>41050</c:v>
                </c:pt>
                <c:pt idx="11099">
                  <c:v>41051</c:v>
                </c:pt>
                <c:pt idx="11100">
                  <c:v>41052</c:v>
                </c:pt>
                <c:pt idx="11101">
                  <c:v>41053</c:v>
                </c:pt>
                <c:pt idx="11102">
                  <c:v>41054</c:v>
                </c:pt>
                <c:pt idx="11103">
                  <c:v>41055</c:v>
                </c:pt>
                <c:pt idx="11104">
                  <c:v>41056</c:v>
                </c:pt>
                <c:pt idx="11105">
                  <c:v>41057</c:v>
                </c:pt>
                <c:pt idx="11106">
                  <c:v>41058</c:v>
                </c:pt>
                <c:pt idx="11107">
                  <c:v>41059</c:v>
                </c:pt>
                <c:pt idx="11108">
                  <c:v>41060</c:v>
                </c:pt>
                <c:pt idx="11109">
                  <c:v>41061</c:v>
                </c:pt>
                <c:pt idx="11110">
                  <c:v>41062</c:v>
                </c:pt>
                <c:pt idx="11111">
                  <c:v>41063</c:v>
                </c:pt>
                <c:pt idx="11112">
                  <c:v>41064</c:v>
                </c:pt>
                <c:pt idx="11113">
                  <c:v>41065</c:v>
                </c:pt>
                <c:pt idx="11114">
                  <c:v>41066</c:v>
                </c:pt>
                <c:pt idx="11115">
                  <c:v>41067</c:v>
                </c:pt>
                <c:pt idx="11116">
                  <c:v>41068</c:v>
                </c:pt>
                <c:pt idx="11117">
                  <c:v>41069</c:v>
                </c:pt>
                <c:pt idx="11118">
                  <c:v>41070</c:v>
                </c:pt>
                <c:pt idx="11119">
                  <c:v>41071</c:v>
                </c:pt>
                <c:pt idx="11120">
                  <c:v>41072</c:v>
                </c:pt>
                <c:pt idx="11121">
                  <c:v>41073</c:v>
                </c:pt>
                <c:pt idx="11122">
                  <c:v>41074</c:v>
                </c:pt>
                <c:pt idx="11123">
                  <c:v>41075</c:v>
                </c:pt>
                <c:pt idx="11124">
                  <c:v>41076</c:v>
                </c:pt>
                <c:pt idx="11125">
                  <c:v>41077</c:v>
                </c:pt>
                <c:pt idx="11126">
                  <c:v>41078</c:v>
                </c:pt>
                <c:pt idx="11127">
                  <c:v>41079</c:v>
                </c:pt>
                <c:pt idx="11128">
                  <c:v>41080</c:v>
                </c:pt>
                <c:pt idx="11129">
                  <c:v>41081</c:v>
                </c:pt>
                <c:pt idx="11130">
                  <c:v>41082</c:v>
                </c:pt>
                <c:pt idx="11131">
                  <c:v>41083</c:v>
                </c:pt>
                <c:pt idx="11132">
                  <c:v>41084</c:v>
                </c:pt>
                <c:pt idx="11133">
                  <c:v>41085</c:v>
                </c:pt>
                <c:pt idx="11134">
                  <c:v>41086</c:v>
                </c:pt>
                <c:pt idx="11135">
                  <c:v>41087</c:v>
                </c:pt>
                <c:pt idx="11136">
                  <c:v>41088</c:v>
                </c:pt>
                <c:pt idx="11137">
                  <c:v>41089</c:v>
                </c:pt>
                <c:pt idx="11138">
                  <c:v>41090</c:v>
                </c:pt>
              </c:numCache>
            </c:numRef>
          </c:cat>
          <c:val>
            <c:numRef>
              <c:f>Sheet1!$B$2:$B$11140</c:f>
              <c:numCache>
                <c:formatCode>General</c:formatCode>
                <c:ptCount val="11139"/>
                <c:pt idx="0">
                  <c:v>299.0029057649819</c:v>
                </c:pt>
                <c:pt idx="1">
                  <c:v>240.22593497272899</c:v>
                </c:pt>
                <c:pt idx="2">
                  <c:v>246.5668163203853</c:v>
                </c:pt>
                <c:pt idx="3">
                  <c:v>256.84109064531992</c:v>
                </c:pt>
                <c:pt idx="4">
                  <c:v>266.87538517514861</c:v>
                </c:pt>
                <c:pt idx="5">
                  <c:v>290.8791335391561</c:v>
                </c:pt>
                <c:pt idx="6">
                  <c:v>292.11074204093552</c:v>
                </c:pt>
                <c:pt idx="7">
                  <c:v>290.55100307893451</c:v>
                </c:pt>
                <c:pt idx="8">
                  <c:v>271.62811810662578</c:v>
                </c:pt>
                <c:pt idx="9">
                  <c:v>273.31874455014861</c:v>
                </c:pt>
                <c:pt idx="10">
                  <c:v>372.70348833426209</c:v>
                </c:pt>
                <c:pt idx="11">
                  <c:v>298.10773734348572</c:v>
                </c:pt>
                <c:pt idx="12">
                  <c:v>259.94418577103579</c:v>
                </c:pt>
                <c:pt idx="13">
                  <c:v>301.86529157113227</c:v>
                </c:pt>
                <c:pt idx="14">
                  <c:v>281.50330297985681</c:v>
                </c:pt>
                <c:pt idx="15">
                  <c:v>300.55718529696861</c:v>
                </c:pt>
                <c:pt idx="16">
                  <c:v>279.7567901740955</c:v>
                </c:pt>
                <c:pt idx="17">
                  <c:v>253.98125402706901</c:v>
                </c:pt>
                <c:pt idx="18">
                  <c:v>253.04800930192789</c:v>
                </c:pt>
                <c:pt idx="19">
                  <c:v>248.58622228878781</c:v>
                </c:pt>
                <c:pt idx="20">
                  <c:v>255.1661272664137</c:v>
                </c:pt>
                <c:pt idx="21">
                  <c:v>291.31704809704428</c:v>
                </c:pt>
                <c:pt idx="22">
                  <c:v>268.06750071954912</c:v>
                </c:pt>
                <c:pt idx="23">
                  <c:v>278.55945580478112</c:v>
                </c:pt>
                <c:pt idx="24">
                  <c:v>273.33200219149978</c:v>
                </c:pt>
                <c:pt idx="25">
                  <c:v>320.85324917268451</c:v>
                </c:pt>
                <c:pt idx="26">
                  <c:v>304.20141185236162</c:v>
                </c:pt>
                <c:pt idx="27">
                  <c:v>289.68213695001782</c:v>
                </c:pt>
                <c:pt idx="28">
                  <c:v>285.77293332962961</c:v>
                </c:pt>
                <c:pt idx="29">
                  <c:v>404.55684623020443</c:v>
                </c:pt>
                <c:pt idx="30">
                  <c:v>299.27453148837481</c:v>
                </c:pt>
                <c:pt idx="31">
                  <c:v>284.73257592196859</c:v>
                </c:pt>
                <c:pt idx="32">
                  <c:v>291.21129360627828</c:v>
                </c:pt>
                <c:pt idx="33">
                  <c:v>273.71543548233132</c:v>
                </c:pt>
                <c:pt idx="34">
                  <c:v>246.7740555710908</c:v>
                </c:pt>
                <c:pt idx="35">
                  <c:v>277.7435487564743</c:v>
                </c:pt>
                <c:pt idx="36">
                  <c:v>295.2678701417716</c:v>
                </c:pt>
                <c:pt idx="37">
                  <c:v>267.212650511444</c:v>
                </c:pt>
                <c:pt idx="38">
                  <c:v>273.80157198729057</c:v>
                </c:pt>
                <c:pt idx="39">
                  <c:v>302.49521983316748</c:v>
                </c:pt>
                <c:pt idx="40">
                  <c:v>263.06129922343462</c:v>
                </c:pt>
                <c:pt idx="41">
                  <c:v>275.30209415952362</c:v>
                </c:pt>
                <c:pt idx="42">
                  <c:v>282.99826661193259</c:v>
                </c:pt>
                <c:pt idx="43">
                  <c:v>288.62695265419592</c:v>
                </c:pt>
                <c:pt idx="44">
                  <c:v>306.96342228452352</c:v>
                </c:pt>
                <c:pt idx="45">
                  <c:v>297.40799738360118</c:v>
                </c:pt>
                <c:pt idx="46">
                  <c:v>287.27060547912009</c:v>
                </c:pt>
                <c:pt idx="47">
                  <c:v>260.69898056114101</c:v>
                </c:pt>
                <c:pt idx="48">
                  <c:v>321.15645737296671</c:v>
                </c:pt>
                <c:pt idx="49">
                  <c:v>264.0301419006372</c:v>
                </c:pt>
                <c:pt idx="50">
                  <c:v>295.06349600788531</c:v>
                </c:pt>
                <c:pt idx="51">
                  <c:v>342.47274155265421</c:v>
                </c:pt>
                <c:pt idx="52">
                  <c:v>346.20277807751307</c:v>
                </c:pt>
                <c:pt idx="53">
                  <c:v>311.35287846387388</c:v>
                </c:pt>
                <c:pt idx="54">
                  <c:v>374.09133622946769</c:v>
                </c:pt>
                <c:pt idx="55">
                  <c:v>300.88727578593449</c:v>
                </c:pt>
                <c:pt idx="56">
                  <c:v>292.04959669716459</c:v>
                </c:pt>
                <c:pt idx="57">
                  <c:v>260.28228905154913</c:v>
                </c:pt>
                <c:pt idx="58">
                  <c:v>244.88984070601981</c:v>
                </c:pt>
                <c:pt idx="59">
                  <c:v>245.33720398726979</c:v>
                </c:pt>
                <c:pt idx="60">
                  <c:v>322.85338858601028</c:v>
                </c:pt>
                <c:pt idx="61">
                  <c:v>322.00043850114662</c:v>
                </c:pt>
                <c:pt idx="62">
                  <c:v>284.84883215206901</c:v>
                </c:pt>
                <c:pt idx="63">
                  <c:v>313.06770229768449</c:v>
                </c:pt>
                <c:pt idx="64">
                  <c:v>412.06039816242878</c:v>
                </c:pt>
                <c:pt idx="65">
                  <c:v>450.05367208821002</c:v>
                </c:pt>
                <c:pt idx="66">
                  <c:v>374.95493374299701</c:v>
                </c:pt>
                <c:pt idx="67">
                  <c:v>377.50727074618737</c:v>
                </c:pt>
                <c:pt idx="68">
                  <c:v>400.6289607160216</c:v>
                </c:pt>
                <c:pt idx="69">
                  <c:v>441.6227264585774</c:v>
                </c:pt>
                <c:pt idx="70">
                  <c:v>402.92563317553771</c:v>
                </c:pt>
                <c:pt idx="71">
                  <c:v>405.62943133001869</c:v>
                </c:pt>
                <c:pt idx="72">
                  <c:v>358.83534466912579</c:v>
                </c:pt>
                <c:pt idx="73">
                  <c:v>307.95555549617688</c:v>
                </c:pt>
                <c:pt idx="74">
                  <c:v>320.45058096882281</c:v>
                </c:pt>
                <c:pt idx="75">
                  <c:v>467.55256188647519</c:v>
                </c:pt>
                <c:pt idx="76">
                  <c:v>544.13289122314939</c:v>
                </c:pt>
                <c:pt idx="77">
                  <c:v>513.68512028775547</c:v>
                </c:pt>
                <c:pt idx="78">
                  <c:v>472.14709859669682</c:v>
                </c:pt>
                <c:pt idx="79">
                  <c:v>491.97713094792209</c:v>
                </c:pt>
                <c:pt idx="80">
                  <c:v>445.58633199513429</c:v>
                </c:pt>
                <c:pt idx="81">
                  <c:v>642.34040305561132</c:v>
                </c:pt>
                <c:pt idx="82">
                  <c:v>569.07224926507547</c:v>
                </c:pt>
                <c:pt idx="83">
                  <c:v>536.8505949539865</c:v>
                </c:pt>
                <c:pt idx="84">
                  <c:v>514.86080195680847</c:v>
                </c:pt>
                <c:pt idx="85">
                  <c:v>479.76107147384448</c:v>
                </c:pt>
                <c:pt idx="86">
                  <c:v>475.94847574229152</c:v>
                </c:pt>
                <c:pt idx="87">
                  <c:v>518.52442692838042</c:v>
                </c:pt>
                <c:pt idx="88">
                  <c:v>448.5026735175187</c:v>
                </c:pt>
                <c:pt idx="89">
                  <c:v>492.9935746244297</c:v>
                </c:pt>
                <c:pt idx="90">
                  <c:v>607.74672468697133</c:v>
                </c:pt>
                <c:pt idx="91">
                  <c:v>608.306392174547</c:v>
                </c:pt>
                <c:pt idx="92">
                  <c:v>549.15667164967772</c:v>
                </c:pt>
                <c:pt idx="93">
                  <c:v>562.75672641919857</c:v>
                </c:pt>
                <c:pt idx="94">
                  <c:v>549.1362110544751</c:v>
                </c:pt>
                <c:pt idx="95">
                  <c:v>527.94250940142592</c:v>
                </c:pt>
                <c:pt idx="96">
                  <c:v>516.60351211021566</c:v>
                </c:pt>
                <c:pt idx="97">
                  <c:v>436.18766834600171</c:v>
                </c:pt>
                <c:pt idx="98">
                  <c:v>411.91655660450931</c:v>
                </c:pt>
                <c:pt idx="99">
                  <c:v>405.89744216133408</c:v>
                </c:pt>
                <c:pt idx="100">
                  <c:v>426.82218886802821</c:v>
                </c:pt>
                <c:pt idx="101">
                  <c:v>530.87818188226299</c:v>
                </c:pt>
                <c:pt idx="102">
                  <c:v>568.15924749020621</c:v>
                </c:pt>
                <c:pt idx="103">
                  <c:v>583.00948617060953</c:v>
                </c:pt>
                <c:pt idx="104">
                  <c:v>631.29126589506598</c:v>
                </c:pt>
                <c:pt idx="105">
                  <c:v>661.57690946396747</c:v>
                </c:pt>
                <c:pt idx="106">
                  <c:v>780.56211374704878</c:v>
                </c:pt>
                <c:pt idx="107">
                  <c:v>891.97019095234225</c:v>
                </c:pt>
                <c:pt idx="108">
                  <c:v>849.50400875947287</c:v>
                </c:pt>
                <c:pt idx="109">
                  <c:v>787.22761554708302</c:v>
                </c:pt>
                <c:pt idx="110">
                  <c:v>826.11344495156391</c:v>
                </c:pt>
                <c:pt idx="111">
                  <c:v>825.44419671221931</c:v>
                </c:pt>
                <c:pt idx="112">
                  <c:v>957.71900750842019</c:v>
                </c:pt>
                <c:pt idx="113">
                  <c:v>957.67864512171161</c:v>
                </c:pt>
                <c:pt idx="114">
                  <c:v>1021.562918616068</c:v>
                </c:pt>
                <c:pt idx="115">
                  <c:v>1036.9219617772869</c:v>
                </c:pt>
                <c:pt idx="116">
                  <c:v>1085.361338124575</c:v>
                </c:pt>
                <c:pt idx="117">
                  <c:v>1045.147000647318</c:v>
                </c:pt>
                <c:pt idx="118">
                  <c:v>1007.49990406934</c:v>
                </c:pt>
                <c:pt idx="119">
                  <c:v>955.32287585073846</c:v>
                </c:pt>
                <c:pt idx="120">
                  <c:v>956.76535535713947</c:v>
                </c:pt>
                <c:pt idx="121">
                  <c:v>1142.951908522359</c:v>
                </c:pt>
                <c:pt idx="122">
                  <c:v>951.24766817427223</c:v>
                </c:pt>
                <c:pt idx="123">
                  <c:v>1136.061371220515</c:v>
                </c:pt>
                <c:pt idx="124">
                  <c:v>1112.1946744076361</c:v>
                </c:pt>
                <c:pt idx="125">
                  <c:v>1130.517387037984</c:v>
                </c:pt>
                <c:pt idx="126">
                  <c:v>1275.3672167880261</c:v>
                </c:pt>
                <c:pt idx="127">
                  <c:v>1299.807829905234</c:v>
                </c:pt>
                <c:pt idx="128">
                  <c:v>1324.3933549393471</c:v>
                </c:pt>
                <c:pt idx="129">
                  <c:v>1337.0266443189801</c:v>
                </c:pt>
                <c:pt idx="130">
                  <c:v>1393.4638295093439</c:v>
                </c:pt>
                <c:pt idx="131">
                  <c:v>1211.4024986438631</c:v>
                </c:pt>
                <c:pt idx="132">
                  <c:v>1117.612369623901</c:v>
                </c:pt>
                <c:pt idx="133">
                  <c:v>1052.527491238204</c:v>
                </c:pt>
                <c:pt idx="134">
                  <c:v>997.43218258759805</c:v>
                </c:pt>
                <c:pt idx="135">
                  <c:v>1024.0271044625979</c:v>
                </c:pt>
                <c:pt idx="136">
                  <c:v>1036.588651665681</c:v>
                </c:pt>
                <c:pt idx="137">
                  <c:v>1067.756170523287</c:v>
                </c:pt>
                <c:pt idx="138">
                  <c:v>1048.0936212139879</c:v>
                </c:pt>
                <c:pt idx="139">
                  <c:v>1083.122116922799</c:v>
                </c:pt>
                <c:pt idx="140">
                  <c:v>1084.046773682401</c:v>
                </c:pt>
                <c:pt idx="141">
                  <c:v>1171.363020121712</c:v>
                </c:pt>
                <c:pt idx="142">
                  <c:v>1242.6592470297719</c:v>
                </c:pt>
                <c:pt idx="143">
                  <c:v>1432.4079911594461</c:v>
                </c:pt>
                <c:pt idx="144">
                  <c:v>1712.4170014127719</c:v>
                </c:pt>
                <c:pt idx="145">
                  <c:v>1555.1559156502649</c:v>
                </c:pt>
                <c:pt idx="146">
                  <c:v>1375.3684408593699</c:v>
                </c:pt>
                <c:pt idx="147">
                  <c:v>1591.63905373378</c:v>
                </c:pt>
                <c:pt idx="148">
                  <c:v>1410.5970342244309</c:v>
                </c:pt>
                <c:pt idx="149">
                  <c:v>1340.9530704392639</c:v>
                </c:pt>
                <c:pt idx="150">
                  <c:v>1405.035256207037</c:v>
                </c:pt>
                <c:pt idx="151">
                  <c:v>1339.16720408945</c:v>
                </c:pt>
                <c:pt idx="152">
                  <c:v>1258.5525480997269</c:v>
                </c:pt>
                <c:pt idx="153">
                  <c:v>1302.227725901909</c:v>
                </c:pt>
                <c:pt idx="154">
                  <c:v>1262.3627461068029</c:v>
                </c:pt>
                <c:pt idx="155">
                  <c:v>1286.5584980599269</c:v>
                </c:pt>
                <c:pt idx="156">
                  <c:v>1354.3394422460369</c:v>
                </c:pt>
                <c:pt idx="157">
                  <c:v>1394.9694397439309</c:v>
                </c:pt>
                <c:pt idx="158">
                  <c:v>1419.3943197656199</c:v>
                </c:pt>
                <c:pt idx="159">
                  <c:v>1511.0210742099009</c:v>
                </c:pt>
                <c:pt idx="160">
                  <c:v>1484.9672675408481</c:v>
                </c:pt>
                <c:pt idx="161">
                  <c:v>1511.383048020969</c:v>
                </c:pt>
                <c:pt idx="162">
                  <c:v>1487.8324990288031</c:v>
                </c:pt>
                <c:pt idx="163">
                  <c:v>1467.9658965039539</c:v>
                </c:pt>
                <c:pt idx="164">
                  <c:v>1529.870777391757</c:v>
                </c:pt>
                <c:pt idx="165">
                  <c:v>1534.7990464702609</c:v>
                </c:pt>
                <c:pt idx="166">
                  <c:v>1806.5767739622561</c:v>
                </c:pt>
                <c:pt idx="167">
                  <c:v>1464.900203721988</c:v>
                </c:pt>
                <c:pt idx="168">
                  <c:v>1527.5071254329459</c:v>
                </c:pt>
                <c:pt idx="169">
                  <c:v>1426.5469081374199</c:v>
                </c:pt>
                <c:pt idx="170">
                  <c:v>1484.540024815318</c:v>
                </c:pt>
                <c:pt idx="171">
                  <c:v>1495.2485194655451</c:v>
                </c:pt>
                <c:pt idx="172">
                  <c:v>1431.179769465545</c:v>
                </c:pt>
                <c:pt idx="173">
                  <c:v>1409.712532656245</c:v>
                </c:pt>
                <c:pt idx="174">
                  <c:v>1401.7220356679541</c:v>
                </c:pt>
                <c:pt idx="175">
                  <c:v>1369.758366679999</c:v>
                </c:pt>
                <c:pt idx="176">
                  <c:v>1350.8968451671969</c:v>
                </c:pt>
                <c:pt idx="177">
                  <c:v>1369.547429179999</c:v>
                </c:pt>
                <c:pt idx="178">
                  <c:v>1422.1710202354241</c:v>
                </c:pt>
                <c:pt idx="179">
                  <c:v>1449.556645331658</c:v>
                </c:pt>
                <c:pt idx="180">
                  <c:v>1469.577778914037</c:v>
                </c:pt>
                <c:pt idx="181">
                  <c:v>1402.466195246795</c:v>
                </c:pt>
                <c:pt idx="182">
                  <c:v>1425.7417029630601</c:v>
                </c:pt>
                <c:pt idx="183">
                  <c:v>1295.4437779910679</c:v>
                </c:pt>
                <c:pt idx="184">
                  <c:v>1265.8245401909919</c:v>
                </c:pt>
                <c:pt idx="185">
                  <c:v>1145.1808608600029</c:v>
                </c:pt>
                <c:pt idx="186">
                  <c:v>1015.418958199121</c:v>
                </c:pt>
                <c:pt idx="187">
                  <c:v>982.61745641003745</c:v>
                </c:pt>
                <c:pt idx="188">
                  <c:v>1036.5214598351131</c:v>
                </c:pt>
                <c:pt idx="189">
                  <c:v>1078.177494606424</c:v>
                </c:pt>
                <c:pt idx="190">
                  <c:v>1082.4622019263779</c:v>
                </c:pt>
                <c:pt idx="191">
                  <c:v>1125.4813420702039</c:v>
                </c:pt>
                <c:pt idx="192">
                  <c:v>1178.014778415386</c:v>
                </c:pt>
                <c:pt idx="193">
                  <c:v>1223.835637501682</c:v>
                </c:pt>
                <c:pt idx="194">
                  <c:v>1249.456573846863</c:v>
                </c:pt>
                <c:pt idx="195">
                  <c:v>1237.902394544303</c:v>
                </c:pt>
                <c:pt idx="196">
                  <c:v>1166.191478404015</c:v>
                </c:pt>
                <c:pt idx="197">
                  <c:v>1092.8195251827799</c:v>
                </c:pt>
                <c:pt idx="198">
                  <c:v>1139.5346419853399</c:v>
                </c:pt>
                <c:pt idx="199">
                  <c:v>1259.539103336208</c:v>
                </c:pt>
                <c:pt idx="200">
                  <c:v>1311.643555210155</c:v>
                </c:pt>
                <c:pt idx="201">
                  <c:v>1265.315351026572</c:v>
                </c:pt>
                <c:pt idx="202">
                  <c:v>1235.685356269159</c:v>
                </c:pt>
                <c:pt idx="203">
                  <c:v>1211.6122032233361</c:v>
                </c:pt>
                <c:pt idx="204">
                  <c:v>1301.845882746795</c:v>
                </c:pt>
                <c:pt idx="205">
                  <c:v>1470.9326715380671</c:v>
                </c:pt>
                <c:pt idx="206">
                  <c:v>1420.9539625252651</c:v>
                </c:pt>
                <c:pt idx="207">
                  <c:v>1378.45166760339</c:v>
                </c:pt>
                <c:pt idx="208">
                  <c:v>1372.3135527539539</c:v>
                </c:pt>
                <c:pt idx="209">
                  <c:v>1342.390702153803</c:v>
                </c:pt>
                <c:pt idx="210">
                  <c:v>1431.2145752575329</c:v>
                </c:pt>
                <c:pt idx="211">
                  <c:v>1486.5024070963141</c:v>
                </c:pt>
                <c:pt idx="212">
                  <c:v>1473.6533348306889</c:v>
                </c:pt>
                <c:pt idx="213">
                  <c:v>1566.1717462554691</c:v>
                </c:pt>
                <c:pt idx="214">
                  <c:v>1600.636899041014</c:v>
                </c:pt>
                <c:pt idx="215">
                  <c:v>1573.323167417446</c:v>
                </c:pt>
                <c:pt idx="216">
                  <c:v>1351.76951878095</c:v>
                </c:pt>
                <c:pt idx="217">
                  <c:v>1537.2561492050561</c:v>
                </c:pt>
                <c:pt idx="218">
                  <c:v>1530.392644692969</c:v>
                </c:pt>
                <c:pt idx="219">
                  <c:v>1830.812919954506</c:v>
                </c:pt>
                <c:pt idx="220">
                  <c:v>1679.375331921741</c:v>
                </c:pt>
                <c:pt idx="221">
                  <c:v>1714.57858156523</c:v>
                </c:pt>
                <c:pt idx="222">
                  <c:v>1906.645904482597</c:v>
                </c:pt>
                <c:pt idx="223">
                  <c:v>1783.3129034065371</c:v>
                </c:pt>
                <c:pt idx="224">
                  <c:v>1589.0514090275369</c:v>
                </c:pt>
                <c:pt idx="225">
                  <c:v>1476.945710425575</c:v>
                </c:pt>
                <c:pt idx="226">
                  <c:v>1412.2021799848319</c:v>
                </c:pt>
                <c:pt idx="227">
                  <c:v>1407.915716777075</c:v>
                </c:pt>
                <c:pt idx="228">
                  <c:v>1390.32957400648</c:v>
                </c:pt>
                <c:pt idx="229">
                  <c:v>1401.6714571361131</c:v>
                </c:pt>
                <c:pt idx="230">
                  <c:v>1345.1703957625029</c:v>
                </c:pt>
                <c:pt idx="231">
                  <c:v>1319.0726926090749</c:v>
                </c:pt>
                <c:pt idx="232">
                  <c:v>1276.1027337887419</c:v>
                </c:pt>
                <c:pt idx="233">
                  <c:v>1262.444550579931</c:v>
                </c:pt>
                <c:pt idx="234">
                  <c:v>1153.160142002818</c:v>
                </c:pt>
                <c:pt idx="235">
                  <c:v>1117.9495870944199</c:v>
                </c:pt>
                <c:pt idx="236">
                  <c:v>1073.585965491068</c:v>
                </c:pt>
                <c:pt idx="237">
                  <c:v>1032.3766308046211</c:v>
                </c:pt>
                <c:pt idx="238">
                  <c:v>977.37987722645403</c:v>
                </c:pt>
                <c:pt idx="239">
                  <c:v>864.90020593981421</c:v>
                </c:pt>
                <c:pt idx="240">
                  <c:v>865.91365262802992</c:v>
                </c:pt>
                <c:pt idx="241">
                  <c:v>838.27826267667388</c:v>
                </c:pt>
                <c:pt idx="242">
                  <c:v>775.98969889719297</c:v>
                </c:pt>
                <c:pt idx="243">
                  <c:v>730.89330414504525</c:v>
                </c:pt>
                <c:pt idx="244">
                  <c:v>700.87712356300335</c:v>
                </c:pt>
                <c:pt idx="245">
                  <c:v>658.28716320291232</c:v>
                </c:pt>
                <c:pt idx="246">
                  <c:v>650.33834005696008</c:v>
                </c:pt>
                <c:pt idx="247">
                  <c:v>649.01634748452057</c:v>
                </c:pt>
                <c:pt idx="248">
                  <c:v>632.91713017804341</c:v>
                </c:pt>
                <c:pt idx="249">
                  <c:v>619.54234990460577</c:v>
                </c:pt>
                <c:pt idx="250">
                  <c:v>630.73762755127439</c:v>
                </c:pt>
                <c:pt idx="251">
                  <c:v>635.07448282755468</c:v>
                </c:pt>
                <c:pt idx="252">
                  <c:v>632.18098242840131</c:v>
                </c:pt>
                <c:pt idx="253">
                  <c:v>626.01880077356213</c:v>
                </c:pt>
                <c:pt idx="254">
                  <c:v>631.55116386234249</c:v>
                </c:pt>
                <c:pt idx="255">
                  <c:v>582.93222047453946</c:v>
                </c:pt>
                <c:pt idx="256">
                  <c:v>555.78725972950929</c:v>
                </c:pt>
                <c:pt idx="257">
                  <c:v>551.08143520784074</c:v>
                </c:pt>
                <c:pt idx="258">
                  <c:v>534.47321762687307</c:v>
                </c:pt>
                <c:pt idx="259">
                  <c:v>544.96247543937307</c:v>
                </c:pt>
                <c:pt idx="260">
                  <c:v>520.48358862438818</c:v>
                </c:pt>
                <c:pt idx="261">
                  <c:v>477.88360404270452</c:v>
                </c:pt>
                <c:pt idx="262">
                  <c:v>500.9647096503312</c:v>
                </c:pt>
                <c:pt idx="263">
                  <c:v>472.14972182182748</c:v>
                </c:pt>
                <c:pt idx="264">
                  <c:v>540.45954527069875</c:v>
                </c:pt>
                <c:pt idx="265">
                  <c:v>454.30162611870247</c:v>
                </c:pt>
                <c:pt idx="266">
                  <c:v>433.344935703229</c:v>
                </c:pt>
                <c:pt idx="267">
                  <c:v>421.21918930656051</c:v>
                </c:pt>
                <c:pt idx="268">
                  <c:v>347.79329015988151</c:v>
                </c:pt>
                <c:pt idx="269">
                  <c:v>350.55241877031989</c:v>
                </c:pt>
                <c:pt idx="270">
                  <c:v>353.17791652849041</c:v>
                </c:pt>
                <c:pt idx="271">
                  <c:v>319.53078164530962</c:v>
                </c:pt>
                <c:pt idx="272">
                  <c:v>300.10794180866662</c:v>
                </c:pt>
                <c:pt idx="273">
                  <c:v>317.54516104694778</c:v>
                </c:pt>
                <c:pt idx="274">
                  <c:v>319.57281093507748</c:v>
                </c:pt>
                <c:pt idx="275">
                  <c:v>342.44186338074798</c:v>
                </c:pt>
                <c:pt idx="276">
                  <c:v>369.68138525006242</c:v>
                </c:pt>
                <c:pt idx="277">
                  <c:v>384.38302645247148</c:v>
                </c:pt>
                <c:pt idx="278">
                  <c:v>360.49574168116089</c:v>
                </c:pt>
                <c:pt idx="279">
                  <c:v>330.66451111617602</c:v>
                </c:pt>
                <c:pt idx="280">
                  <c:v>341.07428621809652</c:v>
                </c:pt>
                <c:pt idx="281">
                  <c:v>492.75560496241093</c:v>
                </c:pt>
                <c:pt idx="282">
                  <c:v>467.00870554834842</c:v>
                </c:pt>
                <c:pt idx="283">
                  <c:v>339.605233772426</c:v>
                </c:pt>
                <c:pt idx="284">
                  <c:v>296.47909353947239</c:v>
                </c:pt>
                <c:pt idx="285">
                  <c:v>257.38962001710883</c:v>
                </c:pt>
                <c:pt idx="286">
                  <c:v>175.66575623336351</c:v>
                </c:pt>
                <c:pt idx="287">
                  <c:v>246.953326264266</c:v>
                </c:pt>
                <c:pt idx="288">
                  <c:v>256.54938708563162</c:v>
                </c:pt>
                <c:pt idx="289">
                  <c:v>268.3199432450823</c:v>
                </c:pt>
                <c:pt idx="290">
                  <c:v>259.3274184460804</c:v>
                </c:pt>
                <c:pt idx="291">
                  <c:v>273.73206980616078</c:v>
                </c:pt>
                <c:pt idx="292">
                  <c:v>260.35544627100461</c:v>
                </c:pt>
                <c:pt idx="293">
                  <c:v>216.161716187194</c:v>
                </c:pt>
                <c:pt idx="294">
                  <c:v>239.05062674259739</c:v>
                </c:pt>
                <c:pt idx="295">
                  <c:v>233.3214875966552</c:v>
                </c:pt>
                <c:pt idx="296">
                  <c:v>243.8427016492054</c:v>
                </c:pt>
                <c:pt idx="297">
                  <c:v>240.26683816127169</c:v>
                </c:pt>
                <c:pt idx="298">
                  <c:v>227.47516785445731</c:v>
                </c:pt>
                <c:pt idx="299">
                  <c:v>295.98101936336451</c:v>
                </c:pt>
                <c:pt idx="300">
                  <c:v>268.58465898337403</c:v>
                </c:pt>
                <c:pt idx="301">
                  <c:v>265.00525047733038</c:v>
                </c:pt>
                <c:pt idx="302">
                  <c:v>243.2529460785349</c:v>
                </c:pt>
                <c:pt idx="303">
                  <c:v>247.2208316282528</c:v>
                </c:pt>
                <c:pt idx="304">
                  <c:v>219.36091502100459</c:v>
                </c:pt>
                <c:pt idx="305">
                  <c:v>214.4100998800217</c:v>
                </c:pt>
                <c:pt idx="306">
                  <c:v>166.47084206752169</c:v>
                </c:pt>
                <c:pt idx="307">
                  <c:v>230.52814637008231</c:v>
                </c:pt>
                <c:pt idx="308">
                  <c:v>266.24739412825272</c:v>
                </c:pt>
                <c:pt idx="309">
                  <c:v>288.10119774295538</c:v>
                </c:pt>
                <c:pt idx="310">
                  <c:v>250.52293348656431</c:v>
                </c:pt>
                <c:pt idx="311">
                  <c:v>240.65446424828301</c:v>
                </c:pt>
                <c:pt idx="312">
                  <c:v>238.0478774304554</c:v>
                </c:pt>
                <c:pt idx="313">
                  <c:v>210.93167693222429</c:v>
                </c:pt>
                <c:pt idx="314">
                  <c:v>196.70900847519309</c:v>
                </c:pt>
                <c:pt idx="315">
                  <c:v>175.8929245870529</c:v>
                </c:pt>
                <c:pt idx="316">
                  <c:v>194.41725544927081</c:v>
                </c:pt>
                <c:pt idx="317">
                  <c:v>217.66212624720919</c:v>
                </c:pt>
                <c:pt idx="318">
                  <c:v>219.38226736759739</c:v>
                </c:pt>
                <c:pt idx="319">
                  <c:v>437.77983690253092</c:v>
                </c:pt>
                <c:pt idx="320">
                  <c:v>408.9425974238207</c:v>
                </c:pt>
                <c:pt idx="321">
                  <c:v>334.95023629008728</c:v>
                </c:pt>
                <c:pt idx="322">
                  <c:v>319.26177996283133</c:v>
                </c:pt>
                <c:pt idx="323">
                  <c:v>362.01996220929328</c:v>
                </c:pt>
                <c:pt idx="324">
                  <c:v>332.48308171353671</c:v>
                </c:pt>
                <c:pt idx="325">
                  <c:v>341.7180195235623</c:v>
                </c:pt>
                <c:pt idx="326">
                  <c:v>299.13458317838041</c:v>
                </c:pt>
                <c:pt idx="327">
                  <c:v>303.44690601430761</c:v>
                </c:pt>
                <c:pt idx="328">
                  <c:v>356.79611882291169</c:v>
                </c:pt>
                <c:pt idx="329">
                  <c:v>379.03001903528099</c:v>
                </c:pt>
                <c:pt idx="330">
                  <c:v>347.1531102405329</c:v>
                </c:pt>
                <c:pt idx="331">
                  <c:v>326.22741765103672</c:v>
                </c:pt>
                <c:pt idx="332">
                  <c:v>316.75808267588519</c:v>
                </c:pt>
                <c:pt idx="333">
                  <c:v>293.30952310557268</c:v>
                </c:pt>
                <c:pt idx="334">
                  <c:v>336.28767380622332</c:v>
                </c:pt>
                <c:pt idx="335">
                  <c:v>342.74476159350638</c:v>
                </c:pt>
                <c:pt idx="336">
                  <c:v>329.1270374653057</c:v>
                </c:pt>
                <c:pt idx="337">
                  <c:v>347.39864342944401</c:v>
                </c:pt>
                <c:pt idx="338">
                  <c:v>327.09900835379341</c:v>
                </c:pt>
                <c:pt idx="339">
                  <c:v>325.15669203667119</c:v>
                </c:pt>
                <c:pt idx="340">
                  <c:v>327.03384593439279</c:v>
                </c:pt>
                <c:pt idx="341">
                  <c:v>276.70399299617691</c:v>
                </c:pt>
                <c:pt idx="342">
                  <c:v>311.95801168263432</c:v>
                </c:pt>
                <c:pt idx="343">
                  <c:v>347.34586151290699</c:v>
                </c:pt>
                <c:pt idx="344">
                  <c:v>367.48132149516539</c:v>
                </c:pt>
                <c:pt idx="345">
                  <c:v>364.62721093691931</c:v>
                </c:pt>
                <c:pt idx="346">
                  <c:v>329.97547769541637</c:v>
                </c:pt>
                <c:pt idx="347">
                  <c:v>346.17779879911632</c:v>
                </c:pt>
                <c:pt idx="348">
                  <c:v>419.4935108591626</c:v>
                </c:pt>
                <c:pt idx="349">
                  <c:v>311.33350173164661</c:v>
                </c:pt>
                <c:pt idx="350">
                  <c:v>281.28613539604618</c:v>
                </c:pt>
                <c:pt idx="351">
                  <c:v>290.6046263182792</c:v>
                </c:pt>
                <c:pt idx="352">
                  <c:v>316.01655339322423</c:v>
                </c:pt>
                <c:pt idx="353">
                  <c:v>295.24226830478108</c:v>
                </c:pt>
                <c:pt idx="354">
                  <c:v>312.80853208710488</c:v>
                </c:pt>
                <c:pt idx="355">
                  <c:v>289.6916340203303</c:v>
                </c:pt>
                <c:pt idx="356">
                  <c:v>277.08493460911058</c:v>
                </c:pt>
                <c:pt idx="357">
                  <c:v>279.19895550896962</c:v>
                </c:pt>
                <c:pt idx="358">
                  <c:v>259.37724963964467</c:v>
                </c:pt>
                <c:pt idx="359">
                  <c:v>253.58753566911531</c:v>
                </c:pt>
                <c:pt idx="360">
                  <c:v>259.16668332962962</c:v>
                </c:pt>
                <c:pt idx="361">
                  <c:v>257.59966720924137</c:v>
                </c:pt>
                <c:pt idx="362">
                  <c:v>243.5094726666201</c:v>
                </c:pt>
                <c:pt idx="363">
                  <c:v>243.91510733601029</c:v>
                </c:pt>
                <c:pt idx="364">
                  <c:v>247.31909630511819</c:v>
                </c:pt>
                <c:pt idx="365">
                  <c:v>202.918612678676</c:v>
                </c:pt>
                <c:pt idx="366">
                  <c:v>256.38203575824321</c:v>
                </c:pt>
                <c:pt idx="367">
                  <c:v>304.5533069965557</c:v>
                </c:pt>
                <c:pt idx="368">
                  <c:v>319.3425847252451</c:v>
                </c:pt>
                <c:pt idx="369">
                  <c:v>314.41868528275461</c:v>
                </c:pt>
                <c:pt idx="370">
                  <c:v>282.09477941769399</c:v>
                </c:pt>
                <c:pt idx="371">
                  <c:v>270.54247453772427</c:v>
                </c:pt>
                <c:pt idx="372">
                  <c:v>250.03824142799141</c:v>
                </c:pt>
                <c:pt idx="373">
                  <c:v>308.48246638292687</c:v>
                </c:pt>
                <c:pt idx="374">
                  <c:v>302.12736657397522</c:v>
                </c:pt>
                <c:pt idx="375">
                  <c:v>257.8572106733796</c:v>
                </c:pt>
                <c:pt idx="376">
                  <c:v>242.63110802386819</c:v>
                </c:pt>
                <c:pt idx="377">
                  <c:v>254.4097985640046</c:v>
                </c:pt>
                <c:pt idx="378">
                  <c:v>304.42757409350651</c:v>
                </c:pt>
                <c:pt idx="379">
                  <c:v>282.4339720214042</c:v>
                </c:pt>
                <c:pt idx="380">
                  <c:v>293.81798530833981</c:v>
                </c:pt>
                <c:pt idx="381">
                  <c:v>310.90082366592497</c:v>
                </c:pt>
                <c:pt idx="382">
                  <c:v>245.5804922120841</c:v>
                </c:pt>
                <c:pt idx="383">
                  <c:v>253.85725227352069</c:v>
                </c:pt>
                <c:pt idx="384">
                  <c:v>244.16589308388339</c:v>
                </c:pt>
                <c:pt idx="385">
                  <c:v>278.95886986728112</c:v>
                </c:pt>
                <c:pt idx="386">
                  <c:v>267.07628480300173</c:v>
                </c:pt>
                <c:pt idx="387">
                  <c:v>290.61974681329912</c:v>
                </c:pt>
                <c:pt idx="388">
                  <c:v>268.10760129837962</c:v>
                </c:pt>
                <c:pt idx="389">
                  <c:v>270.78412765846008</c:v>
                </c:pt>
                <c:pt idx="390">
                  <c:v>253.2528016861618</c:v>
                </c:pt>
                <c:pt idx="391">
                  <c:v>270.79615238965522</c:v>
                </c:pt>
                <c:pt idx="392">
                  <c:v>298.65927848377339</c:v>
                </c:pt>
                <c:pt idx="393">
                  <c:v>326.81909149337571</c:v>
                </c:pt>
                <c:pt idx="394">
                  <c:v>347.90520984990792</c:v>
                </c:pt>
                <c:pt idx="395">
                  <c:v>338.6171049585671</c:v>
                </c:pt>
                <c:pt idx="396">
                  <c:v>318.45087185594099</c:v>
                </c:pt>
                <c:pt idx="397">
                  <c:v>289.74504106863708</c:v>
                </c:pt>
                <c:pt idx="398">
                  <c:v>277.31799670995719</c:v>
                </c:pt>
                <c:pt idx="399">
                  <c:v>275.59367709242218</c:v>
                </c:pt>
                <c:pt idx="400">
                  <c:v>301.95218443085491</c:v>
                </c:pt>
                <c:pt idx="401">
                  <c:v>280.73039809135872</c:v>
                </c:pt>
                <c:pt idx="402">
                  <c:v>268.2708925064743</c:v>
                </c:pt>
                <c:pt idx="403">
                  <c:v>274.48587326392891</c:v>
                </c:pt>
                <c:pt idx="404">
                  <c:v>256.56687012755759</c:v>
                </c:pt>
                <c:pt idx="405">
                  <c:v>262.79448195107079</c:v>
                </c:pt>
                <c:pt idx="406">
                  <c:v>257.12581290241661</c:v>
                </c:pt>
                <c:pt idx="407">
                  <c:v>247.03960010091939</c:v>
                </c:pt>
                <c:pt idx="408">
                  <c:v>240.53386873762781</c:v>
                </c:pt>
                <c:pt idx="409">
                  <c:v>233.13597830509741</c:v>
                </c:pt>
                <c:pt idx="410">
                  <c:v>265.10061036193258</c:v>
                </c:pt>
                <c:pt idx="411">
                  <c:v>288.29115794611158</c:v>
                </c:pt>
                <c:pt idx="412">
                  <c:v>259.63985500505288</c:v>
                </c:pt>
                <c:pt idx="413">
                  <c:v>236.6855329105766</c:v>
                </c:pt>
                <c:pt idx="414">
                  <c:v>282.74621534950842</c:v>
                </c:pt>
                <c:pt idx="415">
                  <c:v>274.46908730937213</c:v>
                </c:pt>
                <c:pt idx="416">
                  <c:v>267.07418984843463</c:v>
                </c:pt>
                <c:pt idx="417">
                  <c:v>221.95820457889289</c:v>
                </c:pt>
                <c:pt idx="418">
                  <c:v>196.8237916712111</c:v>
                </c:pt>
                <c:pt idx="419">
                  <c:v>218.08309744572239</c:v>
                </c:pt>
                <c:pt idx="420">
                  <c:v>407.66748835558309</c:v>
                </c:pt>
                <c:pt idx="421">
                  <c:v>413.45500377389942</c:v>
                </c:pt>
                <c:pt idx="422">
                  <c:v>306.96949688821297</c:v>
                </c:pt>
                <c:pt idx="423">
                  <c:v>287.86361165562772</c:v>
                </c:pt>
                <c:pt idx="424">
                  <c:v>297.5121757238133</c:v>
                </c:pt>
                <c:pt idx="425">
                  <c:v>453.41502623809998</c:v>
                </c:pt>
                <c:pt idx="426">
                  <c:v>436.03371118624489</c:v>
                </c:pt>
                <c:pt idx="427">
                  <c:v>421.03801898168808</c:v>
                </c:pt>
                <c:pt idx="428">
                  <c:v>389.27851933819949</c:v>
                </c:pt>
                <c:pt idx="429">
                  <c:v>364.2713380683</c:v>
                </c:pt>
                <c:pt idx="430">
                  <c:v>338.58896421601111</c:v>
                </c:pt>
                <c:pt idx="431">
                  <c:v>352.63451362865231</c:v>
                </c:pt>
                <c:pt idx="432">
                  <c:v>401.12013101572887</c:v>
                </c:pt>
                <c:pt idx="433">
                  <c:v>515.33308814647694</c:v>
                </c:pt>
                <c:pt idx="434">
                  <c:v>512.39649146678948</c:v>
                </c:pt>
                <c:pt idx="435">
                  <c:v>458.69407543695053</c:v>
                </c:pt>
                <c:pt idx="436">
                  <c:v>443.81825852820532</c:v>
                </c:pt>
                <c:pt idx="437">
                  <c:v>408.10686358358788</c:v>
                </c:pt>
                <c:pt idx="438">
                  <c:v>388.07895975367308</c:v>
                </c:pt>
                <c:pt idx="439">
                  <c:v>374.86018806972129</c:v>
                </c:pt>
                <c:pt idx="440">
                  <c:v>392.20033924443908</c:v>
                </c:pt>
                <c:pt idx="441">
                  <c:v>419.28831852994301</c:v>
                </c:pt>
                <c:pt idx="442">
                  <c:v>495.30255996177817</c:v>
                </c:pt>
                <c:pt idx="443">
                  <c:v>547.15663181729894</c:v>
                </c:pt>
                <c:pt idx="444">
                  <c:v>544.75874636381593</c:v>
                </c:pt>
                <c:pt idx="445">
                  <c:v>492.60031098098273</c:v>
                </c:pt>
                <c:pt idx="446">
                  <c:v>449.02353662051303</c:v>
                </c:pt>
                <c:pt idx="447">
                  <c:v>429.82259281934262</c:v>
                </c:pt>
                <c:pt idx="448">
                  <c:v>457.04948925012479</c:v>
                </c:pt>
                <c:pt idx="449">
                  <c:v>548.75776883896742</c:v>
                </c:pt>
                <c:pt idx="450">
                  <c:v>622.87272181413982</c:v>
                </c:pt>
                <c:pt idx="451">
                  <c:v>641.73224024416447</c:v>
                </c:pt>
                <c:pt idx="452">
                  <c:v>588.72124684499022</c:v>
                </c:pt>
                <c:pt idx="453">
                  <c:v>558.85975280060006</c:v>
                </c:pt>
                <c:pt idx="454">
                  <c:v>428.32738295463997</c:v>
                </c:pt>
                <c:pt idx="455">
                  <c:v>550.31683432224781</c:v>
                </c:pt>
                <c:pt idx="456">
                  <c:v>553.39220503105832</c:v>
                </c:pt>
                <c:pt idx="457">
                  <c:v>551.81539790925922</c:v>
                </c:pt>
                <c:pt idx="458">
                  <c:v>538.91065210421368</c:v>
                </c:pt>
                <c:pt idx="459">
                  <c:v>614.62983369124584</c:v>
                </c:pt>
                <c:pt idx="460">
                  <c:v>619.45608828535376</c:v>
                </c:pt>
                <c:pt idx="461">
                  <c:v>651.52434004600912</c:v>
                </c:pt>
                <c:pt idx="462">
                  <c:v>713.75494291641814</c:v>
                </c:pt>
                <c:pt idx="463">
                  <c:v>821.58956431634988</c:v>
                </c:pt>
                <c:pt idx="464">
                  <c:v>833.21040444880441</c:v>
                </c:pt>
                <c:pt idx="465">
                  <c:v>832.45829182698435</c:v>
                </c:pt>
                <c:pt idx="466">
                  <c:v>888.35989415936319</c:v>
                </c:pt>
                <c:pt idx="467">
                  <c:v>941.49032180076642</c:v>
                </c:pt>
                <c:pt idx="468">
                  <c:v>918.15166630643125</c:v>
                </c:pt>
                <c:pt idx="469">
                  <c:v>874.94725474603729</c:v>
                </c:pt>
                <c:pt idx="470">
                  <c:v>858.46780785113776</c:v>
                </c:pt>
                <c:pt idx="471">
                  <c:v>1056.268440064327</c:v>
                </c:pt>
                <c:pt idx="472">
                  <c:v>1052.934226967018</c:v>
                </c:pt>
                <c:pt idx="473">
                  <c:v>1015.573456181452</c:v>
                </c:pt>
                <c:pt idx="474">
                  <c:v>903.14488513845208</c:v>
                </c:pt>
                <c:pt idx="475">
                  <c:v>936.86130986111868</c:v>
                </c:pt>
                <c:pt idx="476">
                  <c:v>1032.3033833242041</c:v>
                </c:pt>
                <c:pt idx="477">
                  <c:v>1172.453984366151</c:v>
                </c:pt>
                <c:pt idx="478">
                  <c:v>1198.7138068526731</c:v>
                </c:pt>
                <c:pt idx="479">
                  <c:v>1164.754120411257</c:v>
                </c:pt>
                <c:pt idx="480">
                  <c:v>1171.0431644385901</c:v>
                </c:pt>
                <c:pt idx="481">
                  <c:v>1346.5479049507189</c:v>
                </c:pt>
                <c:pt idx="482">
                  <c:v>1762.7380176107561</c:v>
                </c:pt>
                <c:pt idx="483">
                  <c:v>1727.1196198468999</c:v>
                </c:pt>
                <c:pt idx="484">
                  <c:v>1655.37069743387</c:v>
                </c:pt>
                <c:pt idx="485">
                  <c:v>1550.755876005931</c:v>
                </c:pt>
                <c:pt idx="486">
                  <c:v>1462.3314198517451</c:v>
                </c:pt>
                <c:pt idx="487">
                  <c:v>1391.7708133747419</c:v>
                </c:pt>
                <c:pt idx="488">
                  <c:v>1476.790537050196</c:v>
                </c:pt>
                <c:pt idx="489">
                  <c:v>1353.119136189348</c:v>
                </c:pt>
                <c:pt idx="490">
                  <c:v>1504.9814193705711</c:v>
                </c:pt>
                <c:pt idx="491">
                  <c:v>1423.4291292604389</c:v>
                </c:pt>
                <c:pt idx="492">
                  <c:v>1545.485044053439</c:v>
                </c:pt>
                <c:pt idx="493">
                  <c:v>1603.9632657473401</c:v>
                </c:pt>
                <c:pt idx="494">
                  <c:v>1667.9120842488551</c:v>
                </c:pt>
                <c:pt idx="495">
                  <c:v>1750.54541427665</c:v>
                </c:pt>
                <c:pt idx="496">
                  <c:v>1894.440373912767</c:v>
                </c:pt>
                <c:pt idx="497">
                  <c:v>1736.816656435723</c:v>
                </c:pt>
                <c:pt idx="498">
                  <c:v>1787.7169892368511</c:v>
                </c:pt>
                <c:pt idx="499">
                  <c:v>1752.069129640953</c:v>
                </c:pt>
                <c:pt idx="500">
                  <c:v>1702.1127659179081</c:v>
                </c:pt>
                <c:pt idx="501">
                  <c:v>1730.172840097279</c:v>
                </c:pt>
                <c:pt idx="502">
                  <c:v>1848.540891733692</c:v>
                </c:pt>
                <c:pt idx="503">
                  <c:v>1955.6375187436729</c:v>
                </c:pt>
                <c:pt idx="504">
                  <c:v>2099.767728583211</c:v>
                </c:pt>
                <c:pt idx="505">
                  <c:v>2118.706185229521</c:v>
                </c:pt>
                <c:pt idx="506">
                  <c:v>2088.9159343065521</c:v>
                </c:pt>
                <c:pt idx="507">
                  <c:v>2090.5727930472872</c:v>
                </c:pt>
                <c:pt idx="508">
                  <c:v>1899.6606335472029</c:v>
                </c:pt>
                <c:pt idx="509">
                  <c:v>1693.433644585783</c:v>
                </c:pt>
                <c:pt idx="510">
                  <c:v>1730.1792012264079</c:v>
                </c:pt>
                <c:pt idx="511">
                  <c:v>1648.5960189799459</c:v>
                </c:pt>
                <c:pt idx="512">
                  <c:v>1681.0438970485111</c:v>
                </c:pt>
                <c:pt idx="513">
                  <c:v>1740.148356955855</c:v>
                </c:pt>
                <c:pt idx="514">
                  <c:v>1734.4157407307041</c:v>
                </c:pt>
                <c:pt idx="515">
                  <c:v>1519.5612747146581</c:v>
                </c:pt>
                <c:pt idx="516">
                  <c:v>1574.5272860090899</c:v>
                </c:pt>
                <c:pt idx="517">
                  <c:v>1634.491944404685</c:v>
                </c:pt>
                <c:pt idx="518">
                  <c:v>1602.447269557355</c:v>
                </c:pt>
                <c:pt idx="519">
                  <c:v>1553.9833455083331</c:v>
                </c:pt>
                <c:pt idx="520">
                  <c:v>1506.2297759088549</c:v>
                </c:pt>
                <c:pt idx="521">
                  <c:v>1443.334758783476</c:v>
                </c:pt>
                <c:pt idx="522">
                  <c:v>1433.488009389313</c:v>
                </c:pt>
                <c:pt idx="523">
                  <c:v>1463.9209569720711</c:v>
                </c:pt>
                <c:pt idx="524">
                  <c:v>1475.665987904938</c:v>
                </c:pt>
                <c:pt idx="525">
                  <c:v>1475.390646589238</c:v>
                </c:pt>
                <c:pt idx="526">
                  <c:v>1556.0805557153319</c:v>
                </c:pt>
                <c:pt idx="527">
                  <c:v>1564.761103167742</c:v>
                </c:pt>
                <c:pt idx="528">
                  <c:v>1582.0362984802421</c:v>
                </c:pt>
                <c:pt idx="529">
                  <c:v>1571.4004363144311</c:v>
                </c:pt>
                <c:pt idx="530">
                  <c:v>1772.8349187822109</c:v>
                </c:pt>
                <c:pt idx="531">
                  <c:v>1914.257051102586</c:v>
                </c:pt>
                <c:pt idx="532">
                  <c:v>1924.4270057389151</c:v>
                </c:pt>
                <c:pt idx="533">
                  <c:v>1968.4928914275099</c:v>
                </c:pt>
                <c:pt idx="534">
                  <c:v>1884.704411162181</c:v>
                </c:pt>
                <c:pt idx="535">
                  <c:v>1795.1345120904159</c:v>
                </c:pt>
                <c:pt idx="536">
                  <c:v>1819.09113664862</c:v>
                </c:pt>
                <c:pt idx="537">
                  <c:v>1905.071154543878</c:v>
                </c:pt>
                <c:pt idx="538">
                  <c:v>1933.7373431593171</c:v>
                </c:pt>
                <c:pt idx="539">
                  <c:v>1875.4339232658699</c:v>
                </c:pt>
                <c:pt idx="540">
                  <c:v>1933.651031582287</c:v>
                </c:pt>
                <c:pt idx="541">
                  <c:v>1954.875737170014</c:v>
                </c:pt>
                <c:pt idx="542">
                  <c:v>2028.686219003529</c:v>
                </c:pt>
                <c:pt idx="543">
                  <c:v>2033.778170877476</c:v>
                </c:pt>
                <c:pt idx="544">
                  <c:v>2112.6669180866652</c:v>
                </c:pt>
                <c:pt idx="545">
                  <c:v>2016.3924349452409</c:v>
                </c:pt>
                <c:pt idx="546">
                  <c:v>1900.664207477249</c:v>
                </c:pt>
                <c:pt idx="547">
                  <c:v>2080.2286932170141</c:v>
                </c:pt>
                <c:pt idx="548">
                  <c:v>2241.0659020263961</c:v>
                </c:pt>
                <c:pt idx="549">
                  <c:v>2239.146223810847</c:v>
                </c:pt>
                <c:pt idx="550">
                  <c:v>2159.7419800945399</c:v>
                </c:pt>
                <c:pt idx="551">
                  <c:v>1872.2853060389909</c:v>
                </c:pt>
                <c:pt idx="552">
                  <c:v>1712.6743762377801</c:v>
                </c:pt>
                <c:pt idx="553">
                  <c:v>1602.3252021319011</c:v>
                </c:pt>
                <c:pt idx="554">
                  <c:v>1622.039344777832</c:v>
                </c:pt>
                <c:pt idx="555">
                  <c:v>1543.3372788921361</c:v>
                </c:pt>
                <c:pt idx="556">
                  <c:v>1571.045382436188</c:v>
                </c:pt>
                <c:pt idx="557">
                  <c:v>1550.501193464238</c:v>
                </c:pt>
                <c:pt idx="558">
                  <c:v>1477.528626355916</c:v>
                </c:pt>
                <c:pt idx="559">
                  <c:v>1425.5816660636319</c:v>
                </c:pt>
                <c:pt idx="560">
                  <c:v>1348.971317388178</c:v>
                </c:pt>
                <c:pt idx="561">
                  <c:v>1369.9516007837719</c:v>
                </c:pt>
                <c:pt idx="562">
                  <c:v>1424.6630445565149</c:v>
                </c:pt>
                <c:pt idx="563">
                  <c:v>1372.9386314563631</c:v>
                </c:pt>
                <c:pt idx="564">
                  <c:v>1417.5383384876129</c:v>
                </c:pt>
                <c:pt idx="565">
                  <c:v>1429.007984423007</c:v>
                </c:pt>
                <c:pt idx="566">
                  <c:v>1332.4317765650219</c:v>
                </c:pt>
                <c:pt idx="567">
                  <c:v>1366.7605234855071</c:v>
                </c:pt>
                <c:pt idx="568">
                  <c:v>1535.677782470302</c:v>
                </c:pt>
                <c:pt idx="569">
                  <c:v>1762.826980676374</c:v>
                </c:pt>
                <c:pt idx="570">
                  <c:v>1853.583410737863</c:v>
                </c:pt>
                <c:pt idx="571">
                  <c:v>1860.707376832665</c:v>
                </c:pt>
                <c:pt idx="572">
                  <c:v>1829.3031690993439</c:v>
                </c:pt>
                <c:pt idx="573">
                  <c:v>1843.594623696295</c:v>
                </c:pt>
                <c:pt idx="574">
                  <c:v>1743.5169235261469</c:v>
                </c:pt>
                <c:pt idx="575">
                  <c:v>1890.2756949317641</c:v>
                </c:pt>
                <c:pt idx="576">
                  <c:v>1871.38119012876</c:v>
                </c:pt>
                <c:pt idx="577">
                  <c:v>1816.7345857163809</c:v>
                </c:pt>
                <c:pt idx="578">
                  <c:v>1823.5740652883769</c:v>
                </c:pt>
                <c:pt idx="579">
                  <c:v>1792.650751891623</c:v>
                </c:pt>
                <c:pt idx="580">
                  <c:v>1698.546627947994</c:v>
                </c:pt>
                <c:pt idx="581">
                  <c:v>1589.6342520512401</c:v>
                </c:pt>
                <c:pt idx="582">
                  <c:v>1550.2911632638611</c:v>
                </c:pt>
                <c:pt idx="583">
                  <c:v>1549.057644788983</c:v>
                </c:pt>
                <c:pt idx="584">
                  <c:v>1565.726421405883</c:v>
                </c:pt>
                <c:pt idx="585">
                  <c:v>1579.9833326185039</c:v>
                </c:pt>
                <c:pt idx="586">
                  <c:v>1621.2424410967501</c:v>
                </c:pt>
                <c:pt idx="587">
                  <c:v>1622.990563246871</c:v>
                </c:pt>
                <c:pt idx="588">
                  <c:v>1604.9009900844919</c:v>
                </c:pt>
                <c:pt idx="589">
                  <c:v>1581.0937411408629</c:v>
                </c:pt>
                <c:pt idx="590">
                  <c:v>1575.215105478484</c:v>
                </c:pt>
                <c:pt idx="591">
                  <c:v>1543.594575284855</c:v>
                </c:pt>
                <c:pt idx="592">
                  <c:v>1541.746115403726</c:v>
                </c:pt>
                <c:pt idx="593">
                  <c:v>1550.9965813038471</c:v>
                </c:pt>
                <c:pt idx="594">
                  <c:v>1546.4638440789679</c:v>
                </c:pt>
                <c:pt idx="595">
                  <c:v>1522.8366732603399</c:v>
                </c:pt>
                <c:pt idx="596">
                  <c:v>1486.138896972961</c:v>
                </c:pt>
                <c:pt idx="597">
                  <c:v>1468.005622638706</c:v>
                </c:pt>
                <c:pt idx="598">
                  <c:v>1455.324985023203</c:v>
                </c:pt>
                <c:pt idx="599">
                  <c:v>1460.079747798324</c:v>
                </c:pt>
                <c:pt idx="600">
                  <c:v>1448.502430665224</c:v>
                </c:pt>
                <c:pt idx="601">
                  <c:v>1417.8259922684699</c:v>
                </c:pt>
                <c:pt idx="602">
                  <c:v>1410.0761651998409</c:v>
                </c:pt>
                <c:pt idx="603">
                  <c:v>1372.039277584337</c:v>
                </c:pt>
                <c:pt idx="604">
                  <c:v>1329.6494602813329</c:v>
                </c:pt>
                <c:pt idx="605">
                  <c:v>1257.3704339939541</c:v>
                </c:pt>
                <c:pt idx="606">
                  <c:v>1206.300733878451</c:v>
                </c:pt>
                <c:pt idx="607">
                  <c:v>1205.994705637946</c:v>
                </c:pt>
                <c:pt idx="608">
                  <c:v>1143.2789850146301</c:v>
                </c:pt>
                <c:pt idx="609">
                  <c:v>1188.8543727525839</c:v>
                </c:pt>
                <c:pt idx="610">
                  <c:v>1858.1674176229681</c:v>
                </c:pt>
                <c:pt idx="611">
                  <c:v>1375.258442683408</c:v>
                </c:pt>
                <c:pt idx="612">
                  <c:v>1243.1988999858861</c:v>
                </c:pt>
                <c:pt idx="613">
                  <c:v>1263.158214756143</c:v>
                </c:pt>
                <c:pt idx="614">
                  <c:v>1110.8598283228339</c:v>
                </c:pt>
                <c:pt idx="615">
                  <c:v>1044.5421066005049</c:v>
                </c:pt>
                <c:pt idx="616">
                  <c:v>994.72029680929461</c:v>
                </c:pt>
                <c:pt idx="617">
                  <c:v>999.57739278691031</c:v>
                </c:pt>
                <c:pt idx="618">
                  <c:v>1000.821268873922</c:v>
                </c:pt>
                <c:pt idx="619">
                  <c:v>851.00087606068496</c:v>
                </c:pt>
                <c:pt idx="620">
                  <c:v>833.64286567500892</c:v>
                </c:pt>
                <c:pt idx="621">
                  <c:v>877.77284614375901</c:v>
                </c:pt>
                <c:pt idx="622">
                  <c:v>875.74451683551274</c:v>
                </c:pt>
                <c:pt idx="623">
                  <c:v>720.69980456167571</c:v>
                </c:pt>
                <c:pt idx="624">
                  <c:v>700.10165553255263</c:v>
                </c:pt>
                <c:pt idx="625">
                  <c:v>671.09731175412458</c:v>
                </c:pt>
                <c:pt idx="626">
                  <c:v>661.36658488870603</c:v>
                </c:pt>
                <c:pt idx="627">
                  <c:v>613.52097588443144</c:v>
                </c:pt>
                <c:pt idx="628">
                  <c:v>569.37367877431973</c:v>
                </c:pt>
                <c:pt idx="629">
                  <c:v>558.29903149163795</c:v>
                </c:pt>
                <c:pt idx="630">
                  <c:v>548.94546800086152</c:v>
                </c:pt>
                <c:pt idx="631">
                  <c:v>485.00190881548838</c:v>
                </c:pt>
                <c:pt idx="632">
                  <c:v>461.19812559814937</c:v>
                </c:pt>
                <c:pt idx="633">
                  <c:v>479.59329707399598</c:v>
                </c:pt>
                <c:pt idx="634">
                  <c:v>461.90850847845633</c:v>
                </c:pt>
                <c:pt idx="635">
                  <c:v>546.347277528532</c:v>
                </c:pt>
                <c:pt idx="636">
                  <c:v>491.82049080409638</c:v>
                </c:pt>
                <c:pt idx="637">
                  <c:v>467.37942683214561</c:v>
                </c:pt>
                <c:pt idx="638">
                  <c:v>546.63013339643544</c:v>
                </c:pt>
                <c:pt idx="639">
                  <c:v>570.05623604594666</c:v>
                </c:pt>
                <c:pt idx="640">
                  <c:v>439.68111172669768</c:v>
                </c:pt>
                <c:pt idx="641">
                  <c:v>471.88682638508499</c:v>
                </c:pt>
                <c:pt idx="642">
                  <c:v>548.9674530210774</c:v>
                </c:pt>
                <c:pt idx="643">
                  <c:v>578.67717029912671</c:v>
                </c:pt>
                <c:pt idx="644">
                  <c:v>547.85274675970618</c:v>
                </c:pt>
                <c:pt idx="645">
                  <c:v>549.93912467517976</c:v>
                </c:pt>
                <c:pt idx="646">
                  <c:v>504.589248189015</c:v>
                </c:pt>
                <c:pt idx="647">
                  <c:v>505.81373356900542</c:v>
                </c:pt>
                <c:pt idx="648">
                  <c:v>460.69598952461541</c:v>
                </c:pt>
                <c:pt idx="649">
                  <c:v>413.38241080799219</c:v>
                </c:pt>
                <c:pt idx="650">
                  <c:v>432.33013981900552</c:v>
                </c:pt>
                <c:pt idx="651">
                  <c:v>501.34574297811912</c:v>
                </c:pt>
                <c:pt idx="652">
                  <c:v>498.17469050402059</c:v>
                </c:pt>
                <c:pt idx="653">
                  <c:v>486.86221941595619</c:v>
                </c:pt>
                <c:pt idx="654">
                  <c:v>464.96575495714558</c:v>
                </c:pt>
                <c:pt idx="655">
                  <c:v>404.26749429697901</c:v>
                </c:pt>
                <c:pt idx="656">
                  <c:v>398.58009195322887</c:v>
                </c:pt>
                <c:pt idx="657">
                  <c:v>388.5941175078957</c:v>
                </c:pt>
                <c:pt idx="658">
                  <c:v>400.36960434562297</c:v>
                </c:pt>
                <c:pt idx="659">
                  <c:v>357.42568392835972</c:v>
                </c:pt>
                <c:pt idx="660">
                  <c:v>325.61136556187768</c:v>
                </c:pt>
                <c:pt idx="661">
                  <c:v>325.41616967196859</c:v>
                </c:pt>
                <c:pt idx="662">
                  <c:v>322.83426691485118</c:v>
                </c:pt>
                <c:pt idx="663">
                  <c:v>331.82978420427162</c:v>
                </c:pt>
                <c:pt idx="664">
                  <c:v>271.12426662614661</c:v>
                </c:pt>
                <c:pt idx="665">
                  <c:v>281.01015802813242</c:v>
                </c:pt>
                <c:pt idx="666">
                  <c:v>300.31102745746188</c:v>
                </c:pt>
                <c:pt idx="667">
                  <c:v>307.74853966449331</c:v>
                </c:pt>
                <c:pt idx="668">
                  <c:v>284.75395460732091</c:v>
                </c:pt>
                <c:pt idx="669">
                  <c:v>329.73989708636827</c:v>
                </c:pt>
                <c:pt idx="670">
                  <c:v>262.72668907855569</c:v>
                </c:pt>
                <c:pt idx="671">
                  <c:v>249.2481341023512</c:v>
                </c:pt>
                <c:pt idx="672">
                  <c:v>283.43728205156992</c:v>
                </c:pt>
                <c:pt idx="673">
                  <c:v>248.9984243409904</c:v>
                </c:pt>
                <c:pt idx="674">
                  <c:v>228.4594911392868</c:v>
                </c:pt>
                <c:pt idx="675">
                  <c:v>274.30738895673568</c:v>
                </c:pt>
                <c:pt idx="676">
                  <c:v>423.35749641414571</c:v>
                </c:pt>
                <c:pt idx="677">
                  <c:v>374.66523968865698</c:v>
                </c:pt>
                <c:pt idx="678">
                  <c:v>336.57071438005289</c:v>
                </c:pt>
                <c:pt idx="679">
                  <c:v>308.03735802386831</c:v>
                </c:pt>
                <c:pt idx="680">
                  <c:v>338.21070365207942</c:v>
                </c:pt>
                <c:pt idx="681">
                  <c:v>315.26243030370722</c:v>
                </c:pt>
                <c:pt idx="682">
                  <c:v>318.51313285129822</c:v>
                </c:pt>
                <c:pt idx="683">
                  <c:v>309.38459827245731</c:v>
                </c:pt>
                <c:pt idx="684">
                  <c:v>305.96692747025457</c:v>
                </c:pt>
                <c:pt idx="685">
                  <c:v>286.50033184915048</c:v>
                </c:pt>
                <c:pt idx="686">
                  <c:v>312.43661291378783</c:v>
                </c:pt>
                <c:pt idx="687">
                  <c:v>284.76713322202352</c:v>
                </c:pt>
                <c:pt idx="688">
                  <c:v>272.36275186015331</c:v>
                </c:pt>
                <c:pt idx="689">
                  <c:v>262.39279159629717</c:v>
                </c:pt>
                <c:pt idx="690">
                  <c:v>299.51864368261352</c:v>
                </c:pt>
                <c:pt idx="691">
                  <c:v>309.98854965812302</c:v>
                </c:pt>
                <c:pt idx="692">
                  <c:v>324.1050590245946</c:v>
                </c:pt>
                <c:pt idx="693">
                  <c:v>310.74162406223559</c:v>
                </c:pt>
                <c:pt idx="694">
                  <c:v>334.92002661266929</c:v>
                </c:pt>
                <c:pt idx="695">
                  <c:v>281.40853224403958</c:v>
                </c:pt>
                <c:pt idx="696">
                  <c:v>299.07614377884829</c:v>
                </c:pt>
                <c:pt idx="697">
                  <c:v>298.48901721776969</c:v>
                </c:pt>
                <c:pt idx="698">
                  <c:v>345.23579761587013</c:v>
                </c:pt>
                <c:pt idx="699">
                  <c:v>296.538909603425</c:v>
                </c:pt>
                <c:pt idx="700">
                  <c:v>315.94190161266931</c:v>
                </c:pt>
                <c:pt idx="701">
                  <c:v>320.14081020784067</c:v>
                </c:pt>
                <c:pt idx="702">
                  <c:v>345.51771129343069</c:v>
                </c:pt>
                <c:pt idx="703">
                  <c:v>316.63887475009358</c:v>
                </c:pt>
                <c:pt idx="704">
                  <c:v>293.64240033318828</c:v>
                </c:pt>
                <c:pt idx="705">
                  <c:v>285.07752044326872</c:v>
                </c:pt>
                <c:pt idx="706">
                  <c:v>274.08608303239657</c:v>
                </c:pt>
                <c:pt idx="707">
                  <c:v>295.81866263645441</c:v>
                </c:pt>
                <c:pt idx="708">
                  <c:v>293.765457166283</c:v>
                </c:pt>
                <c:pt idx="709">
                  <c:v>290.6795983686921</c:v>
                </c:pt>
                <c:pt idx="710">
                  <c:v>300.54478070428212</c:v>
                </c:pt>
                <c:pt idx="711">
                  <c:v>319.04544213290609</c:v>
                </c:pt>
                <c:pt idx="712">
                  <c:v>289.7671168413587</c:v>
                </c:pt>
                <c:pt idx="713">
                  <c:v>278.55673411798648</c:v>
                </c:pt>
                <c:pt idx="714">
                  <c:v>260.69274855263342</c:v>
                </c:pt>
                <c:pt idx="715">
                  <c:v>262.76967726357088</c:v>
                </c:pt>
                <c:pt idx="716">
                  <c:v>283.5446528495084</c:v>
                </c:pt>
                <c:pt idx="717">
                  <c:v>286.52953685236162</c:v>
                </c:pt>
                <c:pt idx="718">
                  <c:v>307.96045581899511</c:v>
                </c:pt>
                <c:pt idx="719">
                  <c:v>311.85271832894489</c:v>
                </c:pt>
                <c:pt idx="720">
                  <c:v>334.92181237475643</c:v>
                </c:pt>
                <c:pt idx="721">
                  <c:v>306.3857831599023</c:v>
                </c:pt>
                <c:pt idx="722">
                  <c:v>348.50619042910682</c:v>
                </c:pt>
                <c:pt idx="723">
                  <c:v>298.91828100720062</c:v>
                </c:pt>
                <c:pt idx="724">
                  <c:v>327.77144520147039</c:v>
                </c:pt>
                <c:pt idx="725">
                  <c:v>305.78473512297711</c:v>
                </c:pt>
                <c:pt idx="726">
                  <c:v>291.28279066948369</c:v>
                </c:pt>
                <c:pt idx="727">
                  <c:v>265.58200411619691</c:v>
                </c:pt>
                <c:pt idx="728">
                  <c:v>318.89388718512959</c:v>
                </c:pt>
                <c:pt idx="729">
                  <c:v>319.37479313931789</c:v>
                </c:pt>
                <c:pt idx="730">
                  <c:v>277.14823304518927</c:v>
                </c:pt>
                <c:pt idx="731">
                  <c:v>299.55308775116742</c:v>
                </c:pt>
                <c:pt idx="732">
                  <c:v>341.83946727746849</c:v>
                </c:pt>
                <c:pt idx="733">
                  <c:v>339.44050937299789</c:v>
                </c:pt>
                <c:pt idx="734">
                  <c:v>316.81716920500833</c:v>
                </c:pt>
                <c:pt idx="735">
                  <c:v>327.54495915494289</c:v>
                </c:pt>
                <c:pt idx="736">
                  <c:v>301.0328285771655</c:v>
                </c:pt>
                <c:pt idx="737">
                  <c:v>288.6584710519486</c:v>
                </c:pt>
                <c:pt idx="738">
                  <c:v>267.2162628303455</c:v>
                </c:pt>
                <c:pt idx="739">
                  <c:v>283.90423569327919</c:v>
                </c:pt>
                <c:pt idx="740">
                  <c:v>289.06995786835489</c:v>
                </c:pt>
                <c:pt idx="741">
                  <c:v>290.41157388682268</c:v>
                </c:pt>
                <c:pt idx="742">
                  <c:v>251.5648599841002</c:v>
                </c:pt>
                <c:pt idx="743">
                  <c:v>316.59086482042687</c:v>
                </c:pt>
                <c:pt idx="744">
                  <c:v>300.9578918612583</c:v>
                </c:pt>
                <c:pt idx="745">
                  <c:v>307.81796491097612</c:v>
                </c:pt>
                <c:pt idx="746">
                  <c:v>304.45907819222612</c:v>
                </c:pt>
                <c:pt idx="747">
                  <c:v>301.60344625294681</c:v>
                </c:pt>
                <c:pt idx="748">
                  <c:v>356.86506991987278</c:v>
                </c:pt>
                <c:pt idx="749">
                  <c:v>340.96762263292692</c:v>
                </c:pt>
                <c:pt idx="750">
                  <c:v>319.69962224088039</c:v>
                </c:pt>
                <c:pt idx="751">
                  <c:v>305.89133864570908</c:v>
                </c:pt>
                <c:pt idx="752">
                  <c:v>287.24477476288621</c:v>
                </c:pt>
                <c:pt idx="753">
                  <c:v>301.61729673554242</c:v>
                </c:pt>
                <c:pt idx="754">
                  <c:v>281.28057396884361</c:v>
                </c:pt>
                <c:pt idx="755">
                  <c:v>326.31610269541648</c:v>
                </c:pt>
                <c:pt idx="756">
                  <c:v>284.83475600151502</c:v>
                </c:pt>
                <c:pt idx="757">
                  <c:v>305.99859347166557</c:v>
                </c:pt>
                <c:pt idx="758">
                  <c:v>262.58804659666561</c:v>
                </c:pt>
                <c:pt idx="759">
                  <c:v>260.67710813431711</c:v>
                </c:pt>
                <c:pt idx="760">
                  <c:v>240.23482394041559</c:v>
                </c:pt>
                <c:pt idx="761">
                  <c:v>294.45883726288611</c:v>
                </c:pt>
                <c:pt idx="762">
                  <c:v>280.78661147026497</c:v>
                </c:pt>
                <c:pt idx="763">
                  <c:v>315.62898015103673</c:v>
                </c:pt>
                <c:pt idx="764">
                  <c:v>256.44545803239657</c:v>
                </c:pt>
                <c:pt idx="765">
                  <c:v>240.11871162151411</c:v>
                </c:pt>
                <c:pt idx="766">
                  <c:v>341.33307175544212</c:v>
                </c:pt>
                <c:pt idx="767">
                  <c:v>296.65255112296671</c:v>
                </c:pt>
                <c:pt idx="768">
                  <c:v>309.71851438431707</c:v>
                </c:pt>
                <c:pt idx="769">
                  <c:v>438.5259306421608</c:v>
                </c:pt>
                <c:pt idx="770">
                  <c:v>341.76932214038141</c:v>
                </c:pt>
                <c:pt idx="771">
                  <c:v>368.48180800865322</c:v>
                </c:pt>
                <c:pt idx="772">
                  <c:v>287.34853276074892</c:v>
                </c:pt>
                <c:pt idx="773">
                  <c:v>297.4383814897962</c:v>
                </c:pt>
                <c:pt idx="774">
                  <c:v>297.19010990918639</c:v>
                </c:pt>
                <c:pt idx="775">
                  <c:v>318.03345836374319</c:v>
                </c:pt>
                <c:pt idx="776">
                  <c:v>337.05438523200462</c:v>
                </c:pt>
                <c:pt idx="777">
                  <c:v>294.93303256117218</c:v>
                </c:pt>
                <c:pt idx="778">
                  <c:v>337.94282292447423</c:v>
                </c:pt>
                <c:pt idx="779">
                  <c:v>378.71245761518537</c:v>
                </c:pt>
                <c:pt idx="780">
                  <c:v>347.67636784634919</c:v>
                </c:pt>
                <c:pt idx="781">
                  <c:v>391.43328409708602</c:v>
                </c:pt>
                <c:pt idx="782">
                  <c:v>377.75897861127908</c:v>
                </c:pt>
                <c:pt idx="783">
                  <c:v>376.72652653775538</c:v>
                </c:pt>
                <c:pt idx="784">
                  <c:v>359.90570359137962</c:v>
                </c:pt>
                <c:pt idx="785">
                  <c:v>336.18101294079429</c:v>
                </c:pt>
                <c:pt idx="786">
                  <c:v>329.48193473377353</c:v>
                </c:pt>
                <c:pt idx="787">
                  <c:v>330.92805241666173</c:v>
                </c:pt>
                <c:pt idx="788">
                  <c:v>314.45515395073369</c:v>
                </c:pt>
                <c:pt idx="789">
                  <c:v>300.22024955051688</c:v>
                </c:pt>
                <c:pt idx="790">
                  <c:v>247.88807743329821</c:v>
                </c:pt>
                <c:pt idx="791">
                  <c:v>301.26892042763342</c:v>
                </c:pt>
                <c:pt idx="792">
                  <c:v>242.79898152348949</c:v>
                </c:pt>
                <c:pt idx="793">
                  <c:v>272.83497315490138</c:v>
                </c:pt>
                <c:pt idx="794">
                  <c:v>288.36229072307663</c:v>
                </c:pt>
                <c:pt idx="795">
                  <c:v>311.47848624226032</c:v>
                </c:pt>
                <c:pt idx="796">
                  <c:v>278.24880870035503</c:v>
                </c:pt>
                <c:pt idx="797">
                  <c:v>256.58856523337403</c:v>
                </c:pt>
                <c:pt idx="798">
                  <c:v>316.53538899937769</c:v>
                </c:pt>
                <c:pt idx="799">
                  <c:v>330.84580079162009</c:v>
                </c:pt>
                <c:pt idx="800">
                  <c:v>359.32856221455859</c:v>
                </c:pt>
                <c:pt idx="801">
                  <c:v>365.08178984985602</c:v>
                </c:pt>
                <c:pt idx="802">
                  <c:v>428.49961565100551</c:v>
                </c:pt>
                <c:pt idx="803">
                  <c:v>329.90168088822338</c:v>
                </c:pt>
                <c:pt idx="804">
                  <c:v>317.42412688858133</c:v>
                </c:pt>
                <c:pt idx="805">
                  <c:v>343.45053438963441</c:v>
                </c:pt>
                <c:pt idx="806">
                  <c:v>365.19494839143448</c:v>
                </c:pt>
                <c:pt idx="807">
                  <c:v>513.57165915394194</c:v>
                </c:pt>
                <c:pt idx="808">
                  <c:v>664.66242165294079</c:v>
                </c:pt>
                <c:pt idx="809">
                  <c:v>601.60947670405926</c:v>
                </c:pt>
                <c:pt idx="810">
                  <c:v>512.47367010281312</c:v>
                </c:pt>
                <c:pt idx="811">
                  <c:v>510.59959655059998</c:v>
                </c:pt>
                <c:pt idx="812">
                  <c:v>488.52123929276678</c:v>
                </c:pt>
                <c:pt idx="813">
                  <c:v>551.4139420612554</c:v>
                </c:pt>
                <c:pt idx="814">
                  <c:v>610.69959462590305</c:v>
                </c:pt>
                <c:pt idx="815">
                  <c:v>707.91829098603557</c:v>
                </c:pt>
                <c:pt idx="816">
                  <c:v>663.28729700945223</c:v>
                </c:pt>
                <c:pt idx="817">
                  <c:v>655.28023925338789</c:v>
                </c:pt>
                <c:pt idx="818">
                  <c:v>601.20410672959247</c:v>
                </c:pt>
                <c:pt idx="819">
                  <c:v>624.93334385602429</c:v>
                </c:pt>
                <c:pt idx="820">
                  <c:v>665.8394947562515</c:v>
                </c:pt>
                <c:pt idx="821">
                  <c:v>665.10705296506205</c:v>
                </c:pt>
                <c:pt idx="822">
                  <c:v>774.3570237392571</c:v>
                </c:pt>
                <c:pt idx="823">
                  <c:v>1301.549328853177</c:v>
                </c:pt>
                <c:pt idx="824">
                  <c:v>944.85342669210718</c:v>
                </c:pt>
                <c:pt idx="825">
                  <c:v>811.59644249209987</c:v>
                </c:pt>
                <c:pt idx="826">
                  <c:v>768.5733965794484</c:v>
                </c:pt>
                <c:pt idx="827">
                  <c:v>774.47842539514909</c:v>
                </c:pt>
                <c:pt idx="828">
                  <c:v>656.50171624346933</c:v>
                </c:pt>
                <c:pt idx="829">
                  <c:v>712.81636323744658</c:v>
                </c:pt>
                <c:pt idx="830">
                  <c:v>730.66009026690676</c:v>
                </c:pt>
                <c:pt idx="831">
                  <c:v>708.67675751937088</c:v>
                </c:pt>
                <c:pt idx="832">
                  <c:v>679.95290144478383</c:v>
                </c:pt>
                <c:pt idx="833">
                  <c:v>647.4674965562856</c:v>
                </c:pt>
                <c:pt idx="834">
                  <c:v>683.35910759570606</c:v>
                </c:pt>
                <c:pt idx="835">
                  <c:v>834.18639368913955</c:v>
                </c:pt>
                <c:pt idx="836">
                  <c:v>911.29220231131774</c:v>
                </c:pt>
                <c:pt idx="837">
                  <c:v>823.80371627189709</c:v>
                </c:pt>
                <c:pt idx="838">
                  <c:v>813.76903834505265</c:v>
                </c:pt>
                <c:pt idx="839">
                  <c:v>736.78695376905443</c:v>
                </c:pt>
                <c:pt idx="840">
                  <c:v>703.06988480384234</c:v>
                </c:pt>
                <c:pt idx="841">
                  <c:v>823.68704950060749</c:v>
                </c:pt>
                <c:pt idx="842">
                  <c:v>995.27420787103733</c:v>
                </c:pt>
                <c:pt idx="843">
                  <c:v>985.66532644520407</c:v>
                </c:pt>
                <c:pt idx="844">
                  <c:v>973.14031624652227</c:v>
                </c:pt>
                <c:pt idx="845">
                  <c:v>956.39797206346566</c:v>
                </c:pt>
                <c:pt idx="846">
                  <c:v>1083.499841674314</c:v>
                </c:pt>
                <c:pt idx="847">
                  <c:v>999.72317155996916</c:v>
                </c:pt>
                <c:pt idx="848">
                  <c:v>1110.0315960223591</c:v>
                </c:pt>
                <c:pt idx="849">
                  <c:v>1075.432641977653</c:v>
                </c:pt>
                <c:pt idx="850">
                  <c:v>960.84188718781184</c:v>
                </c:pt>
                <c:pt idx="851">
                  <c:v>914.67680764445402</c:v>
                </c:pt>
                <c:pt idx="852">
                  <c:v>781.50248866502795</c:v>
                </c:pt>
                <c:pt idx="853">
                  <c:v>808.00196697396927</c:v>
                </c:pt>
                <c:pt idx="854">
                  <c:v>894.12158849530078</c:v>
                </c:pt>
                <c:pt idx="855">
                  <c:v>991.99255776911707</c:v>
                </c:pt>
                <c:pt idx="856">
                  <c:v>982.73586783481767</c:v>
                </c:pt>
                <c:pt idx="857">
                  <c:v>1079.2528651686689</c:v>
                </c:pt>
                <c:pt idx="858">
                  <c:v>1080.668032724052</c:v>
                </c:pt>
                <c:pt idx="859">
                  <c:v>1112.875091442465</c:v>
                </c:pt>
                <c:pt idx="860">
                  <c:v>1180.5121666126131</c:v>
                </c:pt>
                <c:pt idx="861">
                  <c:v>1054.7742414481511</c:v>
                </c:pt>
                <c:pt idx="862">
                  <c:v>1177.18291053234</c:v>
                </c:pt>
                <c:pt idx="863">
                  <c:v>1256.4155129500029</c:v>
                </c:pt>
                <c:pt idx="864">
                  <c:v>1161.4547466623101</c:v>
                </c:pt>
                <c:pt idx="865">
                  <c:v>1182.339063838439</c:v>
                </c:pt>
                <c:pt idx="866">
                  <c:v>1236.2982425635901</c:v>
                </c:pt>
                <c:pt idx="867">
                  <c:v>1297.643969935348</c:v>
                </c:pt>
                <c:pt idx="868">
                  <c:v>1299.7002218600451</c:v>
                </c:pt>
                <c:pt idx="869">
                  <c:v>1270.1688946011591</c:v>
                </c:pt>
                <c:pt idx="870">
                  <c:v>1233.703033975105</c:v>
                </c:pt>
                <c:pt idx="871">
                  <c:v>1238.9193420876809</c:v>
                </c:pt>
                <c:pt idx="872">
                  <c:v>1264.473434173261</c:v>
                </c:pt>
                <c:pt idx="873">
                  <c:v>1286.860123530151</c:v>
                </c:pt>
                <c:pt idx="874">
                  <c:v>1367.695199153045</c:v>
                </c:pt>
                <c:pt idx="875">
                  <c:v>1329.902317620026</c:v>
                </c:pt>
                <c:pt idx="876">
                  <c:v>1305.064610905908</c:v>
                </c:pt>
                <c:pt idx="877">
                  <c:v>1506.4902678470301</c:v>
                </c:pt>
                <c:pt idx="878">
                  <c:v>1663.7771581439461</c:v>
                </c:pt>
                <c:pt idx="879">
                  <c:v>1676.7681737689461</c:v>
                </c:pt>
                <c:pt idx="880">
                  <c:v>1825.395921323696</c:v>
                </c:pt>
                <c:pt idx="881">
                  <c:v>1975.417840674688</c:v>
                </c:pt>
                <c:pt idx="882">
                  <c:v>1979.4468815262719</c:v>
                </c:pt>
                <c:pt idx="883">
                  <c:v>2075.7421299471348</c:v>
                </c:pt>
                <c:pt idx="884">
                  <c:v>2249.3700500111499</c:v>
                </c:pt>
                <c:pt idx="885">
                  <c:v>2356.577365568764</c:v>
                </c:pt>
                <c:pt idx="886">
                  <c:v>2444.586572724676</c:v>
                </c:pt>
                <c:pt idx="887">
                  <c:v>2305.944638026438</c:v>
                </c:pt>
                <c:pt idx="888">
                  <c:v>2358.6385515399561</c:v>
                </c:pt>
                <c:pt idx="889">
                  <c:v>2275.5343192252681</c:v>
                </c:pt>
                <c:pt idx="890">
                  <c:v>2147.2026924077559</c:v>
                </c:pt>
                <c:pt idx="891">
                  <c:v>2182.2969865881801</c:v>
                </c:pt>
                <c:pt idx="892">
                  <c:v>2164.295091768226</c:v>
                </c:pt>
                <c:pt idx="893">
                  <c:v>2171.2344287643091</c:v>
                </c:pt>
                <c:pt idx="894">
                  <c:v>2175.681286735165</c:v>
                </c:pt>
                <c:pt idx="895">
                  <c:v>2108.0012831285708</c:v>
                </c:pt>
                <c:pt idx="896">
                  <c:v>2137.619661457411</c:v>
                </c:pt>
                <c:pt idx="897">
                  <c:v>2119.923744547244</c:v>
                </c:pt>
                <c:pt idx="898">
                  <c:v>2229.846775208885</c:v>
                </c:pt>
                <c:pt idx="899">
                  <c:v>2215.671094021006</c:v>
                </c:pt>
                <c:pt idx="900">
                  <c:v>2194.434765896006</c:v>
                </c:pt>
                <c:pt idx="901">
                  <c:v>1962.394738381689</c:v>
                </c:pt>
                <c:pt idx="902">
                  <c:v>1938.9100633418891</c:v>
                </c:pt>
                <c:pt idx="903">
                  <c:v>1757.477915628363</c:v>
                </c:pt>
                <c:pt idx="904">
                  <c:v>1814.7260861845029</c:v>
                </c:pt>
                <c:pt idx="905">
                  <c:v>1745.78426184109</c:v>
                </c:pt>
                <c:pt idx="906">
                  <c:v>1797.591444721817</c:v>
                </c:pt>
                <c:pt idx="907">
                  <c:v>2013.9811807109079</c:v>
                </c:pt>
                <c:pt idx="908">
                  <c:v>1993.7058887045059</c:v>
                </c:pt>
                <c:pt idx="909">
                  <c:v>2074.8732567471689</c:v>
                </c:pt>
                <c:pt idx="910">
                  <c:v>2289.2606375846422</c:v>
                </c:pt>
                <c:pt idx="911">
                  <c:v>2294.442745612354</c:v>
                </c:pt>
                <c:pt idx="912">
                  <c:v>1913.421450587718</c:v>
                </c:pt>
                <c:pt idx="913">
                  <c:v>1718.940582363537</c:v>
                </c:pt>
                <c:pt idx="914">
                  <c:v>1647.3819502246811</c:v>
                </c:pt>
                <c:pt idx="915">
                  <c:v>1571.2685173439529</c:v>
                </c:pt>
                <c:pt idx="916">
                  <c:v>1704.959099624529</c:v>
                </c:pt>
                <c:pt idx="917">
                  <c:v>1597.9976028396579</c:v>
                </c:pt>
                <c:pt idx="918">
                  <c:v>1543.8566109802421</c:v>
                </c:pt>
                <c:pt idx="919">
                  <c:v>1663.586606072264</c:v>
                </c:pt>
                <c:pt idx="920">
                  <c:v>1654.300310708594</c:v>
                </c:pt>
                <c:pt idx="921">
                  <c:v>1582.469377442927</c:v>
                </c:pt>
                <c:pt idx="922">
                  <c:v>1460.812243390325</c:v>
                </c:pt>
                <c:pt idx="923">
                  <c:v>1519.566613193643</c:v>
                </c:pt>
                <c:pt idx="924">
                  <c:v>1415.6378274031281</c:v>
                </c:pt>
                <c:pt idx="925">
                  <c:v>1352.476656682946</c:v>
                </c:pt>
                <c:pt idx="926">
                  <c:v>1402.716217422291</c:v>
                </c:pt>
                <c:pt idx="927">
                  <c:v>1427.7064228853551</c:v>
                </c:pt>
                <c:pt idx="928">
                  <c:v>1653.938949822264</c:v>
                </c:pt>
                <c:pt idx="929">
                  <c:v>1549.197276774968</c:v>
                </c:pt>
                <c:pt idx="930">
                  <c:v>1642.821584038908</c:v>
                </c:pt>
                <c:pt idx="931">
                  <c:v>1558.777328728514</c:v>
                </c:pt>
                <c:pt idx="932">
                  <c:v>1629.7931276813019</c:v>
                </c:pt>
                <c:pt idx="933">
                  <c:v>1613.7068816269309</c:v>
                </c:pt>
                <c:pt idx="934">
                  <c:v>1655.9753585743699</c:v>
                </c:pt>
                <c:pt idx="935">
                  <c:v>1549.1627960853209</c:v>
                </c:pt>
                <c:pt idx="936">
                  <c:v>1631.139774272862</c:v>
                </c:pt>
                <c:pt idx="937">
                  <c:v>1587.653840141083</c:v>
                </c:pt>
                <c:pt idx="938">
                  <c:v>1619.1970899770411</c:v>
                </c:pt>
                <c:pt idx="939">
                  <c:v>1545.4412325267381</c:v>
                </c:pt>
                <c:pt idx="940">
                  <c:v>1536.5510588626551</c:v>
                </c:pt>
                <c:pt idx="941">
                  <c:v>1601.896067954636</c:v>
                </c:pt>
                <c:pt idx="942">
                  <c:v>1680.8651848140521</c:v>
                </c:pt>
                <c:pt idx="943">
                  <c:v>1436.272553195749</c:v>
                </c:pt>
                <c:pt idx="944">
                  <c:v>1465.1129994312189</c:v>
                </c:pt>
                <c:pt idx="945">
                  <c:v>1389.6714012369389</c:v>
                </c:pt>
                <c:pt idx="946">
                  <c:v>1452.4620413413861</c:v>
                </c:pt>
                <c:pt idx="947">
                  <c:v>1431.539415446844</c:v>
                </c:pt>
                <c:pt idx="948">
                  <c:v>1860.7606500951731</c:v>
                </c:pt>
                <c:pt idx="949">
                  <c:v>1478.290252114844</c:v>
                </c:pt>
                <c:pt idx="950">
                  <c:v>1425.7669729820111</c:v>
                </c:pt>
                <c:pt idx="951">
                  <c:v>2030.076743794843</c:v>
                </c:pt>
                <c:pt idx="952">
                  <c:v>1994.502448267132</c:v>
                </c:pt>
                <c:pt idx="953">
                  <c:v>1583.5189524665111</c:v>
                </c:pt>
                <c:pt idx="954">
                  <c:v>1449.66634240039</c:v>
                </c:pt>
                <c:pt idx="955">
                  <c:v>1543.0044055346541</c:v>
                </c:pt>
                <c:pt idx="956">
                  <c:v>1555.8799331671089</c:v>
                </c:pt>
                <c:pt idx="957">
                  <c:v>1539.477415464321</c:v>
                </c:pt>
                <c:pt idx="958">
                  <c:v>1618.967638437703</c:v>
                </c:pt>
                <c:pt idx="959">
                  <c:v>2049.3091263186379</c:v>
                </c:pt>
                <c:pt idx="960">
                  <c:v>1666.099126323063</c:v>
                </c:pt>
                <c:pt idx="961">
                  <c:v>1480.383431281791</c:v>
                </c:pt>
                <c:pt idx="962">
                  <c:v>1557.8507599732491</c:v>
                </c:pt>
                <c:pt idx="963">
                  <c:v>1471.238733150052</c:v>
                </c:pt>
                <c:pt idx="964">
                  <c:v>1414.6390479596889</c:v>
                </c:pt>
                <c:pt idx="965">
                  <c:v>1870.1328497163399</c:v>
                </c:pt>
                <c:pt idx="966">
                  <c:v>1554.4121862356731</c:v>
                </c:pt>
                <c:pt idx="967">
                  <c:v>1480.302719353514</c:v>
                </c:pt>
                <c:pt idx="968">
                  <c:v>1409.7067071929689</c:v>
                </c:pt>
                <c:pt idx="969">
                  <c:v>1468.8031474050219</c:v>
                </c:pt>
                <c:pt idx="970">
                  <c:v>1613.426617519787</c:v>
                </c:pt>
                <c:pt idx="971">
                  <c:v>1440.949995898957</c:v>
                </c:pt>
                <c:pt idx="972">
                  <c:v>1349.9646799848319</c:v>
                </c:pt>
                <c:pt idx="973">
                  <c:v>1295.930444398158</c:v>
                </c:pt>
                <c:pt idx="974">
                  <c:v>1108.9081424555641</c:v>
                </c:pt>
                <c:pt idx="975">
                  <c:v>1355.669816896052</c:v>
                </c:pt>
                <c:pt idx="976">
                  <c:v>1485.6827486503901</c:v>
                </c:pt>
                <c:pt idx="977">
                  <c:v>1320.225110730916</c:v>
                </c:pt>
                <c:pt idx="978">
                  <c:v>1196.1413459151729</c:v>
                </c:pt>
                <c:pt idx="979">
                  <c:v>1202.158573247553</c:v>
                </c:pt>
                <c:pt idx="980">
                  <c:v>1202.0450170202951</c:v>
                </c:pt>
                <c:pt idx="981">
                  <c:v>1175.9195875252649</c:v>
                </c:pt>
                <c:pt idx="982">
                  <c:v>1051.0432844169011</c:v>
                </c:pt>
                <c:pt idx="983">
                  <c:v>943.83616979931389</c:v>
                </c:pt>
                <c:pt idx="984">
                  <c:v>867.57305430139911</c:v>
                </c:pt>
                <c:pt idx="985">
                  <c:v>819.15060524669082</c:v>
                </c:pt>
                <c:pt idx="986">
                  <c:v>809.69338012771357</c:v>
                </c:pt>
                <c:pt idx="987">
                  <c:v>830.44989916357531</c:v>
                </c:pt>
                <c:pt idx="988">
                  <c:v>862.55305066963956</c:v>
                </c:pt>
                <c:pt idx="989">
                  <c:v>747.49488480384241</c:v>
                </c:pt>
                <c:pt idx="990">
                  <c:v>856.09518003189908</c:v>
                </c:pt>
                <c:pt idx="991">
                  <c:v>624.09564147247511</c:v>
                </c:pt>
                <c:pt idx="992">
                  <c:v>620.81550552360386</c:v>
                </c:pt>
                <c:pt idx="993">
                  <c:v>706.16897746683105</c:v>
                </c:pt>
                <c:pt idx="994">
                  <c:v>679.76141103215309</c:v>
                </c:pt>
                <c:pt idx="995">
                  <c:v>617.80648179739933</c:v>
                </c:pt>
                <c:pt idx="996">
                  <c:v>542.57013471855839</c:v>
                </c:pt>
                <c:pt idx="997">
                  <c:v>526.27414456620431</c:v>
                </c:pt>
                <c:pt idx="998">
                  <c:v>495.4225875264259</c:v>
                </c:pt>
                <c:pt idx="999">
                  <c:v>442.40356768515028</c:v>
                </c:pt>
                <c:pt idx="1000">
                  <c:v>418.05324130659159</c:v>
                </c:pt>
                <c:pt idx="1001">
                  <c:v>376.4530225423776</c:v>
                </c:pt>
                <c:pt idx="1002">
                  <c:v>361.05366453598651</c:v>
                </c:pt>
                <c:pt idx="1003">
                  <c:v>314.06767194222613</c:v>
                </c:pt>
                <c:pt idx="1004">
                  <c:v>291.3142671428559</c:v>
                </c:pt>
                <c:pt idx="1005">
                  <c:v>324.50004820038612</c:v>
                </c:pt>
                <c:pt idx="1006">
                  <c:v>338.93258491771479</c:v>
                </c:pt>
                <c:pt idx="1007">
                  <c:v>365.05264203240711</c:v>
                </c:pt>
                <c:pt idx="1008">
                  <c:v>355.28400864249801</c:v>
                </c:pt>
                <c:pt idx="1009">
                  <c:v>347.73915005159068</c:v>
                </c:pt>
                <c:pt idx="1010">
                  <c:v>331.3389230970443</c:v>
                </c:pt>
                <c:pt idx="1011">
                  <c:v>377.91919155549698</c:v>
                </c:pt>
                <c:pt idx="1012">
                  <c:v>295.99968841201883</c:v>
                </c:pt>
                <c:pt idx="1013">
                  <c:v>300.880130980194</c:v>
                </c:pt>
                <c:pt idx="1014">
                  <c:v>276.98480402422621</c:v>
                </c:pt>
                <c:pt idx="1015">
                  <c:v>304.43743705051679</c:v>
                </c:pt>
                <c:pt idx="1016">
                  <c:v>381.72865746493733</c:v>
                </c:pt>
                <c:pt idx="1017">
                  <c:v>417.35033715243731</c:v>
                </c:pt>
                <c:pt idx="1018">
                  <c:v>430.21515600720062</c:v>
                </c:pt>
                <c:pt idx="1019">
                  <c:v>372.23955834384361</c:v>
                </c:pt>
                <c:pt idx="1020">
                  <c:v>306.19278870925172</c:v>
                </c:pt>
                <c:pt idx="1021">
                  <c:v>293.00307971776982</c:v>
                </c:pt>
                <c:pt idx="1022">
                  <c:v>286.89818020036529</c:v>
                </c:pt>
                <c:pt idx="1023">
                  <c:v>254.9242242205917</c:v>
                </c:pt>
                <c:pt idx="1024">
                  <c:v>283.49137333173559</c:v>
                </c:pt>
                <c:pt idx="1025">
                  <c:v>296.61633976499229</c:v>
                </c:pt>
                <c:pt idx="1026">
                  <c:v>260.42204542763329</c:v>
                </c:pt>
                <c:pt idx="1027">
                  <c:v>260.40858428344973</c:v>
                </c:pt>
                <c:pt idx="1028">
                  <c:v>293.17428156328867</c:v>
                </c:pt>
                <c:pt idx="1029">
                  <c:v>276.82000733458892</c:v>
                </c:pt>
                <c:pt idx="1030">
                  <c:v>258.10204356363619</c:v>
                </c:pt>
                <c:pt idx="1031">
                  <c:v>281.80217735980568</c:v>
                </c:pt>
                <c:pt idx="1032">
                  <c:v>276.01393947770907</c:v>
                </c:pt>
                <c:pt idx="1033">
                  <c:v>229.7674958974365</c:v>
                </c:pt>
                <c:pt idx="1034">
                  <c:v>263.02393125184182</c:v>
                </c:pt>
                <c:pt idx="1035">
                  <c:v>305.3951456286315</c:v>
                </c:pt>
                <c:pt idx="1036">
                  <c:v>344.11448429624232</c:v>
                </c:pt>
                <c:pt idx="1037">
                  <c:v>316.30786583636831</c:v>
                </c:pt>
                <c:pt idx="1038">
                  <c:v>288.53563185341471</c:v>
                </c:pt>
                <c:pt idx="1039">
                  <c:v>326.8662894933446</c:v>
                </c:pt>
                <c:pt idx="1040">
                  <c:v>331.08139649474509</c:v>
                </c:pt>
                <c:pt idx="1041">
                  <c:v>333.84392990455387</c:v>
                </c:pt>
                <c:pt idx="1042">
                  <c:v>333.81644095676688</c:v>
                </c:pt>
                <c:pt idx="1043">
                  <c:v>295.81658615455387</c:v>
                </c:pt>
                <c:pt idx="1044">
                  <c:v>319.01948050754822</c:v>
                </c:pt>
                <c:pt idx="1045">
                  <c:v>305.63833988965507</c:v>
                </c:pt>
                <c:pt idx="1046">
                  <c:v>301.62821078382842</c:v>
                </c:pt>
                <c:pt idx="1047">
                  <c:v>302.18610150506328</c:v>
                </c:pt>
                <c:pt idx="1048">
                  <c:v>292.23991282892399</c:v>
                </c:pt>
                <c:pt idx="1049">
                  <c:v>284.55134310804709</c:v>
                </c:pt>
                <c:pt idx="1050">
                  <c:v>378.77006917515888</c:v>
                </c:pt>
                <c:pt idx="1051">
                  <c:v>320.60568062083979</c:v>
                </c:pt>
                <c:pt idx="1052">
                  <c:v>333.2957680302905</c:v>
                </c:pt>
                <c:pt idx="1053">
                  <c:v>344.93562254379901</c:v>
                </c:pt>
                <c:pt idx="1054">
                  <c:v>306.96970328846089</c:v>
                </c:pt>
                <c:pt idx="1055">
                  <c:v>312.36997136197419</c:v>
                </c:pt>
                <c:pt idx="1056">
                  <c:v>288.72893453419681</c:v>
                </c:pt>
                <c:pt idx="1057">
                  <c:v>304.38831676218069</c:v>
                </c:pt>
                <c:pt idx="1058">
                  <c:v>383.77777872599222</c:v>
                </c:pt>
                <c:pt idx="1059">
                  <c:v>343.45694822739279</c:v>
                </c:pt>
                <c:pt idx="1060">
                  <c:v>323.13171404486252</c:v>
                </c:pt>
                <c:pt idx="1061">
                  <c:v>324.16962908392497</c:v>
                </c:pt>
                <c:pt idx="1062">
                  <c:v>336.44406980942398</c:v>
                </c:pt>
                <c:pt idx="1063">
                  <c:v>310.07318502247801</c:v>
                </c:pt>
                <c:pt idx="1064">
                  <c:v>327.06932808177731</c:v>
                </c:pt>
                <c:pt idx="1065">
                  <c:v>341.06841335984728</c:v>
                </c:pt>
                <c:pt idx="1066">
                  <c:v>308.52528688078951</c:v>
                </c:pt>
                <c:pt idx="1067">
                  <c:v>318.36858971850643</c:v>
                </c:pt>
                <c:pt idx="1068">
                  <c:v>330.63262780444393</c:v>
                </c:pt>
                <c:pt idx="1069">
                  <c:v>313.1109535771655</c:v>
                </c:pt>
                <c:pt idx="1070">
                  <c:v>301.01039205372803</c:v>
                </c:pt>
                <c:pt idx="1071">
                  <c:v>311.07841236196379</c:v>
                </c:pt>
                <c:pt idx="1072">
                  <c:v>315.48793111622803</c:v>
                </c:pt>
                <c:pt idx="1073">
                  <c:v>298.092765100603</c:v>
                </c:pt>
                <c:pt idx="1074">
                  <c:v>334.96191424017502</c:v>
                </c:pt>
                <c:pt idx="1075">
                  <c:v>372.4728938214904</c:v>
                </c:pt>
                <c:pt idx="1076">
                  <c:v>307.96290943227638</c:v>
                </c:pt>
                <c:pt idx="1077">
                  <c:v>283.6245115721855</c:v>
                </c:pt>
                <c:pt idx="1078">
                  <c:v>292.83023120962008</c:v>
                </c:pt>
                <c:pt idx="1079">
                  <c:v>310.21082572239192</c:v>
                </c:pt>
                <c:pt idx="1080">
                  <c:v>265.55657189105568</c:v>
                </c:pt>
                <c:pt idx="1081">
                  <c:v>250.00897892514851</c:v>
                </c:pt>
                <c:pt idx="1082">
                  <c:v>266.43558880975081</c:v>
                </c:pt>
                <c:pt idx="1083">
                  <c:v>264.49028626784548</c:v>
                </c:pt>
                <c:pt idx="1084">
                  <c:v>267.71987611159551</c:v>
                </c:pt>
                <c:pt idx="1085">
                  <c:v>274.22127221103108</c:v>
                </c:pt>
                <c:pt idx="1086">
                  <c:v>271.05484154696859</c:v>
                </c:pt>
                <c:pt idx="1087">
                  <c:v>261.94217723322089</c:v>
                </c:pt>
                <c:pt idx="1088">
                  <c:v>290.90869302744773</c:v>
                </c:pt>
                <c:pt idx="1089">
                  <c:v>267.65554345126549</c:v>
                </c:pt>
                <c:pt idx="1090">
                  <c:v>268.99143372878302</c:v>
                </c:pt>
                <c:pt idx="1091">
                  <c:v>292.18158988254822</c:v>
                </c:pt>
                <c:pt idx="1092">
                  <c:v>296.97643530407561</c:v>
                </c:pt>
                <c:pt idx="1093">
                  <c:v>317.99578890882839</c:v>
                </c:pt>
                <c:pt idx="1094">
                  <c:v>305.81663032787111</c:v>
                </c:pt>
                <c:pt idx="1095">
                  <c:v>269.75269359064282</c:v>
                </c:pt>
                <c:pt idx="1096">
                  <c:v>282.60037827140422</c:v>
                </c:pt>
                <c:pt idx="1097">
                  <c:v>298.77725221282083</c:v>
                </c:pt>
                <c:pt idx="1098">
                  <c:v>313.3798002710671</c:v>
                </c:pt>
                <c:pt idx="1099">
                  <c:v>298.98755992624319</c:v>
                </c:pt>
                <c:pt idx="1100">
                  <c:v>274.543349751515</c:v>
                </c:pt>
                <c:pt idx="1101">
                  <c:v>291.08886880869773</c:v>
                </c:pt>
                <c:pt idx="1102">
                  <c:v>302.10267720997803</c:v>
                </c:pt>
                <c:pt idx="1103">
                  <c:v>281.27792504306228</c:v>
                </c:pt>
                <c:pt idx="1104">
                  <c:v>353.5022033846958</c:v>
                </c:pt>
                <c:pt idx="1105">
                  <c:v>382.48790895110199</c:v>
                </c:pt>
                <c:pt idx="1106">
                  <c:v>337.68784020678771</c:v>
                </c:pt>
                <c:pt idx="1107">
                  <c:v>386.24508797206511</c:v>
                </c:pt>
                <c:pt idx="1108">
                  <c:v>316.67475651822423</c:v>
                </c:pt>
                <c:pt idx="1109">
                  <c:v>314.72605271247329</c:v>
                </c:pt>
                <c:pt idx="1110">
                  <c:v>318.562597833925</c:v>
                </c:pt>
                <c:pt idx="1111">
                  <c:v>298.8840126591968</c:v>
                </c:pt>
                <c:pt idx="1112">
                  <c:v>268.03793753879808</c:v>
                </c:pt>
                <c:pt idx="1113">
                  <c:v>271.53297650506329</c:v>
                </c:pt>
                <c:pt idx="1114">
                  <c:v>347.34992998983779</c:v>
                </c:pt>
                <c:pt idx="1115">
                  <c:v>360.14999777180378</c:v>
                </c:pt>
                <c:pt idx="1116">
                  <c:v>345.45185420290221</c:v>
                </c:pt>
                <c:pt idx="1117">
                  <c:v>354.86047188579039</c:v>
                </c:pt>
                <c:pt idx="1118">
                  <c:v>353.37473017946468</c:v>
                </c:pt>
                <c:pt idx="1119">
                  <c:v>361.39507111022613</c:v>
                </c:pt>
                <c:pt idx="1120">
                  <c:v>359.28612608643061</c:v>
                </c:pt>
                <c:pt idx="1121">
                  <c:v>331.33301296922241</c:v>
                </c:pt>
                <c:pt idx="1122">
                  <c:v>351.24736651327532</c:v>
                </c:pt>
                <c:pt idx="1123">
                  <c:v>351.23248164430851</c:v>
                </c:pt>
                <c:pt idx="1124">
                  <c:v>375.67660106653108</c:v>
                </c:pt>
                <c:pt idx="1125">
                  <c:v>348.02330067022041</c:v>
                </c:pt>
                <c:pt idx="1126">
                  <c:v>366.59003426112758</c:v>
                </c:pt>
                <c:pt idx="1127">
                  <c:v>329.21779851041168</c:v>
                </c:pt>
                <c:pt idx="1128">
                  <c:v>347.66795945075461</c:v>
                </c:pt>
                <c:pt idx="1129">
                  <c:v>376.54949246140978</c:v>
                </c:pt>
                <c:pt idx="1130">
                  <c:v>368.66321637581979</c:v>
                </c:pt>
                <c:pt idx="1131">
                  <c:v>262.99338877847998</c:v>
                </c:pt>
                <c:pt idx="1132">
                  <c:v>345.78129996814852</c:v>
                </c:pt>
                <c:pt idx="1133">
                  <c:v>330.24645708426209</c:v>
                </c:pt>
                <c:pt idx="1134">
                  <c:v>340.32471861054239</c:v>
                </c:pt>
                <c:pt idx="1135">
                  <c:v>339.0193018999525</c:v>
                </c:pt>
                <c:pt idx="1136">
                  <c:v>246.28074952208891</c:v>
                </c:pt>
                <c:pt idx="1137">
                  <c:v>243.51697501179149</c:v>
                </c:pt>
                <c:pt idx="1138">
                  <c:v>296.95425399864098</c:v>
                </c:pt>
                <c:pt idx="1139">
                  <c:v>239.45136093223479</c:v>
                </c:pt>
                <c:pt idx="1140">
                  <c:v>214.18305809451789</c:v>
                </c:pt>
                <c:pt idx="1141">
                  <c:v>234.1912522237717</c:v>
                </c:pt>
                <c:pt idx="1142">
                  <c:v>240.22672585658421</c:v>
                </c:pt>
                <c:pt idx="1143">
                  <c:v>209.3429634570833</c:v>
                </c:pt>
                <c:pt idx="1144">
                  <c:v>258.66027125963348</c:v>
                </c:pt>
                <c:pt idx="1145">
                  <c:v>228.03651637682091</c:v>
                </c:pt>
                <c:pt idx="1146">
                  <c:v>252.47664040736541</c:v>
                </c:pt>
                <c:pt idx="1147">
                  <c:v>231.9319432379753</c:v>
                </c:pt>
                <c:pt idx="1148">
                  <c:v>220.77991462185119</c:v>
                </c:pt>
                <c:pt idx="1149">
                  <c:v>219.64101306219399</c:v>
                </c:pt>
                <c:pt idx="1150">
                  <c:v>221.77310309841371</c:v>
                </c:pt>
                <c:pt idx="1151">
                  <c:v>239.0312329812262</c:v>
                </c:pt>
                <c:pt idx="1152">
                  <c:v>240.67476100572719</c:v>
                </c:pt>
                <c:pt idx="1153">
                  <c:v>283.13106931077272</c:v>
                </c:pt>
                <c:pt idx="1154">
                  <c:v>286.19727125252638</c:v>
                </c:pt>
                <c:pt idx="1155">
                  <c:v>220.0059992798702</c:v>
                </c:pt>
                <c:pt idx="1156">
                  <c:v>215.4616488864024</c:v>
                </c:pt>
                <c:pt idx="1157">
                  <c:v>222.44618257780871</c:v>
                </c:pt>
                <c:pt idx="1158">
                  <c:v>254.37872877205771</c:v>
                </c:pt>
                <c:pt idx="1159">
                  <c:v>213.71580923512209</c:v>
                </c:pt>
                <c:pt idx="1160">
                  <c:v>202.1813754489024</c:v>
                </c:pt>
                <c:pt idx="1161">
                  <c:v>219.46557505259179</c:v>
                </c:pt>
                <c:pt idx="1162">
                  <c:v>249.2411221200615</c:v>
                </c:pt>
                <c:pt idx="1163">
                  <c:v>248.67715679513731</c:v>
                </c:pt>
                <c:pt idx="1164">
                  <c:v>271.80764498015242</c:v>
                </c:pt>
                <c:pt idx="1165">
                  <c:v>289.90193385728969</c:v>
                </c:pt>
                <c:pt idx="1166">
                  <c:v>259.4482161729801</c:v>
                </c:pt>
                <c:pt idx="1167">
                  <c:v>242.33349947233989</c:v>
                </c:pt>
                <c:pt idx="1168">
                  <c:v>274.90475416268271</c:v>
                </c:pt>
                <c:pt idx="1169">
                  <c:v>267.89180475146293</c:v>
                </c:pt>
                <c:pt idx="1170">
                  <c:v>242.16297720387209</c:v>
                </c:pt>
                <c:pt idx="1171">
                  <c:v>222.13110239634179</c:v>
                </c:pt>
                <c:pt idx="1172">
                  <c:v>292.15748179087308</c:v>
                </c:pt>
                <c:pt idx="1173">
                  <c:v>263.57976283418941</c:v>
                </c:pt>
                <c:pt idx="1174">
                  <c:v>254.68711869498571</c:v>
                </c:pt>
                <c:pt idx="1175">
                  <c:v>246.32335366160879</c:v>
                </c:pt>
                <c:pt idx="1176">
                  <c:v>240.60349555187591</c:v>
                </c:pt>
                <c:pt idx="1177">
                  <c:v>262.20651068859468</c:v>
                </c:pt>
                <c:pt idx="1178">
                  <c:v>332.66673921843369</c:v>
                </c:pt>
                <c:pt idx="1179">
                  <c:v>310.9922872482519</c:v>
                </c:pt>
                <c:pt idx="1180">
                  <c:v>311.07858003874622</c:v>
                </c:pt>
                <c:pt idx="1181">
                  <c:v>377.16120028059652</c:v>
                </c:pt>
                <c:pt idx="1182">
                  <c:v>589.0162310417345</c:v>
                </c:pt>
                <c:pt idx="1183">
                  <c:v>546.76051059888607</c:v>
                </c:pt>
                <c:pt idx="1184">
                  <c:v>486.46654279702062</c:v>
                </c:pt>
                <c:pt idx="1185">
                  <c:v>476.16472908534638</c:v>
                </c:pt>
                <c:pt idx="1186">
                  <c:v>509.10047079167208</c:v>
                </c:pt>
                <c:pt idx="1187">
                  <c:v>500.09828540883888</c:v>
                </c:pt>
                <c:pt idx="1188">
                  <c:v>577.55551149016446</c:v>
                </c:pt>
                <c:pt idx="1189">
                  <c:v>535.74116148163625</c:v>
                </c:pt>
                <c:pt idx="1190">
                  <c:v>748.33250317132547</c:v>
                </c:pt>
                <c:pt idx="1191">
                  <c:v>782.45240416778756</c:v>
                </c:pt>
                <c:pt idx="1192">
                  <c:v>782.95367369903761</c:v>
                </c:pt>
                <c:pt idx="1193">
                  <c:v>814.07868976583291</c:v>
                </c:pt>
                <c:pt idx="1194">
                  <c:v>904.37536432772106</c:v>
                </c:pt>
                <c:pt idx="1195">
                  <c:v>677.7310884526587</c:v>
                </c:pt>
                <c:pt idx="1196">
                  <c:v>593.91622317564168</c:v>
                </c:pt>
                <c:pt idx="1197">
                  <c:v>729.31937097887658</c:v>
                </c:pt>
                <c:pt idx="1198">
                  <c:v>627.66931909640118</c:v>
                </c:pt>
                <c:pt idx="1199">
                  <c:v>589.39478296358868</c:v>
                </c:pt>
                <c:pt idx="1200">
                  <c:v>602.5333268268804</c:v>
                </c:pt>
                <c:pt idx="1201">
                  <c:v>567.90780063794853</c:v>
                </c:pt>
                <c:pt idx="1202">
                  <c:v>658.74486118482355</c:v>
                </c:pt>
                <c:pt idx="1203">
                  <c:v>710.2044364763708</c:v>
                </c:pt>
                <c:pt idx="1204">
                  <c:v>757.77478640287836</c:v>
                </c:pt>
                <c:pt idx="1205">
                  <c:v>678.04258569796366</c:v>
                </c:pt>
                <c:pt idx="1206">
                  <c:v>655.5994609866683</c:v>
                </c:pt>
                <c:pt idx="1207">
                  <c:v>657.91067057688042</c:v>
                </c:pt>
                <c:pt idx="1208">
                  <c:v>717.95103794263605</c:v>
                </c:pt>
                <c:pt idx="1209">
                  <c:v>896.1185961514467</c:v>
                </c:pt>
                <c:pt idx="1210">
                  <c:v>836.84935690784823</c:v>
                </c:pt>
                <c:pt idx="1211">
                  <c:v>772.43961923243546</c:v>
                </c:pt>
                <c:pt idx="1212">
                  <c:v>743.76842236596372</c:v>
                </c:pt>
                <c:pt idx="1213">
                  <c:v>759.94389073102423</c:v>
                </c:pt>
                <c:pt idx="1214">
                  <c:v>834.43234143593895</c:v>
                </c:pt>
                <c:pt idx="1215">
                  <c:v>895.74353159113593</c:v>
                </c:pt>
                <c:pt idx="1216">
                  <c:v>843.58245852720415</c:v>
                </c:pt>
                <c:pt idx="1217">
                  <c:v>843.39050424738593</c:v>
                </c:pt>
                <c:pt idx="1218">
                  <c:v>848.70455775163964</c:v>
                </c:pt>
                <c:pt idx="1219">
                  <c:v>844.13171003853358</c:v>
                </c:pt>
                <c:pt idx="1220">
                  <c:v>879.21759967275727</c:v>
                </c:pt>
                <c:pt idx="1221">
                  <c:v>833.05784352467799</c:v>
                </c:pt>
                <c:pt idx="1222">
                  <c:v>900.46412051191624</c:v>
                </c:pt>
                <c:pt idx="1223">
                  <c:v>859.5109177718557</c:v>
                </c:pt>
                <c:pt idx="1224">
                  <c:v>948.69073602404501</c:v>
                </c:pt>
                <c:pt idx="1225">
                  <c:v>1077.111470801462</c:v>
                </c:pt>
                <c:pt idx="1226">
                  <c:v>1057.0046207218629</c:v>
                </c:pt>
                <c:pt idx="1227">
                  <c:v>1063.4985096540149</c:v>
                </c:pt>
                <c:pt idx="1228">
                  <c:v>992.53250687415471</c:v>
                </c:pt>
                <c:pt idx="1229">
                  <c:v>930.69181457336322</c:v>
                </c:pt>
                <c:pt idx="1230">
                  <c:v>923.38855449060577</c:v>
                </c:pt>
                <c:pt idx="1231">
                  <c:v>948.86335965927992</c:v>
                </c:pt>
                <c:pt idx="1232">
                  <c:v>916.05224483827237</c:v>
                </c:pt>
                <c:pt idx="1233">
                  <c:v>891.27365002968895</c:v>
                </c:pt>
                <c:pt idx="1234">
                  <c:v>913.36564221718902</c:v>
                </c:pt>
                <c:pt idx="1235">
                  <c:v>967.90245814226478</c:v>
                </c:pt>
                <c:pt idx="1236">
                  <c:v>1145.070167981803</c:v>
                </c:pt>
                <c:pt idx="1237">
                  <c:v>1172.309894159363</c:v>
                </c:pt>
                <c:pt idx="1238">
                  <c:v>1165.118098727886</c:v>
                </c:pt>
                <c:pt idx="1239">
                  <c:v>1223.9454267456999</c:v>
                </c:pt>
                <c:pt idx="1240">
                  <c:v>1297.1483231906959</c:v>
                </c:pt>
                <c:pt idx="1241">
                  <c:v>1253.7738731452121</c:v>
                </c:pt>
                <c:pt idx="1242">
                  <c:v>1075.6140821230599</c:v>
                </c:pt>
                <c:pt idx="1243">
                  <c:v>1211.216535746712</c:v>
                </c:pt>
                <c:pt idx="1244">
                  <c:v>1304.910828964787</c:v>
                </c:pt>
                <c:pt idx="1245">
                  <c:v>1360.8682778270261</c:v>
                </c:pt>
                <c:pt idx="1246">
                  <c:v>1364.9204755738249</c:v>
                </c:pt>
                <c:pt idx="1247">
                  <c:v>1258.1714734960369</c:v>
                </c:pt>
                <c:pt idx="1248">
                  <c:v>1202.088113928568</c:v>
                </c:pt>
                <c:pt idx="1249">
                  <c:v>1245.337093684295</c:v>
                </c:pt>
                <c:pt idx="1250">
                  <c:v>1272.525960871795</c:v>
                </c:pt>
                <c:pt idx="1251">
                  <c:v>1362.94637054687</c:v>
                </c:pt>
                <c:pt idx="1252">
                  <c:v>1282.4288312919009</c:v>
                </c:pt>
                <c:pt idx="1253">
                  <c:v>1340.433575172249</c:v>
                </c:pt>
                <c:pt idx="1254">
                  <c:v>1389.02205173475</c:v>
                </c:pt>
                <c:pt idx="1255">
                  <c:v>1333.0087165102721</c:v>
                </c:pt>
                <c:pt idx="1256">
                  <c:v>1156.37750360217</c:v>
                </c:pt>
                <c:pt idx="1257">
                  <c:v>1366.16898455862</c:v>
                </c:pt>
                <c:pt idx="1258">
                  <c:v>1377.70615271984</c:v>
                </c:pt>
                <c:pt idx="1259">
                  <c:v>1318.795902662984</c:v>
                </c:pt>
                <c:pt idx="1260">
                  <c:v>1324.002075885272</c:v>
                </c:pt>
                <c:pt idx="1261">
                  <c:v>1371.390806065318</c:v>
                </c:pt>
                <c:pt idx="1262">
                  <c:v>1380.135980595514</c:v>
                </c:pt>
                <c:pt idx="1263">
                  <c:v>1350.017272833765</c:v>
                </c:pt>
                <c:pt idx="1264">
                  <c:v>1351.6013762247269</c:v>
                </c:pt>
                <c:pt idx="1265">
                  <c:v>1307.1824318745751</c:v>
                </c:pt>
                <c:pt idx="1266">
                  <c:v>1323.4396370773629</c:v>
                </c:pt>
                <c:pt idx="1267">
                  <c:v>1288.5538754548479</c:v>
                </c:pt>
                <c:pt idx="1268">
                  <c:v>1186.5355568745749</c:v>
                </c:pt>
                <c:pt idx="1269">
                  <c:v>1176.3549909495</c:v>
                </c:pt>
                <c:pt idx="1270">
                  <c:v>1204.187823846863</c:v>
                </c:pt>
                <c:pt idx="1271">
                  <c:v>1261.725409620321</c:v>
                </c:pt>
                <c:pt idx="1272">
                  <c:v>1293.8909464409919</c:v>
                </c:pt>
                <c:pt idx="1273">
                  <c:v>1290.3719906892229</c:v>
                </c:pt>
                <c:pt idx="1274">
                  <c:v>1336.5247136626051</c:v>
                </c:pt>
                <c:pt idx="1275">
                  <c:v>1383.491196690318</c:v>
                </c:pt>
                <c:pt idx="1276">
                  <c:v>1392.467582350484</c:v>
                </c:pt>
                <c:pt idx="1277">
                  <c:v>1246.4100244303779</c:v>
                </c:pt>
                <c:pt idx="1278">
                  <c:v>1257.808196911215</c:v>
                </c:pt>
                <c:pt idx="1279">
                  <c:v>1226.5111020173481</c:v>
                </c:pt>
                <c:pt idx="1280">
                  <c:v>1170.461789941666</c:v>
                </c:pt>
                <c:pt idx="1281">
                  <c:v>1098.981596650098</c:v>
                </c:pt>
                <c:pt idx="1282">
                  <c:v>1108.1807945215601</c:v>
                </c:pt>
                <c:pt idx="1283">
                  <c:v>1235.9676435425749</c:v>
                </c:pt>
                <c:pt idx="1284">
                  <c:v>1294.546643599431</c:v>
                </c:pt>
                <c:pt idx="1285">
                  <c:v>1383.0375084094881</c:v>
                </c:pt>
                <c:pt idx="1286">
                  <c:v>1409.462293180798</c:v>
                </c:pt>
                <c:pt idx="1287">
                  <c:v>1395.4996964868969</c:v>
                </c:pt>
                <c:pt idx="1288">
                  <c:v>1398.544061336333</c:v>
                </c:pt>
                <c:pt idx="1289">
                  <c:v>1590.1587958819009</c:v>
                </c:pt>
                <c:pt idx="1290">
                  <c:v>1627.0270192117951</c:v>
                </c:pt>
                <c:pt idx="1291">
                  <c:v>1671.8263356180451</c:v>
                </c:pt>
                <c:pt idx="1292">
                  <c:v>1708.911491868045</c:v>
                </c:pt>
                <c:pt idx="1293">
                  <c:v>1909.131343408643</c:v>
                </c:pt>
                <c:pt idx="1294">
                  <c:v>1818.741103406117</c:v>
                </c:pt>
                <c:pt idx="1295">
                  <c:v>1723.2889170609351</c:v>
                </c:pt>
                <c:pt idx="1296">
                  <c:v>2505.069232003862</c:v>
                </c:pt>
                <c:pt idx="1297">
                  <c:v>1735.6450475637989</c:v>
                </c:pt>
                <c:pt idx="1298">
                  <c:v>1596.6895685210941</c:v>
                </c:pt>
                <c:pt idx="1299">
                  <c:v>1479.710080182987</c:v>
                </c:pt>
                <c:pt idx="1300">
                  <c:v>1459.950948842438</c:v>
                </c:pt>
                <c:pt idx="1301">
                  <c:v>1475.2081365349079</c:v>
                </c:pt>
                <c:pt idx="1302">
                  <c:v>1984.95434323365</c:v>
                </c:pt>
                <c:pt idx="1303">
                  <c:v>1789.3099505811931</c:v>
                </c:pt>
                <c:pt idx="1304">
                  <c:v>1837.1992149835669</c:v>
                </c:pt>
                <c:pt idx="1305">
                  <c:v>1661.128039309503</c:v>
                </c:pt>
                <c:pt idx="1306">
                  <c:v>1629.760277754795</c:v>
                </c:pt>
                <c:pt idx="1307">
                  <c:v>1613.078549912814</c:v>
                </c:pt>
                <c:pt idx="1308">
                  <c:v>1621.8661133642111</c:v>
                </c:pt>
                <c:pt idx="1309">
                  <c:v>2061.4284319006802</c:v>
                </c:pt>
                <c:pt idx="1310">
                  <c:v>1647.933035363875</c:v>
                </c:pt>
                <c:pt idx="1311">
                  <c:v>1914.148127291938</c:v>
                </c:pt>
                <c:pt idx="1312">
                  <c:v>1596.8892702594269</c:v>
                </c:pt>
                <c:pt idx="1313">
                  <c:v>1766.1959590848139</c:v>
                </c:pt>
                <c:pt idx="1314">
                  <c:v>1601.2639872487721</c:v>
                </c:pt>
                <c:pt idx="1315">
                  <c:v>1614.644222297416</c:v>
                </c:pt>
                <c:pt idx="1316">
                  <c:v>1529.532732583594</c:v>
                </c:pt>
                <c:pt idx="1317">
                  <c:v>1374.793179543037</c:v>
                </c:pt>
                <c:pt idx="1318">
                  <c:v>1304.6164435714229</c:v>
                </c:pt>
                <c:pt idx="1319">
                  <c:v>1200.904015202784</c:v>
                </c:pt>
                <c:pt idx="1320">
                  <c:v>1212.337326904476</c:v>
                </c:pt>
                <c:pt idx="1321">
                  <c:v>1261.8168579620069</c:v>
                </c:pt>
                <c:pt idx="1322">
                  <c:v>1284.7655803973589</c:v>
                </c:pt>
                <c:pt idx="1323">
                  <c:v>1293.6660478000711</c:v>
                </c:pt>
                <c:pt idx="1324">
                  <c:v>1180.6887866018751</c:v>
                </c:pt>
                <c:pt idx="1325">
                  <c:v>1153.3883092410681</c:v>
                </c:pt>
                <c:pt idx="1326">
                  <c:v>1086.8870032456589</c:v>
                </c:pt>
                <c:pt idx="1327">
                  <c:v>1165.02780027375</c:v>
                </c:pt>
                <c:pt idx="1328">
                  <c:v>1166.063542461249</c:v>
                </c:pt>
                <c:pt idx="1329">
                  <c:v>1121.35888676023</c:v>
                </c:pt>
                <c:pt idx="1330">
                  <c:v>1071.8516611600789</c:v>
                </c:pt>
                <c:pt idx="1331">
                  <c:v>1050.797999050704</c:v>
                </c:pt>
                <c:pt idx="1332">
                  <c:v>1022.433185656163</c:v>
                </c:pt>
                <c:pt idx="1333">
                  <c:v>1068.8204111600789</c:v>
                </c:pt>
                <c:pt idx="1334">
                  <c:v>1109.2820810819539</c:v>
                </c:pt>
                <c:pt idx="1335">
                  <c:v>1050.1398566366211</c:v>
                </c:pt>
                <c:pt idx="1336">
                  <c:v>981.15778892246169</c:v>
                </c:pt>
                <c:pt idx="1337">
                  <c:v>928.21532081767782</c:v>
                </c:pt>
                <c:pt idx="1338">
                  <c:v>937.42574016214348</c:v>
                </c:pt>
                <c:pt idx="1339">
                  <c:v>946.62435402080268</c:v>
                </c:pt>
                <c:pt idx="1340">
                  <c:v>909.64541982121546</c:v>
                </c:pt>
                <c:pt idx="1341">
                  <c:v>850.19129030912848</c:v>
                </c:pt>
                <c:pt idx="1342">
                  <c:v>824.48235524342749</c:v>
                </c:pt>
                <c:pt idx="1343">
                  <c:v>836.97058718412836</c:v>
                </c:pt>
                <c:pt idx="1344">
                  <c:v>880.76694210389724</c:v>
                </c:pt>
                <c:pt idx="1345">
                  <c:v>874.6888668943709</c:v>
                </c:pt>
                <c:pt idx="1346">
                  <c:v>863.98396464685572</c:v>
                </c:pt>
                <c:pt idx="1347">
                  <c:v>862.12917997177988</c:v>
                </c:pt>
                <c:pt idx="1348">
                  <c:v>894.3091006919617</c:v>
                </c:pt>
                <c:pt idx="1349">
                  <c:v>815.18080222034814</c:v>
                </c:pt>
                <c:pt idx="1350">
                  <c:v>744.96019867629525</c:v>
                </c:pt>
                <c:pt idx="1351">
                  <c:v>715.46691704135583</c:v>
                </c:pt>
                <c:pt idx="1352">
                  <c:v>729.92218951650727</c:v>
                </c:pt>
                <c:pt idx="1353">
                  <c:v>716.5036687199904</c:v>
                </c:pt>
                <c:pt idx="1354">
                  <c:v>670.7500319870262</c:v>
                </c:pt>
                <c:pt idx="1355">
                  <c:v>643.50264477288795</c:v>
                </c:pt>
                <c:pt idx="1356">
                  <c:v>659.12431450229337</c:v>
                </c:pt>
                <c:pt idx="1357">
                  <c:v>670.9230693851058</c:v>
                </c:pt>
                <c:pt idx="1358">
                  <c:v>637.64627125905281</c:v>
                </c:pt>
                <c:pt idx="1359">
                  <c:v>630.93938745577623</c:v>
                </c:pt>
                <c:pt idx="1360">
                  <c:v>622.3078933151512</c:v>
                </c:pt>
                <c:pt idx="1361">
                  <c:v>601.75041313510576</c:v>
                </c:pt>
                <c:pt idx="1362">
                  <c:v>568.91491958610391</c:v>
                </c:pt>
                <c:pt idx="1363">
                  <c:v>554.44808287872502</c:v>
                </c:pt>
                <c:pt idx="1364">
                  <c:v>557.93705719939555</c:v>
                </c:pt>
                <c:pt idx="1365">
                  <c:v>526.84984069122504</c:v>
                </c:pt>
                <c:pt idx="1366">
                  <c:v>522.44081840854324</c:v>
                </c:pt>
                <c:pt idx="1367">
                  <c:v>519.6604961429183</c:v>
                </c:pt>
                <c:pt idx="1368">
                  <c:v>460.78026446249407</c:v>
                </c:pt>
                <c:pt idx="1369">
                  <c:v>521.86052794189936</c:v>
                </c:pt>
                <c:pt idx="1370">
                  <c:v>475.57514842981232</c:v>
                </c:pt>
                <c:pt idx="1371">
                  <c:v>470.47835213222129</c:v>
                </c:pt>
                <c:pt idx="1372">
                  <c:v>433.89725905586528</c:v>
                </c:pt>
                <c:pt idx="1373">
                  <c:v>473.75237460737287</c:v>
                </c:pt>
                <c:pt idx="1374">
                  <c:v>571.85926355700155</c:v>
                </c:pt>
                <c:pt idx="1375">
                  <c:v>452.11674806761522</c:v>
                </c:pt>
                <c:pt idx="1376">
                  <c:v>386.22433505659171</c:v>
                </c:pt>
                <c:pt idx="1377">
                  <c:v>385.68433775116739</c:v>
                </c:pt>
                <c:pt idx="1378">
                  <c:v>506.77916036945999</c:v>
                </c:pt>
                <c:pt idx="1379">
                  <c:v>532.28777211095235</c:v>
                </c:pt>
                <c:pt idx="1380">
                  <c:v>410.43714296248368</c:v>
                </c:pt>
                <c:pt idx="1381">
                  <c:v>372.68339186836528</c:v>
                </c:pt>
                <c:pt idx="1382">
                  <c:v>474.24924751537111</c:v>
                </c:pt>
                <c:pt idx="1383">
                  <c:v>399.05044524795619</c:v>
                </c:pt>
                <c:pt idx="1384">
                  <c:v>377.18106000115711</c:v>
                </c:pt>
                <c:pt idx="1385">
                  <c:v>387.92857972487673</c:v>
                </c:pt>
                <c:pt idx="1386">
                  <c:v>357.63237482500739</c:v>
                </c:pt>
                <c:pt idx="1387">
                  <c:v>340.98244083921099</c:v>
                </c:pt>
                <c:pt idx="1388">
                  <c:v>359.19260479836919</c:v>
                </c:pt>
                <c:pt idx="1389">
                  <c:v>353.88673096740138</c:v>
                </c:pt>
                <c:pt idx="1390">
                  <c:v>315.94871602315237</c:v>
                </c:pt>
                <c:pt idx="1391">
                  <c:v>300.71606269573277</c:v>
                </c:pt>
                <c:pt idx="1392">
                  <c:v>311.71222695780949</c:v>
                </c:pt>
                <c:pt idx="1393">
                  <c:v>230.18645855294969</c:v>
                </c:pt>
                <c:pt idx="1394">
                  <c:v>301.65895193790988</c:v>
                </c:pt>
                <c:pt idx="1395">
                  <c:v>305.14809844360587</c:v>
                </c:pt>
                <c:pt idx="1396">
                  <c:v>297.99638945923101</c:v>
                </c:pt>
                <c:pt idx="1397">
                  <c:v>302.76299873088908</c:v>
                </c:pt>
                <c:pt idx="1398">
                  <c:v>281.29464256717421</c:v>
                </c:pt>
                <c:pt idx="1399">
                  <c:v>255.89218847271869</c:v>
                </c:pt>
                <c:pt idx="1400">
                  <c:v>234.69416601178111</c:v>
                </c:pt>
                <c:pt idx="1401">
                  <c:v>258.465142670516</c:v>
                </c:pt>
                <c:pt idx="1402">
                  <c:v>232.22606571454821</c:v>
                </c:pt>
                <c:pt idx="1403">
                  <c:v>210.04319217939201</c:v>
                </c:pt>
                <c:pt idx="1404">
                  <c:v>241.37840319891279</c:v>
                </c:pt>
                <c:pt idx="1405">
                  <c:v>237.13389588180101</c:v>
                </c:pt>
                <c:pt idx="1406">
                  <c:v>212.79646141483039</c:v>
                </c:pt>
                <c:pt idx="1407">
                  <c:v>251.63828993187681</c:v>
                </c:pt>
                <c:pt idx="1408">
                  <c:v>275.76259413109551</c:v>
                </c:pt>
                <c:pt idx="1409">
                  <c:v>230.8789393459393</c:v>
                </c:pt>
                <c:pt idx="1410">
                  <c:v>235.30306316980011</c:v>
                </c:pt>
                <c:pt idx="1411">
                  <c:v>247.29607480652919</c:v>
                </c:pt>
                <c:pt idx="1412">
                  <c:v>232.2207823189535</c:v>
                </c:pt>
                <c:pt idx="1413">
                  <c:v>251.69320438642319</c:v>
                </c:pt>
                <c:pt idx="1414">
                  <c:v>240.23717909203299</c:v>
                </c:pt>
                <c:pt idx="1415">
                  <c:v>201.4946258622698</c:v>
                </c:pt>
                <c:pt idx="1416">
                  <c:v>234.75907850609551</c:v>
                </c:pt>
                <c:pt idx="1417">
                  <c:v>294.08867830794031</c:v>
                </c:pt>
                <c:pt idx="1418">
                  <c:v>264.00636902633232</c:v>
                </c:pt>
                <c:pt idx="1419">
                  <c:v>223.89505085942699</c:v>
                </c:pt>
                <c:pt idx="1420">
                  <c:v>224.7879730302385</c:v>
                </c:pt>
                <c:pt idx="1421">
                  <c:v>232.76923973514289</c:v>
                </c:pt>
                <c:pt idx="1422">
                  <c:v>223.72850214175079</c:v>
                </c:pt>
                <c:pt idx="1423">
                  <c:v>230.83169315595441</c:v>
                </c:pt>
                <c:pt idx="1424">
                  <c:v>256.50378467123193</c:v>
                </c:pt>
                <c:pt idx="1425">
                  <c:v>230.39793027527921</c:v>
                </c:pt>
                <c:pt idx="1426">
                  <c:v>241.10159832605009</c:v>
                </c:pt>
                <c:pt idx="1427">
                  <c:v>250.6892239318872</c:v>
                </c:pt>
                <c:pt idx="1428">
                  <c:v>240.41857059736071</c:v>
                </c:pt>
                <c:pt idx="1429">
                  <c:v>276.05832664920541</c:v>
                </c:pt>
                <c:pt idx="1430">
                  <c:v>245.3964957869876</c:v>
                </c:pt>
                <c:pt idx="1431">
                  <c:v>260.9767393502035</c:v>
                </c:pt>
                <c:pt idx="1432">
                  <c:v>241.9205219545984</c:v>
                </c:pt>
                <c:pt idx="1433">
                  <c:v>227.2913715639734</c:v>
                </c:pt>
                <c:pt idx="1434">
                  <c:v>225.5677459794573</c:v>
                </c:pt>
                <c:pt idx="1435">
                  <c:v>237.57378845992599</c:v>
                </c:pt>
                <c:pt idx="1436">
                  <c:v>242.47238963037961</c:v>
                </c:pt>
                <c:pt idx="1437">
                  <c:v>271.4988281353701</c:v>
                </c:pt>
                <c:pt idx="1438">
                  <c:v>330.3167048566466</c:v>
                </c:pt>
                <c:pt idx="1439">
                  <c:v>304.90433110059257</c:v>
                </c:pt>
                <c:pt idx="1440">
                  <c:v>260.22620577635308</c:v>
                </c:pt>
                <c:pt idx="1441">
                  <c:v>249.63637969360599</c:v>
                </c:pt>
                <c:pt idx="1442">
                  <c:v>226.40191345992599</c:v>
                </c:pt>
                <c:pt idx="1443">
                  <c:v>231.55734510765799</c:v>
                </c:pt>
                <c:pt idx="1444">
                  <c:v>222.64320213748661</c:v>
                </c:pt>
                <c:pt idx="1445">
                  <c:v>222.1143912948001</c:v>
                </c:pt>
                <c:pt idx="1446">
                  <c:v>251.5856079205264</c:v>
                </c:pt>
                <c:pt idx="1447">
                  <c:v>247.63758321065239</c:v>
                </c:pt>
                <c:pt idx="1448">
                  <c:v>230.3229999819421</c:v>
                </c:pt>
                <c:pt idx="1449">
                  <c:v>254.19168525432659</c:v>
                </c:pt>
                <c:pt idx="1450">
                  <c:v>240.34332870567229</c:v>
                </c:pt>
                <c:pt idx="1451">
                  <c:v>235.00712538109551</c:v>
                </c:pt>
                <c:pt idx="1452">
                  <c:v>244.37723662719969</c:v>
                </c:pt>
                <c:pt idx="1453">
                  <c:v>240.2216657230766</c:v>
                </c:pt>
                <c:pt idx="1454">
                  <c:v>227.16930799828299</c:v>
                </c:pt>
                <c:pt idx="1455">
                  <c:v>290.48863606969019</c:v>
                </c:pt>
                <c:pt idx="1456">
                  <c:v>402.13305473666833</c:v>
                </c:pt>
                <c:pt idx="1457">
                  <c:v>385.60412599730267</c:v>
                </c:pt>
                <c:pt idx="1458">
                  <c:v>355.02887334210578</c:v>
                </c:pt>
                <c:pt idx="1459">
                  <c:v>336.87531483037668</c:v>
                </c:pt>
                <c:pt idx="1460">
                  <c:v>320.84149010913143</c:v>
                </c:pt>
                <c:pt idx="1461">
                  <c:v>309.92023766772519</c:v>
                </c:pt>
                <c:pt idx="1462">
                  <c:v>316.84009625863229</c:v>
                </c:pt>
                <c:pt idx="1463">
                  <c:v>329.99367741666168</c:v>
                </c:pt>
                <c:pt idx="1464">
                  <c:v>305.77045064747801</c:v>
                </c:pt>
                <c:pt idx="1465">
                  <c:v>316.96795270394489</c:v>
                </c:pt>
                <c:pt idx="1466">
                  <c:v>280.1462527760159</c:v>
                </c:pt>
                <c:pt idx="1467">
                  <c:v>280.37601624831427</c:v>
                </c:pt>
                <c:pt idx="1468">
                  <c:v>259.69100696386352</c:v>
                </c:pt>
                <c:pt idx="1469">
                  <c:v>267.75785941379809</c:v>
                </c:pt>
                <c:pt idx="1470">
                  <c:v>289.38723226109653</c:v>
                </c:pt>
                <c:pt idx="1471">
                  <c:v>258.58932512366181</c:v>
                </c:pt>
                <c:pt idx="1472">
                  <c:v>246.32408673196301</c:v>
                </c:pt>
                <c:pt idx="1473">
                  <c:v>251.8245867390699</c:v>
                </c:pt>
                <c:pt idx="1474">
                  <c:v>261.39488301533987</c:v>
                </c:pt>
                <c:pt idx="1475">
                  <c:v>289.15000402706897</c:v>
                </c:pt>
                <c:pt idx="1476">
                  <c:v>266.20183058388329</c:v>
                </c:pt>
                <c:pt idx="1477">
                  <c:v>250.923125106605</c:v>
                </c:pt>
                <c:pt idx="1478">
                  <c:v>294.09919386513337</c:v>
                </c:pt>
                <c:pt idx="1479">
                  <c:v>300.7127436698209</c:v>
                </c:pt>
                <c:pt idx="1480">
                  <c:v>306.93062697060208</c:v>
                </c:pt>
                <c:pt idx="1481">
                  <c:v>329.11826124794578</c:v>
                </c:pt>
                <c:pt idx="1482">
                  <c:v>249.32327608885311</c:v>
                </c:pt>
                <c:pt idx="1483">
                  <c:v>229.03613378521871</c:v>
                </c:pt>
                <c:pt idx="1484">
                  <c:v>289.69119858390422</c:v>
                </c:pt>
                <c:pt idx="1485">
                  <c:v>285.52342514640418</c:v>
                </c:pt>
                <c:pt idx="1486">
                  <c:v>271.81720277175168</c:v>
                </c:pt>
                <c:pt idx="1487">
                  <c:v>253.455397285945</c:v>
                </c:pt>
                <c:pt idx="1488">
                  <c:v>246.1635249198209</c:v>
                </c:pt>
                <c:pt idx="1489">
                  <c:v>244.39776885376219</c:v>
                </c:pt>
                <c:pt idx="1490">
                  <c:v>237.50069581115139</c:v>
                </c:pt>
                <c:pt idx="1491">
                  <c:v>253.5713379009951</c:v>
                </c:pt>
                <c:pt idx="1492">
                  <c:v>280.6755266804762</c:v>
                </c:pt>
                <c:pt idx="1493">
                  <c:v>256.41292404517878</c:v>
                </c:pt>
                <c:pt idx="1494">
                  <c:v>242.71052472024419</c:v>
                </c:pt>
                <c:pt idx="1495">
                  <c:v>252.92676729979061</c:v>
                </c:pt>
                <c:pt idx="1496">
                  <c:v>239.055580872588</c:v>
                </c:pt>
                <c:pt idx="1497">
                  <c:v>227.92791572307661</c:v>
                </c:pt>
                <c:pt idx="1498">
                  <c:v>255.5864768686817</c:v>
                </c:pt>
                <c:pt idx="1499">
                  <c:v>265.63390664530948</c:v>
                </c:pt>
                <c:pt idx="1500">
                  <c:v>224.91037245140799</c:v>
                </c:pt>
                <c:pt idx="1501">
                  <c:v>219.50905409203301</c:v>
                </c:pt>
                <c:pt idx="1502">
                  <c:v>215.1440494016903</c:v>
                </c:pt>
                <c:pt idx="1503">
                  <c:v>223.74663279444209</c:v>
                </c:pt>
                <c:pt idx="1504">
                  <c:v>242.58455955936171</c:v>
                </c:pt>
                <c:pt idx="1505">
                  <c:v>329.78452535450919</c:v>
                </c:pt>
                <c:pt idx="1506">
                  <c:v>321.45231774585022</c:v>
                </c:pt>
                <c:pt idx="1507">
                  <c:v>319.51835248162581</c:v>
                </c:pt>
                <c:pt idx="1508">
                  <c:v>291.09813233458891</c:v>
                </c:pt>
                <c:pt idx="1509">
                  <c:v>356.06987611159548</c:v>
                </c:pt>
                <c:pt idx="1510">
                  <c:v>477.40090880127428</c:v>
                </c:pt>
                <c:pt idx="1511">
                  <c:v>388.97359010344582</c:v>
                </c:pt>
                <c:pt idx="1512">
                  <c:v>408.01442358532552</c:v>
                </c:pt>
                <c:pt idx="1513">
                  <c:v>293.16678500257842</c:v>
                </c:pt>
                <c:pt idx="1514">
                  <c:v>301.5987524873114</c:v>
                </c:pt>
                <c:pt idx="1515">
                  <c:v>273.39561897273938</c:v>
                </c:pt>
                <c:pt idx="1516">
                  <c:v>263.16214327635311</c:v>
                </c:pt>
                <c:pt idx="1517">
                  <c:v>259.3458157287622</c:v>
                </c:pt>
                <c:pt idx="1518">
                  <c:v>260.12075019573291</c:v>
                </c:pt>
                <c:pt idx="1519">
                  <c:v>233.7124526257679</c:v>
                </c:pt>
                <c:pt idx="1520">
                  <c:v>251.63838405260219</c:v>
                </c:pt>
                <c:pt idx="1521">
                  <c:v>253.10103728378689</c:v>
                </c:pt>
                <c:pt idx="1522">
                  <c:v>229.34646735622621</c:v>
                </c:pt>
                <c:pt idx="1523">
                  <c:v>215.40109382106991</c:v>
                </c:pt>
                <c:pt idx="1524">
                  <c:v>209.64644792121109</c:v>
                </c:pt>
                <c:pt idx="1525">
                  <c:v>245.126115986196</c:v>
                </c:pt>
                <c:pt idx="1526">
                  <c:v>264.70715348761729</c:v>
                </c:pt>
                <c:pt idx="1527">
                  <c:v>313.31796891730488</c:v>
                </c:pt>
                <c:pt idx="1528">
                  <c:v>232.42605993008701</c:v>
                </c:pt>
                <c:pt idx="1529">
                  <c:v>216.55624293932101</c:v>
                </c:pt>
                <c:pt idx="1530">
                  <c:v>285.71333008849513</c:v>
                </c:pt>
                <c:pt idx="1531">
                  <c:v>451.28042074802897</c:v>
                </c:pt>
                <c:pt idx="1532">
                  <c:v>449.16286607474302</c:v>
                </c:pt>
                <c:pt idx="1533">
                  <c:v>545.1780016742099</c:v>
                </c:pt>
                <c:pt idx="1534">
                  <c:v>665.57010566005829</c:v>
                </c:pt>
                <c:pt idx="1535">
                  <c:v>615.79127746398831</c:v>
                </c:pt>
                <c:pt idx="1536">
                  <c:v>512.13456294832167</c:v>
                </c:pt>
                <c:pt idx="1537">
                  <c:v>552.51577665146749</c:v>
                </c:pt>
                <c:pt idx="1538">
                  <c:v>556.58244824486997</c:v>
                </c:pt>
                <c:pt idx="1539">
                  <c:v>520.034973489511</c:v>
                </c:pt>
                <c:pt idx="1540">
                  <c:v>523.2234555122327</c:v>
                </c:pt>
                <c:pt idx="1541">
                  <c:v>539.06040844476297</c:v>
                </c:pt>
                <c:pt idx="1542">
                  <c:v>562.08972138655838</c:v>
                </c:pt>
                <c:pt idx="1543">
                  <c:v>469.95730512871461</c:v>
                </c:pt>
                <c:pt idx="1544">
                  <c:v>400.32110918905659</c:v>
                </c:pt>
                <c:pt idx="1545">
                  <c:v>424.11324561199501</c:v>
                </c:pt>
                <c:pt idx="1546">
                  <c:v>478.31726622314937</c:v>
                </c:pt>
                <c:pt idx="1547">
                  <c:v>580.48489784145238</c:v>
                </c:pt>
                <c:pt idx="1548">
                  <c:v>834.03531482595213</c:v>
                </c:pt>
                <c:pt idx="1549">
                  <c:v>691.36555564868706</c:v>
                </c:pt>
                <c:pt idx="1550">
                  <c:v>633.98101905986516</c:v>
                </c:pt>
                <c:pt idx="1551">
                  <c:v>597.12324093202233</c:v>
                </c:pt>
                <c:pt idx="1552">
                  <c:v>582.53678318448635</c:v>
                </c:pt>
                <c:pt idx="1553">
                  <c:v>591.9884691983217</c:v>
                </c:pt>
                <c:pt idx="1554">
                  <c:v>547.19938324660768</c:v>
                </c:pt>
                <c:pt idx="1555">
                  <c:v>501.98880296179902</c:v>
                </c:pt>
                <c:pt idx="1556">
                  <c:v>542.34971460421366</c:v>
                </c:pt>
                <c:pt idx="1557">
                  <c:v>544.75234088369473</c:v>
                </c:pt>
                <c:pt idx="1558">
                  <c:v>663.97673310530843</c:v>
                </c:pt>
                <c:pt idx="1559">
                  <c:v>664.73395372641255</c:v>
                </c:pt>
                <c:pt idx="1560">
                  <c:v>706.82606605952799</c:v>
                </c:pt>
                <c:pt idx="1561">
                  <c:v>712.84156016077418</c:v>
                </c:pt>
                <c:pt idx="1562">
                  <c:v>721.80063673180257</c:v>
                </c:pt>
                <c:pt idx="1563">
                  <c:v>1005.1418476900431</c:v>
                </c:pt>
                <c:pt idx="1564">
                  <c:v>920.17650505221923</c:v>
                </c:pt>
                <c:pt idx="1565">
                  <c:v>895.49268450460715</c:v>
                </c:pt>
                <c:pt idx="1566">
                  <c:v>855.02926013845206</c:v>
                </c:pt>
                <c:pt idx="1567">
                  <c:v>805.55884242997865</c:v>
                </c:pt>
                <c:pt idx="1568">
                  <c:v>799.99133401164147</c:v>
                </c:pt>
                <c:pt idx="1569">
                  <c:v>810.16721243671725</c:v>
                </c:pt>
                <c:pt idx="1570">
                  <c:v>840.92568363523048</c:v>
                </c:pt>
                <c:pt idx="1571">
                  <c:v>887.31273775953537</c:v>
                </c:pt>
                <c:pt idx="1572">
                  <c:v>961.92865878263581</c:v>
                </c:pt>
                <c:pt idx="1573">
                  <c:v>1005.100377507471</c:v>
                </c:pt>
                <c:pt idx="1574">
                  <c:v>959.57124703303532</c:v>
                </c:pt>
                <c:pt idx="1575">
                  <c:v>1124.5166314990049</c:v>
                </c:pt>
                <c:pt idx="1576">
                  <c:v>1938.8223772131801</c:v>
                </c:pt>
                <c:pt idx="1577">
                  <c:v>1839.1945888637031</c:v>
                </c:pt>
                <c:pt idx="1578">
                  <c:v>1320.176492541689</c:v>
                </c:pt>
                <c:pt idx="1579">
                  <c:v>1170.8964439563631</c:v>
                </c:pt>
                <c:pt idx="1580">
                  <c:v>1118.29916370809</c:v>
                </c:pt>
                <c:pt idx="1581">
                  <c:v>989.22509384833631</c:v>
                </c:pt>
                <c:pt idx="1582">
                  <c:v>1018.489994459859</c:v>
                </c:pt>
                <c:pt idx="1583">
                  <c:v>1162.132064240855</c:v>
                </c:pt>
                <c:pt idx="1584">
                  <c:v>1210.815164249384</c:v>
                </c:pt>
                <c:pt idx="1585">
                  <c:v>1111.408808392431</c:v>
                </c:pt>
                <c:pt idx="1586">
                  <c:v>1148.2904907745069</c:v>
                </c:pt>
                <c:pt idx="1587">
                  <c:v>1253.893416612613</c:v>
                </c:pt>
                <c:pt idx="1588">
                  <c:v>1347.740206654938</c:v>
                </c:pt>
                <c:pt idx="1589">
                  <c:v>1514.900083115939</c:v>
                </c:pt>
                <c:pt idx="1590">
                  <c:v>1478.3382288020071</c:v>
                </c:pt>
                <c:pt idx="1591">
                  <c:v>1399.0654792263249</c:v>
                </c:pt>
                <c:pt idx="1592">
                  <c:v>1392.194192088522</c:v>
                </c:pt>
                <c:pt idx="1593">
                  <c:v>1464.832002086416</c:v>
                </c:pt>
                <c:pt idx="1594">
                  <c:v>1453.428543322939</c:v>
                </c:pt>
                <c:pt idx="1595">
                  <c:v>1492.862639161677</c:v>
                </c:pt>
                <c:pt idx="1596">
                  <c:v>1463.063703422333</c:v>
                </c:pt>
                <c:pt idx="1597">
                  <c:v>1432.6861055736131</c:v>
                </c:pt>
                <c:pt idx="1598">
                  <c:v>1319.158431428355</c:v>
                </c:pt>
                <c:pt idx="1599">
                  <c:v>1359.4416819379569</c:v>
                </c:pt>
                <c:pt idx="1600">
                  <c:v>1226.3287900159989</c:v>
                </c:pt>
                <c:pt idx="1601">
                  <c:v>1174.7399579957</c:v>
                </c:pt>
                <c:pt idx="1602">
                  <c:v>1123.9409867545451</c:v>
                </c:pt>
                <c:pt idx="1603">
                  <c:v>1191.9645238354919</c:v>
                </c:pt>
                <c:pt idx="1604">
                  <c:v>1149.555540422841</c:v>
                </c:pt>
                <c:pt idx="1605">
                  <c:v>1189.2016886284921</c:v>
                </c:pt>
                <c:pt idx="1606">
                  <c:v>1257.0407671952869</c:v>
                </c:pt>
                <c:pt idx="1607">
                  <c:v>1344.697921645253</c:v>
                </c:pt>
                <c:pt idx="1608">
                  <c:v>1392.5573279630601</c:v>
                </c:pt>
                <c:pt idx="1609">
                  <c:v>1412.315608346946</c:v>
                </c:pt>
                <c:pt idx="1610">
                  <c:v>1456.612032011029</c:v>
                </c:pt>
                <c:pt idx="1611">
                  <c:v>1478.91044959484</c:v>
                </c:pt>
                <c:pt idx="1612">
                  <c:v>1375.6340269893401</c:v>
                </c:pt>
                <c:pt idx="1613">
                  <c:v>1357.287563492878</c:v>
                </c:pt>
                <c:pt idx="1614">
                  <c:v>1246.2188078653519</c:v>
                </c:pt>
                <c:pt idx="1615">
                  <c:v>1225.093692217609</c:v>
                </c:pt>
                <c:pt idx="1616">
                  <c:v>1262.219792461249</c:v>
                </c:pt>
                <c:pt idx="1617">
                  <c:v>1223.782627668249</c:v>
                </c:pt>
                <c:pt idx="1618">
                  <c:v>1140.5165139058249</c:v>
                </c:pt>
                <c:pt idx="1619">
                  <c:v>1215.1676549441929</c:v>
                </c:pt>
                <c:pt idx="1620">
                  <c:v>1272.4625279910681</c:v>
                </c:pt>
                <c:pt idx="1621">
                  <c:v>1273.4337279118899</c:v>
                </c:pt>
                <c:pt idx="1622">
                  <c:v>1337.046470608992</c:v>
                </c:pt>
                <c:pt idx="1623">
                  <c:v>1504.224957656666</c:v>
                </c:pt>
                <c:pt idx="1624">
                  <c:v>1731.130887072939</c:v>
                </c:pt>
                <c:pt idx="1625">
                  <c:v>1709.420928060136</c:v>
                </c:pt>
                <c:pt idx="1626">
                  <c:v>1642.229505262166</c:v>
                </c:pt>
                <c:pt idx="1627">
                  <c:v>1531.86550202956</c:v>
                </c:pt>
                <c:pt idx="1628">
                  <c:v>1616.6070409564461</c:v>
                </c:pt>
                <c:pt idx="1629">
                  <c:v>1587.383037435136</c:v>
                </c:pt>
                <c:pt idx="1630">
                  <c:v>1674.770004509764</c:v>
                </c:pt>
                <c:pt idx="1631">
                  <c:v>1742.9517488997151</c:v>
                </c:pt>
                <c:pt idx="1632">
                  <c:v>1606.0786323180521</c:v>
                </c:pt>
                <c:pt idx="1633">
                  <c:v>1738.7709913649689</c:v>
                </c:pt>
                <c:pt idx="1634">
                  <c:v>1946.0573103476579</c:v>
                </c:pt>
                <c:pt idx="1635">
                  <c:v>2094.907167084938</c:v>
                </c:pt>
                <c:pt idx="1636">
                  <c:v>2244.2027857334378</c:v>
                </c:pt>
                <c:pt idx="1637">
                  <c:v>2336.9909076539229</c:v>
                </c:pt>
                <c:pt idx="1638">
                  <c:v>2207.57793414251</c:v>
                </c:pt>
                <c:pt idx="1639">
                  <c:v>2256.8746233069301</c:v>
                </c:pt>
                <c:pt idx="1640">
                  <c:v>2119.937494162305</c:v>
                </c:pt>
                <c:pt idx="1641">
                  <c:v>2105.2216036619689</c:v>
                </c:pt>
                <c:pt idx="1642">
                  <c:v>1868.8940988043209</c:v>
                </c:pt>
                <c:pt idx="1643">
                  <c:v>1838.964745067798</c:v>
                </c:pt>
                <c:pt idx="1644">
                  <c:v>1746.3884305578169</c:v>
                </c:pt>
                <c:pt idx="1645">
                  <c:v>1762.6358905329689</c:v>
                </c:pt>
                <c:pt idx="1646">
                  <c:v>1897.572233281242</c:v>
                </c:pt>
                <c:pt idx="1647">
                  <c:v>2041.3643562209299</c:v>
                </c:pt>
                <c:pt idx="1648">
                  <c:v>2161.2371626581348</c:v>
                </c:pt>
                <c:pt idx="1649">
                  <c:v>2259.2619610903689</c:v>
                </c:pt>
                <c:pt idx="1650">
                  <c:v>2301.4742235396202</c:v>
                </c:pt>
                <c:pt idx="1651">
                  <c:v>2169.2187420910441</c:v>
                </c:pt>
                <c:pt idx="1652">
                  <c:v>2023.6188858349381</c:v>
                </c:pt>
                <c:pt idx="1653">
                  <c:v>1958.740073057184</c:v>
                </c:pt>
                <c:pt idx="1654">
                  <c:v>1769.3720655837189</c:v>
                </c:pt>
                <c:pt idx="1655">
                  <c:v>1799.144282380593</c:v>
                </c:pt>
                <c:pt idx="1656">
                  <c:v>1573.548163714617</c:v>
                </c:pt>
                <c:pt idx="1657">
                  <c:v>1658.8233058684229</c:v>
                </c:pt>
                <c:pt idx="1658">
                  <c:v>1698.373595468953</c:v>
                </c:pt>
                <c:pt idx="1659">
                  <c:v>1727.9121109014841</c:v>
                </c:pt>
                <c:pt idx="1660">
                  <c:v>2349.2533104788472</c:v>
                </c:pt>
                <c:pt idx="1661">
                  <c:v>2040.044080812828</c:v>
                </c:pt>
                <c:pt idx="1662">
                  <c:v>2004.778232550741</c:v>
                </c:pt>
                <c:pt idx="1663">
                  <c:v>1950.604191121749</c:v>
                </c:pt>
                <c:pt idx="1664">
                  <c:v>1854.636127602545</c:v>
                </c:pt>
                <c:pt idx="1665">
                  <c:v>1892.667845005257</c:v>
                </c:pt>
                <c:pt idx="1666">
                  <c:v>1754.5793372715141</c:v>
                </c:pt>
                <c:pt idx="1667">
                  <c:v>1580.9630293055029</c:v>
                </c:pt>
                <c:pt idx="1668">
                  <c:v>1440.4697510387839</c:v>
                </c:pt>
                <c:pt idx="1669">
                  <c:v>1490.640832424818</c:v>
                </c:pt>
                <c:pt idx="1670">
                  <c:v>1757.707995531495</c:v>
                </c:pt>
                <c:pt idx="1671">
                  <c:v>1572.556541273578</c:v>
                </c:pt>
                <c:pt idx="1672">
                  <c:v>1528.2245508183059</c:v>
                </c:pt>
                <c:pt idx="1673">
                  <c:v>1402.1055022220301</c:v>
                </c:pt>
                <c:pt idx="1674">
                  <c:v>1520.19757585242</c:v>
                </c:pt>
                <c:pt idx="1675">
                  <c:v>1619.6701983787409</c:v>
                </c:pt>
                <c:pt idx="1676">
                  <c:v>1708.809617780063</c:v>
                </c:pt>
                <c:pt idx="1677">
                  <c:v>2192.5863775587409</c:v>
                </c:pt>
                <c:pt idx="1678">
                  <c:v>2174.2997683477829</c:v>
                </c:pt>
                <c:pt idx="1679">
                  <c:v>2086.4524677021459</c:v>
                </c:pt>
                <c:pt idx="1680">
                  <c:v>1877.933345696378</c:v>
                </c:pt>
                <c:pt idx="1681">
                  <c:v>1831.4250861910291</c:v>
                </c:pt>
                <c:pt idx="1682">
                  <c:v>1708.8165057673441</c:v>
                </c:pt>
                <c:pt idx="1683">
                  <c:v>1562.40043054034</c:v>
                </c:pt>
                <c:pt idx="1684">
                  <c:v>1578.637686399715</c:v>
                </c:pt>
                <c:pt idx="1685">
                  <c:v>1468.4397443985779</c:v>
                </c:pt>
                <c:pt idx="1686">
                  <c:v>1558.2412741372491</c:v>
                </c:pt>
                <c:pt idx="1687">
                  <c:v>1490.7796692568591</c:v>
                </c:pt>
                <c:pt idx="1688">
                  <c:v>1435.286411387503</c:v>
                </c:pt>
                <c:pt idx="1689">
                  <c:v>1362.2968729702191</c:v>
                </c:pt>
                <c:pt idx="1690">
                  <c:v>1300.2055643764691</c:v>
                </c:pt>
                <c:pt idx="1691">
                  <c:v>1318.848054803314</c:v>
                </c:pt>
                <c:pt idx="1692">
                  <c:v>1307.5286112514691</c:v>
                </c:pt>
                <c:pt idx="1693">
                  <c:v>1306.564177561484</c:v>
                </c:pt>
                <c:pt idx="1694">
                  <c:v>1402.589552935473</c:v>
                </c:pt>
                <c:pt idx="1695">
                  <c:v>1326.6820676090749</c:v>
                </c:pt>
                <c:pt idx="1696">
                  <c:v>1229.1561371342191</c:v>
                </c:pt>
                <c:pt idx="1697">
                  <c:v>1193.492888164375</c:v>
                </c:pt>
                <c:pt idx="1698">
                  <c:v>1149.5462582673481</c:v>
                </c:pt>
                <c:pt idx="1699">
                  <c:v>1178.847897063886</c:v>
                </c:pt>
                <c:pt idx="1700">
                  <c:v>1105.640652991068</c:v>
                </c:pt>
                <c:pt idx="1701">
                  <c:v>982.31052041041619</c:v>
                </c:pt>
                <c:pt idx="1702">
                  <c:v>889.40831511139345</c:v>
                </c:pt>
                <c:pt idx="1703">
                  <c:v>881.65237992102993</c:v>
                </c:pt>
                <c:pt idx="1704">
                  <c:v>887.10593537840873</c:v>
                </c:pt>
                <c:pt idx="1705">
                  <c:v>792.89505858932534</c:v>
                </c:pt>
                <c:pt idx="1706">
                  <c:v>731.06160280912843</c:v>
                </c:pt>
                <c:pt idx="1707">
                  <c:v>715.57086521573638</c:v>
                </c:pt>
                <c:pt idx="1708">
                  <c:v>818.48476292599958</c:v>
                </c:pt>
                <c:pt idx="1709">
                  <c:v>859.01566968560201</c:v>
                </c:pt>
                <c:pt idx="1710">
                  <c:v>825.41226408081775</c:v>
                </c:pt>
                <c:pt idx="1711">
                  <c:v>795.74259822923455</c:v>
                </c:pt>
                <c:pt idx="1712">
                  <c:v>723.37034400585185</c:v>
                </c:pt>
                <c:pt idx="1713">
                  <c:v>698.57962231195074</c:v>
                </c:pt>
                <c:pt idx="1714">
                  <c:v>685.55594565037279</c:v>
                </c:pt>
                <c:pt idx="1715">
                  <c:v>658.9959169309069</c:v>
                </c:pt>
                <c:pt idx="1716">
                  <c:v>662.82737123915308</c:v>
                </c:pt>
                <c:pt idx="1717">
                  <c:v>637.79895471392592</c:v>
                </c:pt>
                <c:pt idx="1718">
                  <c:v>595.83582990639559</c:v>
                </c:pt>
                <c:pt idx="1719">
                  <c:v>604.40698244261534</c:v>
                </c:pt>
                <c:pt idx="1720">
                  <c:v>609.02539208926305</c:v>
                </c:pt>
                <c:pt idx="1721">
                  <c:v>570.23238543158118</c:v>
                </c:pt>
                <c:pt idx="1722">
                  <c:v>553.5179960718483</c:v>
                </c:pt>
                <c:pt idx="1723">
                  <c:v>509.68953521636922</c:v>
                </c:pt>
                <c:pt idx="1724">
                  <c:v>528.12397703598651</c:v>
                </c:pt>
                <c:pt idx="1725">
                  <c:v>538.3309784117024</c:v>
                </c:pt>
                <c:pt idx="1726">
                  <c:v>511.45718915673268</c:v>
                </c:pt>
                <c:pt idx="1727">
                  <c:v>491.68535848698463</c:v>
                </c:pt>
                <c:pt idx="1728">
                  <c:v>542.1679856325793</c:v>
                </c:pt>
                <c:pt idx="1729">
                  <c:v>494.43292752000349</c:v>
                </c:pt>
                <c:pt idx="1730">
                  <c:v>509.48022109459072</c:v>
                </c:pt>
                <c:pt idx="1731">
                  <c:v>522.65677861554332</c:v>
                </c:pt>
                <c:pt idx="1732">
                  <c:v>487.55642284387483</c:v>
                </c:pt>
                <c:pt idx="1733">
                  <c:v>501.41952227499411</c:v>
                </c:pt>
                <c:pt idx="1734">
                  <c:v>435.43490634565421</c:v>
                </c:pt>
                <c:pt idx="1735">
                  <c:v>453.12503085737291</c:v>
                </c:pt>
                <c:pt idx="1736">
                  <c:v>450.57913193869859</c:v>
                </c:pt>
                <c:pt idx="1737">
                  <c:v>456.75323455978202</c:v>
                </c:pt>
                <c:pt idx="1738">
                  <c:v>527.18791698449979</c:v>
                </c:pt>
                <c:pt idx="1739">
                  <c:v>495.08039745324982</c:v>
                </c:pt>
                <c:pt idx="1740">
                  <c:v>473.21349842412673</c:v>
                </c:pt>
                <c:pt idx="1741">
                  <c:v>542.45614979131415</c:v>
                </c:pt>
                <c:pt idx="1742">
                  <c:v>495.4404176581437</c:v>
                </c:pt>
                <c:pt idx="1743">
                  <c:v>522.18483181687861</c:v>
                </c:pt>
                <c:pt idx="1744">
                  <c:v>506.34956345466082</c:v>
                </c:pt>
                <c:pt idx="1745">
                  <c:v>420.72396804024038</c:v>
                </c:pt>
                <c:pt idx="1746">
                  <c:v>367.21451754911629</c:v>
                </c:pt>
                <c:pt idx="1747">
                  <c:v>370.70594548306792</c:v>
                </c:pt>
                <c:pt idx="1748">
                  <c:v>387.67139781686819</c:v>
                </c:pt>
                <c:pt idx="1749">
                  <c:v>437.01072164357169</c:v>
                </c:pt>
                <c:pt idx="1750">
                  <c:v>418.10521852141449</c:v>
                </c:pt>
                <c:pt idx="1751">
                  <c:v>383.85407603952439</c:v>
                </c:pt>
                <c:pt idx="1752">
                  <c:v>379.26691108958983</c:v>
                </c:pt>
                <c:pt idx="1753">
                  <c:v>409.67516031260402</c:v>
                </c:pt>
                <c:pt idx="1754">
                  <c:v>390.01686948944871</c:v>
                </c:pt>
                <c:pt idx="1755">
                  <c:v>347.85761977104619</c:v>
                </c:pt>
                <c:pt idx="1756">
                  <c:v>354.17920774369207</c:v>
                </c:pt>
                <c:pt idx="1757">
                  <c:v>331.54800705299141</c:v>
                </c:pt>
                <c:pt idx="1758">
                  <c:v>305.44258713111628</c:v>
                </c:pt>
                <c:pt idx="1759">
                  <c:v>301.95112980405469</c:v>
                </c:pt>
                <c:pt idx="1760">
                  <c:v>278.79726065632281</c:v>
                </c:pt>
                <c:pt idx="1761">
                  <c:v>228.4777194482281</c:v>
                </c:pt>
                <c:pt idx="1762">
                  <c:v>273.15963360696298</c:v>
                </c:pt>
                <c:pt idx="1763">
                  <c:v>280.06095196633788</c:v>
                </c:pt>
                <c:pt idx="1764">
                  <c:v>286.96784347877258</c:v>
                </c:pt>
                <c:pt idx="1765">
                  <c:v>251.08458975788531</c:v>
                </c:pt>
                <c:pt idx="1766">
                  <c:v>225.54704141093461</c:v>
                </c:pt>
                <c:pt idx="1767">
                  <c:v>297.40404905228593</c:v>
                </c:pt>
                <c:pt idx="1768">
                  <c:v>362.77102180477073</c:v>
                </c:pt>
                <c:pt idx="1769">
                  <c:v>382.47049963253778</c:v>
                </c:pt>
                <c:pt idx="1770">
                  <c:v>385.59087589780478</c:v>
                </c:pt>
                <c:pt idx="1771">
                  <c:v>375.37845363786539</c:v>
                </c:pt>
                <c:pt idx="1772">
                  <c:v>368.75539728594492</c:v>
                </c:pt>
                <c:pt idx="1773">
                  <c:v>363.78027023658512</c:v>
                </c:pt>
                <c:pt idx="1774">
                  <c:v>339.60798469539571</c:v>
                </c:pt>
                <c:pt idx="1775">
                  <c:v>330.04026281613147</c:v>
                </c:pt>
                <c:pt idx="1776">
                  <c:v>335.91456428523941</c:v>
                </c:pt>
                <c:pt idx="1777">
                  <c:v>329.40701038183232</c:v>
                </c:pt>
                <c:pt idx="1778">
                  <c:v>332.85328948623749</c:v>
                </c:pt>
                <c:pt idx="1779">
                  <c:v>332.06351126926688</c:v>
                </c:pt>
                <c:pt idx="1780">
                  <c:v>394.43100780481228</c:v>
                </c:pt>
                <c:pt idx="1781">
                  <c:v>354.14696287583018</c:v>
                </c:pt>
                <c:pt idx="1782">
                  <c:v>307.3452847280879</c:v>
                </c:pt>
                <c:pt idx="1783">
                  <c:v>290.31207035840521</c:v>
                </c:pt>
                <c:pt idx="1784">
                  <c:v>310.07898207573368</c:v>
                </c:pt>
                <c:pt idx="1785">
                  <c:v>274.89790393651981</c:v>
                </c:pt>
                <c:pt idx="1786">
                  <c:v>321.67316253311247</c:v>
                </c:pt>
                <c:pt idx="1787">
                  <c:v>331.13285845144958</c:v>
                </c:pt>
                <c:pt idx="1788">
                  <c:v>329.95637465385869</c:v>
                </c:pt>
                <c:pt idx="1789">
                  <c:v>348.26518218902538</c:v>
                </c:pt>
                <c:pt idx="1790">
                  <c:v>327.20215728668171</c:v>
                </c:pt>
                <c:pt idx="1791">
                  <c:v>445.50123052502528</c:v>
                </c:pt>
                <c:pt idx="1792">
                  <c:v>410.69808030554901</c:v>
                </c:pt>
                <c:pt idx="1793">
                  <c:v>373.94597041383969</c:v>
                </c:pt>
                <c:pt idx="1794">
                  <c:v>372.85853016240787</c:v>
                </c:pt>
                <c:pt idx="1795">
                  <c:v>337.62139910345621</c:v>
                </c:pt>
                <c:pt idx="1796">
                  <c:v>347.49709490423749</c:v>
                </c:pt>
                <c:pt idx="1797">
                  <c:v>336.97840369045718</c:v>
                </c:pt>
                <c:pt idx="1798">
                  <c:v>352.85054001716082</c:v>
                </c:pt>
                <c:pt idx="1799">
                  <c:v>361.71215741845151</c:v>
                </c:pt>
                <c:pt idx="1800">
                  <c:v>334.92057625331512</c:v>
                </c:pt>
                <c:pt idx="1801">
                  <c:v>330.77608660345618</c:v>
                </c:pt>
                <c:pt idx="1802">
                  <c:v>333.60689715033118</c:v>
                </c:pt>
                <c:pt idx="1803">
                  <c:v>317.34341432219583</c:v>
                </c:pt>
                <c:pt idx="1804">
                  <c:v>311.88951626252828</c:v>
                </c:pt>
                <c:pt idx="1805">
                  <c:v>408.73936929697902</c:v>
                </c:pt>
                <c:pt idx="1806">
                  <c:v>524.3381044412771</c:v>
                </c:pt>
                <c:pt idx="1807">
                  <c:v>399.40631411024691</c:v>
                </c:pt>
                <c:pt idx="1808">
                  <c:v>387.49785559993899</c:v>
                </c:pt>
                <c:pt idx="1809">
                  <c:v>425.39063755201113</c:v>
                </c:pt>
                <c:pt idx="1810">
                  <c:v>352.19051756333027</c:v>
                </c:pt>
                <c:pt idx="1811">
                  <c:v>351.42004316063901</c:v>
                </c:pt>
                <c:pt idx="1812">
                  <c:v>345.09769433535678</c:v>
                </c:pt>
                <c:pt idx="1813">
                  <c:v>343.82725478599701</c:v>
                </c:pt>
                <c:pt idx="1814">
                  <c:v>369.65546379169291</c:v>
                </c:pt>
                <c:pt idx="1815">
                  <c:v>347.19030185346662</c:v>
                </c:pt>
                <c:pt idx="1816">
                  <c:v>378.44167482542781</c:v>
                </c:pt>
                <c:pt idx="1817">
                  <c:v>358.25356768515041</c:v>
                </c:pt>
                <c:pt idx="1818">
                  <c:v>381.49790410382462</c:v>
                </c:pt>
                <c:pt idx="1819">
                  <c:v>364.3942890548123</c:v>
                </c:pt>
                <c:pt idx="1820">
                  <c:v>333.06434841844111</c:v>
                </c:pt>
                <c:pt idx="1821">
                  <c:v>338.55880417731709</c:v>
                </c:pt>
                <c:pt idx="1822">
                  <c:v>361.41759548875359</c:v>
                </c:pt>
                <c:pt idx="1823">
                  <c:v>326.76411150579997</c:v>
                </c:pt>
                <c:pt idx="1824">
                  <c:v>341.02923826645531</c:v>
                </c:pt>
                <c:pt idx="1825">
                  <c:v>334.4785217440708</c:v>
                </c:pt>
                <c:pt idx="1826">
                  <c:v>399.71801775580002</c:v>
                </c:pt>
                <c:pt idx="1827">
                  <c:v>379.68321454735769</c:v>
                </c:pt>
                <c:pt idx="1828">
                  <c:v>347.20316404770529</c:v>
                </c:pt>
                <c:pt idx="1829">
                  <c:v>346.87225536340611</c:v>
                </c:pt>
                <c:pt idx="1830">
                  <c:v>348.15988112617788</c:v>
                </c:pt>
                <c:pt idx="1831">
                  <c:v>346.18558688505379</c:v>
                </c:pt>
                <c:pt idx="1832">
                  <c:v>306.02140279591549</c:v>
                </c:pt>
                <c:pt idx="1833">
                  <c:v>316.56717418405572</c:v>
                </c:pt>
                <c:pt idx="1834">
                  <c:v>294.81356636302729</c:v>
                </c:pt>
                <c:pt idx="1835">
                  <c:v>296.26274849193351</c:v>
                </c:pt>
                <c:pt idx="1836">
                  <c:v>308.41582193369771</c:v>
                </c:pt>
                <c:pt idx="1837">
                  <c:v>308.79870317801209</c:v>
                </c:pt>
                <c:pt idx="1838">
                  <c:v>282.69695307467032</c:v>
                </c:pt>
                <c:pt idx="1839">
                  <c:v>288.68932817801209</c:v>
                </c:pt>
                <c:pt idx="1840">
                  <c:v>291.55579048412108</c:v>
                </c:pt>
                <c:pt idx="1841">
                  <c:v>283.41570307467032</c:v>
                </c:pt>
                <c:pt idx="1842">
                  <c:v>311.66817114391932</c:v>
                </c:pt>
                <c:pt idx="1843">
                  <c:v>341.08246236622801</c:v>
                </c:pt>
                <c:pt idx="1844">
                  <c:v>345.03622486196377</c:v>
                </c:pt>
                <c:pt idx="1845">
                  <c:v>307.3060857018076</c:v>
                </c:pt>
                <c:pt idx="1846">
                  <c:v>282.34041283603108</c:v>
                </c:pt>
                <c:pt idx="1847">
                  <c:v>272.47823021884358</c:v>
                </c:pt>
                <c:pt idx="1848">
                  <c:v>313.45514222487679</c:v>
                </c:pt>
                <c:pt idx="1849">
                  <c:v>304.57506185094019</c:v>
                </c:pt>
                <c:pt idx="1850">
                  <c:v>275.34348451003302</c:v>
                </c:pt>
                <c:pt idx="1851">
                  <c:v>277.37664330478111</c:v>
                </c:pt>
                <c:pt idx="1852">
                  <c:v>266.8980549187678</c:v>
                </c:pt>
                <c:pt idx="1853">
                  <c:v>260.57083821812768</c:v>
                </c:pt>
                <c:pt idx="1854">
                  <c:v>341.8095027082091</c:v>
                </c:pt>
                <c:pt idx="1855">
                  <c:v>310.74733197381329</c:v>
                </c:pt>
                <c:pt idx="1856">
                  <c:v>300.50528100009359</c:v>
                </c:pt>
                <c:pt idx="1857">
                  <c:v>305.58096009597051</c:v>
                </c:pt>
                <c:pt idx="1858">
                  <c:v>297.03713685378301</c:v>
                </c:pt>
                <c:pt idx="1859">
                  <c:v>263.69353831720531</c:v>
                </c:pt>
                <c:pt idx="1860">
                  <c:v>271.80242005690798</c:v>
                </c:pt>
                <c:pt idx="1861">
                  <c:v>290.86633205583411</c:v>
                </c:pt>
                <c:pt idx="1862">
                  <c:v>273.85246310057192</c:v>
                </c:pt>
                <c:pt idx="1863">
                  <c:v>269.59082482074319</c:v>
                </c:pt>
                <c:pt idx="1864">
                  <c:v>265.18267502174137</c:v>
                </c:pt>
                <c:pt idx="1865">
                  <c:v>280.0705258143625</c:v>
                </c:pt>
                <c:pt idx="1866">
                  <c:v>286.51467816521961</c:v>
                </c:pt>
                <c:pt idx="1867">
                  <c:v>262.02889533992692</c:v>
                </c:pt>
                <c:pt idx="1868">
                  <c:v>260.34077101357087</c:v>
                </c:pt>
                <c:pt idx="1869">
                  <c:v>308.11506798480571</c:v>
                </c:pt>
                <c:pt idx="1870">
                  <c:v>258.90943379658989</c:v>
                </c:pt>
                <c:pt idx="1871">
                  <c:v>259.55839619893362</c:v>
                </c:pt>
                <c:pt idx="1872">
                  <c:v>270.66163829019871</c:v>
                </c:pt>
                <c:pt idx="1873">
                  <c:v>242.43463408813719</c:v>
                </c:pt>
                <c:pt idx="1874">
                  <c:v>273.99960665525941</c:v>
                </c:pt>
                <c:pt idx="1875">
                  <c:v>300.48804467196862</c:v>
                </c:pt>
                <c:pt idx="1876">
                  <c:v>291.79991311762859</c:v>
                </c:pt>
                <c:pt idx="1877">
                  <c:v>272.73464356505758</c:v>
                </c:pt>
                <c:pt idx="1878">
                  <c:v>258.77851611654438</c:v>
                </c:pt>
                <c:pt idx="1879">
                  <c:v>242.96380214601501</c:v>
                </c:pt>
                <c:pt idx="1880">
                  <c:v>284.79516008459927</c:v>
                </c:pt>
                <c:pt idx="1881">
                  <c:v>439.10368638724299</c:v>
                </c:pt>
                <c:pt idx="1882">
                  <c:v>415.61562405839192</c:v>
                </c:pt>
                <c:pt idx="1883">
                  <c:v>383.85642413046293</c:v>
                </c:pt>
                <c:pt idx="1884">
                  <c:v>355.14938436589091</c:v>
                </c:pt>
                <c:pt idx="1885">
                  <c:v>349.99397263434832</c:v>
                </c:pt>
                <c:pt idx="1886">
                  <c:v>353.10191587616742</c:v>
                </c:pt>
                <c:pt idx="1887">
                  <c:v>365.43497878242778</c:v>
                </c:pt>
                <c:pt idx="1888">
                  <c:v>382.1372913715557</c:v>
                </c:pt>
                <c:pt idx="1889">
                  <c:v>378.14016275401019</c:v>
                </c:pt>
                <c:pt idx="1890">
                  <c:v>565.22745685567668</c:v>
                </c:pt>
                <c:pt idx="1891">
                  <c:v>628.53424011565767</c:v>
                </c:pt>
                <c:pt idx="1892">
                  <c:v>576.22687349135276</c:v>
                </c:pt>
                <c:pt idx="1893">
                  <c:v>522.60162725872601</c:v>
                </c:pt>
                <c:pt idx="1894">
                  <c:v>533.18914813726383</c:v>
                </c:pt>
                <c:pt idx="1895">
                  <c:v>492.63465208999969</c:v>
                </c:pt>
                <c:pt idx="1896">
                  <c:v>493.90799643162279</c:v>
                </c:pt>
                <c:pt idx="1897">
                  <c:v>492.91122904596739</c:v>
                </c:pt>
                <c:pt idx="1898">
                  <c:v>588.42138144657349</c:v>
                </c:pt>
                <c:pt idx="1899">
                  <c:v>553.10834964048536</c:v>
                </c:pt>
                <c:pt idx="1900">
                  <c:v>643.51464975519843</c:v>
                </c:pt>
                <c:pt idx="1901">
                  <c:v>733.89571200529201</c:v>
                </c:pt>
                <c:pt idx="1902">
                  <c:v>684.33586606705535</c:v>
                </c:pt>
                <c:pt idx="1903">
                  <c:v>584.52895366571261</c:v>
                </c:pt>
                <c:pt idx="1904">
                  <c:v>647.41445299917575</c:v>
                </c:pt>
                <c:pt idx="1905">
                  <c:v>694.15698085252802</c:v>
                </c:pt>
                <c:pt idx="1906">
                  <c:v>998.70517680581929</c:v>
                </c:pt>
                <c:pt idx="1907">
                  <c:v>961.0864735419425</c:v>
                </c:pt>
                <c:pt idx="1908">
                  <c:v>853.54728784197641</c:v>
                </c:pt>
                <c:pt idx="1909">
                  <c:v>779.65291286714148</c:v>
                </c:pt>
                <c:pt idx="1910">
                  <c:v>841.41633963916797</c:v>
                </c:pt>
                <c:pt idx="1911">
                  <c:v>899.31304487038369</c:v>
                </c:pt>
                <c:pt idx="1912">
                  <c:v>848.87375155607322</c:v>
                </c:pt>
                <c:pt idx="1913">
                  <c:v>829.4705009502361</c:v>
                </c:pt>
                <c:pt idx="1914">
                  <c:v>867.52322038809416</c:v>
                </c:pt>
                <c:pt idx="1915">
                  <c:v>904.41802774500502</c:v>
                </c:pt>
                <c:pt idx="1916">
                  <c:v>884.92599267077594</c:v>
                </c:pt>
                <c:pt idx="1917">
                  <c:v>860.32841158766041</c:v>
                </c:pt>
                <c:pt idx="1918">
                  <c:v>890.86347066258463</c:v>
                </c:pt>
                <c:pt idx="1919">
                  <c:v>1098.5810671136869</c:v>
                </c:pt>
                <c:pt idx="1920">
                  <c:v>947.49473528585713</c:v>
                </c:pt>
                <c:pt idx="1921">
                  <c:v>878.78080464695961</c:v>
                </c:pt>
                <c:pt idx="1922">
                  <c:v>880.5086570755733</c:v>
                </c:pt>
                <c:pt idx="1923">
                  <c:v>859.66092404786127</c:v>
                </c:pt>
                <c:pt idx="1924">
                  <c:v>906.13191677339148</c:v>
                </c:pt>
                <c:pt idx="1925">
                  <c:v>1078.7855711839779</c:v>
                </c:pt>
                <c:pt idx="1926">
                  <c:v>961.06608104257521</c:v>
                </c:pt>
                <c:pt idx="1927">
                  <c:v>797.43947950524012</c:v>
                </c:pt>
                <c:pt idx="1928">
                  <c:v>831.00654188057729</c:v>
                </c:pt>
                <c:pt idx="1929">
                  <c:v>871.55119616323839</c:v>
                </c:pt>
                <c:pt idx="1930">
                  <c:v>855.2967343311966</c:v>
                </c:pt>
                <c:pt idx="1931">
                  <c:v>901.88564038872687</c:v>
                </c:pt>
                <c:pt idx="1932">
                  <c:v>973.9402311948254</c:v>
                </c:pt>
                <c:pt idx="1933">
                  <c:v>916.0611101973102</c:v>
                </c:pt>
                <c:pt idx="1934">
                  <c:v>1019.9806968653101</c:v>
                </c:pt>
                <c:pt idx="1935">
                  <c:v>1040.618841107856</c:v>
                </c:pt>
                <c:pt idx="1936">
                  <c:v>1056.9830955521361</c:v>
                </c:pt>
                <c:pt idx="1937">
                  <c:v>1282.6083964077191</c:v>
                </c:pt>
                <c:pt idx="1938">
                  <c:v>1603.793681338647</c:v>
                </c:pt>
                <c:pt idx="1939">
                  <c:v>1557.9321057048021</c:v>
                </c:pt>
                <c:pt idx="1940">
                  <c:v>1339.7536557490259</c:v>
                </c:pt>
                <c:pt idx="1941">
                  <c:v>1410.8049803636659</c:v>
                </c:pt>
                <c:pt idx="1942">
                  <c:v>1382.884230335238</c:v>
                </c:pt>
                <c:pt idx="1943">
                  <c:v>1323.156541901317</c:v>
                </c:pt>
                <c:pt idx="1944">
                  <c:v>1254.663403382533</c:v>
                </c:pt>
                <c:pt idx="1945">
                  <c:v>1312.504011855304</c:v>
                </c:pt>
                <c:pt idx="1946">
                  <c:v>1369.0014821024199</c:v>
                </c:pt>
                <c:pt idx="1947">
                  <c:v>1242.518238329257</c:v>
                </c:pt>
                <c:pt idx="1948">
                  <c:v>1121.7346503533479</c:v>
                </c:pt>
                <c:pt idx="1949">
                  <c:v>1088.3882551200261</c:v>
                </c:pt>
                <c:pt idx="1950">
                  <c:v>1097.295100534446</c:v>
                </c:pt>
                <c:pt idx="1951">
                  <c:v>1071.0895739605751</c:v>
                </c:pt>
                <c:pt idx="1952">
                  <c:v>1088.8374041633631</c:v>
                </c:pt>
                <c:pt idx="1953">
                  <c:v>1157.076696515325</c:v>
                </c:pt>
                <c:pt idx="1954">
                  <c:v>1139.794237694992</c:v>
                </c:pt>
                <c:pt idx="1955">
                  <c:v>1220.394214891757</c:v>
                </c:pt>
                <c:pt idx="1956">
                  <c:v>1117.505199922924</c:v>
                </c:pt>
                <c:pt idx="1957">
                  <c:v>1091.1374080127571</c:v>
                </c:pt>
                <c:pt idx="1958">
                  <c:v>1083.354168904772</c:v>
                </c:pt>
                <c:pt idx="1959">
                  <c:v>1073.621063436022</c:v>
                </c:pt>
                <c:pt idx="1960">
                  <c:v>969.83451253010924</c:v>
                </c:pt>
                <c:pt idx="1961">
                  <c:v>1033.91987356953</c:v>
                </c:pt>
                <c:pt idx="1962">
                  <c:v>1055.4661024022871</c:v>
                </c:pt>
                <c:pt idx="1963">
                  <c:v>1168.1692274022871</c:v>
                </c:pt>
                <c:pt idx="1964">
                  <c:v>1238.1510300972841</c:v>
                </c:pt>
                <c:pt idx="1965">
                  <c:v>1327.922119997889</c:v>
                </c:pt>
                <c:pt idx="1966">
                  <c:v>1410.5245172411919</c:v>
                </c:pt>
                <c:pt idx="1967">
                  <c:v>1387.9719402710109</c:v>
                </c:pt>
                <c:pt idx="1968">
                  <c:v>1610.110600597829</c:v>
                </c:pt>
                <c:pt idx="1969">
                  <c:v>1595.47203826187</c:v>
                </c:pt>
                <c:pt idx="1970">
                  <c:v>1503.4219245388249</c:v>
                </c:pt>
                <c:pt idx="1971">
                  <c:v>1462.0732163921359</c:v>
                </c:pt>
                <c:pt idx="1972">
                  <c:v>1502.6831778108101</c:v>
                </c:pt>
                <c:pt idx="1973">
                  <c:v>1569.276613482348</c:v>
                </c:pt>
                <c:pt idx="1974">
                  <c:v>1539.705595547711</c:v>
                </c:pt>
                <c:pt idx="1975">
                  <c:v>1727.9866500886469</c:v>
                </c:pt>
                <c:pt idx="1976">
                  <c:v>1776.855913432438</c:v>
                </c:pt>
                <c:pt idx="1977">
                  <c:v>1778.1935888287489</c:v>
                </c:pt>
                <c:pt idx="1978">
                  <c:v>1731.519945095806</c:v>
                </c:pt>
                <c:pt idx="1979">
                  <c:v>1653.663553904348</c:v>
                </c:pt>
                <c:pt idx="1980">
                  <c:v>2122.988032087464</c:v>
                </c:pt>
                <c:pt idx="1981">
                  <c:v>2142.8002111691271</c:v>
                </c:pt>
                <c:pt idx="1982">
                  <c:v>2266.3473245356622</c:v>
                </c:pt>
                <c:pt idx="1983">
                  <c:v>1905.6989944619611</c:v>
                </c:pt>
                <c:pt idx="1984">
                  <c:v>1887.185193612904</c:v>
                </c:pt>
                <c:pt idx="1985">
                  <c:v>2016.1459200682191</c:v>
                </c:pt>
                <c:pt idx="1986">
                  <c:v>2094.082324489757</c:v>
                </c:pt>
                <c:pt idx="1987">
                  <c:v>2147.897237465244</c:v>
                </c:pt>
                <c:pt idx="1988">
                  <c:v>2022.839267706991</c:v>
                </c:pt>
                <c:pt idx="1989">
                  <c:v>1994.5251663369611</c:v>
                </c:pt>
                <c:pt idx="1990">
                  <c:v>2000.6087610493089</c:v>
                </c:pt>
                <c:pt idx="1991">
                  <c:v>1813.001661682734</c:v>
                </c:pt>
                <c:pt idx="1992">
                  <c:v>1768.015999159991</c:v>
                </c:pt>
                <c:pt idx="1993">
                  <c:v>1798.0150993752029</c:v>
                </c:pt>
                <c:pt idx="1994">
                  <c:v>1611.4918378992529</c:v>
                </c:pt>
                <c:pt idx="1995">
                  <c:v>1482.74122449334</c:v>
                </c:pt>
                <c:pt idx="1996">
                  <c:v>1524.213165350609</c:v>
                </c:pt>
                <c:pt idx="1997">
                  <c:v>1588.3846193701499</c:v>
                </c:pt>
                <c:pt idx="1998">
                  <c:v>1661.0771732483929</c:v>
                </c:pt>
                <c:pt idx="1999">
                  <c:v>1501.4500135558401</c:v>
                </c:pt>
                <c:pt idx="2000">
                  <c:v>1439.781698343787</c:v>
                </c:pt>
                <c:pt idx="2001">
                  <c:v>1474.9595478853551</c:v>
                </c:pt>
                <c:pt idx="2002">
                  <c:v>1626.6657129276809</c:v>
                </c:pt>
                <c:pt idx="2003">
                  <c:v>1696.9586612803171</c:v>
                </c:pt>
                <c:pt idx="2004">
                  <c:v>1721.873601243045</c:v>
                </c:pt>
                <c:pt idx="2005">
                  <c:v>1821.158810023999</c:v>
                </c:pt>
                <c:pt idx="2006">
                  <c:v>1865.213963002014</c:v>
                </c:pt>
                <c:pt idx="2007">
                  <c:v>1845.3092541423021</c:v>
                </c:pt>
                <c:pt idx="2008">
                  <c:v>1825.56165764087</c:v>
                </c:pt>
                <c:pt idx="2009">
                  <c:v>1786.8273831841659</c:v>
                </c:pt>
                <c:pt idx="2010">
                  <c:v>1819.9937068823631</c:v>
                </c:pt>
                <c:pt idx="2011">
                  <c:v>1800.785230704802</c:v>
                </c:pt>
                <c:pt idx="2012">
                  <c:v>1908.965850604355</c:v>
                </c:pt>
                <c:pt idx="2013">
                  <c:v>1754.190131508795</c:v>
                </c:pt>
                <c:pt idx="2014">
                  <c:v>1786.47296955251</c:v>
                </c:pt>
                <c:pt idx="2015">
                  <c:v>1827.0360625610599</c:v>
                </c:pt>
                <c:pt idx="2016">
                  <c:v>1786.2053013234829</c:v>
                </c:pt>
                <c:pt idx="2017">
                  <c:v>1688.0325602623741</c:v>
                </c:pt>
                <c:pt idx="2018">
                  <c:v>1660.593266948063</c:v>
                </c:pt>
                <c:pt idx="2019">
                  <c:v>1789.027530484324</c:v>
                </c:pt>
                <c:pt idx="2020">
                  <c:v>1757.4945085297261</c:v>
                </c:pt>
                <c:pt idx="2021">
                  <c:v>1622.626881241991</c:v>
                </c:pt>
                <c:pt idx="2022">
                  <c:v>1579.7422972685681</c:v>
                </c:pt>
                <c:pt idx="2023">
                  <c:v>1571.5366256538441</c:v>
                </c:pt>
                <c:pt idx="2024">
                  <c:v>1640.6894941492531</c:v>
                </c:pt>
                <c:pt idx="2025">
                  <c:v>1603.2413306641629</c:v>
                </c:pt>
                <c:pt idx="2026">
                  <c:v>1575.3083906336281</c:v>
                </c:pt>
                <c:pt idx="2027">
                  <c:v>1522.939004905654</c:v>
                </c:pt>
                <c:pt idx="2028">
                  <c:v>1436.4591453775629</c:v>
                </c:pt>
                <c:pt idx="2029">
                  <c:v>1499.1455976648781</c:v>
                </c:pt>
                <c:pt idx="2030">
                  <c:v>1571.42231468265</c:v>
                </c:pt>
                <c:pt idx="2031">
                  <c:v>1711.929290368086</c:v>
                </c:pt>
                <c:pt idx="2032">
                  <c:v>1876.6608914953169</c:v>
                </c:pt>
                <c:pt idx="2033">
                  <c:v>1902.6002644743851</c:v>
                </c:pt>
                <c:pt idx="2034">
                  <c:v>2115.2418729613701</c:v>
                </c:pt>
                <c:pt idx="2035">
                  <c:v>1820.057046918582</c:v>
                </c:pt>
                <c:pt idx="2036">
                  <c:v>1639.884178473503</c:v>
                </c:pt>
                <c:pt idx="2037">
                  <c:v>1649.8685653562941</c:v>
                </c:pt>
                <c:pt idx="2038">
                  <c:v>1590.08130242587</c:v>
                </c:pt>
                <c:pt idx="2039">
                  <c:v>1529.1697420430371</c:v>
                </c:pt>
                <c:pt idx="2040">
                  <c:v>1458.832470598041</c:v>
                </c:pt>
                <c:pt idx="2041">
                  <c:v>1431.3227557258631</c:v>
                </c:pt>
                <c:pt idx="2042">
                  <c:v>1387.768732384598</c:v>
                </c:pt>
                <c:pt idx="2043">
                  <c:v>1369.5842303352381</c:v>
                </c:pt>
                <c:pt idx="2044">
                  <c:v>1306.578382361856</c:v>
                </c:pt>
                <c:pt idx="2045">
                  <c:v>1265.6520360528939</c:v>
                </c:pt>
                <c:pt idx="2046">
                  <c:v>1276.6556882041741</c:v>
                </c:pt>
                <c:pt idx="2047">
                  <c:v>1269.2427975791741</c:v>
                </c:pt>
                <c:pt idx="2048">
                  <c:v>1298.469076587344</c:v>
                </c:pt>
                <c:pt idx="2049">
                  <c:v>1293.3405505230751</c:v>
                </c:pt>
                <c:pt idx="2050">
                  <c:v>1315.4418679201019</c:v>
                </c:pt>
                <c:pt idx="2051">
                  <c:v>1299.2686750419009</c:v>
                </c:pt>
                <c:pt idx="2052">
                  <c:v>1307.390763345893</c:v>
                </c:pt>
                <c:pt idx="2053">
                  <c:v>1283.707834235802</c:v>
                </c:pt>
                <c:pt idx="2054">
                  <c:v>1275.635559615057</c:v>
                </c:pt>
                <c:pt idx="2055">
                  <c:v>1278.086192455984</c:v>
                </c:pt>
                <c:pt idx="2056">
                  <c:v>1286.6690443071891</c:v>
                </c:pt>
                <c:pt idx="2057">
                  <c:v>1242.619633612909</c:v>
                </c:pt>
                <c:pt idx="2058">
                  <c:v>1261.7591469676511</c:v>
                </c:pt>
                <c:pt idx="2059">
                  <c:v>1323.7734222904689</c:v>
                </c:pt>
                <c:pt idx="2060">
                  <c:v>1355.109543701351</c:v>
                </c:pt>
                <c:pt idx="2061">
                  <c:v>1364.4425590660751</c:v>
                </c:pt>
                <c:pt idx="2062">
                  <c:v>1396.278846396347</c:v>
                </c:pt>
                <c:pt idx="2063">
                  <c:v>1371.041969760355</c:v>
                </c:pt>
                <c:pt idx="2064">
                  <c:v>1285.9050780199159</c:v>
                </c:pt>
                <c:pt idx="2065">
                  <c:v>1308.647752838817</c:v>
                </c:pt>
                <c:pt idx="2066">
                  <c:v>1334.8184834322301</c:v>
                </c:pt>
                <c:pt idx="2067">
                  <c:v>1324.6904565696541</c:v>
                </c:pt>
                <c:pt idx="2068">
                  <c:v>1311.4359369137419</c:v>
                </c:pt>
                <c:pt idx="2069">
                  <c:v>1312.8850086981929</c:v>
                </c:pt>
                <c:pt idx="2070">
                  <c:v>1154.3852386967189</c:v>
                </c:pt>
                <c:pt idx="2071">
                  <c:v>1110.5413142627569</c:v>
                </c:pt>
                <c:pt idx="2072">
                  <c:v>1112.249479480075</c:v>
                </c:pt>
                <c:pt idx="2073">
                  <c:v>1015.070008652287</c:v>
                </c:pt>
                <c:pt idx="2074">
                  <c:v>977.85647426591618</c:v>
                </c:pt>
                <c:pt idx="2075">
                  <c:v>919.29619337242741</c:v>
                </c:pt>
                <c:pt idx="2076">
                  <c:v>895.73129533408098</c:v>
                </c:pt>
                <c:pt idx="2077">
                  <c:v>895.92524514445404</c:v>
                </c:pt>
                <c:pt idx="2078">
                  <c:v>963.49751189910739</c:v>
                </c:pt>
                <c:pt idx="2079">
                  <c:v>950.14510936288764</c:v>
                </c:pt>
                <c:pt idx="2080">
                  <c:v>882.32554003790108</c:v>
                </c:pt>
                <c:pt idx="2081">
                  <c:v>826.22790562878743</c:v>
                </c:pt>
                <c:pt idx="2082">
                  <c:v>755.35446105773826</c:v>
                </c:pt>
                <c:pt idx="2083">
                  <c:v>720.9404817580205</c:v>
                </c:pt>
                <c:pt idx="2084">
                  <c:v>727.48214965896364</c:v>
                </c:pt>
                <c:pt idx="2085">
                  <c:v>733.24541147394848</c:v>
                </c:pt>
                <c:pt idx="2086">
                  <c:v>722.34160288019848</c:v>
                </c:pt>
                <c:pt idx="2087">
                  <c:v>679.89052962379697</c:v>
                </c:pt>
                <c:pt idx="2088">
                  <c:v>646.66806065289927</c:v>
                </c:pt>
                <c:pt idx="2089">
                  <c:v>593.70209931624584</c:v>
                </c:pt>
                <c:pt idx="2090">
                  <c:v>664.0345272999466</c:v>
                </c:pt>
                <c:pt idx="2091">
                  <c:v>624.77337392277809</c:v>
                </c:pt>
                <c:pt idx="2092">
                  <c:v>607.07593932403756</c:v>
                </c:pt>
                <c:pt idx="2093">
                  <c:v>567.48244036840686</c:v>
                </c:pt>
                <c:pt idx="2094">
                  <c:v>572.1075823549088</c:v>
                </c:pt>
                <c:pt idx="2095">
                  <c:v>590.7380755189713</c:v>
                </c:pt>
                <c:pt idx="2096">
                  <c:v>513.61971710631985</c:v>
                </c:pt>
                <c:pt idx="2097">
                  <c:v>442.43718857932362</c:v>
                </c:pt>
                <c:pt idx="2098">
                  <c:v>438.46478787156599</c:v>
                </c:pt>
                <c:pt idx="2099">
                  <c:v>480.56622332220633</c:v>
                </c:pt>
                <c:pt idx="2100">
                  <c:v>455.02249275722141</c:v>
                </c:pt>
                <c:pt idx="2101">
                  <c:v>441.48785370040702</c:v>
                </c:pt>
                <c:pt idx="2102">
                  <c:v>477.51871307540699</c:v>
                </c:pt>
                <c:pt idx="2103">
                  <c:v>441.19414899300739</c:v>
                </c:pt>
                <c:pt idx="2104">
                  <c:v>384.24057506296202</c:v>
                </c:pt>
                <c:pt idx="2105">
                  <c:v>349.46114214285592</c:v>
                </c:pt>
                <c:pt idx="2106">
                  <c:v>355.63988970144959</c:v>
                </c:pt>
                <c:pt idx="2107">
                  <c:v>353.12165785698369</c:v>
                </c:pt>
                <c:pt idx="2108">
                  <c:v>374.75433110059259</c:v>
                </c:pt>
                <c:pt idx="2109">
                  <c:v>1270.108452651873</c:v>
                </c:pt>
                <c:pt idx="2110">
                  <c:v>911.25800755048124</c:v>
                </c:pt>
                <c:pt idx="2111">
                  <c:v>640.02253695127888</c:v>
                </c:pt>
                <c:pt idx="2112">
                  <c:v>580.50041410782433</c:v>
                </c:pt>
                <c:pt idx="2113">
                  <c:v>608.42391103215311</c:v>
                </c:pt>
                <c:pt idx="2114">
                  <c:v>676.80216548738417</c:v>
                </c:pt>
                <c:pt idx="2115">
                  <c:v>635.97514506159246</c:v>
                </c:pt>
                <c:pt idx="2116">
                  <c:v>551.71519954240875</c:v>
                </c:pt>
                <c:pt idx="2117">
                  <c:v>474.05652355447512</c:v>
                </c:pt>
                <c:pt idx="2118">
                  <c:v>393.71032861270061</c:v>
                </c:pt>
                <c:pt idx="2119">
                  <c:v>385.31332479557841</c:v>
                </c:pt>
                <c:pt idx="2120">
                  <c:v>430.3666871893937</c:v>
                </c:pt>
                <c:pt idx="2121">
                  <c:v>354.68505973377353</c:v>
                </c:pt>
                <c:pt idx="2122">
                  <c:v>366.37639274158602</c:v>
                </c:pt>
                <c:pt idx="2123">
                  <c:v>359.10125171743272</c:v>
                </c:pt>
                <c:pt idx="2124">
                  <c:v>336.44412779022991</c:v>
                </c:pt>
                <c:pt idx="2125">
                  <c:v>341.23689175080949</c:v>
                </c:pt>
                <c:pt idx="2126">
                  <c:v>360.60850590528008</c:v>
                </c:pt>
                <c:pt idx="2127">
                  <c:v>343.91035141593551</c:v>
                </c:pt>
                <c:pt idx="2128">
                  <c:v>483.04588786203658</c:v>
                </c:pt>
                <c:pt idx="2129">
                  <c:v>446.78118223877442</c:v>
                </c:pt>
                <c:pt idx="2130">
                  <c:v>398.79576658676768</c:v>
                </c:pt>
                <c:pt idx="2131">
                  <c:v>326.10598804555758</c:v>
                </c:pt>
                <c:pt idx="2132">
                  <c:v>273.85922949352869</c:v>
                </c:pt>
                <c:pt idx="2133">
                  <c:v>315.39392894220532</c:v>
                </c:pt>
                <c:pt idx="2134">
                  <c:v>331.788406385033</c:v>
                </c:pt>
                <c:pt idx="2135">
                  <c:v>267.1330230842517</c:v>
                </c:pt>
                <c:pt idx="2136">
                  <c:v>245.71439178115941</c:v>
                </c:pt>
                <c:pt idx="2137">
                  <c:v>249.7100311408924</c:v>
                </c:pt>
                <c:pt idx="2138">
                  <c:v>263.01427131648938</c:v>
                </c:pt>
                <c:pt idx="2139">
                  <c:v>326.36928342728589</c:v>
                </c:pt>
                <c:pt idx="2140">
                  <c:v>333.30556770320823</c:v>
                </c:pt>
                <c:pt idx="2141">
                  <c:v>293.32955949866181</c:v>
                </c:pt>
                <c:pt idx="2142">
                  <c:v>246.5322888946144</c:v>
                </c:pt>
                <c:pt idx="2143">
                  <c:v>258.99384670427162</c:v>
                </c:pt>
                <c:pt idx="2144">
                  <c:v>260.47367073055187</c:v>
                </c:pt>
                <c:pt idx="2145">
                  <c:v>249.26747003985119</c:v>
                </c:pt>
                <c:pt idx="2146">
                  <c:v>277.68453049049128</c:v>
                </c:pt>
                <c:pt idx="2147">
                  <c:v>281.8383684773512</c:v>
                </c:pt>
                <c:pt idx="2148">
                  <c:v>281.06353937578871</c:v>
                </c:pt>
                <c:pt idx="2149">
                  <c:v>281.38620060483612</c:v>
                </c:pt>
                <c:pt idx="2150">
                  <c:v>297.02974308530469</c:v>
                </c:pt>
                <c:pt idx="2151">
                  <c:v>302.02787846387389</c:v>
                </c:pt>
                <c:pt idx="2152">
                  <c:v>291.72740560094019</c:v>
                </c:pt>
                <c:pt idx="2153">
                  <c:v>280.13518967017887</c:v>
                </c:pt>
                <c:pt idx="2154">
                  <c:v>271.13770479979058</c:v>
                </c:pt>
                <c:pt idx="2155">
                  <c:v>267.1521967948209</c:v>
                </c:pt>
                <c:pt idx="2156">
                  <c:v>255.55886456399421</c:v>
                </c:pt>
                <c:pt idx="2157">
                  <c:v>256.40604473977538</c:v>
                </c:pt>
                <c:pt idx="2158">
                  <c:v>259.59219698729061</c:v>
                </c:pt>
                <c:pt idx="2159">
                  <c:v>265.21343497272898</c:v>
                </c:pt>
                <c:pt idx="2160">
                  <c:v>260.03091817158992</c:v>
                </c:pt>
                <c:pt idx="2161">
                  <c:v>267.90453331683688</c:v>
                </c:pt>
                <c:pt idx="2162">
                  <c:v>285.32338498978589</c:v>
                </c:pt>
                <c:pt idx="2163">
                  <c:v>272.81530393509843</c:v>
                </c:pt>
                <c:pt idx="2164">
                  <c:v>281.83285539709931</c:v>
                </c:pt>
                <c:pt idx="2165">
                  <c:v>263.78124952919592</c:v>
                </c:pt>
                <c:pt idx="2166">
                  <c:v>259.50700138608602</c:v>
                </c:pt>
                <c:pt idx="2167">
                  <c:v>256.74485812010312</c:v>
                </c:pt>
                <c:pt idx="2168">
                  <c:v>258.28299738360118</c:v>
                </c:pt>
                <c:pt idx="2169">
                  <c:v>259.43250460447808</c:v>
                </c:pt>
                <c:pt idx="2170">
                  <c:v>258.0043090924014</c:v>
                </c:pt>
                <c:pt idx="2171">
                  <c:v>253.607826966338</c:v>
                </c:pt>
                <c:pt idx="2172">
                  <c:v>245.94501006469969</c:v>
                </c:pt>
                <c:pt idx="2173">
                  <c:v>243.33927773905961</c:v>
                </c:pt>
                <c:pt idx="2174">
                  <c:v>233.657927833873</c:v>
                </c:pt>
                <c:pt idx="2175">
                  <c:v>239.54265683777919</c:v>
                </c:pt>
                <c:pt idx="2176">
                  <c:v>237.34812558777921</c:v>
                </c:pt>
                <c:pt idx="2177">
                  <c:v>279.5093754915444</c:v>
                </c:pt>
                <c:pt idx="2178">
                  <c:v>246.53188798728019</c:v>
                </c:pt>
                <c:pt idx="2179">
                  <c:v>226.30966942264291</c:v>
                </c:pt>
                <c:pt idx="2180">
                  <c:v>218.8180095550974</c:v>
                </c:pt>
                <c:pt idx="2181">
                  <c:v>227.69507431114101</c:v>
                </c:pt>
                <c:pt idx="2182">
                  <c:v>260.04422929587389</c:v>
                </c:pt>
                <c:pt idx="2183">
                  <c:v>250.84773094608039</c:v>
                </c:pt>
                <c:pt idx="2184">
                  <c:v>223.22886337364099</c:v>
                </c:pt>
                <c:pt idx="2185">
                  <c:v>214.339984460284</c:v>
                </c:pt>
                <c:pt idx="2186">
                  <c:v>214.72950311831329</c:v>
                </c:pt>
                <c:pt idx="2187">
                  <c:v>216.1408240153294</c:v>
                </c:pt>
                <c:pt idx="2188">
                  <c:v>224.502007904891</c:v>
                </c:pt>
                <c:pt idx="2189">
                  <c:v>246.0098027376381</c:v>
                </c:pt>
                <c:pt idx="2190">
                  <c:v>239.24695821065239</c:v>
                </c:pt>
                <c:pt idx="2191">
                  <c:v>241.6491848693872</c:v>
                </c:pt>
                <c:pt idx="2192">
                  <c:v>290.66874808567309</c:v>
                </c:pt>
                <c:pt idx="2193">
                  <c:v>273.99475179234639</c:v>
                </c:pt>
                <c:pt idx="2194">
                  <c:v>279.07452923943828</c:v>
                </c:pt>
                <c:pt idx="2195">
                  <c:v>270.91971966912581</c:v>
                </c:pt>
                <c:pt idx="2196">
                  <c:v>257.39121673233132</c:v>
                </c:pt>
                <c:pt idx="2197">
                  <c:v>258.72834827245731</c:v>
                </c:pt>
                <c:pt idx="2198">
                  <c:v>274.66384407039573</c:v>
                </c:pt>
                <c:pt idx="2199">
                  <c:v>279.6598374340349</c:v>
                </c:pt>
                <c:pt idx="2200">
                  <c:v>317.04507961442789</c:v>
                </c:pt>
                <c:pt idx="2201">
                  <c:v>311.26036233637859</c:v>
                </c:pt>
                <c:pt idx="2202">
                  <c:v>334.90468060662579</c:v>
                </c:pt>
                <c:pt idx="2203">
                  <c:v>301.66180453382839</c:v>
                </c:pt>
                <c:pt idx="2204">
                  <c:v>285.52621830762388</c:v>
                </c:pt>
                <c:pt idx="2205">
                  <c:v>295.67988089817322</c:v>
                </c:pt>
                <c:pt idx="2206">
                  <c:v>293.76695317090508</c:v>
                </c:pt>
                <c:pt idx="2207">
                  <c:v>292.70485423517408</c:v>
                </c:pt>
                <c:pt idx="2208">
                  <c:v>280.35869671990707</c:v>
                </c:pt>
                <c:pt idx="2209">
                  <c:v>286.09721488254809</c:v>
                </c:pt>
                <c:pt idx="2210">
                  <c:v>272.72892200292603</c:v>
                </c:pt>
                <c:pt idx="2211">
                  <c:v>248.7104360597404</c:v>
                </c:pt>
                <c:pt idx="2212">
                  <c:v>369.1470719336977</c:v>
                </c:pt>
                <c:pt idx="2213">
                  <c:v>424.20790937157648</c:v>
                </c:pt>
                <c:pt idx="2214">
                  <c:v>303.84212760486719</c:v>
                </c:pt>
                <c:pt idx="2215">
                  <c:v>290.96015064321392</c:v>
                </c:pt>
                <c:pt idx="2216">
                  <c:v>283.98398149832462</c:v>
                </c:pt>
                <c:pt idx="2217">
                  <c:v>279.0431028807792</c:v>
                </c:pt>
                <c:pt idx="2218">
                  <c:v>287.52021694612199</c:v>
                </c:pt>
                <c:pt idx="2219">
                  <c:v>302.74373170500832</c:v>
                </c:pt>
                <c:pt idx="2220">
                  <c:v>292.91018228526019</c:v>
                </c:pt>
                <c:pt idx="2221">
                  <c:v>313.65369312368261</c:v>
                </c:pt>
                <c:pt idx="2222">
                  <c:v>321.2067060114648</c:v>
                </c:pt>
                <c:pt idx="2223">
                  <c:v>322.34912817516931</c:v>
                </c:pt>
                <c:pt idx="2224">
                  <c:v>299.84059867161062</c:v>
                </c:pt>
                <c:pt idx="2225">
                  <c:v>300.82534935946859</c:v>
                </c:pt>
                <c:pt idx="2226">
                  <c:v>293.70649945428198</c:v>
                </c:pt>
                <c:pt idx="2227">
                  <c:v>310.08119925754812</c:v>
                </c:pt>
                <c:pt idx="2228">
                  <c:v>297.02653167373751</c:v>
                </c:pt>
                <c:pt idx="2229">
                  <c:v>300.69307445001778</c:v>
                </c:pt>
                <c:pt idx="2230">
                  <c:v>324.4206315040102</c:v>
                </c:pt>
                <c:pt idx="2231">
                  <c:v>335.86718366097608</c:v>
                </c:pt>
                <c:pt idx="2232">
                  <c:v>321.722804836747</c:v>
                </c:pt>
                <c:pt idx="2233">
                  <c:v>293.15311906897432</c:v>
                </c:pt>
                <c:pt idx="2234">
                  <c:v>302.96180822628781</c:v>
                </c:pt>
                <c:pt idx="2235">
                  <c:v>318.2921359521344</c:v>
                </c:pt>
                <c:pt idx="2236">
                  <c:v>285.12737765135307</c:v>
                </c:pt>
                <c:pt idx="2237">
                  <c:v>314.41394092123193</c:v>
                </c:pt>
                <c:pt idx="2238">
                  <c:v>303.21406572165529</c:v>
                </c:pt>
                <c:pt idx="2239">
                  <c:v>258.91692939495158</c:v>
                </c:pt>
                <c:pt idx="2240">
                  <c:v>269.74911660624713</c:v>
                </c:pt>
                <c:pt idx="2241">
                  <c:v>243.2825715810302</c:v>
                </c:pt>
                <c:pt idx="2242">
                  <c:v>238.7392510760605</c:v>
                </c:pt>
                <c:pt idx="2243">
                  <c:v>284.79785012934741</c:v>
                </c:pt>
                <c:pt idx="2244">
                  <c:v>319.01887867055763</c:v>
                </c:pt>
                <c:pt idx="2245">
                  <c:v>286.07195949724041</c:v>
                </c:pt>
                <c:pt idx="2246">
                  <c:v>321.06407150611642</c:v>
                </c:pt>
                <c:pt idx="2247">
                  <c:v>285.66485146952829</c:v>
                </c:pt>
                <c:pt idx="2248">
                  <c:v>303.54372559630758</c:v>
                </c:pt>
                <c:pt idx="2249">
                  <c:v>271.02643096313722</c:v>
                </c:pt>
                <c:pt idx="2250">
                  <c:v>277.76867949829352</c:v>
                </c:pt>
                <c:pt idx="2251">
                  <c:v>306.93989483743172</c:v>
                </c:pt>
                <c:pt idx="2252">
                  <c:v>291.64501054587402</c:v>
                </c:pt>
                <c:pt idx="2253">
                  <c:v>335.92834746704352</c:v>
                </c:pt>
                <c:pt idx="2254">
                  <c:v>291.93461015524889</c:v>
                </c:pt>
                <c:pt idx="2255">
                  <c:v>297.55945371277932</c:v>
                </c:pt>
                <c:pt idx="2256">
                  <c:v>304.73497540383801</c:v>
                </c:pt>
                <c:pt idx="2257">
                  <c:v>287.374581435783</c:v>
                </c:pt>
                <c:pt idx="2258">
                  <c:v>319.53838695001781</c:v>
                </c:pt>
                <c:pt idx="2259">
                  <c:v>409.7024346801806</c:v>
                </c:pt>
                <c:pt idx="2260">
                  <c:v>413.53942792626401</c:v>
                </c:pt>
                <c:pt idx="2261">
                  <c:v>679.99109517430338</c:v>
                </c:pt>
                <c:pt idx="2262">
                  <c:v>740.39963672795875</c:v>
                </c:pt>
                <c:pt idx="2263">
                  <c:v>655.43574640261409</c:v>
                </c:pt>
                <c:pt idx="2264">
                  <c:v>604.17500260428642</c:v>
                </c:pt>
                <c:pt idx="2265">
                  <c:v>493.23031088474778</c:v>
                </c:pt>
                <c:pt idx="2266">
                  <c:v>596.08338674275342</c:v>
                </c:pt>
                <c:pt idx="2267">
                  <c:v>606.90550234785383</c:v>
                </c:pt>
                <c:pt idx="2268">
                  <c:v>626.85214766319666</c:v>
                </c:pt>
                <c:pt idx="2269">
                  <c:v>552.56812280733868</c:v>
                </c:pt>
                <c:pt idx="2270">
                  <c:v>506.03445276080089</c:v>
                </c:pt>
                <c:pt idx="2271">
                  <c:v>473.42021582683878</c:v>
                </c:pt>
                <c:pt idx="2272">
                  <c:v>440.46118487265028</c:v>
                </c:pt>
                <c:pt idx="2273">
                  <c:v>431.44797059920239</c:v>
                </c:pt>
                <c:pt idx="2274">
                  <c:v>482.86336189784629</c:v>
                </c:pt>
                <c:pt idx="2275">
                  <c:v>454.96025135381421</c:v>
                </c:pt>
                <c:pt idx="2276">
                  <c:v>907.17537735053611</c:v>
                </c:pt>
                <c:pt idx="2277">
                  <c:v>1083.959417153907</c:v>
                </c:pt>
                <c:pt idx="2278">
                  <c:v>800.8140577297379</c:v>
                </c:pt>
                <c:pt idx="2279">
                  <c:v>728.80992708799749</c:v>
                </c:pt>
                <c:pt idx="2280">
                  <c:v>712.87903028649009</c:v>
                </c:pt>
                <c:pt idx="2281">
                  <c:v>706.23552635181204</c:v>
                </c:pt>
                <c:pt idx="2282">
                  <c:v>719.38277061709982</c:v>
                </c:pt>
                <c:pt idx="2283">
                  <c:v>682.0846981983841</c:v>
                </c:pt>
                <c:pt idx="2284">
                  <c:v>673.35718001442194</c:v>
                </c:pt>
                <c:pt idx="2285">
                  <c:v>751.72345392214538</c:v>
                </c:pt>
                <c:pt idx="2286">
                  <c:v>772.75409662493325</c:v>
                </c:pt>
                <c:pt idx="2287">
                  <c:v>689.06168826871738</c:v>
                </c:pt>
                <c:pt idx="2288">
                  <c:v>751.97535725667183</c:v>
                </c:pt>
                <c:pt idx="2289">
                  <c:v>734.4484548844938</c:v>
                </c:pt>
                <c:pt idx="2290">
                  <c:v>598.39453834178948</c:v>
                </c:pt>
                <c:pt idx="2291">
                  <c:v>721.50818404533481</c:v>
                </c:pt>
                <c:pt idx="2292">
                  <c:v>776.43583923675146</c:v>
                </c:pt>
                <c:pt idx="2293">
                  <c:v>750.23309490365671</c:v>
                </c:pt>
                <c:pt idx="2294">
                  <c:v>815.1113604466359</c:v>
                </c:pt>
                <c:pt idx="2295">
                  <c:v>861.58986724319459</c:v>
                </c:pt>
                <c:pt idx="2296">
                  <c:v>1028.359263096567</c:v>
                </c:pt>
                <c:pt idx="2297">
                  <c:v>1050.4262543217189</c:v>
                </c:pt>
                <c:pt idx="2298">
                  <c:v>941.55896916546885</c:v>
                </c:pt>
                <c:pt idx="2299">
                  <c:v>969.82706705683086</c:v>
                </c:pt>
                <c:pt idx="2300">
                  <c:v>1098.873226182925</c:v>
                </c:pt>
                <c:pt idx="2301">
                  <c:v>1244.930506887207</c:v>
                </c:pt>
                <c:pt idx="2302">
                  <c:v>1101.6128418590961</c:v>
                </c:pt>
                <c:pt idx="2303">
                  <c:v>1108.537479183683</c:v>
                </c:pt>
                <c:pt idx="2304">
                  <c:v>1072.8618463427549</c:v>
                </c:pt>
                <c:pt idx="2305">
                  <c:v>1058.66687563963</c:v>
                </c:pt>
                <c:pt idx="2306">
                  <c:v>1074.789696365498</c:v>
                </c:pt>
                <c:pt idx="2307">
                  <c:v>1080.870626409509</c:v>
                </c:pt>
                <c:pt idx="2308">
                  <c:v>1220.839591805503</c:v>
                </c:pt>
                <c:pt idx="2309">
                  <c:v>1367.4505339706809</c:v>
                </c:pt>
                <c:pt idx="2310">
                  <c:v>1487.787640458635</c:v>
                </c:pt>
                <c:pt idx="2311">
                  <c:v>1571.5381438443319</c:v>
                </c:pt>
                <c:pt idx="2312">
                  <c:v>1623.8065557502871</c:v>
                </c:pt>
                <c:pt idx="2313">
                  <c:v>1866.5299243594079</c:v>
                </c:pt>
                <c:pt idx="2314">
                  <c:v>1897.4293843629871</c:v>
                </c:pt>
                <c:pt idx="2315">
                  <c:v>1714.6555782254379</c:v>
                </c:pt>
                <c:pt idx="2316">
                  <c:v>1659.618472699832</c:v>
                </c:pt>
                <c:pt idx="2317">
                  <c:v>1592.1472021099989</c:v>
                </c:pt>
                <c:pt idx="2318">
                  <c:v>1582.939870339025</c:v>
                </c:pt>
                <c:pt idx="2319">
                  <c:v>1491.138344449749</c:v>
                </c:pt>
                <c:pt idx="2320">
                  <c:v>1382.396318203962</c:v>
                </c:pt>
                <c:pt idx="2321">
                  <c:v>1335.151398253658</c:v>
                </c:pt>
                <c:pt idx="2322">
                  <c:v>1361.55801800012</c:v>
                </c:pt>
                <c:pt idx="2323">
                  <c:v>1473.773249488075</c:v>
                </c:pt>
                <c:pt idx="2324">
                  <c:v>1436.407104889018</c:v>
                </c:pt>
                <c:pt idx="2325">
                  <c:v>1448.1785754565301</c:v>
                </c:pt>
                <c:pt idx="2326">
                  <c:v>1578.155640861052</c:v>
                </c:pt>
                <c:pt idx="2327">
                  <c:v>1646.0463023252109</c:v>
                </c:pt>
                <c:pt idx="2328">
                  <c:v>1554.5547065368021</c:v>
                </c:pt>
                <c:pt idx="2329">
                  <c:v>1582.686590821253</c:v>
                </c:pt>
                <c:pt idx="2330">
                  <c:v>1515.4361343389839</c:v>
                </c:pt>
                <c:pt idx="2331">
                  <c:v>1779.5268478529231</c:v>
                </c:pt>
                <c:pt idx="2332">
                  <c:v>1626.9949054099909</c:v>
                </c:pt>
                <c:pt idx="2333">
                  <c:v>1695.2262421457981</c:v>
                </c:pt>
                <c:pt idx="2334">
                  <c:v>1647.108986382658</c:v>
                </c:pt>
                <c:pt idx="2335">
                  <c:v>1581.168956797078</c:v>
                </c:pt>
                <c:pt idx="2336">
                  <c:v>1647.371115192673</c:v>
                </c:pt>
                <c:pt idx="2337">
                  <c:v>1697.729143883711</c:v>
                </c:pt>
                <c:pt idx="2338">
                  <c:v>1607.1888152206809</c:v>
                </c:pt>
                <c:pt idx="2339">
                  <c:v>1522.755553309461</c:v>
                </c:pt>
                <c:pt idx="2340">
                  <c:v>1519.9311980331811</c:v>
                </c:pt>
                <c:pt idx="2341">
                  <c:v>1650.164934899336</c:v>
                </c:pt>
                <c:pt idx="2342">
                  <c:v>1731.9509258926389</c:v>
                </c:pt>
                <c:pt idx="2343">
                  <c:v>1895.351418839067</c:v>
                </c:pt>
                <c:pt idx="2344">
                  <c:v>1963.6480463302221</c:v>
                </c:pt>
                <c:pt idx="2345">
                  <c:v>1871.994799092605</c:v>
                </c:pt>
                <c:pt idx="2346">
                  <c:v>1746.114785527916</c:v>
                </c:pt>
                <c:pt idx="2347">
                  <c:v>1635.4970429270479</c:v>
                </c:pt>
                <c:pt idx="2348">
                  <c:v>1429.554716641461</c:v>
                </c:pt>
                <c:pt idx="2349">
                  <c:v>1436.0084683736879</c:v>
                </c:pt>
                <c:pt idx="2350">
                  <c:v>1482.4214481403669</c:v>
                </c:pt>
                <c:pt idx="2351">
                  <c:v>1538.176631955014</c:v>
                </c:pt>
                <c:pt idx="2352">
                  <c:v>1515.393858325044</c:v>
                </c:pt>
                <c:pt idx="2353">
                  <c:v>1462.4706607816661</c:v>
                </c:pt>
                <c:pt idx="2354">
                  <c:v>1355.1059588508631</c:v>
                </c:pt>
                <c:pt idx="2355">
                  <c:v>1404.879579780571</c:v>
                </c:pt>
                <c:pt idx="2356">
                  <c:v>1500.5994892916051</c:v>
                </c:pt>
                <c:pt idx="2357">
                  <c:v>1431.1821434244389</c:v>
                </c:pt>
                <c:pt idx="2358">
                  <c:v>1397.609440752185</c:v>
                </c:pt>
                <c:pt idx="2359">
                  <c:v>1420.658757158435</c:v>
                </c:pt>
                <c:pt idx="2360">
                  <c:v>1533.6112326229729</c:v>
                </c:pt>
                <c:pt idx="2361">
                  <c:v>1561.281359287394</c:v>
                </c:pt>
                <c:pt idx="2362">
                  <c:v>1633.605044630847</c:v>
                </c:pt>
                <c:pt idx="2363">
                  <c:v>1737.1844926553999</c:v>
                </c:pt>
                <c:pt idx="2364">
                  <c:v>1772.7036109583401</c:v>
                </c:pt>
                <c:pt idx="2365">
                  <c:v>1794.0675554047259</c:v>
                </c:pt>
                <c:pt idx="2366">
                  <c:v>2041.0266183355709</c:v>
                </c:pt>
                <c:pt idx="2367">
                  <c:v>2101.596197932522</c:v>
                </c:pt>
                <c:pt idx="2368">
                  <c:v>1999.455052517681</c:v>
                </c:pt>
                <c:pt idx="2369">
                  <c:v>2060.85188287356</c:v>
                </c:pt>
                <c:pt idx="2370">
                  <c:v>2166.7746305245441</c:v>
                </c:pt>
                <c:pt idx="2371">
                  <c:v>2228.6108277507901</c:v>
                </c:pt>
                <c:pt idx="2372">
                  <c:v>2431.770034760139</c:v>
                </c:pt>
                <c:pt idx="2373">
                  <c:v>2198.0033109600208</c:v>
                </c:pt>
                <c:pt idx="2374">
                  <c:v>2011.458127099469</c:v>
                </c:pt>
                <c:pt idx="2375">
                  <c:v>1984.098402269196</c:v>
                </c:pt>
                <c:pt idx="2376">
                  <c:v>1892.5354975020971</c:v>
                </c:pt>
                <c:pt idx="2377">
                  <c:v>1918.829150327022</c:v>
                </c:pt>
                <c:pt idx="2378">
                  <c:v>2011.811519524503</c:v>
                </c:pt>
                <c:pt idx="2379">
                  <c:v>1994.9647910088779</c:v>
                </c:pt>
                <c:pt idx="2380">
                  <c:v>1918.155282850817</c:v>
                </c:pt>
                <c:pt idx="2381">
                  <c:v>1699.0787812082981</c:v>
                </c:pt>
                <c:pt idx="2382">
                  <c:v>1700.851096142597</c:v>
                </c:pt>
                <c:pt idx="2383">
                  <c:v>1699.164826803817</c:v>
                </c:pt>
                <c:pt idx="2384">
                  <c:v>1663.60156354531</c:v>
                </c:pt>
                <c:pt idx="2385">
                  <c:v>1611.563202149378</c:v>
                </c:pt>
                <c:pt idx="2386">
                  <c:v>1747.709280167192</c:v>
                </c:pt>
                <c:pt idx="2387">
                  <c:v>2064.7012972706689</c:v>
                </c:pt>
                <c:pt idx="2388">
                  <c:v>2653.5570670642978</c:v>
                </c:pt>
                <c:pt idx="2389">
                  <c:v>2610.4159197247591</c:v>
                </c:pt>
                <c:pt idx="2390">
                  <c:v>2140.9900094592222</c:v>
                </c:pt>
                <c:pt idx="2391">
                  <c:v>1989.480830399461</c:v>
                </c:pt>
                <c:pt idx="2392">
                  <c:v>1873.6332586259609</c:v>
                </c:pt>
                <c:pt idx="2393">
                  <c:v>1825.9243942292719</c:v>
                </c:pt>
                <c:pt idx="2394">
                  <c:v>1788.168103434544</c:v>
                </c:pt>
                <c:pt idx="2395">
                  <c:v>1895.581651000665</c:v>
                </c:pt>
                <c:pt idx="2396">
                  <c:v>2201.2969761489112</c:v>
                </c:pt>
                <c:pt idx="2397">
                  <c:v>2390.257583107089</c:v>
                </c:pt>
                <c:pt idx="2398">
                  <c:v>1957.282327042192</c:v>
                </c:pt>
                <c:pt idx="2399">
                  <c:v>1832.3102539892111</c:v>
                </c:pt>
                <c:pt idx="2400">
                  <c:v>1763.5183642697029</c:v>
                </c:pt>
                <c:pt idx="2401">
                  <c:v>1483.242990485802</c:v>
                </c:pt>
                <c:pt idx="2402">
                  <c:v>1884.19138737912</c:v>
                </c:pt>
                <c:pt idx="2403">
                  <c:v>1941.3216569672261</c:v>
                </c:pt>
                <c:pt idx="2404">
                  <c:v>2060.055335862945</c:v>
                </c:pt>
                <c:pt idx="2405">
                  <c:v>2143.9672730632901</c:v>
                </c:pt>
                <c:pt idx="2406">
                  <c:v>2058.6247940380631</c:v>
                </c:pt>
                <c:pt idx="2407">
                  <c:v>1894.274148017385</c:v>
                </c:pt>
                <c:pt idx="2408">
                  <c:v>1649.475941143651</c:v>
                </c:pt>
                <c:pt idx="2409">
                  <c:v>1524.003117196128</c:v>
                </c:pt>
                <c:pt idx="2410">
                  <c:v>1493.995374883965</c:v>
                </c:pt>
                <c:pt idx="2411">
                  <c:v>1493.5365076002299</c:v>
                </c:pt>
                <c:pt idx="2412">
                  <c:v>1556.431748950044</c:v>
                </c:pt>
                <c:pt idx="2413">
                  <c:v>1699.4909503318661</c:v>
                </c:pt>
                <c:pt idx="2414">
                  <c:v>1607.7457791698889</c:v>
                </c:pt>
                <c:pt idx="2415">
                  <c:v>1578.5260644901809</c:v>
                </c:pt>
                <c:pt idx="2416">
                  <c:v>1544.076700699329</c:v>
                </c:pt>
                <c:pt idx="2417">
                  <c:v>1483.919836812242</c:v>
                </c:pt>
                <c:pt idx="2418">
                  <c:v>1499.454093758628</c:v>
                </c:pt>
                <c:pt idx="2419">
                  <c:v>1578.991040435893</c:v>
                </c:pt>
                <c:pt idx="2420">
                  <c:v>1516.107780930545</c:v>
                </c:pt>
                <c:pt idx="2421">
                  <c:v>1394.5714585796361</c:v>
                </c:pt>
                <c:pt idx="2422">
                  <c:v>1326.4390216001891</c:v>
                </c:pt>
                <c:pt idx="2423">
                  <c:v>1354.6238848814389</c:v>
                </c:pt>
                <c:pt idx="2424">
                  <c:v>1286.9462714470981</c:v>
                </c:pt>
                <c:pt idx="2425">
                  <c:v>1290.3261627741699</c:v>
                </c:pt>
                <c:pt idx="2426">
                  <c:v>1333.168651276317</c:v>
                </c:pt>
                <c:pt idx="2427">
                  <c:v>1291.4175505515029</c:v>
                </c:pt>
                <c:pt idx="2428">
                  <c:v>1296.3301482077529</c:v>
                </c:pt>
                <c:pt idx="2429">
                  <c:v>1283.1175804257871</c:v>
                </c:pt>
                <c:pt idx="2430">
                  <c:v>1409.0641149258699</c:v>
                </c:pt>
                <c:pt idx="2431">
                  <c:v>1730.685590974344</c:v>
                </c:pt>
                <c:pt idx="2432">
                  <c:v>1365.5921631481581</c:v>
                </c:pt>
                <c:pt idx="2433">
                  <c:v>1190.5034804992799</c:v>
                </c:pt>
                <c:pt idx="2434">
                  <c:v>1125.096707678568</c:v>
                </c:pt>
                <c:pt idx="2435">
                  <c:v>1117.046818661132</c:v>
                </c:pt>
                <c:pt idx="2436">
                  <c:v>1098.3417035907989</c:v>
                </c:pt>
                <c:pt idx="2437">
                  <c:v>1050.2159939721589</c:v>
                </c:pt>
                <c:pt idx="2438">
                  <c:v>1009.5388640073249</c:v>
                </c:pt>
                <c:pt idx="2439">
                  <c:v>959.74197101583297</c:v>
                </c:pt>
                <c:pt idx="2440">
                  <c:v>894.50684608363963</c:v>
                </c:pt>
                <c:pt idx="2441">
                  <c:v>879.79573366850332</c:v>
                </c:pt>
                <c:pt idx="2442">
                  <c:v>875.40336129527236</c:v>
                </c:pt>
                <c:pt idx="2443">
                  <c:v>863.98212250442043</c:v>
                </c:pt>
                <c:pt idx="2444">
                  <c:v>852.78097713548448</c:v>
                </c:pt>
                <c:pt idx="2445">
                  <c:v>729.06920248631036</c:v>
                </c:pt>
                <c:pt idx="2446">
                  <c:v>681.02349936131031</c:v>
                </c:pt>
                <c:pt idx="2447">
                  <c:v>652.54489154028192</c:v>
                </c:pt>
                <c:pt idx="2448">
                  <c:v>635.34562396215688</c:v>
                </c:pt>
                <c:pt idx="2449">
                  <c:v>625.11149760065496</c:v>
                </c:pt>
                <c:pt idx="2450">
                  <c:v>521.68307320933491</c:v>
                </c:pt>
                <c:pt idx="2451">
                  <c:v>616.0150896894977</c:v>
                </c:pt>
                <c:pt idx="2452">
                  <c:v>658.04017642530448</c:v>
                </c:pt>
                <c:pt idx="2453">
                  <c:v>677.1824485691094</c:v>
                </c:pt>
                <c:pt idx="2454">
                  <c:v>640.61494753569093</c:v>
                </c:pt>
                <c:pt idx="2455">
                  <c:v>622.94998267772689</c:v>
                </c:pt>
                <c:pt idx="2456">
                  <c:v>563.7063950615925</c:v>
                </c:pt>
                <c:pt idx="2457">
                  <c:v>549.74764631264566</c:v>
                </c:pt>
                <c:pt idx="2458">
                  <c:v>566.54611320575543</c:v>
                </c:pt>
                <c:pt idx="2459">
                  <c:v>570.20788480057934</c:v>
                </c:pt>
                <c:pt idx="2460">
                  <c:v>557.73254348487853</c:v>
                </c:pt>
                <c:pt idx="2461">
                  <c:v>510.99048303423842</c:v>
                </c:pt>
                <c:pt idx="2462">
                  <c:v>418.94269250689467</c:v>
                </c:pt>
                <c:pt idx="2463">
                  <c:v>402.40884112265041</c:v>
                </c:pt>
                <c:pt idx="2464">
                  <c:v>415.27127189716168</c:v>
                </c:pt>
                <c:pt idx="2465">
                  <c:v>509.93323253885012</c:v>
                </c:pt>
                <c:pt idx="2466">
                  <c:v>459.25131934246377</c:v>
                </c:pt>
                <c:pt idx="2467">
                  <c:v>441.14273233927338</c:v>
                </c:pt>
                <c:pt idx="2468">
                  <c:v>491.75792061625918</c:v>
                </c:pt>
                <c:pt idx="2469">
                  <c:v>599.13791554097702</c:v>
                </c:pt>
                <c:pt idx="2470">
                  <c:v>574.03802411767015</c:v>
                </c:pt>
                <c:pt idx="2471">
                  <c:v>533.818137577176</c:v>
                </c:pt>
                <c:pt idx="2472">
                  <c:v>551.61852868335018</c:v>
                </c:pt>
                <c:pt idx="2473">
                  <c:v>447.49005738860211</c:v>
                </c:pt>
                <c:pt idx="2474">
                  <c:v>442.84033493903593</c:v>
                </c:pt>
                <c:pt idx="2475">
                  <c:v>459.84199509528582</c:v>
                </c:pt>
                <c:pt idx="2476">
                  <c:v>449.19427652354148</c:v>
                </c:pt>
                <c:pt idx="2477">
                  <c:v>391.47952641309269</c:v>
                </c:pt>
                <c:pt idx="2478">
                  <c:v>389.90208500684258</c:v>
                </c:pt>
                <c:pt idx="2479">
                  <c:v>360.7768097053455</c:v>
                </c:pt>
                <c:pt idx="2480">
                  <c:v>324.68323060378299</c:v>
                </c:pt>
                <c:pt idx="2481">
                  <c:v>263.45131965633323</c:v>
                </c:pt>
                <c:pt idx="2482">
                  <c:v>259.97687122167599</c:v>
                </c:pt>
                <c:pt idx="2483">
                  <c:v>248.19707209063239</c:v>
                </c:pt>
                <c:pt idx="2484">
                  <c:v>307.53093070286059</c:v>
                </c:pt>
                <c:pt idx="2485">
                  <c:v>384.16328656365698</c:v>
                </c:pt>
                <c:pt idx="2486">
                  <c:v>386.4476331328957</c:v>
                </c:pt>
                <c:pt idx="2487">
                  <c:v>319.02247042479058</c:v>
                </c:pt>
                <c:pt idx="2488">
                  <c:v>319.84930597735121</c:v>
                </c:pt>
                <c:pt idx="2489">
                  <c:v>325.12956945675649</c:v>
                </c:pt>
                <c:pt idx="2490">
                  <c:v>256.78278584737109</c:v>
                </c:pt>
                <c:pt idx="2491">
                  <c:v>307.38235988786528</c:v>
                </c:pt>
                <c:pt idx="2492">
                  <c:v>267.62239493366661</c:v>
                </c:pt>
                <c:pt idx="2493">
                  <c:v>291.6669189556826</c:v>
                </c:pt>
                <c:pt idx="2494">
                  <c:v>298.01577149474508</c:v>
                </c:pt>
                <c:pt idx="2495">
                  <c:v>308.38148917194781</c:v>
                </c:pt>
                <c:pt idx="2496">
                  <c:v>280.6194336041201</c:v>
                </c:pt>
                <c:pt idx="2497">
                  <c:v>281.71588360696302</c:v>
                </c:pt>
                <c:pt idx="2498">
                  <c:v>287.71284582394401</c:v>
                </c:pt>
                <c:pt idx="2499">
                  <c:v>289.16553634986627</c:v>
                </c:pt>
                <c:pt idx="2500">
                  <c:v>282.27503390135308</c:v>
                </c:pt>
                <c:pt idx="2501">
                  <c:v>285.30707013040052</c:v>
                </c:pt>
                <c:pt idx="2502">
                  <c:v>278.36617159666559</c:v>
                </c:pt>
                <c:pt idx="2503">
                  <c:v>268.57315225077832</c:v>
                </c:pt>
                <c:pt idx="2504">
                  <c:v>327.9974609478702</c:v>
                </c:pt>
                <c:pt idx="2505">
                  <c:v>304.56885714354058</c:v>
                </c:pt>
                <c:pt idx="2506">
                  <c:v>285.09190176960408</c:v>
                </c:pt>
                <c:pt idx="2507">
                  <c:v>259.53615273905962</c:v>
                </c:pt>
                <c:pt idx="2508">
                  <c:v>270.08443829446298</c:v>
                </c:pt>
                <c:pt idx="2509">
                  <c:v>292.56362851746673</c:v>
                </c:pt>
                <c:pt idx="2510">
                  <c:v>294.43494601072808</c:v>
                </c:pt>
                <c:pt idx="2511">
                  <c:v>299.56206730405478</c:v>
                </c:pt>
                <c:pt idx="2512">
                  <c:v>290.65386690916557</c:v>
                </c:pt>
                <c:pt idx="2513">
                  <c:v>297.31325684630758</c:v>
                </c:pt>
                <c:pt idx="2514">
                  <c:v>315.00313898516367</c:v>
                </c:pt>
                <c:pt idx="2515">
                  <c:v>295.08990206541557</c:v>
                </c:pt>
                <c:pt idx="2516">
                  <c:v>278.48477511229061</c:v>
                </c:pt>
                <c:pt idx="2517">
                  <c:v>282.79210431008801</c:v>
                </c:pt>
                <c:pt idx="2518">
                  <c:v>278.21715088927641</c:v>
                </c:pt>
                <c:pt idx="2519">
                  <c:v>294.12434131185688</c:v>
                </c:pt>
                <c:pt idx="2520">
                  <c:v>317.91717803344972</c:v>
                </c:pt>
                <c:pt idx="2521">
                  <c:v>272.1681912170435</c:v>
                </c:pt>
                <c:pt idx="2522">
                  <c:v>275.04635187578867</c:v>
                </c:pt>
                <c:pt idx="2523">
                  <c:v>251.73319365844969</c:v>
                </c:pt>
                <c:pt idx="2524">
                  <c:v>282.35291925860122</c:v>
                </c:pt>
                <c:pt idx="2525">
                  <c:v>282.13754883849509</c:v>
                </c:pt>
                <c:pt idx="2526">
                  <c:v>271.48854708494679</c:v>
                </c:pt>
                <c:pt idx="2527">
                  <c:v>268.97253194112108</c:v>
                </c:pt>
                <c:pt idx="2528">
                  <c:v>286.99617198160502</c:v>
                </c:pt>
                <c:pt idx="2529">
                  <c:v>254.42109424154441</c:v>
                </c:pt>
                <c:pt idx="2530">
                  <c:v>249.03127490560689</c:v>
                </c:pt>
                <c:pt idx="2531">
                  <c:v>257.09349687399902</c:v>
                </c:pt>
                <c:pt idx="2532">
                  <c:v>248.37435624899899</c:v>
                </c:pt>
                <c:pt idx="2533">
                  <c:v>248.55812089743651</c:v>
                </c:pt>
                <c:pt idx="2534">
                  <c:v>255.5644513676078</c:v>
                </c:pt>
                <c:pt idx="2535">
                  <c:v>264.82361113891852</c:v>
                </c:pt>
                <c:pt idx="2536">
                  <c:v>263.61832549438719</c:v>
                </c:pt>
                <c:pt idx="2537">
                  <c:v>245.31175409487579</c:v>
                </c:pt>
                <c:pt idx="2538">
                  <c:v>308.0311753246599</c:v>
                </c:pt>
                <c:pt idx="2539">
                  <c:v>250.74645997130759</c:v>
                </c:pt>
                <c:pt idx="2540">
                  <c:v>257.26915685910018</c:v>
                </c:pt>
                <c:pt idx="2541">
                  <c:v>239.74594727599509</c:v>
                </c:pt>
                <c:pt idx="2542">
                  <c:v>232.23149688110601</c:v>
                </c:pt>
                <c:pt idx="2543">
                  <c:v>247.6589260803247</c:v>
                </c:pt>
                <c:pt idx="2544">
                  <c:v>292.80799369114192</c:v>
                </c:pt>
                <c:pt idx="2545">
                  <c:v>307.42024537688332</c:v>
                </c:pt>
                <c:pt idx="2546">
                  <c:v>290.76465551891931</c:v>
                </c:pt>
                <c:pt idx="2547">
                  <c:v>299.46232799264948</c:v>
                </c:pt>
                <c:pt idx="2548">
                  <c:v>332.70001961269008</c:v>
                </c:pt>
                <c:pt idx="2549">
                  <c:v>343.208593927675</c:v>
                </c:pt>
                <c:pt idx="2550">
                  <c:v>369.15768883960021</c:v>
                </c:pt>
                <c:pt idx="2551">
                  <c:v>319.77179117197892</c:v>
                </c:pt>
                <c:pt idx="2552">
                  <c:v>305.01577310557269</c:v>
                </c:pt>
                <c:pt idx="2553">
                  <c:v>304.8146455608246</c:v>
                </c:pt>
                <c:pt idx="2554">
                  <c:v>294.71243656934257</c:v>
                </c:pt>
                <c:pt idx="2555">
                  <c:v>277.75614320143927</c:v>
                </c:pt>
                <c:pt idx="2556">
                  <c:v>293.37651850435782</c:v>
                </c:pt>
                <c:pt idx="2557">
                  <c:v>322.03788774832458</c:v>
                </c:pt>
                <c:pt idx="2558">
                  <c:v>321.22363347134922</c:v>
                </c:pt>
                <c:pt idx="2559">
                  <c:v>318.86197575650539</c:v>
                </c:pt>
                <c:pt idx="2560">
                  <c:v>318.82257916878859</c:v>
                </c:pt>
                <c:pt idx="2561">
                  <c:v>326.5725158846958</c:v>
                </c:pt>
                <c:pt idx="2562">
                  <c:v>346.93858018088611</c:v>
                </c:pt>
                <c:pt idx="2563">
                  <c:v>453.95176217417861</c:v>
                </c:pt>
                <c:pt idx="2564">
                  <c:v>378.30163897421278</c:v>
                </c:pt>
                <c:pt idx="2565">
                  <c:v>328.293066583925</c:v>
                </c:pt>
                <c:pt idx="2566">
                  <c:v>333.67782498094112</c:v>
                </c:pt>
                <c:pt idx="2567">
                  <c:v>323.89087927639468</c:v>
                </c:pt>
                <c:pt idx="2568">
                  <c:v>331.1922220498322</c:v>
                </c:pt>
                <c:pt idx="2569">
                  <c:v>329.24891198413138</c:v>
                </c:pt>
                <c:pt idx="2570">
                  <c:v>326.88914186125828</c:v>
                </c:pt>
                <c:pt idx="2571">
                  <c:v>319.75776529307268</c:v>
                </c:pt>
                <c:pt idx="2572">
                  <c:v>318.0283635338389</c:v>
                </c:pt>
                <c:pt idx="2573">
                  <c:v>300.01518764924703</c:v>
                </c:pt>
                <c:pt idx="2574">
                  <c:v>292.5449339354667</c:v>
                </c:pt>
                <c:pt idx="2575">
                  <c:v>306.5605155675633</c:v>
                </c:pt>
                <c:pt idx="2576">
                  <c:v>288.927627095265</c:v>
                </c:pt>
                <c:pt idx="2577">
                  <c:v>270.06153148126782</c:v>
                </c:pt>
                <c:pt idx="2578">
                  <c:v>281.4655593204061</c:v>
                </c:pt>
                <c:pt idx="2579">
                  <c:v>293.84314721103112</c:v>
                </c:pt>
                <c:pt idx="2580">
                  <c:v>294.18330432714481</c:v>
                </c:pt>
                <c:pt idx="2581">
                  <c:v>282.44099973587959</c:v>
                </c:pt>
                <c:pt idx="2582">
                  <c:v>272.43428586869209</c:v>
                </c:pt>
                <c:pt idx="2583">
                  <c:v>263.61773313431712</c:v>
                </c:pt>
                <c:pt idx="2584">
                  <c:v>270.68114866166081</c:v>
                </c:pt>
                <c:pt idx="2585">
                  <c:v>272.34340452103589</c:v>
                </c:pt>
                <c:pt idx="2586">
                  <c:v>279.53864554661072</c:v>
                </c:pt>
                <c:pt idx="2587">
                  <c:v>271.57109504695819</c:v>
                </c:pt>
                <c:pt idx="2588">
                  <c:v>256.91570949724041</c:v>
                </c:pt>
                <c:pt idx="2589">
                  <c:v>265.06587766556709</c:v>
                </c:pt>
                <c:pt idx="2590">
                  <c:v>262.08368049617701</c:v>
                </c:pt>
                <c:pt idx="2591">
                  <c:v>269.99736955725552</c:v>
                </c:pt>
                <c:pt idx="2592">
                  <c:v>279.16032346634842</c:v>
                </c:pt>
                <c:pt idx="2593">
                  <c:v>303.58378265030001</c:v>
                </c:pt>
                <c:pt idx="2594">
                  <c:v>392.09343391414569</c:v>
                </c:pt>
                <c:pt idx="2595">
                  <c:v>406.72262413714952</c:v>
                </c:pt>
                <c:pt idx="2596">
                  <c:v>321.0011808811164</c:v>
                </c:pt>
                <c:pt idx="2597">
                  <c:v>278.45527569680672</c:v>
                </c:pt>
                <c:pt idx="2598">
                  <c:v>248.3644287213076</c:v>
                </c:pt>
                <c:pt idx="2599">
                  <c:v>262.1175442443872</c:v>
                </c:pt>
                <c:pt idx="2600">
                  <c:v>268.12723662719969</c:v>
                </c:pt>
                <c:pt idx="2601">
                  <c:v>248.74005401001219</c:v>
                </c:pt>
                <c:pt idx="2602">
                  <c:v>250.0158696321694</c:v>
                </c:pt>
                <c:pt idx="2603">
                  <c:v>316.42855000752741</c:v>
                </c:pt>
                <c:pt idx="2604">
                  <c:v>273.61456347982562</c:v>
                </c:pt>
                <c:pt idx="2605">
                  <c:v>267.08887040915522</c:v>
                </c:pt>
                <c:pt idx="2606">
                  <c:v>308.35821357463908</c:v>
                </c:pt>
                <c:pt idx="2607">
                  <c:v>319.10918836937668</c:v>
                </c:pt>
                <c:pt idx="2608">
                  <c:v>349.34392508244122</c:v>
                </c:pt>
                <c:pt idx="2609">
                  <c:v>254.28394246098949</c:v>
                </c:pt>
                <c:pt idx="2610">
                  <c:v>278.47267537114578</c:v>
                </c:pt>
                <c:pt idx="2611">
                  <c:v>260.05134470850459</c:v>
                </c:pt>
                <c:pt idx="2612">
                  <c:v>267.47387888819208</c:v>
                </c:pt>
                <c:pt idx="2613">
                  <c:v>236.37331961369111</c:v>
                </c:pt>
                <c:pt idx="2614">
                  <c:v>222.75490418258229</c:v>
                </c:pt>
                <c:pt idx="2615">
                  <c:v>227.59715994572241</c:v>
                </c:pt>
                <c:pt idx="2616">
                  <c:v>260.47698846987578</c:v>
                </c:pt>
                <c:pt idx="2617">
                  <c:v>289.96507890524902</c:v>
                </c:pt>
                <c:pt idx="2618">
                  <c:v>259.05453749047052</c:v>
                </c:pt>
                <c:pt idx="2619">
                  <c:v>260.15561668826791</c:v>
                </c:pt>
                <c:pt idx="2620">
                  <c:v>273.44990379764289</c:v>
                </c:pt>
                <c:pt idx="2621">
                  <c:v>234.15082703414481</c:v>
                </c:pt>
                <c:pt idx="2622">
                  <c:v>263.67622392478017</c:v>
                </c:pt>
                <c:pt idx="2623">
                  <c:v>254.3044560579506</c:v>
                </c:pt>
                <c:pt idx="2624">
                  <c:v>300.46195342407469</c:v>
                </c:pt>
                <c:pt idx="2625">
                  <c:v>336.93975461869212</c:v>
                </c:pt>
                <c:pt idx="2626">
                  <c:v>367.3509293555727</c:v>
                </c:pt>
                <c:pt idx="2627">
                  <c:v>319.1358244358039</c:v>
                </c:pt>
                <c:pt idx="2628">
                  <c:v>337.95430764887868</c:v>
                </c:pt>
                <c:pt idx="2629">
                  <c:v>333.35127982395443</c:v>
                </c:pt>
                <c:pt idx="2630">
                  <c:v>300.35566808956901</c:v>
                </c:pt>
                <c:pt idx="2631">
                  <c:v>290.58070294290047</c:v>
                </c:pt>
                <c:pt idx="2632">
                  <c:v>310.20812716307188</c:v>
                </c:pt>
                <c:pt idx="2633">
                  <c:v>312.60032687010312</c:v>
                </c:pt>
                <c:pt idx="2634">
                  <c:v>325.10047737117691</c:v>
                </c:pt>
                <c:pt idx="2635">
                  <c:v>421.24873482005847</c:v>
                </c:pt>
                <c:pt idx="2636">
                  <c:v>416.98382313115792</c:v>
                </c:pt>
                <c:pt idx="2637">
                  <c:v>458.74169104915779</c:v>
                </c:pt>
                <c:pt idx="2638">
                  <c:v>523.16690788867481</c:v>
                </c:pt>
                <c:pt idx="2639">
                  <c:v>617.77254593665486</c:v>
                </c:pt>
                <c:pt idx="2640">
                  <c:v>555.41288277964736</c:v>
                </c:pt>
                <c:pt idx="2641">
                  <c:v>571.80523218233873</c:v>
                </c:pt>
                <c:pt idx="2642">
                  <c:v>533.88742131833123</c:v>
                </c:pt>
                <c:pt idx="2643">
                  <c:v>615.97584568448644</c:v>
                </c:pt>
                <c:pt idx="2644">
                  <c:v>566.8213563840319</c:v>
                </c:pt>
                <c:pt idx="2645">
                  <c:v>573.2032212334675</c:v>
                </c:pt>
                <c:pt idx="2646">
                  <c:v>631.58829781870986</c:v>
                </c:pt>
                <c:pt idx="2647">
                  <c:v>817.27433138487254</c:v>
                </c:pt>
                <c:pt idx="2648">
                  <c:v>1043.3519406559501</c:v>
                </c:pt>
                <c:pt idx="2649">
                  <c:v>812.53029789304298</c:v>
                </c:pt>
                <c:pt idx="2650">
                  <c:v>710.08142671400913</c:v>
                </c:pt>
                <c:pt idx="2651">
                  <c:v>654.58336778891248</c:v>
                </c:pt>
                <c:pt idx="2652">
                  <c:v>622.51679754421934</c:v>
                </c:pt>
                <c:pt idx="2653">
                  <c:v>632.56252556445611</c:v>
                </c:pt>
                <c:pt idx="2654">
                  <c:v>587.36762456799397</c:v>
                </c:pt>
                <c:pt idx="2655">
                  <c:v>651.03125661061529</c:v>
                </c:pt>
                <c:pt idx="2656">
                  <c:v>830.98071870619663</c:v>
                </c:pt>
                <c:pt idx="2657">
                  <c:v>749.89495451050527</c:v>
                </c:pt>
                <c:pt idx="2658">
                  <c:v>639.64916657439551</c:v>
                </c:pt>
                <c:pt idx="2659">
                  <c:v>608.27090858363988</c:v>
                </c:pt>
                <c:pt idx="2660">
                  <c:v>502.27766709494858</c:v>
                </c:pt>
                <c:pt idx="2661">
                  <c:v>650.03902220718714</c:v>
                </c:pt>
                <c:pt idx="2662">
                  <c:v>611.18447315816456</c:v>
                </c:pt>
                <c:pt idx="2663">
                  <c:v>727.64073520826082</c:v>
                </c:pt>
                <c:pt idx="2664">
                  <c:v>645.50333640003566</c:v>
                </c:pt>
                <c:pt idx="2665">
                  <c:v>652.91749463158862</c:v>
                </c:pt>
                <c:pt idx="2666">
                  <c:v>632.96562069017193</c:v>
                </c:pt>
                <c:pt idx="2667">
                  <c:v>705.34015232511138</c:v>
                </c:pt>
                <c:pt idx="2668">
                  <c:v>722.8933700023141</c:v>
                </c:pt>
                <c:pt idx="2669">
                  <c:v>673.83506568553946</c:v>
                </c:pt>
                <c:pt idx="2670">
                  <c:v>718.09166647816073</c:v>
                </c:pt>
                <c:pt idx="2671">
                  <c:v>866.32215579282934</c:v>
                </c:pt>
                <c:pt idx="2672">
                  <c:v>898.43880233406014</c:v>
                </c:pt>
                <c:pt idx="2673">
                  <c:v>863.38751433014352</c:v>
                </c:pt>
                <c:pt idx="2674">
                  <c:v>809.40858109290502</c:v>
                </c:pt>
                <c:pt idx="2675">
                  <c:v>828.63091642456789</c:v>
                </c:pt>
                <c:pt idx="2676">
                  <c:v>966.35032577156016</c:v>
                </c:pt>
                <c:pt idx="2677">
                  <c:v>930.73980877084443</c:v>
                </c:pt>
                <c:pt idx="2678">
                  <c:v>1186.344286041942</c:v>
                </c:pt>
                <c:pt idx="2679">
                  <c:v>1429.3792060381511</c:v>
                </c:pt>
                <c:pt idx="2680">
                  <c:v>1159.8189884080141</c:v>
                </c:pt>
                <c:pt idx="2681">
                  <c:v>1086.400059790049</c:v>
                </c:pt>
                <c:pt idx="2682">
                  <c:v>1085.3071517509661</c:v>
                </c:pt>
                <c:pt idx="2683">
                  <c:v>1117.614387790386</c:v>
                </c:pt>
                <c:pt idx="2684">
                  <c:v>1049.7279136621851</c:v>
                </c:pt>
                <c:pt idx="2685">
                  <c:v>1032.709752005557</c:v>
                </c:pt>
                <c:pt idx="2686">
                  <c:v>1070.4660792644429</c:v>
                </c:pt>
                <c:pt idx="2687">
                  <c:v>1028.470912286469</c:v>
                </c:pt>
                <c:pt idx="2688">
                  <c:v>1103.538272295734</c:v>
                </c:pt>
                <c:pt idx="2689">
                  <c:v>1152.500067823446</c:v>
                </c:pt>
                <c:pt idx="2690">
                  <c:v>1166.026373818856</c:v>
                </c:pt>
                <c:pt idx="2691">
                  <c:v>1092.9816851640369</c:v>
                </c:pt>
                <c:pt idx="2692">
                  <c:v>1301.850614744352</c:v>
                </c:pt>
                <c:pt idx="2693">
                  <c:v>1324.8217174900981</c:v>
                </c:pt>
                <c:pt idx="2694">
                  <c:v>1295.829967037351</c:v>
                </c:pt>
                <c:pt idx="2695">
                  <c:v>1290.173543084564</c:v>
                </c:pt>
                <c:pt idx="2696">
                  <c:v>1348.7229671051589</c:v>
                </c:pt>
                <c:pt idx="2697">
                  <c:v>1377.164049068602</c:v>
                </c:pt>
                <c:pt idx="2698">
                  <c:v>1463.483723915931</c:v>
                </c:pt>
                <c:pt idx="2699">
                  <c:v>1508.773437729526</c:v>
                </c:pt>
                <c:pt idx="2700">
                  <c:v>1516.6216078044911</c:v>
                </c:pt>
                <c:pt idx="2701">
                  <c:v>1384.2076397390861</c:v>
                </c:pt>
                <c:pt idx="2702">
                  <c:v>1409.106266442885</c:v>
                </c:pt>
                <c:pt idx="2703">
                  <c:v>1494.7628392859201</c:v>
                </c:pt>
                <c:pt idx="2704">
                  <c:v>1460.7310213399121</c:v>
                </c:pt>
                <c:pt idx="2705">
                  <c:v>1542.355255194359</c:v>
                </c:pt>
                <c:pt idx="2706">
                  <c:v>1684.5340072611959</c:v>
                </c:pt>
                <c:pt idx="2707">
                  <c:v>1820.354723565946</c:v>
                </c:pt>
                <c:pt idx="2708">
                  <c:v>1878.3482829186239</c:v>
                </c:pt>
                <c:pt idx="2709">
                  <c:v>1967.087310732597</c:v>
                </c:pt>
                <c:pt idx="2710">
                  <c:v>2087.0891220384001</c:v>
                </c:pt>
                <c:pt idx="2711">
                  <c:v>2277.734525458211</c:v>
                </c:pt>
                <c:pt idx="2712">
                  <c:v>2266.2921824780901</c:v>
                </c:pt>
                <c:pt idx="2713">
                  <c:v>2165.5370484539148</c:v>
                </c:pt>
                <c:pt idx="2714">
                  <c:v>2042.6642225816961</c:v>
                </c:pt>
                <c:pt idx="2715">
                  <c:v>2091.132687165169</c:v>
                </c:pt>
                <c:pt idx="2716">
                  <c:v>2020.56131569743</c:v>
                </c:pt>
                <c:pt idx="2717">
                  <c:v>1982.079704465541</c:v>
                </c:pt>
                <c:pt idx="2718">
                  <c:v>1889.014279589783</c:v>
                </c:pt>
                <c:pt idx="2719">
                  <c:v>1701.797404158938</c:v>
                </c:pt>
                <c:pt idx="2720">
                  <c:v>1645.990578660708</c:v>
                </c:pt>
                <c:pt idx="2721">
                  <c:v>1715.381056213984</c:v>
                </c:pt>
                <c:pt idx="2722">
                  <c:v>1630.8758638847639</c:v>
                </c:pt>
                <c:pt idx="2723">
                  <c:v>1597.379051520378</c:v>
                </c:pt>
                <c:pt idx="2724">
                  <c:v>1624.3183273243701</c:v>
                </c:pt>
                <c:pt idx="2725">
                  <c:v>1667.243385629416</c:v>
                </c:pt>
                <c:pt idx="2726">
                  <c:v>1684.666587984537</c:v>
                </c:pt>
                <c:pt idx="2727">
                  <c:v>1697.9839489561509</c:v>
                </c:pt>
                <c:pt idx="2728">
                  <c:v>1677.610757040298</c:v>
                </c:pt>
                <c:pt idx="2729">
                  <c:v>1576.22405354131</c:v>
                </c:pt>
                <c:pt idx="2730">
                  <c:v>1609.1892888786581</c:v>
                </c:pt>
                <c:pt idx="2731">
                  <c:v>1589.5912031336279</c:v>
                </c:pt>
                <c:pt idx="2732">
                  <c:v>1602.914465718492</c:v>
                </c:pt>
                <c:pt idx="2733">
                  <c:v>1650.055479418794</c:v>
                </c:pt>
                <c:pt idx="2734">
                  <c:v>1738.561723163529</c:v>
                </c:pt>
                <c:pt idx="2735">
                  <c:v>1783.25830182656</c:v>
                </c:pt>
                <c:pt idx="2736">
                  <c:v>1691.0698675023091</c:v>
                </c:pt>
                <c:pt idx="2737">
                  <c:v>1723.142523752309</c:v>
                </c:pt>
                <c:pt idx="2738">
                  <c:v>1669.2922089426729</c:v>
                </c:pt>
                <c:pt idx="2739">
                  <c:v>1738.322803779685</c:v>
                </c:pt>
                <c:pt idx="2740">
                  <c:v>1668.837720123393</c:v>
                </c:pt>
                <c:pt idx="2741">
                  <c:v>1570.500877211078</c:v>
                </c:pt>
                <c:pt idx="2742">
                  <c:v>1527.660615367666</c:v>
                </c:pt>
                <c:pt idx="2743">
                  <c:v>1434.6148028501891</c:v>
                </c:pt>
                <c:pt idx="2744">
                  <c:v>1500.0594502291051</c:v>
                </c:pt>
                <c:pt idx="2745">
                  <c:v>1394.4801292539121</c:v>
                </c:pt>
                <c:pt idx="2746">
                  <c:v>1357.690568514568</c:v>
                </c:pt>
                <c:pt idx="2747">
                  <c:v>1420.915350398833</c:v>
                </c:pt>
                <c:pt idx="2748">
                  <c:v>1552.68546277459</c:v>
                </c:pt>
                <c:pt idx="2749">
                  <c:v>1629.4987041922111</c:v>
                </c:pt>
                <c:pt idx="2750">
                  <c:v>1691.153307215711</c:v>
                </c:pt>
                <c:pt idx="2751">
                  <c:v>1919.9642497154989</c:v>
                </c:pt>
                <c:pt idx="2752">
                  <c:v>1773.1077513908699</c:v>
                </c:pt>
                <c:pt idx="2753">
                  <c:v>1784.5662166479881</c:v>
                </c:pt>
                <c:pt idx="2754">
                  <c:v>1633.29201555487</c:v>
                </c:pt>
                <c:pt idx="2755">
                  <c:v>1682.275550518651</c:v>
                </c:pt>
                <c:pt idx="2756">
                  <c:v>1757.2860381262569</c:v>
                </c:pt>
                <c:pt idx="2757">
                  <c:v>1603.015706337806</c:v>
                </c:pt>
                <c:pt idx="2758">
                  <c:v>1581.707983941832</c:v>
                </c:pt>
                <c:pt idx="2759">
                  <c:v>1570.6967369251131</c:v>
                </c:pt>
                <c:pt idx="2760">
                  <c:v>1606.539218356211</c:v>
                </c:pt>
                <c:pt idx="2761">
                  <c:v>1625.5396464077189</c:v>
                </c:pt>
                <c:pt idx="2762">
                  <c:v>1577.9477907464991</c:v>
                </c:pt>
                <c:pt idx="2763">
                  <c:v>1552.3696932149121</c:v>
                </c:pt>
                <c:pt idx="2764">
                  <c:v>1455.592124278128</c:v>
                </c:pt>
                <c:pt idx="2765">
                  <c:v>1352.033944437537</c:v>
                </c:pt>
                <c:pt idx="2766">
                  <c:v>1395.644833109412</c:v>
                </c:pt>
                <c:pt idx="2767">
                  <c:v>1539.7003643484611</c:v>
                </c:pt>
                <c:pt idx="2768">
                  <c:v>2064.9566930923511</c:v>
                </c:pt>
                <c:pt idx="2769">
                  <c:v>2383.867846009085</c:v>
                </c:pt>
                <c:pt idx="2770">
                  <c:v>1916.3185461093251</c:v>
                </c:pt>
                <c:pt idx="2771">
                  <c:v>1719.582453756942</c:v>
                </c:pt>
                <c:pt idx="2772">
                  <c:v>1632.214167456825</c:v>
                </c:pt>
                <c:pt idx="2773">
                  <c:v>1608.271882300575</c:v>
                </c:pt>
                <c:pt idx="2774">
                  <c:v>1532.59024456262</c:v>
                </c:pt>
                <c:pt idx="2775">
                  <c:v>1433.064429735507</c:v>
                </c:pt>
                <c:pt idx="2776">
                  <c:v>1357.2787113135901</c:v>
                </c:pt>
                <c:pt idx="2777">
                  <c:v>1295.6896507382869</c:v>
                </c:pt>
                <c:pt idx="2778">
                  <c:v>1324.6502355209691</c:v>
                </c:pt>
                <c:pt idx="2779">
                  <c:v>1347.383986194613</c:v>
                </c:pt>
                <c:pt idx="2780">
                  <c:v>1336.10468176739</c:v>
                </c:pt>
                <c:pt idx="2781">
                  <c:v>1329.332933335575</c:v>
                </c:pt>
                <c:pt idx="2782">
                  <c:v>1361.7634375873861</c:v>
                </c:pt>
                <c:pt idx="2783">
                  <c:v>1222.6255503306061</c:v>
                </c:pt>
                <c:pt idx="2784">
                  <c:v>1121.493219040806</c:v>
                </c:pt>
                <c:pt idx="2785">
                  <c:v>1051.423474486814</c:v>
                </c:pt>
                <c:pt idx="2786">
                  <c:v>1009.25791019773</c:v>
                </c:pt>
                <c:pt idx="2787">
                  <c:v>1020.087041634515</c:v>
                </c:pt>
                <c:pt idx="2788">
                  <c:v>991.87987385823442</c:v>
                </c:pt>
                <c:pt idx="2789">
                  <c:v>1083.6240499850451</c:v>
                </c:pt>
                <c:pt idx="2790">
                  <c:v>1127.2538650155791</c:v>
                </c:pt>
                <c:pt idx="2791">
                  <c:v>1151.8715308387341</c:v>
                </c:pt>
                <c:pt idx="2792">
                  <c:v>1151.361169318139</c:v>
                </c:pt>
                <c:pt idx="2793">
                  <c:v>1135.9175852375299</c:v>
                </c:pt>
                <c:pt idx="2794">
                  <c:v>1124.925522862193</c:v>
                </c:pt>
                <c:pt idx="2795">
                  <c:v>1016.317108357897</c:v>
                </c:pt>
                <c:pt idx="2796">
                  <c:v>1008.4860033987489</c:v>
                </c:pt>
                <c:pt idx="2797">
                  <c:v>956.47688442216611</c:v>
                </c:pt>
                <c:pt idx="2798">
                  <c:v>927.85026650416614</c:v>
                </c:pt>
                <c:pt idx="2799">
                  <c:v>922.54044449881781</c:v>
                </c:pt>
                <c:pt idx="2800">
                  <c:v>903.83558497072693</c:v>
                </c:pt>
                <c:pt idx="2801">
                  <c:v>886.66454149237484</c:v>
                </c:pt>
                <c:pt idx="2802">
                  <c:v>834.98572486522698</c:v>
                </c:pt>
                <c:pt idx="2803">
                  <c:v>777.83564904986338</c:v>
                </c:pt>
                <c:pt idx="2804">
                  <c:v>804.58564808751498</c:v>
                </c:pt>
                <c:pt idx="2805">
                  <c:v>798.69949680234834</c:v>
                </c:pt>
                <c:pt idx="2806">
                  <c:v>793.29855766635592</c:v>
                </c:pt>
                <c:pt idx="2807">
                  <c:v>783.1639091326208</c:v>
                </c:pt>
                <c:pt idx="2808">
                  <c:v>726.73547317237853</c:v>
                </c:pt>
                <c:pt idx="2809">
                  <c:v>731.20533577998458</c:v>
                </c:pt>
                <c:pt idx="2810">
                  <c:v>702.01664495114369</c:v>
                </c:pt>
                <c:pt idx="2811">
                  <c:v>701.66295344865887</c:v>
                </c:pt>
                <c:pt idx="2812">
                  <c:v>721.18575522068511</c:v>
                </c:pt>
                <c:pt idx="2813">
                  <c:v>688.99657659176887</c:v>
                </c:pt>
                <c:pt idx="2814">
                  <c:v>709.58127347245431</c:v>
                </c:pt>
                <c:pt idx="2815">
                  <c:v>657.49685960242402</c:v>
                </c:pt>
                <c:pt idx="2816">
                  <c:v>619.87744544368911</c:v>
                </c:pt>
                <c:pt idx="2817">
                  <c:v>648.48962806087661</c:v>
                </c:pt>
                <c:pt idx="2818">
                  <c:v>651.68403178034248</c:v>
                </c:pt>
                <c:pt idx="2819">
                  <c:v>614.16687865249969</c:v>
                </c:pt>
                <c:pt idx="2820">
                  <c:v>636.02217361701673</c:v>
                </c:pt>
                <c:pt idx="2821">
                  <c:v>616.15136737554508</c:v>
                </c:pt>
                <c:pt idx="2822">
                  <c:v>553.04887408681975</c:v>
                </c:pt>
                <c:pt idx="2823">
                  <c:v>608.30420888371555</c:v>
                </c:pt>
                <c:pt idx="2824">
                  <c:v>637.56803029744083</c:v>
                </c:pt>
                <c:pt idx="2825">
                  <c:v>521.64286870861906</c:v>
                </c:pt>
                <c:pt idx="2826">
                  <c:v>505.13735353636531</c:v>
                </c:pt>
                <c:pt idx="2827">
                  <c:v>453.44025527427817</c:v>
                </c:pt>
                <c:pt idx="2828">
                  <c:v>428.33111220787202</c:v>
                </c:pt>
                <c:pt idx="2829">
                  <c:v>428.88725828598649</c:v>
                </c:pt>
                <c:pt idx="2830">
                  <c:v>424.75755135097131</c:v>
                </c:pt>
                <c:pt idx="2831">
                  <c:v>405.44094127389951</c:v>
                </c:pt>
                <c:pt idx="2832">
                  <c:v>388.69539057467028</c:v>
                </c:pt>
                <c:pt idx="2833">
                  <c:v>493.88112778312302</c:v>
                </c:pt>
                <c:pt idx="2834">
                  <c:v>529.80033121104145</c:v>
                </c:pt>
                <c:pt idx="2835">
                  <c:v>430.86716293937297</c:v>
                </c:pt>
                <c:pt idx="2836">
                  <c:v>361.82927552565798</c:v>
                </c:pt>
                <c:pt idx="2837">
                  <c:v>376.61313060236159</c:v>
                </c:pt>
                <c:pt idx="2838">
                  <c:v>389.38132903701882</c:v>
                </c:pt>
                <c:pt idx="2839">
                  <c:v>394.84570490313251</c:v>
                </c:pt>
                <c:pt idx="2840">
                  <c:v>309.79253653522898</c:v>
                </c:pt>
                <c:pt idx="2841">
                  <c:v>225.0518948303247</c:v>
                </c:pt>
                <c:pt idx="2842">
                  <c:v>416.48598168368733</c:v>
                </c:pt>
                <c:pt idx="2843">
                  <c:v>444.16356813078949</c:v>
                </c:pt>
                <c:pt idx="2844">
                  <c:v>343.84131375047241</c:v>
                </c:pt>
                <c:pt idx="2845">
                  <c:v>342.13924401538151</c:v>
                </c:pt>
                <c:pt idx="2846">
                  <c:v>367.76750248731139</c:v>
                </c:pt>
                <c:pt idx="2847">
                  <c:v>383.98953216201869</c:v>
                </c:pt>
                <c:pt idx="2848">
                  <c:v>421.88543605974041</c:v>
                </c:pt>
                <c:pt idx="2849">
                  <c:v>407.44118332252259</c:v>
                </c:pt>
                <c:pt idx="2850">
                  <c:v>403.94363966591459</c:v>
                </c:pt>
                <c:pt idx="2851">
                  <c:v>335.58706280618168</c:v>
                </c:pt>
                <c:pt idx="2852">
                  <c:v>290.45363320780962</c:v>
                </c:pt>
                <c:pt idx="2853">
                  <c:v>339.35365489176132</c:v>
                </c:pt>
                <c:pt idx="2854">
                  <c:v>398.94041299296578</c:v>
                </c:pt>
                <c:pt idx="2855">
                  <c:v>366.09759570638812</c:v>
                </c:pt>
                <c:pt idx="2856">
                  <c:v>333.78560342265342</c:v>
                </c:pt>
                <c:pt idx="2857">
                  <c:v>305.95975069822811</c:v>
                </c:pt>
                <c:pt idx="2858">
                  <c:v>322.47364776001223</c:v>
                </c:pt>
                <c:pt idx="2859">
                  <c:v>350.5015014752139</c:v>
                </c:pt>
                <c:pt idx="2860">
                  <c:v>284.06010293437203</c:v>
                </c:pt>
                <c:pt idx="2861">
                  <c:v>274.57246640809171</c:v>
                </c:pt>
                <c:pt idx="2862">
                  <c:v>287.5111920902641</c:v>
                </c:pt>
                <c:pt idx="2863">
                  <c:v>252.24931191874711</c:v>
                </c:pt>
                <c:pt idx="2864">
                  <c:v>247.6454223736514</c:v>
                </c:pt>
                <c:pt idx="2865">
                  <c:v>231.95536564389849</c:v>
                </c:pt>
                <c:pt idx="2866">
                  <c:v>211.9523365323862</c:v>
                </c:pt>
                <c:pt idx="2867">
                  <c:v>251.02751240987109</c:v>
                </c:pt>
                <c:pt idx="2868">
                  <c:v>274.46046416626223</c:v>
                </c:pt>
                <c:pt idx="2869">
                  <c:v>305.67023974935688</c:v>
                </c:pt>
                <c:pt idx="2870">
                  <c:v>275.84589394999699</c:v>
                </c:pt>
                <c:pt idx="2871">
                  <c:v>274.80823252847989</c:v>
                </c:pt>
                <c:pt idx="2872">
                  <c:v>264.58211943969968</c:v>
                </c:pt>
                <c:pt idx="2873">
                  <c:v>277.08762705972998</c:v>
                </c:pt>
                <c:pt idx="2874">
                  <c:v>278.20127901854062</c:v>
                </c:pt>
                <c:pt idx="2875">
                  <c:v>293.60558986833411</c:v>
                </c:pt>
                <c:pt idx="2876">
                  <c:v>263.22045305334927</c:v>
                </c:pt>
                <c:pt idx="2877">
                  <c:v>265.21063458352552</c:v>
                </c:pt>
                <c:pt idx="2878">
                  <c:v>278.20280264851033</c:v>
                </c:pt>
                <c:pt idx="2879">
                  <c:v>343.09372784524419</c:v>
                </c:pt>
                <c:pt idx="2880">
                  <c:v>307.3018088999317</c:v>
                </c:pt>
                <c:pt idx="2881">
                  <c:v>301.7239714084601</c:v>
                </c:pt>
                <c:pt idx="2882">
                  <c:v>317.33412765846009</c:v>
                </c:pt>
                <c:pt idx="2883">
                  <c:v>297.57549776854057</c:v>
                </c:pt>
                <c:pt idx="2884">
                  <c:v>268.33828126037008</c:v>
                </c:pt>
                <c:pt idx="2885">
                  <c:v>273.2554827351637</c:v>
                </c:pt>
                <c:pt idx="2886">
                  <c:v>293.23933010270912</c:v>
                </c:pt>
                <c:pt idx="2887">
                  <c:v>293.44057521989657</c:v>
                </c:pt>
                <c:pt idx="2888">
                  <c:v>286.94210382891367</c:v>
                </c:pt>
                <c:pt idx="2889">
                  <c:v>297.15197931719501</c:v>
                </c:pt>
                <c:pt idx="2890">
                  <c:v>284.88687970071288</c:v>
                </c:pt>
                <c:pt idx="2891">
                  <c:v>274.95809503985117</c:v>
                </c:pt>
                <c:pt idx="2892">
                  <c:v>267.66724083636819</c:v>
                </c:pt>
                <c:pt idx="2893">
                  <c:v>271.14868614886819</c:v>
                </c:pt>
                <c:pt idx="2894">
                  <c:v>243.60945371277921</c:v>
                </c:pt>
                <c:pt idx="2895">
                  <c:v>250.84187510660499</c:v>
                </c:pt>
                <c:pt idx="2896">
                  <c:v>242.97813769857561</c:v>
                </c:pt>
                <c:pt idx="2897">
                  <c:v>248.10585938537011</c:v>
                </c:pt>
                <c:pt idx="2898">
                  <c:v>253.71269805298101</c:v>
                </c:pt>
                <c:pt idx="2899">
                  <c:v>284.97267971208407</c:v>
                </c:pt>
                <c:pt idx="2900">
                  <c:v>278.1909653637224</c:v>
                </c:pt>
                <c:pt idx="2901">
                  <c:v>283.33125258354619</c:v>
                </c:pt>
                <c:pt idx="2902">
                  <c:v>270.15531585342501</c:v>
                </c:pt>
                <c:pt idx="2903">
                  <c:v>257.74484045285021</c:v>
                </c:pt>
                <c:pt idx="2904">
                  <c:v>250.777504700713</c:v>
                </c:pt>
                <c:pt idx="2905">
                  <c:v>258.81440832394401</c:v>
                </c:pt>
                <c:pt idx="2906">
                  <c:v>251.9813960135709</c:v>
                </c:pt>
                <c:pt idx="2907">
                  <c:v>253.47283117550651</c:v>
                </c:pt>
                <c:pt idx="2908">
                  <c:v>246.07400851072811</c:v>
                </c:pt>
                <c:pt idx="2909">
                  <c:v>250.75607413288529</c:v>
                </c:pt>
                <c:pt idx="2910">
                  <c:v>261.34427443153959</c:v>
                </c:pt>
                <c:pt idx="2911">
                  <c:v>311.08184928455472</c:v>
                </c:pt>
                <c:pt idx="2912">
                  <c:v>287.54025639356138</c:v>
                </c:pt>
                <c:pt idx="2913">
                  <c:v>273.08639222487682</c:v>
                </c:pt>
                <c:pt idx="2914">
                  <c:v>271.89516908034551</c:v>
                </c:pt>
                <c:pt idx="2915">
                  <c:v>267.47377513361158</c:v>
                </c:pt>
                <c:pt idx="2916">
                  <c:v>294.0071504436371</c:v>
                </c:pt>
                <c:pt idx="2917">
                  <c:v>315.6632778921504</c:v>
                </c:pt>
                <c:pt idx="2918">
                  <c:v>315.00440611054239</c:v>
                </c:pt>
                <c:pt idx="2919">
                  <c:v>294.81405062757841</c:v>
                </c:pt>
                <c:pt idx="2920">
                  <c:v>268.59151965917602</c:v>
                </c:pt>
                <c:pt idx="2921">
                  <c:v>284.13619643120251</c:v>
                </c:pt>
                <c:pt idx="2922">
                  <c:v>278.1699339354667</c:v>
                </c:pt>
                <c:pt idx="2923">
                  <c:v>296.1780483999629</c:v>
                </c:pt>
                <c:pt idx="2924">
                  <c:v>274.53061283887388</c:v>
                </c:pt>
                <c:pt idx="2925">
                  <c:v>273.35803529128299</c:v>
                </c:pt>
                <c:pt idx="2926">
                  <c:v>294.30088823660589</c:v>
                </c:pt>
                <c:pt idx="2927">
                  <c:v>303.41602318759362</c:v>
                </c:pt>
                <c:pt idx="2928">
                  <c:v>289.25984867871767</c:v>
                </c:pt>
                <c:pt idx="2929">
                  <c:v>271.85574984632842</c:v>
                </c:pt>
                <c:pt idx="2930">
                  <c:v>271.14651908176688</c:v>
                </c:pt>
                <c:pt idx="2931">
                  <c:v>277.29788353915609</c:v>
                </c:pt>
                <c:pt idx="2932">
                  <c:v>252.43814875078871</c:v>
                </c:pt>
                <c:pt idx="2933">
                  <c:v>367.78866498162591</c:v>
                </c:pt>
                <c:pt idx="2934">
                  <c:v>375.5453187760055</c:v>
                </c:pt>
                <c:pt idx="2935">
                  <c:v>277.83765677707942</c:v>
                </c:pt>
                <c:pt idx="2936">
                  <c:v>268.99720042658032</c:v>
                </c:pt>
                <c:pt idx="2937">
                  <c:v>262.51404661087957</c:v>
                </c:pt>
                <c:pt idx="2938">
                  <c:v>289.84469123836442</c:v>
                </c:pt>
                <c:pt idx="2939">
                  <c:v>307.24963187473571</c:v>
                </c:pt>
                <c:pt idx="2940">
                  <c:v>288.48825444043638</c:v>
                </c:pt>
                <c:pt idx="2941">
                  <c:v>293.40187748731142</c:v>
                </c:pt>
                <c:pt idx="2942">
                  <c:v>278.81712406934258</c:v>
                </c:pt>
                <c:pt idx="2943">
                  <c:v>267.83012503879809</c:v>
                </c:pt>
                <c:pt idx="2944">
                  <c:v>276.71699027317322</c:v>
                </c:pt>
                <c:pt idx="2945">
                  <c:v>270.91256136976591</c:v>
                </c:pt>
                <c:pt idx="2946">
                  <c:v>275.85695834242222</c:v>
                </c:pt>
                <c:pt idx="2947">
                  <c:v>267.30518382501782</c:v>
                </c:pt>
                <c:pt idx="2948">
                  <c:v>285.95546089427728</c:v>
                </c:pt>
                <c:pt idx="2949">
                  <c:v>351.18613475793728</c:v>
                </c:pt>
                <c:pt idx="2950">
                  <c:v>394.45071927323562</c:v>
                </c:pt>
                <c:pt idx="2951">
                  <c:v>371.23264900722131</c:v>
                </c:pt>
                <c:pt idx="2952">
                  <c:v>356.31010615602719</c:v>
                </c:pt>
                <c:pt idx="2953">
                  <c:v>322.70343806261428</c:v>
                </c:pt>
                <c:pt idx="2954">
                  <c:v>343.63806571781129</c:v>
                </c:pt>
                <c:pt idx="2955">
                  <c:v>327.00634333605188</c:v>
                </c:pt>
                <c:pt idx="2956">
                  <c:v>307.29556372204428</c:v>
                </c:pt>
                <c:pt idx="2957">
                  <c:v>297.61265854484168</c:v>
                </c:pt>
                <c:pt idx="2958">
                  <c:v>299.5527175235311</c:v>
                </c:pt>
                <c:pt idx="2959">
                  <c:v>312.43730181082458</c:v>
                </c:pt>
                <c:pt idx="2960">
                  <c:v>366.07432654201972</c:v>
                </c:pt>
                <c:pt idx="2961">
                  <c:v>425.86302926402237</c:v>
                </c:pt>
                <c:pt idx="2962">
                  <c:v>381.00736037940982</c:v>
                </c:pt>
                <c:pt idx="2963">
                  <c:v>350.37592743087572</c:v>
                </c:pt>
                <c:pt idx="2964">
                  <c:v>366.51926737086058</c:v>
                </c:pt>
                <c:pt idx="2965">
                  <c:v>372.58897321175738</c:v>
                </c:pt>
                <c:pt idx="2966">
                  <c:v>390.25865223272041</c:v>
                </c:pt>
                <c:pt idx="2967">
                  <c:v>398.7000742252763</c:v>
                </c:pt>
                <c:pt idx="2968">
                  <c:v>364.3600049642526</c:v>
                </c:pt>
                <c:pt idx="2969">
                  <c:v>346.75986394009919</c:v>
                </c:pt>
                <c:pt idx="2970">
                  <c:v>347.62985455941362</c:v>
                </c:pt>
                <c:pt idx="2971">
                  <c:v>361.3069053406636</c:v>
                </c:pt>
                <c:pt idx="2972">
                  <c:v>342.20947427744773</c:v>
                </c:pt>
                <c:pt idx="2973">
                  <c:v>355.88551733532557</c:v>
                </c:pt>
                <c:pt idx="2974">
                  <c:v>355.59596928418642</c:v>
                </c:pt>
                <c:pt idx="2975">
                  <c:v>336.44781029696861</c:v>
                </c:pt>
                <c:pt idx="2976">
                  <c:v>312.68292446565317</c:v>
                </c:pt>
                <c:pt idx="2977">
                  <c:v>372.82599071496861</c:v>
                </c:pt>
                <c:pt idx="2978">
                  <c:v>438.49879104347218</c:v>
                </c:pt>
                <c:pt idx="2979">
                  <c:v>416.55914758501967</c:v>
                </c:pt>
                <c:pt idx="2980">
                  <c:v>451.74172349661802</c:v>
                </c:pt>
                <c:pt idx="2981">
                  <c:v>409.94650110064458</c:v>
                </c:pt>
                <c:pt idx="2982">
                  <c:v>366.86050946923268</c:v>
                </c:pt>
                <c:pt idx="2983">
                  <c:v>388.51155477604709</c:v>
                </c:pt>
                <c:pt idx="2984">
                  <c:v>450.87736464927821</c:v>
                </c:pt>
                <c:pt idx="2985">
                  <c:v>358.17272613433789</c:v>
                </c:pt>
                <c:pt idx="2986">
                  <c:v>350.37394185841549</c:v>
                </c:pt>
                <c:pt idx="2987">
                  <c:v>347.51050063042118</c:v>
                </c:pt>
                <c:pt idx="2988">
                  <c:v>348.08462718439279</c:v>
                </c:pt>
                <c:pt idx="2989">
                  <c:v>387.9418572824174</c:v>
                </c:pt>
                <c:pt idx="2990">
                  <c:v>375.33168609527542</c:v>
                </c:pt>
                <c:pt idx="2991">
                  <c:v>399.93911600367312</c:v>
                </c:pt>
                <c:pt idx="2992">
                  <c:v>536.60159143267595</c:v>
                </c:pt>
                <c:pt idx="2993">
                  <c:v>479.43398680161152</c:v>
                </c:pt>
                <c:pt idx="2994">
                  <c:v>391.69787711658603</c:v>
                </c:pt>
                <c:pt idx="2995">
                  <c:v>388.5580709500282</c:v>
                </c:pt>
                <c:pt idx="2996">
                  <c:v>501.56610334389558</c:v>
                </c:pt>
                <c:pt idx="2997">
                  <c:v>673.10007311636321</c:v>
                </c:pt>
                <c:pt idx="2998">
                  <c:v>799.76309305002974</c:v>
                </c:pt>
                <c:pt idx="2999">
                  <c:v>755.08083034761012</c:v>
                </c:pt>
                <c:pt idx="3000">
                  <c:v>720.68662499499465</c:v>
                </c:pt>
                <c:pt idx="3001">
                  <c:v>1246.889254684176</c:v>
                </c:pt>
                <c:pt idx="3002">
                  <c:v>1518.3495212993721</c:v>
                </c:pt>
                <c:pt idx="3003">
                  <c:v>1223.7386120420881</c:v>
                </c:pt>
                <c:pt idx="3004">
                  <c:v>969.52257246345926</c:v>
                </c:pt>
                <c:pt idx="3005">
                  <c:v>873.12416964948625</c:v>
                </c:pt>
                <c:pt idx="3006">
                  <c:v>790.66306461926843</c:v>
                </c:pt>
                <c:pt idx="3007">
                  <c:v>712.2720054590601</c:v>
                </c:pt>
                <c:pt idx="3008">
                  <c:v>685.36687545158475</c:v>
                </c:pt>
                <c:pt idx="3009">
                  <c:v>666.40318558509239</c:v>
                </c:pt>
                <c:pt idx="3010">
                  <c:v>604.54803212590309</c:v>
                </c:pt>
                <c:pt idx="3011">
                  <c:v>678.98088366323816</c:v>
                </c:pt>
                <c:pt idx="3012">
                  <c:v>631.07085638729507</c:v>
                </c:pt>
                <c:pt idx="3013">
                  <c:v>596.14951592349394</c:v>
                </c:pt>
                <c:pt idx="3014">
                  <c:v>574.62657007296366</c:v>
                </c:pt>
                <c:pt idx="3015">
                  <c:v>585.87146753390118</c:v>
                </c:pt>
                <c:pt idx="3016">
                  <c:v>579.60093530733866</c:v>
                </c:pt>
                <c:pt idx="3017">
                  <c:v>637.00791628569095</c:v>
                </c:pt>
                <c:pt idx="3018">
                  <c:v>780.09357866186883</c:v>
                </c:pt>
                <c:pt idx="3019">
                  <c:v>1057.3711606318379</c:v>
                </c:pt>
                <c:pt idx="3020">
                  <c:v>930.04076928728887</c:v>
                </c:pt>
                <c:pt idx="3021">
                  <c:v>880.68841942858842</c:v>
                </c:pt>
                <c:pt idx="3022">
                  <c:v>824.7806581625847</c:v>
                </c:pt>
                <c:pt idx="3023">
                  <c:v>850.12071810362261</c:v>
                </c:pt>
                <c:pt idx="3024">
                  <c:v>889.71785410608686</c:v>
                </c:pt>
                <c:pt idx="3025">
                  <c:v>879.70597987596568</c:v>
                </c:pt>
                <c:pt idx="3026">
                  <c:v>903.52384149279499</c:v>
                </c:pt>
                <c:pt idx="3027">
                  <c:v>845.30857820585948</c:v>
                </c:pt>
                <c:pt idx="3028">
                  <c:v>801.08177606310755</c:v>
                </c:pt>
                <c:pt idx="3029">
                  <c:v>775.87018291894458</c:v>
                </c:pt>
                <c:pt idx="3030">
                  <c:v>787.5631945556737</c:v>
                </c:pt>
                <c:pt idx="3031">
                  <c:v>808.77026724888015</c:v>
                </c:pt>
                <c:pt idx="3032">
                  <c:v>876.84630404112261</c:v>
                </c:pt>
                <c:pt idx="3033">
                  <c:v>882.79702554255437</c:v>
                </c:pt>
                <c:pt idx="3034">
                  <c:v>922.68227992997856</c:v>
                </c:pt>
                <c:pt idx="3035">
                  <c:v>882.87512259296727</c:v>
                </c:pt>
                <c:pt idx="3036">
                  <c:v>948.37043862849191</c:v>
                </c:pt>
                <c:pt idx="3037">
                  <c:v>1055.5553767627571</c:v>
                </c:pt>
                <c:pt idx="3038">
                  <c:v>1398.56762107395</c:v>
                </c:pt>
                <c:pt idx="3039">
                  <c:v>1260.8192690127989</c:v>
                </c:pt>
                <c:pt idx="3040">
                  <c:v>1077.986861907636</c:v>
                </c:pt>
                <c:pt idx="3041">
                  <c:v>1067.923816764863</c:v>
                </c:pt>
                <c:pt idx="3042">
                  <c:v>1187.9269204051509</c:v>
                </c:pt>
                <c:pt idx="3043">
                  <c:v>1274.378147216976</c:v>
                </c:pt>
                <c:pt idx="3044">
                  <c:v>1190.248886806135</c:v>
                </c:pt>
                <c:pt idx="3045">
                  <c:v>1223.474391635355</c:v>
                </c:pt>
                <c:pt idx="3046">
                  <c:v>1302.629543651022</c:v>
                </c:pt>
                <c:pt idx="3047">
                  <c:v>1381.8922360764759</c:v>
                </c:pt>
                <c:pt idx="3048">
                  <c:v>1502.582367021135</c:v>
                </c:pt>
                <c:pt idx="3049">
                  <c:v>1577.583124986726</c:v>
                </c:pt>
                <c:pt idx="3050">
                  <c:v>1607.11366955209</c:v>
                </c:pt>
                <c:pt idx="3051">
                  <c:v>1780.2962420954691</c:v>
                </c:pt>
                <c:pt idx="3052">
                  <c:v>1868.205209775934</c:v>
                </c:pt>
                <c:pt idx="3053">
                  <c:v>1926.674452241188</c:v>
                </c:pt>
                <c:pt idx="3054">
                  <c:v>2000.5161490540661</c:v>
                </c:pt>
                <c:pt idx="3055">
                  <c:v>2111.8136588196921</c:v>
                </c:pt>
                <c:pt idx="3056">
                  <c:v>2172.0222667117901</c:v>
                </c:pt>
                <c:pt idx="3057">
                  <c:v>2313.317421660407</c:v>
                </c:pt>
                <c:pt idx="3058">
                  <c:v>2570.4442342631678</c:v>
                </c:pt>
                <c:pt idx="3059">
                  <c:v>2766.1611509699142</c:v>
                </c:pt>
                <c:pt idx="3060">
                  <c:v>2768.3931822199152</c:v>
                </c:pt>
                <c:pt idx="3061">
                  <c:v>2548.5189958966339</c:v>
                </c:pt>
                <c:pt idx="3062">
                  <c:v>2303.0209624945142</c:v>
                </c:pt>
                <c:pt idx="3063">
                  <c:v>1769.226900530442</c:v>
                </c:pt>
                <c:pt idx="3064">
                  <c:v>2049.3595076132829</c:v>
                </c:pt>
                <c:pt idx="3065">
                  <c:v>1894.648485783347</c:v>
                </c:pt>
                <c:pt idx="3066">
                  <c:v>1960.036708247128</c:v>
                </c:pt>
                <c:pt idx="3067">
                  <c:v>1973.4522555070671</c:v>
                </c:pt>
                <c:pt idx="3068">
                  <c:v>1993.037485166559</c:v>
                </c:pt>
                <c:pt idx="3069">
                  <c:v>1872.710394071757</c:v>
                </c:pt>
                <c:pt idx="3070">
                  <c:v>1914.787845436101</c:v>
                </c:pt>
                <c:pt idx="3071">
                  <c:v>1881.8393624761959</c:v>
                </c:pt>
                <c:pt idx="3072">
                  <c:v>1728.265738324832</c:v>
                </c:pt>
                <c:pt idx="3073">
                  <c:v>1607.7513407643969</c:v>
                </c:pt>
                <c:pt idx="3074">
                  <c:v>1455.8032717138999</c:v>
                </c:pt>
                <c:pt idx="3075">
                  <c:v>1357.792186432567</c:v>
                </c:pt>
                <c:pt idx="3076">
                  <c:v>1402.430760651318</c:v>
                </c:pt>
                <c:pt idx="3077">
                  <c:v>1424.962987213818</c:v>
                </c:pt>
                <c:pt idx="3078">
                  <c:v>1355.081935413363</c:v>
                </c:pt>
                <c:pt idx="3079">
                  <c:v>1330.4290057258629</c:v>
                </c:pt>
                <c:pt idx="3080">
                  <c:v>1543.7349844514349</c:v>
                </c:pt>
                <c:pt idx="3081">
                  <c:v>1630.092078190484</c:v>
                </c:pt>
                <c:pt idx="3082">
                  <c:v>1689.721223288192</c:v>
                </c:pt>
                <c:pt idx="3083">
                  <c:v>1802.752303038234</c:v>
                </c:pt>
                <c:pt idx="3084">
                  <c:v>1744.304698984578</c:v>
                </c:pt>
                <c:pt idx="3085">
                  <c:v>1780.57884850909</c:v>
                </c:pt>
                <c:pt idx="3086">
                  <c:v>1661.591285538866</c:v>
                </c:pt>
                <c:pt idx="3087">
                  <c:v>1557.769858653128</c:v>
                </c:pt>
                <c:pt idx="3088">
                  <c:v>1537.0342828661919</c:v>
                </c:pt>
                <c:pt idx="3089">
                  <c:v>1538.4439588683399</c:v>
                </c:pt>
                <c:pt idx="3090">
                  <c:v>1677.4266892977109</c:v>
                </c:pt>
                <c:pt idx="3091">
                  <c:v>1785.834400773241</c:v>
                </c:pt>
                <c:pt idx="3092">
                  <c:v>1982.951149154726</c:v>
                </c:pt>
                <c:pt idx="3093">
                  <c:v>1922.1378679047259</c:v>
                </c:pt>
                <c:pt idx="3094">
                  <c:v>1926.2943662293551</c:v>
                </c:pt>
                <c:pt idx="3095">
                  <c:v>1978.1135190717571</c:v>
                </c:pt>
                <c:pt idx="3096">
                  <c:v>2130.0098895771462</c:v>
                </c:pt>
                <c:pt idx="3097">
                  <c:v>2311.8087967391648</c:v>
                </c:pt>
                <c:pt idx="3098">
                  <c:v>2518.1058962982102</c:v>
                </c:pt>
                <c:pt idx="3099">
                  <c:v>2672.5699894882782</c:v>
                </c:pt>
                <c:pt idx="3100">
                  <c:v>2592.9960420127059</c:v>
                </c:pt>
                <c:pt idx="3101">
                  <c:v>2194.0253306662639</c:v>
                </c:pt>
                <c:pt idx="3102">
                  <c:v>2101.2503762727329</c:v>
                </c:pt>
                <c:pt idx="3103">
                  <c:v>1968.367096370022</c:v>
                </c:pt>
                <c:pt idx="3104">
                  <c:v>2055.9071984027441</c:v>
                </c:pt>
                <c:pt idx="3105">
                  <c:v>2052.0074600536882</c:v>
                </c:pt>
                <c:pt idx="3106">
                  <c:v>1989.1186938906581</c:v>
                </c:pt>
                <c:pt idx="3107">
                  <c:v>2109.9006245973619</c:v>
                </c:pt>
                <c:pt idx="3108">
                  <c:v>2116.301779443218</c:v>
                </c:pt>
                <c:pt idx="3109">
                  <c:v>2026.3844024048101</c:v>
                </c:pt>
                <c:pt idx="3110">
                  <c:v>1938.9339174917791</c:v>
                </c:pt>
                <c:pt idx="3111">
                  <c:v>1894.201407918624</c:v>
                </c:pt>
                <c:pt idx="3112">
                  <c:v>1841.537083767681</c:v>
                </c:pt>
                <c:pt idx="3113">
                  <c:v>1877.7091161724991</c:v>
                </c:pt>
                <c:pt idx="3114">
                  <c:v>1702.6940061063781</c:v>
                </c:pt>
                <c:pt idx="3115">
                  <c:v>1625.5440089934229</c:v>
                </c:pt>
                <c:pt idx="3116">
                  <c:v>1553.968388035287</c:v>
                </c:pt>
                <c:pt idx="3117">
                  <c:v>1521.0301091911581</c:v>
                </c:pt>
                <c:pt idx="3118">
                  <c:v>1490.1480016446201</c:v>
                </c:pt>
                <c:pt idx="3119">
                  <c:v>1470.7567139294081</c:v>
                </c:pt>
                <c:pt idx="3120">
                  <c:v>1531.87886101962</c:v>
                </c:pt>
                <c:pt idx="3121">
                  <c:v>1526.714624085658</c:v>
                </c:pt>
                <c:pt idx="3122">
                  <c:v>1538.7468307319691</c:v>
                </c:pt>
                <c:pt idx="3123">
                  <c:v>1541.7091273860719</c:v>
                </c:pt>
                <c:pt idx="3124">
                  <c:v>1589.6325131709009</c:v>
                </c:pt>
                <c:pt idx="3125">
                  <c:v>1478.6587457568171</c:v>
                </c:pt>
                <c:pt idx="3126">
                  <c:v>1378.8553141271429</c:v>
                </c:pt>
                <c:pt idx="3127">
                  <c:v>1299.678343491825</c:v>
                </c:pt>
                <c:pt idx="3128">
                  <c:v>1377.4771014289879</c:v>
                </c:pt>
                <c:pt idx="3129">
                  <c:v>1455.2448041974769</c:v>
                </c:pt>
                <c:pt idx="3130">
                  <c:v>1456.396754916605</c:v>
                </c:pt>
                <c:pt idx="3131">
                  <c:v>1472.210405913067</c:v>
                </c:pt>
                <c:pt idx="3132">
                  <c:v>1484.936832849135</c:v>
                </c:pt>
                <c:pt idx="3133">
                  <c:v>1457.662596588817</c:v>
                </c:pt>
                <c:pt idx="3134">
                  <c:v>1395.720917767431</c:v>
                </c:pt>
                <c:pt idx="3135">
                  <c:v>1434.9173603853551</c:v>
                </c:pt>
                <c:pt idx="3136">
                  <c:v>1755.9623905439189</c:v>
                </c:pt>
                <c:pt idx="3137">
                  <c:v>1754.8839227846961</c:v>
                </c:pt>
                <c:pt idx="3138">
                  <c:v>1637.724299941241</c:v>
                </c:pt>
                <c:pt idx="3139">
                  <c:v>1864.047550496749</c:v>
                </c:pt>
                <c:pt idx="3140">
                  <c:v>1565.2761403055449</c:v>
                </c:pt>
                <c:pt idx="3141">
                  <c:v>1462.997629973461</c:v>
                </c:pt>
                <c:pt idx="3142">
                  <c:v>1751.1451158269381</c:v>
                </c:pt>
                <c:pt idx="3143">
                  <c:v>1895.7603998458469</c:v>
                </c:pt>
                <c:pt idx="3144">
                  <c:v>1604.7050616599911</c:v>
                </c:pt>
                <c:pt idx="3145">
                  <c:v>1531.432361393609</c:v>
                </c:pt>
                <c:pt idx="3146">
                  <c:v>1493.419297778169</c:v>
                </c:pt>
                <c:pt idx="3147">
                  <c:v>1486.5837020750439</c:v>
                </c:pt>
                <c:pt idx="3148">
                  <c:v>1668.842111286423</c:v>
                </c:pt>
                <c:pt idx="3149">
                  <c:v>1464.72823621209</c:v>
                </c:pt>
                <c:pt idx="3150">
                  <c:v>1395.4590311733441</c:v>
                </c:pt>
                <c:pt idx="3151">
                  <c:v>1333.4080077074159</c:v>
                </c:pt>
                <c:pt idx="3152">
                  <c:v>1321.435255244689</c:v>
                </c:pt>
                <c:pt idx="3153">
                  <c:v>1359.917917892094</c:v>
                </c:pt>
                <c:pt idx="3154">
                  <c:v>1252.1201479190479</c:v>
                </c:pt>
                <c:pt idx="3155">
                  <c:v>1207.7979719169</c:v>
                </c:pt>
                <c:pt idx="3156">
                  <c:v>1242.5916242606511</c:v>
                </c:pt>
                <c:pt idx="3157">
                  <c:v>1262.7337046274811</c:v>
                </c:pt>
                <c:pt idx="3158">
                  <c:v>1231.081753427178</c:v>
                </c:pt>
                <c:pt idx="3159">
                  <c:v>1205.11934305003</c:v>
                </c:pt>
                <c:pt idx="3160">
                  <c:v>1216.254955215398</c:v>
                </c:pt>
                <c:pt idx="3161">
                  <c:v>1188.6439937009311</c:v>
                </c:pt>
                <c:pt idx="3162">
                  <c:v>1156.2130765020599</c:v>
                </c:pt>
                <c:pt idx="3163">
                  <c:v>1192.927644312454</c:v>
                </c:pt>
                <c:pt idx="3164">
                  <c:v>1364.0923594230071</c:v>
                </c:pt>
                <c:pt idx="3165">
                  <c:v>1237.8165470017641</c:v>
                </c:pt>
                <c:pt idx="3166">
                  <c:v>1119.2957680614011</c:v>
                </c:pt>
                <c:pt idx="3167">
                  <c:v>1005.660148258083</c:v>
                </c:pt>
                <c:pt idx="3168">
                  <c:v>952.86081049212066</c:v>
                </c:pt>
                <c:pt idx="3169">
                  <c:v>965.19998173611873</c:v>
                </c:pt>
                <c:pt idx="3170">
                  <c:v>917.78724000136503</c:v>
                </c:pt>
                <c:pt idx="3171">
                  <c:v>962.81140350066994</c:v>
                </c:pt>
                <c:pt idx="3172">
                  <c:v>905.84093294737261</c:v>
                </c:pt>
                <c:pt idx="3173">
                  <c:v>890.9305086238594</c:v>
                </c:pt>
                <c:pt idx="3174">
                  <c:v>830.19972200987252</c:v>
                </c:pt>
                <c:pt idx="3175">
                  <c:v>831.12713402301279</c:v>
                </c:pt>
                <c:pt idx="3176">
                  <c:v>829.55833663841042</c:v>
                </c:pt>
                <c:pt idx="3177">
                  <c:v>852.78383134223054</c:v>
                </c:pt>
                <c:pt idx="3178">
                  <c:v>859.13798719307715</c:v>
                </c:pt>
                <c:pt idx="3179">
                  <c:v>855.51282625273438</c:v>
                </c:pt>
                <c:pt idx="3180">
                  <c:v>768.36686051444269</c:v>
                </c:pt>
                <c:pt idx="3181">
                  <c:v>750.40957114902415</c:v>
                </c:pt>
                <c:pt idx="3182">
                  <c:v>713.18465932835375</c:v>
                </c:pt>
                <c:pt idx="3183">
                  <c:v>702.10463404817767</c:v>
                </c:pt>
                <c:pt idx="3184">
                  <c:v>745.34818183193329</c:v>
                </c:pt>
                <c:pt idx="3185">
                  <c:v>667.42049017635759</c:v>
                </c:pt>
                <c:pt idx="3186">
                  <c:v>618.63700548422503</c:v>
                </c:pt>
                <c:pt idx="3187">
                  <c:v>565.46192372746555</c:v>
                </c:pt>
                <c:pt idx="3188">
                  <c:v>534.17940869408869</c:v>
                </c:pt>
                <c:pt idx="3189">
                  <c:v>568.76861800270319</c:v>
                </c:pt>
                <c:pt idx="3190">
                  <c:v>514.82704631448723</c:v>
                </c:pt>
                <c:pt idx="3191">
                  <c:v>465.58104764756109</c:v>
                </c:pt>
                <c:pt idx="3192">
                  <c:v>465.78715839117012</c:v>
                </c:pt>
                <c:pt idx="3193">
                  <c:v>448.49243552112938</c:v>
                </c:pt>
                <c:pt idx="3194">
                  <c:v>458.67677390003558</c:v>
                </c:pt>
                <c:pt idx="3195">
                  <c:v>481.3635681411597</c:v>
                </c:pt>
                <c:pt idx="3196">
                  <c:v>462.24871539541351</c:v>
                </c:pt>
                <c:pt idx="3197">
                  <c:v>574.72039379632542</c:v>
                </c:pt>
                <c:pt idx="3198">
                  <c:v>589.51194251400159</c:v>
                </c:pt>
                <c:pt idx="3199">
                  <c:v>568.03630871072505</c:v>
                </c:pt>
                <c:pt idx="3200">
                  <c:v>522.47931633075541</c:v>
                </c:pt>
                <c:pt idx="3201">
                  <c:v>523.04804287904142</c:v>
                </c:pt>
                <c:pt idx="3202">
                  <c:v>510.94602245324978</c:v>
                </c:pt>
                <c:pt idx="3203">
                  <c:v>451.73366492092589</c:v>
                </c:pt>
                <c:pt idx="3204">
                  <c:v>480.95288424833512</c:v>
                </c:pt>
                <c:pt idx="3205">
                  <c:v>500.58517457610202</c:v>
                </c:pt>
                <c:pt idx="3206">
                  <c:v>498.33262057645999</c:v>
                </c:pt>
                <c:pt idx="3207">
                  <c:v>443.29494518014951</c:v>
                </c:pt>
                <c:pt idx="3208">
                  <c:v>438.0717707746154</c:v>
                </c:pt>
                <c:pt idx="3209">
                  <c:v>376.87875865671202</c:v>
                </c:pt>
                <c:pt idx="3210">
                  <c:v>331.77615904022991</c:v>
                </c:pt>
                <c:pt idx="3211">
                  <c:v>391.20207504874799</c:v>
                </c:pt>
                <c:pt idx="3212">
                  <c:v>496.40171944438418</c:v>
                </c:pt>
                <c:pt idx="3213">
                  <c:v>584.69188877789929</c:v>
                </c:pt>
                <c:pt idx="3214">
                  <c:v>450.21711460279232</c:v>
                </c:pt>
                <c:pt idx="3215">
                  <c:v>452.97964816953578</c:v>
                </c:pt>
                <c:pt idx="3216">
                  <c:v>418.59226943443451</c:v>
                </c:pt>
                <c:pt idx="3217">
                  <c:v>398.10402576787669</c:v>
                </c:pt>
                <c:pt idx="3218">
                  <c:v>377.41384246993817</c:v>
                </c:pt>
                <c:pt idx="3219">
                  <c:v>318.4330537639496</c:v>
                </c:pt>
                <c:pt idx="3220">
                  <c:v>315.92922525401019</c:v>
                </c:pt>
                <c:pt idx="3221">
                  <c:v>305.0722139201996</c:v>
                </c:pt>
                <c:pt idx="3222">
                  <c:v>296.04095942232652</c:v>
                </c:pt>
                <c:pt idx="3223">
                  <c:v>266.63967543510881</c:v>
                </c:pt>
                <c:pt idx="3224">
                  <c:v>295.49407269646957</c:v>
                </c:pt>
                <c:pt idx="3225">
                  <c:v>307.29076234206423</c:v>
                </c:pt>
                <c:pt idx="3226">
                  <c:v>275.99017142551679</c:v>
                </c:pt>
                <c:pt idx="3227">
                  <c:v>369.9754866911627</c:v>
                </c:pt>
                <c:pt idx="3228">
                  <c:v>373.63792951577062</c:v>
                </c:pt>
                <c:pt idx="3229">
                  <c:v>309.45792254095619</c:v>
                </c:pt>
                <c:pt idx="3230">
                  <c:v>381.8211111137536</c:v>
                </c:pt>
                <c:pt idx="3231">
                  <c:v>381.53337243335022</c:v>
                </c:pt>
                <c:pt idx="3232">
                  <c:v>357.91730348235211</c:v>
                </c:pt>
                <c:pt idx="3233">
                  <c:v>354.39146488965508</c:v>
                </c:pt>
                <c:pt idx="3234">
                  <c:v>344.8987063892971</c:v>
                </c:pt>
                <c:pt idx="3235">
                  <c:v>310.36033021315802</c:v>
                </c:pt>
                <c:pt idx="3236">
                  <c:v>308.66599427565802</c:v>
                </c:pt>
                <c:pt idx="3237">
                  <c:v>281.81683206294122</c:v>
                </c:pt>
                <c:pt idx="3238">
                  <c:v>306.0626699464591</c:v>
                </c:pt>
                <c:pt idx="3239">
                  <c:v>286.35806066769402</c:v>
                </c:pt>
                <c:pt idx="3240">
                  <c:v>290.20964533281989</c:v>
                </c:pt>
                <c:pt idx="3241">
                  <c:v>282.72526310483602</c:v>
                </c:pt>
                <c:pt idx="3242">
                  <c:v>273.64266037330378</c:v>
                </c:pt>
                <c:pt idx="3243">
                  <c:v>258.06548800291557</c:v>
                </c:pt>
                <c:pt idx="3244">
                  <c:v>268.56603009133801</c:v>
                </c:pt>
                <c:pt idx="3245">
                  <c:v>253.8955494230112</c:v>
                </c:pt>
                <c:pt idx="3246">
                  <c:v>253.90257794290051</c:v>
                </c:pt>
                <c:pt idx="3247">
                  <c:v>251.36114776001219</c:v>
                </c:pt>
                <c:pt idx="3248">
                  <c:v>255.9673290156978</c:v>
                </c:pt>
                <c:pt idx="3249">
                  <c:v>293.55345460021391</c:v>
                </c:pt>
                <c:pt idx="3250">
                  <c:v>277.20347178629248</c:v>
                </c:pt>
                <c:pt idx="3251">
                  <c:v>254.80363095887299</c:v>
                </c:pt>
                <c:pt idx="3252">
                  <c:v>245.6490627990747</c:v>
                </c:pt>
                <c:pt idx="3253">
                  <c:v>280.68648955688718</c:v>
                </c:pt>
                <c:pt idx="3254">
                  <c:v>258.66346709594973</c:v>
                </c:pt>
                <c:pt idx="3255">
                  <c:v>257.8270024446694</c:v>
                </c:pt>
                <c:pt idx="3256">
                  <c:v>247.4743512699516</c:v>
                </c:pt>
                <c:pt idx="3257">
                  <c:v>249.51593291626219</c:v>
                </c:pt>
                <c:pt idx="3258">
                  <c:v>248.49491240844969</c:v>
                </c:pt>
                <c:pt idx="3259">
                  <c:v>285.50208516377739</c:v>
                </c:pt>
                <c:pt idx="3260">
                  <c:v>274.64996611938722</c:v>
                </c:pt>
                <c:pt idx="3261">
                  <c:v>260.85475577351031</c:v>
                </c:pt>
                <c:pt idx="3262">
                  <c:v>247.07773438537009</c:v>
                </c:pt>
                <c:pt idx="3263">
                  <c:v>247.8413135831675</c:v>
                </c:pt>
                <c:pt idx="3264">
                  <c:v>249.26716582641839</c:v>
                </c:pt>
                <c:pt idx="3265">
                  <c:v>245.0913452252139</c:v>
                </c:pt>
                <c:pt idx="3266">
                  <c:v>238.42332041910501</c:v>
                </c:pt>
                <c:pt idx="3267">
                  <c:v>240.87257081115141</c:v>
                </c:pt>
                <c:pt idx="3268">
                  <c:v>248.9045921030567</c:v>
                </c:pt>
                <c:pt idx="3269">
                  <c:v>266.11739502990139</c:v>
                </c:pt>
                <c:pt idx="3270">
                  <c:v>288.08295032323849</c:v>
                </c:pt>
                <c:pt idx="3271">
                  <c:v>282.75541945107091</c:v>
                </c:pt>
                <c:pt idx="3272">
                  <c:v>310.91758970429242</c:v>
                </c:pt>
                <c:pt idx="3273">
                  <c:v>299.2184396986068</c:v>
                </c:pt>
                <c:pt idx="3274">
                  <c:v>292.61896781223572</c:v>
                </c:pt>
                <c:pt idx="3275">
                  <c:v>275.22575315384842</c:v>
                </c:pt>
                <c:pt idx="3276">
                  <c:v>296.0451351893625</c:v>
                </c:pt>
                <c:pt idx="3277">
                  <c:v>296.70604554518923</c:v>
                </c:pt>
                <c:pt idx="3278">
                  <c:v>275.32693948481619</c:v>
                </c:pt>
                <c:pt idx="3279">
                  <c:v>297.82228314568829</c:v>
                </c:pt>
                <c:pt idx="3280">
                  <c:v>281.5053542422811</c:v>
                </c:pt>
                <c:pt idx="3281">
                  <c:v>306.93093247062302</c:v>
                </c:pt>
                <c:pt idx="3282">
                  <c:v>302.34125239107652</c:v>
                </c:pt>
                <c:pt idx="3283">
                  <c:v>322.05830641914662</c:v>
                </c:pt>
                <c:pt idx="3284">
                  <c:v>480.34905173206693</c:v>
                </c:pt>
                <c:pt idx="3285">
                  <c:v>486.81971181340299</c:v>
                </c:pt>
                <c:pt idx="3286">
                  <c:v>393.31324545506033</c:v>
                </c:pt>
                <c:pt idx="3287">
                  <c:v>348.22174395468159</c:v>
                </c:pt>
                <c:pt idx="3288">
                  <c:v>330.82852479842109</c:v>
                </c:pt>
                <c:pt idx="3289">
                  <c:v>320.69894089606709</c:v>
                </c:pt>
                <c:pt idx="3290">
                  <c:v>300.83246686410109</c:v>
                </c:pt>
                <c:pt idx="3291">
                  <c:v>321.67831101325459</c:v>
                </c:pt>
                <c:pt idx="3292">
                  <c:v>309.11135817695907</c:v>
                </c:pt>
                <c:pt idx="3293">
                  <c:v>315.4604082774581</c:v>
                </c:pt>
                <c:pt idx="3294">
                  <c:v>316.45482516630381</c:v>
                </c:pt>
                <c:pt idx="3295">
                  <c:v>303.1323941030879</c:v>
                </c:pt>
                <c:pt idx="3296">
                  <c:v>309.28248180124319</c:v>
                </c:pt>
                <c:pt idx="3297">
                  <c:v>316.89052848377338</c:v>
                </c:pt>
                <c:pt idx="3298">
                  <c:v>344.07203210131888</c:v>
                </c:pt>
                <c:pt idx="3299">
                  <c:v>331.64768630195908</c:v>
                </c:pt>
                <c:pt idx="3300">
                  <c:v>309.23039439889948</c:v>
                </c:pt>
                <c:pt idx="3301">
                  <c:v>311.56955455514952</c:v>
                </c:pt>
                <c:pt idx="3302">
                  <c:v>316.34813571317881</c:v>
                </c:pt>
                <c:pt idx="3303">
                  <c:v>379.61441989286629</c:v>
                </c:pt>
                <c:pt idx="3304">
                  <c:v>371.78288784455953</c:v>
                </c:pt>
                <c:pt idx="3305">
                  <c:v>361.94581670148079</c:v>
                </c:pt>
                <c:pt idx="3306">
                  <c:v>426.87406521531608</c:v>
                </c:pt>
                <c:pt idx="3307">
                  <c:v>332.7794748548568</c:v>
                </c:pt>
                <c:pt idx="3308">
                  <c:v>327.42954287740992</c:v>
                </c:pt>
                <c:pt idx="3309">
                  <c:v>294.4802944937129</c:v>
                </c:pt>
                <c:pt idx="3310">
                  <c:v>302.20320661019491</c:v>
                </c:pt>
                <c:pt idx="3311">
                  <c:v>306.88906412119769</c:v>
                </c:pt>
                <c:pt idx="3312">
                  <c:v>317.51962201287591</c:v>
                </c:pt>
                <c:pt idx="3313">
                  <c:v>287.28990190848089</c:v>
                </c:pt>
                <c:pt idx="3314">
                  <c:v>361.13148693338132</c:v>
                </c:pt>
                <c:pt idx="3315">
                  <c:v>571.6648394505421</c:v>
                </c:pt>
                <c:pt idx="3316">
                  <c:v>591.30131582767945</c:v>
                </c:pt>
                <c:pt idx="3317">
                  <c:v>377.03491838538048</c:v>
                </c:pt>
                <c:pt idx="3318">
                  <c:v>501.4342275740168</c:v>
                </c:pt>
                <c:pt idx="3319">
                  <c:v>383.24717521747408</c:v>
                </c:pt>
                <c:pt idx="3320">
                  <c:v>429.00499767556892</c:v>
                </c:pt>
                <c:pt idx="3321">
                  <c:v>397.51830606974221</c:v>
                </c:pt>
                <c:pt idx="3322">
                  <c:v>377.77226339680368</c:v>
                </c:pt>
                <c:pt idx="3323">
                  <c:v>412.29057571144102</c:v>
                </c:pt>
                <c:pt idx="3324">
                  <c:v>412.65029025937952</c:v>
                </c:pt>
                <c:pt idx="3325">
                  <c:v>437.91843842238899</c:v>
                </c:pt>
                <c:pt idx="3326">
                  <c:v>407.77062123204621</c:v>
                </c:pt>
                <c:pt idx="3327">
                  <c:v>436.60337350230361</c:v>
                </c:pt>
                <c:pt idx="3328">
                  <c:v>605.88472518562253</c:v>
                </c:pt>
                <c:pt idx="3329">
                  <c:v>673.22885377089619</c:v>
                </c:pt>
                <c:pt idx="3330">
                  <c:v>637.75914085895022</c:v>
                </c:pt>
                <c:pt idx="3331">
                  <c:v>537.28541889440203</c:v>
                </c:pt>
                <c:pt idx="3332">
                  <c:v>467.52061288477898</c:v>
                </c:pt>
                <c:pt idx="3333">
                  <c:v>495.65497342881122</c:v>
                </c:pt>
                <c:pt idx="3334">
                  <c:v>494.65839139756122</c:v>
                </c:pt>
                <c:pt idx="3335">
                  <c:v>477.50035917099859</c:v>
                </c:pt>
                <c:pt idx="3336">
                  <c:v>480.36311824876572</c:v>
                </c:pt>
                <c:pt idx="3337">
                  <c:v>477.43123894336242</c:v>
                </c:pt>
                <c:pt idx="3338">
                  <c:v>497.04279579067111</c:v>
                </c:pt>
                <c:pt idx="3339">
                  <c:v>459.94154938689547</c:v>
                </c:pt>
                <c:pt idx="3340">
                  <c:v>454.63882641351302</c:v>
                </c:pt>
                <c:pt idx="3341">
                  <c:v>557.35079781870991</c:v>
                </c:pt>
                <c:pt idx="3342">
                  <c:v>469.27658725904229</c:v>
                </c:pt>
                <c:pt idx="3343">
                  <c:v>465.81746539541348</c:v>
                </c:pt>
                <c:pt idx="3344">
                  <c:v>489.9358048542241</c:v>
                </c:pt>
                <c:pt idx="3345">
                  <c:v>454.43088815074111</c:v>
                </c:pt>
                <c:pt idx="3346">
                  <c:v>433.62312993908779</c:v>
                </c:pt>
                <c:pt idx="3347">
                  <c:v>391.31762151364359</c:v>
                </c:pt>
                <c:pt idx="3348">
                  <c:v>386.33273429950538</c:v>
                </c:pt>
                <c:pt idx="3349">
                  <c:v>404.53513908466158</c:v>
                </c:pt>
                <c:pt idx="3350">
                  <c:v>682.65240803792187</c:v>
                </c:pt>
                <c:pt idx="3351">
                  <c:v>642.555359085134</c:v>
                </c:pt>
                <c:pt idx="3352">
                  <c:v>560.19954066179605</c:v>
                </c:pt>
                <c:pt idx="3353">
                  <c:v>527.5824043957922</c:v>
                </c:pt>
                <c:pt idx="3354">
                  <c:v>545.65004034466347</c:v>
                </c:pt>
                <c:pt idx="3355">
                  <c:v>639.72698367887358</c:v>
                </c:pt>
                <c:pt idx="3356">
                  <c:v>582.72108783971453</c:v>
                </c:pt>
                <c:pt idx="3357">
                  <c:v>646.60920541926089</c:v>
                </c:pt>
                <c:pt idx="3358">
                  <c:v>635.26486690858485</c:v>
                </c:pt>
                <c:pt idx="3359">
                  <c:v>778.29250122146368</c:v>
                </c:pt>
                <c:pt idx="3360">
                  <c:v>551.72004044089829</c:v>
                </c:pt>
                <c:pt idx="3361">
                  <c:v>515.17007850551488</c:v>
                </c:pt>
                <c:pt idx="3362">
                  <c:v>524.55447968733961</c:v>
                </c:pt>
                <c:pt idx="3363">
                  <c:v>678.70417403038414</c:v>
                </c:pt>
                <c:pt idx="3364">
                  <c:v>781.87827554255432</c:v>
                </c:pt>
                <c:pt idx="3365">
                  <c:v>902.67093527774909</c:v>
                </c:pt>
                <c:pt idx="3366">
                  <c:v>798.23968880290374</c:v>
                </c:pt>
                <c:pt idx="3367">
                  <c:v>704.07903061072955</c:v>
                </c:pt>
                <c:pt idx="3368">
                  <c:v>803.78813353088776</c:v>
                </c:pt>
                <c:pt idx="3369">
                  <c:v>970.69982916378331</c:v>
                </c:pt>
                <c:pt idx="3370">
                  <c:v>938.77212353341429</c:v>
                </c:pt>
                <c:pt idx="3371">
                  <c:v>927.02533911861474</c:v>
                </c:pt>
                <c:pt idx="3372">
                  <c:v>877.28672249430997</c:v>
                </c:pt>
                <c:pt idx="3373">
                  <c:v>884.32368988280791</c:v>
                </c:pt>
                <c:pt idx="3374">
                  <c:v>914.02155044105427</c:v>
                </c:pt>
                <c:pt idx="3375">
                  <c:v>953.60676307140238</c:v>
                </c:pt>
                <c:pt idx="3376">
                  <c:v>1057.5659768171911</c:v>
                </c:pt>
                <c:pt idx="3377">
                  <c:v>1151.7847314823689</c:v>
                </c:pt>
                <c:pt idx="3378">
                  <c:v>1204.545894336457</c:v>
                </c:pt>
                <c:pt idx="3379">
                  <c:v>1247.2341070094481</c:v>
                </c:pt>
                <c:pt idx="3380">
                  <c:v>1490.4392354268359</c:v>
                </c:pt>
                <c:pt idx="3381">
                  <c:v>1292.5420730648721</c:v>
                </c:pt>
                <c:pt idx="3382">
                  <c:v>1201.246239668857</c:v>
                </c:pt>
                <c:pt idx="3383">
                  <c:v>1173.930156586131</c:v>
                </c:pt>
                <c:pt idx="3384">
                  <c:v>1190.1818244515389</c:v>
                </c:pt>
                <c:pt idx="3385">
                  <c:v>1428.0024003806141</c:v>
                </c:pt>
                <c:pt idx="3386">
                  <c:v>1911.637329707178</c:v>
                </c:pt>
                <c:pt idx="3387">
                  <c:v>1523.363238299667</c:v>
                </c:pt>
                <c:pt idx="3388">
                  <c:v>1364.557103131626</c:v>
                </c:pt>
                <c:pt idx="3389">
                  <c:v>1277.0915855786659</c:v>
                </c:pt>
                <c:pt idx="3390">
                  <c:v>1589.356298450652</c:v>
                </c:pt>
                <c:pt idx="3391">
                  <c:v>1905.0035088456971</c:v>
                </c:pt>
                <c:pt idx="3392">
                  <c:v>2007.4792040083701</c:v>
                </c:pt>
                <c:pt idx="3393">
                  <c:v>1807.1304208413601</c:v>
                </c:pt>
                <c:pt idx="3394">
                  <c:v>1647.3748610042451</c:v>
                </c:pt>
                <c:pt idx="3395">
                  <c:v>1574.6834345034461</c:v>
                </c:pt>
                <c:pt idx="3396">
                  <c:v>1417.293918408222</c:v>
                </c:pt>
                <c:pt idx="3397">
                  <c:v>1396.7100824422951</c:v>
                </c:pt>
                <c:pt idx="3398">
                  <c:v>1439.899943702613</c:v>
                </c:pt>
                <c:pt idx="3399">
                  <c:v>1550.250741019408</c:v>
                </c:pt>
                <c:pt idx="3400">
                  <c:v>1527.3597059593931</c:v>
                </c:pt>
                <c:pt idx="3401">
                  <c:v>1428.9379708538929</c:v>
                </c:pt>
                <c:pt idx="3402">
                  <c:v>1455.2174710747911</c:v>
                </c:pt>
                <c:pt idx="3403">
                  <c:v>1517.59027092212</c:v>
                </c:pt>
                <c:pt idx="3404">
                  <c:v>1661.8829850922259</c:v>
                </c:pt>
                <c:pt idx="3405">
                  <c:v>1658.6095381153059</c:v>
                </c:pt>
                <c:pt idx="3406">
                  <c:v>1597.9215782648171</c:v>
                </c:pt>
                <c:pt idx="3407">
                  <c:v>1577.732322377014</c:v>
                </c:pt>
                <c:pt idx="3408">
                  <c:v>1714.5691942012641</c:v>
                </c:pt>
                <c:pt idx="3409">
                  <c:v>1759.555442180332</c:v>
                </c:pt>
                <c:pt idx="3410">
                  <c:v>1734.459936773703</c:v>
                </c:pt>
                <c:pt idx="3411">
                  <c:v>1581.860033614169</c:v>
                </c:pt>
                <c:pt idx="3412">
                  <c:v>1464.386336869097</c:v>
                </c:pt>
                <c:pt idx="3413">
                  <c:v>1452.716610787772</c:v>
                </c:pt>
                <c:pt idx="3414">
                  <c:v>1544.4811259206469</c:v>
                </c:pt>
                <c:pt idx="3415">
                  <c:v>1795.2269027897489</c:v>
                </c:pt>
                <c:pt idx="3416">
                  <c:v>1924.1535851214951</c:v>
                </c:pt>
                <c:pt idx="3417">
                  <c:v>1944.7436640163739</c:v>
                </c:pt>
                <c:pt idx="3418">
                  <c:v>1888.5481174804081</c:v>
                </c:pt>
                <c:pt idx="3419">
                  <c:v>1747.8738068482489</c:v>
                </c:pt>
                <c:pt idx="3420">
                  <c:v>1759.476600009468</c:v>
                </c:pt>
                <c:pt idx="3421">
                  <c:v>1925.462703763468</c:v>
                </c:pt>
                <c:pt idx="3422">
                  <c:v>2046.5540629634761</c:v>
                </c:pt>
                <c:pt idx="3423">
                  <c:v>2169.84256266382</c:v>
                </c:pt>
                <c:pt idx="3424">
                  <c:v>2109.0846411059529</c:v>
                </c:pt>
                <c:pt idx="3425">
                  <c:v>2101.4223070253429</c:v>
                </c:pt>
                <c:pt idx="3426">
                  <c:v>2099.5602573989108</c:v>
                </c:pt>
                <c:pt idx="3427">
                  <c:v>2179.925249892593</c:v>
                </c:pt>
                <c:pt idx="3428">
                  <c:v>2531.8181165092101</c:v>
                </c:pt>
                <c:pt idx="3429">
                  <c:v>2600.9338950646338</c:v>
                </c:pt>
                <c:pt idx="3430">
                  <c:v>2368.3406781365711</c:v>
                </c:pt>
                <c:pt idx="3431">
                  <c:v>2231.5338304628431</c:v>
                </c:pt>
                <c:pt idx="3432">
                  <c:v>2406.5846409593892</c:v>
                </c:pt>
                <c:pt idx="3433">
                  <c:v>2567.717250929275</c:v>
                </c:pt>
                <c:pt idx="3434">
                  <c:v>2410.9106051579229</c:v>
                </c:pt>
                <c:pt idx="3435">
                  <c:v>2167.9605963087411</c:v>
                </c:pt>
                <c:pt idx="3436">
                  <c:v>2083.9157404375751</c:v>
                </c:pt>
                <c:pt idx="3437">
                  <c:v>1987.8809018842569</c:v>
                </c:pt>
                <c:pt idx="3438">
                  <c:v>1962.9063826132831</c:v>
                </c:pt>
                <c:pt idx="3439">
                  <c:v>2033.945347457033</c:v>
                </c:pt>
                <c:pt idx="3440">
                  <c:v>2082.7646501520289</c:v>
                </c:pt>
                <c:pt idx="3441">
                  <c:v>2196.3142352802711</c:v>
                </c:pt>
                <c:pt idx="3442">
                  <c:v>2308.7896580388619</c:v>
                </c:pt>
                <c:pt idx="3443">
                  <c:v>2451.5530889948918</c:v>
                </c:pt>
                <c:pt idx="3444">
                  <c:v>2511.4277902520512</c:v>
                </c:pt>
                <c:pt idx="3445">
                  <c:v>2652.8271970969372</c:v>
                </c:pt>
                <c:pt idx="3446">
                  <c:v>2981.5263819766942</c:v>
                </c:pt>
                <c:pt idx="3447">
                  <c:v>3170.0924409903391</c:v>
                </c:pt>
                <c:pt idx="3448">
                  <c:v>3261.8858101768678</c:v>
                </c:pt>
                <c:pt idx="3449">
                  <c:v>3247.06818740775</c:v>
                </c:pt>
                <c:pt idx="3450">
                  <c:v>3215.2027392475802</c:v>
                </c:pt>
                <c:pt idx="3451">
                  <c:v>3408.940886858345</c:v>
                </c:pt>
                <c:pt idx="3452">
                  <c:v>3254.8345236164719</c:v>
                </c:pt>
                <c:pt idx="3453">
                  <c:v>3263.1915946988561</c:v>
                </c:pt>
                <c:pt idx="3454">
                  <c:v>3320.7869810895181</c:v>
                </c:pt>
                <c:pt idx="3455">
                  <c:v>3293.7776775743182</c:v>
                </c:pt>
                <c:pt idx="3456">
                  <c:v>3234.2081601318068</c:v>
                </c:pt>
                <c:pt idx="3457">
                  <c:v>3200.3809196655779</c:v>
                </c:pt>
                <c:pt idx="3458">
                  <c:v>3220.0103523976409</c:v>
                </c:pt>
                <c:pt idx="3459">
                  <c:v>2803.0937588270581</c:v>
                </c:pt>
                <c:pt idx="3460">
                  <c:v>2561.7937703752409</c:v>
                </c:pt>
                <c:pt idx="3461">
                  <c:v>2285.0674584176959</c:v>
                </c:pt>
                <c:pt idx="3462">
                  <c:v>2277.078554284863</c:v>
                </c:pt>
                <c:pt idx="3463">
                  <c:v>2263.8603703061731</c:v>
                </c:pt>
                <c:pt idx="3464">
                  <c:v>2253.8636910998471</c:v>
                </c:pt>
                <c:pt idx="3465">
                  <c:v>2266.9417966648321</c:v>
                </c:pt>
                <c:pt idx="3466">
                  <c:v>2262.7948012053471</c:v>
                </c:pt>
                <c:pt idx="3467">
                  <c:v>2229.177288937617</c:v>
                </c:pt>
                <c:pt idx="3468">
                  <c:v>2126.0946110391992</c:v>
                </c:pt>
                <c:pt idx="3469">
                  <c:v>2141.7111334181159</c:v>
                </c:pt>
                <c:pt idx="3470">
                  <c:v>2356.8280562335631</c:v>
                </c:pt>
                <c:pt idx="3471">
                  <c:v>2462.485328737142</c:v>
                </c:pt>
                <c:pt idx="3472">
                  <c:v>2487.8738730816081</c:v>
                </c:pt>
                <c:pt idx="3473">
                  <c:v>2504.564643603635</c:v>
                </c:pt>
                <c:pt idx="3474">
                  <c:v>2518.6341544562711</c:v>
                </c:pt>
                <c:pt idx="3475">
                  <c:v>2485.281266044673</c:v>
                </c:pt>
                <c:pt idx="3476">
                  <c:v>2301.3558068219231</c:v>
                </c:pt>
                <c:pt idx="3477">
                  <c:v>2297.6352117924412</c:v>
                </c:pt>
                <c:pt idx="3478">
                  <c:v>2361.837599558824</c:v>
                </c:pt>
                <c:pt idx="3479">
                  <c:v>2428.4515799881951</c:v>
                </c:pt>
                <c:pt idx="3480">
                  <c:v>2490.9303847325509</c:v>
                </c:pt>
                <c:pt idx="3481">
                  <c:v>2718.796973303346</c:v>
                </c:pt>
                <c:pt idx="3482">
                  <c:v>3308.8953202596258</c:v>
                </c:pt>
                <c:pt idx="3483">
                  <c:v>3273.8288789889898</c:v>
                </c:pt>
                <c:pt idx="3484">
                  <c:v>2735.8614113238991</c:v>
                </c:pt>
                <c:pt idx="3485">
                  <c:v>2614.9797580003242</c:v>
                </c:pt>
                <c:pt idx="3486">
                  <c:v>2500.5101220230249</c:v>
                </c:pt>
                <c:pt idx="3487">
                  <c:v>2564.5745693739341</c:v>
                </c:pt>
                <c:pt idx="3488">
                  <c:v>2565.0510446569519</c:v>
                </c:pt>
                <c:pt idx="3489">
                  <c:v>2661.5527403150131</c:v>
                </c:pt>
                <c:pt idx="3490">
                  <c:v>2746.641195517801</c:v>
                </c:pt>
                <c:pt idx="3491">
                  <c:v>2712.0340036413272</c:v>
                </c:pt>
                <c:pt idx="3492">
                  <c:v>2454.0271498589</c:v>
                </c:pt>
                <c:pt idx="3493">
                  <c:v>2328.6752977583701</c:v>
                </c:pt>
                <c:pt idx="3494">
                  <c:v>2227.4206743375062</c:v>
                </c:pt>
                <c:pt idx="3495">
                  <c:v>2138.4669099067032</c:v>
                </c:pt>
                <c:pt idx="3496">
                  <c:v>2125.689509776354</c:v>
                </c:pt>
                <c:pt idx="3497">
                  <c:v>2120.1826956797408</c:v>
                </c:pt>
                <c:pt idx="3498">
                  <c:v>2154.0236894638551</c:v>
                </c:pt>
                <c:pt idx="3499">
                  <c:v>2162.6588243541419</c:v>
                </c:pt>
                <c:pt idx="3500">
                  <c:v>2171.0563236804978</c:v>
                </c:pt>
                <c:pt idx="3501">
                  <c:v>2117.2658655622372</c:v>
                </c:pt>
                <c:pt idx="3502">
                  <c:v>2004.440098119725</c:v>
                </c:pt>
                <c:pt idx="3503">
                  <c:v>2017.497246942165</c:v>
                </c:pt>
                <c:pt idx="3504">
                  <c:v>2048.235059827105</c:v>
                </c:pt>
                <c:pt idx="3505">
                  <c:v>2019.7492337908429</c:v>
                </c:pt>
                <c:pt idx="3506">
                  <c:v>1950.531063619643</c:v>
                </c:pt>
                <c:pt idx="3507">
                  <c:v>1905.1094436807109</c:v>
                </c:pt>
                <c:pt idx="3508">
                  <c:v>1888.3366513856049</c:v>
                </c:pt>
                <c:pt idx="3509">
                  <c:v>1862.917796177132</c:v>
                </c:pt>
                <c:pt idx="3510">
                  <c:v>1685.2543685893211</c:v>
                </c:pt>
                <c:pt idx="3511">
                  <c:v>1556.2770983953781</c:v>
                </c:pt>
                <c:pt idx="3512">
                  <c:v>1433.992492099894</c:v>
                </c:pt>
                <c:pt idx="3513">
                  <c:v>1413.7194063548629</c:v>
                </c:pt>
                <c:pt idx="3514">
                  <c:v>1418.85758850509</c:v>
                </c:pt>
                <c:pt idx="3515">
                  <c:v>1425.7171972064459</c:v>
                </c:pt>
                <c:pt idx="3516">
                  <c:v>1455.917136014355</c:v>
                </c:pt>
                <c:pt idx="3517">
                  <c:v>1545.223813103514</c:v>
                </c:pt>
                <c:pt idx="3518">
                  <c:v>1627.309023327992</c:v>
                </c:pt>
                <c:pt idx="3519">
                  <c:v>1604.240413222491</c:v>
                </c:pt>
                <c:pt idx="3520">
                  <c:v>1694.9984830428659</c:v>
                </c:pt>
                <c:pt idx="3521">
                  <c:v>1645.8048719750179</c:v>
                </c:pt>
                <c:pt idx="3522">
                  <c:v>1667.1903112356731</c:v>
                </c:pt>
                <c:pt idx="3523">
                  <c:v>1529.853737191916</c:v>
                </c:pt>
                <c:pt idx="3524">
                  <c:v>1418.642366494056</c:v>
                </c:pt>
                <c:pt idx="3525">
                  <c:v>1370.7986677280519</c:v>
                </c:pt>
                <c:pt idx="3526">
                  <c:v>1313.4356709322301</c:v>
                </c:pt>
                <c:pt idx="3527">
                  <c:v>1312.954820552977</c:v>
                </c:pt>
                <c:pt idx="3528">
                  <c:v>1383.5037235309919</c:v>
                </c:pt>
                <c:pt idx="3529">
                  <c:v>1486.8087385392039</c:v>
                </c:pt>
                <c:pt idx="3530">
                  <c:v>1419.4703634823479</c:v>
                </c:pt>
                <c:pt idx="3531">
                  <c:v>1385.061300404938</c:v>
                </c:pt>
                <c:pt idx="3532">
                  <c:v>1342.922192926208</c:v>
                </c:pt>
                <c:pt idx="3533">
                  <c:v>1235.548552561484</c:v>
                </c:pt>
                <c:pt idx="3534">
                  <c:v>1116.347126587764</c:v>
                </c:pt>
                <c:pt idx="3535">
                  <c:v>1105.9331961161711</c:v>
                </c:pt>
                <c:pt idx="3536">
                  <c:v>1200.250385708174</c:v>
                </c:pt>
                <c:pt idx="3537">
                  <c:v>1191.926871911636</c:v>
                </c:pt>
                <c:pt idx="3538">
                  <c:v>1166.0180643764691</c:v>
                </c:pt>
                <c:pt idx="3539">
                  <c:v>1128.275372528424</c:v>
                </c:pt>
                <c:pt idx="3540">
                  <c:v>1077.2587340205901</c:v>
                </c:pt>
                <c:pt idx="3541">
                  <c:v>1051.943754706658</c:v>
                </c:pt>
                <c:pt idx="3542">
                  <c:v>1048.4104160177269</c:v>
                </c:pt>
                <c:pt idx="3543">
                  <c:v>1003.996939936401</c:v>
                </c:pt>
                <c:pt idx="3544">
                  <c:v>999.66215247051446</c:v>
                </c:pt>
                <c:pt idx="3545">
                  <c:v>1021.827276825299</c:v>
                </c:pt>
                <c:pt idx="3546">
                  <c:v>944.70859797548417</c:v>
                </c:pt>
                <c:pt idx="3547">
                  <c:v>1049.680251972703</c:v>
                </c:pt>
                <c:pt idx="3548">
                  <c:v>1084.961171744751</c:v>
                </c:pt>
                <c:pt idx="3549">
                  <c:v>905.66548820133107</c:v>
                </c:pt>
                <c:pt idx="3550">
                  <c:v>806.02812456030631</c:v>
                </c:pt>
                <c:pt idx="3551">
                  <c:v>709.78422694627795</c:v>
                </c:pt>
                <c:pt idx="3552">
                  <c:v>680.16964965896364</c:v>
                </c:pt>
                <c:pt idx="3553">
                  <c:v>649.63254124631214</c:v>
                </c:pt>
                <c:pt idx="3554">
                  <c:v>605.52480792989547</c:v>
                </c:pt>
                <c:pt idx="3555">
                  <c:v>546.77020057582729</c:v>
                </c:pt>
                <c:pt idx="3556">
                  <c:v>539.52127383222876</c:v>
                </c:pt>
                <c:pt idx="3557">
                  <c:v>546.51086348350907</c:v>
                </c:pt>
                <c:pt idx="3558">
                  <c:v>598.29270729747202</c:v>
                </c:pt>
                <c:pt idx="3559">
                  <c:v>786.01940971271267</c:v>
                </c:pt>
                <c:pt idx="3560">
                  <c:v>842.03275778232978</c:v>
                </c:pt>
                <c:pt idx="3561">
                  <c:v>839.45154471729302</c:v>
                </c:pt>
                <c:pt idx="3562">
                  <c:v>745.32796200913583</c:v>
                </c:pt>
                <c:pt idx="3563">
                  <c:v>675.11214908155443</c:v>
                </c:pt>
                <c:pt idx="3564">
                  <c:v>661.03304992492576</c:v>
                </c:pt>
                <c:pt idx="3565">
                  <c:v>608.4903751060242</c:v>
                </c:pt>
                <c:pt idx="3566">
                  <c:v>730.44460227436139</c:v>
                </c:pt>
                <c:pt idx="3567">
                  <c:v>762.53733378748097</c:v>
                </c:pt>
                <c:pt idx="3568">
                  <c:v>729.81253407902807</c:v>
                </c:pt>
                <c:pt idx="3569">
                  <c:v>635.49898877221369</c:v>
                </c:pt>
                <c:pt idx="3570">
                  <c:v>598.97413621893713</c:v>
                </c:pt>
                <c:pt idx="3571">
                  <c:v>604.37694383612461</c:v>
                </c:pt>
                <c:pt idx="3572">
                  <c:v>543.44263260139167</c:v>
                </c:pt>
                <c:pt idx="3573">
                  <c:v>542.68064577787845</c:v>
                </c:pt>
                <c:pt idx="3574">
                  <c:v>447.70286674838701</c:v>
                </c:pt>
                <c:pt idx="3575">
                  <c:v>511.74631607047888</c:v>
                </c:pt>
                <c:pt idx="3576">
                  <c:v>540.31083247957167</c:v>
                </c:pt>
                <c:pt idx="3577">
                  <c:v>508.27667447602329</c:v>
                </c:pt>
                <c:pt idx="3578">
                  <c:v>434.08371166741921</c:v>
                </c:pt>
                <c:pt idx="3579">
                  <c:v>461.72698832331122</c:v>
                </c:pt>
                <c:pt idx="3580">
                  <c:v>457.33246606905738</c:v>
                </c:pt>
                <c:pt idx="3581">
                  <c:v>464.95457621393621</c:v>
                </c:pt>
                <c:pt idx="3582">
                  <c:v>452.77535852251958</c:v>
                </c:pt>
                <c:pt idx="3583">
                  <c:v>458.64148176186433</c:v>
                </c:pt>
                <c:pt idx="3584">
                  <c:v>445.07443303708118</c:v>
                </c:pt>
                <c:pt idx="3585">
                  <c:v>466.95514367876967</c:v>
                </c:pt>
                <c:pt idx="3586">
                  <c:v>436.02870421143058</c:v>
                </c:pt>
                <c:pt idx="3587">
                  <c:v>400.33468340780661</c:v>
                </c:pt>
                <c:pt idx="3588">
                  <c:v>386.52776700013521</c:v>
                </c:pt>
                <c:pt idx="3589">
                  <c:v>398.01475928386998</c:v>
                </c:pt>
                <c:pt idx="3590">
                  <c:v>423.08144452782648</c:v>
                </c:pt>
                <c:pt idx="3591">
                  <c:v>443.87318534671749</c:v>
                </c:pt>
                <c:pt idx="3592">
                  <c:v>427.79023359032652</c:v>
                </c:pt>
                <c:pt idx="3593">
                  <c:v>438.23721845360768</c:v>
                </c:pt>
                <c:pt idx="3594">
                  <c:v>438.8168182554524</c:v>
                </c:pt>
                <c:pt idx="3595">
                  <c:v>433.93549003421748</c:v>
                </c:pt>
                <c:pt idx="3596">
                  <c:v>397.33129354557838</c:v>
                </c:pt>
                <c:pt idx="3597">
                  <c:v>419.86524531618352</c:v>
                </c:pt>
                <c:pt idx="3598">
                  <c:v>382.68279131796288</c:v>
                </c:pt>
                <c:pt idx="3599">
                  <c:v>356.51573455978189</c:v>
                </c:pt>
                <c:pt idx="3600">
                  <c:v>370.85849579025069</c:v>
                </c:pt>
                <c:pt idx="3601">
                  <c:v>401.22867626184348</c:v>
                </c:pt>
                <c:pt idx="3602">
                  <c:v>373.33269060736251</c:v>
                </c:pt>
                <c:pt idx="3603">
                  <c:v>321.64525935167688</c:v>
                </c:pt>
                <c:pt idx="3604">
                  <c:v>338.64729969365789</c:v>
                </c:pt>
                <c:pt idx="3605">
                  <c:v>360.94599803918732</c:v>
                </c:pt>
                <c:pt idx="3606">
                  <c:v>389.27604131085582</c:v>
                </c:pt>
                <c:pt idx="3607">
                  <c:v>379.18691600793733</c:v>
                </c:pt>
                <c:pt idx="3608">
                  <c:v>377.01618300865317</c:v>
                </c:pt>
                <c:pt idx="3609">
                  <c:v>344.71626444117311</c:v>
                </c:pt>
                <c:pt idx="3610">
                  <c:v>379.99338204204042</c:v>
                </c:pt>
                <c:pt idx="3611">
                  <c:v>390.14782138471662</c:v>
                </c:pt>
                <c:pt idx="3612">
                  <c:v>383.20277743940409</c:v>
                </c:pt>
                <c:pt idx="3613">
                  <c:v>355.15246503563901</c:v>
                </c:pt>
                <c:pt idx="3614">
                  <c:v>355.83103944685871</c:v>
                </c:pt>
                <c:pt idx="3615">
                  <c:v>362.90870057967118</c:v>
                </c:pt>
                <c:pt idx="3616">
                  <c:v>359.29141092554812</c:v>
                </c:pt>
                <c:pt idx="3617">
                  <c:v>361.56417478989277</c:v>
                </c:pt>
                <c:pt idx="3618">
                  <c:v>371.59451552818439</c:v>
                </c:pt>
                <c:pt idx="3619">
                  <c:v>395.63008087585109</c:v>
                </c:pt>
                <c:pt idx="3620">
                  <c:v>375.11593388898081</c:v>
                </c:pt>
                <c:pt idx="3621">
                  <c:v>374.81302588543252</c:v>
                </c:pt>
                <c:pt idx="3622">
                  <c:v>391.05225157471187</c:v>
                </c:pt>
                <c:pt idx="3623">
                  <c:v>369.70355820822988</c:v>
                </c:pt>
                <c:pt idx="3624">
                  <c:v>356.09196200971661</c:v>
                </c:pt>
                <c:pt idx="3625">
                  <c:v>358.49370761518537</c:v>
                </c:pt>
                <c:pt idx="3626">
                  <c:v>373.1281725622772</c:v>
                </c:pt>
                <c:pt idx="3627">
                  <c:v>387.96723458110301</c:v>
                </c:pt>
                <c:pt idx="3628">
                  <c:v>358.09344179060872</c:v>
                </c:pt>
                <c:pt idx="3629">
                  <c:v>368.8193550690159</c:v>
                </c:pt>
                <c:pt idx="3630">
                  <c:v>382.33873035772041</c:v>
                </c:pt>
                <c:pt idx="3631">
                  <c:v>353.69306658392497</c:v>
                </c:pt>
                <c:pt idx="3632">
                  <c:v>335.00428211553287</c:v>
                </c:pt>
                <c:pt idx="3633">
                  <c:v>338.23351072739268</c:v>
                </c:pt>
                <c:pt idx="3634">
                  <c:v>335.65848631333029</c:v>
                </c:pt>
                <c:pt idx="3635">
                  <c:v>334.79139646958032</c:v>
                </c:pt>
                <c:pt idx="3636">
                  <c:v>336.77068113754899</c:v>
                </c:pt>
                <c:pt idx="3637">
                  <c:v>339.32461180161152</c:v>
                </c:pt>
                <c:pt idx="3638">
                  <c:v>326.67047361801781</c:v>
                </c:pt>
                <c:pt idx="3639">
                  <c:v>318.4207521308</c:v>
                </c:pt>
                <c:pt idx="3640">
                  <c:v>321.5676465658151</c:v>
                </c:pt>
                <c:pt idx="3641">
                  <c:v>312.82323786730188</c:v>
                </c:pt>
                <c:pt idx="3642">
                  <c:v>330.26875467554811</c:v>
                </c:pt>
                <c:pt idx="3643">
                  <c:v>362.00270419721659</c:v>
                </c:pt>
                <c:pt idx="3644">
                  <c:v>348.46845849551312</c:v>
                </c:pt>
                <c:pt idx="3645">
                  <c:v>325.21459480800257</c:v>
                </c:pt>
                <c:pt idx="3646">
                  <c:v>339.78557869472132</c:v>
                </c:pt>
                <c:pt idx="3647">
                  <c:v>330.14802263861247</c:v>
                </c:pt>
                <c:pt idx="3648">
                  <c:v>325.54070837795717</c:v>
                </c:pt>
                <c:pt idx="3649">
                  <c:v>337.09569382575461</c:v>
                </c:pt>
                <c:pt idx="3650">
                  <c:v>334.59194851609732</c:v>
                </c:pt>
                <c:pt idx="3651">
                  <c:v>336.69450203456512</c:v>
                </c:pt>
                <c:pt idx="3652">
                  <c:v>341.90978973556321</c:v>
                </c:pt>
                <c:pt idx="3653">
                  <c:v>387.18669307008969</c:v>
                </c:pt>
                <c:pt idx="3654">
                  <c:v>401.17734650085112</c:v>
                </c:pt>
                <c:pt idx="3655">
                  <c:v>359.48179259033691</c:v>
                </c:pt>
                <c:pt idx="3656">
                  <c:v>375.94899631406702</c:v>
                </c:pt>
                <c:pt idx="3657">
                  <c:v>335.72760702214089</c:v>
                </c:pt>
                <c:pt idx="3658">
                  <c:v>338.9247017487034</c:v>
                </c:pt>
                <c:pt idx="3659">
                  <c:v>383.57506651611811</c:v>
                </c:pt>
                <c:pt idx="3660">
                  <c:v>384.17602316242869</c:v>
                </c:pt>
                <c:pt idx="3661">
                  <c:v>355.48276192485292</c:v>
                </c:pt>
                <c:pt idx="3662">
                  <c:v>337.23691825687382</c:v>
                </c:pt>
                <c:pt idx="3663">
                  <c:v>338.0270233335774</c:v>
                </c:pt>
                <c:pt idx="3664">
                  <c:v>344.24073407860772</c:v>
                </c:pt>
                <c:pt idx="3665">
                  <c:v>338.73827050723179</c:v>
                </c:pt>
                <c:pt idx="3666">
                  <c:v>349.19666348451022</c:v>
                </c:pt>
                <c:pt idx="3667">
                  <c:v>353.65975986127921</c:v>
                </c:pt>
                <c:pt idx="3668">
                  <c:v>341.43923309493817</c:v>
                </c:pt>
                <c:pt idx="3669">
                  <c:v>330.0454442249079</c:v>
                </c:pt>
                <c:pt idx="3670">
                  <c:v>335.2878758655329</c:v>
                </c:pt>
                <c:pt idx="3671">
                  <c:v>329.8102002767526</c:v>
                </c:pt>
                <c:pt idx="3672">
                  <c:v>326.83405779486247</c:v>
                </c:pt>
                <c:pt idx="3673">
                  <c:v>320.97027878669212</c:v>
                </c:pt>
                <c:pt idx="3674">
                  <c:v>309.90931462369292</c:v>
                </c:pt>
                <c:pt idx="3675">
                  <c:v>334.80016159919211</c:v>
                </c:pt>
                <c:pt idx="3676">
                  <c:v>352.53315624231232</c:v>
                </c:pt>
                <c:pt idx="3677">
                  <c:v>391.58857873736338</c:v>
                </c:pt>
                <c:pt idx="3678">
                  <c:v>425.11037584036802</c:v>
                </c:pt>
                <c:pt idx="3679">
                  <c:v>422.78277799164829</c:v>
                </c:pt>
                <c:pt idx="3680">
                  <c:v>422.89789029633579</c:v>
                </c:pt>
                <c:pt idx="3681">
                  <c:v>471.45692607263697</c:v>
                </c:pt>
                <c:pt idx="3682">
                  <c:v>742.81839572370507</c:v>
                </c:pt>
                <c:pt idx="3683">
                  <c:v>535.54862690221455</c:v>
                </c:pt>
                <c:pt idx="3684">
                  <c:v>428.08066890535292</c:v>
                </c:pt>
                <c:pt idx="3685">
                  <c:v>458.30407797459162</c:v>
                </c:pt>
                <c:pt idx="3686">
                  <c:v>421.73800854241921</c:v>
                </c:pt>
                <c:pt idx="3687">
                  <c:v>429.04010365392122</c:v>
                </c:pt>
                <c:pt idx="3688">
                  <c:v>465.8598085324694</c:v>
                </c:pt>
                <c:pt idx="3689">
                  <c:v>418.78638773737367</c:v>
                </c:pt>
                <c:pt idx="3690">
                  <c:v>439.77990612801949</c:v>
                </c:pt>
                <c:pt idx="3691">
                  <c:v>432.22434293305457</c:v>
                </c:pt>
                <c:pt idx="3692">
                  <c:v>399.68972844723743</c:v>
                </c:pt>
                <c:pt idx="3693">
                  <c:v>396.54538303281703</c:v>
                </c:pt>
                <c:pt idx="3694">
                  <c:v>371.73676037088131</c:v>
                </c:pt>
                <c:pt idx="3695">
                  <c:v>391.94781175086149</c:v>
                </c:pt>
                <c:pt idx="3696">
                  <c:v>436.02290973135098</c:v>
                </c:pt>
                <c:pt idx="3697">
                  <c:v>448.16751149342781</c:v>
                </c:pt>
                <c:pt idx="3698">
                  <c:v>490.00460014682449</c:v>
                </c:pt>
                <c:pt idx="3699">
                  <c:v>445.66879515640602</c:v>
                </c:pt>
                <c:pt idx="3700">
                  <c:v>410.37439545363901</c:v>
                </c:pt>
                <c:pt idx="3701">
                  <c:v>409.34042103673357</c:v>
                </c:pt>
                <c:pt idx="3702">
                  <c:v>393.87178909034719</c:v>
                </c:pt>
                <c:pt idx="3703">
                  <c:v>408.90339036414281</c:v>
                </c:pt>
                <c:pt idx="3704">
                  <c:v>401.20206076008498</c:v>
                </c:pt>
                <c:pt idx="3705">
                  <c:v>393.2215997192431</c:v>
                </c:pt>
                <c:pt idx="3706">
                  <c:v>414.66382705162198</c:v>
                </c:pt>
                <c:pt idx="3707">
                  <c:v>426.5913073279022</c:v>
                </c:pt>
                <c:pt idx="3708">
                  <c:v>425.97080401327543</c:v>
                </c:pt>
                <c:pt idx="3709">
                  <c:v>363.78030654380939</c:v>
                </c:pt>
                <c:pt idx="3710">
                  <c:v>383.00219326966641</c:v>
                </c:pt>
                <c:pt idx="3711">
                  <c:v>344.98492674301781</c:v>
                </c:pt>
                <c:pt idx="3712">
                  <c:v>407.44686008359821</c:v>
                </c:pt>
                <c:pt idx="3713">
                  <c:v>425.92285784887571</c:v>
                </c:pt>
                <c:pt idx="3714">
                  <c:v>413.97661857684909</c:v>
                </c:pt>
                <c:pt idx="3715">
                  <c:v>412.69327314110768</c:v>
                </c:pt>
                <c:pt idx="3716">
                  <c:v>380.99239246709539</c:v>
                </c:pt>
                <c:pt idx="3717">
                  <c:v>373.3041582774581</c:v>
                </c:pt>
                <c:pt idx="3718">
                  <c:v>392.79672419542692</c:v>
                </c:pt>
                <c:pt idx="3719">
                  <c:v>371.21187135344582</c:v>
                </c:pt>
                <c:pt idx="3720">
                  <c:v>373.52808582647037</c:v>
                </c:pt>
                <c:pt idx="3721">
                  <c:v>353.6799512533151</c:v>
                </c:pt>
                <c:pt idx="3722">
                  <c:v>343.24596784066358</c:v>
                </c:pt>
                <c:pt idx="3723">
                  <c:v>389.17249083252432</c:v>
                </c:pt>
                <c:pt idx="3724">
                  <c:v>535.12885745298536</c:v>
                </c:pt>
                <c:pt idx="3725">
                  <c:v>568.08017211990114</c:v>
                </c:pt>
                <c:pt idx="3726">
                  <c:v>575.65819046790489</c:v>
                </c:pt>
                <c:pt idx="3727">
                  <c:v>587.68646789367574</c:v>
                </c:pt>
                <c:pt idx="3728">
                  <c:v>573.27300819301479</c:v>
                </c:pt>
                <c:pt idx="3729">
                  <c:v>520.17986677681506</c:v>
                </c:pt>
                <c:pt idx="3730">
                  <c:v>485.09035630911802</c:v>
                </c:pt>
                <c:pt idx="3731">
                  <c:v>496.75804429739929</c:v>
                </c:pt>
                <c:pt idx="3732">
                  <c:v>599.14798185425525</c:v>
                </c:pt>
                <c:pt idx="3733">
                  <c:v>659.17361421400904</c:v>
                </c:pt>
                <c:pt idx="3734">
                  <c:v>678.5099563138026</c:v>
                </c:pt>
                <c:pt idx="3735">
                  <c:v>780.82495121335546</c:v>
                </c:pt>
                <c:pt idx="3736">
                  <c:v>848.45210414872861</c:v>
                </c:pt>
                <c:pt idx="3737">
                  <c:v>916.69803712569069</c:v>
                </c:pt>
                <c:pt idx="3738">
                  <c:v>1064.227569961354</c:v>
                </c:pt>
                <c:pt idx="3739">
                  <c:v>1134.401824213164</c:v>
                </c:pt>
                <c:pt idx="3740">
                  <c:v>969.77097944069612</c:v>
                </c:pt>
                <c:pt idx="3741">
                  <c:v>916.009561044365</c:v>
                </c:pt>
                <c:pt idx="3742">
                  <c:v>834.09179001273617</c:v>
                </c:pt>
                <c:pt idx="3743">
                  <c:v>738.93445068953929</c:v>
                </c:pt>
                <c:pt idx="3744">
                  <c:v>687.33488612596545</c:v>
                </c:pt>
                <c:pt idx="3745">
                  <c:v>684.50886523321356</c:v>
                </c:pt>
                <c:pt idx="3746">
                  <c:v>704.80990058193322</c:v>
                </c:pt>
                <c:pt idx="3747">
                  <c:v>760.20304087884983</c:v>
                </c:pt>
                <c:pt idx="3748">
                  <c:v>871.27969911040282</c:v>
                </c:pt>
                <c:pt idx="3749">
                  <c:v>978.22812617113391</c:v>
                </c:pt>
                <c:pt idx="3750">
                  <c:v>1012.763492838081</c:v>
                </c:pt>
                <c:pt idx="3751">
                  <c:v>975.22394398152778</c:v>
                </c:pt>
                <c:pt idx="3752">
                  <c:v>1018.503900036215</c:v>
                </c:pt>
                <c:pt idx="3753">
                  <c:v>1077.4384613529689</c:v>
                </c:pt>
                <c:pt idx="3754">
                  <c:v>1017.9963959232811</c:v>
                </c:pt>
                <c:pt idx="3755">
                  <c:v>960.10227360364343</c:v>
                </c:pt>
                <c:pt idx="3756">
                  <c:v>997.90059401237818</c:v>
                </c:pt>
                <c:pt idx="3757">
                  <c:v>928.0332156977513</c:v>
                </c:pt>
                <c:pt idx="3758">
                  <c:v>893.63700533766041</c:v>
                </c:pt>
                <c:pt idx="3759">
                  <c:v>1012.7092256700601</c:v>
                </c:pt>
                <c:pt idx="3760">
                  <c:v>1106.0873673853339</c:v>
                </c:pt>
                <c:pt idx="3761">
                  <c:v>1281.3954407412341</c:v>
                </c:pt>
                <c:pt idx="3762">
                  <c:v>1319.8130492216931</c:v>
                </c:pt>
                <c:pt idx="3763">
                  <c:v>1284.9278052735369</c:v>
                </c:pt>
                <c:pt idx="3764">
                  <c:v>1826.3391613896049</c:v>
                </c:pt>
                <c:pt idx="3765">
                  <c:v>2031.2906521116799</c:v>
                </c:pt>
                <c:pt idx="3766">
                  <c:v>1627.8494433920059</c:v>
                </c:pt>
                <c:pt idx="3767">
                  <c:v>1461.676799819842</c:v>
                </c:pt>
                <c:pt idx="3768">
                  <c:v>1488.8393725808551</c:v>
                </c:pt>
                <c:pt idx="3769">
                  <c:v>1583.980933348628</c:v>
                </c:pt>
                <c:pt idx="3770">
                  <c:v>1647.1885680464461</c:v>
                </c:pt>
                <c:pt idx="3771">
                  <c:v>1892.390268369684</c:v>
                </c:pt>
                <c:pt idx="3772">
                  <c:v>2099.5931979106199</c:v>
                </c:pt>
                <c:pt idx="3773">
                  <c:v>2130.690371025722</c:v>
                </c:pt>
                <c:pt idx="3774">
                  <c:v>2267.804575198355</c:v>
                </c:pt>
                <c:pt idx="3775">
                  <c:v>2152.0043491957858</c:v>
                </c:pt>
                <c:pt idx="3776">
                  <c:v>2061.6013745295559</c:v>
                </c:pt>
                <c:pt idx="3777">
                  <c:v>2018.9797725821161</c:v>
                </c:pt>
                <c:pt idx="3778">
                  <c:v>1836.191958400218</c:v>
                </c:pt>
                <c:pt idx="3779">
                  <c:v>1734.7856169992331</c:v>
                </c:pt>
                <c:pt idx="3780">
                  <c:v>1755.259718176794</c:v>
                </c:pt>
                <c:pt idx="3781">
                  <c:v>1667.182827687408</c:v>
                </c:pt>
                <c:pt idx="3782">
                  <c:v>1620.704147105366</c:v>
                </c:pt>
                <c:pt idx="3783">
                  <c:v>1587.5307399608239</c:v>
                </c:pt>
                <c:pt idx="3784">
                  <c:v>1669.128725643734</c:v>
                </c:pt>
                <c:pt idx="3785">
                  <c:v>1847.9949672713019</c:v>
                </c:pt>
                <c:pt idx="3786">
                  <c:v>2018.0012868314</c:v>
                </c:pt>
                <c:pt idx="3787">
                  <c:v>2219.3650960484651</c:v>
                </c:pt>
                <c:pt idx="3788">
                  <c:v>2421.7676951941421</c:v>
                </c:pt>
                <c:pt idx="3789">
                  <c:v>2529.9670699054382</c:v>
                </c:pt>
                <c:pt idx="3790">
                  <c:v>2521.2680061543851</c:v>
                </c:pt>
                <c:pt idx="3791">
                  <c:v>2335.495496535324</c:v>
                </c:pt>
                <c:pt idx="3792">
                  <c:v>2135.5926774957788</c:v>
                </c:pt>
                <c:pt idx="3793">
                  <c:v>2024.7767094019459</c:v>
                </c:pt>
                <c:pt idx="3794">
                  <c:v>1897.784411065946</c:v>
                </c:pt>
                <c:pt idx="3795">
                  <c:v>1888.6602302236281</c:v>
                </c:pt>
                <c:pt idx="3796">
                  <c:v>2006.6529978870369</c:v>
                </c:pt>
                <c:pt idx="3797">
                  <c:v>1989.21823644604</c:v>
                </c:pt>
                <c:pt idx="3798">
                  <c:v>2052.1491422432941</c:v>
                </c:pt>
                <c:pt idx="3799">
                  <c:v>2073.091306940059</c:v>
                </c:pt>
                <c:pt idx="3800">
                  <c:v>2132.1979257241719</c:v>
                </c:pt>
                <c:pt idx="3801">
                  <c:v>2027.4037282376501</c:v>
                </c:pt>
                <c:pt idx="3802">
                  <c:v>1962.09019288893</c:v>
                </c:pt>
                <c:pt idx="3803">
                  <c:v>2114.479872016499</c:v>
                </c:pt>
                <c:pt idx="3804">
                  <c:v>1903.9034799130211</c:v>
                </c:pt>
                <c:pt idx="3805">
                  <c:v>1813.1600215848141</c:v>
                </c:pt>
                <c:pt idx="3806">
                  <c:v>1774.8596812314611</c:v>
                </c:pt>
                <c:pt idx="3807">
                  <c:v>1894.0905144350061</c:v>
                </c:pt>
                <c:pt idx="3808">
                  <c:v>1920.6478007460739</c:v>
                </c:pt>
                <c:pt idx="3809">
                  <c:v>1918.6793034012719</c:v>
                </c:pt>
                <c:pt idx="3810">
                  <c:v>2093.6349128615561</c:v>
                </c:pt>
                <c:pt idx="3811">
                  <c:v>2214.4952192987598</c:v>
                </c:pt>
                <c:pt idx="3812">
                  <c:v>2297.2294519983889</c:v>
                </c:pt>
                <c:pt idx="3813">
                  <c:v>2424.653459703703</c:v>
                </c:pt>
                <c:pt idx="3814">
                  <c:v>2527.470583124566</c:v>
                </c:pt>
                <c:pt idx="3815">
                  <c:v>2568.5405210663621</c:v>
                </c:pt>
                <c:pt idx="3816">
                  <c:v>2627.8349124218621</c:v>
                </c:pt>
                <c:pt idx="3817">
                  <c:v>2594.5751093703539</c:v>
                </c:pt>
                <c:pt idx="3818">
                  <c:v>2561.196401801074</c:v>
                </c:pt>
                <c:pt idx="3819">
                  <c:v>2602.3910695773538</c:v>
                </c:pt>
                <c:pt idx="3820">
                  <c:v>2485.923006539324</c:v>
                </c:pt>
                <c:pt idx="3821">
                  <c:v>2500.387284268013</c:v>
                </c:pt>
                <c:pt idx="3822">
                  <c:v>2631.5271800677938</c:v>
                </c:pt>
                <c:pt idx="3823">
                  <c:v>2667.6242707776569</c:v>
                </c:pt>
                <c:pt idx="3824">
                  <c:v>2722.809423659437</c:v>
                </c:pt>
                <c:pt idx="3825">
                  <c:v>2732.170182876082</c:v>
                </c:pt>
                <c:pt idx="3826">
                  <c:v>2863.220584756134</c:v>
                </c:pt>
                <c:pt idx="3827">
                  <c:v>2915.6301113868608</c:v>
                </c:pt>
                <c:pt idx="3828">
                  <c:v>2868.4372839748839</c:v>
                </c:pt>
                <c:pt idx="3829">
                  <c:v>2779.9415890298469</c:v>
                </c:pt>
                <c:pt idx="3830">
                  <c:v>2706.734271066362</c:v>
                </c:pt>
                <c:pt idx="3831">
                  <c:v>2648.898510887369</c:v>
                </c:pt>
                <c:pt idx="3832">
                  <c:v>2567.8202133781042</c:v>
                </c:pt>
                <c:pt idx="3833">
                  <c:v>2553.6697226909828</c:v>
                </c:pt>
                <c:pt idx="3834">
                  <c:v>2500.7807909431722</c:v>
                </c:pt>
                <c:pt idx="3835">
                  <c:v>2571.87433374788</c:v>
                </c:pt>
                <c:pt idx="3836">
                  <c:v>2566.352490065688</c:v>
                </c:pt>
                <c:pt idx="3837">
                  <c:v>2605.7247433267221</c:v>
                </c:pt>
                <c:pt idx="3838">
                  <c:v>2555.63739366049</c:v>
                </c:pt>
                <c:pt idx="3839">
                  <c:v>2553.5447198039369</c:v>
                </c:pt>
                <c:pt idx="3840">
                  <c:v>2493.7984938582249</c:v>
                </c:pt>
                <c:pt idx="3841">
                  <c:v>2477.1634959753919</c:v>
                </c:pt>
                <c:pt idx="3842">
                  <c:v>2571.0079262009231</c:v>
                </c:pt>
                <c:pt idx="3843">
                  <c:v>2661.6663866462968</c:v>
                </c:pt>
                <c:pt idx="3844">
                  <c:v>2764.3004315856501</c:v>
                </c:pt>
                <c:pt idx="3845">
                  <c:v>2917.468081195444</c:v>
                </c:pt>
                <c:pt idx="3846">
                  <c:v>2978.1458335619368</c:v>
                </c:pt>
                <c:pt idx="3847">
                  <c:v>2860.6725767511639</c:v>
                </c:pt>
                <c:pt idx="3848">
                  <c:v>2836.691988985202</c:v>
                </c:pt>
                <c:pt idx="3849">
                  <c:v>2952.4594617551652</c:v>
                </c:pt>
                <c:pt idx="3850">
                  <c:v>2804.93251488543</c:v>
                </c:pt>
                <c:pt idx="3851">
                  <c:v>2740.4669510775202</c:v>
                </c:pt>
                <c:pt idx="3852">
                  <c:v>2600.567574106919</c:v>
                </c:pt>
                <c:pt idx="3853">
                  <c:v>2599.0859064946799</c:v>
                </c:pt>
                <c:pt idx="3854">
                  <c:v>2702.1908248089899</c:v>
                </c:pt>
                <c:pt idx="3855">
                  <c:v>2833.8274007774448</c:v>
                </c:pt>
                <c:pt idx="3856">
                  <c:v>2953.1033914820432</c:v>
                </c:pt>
                <c:pt idx="3857">
                  <c:v>3042.2346850172521</c:v>
                </c:pt>
                <c:pt idx="3858">
                  <c:v>3098.274436257353</c:v>
                </c:pt>
                <c:pt idx="3859">
                  <c:v>3108.7747377406749</c:v>
                </c:pt>
                <c:pt idx="3860">
                  <c:v>2842.2659815860702</c:v>
                </c:pt>
                <c:pt idx="3861">
                  <c:v>2610.4174494634299</c:v>
                </c:pt>
                <c:pt idx="3862">
                  <c:v>2442.623240721854</c:v>
                </c:pt>
                <c:pt idx="3863">
                  <c:v>2481.638854320237</c:v>
                </c:pt>
                <c:pt idx="3864">
                  <c:v>2636.846569017423</c:v>
                </c:pt>
                <c:pt idx="3865">
                  <c:v>2601.6571642393728</c:v>
                </c:pt>
                <c:pt idx="3866">
                  <c:v>2332.906462800695</c:v>
                </c:pt>
                <c:pt idx="3867">
                  <c:v>2199.784458492029</c:v>
                </c:pt>
                <c:pt idx="3868">
                  <c:v>2319.6208505496011</c:v>
                </c:pt>
                <c:pt idx="3869">
                  <c:v>2434.7856610570971</c:v>
                </c:pt>
                <c:pt idx="3870">
                  <c:v>2431.017226347908</c:v>
                </c:pt>
                <c:pt idx="3871">
                  <c:v>2406.2774229114611</c:v>
                </c:pt>
                <c:pt idx="3872">
                  <c:v>2311.569846999862</c:v>
                </c:pt>
                <c:pt idx="3873">
                  <c:v>2308.5615253400738</c:v>
                </c:pt>
                <c:pt idx="3874">
                  <c:v>2151.052567136529</c:v>
                </c:pt>
                <c:pt idx="3875">
                  <c:v>1924.320996364756</c:v>
                </c:pt>
                <c:pt idx="3876">
                  <c:v>1699.5159198298441</c:v>
                </c:pt>
                <c:pt idx="3877">
                  <c:v>1626.070602183491</c:v>
                </c:pt>
                <c:pt idx="3878">
                  <c:v>1590.0749991206119</c:v>
                </c:pt>
                <c:pt idx="3879">
                  <c:v>1629.1709060726839</c:v>
                </c:pt>
                <c:pt idx="3880">
                  <c:v>1627.744410873476</c:v>
                </c:pt>
                <c:pt idx="3881">
                  <c:v>1819.4988327265739</c:v>
                </c:pt>
                <c:pt idx="3882">
                  <c:v>1943.290583995104</c:v>
                </c:pt>
                <c:pt idx="3883">
                  <c:v>2148.7096372565588</c:v>
                </c:pt>
                <c:pt idx="3884">
                  <c:v>2242.6917244057331</c:v>
                </c:pt>
                <c:pt idx="3885">
                  <c:v>1969.115352218445</c:v>
                </c:pt>
                <c:pt idx="3886">
                  <c:v>1733.237669224007</c:v>
                </c:pt>
                <c:pt idx="3887">
                  <c:v>1636.1950062878959</c:v>
                </c:pt>
                <c:pt idx="3888">
                  <c:v>1637.601636954802</c:v>
                </c:pt>
                <c:pt idx="3889">
                  <c:v>1432.0293828779841</c:v>
                </c:pt>
                <c:pt idx="3890">
                  <c:v>1406.436767326476</c:v>
                </c:pt>
                <c:pt idx="3891">
                  <c:v>1391.7035850800139</c:v>
                </c:pt>
                <c:pt idx="3892">
                  <c:v>1376.5475109574991</c:v>
                </c:pt>
                <c:pt idx="3893">
                  <c:v>1338.2293070626199</c:v>
                </c:pt>
                <c:pt idx="3894">
                  <c:v>1281.105090718492</c:v>
                </c:pt>
                <c:pt idx="3895">
                  <c:v>1229.591870179408</c:v>
                </c:pt>
                <c:pt idx="3896">
                  <c:v>1217.08371780723</c:v>
                </c:pt>
                <c:pt idx="3897">
                  <c:v>1242.796343413067</c:v>
                </c:pt>
                <c:pt idx="3898">
                  <c:v>1323.7909390768141</c:v>
                </c:pt>
                <c:pt idx="3899">
                  <c:v>1402.7879477160479</c:v>
                </c:pt>
                <c:pt idx="3900">
                  <c:v>1342.599161155654</c:v>
                </c:pt>
                <c:pt idx="3901">
                  <c:v>1193.0824041130329</c:v>
                </c:pt>
                <c:pt idx="3902">
                  <c:v>1124.921754435431</c:v>
                </c:pt>
                <c:pt idx="3903">
                  <c:v>1084.904828419069</c:v>
                </c:pt>
                <c:pt idx="3904">
                  <c:v>1043.278269287289</c:v>
                </c:pt>
                <c:pt idx="3905">
                  <c:v>1051.5608859936151</c:v>
                </c:pt>
                <c:pt idx="3906">
                  <c:v>1717.224022578853</c:v>
                </c:pt>
                <c:pt idx="3907">
                  <c:v>1514.258921822347</c:v>
                </c:pt>
                <c:pt idx="3908">
                  <c:v>1221.5843781165711</c:v>
                </c:pt>
                <c:pt idx="3909">
                  <c:v>1124.223651661257</c:v>
                </c:pt>
                <c:pt idx="3910">
                  <c:v>1088.025393888136</c:v>
                </c:pt>
                <c:pt idx="3911">
                  <c:v>1019.454916912269</c:v>
                </c:pt>
                <c:pt idx="3912">
                  <c:v>937.36972275458652</c:v>
                </c:pt>
                <c:pt idx="3913">
                  <c:v>828.71013187741801</c:v>
                </c:pt>
                <c:pt idx="3914">
                  <c:v>1047.725523677977</c:v>
                </c:pt>
                <c:pt idx="3915">
                  <c:v>743.64598360395973</c:v>
                </c:pt>
                <c:pt idx="3916">
                  <c:v>722.06142373072862</c:v>
                </c:pt>
                <c:pt idx="3917">
                  <c:v>695.36203006559231</c:v>
                </c:pt>
                <c:pt idx="3918">
                  <c:v>692.11699206167566</c:v>
                </c:pt>
                <c:pt idx="3919">
                  <c:v>664.7490342321189</c:v>
                </c:pt>
                <c:pt idx="3920">
                  <c:v>628.00687756875152</c:v>
                </c:pt>
                <c:pt idx="3921">
                  <c:v>582.37171232300534</c:v>
                </c:pt>
                <c:pt idx="3922">
                  <c:v>521.27713047711802</c:v>
                </c:pt>
                <c:pt idx="3923">
                  <c:v>506.67219032192111</c:v>
                </c:pt>
                <c:pt idx="3924">
                  <c:v>504.69820077540402</c:v>
                </c:pt>
                <c:pt idx="3925">
                  <c:v>536.28427207157347</c:v>
                </c:pt>
                <c:pt idx="3926">
                  <c:v>547.67312222992962</c:v>
                </c:pt>
                <c:pt idx="3927">
                  <c:v>620.14584529954698</c:v>
                </c:pt>
                <c:pt idx="3928">
                  <c:v>728.67965107732152</c:v>
                </c:pt>
                <c:pt idx="3929">
                  <c:v>725.1250249367173</c:v>
                </c:pt>
                <c:pt idx="3930">
                  <c:v>591.40444644483568</c:v>
                </c:pt>
                <c:pt idx="3931">
                  <c:v>555.54460902117103</c:v>
                </c:pt>
                <c:pt idx="3932">
                  <c:v>730.93577434183112</c:v>
                </c:pt>
                <c:pt idx="3933">
                  <c:v>658.88801143983483</c:v>
                </c:pt>
                <c:pt idx="3934">
                  <c:v>640.79013192774778</c:v>
                </c:pt>
                <c:pt idx="3935">
                  <c:v>544.22663143235945</c:v>
                </c:pt>
                <c:pt idx="3936">
                  <c:v>504.10447567064068</c:v>
                </c:pt>
                <c:pt idx="3937">
                  <c:v>438.58545004490412</c:v>
                </c:pt>
                <c:pt idx="3938">
                  <c:v>452.60275463616921</c:v>
                </c:pt>
                <c:pt idx="3939">
                  <c:v>483.34470249341729</c:v>
                </c:pt>
                <c:pt idx="3940">
                  <c:v>479.6330597157156</c:v>
                </c:pt>
                <c:pt idx="3941">
                  <c:v>465.11170463901198</c:v>
                </c:pt>
                <c:pt idx="3942">
                  <c:v>453.24785640535288</c:v>
                </c:pt>
                <c:pt idx="3943">
                  <c:v>433.8130808222582</c:v>
                </c:pt>
                <c:pt idx="3944">
                  <c:v>556.19192941569179</c:v>
                </c:pt>
                <c:pt idx="3945">
                  <c:v>762.59654706246442</c:v>
                </c:pt>
                <c:pt idx="3946">
                  <c:v>614.05415122714919</c:v>
                </c:pt>
                <c:pt idx="3947">
                  <c:v>540.12235158650333</c:v>
                </c:pt>
                <c:pt idx="3948">
                  <c:v>509.14586698349871</c:v>
                </c:pt>
                <c:pt idx="3949">
                  <c:v>492.21432497709719</c:v>
                </c:pt>
                <c:pt idx="3950">
                  <c:v>457.09927595650248</c:v>
                </c:pt>
                <c:pt idx="3951">
                  <c:v>445.12945173775262</c:v>
                </c:pt>
                <c:pt idx="3952">
                  <c:v>466.01501756659337</c:v>
                </c:pt>
                <c:pt idx="3953">
                  <c:v>463.01153502716261</c:v>
                </c:pt>
                <c:pt idx="3954">
                  <c:v>480.70810533255548</c:v>
                </c:pt>
                <c:pt idx="3955">
                  <c:v>476.62848834463227</c:v>
                </c:pt>
                <c:pt idx="3956">
                  <c:v>441.48614134781218</c:v>
                </c:pt>
                <c:pt idx="3957">
                  <c:v>457.66786244298362</c:v>
                </c:pt>
                <c:pt idx="3958">
                  <c:v>457.08251987622981</c:v>
                </c:pt>
                <c:pt idx="3959">
                  <c:v>427.20796527075072</c:v>
                </c:pt>
                <c:pt idx="3960">
                  <c:v>410.86386672706601</c:v>
                </c:pt>
                <c:pt idx="3961">
                  <c:v>404.56099807472219</c:v>
                </c:pt>
                <c:pt idx="3962">
                  <c:v>475.08275951898167</c:v>
                </c:pt>
                <c:pt idx="3963">
                  <c:v>446.36875323202543</c:v>
                </c:pt>
                <c:pt idx="3964">
                  <c:v>399.78895313863319</c:v>
                </c:pt>
                <c:pt idx="3965">
                  <c:v>457.35692542415779</c:v>
                </c:pt>
                <c:pt idx="3966">
                  <c:v>489.75873929276679</c:v>
                </c:pt>
                <c:pt idx="3967">
                  <c:v>458.39427990213142</c:v>
                </c:pt>
                <c:pt idx="3968">
                  <c:v>438.10213448344672</c:v>
                </c:pt>
                <c:pt idx="3969">
                  <c:v>459.18147874304901</c:v>
                </c:pt>
                <c:pt idx="3970">
                  <c:v>415.67309170716641</c:v>
                </c:pt>
                <c:pt idx="3971">
                  <c:v>403.39885577108788</c:v>
                </c:pt>
                <c:pt idx="3972">
                  <c:v>416.97462256512011</c:v>
                </c:pt>
                <c:pt idx="3973">
                  <c:v>428.14356016846187</c:v>
                </c:pt>
                <c:pt idx="3974">
                  <c:v>345.6001085974334</c:v>
                </c:pt>
                <c:pt idx="3975">
                  <c:v>334.26114102357269</c:v>
                </c:pt>
                <c:pt idx="3976">
                  <c:v>377.89074436094199</c:v>
                </c:pt>
                <c:pt idx="3977">
                  <c:v>451.51817838227328</c:v>
                </c:pt>
                <c:pt idx="3978">
                  <c:v>473.46596071928468</c:v>
                </c:pt>
                <c:pt idx="3979">
                  <c:v>418.65364896073561</c:v>
                </c:pt>
                <c:pt idx="3980">
                  <c:v>381.35066241171279</c:v>
                </c:pt>
                <c:pt idx="3981">
                  <c:v>357.44200633996849</c:v>
                </c:pt>
                <c:pt idx="3982">
                  <c:v>347.24588592696949</c:v>
                </c:pt>
                <c:pt idx="3983">
                  <c:v>356.23235780623372</c:v>
                </c:pt>
                <c:pt idx="3984">
                  <c:v>371.04414658713608</c:v>
                </c:pt>
                <c:pt idx="3985">
                  <c:v>365.60556562157637</c:v>
                </c:pt>
                <c:pt idx="3986">
                  <c:v>363.44063369224688</c:v>
                </c:pt>
                <c:pt idx="3987">
                  <c:v>363.56226503279618</c:v>
                </c:pt>
                <c:pt idx="3988">
                  <c:v>352.09403768620342</c:v>
                </c:pt>
                <c:pt idx="3989">
                  <c:v>348.79196200971671</c:v>
                </c:pt>
                <c:pt idx="3990">
                  <c:v>351.27244569685871</c:v>
                </c:pt>
                <c:pt idx="3991">
                  <c:v>333.83375486801782</c:v>
                </c:pt>
                <c:pt idx="3992">
                  <c:v>341.94206014714092</c:v>
                </c:pt>
                <c:pt idx="3993">
                  <c:v>348.52693788435869</c:v>
                </c:pt>
                <c:pt idx="3994">
                  <c:v>351.64489667626401</c:v>
                </c:pt>
                <c:pt idx="3995">
                  <c:v>342.15652323023562</c:v>
                </c:pt>
                <c:pt idx="3996">
                  <c:v>325.97687556261428</c:v>
                </c:pt>
                <c:pt idx="3997">
                  <c:v>319.09669528349127</c:v>
                </c:pt>
                <c:pt idx="3998">
                  <c:v>358.39687871319961</c:v>
                </c:pt>
                <c:pt idx="3999">
                  <c:v>396.17590735775161</c:v>
                </c:pt>
                <c:pt idx="4000">
                  <c:v>396.69543635881507</c:v>
                </c:pt>
                <c:pt idx="4001">
                  <c:v>350.97421844650069</c:v>
                </c:pt>
                <c:pt idx="4002">
                  <c:v>332.45081804876872</c:v>
                </c:pt>
                <c:pt idx="4003">
                  <c:v>316.84854079414657</c:v>
                </c:pt>
                <c:pt idx="4004">
                  <c:v>325.12130867519011</c:v>
                </c:pt>
                <c:pt idx="4005">
                  <c:v>335.80305145431322</c:v>
                </c:pt>
                <c:pt idx="4006">
                  <c:v>337.2171822174534</c:v>
                </c:pt>
                <c:pt idx="4007">
                  <c:v>347.45034599124881</c:v>
                </c:pt>
                <c:pt idx="4008">
                  <c:v>343.71680331831038</c:v>
                </c:pt>
                <c:pt idx="4009">
                  <c:v>323.9081001862034</c:v>
                </c:pt>
                <c:pt idx="4010">
                  <c:v>320.28858387334537</c:v>
                </c:pt>
                <c:pt idx="4011">
                  <c:v>318.39823513719108</c:v>
                </c:pt>
                <c:pt idx="4012">
                  <c:v>315.6693659894591</c:v>
                </c:pt>
                <c:pt idx="4013">
                  <c:v>337.38738806545717</c:v>
                </c:pt>
                <c:pt idx="4014">
                  <c:v>321.27595232611247</c:v>
                </c:pt>
                <c:pt idx="4015">
                  <c:v>306.55152653775548</c:v>
                </c:pt>
                <c:pt idx="4016">
                  <c:v>301.35847554982178</c:v>
                </c:pt>
                <c:pt idx="4017">
                  <c:v>302.52773422843552</c:v>
                </c:pt>
                <c:pt idx="4018">
                  <c:v>333.75280008570428</c:v>
                </c:pt>
                <c:pt idx="4019">
                  <c:v>390.64409037409251</c:v>
                </c:pt>
                <c:pt idx="4020">
                  <c:v>420.60201129385098</c:v>
                </c:pt>
                <c:pt idx="4021">
                  <c:v>394.00201498631031</c:v>
                </c:pt>
                <c:pt idx="4022">
                  <c:v>376.40361779986341</c:v>
                </c:pt>
                <c:pt idx="4023">
                  <c:v>410.67734457615398</c:v>
                </c:pt>
                <c:pt idx="4024">
                  <c:v>449.47145532686989</c:v>
                </c:pt>
                <c:pt idx="4025">
                  <c:v>425.40684624057451</c:v>
                </c:pt>
                <c:pt idx="4026">
                  <c:v>393.41424739397132</c:v>
                </c:pt>
                <c:pt idx="4027">
                  <c:v>399.66003452466731</c:v>
                </c:pt>
                <c:pt idx="4028">
                  <c:v>430.69296315358389</c:v>
                </c:pt>
                <c:pt idx="4029">
                  <c:v>459.88600466459718</c:v>
                </c:pt>
                <c:pt idx="4030">
                  <c:v>391.70887083999969</c:v>
                </c:pt>
                <c:pt idx="4031">
                  <c:v>481.10322926686518</c:v>
                </c:pt>
                <c:pt idx="4032">
                  <c:v>541.99199879811522</c:v>
                </c:pt>
                <c:pt idx="4033">
                  <c:v>434.73287564789842</c:v>
                </c:pt>
                <c:pt idx="4034">
                  <c:v>429.01453795685012</c:v>
                </c:pt>
                <c:pt idx="4035">
                  <c:v>418.03080045258582</c:v>
                </c:pt>
                <c:pt idx="4036">
                  <c:v>427.31066286772221</c:v>
                </c:pt>
                <c:pt idx="4037">
                  <c:v>425.01747712127047</c:v>
                </c:pt>
                <c:pt idx="4038">
                  <c:v>426.11481823739462</c:v>
                </c:pt>
                <c:pt idx="4039">
                  <c:v>378.15455774126963</c:v>
                </c:pt>
                <c:pt idx="4040">
                  <c:v>321.2192140448625</c:v>
                </c:pt>
                <c:pt idx="4041">
                  <c:v>318.35241716986252</c:v>
                </c:pt>
                <c:pt idx="4042">
                  <c:v>346.87640977072988</c:v>
                </c:pt>
                <c:pt idx="4043">
                  <c:v>328.68023378279622</c:v>
                </c:pt>
                <c:pt idx="4044">
                  <c:v>356.10554168868822</c:v>
                </c:pt>
                <c:pt idx="4045">
                  <c:v>333.96150369898561</c:v>
                </c:pt>
                <c:pt idx="4046">
                  <c:v>328.85997284103189</c:v>
                </c:pt>
                <c:pt idx="4047">
                  <c:v>344.53301200687378</c:v>
                </c:pt>
                <c:pt idx="4048">
                  <c:v>387.7324056720102</c:v>
                </c:pt>
                <c:pt idx="4049">
                  <c:v>403.87603809957068</c:v>
                </c:pt>
                <c:pt idx="4050">
                  <c:v>357.25052138755939</c:v>
                </c:pt>
                <c:pt idx="4051">
                  <c:v>355.47122403138519</c:v>
                </c:pt>
                <c:pt idx="4052">
                  <c:v>336.83955545679811</c:v>
                </c:pt>
                <c:pt idx="4053">
                  <c:v>358.83004698486809</c:v>
                </c:pt>
                <c:pt idx="4054">
                  <c:v>344.30794872278108</c:v>
                </c:pt>
                <c:pt idx="4055">
                  <c:v>342.18147889998369</c:v>
                </c:pt>
                <c:pt idx="4056">
                  <c:v>353.54385185062381</c:v>
                </c:pt>
                <c:pt idx="4057">
                  <c:v>372.81765106368817</c:v>
                </c:pt>
                <c:pt idx="4058">
                  <c:v>442.82263972277059</c:v>
                </c:pt>
                <c:pt idx="4059">
                  <c:v>359.98941491381891</c:v>
                </c:pt>
                <c:pt idx="4060">
                  <c:v>319.07006676928768</c:v>
                </c:pt>
                <c:pt idx="4061">
                  <c:v>328.36782340564838</c:v>
                </c:pt>
                <c:pt idx="4062">
                  <c:v>302.86154449371293</c:v>
                </c:pt>
                <c:pt idx="4063">
                  <c:v>279.82930443759358</c:v>
                </c:pt>
                <c:pt idx="4064">
                  <c:v>278.95106732537579</c:v>
                </c:pt>
                <c:pt idx="4065">
                  <c:v>271.92155393509842</c:v>
                </c:pt>
                <c:pt idx="4066">
                  <c:v>272.77657198729059</c:v>
                </c:pt>
                <c:pt idx="4067">
                  <c:v>317.51917260165612</c:v>
                </c:pt>
                <c:pt idx="4068">
                  <c:v>294.48720736585972</c:v>
                </c:pt>
                <c:pt idx="4069">
                  <c:v>272.91208673906988</c:v>
                </c:pt>
                <c:pt idx="4070">
                  <c:v>274.67260695107092</c:v>
                </c:pt>
                <c:pt idx="4071">
                  <c:v>265.23856475219969</c:v>
                </c:pt>
                <c:pt idx="4072">
                  <c:v>304.55539102030963</c:v>
                </c:pt>
                <c:pt idx="4073">
                  <c:v>342.69424600077832</c:v>
                </c:pt>
                <c:pt idx="4074">
                  <c:v>304.22862276854062</c:v>
                </c:pt>
                <c:pt idx="4075">
                  <c:v>309.80421272273941</c:v>
                </c:pt>
                <c:pt idx="4076">
                  <c:v>320.01557473872242</c:v>
                </c:pt>
                <c:pt idx="4077">
                  <c:v>293.30800461158509</c:v>
                </c:pt>
                <c:pt idx="4078">
                  <c:v>281.92300753416561</c:v>
                </c:pt>
                <c:pt idx="4079">
                  <c:v>286.59822276285502</c:v>
                </c:pt>
                <c:pt idx="4080">
                  <c:v>298.32573195107091</c:v>
                </c:pt>
                <c:pt idx="4081">
                  <c:v>328.95336545853593</c:v>
                </c:pt>
                <c:pt idx="4082">
                  <c:v>362.79563246635871</c:v>
                </c:pt>
                <c:pt idx="4083">
                  <c:v>360.18791441132367</c:v>
                </c:pt>
                <c:pt idx="4084">
                  <c:v>347.72744543331902</c:v>
                </c:pt>
                <c:pt idx="4085">
                  <c:v>334.31536866271392</c:v>
                </c:pt>
                <c:pt idx="4086">
                  <c:v>334.9160522564639</c:v>
                </c:pt>
                <c:pt idx="4087">
                  <c:v>392.1326628147101</c:v>
                </c:pt>
                <c:pt idx="4088">
                  <c:v>872.61857192542925</c:v>
                </c:pt>
                <c:pt idx="4089">
                  <c:v>1754.774321990913</c:v>
                </c:pt>
                <c:pt idx="4090">
                  <c:v>1341.6603807247011</c:v>
                </c:pt>
                <c:pt idx="4091">
                  <c:v>1115.7967173435329</c:v>
                </c:pt>
                <c:pt idx="4092">
                  <c:v>996.29350832746695</c:v>
                </c:pt>
                <c:pt idx="4093">
                  <c:v>897.57822142151292</c:v>
                </c:pt>
                <c:pt idx="4094">
                  <c:v>850.14008504506</c:v>
                </c:pt>
                <c:pt idx="4095">
                  <c:v>787.82309478225704</c:v>
                </c:pt>
                <c:pt idx="4096">
                  <c:v>662.82815764587542</c:v>
                </c:pt>
                <c:pt idx="4097">
                  <c:v>655.8245128795138</c:v>
                </c:pt>
                <c:pt idx="4098">
                  <c:v>684.70519509044084</c:v>
                </c:pt>
                <c:pt idx="4099">
                  <c:v>643.03559653964919</c:v>
                </c:pt>
                <c:pt idx="4100">
                  <c:v>842.48345695133105</c:v>
                </c:pt>
                <c:pt idx="4101">
                  <c:v>927.9872462773701</c:v>
                </c:pt>
                <c:pt idx="4102">
                  <c:v>831.50664179613386</c:v>
                </c:pt>
                <c:pt idx="4103">
                  <c:v>791.2299352176301</c:v>
                </c:pt>
                <c:pt idx="4104">
                  <c:v>734.31321993208473</c:v>
                </c:pt>
                <c:pt idx="4105">
                  <c:v>661.49911100983104</c:v>
                </c:pt>
                <c:pt idx="4106">
                  <c:v>641.4349826525621</c:v>
                </c:pt>
                <c:pt idx="4107">
                  <c:v>653.03019845866061</c:v>
                </c:pt>
                <c:pt idx="4108">
                  <c:v>628.85786553286891</c:v>
                </c:pt>
                <c:pt idx="4109">
                  <c:v>581.50898102752058</c:v>
                </c:pt>
                <c:pt idx="4110">
                  <c:v>558.17363990428942</c:v>
                </c:pt>
                <c:pt idx="4111">
                  <c:v>551.62409927360386</c:v>
                </c:pt>
                <c:pt idx="4112">
                  <c:v>543.78251714611906</c:v>
                </c:pt>
                <c:pt idx="4113">
                  <c:v>577.59026042063033</c:v>
                </c:pt>
                <c:pt idx="4114">
                  <c:v>603.20226571681019</c:v>
                </c:pt>
                <c:pt idx="4115">
                  <c:v>638.53074343412845</c:v>
                </c:pt>
                <c:pt idx="4116">
                  <c:v>654.03097023174018</c:v>
                </c:pt>
                <c:pt idx="4117">
                  <c:v>721.23362349845979</c:v>
                </c:pt>
                <c:pt idx="4118">
                  <c:v>774.81484025595591</c:v>
                </c:pt>
                <c:pt idx="4119">
                  <c:v>834.0346929054673</c:v>
                </c:pt>
                <c:pt idx="4120">
                  <c:v>830.61041039020029</c:v>
                </c:pt>
                <c:pt idx="4121">
                  <c:v>837.46532115228729</c:v>
                </c:pt>
                <c:pt idx="4122">
                  <c:v>981.35593588032339</c:v>
                </c:pt>
                <c:pt idx="4123">
                  <c:v>1427.948398880236</c:v>
                </c:pt>
                <c:pt idx="4124">
                  <c:v>1669.8965204616859</c:v>
                </c:pt>
                <c:pt idx="4125">
                  <c:v>1416.6201900314741</c:v>
                </c:pt>
                <c:pt idx="4126">
                  <c:v>1423.325785182355</c:v>
                </c:pt>
                <c:pt idx="4127">
                  <c:v>1272.0769130409731</c:v>
                </c:pt>
                <c:pt idx="4128">
                  <c:v>1227.0695848055241</c:v>
                </c:pt>
                <c:pt idx="4129">
                  <c:v>1298.534969681597</c:v>
                </c:pt>
                <c:pt idx="4130">
                  <c:v>1305.138466833931</c:v>
                </c:pt>
                <c:pt idx="4131">
                  <c:v>1270.966126523221</c:v>
                </c:pt>
                <c:pt idx="4132">
                  <c:v>1314.133653895399</c:v>
                </c:pt>
                <c:pt idx="4133">
                  <c:v>1442.723812141166</c:v>
                </c:pt>
                <c:pt idx="4134">
                  <c:v>1610.7028486621809</c:v>
                </c:pt>
                <c:pt idx="4135">
                  <c:v>1641.437785834097</c:v>
                </c:pt>
                <c:pt idx="4136">
                  <c:v>1703.000125061059</c:v>
                </c:pt>
                <c:pt idx="4137">
                  <c:v>1846.813498674393</c:v>
                </c:pt>
                <c:pt idx="4138">
                  <c:v>1771.239389463434</c:v>
                </c:pt>
                <c:pt idx="4139">
                  <c:v>1756.732292356166</c:v>
                </c:pt>
                <c:pt idx="4140">
                  <c:v>1784.5102196377941</c:v>
                </c:pt>
                <c:pt idx="4141">
                  <c:v>1723.337285188881</c:v>
                </c:pt>
                <c:pt idx="4142">
                  <c:v>1697.2081959903469</c:v>
                </c:pt>
                <c:pt idx="4143">
                  <c:v>1687.342329255594</c:v>
                </c:pt>
                <c:pt idx="4144">
                  <c:v>1659.1141559086429</c:v>
                </c:pt>
                <c:pt idx="4145">
                  <c:v>1627.2670537971619</c:v>
                </c:pt>
                <c:pt idx="4146">
                  <c:v>1728.907589655483</c:v>
                </c:pt>
                <c:pt idx="4147">
                  <c:v>1904.273687685723</c:v>
                </c:pt>
                <c:pt idx="4148">
                  <c:v>1884.2256526935139</c:v>
                </c:pt>
                <c:pt idx="4149">
                  <c:v>1747.1081538986621</c:v>
                </c:pt>
                <c:pt idx="4150">
                  <c:v>1557.588084723503</c:v>
                </c:pt>
                <c:pt idx="4151">
                  <c:v>1404.2986079794839</c:v>
                </c:pt>
                <c:pt idx="4152">
                  <c:v>1267.5611919748101</c:v>
                </c:pt>
                <c:pt idx="4153">
                  <c:v>1414.2569116477789</c:v>
                </c:pt>
                <c:pt idx="4154">
                  <c:v>1467.3352987798969</c:v>
                </c:pt>
                <c:pt idx="4155">
                  <c:v>1466.3558355043331</c:v>
                </c:pt>
                <c:pt idx="4156">
                  <c:v>1384.6851656218359</c:v>
                </c:pt>
                <c:pt idx="4157">
                  <c:v>1465.9079086076431</c:v>
                </c:pt>
                <c:pt idx="4158">
                  <c:v>1521.9484753025979</c:v>
                </c:pt>
                <c:pt idx="4159">
                  <c:v>1437.0628103739839</c:v>
                </c:pt>
                <c:pt idx="4160">
                  <c:v>1555.9004804773781</c:v>
                </c:pt>
                <c:pt idx="4161">
                  <c:v>1645.316753422753</c:v>
                </c:pt>
                <c:pt idx="4162">
                  <c:v>1668.963088426332</c:v>
                </c:pt>
                <c:pt idx="4163">
                  <c:v>1755.9250967768619</c:v>
                </c:pt>
                <c:pt idx="4164">
                  <c:v>1874.9369069278471</c:v>
                </c:pt>
                <c:pt idx="4165">
                  <c:v>1941.2267392762301</c:v>
                </c:pt>
                <c:pt idx="4166">
                  <c:v>2062.4862455095931</c:v>
                </c:pt>
                <c:pt idx="4167">
                  <c:v>2101.5163909353851</c:v>
                </c:pt>
                <c:pt idx="4168">
                  <c:v>2092.277329878907</c:v>
                </c:pt>
                <c:pt idx="4169">
                  <c:v>2097.8845824662981</c:v>
                </c:pt>
                <c:pt idx="4170">
                  <c:v>1998.604129929658</c:v>
                </c:pt>
                <c:pt idx="4171">
                  <c:v>1940.660132567378</c:v>
                </c:pt>
                <c:pt idx="4172">
                  <c:v>1872.40494875273</c:v>
                </c:pt>
                <c:pt idx="4173">
                  <c:v>1749.587345084014</c:v>
                </c:pt>
                <c:pt idx="4174">
                  <c:v>1686.4623270925219</c:v>
                </c:pt>
                <c:pt idx="4175">
                  <c:v>1759.844179096817</c:v>
                </c:pt>
                <c:pt idx="4176">
                  <c:v>1724.4969504171499</c:v>
                </c:pt>
                <c:pt idx="4177">
                  <c:v>1755.6215782648169</c:v>
                </c:pt>
                <c:pt idx="4178">
                  <c:v>1873.2799150290521</c:v>
                </c:pt>
                <c:pt idx="4179">
                  <c:v>1965.509852778378</c:v>
                </c:pt>
                <c:pt idx="4180">
                  <c:v>2002.081178305036</c:v>
                </c:pt>
                <c:pt idx="4181">
                  <c:v>2094.780766801498</c:v>
                </c:pt>
                <c:pt idx="4182">
                  <c:v>2083.5136446775941</c:v>
                </c:pt>
                <c:pt idx="4183">
                  <c:v>2121.8627344535371</c:v>
                </c:pt>
                <c:pt idx="4184">
                  <c:v>2163.123378984787</c:v>
                </c:pt>
                <c:pt idx="4185">
                  <c:v>2154.1632343769911</c:v>
                </c:pt>
                <c:pt idx="4186">
                  <c:v>2126.456703050445</c:v>
                </c:pt>
                <c:pt idx="4187">
                  <c:v>2020.509569767722</c:v>
                </c:pt>
                <c:pt idx="4188">
                  <c:v>1884.366539491022</c:v>
                </c:pt>
                <c:pt idx="4189">
                  <c:v>1877.36667697965</c:v>
                </c:pt>
                <c:pt idx="4190">
                  <c:v>1916.342513647651</c:v>
                </c:pt>
                <c:pt idx="4191">
                  <c:v>1945.1124928653469</c:v>
                </c:pt>
                <c:pt idx="4192">
                  <c:v>2045.3239930184379</c:v>
                </c:pt>
                <c:pt idx="4193">
                  <c:v>2365.8012849067031</c:v>
                </c:pt>
                <c:pt idx="4194">
                  <c:v>2332.1114046925441</c:v>
                </c:pt>
                <c:pt idx="4195">
                  <c:v>2169.5199497609829</c:v>
                </c:pt>
                <c:pt idx="4196">
                  <c:v>2088.3132134044308</c:v>
                </c:pt>
                <c:pt idx="4197">
                  <c:v>1851.2337546059989</c:v>
                </c:pt>
                <c:pt idx="4198">
                  <c:v>1774.2918231294159</c:v>
                </c:pt>
                <c:pt idx="4199">
                  <c:v>1580.0637493634119</c:v>
                </c:pt>
                <c:pt idx="4200">
                  <c:v>1606.9161504561091</c:v>
                </c:pt>
                <c:pt idx="4201">
                  <c:v>1611.2758857256511</c:v>
                </c:pt>
                <c:pt idx="4202">
                  <c:v>1692.6729223144721</c:v>
                </c:pt>
                <c:pt idx="4203">
                  <c:v>1722.8819963123251</c:v>
                </c:pt>
                <c:pt idx="4204">
                  <c:v>1786.255329419635</c:v>
                </c:pt>
                <c:pt idx="4205">
                  <c:v>1837.839465425363</c:v>
                </c:pt>
                <c:pt idx="4206">
                  <c:v>1931.2080337737871</c:v>
                </c:pt>
                <c:pt idx="4207">
                  <c:v>2277.9642945476648</c:v>
                </c:pt>
                <c:pt idx="4208">
                  <c:v>2213.0385762678889</c:v>
                </c:pt>
                <c:pt idx="4209">
                  <c:v>2295.4857095506118</c:v>
                </c:pt>
                <c:pt idx="4210">
                  <c:v>2142.9274487483049</c:v>
                </c:pt>
                <c:pt idx="4211">
                  <c:v>1897.1517705940371</c:v>
                </c:pt>
                <c:pt idx="4212">
                  <c:v>1733.8651093332981</c:v>
                </c:pt>
                <c:pt idx="4213">
                  <c:v>1781.62767663409</c:v>
                </c:pt>
                <c:pt idx="4214">
                  <c:v>1802.1114457803999</c:v>
                </c:pt>
                <c:pt idx="4215">
                  <c:v>1907.6448005361281</c:v>
                </c:pt>
                <c:pt idx="4216">
                  <c:v>1794.3297458880061</c:v>
                </c:pt>
                <c:pt idx="4217">
                  <c:v>1645.5928949422951</c:v>
                </c:pt>
                <c:pt idx="4218">
                  <c:v>1659.4229725861201</c:v>
                </c:pt>
                <c:pt idx="4219">
                  <c:v>1739.0207823915439</c:v>
                </c:pt>
                <c:pt idx="4220">
                  <c:v>1791.437957527578</c:v>
                </c:pt>
                <c:pt idx="4221">
                  <c:v>1981.8514334623401</c:v>
                </c:pt>
                <c:pt idx="4222">
                  <c:v>2147.8015712855781</c:v>
                </c:pt>
                <c:pt idx="4223">
                  <c:v>2168.1641201137031</c:v>
                </c:pt>
                <c:pt idx="4224">
                  <c:v>2066.169943986893</c:v>
                </c:pt>
                <c:pt idx="4225">
                  <c:v>1825.2803474111281</c:v>
                </c:pt>
                <c:pt idx="4226">
                  <c:v>1638.6186790793399</c:v>
                </c:pt>
                <c:pt idx="4227">
                  <c:v>1480.70972376284</c:v>
                </c:pt>
                <c:pt idx="4228">
                  <c:v>1395.869084139568</c:v>
                </c:pt>
                <c:pt idx="4229">
                  <c:v>1373.9000610870071</c:v>
                </c:pt>
                <c:pt idx="4230">
                  <c:v>1343.462630312496</c:v>
                </c:pt>
                <c:pt idx="4231">
                  <c:v>1360.120392059674</c:v>
                </c:pt>
                <c:pt idx="4232">
                  <c:v>1347.9694628817761</c:v>
                </c:pt>
                <c:pt idx="4233">
                  <c:v>1366.961892597704</c:v>
                </c:pt>
                <c:pt idx="4234">
                  <c:v>1341.2056809865601</c:v>
                </c:pt>
                <c:pt idx="4235">
                  <c:v>1324.8730752006779</c:v>
                </c:pt>
                <c:pt idx="4236">
                  <c:v>1324.423877329215</c:v>
                </c:pt>
                <c:pt idx="4237">
                  <c:v>1309.884533743257</c:v>
                </c:pt>
                <c:pt idx="4238">
                  <c:v>1309.8370728057571</c:v>
                </c:pt>
                <c:pt idx="4239">
                  <c:v>1274.506234309295</c:v>
                </c:pt>
                <c:pt idx="4240">
                  <c:v>1296.921986358655</c:v>
                </c:pt>
                <c:pt idx="4241">
                  <c:v>1302.7084410518401</c:v>
                </c:pt>
                <c:pt idx="4242">
                  <c:v>1281.4478936956659</c:v>
                </c:pt>
                <c:pt idx="4243">
                  <c:v>1173.1315102489009</c:v>
                </c:pt>
                <c:pt idx="4244">
                  <c:v>1105.629353778003</c:v>
                </c:pt>
                <c:pt idx="4245">
                  <c:v>1036.7663854129421</c:v>
                </c:pt>
                <c:pt idx="4246">
                  <c:v>1022.432490660795</c:v>
                </c:pt>
                <c:pt idx="4247">
                  <c:v>1026.1977553912529</c:v>
                </c:pt>
                <c:pt idx="4248">
                  <c:v>985.09800804645045</c:v>
                </c:pt>
                <c:pt idx="4249">
                  <c:v>952.07815395341618</c:v>
                </c:pt>
                <c:pt idx="4250">
                  <c:v>918.60211458799768</c:v>
                </c:pt>
                <c:pt idx="4251">
                  <c:v>920.80214044558284</c:v>
                </c:pt>
                <c:pt idx="4252">
                  <c:v>953.6495042080071</c:v>
                </c:pt>
                <c:pt idx="4253">
                  <c:v>989.51394737491228</c:v>
                </c:pt>
                <c:pt idx="4254">
                  <c:v>1008.187531359287</c:v>
                </c:pt>
                <c:pt idx="4255">
                  <c:v>1034.625419097242</c:v>
                </c:pt>
                <c:pt idx="4256">
                  <c:v>1015.821053959102</c:v>
                </c:pt>
                <c:pt idx="4257">
                  <c:v>1002.547040960871</c:v>
                </c:pt>
                <c:pt idx="4258">
                  <c:v>1004.936611177136</c:v>
                </c:pt>
                <c:pt idx="4259">
                  <c:v>963.06518462600707</c:v>
                </c:pt>
                <c:pt idx="4260">
                  <c:v>994.1201646135828</c:v>
                </c:pt>
                <c:pt idx="4261">
                  <c:v>1050.384988447393</c:v>
                </c:pt>
                <c:pt idx="4262">
                  <c:v>1026.342265762715</c:v>
                </c:pt>
                <c:pt idx="4263">
                  <c:v>1081.2458491696809</c:v>
                </c:pt>
                <c:pt idx="4264">
                  <c:v>1159.002095801462</c:v>
                </c:pt>
                <c:pt idx="4265">
                  <c:v>1141.4437755851959</c:v>
                </c:pt>
                <c:pt idx="4266">
                  <c:v>1044.8316890134311</c:v>
                </c:pt>
                <c:pt idx="4267">
                  <c:v>967.95292217675706</c:v>
                </c:pt>
                <c:pt idx="4268">
                  <c:v>980.09148355036666</c:v>
                </c:pt>
                <c:pt idx="4269">
                  <c:v>875.79042715580431</c:v>
                </c:pt>
                <c:pt idx="4270">
                  <c:v>790.83600563731579</c:v>
                </c:pt>
                <c:pt idx="4271">
                  <c:v>775.43459010286517</c:v>
                </c:pt>
                <c:pt idx="4272">
                  <c:v>696.8461223688065</c:v>
                </c:pt>
                <c:pt idx="4273">
                  <c:v>826.56543567037636</c:v>
                </c:pt>
                <c:pt idx="4274">
                  <c:v>806.92267411566809</c:v>
                </c:pt>
                <c:pt idx="4275">
                  <c:v>725.4103239682629</c:v>
                </c:pt>
                <c:pt idx="4276">
                  <c:v>624.21255303286898</c:v>
                </c:pt>
                <c:pt idx="4277">
                  <c:v>603.12561005843338</c:v>
                </c:pt>
                <c:pt idx="4278">
                  <c:v>638.84125449344845</c:v>
                </c:pt>
                <c:pt idx="4279">
                  <c:v>594.42051249841825</c:v>
                </c:pt>
                <c:pt idx="4280">
                  <c:v>596.72570819585758</c:v>
                </c:pt>
                <c:pt idx="4281">
                  <c:v>572.12651482226863</c:v>
                </c:pt>
                <c:pt idx="4282">
                  <c:v>561.04863942311522</c:v>
                </c:pt>
                <c:pt idx="4283">
                  <c:v>567.42404000620991</c:v>
                </c:pt>
                <c:pt idx="4284">
                  <c:v>564.29654977183486</c:v>
                </c:pt>
                <c:pt idx="4285">
                  <c:v>539.94355085884627</c:v>
                </c:pt>
                <c:pt idx="4286">
                  <c:v>539.64047516814549</c:v>
                </c:pt>
                <c:pt idx="4287">
                  <c:v>551.86234021005077</c:v>
                </c:pt>
                <c:pt idx="4288">
                  <c:v>529.48104234427433</c:v>
                </c:pt>
                <c:pt idx="4289">
                  <c:v>459.25485472671852</c:v>
                </c:pt>
                <c:pt idx="4290">
                  <c:v>453.50750188473739</c:v>
                </c:pt>
                <c:pt idx="4291">
                  <c:v>486.44930743124411</c:v>
                </c:pt>
                <c:pt idx="4292">
                  <c:v>400.23584901717118</c:v>
                </c:pt>
                <c:pt idx="4293">
                  <c:v>444.60463114039192</c:v>
                </c:pt>
                <c:pt idx="4294">
                  <c:v>439.89601795537669</c:v>
                </c:pt>
                <c:pt idx="4295">
                  <c:v>434.51092145394489</c:v>
                </c:pt>
                <c:pt idx="4296">
                  <c:v>383.33372739960492</c:v>
                </c:pt>
                <c:pt idx="4297">
                  <c:v>405.83684565279532</c:v>
                </c:pt>
                <c:pt idx="4298">
                  <c:v>473.34913941985201</c:v>
                </c:pt>
                <c:pt idx="4299">
                  <c:v>505.98333613649601</c:v>
                </c:pt>
                <c:pt idx="4300">
                  <c:v>500.39749886592199</c:v>
                </c:pt>
                <c:pt idx="4301">
                  <c:v>524.61031528638603</c:v>
                </c:pt>
                <c:pt idx="4302">
                  <c:v>437.47648702961618</c:v>
                </c:pt>
                <c:pt idx="4303">
                  <c:v>350.97544958889472</c:v>
                </c:pt>
                <c:pt idx="4304">
                  <c:v>372.61183425117792</c:v>
                </c:pt>
                <c:pt idx="4305">
                  <c:v>280.58833121814843</c:v>
                </c:pt>
                <c:pt idx="4306">
                  <c:v>224.3398522749421</c:v>
                </c:pt>
                <c:pt idx="4307">
                  <c:v>221.58340069680671</c:v>
                </c:pt>
                <c:pt idx="4308">
                  <c:v>179.46936630332851</c:v>
                </c:pt>
                <c:pt idx="4309">
                  <c:v>201.8445882788275</c:v>
                </c:pt>
                <c:pt idx="4310">
                  <c:v>271.20851650148381</c:v>
                </c:pt>
                <c:pt idx="4311">
                  <c:v>233.5811266534696</c:v>
                </c:pt>
                <c:pt idx="4312">
                  <c:v>238.4275405163929</c:v>
                </c:pt>
                <c:pt idx="4313">
                  <c:v>237.5716377734895</c:v>
                </c:pt>
                <c:pt idx="4314">
                  <c:v>244.56229714564671</c:v>
                </c:pt>
                <c:pt idx="4315">
                  <c:v>236.7437718512565</c:v>
                </c:pt>
                <c:pt idx="4316">
                  <c:v>227.0871805355558</c:v>
                </c:pt>
                <c:pt idx="4317">
                  <c:v>209.7953565163825</c:v>
                </c:pt>
                <c:pt idx="4318">
                  <c:v>225.09588342707571</c:v>
                </c:pt>
                <c:pt idx="4319">
                  <c:v>211.16247479089381</c:v>
                </c:pt>
                <c:pt idx="4320">
                  <c:v>220.71921307214379</c:v>
                </c:pt>
                <c:pt idx="4321">
                  <c:v>216.14851990523849</c:v>
                </c:pt>
                <c:pt idx="4322">
                  <c:v>214.775154360838</c:v>
                </c:pt>
                <c:pt idx="4323">
                  <c:v>221.3585672543058</c:v>
                </c:pt>
                <c:pt idx="4324">
                  <c:v>223.0048508565842</c:v>
                </c:pt>
                <c:pt idx="4325">
                  <c:v>197.3929273171637</c:v>
                </c:pt>
                <c:pt idx="4326">
                  <c:v>183.01406089954261</c:v>
                </c:pt>
                <c:pt idx="4327">
                  <c:v>191.30153648548011</c:v>
                </c:pt>
                <c:pt idx="4328">
                  <c:v>230.0480239148304</c:v>
                </c:pt>
                <c:pt idx="4329">
                  <c:v>271.31029182430188</c:v>
                </c:pt>
                <c:pt idx="4330">
                  <c:v>266.11969268188722</c:v>
                </c:pt>
                <c:pt idx="4331">
                  <c:v>240.28953954693739</c:v>
                </c:pt>
                <c:pt idx="4332">
                  <c:v>253.64962480368649</c:v>
                </c:pt>
                <c:pt idx="4333">
                  <c:v>193.23017113162729</c:v>
                </c:pt>
                <c:pt idx="4334">
                  <c:v>165.25762024703539</c:v>
                </c:pt>
                <c:pt idx="4335">
                  <c:v>213.6879197042405</c:v>
                </c:pt>
                <c:pt idx="4336">
                  <c:v>217.2392114006164</c:v>
                </c:pt>
                <c:pt idx="4337">
                  <c:v>221.48717057746109</c:v>
                </c:pt>
                <c:pt idx="4338">
                  <c:v>215.1403105146031</c:v>
                </c:pt>
                <c:pt idx="4339">
                  <c:v>192.67036920458801</c:v>
                </c:pt>
                <c:pt idx="4340">
                  <c:v>176.28598312202499</c:v>
                </c:pt>
                <c:pt idx="4341">
                  <c:v>184.88289811652359</c:v>
                </c:pt>
                <c:pt idx="4342">
                  <c:v>196.78898171595921</c:v>
                </c:pt>
                <c:pt idx="4343">
                  <c:v>200.80636003058609</c:v>
                </c:pt>
                <c:pt idx="4344">
                  <c:v>192.24860406786919</c:v>
                </c:pt>
                <c:pt idx="4345">
                  <c:v>186.97917047411929</c:v>
                </c:pt>
                <c:pt idx="4346">
                  <c:v>185.50959039599419</c:v>
                </c:pt>
                <c:pt idx="4347">
                  <c:v>169.93157798938631</c:v>
                </c:pt>
                <c:pt idx="4348">
                  <c:v>181.9635165621836</c:v>
                </c:pt>
                <c:pt idx="4349">
                  <c:v>188.06808424080771</c:v>
                </c:pt>
                <c:pt idx="4350">
                  <c:v>215.35032156681621</c:v>
                </c:pt>
                <c:pt idx="4351">
                  <c:v>225.00482596134739</c:v>
                </c:pt>
                <c:pt idx="4352">
                  <c:v>237.64013271242121</c:v>
                </c:pt>
                <c:pt idx="4353">
                  <c:v>247.05153833689471</c:v>
                </c:pt>
                <c:pt idx="4354">
                  <c:v>253.30615685199319</c:v>
                </c:pt>
                <c:pt idx="4355">
                  <c:v>236.37474237612579</c:v>
                </c:pt>
                <c:pt idx="4356">
                  <c:v>256.81808681398383</c:v>
                </c:pt>
                <c:pt idx="4357">
                  <c:v>243.4093515586562</c:v>
                </c:pt>
                <c:pt idx="4358">
                  <c:v>234.1273596598607</c:v>
                </c:pt>
                <c:pt idx="4359">
                  <c:v>227.2227847532528</c:v>
                </c:pt>
                <c:pt idx="4360">
                  <c:v>266.05011437152439</c:v>
                </c:pt>
                <c:pt idx="4361">
                  <c:v>251.6402348665444</c:v>
                </c:pt>
                <c:pt idx="4362">
                  <c:v>249.38893546101031</c:v>
                </c:pt>
                <c:pt idx="4363">
                  <c:v>219.35922948834369</c:v>
                </c:pt>
                <c:pt idx="4364">
                  <c:v>206.27169880864571</c:v>
                </c:pt>
                <c:pt idx="4365">
                  <c:v>212.43760681930101</c:v>
                </c:pt>
                <c:pt idx="4366">
                  <c:v>218.2506073075823</c:v>
                </c:pt>
                <c:pt idx="4367">
                  <c:v>213.58119041873661</c:v>
                </c:pt>
                <c:pt idx="4368">
                  <c:v>204.44297293400371</c:v>
                </c:pt>
                <c:pt idx="4369">
                  <c:v>245.8969943505719</c:v>
                </c:pt>
                <c:pt idx="4370">
                  <c:v>237.28193858316749</c:v>
                </c:pt>
                <c:pt idx="4371">
                  <c:v>227.90436338074801</c:v>
                </c:pt>
                <c:pt idx="4372">
                  <c:v>226.584212302265</c:v>
                </c:pt>
                <c:pt idx="4373">
                  <c:v>224.63696884239101</c:v>
                </c:pt>
                <c:pt idx="4374">
                  <c:v>190.40665797838349</c:v>
                </c:pt>
                <c:pt idx="4375">
                  <c:v>167.4916059034384</c:v>
                </c:pt>
                <c:pt idx="4376">
                  <c:v>196.3255838558683</c:v>
                </c:pt>
                <c:pt idx="4377">
                  <c:v>221.01316738039</c:v>
                </c:pt>
                <c:pt idx="4378">
                  <c:v>250.2066618381476</c:v>
                </c:pt>
                <c:pt idx="4379">
                  <c:v>258.14356843207651</c:v>
                </c:pt>
                <c:pt idx="4380">
                  <c:v>273.59076555334929</c:v>
                </c:pt>
                <c:pt idx="4381">
                  <c:v>235.55765654907469</c:v>
                </c:pt>
                <c:pt idx="4382">
                  <c:v>204.35038581325739</c:v>
                </c:pt>
                <c:pt idx="4383">
                  <c:v>244.45670134628679</c:v>
                </c:pt>
                <c:pt idx="4384">
                  <c:v>272.44416408708412</c:v>
                </c:pt>
                <c:pt idx="4385">
                  <c:v>289.48735336906049</c:v>
                </c:pt>
                <c:pt idx="4386">
                  <c:v>253.5407610554762</c:v>
                </c:pt>
                <c:pt idx="4387">
                  <c:v>196.53791247625651</c:v>
                </c:pt>
                <c:pt idx="4388">
                  <c:v>204.85853513108509</c:v>
                </c:pt>
                <c:pt idx="4389">
                  <c:v>193.28393346524331</c:v>
                </c:pt>
                <c:pt idx="4390">
                  <c:v>196.44811530544499</c:v>
                </c:pt>
                <c:pt idx="4391">
                  <c:v>186.73709508633701</c:v>
                </c:pt>
                <c:pt idx="4392">
                  <c:v>190.50088630153871</c:v>
                </c:pt>
                <c:pt idx="4393">
                  <c:v>195.47333728094401</c:v>
                </c:pt>
                <c:pt idx="4394">
                  <c:v>189.31257340949239</c:v>
                </c:pt>
                <c:pt idx="4395">
                  <c:v>201.6836549524611</c:v>
                </c:pt>
                <c:pt idx="4396">
                  <c:v>233.14680594181621</c:v>
                </c:pt>
                <c:pt idx="4397">
                  <c:v>244.21305574934649</c:v>
                </c:pt>
                <c:pt idx="4398">
                  <c:v>220.23540682356531</c:v>
                </c:pt>
                <c:pt idx="4399">
                  <c:v>214.86134901390801</c:v>
                </c:pt>
                <c:pt idx="4400">
                  <c:v>217.00413465843931</c:v>
                </c:pt>
                <c:pt idx="4401">
                  <c:v>210.20012850325281</c:v>
                </c:pt>
                <c:pt idx="4402">
                  <c:v>212.5121668850017</c:v>
                </c:pt>
                <c:pt idx="4403">
                  <c:v>231.6848620050321</c:v>
                </c:pt>
                <c:pt idx="4404">
                  <c:v>237.58166601178121</c:v>
                </c:pt>
                <c:pt idx="4405">
                  <c:v>244.07463701071779</c:v>
                </c:pt>
                <c:pt idx="4406">
                  <c:v>232.13685673017321</c:v>
                </c:pt>
                <c:pt idx="4407">
                  <c:v>230.44306786014289</c:v>
                </c:pt>
                <c:pt idx="4408">
                  <c:v>226.83976698265801</c:v>
                </c:pt>
                <c:pt idx="4409">
                  <c:v>249.4539149318768</c:v>
                </c:pt>
                <c:pt idx="4410">
                  <c:v>235.726617279891</c:v>
                </c:pt>
                <c:pt idx="4411">
                  <c:v>306.93851945959932</c:v>
                </c:pt>
                <c:pt idx="4412">
                  <c:v>264.69956457394397</c:v>
                </c:pt>
                <c:pt idx="4413">
                  <c:v>240.84633292194781</c:v>
                </c:pt>
                <c:pt idx="4414">
                  <c:v>243.52987784382279</c:v>
                </c:pt>
                <c:pt idx="4415">
                  <c:v>244.7867147436713</c:v>
                </c:pt>
                <c:pt idx="4416">
                  <c:v>292.98298437115608</c:v>
                </c:pt>
                <c:pt idx="4417">
                  <c:v>229.7683825128446</c:v>
                </c:pt>
                <c:pt idx="4418">
                  <c:v>220.18554334984549</c:v>
                </c:pt>
                <c:pt idx="4419">
                  <c:v>216.91210038962399</c:v>
                </c:pt>
                <c:pt idx="4420">
                  <c:v>288.06884253063811</c:v>
                </c:pt>
                <c:pt idx="4421">
                  <c:v>255.7470671115851</c:v>
                </c:pt>
                <c:pt idx="4422">
                  <c:v>240.57318389282469</c:v>
                </c:pt>
                <c:pt idx="4423">
                  <c:v>277.18607001995161</c:v>
                </c:pt>
                <c:pt idx="4424">
                  <c:v>291.59313564210879</c:v>
                </c:pt>
                <c:pt idx="4425">
                  <c:v>300.39901493329819</c:v>
                </c:pt>
                <c:pt idx="4426">
                  <c:v>208.75929871383229</c:v>
                </c:pt>
                <c:pt idx="4427">
                  <c:v>203.17850535303589</c:v>
                </c:pt>
                <c:pt idx="4428">
                  <c:v>267.61499216944208</c:v>
                </c:pt>
                <c:pt idx="4429">
                  <c:v>231.2983910881164</c:v>
                </c:pt>
                <c:pt idx="4430">
                  <c:v>229.12021677881711</c:v>
                </c:pt>
                <c:pt idx="4431">
                  <c:v>226.2574337681618</c:v>
                </c:pt>
                <c:pt idx="4432">
                  <c:v>279.62884490097429</c:v>
                </c:pt>
                <c:pt idx="4433">
                  <c:v>208.25013894252169</c:v>
                </c:pt>
                <c:pt idx="4434">
                  <c:v>223.90927606753209</c:v>
                </c:pt>
                <c:pt idx="4435">
                  <c:v>303.93624750826399</c:v>
                </c:pt>
                <c:pt idx="4436">
                  <c:v>302.75071059135871</c:v>
                </c:pt>
                <c:pt idx="4437">
                  <c:v>288.40808187047139</c:v>
                </c:pt>
                <c:pt idx="4438">
                  <c:v>281.8205471740747</c:v>
                </c:pt>
                <c:pt idx="4439">
                  <c:v>301.67357772910981</c:v>
                </c:pt>
                <c:pt idx="4440">
                  <c:v>249.13592947697239</c:v>
                </c:pt>
                <c:pt idx="4441">
                  <c:v>242.0813102401126</c:v>
                </c:pt>
                <c:pt idx="4442">
                  <c:v>276.5984765373351</c:v>
                </c:pt>
                <c:pt idx="4443">
                  <c:v>286.13919967475942</c:v>
                </c:pt>
                <c:pt idx="4444">
                  <c:v>275.42226675465332</c:v>
                </c:pt>
                <c:pt idx="4445">
                  <c:v>230.86270495672531</c:v>
                </c:pt>
                <c:pt idx="4446">
                  <c:v>289.5311464127243</c:v>
                </c:pt>
                <c:pt idx="4447">
                  <c:v>298.29305999405</c:v>
                </c:pt>
                <c:pt idx="4448">
                  <c:v>336.61245841022901</c:v>
                </c:pt>
                <c:pt idx="4449">
                  <c:v>300.01137744466939</c:v>
                </c:pt>
                <c:pt idx="4450">
                  <c:v>379.97410038251701</c:v>
                </c:pt>
                <c:pt idx="4451">
                  <c:v>294.09147371809649</c:v>
                </c:pt>
                <c:pt idx="4452">
                  <c:v>309.67130497236059</c:v>
                </c:pt>
                <c:pt idx="4453">
                  <c:v>263.86655242050563</c:v>
                </c:pt>
                <c:pt idx="4454">
                  <c:v>257.39594422164481</c:v>
                </c:pt>
                <c:pt idx="4455">
                  <c:v>250.2886583917508</c:v>
                </c:pt>
                <c:pt idx="4456">
                  <c:v>237.28163035303589</c:v>
                </c:pt>
                <c:pt idx="4457">
                  <c:v>327.41311261086918</c:v>
                </c:pt>
                <c:pt idx="4458">
                  <c:v>345.76731167268451</c:v>
                </c:pt>
                <c:pt idx="4459">
                  <c:v>366.12092126147519</c:v>
                </c:pt>
                <c:pt idx="4460">
                  <c:v>396.46479959742311</c:v>
                </c:pt>
                <c:pt idx="4461">
                  <c:v>535.73569547211707</c:v>
                </c:pt>
                <c:pt idx="4462">
                  <c:v>632.60341928644846</c:v>
                </c:pt>
                <c:pt idx="4463">
                  <c:v>637.79870143099015</c:v>
                </c:pt>
                <c:pt idx="4464">
                  <c:v>587.86124415041445</c:v>
                </c:pt>
                <c:pt idx="4465">
                  <c:v>544.58123717560011</c:v>
                </c:pt>
                <c:pt idx="4466">
                  <c:v>486.24697669368908</c:v>
                </c:pt>
                <c:pt idx="4467">
                  <c:v>496.78701623736339</c:v>
                </c:pt>
                <c:pt idx="4468">
                  <c:v>568.92929448986899</c:v>
                </c:pt>
                <c:pt idx="4469">
                  <c:v>584.24641420790317</c:v>
                </c:pt>
                <c:pt idx="4470">
                  <c:v>553.59432648131985</c:v>
                </c:pt>
                <c:pt idx="4471">
                  <c:v>597.89885705767597</c:v>
                </c:pt>
                <c:pt idx="4472">
                  <c:v>607.03791313510578</c:v>
                </c:pt>
                <c:pt idx="4473">
                  <c:v>697.94634964759234</c:v>
                </c:pt>
                <c:pt idx="4474">
                  <c:v>654.56099856626668</c:v>
                </c:pt>
                <c:pt idx="4475">
                  <c:v>585.50882314152807</c:v>
                </c:pt>
                <c:pt idx="4476">
                  <c:v>634.81209318238029</c:v>
                </c:pt>
                <c:pt idx="4477">
                  <c:v>907.54001839274747</c:v>
                </c:pt>
                <c:pt idx="4478">
                  <c:v>1051.2838294382741</c:v>
                </c:pt>
                <c:pt idx="4479">
                  <c:v>1300.045049969669</c:v>
                </c:pt>
                <c:pt idx="4480">
                  <c:v>1009.122630768505</c:v>
                </c:pt>
                <c:pt idx="4481">
                  <c:v>863.387656002776</c:v>
                </c:pt>
                <c:pt idx="4482">
                  <c:v>860.57773136213018</c:v>
                </c:pt>
                <c:pt idx="4483">
                  <c:v>819.49467760855077</c:v>
                </c:pt>
                <c:pt idx="4484">
                  <c:v>800.55740070333297</c:v>
                </c:pt>
                <c:pt idx="4485">
                  <c:v>700.83645151301096</c:v>
                </c:pt>
                <c:pt idx="4486">
                  <c:v>682.209734014064</c:v>
                </c:pt>
                <c:pt idx="4487">
                  <c:v>738.21709212379687</c:v>
                </c:pt>
                <c:pt idx="4488">
                  <c:v>801.66772496472493</c:v>
                </c:pt>
                <c:pt idx="4489">
                  <c:v>835.29518580599029</c:v>
                </c:pt>
                <c:pt idx="4490">
                  <c:v>798.65686503748088</c:v>
                </c:pt>
                <c:pt idx="4491">
                  <c:v>775.72337842065122</c:v>
                </c:pt>
                <c:pt idx="4492">
                  <c:v>754.27739935604507</c:v>
                </c:pt>
                <c:pt idx="4493">
                  <c:v>755.64786074629114</c:v>
                </c:pt>
                <c:pt idx="4494">
                  <c:v>799.10492396257723</c:v>
                </c:pt>
                <c:pt idx="4495">
                  <c:v>851.12558227615114</c:v>
                </c:pt>
                <c:pt idx="4496">
                  <c:v>836.74999730099967</c:v>
                </c:pt>
                <c:pt idx="4497">
                  <c:v>907.392368711882</c:v>
                </c:pt>
                <c:pt idx="4498">
                  <c:v>927.55136304497682</c:v>
                </c:pt>
                <c:pt idx="4499">
                  <c:v>954.9599349540905</c:v>
                </c:pt>
                <c:pt idx="4500">
                  <c:v>1013.994188532257</c:v>
                </c:pt>
                <c:pt idx="4501">
                  <c:v>1054.9978586750301</c:v>
                </c:pt>
                <c:pt idx="4502">
                  <c:v>1088.031315898749</c:v>
                </c:pt>
                <c:pt idx="4503">
                  <c:v>1284.343133601958</c:v>
                </c:pt>
                <c:pt idx="4504">
                  <c:v>1250.490799328878</c:v>
                </c:pt>
                <c:pt idx="4505">
                  <c:v>1193.0519554257869</c:v>
                </c:pt>
                <c:pt idx="4506">
                  <c:v>1183.075388595219</c:v>
                </c:pt>
                <c:pt idx="4507">
                  <c:v>1273.576770887166</c:v>
                </c:pt>
                <c:pt idx="4508">
                  <c:v>1240.9568803299719</c:v>
                </c:pt>
                <c:pt idx="4509">
                  <c:v>1263.972319975567</c:v>
                </c:pt>
                <c:pt idx="4510">
                  <c:v>1302.5968492046361</c:v>
                </c:pt>
                <c:pt idx="4511">
                  <c:v>1332.393292784908</c:v>
                </c:pt>
                <c:pt idx="4512">
                  <c:v>1402.2379377579539</c:v>
                </c:pt>
                <c:pt idx="4513">
                  <c:v>1340.173099782045</c:v>
                </c:pt>
                <c:pt idx="4514">
                  <c:v>1173.908626406245</c:v>
                </c:pt>
                <c:pt idx="4515">
                  <c:v>1189.146663515621</c:v>
                </c:pt>
                <c:pt idx="4516">
                  <c:v>1271.551168882871</c:v>
                </c:pt>
                <c:pt idx="4517">
                  <c:v>1251.68042351962</c:v>
                </c:pt>
                <c:pt idx="4518">
                  <c:v>1327.665170671954</c:v>
                </c:pt>
                <c:pt idx="4519">
                  <c:v>1283.4228480891959</c:v>
                </c:pt>
                <c:pt idx="4520">
                  <c:v>1301.023436913742</c:v>
                </c:pt>
                <c:pt idx="4521">
                  <c:v>1344.1869300242111</c:v>
                </c:pt>
                <c:pt idx="4522">
                  <c:v>1414.0981765597569</c:v>
                </c:pt>
                <c:pt idx="4523">
                  <c:v>1504.73621833431</c:v>
                </c:pt>
                <c:pt idx="4524">
                  <c:v>1619.9208843783631</c:v>
                </c:pt>
                <c:pt idx="4525">
                  <c:v>1563.756295689431</c:v>
                </c:pt>
                <c:pt idx="4526">
                  <c:v>1590.1088702537411</c:v>
                </c:pt>
                <c:pt idx="4527">
                  <c:v>1668.3074447611959</c:v>
                </c:pt>
                <c:pt idx="4528">
                  <c:v>1573.7427632277561</c:v>
                </c:pt>
                <c:pt idx="4529">
                  <c:v>1571.515246968492</c:v>
                </c:pt>
                <c:pt idx="4530">
                  <c:v>1564.5363795885221</c:v>
                </c:pt>
                <c:pt idx="4531">
                  <c:v>1561.63858440637</c:v>
                </c:pt>
                <c:pt idx="4532">
                  <c:v>1571.522020751552</c:v>
                </c:pt>
                <c:pt idx="4533">
                  <c:v>1608.5436387657869</c:v>
                </c:pt>
                <c:pt idx="4534">
                  <c:v>1591.6965689344611</c:v>
                </c:pt>
                <c:pt idx="4535">
                  <c:v>1546.149334627268</c:v>
                </c:pt>
                <c:pt idx="4536">
                  <c:v>1625.314869523241</c:v>
                </c:pt>
                <c:pt idx="4537">
                  <c:v>1587.2693986560751</c:v>
                </c:pt>
                <c:pt idx="4538">
                  <c:v>1721.959201611347</c:v>
                </c:pt>
                <c:pt idx="4539">
                  <c:v>1838.4001190989229</c:v>
                </c:pt>
                <c:pt idx="4540">
                  <c:v>1856.109219121666</c:v>
                </c:pt>
                <c:pt idx="4541">
                  <c:v>2173.6553752141499</c:v>
                </c:pt>
                <c:pt idx="4542">
                  <c:v>2139.8945183412561</c:v>
                </c:pt>
                <c:pt idx="4543">
                  <c:v>2159.5748865479609</c:v>
                </c:pt>
                <c:pt idx="4544">
                  <c:v>2075.0271763234832</c:v>
                </c:pt>
                <c:pt idx="4545">
                  <c:v>1890.6898423894379</c:v>
                </c:pt>
                <c:pt idx="4546">
                  <c:v>1863.7619933290439</c:v>
                </c:pt>
                <c:pt idx="4547">
                  <c:v>1725.081429328666</c:v>
                </c:pt>
                <c:pt idx="4548">
                  <c:v>1611.652908557314</c:v>
                </c:pt>
                <c:pt idx="4549">
                  <c:v>1686.7311596443251</c:v>
                </c:pt>
                <c:pt idx="4550">
                  <c:v>901.27405749578793</c:v>
                </c:pt>
                <c:pt idx="4551">
                  <c:v>1738.1797720594609</c:v>
                </c:pt>
                <c:pt idx="4552">
                  <c:v>1830.264689796363</c:v>
                </c:pt>
                <c:pt idx="4553">
                  <c:v>1865.531816585446</c:v>
                </c:pt>
                <c:pt idx="4554">
                  <c:v>1914.9125569444841</c:v>
                </c:pt>
                <c:pt idx="4555">
                  <c:v>1939.286330467268</c:v>
                </c:pt>
                <c:pt idx="4556">
                  <c:v>2103.5077080437072</c:v>
                </c:pt>
                <c:pt idx="4557">
                  <c:v>2296.4447021055739</c:v>
                </c:pt>
                <c:pt idx="4558">
                  <c:v>2422.399618014013</c:v>
                </c:pt>
                <c:pt idx="4559">
                  <c:v>2522.4152382022712</c:v>
                </c:pt>
                <c:pt idx="4560">
                  <c:v>2531.7017237320902</c:v>
                </c:pt>
                <c:pt idx="4561">
                  <c:v>2430.716591247673</c:v>
                </c:pt>
                <c:pt idx="4562">
                  <c:v>2384.9581928101729</c:v>
                </c:pt>
                <c:pt idx="4563">
                  <c:v>2304.290715709642</c:v>
                </c:pt>
                <c:pt idx="4564">
                  <c:v>2170.9071996997031</c:v>
                </c:pt>
                <c:pt idx="4565">
                  <c:v>2197.9368838314831</c:v>
                </c:pt>
                <c:pt idx="4566">
                  <c:v>2380.7270014498281</c:v>
                </c:pt>
                <c:pt idx="4567">
                  <c:v>2670.0584328082741</c:v>
                </c:pt>
                <c:pt idx="4568">
                  <c:v>2719.6117237276649</c:v>
                </c:pt>
                <c:pt idx="4569">
                  <c:v>2568.1917896352629</c:v>
                </c:pt>
                <c:pt idx="4570">
                  <c:v>2463.6065329885319</c:v>
                </c:pt>
                <c:pt idx="4571">
                  <c:v>2328.8232943617222</c:v>
                </c:pt>
                <c:pt idx="4572">
                  <c:v>2380.0323550332591</c:v>
                </c:pt>
                <c:pt idx="4573">
                  <c:v>2378.4914086337481</c:v>
                </c:pt>
                <c:pt idx="4574">
                  <c:v>2391.0169168311882</c:v>
                </c:pt>
                <c:pt idx="4575">
                  <c:v>2576.2748363177939</c:v>
                </c:pt>
                <c:pt idx="4576">
                  <c:v>2519.578505644783</c:v>
                </c:pt>
                <c:pt idx="4577">
                  <c:v>2653.4883886956582</c:v>
                </c:pt>
                <c:pt idx="4578">
                  <c:v>2896.9684319880662</c:v>
                </c:pt>
                <c:pt idx="4579">
                  <c:v>2486.105155361764</c:v>
                </c:pt>
                <c:pt idx="4580">
                  <c:v>2185.9165391978918</c:v>
                </c:pt>
                <c:pt idx="4581">
                  <c:v>1941.3324312883169</c:v>
                </c:pt>
                <c:pt idx="4582">
                  <c:v>1944.429218590162</c:v>
                </c:pt>
                <c:pt idx="4583">
                  <c:v>1983.881298283347</c:v>
                </c:pt>
                <c:pt idx="4584">
                  <c:v>1990.6154167787561</c:v>
                </c:pt>
                <c:pt idx="4585">
                  <c:v>2018.1849271502181</c:v>
                </c:pt>
                <c:pt idx="4586">
                  <c:v>2041.1583836040591</c:v>
                </c:pt>
                <c:pt idx="4587">
                  <c:v>2080.2281281580522</c:v>
                </c:pt>
                <c:pt idx="4588">
                  <c:v>2149.3519301115971</c:v>
                </c:pt>
                <c:pt idx="4589">
                  <c:v>1949.4793162464109</c:v>
                </c:pt>
                <c:pt idx="4590">
                  <c:v>1785.5990130811931</c:v>
                </c:pt>
                <c:pt idx="4591">
                  <c:v>1794.207656621666</c:v>
                </c:pt>
                <c:pt idx="4592">
                  <c:v>1847.9324195520901</c:v>
                </c:pt>
                <c:pt idx="4593">
                  <c:v>1934.3769683124081</c:v>
                </c:pt>
                <c:pt idx="4594">
                  <c:v>1858.6996464032941</c:v>
                </c:pt>
                <c:pt idx="4595">
                  <c:v>1777.218035652578</c:v>
                </c:pt>
                <c:pt idx="4596">
                  <c:v>1746.1868648361619</c:v>
                </c:pt>
                <c:pt idx="4597">
                  <c:v>1735.5008097637231</c:v>
                </c:pt>
                <c:pt idx="4598">
                  <c:v>1744.9103208088291</c:v>
                </c:pt>
                <c:pt idx="4599">
                  <c:v>1825.8614987925289</c:v>
                </c:pt>
                <c:pt idx="4600">
                  <c:v>1782.537780687745</c:v>
                </c:pt>
                <c:pt idx="4601">
                  <c:v>1799.670016245992</c:v>
                </c:pt>
                <c:pt idx="4602">
                  <c:v>1734.4883406003551</c:v>
                </c:pt>
                <c:pt idx="4603">
                  <c:v>1800.3575925425289</c:v>
                </c:pt>
                <c:pt idx="4604">
                  <c:v>1795.483862554953</c:v>
                </c:pt>
                <c:pt idx="4605">
                  <c:v>1864.3656552918551</c:v>
                </c:pt>
                <c:pt idx="4606">
                  <c:v>2061.4221886371201</c:v>
                </c:pt>
                <c:pt idx="4607">
                  <c:v>1666.119242213605</c:v>
                </c:pt>
                <c:pt idx="4608">
                  <c:v>1591.5156507732411</c:v>
                </c:pt>
                <c:pt idx="4609">
                  <c:v>1473.167255992666</c:v>
                </c:pt>
                <c:pt idx="4610">
                  <c:v>1448.9738601535071</c:v>
                </c:pt>
                <c:pt idx="4611">
                  <c:v>1273.7015368512</c:v>
                </c:pt>
                <c:pt idx="4612">
                  <c:v>1488.191047172332</c:v>
                </c:pt>
                <c:pt idx="4613">
                  <c:v>1407.8767718495139</c:v>
                </c:pt>
                <c:pt idx="4614">
                  <c:v>1357.9966662561019</c:v>
                </c:pt>
                <c:pt idx="4615">
                  <c:v>1239.9048926655109</c:v>
                </c:pt>
                <c:pt idx="4616">
                  <c:v>1245.796288957416</c:v>
                </c:pt>
                <c:pt idx="4617">
                  <c:v>1216.818554582416</c:v>
                </c:pt>
                <c:pt idx="4618">
                  <c:v>1270.683072121162</c:v>
                </c:pt>
                <c:pt idx="4619">
                  <c:v>1464.692379673806</c:v>
                </c:pt>
                <c:pt idx="4620">
                  <c:v>1467.77672576187</c:v>
                </c:pt>
                <c:pt idx="4621">
                  <c:v>1484.1044781283631</c:v>
                </c:pt>
                <c:pt idx="4622">
                  <c:v>1368.0226669187939</c:v>
                </c:pt>
                <c:pt idx="4623">
                  <c:v>1251.9394861158551</c:v>
                </c:pt>
                <c:pt idx="4624">
                  <c:v>1202.29327864281</c:v>
                </c:pt>
                <c:pt idx="4625">
                  <c:v>1161.4002743909989</c:v>
                </c:pt>
                <c:pt idx="4626">
                  <c:v>1236.13480487112</c:v>
                </c:pt>
                <c:pt idx="4627">
                  <c:v>1215.111649419428</c:v>
                </c:pt>
                <c:pt idx="4628">
                  <c:v>1112.7958902990181</c:v>
                </c:pt>
                <c:pt idx="4629">
                  <c:v>1058.435854027329</c:v>
                </c:pt>
                <c:pt idx="4630">
                  <c:v>1098.9464866757869</c:v>
                </c:pt>
                <c:pt idx="4631">
                  <c:v>1136.9204897159241</c:v>
                </c:pt>
                <c:pt idx="4632">
                  <c:v>1104.425259286553</c:v>
                </c:pt>
                <c:pt idx="4633">
                  <c:v>1031.359188243553</c:v>
                </c:pt>
                <c:pt idx="4634">
                  <c:v>1015.946326530488</c:v>
                </c:pt>
                <c:pt idx="4635">
                  <c:v>941.72135736712073</c:v>
                </c:pt>
                <c:pt idx="4636">
                  <c:v>795.75733549454321</c:v>
                </c:pt>
                <c:pt idx="4637">
                  <c:v>759.5187233681113</c:v>
                </c:pt>
                <c:pt idx="4638">
                  <c:v>739.84156497251661</c:v>
                </c:pt>
                <c:pt idx="4639">
                  <c:v>732.56517433330271</c:v>
                </c:pt>
                <c:pt idx="4640">
                  <c:v>679.91853592170423</c:v>
                </c:pt>
                <c:pt idx="4641">
                  <c:v>654.17466931161334</c:v>
                </c:pt>
                <c:pt idx="4642">
                  <c:v>670.64594488049397</c:v>
                </c:pt>
                <c:pt idx="4643">
                  <c:v>675.66156891814558</c:v>
                </c:pt>
                <c:pt idx="4644">
                  <c:v>587.16817163546375</c:v>
                </c:pt>
                <c:pt idx="4645">
                  <c:v>554.8180310924846</c:v>
                </c:pt>
                <c:pt idx="4646">
                  <c:v>498.12395663862287</c:v>
                </c:pt>
                <c:pt idx="4647">
                  <c:v>466.20804959031608</c:v>
                </c:pt>
                <c:pt idx="4648">
                  <c:v>516.96976737796763</c:v>
                </c:pt>
                <c:pt idx="4649">
                  <c:v>518.03603212263988</c:v>
                </c:pt>
                <c:pt idx="4650">
                  <c:v>480.49166277533118</c:v>
                </c:pt>
                <c:pt idx="4651">
                  <c:v>454.71488600899028</c:v>
                </c:pt>
                <c:pt idx="4652">
                  <c:v>412.29533628632362</c:v>
                </c:pt>
                <c:pt idx="4653">
                  <c:v>421.68120600435782</c:v>
                </c:pt>
                <c:pt idx="4654">
                  <c:v>398.06340413609638</c:v>
                </c:pt>
                <c:pt idx="4655">
                  <c:v>358.08771604447338</c:v>
                </c:pt>
                <c:pt idx="4656">
                  <c:v>419.18887346350562</c:v>
                </c:pt>
                <c:pt idx="4657">
                  <c:v>457.47288225256801</c:v>
                </c:pt>
                <c:pt idx="4658">
                  <c:v>401.37041739460398</c:v>
                </c:pt>
                <c:pt idx="4659">
                  <c:v>413.38850371704342</c:v>
                </c:pt>
                <c:pt idx="4660">
                  <c:v>390.64500283671578</c:v>
                </c:pt>
                <c:pt idx="4661">
                  <c:v>438.08165782144869</c:v>
                </c:pt>
                <c:pt idx="4662">
                  <c:v>410.65665188005289</c:v>
                </c:pt>
                <c:pt idx="4663">
                  <c:v>400.74605971245251</c:v>
                </c:pt>
                <c:pt idx="4664">
                  <c:v>340.56523968865707</c:v>
                </c:pt>
                <c:pt idx="4665">
                  <c:v>340.12275793331901</c:v>
                </c:pt>
                <c:pt idx="4666">
                  <c:v>285.30289982358602</c:v>
                </c:pt>
                <c:pt idx="4667">
                  <c:v>275.5236689627896</c:v>
                </c:pt>
                <c:pt idx="4668">
                  <c:v>438.31242854631512</c:v>
                </c:pt>
                <c:pt idx="4669">
                  <c:v>425.22710284140038</c:v>
                </c:pt>
                <c:pt idx="4670">
                  <c:v>449.50864500473648</c:v>
                </c:pt>
                <c:pt idx="4671">
                  <c:v>477.12701578135398</c:v>
                </c:pt>
                <c:pt idx="4672">
                  <c:v>421.13664536124799</c:v>
                </c:pt>
                <c:pt idx="4673">
                  <c:v>384.32235413893932</c:v>
                </c:pt>
                <c:pt idx="4674">
                  <c:v>327.95373889745719</c:v>
                </c:pt>
                <c:pt idx="4675">
                  <c:v>248.7853949407735</c:v>
                </c:pt>
                <c:pt idx="4676">
                  <c:v>257.28519513040038</c:v>
                </c:pt>
                <c:pt idx="4677">
                  <c:v>273.51646729552641</c:v>
                </c:pt>
                <c:pt idx="4678">
                  <c:v>241.411015731605</c:v>
                </c:pt>
                <c:pt idx="4679">
                  <c:v>285.08664375042031</c:v>
                </c:pt>
                <c:pt idx="4680">
                  <c:v>301.56647998373188</c:v>
                </c:pt>
                <c:pt idx="4681">
                  <c:v>369.00425143583499</c:v>
                </c:pt>
                <c:pt idx="4682">
                  <c:v>411.42673261376387</c:v>
                </c:pt>
                <c:pt idx="4683">
                  <c:v>520.00364061346841</c:v>
                </c:pt>
                <c:pt idx="4684">
                  <c:v>479.84851558504039</c:v>
                </c:pt>
                <c:pt idx="4685">
                  <c:v>389.47829640035201</c:v>
                </c:pt>
                <c:pt idx="4686">
                  <c:v>347.53957714074983</c:v>
                </c:pt>
                <c:pt idx="4687">
                  <c:v>354.52244392909643</c:v>
                </c:pt>
                <c:pt idx="4688">
                  <c:v>379.31659001431802</c:v>
                </c:pt>
                <c:pt idx="4689">
                  <c:v>351.75705005727639</c:v>
                </c:pt>
                <c:pt idx="4690">
                  <c:v>318.01359623731139</c:v>
                </c:pt>
                <c:pt idx="4691">
                  <c:v>260.72078119967028</c:v>
                </c:pt>
                <c:pt idx="4692">
                  <c:v>263.95965609632839</c:v>
                </c:pt>
                <c:pt idx="4693">
                  <c:v>277.38331107395442</c:v>
                </c:pt>
                <c:pt idx="4694">
                  <c:v>322.83507659561252</c:v>
                </c:pt>
                <c:pt idx="4695">
                  <c:v>313.68859222061252</c:v>
                </c:pt>
                <c:pt idx="4696">
                  <c:v>282.40353908708408</c:v>
                </c:pt>
                <c:pt idx="4697">
                  <c:v>255.12964045000751</c:v>
                </c:pt>
                <c:pt idx="4698">
                  <c:v>280.30660803097533</c:v>
                </c:pt>
                <c:pt idx="4699">
                  <c:v>351.10404953346023</c:v>
                </c:pt>
                <c:pt idx="4700">
                  <c:v>391.68020004874802</c:v>
                </c:pt>
                <c:pt idx="4701">
                  <c:v>357.56427035414089</c:v>
                </c:pt>
                <c:pt idx="4702">
                  <c:v>327.0200208282082</c:v>
                </c:pt>
                <c:pt idx="4703">
                  <c:v>270.52511437152441</c:v>
                </c:pt>
                <c:pt idx="4704">
                  <c:v>255.0915472845235</c:v>
                </c:pt>
                <c:pt idx="4705">
                  <c:v>249.3191889823209</c:v>
                </c:pt>
                <c:pt idx="4706">
                  <c:v>248.69143790241651</c:v>
                </c:pt>
                <c:pt idx="4707">
                  <c:v>253.85376427386819</c:v>
                </c:pt>
                <c:pt idx="4708">
                  <c:v>256.39047852599509</c:v>
                </c:pt>
                <c:pt idx="4709">
                  <c:v>234.44403848124699</c:v>
                </c:pt>
                <c:pt idx="4710">
                  <c:v>254.22139893615139</c:v>
                </c:pt>
                <c:pt idx="4711">
                  <c:v>246.13459296917031</c:v>
                </c:pt>
                <c:pt idx="4712">
                  <c:v>248.84277441021871</c:v>
                </c:pt>
                <c:pt idx="4713">
                  <c:v>253.91722782392321</c:v>
                </c:pt>
                <c:pt idx="4714">
                  <c:v>246.58177812399899</c:v>
                </c:pt>
                <c:pt idx="4715">
                  <c:v>253.31428319928111</c:v>
                </c:pt>
                <c:pt idx="4716">
                  <c:v>216.83919871241079</c:v>
                </c:pt>
                <c:pt idx="4717">
                  <c:v>225.61585838748661</c:v>
                </c:pt>
                <c:pt idx="4718">
                  <c:v>219.2125136609242</c:v>
                </c:pt>
                <c:pt idx="4719">
                  <c:v>211.02253113570731</c:v>
                </c:pt>
                <c:pt idx="4720">
                  <c:v>218.72342722803589</c:v>
                </c:pt>
                <c:pt idx="4721">
                  <c:v>221.66312722377171</c:v>
                </c:pt>
                <c:pt idx="4722">
                  <c:v>231.64277987044031</c:v>
                </c:pt>
                <c:pt idx="4723">
                  <c:v>285.95028061515421</c:v>
                </c:pt>
                <c:pt idx="4724">
                  <c:v>257.86649347735118</c:v>
                </c:pt>
                <c:pt idx="4725">
                  <c:v>323.11259879627352</c:v>
                </c:pt>
                <c:pt idx="4726">
                  <c:v>354.97897115529048</c:v>
                </c:pt>
                <c:pt idx="4727">
                  <c:v>257.21439563573853</c:v>
                </c:pt>
                <c:pt idx="4728">
                  <c:v>257.07728176286543</c:v>
                </c:pt>
                <c:pt idx="4729">
                  <c:v>242.5902832134951</c:v>
                </c:pt>
                <c:pt idx="4730">
                  <c:v>244.28322979836921</c:v>
                </c:pt>
                <c:pt idx="4731">
                  <c:v>236.51581807393359</c:v>
                </c:pt>
                <c:pt idx="4732">
                  <c:v>232.94439569643831</c:v>
                </c:pt>
                <c:pt idx="4733">
                  <c:v>222.713204482658</c:v>
                </c:pt>
                <c:pt idx="4734">
                  <c:v>237.94436084310689</c:v>
                </c:pt>
                <c:pt idx="4735">
                  <c:v>222.57396610517321</c:v>
                </c:pt>
                <c:pt idx="4736">
                  <c:v>229.2544859322347</c:v>
                </c:pt>
                <c:pt idx="4737">
                  <c:v>212.00622479089381</c:v>
                </c:pt>
                <c:pt idx="4738">
                  <c:v>234.92805000042031</c:v>
                </c:pt>
                <c:pt idx="4739">
                  <c:v>220.05526268436171</c:v>
                </c:pt>
                <c:pt idx="4740">
                  <c:v>227.90026952740621</c:v>
                </c:pt>
                <c:pt idx="4741">
                  <c:v>237.38880937399901</c:v>
                </c:pt>
                <c:pt idx="4742">
                  <c:v>227.9608652305312</c:v>
                </c:pt>
                <c:pt idx="4743">
                  <c:v>227.48296991518831</c:v>
                </c:pt>
                <c:pt idx="4744">
                  <c:v>238.90128720887299</c:v>
                </c:pt>
                <c:pt idx="4745">
                  <c:v>309.38955834384359</c:v>
                </c:pt>
                <c:pt idx="4746">
                  <c:v>320.58610953846102</c:v>
                </c:pt>
                <c:pt idx="4747">
                  <c:v>301.57245260060301</c:v>
                </c:pt>
                <c:pt idx="4748">
                  <c:v>277.10906839106622</c:v>
                </c:pt>
                <c:pt idx="4749">
                  <c:v>286.38921204909548</c:v>
                </c:pt>
                <c:pt idx="4750">
                  <c:v>289.38919711195342</c:v>
                </c:pt>
                <c:pt idx="4751">
                  <c:v>283.46435355442321</c:v>
                </c:pt>
                <c:pt idx="4752">
                  <c:v>282.913650525658</c:v>
                </c:pt>
                <c:pt idx="4753">
                  <c:v>279.56364104873751</c:v>
                </c:pt>
                <c:pt idx="4754">
                  <c:v>277.68671731684742</c:v>
                </c:pt>
                <c:pt idx="4755">
                  <c:v>274.85200100114662</c:v>
                </c:pt>
                <c:pt idx="4756">
                  <c:v>266.40791418331901</c:v>
                </c:pt>
                <c:pt idx="4757">
                  <c:v>269.28617073055187</c:v>
                </c:pt>
                <c:pt idx="4758">
                  <c:v>246.87408946207381</c:v>
                </c:pt>
                <c:pt idx="4759">
                  <c:v>263.09709875363149</c:v>
                </c:pt>
                <c:pt idx="4760">
                  <c:v>259.80240158424141</c:v>
                </c:pt>
                <c:pt idx="4761">
                  <c:v>261.73860265988151</c:v>
                </c:pt>
                <c:pt idx="4762">
                  <c:v>232.37484950929621</c:v>
                </c:pt>
                <c:pt idx="4763">
                  <c:v>265.70690099972529</c:v>
                </c:pt>
                <c:pt idx="4764">
                  <c:v>249.45162129658991</c:v>
                </c:pt>
                <c:pt idx="4765">
                  <c:v>254.95574952208889</c:v>
                </c:pt>
                <c:pt idx="4766">
                  <c:v>246.45195586548101</c:v>
                </c:pt>
                <c:pt idx="4767">
                  <c:v>254.696171981605</c:v>
                </c:pt>
                <c:pt idx="4768">
                  <c:v>260.87622071349512</c:v>
                </c:pt>
                <c:pt idx="4769">
                  <c:v>244.83320409771861</c:v>
                </c:pt>
                <c:pt idx="4770">
                  <c:v>243.1021344730766</c:v>
                </c:pt>
                <c:pt idx="4771">
                  <c:v>240.12952705120159</c:v>
                </c:pt>
                <c:pt idx="4772">
                  <c:v>232.28978368756239</c:v>
                </c:pt>
                <c:pt idx="4773">
                  <c:v>236.47431239992119</c:v>
                </c:pt>
                <c:pt idx="4774">
                  <c:v>230.33386825645351</c:v>
                </c:pt>
                <c:pt idx="4775">
                  <c:v>232.87640976035979</c:v>
                </c:pt>
                <c:pt idx="4776">
                  <c:v>235.69936122804631</c:v>
                </c:pt>
                <c:pt idx="4777">
                  <c:v>231.98611435020351</c:v>
                </c:pt>
                <c:pt idx="4778">
                  <c:v>219.9497089663171</c:v>
                </c:pt>
                <c:pt idx="4779">
                  <c:v>218.20598338037959</c:v>
                </c:pt>
                <c:pt idx="4780">
                  <c:v>222.72862967228491</c:v>
                </c:pt>
                <c:pt idx="4781">
                  <c:v>250.31722188252741</c:v>
                </c:pt>
                <c:pt idx="4782">
                  <c:v>228.8331801648304</c:v>
                </c:pt>
                <c:pt idx="4783">
                  <c:v>249.8689801762016</c:v>
                </c:pt>
                <c:pt idx="4784">
                  <c:v>226.66551932072241</c:v>
                </c:pt>
                <c:pt idx="4785">
                  <c:v>232.78356356184651</c:v>
                </c:pt>
                <c:pt idx="4786">
                  <c:v>215.82773229336831</c:v>
                </c:pt>
                <c:pt idx="4787">
                  <c:v>241.65865495246109</c:v>
                </c:pt>
                <c:pt idx="4788">
                  <c:v>221.7066191083531</c:v>
                </c:pt>
                <c:pt idx="4789">
                  <c:v>221.86961236865051</c:v>
                </c:pt>
                <c:pt idx="4790">
                  <c:v>237.5085613129099</c:v>
                </c:pt>
                <c:pt idx="4791">
                  <c:v>244.25734302861881</c:v>
                </c:pt>
                <c:pt idx="4792">
                  <c:v>326.07652750010402</c:v>
                </c:pt>
                <c:pt idx="4793">
                  <c:v>284.98011058283032</c:v>
                </c:pt>
                <c:pt idx="4794">
                  <c:v>261.90630333636818</c:v>
                </c:pt>
                <c:pt idx="4795">
                  <c:v>262.22835694396377</c:v>
                </c:pt>
                <c:pt idx="4796">
                  <c:v>254.32526454835869</c:v>
                </c:pt>
                <c:pt idx="4797">
                  <c:v>225.76220944749139</c:v>
                </c:pt>
                <c:pt idx="4798">
                  <c:v>220.96704616197721</c:v>
                </c:pt>
                <c:pt idx="4799">
                  <c:v>229.6011837681618</c:v>
                </c:pt>
                <c:pt idx="4800">
                  <c:v>228.54696013534939</c:v>
                </c:pt>
                <c:pt idx="4801">
                  <c:v>223.55163815842889</c:v>
                </c:pt>
                <c:pt idx="4802">
                  <c:v>216.8593489854801</c:v>
                </c:pt>
                <c:pt idx="4803">
                  <c:v>224.93780357532381</c:v>
                </c:pt>
                <c:pt idx="4804">
                  <c:v>249.3799933242604</c:v>
                </c:pt>
                <c:pt idx="4805">
                  <c:v>272.76597692227449</c:v>
                </c:pt>
                <c:pt idx="4806">
                  <c:v>275.78966627205767</c:v>
                </c:pt>
                <c:pt idx="4807">
                  <c:v>314.19311443933128</c:v>
                </c:pt>
                <c:pt idx="4808">
                  <c:v>317.06207870567221</c:v>
                </c:pt>
                <c:pt idx="4809">
                  <c:v>282.56642440879722</c:v>
                </c:pt>
                <c:pt idx="4810">
                  <c:v>279.42954696739099</c:v>
                </c:pt>
                <c:pt idx="4811">
                  <c:v>228.49691901638249</c:v>
                </c:pt>
                <c:pt idx="4812">
                  <c:v>216.4937628555104</c:v>
                </c:pt>
                <c:pt idx="4813">
                  <c:v>226.27785484485511</c:v>
                </c:pt>
                <c:pt idx="4814">
                  <c:v>237.01464683704259</c:v>
                </c:pt>
                <c:pt idx="4815">
                  <c:v>285.66150626179149</c:v>
                </c:pt>
                <c:pt idx="4816">
                  <c:v>348.58745777212022</c:v>
                </c:pt>
                <c:pt idx="4817">
                  <c:v>337.0774977969686</c:v>
                </c:pt>
                <c:pt idx="4818">
                  <c:v>276.64787148905953</c:v>
                </c:pt>
                <c:pt idx="4819">
                  <c:v>243.2483639439431</c:v>
                </c:pt>
                <c:pt idx="4820">
                  <c:v>221.03541324613539</c:v>
                </c:pt>
                <c:pt idx="4821">
                  <c:v>215.93872906076231</c:v>
                </c:pt>
                <c:pt idx="4822">
                  <c:v>239.6942476012357</c:v>
                </c:pt>
                <c:pt idx="4823">
                  <c:v>263.77483167473861</c:v>
                </c:pt>
                <c:pt idx="4824">
                  <c:v>212.84207747978411</c:v>
                </c:pt>
                <c:pt idx="4825">
                  <c:v>194.9895999336145</c:v>
                </c:pt>
                <c:pt idx="4826">
                  <c:v>200.81877024042899</c:v>
                </c:pt>
                <c:pt idx="4827">
                  <c:v>242.395785205999</c:v>
                </c:pt>
                <c:pt idx="4828">
                  <c:v>324.10375495388251</c:v>
                </c:pt>
                <c:pt idx="4829">
                  <c:v>331.21289031113059</c:v>
                </c:pt>
                <c:pt idx="4830">
                  <c:v>346.47377705830871</c:v>
                </c:pt>
                <c:pt idx="4831">
                  <c:v>708.52964706062266</c:v>
                </c:pt>
                <c:pt idx="4832">
                  <c:v>1371.2792521465351</c:v>
                </c:pt>
                <c:pt idx="4833">
                  <c:v>1313.4976902239439</c:v>
                </c:pt>
                <c:pt idx="4834">
                  <c:v>1035.2053477042571</c:v>
                </c:pt>
                <c:pt idx="4835">
                  <c:v>906.85605410124163</c:v>
                </c:pt>
                <c:pt idx="4836">
                  <c:v>1007.805726446465</c:v>
                </c:pt>
                <c:pt idx="4837">
                  <c:v>967.4524996062114</c:v>
                </c:pt>
                <c:pt idx="4838">
                  <c:v>832.98168805108276</c:v>
                </c:pt>
                <c:pt idx="4839">
                  <c:v>705.44959190616237</c:v>
                </c:pt>
                <c:pt idx="4840">
                  <c:v>657.67719713980068</c:v>
                </c:pt>
                <c:pt idx="4841">
                  <c:v>594.58397316142771</c:v>
                </c:pt>
                <c:pt idx="4842">
                  <c:v>533.7408468393046</c:v>
                </c:pt>
                <c:pt idx="4843">
                  <c:v>522.40571146784248</c:v>
                </c:pt>
                <c:pt idx="4844">
                  <c:v>442.91880655802339</c:v>
                </c:pt>
                <c:pt idx="4845">
                  <c:v>455.30340899374409</c:v>
                </c:pt>
                <c:pt idx="4846">
                  <c:v>565.17069785282354</c:v>
                </c:pt>
                <c:pt idx="4847">
                  <c:v>740.61847104752405</c:v>
                </c:pt>
                <c:pt idx="4848">
                  <c:v>847.6917525965988</c:v>
                </c:pt>
                <c:pt idx="4849">
                  <c:v>877.49253561436103</c:v>
                </c:pt>
                <c:pt idx="4850">
                  <c:v>687.17487138129309</c:v>
                </c:pt>
                <c:pt idx="4851">
                  <c:v>536.295870037849</c:v>
                </c:pt>
                <c:pt idx="4852">
                  <c:v>585.09172285850912</c:v>
                </c:pt>
                <c:pt idx="4853">
                  <c:v>692.73170683761884</c:v>
                </c:pt>
                <c:pt idx="4854">
                  <c:v>658.73731355742188</c:v>
                </c:pt>
                <c:pt idx="4855">
                  <c:v>705.58431962348061</c:v>
                </c:pt>
                <c:pt idx="4856">
                  <c:v>836.55597217717741</c:v>
                </c:pt>
                <c:pt idx="4857">
                  <c:v>1392.4181448777499</c:v>
                </c:pt>
                <c:pt idx="4858">
                  <c:v>1440.4444174633511</c:v>
                </c:pt>
                <c:pt idx="4859">
                  <c:v>1192.230216972808</c:v>
                </c:pt>
                <c:pt idx="4860">
                  <c:v>1206.928357006185</c:v>
                </c:pt>
                <c:pt idx="4861">
                  <c:v>1158.5128633861129</c:v>
                </c:pt>
                <c:pt idx="4862">
                  <c:v>1173.3182579315769</c:v>
                </c:pt>
                <c:pt idx="4863">
                  <c:v>1155.5794549905179</c:v>
                </c:pt>
                <c:pt idx="4864">
                  <c:v>1088.7153515284861</c:v>
                </c:pt>
                <c:pt idx="4865">
                  <c:v>1254.253840308387</c:v>
                </c:pt>
                <c:pt idx="4866">
                  <c:v>1166.543973491612</c:v>
                </c:pt>
                <c:pt idx="4867">
                  <c:v>1162.4854150761189</c:v>
                </c:pt>
                <c:pt idx="4868">
                  <c:v>1183.493948596376</c:v>
                </c:pt>
                <c:pt idx="4869">
                  <c:v>1376.341335977819</c:v>
                </c:pt>
                <c:pt idx="4870">
                  <c:v>1255.739120553397</c:v>
                </c:pt>
                <c:pt idx="4871">
                  <c:v>1111.6568075689599</c:v>
                </c:pt>
                <c:pt idx="4872">
                  <c:v>1189.2020579145201</c:v>
                </c:pt>
                <c:pt idx="4873">
                  <c:v>1176.409169477756</c:v>
                </c:pt>
                <c:pt idx="4874">
                  <c:v>1112.2969478232339</c:v>
                </c:pt>
                <c:pt idx="4875">
                  <c:v>1100.809059604105</c:v>
                </c:pt>
                <c:pt idx="4876">
                  <c:v>1230.2663036769241</c:v>
                </c:pt>
                <c:pt idx="4877">
                  <c:v>1469.7393200499009</c:v>
                </c:pt>
                <c:pt idx="4878">
                  <c:v>1458.3896115751279</c:v>
                </c:pt>
                <c:pt idx="4879">
                  <c:v>1586.828118346521</c:v>
                </c:pt>
                <c:pt idx="4880">
                  <c:v>1614.980667367116</c:v>
                </c:pt>
                <c:pt idx="4881">
                  <c:v>1653.1813230112789</c:v>
                </c:pt>
                <c:pt idx="4882">
                  <c:v>1530.514608688082</c:v>
                </c:pt>
                <c:pt idx="4883">
                  <c:v>1526.6983489224569</c:v>
                </c:pt>
                <c:pt idx="4884">
                  <c:v>1601.2116581220439</c:v>
                </c:pt>
                <c:pt idx="4885">
                  <c:v>1516.395394172416</c:v>
                </c:pt>
                <c:pt idx="4886">
                  <c:v>806.75641288578004</c:v>
                </c:pt>
                <c:pt idx="4887">
                  <c:v>821.57835614892042</c:v>
                </c:pt>
                <c:pt idx="4888">
                  <c:v>831.34027872599222</c:v>
                </c:pt>
                <c:pt idx="4889">
                  <c:v>1491.375478552681</c:v>
                </c:pt>
                <c:pt idx="4890">
                  <c:v>895.8410794110074</c:v>
                </c:pt>
                <c:pt idx="4891">
                  <c:v>1413.083452788067</c:v>
                </c:pt>
                <c:pt idx="4892">
                  <c:v>1253.2978728171281</c:v>
                </c:pt>
                <c:pt idx="4893">
                  <c:v>1337.1192357702951</c:v>
                </c:pt>
                <c:pt idx="4894">
                  <c:v>1366.5167844059499</c:v>
                </c:pt>
                <c:pt idx="4895">
                  <c:v>1301.9367788746581</c:v>
                </c:pt>
                <c:pt idx="4896">
                  <c:v>1195.9220939730001</c:v>
                </c:pt>
                <c:pt idx="4897">
                  <c:v>1216.5965265081661</c:v>
                </c:pt>
                <c:pt idx="4898">
                  <c:v>1145.368082033352</c:v>
                </c:pt>
                <c:pt idx="4899">
                  <c:v>1073.524088855075</c:v>
                </c:pt>
                <c:pt idx="4900">
                  <c:v>1249.6025370327191</c:v>
                </c:pt>
                <c:pt idx="4901">
                  <c:v>1492.587251277158</c:v>
                </c:pt>
                <c:pt idx="4902">
                  <c:v>1574.653985997719</c:v>
                </c:pt>
                <c:pt idx="4903">
                  <c:v>1471.1801840441731</c:v>
                </c:pt>
                <c:pt idx="4904">
                  <c:v>1443.7783679266281</c:v>
                </c:pt>
                <c:pt idx="4905">
                  <c:v>1553.7022310722641</c:v>
                </c:pt>
                <c:pt idx="4906">
                  <c:v>1617.098323378741</c:v>
                </c:pt>
                <c:pt idx="4907">
                  <c:v>1736.822126775809</c:v>
                </c:pt>
                <c:pt idx="4908">
                  <c:v>1850.135479991779</c:v>
                </c:pt>
                <c:pt idx="4909">
                  <c:v>2000.6003136371201</c:v>
                </c:pt>
                <c:pt idx="4910">
                  <c:v>1971.1218004179909</c:v>
                </c:pt>
                <c:pt idx="4911">
                  <c:v>2004.4497485781581</c:v>
                </c:pt>
                <c:pt idx="4912">
                  <c:v>1919.700827127476</c:v>
                </c:pt>
                <c:pt idx="4913">
                  <c:v>2174.0692906020358</c:v>
                </c:pt>
                <c:pt idx="4914">
                  <c:v>2278.4219812952629</c:v>
                </c:pt>
                <c:pt idx="4915">
                  <c:v>2324.9087450239949</c:v>
                </c:pt>
                <c:pt idx="4916">
                  <c:v>2327.7035298915398</c:v>
                </c:pt>
                <c:pt idx="4917">
                  <c:v>2337.4337430992969</c:v>
                </c:pt>
                <c:pt idx="4918">
                  <c:v>2336.552268874862</c:v>
                </c:pt>
                <c:pt idx="4919">
                  <c:v>2317.531822735627</c:v>
                </c:pt>
                <c:pt idx="4920">
                  <c:v>2139.2411660832108</c:v>
                </c:pt>
                <c:pt idx="4921">
                  <c:v>1930.6132782993509</c:v>
                </c:pt>
                <c:pt idx="4922">
                  <c:v>1927.272118114673</c:v>
                </c:pt>
                <c:pt idx="4923">
                  <c:v>1745.7751754792721</c:v>
                </c:pt>
                <c:pt idx="4924">
                  <c:v>1770.8400377019379</c:v>
                </c:pt>
                <c:pt idx="4925">
                  <c:v>1830.1897792726511</c:v>
                </c:pt>
                <c:pt idx="4926">
                  <c:v>1869.103974930711</c:v>
                </c:pt>
                <c:pt idx="4927">
                  <c:v>1926.6777253156499</c:v>
                </c:pt>
                <c:pt idx="4928">
                  <c:v>1930.513204649272</c:v>
                </c:pt>
                <c:pt idx="4929">
                  <c:v>1819.036086326643</c:v>
                </c:pt>
                <c:pt idx="4930">
                  <c:v>1899.514663478343</c:v>
                </c:pt>
                <c:pt idx="4931">
                  <c:v>1857.4000449151281</c:v>
                </c:pt>
                <c:pt idx="4932">
                  <c:v>1836.0548106363619</c:v>
                </c:pt>
                <c:pt idx="4933">
                  <c:v>1878.6828256161471</c:v>
                </c:pt>
                <c:pt idx="4934">
                  <c:v>1947.9230855348619</c:v>
                </c:pt>
                <c:pt idx="4935">
                  <c:v>1955.858349880381</c:v>
                </c:pt>
                <c:pt idx="4936">
                  <c:v>1974.75800856468</c:v>
                </c:pt>
                <c:pt idx="4937">
                  <c:v>2000.1049588988701</c:v>
                </c:pt>
                <c:pt idx="4938">
                  <c:v>2059.775648697555</c:v>
                </c:pt>
                <c:pt idx="4939">
                  <c:v>2057.9504443893088</c:v>
                </c:pt>
                <c:pt idx="4940">
                  <c:v>2007.428356085316</c:v>
                </c:pt>
                <c:pt idx="4941">
                  <c:v>2027.442027960316</c:v>
                </c:pt>
                <c:pt idx="4942">
                  <c:v>2023.451278798002</c:v>
                </c:pt>
                <c:pt idx="4943">
                  <c:v>1983.1230794261619</c:v>
                </c:pt>
                <c:pt idx="4944">
                  <c:v>1973.6115465117409</c:v>
                </c:pt>
                <c:pt idx="4945">
                  <c:v>1930.672086315692</c:v>
                </c:pt>
                <c:pt idx="4946">
                  <c:v>1879.0603131100399</c:v>
                </c:pt>
                <c:pt idx="4947">
                  <c:v>1911.9618452545819</c:v>
                </c:pt>
                <c:pt idx="4948">
                  <c:v>2172.6515764319302</c:v>
                </c:pt>
                <c:pt idx="4949">
                  <c:v>2156.446652343529</c:v>
                </c:pt>
                <c:pt idx="4950">
                  <c:v>2085.5266655736082</c:v>
                </c:pt>
                <c:pt idx="4951">
                  <c:v>2111.1107949894608</c:v>
                </c:pt>
                <c:pt idx="4952">
                  <c:v>2106.615717153165</c:v>
                </c:pt>
                <c:pt idx="4953">
                  <c:v>2440.628336357172</c:v>
                </c:pt>
                <c:pt idx="4954">
                  <c:v>2698.4052959254832</c:v>
                </c:pt>
                <c:pt idx="4955">
                  <c:v>3090.3847555396978</c:v>
                </c:pt>
                <c:pt idx="4956">
                  <c:v>2468.1734511388008</c:v>
                </c:pt>
                <c:pt idx="4957">
                  <c:v>1961.34951247093</c:v>
                </c:pt>
                <c:pt idx="4958">
                  <c:v>1813.4593758987451</c:v>
                </c:pt>
                <c:pt idx="4959">
                  <c:v>1725.2476998681691</c:v>
                </c:pt>
                <c:pt idx="4960">
                  <c:v>1634.6010140719679</c:v>
                </c:pt>
                <c:pt idx="4961">
                  <c:v>1528.7283052910141</c:v>
                </c:pt>
                <c:pt idx="4962">
                  <c:v>1553.7156085349909</c:v>
                </c:pt>
                <c:pt idx="4963">
                  <c:v>1584.6577936291201</c:v>
                </c:pt>
                <c:pt idx="4964">
                  <c:v>1966.745601890362</c:v>
                </c:pt>
                <c:pt idx="4965">
                  <c:v>1954.0493820533511</c:v>
                </c:pt>
                <c:pt idx="4966">
                  <c:v>1713.3843683465209</c:v>
                </c:pt>
                <c:pt idx="4967">
                  <c:v>1683.258043878446</c:v>
                </c:pt>
                <c:pt idx="4968">
                  <c:v>1738.968088664707</c:v>
                </c:pt>
                <c:pt idx="4969">
                  <c:v>1608.5812984299109</c:v>
                </c:pt>
                <c:pt idx="4970">
                  <c:v>1454.5051512828441</c:v>
                </c:pt>
                <c:pt idx="4971">
                  <c:v>1405.19612996251</c:v>
                </c:pt>
                <c:pt idx="4972">
                  <c:v>1391.248094007954</c:v>
                </c:pt>
                <c:pt idx="4973">
                  <c:v>1401.4851261240669</c:v>
                </c:pt>
                <c:pt idx="4974">
                  <c:v>1433.6259260392039</c:v>
                </c:pt>
                <c:pt idx="4975">
                  <c:v>1390.897217026401</c:v>
                </c:pt>
                <c:pt idx="4976">
                  <c:v>1374.3086238538101</c:v>
                </c:pt>
                <c:pt idx="4977">
                  <c:v>1367.6569935718439</c:v>
                </c:pt>
                <c:pt idx="4978">
                  <c:v>1365.2227261861881</c:v>
                </c:pt>
                <c:pt idx="4979">
                  <c:v>1352.1057927849081</c:v>
                </c:pt>
                <c:pt idx="4980">
                  <c:v>1289.5994285806889</c:v>
                </c:pt>
                <c:pt idx="4981">
                  <c:v>1191.6691959379159</c:v>
                </c:pt>
                <c:pt idx="4982">
                  <c:v>1147.226152502205</c:v>
                </c:pt>
                <c:pt idx="4983">
                  <c:v>1071.165158621857</c:v>
                </c:pt>
                <c:pt idx="4984">
                  <c:v>1052.258993746836</c:v>
                </c:pt>
                <c:pt idx="4985">
                  <c:v>1103.8092573224769</c:v>
                </c:pt>
                <c:pt idx="4986">
                  <c:v>1103.6200786935599</c:v>
                </c:pt>
                <c:pt idx="4987">
                  <c:v>1138.6065926541389</c:v>
                </c:pt>
                <c:pt idx="4988">
                  <c:v>1071.506206840882</c:v>
                </c:pt>
                <c:pt idx="4989">
                  <c:v>1172.2475584886661</c:v>
                </c:pt>
                <c:pt idx="4990">
                  <c:v>1191.609813866866</c:v>
                </c:pt>
                <c:pt idx="4991">
                  <c:v>1243.5722252063631</c:v>
                </c:pt>
                <c:pt idx="4992">
                  <c:v>1187.4194060202531</c:v>
                </c:pt>
                <c:pt idx="4993">
                  <c:v>1058.0754745152419</c:v>
                </c:pt>
                <c:pt idx="4994">
                  <c:v>954.82227514340104</c:v>
                </c:pt>
                <c:pt idx="4995">
                  <c:v>903.54235490439351</c:v>
                </c:pt>
                <c:pt idx="4996">
                  <c:v>862.56336336210927</c:v>
                </c:pt>
                <c:pt idx="4997">
                  <c:v>885.7643508450526</c:v>
                </c:pt>
                <c:pt idx="4998">
                  <c:v>871.04691165220413</c:v>
                </c:pt>
                <c:pt idx="4999">
                  <c:v>847.75214718202233</c:v>
                </c:pt>
                <c:pt idx="5000">
                  <c:v>840.82525188089357</c:v>
                </c:pt>
                <c:pt idx="5001">
                  <c:v>796.51767404459815</c:v>
                </c:pt>
                <c:pt idx="5002">
                  <c:v>760.48385205346358</c:v>
                </c:pt>
                <c:pt idx="5003">
                  <c:v>762.43701592349385</c:v>
                </c:pt>
                <c:pt idx="5004">
                  <c:v>754.80917987554517</c:v>
                </c:pt>
                <c:pt idx="5005">
                  <c:v>733.77946892383125</c:v>
                </c:pt>
                <c:pt idx="5006">
                  <c:v>714.88347283008113</c:v>
                </c:pt>
                <c:pt idx="5007">
                  <c:v>701.4082062000906</c:v>
                </c:pt>
                <c:pt idx="5008">
                  <c:v>653.55845580093728</c:v>
                </c:pt>
                <c:pt idx="5009">
                  <c:v>590.46330970150154</c:v>
                </c:pt>
                <c:pt idx="5010">
                  <c:v>531.61459513224213</c:v>
                </c:pt>
                <c:pt idx="5011">
                  <c:v>515.28565499125921</c:v>
                </c:pt>
                <c:pt idx="5012">
                  <c:v>541.48043038188416</c:v>
                </c:pt>
                <c:pt idx="5013">
                  <c:v>491.23279950829522</c:v>
                </c:pt>
                <c:pt idx="5014">
                  <c:v>463.89635878990322</c:v>
                </c:pt>
                <c:pt idx="5015">
                  <c:v>504.91993538935958</c:v>
                </c:pt>
                <c:pt idx="5016">
                  <c:v>528.77097571712659</c:v>
                </c:pt>
                <c:pt idx="5017">
                  <c:v>490.81175764077062</c:v>
                </c:pt>
                <c:pt idx="5018">
                  <c:v>474.38800821817972</c:v>
                </c:pt>
                <c:pt idx="5019">
                  <c:v>444.03232247172792</c:v>
                </c:pt>
                <c:pt idx="5020">
                  <c:v>465.02203098203569</c:v>
                </c:pt>
                <c:pt idx="5021">
                  <c:v>602.4455886276512</c:v>
                </c:pt>
                <c:pt idx="5022">
                  <c:v>517.732308821174</c:v>
                </c:pt>
                <c:pt idx="5023">
                  <c:v>467.72171006369859</c:v>
                </c:pt>
                <c:pt idx="5024">
                  <c:v>452.04871297917208</c:v>
                </c:pt>
                <c:pt idx="5025">
                  <c:v>488.95306864039179</c:v>
                </c:pt>
                <c:pt idx="5026">
                  <c:v>427.42434372809828</c:v>
                </c:pt>
                <c:pt idx="5027">
                  <c:v>400.94614821602158</c:v>
                </c:pt>
                <c:pt idx="5028">
                  <c:v>414.62303709458018</c:v>
                </c:pt>
                <c:pt idx="5029">
                  <c:v>401.93443396389472</c:v>
                </c:pt>
                <c:pt idx="5030">
                  <c:v>414.83153238291652</c:v>
                </c:pt>
                <c:pt idx="5031">
                  <c:v>365.63662271494769</c:v>
                </c:pt>
                <c:pt idx="5032">
                  <c:v>380.51761813505379</c:v>
                </c:pt>
                <c:pt idx="5033">
                  <c:v>375.13292125436823</c:v>
                </c:pt>
                <c:pt idx="5034">
                  <c:v>393.14201597382362</c:v>
                </c:pt>
                <c:pt idx="5035">
                  <c:v>365.9077852092621</c:v>
                </c:pt>
                <c:pt idx="5036">
                  <c:v>417.25934827408878</c:v>
                </c:pt>
                <c:pt idx="5037">
                  <c:v>444.86906563579038</c:v>
                </c:pt>
                <c:pt idx="5038">
                  <c:v>466.5313464740546</c:v>
                </c:pt>
                <c:pt idx="5039">
                  <c:v>561.87447448028752</c:v>
                </c:pt>
                <c:pt idx="5040">
                  <c:v>454.90439134070522</c:v>
                </c:pt>
                <c:pt idx="5041">
                  <c:v>400.6667923978672</c:v>
                </c:pt>
                <c:pt idx="5042">
                  <c:v>371.56839023237279</c:v>
                </c:pt>
                <c:pt idx="5043">
                  <c:v>339.91689920679812</c:v>
                </c:pt>
                <c:pt idx="5044">
                  <c:v>373.01441668158122</c:v>
                </c:pt>
                <c:pt idx="5045">
                  <c:v>391.57963411108972</c:v>
                </c:pt>
                <c:pt idx="5046">
                  <c:v>371.83519577887961</c:v>
                </c:pt>
                <c:pt idx="5047">
                  <c:v>348.38901754200919</c:v>
                </c:pt>
                <c:pt idx="5048">
                  <c:v>370.73219654165138</c:v>
                </c:pt>
                <c:pt idx="5049">
                  <c:v>349.6005197767318</c:v>
                </c:pt>
                <c:pt idx="5050">
                  <c:v>356.23238510734171</c:v>
                </c:pt>
                <c:pt idx="5051">
                  <c:v>314.61511986728112</c:v>
                </c:pt>
                <c:pt idx="5052">
                  <c:v>298.21850844292118</c:v>
                </c:pt>
                <c:pt idx="5053">
                  <c:v>290.32268228526021</c:v>
                </c:pt>
                <c:pt idx="5054">
                  <c:v>282.75140960342497</c:v>
                </c:pt>
                <c:pt idx="5055">
                  <c:v>284.4269272777849</c:v>
                </c:pt>
                <c:pt idx="5056">
                  <c:v>272.37019397558231</c:v>
                </c:pt>
                <c:pt idx="5057">
                  <c:v>311.17123904180949</c:v>
                </c:pt>
                <c:pt idx="5058">
                  <c:v>251.27254045569299</c:v>
                </c:pt>
                <c:pt idx="5059">
                  <c:v>243.1488282974899</c:v>
                </c:pt>
                <c:pt idx="5060">
                  <c:v>273.30684719255288</c:v>
                </c:pt>
                <c:pt idx="5061">
                  <c:v>297.61300676428681</c:v>
                </c:pt>
                <c:pt idx="5062">
                  <c:v>290.14209884986627</c:v>
                </c:pt>
                <c:pt idx="5063">
                  <c:v>269.85005831541559</c:v>
                </c:pt>
                <c:pt idx="5064">
                  <c:v>261.99945294290052</c:v>
                </c:pt>
                <c:pt idx="5065">
                  <c:v>256.41317364602548</c:v>
                </c:pt>
                <c:pt idx="5066">
                  <c:v>277.11220656044588</c:v>
                </c:pt>
                <c:pt idx="5067">
                  <c:v>272.78680870746189</c:v>
                </c:pt>
                <c:pt idx="5068">
                  <c:v>267.07089073871202</c:v>
                </c:pt>
                <c:pt idx="5069">
                  <c:v>259.54861338785503</c:v>
                </c:pt>
                <c:pt idx="5070">
                  <c:v>255.368508599856</c:v>
                </c:pt>
                <c:pt idx="5071">
                  <c:v>244.54720235127741</c:v>
                </c:pt>
                <c:pt idx="5072">
                  <c:v>266.90572687578867</c:v>
                </c:pt>
                <c:pt idx="5073">
                  <c:v>269.80563419858612</c:v>
                </c:pt>
                <c:pt idx="5074">
                  <c:v>265.98603468544587</c:v>
                </c:pt>
                <c:pt idx="5075">
                  <c:v>259.40665011229061</c:v>
                </c:pt>
                <c:pt idx="5076">
                  <c:v>262.61352042194778</c:v>
                </c:pt>
                <c:pt idx="5077">
                  <c:v>249.25051318685689</c:v>
                </c:pt>
                <c:pt idx="5078">
                  <c:v>249.50047929587399</c:v>
                </c:pt>
                <c:pt idx="5079">
                  <c:v>244.3114068377792</c:v>
                </c:pt>
                <c:pt idx="5080">
                  <c:v>250.78273477030959</c:v>
                </c:pt>
                <c:pt idx="5081">
                  <c:v>268.89272638750742</c:v>
                </c:pt>
                <c:pt idx="5082">
                  <c:v>294.77554965101592</c:v>
                </c:pt>
                <c:pt idx="5083">
                  <c:v>284.12925111159552</c:v>
                </c:pt>
                <c:pt idx="5084">
                  <c:v>275.34277698339469</c:v>
                </c:pt>
                <c:pt idx="5085">
                  <c:v>285.64884564568831</c:v>
                </c:pt>
                <c:pt idx="5086">
                  <c:v>275.54920286087957</c:v>
                </c:pt>
                <c:pt idx="5087">
                  <c:v>277.07821897416079</c:v>
                </c:pt>
                <c:pt idx="5088">
                  <c:v>283.85839202530002</c:v>
                </c:pt>
                <c:pt idx="5089">
                  <c:v>287.308181775658</c:v>
                </c:pt>
                <c:pt idx="5090">
                  <c:v>278.77538694291081</c:v>
                </c:pt>
                <c:pt idx="5091">
                  <c:v>288.60390433567312</c:v>
                </c:pt>
                <c:pt idx="5092">
                  <c:v>287.30907786798662</c:v>
                </c:pt>
                <c:pt idx="5093">
                  <c:v>293.91743920321858</c:v>
                </c:pt>
                <c:pt idx="5094">
                  <c:v>297.53099848482663</c:v>
                </c:pt>
                <c:pt idx="5095">
                  <c:v>284.51237601536059</c:v>
                </c:pt>
                <c:pt idx="5096">
                  <c:v>279.484207166283</c:v>
                </c:pt>
                <c:pt idx="5097">
                  <c:v>285.53724173801692</c:v>
                </c:pt>
                <c:pt idx="5098">
                  <c:v>284.70666810378299</c:v>
                </c:pt>
                <c:pt idx="5099">
                  <c:v>287.45547181472051</c:v>
                </c:pt>
                <c:pt idx="5100">
                  <c:v>287.67833060520439</c:v>
                </c:pt>
                <c:pt idx="5101">
                  <c:v>283.58302581436249</c:v>
                </c:pt>
                <c:pt idx="5102">
                  <c:v>276.40019660945819</c:v>
                </c:pt>
                <c:pt idx="5103">
                  <c:v>278.80943958105098</c:v>
                </c:pt>
                <c:pt idx="5104">
                  <c:v>282.19087766556709</c:v>
                </c:pt>
                <c:pt idx="5105">
                  <c:v>271.36495988928681</c:v>
                </c:pt>
                <c:pt idx="5106">
                  <c:v>271.14398820959929</c:v>
                </c:pt>
                <c:pt idx="5107">
                  <c:v>272.18468147273938</c:v>
                </c:pt>
                <c:pt idx="5108">
                  <c:v>266.49161056861641</c:v>
                </c:pt>
                <c:pt idx="5109">
                  <c:v>272.88986721208408</c:v>
                </c:pt>
                <c:pt idx="5110">
                  <c:v>269.24835109880291</c:v>
                </c:pt>
                <c:pt idx="5111">
                  <c:v>274.07404192053679</c:v>
                </c:pt>
                <c:pt idx="5112">
                  <c:v>268.84781623836437</c:v>
                </c:pt>
                <c:pt idx="5113">
                  <c:v>276.58827033992691</c:v>
                </c:pt>
                <c:pt idx="5114">
                  <c:v>301.38809799796672</c:v>
                </c:pt>
                <c:pt idx="5115">
                  <c:v>310.44075367055763</c:v>
                </c:pt>
                <c:pt idx="5116">
                  <c:v>326.26452750721103</c:v>
                </c:pt>
                <c:pt idx="5117">
                  <c:v>327.07120973235197</c:v>
                </c:pt>
                <c:pt idx="5118">
                  <c:v>325.69999166310299</c:v>
                </c:pt>
                <c:pt idx="5119">
                  <c:v>298.67150591238709</c:v>
                </c:pt>
                <c:pt idx="5120">
                  <c:v>299.74269233958978</c:v>
                </c:pt>
                <c:pt idx="5121">
                  <c:v>307.09499673838519</c:v>
                </c:pt>
                <c:pt idx="5122">
                  <c:v>308.4028092383852</c:v>
                </c:pt>
                <c:pt idx="5123">
                  <c:v>313.17040679840039</c:v>
                </c:pt>
                <c:pt idx="5124">
                  <c:v>311.45890777496288</c:v>
                </c:pt>
                <c:pt idx="5125">
                  <c:v>303.96953560130862</c:v>
                </c:pt>
                <c:pt idx="5126">
                  <c:v>301.84170581899508</c:v>
                </c:pt>
                <c:pt idx="5127">
                  <c:v>324.4590542593379</c:v>
                </c:pt>
                <c:pt idx="5128">
                  <c:v>315.10927398590042</c:v>
                </c:pt>
                <c:pt idx="5129">
                  <c:v>335.3937745917375</c:v>
                </c:pt>
                <c:pt idx="5130">
                  <c:v>325.20981511197419</c:v>
                </c:pt>
                <c:pt idx="5131">
                  <c:v>326.76875563789662</c:v>
                </c:pt>
                <c:pt idx="5132">
                  <c:v>323.89181295216548</c:v>
                </c:pt>
                <c:pt idx="5133">
                  <c:v>315.23160064605662</c:v>
                </c:pt>
                <c:pt idx="5134">
                  <c:v>323.41127593902542</c:v>
                </c:pt>
                <c:pt idx="5135">
                  <c:v>329.6591568946352</c:v>
                </c:pt>
                <c:pt idx="5136">
                  <c:v>352.51839986622798</c:v>
                </c:pt>
                <c:pt idx="5137">
                  <c:v>321.2089321890254</c:v>
                </c:pt>
                <c:pt idx="5138">
                  <c:v>308.12956480194862</c:v>
                </c:pt>
                <c:pt idx="5139">
                  <c:v>316.51625142872803</c:v>
                </c:pt>
                <c:pt idx="5140">
                  <c:v>309.66200386302728</c:v>
                </c:pt>
                <c:pt idx="5141">
                  <c:v>304.47596870677728</c:v>
                </c:pt>
                <c:pt idx="5142">
                  <c:v>293.49637934420161</c:v>
                </c:pt>
                <c:pt idx="5143">
                  <c:v>292.40988032076399</c:v>
                </c:pt>
                <c:pt idx="5144">
                  <c:v>304.62948433177729</c:v>
                </c:pt>
                <c:pt idx="5145">
                  <c:v>284.9655453456125</c:v>
                </c:pt>
                <c:pt idx="5146">
                  <c:v>289.32876283034551</c:v>
                </c:pt>
                <c:pt idx="5147">
                  <c:v>305.34872309420149</c:v>
                </c:pt>
                <c:pt idx="5148">
                  <c:v>299.00616488539089</c:v>
                </c:pt>
                <c:pt idx="5149">
                  <c:v>282.4169441751589</c:v>
                </c:pt>
                <c:pt idx="5150">
                  <c:v>292.67525668226591</c:v>
                </c:pt>
                <c:pt idx="5151">
                  <c:v>298.22208285414092</c:v>
                </c:pt>
                <c:pt idx="5152">
                  <c:v>308.23867895641928</c:v>
                </c:pt>
                <c:pt idx="5153">
                  <c:v>349.47459911340599</c:v>
                </c:pt>
                <c:pt idx="5154">
                  <c:v>300.66774662793642</c:v>
                </c:pt>
                <c:pt idx="5155">
                  <c:v>299.85501469434257</c:v>
                </c:pt>
                <c:pt idx="5156">
                  <c:v>297.61987113254821</c:v>
                </c:pt>
                <c:pt idx="5157">
                  <c:v>299.17563237012388</c:v>
                </c:pt>
                <c:pt idx="5158">
                  <c:v>300.24790522310781</c:v>
                </c:pt>
                <c:pt idx="5159">
                  <c:v>422.4375175310584</c:v>
                </c:pt>
                <c:pt idx="5160">
                  <c:v>365.54240596071469</c:v>
                </c:pt>
                <c:pt idx="5161">
                  <c:v>352.63305633712571</c:v>
                </c:pt>
                <c:pt idx="5162">
                  <c:v>365.46975565211062</c:v>
                </c:pt>
                <c:pt idx="5163">
                  <c:v>378.44917507859731</c:v>
                </c:pt>
                <c:pt idx="5164">
                  <c:v>355.16250065884918</c:v>
                </c:pt>
                <c:pt idx="5165">
                  <c:v>332.80308180977158</c:v>
                </c:pt>
                <c:pt idx="5166">
                  <c:v>320.54070211232181</c:v>
                </c:pt>
                <c:pt idx="5167">
                  <c:v>316.82548990244771</c:v>
                </c:pt>
                <c:pt idx="5168">
                  <c:v>469.72160438442108</c:v>
                </c:pt>
                <c:pt idx="5169">
                  <c:v>354.63488241276588</c:v>
                </c:pt>
                <c:pt idx="5170">
                  <c:v>337.19703932930292</c:v>
                </c:pt>
                <c:pt idx="5171">
                  <c:v>310.60206958852638</c:v>
                </c:pt>
                <c:pt idx="5172">
                  <c:v>315.3901343232489</c:v>
                </c:pt>
                <c:pt idx="5173">
                  <c:v>298.38698266024983</c:v>
                </c:pt>
                <c:pt idx="5174">
                  <c:v>301.21831810946861</c:v>
                </c:pt>
                <c:pt idx="5175">
                  <c:v>301.01993441664092</c:v>
                </c:pt>
                <c:pt idx="5176">
                  <c:v>364.74363308640977</c:v>
                </c:pt>
                <c:pt idx="5177">
                  <c:v>389.67660604557841</c:v>
                </c:pt>
                <c:pt idx="5178">
                  <c:v>355.96484489002353</c:v>
                </c:pt>
                <c:pt idx="5179">
                  <c:v>346.68108522063329</c:v>
                </c:pt>
                <c:pt idx="5180">
                  <c:v>418.78693849730269</c:v>
                </c:pt>
                <c:pt idx="5181">
                  <c:v>407.23996407329042</c:v>
                </c:pt>
                <c:pt idx="5182">
                  <c:v>404.61480313294771</c:v>
                </c:pt>
                <c:pt idx="5183">
                  <c:v>377.65248447065409</c:v>
                </c:pt>
                <c:pt idx="5184">
                  <c:v>357.89804159245341</c:v>
                </c:pt>
                <c:pt idx="5185">
                  <c:v>411.67247220292307</c:v>
                </c:pt>
                <c:pt idx="5186">
                  <c:v>574.7965014352543</c:v>
                </c:pt>
                <c:pt idx="5187">
                  <c:v>525.13984924133206</c:v>
                </c:pt>
                <c:pt idx="5188">
                  <c:v>555.49694377542482</c:v>
                </c:pt>
                <c:pt idx="5189">
                  <c:v>816.36341846623986</c:v>
                </c:pt>
                <c:pt idx="5190">
                  <c:v>732.50363869914145</c:v>
                </c:pt>
                <c:pt idx="5191">
                  <c:v>674.75336853362649</c:v>
                </c:pt>
                <c:pt idx="5192">
                  <c:v>605.62758005564251</c:v>
                </c:pt>
                <c:pt idx="5193">
                  <c:v>573.30956665115104</c:v>
                </c:pt>
                <c:pt idx="5194">
                  <c:v>605.59812416499676</c:v>
                </c:pt>
                <c:pt idx="5195">
                  <c:v>706.27223562489155</c:v>
                </c:pt>
                <c:pt idx="5196">
                  <c:v>703.60055288304125</c:v>
                </c:pt>
                <c:pt idx="5197">
                  <c:v>612.5228732775621</c:v>
                </c:pt>
                <c:pt idx="5198">
                  <c:v>674.60129735501278</c:v>
                </c:pt>
                <c:pt idx="5199">
                  <c:v>583.00874395794472</c:v>
                </c:pt>
                <c:pt idx="5200">
                  <c:v>585.5770739398348</c:v>
                </c:pt>
                <c:pt idx="5201">
                  <c:v>568.22783173812093</c:v>
                </c:pt>
                <c:pt idx="5202">
                  <c:v>638.61422122251668</c:v>
                </c:pt>
                <c:pt idx="5203">
                  <c:v>692.91601598034993</c:v>
                </c:pt>
                <c:pt idx="5204">
                  <c:v>589.48916532334249</c:v>
                </c:pt>
                <c:pt idx="5205">
                  <c:v>540.6231490498634</c:v>
                </c:pt>
                <c:pt idx="5206">
                  <c:v>527.12766468907739</c:v>
                </c:pt>
                <c:pt idx="5207">
                  <c:v>487.66726124410201</c:v>
                </c:pt>
                <c:pt idx="5208">
                  <c:v>514.48542434425349</c:v>
                </c:pt>
                <c:pt idx="5209">
                  <c:v>687.5129208546341</c:v>
                </c:pt>
                <c:pt idx="5210">
                  <c:v>728.81821742997863</c:v>
                </c:pt>
                <c:pt idx="5211">
                  <c:v>708.97215499778542</c:v>
                </c:pt>
                <c:pt idx="5212">
                  <c:v>649.61823316216442</c:v>
                </c:pt>
                <c:pt idx="5213">
                  <c:v>602.6170257853538</c:v>
                </c:pt>
                <c:pt idx="5214">
                  <c:v>630.81439950587276</c:v>
                </c:pt>
                <c:pt idx="5215">
                  <c:v>595.30100212695606</c:v>
                </c:pt>
                <c:pt idx="5216">
                  <c:v>721.63427127652983</c:v>
                </c:pt>
                <c:pt idx="5217">
                  <c:v>748.38925576197869</c:v>
                </c:pt>
                <c:pt idx="5218">
                  <c:v>755.48341678434235</c:v>
                </c:pt>
                <c:pt idx="5219">
                  <c:v>796.6568279455829</c:v>
                </c:pt>
                <c:pt idx="5220">
                  <c:v>897.2195651824635</c:v>
                </c:pt>
                <c:pt idx="5221">
                  <c:v>886.17739326808464</c:v>
                </c:pt>
                <c:pt idx="5222">
                  <c:v>1006.702327264251</c:v>
                </c:pt>
                <c:pt idx="5223">
                  <c:v>1071.3137634847701</c:v>
                </c:pt>
                <c:pt idx="5224">
                  <c:v>1167.1127511065899</c:v>
                </c:pt>
                <c:pt idx="5225">
                  <c:v>1140.871852572855</c:v>
                </c:pt>
                <c:pt idx="5226">
                  <c:v>1848.1067176737181</c:v>
                </c:pt>
                <c:pt idx="5227">
                  <c:v>1086.770565531287</c:v>
                </c:pt>
                <c:pt idx="5228">
                  <c:v>1164.7124510667909</c:v>
                </c:pt>
                <c:pt idx="5229">
                  <c:v>1214.194840661635</c:v>
                </c:pt>
                <c:pt idx="5230">
                  <c:v>1214.779274929029</c:v>
                </c:pt>
                <c:pt idx="5231">
                  <c:v>1245.085671413404</c:v>
                </c:pt>
                <c:pt idx="5232">
                  <c:v>1277.787982883249</c:v>
                </c:pt>
                <c:pt idx="5233">
                  <c:v>1199.399566069317</c:v>
                </c:pt>
                <c:pt idx="5234">
                  <c:v>1259.2804798999689</c:v>
                </c:pt>
                <c:pt idx="5235">
                  <c:v>1146.725908842755</c:v>
                </c:pt>
                <c:pt idx="5236">
                  <c:v>1147.1317182599771</c:v>
                </c:pt>
                <c:pt idx="5237">
                  <c:v>1119.2337899197639</c:v>
                </c:pt>
                <c:pt idx="5238">
                  <c:v>1106.3759594282719</c:v>
                </c:pt>
                <c:pt idx="5239">
                  <c:v>1030.279850092651</c:v>
                </c:pt>
                <c:pt idx="5240">
                  <c:v>993.23949059298798</c:v>
                </c:pt>
                <c:pt idx="5241">
                  <c:v>931.43391567216611</c:v>
                </c:pt>
                <c:pt idx="5242">
                  <c:v>1005.377761403719</c:v>
                </c:pt>
                <c:pt idx="5243">
                  <c:v>1069.208484733613</c:v>
                </c:pt>
                <c:pt idx="5244">
                  <c:v>1106.9520180614011</c:v>
                </c:pt>
                <c:pt idx="5245">
                  <c:v>1031.718912111477</c:v>
                </c:pt>
                <c:pt idx="5246">
                  <c:v>1040.7964151909921</c:v>
                </c:pt>
                <c:pt idx="5247">
                  <c:v>1045.77514700703</c:v>
                </c:pt>
                <c:pt idx="5248">
                  <c:v>1122.6214071575939</c:v>
                </c:pt>
                <c:pt idx="5249">
                  <c:v>1132.0581278322909</c:v>
                </c:pt>
                <c:pt idx="5250">
                  <c:v>1073.931260961924</c:v>
                </c:pt>
                <c:pt idx="5251">
                  <c:v>1171.086248020549</c:v>
                </c:pt>
                <c:pt idx="5252">
                  <c:v>1150.805388164375</c:v>
                </c:pt>
                <c:pt idx="5253">
                  <c:v>1101.6905150212649</c:v>
                </c:pt>
                <c:pt idx="5254">
                  <c:v>1122.4319866473591</c:v>
                </c:pt>
                <c:pt idx="5255">
                  <c:v>1218.894788611856</c:v>
                </c:pt>
                <c:pt idx="5256">
                  <c:v>1317.4925950490599</c:v>
                </c:pt>
                <c:pt idx="5257">
                  <c:v>1516.4290282359691</c:v>
                </c:pt>
                <c:pt idx="5258">
                  <c:v>1587.073927307734</c:v>
                </c:pt>
                <c:pt idx="5259">
                  <c:v>1757.220443335151</c:v>
                </c:pt>
                <c:pt idx="5260">
                  <c:v>1679.9634776078101</c:v>
                </c:pt>
                <c:pt idx="5261">
                  <c:v>1690.5838100239989</c:v>
                </c:pt>
                <c:pt idx="5262">
                  <c:v>1707.2069706220441</c:v>
                </c:pt>
                <c:pt idx="5263">
                  <c:v>1638.443710731756</c:v>
                </c:pt>
                <c:pt idx="5264">
                  <c:v>1564.328070627309</c:v>
                </c:pt>
                <c:pt idx="5265">
                  <c:v>1558.8736291926321</c:v>
                </c:pt>
                <c:pt idx="5266">
                  <c:v>1554.4723691383019</c:v>
                </c:pt>
                <c:pt idx="5267">
                  <c:v>1556.0679342934991</c:v>
                </c:pt>
                <c:pt idx="5268">
                  <c:v>1585.03979885423</c:v>
                </c:pt>
                <c:pt idx="5269">
                  <c:v>1598.8174350918059</c:v>
                </c:pt>
                <c:pt idx="5270">
                  <c:v>1566.057446685893</c:v>
                </c:pt>
                <c:pt idx="5271">
                  <c:v>1565.2187847689879</c:v>
                </c:pt>
                <c:pt idx="5272">
                  <c:v>1647.0392015151131</c:v>
                </c:pt>
                <c:pt idx="5273">
                  <c:v>1752.783882471143</c:v>
                </c:pt>
                <c:pt idx="5274">
                  <c:v>1850.060379929658</c:v>
                </c:pt>
                <c:pt idx="5275">
                  <c:v>2011.8342401882489</c:v>
                </c:pt>
                <c:pt idx="5276">
                  <c:v>2134.3744469482708</c:v>
                </c:pt>
                <c:pt idx="5277">
                  <c:v>2193.7364932064829</c:v>
                </c:pt>
                <c:pt idx="5278">
                  <c:v>2465.1029238912861</c:v>
                </c:pt>
                <c:pt idx="5279">
                  <c:v>2561.8932307134301</c:v>
                </c:pt>
                <c:pt idx="5280">
                  <c:v>2548.8735031885822</c:v>
                </c:pt>
                <c:pt idx="5281">
                  <c:v>2516.398007355107</c:v>
                </c:pt>
                <c:pt idx="5282">
                  <c:v>2461.028832190646</c:v>
                </c:pt>
                <c:pt idx="5283">
                  <c:v>2356.212463994892</c:v>
                </c:pt>
                <c:pt idx="5284">
                  <c:v>2143.9403867579081</c:v>
                </c:pt>
                <c:pt idx="5285">
                  <c:v>1935.5632489062409</c:v>
                </c:pt>
                <c:pt idx="5286">
                  <c:v>1854.0072881721619</c:v>
                </c:pt>
                <c:pt idx="5287">
                  <c:v>1865.9098143895219</c:v>
                </c:pt>
                <c:pt idx="5288">
                  <c:v>1844.4398925145219</c:v>
                </c:pt>
                <c:pt idx="5289">
                  <c:v>1909.5319022123399</c:v>
                </c:pt>
                <c:pt idx="5290">
                  <c:v>2016.423597100521</c:v>
                </c:pt>
                <c:pt idx="5291">
                  <c:v>2092.7371968629868</c:v>
                </c:pt>
                <c:pt idx="5292">
                  <c:v>2154.6610837742069</c:v>
                </c:pt>
                <c:pt idx="5293">
                  <c:v>2164.1949610160359</c:v>
                </c:pt>
                <c:pt idx="5294">
                  <c:v>2126.9915335703658</c:v>
                </c:pt>
                <c:pt idx="5295">
                  <c:v>2024.5326544038401</c:v>
                </c:pt>
                <c:pt idx="5296">
                  <c:v>1735.4238233962189</c:v>
                </c:pt>
                <c:pt idx="5297">
                  <c:v>1664.93327854215</c:v>
                </c:pt>
                <c:pt idx="5298">
                  <c:v>1638.7623232431281</c:v>
                </c:pt>
                <c:pt idx="5299">
                  <c:v>1646.5352629849569</c:v>
                </c:pt>
                <c:pt idx="5300">
                  <c:v>1753.673077648029</c:v>
                </c:pt>
                <c:pt idx="5301">
                  <c:v>1745.7411265439609</c:v>
                </c:pt>
                <c:pt idx="5302">
                  <c:v>1575.800803173847</c:v>
                </c:pt>
                <c:pt idx="5303">
                  <c:v>1544.040746504794</c:v>
                </c:pt>
                <c:pt idx="5304">
                  <c:v>1579.533712848923</c:v>
                </c:pt>
                <c:pt idx="5305">
                  <c:v>1652.788300286802</c:v>
                </c:pt>
                <c:pt idx="5306">
                  <c:v>1709.559430019787</c:v>
                </c:pt>
                <c:pt idx="5307">
                  <c:v>1727.5545656799529</c:v>
                </c:pt>
                <c:pt idx="5308">
                  <c:v>1762.500334662222</c:v>
                </c:pt>
                <c:pt idx="5309">
                  <c:v>1788.072982397651</c:v>
                </c:pt>
                <c:pt idx="5310">
                  <c:v>1720.252909373098</c:v>
                </c:pt>
                <c:pt idx="5311">
                  <c:v>1759.3135828162831</c:v>
                </c:pt>
                <c:pt idx="5312">
                  <c:v>1595.9758373786999</c:v>
                </c:pt>
                <c:pt idx="5313">
                  <c:v>1452.6355789035069</c:v>
                </c:pt>
                <c:pt idx="5314">
                  <c:v>1305.4211680167571</c:v>
                </c:pt>
                <c:pt idx="5315">
                  <c:v>1285.033572766378</c:v>
                </c:pt>
                <c:pt idx="5316">
                  <c:v>1337.3842155654011</c:v>
                </c:pt>
                <c:pt idx="5317">
                  <c:v>1325.5463851701429</c:v>
                </c:pt>
                <c:pt idx="5318">
                  <c:v>1296.047129955984</c:v>
                </c:pt>
                <c:pt idx="5319">
                  <c:v>1287.8662606228891</c:v>
                </c:pt>
                <c:pt idx="5320">
                  <c:v>1242.407969799734</c:v>
                </c:pt>
                <c:pt idx="5321">
                  <c:v>1198.4534989719459</c:v>
                </c:pt>
                <c:pt idx="5322">
                  <c:v>1253.8742599208181</c:v>
                </c:pt>
                <c:pt idx="5323">
                  <c:v>1369.4484753025979</c:v>
                </c:pt>
                <c:pt idx="5324">
                  <c:v>1443.4769192962381</c:v>
                </c:pt>
                <c:pt idx="5325">
                  <c:v>1480.617619149253</c:v>
                </c:pt>
                <c:pt idx="5326">
                  <c:v>1492.8030436400711</c:v>
                </c:pt>
                <c:pt idx="5327">
                  <c:v>1684.514486785075</c:v>
                </c:pt>
                <c:pt idx="5328">
                  <c:v>1651.6097613773929</c:v>
                </c:pt>
                <c:pt idx="5329">
                  <c:v>1562.190929453328</c:v>
                </c:pt>
                <c:pt idx="5330">
                  <c:v>1611.2996867168481</c:v>
                </c:pt>
                <c:pt idx="5331">
                  <c:v>1549.025980013681</c:v>
                </c:pt>
                <c:pt idx="5332">
                  <c:v>1585.664446136911</c:v>
                </c:pt>
                <c:pt idx="5333">
                  <c:v>1579.211761552385</c:v>
                </c:pt>
                <c:pt idx="5334">
                  <c:v>1584.2539480900371</c:v>
                </c:pt>
                <c:pt idx="5335">
                  <c:v>1573.9893982711351</c:v>
                </c:pt>
                <c:pt idx="5336">
                  <c:v>1547.0742066155599</c:v>
                </c:pt>
                <c:pt idx="5337">
                  <c:v>1539.9416960800561</c:v>
                </c:pt>
                <c:pt idx="5338">
                  <c:v>1462.039676616612</c:v>
                </c:pt>
                <c:pt idx="5339">
                  <c:v>1455.0699699703021</c:v>
                </c:pt>
                <c:pt idx="5340">
                  <c:v>1522.0505619202679</c:v>
                </c:pt>
                <c:pt idx="5341">
                  <c:v>1621.134198724302</c:v>
                </c:pt>
                <c:pt idx="5342">
                  <c:v>1565.0524628489229</c:v>
                </c:pt>
                <c:pt idx="5343">
                  <c:v>1453.727954498393</c:v>
                </c:pt>
                <c:pt idx="5344">
                  <c:v>1308.2064261070111</c:v>
                </c:pt>
                <c:pt idx="5345">
                  <c:v>1390.0666637999011</c:v>
                </c:pt>
                <c:pt idx="5346">
                  <c:v>1245.5319063548629</c:v>
                </c:pt>
                <c:pt idx="5347">
                  <c:v>1135.989071390663</c:v>
                </c:pt>
                <c:pt idx="5348">
                  <c:v>1114.162541170818</c:v>
                </c:pt>
                <c:pt idx="5349">
                  <c:v>1099.7546718092949</c:v>
                </c:pt>
                <c:pt idx="5350">
                  <c:v>1058.4871643533061</c:v>
                </c:pt>
                <c:pt idx="5351">
                  <c:v>1085.340806065318</c:v>
                </c:pt>
                <c:pt idx="5352">
                  <c:v>1056.9503095581999</c:v>
                </c:pt>
                <c:pt idx="5353">
                  <c:v>994.91361361143527</c:v>
                </c:pt>
                <c:pt idx="5354">
                  <c:v>906.50189678613231</c:v>
                </c:pt>
                <c:pt idx="5355">
                  <c:v>883.29133545516447</c:v>
                </c:pt>
                <c:pt idx="5356">
                  <c:v>885.88115479110206</c:v>
                </c:pt>
                <c:pt idx="5357">
                  <c:v>937.96762843812826</c:v>
                </c:pt>
                <c:pt idx="5358">
                  <c:v>941.22962168421168</c:v>
                </c:pt>
                <c:pt idx="5359">
                  <c:v>908.69019891466985</c:v>
                </c:pt>
                <c:pt idx="5360">
                  <c:v>883.23474012276472</c:v>
                </c:pt>
                <c:pt idx="5361">
                  <c:v>888.46128222540108</c:v>
                </c:pt>
                <c:pt idx="5362">
                  <c:v>850.49759235890872</c:v>
                </c:pt>
                <c:pt idx="5363">
                  <c:v>780.32931762771364</c:v>
                </c:pt>
                <c:pt idx="5364">
                  <c:v>768.46153519446739</c:v>
                </c:pt>
                <c:pt idx="5365">
                  <c:v>762.90719944943714</c:v>
                </c:pt>
                <c:pt idx="5366">
                  <c:v>774.20319056413973</c:v>
                </c:pt>
                <c:pt idx="5367">
                  <c:v>789.58664280881214</c:v>
                </c:pt>
                <c:pt idx="5368">
                  <c:v>765.90343968381217</c:v>
                </c:pt>
                <c:pt idx="5369">
                  <c:v>759.98521233721931</c:v>
                </c:pt>
                <c:pt idx="5370">
                  <c:v>693.56109670369085</c:v>
                </c:pt>
                <c:pt idx="5371">
                  <c:v>697.54200442564161</c:v>
                </c:pt>
                <c:pt idx="5372">
                  <c:v>664.73807874062652</c:v>
                </c:pt>
                <c:pt idx="5373">
                  <c:v>664.06501194943712</c:v>
                </c:pt>
                <c:pt idx="5374">
                  <c:v>661.67503119198261</c:v>
                </c:pt>
                <c:pt idx="5375">
                  <c:v>653.00617405881212</c:v>
                </c:pt>
                <c:pt idx="5376">
                  <c:v>642.44724895120601</c:v>
                </c:pt>
                <c:pt idx="5377">
                  <c:v>619.67237198386704</c:v>
                </c:pt>
                <c:pt idx="5378">
                  <c:v>651.03387004495607</c:v>
                </c:pt>
                <c:pt idx="5379">
                  <c:v>659.91677827650904</c:v>
                </c:pt>
                <c:pt idx="5380">
                  <c:v>636.23635530028378</c:v>
                </c:pt>
                <c:pt idx="5381">
                  <c:v>636.87027189331775</c:v>
                </c:pt>
                <c:pt idx="5382">
                  <c:v>634.29156095581777</c:v>
                </c:pt>
                <c:pt idx="5383">
                  <c:v>619.54174277469849</c:v>
                </c:pt>
                <c:pt idx="5384">
                  <c:v>588.82281737838787</c:v>
                </c:pt>
                <c:pt idx="5385">
                  <c:v>575.37780828640689</c:v>
                </c:pt>
                <c:pt idx="5386">
                  <c:v>546.93220378000535</c:v>
                </c:pt>
                <c:pt idx="5387">
                  <c:v>583.32792682119475</c:v>
                </c:pt>
                <c:pt idx="5388">
                  <c:v>573.74457624947127</c:v>
                </c:pt>
                <c:pt idx="5389">
                  <c:v>588.3692937199902</c:v>
                </c:pt>
                <c:pt idx="5390">
                  <c:v>714.247166399403</c:v>
                </c:pt>
                <c:pt idx="5391">
                  <c:v>624.88004153501663</c:v>
                </c:pt>
                <c:pt idx="5392">
                  <c:v>587.10390130206304</c:v>
                </c:pt>
                <c:pt idx="5393">
                  <c:v>618.82709931624584</c:v>
                </c:pt>
                <c:pt idx="5394">
                  <c:v>548.24812769015125</c:v>
                </c:pt>
                <c:pt idx="5395">
                  <c:v>475.39381780270622</c:v>
                </c:pt>
                <c:pt idx="5396">
                  <c:v>439.56889377500448</c:v>
                </c:pt>
                <c:pt idx="5397">
                  <c:v>436.13191642841173</c:v>
                </c:pt>
                <c:pt idx="5398">
                  <c:v>468.33078165567969</c:v>
                </c:pt>
                <c:pt idx="5399">
                  <c:v>467.2597810640566</c:v>
                </c:pt>
                <c:pt idx="5400">
                  <c:v>485.83602666241842</c:v>
                </c:pt>
                <c:pt idx="5401">
                  <c:v>468.20273776395999</c:v>
                </c:pt>
                <c:pt idx="5402">
                  <c:v>445.02225905586528</c:v>
                </c:pt>
                <c:pt idx="5403">
                  <c:v>395.96576491524041</c:v>
                </c:pt>
                <c:pt idx="5404">
                  <c:v>402.87656813789658</c:v>
                </c:pt>
                <c:pt idx="5405">
                  <c:v>406.99720524869292</c:v>
                </c:pt>
                <c:pt idx="5406">
                  <c:v>410.80443261660679</c:v>
                </c:pt>
                <c:pt idx="5407">
                  <c:v>544.01982569338315</c:v>
                </c:pt>
                <c:pt idx="5408">
                  <c:v>569.57392002789925</c:v>
                </c:pt>
                <c:pt idx="5409">
                  <c:v>490.72618571359908</c:v>
                </c:pt>
                <c:pt idx="5410">
                  <c:v>440.89941039078099</c:v>
                </c:pt>
                <c:pt idx="5411">
                  <c:v>414.63216602925831</c:v>
                </c:pt>
                <c:pt idx="5412">
                  <c:v>336.03694363328481</c:v>
                </c:pt>
                <c:pt idx="5413">
                  <c:v>323.61609948413138</c:v>
                </c:pt>
                <c:pt idx="5414">
                  <c:v>337.59282838469579</c:v>
                </c:pt>
                <c:pt idx="5415">
                  <c:v>325.26235465564838</c:v>
                </c:pt>
                <c:pt idx="5416">
                  <c:v>412.51056022205472</c:v>
                </c:pt>
                <c:pt idx="5417">
                  <c:v>398.84696704946379</c:v>
                </c:pt>
                <c:pt idx="5418">
                  <c:v>337.26437250826399</c:v>
                </c:pt>
                <c:pt idx="5419">
                  <c:v>304.0871707447659</c:v>
                </c:pt>
                <c:pt idx="5420">
                  <c:v>330.13480980868741</c:v>
                </c:pt>
                <c:pt idx="5421">
                  <c:v>350.66325267267399</c:v>
                </c:pt>
                <c:pt idx="5422">
                  <c:v>306.01274720534548</c:v>
                </c:pt>
                <c:pt idx="5423">
                  <c:v>300.50254212722052</c:v>
                </c:pt>
                <c:pt idx="5424">
                  <c:v>275.108245540925</c:v>
                </c:pt>
                <c:pt idx="5425">
                  <c:v>258.93698587153489</c:v>
                </c:pt>
                <c:pt idx="5426">
                  <c:v>294.95973977778488</c:v>
                </c:pt>
                <c:pt idx="5427">
                  <c:v>278.3561120405671</c:v>
                </c:pt>
                <c:pt idx="5428">
                  <c:v>262.97570657465991</c:v>
                </c:pt>
                <c:pt idx="5429">
                  <c:v>265.08540393651981</c:v>
                </c:pt>
                <c:pt idx="5430">
                  <c:v>299.09398772842502</c:v>
                </c:pt>
                <c:pt idx="5431">
                  <c:v>282.12966663183232</c:v>
                </c:pt>
                <c:pt idx="5432">
                  <c:v>294.22314831773178</c:v>
                </c:pt>
                <c:pt idx="5433">
                  <c:v>289.04780676144401</c:v>
                </c:pt>
                <c:pt idx="5434">
                  <c:v>273.87089796669591</c:v>
                </c:pt>
                <c:pt idx="5435">
                  <c:v>284.44224533424142</c:v>
                </c:pt>
                <c:pt idx="5436">
                  <c:v>282.30717180334932</c:v>
                </c:pt>
                <c:pt idx="5437">
                  <c:v>294.19437385555187</c:v>
                </c:pt>
                <c:pt idx="5438">
                  <c:v>303.0349241698417</c:v>
                </c:pt>
                <c:pt idx="5439">
                  <c:v>289.74159466912579</c:v>
                </c:pt>
                <c:pt idx="5440">
                  <c:v>278.55980081294109</c:v>
                </c:pt>
                <c:pt idx="5441">
                  <c:v>264.95493566769397</c:v>
                </c:pt>
                <c:pt idx="5442">
                  <c:v>285.03923742550649</c:v>
                </c:pt>
                <c:pt idx="5443">
                  <c:v>286.26086732253299</c:v>
                </c:pt>
                <c:pt idx="5444">
                  <c:v>286.33998832004812</c:v>
                </c:pt>
                <c:pt idx="5445">
                  <c:v>294.78317679661058</c:v>
                </c:pt>
                <c:pt idx="5446">
                  <c:v>294.86462981826872</c:v>
                </c:pt>
                <c:pt idx="5447">
                  <c:v>273.60704025611642</c:v>
                </c:pt>
                <c:pt idx="5448">
                  <c:v>267.84732345924141</c:v>
                </c:pt>
                <c:pt idx="5449">
                  <c:v>282.72008909134843</c:v>
                </c:pt>
                <c:pt idx="5450">
                  <c:v>292.6795052103152</c:v>
                </c:pt>
                <c:pt idx="5451">
                  <c:v>285.38869983495732</c:v>
                </c:pt>
                <c:pt idx="5452">
                  <c:v>273.86637365597528</c:v>
                </c:pt>
                <c:pt idx="5453">
                  <c:v>283.67226917089482</c:v>
                </c:pt>
                <c:pt idx="5454">
                  <c:v>283.86460315526972</c:v>
                </c:pt>
                <c:pt idx="5455">
                  <c:v>294.01285979873751</c:v>
                </c:pt>
                <c:pt idx="5456">
                  <c:v>283.6989759063332</c:v>
                </c:pt>
                <c:pt idx="5457">
                  <c:v>285.94433450434741</c:v>
                </c:pt>
                <c:pt idx="5458">
                  <c:v>275.63073362259843</c:v>
                </c:pt>
                <c:pt idx="5459">
                  <c:v>282.28760120214469</c:v>
                </c:pt>
                <c:pt idx="5460">
                  <c:v>277.96441282181712</c:v>
                </c:pt>
                <c:pt idx="5461">
                  <c:v>277.61658567337957</c:v>
                </c:pt>
                <c:pt idx="5462">
                  <c:v>268.40467434099043</c:v>
                </c:pt>
                <c:pt idx="5463">
                  <c:v>273.86251848303681</c:v>
                </c:pt>
                <c:pt idx="5464">
                  <c:v>273.09016740881799</c:v>
                </c:pt>
                <c:pt idx="5465">
                  <c:v>268.21582209063251</c:v>
                </c:pt>
                <c:pt idx="5466">
                  <c:v>269.40315842017878</c:v>
                </c:pt>
                <c:pt idx="5467">
                  <c:v>275.23436906897427</c:v>
                </c:pt>
                <c:pt idx="5468">
                  <c:v>289.91170960768932</c:v>
                </c:pt>
                <c:pt idx="5469">
                  <c:v>296.65005639071859</c:v>
                </c:pt>
                <c:pt idx="5470">
                  <c:v>295.65323744682752</c:v>
                </c:pt>
                <c:pt idx="5471">
                  <c:v>301.87637924796672</c:v>
                </c:pt>
                <c:pt idx="5472">
                  <c:v>317.2682900029468</c:v>
                </c:pt>
                <c:pt idx="5473">
                  <c:v>284.26419759312768</c:v>
                </c:pt>
                <c:pt idx="5474">
                  <c:v>273.05452062863151</c:v>
                </c:pt>
                <c:pt idx="5475">
                  <c:v>288.26970023411059</c:v>
                </c:pt>
                <c:pt idx="5476">
                  <c:v>289.8852225988133</c:v>
                </c:pt>
                <c:pt idx="5477">
                  <c:v>301.6493994599677</c:v>
                </c:pt>
                <c:pt idx="5478">
                  <c:v>294.79931449192321</c:v>
                </c:pt>
                <c:pt idx="5479">
                  <c:v>301.02656508354619</c:v>
                </c:pt>
                <c:pt idx="5480">
                  <c:v>312.58664488007372</c:v>
                </c:pt>
                <c:pt idx="5481">
                  <c:v>327.29744312368263</c:v>
                </c:pt>
                <c:pt idx="5482">
                  <c:v>312.61903511302728</c:v>
                </c:pt>
                <c:pt idx="5483">
                  <c:v>306.6052483956986</c:v>
                </c:pt>
                <c:pt idx="5484">
                  <c:v>289.0515284624525</c:v>
                </c:pt>
                <c:pt idx="5485">
                  <c:v>281.18059886408031</c:v>
                </c:pt>
                <c:pt idx="5486">
                  <c:v>287.88820111443829</c:v>
                </c:pt>
                <c:pt idx="5487">
                  <c:v>289.07690736159549</c:v>
                </c:pt>
                <c:pt idx="5488">
                  <c:v>295.84611576856139</c:v>
                </c:pt>
                <c:pt idx="5489">
                  <c:v>280.59878236159551</c:v>
                </c:pt>
                <c:pt idx="5490">
                  <c:v>303.65255562083979</c:v>
                </c:pt>
                <c:pt idx="5491">
                  <c:v>293.61660141593552</c:v>
                </c:pt>
                <c:pt idx="5492">
                  <c:v>296.85965786409071</c:v>
                </c:pt>
                <c:pt idx="5493">
                  <c:v>294.30473393262389</c:v>
                </c:pt>
                <c:pt idx="5494">
                  <c:v>298.35997524690322</c:v>
                </c:pt>
                <c:pt idx="5495">
                  <c:v>285.58188510023467</c:v>
                </c:pt>
                <c:pt idx="5496">
                  <c:v>291.24784916699889</c:v>
                </c:pt>
                <c:pt idx="5497">
                  <c:v>285.42438275506328</c:v>
                </c:pt>
                <c:pt idx="5498">
                  <c:v>314.03003589712011</c:v>
                </c:pt>
                <c:pt idx="5499">
                  <c:v>339.24862801112761</c:v>
                </c:pt>
                <c:pt idx="5500">
                  <c:v>281.03948558283031</c:v>
                </c:pt>
                <c:pt idx="5501">
                  <c:v>275.36762054092497</c:v>
                </c:pt>
                <c:pt idx="5502">
                  <c:v>270.42038206009829</c:v>
                </c:pt>
                <c:pt idx="5503">
                  <c:v>300.33737505301212</c:v>
                </c:pt>
                <c:pt idx="5504">
                  <c:v>298.95478725862199</c:v>
                </c:pt>
                <c:pt idx="5505">
                  <c:v>312.38504077993258</c:v>
                </c:pt>
                <c:pt idx="5506">
                  <c:v>297.4822047319837</c:v>
                </c:pt>
                <c:pt idx="5507">
                  <c:v>274.72708099014369</c:v>
                </c:pt>
                <c:pt idx="5508">
                  <c:v>274.39308440811249</c:v>
                </c:pt>
                <c:pt idx="5509">
                  <c:v>278.22047698623749</c:v>
                </c:pt>
                <c:pt idx="5510">
                  <c:v>285.6811648853909</c:v>
                </c:pt>
                <c:pt idx="5511">
                  <c:v>280.17791331720531</c:v>
                </c:pt>
                <c:pt idx="5512">
                  <c:v>313.2947914677905</c:v>
                </c:pt>
                <c:pt idx="5513">
                  <c:v>285.04422191095529</c:v>
                </c:pt>
                <c:pt idx="5514">
                  <c:v>302.41100786551209</c:v>
                </c:pt>
                <c:pt idx="5515">
                  <c:v>299.28450415173182</c:v>
                </c:pt>
                <c:pt idx="5516">
                  <c:v>332.9119463633956</c:v>
                </c:pt>
                <c:pt idx="5517">
                  <c:v>311.88641294647988</c:v>
                </c:pt>
                <c:pt idx="5518">
                  <c:v>316.27847339712008</c:v>
                </c:pt>
                <c:pt idx="5519">
                  <c:v>301.98448343012859</c:v>
                </c:pt>
                <c:pt idx="5520">
                  <c:v>333.78110240671202</c:v>
                </c:pt>
                <c:pt idx="5521">
                  <c:v>292.97984475825359</c:v>
                </c:pt>
                <c:pt idx="5522">
                  <c:v>292.37716916947329</c:v>
                </c:pt>
                <c:pt idx="5523">
                  <c:v>290.87366575150457</c:v>
                </c:pt>
                <c:pt idx="5524">
                  <c:v>291.03154876358133</c:v>
                </c:pt>
                <c:pt idx="5525">
                  <c:v>272.97588566342978</c:v>
                </c:pt>
                <c:pt idx="5526">
                  <c:v>271.94534640135311</c:v>
                </c:pt>
                <c:pt idx="5527">
                  <c:v>276.83333966165048</c:v>
                </c:pt>
                <c:pt idx="5528">
                  <c:v>255.0683820316703</c:v>
                </c:pt>
                <c:pt idx="5529">
                  <c:v>256.9574811527641</c:v>
                </c:pt>
                <c:pt idx="5530">
                  <c:v>264.26871660056139</c:v>
                </c:pt>
                <c:pt idx="5531">
                  <c:v>251.29628007712401</c:v>
                </c:pt>
                <c:pt idx="5532">
                  <c:v>229.32820467512781</c:v>
                </c:pt>
                <c:pt idx="5533">
                  <c:v>234.07247957747151</c:v>
                </c:pt>
                <c:pt idx="5534">
                  <c:v>235.10690838464379</c:v>
                </c:pt>
                <c:pt idx="5535">
                  <c:v>230.5492351410349</c:v>
                </c:pt>
                <c:pt idx="5536">
                  <c:v>233.13674012008229</c:v>
                </c:pt>
                <c:pt idx="5537">
                  <c:v>224.1637430355558</c:v>
                </c:pt>
                <c:pt idx="5538">
                  <c:v>228.80405515061639</c:v>
                </c:pt>
                <c:pt idx="5539">
                  <c:v>219.31727311652361</c:v>
                </c:pt>
                <c:pt idx="5540">
                  <c:v>247.79844120282939</c:v>
                </c:pt>
                <c:pt idx="5541">
                  <c:v>258.03469287435689</c:v>
                </c:pt>
                <c:pt idx="5542">
                  <c:v>252.51765233990611</c:v>
                </c:pt>
                <c:pt idx="5543">
                  <c:v>249.77539207889291</c:v>
                </c:pt>
                <c:pt idx="5544">
                  <c:v>253.78272352562681</c:v>
                </c:pt>
                <c:pt idx="5545">
                  <c:v>309.96678837079821</c:v>
                </c:pt>
                <c:pt idx="5546">
                  <c:v>354.93334785198277</c:v>
                </c:pt>
                <c:pt idx="5547">
                  <c:v>388.10070882359639</c:v>
                </c:pt>
                <c:pt idx="5548">
                  <c:v>407.6009813949828</c:v>
                </c:pt>
                <c:pt idx="5549">
                  <c:v>403.13956605300177</c:v>
                </c:pt>
                <c:pt idx="5550">
                  <c:v>407.63624574050169</c:v>
                </c:pt>
                <c:pt idx="5551">
                  <c:v>441.41433138929722</c:v>
                </c:pt>
                <c:pt idx="5552">
                  <c:v>441.97320509560211</c:v>
                </c:pt>
                <c:pt idx="5553">
                  <c:v>400.59502725077829</c:v>
                </c:pt>
                <c:pt idx="5554">
                  <c:v>327.88940205830858</c:v>
                </c:pt>
                <c:pt idx="5555">
                  <c:v>344.43752844113152</c:v>
                </c:pt>
                <c:pt idx="5556">
                  <c:v>355.96729817906521</c:v>
                </c:pt>
                <c:pt idx="5557">
                  <c:v>360.8529258484761</c:v>
                </c:pt>
                <c:pt idx="5558">
                  <c:v>408.72534004985289</c:v>
                </c:pt>
                <c:pt idx="5559">
                  <c:v>376.01367253384922</c:v>
                </c:pt>
                <c:pt idx="5560">
                  <c:v>378.56773120962009</c:v>
                </c:pt>
                <c:pt idx="5561">
                  <c:v>375.19164670853581</c:v>
                </c:pt>
                <c:pt idx="5562">
                  <c:v>385.47498684099043</c:v>
                </c:pt>
                <c:pt idx="5563">
                  <c:v>182.52035346721721</c:v>
                </c:pt>
                <c:pt idx="5564">
                  <c:v>278.02343349367129</c:v>
                </c:pt>
                <c:pt idx="5565">
                  <c:v>297.93857968934168</c:v>
                </c:pt>
                <c:pt idx="5566">
                  <c:v>346.55594612117687</c:v>
                </c:pt>
                <c:pt idx="5567">
                  <c:v>497.88061333041833</c:v>
                </c:pt>
                <c:pt idx="5568">
                  <c:v>506.3681639263055</c:v>
                </c:pt>
                <c:pt idx="5569">
                  <c:v>538.04831850477808</c:v>
                </c:pt>
                <c:pt idx="5570">
                  <c:v>561.24110945259633</c:v>
                </c:pt>
                <c:pt idx="5571">
                  <c:v>747.59671746935749</c:v>
                </c:pt>
                <c:pt idx="5572">
                  <c:v>858.51592010223237</c:v>
                </c:pt>
                <c:pt idx="5573">
                  <c:v>830.46221654965098</c:v>
                </c:pt>
                <c:pt idx="5574">
                  <c:v>813.02387201555825</c:v>
                </c:pt>
                <c:pt idx="5575">
                  <c:v>736.2299843596245</c:v>
                </c:pt>
                <c:pt idx="5576">
                  <c:v>670.24892709894846</c:v>
                </c:pt>
                <c:pt idx="5577">
                  <c:v>714.89780453324772</c:v>
                </c:pt>
                <c:pt idx="5578">
                  <c:v>833.69605073744663</c:v>
                </c:pt>
                <c:pt idx="5579">
                  <c:v>898.74423317637832</c:v>
                </c:pt>
                <c:pt idx="5580">
                  <c:v>874.00295445691222</c:v>
                </c:pt>
                <c:pt idx="5581">
                  <c:v>942.77077335431773</c:v>
                </c:pt>
                <c:pt idx="5582">
                  <c:v>996.40110269099182</c:v>
                </c:pt>
                <c:pt idx="5583">
                  <c:v>1123.1705496317959</c:v>
                </c:pt>
                <c:pt idx="5584">
                  <c:v>1420.7580890037409</c:v>
                </c:pt>
                <c:pt idx="5585">
                  <c:v>1123.7571334663439</c:v>
                </c:pt>
                <c:pt idx="5586">
                  <c:v>991.03455317827195</c:v>
                </c:pt>
                <c:pt idx="5587">
                  <c:v>1021.042994335196</c:v>
                </c:pt>
                <c:pt idx="5588">
                  <c:v>1013.8119491246169</c:v>
                </c:pt>
                <c:pt idx="5589">
                  <c:v>991.9981511626055</c:v>
                </c:pt>
                <c:pt idx="5590">
                  <c:v>1004.886754293291</c:v>
                </c:pt>
                <c:pt idx="5591">
                  <c:v>1046.1996458806391</c:v>
                </c:pt>
                <c:pt idx="5592">
                  <c:v>1161.4151433501061</c:v>
                </c:pt>
                <c:pt idx="5593">
                  <c:v>1233.3226306012</c:v>
                </c:pt>
                <c:pt idx="5594">
                  <c:v>1203.6301870777829</c:v>
                </c:pt>
                <c:pt idx="5595">
                  <c:v>1284.4831005519241</c:v>
                </c:pt>
                <c:pt idx="5596">
                  <c:v>1352.7887422923629</c:v>
                </c:pt>
                <c:pt idx="5597">
                  <c:v>1307.5645449020751</c:v>
                </c:pt>
                <c:pt idx="5598">
                  <c:v>1286.843547845976</c:v>
                </c:pt>
                <c:pt idx="5599">
                  <c:v>1353.3767973932299</c:v>
                </c:pt>
                <c:pt idx="5600">
                  <c:v>1335.0843871123179</c:v>
                </c:pt>
                <c:pt idx="5601">
                  <c:v>1327.325206462468</c:v>
                </c:pt>
                <c:pt idx="5602">
                  <c:v>1333.8212030373929</c:v>
                </c:pt>
                <c:pt idx="5603">
                  <c:v>1440.3633852444759</c:v>
                </c:pt>
                <c:pt idx="5604">
                  <c:v>1379.500868215332</c:v>
                </c:pt>
                <c:pt idx="5605">
                  <c:v>1385.728517779223</c:v>
                </c:pt>
                <c:pt idx="5606">
                  <c:v>1495.1785883016689</c:v>
                </c:pt>
                <c:pt idx="5607">
                  <c:v>2086.6959692309529</c:v>
                </c:pt>
                <c:pt idx="5608">
                  <c:v>1843.606022343741</c:v>
                </c:pt>
                <c:pt idx="5609">
                  <c:v>1549.0049260960591</c:v>
                </c:pt>
                <c:pt idx="5610">
                  <c:v>1346.055432996541</c:v>
                </c:pt>
                <c:pt idx="5611">
                  <c:v>1323.424001491529</c:v>
                </c:pt>
                <c:pt idx="5612">
                  <c:v>1272.3583968888929</c:v>
                </c:pt>
                <c:pt idx="5613">
                  <c:v>1247.475587275939</c:v>
                </c:pt>
                <c:pt idx="5614">
                  <c:v>1231.3118794179541</c:v>
                </c:pt>
                <c:pt idx="5615">
                  <c:v>1171.315095003155</c:v>
                </c:pt>
                <c:pt idx="5616">
                  <c:v>1148.9634831938561</c:v>
                </c:pt>
                <c:pt idx="5617">
                  <c:v>1131.311002917575</c:v>
                </c:pt>
                <c:pt idx="5618">
                  <c:v>1082.515809914712</c:v>
                </c:pt>
                <c:pt idx="5619">
                  <c:v>1118.702332871037</c:v>
                </c:pt>
                <c:pt idx="5620">
                  <c:v>1135.564793038659</c:v>
                </c:pt>
                <c:pt idx="5621">
                  <c:v>1213.990298349052</c:v>
                </c:pt>
                <c:pt idx="5622">
                  <c:v>1290.3084206544761</c:v>
                </c:pt>
                <c:pt idx="5623">
                  <c:v>1217.706242342693</c:v>
                </c:pt>
                <c:pt idx="5624">
                  <c:v>1292.209921000037</c:v>
                </c:pt>
                <c:pt idx="5625">
                  <c:v>1358.4908537845299</c:v>
                </c:pt>
                <c:pt idx="5626">
                  <c:v>1450.596239501552</c:v>
                </c:pt>
                <c:pt idx="5627">
                  <c:v>1604.895950235632</c:v>
                </c:pt>
                <c:pt idx="5628">
                  <c:v>1526.8545847803589</c:v>
                </c:pt>
                <c:pt idx="5629">
                  <c:v>1441.1671768090821</c:v>
                </c:pt>
                <c:pt idx="5630">
                  <c:v>1375.6038207060681</c:v>
                </c:pt>
                <c:pt idx="5631">
                  <c:v>1421.526103360211</c:v>
                </c:pt>
                <c:pt idx="5632">
                  <c:v>1344.320510447897</c:v>
                </c:pt>
                <c:pt idx="5633">
                  <c:v>1359.938373989424</c:v>
                </c:pt>
                <c:pt idx="5634">
                  <c:v>1438.261609921658</c:v>
                </c:pt>
                <c:pt idx="5635">
                  <c:v>1521.58470788409</c:v>
                </c:pt>
                <c:pt idx="5636">
                  <c:v>1572.9409744320601</c:v>
                </c:pt>
                <c:pt idx="5637">
                  <c:v>1734.605440736809</c:v>
                </c:pt>
                <c:pt idx="5638">
                  <c:v>1773.361219484703</c:v>
                </c:pt>
                <c:pt idx="5639">
                  <c:v>1836.846480462003</c:v>
                </c:pt>
                <c:pt idx="5640">
                  <c:v>1838.804266455938</c:v>
                </c:pt>
                <c:pt idx="5641">
                  <c:v>1783.706974324874</c:v>
                </c:pt>
                <c:pt idx="5642">
                  <c:v>1816.4752440770219</c:v>
                </c:pt>
                <c:pt idx="5643">
                  <c:v>1864.263270747128</c:v>
                </c:pt>
                <c:pt idx="5644">
                  <c:v>1906.638074472279</c:v>
                </c:pt>
                <c:pt idx="5645">
                  <c:v>1940.4542654935899</c:v>
                </c:pt>
                <c:pt idx="5646">
                  <c:v>1895.157255410832</c:v>
                </c:pt>
                <c:pt idx="5647">
                  <c:v>1951.535817458087</c:v>
                </c:pt>
                <c:pt idx="5648">
                  <c:v>1940.409063013806</c:v>
                </c:pt>
                <c:pt idx="5649">
                  <c:v>2080.2918763295888</c:v>
                </c:pt>
                <c:pt idx="5650">
                  <c:v>2008.7150815717571</c:v>
                </c:pt>
                <c:pt idx="5651">
                  <c:v>2096.6879885522558</c:v>
                </c:pt>
                <c:pt idx="5652">
                  <c:v>2130.8850185512028</c:v>
                </c:pt>
                <c:pt idx="5653">
                  <c:v>2102.295276306847</c:v>
                </c:pt>
                <c:pt idx="5654">
                  <c:v>2115.9335196491652</c:v>
                </c:pt>
                <c:pt idx="5655">
                  <c:v>2163.8627771729612</c:v>
                </c:pt>
                <c:pt idx="5656">
                  <c:v>2121.6666654314681</c:v>
                </c:pt>
                <c:pt idx="5657">
                  <c:v>2247.9286504975898</c:v>
                </c:pt>
                <c:pt idx="5658">
                  <c:v>2331.7202861183769</c:v>
                </c:pt>
                <c:pt idx="5659">
                  <c:v>2202.6457185004529</c:v>
                </c:pt>
                <c:pt idx="5660">
                  <c:v>1936.6182354836919</c:v>
                </c:pt>
                <c:pt idx="5661">
                  <c:v>1833.646035862525</c:v>
                </c:pt>
                <c:pt idx="5662">
                  <c:v>1738.470796052469</c:v>
                </c:pt>
                <c:pt idx="5663">
                  <c:v>1731.5260998454271</c:v>
                </c:pt>
                <c:pt idx="5664">
                  <c:v>1725.863424449117</c:v>
                </c:pt>
                <c:pt idx="5665">
                  <c:v>1653.055058772946</c:v>
                </c:pt>
                <c:pt idx="5666">
                  <c:v>1708.0144114508851</c:v>
                </c:pt>
                <c:pt idx="5667">
                  <c:v>1767.920122416813</c:v>
                </c:pt>
                <c:pt idx="5668">
                  <c:v>1827.7330883760019</c:v>
                </c:pt>
                <c:pt idx="5669">
                  <c:v>2012.8506469194231</c:v>
                </c:pt>
                <c:pt idx="5670">
                  <c:v>2077.6341182852411</c:v>
                </c:pt>
                <c:pt idx="5671">
                  <c:v>2000.6637527731129</c:v>
                </c:pt>
                <c:pt idx="5672">
                  <c:v>1997.776704109029</c:v>
                </c:pt>
                <c:pt idx="5673">
                  <c:v>1977.404087691408</c:v>
                </c:pt>
                <c:pt idx="5674">
                  <c:v>1931.23908990481</c:v>
                </c:pt>
                <c:pt idx="5675">
                  <c:v>1898.514997241821</c:v>
                </c:pt>
                <c:pt idx="5676">
                  <c:v>1908.072290623938</c:v>
                </c:pt>
                <c:pt idx="5677">
                  <c:v>1852.4896364911051</c:v>
                </c:pt>
                <c:pt idx="5678">
                  <c:v>1847.6239915749161</c:v>
                </c:pt>
                <c:pt idx="5679">
                  <c:v>1925.538948566787</c:v>
                </c:pt>
                <c:pt idx="5680">
                  <c:v>2060.8178864692031</c:v>
                </c:pt>
                <c:pt idx="5681">
                  <c:v>2283.5320455165402</c:v>
                </c:pt>
                <c:pt idx="5682">
                  <c:v>2250.9619411741801</c:v>
                </c:pt>
                <c:pt idx="5683">
                  <c:v>2015.937483241863</c:v>
                </c:pt>
                <c:pt idx="5684">
                  <c:v>1797.288638715457</c:v>
                </c:pt>
                <c:pt idx="5685">
                  <c:v>2074.1073021676962</c:v>
                </c:pt>
                <c:pt idx="5686">
                  <c:v>1708.364324233904</c:v>
                </c:pt>
                <c:pt idx="5687">
                  <c:v>1764.749253372423</c:v>
                </c:pt>
                <c:pt idx="5688">
                  <c:v>1873.701073192798</c:v>
                </c:pt>
                <c:pt idx="5689">
                  <c:v>1885.0471176334991</c:v>
                </c:pt>
                <c:pt idx="5690">
                  <c:v>1822.1674145478769</c:v>
                </c:pt>
                <c:pt idx="5691">
                  <c:v>1795.496709017006</c:v>
                </c:pt>
                <c:pt idx="5692">
                  <c:v>1691.3968318823629</c:v>
                </c:pt>
                <c:pt idx="5693">
                  <c:v>1486.2593196649609</c:v>
                </c:pt>
                <c:pt idx="5694">
                  <c:v>1378.4579278960939</c:v>
                </c:pt>
                <c:pt idx="5695">
                  <c:v>1358.8332451116021</c:v>
                </c:pt>
                <c:pt idx="5696">
                  <c:v>1355.1211296279009</c:v>
                </c:pt>
                <c:pt idx="5697">
                  <c:v>1269.851962978011</c:v>
                </c:pt>
                <c:pt idx="5698">
                  <c:v>1222.941680159825</c:v>
                </c:pt>
                <c:pt idx="5699">
                  <c:v>1170.602051638514</c:v>
                </c:pt>
                <c:pt idx="5700">
                  <c:v>1218.898601389609</c:v>
                </c:pt>
                <c:pt idx="5701">
                  <c:v>1284.618696736223</c:v>
                </c:pt>
                <c:pt idx="5702">
                  <c:v>1309.856382571802</c:v>
                </c:pt>
                <c:pt idx="5703">
                  <c:v>1505.726411914583</c:v>
                </c:pt>
                <c:pt idx="5704">
                  <c:v>1550.996818702612</c:v>
                </c:pt>
                <c:pt idx="5705">
                  <c:v>1387.9211243349839</c:v>
                </c:pt>
                <c:pt idx="5706">
                  <c:v>1310.393454039121</c:v>
                </c:pt>
                <c:pt idx="5707">
                  <c:v>1234.6827939222489</c:v>
                </c:pt>
                <c:pt idx="5708">
                  <c:v>1242.649863368636</c:v>
                </c:pt>
                <c:pt idx="5709">
                  <c:v>1227.8519828942001</c:v>
                </c:pt>
                <c:pt idx="5710">
                  <c:v>1171.8807630571889</c:v>
                </c:pt>
                <c:pt idx="5711">
                  <c:v>1184.9551363249609</c:v>
                </c:pt>
                <c:pt idx="5712">
                  <c:v>1193.084237406287</c:v>
                </c:pt>
                <c:pt idx="5713">
                  <c:v>1342.7582137937941</c:v>
                </c:pt>
                <c:pt idx="5714">
                  <c:v>1218.465436653466</c:v>
                </c:pt>
                <c:pt idx="5715">
                  <c:v>1166.452304293711</c:v>
                </c:pt>
                <c:pt idx="5716">
                  <c:v>1188.9762295937869</c:v>
                </c:pt>
                <c:pt idx="5717">
                  <c:v>1143.519161879628</c:v>
                </c:pt>
                <c:pt idx="5718">
                  <c:v>1101.0161653725111</c:v>
                </c:pt>
                <c:pt idx="5719">
                  <c:v>1041.5656889740519</c:v>
                </c:pt>
                <c:pt idx="5720">
                  <c:v>1007.935125454848</c:v>
                </c:pt>
                <c:pt idx="5721">
                  <c:v>919.26020848782537</c:v>
                </c:pt>
                <c:pt idx="5722">
                  <c:v>899.7073210385754</c:v>
                </c:pt>
                <c:pt idx="5723">
                  <c:v>910.99700738375714</c:v>
                </c:pt>
                <c:pt idx="5724">
                  <c:v>868.88297572039005</c:v>
                </c:pt>
                <c:pt idx="5725">
                  <c:v>871.18591392246162</c:v>
                </c:pt>
                <c:pt idx="5726">
                  <c:v>855.05949838801121</c:v>
                </c:pt>
                <c:pt idx="5727">
                  <c:v>848.28513267246171</c:v>
                </c:pt>
                <c:pt idx="5728">
                  <c:v>773.34519559677994</c:v>
                </c:pt>
                <c:pt idx="5729">
                  <c:v>828.66593631559238</c:v>
                </c:pt>
                <c:pt idx="5730">
                  <c:v>933.12252394920392</c:v>
                </c:pt>
                <c:pt idx="5731">
                  <c:v>925.72606495061495</c:v>
                </c:pt>
                <c:pt idx="5732">
                  <c:v>787.37133584010371</c:v>
                </c:pt>
                <c:pt idx="5733">
                  <c:v>777.92217635749762</c:v>
                </c:pt>
                <c:pt idx="5734">
                  <c:v>695.23546097571739</c:v>
                </c:pt>
                <c:pt idx="5735">
                  <c:v>678.37371925517766</c:v>
                </c:pt>
                <c:pt idx="5736">
                  <c:v>711.59385845086888</c:v>
                </c:pt>
                <c:pt idx="5737">
                  <c:v>691.58655061278375</c:v>
                </c:pt>
                <c:pt idx="5738">
                  <c:v>753.79913686741622</c:v>
                </c:pt>
                <c:pt idx="5739">
                  <c:v>770.22162173780453</c:v>
                </c:pt>
                <c:pt idx="5740">
                  <c:v>739.83314421295597</c:v>
                </c:pt>
                <c:pt idx="5741">
                  <c:v>690.56935861491058</c:v>
                </c:pt>
                <c:pt idx="5742">
                  <c:v>632.54145430382164</c:v>
                </c:pt>
                <c:pt idx="5743">
                  <c:v>655.88612754032351</c:v>
                </c:pt>
                <c:pt idx="5744">
                  <c:v>622.59118125126099</c:v>
                </c:pt>
                <c:pt idx="5745">
                  <c:v>537.10459291884058</c:v>
                </c:pt>
                <c:pt idx="5746">
                  <c:v>534.94175160313989</c:v>
                </c:pt>
                <c:pt idx="5747">
                  <c:v>530.30512553034248</c:v>
                </c:pt>
                <c:pt idx="5748">
                  <c:v>545.39048753211148</c:v>
                </c:pt>
                <c:pt idx="5749">
                  <c:v>514.05224515214184</c:v>
                </c:pt>
                <c:pt idx="5750">
                  <c:v>520.58339749589186</c:v>
                </c:pt>
                <c:pt idx="5751">
                  <c:v>514.90330395257547</c:v>
                </c:pt>
                <c:pt idx="5752">
                  <c:v>507.59811515888038</c:v>
                </c:pt>
                <c:pt idx="5753">
                  <c:v>503.95216885560387</c:v>
                </c:pt>
                <c:pt idx="5754">
                  <c:v>550.26628468160197</c:v>
                </c:pt>
                <c:pt idx="5755">
                  <c:v>679.89164944901677</c:v>
                </c:pt>
                <c:pt idx="5756">
                  <c:v>603.35490226825539</c:v>
                </c:pt>
                <c:pt idx="5757">
                  <c:v>564.92351622314936</c:v>
                </c:pt>
                <c:pt idx="5758">
                  <c:v>527.86066045148084</c:v>
                </c:pt>
                <c:pt idx="5759">
                  <c:v>477.90578406155089</c:v>
                </c:pt>
                <c:pt idx="5760">
                  <c:v>510.30456191490322</c:v>
                </c:pt>
                <c:pt idx="5761">
                  <c:v>427.05324949692402</c:v>
                </c:pt>
                <c:pt idx="5762">
                  <c:v>416.68966532007943</c:v>
                </c:pt>
                <c:pt idx="5763">
                  <c:v>349.14321852852157</c:v>
                </c:pt>
                <c:pt idx="5764">
                  <c:v>400.07752847666637</c:v>
                </c:pt>
                <c:pt idx="5765">
                  <c:v>439.76722526111718</c:v>
                </c:pt>
                <c:pt idx="5766">
                  <c:v>436.11359752389939</c:v>
                </c:pt>
                <c:pt idx="5767">
                  <c:v>401.85588268014948</c:v>
                </c:pt>
                <c:pt idx="5768">
                  <c:v>416.05942368156047</c:v>
                </c:pt>
                <c:pt idx="5769">
                  <c:v>329.48886704093547</c:v>
                </c:pt>
                <c:pt idx="5770">
                  <c:v>386.13200059104241</c:v>
                </c:pt>
                <c:pt idx="5771">
                  <c:v>383.15816025901108</c:v>
                </c:pt>
                <c:pt idx="5772">
                  <c:v>457.52123158360871</c:v>
                </c:pt>
                <c:pt idx="5773">
                  <c:v>517.60408600798928</c:v>
                </c:pt>
                <c:pt idx="5774">
                  <c:v>524.31398671574686</c:v>
                </c:pt>
                <c:pt idx="5775">
                  <c:v>472.93383582973348</c:v>
                </c:pt>
                <c:pt idx="5776">
                  <c:v>438.7416696894457</c:v>
                </c:pt>
                <c:pt idx="5777">
                  <c:v>411.87792280449588</c:v>
                </c:pt>
                <c:pt idx="5778">
                  <c:v>434.04556517593721</c:v>
                </c:pt>
                <c:pt idx="5779">
                  <c:v>417.6458509167033</c:v>
                </c:pt>
                <c:pt idx="5780">
                  <c:v>373.30856212869378</c:v>
                </c:pt>
                <c:pt idx="5781">
                  <c:v>408.15003808535681</c:v>
                </c:pt>
                <c:pt idx="5782">
                  <c:v>427.65913778385959</c:v>
                </c:pt>
                <c:pt idx="5783">
                  <c:v>370.56738170358699</c:v>
                </c:pt>
                <c:pt idx="5784">
                  <c:v>371.11861863044209</c:v>
                </c:pt>
                <c:pt idx="5785">
                  <c:v>333.04412457894489</c:v>
                </c:pt>
                <c:pt idx="5786">
                  <c:v>317.39641227283602</c:v>
                </c:pt>
                <c:pt idx="5787">
                  <c:v>298.75791723766929</c:v>
                </c:pt>
                <c:pt idx="5788">
                  <c:v>350.99361557609171</c:v>
                </c:pt>
                <c:pt idx="5789">
                  <c:v>356.04719271742209</c:v>
                </c:pt>
                <c:pt idx="5790">
                  <c:v>335.09860375399978</c:v>
                </c:pt>
                <c:pt idx="5791">
                  <c:v>284.48677562189278</c:v>
                </c:pt>
                <c:pt idx="5792">
                  <c:v>271.50754701003302</c:v>
                </c:pt>
                <c:pt idx="5793">
                  <c:v>280.32448490918642</c:v>
                </c:pt>
                <c:pt idx="5794">
                  <c:v>283.6549835334705</c:v>
                </c:pt>
                <c:pt idx="5795">
                  <c:v>289.42340619256328</c:v>
                </c:pt>
                <c:pt idx="5796">
                  <c:v>309.52346497878301</c:v>
                </c:pt>
                <c:pt idx="5797">
                  <c:v>316.69091059420163</c:v>
                </c:pt>
                <c:pt idx="5798">
                  <c:v>303.50453412225079</c:v>
                </c:pt>
                <c:pt idx="5799">
                  <c:v>284.2463070643625</c:v>
                </c:pt>
                <c:pt idx="5800">
                  <c:v>253.8252680838834</c:v>
                </c:pt>
                <c:pt idx="5801">
                  <c:v>261.71786516272431</c:v>
                </c:pt>
                <c:pt idx="5802">
                  <c:v>232.94730016964709</c:v>
                </c:pt>
                <c:pt idx="5803">
                  <c:v>250.72806124510311</c:v>
                </c:pt>
                <c:pt idx="5804">
                  <c:v>250.7097656353701</c:v>
                </c:pt>
                <c:pt idx="5805">
                  <c:v>238.29595225504249</c:v>
                </c:pt>
                <c:pt idx="5806">
                  <c:v>263.59409630511823</c:v>
                </c:pt>
                <c:pt idx="5807">
                  <c:v>279.79487530618172</c:v>
                </c:pt>
                <c:pt idx="5808">
                  <c:v>294.60325157855573</c:v>
                </c:pt>
                <c:pt idx="5809">
                  <c:v>288.74169376889847</c:v>
                </c:pt>
                <c:pt idx="5810">
                  <c:v>283.69681799191278</c:v>
                </c:pt>
                <c:pt idx="5811">
                  <c:v>280.44818742834929</c:v>
                </c:pt>
                <c:pt idx="5812">
                  <c:v>275.38401779517892</c:v>
                </c:pt>
                <c:pt idx="5813">
                  <c:v>273.58094885128781</c:v>
                </c:pt>
                <c:pt idx="5814">
                  <c:v>260.97070265419592</c:v>
                </c:pt>
                <c:pt idx="5815">
                  <c:v>256.63130108743172</c:v>
                </c:pt>
                <c:pt idx="5816">
                  <c:v>252.01888203877741</c:v>
                </c:pt>
                <c:pt idx="5817">
                  <c:v>249.71150899190241</c:v>
                </c:pt>
                <c:pt idx="5818">
                  <c:v>252.44526866129249</c:v>
                </c:pt>
                <c:pt idx="5819">
                  <c:v>260.81082491697811</c:v>
                </c:pt>
                <c:pt idx="5820">
                  <c:v>235.03605556398381</c:v>
                </c:pt>
                <c:pt idx="5821">
                  <c:v>250.78342784098001</c:v>
                </c:pt>
                <c:pt idx="5822">
                  <c:v>268.25498047912009</c:v>
                </c:pt>
                <c:pt idx="5823">
                  <c:v>254.1612842862925</c:v>
                </c:pt>
                <c:pt idx="5824">
                  <c:v>256.13759766662008</c:v>
                </c:pt>
                <c:pt idx="5825">
                  <c:v>265.97705031044592</c:v>
                </c:pt>
                <c:pt idx="5826">
                  <c:v>297.27042992587491</c:v>
                </c:pt>
                <c:pt idx="5827">
                  <c:v>305.02678207999799</c:v>
                </c:pt>
                <c:pt idx="5828">
                  <c:v>299.67520512403007</c:v>
                </c:pt>
                <c:pt idx="5829">
                  <c:v>304.6655832532943</c:v>
                </c:pt>
                <c:pt idx="5830">
                  <c:v>317.4497769155879</c:v>
                </c:pt>
                <c:pt idx="5831">
                  <c:v>329.08554801502339</c:v>
                </c:pt>
                <c:pt idx="5832">
                  <c:v>261.10289034666562</c:v>
                </c:pt>
                <c:pt idx="5833">
                  <c:v>257.42276837258788</c:v>
                </c:pt>
                <c:pt idx="5834">
                  <c:v>252.29119649190241</c:v>
                </c:pt>
                <c:pt idx="5835">
                  <c:v>294.60506127353108</c:v>
                </c:pt>
                <c:pt idx="5836">
                  <c:v>284.06417317906522</c:v>
                </c:pt>
                <c:pt idx="5837">
                  <c:v>283.95335774937769</c:v>
                </c:pt>
                <c:pt idx="5838">
                  <c:v>282.69222493687772</c:v>
                </c:pt>
                <c:pt idx="5839">
                  <c:v>280.97230081294123</c:v>
                </c:pt>
                <c:pt idx="5840">
                  <c:v>279.14190305619212</c:v>
                </c:pt>
                <c:pt idx="5841">
                  <c:v>285.65322347203391</c:v>
                </c:pt>
                <c:pt idx="5842">
                  <c:v>338.85040300970621</c:v>
                </c:pt>
                <c:pt idx="5843">
                  <c:v>323.80455211374323</c:v>
                </c:pt>
                <c:pt idx="5844">
                  <c:v>312.57970855621289</c:v>
                </c:pt>
                <c:pt idx="5845">
                  <c:v>332.29825232326971</c:v>
                </c:pt>
                <c:pt idx="5846">
                  <c:v>325.06378014819393</c:v>
                </c:pt>
                <c:pt idx="5847">
                  <c:v>325.66465905444392</c:v>
                </c:pt>
                <c:pt idx="5848">
                  <c:v>322.12519147347609</c:v>
                </c:pt>
                <c:pt idx="5849">
                  <c:v>338.03468035345622</c:v>
                </c:pt>
                <c:pt idx="5850">
                  <c:v>346.04521454025081</c:v>
                </c:pt>
                <c:pt idx="5851">
                  <c:v>327.28909255195907</c:v>
                </c:pt>
                <c:pt idx="5852">
                  <c:v>340.61454100083029</c:v>
                </c:pt>
                <c:pt idx="5853">
                  <c:v>340.75124754379902</c:v>
                </c:pt>
                <c:pt idx="5854">
                  <c:v>337.78409666489279</c:v>
                </c:pt>
                <c:pt idx="5855">
                  <c:v>332.30773220750359</c:v>
                </c:pt>
                <c:pt idx="5856">
                  <c:v>325.42162653917688</c:v>
                </c:pt>
                <c:pt idx="5857">
                  <c:v>339.32146463648559</c:v>
                </c:pt>
                <c:pt idx="5858">
                  <c:v>348.88424539820431</c:v>
                </c:pt>
                <c:pt idx="5859">
                  <c:v>394.42405510028658</c:v>
                </c:pt>
                <c:pt idx="5860">
                  <c:v>377.65698019367869</c:v>
                </c:pt>
                <c:pt idx="5861">
                  <c:v>338.09163065211061</c:v>
                </c:pt>
                <c:pt idx="5862">
                  <c:v>341.66411102462581</c:v>
                </c:pt>
                <c:pt idx="5863">
                  <c:v>332.0956472465661</c:v>
                </c:pt>
                <c:pt idx="5864">
                  <c:v>341.29566893051782</c:v>
                </c:pt>
                <c:pt idx="5865">
                  <c:v>371.54355069154138</c:v>
                </c:pt>
                <c:pt idx="5866">
                  <c:v>327.16190749336528</c:v>
                </c:pt>
                <c:pt idx="5867">
                  <c:v>313.96205220997803</c:v>
                </c:pt>
                <c:pt idx="5868">
                  <c:v>313.87292144683789</c:v>
                </c:pt>
                <c:pt idx="5869">
                  <c:v>323.06941031971098</c:v>
                </c:pt>
                <c:pt idx="5870">
                  <c:v>311.83377124868258</c:v>
                </c:pt>
                <c:pt idx="5871">
                  <c:v>301.64865434988712</c:v>
                </c:pt>
                <c:pt idx="5872">
                  <c:v>325.00654908782082</c:v>
                </c:pt>
                <c:pt idx="5873">
                  <c:v>380.4061266638397</c:v>
                </c:pt>
                <c:pt idx="5874">
                  <c:v>316.65740181224612</c:v>
                </c:pt>
                <c:pt idx="5875">
                  <c:v>323.450431116228</c:v>
                </c:pt>
                <c:pt idx="5876">
                  <c:v>367.27860478741832</c:v>
                </c:pt>
                <c:pt idx="5877">
                  <c:v>384.97085187905179</c:v>
                </c:pt>
                <c:pt idx="5878">
                  <c:v>371.32502266704051</c:v>
                </c:pt>
                <c:pt idx="5879">
                  <c:v>334.75974909777062</c:v>
                </c:pt>
                <c:pt idx="5880">
                  <c:v>341.29228083605187</c:v>
                </c:pt>
                <c:pt idx="5881">
                  <c:v>322.33920016630378</c:v>
                </c:pt>
                <c:pt idx="5882">
                  <c:v>322.29302369719579</c:v>
                </c:pt>
                <c:pt idx="5883">
                  <c:v>318.99856793831981</c:v>
                </c:pt>
                <c:pt idx="5884">
                  <c:v>320.17450290067882</c:v>
                </c:pt>
                <c:pt idx="5885">
                  <c:v>355.91017763045238</c:v>
                </c:pt>
                <c:pt idx="5886">
                  <c:v>310.39311685557271</c:v>
                </c:pt>
                <c:pt idx="5887">
                  <c:v>309.73381059988708</c:v>
                </c:pt>
                <c:pt idx="5888">
                  <c:v>303.45894262829432</c:v>
                </c:pt>
                <c:pt idx="5889">
                  <c:v>745.147877471936</c:v>
                </c:pt>
                <c:pt idx="5890">
                  <c:v>530.34088764440207</c:v>
                </c:pt>
                <c:pt idx="5891">
                  <c:v>496.51461280986518</c:v>
                </c:pt>
                <c:pt idx="5892">
                  <c:v>554.36559821117669</c:v>
                </c:pt>
                <c:pt idx="5893">
                  <c:v>568.76592234079874</c:v>
                </c:pt>
                <c:pt idx="5894">
                  <c:v>517.51751262308107</c:v>
                </c:pt>
                <c:pt idx="5895">
                  <c:v>443.78516559072602</c:v>
                </c:pt>
                <c:pt idx="5896">
                  <c:v>412.07349759354798</c:v>
                </c:pt>
                <c:pt idx="5897">
                  <c:v>451.49011489860391</c:v>
                </c:pt>
                <c:pt idx="5898">
                  <c:v>476.0106158073595</c:v>
                </c:pt>
                <c:pt idx="5899">
                  <c:v>548.69361655918044</c:v>
                </c:pt>
                <c:pt idx="5900">
                  <c:v>528.19992630774868</c:v>
                </c:pt>
                <c:pt idx="5901">
                  <c:v>497.03437149558579</c:v>
                </c:pt>
                <c:pt idx="5902">
                  <c:v>472.91324979599869</c:v>
                </c:pt>
                <c:pt idx="5903">
                  <c:v>458.18856364328661</c:v>
                </c:pt>
                <c:pt idx="5904">
                  <c:v>474.88391726225342</c:v>
                </c:pt>
                <c:pt idx="5905">
                  <c:v>451.32633589043343</c:v>
                </c:pt>
                <c:pt idx="5906">
                  <c:v>515.34834179955737</c:v>
                </c:pt>
                <c:pt idx="5907">
                  <c:v>943.87141569290634</c:v>
                </c:pt>
                <c:pt idx="5908">
                  <c:v>680.90273666541702</c:v>
                </c:pt>
                <c:pt idx="5909">
                  <c:v>649.55217031986695</c:v>
                </c:pt>
                <c:pt idx="5910">
                  <c:v>603.45938258333388</c:v>
                </c:pt>
                <c:pt idx="5911">
                  <c:v>591.23778159824292</c:v>
                </c:pt>
                <c:pt idx="5912">
                  <c:v>565.85587835995125</c:v>
                </c:pt>
                <c:pt idx="5913">
                  <c:v>545.53343830098925</c:v>
                </c:pt>
                <c:pt idx="5914">
                  <c:v>533.50403300623066</c:v>
                </c:pt>
                <c:pt idx="5915">
                  <c:v>562.68906670474394</c:v>
                </c:pt>
                <c:pt idx="5916">
                  <c:v>575.86005284039925</c:v>
                </c:pt>
                <c:pt idx="5917">
                  <c:v>553.69837569054039</c:v>
                </c:pt>
                <c:pt idx="5918">
                  <c:v>540.64928993129604</c:v>
                </c:pt>
                <c:pt idx="5919">
                  <c:v>529.02317057688037</c:v>
                </c:pt>
                <c:pt idx="5920">
                  <c:v>574.89473076724391</c:v>
                </c:pt>
                <c:pt idx="5921">
                  <c:v>645.09236469518328</c:v>
                </c:pt>
                <c:pt idx="5922">
                  <c:v>603.06415247820223</c:v>
                </c:pt>
                <c:pt idx="5923">
                  <c:v>628.33037241144848</c:v>
                </c:pt>
                <c:pt idx="5924">
                  <c:v>640.19387884823254</c:v>
                </c:pt>
                <c:pt idx="5925">
                  <c:v>653.33559798317197</c:v>
                </c:pt>
                <c:pt idx="5926">
                  <c:v>708.20259772289546</c:v>
                </c:pt>
                <c:pt idx="5927">
                  <c:v>616.8687627193159</c:v>
                </c:pt>
                <c:pt idx="5928">
                  <c:v>534.05690631338223</c:v>
                </c:pt>
                <c:pt idx="5929">
                  <c:v>513.46546713474777</c:v>
                </c:pt>
                <c:pt idx="5930">
                  <c:v>495.31502270257539</c:v>
                </c:pt>
                <c:pt idx="5931">
                  <c:v>503.87066235101298</c:v>
                </c:pt>
                <c:pt idx="5932">
                  <c:v>549.87569020436524</c:v>
                </c:pt>
                <c:pt idx="5933">
                  <c:v>559.46343386381591</c:v>
                </c:pt>
                <c:pt idx="5934">
                  <c:v>578.96772029954695</c:v>
                </c:pt>
                <c:pt idx="5935">
                  <c:v>689.9894255307629</c:v>
                </c:pt>
                <c:pt idx="5936">
                  <c:v>716.19783440753179</c:v>
                </c:pt>
                <c:pt idx="5937">
                  <c:v>867.81210299391046</c:v>
                </c:pt>
                <c:pt idx="5938">
                  <c:v>944.47582980573634</c:v>
                </c:pt>
                <c:pt idx="5939">
                  <c:v>1008.184436087007</c:v>
                </c:pt>
                <c:pt idx="5940">
                  <c:v>947.08020682666802</c:v>
                </c:pt>
                <c:pt idx="5941">
                  <c:v>954.35511816616417</c:v>
                </c:pt>
                <c:pt idx="5942">
                  <c:v>1294.804377417762</c:v>
                </c:pt>
                <c:pt idx="5943">
                  <c:v>1598.799855544024</c:v>
                </c:pt>
                <c:pt idx="5944">
                  <c:v>1511.4582591071351</c:v>
                </c:pt>
                <c:pt idx="5945">
                  <c:v>1199.5498930963549</c:v>
                </c:pt>
                <c:pt idx="5946">
                  <c:v>1187.419450685115</c:v>
                </c:pt>
                <c:pt idx="5947">
                  <c:v>1100.557903147421</c:v>
                </c:pt>
                <c:pt idx="5948">
                  <c:v>1147.343162513893</c:v>
                </c:pt>
                <c:pt idx="5949">
                  <c:v>1141.800252068939</c:v>
                </c:pt>
                <c:pt idx="5950">
                  <c:v>1127.4679582056469</c:v>
                </c:pt>
                <c:pt idx="5951">
                  <c:v>1203.053423491192</c:v>
                </c:pt>
                <c:pt idx="5952">
                  <c:v>1191.103901333174</c:v>
                </c:pt>
                <c:pt idx="5953">
                  <c:v>1195.074778410961</c:v>
                </c:pt>
                <c:pt idx="5954">
                  <c:v>1238.5802352781691</c:v>
                </c:pt>
                <c:pt idx="5955">
                  <c:v>1338.925409327192</c:v>
                </c:pt>
                <c:pt idx="5956">
                  <c:v>1379.5240890431201</c:v>
                </c:pt>
                <c:pt idx="5957">
                  <c:v>1395.736754481336</c:v>
                </c:pt>
                <c:pt idx="5958">
                  <c:v>1442.3092983052491</c:v>
                </c:pt>
                <c:pt idx="5959">
                  <c:v>1502.156410709435</c:v>
                </c:pt>
                <c:pt idx="5960">
                  <c:v>2159.7333116795712</c:v>
                </c:pt>
                <c:pt idx="5961">
                  <c:v>2114.544262987059</c:v>
                </c:pt>
                <c:pt idx="5962">
                  <c:v>1749.4809152105711</c:v>
                </c:pt>
                <c:pt idx="5963">
                  <c:v>1616.640434435639</c:v>
                </c:pt>
                <c:pt idx="5964">
                  <c:v>1542.2465199597721</c:v>
                </c:pt>
                <c:pt idx="5965">
                  <c:v>1747.622651374654</c:v>
                </c:pt>
                <c:pt idx="5966">
                  <c:v>1874.999607240135</c:v>
                </c:pt>
                <c:pt idx="5967">
                  <c:v>1953.187144185468</c:v>
                </c:pt>
                <c:pt idx="5968">
                  <c:v>1912.8787486350141</c:v>
                </c:pt>
                <c:pt idx="5969">
                  <c:v>1793.273453503193</c:v>
                </c:pt>
                <c:pt idx="5970">
                  <c:v>1681.9053644402709</c:v>
                </c:pt>
                <c:pt idx="5971">
                  <c:v>1632.5069682161729</c:v>
                </c:pt>
                <c:pt idx="5972">
                  <c:v>1588.5503394739651</c:v>
                </c:pt>
                <c:pt idx="5973">
                  <c:v>1478.815129249487</c:v>
                </c:pt>
                <c:pt idx="5974">
                  <c:v>1438.4567616486199</c:v>
                </c:pt>
                <c:pt idx="5975">
                  <c:v>1350.8922355953021</c:v>
                </c:pt>
                <c:pt idx="5976">
                  <c:v>1340.5899705477109</c:v>
                </c:pt>
                <c:pt idx="5977">
                  <c:v>1333.4143850913861</c:v>
                </c:pt>
                <c:pt idx="5978">
                  <c:v>1347.0061222178169</c:v>
                </c:pt>
                <c:pt idx="5979">
                  <c:v>1527.766332442294</c:v>
                </c:pt>
                <c:pt idx="5980">
                  <c:v>1605.724161971438</c:v>
                </c:pt>
                <c:pt idx="5981">
                  <c:v>1667.6408938049531</c:v>
                </c:pt>
                <c:pt idx="5982">
                  <c:v>1836.724849121453</c:v>
                </c:pt>
                <c:pt idx="5983">
                  <c:v>1774.513237985798</c:v>
                </c:pt>
                <c:pt idx="5984">
                  <c:v>1817.617681345173</c:v>
                </c:pt>
                <c:pt idx="5985">
                  <c:v>1678.9886069164761</c:v>
                </c:pt>
                <c:pt idx="5986">
                  <c:v>1627.213511666097</c:v>
                </c:pt>
                <c:pt idx="5987">
                  <c:v>1660.8229089881579</c:v>
                </c:pt>
                <c:pt idx="5988">
                  <c:v>1778.569680076643</c:v>
                </c:pt>
                <c:pt idx="5989">
                  <c:v>1964.9676874538741</c:v>
                </c:pt>
                <c:pt idx="5990">
                  <c:v>1936.5144472873051</c:v>
                </c:pt>
                <c:pt idx="5991">
                  <c:v>1992.913205224469</c:v>
                </c:pt>
                <c:pt idx="5992">
                  <c:v>1962.7835106534189</c:v>
                </c:pt>
                <c:pt idx="5993">
                  <c:v>1823.874212096521</c:v>
                </c:pt>
                <c:pt idx="5994">
                  <c:v>1655.8251878432379</c:v>
                </c:pt>
                <c:pt idx="5995">
                  <c:v>1704.54068146331</c:v>
                </c:pt>
                <c:pt idx="5996">
                  <c:v>1660.802382221817</c:v>
                </c:pt>
                <c:pt idx="5997">
                  <c:v>1664.348457017976</c:v>
                </c:pt>
                <c:pt idx="5998">
                  <c:v>1519.1561387657871</c:v>
                </c:pt>
                <c:pt idx="5999">
                  <c:v>1505.803035125499</c:v>
                </c:pt>
                <c:pt idx="6000">
                  <c:v>1407.758208647442</c:v>
                </c:pt>
                <c:pt idx="6001">
                  <c:v>1522.0263370615669</c:v>
                </c:pt>
                <c:pt idx="6002">
                  <c:v>1562.4324595310329</c:v>
                </c:pt>
                <c:pt idx="6003">
                  <c:v>1528.266826016461</c:v>
                </c:pt>
                <c:pt idx="6004">
                  <c:v>1529.1408684078019</c:v>
                </c:pt>
                <c:pt idx="6005">
                  <c:v>1615.199675942969</c:v>
                </c:pt>
                <c:pt idx="6006">
                  <c:v>1667.3315772565629</c:v>
                </c:pt>
                <c:pt idx="6007">
                  <c:v>1678.4605085691051</c:v>
                </c:pt>
                <c:pt idx="6008">
                  <c:v>1595.0790097633021</c:v>
                </c:pt>
                <c:pt idx="6009">
                  <c:v>1578.2592277828021</c:v>
                </c:pt>
                <c:pt idx="6010">
                  <c:v>1432.5711500252651</c:v>
                </c:pt>
                <c:pt idx="6011">
                  <c:v>1357.873555448529</c:v>
                </c:pt>
                <c:pt idx="6012">
                  <c:v>1362.3342981172041</c:v>
                </c:pt>
                <c:pt idx="6013">
                  <c:v>1382.5920589020329</c:v>
                </c:pt>
                <c:pt idx="6014">
                  <c:v>1434.4021250480071</c:v>
                </c:pt>
                <c:pt idx="6015">
                  <c:v>1514.7742517408551</c:v>
                </c:pt>
                <c:pt idx="6016">
                  <c:v>1606.4395779980141</c:v>
                </c:pt>
                <c:pt idx="6017">
                  <c:v>1640.7059150225259</c:v>
                </c:pt>
                <c:pt idx="6018">
                  <c:v>1729.8394655719269</c:v>
                </c:pt>
                <c:pt idx="6019">
                  <c:v>1676.0396742107409</c:v>
                </c:pt>
                <c:pt idx="6020">
                  <c:v>1661.114666658518</c:v>
                </c:pt>
                <c:pt idx="6021">
                  <c:v>1554.168761631144</c:v>
                </c:pt>
                <c:pt idx="6022">
                  <c:v>1611.8668848026809</c:v>
                </c:pt>
                <c:pt idx="6023">
                  <c:v>1788.59082135781</c:v>
                </c:pt>
                <c:pt idx="6024">
                  <c:v>1908.677103395165</c:v>
                </c:pt>
                <c:pt idx="6025">
                  <c:v>1983.626216790128</c:v>
                </c:pt>
                <c:pt idx="6026">
                  <c:v>2169.366047067248</c:v>
                </c:pt>
                <c:pt idx="6027">
                  <c:v>2294.8561144139449</c:v>
                </c:pt>
                <c:pt idx="6028">
                  <c:v>2301.2242386440671</c:v>
                </c:pt>
                <c:pt idx="6029">
                  <c:v>2127.325597463559</c:v>
                </c:pt>
                <c:pt idx="6030">
                  <c:v>2184.374208916347</c:v>
                </c:pt>
                <c:pt idx="6031">
                  <c:v>2255.1527041439831</c:v>
                </c:pt>
                <c:pt idx="6032">
                  <c:v>2280.6575869564831</c:v>
                </c:pt>
                <c:pt idx="6033">
                  <c:v>2192.112695436942</c:v>
                </c:pt>
                <c:pt idx="6034">
                  <c:v>2124.7820024625062</c:v>
                </c:pt>
                <c:pt idx="6035">
                  <c:v>2144.3619042288469</c:v>
                </c:pt>
                <c:pt idx="6036">
                  <c:v>2318.6214369682748</c:v>
                </c:pt>
                <c:pt idx="6037">
                  <c:v>2552.5610155525469</c:v>
                </c:pt>
                <c:pt idx="6038">
                  <c:v>2713.68505972202</c:v>
                </c:pt>
                <c:pt idx="6039">
                  <c:v>2605.1664141147098</c:v>
                </c:pt>
                <c:pt idx="6040">
                  <c:v>2449.745819231794</c:v>
                </c:pt>
                <c:pt idx="6041">
                  <c:v>2556.0507839683578</c:v>
                </c:pt>
                <c:pt idx="6042">
                  <c:v>2349.206046631979</c:v>
                </c:pt>
                <c:pt idx="6043">
                  <c:v>2147.5129898492141</c:v>
                </c:pt>
                <c:pt idx="6044">
                  <c:v>2152.743186509002</c:v>
                </c:pt>
                <c:pt idx="6045">
                  <c:v>2040.3544336722871</c:v>
                </c:pt>
                <c:pt idx="6046">
                  <c:v>1986.403489389942</c:v>
                </c:pt>
                <c:pt idx="6047">
                  <c:v>1996.4562645596691</c:v>
                </c:pt>
                <c:pt idx="6048">
                  <c:v>1911.698857935681</c:v>
                </c:pt>
                <c:pt idx="6049">
                  <c:v>1882.044640244264</c:v>
                </c:pt>
                <c:pt idx="6050">
                  <c:v>1763.1198029419991</c:v>
                </c:pt>
                <c:pt idx="6051">
                  <c:v>1707.09540783334</c:v>
                </c:pt>
                <c:pt idx="6052">
                  <c:v>1725.5595651025451</c:v>
                </c:pt>
                <c:pt idx="6053">
                  <c:v>1609.7237703840899</c:v>
                </c:pt>
                <c:pt idx="6054">
                  <c:v>1464.7821566041889</c:v>
                </c:pt>
                <c:pt idx="6055">
                  <c:v>1447.7743934134869</c:v>
                </c:pt>
                <c:pt idx="6056">
                  <c:v>1386.9420132955629</c:v>
                </c:pt>
                <c:pt idx="6057">
                  <c:v>1423.409747381859</c:v>
                </c:pt>
                <c:pt idx="6058">
                  <c:v>1463.4686810040371</c:v>
                </c:pt>
                <c:pt idx="6059">
                  <c:v>1462.1710636240671</c:v>
                </c:pt>
                <c:pt idx="6060">
                  <c:v>1400.6092481801661</c:v>
                </c:pt>
                <c:pt idx="6061">
                  <c:v>1461.080262265408</c:v>
                </c:pt>
                <c:pt idx="6062">
                  <c:v>1543.435706768651</c:v>
                </c:pt>
                <c:pt idx="6063">
                  <c:v>1412.6234097799379</c:v>
                </c:pt>
                <c:pt idx="6064">
                  <c:v>1410.6030588910819</c:v>
                </c:pt>
                <c:pt idx="6065">
                  <c:v>1349.0750937017719</c:v>
                </c:pt>
                <c:pt idx="6066">
                  <c:v>1293.0620410067761</c:v>
                </c:pt>
                <c:pt idx="6067">
                  <c:v>1232.4607909105409</c:v>
                </c:pt>
                <c:pt idx="6068">
                  <c:v>1177.7827924787271</c:v>
                </c:pt>
                <c:pt idx="6069">
                  <c:v>1162.4180952131021</c:v>
                </c:pt>
                <c:pt idx="6070">
                  <c:v>1272.5942821925489</c:v>
                </c:pt>
                <c:pt idx="6071">
                  <c:v>1394.7856547188701</c:v>
                </c:pt>
                <c:pt idx="6072">
                  <c:v>1403.5737411375439</c:v>
                </c:pt>
                <c:pt idx="6073">
                  <c:v>1322.7186464645749</c:v>
                </c:pt>
                <c:pt idx="6074">
                  <c:v>1212.0119423881781</c:v>
                </c:pt>
                <c:pt idx="6075">
                  <c:v>1195.178907107264</c:v>
                </c:pt>
                <c:pt idx="6076">
                  <c:v>1225.0442595358779</c:v>
                </c:pt>
                <c:pt idx="6077">
                  <c:v>1194.9097375703291</c:v>
                </c:pt>
                <c:pt idx="6078">
                  <c:v>1204.9666612059841</c:v>
                </c:pt>
                <c:pt idx="6079">
                  <c:v>1146.664632746795</c:v>
                </c:pt>
                <c:pt idx="6080">
                  <c:v>1117.8898773685939</c:v>
                </c:pt>
                <c:pt idx="6081">
                  <c:v>1101.7468906271019</c:v>
                </c:pt>
                <c:pt idx="6082">
                  <c:v>1029.470575154772</c:v>
                </c:pt>
                <c:pt idx="6083">
                  <c:v>917.76530508549195</c:v>
                </c:pt>
                <c:pt idx="6084">
                  <c:v>914.44828350488194</c:v>
                </c:pt>
                <c:pt idx="6085">
                  <c:v>886.6093490165905</c:v>
                </c:pt>
                <c:pt idx="6086">
                  <c:v>830.87479364123249</c:v>
                </c:pt>
                <c:pt idx="6087">
                  <c:v>857.98639385644458</c:v>
                </c:pt>
                <c:pt idx="6088">
                  <c:v>859.03678544379306</c:v>
                </c:pt>
                <c:pt idx="6089">
                  <c:v>854.81190847645405</c:v>
                </c:pt>
                <c:pt idx="6090">
                  <c:v>852.79922456557176</c:v>
                </c:pt>
                <c:pt idx="6091">
                  <c:v>959.31592941184795</c:v>
                </c:pt>
                <c:pt idx="6092">
                  <c:v>945.76462101056768</c:v>
                </c:pt>
                <c:pt idx="6093">
                  <c:v>937.40850801802219</c:v>
                </c:pt>
                <c:pt idx="6094">
                  <c:v>931.9847381980677</c:v>
                </c:pt>
                <c:pt idx="6095">
                  <c:v>962.04298935614906</c:v>
                </c:pt>
                <c:pt idx="6096">
                  <c:v>893.45384012034219</c:v>
                </c:pt>
                <c:pt idx="6097">
                  <c:v>858.62653908976654</c:v>
                </c:pt>
                <c:pt idx="6098">
                  <c:v>885.12076291504877</c:v>
                </c:pt>
                <c:pt idx="6099">
                  <c:v>851.50262422895969</c:v>
                </c:pt>
                <c:pt idx="6100">
                  <c:v>883.39554222613776</c:v>
                </c:pt>
                <c:pt idx="6101">
                  <c:v>831.18979239017938</c:v>
                </c:pt>
                <c:pt idx="6102">
                  <c:v>755.02053659861133</c:v>
                </c:pt>
                <c:pt idx="6103">
                  <c:v>718.17411293452801</c:v>
                </c:pt>
                <c:pt idx="6104">
                  <c:v>658.71360685425532</c:v>
                </c:pt>
                <c:pt idx="6105">
                  <c:v>630.42007400764169</c:v>
                </c:pt>
                <c:pt idx="6106">
                  <c:v>642.25160629653567</c:v>
                </c:pt>
                <c:pt idx="6107">
                  <c:v>661.87095596824201</c:v>
                </c:pt>
                <c:pt idx="6108">
                  <c:v>664.48189940963789</c:v>
                </c:pt>
                <c:pt idx="6109">
                  <c:v>679.88041416852423</c:v>
                </c:pt>
                <c:pt idx="6110">
                  <c:v>667.66419471645236</c:v>
                </c:pt>
                <c:pt idx="6111">
                  <c:v>673.27229568732923</c:v>
                </c:pt>
                <c:pt idx="6112">
                  <c:v>629.07367379527238</c:v>
                </c:pt>
                <c:pt idx="6113">
                  <c:v>614.03770690216254</c:v>
                </c:pt>
                <c:pt idx="6114">
                  <c:v>576.54712623241448</c:v>
                </c:pt>
                <c:pt idx="6115">
                  <c:v>557.99974849519674</c:v>
                </c:pt>
                <c:pt idx="6116">
                  <c:v>494.89595756869949</c:v>
                </c:pt>
                <c:pt idx="6117">
                  <c:v>489.89257076082168</c:v>
                </c:pt>
                <c:pt idx="6118">
                  <c:v>586.8180815314372</c:v>
                </c:pt>
                <c:pt idx="6119">
                  <c:v>544.29935192880077</c:v>
                </c:pt>
                <c:pt idx="6120">
                  <c:v>467.34698424591261</c:v>
                </c:pt>
                <c:pt idx="6121">
                  <c:v>462.01207582899679</c:v>
                </c:pt>
                <c:pt idx="6122">
                  <c:v>462.24981097387558</c:v>
                </c:pt>
                <c:pt idx="6123">
                  <c:v>478.4943547551465</c:v>
                </c:pt>
                <c:pt idx="6124">
                  <c:v>469.90022424517588</c:v>
                </c:pt>
                <c:pt idx="6125">
                  <c:v>488.95847716064941</c:v>
                </c:pt>
                <c:pt idx="6126">
                  <c:v>527.31538537798838</c:v>
                </c:pt>
                <c:pt idx="6127">
                  <c:v>497.97839855447512</c:v>
                </c:pt>
                <c:pt idx="6128">
                  <c:v>462.94063497883502</c:v>
                </c:pt>
                <c:pt idx="6129">
                  <c:v>453.11570372314941</c:v>
                </c:pt>
                <c:pt idx="6130">
                  <c:v>395.58604159956042</c:v>
                </c:pt>
                <c:pt idx="6131">
                  <c:v>376.55636999905101</c:v>
                </c:pt>
                <c:pt idx="6132">
                  <c:v>399.08039022526589</c:v>
                </c:pt>
                <c:pt idx="6133">
                  <c:v>427.1631633740613</c:v>
                </c:pt>
                <c:pt idx="6134">
                  <c:v>404.2194870974231</c:v>
                </c:pt>
                <c:pt idx="6135">
                  <c:v>421.6308618016115</c:v>
                </c:pt>
                <c:pt idx="6136">
                  <c:v>389.22664314784629</c:v>
                </c:pt>
                <c:pt idx="6137">
                  <c:v>357.82188513576972</c:v>
                </c:pt>
                <c:pt idx="6138">
                  <c:v>365.27475105800261</c:v>
                </c:pt>
                <c:pt idx="6139">
                  <c:v>392.12770740850158</c:v>
                </c:pt>
                <c:pt idx="6140">
                  <c:v>358.7062745917375</c:v>
                </c:pt>
                <c:pt idx="6141">
                  <c:v>332.07883864570908</c:v>
                </c:pt>
                <c:pt idx="6142">
                  <c:v>366.6366945136125</c:v>
                </c:pt>
                <c:pt idx="6143">
                  <c:v>326.07936675933792</c:v>
                </c:pt>
                <c:pt idx="6144">
                  <c:v>349.52787252247799</c:v>
                </c:pt>
                <c:pt idx="6145">
                  <c:v>329.80483464322418</c:v>
                </c:pt>
                <c:pt idx="6146">
                  <c:v>306.17904391630378</c:v>
                </c:pt>
                <c:pt idx="6147">
                  <c:v>319.11409255195912</c:v>
                </c:pt>
                <c:pt idx="6148">
                  <c:v>277.30116947949892</c:v>
                </c:pt>
                <c:pt idx="6149">
                  <c:v>309.3966623548568</c:v>
                </c:pt>
                <c:pt idx="6150">
                  <c:v>285.1882594194837</c:v>
                </c:pt>
                <c:pt idx="6151">
                  <c:v>332.40910581757367</c:v>
                </c:pt>
                <c:pt idx="6152">
                  <c:v>375.97406714001312</c:v>
                </c:pt>
                <c:pt idx="6153">
                  <c:v>370.68748266735679</c:v>
                </c:pt>
                <c:pt idx="6154">
                  <c:v>364.85670874157557</c:v>
                </c:pt>
                <c:pt idx="6155">
                  <c:v>319.62307837048178</c:v>
                </c:pt>
                <c:pt idx="6156">
                  <c:v>315.85722143688798</c:v>
                </c:pt>
                <c:pt idx="6157">
                  <c:v>332.2869211439193</c:v>
                </c:pt>
                <c:pt idx="6158">
                  <c:v>313.43112328524978</c:v>
                </c:pt>
                <c:pt idx="6159">
                  <c:v>321.28672808035589</c:v>
                </c:pt>
                <c:pt idx="6160">
                  <c:v>299.0436494670746</c:v>
                </c:pt>
                <c:pt idx="6161">
                  <c:v>288.86525414462483</c:v>
                </c:pt>
                <c:pt idx="6162">
                  <c:v>293.48553452140419</c:v>
                </c:pt>
                <c:pt idx="6163">
                  <c:v>281.15277807751312</c:v>
                </c:pt>
                <c:pt idx="6164">
                  <c:v>284.7044653779364</c:v>
                </c:pt>
                <c:pt idx="6165">
                  <c:v>289.28304701713989</c:v>
                </c:pt>
                <c:pt idx="6166">
                  <c:v>289.4699226907839</c:v>
                </c:pt>
                <c:pt idx="6167">
                  <c:v>313.57496275116739</c:v>
                </c:pt>
                <c:pt idx="6168">
                  <c:v>296.941066555497</c:v>
                </c:pt>
                <c:pt idx="6169">
                  <c:v>293.31972368582461</c:v>
                </c:pt>
                <c:pt idx="6170">
                  <c:v>292.55330073092028</c:v>
                </c:pt>
                <c:pt idx="6171">
                  <c:v>285.17366205904528</c:v>
                </c:pt>
                <c:pt idx="6172">
                  <c:v>281.2667528793578</c:v>
                </c:pt>
                <c:pt idx="6173">
                  <c:v>275.76184838290612</c:v>
                </c:pt>
                <c:pt idx="6174">
                  <c:v>284.88943402459461</c:v>
                </c:pt>
                <c:pt idx="6175">
                  <c:v>305.57155249157557</c:v>
                </c:pt>
                <c:pt idx="6176">
                  <c:v>299.5795729922811</c:v>
                </c:pt>
                <c:pt idx="6177">
                  <c:v>295.50697504732648</c:v>
                </c:pt>
                <c:pt idx="6178">
                  <c:v>296.78211157360681</c:v>
                </c:pt>
                <c:pt idx="6179">
                  <c:v>306.52333696707461</c:v>
                </c:pt>
                <c:pt idx="6180">
                  <c:v>304.19743862580953</c:v>
                </c:pt>
                <c:pt idx="6181">
                  <c:v>294.31662133212478</c:v>
                </c:pt>
                <c:pt idx="6182">
                  <c:v>294.8816703527196</c:v>
                </c:pt>
                <c:pt idx="6183">
                  <c:v>299.53869887260868</c:v>
                </c:pt>
                <c:pt idx="6184">
                  <c:v>302.90922563894958</c:v>
                </c:pt>
                <c:pt idx="6185">
                  <c:v>286.28773724725079</c:v>
                </c:pt>
                <c:pt idx="6186">
                  <c:v>291.43628685946862</c:v>
                </c:pt>
                <c:pt idx="6187">
                  <c:v>294.24810824476589</c:v>
                </c:pt>
                <c:pt idx="6188">
                  <c:v>286.98158490350079</c:v>
                </c:pt>
                <c:pt idx="6189">
                  <c:v>272.07416302850078</c:v>
                </c:pt>
                <c:pt idx="6190">
                  <c:v>298.49811274263902</c:v>
                </c:pt>
                <c:pt idx="6191">
                  <c:v>291.14943158318829</c:v>
                </c:pt>
                <c:pt idx="6192">
                  <c:v>293.06453392978108</c:v>
                </c:pt>
                <c:pt idx="6193">
                  <c:v>300.23189232821858</c:v>
                </c:pt>
                <c:pt idx="6194">
                  <c:v>288.70496361728112</c:v>
                </c:pt>
                <c:pt idx="6195">
                  <c:v>290.47664828382841</c:v>
                </c:pt>
                <c:pt idx="6196">
                  <c:v>297.94719994540611</c:v>
                </c:pt>
                <c:pt idx="6197">
                  <c:v>300.86906498731139</c:v>
                </c:pt>
                <c:pt idx="6198">
                  <c:v>293.92626263787582</c:v>
                </c:pt>
                <c:pt idx="6199">
                  <c:v>295.93006127353112</c:v>
                </c:pt>
                <c:pt idx="6200">
                  <c:v>292.25146019931231</c:v>
                </c:pt>
                <c:pt idx="6201">
                  <c:v>303.16687719860681</c:v>
                </c:pt>
                <c:pt idx="6202">
                  <c:v>317.70178609669682</c:v>
                </c:pt>
                <c:pt idx="6203">
                  <c:v>301.67897211763898</c:v>
                </c:pt>
                <c:pt idx="6204">
                  <c:v>296.99380639071859</c:v>
                </c:pt>
                <c:pt idx="6205">
                  <c:v>303.50852534029531</c:v>
                </c:pt>
                <c:pt idx="6206">
                  <c:v>309.6182344280121</c:v>
                </c:pt>
                <c:pt idx="6207">
                  <c:v>289.59215619256332</c:v>
                </c:pt>
                <c:pt idx="6208">
                  <c:v>280.5454575512224</c:v>
                </c:pt>
                <c:pt idx="6209">
                  <c:v>291.01133118972052</c:v>
                </c:pt>
                <c:pt idx="6210">
                  <c:v>286.3820343147205</c:v>
                </c:pt>
                <c:pt idx="6211">
                  <c:v>287.49047660129821</c:v>
                </c:pt>
                <c:pt idx="6212">
                  <c:v>287.34501761692309</c:v>
                </c:pt>
                <c:pt idx="6213">
                  <c:v>327.76941706652059</c:v>
                </c:pt>
                <c:pt idx="6214">
                  <c:v>349.9840862256238</c:v>
                </c:pt>
                <c:pt idx="6215">
                  <c:v>422.6310306184173</c:v>
                </c:pt>
                <c:pt idx="6216">
                  <c:v>413.09990814895139</c:v>
                </c:pt>
                <c:pt idx="6217">
                  <c:v>407.47599955378001</c:v>
                </c:pt>
                <c:pt idx="6218">
                  <c:v>397.99145413651678</c:v>
                </c:pt>
                <c:pt idx="6219">
                  <c:v>377.58127218586628</c:v>
                </c:pt>
                <c:pt idx="6220">
                  <c:v>367.85234200297788</c:v>
                </c:pt>
                <c:pt idx="6221">
                  <c:v>369.45236143799309</c:v>
                </c:pt>
                <c:pt idx="6222">
                  <c:v>380.91438761271093</c:v>
                </c:pt>
                <c:pt idx="6223">
                  <c:v>393.21363977251963</c:v>
                </c:pt>
                <c:pt idx="6224">
                  <c:v>367.83627032186911</c:v>
                </c:pt>
                <c:pt idx="6225">
                  <c:v>335.26712664251869</c:v>
                </c:pt>
                <c:pt idx="6226">
                  <c:v>348.66751903528098</c:v>
                </c:pt>
                <c:pt idx="6227">
                  <c:v>343.74697733179812</c:v>
                </c:pt>
                <c:pt idx="6228">
                  <c:v>355.31217685346661</c:v>
                </c:pt>
                <c:pt idx="6229">
                  <c:v>377.38725861022613</c:v>
                </c:pt>
                <c:pt idx="6230">
                  <c:v>428.62844947460201</c:v>
                </c:pt>
                <c:pt idx="6231">
                  <c:v>397.31602191137563</c:v>
                </c:pt>
                <c:pt idx="6232">
                  <c:v>416.32800102573083</c:v>
                </c:pt>
                <c:pt idx="6233">
                  <c:v>435.57435514008591</c:v>
                </c:pt>
                <c:pt idx="6234">
                  <c:v>446.87937174875537</c:v>
                </c:pt>
                <c:pt idx="6235">
                  <c:v>420.84456146926402</c:v>
                </c:pt>
                <c:pt idx="6236">
                  <c:v>461.86272762376569</c:v>
                </c:pt>
                <c:pt idx="6237">
                  <c:v>493.09940557903849</c:v>
                </c:pt>
                <c:pt idx="6238">
                  <c:v>420.4626816826862</c:v>
                </c:pt>
                <c:pt idx="6239">
                  <c:v>422.54454653212179</c:v>
                </c:pt>
                <c:pt idx="6240">
                  <c:v>420.13492064468721</c:v>
                </c:pt>
                <c:pt idx="6241">
                  <c:v>424.42695443232827</c:v>
                </c:pt>
                <c:pt idx="6242">
                  <c:v>420.81220287835669</c:v>
                </c:pt>
                <c:pt idx="6243">
                  <c:v>431.4383249628832</c:v>
                </c:pt>
                <c:pt idx="6244">
                  <c:v>403.70808734106311</c:v>
                </c:pt>
                <c:pt idx="6245">
                  <c:v>403.76228158076577</c:v>
                </c:pt>
                <c:pt idx="6246">
                  <c:v>411.27584086237368</c:v>
                </c:pt>
                <c:pt idx="6247">
                  <c:v>402.08318499731308</c:v>
                </c:pt>
                <c:pt idx="6248">
                  <c:v>407.24487885207651</c:v>
                </c:pt>
                <c:pt idx="6249">
                  <c:v>348.90146951929808</c:v>
                </c:pt>
                <c:pt idx="6250">
                  <c:v>411.48251585953102</c:v>
                </c:pt>
                <c:pt idx="6251">
                  <c:v>460.19614870756601</c:v>
                </c:pt>
                <c:pt idx="6252">
                  <c:v>485.45891806766718</c:v>
                </c:pt>
                <c:pt idx="6253">
                  <c:v>536.29601957657439</c:v>
                </c:pt>
                <c:pt idx="6254">
                  <c:v>458.77187839933009</c:v>
                </c:pt>
                <c:pt idx="6255">
                  <c:v>454.15241139577148</c:v>
                </c:pt>
                <c:pt idx="6256">
                  <c:v>429.80032318801398</c:v>
                </c:pt>
                <c:pt idx="6257">
                  <c:v>513.52609914509708</c:v>
                </c:pt>
                <c:pt idx="6258">
                  <c:v>530.38989935604502</c:v>
                </c:pt>
                <c:pt idx="6259">
                  <c:v>591.35158807482628</c:v>
                </c:pt>
                <c:pt idx="6260">
                  <c:v>504.25865079956782</c:v>
                </c:pt>
                <c:pt idx="6261">
                  <c:v>454.60472527148738</c:v>
                </c:pt>
                <c:pt idx="6262">
                  <c:v>415.65619750015588</c:v>
                </c:pt>
                <c:pt idx="6263">
                  <c:v>426.94432680555929</c:v>
                </c:pt>
                <c:pt idx="6264">
                  <c:v>418.90206606337188</c:v>
                </c:pt>
                <c:pt idx="6265">
                  <c:v>401.58809720292311</c:v>
                </c:pt>
                <c:pt idx="6266">
                  <c:v>398.91263156797322</c:v>
                </c:pt>
                <c:pt idx="6267">
                  <c:v>363.57291904096661</c:v>
                </c:pt>
                <c:pt idx="6268">
                  <c:v>323.87904214854137</c:v>
                </c:pt>
                <c:pt idx="6269">
                  <c:v>341.1074424500386</c:v>
                </c:pt>
                <c:pt idx="6270">
                  <c:v>338.68735015777543</c:v>
                </c:pt>
                <c:pt idx="6271">
                  <c:v>360.14567631543639</c:v>
                </c:pt>
                <c:pt idx="6272">
                  <c:v>425.63884600546288</c:v>
                </c:pt>
                <c:pt idx="6273">
                  <c:v>519.62725158508204</c:v>
                </c:pt>
                <c:pt idx="6274">
                  <c:v>530.3115817736558</c:v>
                </c:pt>
                <c:pt idx="6275">
                  <c:v>1013.543055715332</c:v>
                </c:pt>
                <c:pt idx="6276">
                  <c:v>869.81798390629729</c:v>
                </c:pt>
                <c:pt idx="6277">
                  <c:v>688.54998687210082</c:v>
                </c:pt>
                <c:pt idx="6278">
                  <c:v>615.84738885607624</c:v>
                </c:pt>
                <c:pt idx="6279">
                  <c:v>565.30062210852986</c:v>
                </c:pt>
                <c:pt idx="6280">
                  <c:v>548.26627569622599</c:v>
                </c:pt>
                <c:pt idx="6281">
                  <c:v>533.53288593023262</c:v>
                </c:pt>
                <c:pt idx="6282">
                  <c:v>503.53093601651773</c:v>
                </c:pt>
                <c:pt idx="6283">
                  <c:v>477.56640161593242</c:v>
                </c:pt>
                <c:pt idx="6284">
                  <c:v>458.57719086379518</c:v>
                </c:pt>
                <c:pt idx="6285">
                  <c:v>544.43978595723922</c:v>
                </c:pt>
                <c:pt idx="6286">
                  <c:v>556.69525245830266</c:v>
                </c:pt>
                <c:pt idx="6287">
                  <c:v>582.04920448207736</c:v>
                </c:pt>
                <c:pt idx="6288">
                  <c:v>573.00635378569098</c:v>
                </c:pt>
                <c:pt idx="6289">
                  <c:v>589.16268200692582</c:v>
                </c:pt>
                <c:pt idx="6290">
                  <c:v>566.0916778797781</c:v>
                </c:pt>
                <c:pt idx="6291">
                  <c:v>553.37055168231791</c:v>
                </c:pt>
                <c:pt idx="6292">
                  <c:v>538.26925773700543</c:v>
                </c:pt>
                <c:pt idx="6293">
                  <c:v>622.05631491566066</c:v>
                </c:pt>
                <c:pt idx="6294">
                  <c:v>590.03091529491439</c:v>
                </c:pt>
                <c:pt idx="6295">
                  <c:v>666.96408645362851</c:v>
                </c:pt>
                <c:pt idx="6296">
                  <c:v>647.43985228531221</c:v>
                </c:pt>
                <c:pt idx="6297">
                  <c:v>569.64399673454136</c:v>
                </c:pt>
                <c:pt idx="6298">
                  <c:v>524.28288335705656</c:v>
                </c:pt>
                <c:pt idx="6299">
                  <c:v>601.85227117703187</c:v>
                </c:pt>
                <c:pt idx="6300">
                  <c:v>633.40583514898265</c:v>
                </c:pt>
                <c:pt idx="6301">
                  <c:v>616.16340350835765</c:v>
                </c:pt>
                <c:pt idx="6302">
                  <c:v>607.9608813076967</c:v>
                </c:pt>
                <c:pt idx="6303">
                  <c:v>657.63795602183495</c:v>
                </c:pt>
                <c:pt idx="6304">
                  <c:v>598.60546636486902</c:v>
                </c:pt>
                <c:pt idx="6305">
                  <c:v>584.10413612270236</c:v>
                </c:pt>
                <c:pt idx="6306">
                  <c:v>624.75660403501661</c:v>
                </c:pt>
                <c:pt idx="6307">
                  <c:v>694.84358539830828</c:v>
                </c:pt>
                <c:pt idx="6308">
                  <c:v>736.11833933298624</c:v>
                </c:pt>
                <c:pt idx="6309">
                  <c:v>906.87418105110351</c:v>
                </c:pt>
                <c:pt idx="6310">
                  <c:v>784.04880567711507</c:v>
                </c:pt>
                <c:pt idx="6311">
                  <c:v>913.49537149500509</c:v>
                </c:pt>
                <c:pt idx="6312">
                  <c:v>911.72959293958093</c:v>
                </c:pt>
                <c:pt idx="6313">
                  <c:v>839.30316230068331</c:v>
                </c:pt>
                <c:pt idx="6314">
                  <c:v>808.67995143099017</c:v>
                </c:pt>
                <c:pt idx="6315">
                  <c:v>847.71735923496169</c:v>
                </c:pt>
                <c:pt idx="6316">
                  <c:v>884.93369433477585</c:v>
                </c:pt>
                <c:pt idx="6317">
                  <c:v>923.48018866787083</c:v>
                </c:pt>
                <c:pt idx="6318">
                  <c:v>865.6026640613386</c:v>
                </c:pt>
                <c:pt idx="6319">
                  <c:v>910.48003078187821</c:v>
                </c:pt>
                <c:pt idx="6320">
                  <c:v>947.4999900833858</c:v>
                </c:pt>
                <c:pt idx="6321">
                  <c:v>1024.839509546829</c:v>
                </c:pt>
                <c:pt idx="6322">
                  <c:v>1003.105654145886</c:v>
                </c:pt>
                <c:pt idx="6323">
                  <c:v>956.41752981952982</c:v>
                </c:pt>
                <c:pt idx="6324">
                  <c:v>1014.7116714068781</c:v>
                </c:pt>
                <c:pt idx="6325">
                  <c:v>1020.9049316821061</c:v>
                </c:pt>
                <c:pt idx="6326">
                  <c:v>1042.579706495321</c:v>
                </c:pt>
                <c:pt idx="6327">
                  <c:v>1020.421218434969</c:v>
                </c:pt>
                <c:pt idx="6328">
                  <c:v>988.46080808624947</c:v>
                </c:pt>
                <c:pt idx="6329">
                  <c:v>997.69937234690485</c:v>
                </c:pt>
                <c:pt idx="6330">
                  <c:v>1129.517639693182</c:v>
                </c:pt>
                <c:pt idx="6331">
                  <c:v>1139.387736964492</c:v>
                </c:pt>
                <c:pt idx="6332">
                  <c:v>1129.132017002818</c:v>
                </c:pt>
                <c:pt idx="6333">
                  <c:v>1094.14717508128</c:v>
                </c:pt>
                <c:pt idx="6334">
                  <c:v>1084.3745188312801</c:v>
                </c:pt>
                <c:pt idx="6335">
                  <c:v>1084.7436594562801</c:v>
                </c:pt>
                <c:pt idx="6336">
                  <c:v>1141.80975282134</c:v>
                </c:pt>
                <c:pt idx="6337">
                  <c:v>1147.2789612283059</c:v>
                </c:pt>
                <c:pt idx="6338">
                  <c:v>1095.66805023437</c:v>
                </c:pt>
                <c:pt idx="6339">
                  <c:v>1167.2891998835451</c:v>
                </c:pt>
                <c:pt idx="6340">
                  <c:v>1236.013745179408</c:v>
                </c:pt>
                <c:pt idx="6341">
                  <c:v>1340.3295373957569</c:v>
                </c:pt>
                <c:pt idx="6342">
                  <c:v>1412.468422574749</c:v>
                </c:pt>
                <c:pt idx="6343">
                  <c:v>1174.7162392631781</c:v>
                </c:pt>
                <c:pt idx="6344">
                  <c:v>1161.0569723586959</c:v>
                </c:pt>
                <c:pt idx="6345">
                  <c:v>1183.363573318622</c:v>
                </c:pt>
                <c:pt idx="6346">
                  <c:v>1301.2182723875439</c:v>
                </c:pt>
                <c:pt idx="6347">
                  <c:v>1455.9675640658629</c:v>
                </c:pt>
                <c:pt idx="6348">
                  <c:v>1496.0727184874011</c:v>
                </c:pt>
                <c:pt idx="6349">
                  <c:v>1385.599342660666</c:v>
                </c:pt>
                <c:pt idx="6350">
                  <c:v>1359.7528981180451</c:v>
                </c:pt>
                <c:pt idx="6351">
                  <c:v>1479.1254533435749</c:v>
                </c:pt>
                <c:pt idx="6352">
                  <c:v>1531.9135060385711</c:v>
                </c:pt>
                <c:pt idx="6353">
                  <c:v>1464.675754826897</c:v>
                </c:pt>
                <c:pt idx="6354">
                  <c:v>1517.6782611280671</c:v>
                </c:pt>
                <c:pt idx="6355">
                  <c:v>1388.61265378495</c:v>
                </c:pt>
                <c:pt idx="6356">
                  <c:v>1327.4155460459419</c:v>
                </c:pt>
                <c:pt idx="6357">
                  <c:v>1333.2429575779081</c:v>
                </c:pt>
                <c:pt idx="6358">
                  <c:v>1352.452664416689</c:v>
                </c:pt>
                <c:pt idx="6359">
                  <c:v>1350.2535054152561</c:v>
                </c:pt>
                <c:pt idx="6360">
                  <c:v>1327.4955303640861</c:v>
                </c:pt>
                <c:pt idx="6361">
                  <c:v>1338.7993697944689</c:v>
                </c:pt>
                <c:pt idx="6362">
                  <c:v>1387.7269467646511</c:v>
                </c:pt>
                <c:pt idx="6363">
                  <c:v>1283.44213616092</c:v>
                </c:pt>
                <c:pt idx="6364">
                  <c:v>1315.3606021879159</c:v>
                </c:pt>
                <c:pt idx="6365">
                  <c:v>1313.1119703377649</c:v>
                </c:pt>
                <c:pt idx="6366">
                  <c:v>1383.114155720597</c:v>
                </c:pt>
                <c:pt idx="6367">
                  <c:v>1449.618586234832</c:v>
                </c:pt>
                <c:pt idx="6368">
                  <c:v>1507.2571390938699</c:v>
                </c:pt>
                <c:pt idx="6369">
                  <c:v>1726.523749986726</c:v>
                </c:pt>
                <c:pt idx="6370">
                  <c:v>1620.6742843556201</c:v>
                </c:pt>
                <c:pt idx="6371">
                  <c:v>1661.771694540299</c:v>
                </c:pt>
                <c:pt idx="6372">
                  <c:v>1650.657350473165</c:v>
                </c:pt>
                <c:pt idx="6373">
                  <c:v>1600.343075631522</c:v>
                </c:pt>
                <c:pt idx="6374">
                  <c:v>1487.0055889578359</c:v>
                </c:pt>
                <c:pt idx="6375">
                  <c:v>1451.570815780613</c:v>
                </c:pt>
                <c:pt idx="6376">
                  <c:v>1553.663750806935</c:v>
                </c:pt>
                <c:pt idx="6377">
                  <c:v>1583.1807913413861</c:v>
                </c:pt>
                <c:pt idx="6378">
                  <c:v>1586.6445224837801</c:v>
                </c:pt>
                <c:pt idx="6379">
                  <c:v>1708.4635971049461</c:v>
                </c:pt>
                <c:pt idx="6380">
                  <c:v>1721.66192795295</c:v>
                </c:pt>
                <c:pt idx="6381">
                  <c:v>1590.208711070791</c:v>
                </c:pt>
                <c:pt idx="6382">
                  <c:v>1473.6799859911921</c:v>
                </c:pt>
                <c:pt idx="6383">
                  <c:v>1481.243130714912</c:v>
                </c:pt>
                <c:pt idx="6384">
                  <c:v>1488.2434938714989</c:v>
                </c:pt>
                <c:pt idx="6385">
                  <c:v>1442.7801960735301</c:v>
                </c:pt>
                <c:pt idx="6386">
                  <c:v>1402.9602751608779</c:v>
                </c:pt>
                <c:pt idx="6387">
                  <c:v>1478.6744912163031</c:v>
                </c:pt>
                <c:pt idx="6388">
                  <c:v>1512.0315224663029</c:v>
                </c:pt>
                <c:pt idx="6389">
                  <c:v>1491.1340785579459</c:v>
                </c:pt>
                <c:pt idx="6390">
                  <c:v>1267.571228246499</c:v>
                </c:pt>
                <c:pt idx="6391">
                  <c:v>1324.0756009368631</c:v>
                </c:pt>
                <c:pt idx="6392">
                  <c:v>1325.3239019105829</c:v>
                </c:pt>
                <c:pt idx="6393">
                  <c:v>1336.2407381367871</c:v>
                </c:pt>
                <c:pt idx="6394">
                  <c:v>1276.5764064336199</c:v>
                </c:pt>
                <c:pt idx="6395">
                  <c:v>1310.722548530571</c:v>
                </c:pt>
                <c:pt idx="6396">
                  <c:v>1295.4117779123101</c:v>
                </c:pt>
                <c:pt idx="6397">
                  <c:v>1333.1555079961199</c:v>
                </c:pt>
                <c:pt idx="6398">
                  <c:v>1337.3998738079049</c:v>
                </c:pt>
                <c:pt idx="6399">
                  <c:v>1347.821329270969</c:v>
                </c:pt>
                <c:pt idx="6400">
                  <c:v>1388.0567590547039</c:v>
                </c:pt>
                <c:pt idx="6401">
                  <c:v>1535.8868688321199</c:v>
                </c:pt>
                <c:pt idx="6402">
                  <c:v>1431.5795455757191</c:v>
                </c:pt>
                <c:pt idx="6403">
                  <c:v>1319.3839330359201</c:v>
                </c:pt>
                <c:pt idx="6404">
                  <c:v>1181.209097658352</c:v>
                </c:pt>
                <c:pt idx="6405">
                  <c:v>1118.521004649803</c:v>
                </c:pt>
                <c:pt idx="6406">
                  <c:v>1076.702001994606</c:v>
                </c:pt>
                <c:pt idx="6407">
                  <c:v>1118.883855923598</c:v>
                </c:pt>
                <c:pt idx="6408">
                  <c:v>1223.3589113415981</c:v>
                </c:pt>
                <c:pt idx="6409">
                  <c:v>1404.841443090249</c:v>
                </c:pt>
                <c:pt idx="6410">
                  <c:v>1500.4890940473319</c:v>
                </c:pt>
                <c:pt idx="6411">
                  <c:v>1622.900689450802</c:v>
                </c:pt>
                <c:pt idx="6412">
                  <c:v>1412.3111478118631</c:v>
                </c:pt>
                <c:pt idx="6413">
                  <c:v>1290.6052842528591</c:v>
                </c:pt>
                <c:pt idx="6414">
                  <c:v>1289.2365740852381</c:v>
                </c:pt>
                <c:pt idx="6415">
                  <c:v>1336.5137315184841</c:v>
                </c:pt>
                <c:pt idx="6416">
                  <c:v>1305.8960595866281</c:v>
                </c:pt>
                <c:pt idx="6417">
                  <c:v>1276.815729287606</c:v>
                </c:pt>
                <c:pt idx="6418">
                  <c:v>1222.1909559179121</c:v>
                </c:pt>
                <c:pt idx="6419">
                  <c:v>1230.522224871753</c:v>
                </c:pt>
                <c:pt idx="6420">
                  <c:v>1233.176822748901</c:v>
                </c:pt>
                <c:pt idx="6421">
                  <c:v>1256.7433019272189</c:v>
                </c:pt>
                <c:pt idx="6422">
                  <c:v>1209.352326615772</c:v>
                </c:pt>
                <c:pt idx="6423">
                  <c:v>1236.8302363870821</c:v>
                </c:pt>
                <c:pt idx="6424">
                  <c:v>1290.4787411878749</c:v>
                </c:pt>
                <c:pt idx="6425">
                  <c:v>1302.307160600147</c:v>
                </c:pt>
                <c:pt idx="6426">
                  <c:v>1302.810024430378</c:v>
                </c:pt>
                <c:pt idx="6427">
                  <c:v>1285.2079940464921</c:v>
                </c:pt>
                <c:pt idx="6428">
                  <c:v>1289.539485300071</c:v>
                </c:pt>
                <c:pt idx="6429">
                  <c:v>1278.644884824583</c:v>
                </c:pt>
                <c:pt idx="6430">
                  <c:v>1268.95859412609</c:v>
                </c:pt>
                <c:pt idx="6431">
                  <c:v>1382.476525784193</c:v>
                </c:pt>
                <c:pt idx="6432">
                  <c:v>1310.045816261787</c:v>
                </c:pt>
                <c:pt idx="6433">
                  <c:v>1337.642475070749</c:v>
                </c:pt>
                <c:pt idx="6434">
                  <c:v>1300.634704808999</c:v>
                </c:pt>
                <c:pt idx="6435">
                  <c:v>1201.5789284669761</c:v>
                </c:pt>
                <c:pt idx="6436">
                  <c:v>1115.9701522496171</c:v>
                </c:pt>
                <c:pt idx="6437">
                  <c:v>1065.958806614299</c:v>
                </c:pt>
                <c:pt idx="6438">
                  <c:v>1033.5141691934771</c:v>
                </c:pt>
                <c:pt idx="6439">
                  <c:v>973.64593975488197</c:v>
                </c:pt>
                <c:pt idx="6440">
                  <c:v>965.50716219023445</c:v>
                </c:pt>
                <c:pt idx="6441">
                  <c:v>958.50581588127227</c:v>
                </c:pt>
                <c:pt idx="6442">
                  <c:v>961.58456472645412</c:v>
                </c:pt>
                <c:pt idx="6443">
                  <c:v>962.2319080915147</c:v>
                </c:pt>
                <c:pt idx="6444">
                  <c:v>949.04130252652976</c:v>
                </c:pt>
                <c:pt idx="6445">
                  <c:v>892.33868764866622</c:v>
                </c:pt>
                <c:pt idx="6446">
                  <c:v>883.22595442848444</c:v>
                </c:pt>
                <c:pt idx="6447">
                  <c:v>956.70686777796163</c:v>
                </c:pt>
                <c:pt idx="6448">
                  <c:v>919.15970173390861</c:v>
                </c:pt>
                <c:pt idx="6449">
                  <c:v>867.66040668737082</c:v>
                </c:pt>
                <c:pt idx="6450">
                  <c:v>790.6284366294617</c:v>
                </c:pt>
                <c:pt idx="6451">
                  <c:v>781.03082021184059</c:v>
                </c:pt>
                <c:pt idx="6452">
                  <c:v>843.31076084821177</c:v>
                </c:pt>
                <c:pt idx="6453">
                  <c:v>859.2707402583784</c:v>
                </c:pt>
                <c:pt idx="6454">
                  <c:v>881.70587611101473</c:v>
                </c:pt>
                <c:pt idx="6455">
                  <c:v>854.76288037377594</c:v>
                </c:pt>
                <c:pt idx="6456">
                  <c:v>817.1319536979845</c:v>
                </c:pt>
                <c:pt idx="6457">
                  <c:v>822.17342724877608</c:v>
                </c:pt>
                <c:pt idx="6458">
                  <c:v>862.7175749448254</c:v>
                </c:pt>
                <c:pt idx="6459">
                  <c:v>774.66238309677988</c:v>
                </c:pt>
                <c:pt idx="6460">
                  <c:v>741.87299325587276</c:v>
                </c:pt>
                <c:pt idx="6461">
                  <c:v>707.07252633433495</c:v>
                </c:pt>
                <c:pt idx="6462">
                  <c:v>625.68369544368909</c:v>
                </c:pt>
                <c:pt idx="6463">
                  <c:v>613.11866232258501</c:v>
                </c:pt>
                <c:pt idx="6464">
                  <c:v>585.20185741418732</c:v>
                </c:pt>
                <c:pt idx="6465">
                  <c:v>575.13681385381415</c:v>
                </c:pt>
                <c:pt idx="6466">
                  <c:v>568.63968973414183</c:v>
                </c:pt>
                <c:pt idx="6467">
                  <c:v>594.57478125652631</c:v>
                </c:pt>
                <c:pt idx="6468">
                  <c:v>580.27941494935396</c:v>
                </c:pt>
                <c:pt idx="6469">
                  <c:v>608.5079087334675</c:v>
                </c:pt>
                <c:pt idx="6470">
                  <c:v>600.02667318943531</c:v>
                </c:pt>
                <c:pt idx="6471">
                  <c:v>657.59887954704141</c:v>
                </c:pt>
                <c:pt idx="6472">
                  <c:v>809.72353647394834</c:v>
                </c:pt>
                <c:pt idx="6473">
                  <c:v>690.03227654101863</c:v>
                </c:pt>
                <c:pt idx="6474">
                  <c:v>644.10775084747502</c:v>
                </c:pt>
                <c:pt idx="6475">
                  <c:v>630.0368324937856</c:v>
                </c:pt>
                <c:pt idx="6476">
                  <c:v>707.96088099382723</c:v>
                </c:pt>
                <c:pt idx="6477">
                  <c:v>644.72057080346372</c:v>
                </c:pt>
                <c:pt idx="6478">
                  <c:v>584.03427993766638</c:v>
                </c:pt>
                <c:pt idx="6479">
                  <c:v>501.58074278564942</c:v>
                </c:pt>
                <c:pt idx="6480">
                  <c:v>439.73536394720622</c:v>
                </c:pt>
                <c:pt idx="6481">
                  <c:v>458.70352656618348</c:v>
                </c:pt>
                <c:pt idx="6482">
                  <c:v>595.33167566637655</c:v>
                </c:pt>
                <c:pt idx="6483">
                  <c:v>533.43837796464186</c:v>
                </c:pt>
                <c:pt idx="6484">
                  <c:v>501.23395644615317</c:v>
                </c:pt>
                <c:pt idx="6485">
                  <c:v>459.2747393321456</c:v>
                </c:pt>
                <c:pt idx="6486">
                  <c:v>413.21886148447902</c:v>
                </c:pt>
                <c:pt idx="6487">
                  <c:v>427.72782594328947</c:v>
                </c:pt>
                <c:pt idx="6488">
                  <c:v>384.55133363112679</c:v>
                </c:pt>
                <c:pt idx="6489">
                  <c:v>374.85109944859641</c:v>
                </c:pt>
                <c:pt idx="6490">
                  <c:v>405.86722766698853</c:v>
                </c:pt>
                <c:pt idx="6491">
                  <c:v>375.18746692480102</c:v>
                </c:pt>
                <c:pt idx="6492">
                  <c:v>445.14995696670633</c:v>
                </c:pt>
                <c:pt idx="6493">
                  <c:v>420.79782394752272</c:v>
                </c:pt>
                <c:pt idx="6494">
                  <c:v>385.77880587400938</c:v>
                </c:pt>
                <c:pt idx="6495">
                  <c:v>349.61305382464951</c:v>
                </c:pt>
                <c:pt idx="6496">
                  <c:v>340.41789824829351</c:v>
                </c:pt>
                <c:pt idx="6497">
                  <c:v>358.71263027101497</c:v>
                </c:pt>
                <c:pt idx="6498">
                  <c:v>407.56967597698292</c:v>
                </c:pt>
                <c:pt idx="6499">
                  <c:v>278.8832334908285</c:v>
                </c:pt>
                <c:pt idx="6500">
                  <c:v>278.46437635765801</c:v>
                </c:pt>
                <c:pt idx="6501">
                  <c:v>282.82643240665988</c:v>
                </c:pt>
                <c:pt idx="6502">
                  <c:v>334.37055584558141</c:v>
                </c:pt>
                <c:pt idx="6503">
                  <c:v>259.9808319169573</c:v>
                </c:pt>
                <c:pt idx="6504">
                  <c:v>259.38430819075279</c:v>
                </c:pt>
                <c:pt idx="6505">
                  <c:v>278.88062937647339</c:v>
                </c:pt>
                <c:pt idx="6506">
                  <c:v>258.82701609522343</c:v>
                </c:pt>
                <c:pt idx="6507">
                  <c:v>227.82465515914481</c:v>
                </c:pt>
                <c:pt idx="6508">
                  <c:v>222.275876343444</c:v>
                </c:pt>
                <c:pt idx="6509">
                  <c:v>192.4291732042301</c:v>
                </c:pt>
                <c:pt idx="6510">
                  <c:v>245.0037888448654</c:v>
                </c:pt>
                <c:pt idx="6511">
                  <c:v>285.89421130438149</c:v>
                </c:pt>
                <c:pt idx="6512">
                  <c:v>273.72704821844411</c:v>
                </c:pt>
                <c:pt idx="6513">
                  <c:v>304.8872655036003</c:v>
                </c:pt>
                <c:pt idx="6514">
                  <c:v>273.62088864671011</c:v>
                </c:pt>
                <c:pt idx="6515">
                  <c:v>257.71675544216367</c:v>
                </c:pt>
                <c:pt idx="6516">
                  <c:v>248.4856763406012</c:v>
                </c:pt>
                <c:pt idx="6517">
                  <c:v>230.10200388819209</c:v>
                </c:pt>
                <c:pt idx="6518">
                  <c:v>283.16426183956901</c:v>
                </c:pt>
                <c:pt idx="6519">
                  <c:v>243.9361053596424</c:v>
                </c:pt>
                <c:pt idx="6520">
                  <c:v>235.80165197628779</c:v>
                </c:pt>
                <c:pt idx="6521">
                  <c:v>243.4137017596542</c:v>
                </c:pt>
                <c:pt idx="6522">
                  <c:v>287.53040643862579</c:v>
                </c:pt>
                <c:pt idx="6523">
                  <c:v>275.49083574118652</c:v>
                </c:pt>
                <c:pt idx="6524">
                  <c:v>259.33312860659458</c:v>
                </c:pt>
                <c:pt idx="6525">
                  <c:v>269.50070400148383</c:v>
                </c:pt>
                <c:pt idx="6526">
                  <c:v>253.02459541057661</c:v>
                </c:pt>
                <c:pt idx="6527">
                  <c:v>281.12374445391367</c:v>
                </c:pt>
                <c:pt idx="6528">
                  <c:v>266.60747521136818</c:v>
                </c:pt>
                <c:pt idx="6529">
                  <c:v>255.9883201304005</c:v>
                </c:pt>
                <c:pt idx="6530">
                  <c:v>246.13241240844971</c:v>
                </c:pt>
                <c:pt idx="6531">
                  <c:v>245.04825713501219</c:v>
                </c:pt>
                <c:pt idx="6532">
                  <c:v>235.91770341696781</c:v>
                </c:pt>
                <c:pt idx="6533">
                  <c:v>234.73058954409461</c:v>
                </c:pt>
                <c:pt idx="6534">
                  <c:v>242.84946161440709</c:v>
                </c:pt>
                <c:pt idx="6535">
                  <c:v>231.04361444643831</c:v>
                </c:pt>
                <c:pt idx="6536">
                  <c:v>242.22974677776409</c:v>
                </c:pt>
                <c:pt idx="6537">
                  <c:v>248.12863593792031</c:v>
                </c:pt>
                <c:pt idx="6538">
                  <c:v>245.955865326766</c:v>
                </c:pt>
                <c:pt idx="6539">
                  <c:v>241.87232538393829</c:v>
                </c:pt>
                <c:pt idx="6540">
                  <c:v>239.2975618154052</c:v>
                </c:pt>
                <c:pt idx="6541">
                  <c:v>229.65591913393831</c:v>
                </c:pt>
                <c:pt idx="6542">
                  <c:v>234.05209158634739</c:v>
                </c:pt>
                <c:pt idx="6543">
                  <c:v>232.07757986759739</c:v>
                </c:pt>
                <c:pt idx="6544">
                  <c:v>231.99148592512771</c:v>
                </c:pt>
                <c:pt idx="6545">
                  <c:v>231.63207430403401</c:v>
                </c:pt>
                <c:pt idx="6546">
                  <c:v>221.46966473230009</c:v>
                </c:pt>
                <c:pt idx="6547">
                  <c:v>206.71024861333319</c:v>
                </c:pt>
                <c:pt idx="6548">
                  <c:v>210.88176960942701</c:v>
                </c:pt>
                <c:pt idx="6549">
                  <c:v>205.63795359522331</c:v>
                </c:pt>
                <c:pt idx="6550">
                  <c:v>208.15174304266279</c:v>
                </c:pt>
                <c:pt idx="6551">
                  <c:v>209.8791112067253</c:v>
                </c:pt>
                <c:pt idx="6552">
                  <c:v>215.98141785445731</c:v>
                </c:pt>
                <c:pt idx="6553">
                  <c:v>225.47901306930109</c:v>
                </c:pt>
                <c:pt idx="6554">
                  <c:v>223.78532908350459</c:v>
                </c:pt>
                <c:pt idx="6555">
                  <c:v>222.4714519379099</c:v>
                </c:pt>
                <c:pt idx="6556">
                  <c:v>223.86784861475459</c:v>
                </c:pt>
                <c:pt idx="6557">
                  <c:v>232.76439129480011</c:v>
                </c:pt>
                <c:pt idx="6558">
                  <c:v>228.69729422306619</c:v>
                </c:pt>
                <c:pt idx="6559">
                  <c:v>221.47392048833319</c:v>
                </c:pt>
                <c:pt idx="6560">
                  <c:v>224.38793143009741</c:v>
                </c:pt>
                <c:pt idx="6561">
                  <c:v>226.6065571108484</c:v>
                </c:pt>
                <c:pt idx="6562">
                  <c:v>233.98255085942699</c:v>
                </c:pt>
                <c:pt idx="6563">
                  <c:v>236.75277068222439</c:v>
                </c:pt>
                <c:pt idx="6564">
                  <c:v>224.74994812789481</c:v>
                </c:pt>
                <c:pt idx="6565">
                  <c:v>227.59796063073759</c:v>
                </c:pt>
                <c:pt idx="6566">
                  <c:v>223.55044636723949</c:v>
                </c:pt>
                <c:pt idx="6567">
                  <c:v>224.72736512008231</c:v>
                </c:pt>
                <c:pt idx="6568">
                  <c:v>218.3666179535349</c:v>
                </c:pt>
                <c:pt idx="6569">
                  <c:v>211.56160857284939</c:v>
                </c:pt>
                <c:pt idx="6570">
                  <c:v>215.995343828177</c:v>
                </c:pt>
                <c:pt idx="6571">
                  <c:v>213.27711648158419</c:v>
                </c:pt>
                <c:pt idx="6572">
                  <c:v>209.63075192796009</c:v>
                </c:pt>
                <c:pt idx="6573">
                  <c:v>222.26120525964379</c:v>
                </c:pt>
                <c:pt idx="6574">
                  <c:v>206.22284418276649</c:v>
                </c:pt>
                <c:pt idx="6575">
                  <c:v>232.25135226072811</c:v>
                </c:pt>
                <c:pt idx="6576">
                  <c:v>245.53462316769401</c:v>
                </c:pt>
                <c:pt idx="6577">
                  <c:v>238.39930870746201</c:v>
                </c:pt>
                <c:pt idx="6578">
                  <c:v>239.80927960305669</c:v>
                </c:pt>
                <c:pt idx="6579">
                  <c:v>233.4342773541201</c:v>
                </c:pt>
                <c:pt idx="6580">
                  <c:v>237.29917940916559</c:v>
                </c:pt>
                <c:pt idx="6581">
                  <c:v>237.88017418597761</c:v>
                </c:pt>
                <c:pt idx="6582">
                  <c:v>252.45991838538049</c:v>
                </c:pt>
                <c:pt idx="6583">
                  <c:v>254.10958381648939</c:v>
                </c:pt>
                <c:pt idx="6584">
                  <c:v>246.9570963122253</c:v>
                </c:pt>
                <c:pt idx="6585">
                  <c:v>247.40060217160021</c:v>
                </c:pt>
                <c:pt idx="6586">
                  <c:v>279.80312099885629</c:v>
                </c:pt>
                <c:pt idx="6587">
                  <c:v>323.12046414109727</c:v>
                </c:pt>
                <c:pt idx="6588">
                  <c:v>312.90042565600641</c:v>
                </c:pt>
                <c:pt idx="6589">
                  <c:v>302.96405866097609</c:v>
                </c:pt>
                <c:pt idx="6590">
                  <c:v>283.80219936799699</c:v>
                </c:pt>
                <c:pt idx="6591">
                  <c:v>371.81973717944391</c:v>
                </c:pt>
                <c:pt idx="6592">
                  <c:v>282.36472426323371</c:v>
                </c:pt>
                <c:pt idx="6593">
                  <c:v>282.73100121493741</c:v>
                </c:pt>
                <c:pt idx="6594">
                  <c:v>314.40863520357652</c:v>
                </c:pt>
                <c:pt idx="6595">
                  <c:v>300.21817660414092</c:v>
                </c:pt>
                <c:pt idx="6596">
                  <c:v>279.15628245783029</c:v>
                </c:pt>
                <c:pt idx="6597">
                  <c:v>261.39957356969018</c:v>
                </c:pt>
                <c:pt idx="6598">
                  <c:v>270.52035266698852</c:v>
                </c:pt>
                <c:pt idx="6599">
                  <c:v>297.95474983211437</c:v>
                </c:pt>
                <c:pt idx="6600">
                  <c:v>304.61419807430201</c:v>
                </c:pt>
                <c:pt idx="6601">
                  <c:v>252.8435437774269</c:v>
                </c:pt>
                <c:pt idx="6602">
                  <c:v>263.69932541236642</c:v>
                </c:pt>
                <c:pt idx="6603">
                  <c:v>252.27000412330389</c:v>
                </c:pt>
                <c:pt idx="6604">
                  <c:v>241.56745333494689</c:v>
                </c:pt>
                <c:pt idx="6605">
                  <c:v>253.78294084631801</c:v>
                </c:pt>
                <c:pt idx="6606">
                  <c:v>277.4938014116712</c:v>
                </c:pt>
                <c:pt idx="6607">
                  <c:v>260.07862630406521</c:v>
                </c:pt>
                <c:pt idx="6608">
                  <c:v>250.41814094539569</c:v>
                </c:pt>
                <c:pt idx="6609">
                  <c:v>245.7913786350226</c:v>
                </c:pt>
                <c:pt idx="6610">
                  <c:v>238.70925518899421</c:v>
                </c:pt>
                <c:pt idx="6611">
                  <c:v>231.1191022465141</c:v>
                </c:pt>
                <c:pt idx="6612">
                  <c:v>224.8498540071694</c:v>
                </c:pt>
                <c:pt idx="6613">
                  <c:v>224.63676806966939</c:v>
                </c:pt>
                <c:pt idx="6614">
                  <c:v>240.5174383978048</c:v>
                </c:pt>
                <c:pt idx="6615">
                  <c:v>295.97996265493259</c:v>
                </c:pt>
                <c:pt idx="6616">
                  <c:v>272.85688734917119</c:v>
                </c:pt>
                <c:pt idx="6617">
                  <c:v>251.5131632067565</c:v>
                </c:pt>
                <c:pt idx="6618">
                  <c:v>271.0819132067565</c:v>
                </c:pt>
                <c:pt idx="6619">
                  <c:v>244.12133292194781</c:v>
                </c:pt>
                <c:pt idx="6620">
                  <c:v>234.94844746846491</c:v>
                </c:pt>
                <c:pt idx="6621">
                  <c:v>241.30150468649899</c:v>
                </c:pt>
                <c:pt idx="6622">
                  <c:v>265.9464016662622</c:v>
                </c:pt>
                <c:pt idx="6623">
                  <c:v>244.97356006185689</c:v>
                </c:pt>
                <c:pt idx="6624">
                  <c:v>304.55056201498189</c:v>
                </c:pt>
                <c:pt idx="6625">
                  <c:v>288.44153427207851</c:v>
                </c:pt>
                <c:pt idx="6626">
                  <c:v>225.71985233564189</c:v>
                </c:pt>
                <c:pt idx="6627">
                  <c:v>190.4728395227736</c:v>
                </c:pt>
                <c:pt idx="6628">
                  <c:v>190.7422197905255</c:v>
                </c:pt>
                <c:pt idx="6629">
                  <c:v>197.23951480863539</c:v>
                </c:pt>
                <c:pt idx="6630">
                  <c:v>191.8997303260293</c:v>
                </c:pt>
                <c:pt idx="6631">
                  <c:v>178.54106831288919</c:v>
                </c:pt>
                <c:pt idx="6632">
                  <c:v>167.8475335415786</c:v>
                </c:pt>
                <c:pt idx="6633">
                  <c:v>158.94487240876609</c:v>
                </c:pt>
                <c:pt idx="6634">
                  <c:v>169.14267514314099</c:v>
                </c:pt>
                <c:pt idx="6635">
                  <c:v>150.68002689100379</c:v>
                </c:pt>
                <c:pt idx="6636">
                  <c:v>179.2523264069867</c:v>
                </c:pt>
                <c:pt idx="6637">
                  <c:v>159.51029807956721</c:v>
                </c:pt>
                <c:pt idx="6638">
                  <c:v>192.27658933030389</c:v>
                </c:pt>
                <c:pt idx="6639">
                  <c:v>240.18033271526409</c:v>
                </c:pt>
                <c:pt idx="6640">
                  <c:v>234.65350310409929</c:v>
                </c:pt>
                <c:pt idx="6641">
                  <c:v>235.12237613676041</c:v>
                </c:pt>
                <c:pt idx="6642">
                  <c:v>227.04122925323199</c:v>
                </c:pt>
                <c:pt idx="6643">
                  <c:v>239.86087759449711</c:v>
                </c:pt>
                <c:pt idx="6644">
                  <c:v>227.86583541694691</c:v>
                </c:pt>
                <c:pt idx="6645">
                  <c:v>223.74567984059081</c:v>
                </c:pt>
                <c:pt idx="6646">
                  <c:v>226.96291841765239</c:v>
                </c:pt>
                <c:pt idx="6647">
                  <c:v>256.31152231821682</c:v>
                </c:pt>
                <c:pt idx="6648">
                  <c:v>274.81673022268751</c:v>
                </c:pt>
                <c:pt idx="6649">
                  <c:v>322.94085131643737</c:v>
                </c:pt>
                <c:pt idx="6650">
                  <c:v>291.22334145457762</c:v>
                </c:pt>
                <c:pt idx="6651">
                  <c:v>270.59133140735503</c:v>
                </c:pt>
                <c:pt idx="6652">
                  <c:v>254.79680561757669</c:v>
                </c:pt>
                <c:pt idx="6653">
                  <c:v>199.18133529228399</c:v>
                </c:pt>
                <c:pt idx="6654">
                  <c:v>214.61475862502081</c:v>
                </c:pt>
                <c:pt idx="6655">
                  <c:v>222.94884740308041</c:v>
                </c:pt>
                <c:pt idx="6656">
                  <c:v>213.2490414289924</c:v>
                </c:pt>
                <c:pt idx="6657">
                  <c:v>287.55417287999052</c:v>
                </c:pt>
                <c:pt idx="6658">
                  <c:v>273.08358636508137</c:v>
                </c:pt>
                <c:pt idx="6659">
                  <c:v>288.79079349256631</c:v>
                </c:pt>
                <c:pt idx="6660">
                  <c:v>280.176535198892</c:v>
                </c:pt>
                <c:pt idx="6661">
                  <c:v>303.22549888782379</c:v>
                </c:pt>
                <c:pt idx="6662">
                  <c:v>346.32673260339391</c:v>
                </c:pt>
                <c:pt idx="6663">
                  <c:v>405.32481899690322</c:v>
                </c:pt>
                <c:pt idx="6664">
                  <c:v>552.19748007938597</c:v>
                </c:pt>
                <c:pt idx="6665">
                  <c:v>549.95095683435568</c:v>
                </c:pt>
                <c:pt idx="6666">
                  <c:v>527.54663843233868</c:v>
                </c:pt>
                <c:pt idx="6667">
                  <c:v>518.37400900227249</c:v>
                </c:pt>
                <c:pt idx="6668">
                  <c:v>625.36607957831211</c:v>
                </c:pt>
                <c:pt idx="6669">
                  <c:v>479.5381376734108</c:v>
                </c:pt>
                <c:pt idx="6670">
                  <c:v>474.673950048748</c:v>
                </c:pt>
                <c:pt idx="6671">
                  <c:v>475.54435217160022</c:v>
                </c:pt>
                <c:pt idx="6672">
                  <c:v>473.48276496883318</c:v>
                </c:pt>
                <c:pt idx="6673">
                  <c:v>447.52965538714949</c:v>
                </c:pt>
                <c:pt idx="6674">
                  <c:v>442.99150070533511</c:v>
                </c:pt>
                <c:pt idx="6675">
                  <c:v>411.63861984596008</c:v>
                </c:pt>
                <c:pt idx="6676">
                  <c:v>443.19635364355099</c:v>
                </c:pt>
                <c:pt idx="6677">
                  <c:v>459.88025739144479</c:v>
                </c:pt>
                <c:pt idx="6678">
                  <c:v>515.09739365744861</c:v>
                </c:pt>
                <c:pt idx="6679">
                  <c:v>544.21104417273648</c:v>
                </c:pt>
                <c:pt idx="6680">
                  <c:v>638.76407055413802</c:v>
                </c:pt>
                <c:pt idx="6681">
                  <c:v>646.7521474958919</c:v>
                </c:pt>
                <c:pt idx="6682">
                  <c:v>689.08109759496938</c:v>
                </c:pt>
                <c:pt idx="6683">
                  <c:v>764.69644761771178</c:v>
                </c:pt>
                <c:pt idx="6684">
                  <c:v>792.28883702008693</c:v>
                </c:pt>
                <c:pt idx="6685">
                  <c:v>713.77121504600916</c:v>
                </c:pt>
                <c:pt idx="6686">
                  <c:v>714.28642500694662</c:v>
                </c:pt>
                <c:pt idx="6687">
                  <c:v>811.56907913977989</c:v>
                </c:pt>
                <c:pt idx="6688">
                  <c:v>871.69743880348437</c:v>
                </c:pt>
                <c:pt idx="6689">
                  <c:v>858.45722530702233</c:v>
                </c:pt>
                <c:pt idx="6690">
                  <c:v>887.66469408545049</c:v>
                </c:pt>
                <c:pt idx="6691">
                  <c:v>1000.6997085162531</c:v>
                </c:pt>
                <c:pt idx="6692">
                  <c:v>957.08137997788594</c:v>
                </c:pt>
                <c:pt idx="6693">
                  <c:v>780.34639686489004</c:v>
                </c:pt>
                <c:pt idx="6694">
                  <c:v>710.43116585810935</c:v>
                </c:pt>
                <c:pt idx="6695">
                  <c:v>724.78146974730282</c:v>
                </c:pt>
                <c:pt idx="6696">
                  <c:v>749.16992543126491</c:v>
                </c:pt>
                <c:pt idx="6697">
                  <c:v>741.44179706304521</c:v>
                </c:pt>
                <c:pt idx="6698">
                  <c:v>800.66332240007716</c:v>
                </c:pt>
                <c:pt idx="6699">
                  <c:v>870.22033726941231</c:v>
                </c:pt>
                <c:pt idx="6700">
                  <c:v>877.85220211884803</c:v>
                </c:pt>
                <c:pt idx="6701">
                  <c:v>841.43213825734631</c:v>
                </c:pt>
                <c:pt idx="6702">
                  <c:v>905.90729871651479</c:v>
                </c:pt>
                <c:pt idx="6703">
                  <c:v>986.36677892498801</c:v>
                </c:pt>
                <c:pt idx="6704">
                  <c:v>972.28038013097671</c:v>
                </c:pt>
                <c:pt idx="6705">
                  <c:v>1114.1787843884731</c:v>
                </c:pt>
                <c:pt idx="6706">
                  <c:v>1104.97666390056</c:v>
                </c:pt>
                <c:pt idx="6707">
                  <c:v>1153.2269151122341</c:v>
                </c:pt>
                <c:pt idx="6708">
                  <c:v>1194.996583369689</c:v>
                </c:pt>
                <c:pt idx="6709">
                  <c:v>1185.618118497511</c:v>
                </c:pt>
                <c:pt idx="6710">
                  <c:v>1066.029012943477</c:v>
                </c:pt>
                <c:pt idx="6711">
                  <c:v>1076.0291769381699</c:v>
                </c:pt>
                <c:pt idx="6712">
                  <c:v>1119.255641300746</c:v>
                </c:pt>
                <c:pt idx="6713">
                  <c:v>1174.461274045439</c:v>
                </c:pt>
                <c:pt idx="6714">
                  <c:v>1101.619049600105</c:v>
                </c:pt>
                <c:pt idx="6715">
                  <c:v>1066.882479740352</c:v>
                </c:pt>
                <c:pt idx="6716">
                  <c:v>1032.0680968031891</c:v>
                </c:pt>
                <c:pt idx="6717">
                  <c:v>1037.746142619606</c:v>
                </c:pt>
                <c:pt idx="6718">
                  <c:v>1009.63253948892</c:v>
                </c:pt>
                <c:pt idx="6719">
                  <c:v>997.63284385928739</c:v>
                </c:pt>
                <c:pt idx="6720">
                  <c:v>951.95570537988192</c:v>
                </c:pt>
                <c:pt idx="6721">
                  <c:v>989.74301906312826</c:v>
                </c:pt>
                <c:pt idx="6722">
                  <c:v>1031.7904530133901</c:v>
                </c:pt>
                <c:pt idx="6723">
                  <c:v>1044.4702561611321</c:v>
                </c:pt>
                <c:pt idx="6724">
                  <c:v>1042.994553613541</c:v>
                </c:pt>
                <c:pt idx="6725">
                  <c:v>986.13854919768892</c:v>
                </c:pt>
                <c:pt idx="6726">
                  <c:v>954.82819859753749</c:v>
                </c:pt>
                <c:pt idx="6727">
                  <c:v>926.44640393593909</c:v>
                </c:pt>
                <c:pt idx="6728">
                  <c:v>903.74741133507177</c:v>
                </c:pt>
                <c:pt idx="6729">
                  <c:v>952.90249845581775</c:v>
                </c:pt>
                <c:pt idx="6730">
                  <c:v>1020.883627996333</c:v>
                </c:pt>
                <c:pt idx="6731">
                  <c:v>999.72339593096933</c:v>
                </c:pt>
                <c:pt idx="6732">
                  <c:v>1004.132655764401</c:v>
                </c:pt>
                <c:pt idx="6733">
                  <c:v>1027.497079496291</c:v>
                </c:pt>
                <c:pt idx="6734">
                  <c:v>994.63175694196173</c:v>
                </c:pt>
                <c:pt idx="6735">
                  <c:v>1023.9872631184689</c:v>
                </c:pt>
                <c:pt idx="6736">
                  <c:v>1015.123844861015</c:v>
                </c:pt>
                <c:pt idx="6737">
                  <c:v>969.84921653217384</c:v>
                </c:pt>
                <c:pt idx="6738">
                  <c:v>928.71748820901837</c:v>
                </c:pt>
                <c:pt idx="6739">
                  <c:v>1008.03603245725</c:v>
                </c:pt>
                <c:pt idx="6740">
                  <c:v>1089.886079360678</c:v>
                </c:pt>
                <c:pt idx="6741">
                  <c:v>1146.4187434516059</c:v>
                </c:pt>
                <c:pt idx="6742">
                  <c:v>1210.326513713356</c:v>
                </c:pt>
                <c:pt idx="6743">
                  <c:v>1198.8547553234471</c:v>
                </c:pt>
                <c:pt idx="6744">
                  <c:v>1195.866418655447</c:v>
                </c:pt>
                <c:pt idx="6745">
                  <c:v>1217.8673961802949</c:v>
                </c:pt>
                <c:pt idx="6746">
                  <c:v>1217.348704966515</c:v>
                </c:pt>
                <c:pt idx="6747">
                  <c:v>1268.8574408703209</c:v>
                </c:pt>
                <c:pt idx="6748">
                  <c:v>1215.2465640812379</c:v>
                </c:pt>
                <c:pt idx="6749">
                  <c:v>1126.930718706197</c:v>
                </c:pt>
                <c:pt idx="6750">
                  <c:v>1125.0130434061209</c:v>
                </c:pt>
                <c:pt idx="6751">
                  <c:v>1113.9513824799919</c:v>
                </c:pt>
                <c:pt idx="6752">
                  <c:v>1165.4382756639541</c:v>
                </c:pt>
                <c:pt idx="6753">
                  <c:v>1252.107198654393</c:v>
                </c:pt>
                <c:pt idx="6754">
                  <c:v>1287.715399854696</c:v>
                </c:pt>
                <c:pt idx="6755">
                  <c:v>1399.1808631193101</c:v>
                </c:pt>
                <c:pt idx="6756">
                  <c:v>1313.6240157801931</c:v>
                </c:pt>
                <c:pt idx="6757">
                  <c:v>1318.8195937805301</c:v>
                </c:pt>
                <c:pt idx="6758">
                  <c:v>1296.1833633117801</c:v>
                </c:pt>
                <c:pt idx="6759">
                  <c:v>1259.963873337681</c:v>
                </c:pt>
                <c:pt idx="6760">
                  <c:v>1241.163325307863</c:v>
                </c:pt>
                <c:pt idx="6761">
                  <c:v>1218.1742154232611</c:v>
                </c:pt>
                <c:pt idx="6762">
                  <c:v>1226.084294895549</c:v>
                </c:pt>
                <c:pt idx="6763">
                  <c:v>1297.4363935425749</c:v>
                </c:pt>
                <c:pt idx="6764">
                  <c:v>1342.9826826050751</c:v>
                </c:pt>
                <c:pt idx="6765">
                  <c:v>1328.02481180003</c:v>
                </c:pt>
                <c:pt idx="6766">
                  <c:v>1238.986881342651</c:v>
                </c:pt>
                <c:pt idx="6767">
                  <c:v>1317.238137066412</c:v>
                </c:pt>
                <c:pt idx="6768">
                  <c:v>1340.0787900159989</c:v>
                </c:pt>
                <c:pt idx="6769">
                  <c:v>1417.9570107475531</c:v>
                </c:pt>
                <c:pt idx="6770">
                  <c:v>1410.0426751949919</c:v>
                </c:pt>
                <c:pt idx="6771">
                  <c:v>1368.4013770405111</c:v>
                </c:pt>
                <c:pt idx="6772">
                  <c:v>1285.459690185726</c:v>
                </c:pt>
                <c:pt idx="6773">
                  <c:v>1381.6338249404009</c:v>
                </c:pt>
                <c:pt idx="6774">
                  <c:v>1312.613498779476</c:v>
                </c:pt>
                <c:pt idx="6775">
                  <c:v>1255.567323105412</c:v>
                </c:pt>
                <c:pt idx="6776">
                  <c:v>1201.51761799886</c:v>
                </c:pt>
                <c:pt idx="6777">
                  <c:v>1134.241360350401</c:v>
                </c:pt>
                <c:pt idx="6778">
                  <c:v>1254.0780126153941</c:v>
                </c:pt>
                <c:pt idx="6779">
                  <c:v>1240.248384863962</c:v>
                </c:pt>
                <c:pt idx="6780">
                  <c:v>1213.67281273395</c:v>
                </c:pt>
                <c:pt idx="6781">
                  <c:v>1266.6310542478061</c:v>
                </c:pt>
                <c:pt idx="6782">
                  <c:v>1263.679675177515</c:v>
                </c:pt>
                <c:pt idx="6783">
                  <c:v>1149.362579706238</c:v>
                </c:pt>
                <c:pt idx="6784">
                  <c:v>1122.985297148329</c:v>
                </c:pt>
                <c:pt idx="6785">
                  <c:v>1133.382825867795</c:v>
                </c:pt>
                <c:pt idx="6786">
                  <c:v>1286.763482712681</c:v>
                </c:pt>
                <c:pt idx="6787">
                  <c:v>1335.807970280908</c:v>
                </c:pt>
                <c:pt idx="6788">
                  <c:v>1397.5360435657381</c:v>
                </c:pt>
                <c:pt idx="6789">
                  <c:v>1471.203919324666</c:v>
                </c:pt>
                <c:pt idx="6790">
                  <c:v>1322.4007242833929</c:v>
                </c:pt>
                <c:pt idx="6791">
                  <c:v>1216.1646451107611</c:v>
                </c:pt>
                <c:pt idx="6792">
                  <c:v>1202.472410226158</c:v>
                </c:pt>
                <c:pt idx="6793">
                  <c:v>1207.2870397098179</c:v>
                </c:pt>
                <c:pt idx="6794">
                  <c:v>1230.473639443856</c:v>
                </c:pt>
                <c:pt idx="6795">
                  <c:v>1186.876130159405</c:v>
                </c:pt>
                <c:pt idx="6796">
                  <c:v>1093.9764653664049</c:v>
                </c:pt>
                <c:pt idx="6797">
                  <c:v>1173.582359280867</c:v>
                </c:pt>
                <c:pt idx="6798">
                  <c:v>1181.5350419406959</c:v>
                </c:pt>
                <c:pt idx="6799">
                  <c:v>1042.7832320784159</c:v>
                </c:pt>
                <c:pt idx="6800">
                  <c:v>1074.4696469392229</c:v>
                </c:pt>
                <c:pt idx="6801">
                  <c:v>1047.6657127396361</c:v>
                </c:pt>
                <c:pt idx="6802">
                  <c:v>1039.408136828037</c:v>
                </c:pt>
                <c:pt idx="6803">
                  <c:v>1038.2126005847761</c:v>
                </c:pt>
                <c:pt idx="6804">
                  <c:v>1082.6136927950181</c:v>
                </c:pt>
                <c:pt idx="6805">
                  <c:v>1042.3090740393329</c:v>
                </c:pt>
                <c:pt idx="6806">
                  <c:v>987.38079355921172</c:v>
                </c:pt>
                <c:pt idx="6807">
                  <c:v>886.74591372999203</c:v>
                </c:pt>
                <c:pt idx="6808">
                  <c:v>865.73421585852998</c:v>
                </c:pt>
                <c:pt idx="6809">
                  <c:v>860.14985933119658</c:v>
                </c:pt>
                <c:pt idx="6810">
                  <c:v>841.95419651974953</c:v>
                </c:pt>
                <c:pt idx="6811">
                  <c:v>851.14365108827235</c:v>
                </c:pt>
                <c:pt idx="6812">
                  <c:v>794.04036353710217</c:v>
                </c:pt>
                <c:pt idx="6813">
                  <c:v>759.5379325701208</c:v>
                </c:pt>
                <c:pt idx="6814">
                  <c:v>754.58389075618902</c:v>
                </c:pt>
                <c:pt idx="6815">
                  <c:v>783.22699507012089</c:v>
                </c:pt>
                <c:pt idx="6816">
                  <c:v>732.03635015393161</c:v>
                </c:pt>
                <c:pt idx="6817">
                  <c:v>818.15029171327228</c:v>
                </c:pt>
                <c:pt idx="6818">
                  <c:v>924.01984658229094</c:v>
                </c:pt>
                <c:pt idx="6819">
                  <c:v>955.70634769773039</c:v>
                </c:pt>
                <c:pt idx="6820">
                  <c:v>857.4723223606984</c:v>
                </c:pt>
                <c:pt idx="6821">
                  <c:v>811.895848040028</c:v>
                </c:pt>
                <c:pt idx="6822">
                  <c:v>822.74742097929698</c:v>
                </c:pt>
                <c:pt idx="6823">
                  <c:v>812.89996052297124</c:v>
                </c:pt>
                <c:pt idx="6824">
                  <c:v>755.90417162451286</c:v>
                </c:pt>
                <c:pt idx="6825">
                  <c:v>763.2128725076833</c:v>
                </c:pt>
                <c:pt idx="6826">
                  <c:v>787.13941557266821</c:v>
                </c:pt>
                <c:pt idx="6827">
                  <c:v>709.19889561383673</c:v>
                </c:pt>
                <c:pt idx="6828">
                  <c:v>701.73779411914359</c:v>
                </c:pt>
                <c:pt idx="6829">
                  <c:v>706.29668276259054</c:v>
                </c:pt>
                <c:pt idx="6830">
                  <c:v>615.91682580767588</c:v>
                </c:pt>
                <c:pt idx="6831">
                  <c:v>484.93089874694482</c:v>
                </c:pt>
                <c:pt idx="6832">
                  <c:v>488.71867083715688</c:v>
                </c:pt>
                <c:pt idx="6833">
                  <c:v>408.2809109539761</c:v>
                </c:pt>
                <c:pt idx="6834">
                  <c:v>372.41371718834068</c:v>
                </c:pt>
                <c:pt idx="6835">
                  <c:v>393.11675449018537</c:v>
                </c:pt>
                <c:pt idx="6836">
                  <c:v>431.39495947918249</c:v>
                </c:pt>
                <c:pt idx="6837">
                  <c:v>442.47848673380469</c:v>
                </c:pt>
                <c:pt idx="6838">
                  <c:v>697.24070101377879</c:v>
                </c:pt>
                <c:pt idx="6839">
                  <c:v>604.25149684114638</c:v>
                </c:pt>
                <c:pt idx="6840">
                  <c:v>675.25886555745308</c:v>
                </c:pt>
                <c:pt idx="6841">
                  <c:v>523.13977663725348</c:v>
                </c:pt>
                <c:pt idx="6842">
                  <c:v>460.38003606442493</c:v>
                </c:pt>
                <c:pt idx="6843">
                  <c:v>406.57939872562378</c:v>
                </c:pt>
                <c:pt idx="6844">
                  <c:v>425.97399133501972</c:v>
                </c:pt>
                <c:pt idx="6845">
                  <c:v>342.3060219365405</c:v>
                </c:pt>
                <c:pt idx="6846">
                  <c:v>335.45177260307747</c:v>
                </c:pt>
                <c:pt idx="6847">
                  <c:v>320.8820402561164</c:v>
                </c:pt>
                <c:pt idx="6848">
                  <c:v>418.46999737649418</c:v>
                </c:pt>
                <c:pt idx="6849">
                  <c:v>392.13836670958892</c:v>
                </c:pt>
                <c:pt idx="6850">
                  <c:v>390.04534865028961</c:v>
                </c:pt>
                <c:pt idx="6851">
                  <c:v>418.93388801570819</c:v>
                </c:pt>
                <c:pt idx="6852">
                  <c:v>353.96985587116649</c:v>
                </c:pt>
                <c:pt idx="6853">
                  <c:v>272.68005645141852</c:v>
                </c:pt>
                <c:pt idx="6854">
                  <c:v>349.73788984032637</c:v>
                </c:pt>
                <c:pt idx="6855">
                  <c:v>362.26367157150071</c:v>
                </c:pt>
                <c:pt idx="6856">
                  <c:v>415.86459240213128</c:v>
                </c:pt>
                <c:pt idx="6857">
                  <c:v>359.66140571849598</c:v>
                </c:pt>
                <c:pt idx="6858">
                  <c:v>309.21077785661532</c:v>
                </c:pt>
                <c:pt idx="6859">
                  <c:v>290.07353018757283</c:v>
                </c:pt>
                <c:pt idx="6860">
                  <c:v>301.0986088899819</c:v>
                </c:pt>
                <c:pt idx="6861">
                  <c:v>333.80690244324802</c:v>
                </c:pt>
                <c:pt idx="6862">
                  <c:v>343.2276050870737</c:v>
                </c:pt>
                <c:pt idx="6863">
                  <c:v>293.50419119572251</c:v>
                </c:pt>
                <c:pt idx="6864">
                  <c:v>323.15259657250169</c:v>
                </c:pt>
                <c:pt idx="6865">
                  <c:v>328.4032711705056</c:v>
                </c:pt>
                <c:pt idx="6866">
                  <c:v>299.76725271916001</c:v>
                </c:pt>
                <c:pt idx="6867">
                  <c:v>235.2748753668815</c:v>
                </c:pt>
                <c:pt idx="6868">
                  <c:v>257.75799079372621</c:v>
                </c:pt>
                <c:pt idx="6869">
                  <c:v>203.0453904073654</c:v>
                </c:pt>
                <c:pt idx="6870">
                  <c:v>177.87102067511739</c:v>
                </c:pt>
                <c:pt idx="6871">
                  <c:v>175.54178258633701</c:v>
                </c:pt>
                <c:pt idx="6872">
                  <c:v>173.80337974719879</c:v>
                </c:pt>
                <c:pt idx="6873">
                  <c:v>181.5122176378238</c:v>
                </c:pt>
                <c:pt idx="6874">
                  <c:v>188.6242216474156</c:v>
                </c:pt>
                <c:pt idx="6875">
                  <c:v>171.20592491321449</c:v>
                </c:pt>
                <c:pt idx="6876">
                  <c:v>178.61679752347911</c:v>
                </c:pt>
                <c:pt idx="6877">
                  <c:v>166.12444297962071</c:v>
                </c:pt>
                <c:pt idx="6878">
                  <c:v>217.82661647447719</c:v>
                </c:pt>
                <c:pt idx="6879">
                  <c:v>217.7831771104801</c:v>
                </c:pt>
                <c:pt idx="6880">
                  <c:v>239.4114852159488</c:v>
                </c:pt>
                <c:pt idx="6881">
                  <c:v>287.72890191943168</c:v>
                </c:pt>
                <c:pt idx="6882">
                  <c:v>302.88593316943172</c:v>
                </c:pt>
                <c:pt idx="6883">
                  <c:v>291.008623791589</c:v>
                </c:pt>
                <c:pt idx="6884">
                  <c:v>238.4969416626827</c:v>
                </c:pt>
                <c:pt idx="6885">
                  <c:v>229.5498763292301</c:v>
                </c:pt>
                <c:pt idx="6886">
                  <c:v>221.41896218470919</c:v>
                </c:pt>
                <c:pt idx="6887">
                  <c:v>250.72284450182099</c:v>
                </c:pt>
                <c:pt idx="6888">
                  <c:v>341.84132209773941</c:v>
                </c:pt>
                <c:pt idx="6889">
                  <c:v>306.78905705014847</c:v>
                </c:pt>
                <c:pt idx="6890">
                  <c:v>249.6982319155359</c:v>
                </c:pt>
                <c:pt idx="6891">
                  <c:v>219.39288973372149</c:v>
                </c:pt>
                <c:pt idx="6892">
                  <c:v>207.06659129053591</c:v>
                </c:pt>
                <c:pt idx="6893">
                  <c:v>207.52449919784939</c:v>
                </c:pt>
                <c:pt idx="6894">
                  <c:v>223.74325642583329</c:v>
                </c:pt>
                <c:pt idx="6895">
                  <c:v>224.61609578130199</c:v>
                </c:pt>
                <c:pt idx="6896">
                  <c:v>213.7980709751931</c:v>
                </c:pt>
                <c:pt idx="6897">
                  <c:v>230.23269284592891</c:v>
                </c:pt>
                <c:pt idx="6898">
                  <c:v>247.53162810409941</c:v>
                </c:pt>
                <c:pt idx="6899">
                  <c:v>236.03380593470919</c:v>
                </c:pt>
                <c:pt idx="6900">
                  <c:v>220.30846413783419</c:v>
                </c:pt>
                <c:pt idx="6901">
                  <c:v>210.66213347519309</c:v>
                </c:pt>
                <c:pt idx="6902">
                  <c:v>210.45543004727449</c:v>
                </c:pt>
                <c:pt idx="6903">
                  <c:v>204.3082860114128</c:v>
                </c:pt>
                <c:pt idx="6904">
                  <c:v>233.04052975999139</c:v>
                </c:pt>
                <c:pt idx="6905">
                  <c:v>228.8961988015387</c:v>
                </c:pt>
                <c:pt idx="6906">
                  <c:v>223.3798119865539</c:v>
                </c:pt>
                <c:pt idx="6907">
                  <c:v>182.17067759165431</c:v>
                </c:pt>
                <c:pt idx="6908">
                  <c:v>184.66833785835311</c:v>
                </c:pt>
                <c:pt idx="6909">
                  <c:v>172.35577634202261</c:v>
                </c:pt>
                <c:pt idx="6910">
                  <c:v>177.6027268331467</c:v>
                </c:pt>
                <c:pt idx="6911">
                  <c:v>176.01737687628921</c:v>
                </c:pt>
                <c:pt idx="6912">
                  <c:v>191.2890061300217</c:v>
                </c:pt>
                <c:pt idx="6913">
                  <c:v>188.76947873460071</c:v>
                </c:pt>
                <c:pt idx="6914">
                  <c:v>190.57508063747619</c:v>
                </c:pt>
                <c:pt idx="6915">
                  <c:v>180.01999753342889</c:v>
                </c:pt>
                <c:pt idx="6916">
                  <c:v>164.21287408740051</c:v>
                </c:pt>
                <c:pt idx="6917">
                  <c:v>168.52537183846391</c:v>
                </c:pt>
                <c:pt idx="6918">
                  <c:v>183.20758619393271</c:v>
                </c:pt>
                <c:pt idx="6919">
                  <c:v>182.51136539457289</c:v>
                </c:pt>
                <c:pt idx="6920">
                  <c:v>184.83727594286921</c:v>
                </c:pt>
                <c:pt idx="6921">
                  <c:v>174.43852379016761</c:v>
                </c:pt>
                <c:pt idx="6922">
                  <c:v>178.15453941516759</c:v>
                </c:pt>
                <c:pt idx="6923">
                  <c:v>180.9585993775265</c:v>
                </c:pt>
                <c:pt idx="6924">
                  <c:v>186.7987283871183</c:v>
                </c:pt>
                <c:pt idx="6925">
                  <c:v>181.83126510444691</c:v>
                </c:pt>
                <c:pt idx="6926">
                  <c:v>190.34914519394309</c:v>
                </c:pt>
                <c:pt idx="6927">
                  <c:v>191.80367850040989</c:v>
                </c:pt>
                <c:pt idx="6928">
                  <c:v>196.54397664067699</c:v>
                </c:pt>
                <c:pt idx="6929">
                  <c:v>201.52576423122619</c:v>
                </c:pt>
                <c:pt idx="6930">
                  <c:v>178.9386720423048</c:v>
                </c:pt>
                <c:pt idx="6931">
                  <c:v>197.89765191943169</c:v>
                </c:pt>
                <c:pt idx="6932">
                  <c:v>208.86926559272811</c:v>
                </c:pt>
                <c:pt idx="6933">
                  <c:v>199.9852812177281</c:v>
                </c:pt>
                <c:pt idx="6934">
                  <c:v>178.47640558154109</c:v>
                </c:pt>
                <c:pt idx="6935">
                  <c:v>180.04148238960309</c:v>
                </c:pt>
                <c:pt idx="6936">
                  <c:v>185.2113798505406</c:v>
                </c:pt>
                <c:pt idx="6937">
                  <c:v>184.27889694038441</c:v>
                </c:pt>
                <c:pt idx="6938">
                  <c:v>197.83016550928591</c:v>
                </c:pt>
                <c:pt idx="6939">
                  <c:v>190.1749949476704</c:v>
                </c:pt>
                <c:pt idx="6940">
                  <c:v>183.53219010871109</c:v>
                </c:pt>
                <c:pt idx="6941">
                  <c:v>206.57295790062679</c:v>
                </c:pt>
                <c:pt idx="6942">
                  <c:v>208.01380985517321</c:v>
                </c:pt>
                <c:pt idx="6943">
                  <c:v>210.89866205386019</c:v>
                </c:pt>
                <c:pt idx="6944">
                  <c:v>201.4261893905032</c:v>
                </c:pt>
                <c:pt idx="6945">
                  <c:v>209.93431879214151</c:v>
                </c:pt>
                <c:pt idx="6946">
                  <c:v>203.48675409487581</c:v>
                </c:pt>
                <c:pt idx="6947">
                  <c:v>209.5050829522977</c:v>
                </c:pt>
                <c:pt idx="6948">
                  <c:v>214.69717889956331</c:v>
                </c:pt>
                <c:pt idx="6949">
                  <c:v>213.1999010675321</c:v>
                </c:pt>
                <c:pt idx="6950">
                  <c:v>204.87773084984551</c:v>
                </c:pt>
                <c:pt idx="6951">
                  <c:v>203.4801139510501</c:v>
                </c:pt>
                <c:pt idx="6952">
                  <c:v>250.1030410046742</c:v>
                </c:pt>
                <c:pt idx="6953">
                  <c:v>233.64891004906431</c:v>
                </c:pt>
                <c:pt idx="6954">
                  <c:v>203.0349257702992</c:v>
                </c:pt>
                <c:pt idx="6955">
                  <c:v>198.82813143294021</c:v>
                </c:pt>
                <c:pt idx="6956">
                  <c:v>204.7350261566599</c:v>
                </c:pt>
                <c:pt idx="6957">
                  <c:v>218.21078203024899</c:v>
                </c:pt>
                <c:pt idx="6958">
                  <c:v>191.08727819180581</c:v>
                </c:pt>
                <c:pt idx="6959">
                  <c:v>205.20176424544019</c:v>
                </c:pt>
                <c:pt idx="6960">
                  <c:v>223.85769092123189</c:v>
                </c:pt>
                <c:pt idx="6961">
                  <c:v>201.2634269393314</c:v>
                </c:pt>
                <c:pt idx="6962">
                  <c:v>189.0507126729905</c:v>
                </c:pt>
                <c:pt idx="6963">
                  <c:v>193.1935620827887</c:v>
                </c:pt>
                <c:pt idx="6964">
                  <c:v>186.30542281929061</c:v>
                </c:pt>
                <c:pt idx="6965">
                  <c:v>218.93420699897811</c:v>
                </c:pt>
                <c:pt idx="6966">
                  <c:v>201.2865647237717</c:v>
                </c:pt>
                <c:pt idx="6967">
                  <c:v>187.2912843469924</c:v>
                </c:pt>
                <c:pt idx="6968">
                  <c:v>167.6619601656993</c:v>
                </c:pt>
                <c:pt idx="6969">
                  <c:v>192.2864530927281</c:v>
                </c:pt>
                <c:pt idx="6970">
                  <c:v>196.0476830803039</c:v>
                </c:pt>
                <c:pt idx="6971">
                  <c:v>190.6995469015061</c:v>
                </c:pt>
                <c:pt idx="6972">
                  <c:v>177.48040836332291</c:v>
                </c:pt>
                <c:pt idx="6973">
                  <c:v>176.1045366850567</c:v>
                </c:pt>
                <c:pt idx="6974">
                  <c:v>184.0443876630406</c:v>
                </c:pt>
                <c:pt idx="6975">
                  <c:v>185.72349870246109</c:v>
                </c:pt>
                <c:pt idx="6976">
                  <c:v>188.0226491893209</c:v>
                </c:pt>
                <c:pt idx="6977">
                  <c:v>178.98544713711831</c:v>
                </c:pt>
                <c:pt idx="6978">
                  <c:v>176.9627181261051</c:v>
                </c:pt>
                <c:pt idx="6979">
                  <c:v>159.36587573049999</c:v>
                </c:pt>
                <c:pt idx="6980">
                  <c:v>144.80759807672439</c:v>
                </c:pt>
                <c:pt idx="6981">
                  <c:v>168.58119924717801</c:v>
                </c:pt>
                <c:pt idx="6982">
                  <c:v>197.7512481715379</c:v>
                </c:pt>
                <c:pt idx="6983">
                  <c:v>147.02725139703691</c:v>
                </c:pt>
                <c:pt idx="6984">
                  <c:v>146.58674348830209</c:v>
                </c:pt>
                <c:pt idx="6985">
                  <c:v>147.68790138850849</c:v>
                </c:pt>
                <c:pt idx="6986">
                  <c:v>142.30165100356911</c:v>
                </c:pt>
                <c:pt idx="6987">
                  <c:v>152.00301594213261</c:v>
                </c:pt>
                <c:pt idx="6988">
                  <c:v>144.23947834447631</c:v>
                </c:pt>
                <c:pt idx="6989">
                  <c:v>147.76460989170931</c:v>
                </c:pt>
                <c:pt idx="6990">
                  <c:v>143.98109259518179</c:v>
                </c:pt>
                <c:pt idx="6991">
                  <c:v>170.4017875298494</c:v>
                </c:pt>
                <c:pt idx="6992">
                  <c:v>183.34798889419409</c:v>
                </c:pt>
                <c:pt idx="6993">
                  <c:v>245.92499807530299</c:v>
                </c:pt>
                <c:pt idx="6994">
                  <c:v>186.16989553624049</c:v>
                </c:pt>
                <c:pt idx="6995">
                  <c:v>162.33770286472341</c:v>
                </c:pt>
                <c:pt idx="6996">
                  <c:v>155.9231565813466</c:v>
                </c:pt>
                <c:pt idx="6997">
                  <c:v>153.31347190769219</c:v>
                </c:pt>
                <c:pt idx="6998">
                  <c:v>161.41227561862971</c:v>
                </c:pt>
                <c:pt idx="6999">
                  <c:v>177.12757873794411</c:v>
                </c:pt>
                <c:pt idx="7000">
                  <c:v>261.98790411861933</c:v>
                </c:pt>
                <c:pt idx="7001">
                  <c:v>242.2785969005852</c:v>
                </c:pt>
                <c:pt idx="7002">
                  <c:v>189.7072074517244</c:v>
                </c:pt>
                <c:pt idx="7003">
                  <c:v>175.642554035177</c:v>
                </c:pt>
                <c:pt idx="7004">
                  <c:v>159.16357952203691</c:v>
                </c:pt>
                <c:pt idx="7005">
                  <c:v>146.74358938389679</c:v>
                </c:pt>
                <c:pt idx="7006">
                  <c:v>173.78991458631631</c:v>
                </c:pt>
                <c:pt idx="7007">
                  <c:v>222.9251463274403</c:v>
                </c:pt>
                <c:pt idx="7008">
                  <c:v>218.15844212964291</c:v>
                </c:pt>
                <c:pt idx="7009">
                  <c:v>174.5332029680653</c:v>
                </c:pt>
                <c:pt idx="7010">
                  <c:v>179.05222650180019</c:v>
                </c:pt>
                <c:pt idx="7011">
                  <c:v>219.3961157581912</c:v>
                </c:pt>
                <c:pt idx="7012">
                  <c:v>211.0940333348949</c:v>
                </c:pt>
                <c:pt idx="7013">
                  <c:v>248.8964683185747</c:v>
                </c:pt>
                <c:pt idx="7014">
                  <c:v>255.7812795604147</c:v>
                </c:pt>
                <c:pt idx="7015">
                  <c:v>249.74999791836831</c:v>
                </c:pt>
                <c:pt idx="7016">
                  <c:v>225.55035015451219</c:v>
                </c:pt>
                <c:pt idx="7017">
                  <c:v>214.24642222056059</c:v>
                </c:pt>
                <c:pt idx="7018">
                  <c:v>235.19191284698189</c:v>
                </c:pt>
                <c:pt idx="7019">
                  <c:v>258.57914678181822</c:v>
                </c:pt>
                <c:pt idx="7020">
                  <c:v>252.52321665415431</c:v>
                </c:pt>
                <c:pt idx="7021">
                  <c:v>277.01751099151318</c:v>
                </c:pt>
                <c:pt idx="7022">
                  <c:v>235.3130825692802</c:v>
                </c:pt>
                <c:pt idx="7023">
                  <c:v>243.68489926423479</c:v>
                </c:pt>
                <c:pt idx="7024">
                  <c:v>270.70385453482947</c:v>
                </c:pt>
                <c:pt idx="7025">
                  <c:v>295.23063676139202</c:v>
                </c:pt>
                <c:pt idx="7026">
                  <c:v>312.70848372978412</c:v>
                </c:pt>
                <c:pt idx="7027">
                  <c:v>308.76679752347923</c:v>
                </c:pt>
                <c:pt idx="7028">
                  <c:v>484.56315566490321</c:v>
                </c:pt>
                <c:pt idx="7029">
                  <c:v>535.69388156797322</c:v>
                </c:pt>
                <c:pt idx="7030">
                  <c:v>487.44009979415699</c:v>
                </c:pt>
                <c:pt idx="7031">
                  <c:v>436.92596195996771</c:v>
                </c:pt>
                <c:pt idx="7032">
                  <c:v>456.09451616629337</c:v>
                </c:pt>
                <c:pt idx="7033">
                  <c:v>420.99721215243733</c:v>
                </c:pt>
                <c:pt idx="7034">
                  <c:v>454.2395466179866</c:v>
                </c:pt>
                <c:pt idx="7035">
                  <c:v>436.30743714675179</c:v>
                </c:pt>
                <c:pt idx="7036">
                  <c:v>410.09028000221008</c:v>
                </c:pt>
                <c:pt idx="7037">
                  <c:v>409.34388380653962</c:v>
                </c:pt>
                <c:pt idx="7038">
                  <c:v>408.91977218971022</c:v>
                </c:pt>
                <c:pt idx="7039">
                  <c:v>394.58401763824412</c:v>
                </c:pt>
                <c:pt idx="7040">
                  <c:v>467.93549501326493</c:v>
                </c:pt>
                <c:pt idx="7041">
                  <c:v>512.71926865744865</c:v>
                </c:pt>
                <c:pt idx="7042">
                  <c:v>535.23601526080097</c:v>
                </c:pt>
                <c:pt idx="7043">
                  <c:v>499.93048964927817</c:v>
                </c:pt>
                <c:pt idx="7044">
                  <c:v>571.69429708821008</c:v>
                </c:pt>
                <c:pt idx="7045">
                  <c:v>645.56630620861904</c:v>
                </c:pt>
                <c:pt idx="7046">
                  <c:v>569.67724965001491</c:v>
                </c:pt>
                <c:pt idx="7047">
                  <c:v>634.60649271784246</c:v>
                </c:pt>
                <c:pt idx="7048">
                  <c:v>716.72774259644279</c:v>
                </c:pt>
                <c:pt idx="7049">
                  <c:v>698.01629336347878</c:v>
                </c:pt>
                <c:pt idx="7050">
                  <c:v>725.08913448670978</c:v>
                </c:pt>
                <c:pt idx="7051">
                  <c:v>817.52454933330273</c:v>
                </c:pt>
                <c:pt idx="7052">
                  <c:v>655.71092371325153</c:v>
                </c:pt>
                <c:pt idx="7053">
                  <c:v>643.02326212442972</c:v>
                </c:pt>
                <c:pt idx="7054">
                  <c:v>694.07804278280651</c:v>
                </c:pt>
                <c:pt idx="7055">
                  <c:v>668.08169493408707</c:v>
                </c:pt>
                <c:pt idx="7056">
                  <c:v>626.40437559814939</c:v>
                </c:pt>
                <c:pt idx="7057">
                  <c:v>564.44678828493352</c:v>
                </c:pt>
                <c:pt idx="7058">
                  <c:v>631.67512803244858</c:v>
                </c:pt>
                <c:pt idx="7059">
                  <c:v>628.77250834284246</c:v>
                </c:pt>
                <c:pt idx="7060">
                  <c:v>735.63464020720824</c:v>
                </c:pt>
                <c:pt idx="7061">
                  <c:v>720.38364822639164</c:v>
                </c:pt>
                <c:pt idx="7062">
                  <c:v>778.95205209894846</c:v>
                </c:pt>
                <c:pt idx="7063">
                  <c:v>851.33257722929682</c:v>
                </c:pt>
                <c:pt idx="7064">
                  <c:v>831.56728197607538</c:v>
                </c:pt>
                <c:pt idx="7065">
                  <c:v>870.96786839474953</c:v>
                </c:pt>
                <c:pt idx="7066">
                  <c:v>852.42892861354119</c:v>
                </c:pt>
                <c:pt idx="7067">
                  <c:v>900.95322719560363</c:v>
                </c:pt>
                <c:pt idx="7068">
                  <c:v>900.60193325029115</c:v>
                </c:pt>
                <c:pt idx="7069">
                  <c:v>949.40738400879889</c:v>
                </c:pt>
                <c:pt idx="7070">
                  <c:v>901.04038539872863</c:v>
                </c:pt>
                <c:pt idx="7071">
                  <c:v>1010.57627664378</c:v>
                </c:pt>
                <c:pt idx="7072">
                  <c:v>1102.569741708427</c:v>
                </c:pt>
                <c:pt idx="7073">
                  <c:v>1056.248481557863</c:v>
                </c:pt>
                <c:pt idx="7074">
                  <c:v>1081.7173258458929</c:v>
                </c:pt>
                <c:pt idx="7075">
                  <c:v>1197.1037795767299</c:v>
                </c:pt>
                <c:pt idx="7076">
                  <c:v>1101.935070852632</c:v>
                </c:pt>
                <c:pt idx="7077">
                  <c:v>1082.16390980184</c:v>
                </c:pt>
                <c:pt idx="7078">
                  <c:v>1147.937540208469</c:v>
                </c:pt>
                <c:pt idx="7079">
                  <c:v>1219.377440819992</c:v>
                </c:pt>
                <c:pt idx="7080">
                  <c:v>1158.8124306694269</c:v>
                </c:pt>
                <c:pt idx="7081">
                  <c:v>1119.776679967355</c:v>
                </c:pt>
                <c:pt idx="7082">
                  <c:v>1085.869397024506</c:v>
                </c:pt>
                <c:pt idx="7083">
                  <c:v>1031.5018890873439</c:v>
                </c:pt>
                <c:pt idx="7084">
                  <c:v>1068.305746028045</c:v>
                </c:pt>
                <c:pt idx="7085">
                  <c:v>1090.2815088053781</c:v>
                </c:pt>
                <c:pt idx="7086">
                  <c:v>1051.201528817802</c:v>
                </c:pt>
                <c:pt idx="7087">
                  <c:v>1140.671401864678</c:v>
                </c:pt>
                <c:pt idx="7088">
                  <c:v>1174.1746903781959</c:v>
                </c:pt>
                <c:pt idx="7089">
                  <c:v>1196.1965056296281</c:v>
                </c:pt>
                <c:pt idx="7090">
                  <c:v>1146.066985973715</c:v>
                </c:pt>
                <c:pt idx="7091">
                  <c:v>1087.9824763721319</c:v>
                </c:pt>
                <c:pt idx="7092">
                  <c:v>1142.2379147666741</c:v>
                </c:pt>
                <c:pt idx="7093">
                  <c:v>1154.3355790500709</c:v>
                </c:pt>
                <c:pt idx="7094">
                  <c:v>1186.325389557567</c:v>
                </c:pt>
                <c:pt idx="7095">
                  <c:v>1311.953452403128</c:v>
                </c:pt>
                <c:pt idx="7096">
                  <c:v>1340.211605737655</c:v>
                </c:pt>
                <c:pt idx="7097">
                  <c:v>1273.2311797070779</c:v>
                </c:pt>
                <c:pt idx="7098">
                  <c:v>1150.6024033934841</c:v>
                </c:pt>
                <c:pt idx="7099">
                  <c:v>1185.400508092355</c:v>
                </c:pt>
                <c:pt idx="7100">
                  <c:v>1137.723401893106</c:v>
                </c:pt>
                <c:pt idx="7101">
                  <c:v>1151.1078551143401</c:v>
                </c:pt>
                <c:pt idx="7102">
                  <c:v>1210.2526774083931</c:v>
                </c:pt>
                <c:pt idx="7103">
                  <c:v>1246.8599219623859</c:v>
                </c:pt>
                <c:pt idx="7104">
                  <c:v>1347.6756597230831</c:v>
                </c:pt>
                <c:pt idx="7105">
                  <c:v>1466.0963361954539</c:v>
                </c:pt>
                <c:pt idx="7106">
                  <c:v>1479.650009225272</c:v>
                </c:pt>
                <c:pt idx="7107">
                  <c:v>1584.726293860969</c:v>
                </c:pt>
                <c:pt idx="7108">
                  <c:v>1727.0068241376689</c:v>
                </c:pt>
                <c:pt idx="7109">
                  <c:v>1506.298130618678</c:v>
                </c:pt>
                <c:pt idx="7110">
                  <c:v>1426.1270729982259</c:v>
                </c:pt>
                <c:pt idx="7111">
                  <c:v>1296.2418557026999</c:v>
                </c:pt>
                <c:pt idx="7112">
                  <c:v>1255.063370433159</c:v>
                </c:pt>
                <c:pt idx="7113">
                  <c:v>1197.1623076160261</c:v>
                </c:pt>
                <c:pt idx="7114">
                  <c:v>1228.3539376092881</c:v>
                </c:pt>
                <c:pt idx="7115">
                  <c:v>1249.204074616742</c:v>
                </c:pt>
                <c:pt idx="7116">
                  <c:v>1160.5520954668521</c:v>
                </c:pt>
                <c:pt idx="7117">
                  <c:v>1139.023189216852</c:v>
                </c:pt>
                <c:pt idx="7118">
                  <c:v>1108.4445948894429</c:v>
                </c:pt>
                <c:pt idx="7119">
                  <c:v>1078.9330994015299</c:v>
                </c:pt>
                <c:pt idx="7120">
                  <c:v>1087.8878243280369</c:v>
                </c:pt>
                <c:pt idx="7121">
                  <c:v>1007.371064398371</c:v>
                </c:pt>
                <c:pt idx="7122">
                  <c:v>1042.2259244076361</c:v>
                </c:pt>
                <c:pt idx="7123">
                  <c:v>1122.109692110424</c:v>
                </c:pt>
                <c:pt idx="7124">
                  <c:v>1246.874220569613</c:v>
                </c:pt>
                <c:pt idx="7125">
                  <c:v>1286.3194657688209</c:v>
                </c:pt>
                <c:pt idx="7126">
                  <c:v>1276.311312915469</c:v>
                </c:pt>
                <c:pt idx="7127">
                  <c:v>1271.9652594790221</c:v>
                </c:pt>
                <c:pt idx="7128">
                  <c:v>1374.487884411215</c:v>
                </c:pt>
                <c:pt idx="7129">
                  <c:v>1313.4618116359879</c:v>
                </c:pt>
                <c:pt idx="7130">
                  <c:v>1287.806758092355</c:v>
                </c:pt>
                <c:pt idx="7131">
                  <c:v>1139.0804729754841</c:v>
                </c:pt>
                <c:pt idx="7132">
                  <c:v>1141.9360772894161</c:v>
                </c:pt>
                <c:pt idx="7133">
                  <c:v>1260.5721669013169</c:v>
                </c:pt>
                <c:pt idx="7134">
                  <c:v>1391.5098782806131</c:v>
                </c:pt>
                <c:pt idx="7135">
                  <c:v>1349.559561692844</c:v>
                </c:pt>
                <c:pt idx="7136">
                  <c:v>1344.952620065696</c:v>
                </c:pt>
                <c:pt idx="7137">
                  <c:v>1286.5787914595221</c:v>
                </c:pt>
                <c:pt idx="7138">
                  <c:v>1263.5086766778941</c:v>
                </c:pt>
                <c:pt idx="7139">
                  <c:v>1269.9173605319199</c:v>
                </c:pt>
                <c:pt idx="7140">
                  <c:v>1179.425422946636</c:v>
                </c:pt>
                <c:pt idx="7141">
                  <c:v>1213.956399412901</c:v>
                </c:pt>
                <c:pt idx="7142">
                  <c:v>1262.8660669004771</c:v>
                </c:pt>
                <c:pt idx="7143">
                  <c:v>1357.119947941371</c:v>
                </c:pt>
                <c:pt idx="7144">
                  <c:v>1911.0336368869951</c:v>
                </c:pt>
                <c:pt idx="7145">
                  <c:v>1861.2187950616919</c:v>
                </c:pt>
                <c:pt idx="7146">
                  <c:v>1720.308071012249</c:v>
                </c:pt>
                <c:pt idx="7147">
                  <c:v>1476.6383156843781</c:v>
                </c:pt>
                <c:pt idx="7148">
                  <c:v>1358.0055279123101</c:v>
                </c:pt>
                <c:pt idx="7149">
                  <c:v>1278.8287431125709</c:v>
                </c:pt>
                <c:pt idx="7150">
                  <c:v>1294.399082118636</c:v>
                </c:pt>
                <c:pt idx="7151">
                  <c:v>1285.9850006647951</c:v>
                </c:pt>
                <c:pt idx="7152">
                  <c:v>1145.2118842296959</c:v>
                </c:pt>
                <c:pt idx="7153">
                  <c:v>1106.8936851465601</c:v>
                </c:pt>
                <c:pt idx="7154">
                  <c:v>1112.6564601238181</c:v>
                </c:pt>
                <c:pt idx="7155">
                  <c:v>1152.36753318775</c:v>
                </c:pt>
                <c:pt idx="7156">
                  <c:v>1180.1187391210369</c:v>
                </c:pt>
                <c:pt idx="7157">
                  <c:v>1143.8404396870751</c:v>
                </c:pt>
                <c:pt idx="7158">
                  <c:v>1121.5073934857189</c:v>
                </c:pt>
                <c:pt idx="7159">
                  <c:v>1100.893397805336</c:v>
                </c:pt>
                <c:pt idx="7160">
                  <c:v>1120.7975183216779</c:v>
                </c:pt>
                <c:pt idx="7161">
                  <c:v>1111.412214624954</c:v>
                </c:pt>
                <c:pt idx="7162">
                  <c:v>1042.638624050704</c:v>
                </c:pt>
                <c:pt idx="7163">
                  <c:v>1040.719503823068</c:v>
                </c:pt>
                <c:pt idx="7164">
                  <c:v>1029.356135837261</c:v>
                </c:pt>
                <c:pt idx="7165">
                  <c:v>1032.827083102886</c:v>
                </c:pt>
                <c:pt idx="7166">
                  <c:v>1135.470965298598</c:v>
                </c:pt>
                <c:pt idx="7167">
                  <c:v>1288.6980154521091</c:v>
                </c:pt>
                <c:pt idx="7168">
                  <c:v>1230.449143310726</c:v>
                </c:pt>
                <c:pt idx="7169">
                  <c:v>1070.212695835155</c:v>
                </c:pt>
                <c:pt idx="7170">
                  <c:v>972.30722097645412</c:v>
                </c:pt>
                <c:pt idx="7171">
                  <c:v>921.75441030491629</c:v>
                </c:pt>
                <c:pt idx="7172">
                  <c:v>946.91370660250709</c:v>
                </c:pt>
                <c:pt idx="7173">
                  <c:v>951.026489131988</c:v>
                </c:pt>
                <c:pt idx="7174">
                  <c:v>976.30306962348072</c:v>
                </c:pt>
                <c:pt idx="7175">
                  <c:v>959.26566679855659</c:v>
                </c:pt>
                <c:pt idx="7176">
                  <c:v>918.11363737701834</c:v>
                </c:pt>
                <c:pt idx="7177">
                  <c:v>898.85548404249198</c:v>
                </c:pt>
                <c:pt idx="7178">
                  <c:v>883.9536295360906</c:v>
                </c:pt>
                <c:pt idx="7179">
                  <c:v>842.15926468665475</c:v>
                </c:pt>
                <c:pt idx="7180">
                  <c:v>788.64623753537467</c:v>
                </c:pt>
                <c:pt idx="7181">
                  <c:v>740.42698078145804</c:v>
                </c:pt>
                <c:pt idx="7182">
                  <c:v>679.13668360353938</c:v>
                </c:pt>
                <c:pt idx="7183">
                  <c:v>767.45920140256214</c:v>
                </c:pt>
                <c:pt idx="7184">
                  <c:v>686.43077186488983</c:v>
                </c:pt>
                <c:pt idx="7185">
                  <c:v>723.61886776048448</c:v>
                </c:pt>
                <c:pt idx="7186">
                  <c:v>745.6261172935242</c:v>
                </c:pt>
                <c:pt idx="7187">
                  <c:v>667.84831063868523</c:v>
                </c:pt>
                <c:pt idx="7188">
                  <c:v>642.87949639224394</c:v>
                </c:pt>
                <c:pt idx="7189">
                  <c:v>613.20651520720799</c:v>
                </c:pt>
                <c:pt idx="7190">
                  <c:v>614.27800552360384</c:v>
                </c:pt>
                <c:pt idx="7191">
                  <c:v>514.07776282650161</c:v>
                </c:pt>
                <c:pt idx="7192">
                  <c:v>444.36861526222219</c:v>
                </c:pt>
                <c:pt idx="7193">
                  <c:v>461.3560945406191</c:v>
                </c:pt>
                <c:pt idx="7194">
                  <c:v>508.66630363544289</c:v>
                </c:pt>
                <c:pt idx="7195">
                  <c:v>568.07240169084628</c:v>
                </c:pt>
                <c:pt idx="7196">
                  <c:v>555.10623460242402</c:v>
                </c:pt>
                <c:pt idx="7197">
                  <c:v>519.6903519681797</c:v>
                </c:pt>
                <c:pt idx="7198">
                  <c:v>512.21221203103755</c:v>
                </c:pt>
                <c:pt idx="7199">
                  <c:v>460.87776523237289</c:v>
                </c:pt>
                <c:pt idx="7200">
                  <c:v>409.78638130443358</c:v>
                </c:pt>
                <c:pt idx="7201">
                  <c:v>390.30209994398467</c:v>
                </c:pt>
                <c:pt idx="7202">
                  <c:v>392.88535189710967</c:v>
                </c:pt>
                <c:pt idx="7203">
                  <c:v>425.2550336481836</c:v>
                </c:pt>
                <c:pt idx="7204">
                  <c:v>395.40670970392409</c:v>
                </c:pt>
                <c:pt idx="7205">
                  <c:v>380.96775112580951</c:v>
                </c:pt>
                <c:pt idx="7206">
                  <c:v>347.80740325576869</c:v>
                </c:pt>
                <c:pt idx="7207">
                  <c:v>329.53957472450838</c:v>
                </c:pt>
                <c:pt idx="7208">
                  <c:v>324.80817824013337</c:v>
                </c:pt>
                <c:pt idx="7209">
                  <c:v>330.88467970497709</c:v>
                </c:pt>
                <c:pt idx="7210">
                  <c:v>323.8682766662622</c:v>
                </c:pt>
                <c:pt idx="7211">
                  <c:v>317.69411670248189</c:v>
                </c:pt>
                <c:pt idx="7212">
                  <c:v>336.19975908103032</c:v>
                </c:pt>
                <c:pt idx="7213">
                  <c:v>339.99335761760778</c:v>
                </c:pt>
                <c:pt idx="7214">
                  <c:v>309.70313095176601</c:v>
                </c:pt>
                <c:pt idx="7215">
                  <c:v>295.56492294395349</c:v>
                </c:pt>
                <c:pt idx="7216">
                  <c:v>319.64843124473481</c:v>
                </c:pt>
                <c:pt idx="7217">
                  <c:v>336.73222978415532</c:v>
                </c:pt>
                <c:pt idx="7218">
                  <c:v>307.83856523337403</c:v>
                </c:pt>
                <c:pt idx="7219">
                  <c:v>290.34633388429631</c:v>
                </c:pt>
                <c:pt idx="7220">
                  <c:v>282.49072138003203</c:v>
                </c:pt>
                <c:pt idx="7221">
                  <c:v>294.32681757143843</c:v>
                </c:pt>
                <c:pt idx="7222">
                  <c:v>301.8922377820179</c:v>
                </c:pt>
                <c:pt idx="7223">
                  <c:v>291.28921766625172</c:v>
                </c:pt>
                <c:pt idx="7224">
                  <c:v>249.8506362195179</c:v>
                </c:pt>
                <c:pt idx="7225">
                  <c:v>219.76706961369109</c:v>
                </c:pt>
                <c:pt idx="7226">
                  <c:v>255.61723055403399</c:v>
                </c:pt>
                <c:pt idx="7227">
                  <c:v>200.20466116642561</c:v>
                </c:pt>
                <c:pt idx="7228">
                  <c:v>171.59469187647329</c:v>
                </c:pt>
                <c:pt idx="7229">
                  <c:v>231.85905457320729</c:v>
                </c:pt>
                <c:pt idx="7230">
                  <c:v>333.06266608669489</c:v>
                </c:pt>
                <c:pt idx="7231">
                  <c:v>317.66321813321213</c:v>
                </c:pt>
                <c:pt idx="7232">
                  <c:v>273.30518317653872</c:v>
                </c:pt>
                <c:pt idx="7233">
                  <c:v>227.50719010871109</c:v>
                </c:pt>
                <c:pt idx="7234">
                  <c:v>222.01034177171019</c:v>
                </c:pt>
                <c:pt idx="7235">
                  <c:v>182.06281755011739</c:v>
                </c:pt>
                <c:pt idx="7236">
                  <c:v>190.065828188963</c:v>
                </c:pt>
                <c:pt idx="7237">
                  <c:v>194.39963170743081</c:v>
                </c:pt>
                <c:pt idx="7238">
                  <c:v>197.49585973477451</c:v>
                </c:pt>
                <c:pt idx="7239">
                  <c:v>232.0973123714933</c:v>
                </c:pt>
                <c:pt idx="7240">
                  <c:v>240.59934098761741</c:v>
                </c:pt>
                <c:pt idx="7241">
                  <c:v>215.91556959237019</c:v>
                </c:pt>
                <c:pt idx="7242">
                  <c:v>177.62174859911929</c:v>
                </c:pt>
                <c:pt idx="7243">
                  <c:v>171.3677462985118</c:v>
                </c:pt>
                <c:pt idx="7244">
                  <c:v>134.15497051584029</c:v>
                </c:pt>
                <c:pt idx="7245">
                  <c:v>197.5502104169469</c:v>
                </c:pt>
                <c:pt idx="7246">
                  <c:v>199.81535613144311</c:v>
                </c:pt>
                <c:pt idx="7247">
                  <c:v>219.41131737186171</c:v>
                </c:pt>
                <c:pt idx="7248">
                  <c:v>224.6142004801732</c:v>
                </c:pt>
                <c:pt idx="7249">
                  <c:v>191.15747938500169</c:v>
                </c:pt>
                <c:pt idx="7250">
                  <c:v>185.54179495548809</c:v>
                </c:pt>
                <c:pt idx="7251">
                  <c:v>200.7340107241296</c:v>
                </c:pt>
                <c:pt idx="7252">
                  <c:v>198.02209441269309</c:v>
                </c:pt>
                <c:pt idx="7253">
                  <c:v>161.03519528733511</c:v>
                </c:pt>
                <c:pt idx="7254">
                  <c:v>200.46231208278871</c:v>
                </c:pt>
                <c:pt idx="7255">
                  <c:v>202.5160668693664</c:v>
                </c:pt>
                <c:pt idx="7256">
                  <c:v>186.0014439703971</c:v>
                </c:pt>
                <c:pt idx="7257">
                  <c:v>188.8703293722092</c:v>
                </c:pt>
                <c:pt idx="7258">
                  <c:v>227.57375232000649</c:v>
                </c:pt>
                <c:pt idx="7259">
                  <c:v>221.13173073939669</c:v>
                </c:pt>
                <c:pt idx="7260">
                  <c:v>211.7300561271789</c:v>
                </c:pt>
                <c:pt idx="7261">
                  <c:v>212.3337232156012</c:v>
                </c:pt>
                <c:pt idx="7262">
                  <c:v>188.66777199916231</c:v>
                </c:pt>
                <c:pt idx="7263">
                  <c:v>160.71722043381951</c:v>
                </c:pt>
                <c:pt idx="7264">
                  <c:v>212.44450427313151</c:v>
                </c:pt>
                <c:pt idx="7265">
                  <c:v>219.544186890319</c:v>
                </c:pt>
                <c:pt idx="7266">
                  <c:v>223.90964597092889</c:v>
                </c:pt>
                <c:pt idx="7267">
                  <c:v>191.38747302313149</c:v>
                </c:pt>
                <c:pt idx="7268">
                  <c:v>211.10158660019309</c:v>
                </c:pt>
                <c:pt idx="7269">
                  <c:v>203.12465564031899</c:v>
                </c:pt>
                <c:pt idx="7270">
                  <c:v>201.3978690780032</c:v>
                </c:pt>
                <c:pt idx="7271">
                  <c:v>212.50489197555109</c:v>
                </c:pt>
                <c:pt idx="7272">
                  <c:v>206.77055857569209</c:v>
                </c:pt>
                <c:pt idx="7273">
                  <c:v>207.7724439187262</c:v>
                </c:pt>
                <c:pt idx="7274">
                  <c:v>237.9115104354251</c:v>
                </c:pt>
                <c:pt idx="7275">
                  <c:v>231.91549490665989</c:v>
                </c:pt>
                <c:pt idx="7276">
                  <c:v>209.07241902348949</c:v>
                </c:pt>
                <c:pt idx="7277">
                  <c:v>214.51325379195731</c:v>
                </c:pt>
                <c:pt idx="7278">
                  <c:v>216.03472322981531</c:v>
                </c:pt>
                <c:pt idx="7279">
                  <c:v>217.12892762008229</c:v>
                </c:pt>
                <c:pt idx="7280">
                  <c:v>227.66660574650371</c:v>
                </c:pt>
                <c:pt idx="7281">
                  <c:v>210.636972053676</c:v>
                </c:pt>
                <c:pt idx="7282">
                  <c:v>197.12554402348951</c:v>
                </c:pt>
                <c:pt idx="7283">
                  <c:v>205.54618836226979</c:v>
                </c:pt>
                <c:pt idx="7284">
                  <c:v>202.69718982000651</c:v>
                </c:pt>
                <c:pt idx="7285">
                  <c:v>204.236813843444</c:v>
                </c:pt>
                <c:pt idx="7286">
                  <c:v>203.74867907781899</c:v>
                </c:pt>
                <c:pt idx="7287">
                  <c:v>199.09685525111539</c:v>
                </c:pt>
                <c:pt idx="7288">
                  <c:v>197.79460915736539</c:v>
                </c:pt>
                <c:pt idx="7289">
                  <c:v>199.43876198939671</c:v>
                </c:pt>
                <c:pt idx="7290">
                  <c:v>199.6777390401779</c:v>
                </c:pt>
                <c:pt idx="7291">
                  <c:v>204.35540242192701</c:v>
                </c:pt>
                <c:pt idx="7292">
                  <c:v>202.3680439272546</c:v>
                </c:pt>
                <c:pt idx="7293">
                  <c:v>201.55312918400369</c:v>
                </c:pt>
                <c:pt idx="7294">
                  <c:v>200.48187674259739</c:v>
                </c:pt>
                <c:pt idx="7295">
                  <c:v>192.57044148442699</c:v>
                </c:pt>
                <c:pt idx="7296">
                  <c:v>185.85906613694451</c:v>
                </c:pt>
                <c:pt idx="7297">
                  <c:v>179.50271237717891</c:v>
                </c:pt>
                <c:pt idx="7298">
                  <c:v>187.4218335671637</c:v>
                </c:pt>
                <c:pt idx="7299">
                  <c:v>202.53891393399331</c:v>
                </c:pt>
                <c:pt idx="7300">
                  <c:v>177.48347232816661</c:v>
                </c:pt>
                <c:pt idx="7301">
                  <c:v>179.1527261898527</c:v>
                </c:pt>
                <c:pt idx="7302">
                  <c:v>183.82814508349421</c:v>
                </c:pt>
                <c:pt idx="7303">
                  <c:v>209.35622848335311</c:v>
                </c:pt>
                <c:pt idx="7304">
                  <c:v>207.784187563963</c:v>
                </c:pt>
                <c:pt idx="7305">
                  <c:v>183.953208367587</c:v>
                </c:pt>
                <c:pt idx="7306">
                  <c:v>184.49289567511741</c:v>
                </c:pt>
                <c:pt idx="7307">
                  <c:v>188.9790940206467</c:v>
                </c:pt>
                <c:pt idx="7308">
                  <c:v>199.30887917689671</c:v>
                </c:pt>
                <c:pt idx="7309">
                  <c:v>188.30821999720919</c:v>
                </c:pt>
                <c:pt idx="7310">
                  <c:v>190.8645676534592</c:v>
                </c:pt>
                <c:pt idx="7311">
                  <c:v>172.64093467883939</c:v>
                </c:pt>
                <c:pt idx="7312">
                  <c:v>176.4706122207447</c:v>
                </c:pt>
                <c:pt idx="7313">
                  <c:v>180.2535479155255</c:v>
                </c:pt>
                <c:pt idx="7314">
                  <c:v>174.278816470213</c:v>
                </c:pt>
                <c:pt idx="7315">
                  <c:v>189.91404773016279</c:v>
                </c:pt>
                <c:pt idx="7316">
                  <c:v>192.64384734238061</c:v>
                </c:pt>
                <c:pt idx="7317">
                  <c:v>198.36604197412959</c:v>
                </c:pt>
                <c:pt idx="7318">
                  <c:v>188.78187947270831</c:v>
                </c:pt>
                <c:pt idx="7319">
                  <c:v>234.99694198692231</c:v>
                </c:pt>
                <c:pt idx="7320">
                  <c:v>260.26594191200837</c:v>
                </c:pt>
                <c:pt idx="7321">
                  <c:v>249.92038077351029</c:v>
                </c:pt>
                <c:pt idx="7322">
                  <c:v>254.4405933683237</c:v>
                </c:pt>
                <c:pt idx="7323">
                  <c:v>226.2526471683891</c:v>
                </c:pt>
                <c:pt idx="7324">
                  <c:v>214.64660854249939</c:v>
                </c:pt>
                <c:pt idx="7325">
                  <c:v>217.8821443349365</c:v>
                </c:pt>
                <c:pt idx="7326">
                  <c:v>210.7370032145482</c:v>
                </c:pt>
                <c:pt idx="7327">
                  <c:v>210.02549423301599</c:v>
                </c:pt>
                <c:pt idx="7328">
                  <c:v>212.29305790204819</c:v>
                </c:pt>
                <c:pt idx="7329">
                  <c:v>208.6408045803143</c:v>
                </c:pt>
                <c:pt idx="7330">
                  <c:v>233.9484289957982</c:v>
                </c:pt>
                <c:pt idx="7331">
                  <c:v>203.8864882702992</c:v>
                </c:pt>
                <c:pt idx="7332">
                  <c:v>208.77988426639291</c:v>
                </c:pt>
                <c:pt idx="7333">
                  <c:v>211.91192547448759</c:v>
                </c:pt>
                <c:pt idx="7334">
                  <c:v>206.07559734948759</c:v>
                </c:pt>
                <c:pt idx="7335">
                  <c:v>208.54609070601981</c:v>
                </c:pt>
                <c:pt idx="7336">
                  <c:v>219.30231629195731</c:v>
                </c:pt>
                <c:pt idx="7337">
                  <c:v>225.48825379195731</c:v>
                </c:pt>
                <c:pt idx="7338">
                  <c:v>210.63095398726981</c:v>
                </c:pt>
                <c:pt idx="7339">
                  <c:v>198.83788147750411</c:v>
                </c:pt>
                <c:pt idx="7340">
                  <c:v>207.77525555261261</c:v>
                </c:pt>
                <c:pt idx="7341">
                  <c:v>217.79093484095921</c:v>
                </c:pt>
                <c:pt idx="7342">
                  <c:v>222.87176032497621</c:v>
                </c:pt>
                <c:pt idx="7343">
                  <c:v>206.80776110906899</c:v>
                </c:pt>
                <c:pt idx="7344">
                  <c:v>236.615070390677</c:v>
                </c:pt>
                <c:pt idx="7345">
                  <c:v>254.13153815700741</c:v>
                </c:pt>
                <c:pt idx="7346">
                  <c:v>229.1816136481315</c:v>
                </c:pt>
                <c:pt idx="7347">
                  <c:v>212.13288317938151</c:v>
                </c:pt>
                <c:pt idx="7348">
                  <c:v>214.0204225305861</c:v>
                </c:pt>
                <c:pt idx="7349">
                  <c:v>211.901277407713</c:v>
                </c:pt>
                <c:pt idx="7350">
                  <c:v>247.2093512344166</c:v>
                </c:pt>
                <c:pt idx="7351">
                  <c:v>268.43622886829257</c:v>
                </c:pt>
                <c:pt idx="7352">
                  <c:v>279.65282320280858</c:v>
                </c:pt>
                <c:pt idx="7353">
                  <c:v>239.85633882780871</c:v>
                </c:pt>
                <c:pt idx="7354">
                  <c:v>237.08540152027831</c:v>
                </c:pt>
                <c:pt idx="7355">
                  <c:v>240.23651187894791</c:v>
                </c:pt>
                <c:pt idx="7356">
                  <c:v>246.86113844002651</c:v>
                </c:pt>
                <c:pt idx="7357">
                  <c:v>229.01603843860511</c:v>
                </c:pt>
                <c:pt idx="7358">
                  <c:v>230.00483816837871</c:v>
                </c:pt>
                <c:pt idx="7359">
                  <c:v>304.7508670338284</c:v>
                </c:pt>
                <c:pt idx="7360">
                  <c:v>336.7182411748218</c:v>
                </c:pt>
                <c:pt idx="7361">
                  <c:v>326.02199467481142</c:v>
                </c:pt>
                <c:pt idx="7362">
                  <c:v>326.57179630796111</c:v>
                </c:pt>
                <c:pt idx="7363">
                  <c:v>249.8150689471542</c:v>
                </c:pt>
                <c:pt idx="7364">
                  <c:v>246.64037733422049</c:v>
                </c:pt>
                <c:pt idx="7365">
                  <c:v>228.50469891198759</c:v>
                </c:pt>
                <c:pt idx="7366">
                  <c:v>243.60249168826789</c:v>
                </c:pt>
                <c:pt idx="7367">
                  <c:v>294.40826336511259</c:v>
                </c:pt>
                <c:pt idx="7368">
                  <c:v>296.42062683883228</c:v>
                </c:pt>
                <c:pt idx="7369">
                  <c:v>219.8301149133986</c:v>
                </c:pt>
                <c:pt idx="7370">
                  <c:v>194.7678834680861</c:v>
                </c:pt>
                <c:pt idx="7371">
                  <c:v>219.69491481432101</c:v>
                </c:pt>
                <c:pt idx="7372">
                  <c:v>256.35545671027359</c:v>
                </c:pt>
                <c:pt idx="7373">
                  <c:v>287.80740839175093</c:v>
                </c:pt>
                <c:pt idx="7374">
                  <c:v>360.34146761976592</c:v>
                </c:pt>
                <c:pt idx="7375">
                  <c:v>358.20355065600643</c:v>
                </c:pt>
                <c:pt idx="7376">
                  <c:v>334.74738032076402</c:v>
                </c:pt>
                <c:pt idx="7377">
                  <c:v>324.50776496883321</c:v>
                </c:pt>
                <c:pt idx="7378">
                  <c:v>343.79061232216458</c:v>
                </c:pt>
                <c:pt idx="7379">
                  <c:v>353.35075009949799</c:v>
                </c:pt>
                <c:pt idx="7380">
                  <c:v>381.96926495461918</c:v>
                </c:pt>
                <c:pt idx="7381">
                  <c:v>355.32979239460411</c:v>
                </c:pt>
                <c:pt idx="7382">
                  <c:v>375.66141262224039</c:v>
                </c:pt>
                <c:pt idx="7383">
                  <c:v>380.30609983353588</c:v>
                </c:pt>
                <c:pt idx="7384">
                  <c:v>441.62805209242219</c:v>
                </c:pt>
                <c:pt idx="7385">
                  <c:v>683.19296636486911</c:v>
                </c:pt>
                <c:pt idx="7386">
                  <c:v>610.58004040536332</c:v>
                </c:pt>
                <c:pt idx="7387">
                  <c:v>562.51540834852813</c:v>
                </c:pt>
                <c:pt idx="7388">
                  <c:v>609.72349245756595</c:v>
                </c:pt>
                <c:pt idx="7389">
                  <c:v>667.84543187131214</c:v>
                </c:pt>
                <c:pt idx="7390">
                  <c:v>595.49037253284814</c:v>
                </c:pt>
                <c:pt idx="7391">
                  <c:v>516.11559658997896</c:v>
                </c:pt>
                <c:pt idx="7392">
                  <c:v>491.87102646994862</c:v>
                </c:pt>
                <c:pt idx="7393">
                  <c:v>510.41394735417208</c:v>
                </c:pt>
                <c:pt idx="7394">
                  <c:v>527.09369219686914</c:v>
                </c:pt>
                <c:pt idx="7395">
                  <c:v>481.48459860084478</c:v>
                </c:pt>
                <c:pt idx="7396">
                  <c:v>492.60948937982062</c:v>
                </c:pt>
                <c:pt idx="7397">
                  <c:v>468.2314504712964</c:v>
                </c:pt>
                <c:pt idx="7398">
                  <c:v>459.5344174221471</c:v>
                </c:pt>
                <c:pt idx="7399">
                  <c:v>503.19693027143529</c:v>
                </c:pt>
                <c:pt idx="7400">
                  <c:v>580.53270731226689</c:v>
                </c:pt>
                <c:pt idx="7401">
                  <c:v>604.9189956048881</c:v>
                </c:pt>
                <c:pt idx="7402">
                  <c:v>677.33790959958128</c:v>
                </c:pt>
                <c:pt idx="7403">
                  <c:v>694.2573258503179</c:v>
                </c:pt>
                <c:pt idx="7404">
                  <c:v>770.52731646963252</c:v>
                </c:pt>
                <c:pt idx="7405">
                  <c:v>773.75850013118907</c:v>
                </c:pt>
                <c:pt idx="7406">
                  <c:v>731.06039446996942</c:v>
                </c:pt>
                <c:pt idx="7407">
                  <c:v>700.74642255517006</c:v>
                </c:pt>
                <c:pt idx="7408">
                  <c:v>764.85056909640116</c:v>
                </c:pt>
                <c:pt idx="7409">
                  <c:v>746.33553758612447</c:v>
                </c:pt>
                <c:pt idx="7410">
                  <c:v>716.4281595602024</c:v>
                </c:pt>
                <c:pt idx="7411">
                  <c:v>852.95859025595598</c:v>
                </c:pt>
                <c:pt idx="7412">
                  <c:v>737.8714129316852</c:v>
                </c:pt>
                <c:pt idx="7413">
                  <c:v>735.01912347003179</c:v>
                </c:pt>
                <c:pt idx="7414">
                  <c:v>700.83234593381212</c:v>
                </c:pt>
                <c:pt idx="7415">
                  <c:v>741.51312516288021</c:v>
                </c:pt>
                <c:pt idx="7416">
                  <c:v>798.86889089832903</c:v>
                </c:pt>
                <c:pt idx="7417">
                  <c:v>846.21832793136889</c:v>
                </c:pt>
                <c:pt idx="7418">
                  <c:v>947.57730347792733</c:v>
                </c:pt>
                <c:pt idx="7419">
                  <c:v>1080.088146543332</c:v>
                </c:pt>
                <c:pt idx="7420">
                  <c:v>992.47682323007518</c:v>
                </c:pt>
                <c:pt idx="7421">
                  <c:v>892.45370390793141</c:v>
                </c:pt>
                <c:pt idx="7422">
                  <c:v>802.11815397858095</c:v>
                </c:pt>
                <c:pt idx="7423">
                  <c:v>805.78960944164544</c:v>
                </c:pt>
                <c:pt idx="7424">
                  <c:v>834.76073948849967</c:v>
                </c:pt>
                <c:pt idx="7425">
                  <c:v>775.94490118450722</c:v>
                </c:pt>
                <c:pt idx="7426">
                  <c:v>775.85619188299961</c:v>
                </c:pt>
                <c:pt idx="7427">
                  <c:v>778.96400390182544</c:v>
                </c:pt>
                <c:pt idx="7428">
                  <c:v>836.03538018130621</c:v>
                </c:pt>
                <c:pt idx="7429">
                  <c:v>816.08217744124568</c:v>
                </c:pt>
                <c:pt idx="7430">
                  <c:v>879.52962601477998</c:v>
                </c:pt>
                <c:pt idx="7431">
                  <c:v>810.32616323460377</c:v>
                </c:pt>
                <c:pt idx="7432">
                  <c:v>890.31161454535561</c:v>
                </c:pt>
                <c:pt idx="7433">
                  <c:v>947.12729881274959</c:v>
                </c:pt>
                <c:pt idx="7434">
                  <c:v>952.41685007517378</c:v>
                </c:pt>
                <c:pt idx="7435">
                  <c:v>1002.3638980656129</c:v>
                </c:pt>
                <c:pt idx="7436">
                  <c:v>1042.993534812791</c:v>
                </c:pt>
                <c:pt idx="7437">
                  <c:v>1157.0243329957</c:v>
                </c:pt>
                <c:pt idx="7438">
                  <c:v>1149.384721503533</c:v>
                </c:pt>
                <c:pt idx="7439">
                  <c:v>1169.286057373226</c:v>
                </c:pt>
                <c:pt idx="7440">
                  <c:v>1292.847948632492</c:v>
                </c:pt>
                <c:pt idx="7441">
                  <c:v>1310.797071169764</c:v>
                </c:pt>
                <c:pt idx="7442">
                  <c:v>1338.0508788011659</c:v>
                </c:pt>
                <c:pt idx="7443">
                  <c:v>1316.4329678750371</c:v>
                </c:pt>
                <c:pt idx="7444">
                  <c:v>1373.9634570224009</c:v>
                </c:pt>
                <c:pt idx="7445">
                  <c:v>1384.33062556856</c:v>
                </c:pt>
                <c:pt idx="7446">
                  <c:v>1249.263422482938</c:v>
                </c:pt>
                <c:pt idx="7447">
                  <c:v>1275.5186556068861</c:v>
                </c:pt>
                <c:pt idx="7448">
                  <c:v>1292.4395943579391</c:v>
                </c:pt>
                <c:pt idx="7449">
                  <c:v>1301.26523811931</c:v>
                </c:pt>
                <c:pt idx="7450">
                  <c:v>1306.0612194432231</c:v>
                </c:pt>
                <c:pt idx="7451">
                  <c:v>1331.3850626726689</c:v>
                </c:pt>
                <c:pt idx="7452">
                  <c:v>1377.714895694696</c:v>
                </c:pt>
                <c:pt idx="7453">
                  <c:v>1403.6275526183399</c:v>
                </c:pt>
                <c:pt idx="7454">
                  <c:v>1323.902838997215</c:v>
                </c:pt>
                <c:pt idx="7455">
                  <c:v>1222.7603339470979</c:v>
                </c:pt>
                <c:pt idx="7456">
                  <c:v>1255.5712889574161</c:v>
                </c:pt>
                <c:pt idx="7457">
                  <c:v>1368.7192523182639</c:v>
                </c:pt>
                <c:pt idx="7458">
                  <c:v>1438.693175212469</c:v>
                </c:pt>
                <c:pt idx="7459">
                  <c:v>1627.3233622487719</c:v>
                </c:pt>
                <c:pt idx="7460">
                  <c:v>1698.379510261954</c:v>
                </c:pt>
                <c:pt idx="7461">
                  <c:v>1737.3689988887641</c:v>
                </c:pt>
                <c:pt idx="7462">
                  <c:v>1776.570989440271</c:v>
                </c:pt>
                <c:pt idx="7463">
                  <c:v>1751.233264253488</c:v>
                </c:pt>
                <c:pt idx="7464">
                  <c:v>1580.88600680845</c:v>
                </c:pt>
                <c:pt idx="7465">
                  <c:v>1630.731990538234</c:v>
                </c:pt>
                <c:pt idx="7466">
                  <c:v>1633.056133954045</c:v>
                </c:pt>
                <c:pt idx="7467">
                  <c:v>1605.3308348765941</c:v>
                </c:pt>
                <c:pt idx="7468">
                  <c:v>1624.058430800616</c:v>
                </c:pt>
                <c:pt idx="7469">
                  <c:v>1619.067414694442</c:v>
                </c:pt>
                <c:pt idx="7470">
                  <c:v>1657.577189315188</c:v>
                </c:pt>
                <c:pt idx="7471">
                  <c:v>1682.238586665678</c:v>
                </c:pt>
                <c:pt idx="7472">
                  <c:v>1778.039510550658</c:v>
                </c:pt>
                <c:pt idx="7473">
                  <c:v>1751.9576163081119</c:v>
                </c:pt>
                <c:pt idx="7474">
                  <c:v>1560.93295680803</c:v>
                </c:pt>
                <c:pt idx="7475">
                  <c:v>1529.501817309419</c:v>
                </c:pt>
                <c:pt idx="7476">
                  <c:v>1435.190085860844</c:v>
                </c:pt>
                <c:pt idx="7477">
                  <c:v>1415.0785539087719</c:v>
                </c:pt>
                <c:pt idx="7478">
                  <c:v>1457.7160828207079</c:v>
                </c:pt>
                <c:pt idx="7479">
                  <c:v>1544.0196021485369</c:v>
                </c:pt>
                <c:pt idx="7480">
                  <c:v>1947.0910369211081</c:v>
                </c:pt>
                <c:pt idx="7481">
                  <c:v>1922.9200731075141</c:v>
                </c:pt>
                <c:pt idx="7482">
                  <c:v>1822.675042802385</c:v>
                </c:pt>
                <c:pt idx="7483">
                  <c:v>1672.9073761634461</c:v>
                </c:pt>
                <c:pt idx="7484">
                  <c:v>1675.66987664462</c:v>
                </c:pt>
                <c:pt idx="7485">
                  <c:v>1777.197923276821</c:v>
                </c:pt>
                <c:pt idx="7486">
                  <c:v>1515.8136427114159</c:v>
                </c:pt>
                <c:pt idx="7487">
                  <c:v>1380.146636862991</c:v>
                </c:pt>
                <c:pt idx="7488">
                  <c:v>1342.7206238363331</c:v>
                </c:pt>
                <c:pt idx="7489">
                  <c:v>1405.0975266896851</c:v>
                </c:pt>
                <c:pt idx="7490">
                  <c:v>1420.8634053072301</c:v>
                </c:pt>
                <c:pt idx="7491">
                  <c:v>1418.0458267010561</c:v>
                </c:pt>
                <c:pt idx="7492">
                  <c:v>1359.981813991529</c:v>
                </c:pt>
                <c:pt idx="7493">
                  <c:v>1307.578387989382</c:v>
                </c:pt>
                <c:pt idx="7494">
                  <c:v>1293.8782434297041</c:v>
                </c:pt>
                <c:pt idx="7495">
                  <c:v>1329.7183607134391</c:v>
                </c:pt>
                <c:pt idx="7496">
                  <c:v>1331.2165839470979</c:v>
                </c:pt>
                <c:pt idx="7497">
                  <c:v>1341.4717047915219</c:v>
                </c:pt>
                <c:pt idx="7498">
                  <c:v>1192.352394063128</c:v>
                </c:pt>
                <c:pt idx="7499">
                  <c:v>1138.886185531499</c:v>
                </c:pt>
                <c:pt idx="7500">
                  <c:v>1103.678062071257</c:v>
                </c:pt>
                <c:pt idx="7501">
                  <c:v>1097.467750341136</c:v>
                </c:pt>
                <c:pt idx="7502">
                  <c:v>1151.409146633041</c:v>
                </c:pt>
                <c:pt idx="7503">
                  <c:v>1138.300004372049</c:v>
                </c:pt>
                <c:pt idx="7504">
                  <c:v>1190.7046008056741</c:v>
                </c:pt>
                <c:pt idx="7505">
                  <c:v>1170.4394057818779</c:v>
                </c:pt>
                <c:pt idx="7506">
                  <c:v>1208.137257344378</c:v>
                </c:pt>
                <c:pt idx="7507">
                  <c:v>1309.7480175233709</c:v>
                </c:pt>
                <c:pt idx="7508">
                  <c:v>1360.400964721189</c:v>
                </c:pt>
                <c:pt idx="7509">
                  <c:v>1291.33182650206</c:v>
                </c:pt>
                <c:pt idx="7510">
                  <c:v>1256.8535853731439</c:v>
                </c:pt>
                <c:pt idx="7511">
                  <c:v>1152.495190785037</c:v>
                </c:pt>
                <c:pt idx="7512">
                  <c:v>1098.664965694488</c:v>
                </c:pt>
                <c:pt idx="7513">
                  <c:v>1105.8128461689239</c:v>
                </c:pt>
                <c:pt idx="7514">
                  <c:v>1201.171896401193</c:v>
                </c:pt>
                <c:pt idx="7515">
                  <c:v>1191.229222544639</c:v>
                </c:pt>
                <c:pt idx="7516">
                  <c:v>1145.554670512337</c:v>
                </c:pt>
                <c:pt idx="7517">
                  <c:v>1082.0938036813479</c:v>
                </c:pt>
                <c:pt idx="7518">
                  <c:v>1048.819742336166</c:v>
                </c:pt>
                <c:pt idx="7519">
                  <c:v>991.59512589011729</c:v>
                </c:pt>
                <c:pt idx="7520">
                  <c:v>974.56016639613972</c:v>
                </c:pt>
                <c:pt idx="7521">
                  <c:v>988.29794844444666</c:v>
                </c:pt>
                <c:pt idx="7522">
                  <c:v>997.95521387697693</c:v>
                </c:pt>
                <c:pt idx="7523">
                  <c:v>1032.465145421367</c:v>
                </c:pt>
                <c:pt idx="7524">
                  <c:v>1151.2760946575941</c:v>
                </c:pt>
                <c:pt idx="7525">
                  <c:v>1101.0852862278859</c:v>
                </c:pt>
                <c:pt idx="7526">
                  <c:v>1142.567736052473</c:v>
                </c:pt>
                <c:pt idx="7527">
                  <c:v>1160.384082553905</c:v>
                </c:pt>
                <c:pt idx="7528">
                  <c:v>1160.2166878586131</c:v>
                </c:pt>
                <c:pt idx="7529">
                  <c:v>1402.362033789163</c:v>
                </c:pt>
                <c:pt idx="7530">
                  <c:v>1297.386590152033</c:v>
                </c:pt>
                <c:pt idx="7531">
                  <c:v>1867.6758237592569</c:v>
                </c:pt>
                <c:pt idx="7532">
                  <c:v>1582.184093515828</c:v>
                </c:pt>
                <c:pt idx="7533">
                  <c:v>1336.934724725189</c:v>
                </c:pt>
                <c:pt idx="7534">
                  <c:v>1184.507427544007</c:v>
                </c:pt>
                <c:pt idx="7535">
                  <c:v>1191.3007575258971</c:v>
                </c:pt>
                <c:pt idx="7536">
                  <c:v>1213.9252967130601</c:v>
                </c:pt>
                <c:pt idx="7537">
                  <c:v>1101.0676454672721</c:v>
                </c:pt>
                <c:pt idx="7538">
                  <c:v>1059.6683883284161</c:v>
                </c:pt>
                <c:pt idx="7539">
                  <c:v>1181.057404740772</c:v>
                </c:pt>
                <c:pt idx="7540">
                  <c:v>1230.999766674734</c:v>
                </c:pt>
                <c:pt idx="7541">
                  <c:v>1161.4750829278939</c:v>
                </c:pt>
                <c:pt idx="7542">
                  <c:v>1272.7186782635561</c:v>
                </c:pt>
                <c:pt idx="7543">
                  <c:v>1211.0366195451429</c:v>
                </c:pt>
                <c:pt idx="7544">
                  <c:v>1156.946445399886</c:v>
                </c:pt>
                <c:pt idx="7545">
                  <c:v>1170.729532395969</c:v>
                </c:pt>
                <c:pt idx="7546">
                  <c:v>1123.10586311931</c:v>
                </c:pt>
                <c:pt idx="7547">
                  <c:v>1150.4277371569619</c:v>
                </c:pt>
                <c:pt idx="7548">
                  <c:v>1160.4381589072991</c:v>
                </c:pt>
                <c:pt idx="7549">
                  <c:v>979.70597619387604</c:v>
                </c:pt>
                <c:pt idx="7550">
                  <c:v>1008.473786576709</c:v>
                </c:pt>
                <c:pt idx="7551">
                  <c:v>1002.8038128192341</c:v>
                </c:pt>
                <c:pt idx="7552">
                  <c:v>1000.679619445645</c:v>
                </c:pt>
                <c:pt idx="7553">
                  <c:v>978.19126028827975</c:v>
                </c:pt>
                <c:pt idx="7554">
                  <c:v>874.41150034113593</c:v>
                </c:pt>
                <c:pt idx="7555">
                  <c:v>794.88918829388206</c:v>
                </c:pt>
                <c:pt idx="7556">
                  <c:v>742.49751397036903</c:v>
                </c:pt>
                <c:pt idx="7557">
                  <c:v>744.36859679992574</c:v>
                </c:pt>
                <c:pt idx="7558">
                  <c:v>714.05565381127622</c:v>
                </c:pt>
                <c:pt idx="7559">
                  <c:v>671.97609930203191</c:v>
                </c:pt>
                <c:pt idx="7560">
                  <c:v>652.21155494335198</c:v>
                </c:pt>
                <c:pt idx="7561">
                  <c:v>565.27024473877441</c:v>
                </c:pt>
                <c:pt idx="7562">
                  <c:v>507.86998212548269</c:v>
                </c:pt>
                <c:pt idx="7563">
                  <c:v>524.75342489323464</c:v>
                </c:pt>
                <c:pt idx="7564">
                  <c:v>571.32363331441456</c:v>
                </c:pt>
                <c:pt idx="7565">
                  <c:v>553.82616145647125</c:v>
                </c:pt>
                <c:pt idx="7566">
                  <c:v>528.21164006833123</c:v>
                </c:pt>
                <c:pt idx="7567">
                  <c:v>560.56649204419853</c:v>
                </c:pt>
                <c:pt idx="7568">
                  <c:v>487.65833019510012</c:v>
                </c:pt>
                <c:pt idx="7569">
                  <c:v>464.67589980552822</c:v>
                </c:pt>
                <c:pt idx="7570">
                  <c:v>438.77372839748841</c:v>
                </c:pt>
                <c:pt idx="7571">
                  <c:v>421.56605740281611</c:v>
                </c:pt>
                <c:pt idx="7572">
                  <c:v>394.73606199692398</c:v>
                </c:pt>
                <c:pt idx="7573">
                  <c:v>371.71414041773562</c:v>
                </c:pt>
                <c:pt idx="7574">
                  <c:v>362.00998504806319</c:v>
                </c:pt>
                <c:pt idx="7575">
                  <c:v>325.35848871920149</c:v>
                </c:pt>
                <c:pt idx="7576">
                  <c:v>307.35933598340517</c:v>
                </c:pt>
                <c:pt idx="7577">
                  <c:v>290.49609729589469</c:v>
                </c:pt>
                <c:pt idx="7578">
                  <c:v>305.08247553560778</c:v>
                </c:pt>
                <c:pt idx="7579">
                  <c:v>257.99719737222989</c:v>
                </c:pt>
                <c:pt idx="7580">
                  <c:v>262.49967539957368</c:v>
                </c:pt>
                <c:pt idx="7581">
                  <c:v>283.91461728699801</c:v>
                </c:pt>
                <c:pt idx="7582">
                  <c:v>322.25574277527932</c:v>
                </c:pt>
                <c:pt idx="7583">
                  <c:v>285.32999589743639</c:v>
                </c:pt>
                <c:pt idx="7584">
                  <c:v>273.63701269146873</c:v>
                </c:pt>
                <c:pt idx="7585">
                  <c:v>433.59860214317229</c:v>
                </c:pt>
                <c:pt idx="7586">
                  <c:v>403.18266473940707</c:v>
                </c:pt>
                <c:pt idx="7587">
                  <c:v>413.40282577598481</c:v>
                </c:pt>
                <c:pt idx="7588">
                  <c:v>380.66557489565707</c:v>
                </c:pt>
                <c:pt idx="7589">
                  <c:v>363.7328017468617</c:v>
                </c:pt>
                <c:pt idx="7590">
                  <c:v>314.77873953556622</c:v>
                </c:pt>
                <c:pt idx="7591">
                  <c:v>297.53315703735598</c:v>
                </c:pt>
                <c:pt idx="7592">
                  <c:v>270.61925370993652</c:v>
                </c:pt>
                <c:pt idx="7593">
                  <c:v>294.25393436689188</c:v>
                </c:pt>
                <c:pt idx="7594">
                  <c:v>211.4140955959393</c:v>
                </c:pt>
                <c:pt idx="7595">
                  <c:v>211.1581213786107</c:v>
                </c:pt>
                <c:pt idx="7596">
                  <c:v>219.86727215417511</c:v>
                </c:pt>
                <c:pt idx="7597">
                  <c:v>241.15423006575281</c:v>
                </c:pt>
                <c:pt idx="7598">
                  <c:v>237.55538748478489</c:v>
                </c:pt>
                <c:pt idx="7599">
                  <c:v>278.08944012292511</c:v>
                </c:pt>
                <c:pt idx="7600">
                  <c:v>262.65540194075282</c:v>
                </c:pt>
                <c:pt idx="7601">
                  <c:v>209.73641775822239</c:v>
                </c:pt>
                <c:pt idx="7602">
                  <c:v>230.42865906539481</c:v>
                </c:pt>
                <c:pt idx="7603">
                  <c:v>192.1684029102083</c:v>
                </c:pt>
                <c:pt idx="7604">
                  <c:v>176.70301257391279</c:v>
                </c:pt>
                <c:pt idx="7605">
                  <c:v>155.55125299365051</c:v>
                </c:pt>
                <c:pt idx="7606">
                  <c:v>171.3860375724914</c:v>
                </c:pt>
                <c:pt idx="7607">
                  <c:v>120.6487267814757</c:v>
                </c:pt>
                <c:pt idx="7608">
                  <c:v>171.0229787791647</c:v>
                </c:pt>
                <c:pt idx="7609">
                  <c:v>175.99155065274331</c:v>
                </c:pt>
                <c:pt idx="7610">
                  <c:v>234.52155328661931</c:v>
                </c:pt>
                <c:pt idx="7611">
                  <c:v>247.77281061083801</c:v>
                </c:pt>
                <c:pt idx="7612">
                  <c:v>232.574714907713</c:v>
                </c:pt>
                <c:pt idx="7613">
                  <c:v>211.21527887255669</c:v>
                </c:pt>
                <c:pt idx="7614">
                  <c:v>199.47431207568169</c:v>
                </c:pt>
                <c:pt idx="7615">
                  <c:v>173.8514871761808</c:v>
                </c:pt>
                <c:pt idx="7616">
                  <c:v>167.10911496506949</c:v>
                </c:pt>
                <c:pt idx="7617">
                  <c:v>223.47590846666469</c:v>
                </c:pt>
                <c:pt idx="7618">
                  <c:v>192.0740986147546</c:v>
                </c:pt>
                <c:pt idx="7619">
                  <c:v>250.65379511050079</c:v>
                </c:pt>
                <c:pt idx="7620">
                  <c:v>334.1473525281117</c:v>
                </c:pt>
                <c:pt idx="7621">
                  <c:v>329.18265574366092</c:v>
                </c:pt>
                <c:pt idx="7622">
                  <c:v>282.67670321028402</c:v>
                </c:pt>
                <c:pt idx="7623">
                  <c:v>262.02903475325269</c:v>
                </c:pt>
                <c:pt idx="7624">
                  <c:v>274.81172068506709</c:v>
                </c:pt>
                <c:pt idx="7625">
                  <c:v>278.2723358232073</c:v>
                </c:pt>
                <c:pt idx="7626">
                  <c:v>256.74433787256709</c:v>
                </c:pt>
                <c:pt idx="7627">
                  <c:v>224.37880554976979</c:v>
                </c:pt>
                <c:pt idx="7628">
                  <c:v>259.38351248478489</c:v>
                </c:pt>
                <c:pt idx="7629">
                  <c:v>272.74373972803579</c:v>
                </c:pt>
                <c:pt idx="7630">
                  <c:v>242.19299558030389</c:v>
                </c:pt>
                <c:pt idx="7631">
                  <c:v>200.36979226283421</c:v>
                </c:pt>
                <c:pt idx="7632">
                  <c:v>188.4339646261154</c:v>
                </c:pt>
                <c:pt idx="7633">
                  <c:v>187.15092019252171</c:v>
                </c:pt>
                <c:pt idx="7634">
                  <c:v>188.131990298338</c:v>
                </c:pt>
                <c:pt idx="7635">
                  <c:v>203.3611668707878</c:v>
                </c:pt>
                <c:pt idx="7636">
                  <c:v>208.37941188463341</c:v>
                </c:pt>
                <c:pt idx="7637">
                  <c:v>194.04953132106991</c:v>
                </c:pt>
                <c:pt idx="7638">
                  <c:v>192.12958728094401</c:v>
                </c:pt>
                <c:pt idx="7639">
                  <c:v>199.7836669189052</c:v>
                </c:pt>
                <c:pt idx="7640">
                  <c:v>203.42440427171019</c:v>
                </c:pt>
                <c:pt idx="7641">
                  <c:v>187.33082292121111</c:v>
                </c:pt>
                <c:pt idx="7642">
                  <c:v>208.61867419500649</c:v>
                </c:pt>
                <c:pt idx="7643">
                  <c:v>195.01294909735029</c:v>
                </c:pt>
                <c:pt idx="7644">
                  <c:v>196.79395222661449</c:v>
                </c:pt>
                <c:pt idx="7645">
                  <c:v>200.62160340133229</c:v>
                </c:pt>
                <c:pt idx="7646">
                  <c:v>196.62577820601979</c:v>
                </c:pt>
                <c:pt idx="7647">
                  <c:v>194.742084069659</c:v>
                </c:pt>
                <c:pt idx="7648">
                  <c:v>202.11939071739101</c:v>
                </c:pt>
                <c:pt idx="7649">
                  <c:v>194.54289198265801</c:v>
                </c:pt>
                <c:pt idx="7650">
                  <c:v>190.8632398171637</c:v>
                </c:pt>
                <c:pt idx="7651">
                  <c:v>197.1690431360548</c:v>
                </c:pt>
                <c:pt idx="7652">
                  <c:v>192.4621949915236</c:v>
                </c:pt>
                <c:pt idx="7653">
                  <c:v>204.48876247057089</c:v>
                </c:pt>
                <c:pt idx="7654">
                  <c:v>187.2532499677281</c:v>
                </c:pt>
                <c:pt idx="7655">
                  <c:v>195.36643854052551</c:v>
                </c:pt>
                <c:pt idx="7656">
                  <c:v>179.08322818754161</c:v>
                </c:pt>
                <c:pt idx="7657">
                  <c:v>185.92769342333801</c:v>
                </c:pt>
                <c:pt idx="7658">
                  <c:v>200.3102667617604</c:v>
                </c:pt>
                <c:pt idx="7659">
                  <c:v>177.29033380419739</c:v>
                </c:pt>
                <c:pt idx="7660">
                  <c:v>163.20452720813631</c:v>
                </c:pt>
                <c:pt idx="7661">
                  <c:v>168.4825654723295</c:v>
                </c:pt>
                <c:pt idx="7662">
                  <c:v>189.08105806608989</c:v>
                </c:pt>
                <c:pt idx="7663">
                  <c:v>195.7870155785142</c:v>
                </c:pt>
                <c:pt idx="7664">
                  <c:v>215.92954744856519</c:v>
                </c:pt>
                <c:pt idx="7665">
                  <c:v>216.66026531823761</c:v>
                </c:pt>
                <c:pt idx="7666">
                  <c:v>204.08515818506709</c:v>
                </c:pt>
                <c:pt idx="7667">
                  <c:v>192.06939440985019</c:v>
                </c:pt>
                <c:pt idx="7668">
                  <c:v>189.7160180412414</c:v>
                </c:pt>
                <c:pt idx="7669">
                  <c:v>178.81723312202499</c:v>
                </c:pt>
                <c:pt idx="7670">
                  <c:v>176.166414126463</c:v>
                </c:pt>
                <c:pt idx="7671">
                  <c:v>205.74849774011261</c:v>
                </c:pt>
                <c:pt idx="7672">
                  <c:v>207.66585613855011</c:v>
                </c:pt>
                <c:pt idx="7673">
                  <c:v>209.2573650238474</c:v>
                </c:pt>
                <c:pt idx="7674">
                  <c:v>270.94145428308138</c:v>
                </c:pt>
                <c:pt idx="7675">
                  <c:v>312.30844647058132</c:v>
                </c:pt>
                <c:pt idx="7676">
                  <c:v>216.60568768151879</c:v>
                </c:pt>
                <c:pt idx="7677">
                  <c:v>226.0195720550974</c:v>
                </c:pt>
                <c:pt idx="7678">
                  <c:v>214.5697257674563</c:v>
                </c:pt>
                <c:pt idx="7679">
                  <c:v>222.2020233232073</c:v>
                </c:pt>
                <c:pt idx="7680">
                  <c:v>189.31914529017789</c:v>
                </c:pt>
                <c:pt idx="7681">
                  <c:v>195.98617859664469</c:v>
                </c:pt>
                <c:pt idx="7682">
                  <c:v>190.53606150537959</c:v>
                </c:pt>
                <c:pt idx="7683">
                  <c:v>190.05541462895829</c:v>
                </c:pt>
                <c:pt idx="7684">
                  <c:v>191.67684342902359</c:v>
                </c:pt>
                <c:pt idx="7685">
                  <c:v>190.8915551506164</c:v>
                </c:pt>
                <c:pt idx="7686">
                  <c:v>196.43834919927079</c:v>
                </c:pt>
                <c:pt idx="7687">
                  <c:v>190.50100339280391</c:v>
                </c:pt>
                <c:pt idx="7688">
                  <c:v>206.5743427553796</c:v>
                </c:pt>
                <c:pt idx="7689">
                  <c:v>257.30818610622617</c:v>
                </c:pt>
                <c:pt idx="7690">
                  <c:v>224.56775593755199</c:v>
                </c:pt>
                <c:pt idx="7691">
                  <c:v>216.11845173833319</c:v>
                </c:pt>
                <c:pt idx="7692">
                  <c:v>204.26843953130199</c:v>
                </c:pt>
                <c:pt idx="7693">
                  <c:v>215.1898994922395</c:v>
                </c:pt>
                <c:pt idx="7694">
                  <c:v>211.1612084709289</c:v>
                </c:pt>
                <c:pt idx="7695">
                  <c:v>203.60762185267791</c:v>
                </c:pt>
                <c:pt idx="7696">
                  <c:v>198.95288825466369</c:v>
                </c:pt>
                <c:pt idx="7697">
                  <c:v>202.57517331467889</c:v>
                </c:pt>
                <c:pt idx="7698">
                  <c:v>198.10931638108511</c:v>
                </c:pt>
                <c:pt idx="7699">
                  <c:v>206.50567322555099</c:v>
                </c:pt>
                <c:pt idx="7700">
                  <c:v>208.2491957898304</c:v>
                </c:pt>
                <c:pt idx="7701">
                  <c:v>204.53349979657941</c:v>
                </c:pt>
                <c:pt idx="7702">
                  <c:v>193.16344862328299</c:v>
                </c:pt>
                <c:pt idx="7703">
                  <c:v>189.0682885490539</c:v>
                </c:pt>
                <c:pt idx="7704">
                  <c:v>213.55199666020829</c:v>
                </c:pt>
                <c:pt idx="7705">
                  <c:v>187.18768102383709</c:v>
                </c:pt>
                <c:pt idx="7706">
                  <c:v>203.84946530686639</c:v>
                </c:pt>
                <c:pt idx="7707">
                  <c:v>201.98272818043461</c:v>
                </c:pt>
                <c:pt idx="7708">
                  <c:v>182.93937924470359</c:v>
                </c:pt>
                <c:pt idx="7709">
                  <c:v>196.12920757638719</c:v>
                </c:pt>
                <c:pt idx="7710">
                  <c:v>192.602474659124</c:v>
                </c:pt>
                <c:pt idx="7711">
                  <c:v>188.36647564279349</c:v>
                </c:pt>
                <c:pt idx="7712">
                  <c:v>218.46649234769791</c:v>
                </c:pt>
                <c:pt idx="7713">
                  <c:v>204.78626372162401</c:v>
                </c:pt>
                <c:pt idx="7714">
                  <c:v>178.7340881399507</c:v>
                </c:pt>
                <c:pt idx="7715">
                  <c:v>168.1051285639526</c:v>
                </c:pt>
                <c:pt idx="7716">
                  <c:v>183.28368530791951</c:v>
                </c:pt>
                <c:pt idx="7717">
                  <c:v>210.99187847482469</c:v>
                </c:pt>
                <c:pt idx="7718">
                  <c:v>351.49927241060777</c:v>
                </c:pt>
                <c:pt idx="7719">
                  <c:v>438.59425725583122</c:v>
                </c:pt>
                <c:pt idx="7720">
                  <c:v>367.66944276717118</c:v>
                </c:pt>
                <c:pt idx="7721">
                  <c:v>309.61498687652539</c:v>
                </c:pt>
                <c:pt idx="7722">
                  <c:v>266.5291001293474</c:v>
                </c:pt>
                <c:pt idx="7723">
                  <c:v>249.30005558530479</c:v>
                </c:pt>
                <c:pt idx="7724">
                  <c:v>266.72426212827361</c:v>
                </c:pt>
                <c:pt idx="7725">
                  <c:v>259.89661818153962</c:v>
                </c:pt>
                <c:pt idx="7726">
                  <c:v>258.42282217976032</c:v>
                </c:pt>
                <c:pt idx="7727">
                  <c:v>260.30686807109078</c:v>
                </c:pt>
                <c:pt idx="7728">
                  <c:v>302.16103276074892</c:v>
                </c:pt>
                <c:pt idx="7729">
                  <c:v>380.31250917342118</c:v>
                </c:pt>
                <c:pt idx="7730">
                  <c:v>415.65579707399598</c:v>
                </c:pt>
                <c:pt idx="7731">
                  <c:v>489.49969243908782</c:v>
                </c:pt>
                <c:pt idx="7732">
                  <c:v>473.56279925512558</c:v>
                </c:pt>
                <c:pt idx="7733">
                  <c:v>450.69890732932362</c:v>
                </c:pt>
                <c:pt idx="7734">
                  <c:v>364.42829334600162</c:v>
                </c:pt>
                <c:pt idx="7735">
                  <c:v>318.48887876679242</c:v>
                </c:pt>
                <c:pt idx="7736">
                  <c:v>303.16736419326878</c:v>
                </c:pt>
                <c:pt idx="7737">
                  <c:v>327.51865588964472</c:v>
                </c:pt>
                <c:pt idx="7738">
                  <c:v>330.04494485590988</c:v>
                </c:pt>
                <c:pt idx="7739">
                  <c:v>341.22767640456419</c:v>
                </c:pt>
                <c:pt idx="7740">
                  <c:v>326.67896087295622</c:v>
                </c:pt>
                <c:pt idx="7741">
                  <c:v>327.28363664709929</c:v>
                </c:pt>
                <c:pt idx="7742">
                  <c:v>338.57501623410019</c:v>
                </c:pt>
                <c:pt idx="7743">
                  <c:v>330.17450578772429</c:v>
                </c:pt>
                <c:pt idx="7744">
                  <c:v>345.12230386729152</c:v>
                </c:pt>
                <c:pt idx="7745">
                  <c:v>413.35415410382461</c:v>
                </c:pt>
                <c:pt idx="7746">
                  <c:v>363.99216872383408</c:v>
                </c:pt>
                <c:pt idx="7747">
                  <c:v>339.87842553134362</c:v>
                </c:pt>
                <c:pt idx="7748">
                  <c:v>320.44364416378778</c:v>
                </c:pt>
                <c:pt idx="7749">
                  <c:v>310.01676251321288</c:v>
                </c:pt>
                <c:pt idx="7750">
                  <c:v>311.96737736264862</c:v>
                </c:pt>
                <c:pt idx="7751">
                  <c:v>332.62991478915609</c:v>
                </c:pt>
                <c:pt idx="7752">
                  <c:v>372.31121619045717</c:v>
                </c:pt>
                <c:pt idx="7753">
                  <c:v>387.75671083357742</c:v>
                </c:pt>
                <c:pt idx="7754">
                  <c:v>433.1262194372772</c:v>
                </c:pt>
                <c:pt idx="7755">
                  <c:v>508.84976841138598</c:v>
                </c:pt>
                <c:pt idx="7756">
                  <c:v>512.52631645541828</c:v>
                </c:pt>
                <c:pt idx="7757">
                  <c:v>636.23465434930642</c:v>
                </c:pt>
                <c:pt idx="7758">
                  <c:v>891.8422002400564</c:v>
                </c:pt>
                <c:pt idx="7759">
                  <c:v>751.38148068848625</c:v>
                </c:pt>
                <c:pt idx="7760">
                  <c:v>691.61278288483095</c:v>
                </c:pt>
                <c:pt idx="7761">
                  <c:v>668.73640862628179</c:v>
                </c:pt>
                <c:pt idx="7762">
                  <c:v>700.30271224098442</c:v>
                </c:pt>
                <c:pt idx="7763">
                  <c:v>667.04730275837835</c:v>
                </c:pt>
                <c:pt idx="7764">
                  <c:v>622.59148867597878</c:v>
                </c:pt>
                <c:pt idx="7765">
                  <c:v>605.28557741850341</c:v>
                </c:pt>
                <c:pt idx="7766">
                  <c:v>571.06778647068529</c:v>
                </c:pt>
                <c:pt idx="7767">
                  <c:v>531.07838811520617</c:v>
                </c:pt>
                <c:pt idx="7768">
                  <c:v>564.52328059709635</c:v>
                </c:pt>
                <c:pt idx="7769">
                  <c:v>792.33318243450731</c:v>
                </c:pt>
                <c:pt idx="7770">
                  <c:v>790.93521137487085</c:v>
                </c:pt>
                <c:pt idx="7771">
                  <c:v>785.72679655670595</c:v>
                </c:pt>
                <c:pt idx="7772">
                  <c:v>737.47895206525516</c:v>
                </c:pt>
                <c:pt idx="7773">
                  <c:v>819.27937465654111</c:v>
                </c:pt>
                <c:pt idx="7774">
                  <c:v>795.87283570448994</c:v>
                </c:pt>
                <c:pt idx="7775">
                  <c:v>1002.031207970535</c:v>
                </c:pt>
                <c:pt idx="7776">
                  <c:v>1380.40262090222</c:v>
                </c:pt>
                <c:pt idx="7777">
                  <c:v>1252.006833761154</c:v>
                </c:pt>
                <c:pt idx="7778">
                  <c:v>1345.9466286830291</c:v>
                </c:pt>
                <c:pt idx="7779">
                  <c:v>1632.3958689807871</c:v>
                </c:pt>
                <c:pt idx="7780">
                  <c:v>1321.9474698489021</c:v>
                </c:pt>
                <c:pt idx="7781">
                  <c:v>1124.1987779155729</c:v>
                </c:pt>
                <c:pt idx="7782">
                  <c:v>927.93413813920949</c:v>
                </c:pt>
                <c:pt idx="7783">
                  <c:v>901.2715917169561</c:v>
                </c:pt>
                <c:pt idx="7784">
                  <c:v>984.10950932919411</c:v>
                </c:pt>
                <c:pt idx="7785">
                  <c:v>1146.1516796534861</c:v>
                </c:pt>
                <c:pt idx="7786">
                  <c:v>1052.2130680082289</c:v>
                </c:pt>
                <c:pt idx="7787">
                  <c:v>1095.4971370270339</c:v>
                </c:pt>
                <c:pt idx="7788">
                  <c:v>1086.6516406161511</c:v>
                </c:pt>
                <c:pt idx="7789">
                  <c:v>1024.385602020611</c:v>
                </c:pt>
                <c:pt idx="7790">
                  <c:v>995.49119878231909</c:v>
                </c:pt>
                <c:pt idx="7791">
                  <c:v>984.82377308309026</c:v>
                </c:pt>
                <c:pt idx="7792">
                  <c:v>1048.8572995322991</c:v>
                </c:pt>
                <c:pt idx="7793">
                  <c:v>1065.387798637757</c:v>
                </c:pt>
                <c:pt idx="7794">
                  <c:v>1063.4566766494661</c:v>
                </c:pt>
                <c:pt idx="7795">
                  <c:v>1025.417693333048</c:v>
                </c:pt>
                <c:pt idx="7796">
                  <c:v>1042.710670116446</c:v>
                </c:pt>
                <c:pt idx="7797">
                  <c:v>870.50426141466983</c:v>
                </c:pt>
                <c:pt idx="7798">
                  <c:v>894.57872430529505</c:v>
                </c:pt>
                <c:pt idx="7799">
                  <c:v>975.99219798074955</c:v>
                </c:pt>
                <c:pt idx="7800">
                  <c:v>1012.263661854629</c:v>
                </c:pt>
                <c:pt idx="7801">
                  <c:v>1046.675359933605</c:v>
                </c:pt>
                <c:pt idx="7802">
                  <c:v>1040.046042557484</c:v>
                </c:pt>
                <c:pt idx="7803">
                  <c:v>1067.264373501723</c:v>
                </c:pt>
                <c:pt idx="7804">
                  <c:v>1006.97342806456</c:v>
                </c:pt>
                <c:pt idx="7805">
                  <c:v>957.29230655744254</c:v>
                </c:pt>
                <c:pt idx="7806">
                  <c:v>944.23348906418141</c:v>
                </c:pt>
                <c:pt idx="7807">
                  <c:v>915.47944532555255</c:v>
                </c:pt>
                <c:pt idx="7808">
                  <c:v>996.93838601877974</c:v>
                </c:pt>
                <c:pt idx="7809">
                  <c:v>1030.496881150181</c:v>
                </c:pt>
                <c:pt idx="7810">
                  <c:v>1063.7233151572991</c:v>
                </c:pt>
                <c:pt idx="7811">
                  <c:v>1217.891054389946</c:v>
                </c:pt>
                <c:pt idx="7812">
                  <c:v>1320.5274583303101</c:v>
                </c:pt>
                <c:pt idx="7813">
                  <c:v>1282.1998021765451</c:v>
                </c:pt>
                <c:pt idx="7814">
                  <c:v>1287.643259688969</c:v>
                </c:pt>
                <c:pt idx="7815">
                  <c:v>1299.1695984457081</c:v>
                </c:pt>
                <c:pt idx="7816">
                  <c:v>1389.6393102383699</c:v>
                </c:pt>
                <c:pt idx="7817">
                  <c:v>1322.931992274885</c:v>
                </c:pt>
                <c:pt idx="7818">
                  <c:v>1269.1788402876471</c:v>
                </c:pt>
                <c:pt idx="7819">
                  <c:v>1195.6023897325599</c:v>
                </c:pt>
                <c:pt idx="7820">
                  <c:v>1162.6509642400149</c:v>
                </c:pt>
                <c:pt idx="7821">
                  <c:v>1137.8141663064309</c:v>
                </c:pt>
                <c:pt idx="7822">
                  <c:v>1182.6364010947991</c:v>
                </c:pt>
                <c:pt idx="7823">
                  <c:v>1294.7258802446891</c:v>
                </c:pt>
                <c:pt idx="7824">
                  <c:v>1488.06934949334</c:v>
                </c:pt>
                <c:pt idx="7825">
                  <c:v>1529.0421478971471</c:v>
                </c:pt>
                <c:pt idx="7826">
                  <c:v>1629.462261235253</c:v>
                </c:pt>
                <c:pt idx="7827">
                  <c:v>1729.2805873677489</c:v>
                </c:pt>
                <c:pt idx="7828">
                  <c:v>1817.7598893891011</c:v>
                </c:pt>
                <c:pt idx="7829">
                  <c:v>1898.6707343792029</c:v>
                </c:pt>
                <c:pt idx="7830">
                  <c:v>2011.6704346740139</c:v>
                </c:pt>
                <c:pt idx="7831">
                  <c:v>1950.6130360834229</c:v>
                </c:pt>
                <c:pt idx="7832">
                  <c:v>1973.0533258764231</c:v>
                </c:pt>
                <c:pt idx="7833">
                  <c:v>1907.1576346342149</c:v>
                </c:pt>
                <c:pt idx="7834">
                  <c:v>1812.222628236809</c:v>
                </c:pt>
                <c:pt idx="7835">
                  <c:v>1814.166848045393</c:v>
                </c:pt>
                <c:pt idx="7836">
                  <c:v>1879.4446587169309</c:v>
                </c:pt>
                <c:pt idx="7837">
                  <c:v>1861.673205659738</c:v>
                </c:pt>
                <c:pt idx="7838">
                  <c:v>1878.8426108227261</c:v>
                </c:pt>
                <c:pt idx="7839">
                  <c:v>1903.0084306540521</c:v>
                </c:pt>
                <c:pt idx="7840">
                  <c:v>1826.3704736906079</c:v>
                </c:pt>
                <c:pt idx="7841">
                  <c:v>1900.597950117495</c:v>
                </c:pt>
                <c:pt idx="7842">
                  <c:v>1922.46684323365</c:v>
                </c:pt>
                <c:pt idx="7843">
                  <c:v>1910.8412222755139</c:v>
                </c:pt>
                <c:pt idx="7844">
                  <c:v>1986.5962226604529</c:v>
                </c:pt>
                <c:pt idx="7845">
                  <c:v>2077.8771189807871</c:v>
                </c:pt>
                <c:pt idx="7846">
                  <c:v>2056.819790912642</c:v>
                </c:pt>
                <c:pt idx="7847">
                  <c:v>2006.7272706115141</c:v>
                </c:pt>
                <c:pt idx="7848">
                  <c:v>2149.5043321666421</c:v>
                </c:pt>
                <c:pt idx="7849">
                  <c:v>2170.701096665252</c:v>
                </c:pt>
                <c:pt idx="7850">
                  <c:v>2215.7610078122789</c:v>
                </c:pt>
                <c:pt idx="7851">
                  <c:v>1937.0812232837679</c:v>
                </c:pt>
                <c:pt idx="7852">
                  <c:v>1869.253562464824</c:v>
                </c:pt>
                <c:pt idx="7853">
                  <c:v>1892.517176515953</c:v>
                </c:pt>
                <c:pt idx="7854">
                  <c:v>1886.488524845847</c:v>
                </c:pt>
                <c:pt idx="7855">
                  <c:v>1852.183231010983</c:v>
                </c:pt>
                <c:pt idx="7856">
                  <c:v>1861.255956005298</c:v>
                </c:pt>
                <c:pt idx="7857">
                  <c:v>1989.0610980628701</c:v>
                </c:pt>
                <c:pt idx="7858">
                  <c:v>2028.37885158418</c:v>
                </c:pt>
                <c:pt idx="7859">
                  <c:v>1980.458412515995</c:v>
                </c:pt>
                <c:pt idx="7860">
                  <c:v>1986.411372558953</c:v>
                </c:pt>
                <c:pt idx="7861">
                  <c:v>1892.1918077318389</c:v>
                </c:pt>
                <c:pt idx="7862">
                  <c:v>1806.5529278457641</c:v>
                </c:pt>
                <c:pt idx="7863">
                  <c:v>1922.915200253108</c:v>
                </c:pt>
                <c:pt idx="7864">
                  <c:v>1878.551394257699</c:v>
                </c:pt>
                <c:pt idx="7865">
                  <c:v>1762.572504221059</c:v>
                </c:pt>
                <c:pt idx="7866">
                  <c:v>1733.445522665299</c:v>
                </c:pt>
                <c:pt idx="7867">
                  <c:v>1682.1028155662409</c:v>
                </c:pt>
                <c:pt idx="7868">
                  <c:v>1629.7028942686511</c:v>
                </c:pt>
                <c:pt idx="7869">
                  <c:v>1580.5767233559991</c:v>
                </c:pt>
                <c:pt idx="7870">
                  <c:v>1584.7198888620219</c:v>
                </c:pt>
                <c:pt idx="7871">
                  <c:v>1645.741371793499</c:v>
                </c:pt>
                <c:pt idx="7872">
                  <c:v>1752.400507318052</c:v>
                </c:pt>
                <c:pt idx="7873">
                  <c:v>1606.679813335362</c:v>
                </c:pt>
                <c:pt idx="7874">
                  <c:v>1735.100119098923</c:v>
                </c:pt>
                <c:pt idx="7875">
                  <c:v>1740.2074044476431</c:v>
                </c:pt>
                <c:pt idx="7876">
                  <c:v>1712.571448956151</c:v>
                </c:pt>
                <c:pt idx="7877">
                  <c:v>1690.318927885143</c:v>
                </c:pt>
                <c:pt idx="7878">
                  <c:v>1652.6451187139839</c:v>
                </c:pt>
                <c:pt idx="7879">
                  <c:v>1665.060644614211</c:v>
                </c:pt>
                <c:pt idx="7880">
                  <c:v>1630.5215186628141</c:v>
                </c:pt>
                <c:pt idx="7881">
                  <c:v>1515.4352973363741</c:v>
                </c:pt>
                <c:pt idx="7882">
                  <c:v>1547.7021979763249</c:v>
                </c:pt>
                <c:pt idx="7883">
                  <c:v>1549.430068877605</c:v>
                </c:pt>
                <c:pt idx="7884">
                  <c:v>1615.6916438837111</c:v>
                </c:pt>
                <c:pt idx="7885">
                  <c:v>1521.496567490939</c:v>
                </c:pt>
                <c:pt idx="7886">
                  <c:v>1577.4127267132681</c:v>
                </c:pt>
                <c:pt idx="7887">
                  <c:v>1542.203257425238</c:v>
                </c:pt>
                <c:pt idx="7888">
                  <c:v>1416.529701537014</c:v>
                </c:pt>
                <c:pt idx="7889">
                  <c:v>1377.6079081264691</c:v>
                </c:pt>
                <c:pt idx="7890">
                  <c:v>1357.975926185768</c:v>
                </c:pt>
                <c:pt idx="7891">
                  <c:v>1313.324159858696</c:v>
                </c:pt>
                <c:pt idx="7892">
                  <c:v>1334.9715037049309</c:v>
                </c:pt>
                <c:pt idx="7893">
                  <c:v>1211.418257910836</c:v>
                </c:pt>
                <c:pt idx="7894">
                  <c:v>1267.2038611661851</c:v>
                </c:pt>
                <c:pt idx="7895">
                  <c:v>1195.93963563384</c:v>
                </c:pt>
                <c:pt idx="7896">
                  <c:v>1128.39965872578</c:v>
                </c:pt>
                <c:pt idx="7897">
                  <c:v>1046.851575867795</c:v>
                </c:pt>
                <c:pt idx="7898">
                  <c:v>990.05122603752227</c:v>
                </c:pt>
                <c:pt idx="7899">
                  <c:v>972.93647994377227</c:v>
                </c:pt>
                <c:pt idx="7900">
                  <c:v>1026.609427237825</c:v>
                </c:pt>
                <c:pt idx="7901">
                  <c:v>1075.6539759981431</c:v>
                </c:pt>
                <c:pt idx="7902">
                  <c:v>1110.3383884246509</c:v>
                </c:pt>
                <c:pt idx="7903">
                  <c:v>1137.1280060255181</c:v>
                </c:pt>
                <c:pt idx="7904">
                  <c:v>1051.152795127397</c:v>
                </c:pt>
                <c:pt idx="7905">
                  <c:v>999.22725190932147</c:v>
                </c:pt>
                <c:pt idx="7906">
                  <c:v>949.80567276511727</c:v>
                </c:pt>
                <c:pt idx="7907">
                  <c:v>842.6990629767497</c:v>
                </c:pt>
                <c:pt idx="7908">
                  <c:v>870.59325757622696</c:v>
                </c:pt>
                <c:pt idx="7909">
                  <c:v>848.31828793168506</c:v>
                </c:pt>
                <c:pt idx="7910">
                  <c:v>856.86109124346933</c:v>
                </c:pt>
                <c:pt idx="7911">
                  <c:v>960.57500340970012</c:v>
                </c:pt>
                <c:pt idx="7912">
                  <c:v>1007.220518774424</c:v>
                </c:pt>
                <c:pt idx="7913">
                  <c:v>955.8274960499466</c:v>
                </c:pt>
                <c:pt idx="7914">
                  <c:v>854.59203783545058</c:v>
                </c:pt>
                <c:pt idx="7915">
                  <c:v>820.45341623209811</c:v>
                </c:pt>
                <c:pt idx="7916">
                  <c:v>880.722573886242</c:v>
                </c:pt>
                <c:pt idx="7917">
                  <c:v>943.96148653364742</c:v>
                </c:pt>
                <c:pt idx="7918">
                  <c:v>958.97842989302217</c:v>
                </c:pt>
                <c:pt idx="7919">
                  <c:v>964.48610538556773</c:v>
                </c:pt>
                <c:pt idx="7920">
                  <c:v>904.48648042494665</c:v>
                </c:pt>
                <c:pt idx="7921">
                  <c:v>817.8382700364275</c:v>
                </c:pt>
                <c:pt idx="7922">
                  <c:v>761.59584032049975</c:v>
                </c:pt>
                <c:pt idx="7923">
                  <c:v>657.20293709315888</c:v>
                </c:pt>
                <c:pt idx="7924">
                  <c:v>731.27798962411339</c:v>
                </c:pt>
                <c:pt idx="7925">
                  <c:v>664.94891697354888</c:v>
                </c:pt>
                <c:pt idx="7926">
                  <c:v>495.63790349088038</c:v>
                </c:pt>
                <c:pt idx="7927">
                  <c:v>508.18667941953572</c:v>
                </c:pt>
                <c:pt idx="7928">
                  <c:v>543.66590064647698</c:v>
                </c:pt>
                <c:pt idx="7929">
                  <c:v>562.98953201545419</c:v>
                </c:pt>
                <c:pt idx="7930">
                  <c:v>560.70706677255077</c:v>
                </c:pt>
                <c:pt idx="7931">
                  <c:v>547.91408452893154</c:v>
                </c:pt>
                <c:pt idx="7932">
                  <c:v>564.25740053602817</c:v>
                </c:pt>
                <c:pt idx="7933">
                  <c:v>554.0808773872327</c:v>
                </c:pt>
                <c:pt idx="7934">
                  <c:v>540.8381437821115</c:v>
                </c:pt>
                <c:pt idx="7935">
                  <c:v>531.82474447849779</c:v>
                </c:pt>
                <c:pt idx="7936">
                  <c:v>523.42117006727813</c:v>
                </c:pt>
                <c:pt idx="7937">
                  <c:v>450.758497558013</c:v>
                </c:pt>
                <c:pt idx="7938">
                  <c:v>455.59495401896089</c:v>
                </c:pt>
                <c:pt idx="7939">
                  <c:v>364.7877317870292</c:v>
                </c:pt>
                <c:pt idx="7940">
                  <c:v>566.47142112201755</c:v>
                </c:pt>
                <c:pt idx="7941">
                  <c:v>521.9230620001872</c:v>
                </c:pt>
                <c:pt idx="7942">
                  <c:v>485.69406997672883</c:v>
                </c:pt>
                <c:pt idx="7943">
                  <c:v>463.12987239397131</c:v>
                </c:pt>
                <c:pt idx="7944">
                  <c:v>425.20001308636341</c:v>
                </c:pt>
                <c:pt idx="7945">
                  <c:v>377.92846659713229</c:v>
                </c:pt>
                <c:pt idx="7946">
                  <c:v>345.24151500436818</c:v>
                </c:pt>
                <c:pt idx="7947">
                  <c:v>345.65217447276018</c:v>
                </c:pt>
                <c:pt idx="7948">
                  <c:v>348.91235561799698</c:v>
                </c:pt>
                <c:pt idx="7949">
                  <c:v>348.41491555903502</c:v>
                </c:pt>
                <c:pt idx="7950">
                  <c:v>417.43497717160022</c:v>
                </c:pt>
                <c:pt idx="7951">
                  <c:v>445.57505125473648</c:v>
                </c:pt>
                <c:pt idx="7952">
                  <c:v>414.63005919189942</c:v>
                </c:pt>
                <c:pt idx="7953">
                  <c:v>357.75083379132462</c:v>
                </c:pt>
                <c:pt idx="7954">
                  <c:v>366.42139685451968</c:v>
                </c:pt>
                <c:pt idx="7955">
                  <c:v>348.45780866097613</c:v>
                </c:pt>
                <c:pt idx="7956">
                  <c:v>303.20149858816842</c:v>
                </c:pt>
                <c:pt idx="7957">
                  <c:v>267.75746156081419</c:v>
                </c:pt>
                <c:pt idx="7958">
                  <c:v>260.59195413325369</c:v>
                </c:pt>
                <c:pt idx="7959">
                  <c:v>288.10738157181709</c:v>
                </c:pt>
                <c:pt idx="7960">
                  <c:v>334.36576330441278</c:v>
                </c:pt>
                <c:pt idx="7961">
                  <c:v>343.13409601641371</c:v>
                </c:pt>
                <c:pt idx="7962">
                  <c:v>392.20571964780481</c:v>
                </c:pt>
                <c:pt idx="7963">
                  <c:v>370.49673527280481</c:v>
                </c:pt>
                <c:pt idx="7964">
                  <c:v>283.55511250752738</c:v>
                </c:pt>
                <c:pt idx="7965">
                  <c:v>269.74489024332382</c:v>
                </c:pt>
                <c:pt idx="7966">
                  <c:v>251.95142550291561</c:v>
                </c:pt>
                <c:pt idx="7967">
                  <c:v>268.14779776569782</c:v>
                </c:pt>
                <c:pt idx="7968">
                  <c:v>246.79950177102549</c:v>
                </c:pt>
                <c:pt idx="7969">
                  <c:v>273.58392608032472</c:v>
                </c:pt>
                <c:pt idx="7970">
                  <c:v>284.20736309915048</c:v>
                </c:pt>
                <c:pt idx="7971">
                  <c:v>301.68358380227551</c:v>
                </c:pt>
                <c:pt idx="7972">
                  <c:v>262.06992413430669</c:v>
                </c:pt>
                <c:pt idx="7973">
                  <c:v>281.11681134133801</c:v>
                </c:pt>
                <c:pt idx="7974">
                  <c:v>198.69074258280961</c:v>
                </c:pt>
                <c:pt idx="7975">
                  <c:v>191.09599658529439</c:v>
                </c:pt>
                <c:pt idx="7976">
                  <c:v>219.37172916928921</c:v>
                </c:pt>
                <c:pt idx="7977">
                  <c:v>203.10152813821301</c:v>
                </c:pt>
                <c:pt idx="7978">
                  <c:v>232.4351956115747</c:v>
                </c:pt>
                <c:pt idx="7979">
                  <c:v>291.86796378132283</c:v>
                </c:pt>
                <c:pt idx="7980">
                  <c:v>297.55880208531522</c:v>
                </c:pt>
                <c:pt idx="7981">
                  <c:v>264.93668390703868</c:v>
                </c:pt>
                <c:pt idx="7982">
                  <c:v>295.63382746172618</c:v>
                </c:pt>
                <c:pt idx="7983">
                  <c:v>320.10939798090988</c:v>
                </c:pt>
                <c:pt idx="7984">
                  <c:v>279.92313908139852</c:v>
                </c:pt>
                <c:pt idx="7985">
                  <c:v>260.557473443606</c:v>
                </c:pt>
                <c:pt idx="7986">
                  <c:v>229.48098193685689</c:v>
                </c:pt>
                <c:pt idx="7987">
                  <c:v>258.93614053202828</c:v>
                </c:pt>
                <c:pt idx="7988">
                  <c:v>302.1384060607935</c:v>
                </c:pt>
                <c:pt idx="7989">
                  <c:v>284.02540284240138</c:v>
                </c:pt>
                <c:pt idx="7990">
                  <c:v>296.51635020426119</c:v>
                </c:pt>
                <c:pt idx="7991">
                  <c:v>307.23181506933219</c:v>
                </c:pt>
                <c:pt idx="7992">
                  <c:v>309.19005160414088</c:v>
                </c:pt>
                <c:pt idx="7993">
                  <c:v>277.33379212722048</c:v>
                </c:pt>
                <c:pt idx="7994">
                  <c:v>293.15229894894401</c:v>
                </c:pt>
                <c:pt idx="7995">
                  <c:v>291.5206049979459</c:v>
                </c:pt>
                <c:pt idx="7996">
                  <c:v>284.60355627316278</c:v>
                </c:pt>
                <c:pt idx="7997">
                  <c:v>256.61344444964948</c:v>
                </c:pt>
                <c:pt idx="7998">
                  <c:v>252.0538474741505</c:v>
                </c:pt>
                <c:pt idx="7999">
                  <c:v>261.13191368793071</c:v>
                </c:pt>
                <c:pt idx="8000">
                  <c:v>261.85613468686728</c:v>
                </c:pt>
                <c:pt idx="8001">
                  <c:v>286.01770920142877</c:v>
                </c:pt>
                <c:pt idx="8002">
                  <c:v>286.79514064958408</c:v>
                </c:pt>
                <c:pt idx="8003">
                  <c:v>261.70123990792308</c:v>
                </c:pt>
                <c:pt idx="8004">
                  <c:v>240.86773955688719</c:v>
                </c:pt>
                <c:pt idx="8005">
                  <c:v>228.3900201190292</c:v>
                </c:pt>
                <c:pt idx="8006">
                  <c:v>220.95201738181149</c:v>
                </c:pt>
                <c:pt idx="8007">
                  <c:v>207.30658377384739</c:v>
                </c:pt>
                <c:pt idx="8008">
                  <c:v>235.182097755748</c:v>
                </c:pt>
                <c:pt idx="8009">
                  <c:v>234.10001269857571</c:v>
                </c:pt>
                <c:pt idx="8010">
                  <c:v>237.65879453309171</c:v>
                </c:pt>
                <c:pt idx="8011">
                  <c:v>210.66689935854771</c:v>
                </c:pt>
                <c:pt idx="8012">
                  <c:v>213.79443231753211</c:v>
                </c:pt>
                <c:pt idx="8013">
                  <c:v>222.73696386334359</c:v>
                </c:pt>
                <c:pt idx="8014">
                  <c:v>219.84208583742131</c:v>
                </c:pt>
                <c:pt idx="8015">
                  <c:v>221.4470857411865</c:v>
                </c:pt>
                <c:pt idx="8016">
                  <c:v>226.56366786867119</c:v>
                </c:pt>
                <c:pt idx="8017">
                  <c:v>235.2938892667612</c:v>
                </c:pt>
                <c:pt idx="8018">
                  <c:v>237.96253165241649</c:v>
                </c:pt>
                <c:pt idx="8019">
                  <c:v>230.09029317158991</c:v>
                </c:pt>
                <c:pt idx="8020">
                  <c:v>234.80061534097999</c:v>
                </c:pt>
                <c:pt idx="8021">
                  <c:v>225.57976846171579</c:v>
                </c:pt>
                <c:pt idx="8022">
                  <c:v>224.3720635760605</c:v>
                </c:pt>
                <c:pt idx="8023">
                  <c:v>221.631289842749</c:v>
                </c:pt>
                <c:pt idx="8024">
                  <c:v>213.48419061831331</c:v>
                </c:pt>
                <c:pt idx="8025">
                  <c:v>214.19701522910981</c:v>
                </c:pt>
                <c:pt idx="8026">
                  <c:v>211.4644274347196</c:v>
                </c:pt>
                <c:pt idx="8027">
                  <c:v>219.83629472556149</c:v>
                </c:pt>
                <c:pt idx="8028">
                  <c:v>232.4116699322451</c:v>
                </c:pt>
                <c:pt idx="8029">
                  <c:v>224.43171933777921</c:v>
                </c:pt>
                <c:pt idx="8030">
                  <c:v>251.33054023479531</c:v>
                </c:pt>
                <c:pt idx="8031">
                  <c:v>267.75671933777932</c:v>
                </c:pt>
                <c:pt idx="8032">
                  <c:v>217.61807235801601</c:v>
                </c:pt>
                <c:pt idx="8033">
                  <c:v>205.59016258670539</c:v>
                </c:pt>
                <c:pt idx="8034">
                  <c:v>188.3717553459289</c:v>
                </c:pt>
                <c:pt idx="8035">
                  <c:v>214.20645351320249</c:v>
                </c:pt>
                <c:pt idx="8036">
                  <c:v>232.1175853633541</c:v>
                </c:pt>
                <c:pt idx="8037">
                  <c:v>232.8519431772755</c:v>
                </c:pt>
                <c:pt idx="8038">
                  <c:v>240.252140738712</c:v>
                </c:pt>
                <c:pt idx="8039">
                  <c:v>236.1846091929005</c:v>
                </c:pt>
                <c:pt idx="8040">
                  <c:v>240.1801264823209</c:v>
                </c:pt>
                <c:pt idx="8041">
                  <c:v>254.22147169716459</c:v>
                </c:pt>
                <c:pt idx="8042">
                  <c:v>250.2442522664137</c:v>
                </c:pt>
                <c:pt idx="8043">
                  <c:v>238.41491427244691</c:v>
                </c:pt>
                <c:pt idx="8044">
                  <c:v>243.38429743242929</c:v>
                </c:pt>
                <c:pt idx="8045">
                  <c:v>239.99303429339949</c:v>
                </c:pt>
                <c:pt idx="8046">
                  <c:v>244.15156427813241</c:v>
                </c:pt>
                <c:pt idx="8047">
                  <c:v>259.00095071528489</c:v>
                </c:pt>
                <c:pt idx="8048">
                  <c:v>261.06675609064291</c:v>
                </c:pt>
                <c:pt idx="8049">
                  <c:v>269.23594281365712</c:v>
                </c:pt>
                <c:pt idx="8050">
                  <c:v>263.93627240350082</c:v>
                </c:pt>
                <c:pt idx="8051">
                  <c:v>256.8500496439089</c:v>
                </c:pt>
                <c:pt idx="8052">
                  <c:v>308.94432165920722</c:v>
                </c:pt>
                <c:pt idx="8053">
                  <c:v>345.23600449729241</c:v>
                </c:pt>
                <c:pt idx="8054">
                  <c:v>315.4157739109865</c:v>
                </c:pt>
                <c:pt idx="8055">
                  <c:v>298.712855625104</c:v>
                </c:pt>
                <c:pt idx="8056">
                  <c:v>319.36567175686338</c:v>
                </c:pt>
                <c:pt idx="8057">
                  <c:v>362.03578428955558</c:v>
                </c:pt>
                <c:pt idx="8058">
                  <c:v>341.83115220237039</c:v>
                </c:pt>
                <c:pt idx="8059">
                  <c:v>337.307569823638</c:v>
                </c:pt>
                <c:pt idx="8060">
                  <c:v>323.98424314926768</c:v>
                </c:pt>
                <c:pt idx="8061">
                  <c:v>336.22817850367312</c:v>
                </c:pt>
                <c:pt idx="8062">
                  <c:v>319.34015681261428</c:v>
                </c:pt>
                <c:pt idx="8063">
                  <c:v>309.4823375658047</c:v>
                </c:pt>
                <c:pt idx="8064">
                  <c:v>294.43480113718073</c:v>
                </c:pt>
                <c:pt idx="8065">
                  <c:v>300.35200534208502</c:v>
                </c:pt>
                <c:pt idx="8066">
                  <c:v>339.92442917731711</c:v>
                </c:pt>
                <c:pt idx="8067">
                  <c:v>317.02759352852161</c:v>
                </c:pt>
                <c:pt idx="8068">
                  <c:v>304.98574557645998</c:v>
                </c:pt>
                <c:pt idx="8069">
                  <c:v>315.64543522916171</c:v>
                </c:pt>
                <c:pt idx="8070">
                  <c:v>315.67155329698937</c:v>
                </c:pt>
                <c:pt idx="8071">
                  <c:v>309.00895612191363</c:v>
                </c:pt>
                <c:pt idx="8072">
                  <c:v>320.02540091770442</c:v>
                </c:pt>
                <c:pt idx="8073">
                  <c:v>293.57214710058219</c:v>
                </c:pt>
                <c:pt idx="8074">
                  <c:v>260.80440353736628</c:v>
                </c:pt>
                <c:pt idx="8075">
                  <c:v>385.34199686823308</c:v>
                </c:pt>
                <c:pt idx="8076">
                  <c:v>408.02717319654232</c:v>
                </c:pt>
                <c:pt idx="8077">
                  <c:v>353.15169776043251</c:v>
                </c:pt>
                <c:pt idx="8078">
                  <c:v>303.46799880195908</c:v>
                </c:pt>
                <c:pt idx="8079">
                  <c:v>311.01516452177248</c:v>
                </c:pt>
                <c:pt idx="8080">
                  <c:v>338.29446910593072</c:v>
                </c:pt>
                <c:pt idx="8081">
                  <c:v>293.87400208815802</c:v>
                </c:pt>
                <c:pt idx="8082">
                  <c:v>313.72995863823371</c:v>
                </c:pt>
                <c:pt idx="8083">
                  <c:v>292.36933852104619</c:v>
                </c:pt>
                <c:pt idx="8084">
                  <c:v>344.23038476504428</c:v>
                </c:pt>
                <c:pt idx="8085">
                  <c:v>382.23696339253951</c:v>
                </c:pt>
                <c:pt idx="8086">
                  <c:v>330.45764418510868</c:v>
                </c:pt>
                <c:pt idx="8087">
                  <c:v>313.33877484490711</c:v>
                </c:pt>
                <c:pt idx="8088">
                  <c:v>318.08376546422141</c:v>
                </c:pt>
                <c:pt idx="8089">
                  <c:v>302.19379337827348</c:v>
                </c:pt>
                <c:pt idx="8090">
                  <c:v>277.85177227883798</c:v>
                </c:pt>
                <c:pt idx="8091">
                  <c:v>240.97765214743649</c:v>
                </c:pt>
                <c:pt idx="8092">
                  <c:v>248.91550840027921</c:v>
                </c:pt>
                <c:pt idx="8093">
                  <c:v>286.62332539815242</c:v>
                </c:pt>
                <c:pt idx="8094">
                  <c:v>328.74530255227552</c:v>
                </c:pt>
                <c:pt idx="8095">
                  <c:v>282.93524716981051</c:v>
                </c:pt>
                <c:pt idx="8096">
                  <c:v>251.52710556114101</c:v>
                </c:pt>
                <c:pt idx="8097">
                  <c:v>272.12202293826789</c:v>
                </c:pt>
                <c:pt idx="8098">
                  <c:v>258.32254832178592</c:v>
                </c:pt>
                <c:pt idx="8099">
                  <c:v>271.50970925502168</c:v>
                </c:pt>
                <c:pt idx="8100">
                  <c:v>295.85316403733509</c:v>
                </c:pt>
                <c:pt idx="8101">
                  <c:v>287.86978230473949</c:v>
                </c:pt>
                <c:pt idx="8102">
                  <c:v>306.15879870672529</c:v>
                </c:pt>
                <c:pt idx="8103">
                  <c:v>295.51490720139759</c:v>
                </c:pt>
                <c:pt idx="8104">
                  <c:v>375.05886006612121</c:v>
                </c:pt>
                <c:pt idx="8105">
                  <c:v>465.76633430477068</c:v>
                </c:pt>
                <c:pt idx="8106">
                  <c:v>415.588588046979</c:v>
                </c:pt>
                <c:pt idx="8107">
                  <c:v>389.08047808035587</c:v>
                </c:pt>
                <c:pt idx="8108">
                  <c:v>410.48628412935778</c:v>
                </c:pt>
                <c:pt idx="8109">
                  <c:v>305.16864737507279</c:v>
                </c:pt>
                <c:pt idx="8110">
                  <c:v>298.25227597840421</c:v>
                </c:pt>
                <c:pt idx="8111">
                  <c:v>299.87908663572807</c:v>
                </c:pt>
                <c:pt idx="8112">
                  <c:v>322.25278225114658</c:v>
                </c:pt>
                <c:pt idx="8113">
                  <c:v>396.30319809562297</c:v>
                </c:pt>
                <c:pt idx="8114">
                  <c:v>453.68490457789193</c:v>
                </c:pt>
                <c:pt idx="8115">
                  <c:v>483.05390064321392</c:v>
                </c:pt>
                <c:pt idx="8116">
                  <c:v>459.26161644931233</c:v>
                </c:pt>
                <c:pt idx="8117">
                  <c:v>424.24280316521958</c:v>
                </c:pt>
                <c:pt idx="8118">
                  <c:v>333.44207812826312</c:v>
                </c:pt>
                <c:pt idx="8119">
                  <c:v>380.97174619324801</c:v>
                </c:pt>
                <c:pt idx="8120">
                  <c:v>435.57853330262299</c:v>
                </c:pt>
                <c:pt idx="8121">
                  <c:v>394.67649151711919</c:v>
                </c:pt>
                <c:pt idx="8122">
                  <c:v>380.03874287862112</c:v>
                </c:pt>
                <c:pt idx="8123">
                  <c:v>332.51876767762298</c:v>
                </c:pt>
                <c:pt idx="8124">
                  <c:v>336.5822397422499</c:v>
                </c:pt>
                <c:pt idx="8125">
                  <c:v>359.36385097414001</c:v>
                </c:pt>
                <c:pt idx="8126">
                  <c:v>355.90885058920071</c:v>
                </c:pt>
                <c:pt idx="8127">
                  <c:v>408.02467347487669</c:v>
                </c:pt>
                <c:pt idx="8128">
                  <c:v>427.24179078703958</c:v>
                </c:pt>
                <c:pt idx="8129">
                  <c:v>414.30973014392981</c:v>
                </c:pt>
                <c:pt idx="8130">
                  <c:v>417.05236786056321</c:v>
                </c:pt>
                <c:pt idx="8131">
                  <c:v>419.62152647705562</c:v>
                </c:pt>
                <c:pt idx="8132">
                  <c:v>569.97763433361899</c:v>
                </c:pt>
                <c:pt idx="8133">
                  <c:v>683.37878484890689</c:v>
                </c:pt>
                <c:pt idx="8134">
                  <c:v>662.27502909998066</c:v>
                </c:pt>
                <c:pt idx="8135">
                  <c:v>635.3405429501114</c:v>
                </c:pt>
                <c:pt idx="8136">
                  <c:v>612.41810337232357</c:v>
                </c:pt>
                <c:pt idx="8137">
                  <c:v>566.82744094581597</c:v>
                </c:pt>
                <c:pt idx="8138">
                  <c:v>492.34930293337101</c:v>
                </c:pt>
                <c:pt idx="8139">
                  <c:v>473.83635898237287</c:v>
                </c:pt>
                <c:pt idx="8140">
                  <c:v>533.23072077745815</c:v>
                </c:pt>
                <c:pt idx="8141">
                  <c:v>512.53966178455471</c:v>
                </c:pt>
                <c:pt idx="8142">
                  <c:v>562.99525068017022</c:v>
                </c:pt>
                <c:pt idx="8143">
                  <c:v>594.53081056761528</c:v>
                </c:pt>
                <c:pt idx="8144">
                  <c:v>564.7163240328066</c:v>
                </c:pt>
                <c:pt idx="8145">
                  <c:v>605.10944280270621</c:v>
                </c:pt>
                <c:pt idx="8146">
                  <c:v>727.27215016530272</c:v>
                </c:pt>
                <c:pt idx="8147">
                  <c:v>875.0177109899314</c:v>
                </c:pt>
                <c:pt idx="8148">
                  <c:v>868.04234028112091</c:v>
                </c:pt>
                <c:pt idx="8149">
                  <c:v>1136.8410757496581</c:v>
                </c:pt>
                <c:pt idx="8150">
                  <c:v>859.48198775627225</c:v>
                </c:pt>
                <c:pt idx="8151">
                  <c:v>776.08139972677054</c:v>
                </c:pt>
                <c:pt idx="8152">
                  <c:v>791.45141379779898</c:v>
                </c:pt>
                <c:pt idx="8153">
                  <c:v>1070.802268478031</c:v>
                </c:pt>
                <c:pt idx="8154">
                  <c:v>985.13191532986878</c:v>
                </c:pt>
                <c:pt idx="8155">
                  <c:v>1040.292283440338</c:v>
                </c:pt>
                <c:pt idx="8156">
                  <c:v>1151.9361307827189</c:v>
                </c:pt>
                <c:pt idx="8157">
                  <c:v>1068.7995173877571</c:v>
                </c:pt>
                <c:pt idx="8158">
                  <c:v>1054.298465972242</c:v>
                </c:pt>
                <c:pt idx="8159">
                  <c:v>983.17954153827975</c:v>
                </c:pt>
                <c:pt idx="8160">
                  <c:v>967.64598762065862</c:v>
                </c:pt>
                <c:pt idx="8161">
                  <c:v>910.76528565047681</c:v>
                </c:pt>
                <c:pt idx="8162">
                  <c:v>938.69684853541617</c:v>
                </c:pt>
                <c:pt idx="8163">
                  <c:v>989.94915100951471</c:v>
                </c:pt>
                <c:pt idx="8164">
                  <c:v>1085.541223196381</c:v>
                </c:pt>
                <c:pt idx="8165">
                  <c:v>1009.664517580227</c:v>
                </c:pt>
                <c:pt idx="8166">
                  <c:v>1007.83555398753</c:v>
                </c:pt>
                <c:pt idx="8167">
                  <c:v>966.86409097224191</c:v>
                </c:pt>
                <c:pt idx="8168">
                  <c:v>969.69653131990856</c:v>
                </c:pt>
                <c:pt idx="8169">
                  <c:v>1066.2172500305301</c:v>
                </c:pt>
                <c:pt idx="8170">
                  <c:v>1087.0978149932571</c:v>
                </c:pt>
                <c:pt idx="8171">
                  <c:v>1230.3729955359199</c:v>
                </c:pt>
                <c:pt idx="8172">
                  <c:v>1249.475897273833</c:v>
                </c:pt>
                <c:pt idx="8173">
                  <c:v>1265.066676791605</c:v>
                </c:pt>
                <c:pt idx="8174">
                  <c:v>1211.8018662841091</c:v>
                </c:pt>
                <c:pt idx="8175">
                  <c:v>1356.0364199020751</c:v>
                </c:pt>
                <c:pt idx="8176">
                  <c:v>1458.7597473818589</c:v>
                </c:pt>
                <c:pt idx="8177">
                  <c:v>1392.4041600970711</c:v>
                </c:pt>
                <c:pt idx="8178">
                  <c:v>1400.161140594249</c:v>
                </c:pt>
                <c:pt idx="8179">
                  <c:v>1305.5482229820111</c:v>
                </c:pt>
                <c:pt idx="8180">
                  <c:v>1258.3073970419839</c:v>
                </c:pt>
                <c:pt idx="8181">
                  <c:v>1312.652025948234</c:v>
                </c:pt>
                <c:pt idx="8182">
                  <c:v>1324.4773397955221</c:v>
                </c:pt>
                <c:pt idx="8183">
                  <c:v>1317.6825056186781</c:v>
                </c:pt>
                <c:pt idx="8184">
                  <c:v>1240.9360430845641</c:v>
                </c:pt>
                <c:pt idx="8185">
                  <c:v>1216.122119516715</c:v>
                </c:pt>
                <c:pt idx="8186">
                  <c:v>1250.7559834322301</c:v>
                </c:pt>
                <c:pt idx="8187">
                  <c:v>1312.12403699334</c:v>
                </c:pt>
                <c:pt idx="8188">
                  <c:v>1357.262261862991</c:v>
                </c:pt>
                <c:pt idx="8189">
                  <c:v>1220.4515268931059</c:v>
                </c:pt>
                <c:pt idx="8190">
                  <c:v>1201.794234954511</c:v>
                </c:pt>
                <c:pt idx="8191">
                  <c:v>1285.554758063927</c:v>
                </c:pt>
                <c:pt idx="8192">
                  <c:v>1289.3666398462719</c:v>
                </c:pt>
                <c:pt idx="8193">
                  <c:v>1300.02317093223</c:v>
                </c:pt>
                <c:pt idx="8194">
                  <c:v>1357.175025438632</c:v>
                </c:pt>
                <c:pt idx="8195">
                  <c:v>1479.526820196465</c:v>
                </c:pt>
                <c:pt idx="8196">
                  <c:v>1450.792104361939</c:v>
                </c:pt>
                <c:pt idx="8197">
                  <c:v>1353.9862877063631</c:v>
                </c:pt>
                <c:pt idx="8198">
                  <c:v>1346.302586342018</c:v>
                </c:pt>
                <c:pt idx="8199">
                  <c:v>1439.451812163067</c:v>
                </c:pt>
                <c:pt idx="8200">
                  <c:v>1540.454053445075</c:v>
                </c:pt>
                <c:pt idx="8201">
                  <c:v>1610.235974193685</c:v>
                </c:pt>
                <c:pt idx="8202">
                  <c:v>1650.6681210914271</c:v>
                </c:pt>
                <c:pt idx="8203">
                  <c:v>1895.2550928312339</c:v>
                </c:pt>
                <c:pt idx="8204">
                  <c:v>1874.9167153685059</c:v>
                </c:pt>
                <c:pt idx="8205">
                  <c:v>1872.911460884847</c:v>
                </c:pt>
                <c:pt idx="8206">
                  <c:v>1821.7746075332641</c:v>
                </c:pt>
                <c:pt idx="8207">
                  <c:v>1837.775815872423</c:v>
                </c:pt>
                <c:pt idx="8208">
                  <c:v>1794.5774509661319</c:v>
                </c:pt>
                <c:pt idx="8209">
                  <c:v>1688.575282277832</c:v>
                </c:pt>
                <c:pt idx="8210">
                  <c:v>1596.174035549818</c:v>
                </c:pt>
                <c:pt idx="8211">
                  <c:v>1576.5923750086281</c:v>
                </c:pt>
                <c:pt idx="8212">
                  <c:v>1473.887076508586</c:v>
                </c:pt>
                <c:pt idx="8213">
                  <c:v>1463.0979471889691</c:v>
                </c:pt>
                <c:pt idx="8214">
                  <c:v>1422.294424974094</c:v>
                </c:pt>
                <c:pt idx="8215">
                  <c:v>1425.1922277084691</c:v>
                </c:pt>
                <c:pt idx="8216">
                  <c:v>1360.9985952809079</c:v>
                </c:pt>
                <c:pt idx="8217">
                  <c:v>1269.1933806296281</c:v>
                </c:pt>
                <c:pt idx="8218">
                  <c:v>1310.7838098359539</c:v>
                </c:pt>
                <c:pt idx="8219">
                  <c:v>1378.5590241022951</c:v>
                </c:pt>
                <c:pt idx="8220">
                  <c:v>1359.6140623949159</c:v>
                </c:pt>
                <c:pt idx="8221">
                  <c:v>1316.421836987234</c:v>
                </c:pt>
                <c:pt idx="8222">
                  <c:v>1304.912324017431</c:v>
                </c:pt>
                <c:pt idx="8223">
                  <c:v>1343.934724725189</c:v>
                </c:pt>
                <c:pt idx="8224">
                  <c:v>1388.144732566117</c:v>
                </c:pt>
                <c:pt idx="8225">
                  <c:v>1429.9529356911171</c:v>
                </c:pt>
                <c:pt idx="8226">
                  <c:v>1471.2684037674719</c:v>
                </c:pt>
                <c:pt idx="8227">
                  <c:v>1457.345017020295</c:v>
                </c:pt>
                <c:pt idx="8228">
                  <c:v>1359.565021928272</c:v>
                </c:pt>
                <c:pt idx="8229">
                  <c:v>1355.873791555757</c:v>
                </c:pt>
                <c:pt idx="8230">
                  <c:v>1379.0984492777079</c:v>
                </c:pt>
                <c:pt idx="8231">
                  <c:v>1392.4496704620069</c:v>
                </c:pt>
                <c:pt idx="8232">
                  <c:v>1346.5242414481511</c:v>
                </c:pt>
                <c:pt idx="8233">
                  <c:v>1344.675254955984</c:v>
                </c:pt>
                <c:pt idx="8234">
                  <c:v>1189.5224277364771</c:v>
                </c:pt>
                <c:pt idx="8235">
                  <c:v>1085.139716742121</c:v>
                </c:pt>
                <c:pt idx="8236">
                  <c:v>1030.684662863878</c:v>
                </c:pt>
                <c:pt idx="8237">
                  <c:v>1033.8136696571739</c:v>
                </c:pt>
                <c:pt idx="8238">
                  <c:v>1056.806932819447</c:v>
                </c:pt>
                <c:pt idx="8239">
                  <c:v>1074.4401459025421</c:v>
                </c:pt>
                <c:pt idx="8240">
                  <c:v>1046.2789931738521</c:v>
                </c:pt>
                <c:pt idx="8241">
                  <c:v>1036.189432915681</c:v>
                </c:pt>
                <c:pt idx="8242">
                  <c:v>1003.022755056644</c:v>
                </c:pt>
                <c:pt idx="8243">
                  <c:v>997.36738300054515</c:v>
                </c:pt>
                <c:pt idx="8244">
                  <c:v>1001.062918762632</c:v>
                </c:pt>
                <c:pt idx="8245">
                  <c:v>1160.9997762982191</c:v>
                </c:pt>
                <c:pt idx="8246">
                  <c:v>1195.3658980940411</c:v>
                </c:pt>
                <c:pt idx="8247">
                  <c:v>1182.149970167196</c:v>
                </c:pt>
                <c:pt idx="8248">
                  <c:v>1159.482995971189</c:v>
                </c:pt>
                <c:pt idx="8249">
                  <c:v>1099.586511596189</c:v>
                </c:pt>
                <c:pt idx="8250">
                  <c:v>1127.76268250884</c:v>
                </c:pt>
                <c:pt idx="8251">
                  <c:v>1115.439091453416</c:v>
                </c:pt>
                <c:pt idx="8252">
                  <c:v>1071.36891932909</c:v>
                </c:pt>
                <c:pt idx="8253">
                  <c:v>1019.07259476478</c:v>
                </c:pt>
                <c:pt idx="8254">
                  <c:v>986.13460696470418</c:v>
                </c:pt>
                <c:pt idx="8255">
                  <c:v>1050.293422052094</c:v>
                </c:pt>
                <c:pt idx="8256">
                  <c:v>1132.2703424157651</c:v>
                </c:pt>
                <c:pt idx="8257">
                  <c:v>1144.398681682105</c:v>
                </c:pt>
                <c:pt idx="8258">
                  <c:v>1156.4506537609459</c:v>
                </c:pt>
                <c:pt idx="8259">
                  <c:v>1179.3373421554879</c:v>
                </c:pt>
                <c:pt idx="8260">
                  <c:v>1146.7936334313899</c:v>
                </c:pt>
                <c:pt idx="8261">
                  <c:v>1091.8570431742719</c:v>
                </c:pt>
                <c:pt idx="8262">
                  <c:v>1071.594308029393</c:v>
                </c:pt>
                <c:pt idx="8263">
                  <c:v>1061.3580581256281</c:v>
                </c:pt>
                <c:pt idx="8264">
                  <c:v>1067.6782919232189</c:v>
                </c:pt>
                <c:pt idx="8265">
                  <c:v>1176.020162207712</c:v>
                </c:pt>
                <c:pt idx="8266">
                  <c:v>1340.8140704283139</c:v>
                </c:pt>
                <c:pt idx="8267">
                  <c:v>1183.899282724052</c:v>
                </c:pt>
                <c:pt idx="8268">
                  <c:v>1126.999810837681</c:v>
                </c:pt>
                <c:pt idx="8269">
                  <c:v>1040.9880466277759</c:v>
                </c:pt>
                <c:pt idx="8270">
                  <c:v>958.29657452050708</c:v>
                </c:pt>
                <c:pt idx="8271">
                  <c:v>971.07230694238194</c:v>
                </c:pt>
                <c:pt idx="8272">
                  <c:v>949.46372315047688</c:v>
                </c:pt>
                <c:pt idx="8273">
                  <c:v>930.92294267035561</c:v>
                </c:pt>
                <c:pt idx="8274">
                  <c:v>931.38333358406021</c:v>
                </c:pt>
                <c:pt idx="8275">
                  <c:v>957.44951657197294</c:v>
                </c:pt>
                <c:pt idx="8276">
                  <c:v>944.66002409576868</c:v>
                </c:pt>
                <c:pt idx="8277">
                  <c:v>882.88008634644257</c:v>
                </c:pt>
                <c:pt idx="8278">
                  <c:v>859.92732354068153</c:v>
                </c:pt>
                <c:pt idx="8279">
                  <c:v>865.6560947079239</c:v>
                </c:pt>
                <c:pt idx="8280">
                  <c:v>842.95017750905276</c:v>
                </c:pt>
                <c:pt idx="8281">
                  <c:v>836.5163879653785</c:v>
                </c:pt>
                <c:pt idx="8282">
                  <c:v>776.69650688510592</c:v>
                </c:pt>
                <c:pt idx="8283">
                  <c:v>725.8306685811134</c:v>
                </c:pt>
                <c:pt idx="8284">
                  <c:v>688.54287705588604</c:v>
                </c:pt>
                <c:pt idx="8285">
                  <c:v>703.40719221108316</c:v>
                </c:pt>
                <c:pt idx="8286">
                  <c:v>685.20113848593166</c:v>
                </c:pt>
                <c:pt idx="8287">
                  <c:v>674.13330626221182</c:v>
                </c:pt>
                <c:pt idx="8288">
                  <c:v>656.53391259707553</c:v>
                </c:pt>
                <c:pt idx="8289">
                  <c:v>669.47752462727249</c:v>
                </c:pt>
                <c:pt idx="8290">
                  <c:v>664.01561506264557</c:v>
                </c:pt>
                <c:pt idx="8291">
                  <c:v>643.82061898310963</c:v>
                </c:pt>
                <c:pt idx="8292">
                  <c:v>613.59282822776117</c:v>
                </c:pt>
                <c:pt idx="8293">
                  <c:v>681.74710583505089</c:v>
                </c:pt>
                <c:pt idx="8294">
                  <c:v>674.23479070828193</c:v>
                </c:pt>
                <c:pt idx="8295">
                  <c:v>793.62505721687262</c:v>
                </c:pt>
                <c:pt idx="8296">
                  <c:v>776.28715357942758</c:v>
                </c:pt>
                <c:pt idx="8297">
                  <c:v>715.85981913904322</c:v>
                </c:pt>
                <c:pt idx="8298">
                  <c:v>631.5291250349544</c:v>
                </c:pt>
                <c:pt idx="8299">
                  <c:v>584.81489211769099</c:v>
                </c:pt>
                <c:pt idx="8300">
                  <c:v>559.94182484532735</c:v>
                </c:pt>
                <c:pt idx="8301">
                  <c:v>506.8380944728122</c:v>
                </c:pt>
                <c:pt idx="8302">
                  <c:v>484.3212980789865</c:v>
                </c:pt>
                <c:pt idx="8303">
                  <c:v>410.12751932398561</c:v>
                </c:pt>
                <c:pt idx="8304">
                  <c:v>399.13622438078949</c:v>
                </c:pt>
                <c:pt idx="8305">
                  <c:v>375.17066587616739</c:v>
                </c:pt>
                <c:pt idx="8306">
                  <c:v>369.89482953240707</c:v>
                </c:pt>
                <c:pt idx="8307">
                  <c:v>384.38635335484639</c:v>
                </c:pt>
                <c:pt idx="8308">
                  <c:v>338.67701818722531</c:v>
                </c:pt>
                <c:pt idx="8309">
                  <c:v>372.89755041378771</c:v>
                </c:pt>
                <c:pt idx="8310">
                  <c:v>434.3626582206021</c:v>
                </c:pt>
                <c:pt idx="8311">
                  <c:v>484.15109704272521</c:v>
                </c:pt>
                <c:pt idx="8312">
                  <c:v>414.69242699618741</c:v>
                </c:pt>
                <c:pt idx="8313">
                  <c:v>380.07399983922141</c:v>
                </c:pt>
                <c:pt idx="8314">
                  <c:v>356.83738147558222</c:v>
                </c:pt>
                <c:pt idx="8315">
                  <c:v>323.04141027706902</c:v>
                </c:pt>
                <c:pt idx="8316">
                  <c:v>292.1379873292716</c:v>
                </c:pt>
                <c:pt idx="8317">
                  <c:v>293.73538321491662</c:v>
                </c:pt>
                <c:pt idx="8318">
                  <c:v>895.82425349824723</c:v>
                </c:pt>
                <c:pt idx="8319">
                  <c:v>1172.9362462838969</c:v>
                </c:pt>
                <c:pt idx="8320">
                  <c:v>751.94994463385069</c:v>
                </c:pt>
                <c:pt idx="8321">
                  <c:v>616.02982132727993</c:v>
                </c:pt>
                <c:pt idx="8322">
                  <c:v>650.30826515361514</c:v>
                </c:pt>
                <c:pt idx="8323">
                  <c:v>504.69157556872028</c:v>
                </c:pt>
                <c:pt idx="8324">
                  <c:v>517.7802230296578</c:v>
                </c:pt>
                <c:pt idx="8325">
                  <c:v>438.91573745719762</c:v>
                </c:pt>
                <c:pt idx="8326">
                  <c:v>426.385849184476</c:v>
                </c:pt>
                <c:pt idx="8327">
                  <c:v>497.25156011486911</c:v>
                </c:pt>
                <c:pt idx="8328">
                  <c:v>464.50903756480358</c:v>
                </c:pt>
                <c:pt idx="8329">
                  <c:v>402.55360061378468</c:v>
                </c:pt>
                <c:pt idx="8330">
                  <c:v>392.89941986770151</c:v>
                </c:pt>
                <c:pt idx="8331">
                  <c:v>398.5378838989306</c:v>
                </c:pt>
                <c:pt idx="8332">
                  <c:v>373.84124548733217</c:v>
                </c:pt>
                <c:pt idx="8333">
                  <c:v>303.26223114181317</c:v>
                </c:pt>
                <c:pt idx="8334">
                  <c:v>344.6401558502659</c:v>
                </c:pt>
                <c:pt idx="8335">
                  <c:v>449.47215899374407</c:v>
                </c:pt>
                <c:pt idx="8336">
                  <c:v>439.92257580056878</c:v>
                </c:pt>
                <c:pt idx="8337">
                  <c:v>375.29324824587098</c:v>
                </c:pt>
                <c:pt idx="8338">
                  <c:v>279.65614962919437</c:v>
                </c:pt>
                <c:pt idx="8339">
                  <c:v>328.90464880764472</c:v>
                </c:pt>
                <c:pt idx="8340">
                  <c:v>280.99730049388671</c:v>
                </c:pt>
                <c:pt idx="8341">
                  <c:v>262.16486368174458</c:v>
                </c:pt>
                <c:pt idx="8342">
                  <c:v>261.41462837474597</c:v>
                </c:pt>
                <c:pt idx="8343">
                  <c:v>302.97148149832458</c:v>
                </c:pt>
                <c:pt idx="8344">
                  <c:v>326.75752211479619</c:v>
                </c:pt>
                <c:pt idx="8345">
                  <c:v>346.66206313042119</c:v>
                </c:pt>
                <c:pt idx="8346">
                  <c:v>360.29604252637392</c:v>
                </c:pt>
                <c:pt idx="8347">
                  <c:v>332.49668821244211</c:v>
                </c:pt>
                <c:pt idx="8348">
                  <c:v>295.64659730300173</c:v>
                </c:pt>
                <c:pt idx="8349">
                  <c:v>304.17038430903489</c:v>
                </c:pt>
                <c:pt idx="8350">
                  <c:v>314.81061868403492</c:v>
                </c:pt>
                <c:pt idx="8351">
                  <c:v>303.343536549443</c:v>
                </c:pt>
                <c:pt idx="8352">
                  <c:v>280.50066770462962</c:v>
                </c:pt>
                <c:pt idx="8353">
                  <c:v>257.76124397273941</c:v>
                </c:pt>
                <c:pt idx="8354">
                  <c:v>263.74550140029999</c:v>
                </c:pt>
                <c:pt idx="8355">
                  <c:v>268.36716615065802</c:v>
                </c:pt>
                <c:pt idx="8356">
                  <c:v>269.61837239781522</c:v>
                </c:pt>
                <c:pt idx="8357">
                  <c:v>270.61981057856622</c:v>
                </c:pt>
                <c:pt idx="8358">
                  <c:v>271.54763538183232</c:v>
                </c:pt>
                <c:pt idx="8359">
                  <c:v>252.97433537046101</c:v>
                </c:pt>
                <c:pt idx="8360">
                  <c:v>242.59465108174609</c:v>
                </c:pt>
                <c:pt idx="8361">
                  <c:v>240.23066953309171</c:v>
                </c:pt>
                <c:pt idx="8362">
                  <c:v>255.71539580688719</c:v>
                </c:pt>
                <c:pt idx="8363">
                  <c:v>227.52997052102549</c:v>
                </c:pt>
                <c:pt idx="8364">
                  <c:v>214.45276377848</c:v>
                </c:pt>
                <c:pt idx="8365">
                  <c:v>239.0484524475122</c:v>
                </c:pt>
                <c:pt idx="8366">
                  <c:v>256.48153848124713</c:v>
                </c:pt>
                <c:pt idx="8367">
                  <c:v>245.8305718768417</c:v>
                </c:pt>
                <c:pt idx="8368">
                  <c:v>239.26227578593449</c:v>
                </c:pt>
                <c:pt idx="8369">
                  <c:v>257.3419700327442</c:v>
                </c:pt>
                <c:pt idx="8370">
                  <c:v>255.50659807288051</c:v>
                </c:pt>
                <c:pt idx="8371">
                  <c:v>238.46736017656991</c:v>
                </c:pt>
                <c:pt idx="8372">
                  <c:v>254.5375356691153</c:v>
                </c:pt>
                <c:pt idx="8373">
                  <c:v>291.27205763466458</c:v>
                </c:pt>
                <c:pt idx="8374">
                  <c:v>316.74027775327352</c:v>
                </c:pt>
                <c:pt idx="8375">
                  <c:v>319.84450138608611</c:v>
                </c:pt>
                <c:pt idx="8376">
                  <c:v>302.92029034524421</c:v>
                </c:pt>
                <c:pt idx="8377">
                  <c:v>244.94540020852551</c:v>
                </c:pt>
                <c:pt idx="8378">
                  <c:v>242.46514170816749</c:v>
                </c:pt>
                <c:pt idx="8379">
                  <c:v>236.3149802866505</c:v>
                </c:pt>
                <c:pt idx="8380">
                  <c:v>232.3348949336665</c:v>
                </c:pt>
                <c:pt idx="8381">
                  <c:v>221.8523076204506</c:v>
                </c:pt>
                <c:pt idx="8382">
                  <c:v>240.38711709452829</c:v>
                </c:pt>
                <c:pt idx="8383">
                  <c:v>235.92955371420061</c:v>
                </c:pt>
                <c:pt idx="8384">
                  <c:v>214.00318540223239</c:v>
                </c:pt>
                <c:pt idx="8385">
                  <c:v>205.29642206362581</c:v>
                </c:pt>
                <c:pt idx="8386">
                  <c:v>220.3628011694525</c:v>
                </c:pt>
                <c:pt idx="8387">
                  <c:v>218.90793056398371</c:v>
                </c:pt>
                <c:pt idx="8388">
                  <c:v>214.35904413393831</c:v>
                </c:pt>
                <c:pt idx="8389">
                  <c:v>237.17056114886819</c:v>
                </c:pt>
                <c:pt idx="8390">
                  <c:v>267.71393578524982</c:v>
                </c:pt>
                <c:pt idx="8391">
                  <c:v>249.01551643367691</c:v>
                </c:pt>
                <c:pt idx="8392">
                  <c:v>232.7167236431826</c:v>
                </c:pt>
                <c:pt idx="8393">
                  <c:v>257.44840137045071</c:v>
                </c:pt>
                <c:pt idx="8394">
                  <c:v>228.64387256185691</c:v>
                </c:pt>
                <c:pt idx="8395">
                  <c:v>230.7457180725122</c:v>
                </c:pt>
                <c:pt idx="8396">
                  <c:v>220.23815517335871</c:v>
                </c:pt>
                <c:pt idx="8397">
                  <c:v>221.5718610355766</c:v>
                </c:pt>
                <c:pt idx="8398">
                  <c:v>219.48812578024899</c:v>
                </c:pt>
                <c:pt idx="8399">
                  <c:v>234.97512432961921</c:v>
                </c:pt>
                <c:pt idx="8400">
                  <c:v>255.57646662188239</c:v>
                </c:pt>
                <c:pt idx="8401">
                  <c:v>421.124374575101</c:v>
                </c:pt>
                <c:pt idx="8402">
                  <c:v>657.99144869703548</c:v>
                </c:pt>
                <c:pt idx="8403">
                  <c:v>460.97227480879133</c:v>
                </c:pt>
                <c:pt idx="8404">
                  <c:v>385.49464691848277</c:v>
                </c:pt>
                <c:pt idx="8405">
                  <c:v>368.46132156105028</c:v>
                </c:pt>
                <c:pt idx="8406">
                  <c:v>367.53477239254988</c:v>
                </c:pt>
                <c:pt idx="8407">
                  <c:v>351.52124025511517</c:v>
                </c:pt>
                <c:pt idx="8408">
                  <c:v>356.42586174091173</c:v>
                </c:pt>
                <c:pt idx="8409">
                  <c:v>347.294019056602</c:v>
                </c:pt>
                <c:pt idx="8410">
                  <c:v>338.98037930482269</c:v>
                </c:pt>
                <c:pt idx="8411">
                  <c:v>341.56007065940167</c:v>
                </c:pt>
                <c:pt idx="8412">
                  <c:v>316.69728025864282</c:v>
                </c:pt>
                <c:pt idx="8413">
                  <c:v>346.58584853599689</c:v>
                </c:pt>
                <c:pt idx="8414">
                  <c:v>301.53633263842829</c:v>
                </c:pt>
                <c:pt idx="8415">
                  <c:v>304.66180983711541</c:v>
                </c:pt>
                <c:pt idx="8416">
                  <c:v>307.1209040753966</c:v>
                </c:pt>
                <c:pt idx="8417">
                  <c:v>277.31686772168638</c:v>
                </c:pt>
                <c:pt idx="8418">
                  <c:v>282.95780689321379</c:v>
                </c:pt>
                <c:pt idx="8419">
                  <c:v>290.26997103773459</c:v>
                </c:pt>
                <c:pt idx="8420">
                  <c:v>289.5232203569837</c:v>
                </c:pt>
                <c:pt idx="8421">
                  <c:v>277.05805472629822</c:v>
                </c:pt>
                <c:pt idx="8422">
                  <c:v>288.8415797319837</c:v>
                </c:pt>
                <c:pt idx="8423">
                  <c:v>291.91232172701399</c:v>
                </c:pt>
                <c:pt idx="8424">
                  <c:v>297.2698335491059</c:v>
                </c:pt>
                <c:pt idx="8425">
                  <c:v>279.56302973482661</c:v>
                </c:pt>
                <c:pt idx="8426">
                  <c:v>270.47354769789092</c:v>
                </c:pt>
                <c:pt idx="8427">
                  <c:v>272.09302787082942</c:v>
                </c:pt>
                <c:pt idx="8428">
                  <c:v>339.38946406618351</c:v>
                </c:pt>
                <c:pt idx="8429">
                  <c:v>342.41438054166173</c:v>
                </c:pt>
                <c:pt idx="8430">
                  <c:v>363.45126328635479</c:v>
                </c:pt>
                <c:pt idx="8431">
                  <c:v>300.83560230337008</c:v>
                </c:pt>
                <c:pt idx="8432">
                  <c:v>297.68309311515418</c:v>
                </c:pt>
                <c:pt idx="8433">
                  <c:v>289.5677760210462</c:v>
                </c:pt>
                <c:pt idx="8434">
                  <c:v>274.18549115350078</c:v>
                </c:pt>
                <c:pt idx="8435">
                  <c:v>271.24576722487677</c:v>
                </c:pt>
                <c:pt idx="8436">
                  <c:v>315.11444205799222</c:v>
                </c:pt>
                <c:pt idx="8437">
                  <c:v>386.11368458394583</c:v>
                </c:pt>
                <c:pt idx="8438">
                  <c:v>304.85924009491742</c:v>
                </c:pt>
                <c:pt idx="8439">
                  <c:v>395.86603652427817</c:v>
                </c:pt>
                <c:pt idx="8440">
                  <c:v>343.04595097882458</c:v>
                </c:pt>
                <c:pt idx="8441">
                  <c:v>431.41031657297412</c:v>
                </c:pt>
                <c:pt idx="8442">
                  <c:v>457.00654492455737</c:v>
                </c:pt>
                <c:pt idx="8443">
                  <c:v>738.9796518931056</c:v>
                </c:pt>
                <c:pt idx="8444">
                  <c:v>570.98633924385854</c:v>
                </c:pt>
                <c:pt idx="8445">
                  <c:v>575.50902038909521</c:v>
                </c:pt>
                <c:pt idx="8446">
                  <c:v>511.76037279638791</c:v>
                </c:pt>
                <c:pt idx="8447">
                  <c:v>511.66745383686128</c:v>
                </c:pt>
                <c:pt idx="8448">
                  <c:v>495.50116435388702</c:v>
                </c:pt>
                <c:pt idx="8449">
                  <c:v>476.74662799306981</c:v>
                </c:pt>
                <c:pt idx="8450">
                  <c:v>503.83263054492488</c:v>
                </c:pt>
                <c:pt idx="8451">
                  <c:v>449.51971550586228</c:v>
                </c:pt>
                <c:pt idx="8452">
                  <c:v>405.76820375868442</c:v>
                </c:pt>
                <c:pt idx="8453">
                  <c:v>412.5782673314817</c:v>
                </c:pt>
                <c:pt idx="8454">
                  <c:v>400.27925481442492</c:v>
                </c:pt>
                <c:pt idx="8455">
                  <c:v>378.16024220113331</c:v>
                </c:pt>
                <c:pt idx="8456">
                  <c:v>391.61199310988889</c:v>
                </c:pt>
                <c:pt idx="8457">
                  <c:v>388.05050677465692</c:v>
                </c:pt>
                <c:pt idx="8458">
                  <c:v>409.1889417370158</c:v>
                </c:pt>
                <c:pt idx="8459">
                  <c:v>435.11095181977328</c:v>
                </c:pt>
                <c:pt idx="8460">
                  <c:v>435.69239761344761</c:v>
                </c:pt>
                <c:pt idx="8461">
                  <c:v>460.35113238760101</c:v>
                </c:pt>
                <c:pt idx="8462">
                  <c:v>466.52205523916348</c:v>
                </c:pt>
                <c:pt idx="8463">
                  <c:v>438.24694312694572</c:v>
                </c:pt>
                <c:pt idx="8464">
                  <c:v>542.31093608758761</c:v>
                </c:pt>
                <c:pt idx="8465">
                  <c:v>564.09330496082907</c:v>
                </c:pt>
                <c:pt idx="8466">
                  <c:v>595.79236052154977</c:v>
                </c:pt>
                <c:pt idx="8467">
                  <c:v>598.77014195691243</c:v>
                </c:pt>
                <c:pt idx="8468">
                  <c:v>586.96741031202328</c:v>
                </c:pt>
                <c:pt idx="8469">
                  <c:v>584.91906773816243</c:v>
                </c:pt>
                <c:pt idx="8470">
                  <c:v>538.2179882161256</c:v>
                </c:pt>
                <c:pt idx="8471">
                  <c:v>507.94353576476948</c:v>
                </c:pt>
                <c:pt idx="8472">
                  <c:v>519.07875128216347</c:v>
                </c:pt>
                <c:pt idx="8473">
                  <c:v>581.44562622146361</c:v>
                </c:pt>
                <c:pt idx="8474">
                  <c:v>615.91159735927704</c:v>
                </c:pt>
                <c:pt idx="8475">
                  <c:v>641.36140702582429</c:v>
                </c:pt>
                <c:pt idx="8476">
                  <c:v>691.49617570517466</c:v>
                </c:pt>
                <c:pt idx="8477">
                  <c:v>920.99280754763845</c:v>
                </c:pt>
                <c:pt idx="8478">
                  <c:v>1706.2918292795971</c:v>
                </c:pt>
                <c:pt idx="8479">
                  <c:v>2153.6349026310718</c:v>
                </c:pt>
                <c:pt idx="8480">
                  <c:v>1486.500667316787</c:v>
                </c:pt>
                <c:pt idx="8481">
                  <c:v>1383.962839003161</c:v>
                </c:pt>
                <c:pt idx="8482">
                  <c:v>1218.016951632668</c:v>
                </c:pt>
                <c:pt idx="8483">
                  <c:v>1084.78248442627</c:v>
                </c:pt>
                <c:pt idx="8484">
                  <c:v>1063.2099251840409</c:v>
                </c:pt>
                <c:pt idx="8485">
                  <c:v>988.53480246524919</c:v>
                </c:pt>
                <c:pt idx="8486">
                  <c:v>953.20764294000151</c:v>
                </c:pt>
                <c:pt idx="8487">
                  <c:v>1010.6706876016</c:v>
                </c:pt>
                <c:pt idx="8488">
                  <c:v>906.80877835084232</c:v>
                </c:pt>
                <c:pt idx="8489">
                  <c:v>830.3014973326907</c:v>
                </c:pt>
                <c:pt idx="8490">
                  <c:v>824.77602992997856</c:v>
                </c:pt>
                <c:pt idx="8491">
                  <c:v>785.15388332094074</c:v>
                </c:pt>
                <c:pt idx="8492">
                  <c:v>792.27382511213023</c:v>
                </c:pt>
                <c:pt idx="8493">
                  <c:v>805.37738908408096</c:v>
                </c:pt>
                <c:pt idx="8494">
                  <c:v>801.52176437278547</c:v>
                </c:pt>
                <c:pt idx="8495">
                  <c:v>825.21927767393504</c:v>
                </c:pt>
                <c:pt idx="8496">
                  <c:v>852.80626851414718</c:v>
                </c:pt>
                <c:pt idx="8497">
                  <c:v>1152.7513688605491</c:v>
                </c:pt>
                <c:pt idx="8498">
                  <c:v>1154.844825891799</c:v>
                </c:pt>
                <c:pt idx="8499">
                  <c:v>956.38788794673974</c:v>
                </c:pt>
                <c:pt idx="8500">
                  <c:v>955.76063574428917</c:v>
                </c:pt>
                <c:pt idx="8501">
                  <c:v>942.06373423822492</c:v>
                </c:pt>
                <c:pt idx="8502">
                  <c:v>874.3377655418177</c:v>
                </c:pt>
                <c:pt idx="8503">
                  <c:v>808.56523682235184</c:v>
                </c:pt>
                <c:pt idx="8504">
                  <c:v>756.7710926618272</c:v>
                </c:pt>
                <c:pt idx="8505">
                  <c:v>830.93612883728167</c:v>
                </c:pt>
                <c:pt idx="8506">
                  <c:v>967.43528430318895</c:v>
                </c:pt>
                <c:pt idx="8507">
                  <c:v>828.79479229394462</c:v>
                </c:pt>
                <c:pt idx="8508">
                  <c:v>864.20173584578936</c:v>
                </c:pt>
                <c:pt idx="8509">
                  <c:v>891.21825774353169</c:v>
                </c:pt>
                <c:pt idx="8510">
                  <c:v>1065.6673481679541</c:v>
                </c:pt>
                <c:pt idx="8511">
                  <c:v>1101.0223286367041</c:v>
                </c:pt>
                <c:pt idx="8512">
                  <c:v>1153.3969521538031</c:v>
                </c:pt>
                <c:pt idx="8513">
                  <c:v>1199.974490902433</c:v>
                </c:pt>
                <c:pt idx="8514">
                  <c:v>1313.179765469587</c:v>
                </c:pt>
                <c:pt idx="8515">
                  <c:v>1532.7142603013319</c:v>
                </c:pt>
                <c:pt idx="8516">
                  <c:v>1769.7580048618511</c:v>
                </c:pt>
                <c:pt idx="8517">
                  <c:v>2188.6820829430471</c:v>
                </c:pt>
                <c:pt idx="8518">
                  <c:v>1677.177179691703</c:v>
                </c:pt>
                <c:pt idx="8519">
                  <c:v>1381.838601916689</c:v>
                </c:pt>
                <c:pt idx="8520">
                  <c:v>1344.962919766461</c:v>
                </c:pt>
                <c:pt idx="8521">
                  <c:v>1365.7214362575751</c:v>
                </c:pt>
                <c:pt idx="8522">
                  <c:v>1448.141609344249</c:v>
                </c:pt>
                <c:pt idx="8523">
                  <c:v>1599.9267901756159</c:v>
                </c:pt>
                <c:pt idx="8524">
                  <c:v>1641.9470206049871</c:v>
                </c:pt>
                <c:pt idx="8525">
                  <c:v>1631.883933705139</c:v>
                </c:pt>
                <c:pt idx="8526">
                  <c:v>1575.892968351787</c:v>
                </c:pt>
                <c:pt idx="8527">
                  <c:v>1544.326211309166</c:v>
                </c:pt>
                <c:pt idx="8528">
                  <c:v>1756.6164948469</c:v>
                </c:pt>
                <c:pt idx="8529">
                  <c:v>1886.0537752876421</c:v>
                </c:pt>
                <c:pt idx="8530">
                  <c:v>1773.233508394113</c:v>
                </c:pt>
                <c:pt idx="8531">
                  <c:v>1566.89529699734</c:v>
                </c:pt>
                <c:pt idx="8532">
                  <c:v>1471.290584915972</c:v>
                </c:pt>
                <c:pt idx="8533">
                  <c:v>1452.2236221215819</c:v>
                </c:pt>
                <c:pt idx="8534">
                  <c:v>1448.7607215384869</c:v>
                </c:pt>
                <c:pt idx="8535">
                  <c:v>1437.571317241612</c:v>
                </c:pt>
                <c:pt idx="8536">
                  <c:v>1449.799148791689</c:v>
                </c:pt>
                <c:pt idx="8537">
                  <c:v>1500.1578207629229</c:v>
                </c:pt>
                <c:pt idx="8538">
                  <c:v>1401.5873238708659</c:v>
                </c:pt>
                <c:pt idx="8539">
                  <c:v>1458.1437553758781</c:v>
                </c:pt>
                <c:pt idx="8540">
                  <c:v>1452.876023214279</c:v>
                </c:pt>
                <c:pt idx="8541">
                  <c:v>1383.702041533855</c:v>
                </c:pt>
                <c:pt idx="8542">
                  <c:v>1341.5037638445449</c:v>
                </c:pt>
                <c:pt idx="8543">
                  <c:v>1375.7925532919839</c:v>
                </c:pt>
                <c:pt idx="8544">
                  <c:v>1447.1856969571199</c:v>
                </c:pt>
                <c:pt idx="8545">
                  <c:v>1319.591619930083</c:v>
                </c:pt>
                <c:pt idx="8546">
                  <c:v>1228.226912706363</c:v>
                </c:pt>
                <c:pt idx="8547">
                  <c:v>1187.649647658772</c:v>
                </c:pt>
                <c:pt idx="8548">
                  <c:v>1157.1859407631359</c:v>
                </c:pt>
                <c:pt idx="8549">
                  <c:v>1170.3785497247691</c:v>
                </c:pt>
                <c:pt idx="8550">
                  <c:v>1279.406350438212</c:v>
                </c:pt>
                <c:pt idx="8551">
                  <c:v>1339.2469217983439</c:v>
                </c:pt>
                <c:pt idx="8552">
                  <c:v>1269.642809796575</c:v>
                </c:pt>
                <c:pt idx="8553">
                  <c:v>1219.9719341623099</c:v>
                </c:pt>
                <c:pt idx="8554">
                  <c:v>1193.5454100511661</c:v>
                </c:pt>
                <c:pt idx="8555">
                  <c:v>1246.776072188969</c:v>
                </c:pt>
                <c:pt idx="8556">
                  <c:v>1357.5722095779331</c:v>
                </c:pt>
                <c:pt idx="8557">
                  <c:v>1460.773327605553</c:v>
                </c:pt>
                <c:pt idx="8558">
                  <c:v>1566.670490385143</c:v>
                </c:pt>
                <c:pt idx="8559">
                  <c:v>1587.905622869559</c:v>
                </c:pt>
                <c:pt idx="8560">
                  <c:v>1657.6650950446351</c:v>
                </c:pt>
                <c:pt idx="8561">
                  <c:v>1722.672796080896</c:v>
                </c:pt>
                <c:pt idx="8562">
                  <c:v>1896.513970888848</c:v>
                </c:pt>
                <c:pt idx="8563">
                  <c:v>2091.658120363029</c:v>
                </c:pt>
                <c:pt idx="8564">
                  <c:v>1951.412495605829</c:v>
                </c:pt>
                <c:pt idx="8565">
                  <c:v>1720.0378897456119</c:v>
                </c:pt>
                <c:pt idx="8566">
                  <c:v>1662.2981778567139</c:v>
                </c:pt>
                <c:pt idx="8567">
                  <c:v>1644.3895352785901</c:v>
                </c:pt>
                <c:pt idx="8568">
                  <c:v>1681.7768560328859</c:v>
                </c:pt>
                <c:pt idx="8569">
                  <c:v>1863.481377466931</c:v>
                </c:pt>
                <c:pt idx="8570">
                  <c:v>1997.658449461328</c:v>
                </c:pt>
                <c:pt idx="8571">
                  <c:v>2063.9792449496608</c:v>
                </c:pt>
                <c:pt idx="8572">
                  <c:v>2304.7576603659759</c:v>
                </c:pt>
                <c:pt idx="8573">
                  <c:v>2519.1841155862398</c:v>
                </c:pt>
                <c:pt idx="8574">
                  <c:v>2753.7951411190052</c:v>
                </c:pt>
                <c:pt idx="8575">
                  <c:v>2848.463604258955</c:v>
                </c:pt>
                <c:pt idx="8576">
                  <c:v>2954.3667305559152</c:v>
                </c:pt>
                <c:pt idx="8577">
                  <c:v>3074.3989963230538</c:v>
                </c:pt>
                <c:pt idx="8578">
                  <c:v>3119.253397925354</c:v>
                </c:pt>
                <c:pt idx="8579">
                  <c:v>3283.5676086878611</c:v>
                </c:pt>
                <c:pt idx="8580">
                  <c:v>3380.663815679733</c:v>
                </c:pt>
                <c:pt idx="8581">
                  <c:v>3384.3532308970512</c:v>
                </c:pt>
                <c:pt idx="8582">
                  <c:v>3219.864716761479</c:v>
                </c:pt>
                <c:pt idx="8583">
                  <c:v>3352.351458168147</c:v>
                </c:pt>
                <c:pt idx="8584">
                  <c:v>3287.7196630253779</c:v>
                </c:pt>
                <c:pt idx="8585">
                  <c:v>3276.5800961773321</c:v>
                </c:pt>
                <c:pt idx="8586">
                  <c:v>3201.9055197102239</c:v>
                </c:pt>
                <c:pt idx="8587">
                  <c:v>2988.4943505801298</c:v>
                </c:pt>
                <c:pt idx="8588">
                  <c:v>2800.1277396872738</c:v>
                </c:pt>
                <c:pt idx="8589">
                  <c:v>2541.6639571228388</c:v>
                </c:pt>
                <c:pt idx="8590">
                  <c:v>2577.734023557517</c:v>
                </c:pt>
                <c:pt idx="8591">
                  <c:v>2741.6792600955891</c:v>
                </c:pt>
                <c:pt idx="8592">
                  <c:v>2860.3180224092248</c:v>
                </c:pt>
                <c:pt idx="8593">
                  <c:v>3048.522308217217</c:v>
                </c:pt>
                <c:pt idx="8594">
                  <c:v>3292.5295397795048</c:v>
                </c:pt>
                <c:pt idx="8595">
                  <c:v>3354.9588413196821</c:v>
                </c:pt>
                <c:pt idx="8596">
                  <c:v>3324.348558982671</c:v>
                </c:pt>
                <c:pt idx="8597">
                  <c:v>3428.1023632458532</c:v>
                </c:pt>
                <c:pt idx="8598">
                  <c:v>3320.498522999686</c:v>
                </c:pt>
                <c:pt idx="8599">
                  <c:v>3067.5246983894699</c:v>
                </c:pt>
                <c:pt idx="8600">
                  <c:v>2842.598433335354</c:v>
                </c:pt>
                <c:pt idx="8601">
                  <c:v>2586.07440537924</c:v>
                </c:pt>
                <c:pt idx="8602">
                  <c:v>2521.572993694183</c:v>
                </c:pt>
                <c:pt idx="8603">
                  <c:v>2492.553944135559</c:v>
                </c:pt>
                <c:pt idx="8604">
                  <c:v>2413.4189472150738</c:v>
                </c:pt>
                <c:pt idx="8605">
                  <c:v>2483.9046177712139</c:v>
                </c:pt>
                <c:pt idx="8606">
                  <c:v>2413.0426786461721</c:v>
                </c:pt>
                <c:pt idx="8607">
                  <c:v>2198.1536456858471</c:v>
                </c:pt>
                <c:pt idx="8608">
                  <c:v>2105.8779649791418</c:v>
                </c:pt>
                <c:pt idx="8609">
                  <c:v>2114.8506207479682</c:v>
                </c:pt>
                <c:pt idx="8610">
                  <c:v>2054.2074809322262</c:v>
                </c:pt>
                <c:pt idx="8611">
                  <c:v>2006.4863867010511</c:v>
                </c:pt>
                <c:pt idx="8612">
                  <c:v>1893.6638912240901</c:v>
                </c:pt>
                <c:pt idx="8613">
                  <c:v>1896.945254947135</c:v>
                </c:pt>
                <c:pt idx="8614">
                  <c:v>1761.932891138805</c:v>
                </c:pt>
                <c:pt idx="8615">
                  <c:v>1771.8813400404231</c:v>
                </c:pt>
                <c:pt idx="8616">
                  <c:v>1750.1477477339461</c:v>
                </c:pt>
                <c:pt idx="8617">
                  <c:v>1711.129712645502</c:v>
                </c:pt>
                <c:pt idx="8618">
                  <c:v>1757.2314201863551</c:v>
                </c:pt>
                <c:pt idx="8619">
                  <c:v>1751.902602596859</c:v>
                </c:pt>
                <c:pt idx="8620">
                  <c:v>1789.12847813489</c:v>
                </c:pt>
                <c:pt idx="8621">
                  <c:v>1823.0215525745371</c:v>
                </c:pt>
                <c:pt idx="8622">
                  <c:v>1593.363917542109</c:v>
                </c:pt>
                <c:pt idx="8623">
                  <c:v>1404.5377249351361</c:v>
                </c:pt>
                <c:pt idx="8624">
                  <c:v>1340.009535040215</c:v>
                </c:pt>
                <c:pt idx="8625">
                  <c:v>1380.0070040111129</c:v>
                </c:pt>
                <c:pt idx="8626">
                  <c:v>1427.4356063719199</c:v>
                </c:pt>
                <c:pt idx="8627">
                  <c:v>1353.746205924439</c:v>
                </c:pt>
                <c:pt idx="8628">
                  <c:v>1275.555973474135</c:v>
                </c:pt>
                <c:pt idx="8629">
                  <c:v>1346.39056692448</c:v>
                </c:pt>
                <c:pt idx="8630">
                  <c:v>1344.6228636748181</c:v>
                </c:pt>
                <c:pt idx="8631">
                  <c:v>1301.8136655146509</c:v>
                </c:pt>
                <c:pt idx="8632">
                  <c:v>1254.391539302977</c:v>
                </c:pt>
                <c:pt idx="8633">
                  <c:v>1285.250640288067</c:v>
                </c:pt>
                <c:pt idx="8634">
                  <c:v>1270.3735719964991</c:v>
                </c:pt>
                <c:pt idx="8635">
                  <c:v>1272.170518146685</c:v>
                </c:pt>
                <c:pt idx="8636">
                  <c:v>1300.84357497978</c:v>
                </c:pt>
                <c:pt idx="8637">
                  <c:v>1291.8449725227381</c:v>
                </c:pt>
                <c:pt idx="8638">
                  <c:v>1325.4489161992451</c:v>
                </c:pt>
                <c:pt idx="8639">
                  <c:v>1220.6853164367801</c:v>
                </c:pt>
                <c:pt idx="8640">
                  <c:v>1239.642307373226</c:v>
                </c:pt>
                <c:pt idx="8641">
                  <c:v>1233.0602775667501</c:v>
                </c:pt>
                <c:pt idx="8642">
                  <c:v>1227.993228998901</c:v>
                </c:pt>
                <c:pt idx="8643">
                  <c:v>1122.0166385493139</c:v>
                </c:pt>
                <c:pt idx="8644">
                  <c:v>1027.2723931970149</c:v>
                </c:pt>
                <c:pt idx="8645">
                  <c:v>997.12768751305259</c:v>
                </c:pt>
                <c:pt idx="8646">
                  <c:v>933.66272667178737</c:v>
                </c:pt>
                <c:pt idx="8647">
                  <c:v>943.96265792747283</c:v>
                </c:pt>
                <c:pt idx="8648">
                  <c:v>960.34661387171172</c:v>
                </c:pt>
                <c:pt idx="8649">
                  <c:v>917.08477658692368</c:v>
                </c:pt>
                <c:pt idx="8650">
                  <c:v>852.89781771299761</c:v>
                </c:pt>
                <c:pt idx="8651">
                  <c:v>903.58802784123998</c:v>
                </c:pt>
                <c:pt idx="8652">
                  <c:v>936.34990608806004</c:v>
                </c:pt>
                <c:pt idx="8653">
                  <c:v>900.63674031849746</c:v>
                </c:pt>
                <c:pt idx="8654">
                  <c:v>920.35472705998995</c:v>
                </c:pt>
                <c:pt idx="8655">
                  <c:v>899.8659430727721</c:v>
                </c:pt>
                <c:pt idx="8656">
                  <c:v>945.26796895878533</c:v>
                </c:pt>
                <c:pt idx="8657">
                  <c:v>869.35224211853165</c:v>
                </c:pt>
                <c:pt idx="8658">
                  <c:v>807.89071209115673</c:v>
                </c:pt>
                <c:pt idx="8659">
                  <c:v>801.42513640045604</c:v>
                </c:pt>
                <c:pt idx="8660">
                  <c:v>792.1044083802193</c:v>
                </c:pt>
                <c:pt idx="8661">
                  <c:v>783.25825134612649</c:v>
                </c:pt>
                <c:pt idx="8662">
                  <c:v>803.72227401374766</c:v>
                </c:pt>
                <c:pt idx="8663">
                  <c:v>786.03257819164537</c:v>
                </c:pt>
                <c:pt idx="8664">
                  <c:v>753.92573775627227</c:v>
                </c:pt>
                <c:pt idx="8665">
                  <c:v>716.06935717138788</c:v>
                </c:pt>
                <c:pt idx="8666">
                  <c:v>678.27530022784435</c:v>
                </c:pt>
                <c:pt idx="8667">
                  <c:v>678.41125314616056</c:v>
                </c:pt>
                <c:pt idx="8668">
                  <c:v>653.24502325481967</c:v>
                </c:pt>
                <c:pt idx="8669">
                  <c:v>622.3441986369163</c:v>
                </c:pt>
                <c:pt idx="8670">
                  <c:v>579.88898141245988</c:v>
                </c:pt>
                <c:pt idx="8671">
                  <c:v>613.87267137518711</c:v>
                </c:pt>
                <c:pt idx="8672">
                  <c:v>578.4833358226266</c:v>
                </c:pt>
                <c:pt idx="8673">
                  <c:v>540.57163297211707</c:v>
                </c:pt>
                <c:pt idx="8674">
                  <c:v>582.1886645108217</c:v>
                </c:pt>
                <c:pt idx="8675">
                  <c:v>652.20102300549399</c:v>
                </c:pt>
                <c:pt idx="8676">
                  <c:v>581.07554516351297</c:v>
                </c:pt>
                <c:pt idx="8677">
                  <c:v>530.00474936131025</c:v>
                </c:pt>
                <c:pt idx="8678">
                  <c:v>439.46904154596751</c:v>
                </c:pt>
                <c:pt idx="8679">
                  <c:v>517.15917360990966</c:v>
                </c:pt>
                <c:pt idx="8680">
                  <c:v>591.87883560172884</c:v>
                </c:pt>
                <c:pt idx="8681">
                  <c:v>570.67048599235386</c:v>
                </c:pt>
                <c:pt idx="8682">
                  <c:v>523.17162349519674</c:v>
                </c:pt>
                <c:pt idx="8683">
                  <c:v>508.18529264008578</c:v>
                </c:pt>
                <c:pt idx="8684">
                  <c:v>545.86510445933493</c:v>
                </c:pt>
                <c:pt idx="8685">
                  <c:v>545.95167720613415</c:v>
                </c:pt>
                <c:pt idx="8686">
                  <c:v>498.2377778954135</c:v>
                </c:pt>
                <c:pt idx="8687">
                  <c:v>456.44389634818049</c:v>
                </c:pt>
                <c:pt idx="8688">
                  <c:v>480.18267085847788</c:v>
                </c:pt>
                <c:pt idx="8689">
                  <c:v>522.47950875620984</c:v>
                </c:pt>
                <c:pt idx="8690">
                  <c:v>504.99721023811043</c:v>
                </c:pt>
                <c:pt idx="8691">
                  <c:v>550.42878484890684</c:v>
                </c:pt>
                <c:pt idx="8692">
                  <c:v>531.53151070933484</c:v>
                </c:pt>
                <c:pt idx="8693">
                  <c:v>502.32517397352808</c:v>
                </c:pt>
                <c:pt idx="8694">
                  <c:v>423.19594359390601</c:v>
                </c:pt>
                <c:pt idx="8695">
                  <c:v>388.47402474482828</c:v>
                </c:pt>
                <c:pt idx="8696">
                  <c:v>375.72175648595243</c:v>
                </c:pt>
                <c:pt idx="8697">
                  <c:v>324.03758659442718</c:v>
                </c:pt>
                <c:pt idx="8698">
                  <c:v>363.49217756264562</c:v>
                </c:pt>
                <c:pt idx="8699">
                  <c:v>366.80601150245661</c:v>
                </c:pt>
                <c:pt idx="8700">
                  <c:v>450.54464242060959</c:v>
                </c:pt>
                <c:pt idx="8701">
                  <c:v>402.25196985064463</c:v>
                </c:pt>
                <c:pt idx="8702">
                  <c:v>411.60323584637001</c:v>
                </c:pt>
                <c:pt idx="8703">
                  <c:v>515.12283777575158</c:v>
                </c:pt>
                <c:pt idx="8704">
                  <c:v>386.37894931440411</c:v>
                </c:pt>
                <c:pt idx="8705">
                  <c:v>382.97449422917208</c:v>
                </c:pt>
                <c:pt idx="8706">
                  <c:v>441.72293124799791</c:v>
                </c:pt>
                <c:pt idx="8707">
                  <c:v>444.25188632612287</c:v>
                </c:pt>
                <c:pt idx="8708">
                  <c:v>417.94665898663709</c:v>
                </c:pt>
                <c:pt idx="8709">
                  <c:v>379.33466670290221</c:v>
                </c:pt>
                <c:pt idx="8710">
                  <c:v>349.85137090069958</c:v>
                </c:pt>
                <c:pt idx="8711">
                  <c:v>344.2104502018388</c:v>
                </c:pt>
                <c:pt idx="8712">
                  <c:v>369.40318926718157</c:v>
                </c:pt>
                <c:pt idx="8713">
                  <c:v>359.62380292626398</c:v>
                </c:pt>
                <c:pt idx="8714">
                  <c:v>352.52386444259452</c:v>
                </c:pt>
                <c:pt idx="8715">
                  <c:v>368.99798376858217</c:v>
                </c:pt>
                <c:pt idx="8716">
                  <c:v>383.42089090601678</c:v>
                </c:pt>
                <c:pt idx="8717">
                  <c:v>343.08608191311339</c:v>
                </c:pt>
                <c:pt idx="8718">
                  <c:v>349.87045868087569</c:v>
                </c:pt>
                <c:pt idx="8719">
                  <c:v>315.14102576076971</c:v>
                </c:pt>
                <c:pt idx="8720">
                  <c:v>320.82635339038143</c:v>
                </c:pt>
                <c:pt idx="8721">
                  <c:v>342.67681275969579</c:v>
                </c:pt>
                <c:pt idx="8722">
                  <c:v>379.25599158108218</c:v>
                </c:pt>
                <c:pt idx="8723">
                  <c:v>339.73828640672241</c:v>
                </c:pt>
                <c:pt idx="8724">
                  <c:v>315.80844615671202</c:v>
                </c:pt>
                <c:pt idx="8725">
                  <c:v>301.82766275401019</c:v>
                </c:pt>
                <c:pt idx="8726">
                  <c:v>309.69912769399508</c:v>
                </c:pt>
                <c:pt idx="8727">
                  <c:v>300.38034508960021</c:v>
                </c:pt>
                <c:pt idx="8728">
                  <c:v>288.09697427744771</c:v>
                </c:pt>
                <c:pt idx="8729">
                  <c:v>316.66786548696388</c:v>
                </c:pt>
                <c:pt idx="8730">
                  <c:v>325.2153114873218</c:v>
                </c:pt>
                <c:pt idx="8731">
                  <c:v>325.77495231189852</c:v>
                </c:pt>
                <c:pt idx="8732">
                  <c:v>332.57153161303768</c:v>
                </c:pt>
                <c:pt idx="8733">
                  <c:v>354.46000400190411</c:v>
                </c:pt>
                <c:pt idx="8734">
                  <c:v>348.48121034529618</c:v>
                </c:pt>
                <c:pt idx="8735">
                  <c:v>313.97093571744301</c:v>
                </c:pt>
                <c:pt idx="8736">
                  <c:v>303.31689567127353</c:v>
                </c:pt>
                <c:pt idx="8737">
                  <c:v>316.41639293405569</c:v>
                </c:pt>
                <c:pt idx="8738">
                  <c:v>302.62467717252099</c:v>
                </c:pt>
                <c:pt idx="8739">
                  <c:v>288.44333112191362</c:v>
                </c:pt>
                <c:pt idx="8740">
                  <c:v>278.07899107147989</c:v>
                </c:pt>
                <c:pt idx="8741">
                  <c:v>318.02453952177251</c:v>
                </c:pt>
                <c:pt idx="8742">
                  <c:v>292.20947652638432</c:v>
                </c:pt>
                <c:pt idx="8743">
                  <c:v>284.51413238433793</c:v>
                </c:pt>
                <c:pt idx="8744">
                  <c:v>291.46979917694858</c:v>
                </c:pt>
                <c:pt idx="8745">
                  <c:v>282.56886919363711</c:v>
                </c:pt>
                <c:pt idx="8746">
                  <c:v>267.56453392978108</c:v>
                </c:pt>
                <c:pt idx="8747">
                  <c:v>280.07508353489192</c:v>
                </c:pt>
                <c:pt idx="8748">
                  <c:v>262.79139582110122</c:v>
                </c:pt>
                <c:pt idx="8749">
                  <c:v>202.7030287976429</c:v>
                </c:pt>
                <c:pt idx="8750">
                  <c:v>258.38567811354858</c:v>
                </c:pt>
                <c:pt idx="8751">
                  <c:v>257.23778157750269</c:v>
                </c:pt>
                <c:pt idx="8752">
                  <c:v>280.08580805513913</c:v>
                </c:pt>
                <c:pt idx="8753">
                  <c:v>276.04378695570341</c:v>
                </c:pt>
                <c:pt idx="8754">
                  <c:v>258.98126527175168</c:v>
                </c:pt>
                <c:pt idx="8755">
                  <c:v>266.48648763219018</c:v>
                </c:pt>
                <c:pt idx="8756">
                  <c:v>270.37796439426688</c:v>
                </c:pt>
                <c:pt idx="8757">
                  <c:v>267.64898040420621</c:v>
                </c:pt>
                <c:pt idx="8758">
                  <c:v>250.58241144610119</c:v>
                </c:pt>
                <c:pt idx="8759">
                  <c:v>281.76740981010869</c:v>
                </c:pt>
                <c:pt idx="8760">
                  <c:v>285.47888763076872</c:v>
                </c:pt>
                <c:pt idx="8761">
                  <c:v>285.36216447913051</c:v>
                </c:pt>
                <c:pt idx="8762">
                  <c:v>254.2919080352394</c:v>
                </c:pt>
                <c:pt idx="8763">
                  <c:v>253.64998009418071</c:v>
                </c:pt>
                <c:pt idx="8764">
                  <c:v>266.3201135054108</c:v>
                </c:pt>
                <c:pt idx="8765">
                  <c:v>254.2411945672053</c:v>
                </c:pt>
                <c:pt idx="8766">
                  <c:v>279.64847349335491</c:v>
                </c:pt>
                <c:pt idx="8767">
                  <c:v>327.13450014021811</c:v>
                </c:pt>
                <c:pt idx="8768">
                  <c:v>355.02021261555382</c:v>
                </c:pt>
                <c:pt idx="8769">
                  <c:v>363.4065180942535</c:v>
                </c:pt>
                <c:pt idx="8770">
                  <c:v>351.03081104878947</c:v>
                </c:pt>
                <c:pt idx="8771">
                  <c:v>346.58260323344672</c:v>
                </c:pt>
                <c:pt idx="8772">
                  <c:v>355.97958408002921</c:v>
                </c:pt>
                <c:pt idx="8773">
                  <c:v>344.21897119082553</c:v>
                </c:pt>
                <c:pt idx="8774">
                  <c:v>325.21750955836058</c:v>
                </c:pt>
                <c:pt idx="8775">
                  <c:v>336.34806150864279</c:v>
                </c:pt>
                <c:pt idx="8776">
                  <c:v>409.91164199302818</c:v>
                </c:pt>
                <c:pt idx="8777">
                  <c:v>334.03194276717107</c:v>
                </c:pt>
                <c:pt idx="8778">
                  <c:v>327.37273256209301</c:v>
                </c:pt>
                <c:pt idx="8779">
                  <c:v>342.6703595811029</c:v>
                </c:pt>
                <c:pt idx="8780">
                  <c:v>344.41240107790219</c:v>
                </c:pt>
                <c:pt idx="8781">
                  <c:v>349.38161494508972</c:v>
                </c:pt>
                <c:pt idx="8782">
                  <c:v>467.36044265998538</c:v>
                </c:pt>
                <c:pt idx="8783">
                  <c:v>482.30683612554509</c:v>
                </c:pt>
                <c:pt idx="8784">
                  <c:v>399.846150632263</c:v>
                </c:pt>
                <c:pt idx="8785">
                  <c:v>370.82624465675349</c:v>
                </c:pt>
                <c:pt idx="8786">
                  <c:v>357.16931154417767</c:v>
                </c:pt>
                <c:pt idx="8787">
                  <c:v>356.42704357400629</c:v>
                </c:pt>
                <c:pt idx="8788">
                  <c:v>331.30287011660681</c:v>
                </c:pt>
                <c:pt idx="8789">
                  <c:v>338.16412226930851</c:v>
                </c:pt>
                <c:pt idx="8790">
                  <c:v>313.92710749620812</c:v>
                </c:pt>
                <c:pt idx="8791">
                  <c:v>332.16967020289178</c:v>
                </c:pt>
                <c:pt idx="8792">
                  <c:v>314.16367478278579</c:v>
                </c:pt>
                <c:pt idx="8793">
                  <c:v>227.49617471171581</c:v>
                </c:pt>
                <c:pt idx="8794">
                  <c:v>332.3578655224988</c:v>
                </c:pt>
                <c:pt idx="8795">
                  <c:v>310.59631140530098</c:v>
                </c:pt>
                <c:pt idx="8796">
                  <c:v>316.18851400456282</c:v>
                </c:pt>
                <c:pt idx="8797">
                  <c:v>345.33102499089091</c:v>
                </c:pt>
                <c:pt idx="8798">
                  <c:v>344.6220107416068</c:v>
                </c:pt>
                <c:pt idx="8799">
                  <c:v>333.38393476220142</c:v>
                </c:pt>
                <c:pt idx="8800">
                  <c:v>332.99122011092118</c:v>
                </c:pt>
                <c:pt idx="8801">
                  <c:v>325.69496766951488</c:v>
                </c:pt>
                <c:pt idx="8802">
                  <c:v>340.30434138292691</c:v>
                </c:pt>
                <c:pt idx="8803">
                  <c:v>359.11922978741831</c:v>
                </c:pt>
                <c:pt idx="8804">
                  <c:v>370.36031592449501</c:v>
                </c:pt>
                <c:pt idx="8805">
                  <c:v>361.3856622192431</c:v>
                </c:pt>
                <c:pt idx="8806">
                  <c:v>341.60216532007928</c:v>
                </c:pt>
                <c:pt idx="8807">
                  <c:v>342.13992712795721</c:v>
                </c:pt>
                <c:pt idx="8808">
                  <c:v>383.26691270041738</c:v>
                </c:pt>
                <c:pt idx="8809">
                  <c:v>344.44231922490792</c:v>
                </c:pt>
                <c:pt idx="8810">
                  <c:v>365.17104911624881</c:v>
                </c:pt>
                <c:pt idx="8811">
                  <c:v>348.20768916383969</c:v>
                </c:pt>
                <c:pt idx="8812">
                  <c:v>462.08956012197598</c:v>
                </c:pt>
                <c:pt idx="8813">
                  <c:v>490.35039145115411</c:v>
                </c:pt>
                <c:pt idx="8814">
                  <c:v>390.2494751183965</c:v>
                </c:pt>
                <c:pt idx="8815">
                  <c:v>363.80831622030661</c:v>
                </c:pt>
                <c:pt idx="8816">
                  <c:v>442.64641951119012</c:v>
                </c:pt>
                <c:pt idx="8817">
                  <c:v>475.23127331551962</c:v>
                </c:pt>
                <c:pt idx="8818">
                  <c:v>466.13068239897223</c:v>
                </c:pt>
                <c:pt idx="8819">
                  <c:v>420.13300911982827</c:v>
                </c:pt>
                <c:pt idx="8820">
                  <c:v>399.76270754027149</c:v>
                </c:pt>
                <c:pt idx="8821">
                  <c:v>379.40510127321471</c:v>
                </c:pt>
                <c:pt idx="8822">
                  <c:v>415.84053105694949</c:v>
                </c:pt>
                <c:pt idx="8823">
                  <c:v>556.11126390966911</c:v>
                </c:pt>
                <c:pt idx="8824">
                  <c:v>472.06588153570141</c:v>
                </c:pt>
                <c:pt idx="8825">
                  <c:v>426.52694303071092</c:v>
                </c:pt>
                <c:pt idx="8826">
                  <c:v>425.68626293695053</c:v>
                </c:pt>
                <c:pt idx="8827">
                  <c:v>425.18706185420331</c:v>
                </c:pt>
                <c:pt idx="8828">
                  <c:v>345.00375898095137</c:v>
                </c:pt>
                <c:pt idx="8829">
                  <c:v>387.55040831299311</c:v>
                </c:pt>
                <c:pt idx="8830">
                  <c:v>417.24511945717683</c:v>
                </c:pt>
                <c:pt idx="8831">
                  <c:v>346.23431879732652</c:v>
                </c:pt>
                <c:pt idx="8832">
                  <c:v>404.15196583394578</c:v>
                </c:pt>
                <c:pt idx="8833">
                  <c:v>442.44362249020622</c:v>
                </c:pt>
                <c:pt idx="8834">
                  <c:v>459.2812156485831</c:v>
                </c:pt>
                <c:pt idx="8835">
                  <c:v>439.75181356510961</c:v>
                </c:pt>
                <c:pt idx="8836">
                  <c:v>439.36846893478202</c:v>
                </c:pt>
                <c:pt idx="8837">
                  <c:v>416.20043384633891</c:v>
                </c:pt>
                <c:pt idx="8838">
                  <c:v>543.70829887729326</c:v>
                </c:pt>
                <c:pt idx="8839">
                  <c:v>474.08609492555848</c:v>
                </c:pt>
                <c:pt idx="8840">
                  <c:v>542.36655532829138</c:v>
                </c:pt>
                <c:pt idx="8841">
                  <c:v>526.95210718233875</c:v>
                </c:pt>
                <c:pt idx="8842">
                  <c:v>502.40013558467211</c:v>
                </c:pt>
                <c:pt idx="8843">
                  <c:v>476.5759287174638</c:v>
                </c:pt>
                <c:pt idx="8844">
                  <c:v>467.9051378943085</c:v>
                </c:pt>
                <c:pt idx="8845">
                  <c:v>457.28738389182359</c:v>
                </c:pt>
                <c:pt idx="8846">
                  <c:v>420.69889817664267</c:v>
                </c:pt>
                <c:pt idx="8847">
                  <c:v>447.45475112907258</c:v>
                </c:pt>
                <c:pt idx="8848">
                  <c:v>412.91536321286242</c:v>
                </c:pt>
                <c:pt idx="8849">
                  <c:v>372.88768649442881</c:v>
                </c:pt>
                <c:pt idx="8850">
                  <c:v>413.21209509670717</c:v>
                </c:pt>
                <c:pt idx="8851">
                  <c:v>437.58429968655088</c:v>
                </c:pt>
                <c:pt idx="8852">
                  <c:v>536.90190689079134</c:v>
                </c:pt>
                <c:pt idx="8853">
                  <c:v>552.14925427255082</c:v>
                </c:pt>
                <c:pt idx="8854">
                  <c:v>524.78409908113417</c:v>
                </c:pt>
                <c:pt idx="8855">
                  <c:v>498.34456548596279</c:v>
                </c:pt>
                <c:pt idx="8856">
                  <c:v>546.23521216991446</c:v>
                </c:pt>
                <c:pt idx="8857">
                  <c:v>549.1611344440679</c:v>
                </c:pt>
                <c:pt idx="8858">
                  <c:v>650.44508959326288</c:v>
                </c:pt>
                <c:pt idx="8859">
                  <c:v>650.09256241355456</c:v>
                </c:pt>
                <c:pt idx="8860">
                  <c:v>657.27844257085758</c:v>
                </c:pt>
                <c:pt idx="8861">
                  <c:v>626.59435556056019</c:v>
                </c:pt>
                <c:pt idx="8862">
                  <c:v>613.13799746504128</c:v>
                </c:pt>
                <c:pt idx="8863">
                  <c:v>600.95236690858485</c:v>
                </c:pt>
                <c:pt idx="8864">
                  <c:v>607.71798146931587</c:v>
                </c:pt>
                <c:pt idx="8865">
                  <c:v>677.40373024669077</c:v>
                </c:pt>
                <c:pt idx="8866">
                  <c:v>940.26804027627554</c:v>
                </c:pt>
                <c:pt idx="8867">
                  <c:v>773.40071639656014</c:v>
                </c:pt>
                <c:pt idx="8868">
                  <c:v>703.22023800233478</c:v>
                </c:pt>
                <c:pt idx="8869">
                  <c:v>662.22562997462273</c:v>
                </c:pt>
                <c:pt idx="8870">
                  <c:v>616.03134527111899</c:v>
                </c:pt>
                <c:pt idx="8871">
                  <c:v>655.94133656407735</c:v>
                </c:pt>
                <c:pt idx="8872">
                  <c:v>676.97867064468721</c:v>
                </c:pt>
                <c:pt idx="8873">
                  <c:v>587.7768938783463</c:v>
                </c:pt>
                <c:pt idx="8874">
                  <c:v>714.71490897953004</c:v>
                </c:pt>
                <c:pt idx="8875">
                  <c:v>610.61149101078013</c:v>
                </c:pt>
                <c:pt idx="8876">
                  <c:v>562.1155288080131</c:v>
                </c:pt>
                <c:pt idx="8877">
                  <c:v>754.32490541884067</c:v>
                </c:pt>
                <c:pt idx="8878">
                  <c:v>799.2227656632175</c:v>
                </c:pt>
                <c:pt idx="8879">
                  <c:v>797.18733989618136</c:v>
                </c:pt>
                <c:pt idx="8880">
                  <c:v>816.84032194733095</c:v>
                </c:pt>
                <c:pt idx="8881">
                  <c:v>920.11634043421168</c:v>
                </c:pt>
                <c:pt idx="8882">
                  <c:v>907.06827316184797</c:v>
                </c:pt>
                <c:pt idx="8883">
                  <c:v>982.23346577977213</c:v>
                </c:pt>
                <c:pt idx="8884">
                  <c:v>1143.857267733317</c:v>
                </c:pt>
                <c:pt idx="8885">
                  <c:v>1133.8055715940829</c:v>
                </c:pt>
                <c:pt idx="8886">
                  <c:v>1058.110530703121</c:v>
                </c:pt>
                <c:pt idx="8887">
                  <c:v>1068.3728943441449</c:v>
                </c:pt>
                <c:pt idx="8888">
                  <c:v>1012.712868030551</c:v>
                </c:pt>
                <c:pt idx="8889">
                  <c:v>967.86677572407336</c:v>
                </c:pt>
                <c:pt idx="8890">
                  <c:v>1020.173449758882</c:v>
                </c:pt>
                <c:pt idx="8891">
                  <c:v>1121.2198838622339</c:v>
                </c:pt>
                <c:pt idx="8892">
                  <c:v>1193.057009304029</c:v>
                </c:pt>
                <c:pt idx="8893">
                  <c:v>1301.362591295901</c:v>
                </c:pt>
                <c:pt idx="8894">
                  <c:v>1381.724639959984</c:v>
                </c:pt>
                <c:pt idx="8895">
                  <c:v>1377.765165860211</c:v>
                </c:pt>
                <c:pt idx="8896">
                  <c:v>1363.2227057888249</c:v>
                </c:pt>
                <c:pt idx="8897">
                  <c:v>1333.0748551886741</c:v>
                </c:pt>
                <c:pt idx="8898">
                  <c:v>1364.3227456212039</c:v>
                </c:pt>
                <c:pt idx="8899">
                  <c:v>1451.751210974556</c:v>
                </c:pt>
                <c:pt idx="8900">
                  <c:v>1457.1358964536239</c:v>
                </c:pt>
                <c:pt idx="8901">
                  <c:v>1536.822992502309</c:v>
                </c:pt>
                <c:pt idx="8902">
                  <c:v>1597.833204651484</c:v>
                </c:pt>
                <c:pt idx="8903">
                  <c:v>1546.627064190526</c:v>
                </c:pt>
                <c:pt idx="8904">
                  <c:v>1467.3313046851781</c:v>
                </c:pt>
                <c:pt idx="8905">
                  <c:v>1547.7740259263319</c:v>
                </c:pt>
                <c:pt idx="8906">
                  <c:v>1564.896818702613</c:v>
                </c:pt>
                <c:pt idx="8907">
                  <c:v>1551.9075599277639</c:v>
                </c:pt>
                <c:pt idx="8908">
                  <c:v>1539.6630874639841</c:v>
                </c:pt>
                <c:pt idx="8909">
                  <c:v>1596.421931944484</c:v>
                </c:pt>
                <c:pt idx="8910">
                  <c:v>1655.4889620396659</c:v>
                </c:pt>
                <c:pt idx="8911">
                  <c:v>1678.2184751057041</c:v>
                </c:pt>
                <c:pt idx="8912">
                  <c:v>1485.631413743045</c:v>
                </c:pt>
                <c:pt idx="8913">
                  <c:v>1586.414467496624</c:v>
                </c:pt>
                <c:pt idx="8914">
                  <c:v>1589.7263317686511</c:v>
                </c:pt>
                <c:pt idx="8915">
                  <c:v>1498.2502011695519</c:v>
                </c:pt>
                <c:pt idx="8916">
                  <c:v>1444.0152909848739</c:v>
                </c:pt>
                <c:pt idx="8917">
                  <c:v>1391.488603360212</c:v>
                </c:pt>
                <c:pt idx="8918">
                  <c:v>1366.0736932717689</c:v>
                </c:pt>
                <c:pt idx="8919">
                  <c:v>1272.7557184130669</c:v>
                </c:pt>
                <c:pt idx="8920">
                  <c:v>1309.959085628996</c:v>
                </c:pt>
                <c:pt idx="8921">
                  <c:v>1294.5019103004911</c:v>
                </c:pt>
                <c:pt idx="8922">
                  <c:v>1312.2037880913031</c:v>
                </c:pt>
                <c:pt idx="8923">
                  <c:v>1281.138712083469</c:v>
                </c:pt>
                <c:pt idx="8924">
                  <c:v>1162.183250069909</c:v>
                </c:pt>
                <c:pt idx="8925">
                  <c:v>1184.310780136663</c:v>
                </c:pt>
                <c:pt idx="8926">
                  <c:v>1165.5985366412531</c:v>
                </c:pt>
                <c:pt idx="8927">
                  <c:v>1100.9834885830071</c:v>
                </c:pt>
                <c:pt idx="8928">
                  <c:v>1004.08637040473</c:v>
                </c:pt>
                <c:pt idx="8929">
                  <c:v>972.84371502084446</c:v>
                </c:pt>
                <c:pt idx="8930">
                  <c:v>992.93189058119651</c:v>
                </c:pt>
                <c:pt idx="8931">
                  <c:v>997.97308208368145</c:v>
                </c:pt>
                <c:pt idx="8932">
                  <c:v>1053.1429721597001</c:v>
                </c:pt>
                <c:pt idx="8933">
                  <c:v>1155.3969029910679</c:v>
                </c:pt>
                <c:pt idx="8934">
                  <c:v>1187.900125647318</c:v>
                </c:pt>
                <c:pt idx="8935">
                  <c:v>1069.105187705522</c:v>
                </c:pt>
                <c:pt idx="8936">
                  <c:v>1117.1070317726551</c:v>
                </c:pt>
                <c:pt idx="8937">
                  <c:v>1233.967138713356</c:v>
                </c:pt>
                <c:pt idx="8938">
                  <c:v>1275.2027230148631</c:v>
                </c:pt>
                <c:pt idx="8939">
                  <c:v>1358.7480117492801</c:v>
                </c:pt>
                <c:pt idx="8940">
                  <c:v>1389.320431410878</c:v>
                </c:pt>
                <c:pt idx="8941">
                  <c:v>1392.0965440184841</c:v>
                </c:pt>
                <c:pt idx="8942">
                  <c:v>1354.285866725904</c:v>
                </c:pt>
                <c:pt idx="8943">
                  <c:v>1364.6828668505671</c:v>
                </c:pt>
                <c:pt idx="8944">
                  <c:v>1493.1678244198481</c:v>
                </c:pt>
                <c:pt idx="8945">
                  <c:v>1499.2245133917991</c:v>
                </c:pt>
                <c:pt idx="8946">
                  <c:v>1527.2094444550139</c:v>
                </c:pt>
                <c:pt idx="8947">
                  <c:v>1478.8251282412341</c:v>
                </c:pt>
                <c:pt idx="8948">
                  <c:v>1540.4581967646509</c:v>
                </c:pt>
                <c:pt idx="8949">
                  <c:v>1570.2752093495139</c:v>
                </c:pt>
                <c:pt idx="8950">
                  <c:v>1460.1014992781279</c:v>
                </c:pt>
                <c:pt idx="8951">
                  <c:v>1435.492104361939</c:v>
                </c:pt>
                <c:pt idx="8952">
                  <c:v>1349.795573083511</c:v>
                </c:pt>
                <c:pt idx="8953">
                  <c:v>1318.7169986722911</c:v>
                </c:pt>
                <c:pt idx="8954">
                  <c:v>1295.339860192885</c:v>
                </c:pt>
                <c:pt idx="8955">
                  <c:v>1374.755012497257</c:v>
                </c:pt>
                <c:pt idx="8956">
                  <c:v>1449.1633521485369</c:v>
                </c:pt>
                <c:pt idx="8957">
                  <c:v>1588.336823225651</c:v>
                </c:pt>
                <c:pt idx="8958">
                  <c:v>1608.105360402832</c:v>
                </c:pt>
                <c:pt idx="8959">
                  <c:v>1686.242898791689</c:v>
                </c:pt>
                <c:pt idx="8960">
                  <c:v>1969.4337416142939</c:v>
                </c:pt>
                <c:pt idx="8961">
                  <c:v>1700.0713508187259</c:v>
                </c:pt>
                <c:pt idx="8962">
                  <c:v>1435.8101253082839</c:v>
                </c:pt>
                <c:pt idx="8963">
                  <c:v>1325.2091450429541</c:v>
                </c:pt>
                <c:pt idx="8964">
                  <c:v>1197.650858069193</c:v>
                </c:pt>
                <c:pt idx="8965">
                  <c:v>1163.983114505977</c:v>
                </c:pt>
                <c:pt idx="8966">
                  <c:v>1249.2585994190069</c:v>
                </c:pt>
                <c:pt idx="8967">
                  <c:v>1327.09465256675</c:v>
                </c:pt>
                <c:pt idx="8968">
                  <c:v>1265.0030339751061</c:v>
                </c:pt>
                <c:pt idx="8969">
                  <c:v>1220.383599900181</c:v>
                </c:pt>
                <c:pt idx="8970">
                  <c:v>1265.9912734680299</c:v>
                </c:pt>
                <c:pt idx="8971">
                  <c:v>1417.932196101958</c:v>
                </c:pt>
                <c:pt idx="8972">
                  <c:v>1404.5115233324159</c:v>
                </c:pt>
                <c:pt idx="8973">
                  <c:v>1496.3514490064799</c:v>
                </c:pt>
                <c:pt idx="8974">
                  <c:v>1723.800682714362</c:v>
                </c:pt>
                <c:pt idx="8975">
                  <c:v>1868.231477047877</c:v>
                </c:pt>
                <c:pt idx="8976">
                  <c:v>1836.3480720205021</c:v>
                </c:pt>
                <c:pt idx="8977">
                  <c:v>1794.69697033334</c:v>
                </c:pt>
                <c:pt idx="8978">
                  <c:v>1703.6312695179761</c:v>
                </c:pt>
                <c:pt idx="8979">
                  <c:v>1587.569106168499</c:v>
                </c:pt>
                <c:pt idx="8980">
                  <c:v>1579.258843266502</c:v>
                </c:pt>
                <c:pt idx="8981">
                  <c:v>1839.380764061018</c:v>
                </c:pt>
                <c:pt idx="8982">
                  <c:v>2194.2442109372791</c:v>
                </c:pt>
                <c:pt idx="8983">
                  <c:v>3358.862092406694</c:v>
                </c:pt>
                <c:pt idx="8984">
                  <c:v>2768.4399462373499</c:v>
                </c:pt>
                <c:pt idx="8985">
                  <c:v>1980.0471160434111</c:v>
                </c:pt>
                <c:pt idx="8986">
                  <c:v>1855.321779539453</c:v>
                </c:pt>
                <c:pt idx="8987">
                  <c:v>1606.409958133416</c:v>
                </c:pt>
                <c:pt idx="8988">
                  <c:v>1487.8463826177081</c:v>
                </c:pt>
                <c:pt idx="8989">
                  <c:v>1626.524258184166</c:v>
                </c:pt>
                <c:pt idx="8990">
                  <c:v>1517.478326169552</c:v>
                </c:pt>
                <c:pt idx="8991">
                  <c:v>1604.3070038645481</c:v>
                </c:pt>
                <c:pt idx="8992">
                  <c:v>1531.411235844628</c:v>
                </c:pt>
                <c:pt idx="8993">
                  <c:v>1544.0338133922189</c:v>
                </c:pt>
                <c:pt idx="8994">
                  <c:v>1478.436728456446</c:v>
                </c:pt>
                <c:pt idx="8995">
                  <c:v>1391.831264037015</c:v>
                </c:pt>
                <c:pt idx="8996">
                  <c:v>1336.025622296575</c:v>
                </c:pt>
                <c:pt idx="8997">
                  <c:v>1256.953632130007</c:v>
                </c:pt>
                <c:pt idx="8998">
                  <c:v>1248.396287513893</c:v>
                </c:pt>
                <c:pt idx="8999">
                  <c:v>1277.325599974514</c:v>
                </c:pt>
                <c:pt idx="9000">
                  <c:v>1184.179321351284</c:v>
                </c:pt>
                <c:pt idx="9001">
                  <c:v>1199.684682486939</c:v>
                </c:pt>
                <c:pt idx="9002">
                  <c:v>1190.901441935431</c:v>
                </c:pt>
                <c:pt idx="9003">
                  <c:v>1117.793242659825</c:v>
                </c:pt>
                <c:pt idx="9004">
                  <c:v>1123.351035243636</c:v>
                </c:pt>
                <c:pt idx="9005">
                  <c:v>1086.4495732869309</c:v>
                </c:pt>
                <c:pt idx="9006">
                  <c:v>1096.5242803181809</c:v>
                </c:pt>
                <c:pt idx="9007">
                  <c:v>1123.265498807905</c:v>
                </c:pt>
                <c:pt idx="9008">
                  <c:v>1131.8652940184841</c:v>
                </c:pt>
                <c:pt idx="9009">
                  <c:v>1064.349286092272</c:v>
                </c:pt>
                <c:pt idx="9010">
                  <c:v>1116.4307100450601</c:v>
                </c:pt>
                <c:pt idx="9011">
                  <c:v>1041.3037398909159</c:v>
                </c:pt>
                <c:pt idx="9012">
                  <c:v>978.98114949818478</c:v>
                </c:pt>
                <c:pt idx="9013">
                  <c:v>950.08843677160189</c:v>
                </c:pt>
                <c:pt idx="9014">
                  <c:v>902.04679023037079</c:v>
                </c:pt>
                <c:pt idx="9015">
                  <c:v>870.89534867102998</c:v>
                </c:pt>
                <c:pt idx="9016">
                  <c:v>793.81978601793912</c:v>
                </c:pt>
                <c:pt idx="9017">
                  <c:v>682.68892166389173</c:v>
                </c:pt>
                <c:pt idx="9018">
                  <c:v>659.50745643520236</c:v>
                </c:pt>
                <c:pt idx="9019">
                  <c:v>654.12050302149771</c:v>
                </c:pt>
                <c:pt idx="9020">
                  <c:v>682.55644903606969</c:v>
                </c:pt>
                <c:pt idx="9021">
                  <c:v>708.16501291178565</c:v>
                </c:pt>
                <c:pt idx="9022">
                  <c:v>702.32180002116058</c:v>
                </c:pt>
                <c:pt idx="9023">
                  <c:v>708.2726296181113</c:v>
                </c:pt>
                <c:pt idx="9024">
                  <c:v>704.24580354247121</c:v>
                </c:pt>
                <c:pt idx="9025">
                  <c:v>682.36148684751663</c:v>
                </c:pt>
                <c:pt idx="9026">
                  <c:v>643.65900705241063</c:v>
                </c:pt>
                <c:pt idx="9027">
                  <c:v>585.38862773279322</c:v>
                </c:pt>
                <c:pt idx="9028">
                  <c:v>479.28181042489462</c:v>
                </c:pt>
                <c:pt idx="9029">
                  <c:v>573.74335538941159</c:v>
                </c:pt>
                <c:pt idx="9030">
                  <c:v>577.07060067774773</c:v>
                </c:pt>
                <c:pt idx="9031">
                  <c:v>536.30684206694093</c:v>
                </c:pt>
                <c:pt idx="9032">
                  <c:v>471.85769719723743</c:v>
                </c:pt>
                <c:pt idx="9033">
                  <c:v>425.97607745077528</c:v>
                </c:pt>
                <c:pt idx="9034">
                  <c:v>390.2922410036731</c:v>
                </c:pt>
                <c:pt idx="9035">
                  <c:v>414.76923653422801</c:v>
                </c:pt>
                <c:pt idx="9036">
                  <c:v>421.49623800617883</c:v>
                </c:pt>
                <c:pt idx="9037">
                  <c:v>406.76681102746858</c:v>
                </c:pt>
                <c:pt idx="9038">
                  <c:v>332.66995240813333</c:v>
                </c:pt>
                <c:pt idx="9039">
                  <c:v>351.35137876679238</c:v>
                </c:pt>
                <c:pt idx="9040">
                  <c:v>388.26691285735211</c:v>
                </c:pt>
                <c:pt idx="9041">
                  <c:v>348.31416225862199</c:v>
                </c:pt>
                <c:pt idx="9042">
                  <c:v>363.2266617774477</c:v>
                </c:pt>
                <c:pt idx="9043">
                  <c:v>339.56862874547141</c:v>
                </c:pt>
                <c:pt idx="9044">
                  <c:v>313.33076574581901</c:v>
                </c:pt>
                <c:pt idx="9045">
                  <c:v>261.4243674936817</c:v>
                </c:pt>
                <c:pt idx="9046">
                  <c:v>273.31342999368172</c:v>
                </c:pt>
                <c:pt idx="9047">
                  <c:v>318.56719152706899</c:v>
                </c:pt>
                <c:pt idx="9048">
                  <c:v>298.62805353594501</c:v>
                </c:pt>
                <c:pt idx="9049">
                  <c:v>286.313724730194</c:v>
                </c:pt>
                <c:pt idx="9050">
                  <c:v>271.47086359453868</c:v>
                </c:pt>
                <c:pt idx="9051">
                  <c:v>276.83844894752258</c:v>
                </c:pt>
                <c:pt idx="9052">
                  <c:v>298.36861701961442</c:v>
                </c:pt>
                <c:pt idx="9053">
                  <c:v>275.25372444148951</c:v>
                </c:pt>
                <c:pt idx="9054">
                  <c:v>305.13991813221088</c:v>
                </c:pt>
                <c:pt idx="9055">
                  <c:v>326.48338608390418</c:v>
                </c:pt>
                <c:pt idx="9056">
                  <c:v>328.95369456720528</c:v>
                </c:pt>
                <c:pt idx="9057">
                  <c:v>395.11227209347521</c:v>
                </c:pt>
                <c:pt idx="9058">
                  <c:v>372.40358116839951</c:v>
                </c:pt>
                <c:pt idx="9059">
                  <c:v>348.44441272558231</c:v>
                </c:pt>
                <c:pt idx="9060">
                  <c:v>341.57913723161528</c:v>
                </c:pt>
                <c:pt idx="9061">
                  <c:v>228.30363610004011</c:v>
                </c:pt>
                <c:pt idx="9062">
                  <c:v>246.272464964569</c:v>
                </c:pt>
                <c:pt idx="9063">
                  <c:v>210.6167864461012</c:v>
                </c:pt>
                <c:pt idx="9064">
                  <c:v>266.79901268954671</c:v>
                </c:pt>
                <c:pt idx="9065">
                  <c:v>250.12396996493729</c:v>
                </c:pt>
                <c:pt idx="9066">
                  <c:v>259.84313998304708</c:v>
                </c:pt>
                <c:pt idx="9067">
                  <c:v>199.96644561416721</c:v>
                </c:pt>
                <c:pt idx="9068">
                  <c:v>261.71882550149422</c:v>
                </c:pt>
                <c:pt idx="9069">
                  <c:v>290.91130870035499</c:v>
                </c:pt>
                <c:pt idx="9070">
                  <c:v>208.8819485412622</c:v>
                </c:pt>
                <c:pt idx="9071">
                  <c:v>286.94272461974509</c:v>
                </c:pt>
                <c:pt idx="9072">
                  <c:v>289.89599256859549</c:v>
                </c:pt>
                <c:pt idx="9073">
                  <c:v>280.30125155012769</c:v>
                </c:pt>
                <c:pt idx="9074">
                  <c:v>313.64287479657952</c:v>
                </c:pt>
                <c:pt idx="9075">
                  <c:v>274.61070252242598</c:v>
                </c:pt>
                <c:pt idx="9076">
                  <c:v>248.71412723798571</c:v>
                </c:pt>
                <c:pt idx="9077">
                  <c:v>235.4466377734895</c:v>
                </c:pt>
                <c:pt idx="9078">
                  <c:v>262.32592517156911</c:v>
                </c:pt>
                <c:pt idx="9079">
                  <c:v>273.35209833315707</c:v>
                </c:pt>
                <c:pt idx="9080">
                  <c:v>271.26847695780953</c:v>
                </c:pt>
                <c:pt idx="9081">
                  <c:v>345.46110086695433</c:v>
                </c:pt>
                <c:pt idx="9082">
                  <c:v>376.35861914715127</c:v>
                </c:pt>
                <c:pt idx="9083">
                  <c:v>503.13725958294469</c:v>
                </c:pt>
                <c:pt idx="9084">
                  <c:v>409.01398879737849</c:v>
                </c:pt>
                <c:pt idx="9085">
                  <c:v>366.31474530907639</c:v>
                </c:pt>
                <c:pt idx="9086">
                  <c:v>342.01912859564368</c:v>
                </c:pt>
                <c:pt idx="9087">
                  <c:v>377.68986689821469</c:v>
                </c:pt>
                <c:pt idx="9088">
                  <c:v>357.3006611251248</c:v>
                </c:pt>
                <c:pt idx="9089">
                  <c:v>374.33963127216168</c:v>
                </c:pt>
                <c:pt idx="9090">
                  <c:v>339.97869746462101</c:v>
                </c:pt>
                <c:pt idx="9091">
                  <c:v>322.34008260807838</c:v>
                </c:pt>
                <c:pt idx="9092">
                  <c:v>318.86326697170722</c:v>
                </c:pt>
                <c:pt idx="9093">
                  <c:v>334.32209586658598</c:v>
                </c:pt>
                <c:pt idx="9094">
                  <c:v>340.64758414783603</c:v>
                </c:pt>
                <c:pt idx="9095">
                  <c:v>333.15022134776018</c:v>
                </c:pt>
                <c:pt idx="9096">
                  <c:v>323.96243608816837</c:v>
                </c:pt>
                <c:pt idx="9097">
                  <c:v>307.55250325719021</c:v>
                </c:pt>
                <c:pt idx="9098">
                  <c:v>277.10614593154997</c:v>
                </c:pt>
                <c:pt idx="9099">
                  <c:v>279.4861313793474</c:v>
                </c:pt>
                <c:pt idx="9100">
                  <c:v>270.75083089390893</c:v>
                </c:pt>
                <c:pt idx="9101">
                  <c:v>288.7094268928455</c:v>
                </c:pt>
                <c:pt idx="9102">
                  <c:v>268.21209846492701</c:v>
                </c:pt>
                <c:pt idx="9103">
                  <c:v>268.87995863823369</c:v>
                </c:pt>
                <c:pt idx="9104">
                  <c:v>379.70159063244722</c:v>
                </c:pt>
                <c:pt idx="9105">
                  <c:v>627.71621178439432</c:v>
                </c:pt>
                <c:pt idx="9106">
                  <c:v>486.96194846576759</c:v>
                </c:pt>
                <c:pt idx="9107">
                  <c:v>417.52786578603849</c:v>
                </c:pt>
                <c:pt idx="9108">
                  <c:v>399.96887289646662</c:v>
                </c:pt>
                <c:pt idx="9109">
                  <c:v>351.69949053671291</c:v>
                </c:pt>
                <c:pt idx="9110">
                  <c:v>367.01676477251971</c:v>
                </c:pt>
                <c:pt idx="9111">
                  <c:v>338.59275273663712</c:v>
                </c:pt>
                <c:pt idx="9112">
                  <c:v>345.69100488223182</c:v>
                </c:pt>
                <c:pt idx="9113">
                  <c:v>338.69082450687381</c:v>
                </c:pt>
                <c:pt idx="9114">
                  <c:v>350.62215449587097</c:v>
                </c:pt>
                <c:pt idx="9115">
                  <c:v>315.70543455551768</c:v>
                </c:pt>
                <c:pt idx="9116">
                  <c:v>323.59467743087572</c:v>
                </c:pt>
                <c:pt idx="9117">
                  <c:v>315.0684694159562</c:v>
                </c:pt>
                <c:pt idx="9118">
                  <c:v>305.55858220181801</c:v>
                </c:pt>
                <c:pt idx="9119">
                  <c:v>302.95980338611719</c:v>
                </c:pt>
                <c:pt idx="9120">
                  <c:v>309.76464684741268</c:v>
                </c:pt>
                <c:pt idx="9121">
                  <c:v>298.24712301075931</c:v>
                </c:pt>
                <c:pt idx="9122">
                  <c:v>279.85061968191837</c:v>
                </c:pt>
                <c:pt idx="9123">
                  <c:v>294.8659984544766</c:v>
                </c:pt>
                <c:pt idx="9124">
                  <c:v>288.23762979502578</c:v>
                </c:pt>
                <c:pt idx="9125">
                  <c:v>278.55263384207461</c:v>
                </c:pt>
                <c:pt idx="9126">
                  <c:v>371.19292347813979</c:v>
                </c:pt>
                <c:pt idx="9127">
                  <c:v>366.34143855608067</c:v>
                </c:pt>
                <c:pt idx="9128">
                  <c:v>370.26229073344672</c:v>
                </c:pt>
                <c:pt idx="9129">
                  <c:v>363.06721112938902</c:v>
                </c:pt>
                <c:pt idx="9130">
                  <c:v>389.03259408076582</c:v>
                </c:pt>
                <c:pt idx="9131">
                  <c:v>389.61467142878001</c:v>
                </c:pt>
                <c:pt idx="9132">
                  <c:v>385.66083617203088</c:v>
                </c:pt>
                <c:pt idx="9133">
                  <c:v>373.38780969439472</c:v>
                </c:pt>
                <c:pt idx="9134">
                  <c:v>353.25505742413708</c:v>
                </c:pt>
                <c:pt idx="9135">
                  <c:v>287.71896684988712</c:v>
                </c:pt>
                <c:pt idx="9136">
                  <c:v>281.13031489107652</c:v>
                </c:pt>
                <c:pt idx="9137">
                  <c:v>285.10156187226107</c:v>
                </c:pt>
                <c:pt idx="9138">
                  <c:v>286.01999288380608</c:v>
                </c:pt>
                <c:pt idx="9139">
                  <c:v>302.32208638966551</c:v>
                </c:pt>
                <c:pt idx="9140">
                  <c:v>327.46723104557839</c:v>
                </c:pt>
                <c:pt idx="9141">
                  <c:v>320.55463884954997</c:v>
                </c:pt>
                <c:pt idx="9142">
                  <c:v>320.2298691775012</c:v>
                </c:pt>
                <c:pt idx="9143">
                  <c:v>300.53765437120808</c:v>
                </c:pt>
                <c:pt idx="9144">
                  <c:v>315.23057654201972</c:v>
                </c:pt>
                <c:pt idx="9145">
                  <c:v>311.07247605231709</c:v>
                </c:pt>
                <c:pt idx="9146">
                  <c:v>310.49778620714562</c:v>
                </c:pt>
                <c:pt idx="9147">
                  <c:v>305.15926354663151</c:v>
                </c:pt>
                <c:pt idx="9148">
                  <c:v>302.15509870003859</c:v>
                </c:pt>
                <c:pt idx="9149">
                  <c:v>300.80403765066842</c:v>
                </c:pt>
                <c:pt idx="9150">
                  <c:v>296.7698746680727</c:v>
                </c:pt>
                <c:pt idx="9151">
                  <c:v>304.80647455904528</c:v>
                </c:pt>
                <c:pt idx="9152">
                  <c:v>312.1916479951239</c:v>
                </c:pt>
                <c:pt idx="9153">
                  <c:v>325.06361615350079</c:v>
                </c:pt>
                <c:pt idx="9154">
                  <c:v>304.95903401890888</c:v>
                </c:pt>
                <c:pt idx="9155">
                  <c:v>271.33803342728589</c:v>
                </c:pt>
                <c:pt idx="9156">
                  <c:v>253.6095349883644</c:v>
                </c:pt>
                <c:pt idx="9157">
                  <c:v>253.09420793616181</c:v>
                </c:pt>
                <c:pt idx="9158">
                  <c:v>259.35504231969009</c:v>
                </c:pt>
                <c:pt idx="9159">
                  <c:v>250.90693762081901</c:v>
                </c:pt>
                <c:pt idx="9160">
                  <c:v>240.29690392230569</c:v>
                </c:pt>
                <c:pt idx="9161">
                  <c:v>250.50110988786531</c:v>
                </c:pt>
                <c:pt idx="9162">
                  <c:v>265.80565492018923</c:v>
                </c:pt>
                <c:pt idx="9163">
                  <c:v>264.59211844700133</c:v>
                </c:pt>
                <c:pt idx="9164">
                  <c:v>311.10850911656519</c:v>
                </c:pt>
                <c:pt idx="9165">
                  <c:v>264.87775077122001</c:v>
                </c:pt>
                <c:pt idx="9166">
                  <c:v>273.17645297132839</c:v>
                </c:pt>
                <c:pt idx="9167">
                  <c:v>286.86119916131332</c:v>
                </c:pt>
                <c:pt idx="9168">
                  <c:v>289.09839800223091</c:v>
                </c:pt>
                <c:pt idx="9169">
                  <c:v>300.65693521494768</c:v>
                </c:pt>
                <c:pt idx="9170">
                  <c:v>307.08434722808789</c:v>
                </c:pt>
                <c:pt idx="9171">
                  <c:v>307.9409733971201</c:v>
                </c:pt>
                <c:pt idx="9172">
                  <c:v>364.12554034140032</c:v>
                </c:pt>
                <c:pt idx="9173">
                  <c:v>521.35705071612551</c:v>
                </c:pt>
                <c:pt idx="9174">
                  <c:v>613.22156231347583</c:v>
                </c:pt>
                <c:pt idx="9175">
                  <c:v>537.25885141535468</c:v>
                </c:pt>
                <c:pt idx="9176">
                  <c:v>496.51406124452228</c:v>
                </c:pt>
                <c:pt idx="9177">
                  <c:v>466.70829149237471</c:v>
                </c:pt>
                <c:pt idx="9178">
                  <c:v>466.28593816921932</c:v>
                </c:pt>
                <c:pt idx="9179">
                  <c:v>437.93438434072601</c:v>
                </c:pt>
                <c:pt idx="9180">
                  <c:v>442.53461354420898</c:v>
                </c:pt>
                <c:pt idx="9181">
                  <c:v>462.14273796679993</c:v>
                </c:pt>
                <c:pt idx="9182">
                  <c:v>454.71832486664829</c:v>
                </c:pt>
                <c:pt idx="9183">
                  <c:v>460.96541461416348</c:v>
                </c:pt>
                <c:pt idx="9184">
                  <c:v>460.61583816779802</c:v>
                </c:pt>
                <c:pt idx="9185">
                  <c:v>435.09793414541349</c:v>
                </c:pt>
                <c:pt idx="9186">
                  <c:v>424.55069839469758</c:v>
                </c:pt>
                <c:pt idx="9187">
                  <c:v>427.52094263155738</c:v>
                </c:pt>
                <c:pt idx="9188">
                  <c:v>442.59851654738901</c:v>
                </c:pt>
                <c:pt idx="9189">
                  <c:v>532.46651389545514</c:v>
                </c:pt>
                <c:pt idx="9190">
                  <c:v>564.30562329888312</c:v>
                </c:pt>
                <c:pt idx="9191">
                  <c:v>524.47714573849953</c:v>
                </c:pt>
                <c:pt idx="9192">
                  <c:v>479.29764872888688</c:v>
                </c:pt>
                <c:pt idx="9193">
                  <c:v>516.94892821823169</c:v>
                </c:pt>
                <c:pt idx="9194">
                  <c:v>537.45711190821646</c:v>
                </c:pt>
                <c:pt idx="9195">
                  <c:v>520.86330360317106</c:v>
                </c:pt>
                <c:pt idx="9196">
                  <c:v>511.97282155202151</c:v>
                </c:pt>
                <c:pt idx="9197">
                  <c:v>508.6414816049296</c:v>
                </c:pt>
                <c:pt idx="9198">
                  <c:v>492.35131180061052</c:v>
                </c:pt>
                <c:pt idx="9199">
                  <c:v>559.80914342175618</c:v>
                </c:pt>
                <c:pt idx="9200">
                  <c:v>589.62915604926184</c:v>
                </c:pt>
                <c:pt idx="9201">
                  <c:v>636.70580447965483</c:v>
                </c:pt>
                <c:pt idx="9202">
                  <c:v>745.5288854129426</c:v>
                </c:pt>
                <c:pt idx="9203">
                  <c:v>744.38114692500892</c:v>
                </c:pt>
                <c:pt idx="9204">
                  <c:v>733.04265269525604</c:v>
                </c:pt>
                <c:pt idx="9205">
                  <c:v>730.56707542926279</c:v>
                </c:pt>
                <c:pt idx="9206">
                  <c:v>677.0393972673063</c:v>
                </c:pt>
                <c:pt idx="9207">
                  <c:v>676.42328992745217</c:v>
                </c:pt>
                <c:pt idx="9208">
                  <c:v>653.2444827772249</c:v>
                </c:pt>
                <c:pt idx="9209">
                  <c:v>1041.8760757244941</c:v>
                </c:pt>
                <c:pt idx="9210">
                  <c:v>2089.0495621355799</c:v>
                </c:pt>
                <c:pt idx="9211">
                  <c:v>1374.2812523422681</c:v>
                </c:pt>
                <c:pt idx="9212">
                  <c:v>1119.497204662435</c:v>
                </c:pt>
                <c:pt idx="9213">
                  <c:v>1041.6160272561431</c:v>
                </c:pt>
                <c:pt idx="9214">
                  <c:v>1017.84646548338</c:v>
                </c:pt>
                <c:pt idx="9215">
                  <c:v>1052.585395954972</c:v>
                </c:pt>
                <c:pt idx="9216">
                  <c:v>1011.041188991529</c:v>
                </c:pt>
                <c:pt idx="9217">
                  <c:v>968.21711865060183</c:v>
                </c:pt>
                <c:pt idx="9218">
                  <c:v>1005.9733906587931</c:v>
                </c:pt>
                <c:pt idx="9219">
                  <c:v>1049.471445567191</c:v>
                </c:pt>
                <c:pt idx="9220">
                  <c:v>1113.494487630448</c:v>
                </c:pt>
                <c:pt idx="9221">
                  <c:v>1555.9276079105159</c:v>
                </c:pt>
                <c:pt idx="9222">
                  <c:v>2498.0417490285809</c:v>
                </c:pt>
                <c:pt idx="9223">
                  <c:v>2143.9783350809539</c:v>
                </c:pt>
                <c:pt idx="9224">
                  <c:v>1576.714446806131</c:v>
                </c:pt>
                <c:pt idx="9225">
                  <c:v>1344.1204063898169</c:v>
                </c:pt>
                <c:pt idx="9226">
                  <c:v>1243.1231794675421</c:v>
                </c:pt>
                <c:pt idx="9227">
                  <c:v>1243.987371422774</c:v>
                </c:pt>
                <c:pt idx="9228">
                  <c:v>1229.3202815790239</c:v>
                </c:pt>
                <c:pt idx="9229">
                  <c:v>1223.5879483645269</c:v>
                </c:pt>
                <c:pt idx="9230">
                  <c:v>1261.4508858929551</c:v>
                </c:pt>
                <c:pt idx="9231">
                  <c:v>1228.4978330054901</c:v>
                </c:pt>
                <c:pt idx="9232">
                  <c:v>1244.147624366675</c:v>
                </c:pt>
                <c:pt idx="9233">
                  <c:v>1281.954049762986</c:v>
                </c:pt>
                <c:pt idx="9234">
                  <c:v>1380.4761036948209</c:v>
                </c:pt>
                <c:pt idx="9235">
                  <c:v>1536.0455011590209</c:v>
                </c:pt>
                <c:pt idx="9236">
                  <c:v>1572.309672884194</c:v>
                </c:pt>
                <c:pt idx="9237">
                  <c:v>1623.527295025576</c:v>
                </c:pt>
                <c:pt idx="9238">
                  <c:v>1885.603843404218</c:v>
                </c:pt>
                <c:pt idx="9239">
                  <c:v>1704.8497815067919</c:v>
                </c:pt>
                <c:pt idx="9240">
                  <c:v>1616.9630675685351</c:v>
                </c:pt>
                <c:pt idx="9241">
                  <c:v>1589.1843559825561</c:v>
                </c:pt>
                <c:pt idx="9242">
                  <c:v>1450.8931034345439</c:v>
                </c:pt>
                <c:pt idx="9243">
                  <c:v>1520.3682963411729</c:v>
                </c:pt>
                <c:pt idx="9244">
                  <c:v>1503.561365153294</c:v>
                </c:pt>
                <c:pt idx="9245">
                  <c:v>1436.984154226745</c:v>
                </c:pt>
                <c:pt idx="9246">
                  <c:v>1409.0216855445519</c:v>
                </c:pt>
                <c:pt idx="9247">
                  <c:v>1358.0972734067491</c:v>
                </c:pt>
                <c:pt idx="9248">
                  <c:v>1301.955107266461</c:v>
                </c:pt>
                <c:pt idx="9249">
                  <c:v>1379.05475310562</c:v>
                </c:pt>
                <c:pt idx="9250">
                  <c:v>1526.6063482203861</c:v>
                </c:pt>
                <c:pt idx="9251">
                  <c:v>1590.7762064974229</c:v>
                </c:pt>
                <c:pt idx="9252">
                  <c:v>1682.3267402385779</c:v>
                </c:pt>
                <c:pt idx="9253">
                  <c:v>1659.8236749871469</c:v>
                </c:pt>
                <c:pt idx="9254">
                  <c:v>1722.0195605795061</c:v>
                </c:pt>
                <c:pt idx="9255">
                  <c:v>1909.4339452948011</c:v>
                </c:pt>
                <c:pt idx="9256">
                  <c:v>2076.4430978484979</c:v>
                </c:pt>
                <c:pt idx="9257">
                  <c:v>1878.9864702152031</c:v>
                </c:pt>
                <c:pt idx="9258">
                  <c:v>1828.1742361967149</c:v>
                </c:pt>
                <c:pt idx="9259">
                  <c:v>1915.766116920476</c:v>
                </c:pt>
                <c:pt idx="9260">
                  <c:v>1921.1682065717571</c:v>
                </c:pt>
                <c:pt idx="9261">
                  <c:v>1775.579046562071</c:v>
                </c:pt>
                <c:pt idx="9262">
                  <c:v>1771.587669224007</c:v>
                </c:pt>
                <c:pt idx="9263">
                  <c:v>1704.508396595764</c:v>
                </c:pt>
                <c:pt idx="9264">
                  <c:v>1740.3497217374841</c:v>
                </c:pt>
                <c:pt idx="9265">
                  <c:v>1824.6122781178319</c:v>
                </c:pt>
                <c:pt idx="9266">
                  <c:v>1822.820729086287</c:v>
                </c:pt>
                <c:pt idx="9267">
                  <c:v>1827.699710670476</c:v>
                </c:pt>
                <c:pt idx="9268">
                  <c:v>1849.015838574999</c:v>
                </c:pt>
                <c:pt idx="9269">
                  <c:v>1883.7191579251501</c:v>
                </c:pt>
                <c:pt idx="9270">
                  <c:v>1947.0936004184109</c:v>
                </c:pt>
                <c:pt idx="9271">
                  <c:v>1768.304664633162</c:v>
                </c:pt>
                <c:pt idx="9272">
                  <c:v>1544.889726741696</c:v>
                </c:pt>
                <c:pt idx="9273">
                  <c:v>1484.150569472491</c:v>
                </c:pt>
                <c:pt idx="9274">
                  <c:v>1348.345638459605</c:v>
                </c:pt>
                <c:pt idx="9275">
                  <c:v>1408.766613193643</c:v>
                </c:pt>
                <c:pt idx="9276">
                  <c:v>1337.961908183325</c:v>
                </c:pt>
                <c:pt idx="9277">
                  <c:v>1263.8765638384391</c:v>
                </c:pt>
                <c:pt idx="9278">
                  <c:v>1300.2665241985301</c:v>
                </c:pt>
                <c:pt idx="9279">
                  <c:v>1219.35459358806</c:v>
                </c:pt>
                <c:pt idx="9280">
                  <c:v>1233.2157259193859</c:v>
                </c:pt>
                <c:pt idx="9281">
                  <c:v>1258.0243969282719</c:v>
                </c:pt>
                <c:pt idx="9282">
                  <c:v>1253.741956099431</c:v>
                </c:pt>
                <c:pt idx="9283">
                  <c:v>1210.4936376153939</c:v>
                </c:pt>
                <c:pt idx="9284">
                  <c:v>1305.2095483665289</c:v>
                </c:pt>
                <c:pt idx="9285">
                  <c:v>1376.228342864086</c:v>
                </c:pt>
                <c:pt idx="9286">
                  <c:v>1443.6255567739161</c:v>
                </c:pt>
                <c:pt idx="9287">
                  <c:v>1470.541837418079</c:v>
                </c:pt>
                <c:pt idx="9288">
                  <c:v>1561.840063392219</c:v>
                </c:pt>
                <c:pt idx="9289">
                  <c:v>1487.3937108783209</c:v>
                </c:pt>
                <c:pt idx="9290">
                  <c:v>1583.2746076798289</c:v>
                </c:pt>
                <c:pt idx="9291">
                  <c:v>1663.4816848709081</c:v>
                </c:pt>
                <c:pt idx="9292">
                  <c:v>1746.652888975734</c:v>
                </c:pt>
                <c:pt idx="9293">
                  <c:v>1879.8232943202411</c:v>
                </c:pt>
                <c:pt idx="9294">
                  <c:v>1970.267099257067</c:v>
                </c:pt>
                <c:pt idx="9295">
                  <c:v>2017.1028157542869</c:v>
                </c:pt>
                <c:pt idx="9296">
                  <c:v>2080.804569236218</c:v>
                </c:pt>
                <c:pt idx="9297">
                  <c:v>2110.556833321461</c:v>
                </c:pt>
                <c:pt idx="9298">
                  <c:v>2095.479432709938</c:v>
                </c:pt>
                <c:pt idx="9299">
                  <c:v>1977.8323113100059</c:v>
                </c:pt>
                <c:pt idx="9300">
                  <c:v>1894.9244732662901</c:v>
                </c:pt>
                <c:pt idx="9301">
                  <c:v>1883.1511173557451</c:v>
                </c:pt>
                <c:pt idx="9302">
                  <c:v>1891.4455723092069</c:v>
                </c:pt>
                <c:pt idx="9303">
                  <c:v>1864.5179645023929</c:v>
                </c:pt>
                <c:pt idx="9304">
                  <c:v>1931.55474670379</c:v>
                </c:pt>
                <c:pt idx="9305">
                  <c:v>2015.5398483515739</c:v>
                </c:pt>
                <c:pt idx="9306">
                  <c:v>2033.593986859408</c:v>
                </c:pt>
                <c:pt idx="9307">
                  <c:v>2206.5100929230439</c:v>
                </c:pt>
                <c:pt idx="9308">
                  <c:v>2446.6603160385662</c:v>
                </c:pt>
                <c:pt idx="9309">
                  <c:v>2378.8984461390141</c:v>
                </c:pt>
                <c:pt idx="9310">
                  <c:v>2960.9358342355808</c:v>
                </c:pt>
                <c:pt idx="9311">
                  <c:v>3076.389201304944</c:v>
                </c:pt>
                <c:pt idx="9312">
                  <c:v>2874.2888159728618</c:v>
                </c:pt>
                <c:pt idx="9313">
                  <c:v>2536.351550929694</c:v>
                </c:pt>
                <c:pt idx="9314">
                  <c:v>2535.3197149921939</c:v>
                </c:pt>
                <c:pt idx="9315">
                  <c:v>2398.8241305485481</c:v>
                </c:pt>
                <c:pt idx="9316">
                  <c:v>2206.7454411173239</c:v>
                </c:pt>
                <c:pt idx="9317">
                  <c:v>2101.9610344649068</c:v>
                </c:pt>
                <c:pt idx="9318">
                  <c:v>2142.701376454253</c:v>
                </c:pt>
                <c:pt idx="9319">
                  <c:v>2077.099553746832</c:v>
                </c:pt>
                <c:pt idx="9320">
                  <c:v>1964.6883655163319</c:v>
                </c:pt>
                <c:pt idx="9321">
                  <c:v>1807.783917491779</c:v>
                </c:pt>
                <c:pt idx="9322">
                  <c:v>1734.572057550321</c:v>
                </c:pt>
                <c:pt idx="9323">
                  <c:v>1710.9890616206119</c:v>
                </c:pt>
                <c:pt idx="9324">
                  <c:v>1711.5200257229119</c:v>
                </c:pt>
                <c:pt idx="9325">
                  <c:v>1787.462764474385</c:v>
                </c:pt>
                <c:pt idx="9326">
                  <c:v>1660.8166196369541</c:v>
                </c:pt>
                <c:pt idx="9327">
                  <c:v>1579.9067815648091</c:v>
                </c:pt>
                <c:pt idx="9328">
                  <c:v>1550.235418130469</c:v>
                </c:pt>
                <c:pt idx="9329">
                  <c:v>1527.3333204457911</c:v>
                </c:pt>
                <c:pt idx="9330">
                  <c:v>1466.5316911261741</c:v>
                </c:pt>
                <c:pt idx="9331">
                  <c:v>1428.9984296961279</c:v>
                </c:pt>
                <c:pt idx="9332">
                  <c:v>1590.618128162477</c:v>
                </c:pt>
                <c:pt idx="9333">
                  <c:v>1595.3602369600669</c:v>
                </c:pt>
                <c:pt idx="9334">
                  <c:v>1649.4810538081119</c:v>
                </c:pt>
                <c:pt idx="9335">
                  <c:v>1558.734068934461</c:v>
                </c:pt>
                <c:pt idx="9336">
                  <c:v>1623.986470508333</c:v>
                </c:pt>
                <c:pt idx="9337">
                  <c:v>1541.562276486264</c:v>
                </c:pt>
                <c:pt idx="9338">
                  <c:v>1478.4461670544081</c:v>
                </c:pt>
                <c:pt idx="9339">
                  <c:v>1448.1320083416811</c:v>
                </c:pt>
                <c:pt idx="9340">
                  <c:v>1435.7336913011659</c:v>
                </c:pt>
                <c:pt idx="9341">
                  <c:v>1445.55111346487</c:v>
                </c:pt>
                <c:pt idx="9342">
                  <c:v>1472.6070012706321</c:v>
                </c:pt>
                <c:pt idx="9343">
                  <c:v>1451.6889628139691</c:v>
                </c:pt>
                <c:pt idx="9344">
                  <c:v>1390.906815435053</c:v>
                </c:pt>
                <c:pt idx="9345">
                  <c:v>1355.9410828207081</c:v>
                </c:pt>
                <c:pt idx="9346">
                  <c:v>1299.741611415511</c:v>
                </c:pt>
                <c:pt idx="9347">
                  <c:v>1239.0632536765031</c:v>
                </c:pt>
                <c:pt idx="9348">
                  <c:v>1250.7579717244309</c:v>
                </c:pt>
                <c:pt idx="9349">
                  <c:v>1396.88846409345</c:v>
                </c:pt>
                <c:pt idx="9350">
                  <c:v>1260.208012037984</c:v>
                </c:pt>
                <c:pt idx="9351">
                  <c:v>1195.136196786553</c:v>
                </c:pt>
                <c:pt idx="9352">
                  <c:v>1114.0375275098929</c:v>
                </c:pt>
                <c:pt idx="9353">
                  <c:v>1148.8781102716439</c:v>
                </c:pt>
                <c:pt idx="9354">
                  <c:v>1120.7093408366279</c:v>
                </c:pt>
                <c:pt idx="9355">
                  <c:v>1230.074667574961</c:v>
                </c:pt>
                <c:pt idx="9356">
                  <c:v>1338.9612634596051</c:v>
                </c:pt>
                <c:pt idx="9357">
                  <c:v>1438.1264947539701</c:v>
                </c:pt>
                <c:pt idx="9358">
                  <c:v>1357.3229035071961</c:v>
                </c:pt>
                <c:pt idx="9359">
                  <c:v>1300.2138831492109</c:v>
                </c:pt>
                <c:pt idx="9360">
                  <c:v>1195.226633545102</c:v>
                </c:pt>
                <c:pt idx="9361">
                  <c:v>1149.355961256734</c:v>
                </c:pt>
                <c:pt idx="9362">
                  <c:v>1140.8234227716439</c:v>
                </c:pt>
                <c:pt idx="9363">
                  <c:v>1160.2908434918249</c:v>
                </c:pt>
                <c:pt idx="9364">
                  <c:v>1148.96210364239</c:v>
                </c:pt>
                <c:pt idx="9365">
                  <c:v>1070.4321843657301</c:v>
                </c:pt>
                <c:pt idx="9366">
                  <c:v>1104.88548572439</c:v>
                </c:pt>
                <c:pt idx="9367">
                  <c:v>1094.0436215485979</c:v>
                </c:pt>
                <c:pt idx="9368">
                  <c:v>1103.6179170763101</c:v>
                </c:pt>
                <c:pt idx="9369">
                  <c:v>1071.7567852261591</c:v>
                </c:pt>
                <c:pt idx="9370">
                  <c:v>1067.454470869269</c:v>
                </c:pt>
                <c:pt idx="9371">
                  <c:v>1048.650830119605</c:v>
                </c:pt>
                <c:pt idx="9372">
                  <c:v>1055.209961460155</c:v>
                </c:pt>
                <c:pt idx="9373">
                  <c:v>1022.828956563128</c:v>
                </c:pt>
                <c:pt idx="9374">
                  <c:v>1046.5361916402001</c:v>
                </c:pt>
                <c:pt idx="9375">
                  <c:v>981.73686720055252</c:v>
                </c:pt>
                <c:pt idx="9376">
                  <c:v>958.27319388202977</c:v>
                </c:pt>
                <c:pt idx="9377">
                  <c:v>946.5920031494237</c:v>
                </c:pt>
                <c:pt idx="9378">
                  <c:v>904.5177958010413</c:v>
                </c:pt>
                <c:pt idx="9379">
                  <c:v>864.23415868313771</c:v>
                </c:pt>
                <c:pt idx="9380">
                  <c:v>802.74123474456394</c:v>
                </c:pt>
                <c:pt idx="9381">
                  <c:v>788.78966630316813</c:v>
                </c:pt>
                <c:pt idx="9382">
                  <c:v>829.63770819912077</c:v>
                </c:pt>
                <c:pt idx="9383">
                  <c:v>847.31404149563787</c:v>
                </c:pt>
                <c:pt idx="9384">
                  <c:v>818.68745746862078</c:v>
                </c:pt>
                <c:pt idx="9385">
                  <c:v>787.26943185709808</c:v>
                </c:pt>
                <c:pt idx="9386">
                  <c:v>757.84176574523826</c:v>
                </c:pt>
                <c:pt idx="9387">
                  <c:v>752.28684807940681</c:v>
                </c:pt>
                <c:pt idx="9388">
                  <c:v>777.74831224951288</c:v>
                </c:pt>
                <c:pt idx="9389">
                  <c:v>763.8545961404958</c:v>
                </c:pt>
                <c:pt idx="9390">
                  <c:v>774.14964956272877</c:v>
                </c:pt>
                <c:pt idx="9391">
                  <c:v>836.8347491185109</c:v>
                </c:pt>
                <c:pt idx="9392">
                  <c:v>807.50729469981582</c:v>
                </c:pt>
                <c:pt idx="9393">
                  <c:v>761.65582985606579</c:v>
                </c:pt>
                <c:pt idx="9394">
                  <c:v>766.65660918136882</c:v>
                </c:pt>
                <c:pt idx="9395">
                  <c:v>763.37940291999757</c:v>
                </c:pt>
                <c:pt idx="9396">
                  <c:v>769.39699052191804</c:v>
                </c:pt>
                <c:pt idx="9397">
                  <c:v>672.64431284113596</c:v>
                </c:pt>
                <c:pt idx="9398">
                  <c:v>604.89242492492576</c:v>
                </c:pt>
                <c:pt idx="9399">
                  <c:v>580.8331833968557</c:v>
                </c:pt>
                <c:pt idx="9400">
                  <c:v>605.41218280523265</c:v>
                </c:pt>
                <c:pt idx="9401">
                  <c:v>559.03901932014173</c:v>
                </c:pt>
                <c:pt idx="9402">
                  <c:v>531.80464978036332</c:v>
                </c:pt>
                <c:pt idx="9403">
                  <c:v>519.21488473277236</c:v>
                </c:pt>
                <c:pt idx="9404">
                  <c:v>509.29338686415309</c:v>
                </c:pt>
                <c:pt idx="9405">
                  <c:v>447.81930704630469</c:v>
                </c:pt>
                <c:pt idx="9406">
                  <c:v>491.72514104489369</c:v>
                </c:pt>
                <c:pt idx="9407">
                  <c:v>435.11719972777149</c:v>
                </c:pt>
                <c:pt idx="9408">
                  <c:v>434.229565931602</c:v>
                </c:pt>
                <c:pt idx="9409">
                  <c:v>467.59400909850729</c:v>
                </c:pt>
                <c:pt idx="9410">
                  <c:v>431.61376553529141</c:v>
                </c:pt>
                <c:pt idx="9411">
                  <c:v>408.41785537193448</c:v>
                </c:pt>
                <c:pt idx="9412">
                  <c:v>416.88740107790221</c:v>
                </c:pt>
                <c:pt idx="9413">
                  <c:v>400.80574198023561</c:v>
                </c:pt>
                <c:pt idx="9414">
                  <c:v>418.51809870714561</c:v>
                </c:pt>
                <c:pt idx="9415">
                  <c:v>490.99789880053771</c:v>
                </c:pt>
                <c:pt idx="9416">
                  <c:v>508.8885941556797</c:v>
                </c:pt>
                <c:pt idx="9417">
                  <c:v>410.28953634602249</c:v>
                </c:pt>
                <c:pt idx="9418">
                  <c:v>362.83712673875362</c:v>
                </c:pt>
                <c:pt idx="9419">
                  <c:v>362.98784197455001</c:v>
                </c:pt>
                <c:pt idx="9420">
                  <c:v>348.31210505480192</c:v>
                </c:pt>
                <c:pt idx="9421">
                  <c:v>296.53434369256331</c:v>
                </c:pt>
                <c:pt idx="9422">
                  <c:v>317.42999798943828</c:v>
                </c:pt>
                <c:pt idx="9423">
                  <c:v>283.78887073339467</c:v>
                </c:pt>
                <c:pt idx="9424">
                  <c:v>310.3562421442773</c:v>
                </c:pt>
                <c:pt idx="9425">
                  <c:v>300.1924735753758</c:v>
                </c:pt>
                <c:pt idx="9426">
                  <c:v>257.86828261284307</c:v>
                </c:pt>
                <c:pt idx="9427">
                  <c:v>201.11435082431231</c:v>
                </c:pt>
                <c:pt idx="9428">
                  <c:v>262.34544759312769</c:v>
                </c:pt>
                <c:pt idx="9429">
                  <c:v>315.6973274759402</c:v>
                </c:pt>
                <c:pt idx="9430">
                  <c:v>321.44394885839472</c:v>
                </c:pt>
                <c:pt idx="9431">
                  <c:v>350.63010335484648</c:v>
                </c:pt>
                <c:pt idx="9432">
                  <c:v>334.49123439958407</c:v>
                </c:pt>
                <c:pt idx="9433">
                  <c:v>316.25807062578872</c:v>
                </c:pt>
                <c:pt idx="9434">
                  <c:v>250.66015144344249</c:v>
                </c:pt>
                <c:pt idx="9435">
                  <c:v>212.203959105194</c:v>
                </c:pt>
                <c:pt idx="9436">
                  <c:v>203.65802356542599</c:v>
                </c:pt>
                <c:pt idx="9437">
                  <c:v>278.29896369930191</c:v>
                </c:pt>
                <c:pt idx="9438">
                  <c:v>302.3149888012224</c:v>
                </c:pt>
                <c:pt idx="9439">
                  <c:v>344.72586751500268</c:v>
                </c:pt>
                <c:pt idx="9440">
                  <c:v>284.64715705867701</c:v>
                </c:pt>
                <c:pt idx="9441">
                  <c:v>234.73428731221489</c:v>
                </c:pt>
                <c:pt idx="9442">
                  <c:v>242.2097580883318</c:v>
                </c:pt>
                <c:pt idx="9443">
                  <c:v>244.9432341037726</c:v>
                </c:pt>
                <c:pt idx="9444">
                  <c:v>199.98237707394401</c:v>
                </c:pt>
                <c:pt idx="9445">
                  <c:v>226.7353894805519</c:v>
                </c:pt>
                <c:pt idx="9446">
                  <c:v>205.8749956746168</c:v>
                </c:pt>
                <c:pt idx="9447">
                  <c:v>229.08578958247239</c:v>
                </c:pt>
                <c:pt idx="9448">
                  <c:v>254.10682342178441</c:v>
                </c:pt>
                <c:pt idx="9449">
                  <c:v>302.45646010307752</c:v>
                </c:pt>
                <c:pt idx="9450">
                  <c:v>278.78548890456432</c:v>
                </c:pt>
                <c:pt idx="9451">
                  <c:v>258.41247640172139</c:v>
                </c:pt>
                <c:pt idx="9452">
                  <c:v>263.97492259454913</c:v>
                </c:pt>
                <c:pt idx="9453">
                  <c:v>264.71703010555188</c:v>
                </c:pt>
                <c:pt idx="9454">
                  <c:v>274.05530637650457</c:v>
                </c:pt>
                <c:pt idx="9455">
                  <c:v>264.74385714354059</c:v>
                </c:pt>
                <c:pt idx="9456">
                  <c:v>260.56397882891372</c:v>
                </c:pt>
                <c:pt idx="9457">
                  <c:v>258.06388888182192</c:v>
                </c:pt>
                <c:pt idx="9458">
                  <c:v>261.40828585447809</c:v>
                </c:pt>
                <c:pt idx="9459">
                  <c:v>283.60801135839472</c:v>
                </c:pt>
                <c:pt idx="9460">
                  <c:v>259.03500881364658</c:v>
                </c:pt>
                <c:pt idx="9461">
                  <c:v>285.85551968049703</c:v>
                </c:pt>
                <c:pt idx="9462">
                  <c:v>272.90696332146962</c:v>
                </c:pt>
                <c:pt idx="9463">
                  <c:v>278.44655570286062</c:v>
                </c:pt>
                <c:pt idx="9464">
                  <c:v>311.50225767304238</c:v>
                </c:pt>
                <c:pt idx="9465">
                  <c:v>313.67832097134919</c:v>
                </c:pt>
                <c:pt idx="9466">
                  <c:v>288.09639444346328</c:v>
                </c:pt>
                <c:pt idx="9467">
                  <c:v>293.03856090280573</c:v>
                </c:pt>
                <c:pt idx="9468">
                  <c:v>251.04269474546101</c:v>
                </c:pt>
                <c:pt idx="9469">
                  <c:v>282.07046429803211</c:v>
                </c:pt>
                <c:pt idx="9470">
                  <c:v>268.73384545321858</c:v>
                </c:pt>
                <c:pt idx="9471">
                  <c:v>258.38963752742688</c:v>
                </c:pt>
                <c:pt idx="9472">
                  <c:v>255.63489124120721</c:v>
                </c:pt>
                <c:pt idx="9473">
                  <c:v>262.90774842604861</c:v>
                </c:pt>
                <c:pt idx="9474">
                  <c:v>251.56434503985119</c:v>
                </c:pt>
                <c:pt idx="9475">
                  <c:v>231.10866748373189</c:v>
                </c:pt>
                <c:pt idx="9476">
                  <c:v>273.11518813042119</c:v>
                </c:pt>
                <c:pt idx="9477">
                  <c:v>266.03937074050168</c:v>
                </c:pt>
                <c:pt idx="9478">
                  <c:v>266.06105042800169</c:v>
                </c:pt>
                <c:pt idx="9479">
                  <c:v>261.65420228347051</c:v>
                </c:pt>
                <c:pt idx="9480">
                  <c:v>244.51119016556709</c:v>
                </c:pt>
                <c:pt idx="9481">
                  <c:v>251.21533284703389</c:v>
                </c:pt>
                <c:pt idx="9482">
                  <c:v>264.48947610590989</c:v>
                </c:pt>
                <c:pt idx="9483">
                  <c:v>249.1617471911315</c:v>
                </c:pt>
                <c:pt idx="9484">
                  <c:v>280.99281537225079</c:v>
                </c:pt>
                <c:pt idx="9485">
                  <c:v>323.1102463747668</c:v>
                </c:pt>
                <c:pt idx="9486">
                  <c:v>311.18406052497329</c:v>
                </c:pt>
                <c:pt idx="9487">
                  <c:v>288.27937173838518</c:v>
                </c:pt>
                <c:pt idx="9488">
                  <c:v>289.88651622507132</c:v>
                </c:pt>
                <c:pt idx="9489">
                  <c:v>247.690846504695</c:v>
                </c:pt>
                <c:pt idx="9490">
                  <c:v>238.37042462258799</c:v>
                </c:pt>
                <c:pt idx="9491">
                  <c:v>245.5730276124747</c:v>
                </c:pt>
                <c:pt idx="9492">
                  <c:v>247.3221364991935</c:v>
                </c:pt>
                <c:pt idx="9493">
                  <c:v>242.13464581399421</c:v>
                </c:pt>
                <c:pt idx="9494">
                  <c:v>259.0078057635605</c:v>
                </c:pt>
                <c:pt idx="9495">
                  <c:v>229.35237363465421</c:v>
                </c:pt>
                <c:pt idx="9496">
                  <c:v>245.1217913289137</c:v>
                </c:pt>
                <c:pt idx="9497">
                  <c:v>251.88022590633321</c:v>
                </c:pt>
                <c:pt idx="9498">
                  <c:v>236.9900630057584</c:v>
                </c:pt>
                <c:pt idx="9499">
                  <c:v>251.42094245906759</c:v>
                </c:pt>
                <c:pt idx="9500">
                  <c:v>257.08457385839472</c:v>
                </c:pt>
                <c:pt idx="9501">
                  <c:v>262.98721619948611</c:v>
                </c:pt>
                <c:pt idx="9502">
                  <c:v>260.6889484734553</c:v>
                </c:pt>
                <c:pt idx="9503">
                  <c:v>294.08168111622803</c:v>
                </c:pt>
                <c:pt idx="9504">
                  <c:v>391.66314281976298</c:v>
                </c:pt>
                <c:pt idx="9505">
                  <c:v>479.43916114970892</c:v>
                </c:pt>
                <c:pt idx="9506">
                  <c:v>436.97496902717302</c:v>
                </c:pt>
                <c:pt idx="9507">
                  <c:v>407.80460464469758</c:v>
                </c:pt>
                <c:pt idx="9508">
                  <c:v>364.51212481405662</c:v>
                </c:pt>
                <c:pt idx="9509">
                  <c:v>343.42019253724447</c:v>
                </c:pt>
                <c:pt idx="9510">
                  <c:v>340.86069321799539</c:v>
                </c:pt>
                <c:pt idx="9511">
                  <c:v>298.599623846523</c:v>
                </c:pt>
                <c:pt idx="9512">
                  <c:v>315.69742449408119</c:v>
                </c:pt>
                <c:pt idx="9513">
                  <c:v>355.09534962300819</c:v>
                </c:pt>
                <c:pt idx="9514">
                  <c:v>352.77628336466398</c:v>
                </c:pt>
                <c:pt idx="9515">
                  <c:v>336.3680032998322</c:v>
                </c:pt>
                <c:pt idx="9516">
                  <c:v>346.69726885702539</c:v>
                </c:pt>
                <c:pt idx="9517">
                  <c:v>334.6357120097166</c:v>
                </c:pt>
                <c:pt idx="9518">
                  <c:v>342.94998652712093</c:v>
                </c:pt>
                <c:pt idx="9519">
                  <c:v>330.16256298059352</c:v>
                </c:pt>
                <c:pt idx="9520">
                  <c:v>326.7875851457195</c:v>
                </c:pt>
                <c:pt idx="9521">
                  <c:v>321.99534656865791</c:v>
                </c:pt>
                <c:pt idx="9522">
                  <c:v>290.341761875104</c:v>
                </c:pt>
                <c:pt idx="9523">
                  <c:v>300.40581168689852</c:v>
                </c:pt>
                <c:pt idx="9524">
                  <c:v>282.38020952566842</c:v>
                </c:pt>
                <c:pt idx="9525">
                  <c:v>293.24867378490228</c:v>
                </c:pt>
                <c:pt idx="9526">
                  <c:v>300.0624622699932</c:v>
                </c:pt>
                <c:pt idx="9527">
                  <c:v>287.15145522026489</c:v>
                </c:pt>
                <c:pt idx="9528">
                  <c:v>279.09253509170622</c:v>
                </c:pt>
                <c:pt idx="9529">
                  <c:v>285.17258511018451</c:v>
                </c:pt>
                <c:pt idx="9530">
                  <c:v>268.32848431756332</c:v>
                </c:pt>
                <c:pt idx="9531">
                  <c:v>266.57857747594022</c:v>
                </c:pt>
                <c:pt idx="9532">
                  <c:v>292.54883472524511</c:v>
                </c:pt>
                <c:pt idx="9533">
                  <c:v>318.05114763861252</c:v>
                </c:pt>
                <c:pt idx="9534">
                  <c:v>334.41667450118831</c:v>
                </c:pt>
                <c:pt idx="9535">
                  <c:v>311.81286686978672</c:v>
                </c:pt>
                <c:pt idx="9536">
                  <c:v>283.90262661409071</c:v>
                </c:pt>
                <c:pt idx="9537">
                  <c:v>288.8292008399477</c:v>
                </c:pt>
                <c:pt idx="9538">
                  <c:v>294.20309722808793</c:v>
                </c:pt>
                <c:pt idx="9539">
                  <c:v>309.28612897347608</c:v>
                </c:pt>
                <c:pt idx="9540">
                  <c:v>342.77063407718629</c:v>
                </c:pt>
                <c:pt idx="9541">
                  <c:v>359.99001932398562</c:v>
                </c:pt>
                <c:pt idx="9542">
                  <c:v>596.65102476288621</c:v>
                </c:pt>
                <c:pt idx="9543">
                  <c:v>338.71035510839482</c:v>
                </c:pt>
                <c:pt idx="9544">
                  <c:v>315.05396360306707</c:v>
                </c:pt>
                <c:pt idx="9545">
                  <c:v>346.30572816237679</c:v>
                </c:pt>
                <c:pt idx="9546">
                  <c:v>373.27385335484638</c:v>
                </c:pt>
                <c:pt idx="9547">
                  <c:v>280.93092347487669</c:v>
                </c:pt>
                <c:pt idx="9548">
                  <c:v>276.38484642978108</c:v>
                </c:pt>
                <c:pt idx="9549">
                  <c:v>299.7874378559307</c:v>
                </c:pt>
                <c:pt idx="9550">
                  <c:v>303.66441764392971</c:v>
                </c:pt>
                <c:pt idx="9551">
                  <c:v>307.75955426644492</c:v>
                </c:pt>
                <c:pt idx="9552">
                  <c:v>300.23198356189852</c:v>
                </c:pt>
                <c:pt idx="9553">
                  <c:v>285.51005667942309</c:v>
                </c:pt>
                <c:pt idx="9554">
                  <c:v>253.1190198516457</c:v>
                </c:pt>
                <c:pt idx="9555">
                  <c:v>254.6644327380065</c:v>
                </c:pt>
                <c:pt idx="9556">
                  <c:v>266.68153205867691</c:v>
                </c:pt>
                <c:pt idx="9557">
                  <c:v>284.05534797664558</c:v>
                </c:pt>
                <c:pt idx="9558">
                  <c:v>312.14256705799221</c:v>
                </c:pt>
                <c:pt idx="9559">
                  <c:v>313.14661352673181</c:v>
                </c:pt>
                <c:pt idx="9560">
                  <c:v>278.86278430761348</c:v>
                </c:pt>
                <c:pt idx="9561">
                  <c:v>233.04567872130761</c:v>
                </c:pt>
                <c:pt idx="9562">
                  <c:v>312.05169678771392</c:v>
                </c:pt>
                <c:pt idx="9563">
                  <c:v>395.08662079025072</c:v>
                </c:pt>
                <c:pt idx="9564">
                  <c:v>460.38373158360872</c:v>
                </c:pt>
                <c:pt idx="9565">
                  <c:v>428.38591985348739</c:v>
                </c:pt>
                <c:pt idx="9566">
                  <c:v>384.14776259849702</c:v>
                </c:pt>
                <c:pt idx="9567">
                  <c:v>342.28963014250832</c:v>
                </c:pt>
                <c:pt idx="9568">
                  <c:v>359.24672965564838</c:v>
                </c:pt>
                <c:pt idx="9569">
                  <c:v>379.86626138682271</c:v>
                </c:pt>
                <c:pt idx="9570">
                  <c:v>320.39021254448369</c:v>
                </c:pt>
                <c:pt idx="9571">
                  <c:v>346.76392663256888</c:v>
                </c:pt>
                <c:pt idx="9572">
                  <c:v>410.81611345892497</c:v>
                </c:pt>
                <c:pt idx="9573">
                  <c:v>408.57021903812381</c:v>
                </c:pt>
                <c:pt idx="9574">
                  <c:v>481.47683685988898</c:v>
                </c:pt>
                <c:pt idx="9575">
                  <c:v>449.05744229310392</c:v>
                </c:pt>
                <c:pt idx="9576">
                  <c:v>459.55611493798273</c:v>
                </c:pt>
                <c:pt idx="9577">
                  <c:v>456.90475722740319</c:v>
                </c:pt>
                <c:pt idx="9578">
                  <c:v>481.67984636908119</c:v>
                </c:pt>
                <c:pt idx="9579">
                  <c:v>455.31557152743733</c:v>
                </c:pt>
                <c:pt idx="9580">
                  <c:v>412.73901946670628</c:v>
                </c:pt>
                <c:pt idx="9581">
                  <c:v>418.93889996956989</c:v>
                </c:pt>
                <c:pt idx="9582">
                  <c:v>458.84537467517981</c:v>
                </c:pt>
                <c:pt idx="9583">
                  <c:v>463.87748912546192</c:v>
                </c:pt>
                <c:pt idx="9584">
                  <c:v>427.46499153133323</c:v>
                </c:pt>
                <c:pt idx="9585">
                  <c:v>431.47647111975562</c:v>
                </c:pt>
                <c:pt idx="9586">
                  <c:v>457.32872171137871</c:v>
                </c:pt>
                <c:pt idx="9587">
                  <c:v>475.11755260202449</c:v>
                </c:pt>
                <c:pt idx="9588">
                  <c:v>439.69574538399041</c:v>
                </c:pt>
                <c:pt idx="9589">
                  <c:v>399.25954703846088</c:v>
                </c:pt>
                <c:pt idx="9590">
                  <c:v>550.47039925654713</c:v>
                </c:pt>
                <c:pt idx="9591">
                  <c:v>577.49904113586331</c:v>
                </c:pt>
                <c:pt idx="9592">
                  <c:v>1194.2798857825071</c:v>
                </c:pt>
                <c:pt idx="9593">
                  <c:v>987.60560084062809</c:v>
                </c:pt>
                <c:pt idx="9594">
                  <c:v>906.63304544779317</c:v>
                </c:pt>
                <c:pt idx="9595">
                  <c:v>888.27582129116422</c:v>
                </c:pt>
                <c:pt idx="9596">
                  <c:v>834.64741022615851</c:v>
                </c:pt>
                <c:pt idx="9597">
                  <c:v>849.77266834157706</c:v>
                </c:pt>
                <c:pt idx="9598">
                  <c:v>887.78046847761129</c:v>
                </c:pt>
                <c:pt idx="9599">
                  <c:v>892.60014974751084</c:v>
                </c:pt>
                <c:pt idx="9600">
                  <c:v>880.0502433870621</c:v>
                </c:pt>
                <c:pt idx="9601">
                  <c:v>913.72173274110924</c:v>
                </c:pt>
                <c:pt idx="9602">
                  <c:v>1169.9040299933611</c:v>
                </c:pt>
                <c:pt idx="9603">
                  <c:v>1071.218402156645</c:v>
                </c:pt>
                <c:pt idx="9604">
                  <c:v>1047.4267736069071</c:v>
                </c:pt>
                <c:pt idx="9605">
                  <c:v>872.68685548506573</c:v>
                </c:pt>
                <c:pt idx="9606">
                  <c:v>898.63460794779314</c:v>
                </c:pt>
                <c:pt idx="9607">
                  <c:v>895.28115207136125</c:v>
                </c:pt>
                <c:pt idx="9608">
                  <c:v>944.99653293073629</c:v>
                </c:pt>
                <c:pt idx="9609">
                  <c:v>913.06576156776077</c:v>
                </c:pt>
                <c:pt idx="9610">
                  <c:v>942.39322000315474</c:v>
                </c:pt>
                <c:pt idx="9611">
                  <c:v>886.23748462316428</c:v>
                </c:pt>
                <c:pt idx="9612">
                  <c:v>956.08006868956011</c:v>
                </c:pt>
                <c:pt idx="9613">
                  <c:v>865.38129179855639</c:v>
                </c:pt>
                <c:pt idx="9614">
                  <c:v>836.81407040757335</c:v>
                </c:pt>
                <c:pt idx="9615">
                  <c:v>914.93073782734223</c:v>
                </c:pt>
                <c:pt idx="9616">
                  <c:v>1026.869756959439</c:v>
                </c:pt>
                <c:pt idx="9617">
                  <c:v>927.66724825239703</c:v>
                </c:pt>
                <c:pt idx="9618">
                  <c:v>955.47694368956013</c:v>
                </c:pt>
                <c:pt idx="9619">
                  <c:v>989.76403218602218</c:v>
                </c:pt>
                <c:pt idx="9620">
                  <c:v>1032.367877725105</c:v>
                </c:pt>
                <c:pt idx="9621">
                  <c:v>1032.246392868931</c:v>
                </c:pt>
                <c:pt idx="9622">
                  <c:v>1082.8554450258971</c:v>
                </c:pt>
                <c:pt idx="9623">
                  <c:v>971.41366099603738</c:v>
                </c:pt>
                <c:pt idx="9624">
                  <c:v>959.62053820943891</c:v>
                </c:pt>
                <c:pt idx="9625">
                  <c:v>966.81897570943897</c:v>
                </c:pt>
                <c:pt idx="9626">
                  <c:v>1070.184033244605</c:v>
                </c:pt>
                <c:pt idx="9627">
                  <c:v>1031.2676848184769</c:v>
                </c:pt>
                <c:pt idx="9628">
                  <c:v>1004.168399730033</c:v>
                </c:pt>
                <c:pt idx="9629">
                  <c:v>1148.5500858149389</c:v>
                </c:pt>
                <c:pt idx="9630">
                  <c:v>1174.679302544007</c:v>
                </c:pt>
                <c:pt idx="9631">
                  <c:v>1300.8009793444619</c:v>
                </c:pt>
                <c:pt idx="9632">
                  <c:v>1253.414946112908</c:v>
                </c:pt>
                <c:pt idx="9633">
                  <c:v>1272.471897698151</c:v>
                </c:pt>
                <c:pt idx="9634">
                  <c:v>1323.1633404123099</c:v>
                </c:pt>
                <c:pt idx="9635">
                  <c:v>1359.7795205131781</c:v>
                </c:pt>
                <c:pt idx="9636">
                  <c:v>1351.4696837379911</c:v>
                </c:pt>
                <c:pt idx="9637">
                  <c:v>1447.785186834984</c:v>
                </c:pt>
                <c:pt idx="9638">
                  <c:v>1447.8804206325749</c:v>
                </c:pt>
                <c:pt idx="9639">
                  <c:v>1519.8034716915779</c:v>
                </c:pt>
                <c:pt idx="9640">
                  <c:v>1683.4926758642109</c:v>
                </c:pt>
                <c:pt idx="9641">
                  <c:v>1609.0752769849159</c:v>
                </c:pt>
                <c:pt idx="9642">
                  <c:v>1468.1752230104389</c:v>
                </c:pt>
                <c:pt idx="9643">
                  <c:v>1381.4106073342689</c:v>
                </c:pt>
                <c:pt idx="9644">
                  <c:v>1362.9027100231581</c:v>
                </c:pt>
                <c:pt idx="9645">
                  <c:v>1290.9290052446891</c:v>
                </c:pt>
                <c:pt idx="9646">
                  <c:v>1284.1507939900571</c:v>
                </c:pt>
                <c:pt idx="9647">
                  <c:v>1270.7940557088059</c:v>
                </c:pt>
                <c:pt idx="9648">
                  <c:v>1320.4099669411171</c:v>
                </c:pt>
                <c:pt idx="9649">
                  <c:v>1367.670188567211</c:v>
                </c:pt>
                <c:pt idx="9650">
                  <c:v>1478.3067389919499</c:v>
                </c:pt>
                <c:pt idx="9651">
                  <c:v>1482.691462859874</c:v>
                </c:pt>
                <c:pt idx="9652">
                  <c:v>1542.3678300473739</c:v>
                </c:pt>
                <c:pt idx="9653">
                  <c:v>1564.2713537057721</c:v>
                </c:pt>
                <c:pt idx="9654">
                  <c:v>1598.4187937647339</c:v>
                </c:pt>
                <c:pt idx="9655">
                  <c:v>1614.048577958635</c:v>
                </c:pt>
                <c:pt idx="9656">
                  <c:v>1555.809065085067</c:v>
                </c:pt>
                <c:pt idx="9657">
                  <c:v>1592.7030393095031</c:v>
                </c:pt>
                <c:pt idx="9658">
                  <c:v>1616.103537548847</c:v>
                </c:pt>
                <c:pt idx="9659">
                  <c:v>1658.7404108166199</c:v>
                </c:pt>
                <c:pt idx="9660">
                  <c:v>1669.740663952992</c:v>
                </c:pt>
                <c:pt idx="9661">
                  <c:v>1671.0081823294231</c:v>
                </c:pt>
                <c:pt idx="9662">
                  <c:v>1695.2813642871811</c:v>
                </c:pt>
                <c:pt idx="9663">
                  <c:v>1836.3297566618851</c:v>
                </c:pt>
                <c:pt idx="9664">
                  <c:v>2178.2619479106202</c:v>
                </c:pt>
                <c:pt idx="9665">
                  <c:v>2063.69526827345</c:v>
                </c:pt>
                <c:pt idx="9666">
                  <c:v>1918.589345447052</c:v>
                </c:pt>
                <c:pt idx="9667">
                  <c:v>1874.5812684090629</c:v>
                </c:pt>
                <c:pt idx="9668">
                  <c:v>1837.790773345469</c:v>
                </c:pt>
                <c:pt idx="9669">
                  <c:v>1647.63623151406</c:v>
                </c:pt>
                <c:pt idx="9670">
                  <c:v>1651.69677131801</c:v>
                </c:pt>
                <c:pt idx="9671">
                  <c:v>1620.928492570117</c:v>
                </c:pt>
                <c:pt idx="9672">
                  <c:v>1644.662654266124</c:v>
                </c:pt>
                <c:pt idx="9673">
                  <c:v>1643.992401995866</c:v>
                </c:pt>
                <c:pt idx="9674">
                  <c:v>1639.7294052000441</c:v>
                </c:pt>
                <c:pt idx="9675">
                  <c:v>1705.631668322939</c:v>
                </c:pt>
                <c:pt idx="9676">
                  <c:v>1730.1087774092341</c:v>
                </c:pt>
                <c:pt idx="9677">
                  <c:v>1649.8808212156689</c:v>
                </c:pt>
                <c:pt idx="9678">
                  <c:v>1504.2861823513249</c:v>
                </c:pt>
                <c:pt idx="9679">
                  <c:v>1439.9064000821199</c:v>
                </c:pt>
                <c:pt idx="9680">
                  <c:v>1331.9097655199159</c:v>
                </c:pt>
                <c:pt idx="9681">
                  <c:v>1334.178739744352</c:v>
                </c:pt>
                <c:pt idx="9682">
                  <c:v>1306.0645127684841</c:v>
                </c:pt>
                <c:pt idx="9683">
                  <c:v>1367.4093137028251</c:v>
                </c:pt>
                <c:pt idx="9684">
                  <c:v>1537.3642845480899</c:v>
                </c:pt>
                <c:pt idx="9685">
                  <c:v>1738.8846845996809</c:v>
                </c:pt>
                <c:pt idx="9686">
                  <c:v>1640.858422286045</c:v>
                </c:pt>
                <c:pt idx="9687">
                  <c:v>1612.933670276064</c:v>
                </c:pt>
                <c:pt idx="9688">
                  <c:v>1531.056516211037</c:v>
                </c:pt>
                <c:pt idx="9689">
                  <c:v>1529.5809667376959</c:v>
                </c:pt>
                <c:pt idx="9690">
                  <c:v>1667.775823571211</c:v>
                </c:pt>
                <c:pt idx="9691">
                  <c:v>1531.604660742287</c:v>
                </c:pt>
                <c:pt idx="9692">
                  <c:v>1598.1662391166119</c:v>
                </c:pt>
                <c:pt idx="9693">
                  <c:v>1453.3092325945449</c:v>
                </c:pt>
                <c:pt idx="9694">
                  <c:v>1419.0543104308399</c:v>
                </c:pt>
                <c:pt idx="9695">
                  <c:v>1421.342445196465</c:v>
                </c:pt>
                <c:pt idx="9696">
                  <c:v>1593.9040306418401</c:v>
                </c:pt>
                <c:pt idx="9697">
                  <c:v>1515.229571600609</c:v>
                </c:pt>
                <c:pt idx="9698">
                  <c:v>1559.5714433286239</c:v>
                </c:pt>
                <c:pt idx="9699">
                  <c:v>1667.1884088634949</c:v>
                </c:pt>
                <c:pt idx="9700">
                  <c:v>1469.6084593779419</c:v>
                </c:pt>
                <c:pt idx="9701">
                  <c:v>1301.9953711811361</c:v>
                </c:pt>
                <c:pt idx="9702">
                  <c:v>1203.3124828657719</c:v>
                </c:pt>
                <c:pt idx="9703">
                  <c:v>1173.3969579278939</c:v>
                </c:pt>
                <c:pt idx="9704">
                  <c:v>1259.6430663011661</c:v>
                </c:pt>
                <c:pt idx="9705">
                  <c:v>1205.0637344055301</c:v>
                </c:pt>
                <c:pt idx="9706">
                  <c:v>1165.31563211253</c:v>
                </c:pt>
                <c:pt idx="9707">
                  <c:v>1148.395517812075</c:v>
                </c:pt>
                <c:pt idx="9708">
                  <c:v>1188.244306104697</c:v>
                </c:pt>
                <c:pt idx="9709">
                  <c:v>1267.061880861477</c:v>
                </c:pt>
                <c:pt idx="9710">
                  <c:v>1358.5041408086199</c:v>
                </c:pt>
                <c:pt idx="9711">
                  <c:v>1376.077527074624</c:v>
                </c:pt>
                <c:pt idx="9712">
                  <c:v>1425.0655802507949</c:v>
                </c:pt>
                <c:pt idx="9713">
                  <c:v>1654.647091273999</c:v>
                </c:pt>
                <c:pt idx="9714">
                  <c:v>1729.223513398324</c:v>
                </c:pt>
                <c:pt idx="9715">
                  <c:v>1633.8272191894721</c:v>
                </c:pt>
                <c:pt idx="9716">
                  <c:v>1440.960499719924</c:v>
                </c:pt>
                <c:pt idx="9717">
                  <c:v>1433.651008109832</c:v>
                </c:pt>
                <c:pt idx="9718">
                  <c:v>1630.061768623435</c:v>
                </c:pt>
                <c:pt idx="9719">
                  <c:v>1469.99258831262</c:v>
                </c:pt>
                <c:pt idx="9720">
                  <c:v>1554.532817394703</c:v>
                </c:pt>
                <c:pt idx="9721">
                  <c:v>1543.2491638961351</c:v>
                </c:pt>
                <c:pt idx="9722">
                  <c:v>1371.118791986602</c:v>
                </c:pt>
                <c:pt idx="9723">
                  <c:v>1395.0082924962039</c:v>
                </c:pt>
                <c:pt idx="9724">
                  <c:v>1446.8016679379989</c:v>
                </c:pt>
                <c:pt idx="9725">
                  <c:v>1350.7137716854729</c:v>
                </c:pt>
                <c:pt idx="9726">
                  <c:v>1239.0526830359199</c:v>
                </c:pt>
                <c:pt idx="9727">
                  <c:v>1152.6728927333179</c:v>
                </c:pt>
                <c:pt idx="9728">
                  <c:v>1026.5271062407301</c:v>
                </c:pt>
                <c:pt idx="9729">
                  <c:v>871.41153536177217</c:v>
                </c:pt>
                <c:pt idx="9730">
                  <c:v>887.20237013024018</c:v>
                </c:pt>
                <c:pt idx="9731">
                  <c:v>989.26048572438981</c:v>
                </c:pt>
                <c:pt idx="9732">
                  <c:v>939.20601730247279</c:v>
                </c:pt>
                <c:pt idx="9733">
                  <c:v>896.93848944912077</c:v>
                </c:pt>
                <c:pt idx="9734">
                  <c:v>914.41309689942375</c:v>
                </c:pt>
                <c:pt idx="9735">
                  <c:v>853.06755712063784</c:v>
                </c:pt>
                <c:pt idx="9736">
                  <c:v>818.22844675486135</c:v>
                </c:pt>
                <c:pt idx="9737">
                  <c:v>749.77456186457346</c:v>
                </c:pt>
                <c:pt idx="9738">
                  <c:v>737.92593595581775</c:v>
                </c:pt>
                <c:pt idx="9739">
                  <c:v>728.91770889792951</c:v>
                </c:pt>
                <c:pt idx="9740">
                  <c:v>853.01446841749203</c:v>
                </c:pt>
                <c:pt idx="9741">
                  <c:v>786.60420744019302</c:v>
                </c:pt>
                <c:pt idx="9742">
                  <c:v>670.96914627326669</c:v>
                </c:pt>
                <c:pt idx="9743">
                  <c:v>665.44124099982923</c:v>
                </c:pt>
                <c:pt idx="9744">
                  <c:v>689.30320886950153</c:v>
                </c:pt>
                <c:pt idx="9745">
                  <c:v>764.83882561846929</c:v>
                </c:pt>
                <c:pt idx="9746">
                  <c:v>710.8529518837363</c:v>
                </c:pt>
                <c:pt idx="9747">
                  <c:v>707.24298998388781</c:v>
                </c:pt>
                <c:pt idx="9748">
                  <c:v>581.39230172495991</c:v>
                </c:pt>
                <c:pt idx="9749">
                  <c:v>558.53287934035768</c:v>
                </c:pt>
                <c:pt idx="9750">
                  <c:v>506.22488485417222</c:v>
                </c:pt>
                <c:pt idx="9751">
                  <c:v>500.63289314784629</c:v>
                </c:pt>
                <c:pt idx="9752">
                  <c:v>494.65821550970622</c:v>
                </c:pt>
                <c:pt idx="9753">
                  <c:v>477.77112653206979</c:v>
                </c:pt>
                <c:pt idx="9754">
                  <c:v>445.63710826608701</c:v>
                </c:pt>
                <c:pt idx="9755">
                  <c:v>363.30801489391928</c:v>
                </c:pt>
                <c:pt idx="9756">
                  <c:v>393.10237878100651</c:v>
                </c:pt>
                <c:pt idx="9757">
                  <c:v>460.18455186057361</c:v>
                </c:pt>
                <c:pt idx="9758">
                  <c:v>473.14680723877439</c:v>
                </c:pt>
                <c:pt idx="9759">
                  <c:v>484.68655783039748</c:v>
                </c:pt>
                <c:pt idx="9760">
                  <c:v>450.27271650048272</c:v>
                </c:pt>
                <c:pt idx="9761">
                  <c:v>392.96127369008889</c:v>
                </c:pt>
                <c:pt idx="9762">
                  <c:v>354.69502709384358</c:v>
                </c:pt>
                <c:pt idx="9763">
                  <c:v>383.90601422738229</c:v>
                </c:pt>
                <c:pt idx="9764">
                  <c:v>383.66812810025539</c:v>
                </c:pt>
                <c:pt idx="9765">
                  <c:v>391.20469859811823</c:v>
                </c:pt>
                <c:pt idx="9766">
                  <c:v>379.80613276217031</c:v>
                </c:pt>
                <c:pt idx="9767">
                  <c:v>353.76233585874229</c:v>
                </c:pt>
                <c:pt idx="9768">
                  <c:v>342.37871448339479</c:v>
                </c:pt>
                <c:pt idx="9769">
                  <c:v>352.64306850862198</c:v>
                </c:pt>
                <c:pt idx="9770">
                  <c:v>351.89304280797143</c:v>
                </c:pt>
                <c:pt idx="9771">
                  <c:v>312.72949075434741</c:v>
                </c:pt>
                <c:pt idx="9772">
                  <c:v>315.11574788609653</c:v>
                </c:pt>
                <c:pt idx="9773">
                  <c:v>362.59811772168638</c:v>
                </c:pt>
                <c:pt idx="9774">
                  <c:v>411.65568929234638</c:v>
                </c:pt>
                <c:pt idx="9775">
                  <c:v>349.55062883459931</c:v>
                </c:pt>
                <c:pt idx="9776">
                  <c:v>381.82985825187302</c:v>
                </c:pt>
                <c:pt idx="9777">
                  <c:v>388.15770554450461</c:v>
                </c:pt>
                <c:pt idx="9778">
                  <c:v>386.86375525295722</c:v>
                </c:pt>
                <c:pt idx="9779">
                  <c:v>366.98931773874318</c:v>
                </c:pt>
                <c:pt idx="9780">
                  <c:v>354.34453254695819</c:v>
                </c:pt>
                <c:pt idx="9781">
                  <c:v>329.21588312578871</c:v>
                </c:pt>
                <c:pt idx="9782">
                  <c:v>337.39920334205391</c:v>
                </c:pt>
                <c:pt idx="9783">
                  <c:v>261.73242734559182</c:v>
                </c:pt>
                <c:pt idx="9784">
                  <c:v>252.21523840206899</c:v>
                </c:pt>
                <c:pt idx="9785">
                  <c:v>265.29126925291558</c:v>
                </c:pt>
                <c:pt idx="9786">
                  <c:v>281.80244864460411</c:v>
                </c:pt>
                <c:pt idx="9787">
                  <c:v>298.62819825255758</c:v>
                </c:pt>
                <c:pt idx="9788">
                  <c:v>277.95324306398379</c:v>
                </c:pt>
                <c:pt idx="9789">
                  <c:v>233.180621186141</c:v>
                </c:pt>
                <c:pt idx="9790">
                  <c:v>289.83003926533991</c:v>
                </c:pt>
                <c:pt idx="9791">
                  <c:v>307.58660664815238</c:v>
                </c:pt>
                <c:pt idx="9792">
                  <c:v>267.84599160624703</c:v>
                </c:pt>
                <c:pt idx="9793">
                  <c:v>243.5528180668266</c:v>
                </c:pt>
                <c:pt idx="9794">
                  <c:v>238.6046907216552</c:v>
                </c:pt>
                <c:pt idx="9795">
                  <c:v>240.73510983811639</c:v>
                </c:pt>
                <c:pt idx="9796">
                  <c:v>264.82606715807088</c:v>
                </c:pt>
                <c:pt idx="9797">
                  <c:v>290.5682636538171</c:v>
                </c:pt>
                <c:pt idx="9798">
                  <c:v>299.15275574508217</c:v>
                </c:pt>
                <c:pt idx="9799">
                  <c:v>247.76045565169031</c:v>
                </c:pt>
                <c:pt idx="9800">
                  <c:v>231.95911737612579</c:v>
                </c:pt>
                <c:pt idx="9801">
                  <c:v>224.17188095176601</c:v>
                </c:pt>
                <c:pt idx="9802">
                  <c:v>212.16022644820731</c:v>
                </c:pt>
                <c:pt idx="9803">
                  <c:v>260.99155868614099</c:v>
                </c:pt>
                <c:pt idx="9804">
                  <c:v>264.51782821739101</c:v>
                </c:pt>
                <c:pt idx="9805">
                  <c:v>277.2244494073758</c:v>
                </c:pt>
                <c:pt idx="9806">
                  <c:v>266.61295536298559</c:v>
                </c:pt>
                <c:pt idx="9807">
                  <c:v>281.07101698265802</c:v>
                </c:pt>
                <c:pt idx="9808">
                  <c:v>270.56845848514291</c:v>
                </c:pt>
                <c:pt idx="9809">
                  <c:v>264.09100712079822</c:v>
                </c:pt>
                <c:pt idx="9810">
                  <c:v>224.9397231335804</c:v>
                </c:pt>
                <c:pt idx="9811">
                  <c:v>276.6576769464383</c:v>
                </c:pt>
                <c:pt idx="9812">
                  <c:v>274.39517694643843</c:v>
                </c:pt>
                <c:pt idx="9813">
                  <c:v>259.61915653486068</c:v>
                </c:pt>
                <c:pt idx="9814">
                  <c:v>265.18302597129718</c:v>
                </c:pt>
                <c:pt idx="9815">
                  <c:v>253.93215830973</c:v>
                </c:pt>
                <c:pt idx="9816">
                  <c:v>191.56138290489099</c:v>
                </c:pt>
                <c:pt idx="9817">
                  <c:v>242.9936287454714</c:v>
                </c:pt>
                <c:pt idx="9818">
                  <c:v>281.43620012366182</c:v>
                </c:pt>
                <c:pt idx="9819">
                  <c:v>263.78055597735118</c:v>
                </c:pt>
                <c:pt idx="9820">
                  <c:v>231.52391856363619</c:v>
                </c:pt>
                <c:pt idx="9821">
                  <c:v>208.08839064247709</c:v>
                </c:pt>
                <c:pt idx="9822">
                  <c:v>190.7750915631045</c:v>
                </c:pt>
                <c:pt idx="9823">
                  <c:v>210.38894365134269</c:v>
                </c:pt>
                <c:pt idx="9824">
                  <c:v>254.23322257038529</c:v>
                </c:pt>
                <c:pt idx="9825">
                  <c:v>225.42777373657469</c:v>
                </c:pt>
                <c:pt idx="9826">
                  <c:v>190.1905355444525</c:v>
                </c:pt>
                <c:pt idx="9827">
                  <c:v>242.91353086121671</c:v>
                </c:pt>
                <c:pt idx="9828">
                  <c:v>280.12932178060692</c:v>
                </c:pt>
                <c:pt idx="9829">
                  <c:v>240.81398525148381</c:v>
                </c:pt>
                <c:pt idx="9830">
                  <c:v>256.73964844787008</c:v>
                </c:pt>
                <c:pt idx="9831">
                  <c:v>225.992227342749</c:v>
                </c:pt>
                <c:pt idx="9832">
                  <c:v>231.32086776817229</c:v>
                </c:pt>
                <c:pt idx="9833">
                  <c:v>238.18368290204819</c:v>
                </c:pt>
                <c:pt idx="9834">
                  <c:v>234.52037274011261</c:v>
                </c:pt>
                <c:pt idx="9835">
                  <c:v>217.93915936120629</c:v>
                </c:pt>
                <c:pt idx="9836">
                  <c:v>212.9479972518314</c:v>
                </c:pt>
                <c:pt idx="9837">
                  <c:v>204.83343201461349</c:v>
                </c:pt>
                <c:pt idx="9838">
                  <c:v>212.65969929692699</c:v>
                </c:pt>
                <c:pt idx="9839">
                  <c:v>218.09487000289479</c:v>
                </c:pt>
                <c:pt idx="9840">
                  <c:v>268.95476653701883</c:v>
                </c:pt>
                <c:pt idx="9841">
                  <c:v>273.1958915441258</c:v>
                </c:pt>
                <c:pt idx="9842">
                  <c:v>226.93255391377741</c:v>
                </c:pt>
                <c:pt idx="9843">
                  <c:v>221.3931035188881</c:v>
                </c:pt>
                <c:pt idx="9844">
                  <c:v>214.24402450645351</c:v>
                </c:pt>
                <c:pt idx="9845">
                  <c:v>186.04385842494361</c:v>
                </c:pt>
                <c:pt idx="9846">
                  <c:v>178.71495651069691</c:v>
                </c:pt>
                <c:pt idx="9847">
                  <c:v>179.55415328804071</c:v>
                </c:pt>
                <c:pt idx="9848">
                  <c:v>165.87251314421491</c:v>
                </c:pt>
                <c:pt idx="9849">
                  <c:v>203.14532166305099</c:v>
                </c:pt>
                <c:pt idx="9850">
                  <c:v>237.1354198360103</c:v>
                </c:pt>
                <c:pt idx="9851">
                  <c:v>317.47113054876871</c:v>
                </c:pt>
                <c:pt idx="9852">
                  <c:v>368.54604558590933</c:v>
                </c:pt>
                <c:pt idx="9853">
                  <c:v>114.1130628100256</c:v>
                </c:pt>
                <c:pt idx="9854">
                  <c:v>290.86932808177733</c:v>
                </c:pt>
                <c:pt idx="9855">
                  <c:v>247.8284807820387</c:v>
                </c:pt>
                <c:pt idx="9856">
                  <c:v>234.97652813821301</c:v>
                </c:pt>
                <c:pt idx="9857">
                  <c:v>232.21280743508791</c:v>
                </c:pt>
                <c:pt idx="9858">
                  <c:v>220.73283242655961</c:v>
                </c:pt>
                <c:pt idx="9859">
                  <c:v>229.63923886902921</c:v>
                </c:pt>
                <c:pt idx="9860">
                  <c:v>216.2159044855008</c:v>
                </c:pt>
                <c:pt idx="9861">
                  <c:v>206.42147362186171</c:v>
                </c:pt>
                <c:pt idx="9862">
                  <c:v>215.99128515240619</c:v>
                </c:pt>
                <c:pt idx="9863">
                  <c:v>229.98820576924609</c:v>
                </c:pt>
                <c:pt idx="9864">
                  <c:v>223.41611875184171</c:v>
                </c:pt>
                <c:pt idx="9865">
                  <c:v>238.08699679197809</c:v>
                </c:pt>
                <c:pt idx="9866">
                  <c:v>266.25663983514153</c:v>
                </c:pt>
                <c:pt idx="9867">
                  <c:v>286.59889849051211</c:v>
                </c:pt>
                <c:pt idx="9868">
                  <c:v>264.70596009597051</c:v>
                </c:pt>
                <c:pt idx="9869">
                  <c:v>254.94030843297139</c:v>
                </c:pt>
                <c:pt idx="9870">
                  <c:v>251.23304621172619</c:v>
                </c:pt>
                <c:pt idx="9871">
                  <c:v>237.22713848977551</c:v>
                </c:pt>
                <c:pt idx="9872">
                  <c:v>244.32069767514849</c:v>
                </c:pt>
                <c:pt idx="9873">
                  <c:v>240.5426242333844</c:v>
                </c:pt>
                <c:pt idx="9874">
                  <c:v>254.58903215491179</c:v>
                </c:pt>
                <c:pt idx="9875">
                  <c:v>257.1753259077546</c:v>
                </c:pt>
                <c:pt idx="9876">
                  <c:v>256.36838283708408</c:v>
                </c:pt>
                <c:pt idx="9877">
                  <c:v>237.8284351651987</c:v>
                </c:pt>
                <c:pt idx="9878">
                  <c:v>242.5506736460255</c:v>
                </c:pt>
                <c:pt idx="9879">
                  <c:v>300.14703033355659</c:v>
                </c:pt>
                <c:pt idx="9880">
                  <c:v>398.91657299554419</c:v>
                </c:pt>
                <c:pt idx="9881">
                  <c:v>366.230798360584</c:v>
                </c:pt>
                <c:pt idx="9882">
                  <c:v>340.45933486412201</c:v>
                </c:pt>
                <c:pt idx="9883">
                  <c:v>335.97157401859249</c:v>
                </c:pt>
                <c:pt idx="9884">
                  <c:v>310.28251296211528</c:v>
                </c:pt>
                <c:pt idx="9885">
                  <c:v>312.5026030054421</c:v>
                </c:pt>
                <c:pt idx="9886">
                  <c:v>307.98877516914661</c:v>
                </c:pt>
                <c:pt idx="9887">
                  <c:v>314.3481058388947</c:v>
                </c:pt>
                <c:pt idx="9888">
                  <c:v>364.83839113402149</c:v>
                </c:pt>
                <c:pt idx="9889">
                  <c:v>436.31553845223829</c:v>
                </c:pt>
                <c:pt idx="9890">
                  <c:v>390.30501068801402</c:v>
                </c:pt>
                <c:pt idx="9891">
                  <c:v>347.93782061483779</c:v>
                </c:pt>
                <c:pt idx="9892">
                  <c:v>343.16235449871368</c:v>
                </c:pt>
                <c:pt idx="9893">
                  <c:v>293.91656110238227</c:v>
                </c:pt>
                <c:pt idx="9894">
                  <c:v>325.88116247951967</c:v>
                </c:pt>
                <c:pt idx="9895">
                  <c:v>390.69772517198942</c:v>
                </c:pt>
                <c:pt idx="9896">
                  <c:v>319.65978844897518</c:v>
                </c:pt>
                <c:pt idx="9897">
                  <c:v>312.62490573270998</c:v>
                </c:pt>
                <c:pt idx="9898">
                  <c:v>350.73156659813901</c:v>
                </c:pt>
                <c:pt idx="9899">
                  <c:v>357.99995986412188</c:v>
                </c:pt>
                <c:pt idx="9900">
                  <c:v>356.07743789146571</c:v>
                </c:pt>
                <c:pt idx="9901">
                  <c:v>369.64631076719189</c:v>
                </c:pt>
                <c:pt idx="9902">
                  <c:v>319.95935124478672</c:v>
                </c:pt>
                <c:pt idx="9903">
                  <c:v>318.04240290636437</c:v>
                </c:pt>
                <c:pt idx="9904">
                  <c:v>363.63015909708588</c:v>
                </c:pt>
                <c:pt idx="9905">
                  <c:v>326.70504393051777</c:v>
                </c:pt>
                <c:pt idx="9906">
                  <c:v>417.22074234001008</c:v>
                </c:pt>
                <c:pt idx="9907">
                  <c:v>559.82169224988115</c:v>
                </c:pt>
                <c:pt idx="9908">
                  <c:v>490.20465331588792</c:v>
                </c:pt>
                <c:pt idx="9909">
                  <c:v>428.14703130627532</c:v>
                </c:pt>
                <c:pt idx="9910">
                  <c:v>420.27161225051401</c:v>
                </c:pt>
                <c:pt idx="9911">
                  <c:v>396.20569974198548</c:v>
                </c:pt>
                <c:pt idx="9912">
                  <c:v>376.76033487833593</c:v>
                </c:pt>
                <c:pt idx="9913">
                  <c:v>414.57308159213699</c:v>
                </c:pt>
                <c:pt idx="9914">
                  <c:v>401.41007034034732</c:v>
                </c:pt>
                <c:pt idx="9915">
                  <c:v>410.89329787940972</c:v>
                </c:pt>
                <c:pt idx="9916">
                  <c:v>386.45692911661718</c:v>
                </c:pt>
                <c:pt idx="9917">
                  <c:v>375.99037365213132</c:v>
                </c:pt>
                <c:pt idx="9918">
                  <c:v>405.67193075260963</c:v>
                </c:pt>
                <c:pt idx="9919">
                  <c:v>381.53987878100651</c:v>
                </c:pt>
                <c:pt idx="9920">
                  <c:v>409.82561374052261</c:v>
                </c:pt>
                <c:pt idx="9921">
                  <c:v>372.11307262155572</c:v>
                </c:pt>
                <c:pt idx="9922">
                  <c:v>366.58170649263911</c:v>
                </c:pt>
                <c:pt idx="9923">
                  <c:v>367.79508363112677</c:v>
                </c:pt>
                <c:pt idx="9924">
                  <c:v>347.99026956294119</c:v>
                </c:pt>
                <c:pt idx="9925">
                  <c:v>535.76338455451662</c:v>
                </c:pt>
                <c:pt idx="9926">
                  <c:v>497.67773198986902</c:v>
                </c:pt>
                <c:pt idx="9927">
                  <c:v>488.66521447955091</c:v>
                </c:pt>
                <c:pt idx="9928">
                  <c:v>437.34334734564368</c:v>
                </c:pt>
                <c:pt idx="9929">
                  <c:v>442.40607558677817</c:v>
                </c:pt>
                <c:pt idx="9930">
                  <c:v>371.17369771779062</c:v>
                </c:pt>
                <c:pt idx="9931">
                  <c:v>368.47584711763898</c:v>
                </c:pt>
                <c:pt idx="9932">
                  <c:v>350.9777668328303</c:v>
                </c:pt>
                <c:pt idx="9933">
                  <c:v>321.21119562578872</c:v>
                </c:pt>
                <c:pt idx="9934">
                  <c:v>321.30219583247242</c:v>
                </c:pt>
                <c:pt idx="9935">
                  <c:v>419.6379911890358</c:v>
                </c:pt>
                <c:pt idx="9936">
                  <c:v>454.12753602888989</c:v>
                </c:pt>
                <c:pt idx="9937">
                  <c:v>482.37560940995428</c:v>
                </c:pt>
                <c:pt idx="9938">
                  <c:v>485.40504827145622</c:v>
                </c:pt>
                <c:pt idx="9939">
                  <c:v>552.49840572175924</c:v>
                </c:pt>
                <c:pt idx="9940">
                  <c:v>626.22308143520229</c:v>
                </c:pt>
                <c:pt idx="9941">
                  <c:v>645.46155061278375</c:v>
                </c:pt>
                <c:pt idx="9942">
                  <c:v>681.47994741429125</c:v>
                </c:pt>
                <c:pt idx="9943">
                  <c:v>596.49900113617957</c:v>
                </c:pt>
                <c:pt idx="9944">
                  <c:v>544.29640424980835</c:v>
                </c:pt>
                <c:pt idx="9945">
                  <c:v>541.57925417631589</c:v>
                </c:pt>
                <c:pt idx="9946">
                  <c:v>831.94924883306953</c:v>
                </c:pt>
                <c:pt idx="9947">
                  <c:v>776.84128662703927</c:v>
                </c:pt>
                <c:pt idx="9948">
                  <c:v>719.04980504284993</c:v>
                </c:pt>
                <c:pt idx="9949">
                  <c:v>700.83227124810185</c:v>
                </c:pt>
                <c:pt idx="9950">
                  <c:v>695.10561655207346</c:v>
                </c:pt>
                <c:pt idx="9951">
                  <c:v>694.09088137876665</c:v>
                </c:pt>
                <c:pt idx="9952">
                  <c:v>732.6683232661909</c:v>
                </c:pt>
                <c:pt idx="9953">
                  <c:v>783.98113872430645</c:v>
                </c:pt>
                <c:pt idx="9954">
                  <c:v>780.5880175485355</c:v>
                </c:pt>
                <c:pt idx="9955">
                  <c:v>830.92561520478557</c:v>
                </c:pt>
                <c:pt idx="9956">
                  <c:v>897.68191901195769</c:v>
                </c:pt>
                <c:pt idx="9957">
                  <c:v>851.90896127863596</c:v>
                </c:pt>
                <c:pt idx="9958">
                  <c:v>941.36110442321922</c:v>
                </c:pt>
                <c:pt idx="9959">
                  <c:v>975.42682563594644</c:v>
                </c:pt>
                <c:pt idx="9960">
                  <c:v>964.8415380060186</c:v>
                </c:pt>
                <c:pt idx="9961">
                  <c:v>1069.129048612592</c:v>
                </c:pt>
                <c:pt idx="9962">
                  <c:v>967.21926530996916</c:v>
                </c:pt>
                <c:pt idx="9963">
                  <c:v>848.15993302939341</c:v>
                </c:pt>
                <c:pt idx="9964">
                  <c:v>885.22967404786118</c:v>
                </c:pt>
                <c:pt idx="9965">
                  <c:v>908.95178885791802</c:v>
                </c:pt>
                <c:pt idx="9966">
                  <c:v>1036.4856344680711</c:v>
                </c:pt>
                <c:pt idx="9967">
                  <c:v>1610.648135158031</c:v>
                </c:pt>
                <c:pt idx="9968">
                  <c:v>1429.58500085284</c:v>
                </c:pt>
                <c:pt idx="9969">
                  <c:v>1251.5818610622621</c:v>
                </c:pt>
                <c:pt idx="9970">
                  <c:v>1198.0925353004909</c:v>
                </c:pt>
                <c:pt idx="9971">
                  <c:v>1206.764556303692</c:v>
                </c:pt>
                <c:pt idx="9972">
                  <c:v>1180.6061320086069</c:v>
                </c:pt>
                <c:pt idx="9973">
                  <c:v>1187.619413258607</c:v>
                </c:pt>
                <c:pt idx="9974">
                  <c:v>1237.4710390427001</c:v>
                </c:pt>
                <c:pt idx="9975">
                  <c:v>1174.3091572603551</c:v>
                </c:pt>
                <c:pt idx="9976">
                  <c:v>1075.7741039595221</c:v>
                </c:pt>
                <c:pt idx="9977">
                  <c:v>1057.9370742492799</c:v>
                </c:pt>
                <c:pt idx="9978">
                  <c:v>1084.100354536931</c:v>
                </c:pt>
                <c:pt idx="9979">
                  <c:v>1088.077561279476</c:v>
                </c:pt>
                <c:pt idx="9980">
                  <c:v>1044.503254350147</c:v>
                </c:pt>
                <c:pt idx="9981">
                  <c:v>1191.954490157719</c:v>
                </c:pt>
                <c:pt idx="9982">
                  <c:v>1213.956422404181</c:v>
                </c:pt>
                <c:pt idx="9983">
                  <c:v>1262.878120564347</c:v>
                </c:pt>
                <c:pt idx="9984">
                  <c:v>1169.2973443896301</c:v>
                </c:pt>
                <c:pt idx="9985">
                  <c:v>1218.66938836337</c:v>
                </c:pt>
                <c:pt idx="9986">
                  <c:v>1632.5900707978769</c:v>
                </c:pt>
                <c:pt idx="9987">
                  <c:v>1806.436917220552</c:v>
                </c:pt>
                <c:pt idx="9988">
                  <c:v>1623.126809464067</c:v>
                </c:pt>
                <c:pt idx="9989">
                  <c:v>1437.6131894508021</c:v>
                </c:pt>
                <c:pt idx="9990">
                  <c:v>1328.231213284193</c:v>
                </c:pt>
                <c:pt idx="9991">
                  <c:v>1387.2369835175141</c:v>
                </c:pt>
                <c:pt idx="9992">
                  <c:v>1410.941718402117</c:v>
                </c:pt>
                <c:pt idx="9993">
                  <c:v>1388.504483902454</c:v>
                </c:pt>
                <c:pt idx="9994">
                  <c:v>1277.0410296620139</c:v>
                </c:pt>
                <c:pt idx="9995">
                  <c:v>1209.2406006481581</c:v>
                </c:pt>
                <c:pt idx="9996">
                  <c:v>1286.167160742287</c:v>
                </c:pt>
                <c:pt idx="9997">
                  <c:v>1331.163115560136</c:v>
                </c:pt>
                <c:pt idx="9998">
                  <c:v>1424.0301816383021</c:v>
                </c:pt>
                <c:pt idx="9999">
                  <c:v>1345.8247565700749</c:v>
                </c:pt>
                <c:pt idx="10000">
                  <c:v>1386.539773791689</c:v>
                </c:pt>
                <c:pt idx="10001">
                  <c:v>1562.234218640491</c:v>
                </c:pt>
                <c:pt idx="10002">
                  <c:v>1657.206778531199</c:v>
                </c:pt>
                <c:pt idx="10003">
                  <c:v>1700.2339762779991</c:v>
                </c:pt>
                <c:pt idx="10004">
                  <c:v>1712.618392553901</c:v>
                </c:pt>
                <c:pt idx="10005">
                  <c:v>1649.1883258305179</c:v>
                </c:pt>
                <c:pt idx="10006">
                  <c:v>1700.990990017681</c:v>
                </c:pt>
                <c:pt idx="10007">
                  <c:v>1654.7608943823629</c:v>
                </c:pt>
                <c:pt idx="10008">
                  <c:v>1534.5556689572029</c:v>
                </c:pt>
                <c:pt idx="10009">
                  <c:v>1497.3447722519311</c:v>
                </c:pt>
                <c:pt idx="10010">
                  <c:v>1475.8223691383021</c:v>
                </c:pt>
                <c:pt idx="10011">
                  <c:v>1497.0843779700069</c:v>
                </c:pt>
                <c:pt idx="10012">
                  <c:v>1517.19843854531</c:v>
                </c:pt>
                <c:pt idx="10013">
                  <c:v>1696.6338885798441</c:v>
                </c:pt>
                <c:pt idx="10014">
                  <c:v>1851.3243418863619</c:v>
                </c:pt>
                <c:pt idx="10015">
                  <c:v>1925.0147876406579</c:v>
                </c:pt>
                <c:pt idx="10016">
                  <c:v>1868.7738446093661</c:v>
                </c:pt>
                <c:pt idx="10017">
                  <c:v>1792.578782986431</c:v>
                </c:pt>
                <c:pt idx="10018">
                  <c:v>1792.4538602453169</c:v>
                </c:pt>
                <c:pt idx="10019">
                  <c:v>1768.6584904026199</c:v>
                </c:pt>
                <c:pt idx="10020">
                  <c:v>1683.7954581049869</c:v>
                </c:pt>
                <c:pt idx="10021">
                  <c:v>1502.222336523537</c:v>
                </c:pt>
                <c:pt idx="10022">
                  <c:v>1544.377923808325</c:v>
                </c:pt>
                <c:pt idx="10023">
                  <c:v>1605.5452293619389</c:v>
                </c:pt>
                <c:pt idx="10024">
                  <c:v>1730.009990078961</c:v>
                </c:pt>
                <c:pt idx="10025">
                  <c:v>1819.178345123393</c:v>
                </c:pt>
                <c:pt idx="10026">
                  <c:v>1854.943751526484</c:v>
                </c:pt>
                <c:pt idx="10027">
                  <c:v>1805.421652783222</c:v>
                </c:pt>
                <c:pt idx="10028">
                  <c:v>1688.6381406226781</c:v>
                </c:pt>
                <c:pt idx="10029">
                  <c:v>1652.8377618804691</c:v>
                </c:pt>
                <c:pt idx="10030">
                  <c:v>1622.9745223875441</c:v>
                </c:pt>
                <c:pt idx="10031">
                  <c:v>1517.196677657719</c:v>
                </c:pt>
                <c:pt idx="10032">
                  <c:v>1513.4580934808739</c:v>
                </c:pt>
                <c:pt idx="10033">
                  <c:v>1512.194773360844</c:v>
                </c:pt>
                <c:pt idx="10034">
                  <c:v>1536.930864897442</c:v>
                </c:pt>
                <c:pt idx="10035">
                  <c:v>1467.6211689791051</c:v>
                </c:pt>
                <c:pt idx="10036">
                  <c:v>1327.7424011800831</c:v>
                </c:pt>
                <c:pt idx="10037">
                  <c:v>1378.6064996630671</c:v>
                </c:pt>
                <c:pt idx="10038">
                  <c:v>1470.6969662959009</c:v>
                </c:pt>
                <c:pt idx="10039">
                  <c:v>1725.8356754508441</c:v>
                </c:pt>
                <c:pt idx="10040">
                  <c:v>1687.5191725069419</c:v>
                </c:pt>
                <c:pt idx="10041">
                  <c:v>1953.6680430582369</c:v>
                </c:pt>
                <c:pt idx="10042">
                  <c:v>2053.6700776261268</c:v>
                </c:pt>
                <c:pt idx="10043">
                  <c:v>1984.338758881813</c:v>
                </c:pt>
                <c:pt idx="10044">
                  <c:v>1937.2347867745441</c:v>
                </c:pt>
                <c:pt idx="10045">
                  <c:v>1943.333165488325</c:v>
                </c:pt>
                <c:pt idx="10046">
                  <c:v>1907.5861762841041</c:v>
                </c:pt>
                <c:pt idx="10047">
                  <c:v>1828.009393890238</c:v>
                </c:pt>
                <c:pt idx="10048">
                  <c:v>1743.387123118885</c:v>
                </c:pt>
                <c:pt idx="10049">
                  <c:v>1609.46533307656</c:v>
                </c:pt>
                <c:pt idx="10050">
                  <c:v>1547.6942426947789</c:v>
                </c:pt>
                <c:pt idx="10051">
                  <c:v>1654.9839934537069</c:v>
                </c:pt>
                <c:pt idx="10052">
                  <c:v>1755.2373587449381</c:v>
                </c:pt>
                <c:pt idx="10053">
                  <c:v>1820.4893558863209</c:v>
                </c:pt>
                <c:pt idx="10054">
                  <c:v>1807.136553729355</c:v>
                </c:pt>
                <c:pt idx="10055">
                  <c:v>1969.5347972138129</c:v>
                </c:pt>
                <c:pt idx="10056">
                  <c:v>2123.3764503449188</c:v>
                </c:pt>
                <c:pt idx="10057">
                  <c:v>2143.8015963481198</c:v>
                </c:pt>
                <c:pt idx="10058">
                  <c:v>2076.897970368293</c:v>
                </c:pt>
                <c:pt idx="10059">
                  <c:v>2087.665158349469</c:v>
                </c:pt>
                <c:pt idx="10060">
                  <c:v>2122.2826468516159</c:v>
                </c:pt>
                <c:pt idx="10061">
                  <c:v>2235.8552167004191</c:v>
                </c:pt>
                <c:pt idx="10062">
                  <c:v>2299.613756810551</c:v>
                </c:pt>
                <c:pt idx="10063">
                  <c:v>2362.7643901326528</c:v>
                </c:pt>
                <c:pt idx="10064">
                  <c:v>2286.2501650814829</c:v>
                </c:pt>
                <c:pt idx="10065">
                  <c:v>2257.4139929177791</c:v>
                </c:pt>
                <c:pt idx="10066">
                  <c:v>2223.67381973487</c:v>
                </c:pt>
                <c:pt idx="10067">
                  <c:v>2139.0055030792942</c:v>
                </c:pt>
                <c:pt idx="10068">
                  <c:v>1954.480854018479</c:v>
                </c:pt>
                <c:pt idx="10069">
                  <c:v>1958.249466048677</c:v>
                </c:pt>
                <c:pt idx="10070">
                  <c:v>2010.0454004691619</c:v>
                </c:pt>
                <c:pt idx="10071">
                  <c:v>2100.9526914454082</c:v>
                </c:pt>
                <c:pt idx="10072">
                  <c:v>2236.693660982764</c:v>
                </c:pt>
                <c:pt idx="10073">
                  <c:v>2170.1821731936379</c:v>
                </c:pt>
                <c:pt idx="10074">
                  <c:v>1970.9944202038321</c:v>
                </c:pt>
                <c:pt idx="10075">
                  <c:v>1886.3739461150101</c:v>
                </c:pt>
                <c:pt idx="10076">
                  <c:v>1929.177069190313</c:v>
                </c:pt>
                <c:pt idx="10077">
                  <c:v>1846.195070220469</c:v>
                </c:pt>
                <c:pt idx="10078">
                  <c:v>1751.858951696631</c:v>
                </c:pt>
                <c:pt idx="10079">
                  <c:v>1743.460074262332</c:v>
                </c:pt>
                <c:pt idx="10080">
                  <c:v>1639.0640635453101</c:v>
                </c:pt>
                <c:pt idx="10081">
                  <c:v>1630.1534967541199</c:v>
                </c:pt>
                <c:pt idx="10082">
                  <c:v>1505.4633823574311</c:v>
                </c:pt>
                <c:pt idx="10083">
                  <c:v>1453.3411570459839</c:v>
                </c:pt>
                <c:pt idx="10084">
                  <c:v>1487.1853564572029</c:v>
                </c:pt>
                <c:pt idx="10085">
                  <c:v>1515.233813873393</c:v>
                </c:pt>
                <c:pt idx="10086">
                  <c:v>1567.9279744145831</c:v>
                </c:pt>
                <c:pt idx="10087">
                  <c:v>1487.8877239727869</c:v>
                </c:pt>
                <c:pt idx="10088">
                  <c:v>1471.0723729876961</c:v>
                </c:pt>
                <c:pt idx="10089">
                  <c:v>1513.005691760439</c:v>
                </c:pt>
                <c:pt idx="10090">
                  <c:v>1777.2527850642191</c:v>
                </c:pt>
                <c:pt idx="10091">
                  <c:v>1590.6859385453099</c:v>
                </c:pt>
                <c:pt idx="10092">
                  <c:v>1456.622438844965</c:v>
                </c:pt>
                <c:pt idx="10093">
                  <c:v>1414.5141708250439</c:v>
                </c:pt>
                <c:pt idx="10094">
                  <c:v>1352.655698978052</c:v>
                </c:pt>
                <c:pt idx="10095">
                  <c:v>1276.3801657180711</c:v>
                </c:pt>
                <c:pt idx="10096">
                  <c:v>1230.189903393484</c:v>
                </c:pt>
                <c:pt idx="10097">
                  <c:v>1158.1644559069621</c:v>
                </c:pt>
                <c:pt idx="10098">
                  <c:v>1154.5614285632121</c:v>
                </c:pt>
                <c:pt idx="10099">
                  <c:v>1075.739801072056</c:v>
                </c:pt>
                <c:pt idx="10100">
                  <c:v>1088.964947075257</c:v>
                </c:pt>
                <c:pt idx="10101">
                  <c:v>1071.150924407636</c:v>
                </c:pt>
                <c:pt idx="10102">
                  <c:v>1032.0083567219051</c:v>
                </c:pt>
                <c:pt idx="10103">
                  <c:v>973.35594518993889</c:v>
                </c:pt>
                <c:pt idx="10104">
                  <c:v>937.53991510897106</c:v>
                </c:pt>
                <c:pt idx="10105">
                  <c:v>1289.4184098761741</c:v>
                </c:pt>
                <c:pt idx="10106">
                  <c:v>1216.0226746175831</c:v>
                </c:pt>
                <c:pt idx="10107">
                  <c:v>1219.120975591303</c:v>
                </c:pt>
                <c:pt idx="10108">
                  <c:v>1082.614839942087</c:v>
                </c:pt>
                <c:pt idx="10109">
                  <c:v>1051.009380669007</c:v>
                </c:pt>
                <c:pt idx="10110">
                  <c:v>1007.717343021602</c:v>
                </c:pt>
                <c:pt idx="10111">
                  <c:v>877.74062840970009</c:v>
                </c:pt>
                <c:pt idx="10112">
                  <c:v>818.33236440647863</c:v>
                </c:pt>
                <c:pt idx="10113">
                  <c:v>835.2077514959542</c:v>
                </c:pt>
                <c:pt idx="10114">
                  <c:v>750.6258795754693</c:v>
                </c:pt>
                <c:pt idx="10115">
                  <c:v>692.93113903817584</c:v>
                </c:pt>
                <c:pt idx="10116">
                  <c:v>649.26866297106403</c:v>
                </c:pt>
                <c:pt idx="10117">
                  <c:v>531.52185060667773</c:v>
                </c:pt>
                <c:pt idx="10118">
                  <c:v>557.70295669547886</c:v>
                </c:pt>
                <c:pt idx="10119">
                  <c:v>545.36878246820049</c:v>
                </c:pt>
                <c:pt idx="10120">
                  <c:v>542.08313247672891</c:v>
                </c:pt>
                <c:pt idx="10121">
                  <c:v>503.28032228636528</c:v>
                </c:pt>
                <c:pt idx="10122">
                  <c:v>491.62302248167782</c:v>
                </c:pt>
                <c:pt idx="10123">
                  <c:v>473.55139306582561</c:v>
                </c:pt>
                <c:pt idx="10124">
                  <c:v>484.36934735985773</c:v>
                </c:pt>
                <c:pt idx="10125">
                  <c:v>497.88383035914183</c:v>
                </c:pt>
                <c:pt idx="10126">
                  <c:v>443.5413200161077</c:v>
                </c:pt>
                <c:pt idx="10127">
                  <c:v>473.64136836305852</c:v>
                </c:pt>
                <c:pt idx="10128">
                  <c:v>458.68184687868347</c:v>
                </c:pt>
                <c:pt idx="10129">
                  <c:v>437.97079774763989</c:v>
                </c:pt>
                <c:pt idx="10130">
                  <c:v>417.64695966454519</c:v>
                </c:pt>
                <c:pt idx="10131">
                  <c:v>405.81416884849688</c:v>
                </c:pt>
                <c:pt idx="10132">
                  <c:v>446.79571985064467</c:v>
                </c:pt>
                <c:pt idx="10133">
                  <c:v>463.08179387692491</c:v>
                </c:pt>
                <c:pt idx="10134">
                  <c:v>449.68305618019099</c:v>
                </c:pt>
                <c:pt idx="10135">
                  <c:v>493.81916602215131</c:v>
                </c:pt>
                <c:pt idx="10136">
                  <c:v>491.38402021142019</c:v>
                </c:pt>
                <c:pt idx="10137">
                  <c:v>467.8043381716418</c:v>
                </c:pt>
                <c:pt idx="10138">
                  <c:v>523.95615380801303</c:v>
                </c:pt>
                <c:pt idx="10139">
                  <c:v>508.52589482648079</c:v>
                </c:pt>
                <c:pt idx="10140">
                  <c:v>476.40044091738798</c:v>
                </c:pt>
                <c:pt idx="10141">
                  <c:v>472.97765809920242</c:v>
                </c:pt>
                <c:pt idx="10142">
                  <c:v>481.03374266098649</c:v>
                </c:pt>
                <c:pt idx="10143">
                  <c:v>445.20431873662659</c:v>
                </c:pt>
                <c:pt idx="10144">
                  <c:v>426.74948973129898</c:v>
                </c:pt>
                <c:pt idx="10145">
                  <c:v>379.5074551382441</c:v>
                </c:pt>
                <c:pt idx="10146">
                  <c:v>414.79826099477629</c:v>
                </c:pt>
                <c:pt idx="10147">
                  <c:v>291.3690744642318</c:v>
                </c:pt>
                <c:pt idx="10148">
                  <c:v>245.57652107234881</c:v>
                </c:pt>
                <c:pt idx="10149">
                  <c:v>285.47828948623749</c:v>
                </c:pt>
                <c:pt idx="10150">
                  <c:v>335.41402123446858</c:v>
                </c:pt>
                <c:pt idx="10151">
                  <c:v>341.17075501784552</c:v>
                </c:pt>
                <c:pt idx="10152">
                  <c:v>343.42385062473568</c:v>
                </c:pt>
                <c:pt idx="10153">
                  <c:v>326.33075980442322</c:v>
                </c:pt>
                <c:pt idx="10154">
                  <c:v>336.05041360590991</c:v>
                </c:pt>
                <c:pt idx="10155">
                  <c:v>279.2425694638635</c:v>
                </c:pt>
                <c:pt idx="10156">
                  <c:v>327.20415666663052</c:v>
                </c:pt>
                <c:pt idx="10157">
                  <c:v>333.44263547806707</c:v>
                </c:pt>
                <c:pt idx="10158">
                  <c:v>362.17077268509831</c:v>
                </c:pt>
                <c:pt idx="10159">
                  <c:v>362.288589971676</c:v>
                </c:pt>
                <c:pt idx="10160">
                  <c:v>337.80001350398948</c:v>
                </c:pt>
                <c:pt idx="10161">
                  <c:v>301.11009747415051</c:v>
                </c:pt>
                <c:pt idx="10162">
                  <c:v>318.74644680192779</c:v>
                </c:pt>
                <c:pt idx="10163">
                  <c:v>314.5674954162622</c:v>
                </c:pt>
                <c:pt idx="10164">
                  <c:v>319.27365675575828</c:v>
                </c:pt>
                <c:pt idx="10165">
                  <c:v>256.81356748231048</c:v>
                </c:pt>
                <c:pt idx="10166">
                  <c:v>236.2297704700652</c:v>
                </c:pt>
                <c:pt idx="10167">
                  <c:v>281.49665705156991</c:v>
                </c:pt>
                <c:pt idx="10168">
                  <c:v>257.39629035945819</c:v>
                </c:pt>
                <c:pt idx="10169">
                  <c:v>291.22060853347051</c:v>
                </c:pt>
                <c:pt idx="10170">
                  <c:v>251.7464617390699</c:v>
                </c:pt>
                <c:pt idx="10171">
                  <c:v>215.2508899991831</c:v>
                </c:pt>
                <c:pt idx="10172">
                  <c:v>226.11994405049609</c:v>
                </c:pt>
                <c:pt idx="10173">
                  <c:v>267.64996114033988</c:v>
                </c:pt>
                <c:pt idx="10174">
                  <c:v>262.88887265809171</c:v>
                </c:pt>
                <c:pt idx="10175">
                  <c:v>271.88416203061729</c:v>
                </c:pt>
                <c:pt idx="10176">
                  <c:v>319.20283365244768</c:v>
                </c:pt>
                <c:pt idx="10177">
                  <c:v>346.23999314216081</c:v>
                </c:pt>
                <c:pt idx="10178">
                  <c:v>285.28536137403017</c:v>
                </c:pt>
                <c:pt idx="10179">
                  <c:v>277.05755247025462</c:v>
                </c:pt>
                <c:pt idx="10180">
                  <c:v>327.23175483958983</c:v>
                </c:pt>
                <c:pt idx="10181">
                  <c:v>308.19460578914573</c:v>
                </c:pt>
                <c:pt idx="10182">
                  <c:v>343.53616430798178</c:v>
                </c:pt>
                <c:pt idx="10183">
                  <c:v>303.99292523553203</c:v>
                </c:pt>
                <c:pt idx="10184">
                  <c:v>275.8531678970993</c:v>
                </c:pt>
                <c:pt idx="10185">
                  <c:v>278.63413488644397</c:v>
                </c:pt>
                <c:pt idx="10186">
                  <c:v>293.9738605828303</c:v>
                </c:pt>
                <c:pt idx="10187">
                  <c:v>253.50144541910501</c:v>
                </c:pt>
                <c:pt idx="10188">
                  <c:v>251.4052074336665</c:v>
                </c:pt>
                <c:pt idx="10189">
                  <c:v>257.94986043492457</c:v>
                </c:pt>
                <c:pt idx="10190">
                  <c:v>251.63107541947329</c:v>
                </c:pt>
                <c:pt idx="10191">
                  <c:v>273.44087766556709</c:v>
                </c:pt>
                <c:pt idx="10192">
                  <c:v>309.28589302318352</c:v>
                </c:pt>
                <c:pt idx="10193">
                  <c:v>276.22008186336438</c:v>
                </c:pt>
                <c:pt idx="10194">
                  <c:v>312.35751713574888</c:v>
                </c:pt>
                <c:pt idx="10195">
                  <c:v>295.83657083247238</c:v>
                </c:pt>
                <c:pt idx="10196">
                  <c:v>331.72993872204432</c:v>
                </c:pt>
                <c:pt idx="10197">
                  <c:v>322.08895770978859</c:v>
                </c:pt>
                <c:pt idx="10198">
                  <c:v>330.22388001784549</c:v>
                </c:pt>
                <c:pt idx="10199">
                  <c:v>280.6675861687678</c:v>
                </c:pt>
                <c:pt idx="10200">
                  <c:v>337.06751292658032</c:v>
                </c:pt>
                <c:pt idx="10201">
                  <c:v>276.47695169184738</c:v>
                </c:pt>
                <c:pt idx="10202">
                  <c:v>243.94879504980099</c:v>
                </c:pt>
                <c:pt idx="10203">
                  <c:v>231.54374792355341</c:v>
                </c:pt>
                <c:pt idx="10204">
                  <c:v>235.36312481790051</c:v>
                </c:pt>
                <c:pt idx="10205">
                  <c:v>258.93815565971812</c:v>
                </c:pt>
                <c:pt idx="10206">
                  <c:v>274.20095922985678</c:v>
                </c:pt>
                <c:pt idx="10207">
                  <c:v>272.82056420321862</c:v>
                </c:pt>
                <c:pt idx="10208">
                  <c:v>280.09492172843551</c:v>
                </c:pt>
                <c:pt idx="10209">
                  <c:v>267.598758590827</c:v>
                </c:pt>
                <c:pt idx="10210">
                  <c:v>282.21550053418639</c:v>
                </c:pt>
                <c:pt idx="10211">
                  <c:v>274.1517952493777</c:v>
                </c:pt>
                <c:pt idx="10212">
                  <c:v>274.42064290562769</c:v>
                </c:pt>
                <c:pt idx="10213">
                  <c:v>257.24227472735117</c:v>
                </c:pt>
                <c:pt idx="10214">
                  <c:v>254.79037267941271</c:v>
                </c:pt>
                <c:pt idx="10215">
                  <c:v>234.15606465596491</c:v>
                </c:pt>
                <c:pt idx="10216">
                  <c:v>240.9626853647755</c:v>
                </c:pt>
                <c:pt idx="10217">
                  <c:v>249.42872492266369</c:v>
                </c:pt>
                <c:pt idx="10218">
                  <c:v>234.94177584471251</c:v>
                </c:pt>
                <c:pt idx="10219">
                  <c:v>234.48127169432189</c:v>
                </c:pt>
                <c:pt idx="10220">
                  <c:v>254.0206483658493</c:v>
                </c:pt>
                <c:pt idx="10221">
                  <c:v>237.89191124652439</c:v>
                </c:pt>
                <c:pt idx="10222">
                  <c:v>233.7245189571041</c:v>
                </c:pt>
                <c:pt idx="10223">
                  <c:v>235.42793194680669</c:v>
                </c:pt>
                <c:pt idx="10224">
                  <c:v>227.76159219218459</c:v>
                </c:pt>
                <c:pt idx="10225">
                  <c:v>230.8463501080264</c:v>
                </c:pt>
                <c:pt idx="10226">
                  <c:v>220.1651155263427</c:v>
                </c:pt>
                <c:pt idx="10227">
                  <c:v>267.48779972592979</c:v>
                </c:pt>
                <c:pt idx="10228">
                  <c:v>287.33888518936249</c:v>
                </c:pt>
                <c:pt idx="10229">
                  <c:v>328.87737155302261</c:v>
                </c:pt>
                <c:pt idx="10230">
                  <c:v>299.96940180513911</c:v>
                </c:pt>
                <c:pt idx="10231">
                  <c:v>332.01378737617779</c:v>
                </c:pt>
                <c:pt idx="10232">
                  <c:v>325.62224508107181</c:v>
                </c:pt>
                <c:pt idx="10233">
                  <c:v>341.40516696317877</c:v>
                </c:pt>
                <c:pt idx="10234">
                  <c:v>305.80507348056233</c:v>
                </c:pt>
                <c:pt idx="10235">
                  <c:v>292.30532806045619</c:v>
                </c:pt>
                <c:pt idx="10236">
                  <c:v>331.97281833036629</c:v>
                </c:pt>
                <c:pt idx="10237">
                  <c:v>312.72629106863712</c:v>
                </c:pt>
                <c:pt idx="10238">
                  <c:v>329.78352887581991</c:v>
                </c:pt>
                <c:pt idx="10239">
                  <c:v>343.36230261623842</c:v>
                </c:pt>
                <c:pt idx="10240">
                  <c:v>328.96101188221098</c:v>
                </c:pt>
                <c:pt idx="10241">
                  <c:v>341.60650925544212</c:v>
                </c:pt>
                <c:pt idx="10242">
                  <c:v>319.91065611054239</c:v>
                </c:pt>
                <c:pt idx="10243">
                  <c:v>303.96606703667118</c:v>
                </c:pt>
                <c:pt idx="10244">
                  <c:v>318.78490425365231</c:v>
                </c:pt>
                <c:pt idx="10245">
                  <c:v>297.24895326003298</c:v>
                </c:pt>
                <c:pt idx="10246">
                  <c:v>297.10598451003301</c:v>
                </c:pt>
                <c:pt idx="10247">
                  <c:v>301.63637230868733</c:v>
                </c:pt>
                <c:pt idx="10248">
                  <c:v>300.25947523979619</c:v>
                </c:pt>
                <c:pt idx="10249">
                  <c:v>303.09622788077922</c:v>
                </c:pt>
                <c:pt idx="10250">
                  <c:v>283.72432942906522</c:v>
                </c:pt>
                <c:pt idx="10251">
                  <c:v>286.29340179092497</c:v>
                </c:pt>
                <c:pt idx="10252">
                  <c:v>273.71234308672621</c:v>
                </c:pt>
                <c:pt idx="10253">
                  <c:v>255.43737071207369</c:v>
                </c:pt>
                <c:pt idx="10254">
                  <c:v>252.3073735384194</c:v>
                </c:pt>
                <c:pt idx="10255">
                  <c:v>262.58479502848002</c:v>
                </c:pt>
                <c:pt idx="10256">
                  <c:v>306.55525160698369</c:v>
                </c:pt>
                <c:pt idx="10257">
                  <c:v>336.98212956509923</c:v>
                </c:pt>
                <c:pt idx="10258">
                  <c:v>361.17647626610773</c:v>
                </c:pt>
                <c:pt idx="10259">
                  <c:v>363.60372605231709</c:v>
                </c:pt>
                <c:pt idx="10260">
                  <c:v>309.94265844860678</c:v>
                </c:pt>
                <c:pt idx="10261">
                  <c:v>316.43205278738708</c:v>
                </c:pt>
                <c:pt idx="10262">
                  <c:v>300.15086703382838</c:v>
                </c:pt>
                <c:pt idx="10263">
                  <c:v>307.96920649263899</c:v>
                </c:pt>
                <c:pt idx="10264">
                  <c:v>302.83636010165611</c:v>
                </c:pt>
                <c:pt idx="10265">
                  <c:v>305.44282484917119</c:v>
                </c:pt>
                <c:pt idx="10266">
                  <c:v>341.42871159634922</c:v>
                </c:pt>
                <c:pt idx="10267">
                  <c:v>987.75855783960583</c:v>
                </c:pt>
                <c:pt idx="10268">
                  <c:v>556.98114595229026</c:v>
                </c:pt>
                <c:pt idx="10269">
                  <c:v>463.58010368945611</c:v>
                </c:pt>
                <c:pt idx="10270">
                  <c:v>397.03589592059922</c:v>
                </c:pt>
                <c:pt idx="10271">
                  <c:v>384.05903643515029</c:v>
                </c:pt>
                <c:pt idx="10272">
                  <c:v>374.50852422101212</c:v>
                </c:pt>
                <c:pt idx="10273">
                  <c:v>369.95045087548272</c:v>
                </c:pt>
                <c:pt idx="10274">
                  <c:v>488.01634990076201</c:v>
                </c:pt>
                <c:pt idx="10275">
                  <c:v>445.68357915783781</c:v>
                </c:pt>
                <c:pt idx="10276">
                  <c:v>443.23143891067019</c:v>
                </c:pt>
                <c:pt idx="10277">
                  <c:v>408.61179426186442</c:v>
                </c:pt>
                <c:pt idx="10278">
                  <c:v>403.64058615071002</c:v>
                </c:pt>
                <c:pt idx="10279">
                  <c:v>406.79644777464648</c:v>
                </c:pt>
                <c:pt idx="10280">
                  <c:v>390.90410029665219</c:v>
                </c:pt>
                <c:pt idx="10281">
                  <c:v>397.31177129132459</c:v>
                </c:pt>
                <c:pt idx="10282">
                  <c:v>401.66024718018059</c:v>
                </c:pt>
                <c:pt idx="10283">
                  <c:v>401.08313038472699</c:v>
                </c:pt>
                <c:pt idx="10284">
                  <c:v>457.4677583641635</c:v>
                </c:pt>
                <c:pt idx="10285">
                  <c:v>509.31975245119571</c:v>
                </c:pt>
                <c:pt idx="10286">
                  <c:v>569.65470102472966</c:v>
                </c:pt>
                <c:pt idx="10287">
                  <c:v>525.15801876405362</c:v>
                </c:pt>
                <c:pt idx="10288">
                  <c:v>734.51837500210172</c:v>
                </c:pt>
                <c:pt idx="10289">
                  <c:v>620.27055282234141</c:v>
                </c:pt>
                <c:pt idx="10290">
                  <c:v>566.68090325518801</c:v>
                </c:pt>
                <c:pt idx="10291">
                  <c:v>543.09045059714833</c:v>
                </c:pt>
                <c:pt idx="10292">
                  <c:v>490.70609021005077</c:v>
                </c:pt>
                <c:pt idx="10293">
                  <c:v>470.12284194938508</c:v>
                </c:pt>
                <c:pt idx="10294">
                  <c:v>493.46153374057462</c:v>
                </c:pt>
                <c:pt idx="10295">
                  <c:v>492.09070179845241</c:v>
                </c:pt>
                <c:pt idx="10296">
                  <c:v>514.70638060562476</c:v>
                </c:pt>
                <c:pt idx="10297">
                  <c:v>501.85084905270622</c:v>
                </c:pt>
                <c:pt idx="10298">
                  <c:v>476.44638224161719</c:v>
                </c:pt>
                <c:pt idx="10299">
                  <c:v>492.52476583820999</c:v>
                </c:pt>
                <c:pt idx="10300">
                  <c:v>478.72924806761529</c:v>
                </c:pt>
                <c:pt idx="10301">
                  <c:v>450.52536269615319</c:v>
                </c:pt>
                <c:pt idx="10302">
                  <c:v>472.29031309814928</c:v>
                </c:pt>
                <c:pt idx="10303">
                  <c:v>529.96748852288795</c:v>
                </c:pt>
                <c:pt idx="10304">
                  <c:v>584.82922976225348</c:v>
                </c:pt>
                <c:pt idx="10305">
                  <c:v>632.91960821575719</c:v>
                </c:pt>
                <c:pt idx="10306">
                  <c:v>658.36218987628183</c:v>
                </c:pt>
                <c:pt idx="10307">
                  <c:v>809.51113316784995</c:v>
                </c:pt>
                <c:pt idx="10308">
                  <c:v>696.09915983795599</c:v>
                </c:pt>
                <c:pt idx="10309">
                  <c:v>705.4257571912874</c:v>
                </c:pt>
                <c:pt idx="10310">
                  <c:v>742.26388955104119</c:v>
                </c:pt>
                <c:pt idx="10311">
                  <c:v>778.68177461958476</c:v>
                </c:pt>
                <c:pt idx="10312">
                  <c:v>769.42115241039539</c:v>
                </c:pt>
                <c:pt idx="10313">
                  <c:v>740.70505502863591</c:v>
                </c:pt>
                <c:pt idx="10314">
                  <c:v>762.70898665504694</c:v>
                </c:pt>
                <c:pt idx="10315">
                  <c:v>676.58135587769277</c:v>
                </c:pt>
                <c:pt idx="10316">
                  <c:v>698.14268994408872</c:v>
                </c:pt>
                <c:pt idx="10317">
                  <c:v>717.36447243419082</c:v>
                </c:pt>
                <c:pt idx="10318">
                  <c:v>748.55999116713406</c:v>
                </c:pt>
                <c:pt idx="10319">
                  <c:v>715.83673291283867</c:v>
                </c:pt>
                <c:pt idx="10320">
                  <c:v>733.7167572306663</c:v>
                </c:pt>
                <c:pt idx="10321">
                  <c:v>626.77487763655836</c:v>
                </c:pt>
                <c:pt idx="10322">
                  <c:v>660.37681036419474</c:v>
                </c:pt>
                <c:pt idx="10323">
                  <c:v>633.29089181803556</c:v>
                </c:pt>
                <c:pt idx="10324">
                  <c:v>647.68358895899769</c:v>
                </c:pt>
                <c:pt idx="10325">
                  <c:v>650.6881702881758</c:v>
                </c:pt>
                <c:pt idx="10326">
                  <c:v>676.21242742703191</c:v>
                </c:pt>
                <c:pt idx="10327">
                  <c:v>671.30002508328187</c:v>
                </c:pt>
                <c:pt idx="10328">
                  <c:v>787.15232305950724</c:v>
                </c:pt>
                <c:pt idx="10329">
                  <c:v>853.40726177118142</c:v>
                </c:pt>
                <c:pt idx="10330">
                  <c:v>959.79448390687821</c:v>
                </c:pt>
                <c:pt idx="10331">
                  <c:v>971.11517659260926</c:v>
                </c:pt>
                <c:pt idx="10332">
                  <c:v>896.15843124031016</c:v>
                </c:pt>
                <c:pt idx="10333">
                  <c:v>870.77383555139909</c:v>
                </c:pt>
                <c:pt idx="10334">
                  <c:v>885.06221044095048</c:v>
                </c:pt>
                <c:pt idx="10335">
                  <c:v>991.5617297119237</c:v>
                </c:pt>
                <c:pt idx="10336">
                  <c:v>1056.8262586522869</c:v>
                </c:pt>
                <c:pt idx="10337">
                  <c:v>1087.394359597999</c:v>
                </c:pt>
                <c:pt idx="10338">
                  <c:v>1064.569985849053</c:v>
                </c:pt>
                <c:pt idx="10339">
                  <c:v>1170.021584813212</c:v>
                </c:pt>
                <c:pt idx="10340">
                  <c:v>1079.82166688384</c:v>
                </c:pt>
                <c:pt idx="10341">
                  <c:v>980.9676952577455</c:v>
                </c:pt>
                <c:pt idx="10342">
                  <c:v>917.74310868598081</c:v>
                </c:pt>
                <c:pt idx="10343">
                  <c:v>919.81162642814752</c:v>
                </c:pt>
                <c:pt idx="10344">
                  <c:v>878.76850171685169</c:v>
                </c:pt>
                <c:pt idx="10345">
                  <c:v>887.70476061636327</c:v>
                </c:pt>
                <c:pt idx="10346">
                  <c:v>1012.791705368931</c:v>
                </c:pt>
                <c:pt idx="10347">
                  <c:v>1017.581197845136</c:v>
                </c:pt>
                <c:pt idx="10348">
                  <c:v>1061.148599130303</c:v>
                </c:pt>
                <c:pt idx="10349">
                  <c:v>1021.663992834818</c:v>
                </c:pt>
                <c:pt idx="10350">
                  <c:v>1038.413094012378</c:v>
                </c:pt>
                <c:pt idx="10351">
                  <c:v>1088.7343228451359</c:v>
                </c:pt>
                <c:pt idx="10352">
                  <c:v>1151.6266240681809</c:v>
                </c:pt>
                <c:pt idx="10353">
                  <c:v>1563.087385397567</c:v>
                </c:pt>
                <c:pt idx="10354">
                  <c:v>1655.175447569484</c:v>
                </c:pt>
                <c:pt idx="10355">
                  <c:v>1728.4683935162491</c:v>
                </c:pt>
                <c:pt idx="10356">
                  <c:v>1560.204455325128</c:v>
                </c:pt>
                <c:pt idx="10357">
                  <c:v>1398.5583512824239</c:v>
                </c:pt>
                <c:pt idx="10358">
                  <c:v>1389.5146705079119</c:v>
                </c:pt>
                <c:pt idx="10359">
                  <c:v>1325.5197818754159</c:v>
                </c:pt>
                <c:pt idx="10360">
                  <c:v>1301.1794332961961</c:v>
                </c:pt>
                <c:pt idx="10361">
                  <c:v>1294.3587894385901</c:v>
                </c:pt>
                <c:pt idx="10362">
                  <c:v>1241.5188494758629</c:v>
                </c:pt>
                <c:pt idx="10363">
                  <c:v>1246.7631076733021</c:v>
                </c:pt>
                <c:pt idx="10364">
                  <c:v>1245.0342786821891</c:v>
                </c:pt>
                <c:pt idx="10365">
                  <c:v>1360.6340183282041</c:v>
                </c:pt>
                <c:pt idx="10366">
                  <c:v>1806.494110687112</c:v>
                </c:pt>
                <c:pt idx="10367">
                  <c:v>1581.9546904700071</c:v>
                </c:pt>
                <c:pt idx="10368">
                  <c:v>1337.8423579794839</c:v>
                </c:pt>
                <c:pt idx="10369">
                  <c:v>1272.76593489281</c:v>
                </c:pt>
                <c:pt idx="10370">
                  <c:v>1227.428082656666</c:v>
                </c:pt>
                <c:pt idx="10371">
                  <c:v>1290.834466777075</c:v>
                </c:pt>
                <c:pt idx="10372">
                  <c:v>1287.5283552280521</c:v>
                </c:pt>
                <c:pt idx="10373">
                  <c:v>1334.5416359968781</c:v>
                </c:pt>
                <c:pt idx="10374">
                  <c:v>1343.4117531843781</c:v>
                </c:pt>
                <c:pt idx="10375">
                  <c:v>1369.3320244084759</c:v>
                </c:pt>
                <c:pt idx="10376">
                  <c:v>1367.291656394241</c:v>
                </c:pt>
                <c:pt idx="10377">
                  <c:v>1367.2134029013589</c:v>
                </c:pt>
                <c:pt idx="10378">
                  <c:v>1357.0561355441321</c:v>
                </c:pt>
                <c:pt idx="10379">
                  <c:v>1446.863799153886</c:v>
                </c:pt>
                <c:pt idx="10380">
                  <c:v>1518.0481423549049</c:v>
                </c:pt>
                <c:pt idx="10381">
                  <c:v>1585.2352080481321</c:v>
                </c:pt>
                <c:pt idx="10382">
                  <c:v>1590.133966466469</c:v>
                </c:pt>
                <c:pt idx="10383">
                  <c:v>1581.273323859916</c:v>
                </c:pt>
                <c:pt idx="10384">
                  <c:v>1440.6181377859609</c:v>
                </c:pt>
                <c:pt idx="10385">
                  <c:v>1361.443406654518</c:v>
                </c:pt>
                <c:pt idx="10386">
                  <c:v>1299.2000226981511</c:v>
                </c:pt>
                <c:pt idx="10387">
                  <c:v>1309.962072324583</c:v>
                </c:pt>
                <c:pt idx="10388">
                  <c:v>1264.8129536367039</c:v>
                </c:pt>
                <c:pt idx="10389">
                  <c:v>1276.473550783352</c:v>
                </c:pt>
                <c:pt idx="10390">
                  <c:v>1386.712698094462</c:v>
                </c:pt>
                <c:pt idx="10391">
                  <c:v>1502.8770771822301</c:v>
                </c:pt>
                <c:pt idx="10392">
                  <c:v>1568.0440550810681</c:v>
                </c:pt>
                <c:pt idx="10393">
                  <c:v>1563.3617024315561</c:v>
                </c:pt>
                <c:pt idx="10394">
                  <c:v>1611.4639954287341</c:v>
                </c:pt>
                <c:pt idx="10395">
                  <c:v>1604.4622205870901</c:v>
                </c:pt>
                <c:pt idx="10396">
                  <c:v>1462.233261806135</c:v>
                </c:pt>
                <c:pt idx="10397">
                  <c:v>1439.375793027707</c:v>
                </c:pt>
                <c:pt idx="10398">
                  <c:v>1559.8628473193171</c:v>
                </c:pt>
                <c:pt idx="10399">
                  <c:v>1629.0454193815219</c:v>
                </c:pt>
                <c:pt idx="10400">
                  <c:v>1760.366365538234</c:v>
                </c:pt>
                <c:pt idx="10401">
                  <c:v>1828.245236621033</c:v>
                </c:pt>
                <c:pt idx="10402">
                  <c:v>1922.1770976210739</c:v>
                </c:pt>
                <c:pt idx="10403">
                  <c:v>1952.219948798635</c:v>
                </c:pt>
                <c:pt idx="10404">
                  <c:v>1958.6860047371879</c:v>
                </c:pt>
                <c:pt idx="10405">
                  <c:v>1805.488346709056</c:v>
                </c:pt>
                <c:pt idx="10406">
                  <c:v>1736.785691517639</c:v>
                </c:pt>
                <c:pt idx="10407">
                  <c:v>1721.4277889136131</c:v>
                </c:pt>
                <c:pt idx="10408">
                  <c:v>1644.8498577825901</c:v>
                </c:pt>
                <c:pt idx="10409">
                  <c:v>1793.497170792192</c:v>
                </c:pt>
                <c:pt idx="10410">
                  <c:v>1748.920474652957</c:v>
                </c:pt>
                <c:pt idx="10411">
                  <c:v>1660.191471709056</c:v>
                </c:pt>
                <c:pt idx="10412">
                  <c:v>1675.4014520815711</c:v>
                </c:pt>
                <c:pt idx="10413">
                  <c:v>1699.5972997662491</c:v>
                </c:pt>
                <c:pt idx="10414">
                  <c:v>1741.0841152101509</c:v>
                </c:pt>
                <c:pt idx="10415">
                  <c:v>1713.776463002014</c:v>
                </c:pt>
                <c:pt idx="10416">
                  <c:v>1616.5143006148851</c:v>
                </c:pt>
                <c:pt idx="10417">
                  <c:v>1637.421565085067</c:v>
                </c:pt>
                <c:pt idx="10418">
                  <c:v>1682.418925479272</c:v>
                </c:pt>
                <c:pt idx="10419">
                  <c:v>1815.8208036046919</c:v>
                </c:pt>
                <c:pt idx="10420">
                  <c:v>1839.527454187787</c:v>
                </c:pt>
                <c:pt idx="10421">
                  <c:v>1901.862902444188</c:v>
                </c:pt>
                <c:pt idx="10422">
                  <c:v>1848.58335387634</c:v>
                </c:pt>
                <c:pt idx="10423">
                  <c:v>1683.2832918684651</c:v>
                </c:pt>
                <c:pt idx="10424">
                  <c:v>1474.359343911719</c:v>
                </c:pt>
                <c:pt idx="10425">
                  <c:v>1381.963382503995</c:v>
                </c:pt>
                <c:pt idx="10426">
                  <c:v>1471.498807475987</c:v>
                </c:pt>
                <c:pt idx="10427">
                  <c:v>1589.151067230662</c:v>
                </c:pt>
                <c:pt idx="10428">
                  <c:v>1761.2021527044651</c:v>
                </c:pt>
                <c:pt idx="10429">
                  <c:v>1710.103668301037</c:v>
                </c:pt>
                <c:pt idx="10430">
                  <c:v>1928.642277875033</c:v>
                </c:pt>
                <c:pt idx="10431">
                  <c:v>1926.690257449241</c:v>
                </c:pt>
                <c:pt idx="10432">
                  <c:v>1706.0980839032941</c:v>
                </c:pt>
                <c:pt idx="10433">
                  <c:v>1571.6260800758021</c:v>
                </c:pt>
                <c:pt idx="10434">
                  <c:v>1503.024226050575</c:v>
                </c:pt>
                <c:pt idx="10435">
                  <c:v>1518.7536011468101</c:v>
                </c:pt>
                <c:pt idx="10436">
                  <c:v>1646.803359265492</c:v>
                </c:pt>
                <c:pt idx="10437">
                  <c:v>1753.036573018248</c:v>
                </c:pt>
                <c:pt idx="10438">
                  <c:v>1898.327989896005</c:v>
                </c:pt>
                <c:pt idx="10439">
                  <c:v>1973.028732945636</c:v>
                </c:pt>
                <c:pt idx="10440">
                  <c:v>2071.0172689640181</c:v>
                </c:pt>
                <c:pt idx="10441">
                  <c:v>2159.7996524687451</c:v>
                </c:pt>
                <c:pt idx="10442">
                  <c:v>2240.6625048933761</c:v>
                </c:pt>
                <c:pt idx="10443">
                  <c:v>2319.044741743824</c:v>
                </c:pt>
                <c:pt idx="10444">
                  <c:v>2436.8178482446101</c:v>
                </c:pt>
                <c:pt idx="10445">
                  <c:v>2539.9925660735212</c:v>
                </c:pt>
                <c:pt idx="10446">
                  <c:v>2707.7363363243198</c:v>
                </c:pt>
                <c:pt idx="10447">
                  <c:v>2924.9502317324159</c:v>
                </c:pt>
                <c:pt idx="10448">
                  <c:v>2757.1882732138379</c:v>
                </c:pt>
                <c:pt idx="10449">
                  <c:v>4521.7710593958154</c:v>
                </c:pt>
                <c:pt idx="10450">
                  <c:v>4375.2629400780979</c:v>
                </c:pt>
                <c:pt idx="10451">
                  <c:v>4118.6800931852013</c:v>
                </c:pt>
                <c:pt idx="10452">
                  <c:v>3231.0782872773989</c:v>
                </c:pt>
                <c:pt idx="10453">
                  <c:v>3319.4118458601979</c:v>
                </c:pt>
                <c:pt idx="10454">
                  <c:v>3023.8993527432021</c:v>
                </c:pt>
                <c:pt idx="10455">
                  <c:v>2761.83213036913</c:v>
                </c:pt>
                <c:pt idx="10456">
                  <c:v>2518.4802589801488</c:v>
                </c:pt>
                <c:pt idx="10457">
                  <c:v>2266.1275570318689</c:v>
                </c:pt>
                <c:pt idx="10458">
                  <c:v>2052.961982931256</c:v>
                </c:pt>
                <c:pt idx="10459">
                  <c:v>2037.214083021805</c:v>
                </c:pt>
                <c:pt idx="10460">
                  <c:v>2058.9058684951879</c:v>
                </c:pt>
                <c:pt idx="10461">
                  <c:v>1868.5778801680319</c:v>
                </c:pt>
                <c:pt idx="10462">
                  <c:v>1766.107348736514</c:v>
                </c:pt>
                <c:pt idx="10463">
                  <c:v>1746.6105733174611</c:v>
                </c:pt>
                <c:pt idx="10464">
                  <c:v>1735.867739650218</c:v>
                </c:pt>
                <c:pt idx="10465">
                  <c:v>1952.995441598498</c:v>
                </c:pt>
                <c:pt idx="10466">
                  <c:v>1604.3597978415521</c:v>
                </c:pt>
                <c:pt idx="10467">
                  <c:v>1491.837870791772</c:v>
                </c:pt>
                <c:pt idx="10468">
                  <c:v>1331.2820779017791</c:v>
                </c:pt>
                <c:pt idx="10469">
                  <c:v>1259.1254425696959</c:v>
                </c:pt>
                <c:pt idx="10470">
                  <c:v>1321.5923186282801</c:v>
                </c:pt>
                <c:pt idx="10471">
                  <c:v>1281.7393335227789</c:v>
                </c:pt>
                <c:pt idx="10472">
                  <c:v>1235.552987406287</c:v>
                </c:pt>
                <c:pt idx="10473">
                  <c:v>1254.862137700678</c:v>
                </c:pt>
                <c:pt idx="10474">
                  <c:v>1321.372387757533</c:v>
                </c:pt>
                <c:pt idx="10475">
                  <c:v>1221.5862592756021</c:v>
                </c:pt>
                <c:pt idx="10476">
                  <c:v>1214.3818263554949</c:v>
                </c:pt>
                <c:pt idx="10477">
                  <c:v>1215.076591788026</c:v>
                </c:pt>
                <c:pt idx="10478">
                  <c:v>1247.345056852673</c:v>
                </c:pt>
                <c:pt idx="10479">
                  <c:v>1130.0942614605749</c:v>
                </c:pt>
                <c:pt idx="10480">
                  <c:v>1120.676811347284</c:v>
                </c:pt>
                <c:pt idx="10481">
                  <c:v>1060.5157093714161</c:v>
                </c:pt>
                <c:pt idx="10482">
                  <c:v>1100.884229854064</c:v>
                </c:pt>
                <c:pt idx="10483">
                  <c:v>1039.601508901613</c:v>
                </c:pt>
                <c:pt idx="10484">
                  <c:v>963.29420508022667</c:v>
                </c:pt>
                <c:pt idx="10485">
                  <c:v>1011.705387369331</c:v>
                </c:pt>
                <c:pt idx="10486">
                  <c:v>906.99156530712639</c:v>
                </c:pt>
                <c:pt idx="10487">
                  <c:v>881.13946810362256</c:v>
                </c:pt>
                <c:pt idx="10488">
                  <c:v>911.83489978688965</c:v>
                </c:pt>
                <c:pt idx="10489">
                  <c:v>1069.551721891736</c:v>
                </c:pt>
                <c:pt idx="10490">
                  <c:v>965.85179592896725</c:v>
                </c:pt>
                <c:pt idx="10491">
                  <c:v>818.53972220234232</c:v>
                </c:pt>
                <c:pt idx="10492">
                  <c:v>808.52712214022108</c:v>
                </c:pt>
                <c:pt idx="10493">
                  <c:v>727.22986936036125</c:v>
                </c:pt>
                <c:pt idx="10494">
                  <c:v>733.41112032270973</c:v>
                </c:pt>
                <c:pt idx="10495">
                  <c:v>720.11642459684231</c:v>
                </c:pt>
                <c:pt idx="10496">
                  <c:v>726.53187323818327</c:v>
                </c:pt>
                <c:pt idx="10497">
                  <c:v>710.02081912809228</c:v>
                </c:pt>
                <c:pt idx="10498">
                  <c:v>754.56788301802226</c:v>
                </c:pt>
                <c:pt idx="10499">
                  <c:v>753.69816191574387</c:v>
                </c:pt>
                <c:pt idx="10500">
                  <c:v>786.97208721581956</c:v>
                </c:pt>
                <c:pt idx="10501">
                  <c:v>763.51788398037081</c:v>
                </c:pt>
                <c:pt idx="10502">
                  <c:v>766.57111113449389</c:v>
                </c:pt>
                <c:pt idx="10503">
                  <c:v>832.1700125016813</c:v>
                </c:pt>
                <c:pt idx="10504">
                  <c:v>787.35856872893896</c:v>
                </c:pt>
                <c:pt idx="10505">
                  <c:v>740.61902388908481</c:v>
                </c:pt>
                <c:pt idx="10506">
                  <c:v>735.60991246472497</c:v>
                </c:pt>
                <c:pt idx="10507">
                  <c:v>751.41559146436703</c:v>
                </c:pt>
                <c:pt idx="10508">
                  <c:v>722.9251238691852</c:v>
                </c:pt>
                <c:pt idx="10509">
                  <c:v>747.49967301444269</c:v>
                </c:pt>
                <c:pt idx="10510">
                  <c:v>700.03532348708859</c:v>
                </c:pt>
                <c:pt idx="10511">
                  <c:v>633.02782387202808</c:v>
                </c:pt>
                <c:pt idx="10512">
                  <c:v>612.42244330135759</c:v>
                </c:pt>
                <c:pt idx="10513">
                  <c:v>581.44328439616061</c:v>
                </c:pt>
                <c:pt idx="10514">
                  <c:v>595.59026331804603</c:v>
                </c:pt>
                <c:pt idx="10515">
                  <c:v>563.68747882833293</c:v>
                </c:pt>
                <c:pt idx="10516">
                  <c:v>528.37499151653844</c:v>
                </c:pt>
                <c:pt idx="10517">
                  <c:v>541.67187824239545</c:v>
                </c:pt>
                <c:pt idx="10518">
                  <c:v>600.74715225730449</c:v>
                </c:pt>
                <c:pt idx="10519">
                  <c:v>555.96028429281876</c:v>
                </c:pt>
                <c:pt idx="10520">
                  <c:v>532.24874238265215</c:v>
                </c:pt>
                <c:pt idx="10521">
                  <c:v>518.36192870651291</c:v>
                </c:pt>
                <c:pt idx="10522">
                  <c:v>528.07286170863983</c:v>
                </c:pt>
                <c:pt idx="10523">
                  <c:v>532.58030526759148</c:v>
                </c:pt>
                <c:pt idx="10524">
                  <c:v>528.08139940253091</c:v>
                </c:pt>
                <c:pt idx="10525">
                  <c:v>507.30378982795418</c:v>
                </c:pt>
                <c:pt idx="10526">
                  <c:v>507.38975720223829</c:v>
                </c:pt>
                <c:pt idx="10527">
                  <c:v>444.62306857969202</c:v>
                </c:pt>
                <c:pt idx="10528">
                  <c:v>451.06974328814471</c:v>
                </c:pt>
                <c:pt idx="10529">
                  <c:v>497.12781695791352</c:v>
                </c:pt>
                <c:pt idx="10530">
                  <c:v>512.78360309072605</c:v>
                </c:pt>
                <c:pt idx="10531">
                  <c:v>519.56439195364931</c:v>
                </c:pt>
                <c:pt idx="10532">
                  <c:v>496.63308043731882</c:v>
                </c:pt>
                <c:pt idx="10533">
                  <c:v>499.64960875763131</c:v>
                </c:pt>
                <c:pt idx="10534">
                  <c:v>483.39240163014648</c:v>
                </c:pt>
                <c:pt idx="10535">
                  <c:v>506.67548766388131</c:v>
                </c:pt>
                <c:pt idx="10536">
                  <c:v>470.49379146394671</c:v>
                </c:pt>
                <c:pt idx="10537">
                  <c:v>458.20503686983869</c:v>
                </c:pt>
                <c:pt idx="10538">
                  <c:v>453.19112856337188</c:v>
                </c:pt>
                <c:pt idx="10539">
                  <c:v>462.88230464754042</c:v>
                </c:pt>
                <c:pt idx="10540">
                  <c:v>468.18080495045899</c:v>
                </c:pt>
                <c:pt idx="10541">
                  <c:v>474.84326286914359</c:v>
                </c:pt>
                <c:pt idx="10542">
                  <c:v>451.85803257154231</c:v>
                </c:pt>
                <c:pt idx="10543">
                  <c:v>460.98749086805941</c:v>
                </c:pt>
                <c:pt idx="10544">
                  <c:v>456.65091362338711</c:v>
                </c:pt>
                <c:pt idx="10545">
                  <c:v>442.4687734724543</c:v>
                </c:pt>
                <c:pt idx="10546">
                  <c:v>442.13912484248459</c:v>
                </c:pt>
                <c:pt idx="10547">
                  <c:v>409.86327902180369</c:v>
                </c:pt>
                <c:pt idx="10548">
                  <c:v>398.18922667236808</c:v>
                </c:pt>
                <c:pt idx="10549">
                  <c:v>400.48779620077528</c:v>
                </c:pt>
                <c:pt idx="10550">
                  <c:v>425.98348888650628</c:v>
                </c:pt>
                <c:pt idx="10551">
                  <c:v>417.14103781086618</c:v>
                </c:pt>
                <c:pt idx="10552">
                  <c:v>415.59489025369379</c:v>
                </c:pt>
                <c:pt idx="10553">
                  <c:v>397.47724932577529</c:v>
                </c:pt>
                <c:pt idx="10554">
                  <c:v>398.04218575297801</c:v>
                </c:pt>
                <c:pt idx="10555">
                  <c:v>389.14243037477718</c:v>
                </c:pt>
                <c:pt idx="10556">
                  <c:v>380.64824863081037</c:v>
                </c:pt>
                <c:pt idx="10557">
                  <c:v>396.91097960205559</c:v>
                </c:pt>
                <c:pt idx="10558">
                  <c:v>381.18368965922792</c:v>
                </c:pt>
                <c:pt idx="10559">
                  <c:v>389.04804464680382</c:v>
                </c:pt>
                <c:pt idx="10560">
                  <c:v>393.80006378600729</c:v>
                </c:pt>
                <c:pt idx="10561">
                  <c:v>376.63058457541729</c:v>
                </c:pt>
                <c:pt idx="10562">
                  <c:v>379.27756670858793</c:v>
                </c:pt>
                <c:pt idx="10563">
                  <c:v>389.04898233927338</c:v>
                </c:pt>
                <c:pt idx="10564">
                  <c:v>384.80639971640028</c:v>
                </c:pt>
                <c:pt idx="10565">
                  <c:v>384.63203448202529</c:v>
                </c:pt>
                <c:pt idx="10566">
                  <c:v>390.4579916095102</c:v>
                </c:pt>
                <c:pt idx="10567">
                  <c:v>416.89112775795809</c:v>
                </c:pt>
                <c:pt idx="10568">
                  <c:v>394.01084307577543</c:v>
                </c:pt>
                <c:pt idx="10569">
                  <c:v>379.67826572065411</c:v>
                </c:pt>
                <c:pt idx="10570">
                  <c:v>377.76975966880951</c:v>
                </c:pt>
                <c:pt idx="10571">
                  <c:v>355.60040027959542</c:v>
                </c:pt>
                <c:pt idx="10572">
                  <c:v>363.14322206404609</c:v>
                </c:pt>
                <c:pt idx="10573">
                  <c:v>370.68887587974689</c:v>
                </c:pt>
                <c:pt idx="10574">
                  <c:v>360.87984315779619</c:v>
                </c:pt>
                <c:pt idx="10575">
                  <c:v>362.99366151717118</c:v>
                </c:pt>
                <c:pt idx="10576">
                  <c:v>347.53979558072422</c:v>
                </c:pt>
                <c:pt idx="10577">
                  <c:v>356.40976082362761</c:v>
                </c:pt>
                <c:pt idx="10578">
                  <c:v>375.19025752321471</c:v>
                </c:pt>
                <c:pt idx="10579">
                  <c:v>362.74997255232739</c:v>
                </c:pt>
                <c:pt idx="10580">
                  <c:v>332.29499577603673</c:v>
                </c:pt>
                <c:pt idx="10581">
                  <c:v>341.83684597703478</c:v>
                </c:pt>
                <c:pt idx="10582">
                  <c:v>338.41720261481709</c:v>
                </c:pt>
                <c:pt idx="10583">
                  <c:v>328.25638268725641</c:v>
                </c:pt>
                <c:pt idx="10584">
                  <c:v>323.71638747383412</c:v>
                </c:pt>
                <c:pt idx="10585">
                  <c:v>348.00041746567399</c:v>
                </c:pt>
                <c:pt idx="10586">
                  <c:v>359.17325087974689</c:v>
                </c:pt>
                <c:pt idx="10587">
                  <c:v>328.98094323413142</c:v>
                </c:pt>
                <c:pt idx="10588">
                  <c:v>347.98635223556317</c:v>
                </c:pt>
                <c:pt idx="10589">
                  <c:v>333.87649168442402</c:v>
                </c:pt>
                <c:pt idx="10590">
                  <c:v>300.05294576466548</c:v>
                </c:pt>
                <c:pt idx="10591">
                  <c:v>328.03310789536152</c:v>
                </c:pt>
                <c:pt idx="10592">
                  <c:v>327.141211115175</c:v>
                </c:pt>
                <c:pt idx="10593">
                  <c:v>313.95762780444392</c:v>
                </c:pt>
                <c:pt idx="10594">
                  <c:v>347.20832441063902</c:v>
                </c:pt>
                <c:pt idx="10595">
                  <c:v>359.48562334921291</c:v>
                </c:pt>
                <c:pt idx="10596">
                  <c:v>332.65086912583018</c:v>
                </c:pt>
                <c:pt idx="10597">
                  <c:v>339.35462841028112</c:v>
                </c:pt>
                <c:pt idx="10598">
                  <c:v>329.2123903143937</c:v>
                </c:pt>
                <c:pt idx="10599">
                  <c:v>330.20016159919209</c:v>
                </c:pt>
                <c:pt idx="10600">
                  <c:v>329.22294987759921</c:v>
                </c:pt>
                <c:pt idx="10601">
                  <c:v>312.55393678313328</c:v>
                </c:pt>
                <c:pt idx="10602">
                  <c:v>309.61090474904051</c:v>
                </c:pt>
                <c:pt idx="10603">
                  <c:v>335.47894529770531</c:v>
                </c:pt>
                <c:pt idx="10604">
                  <c:v>324.3006987085671</c:v>
                </c:pt>
                <c:pt idx="10605">
                  <c:v>360.27150752321472</c:v>
                </c:pt>
                <c:pt idx="10606">
                  <c:v>385.20420196960112</c:v>
                </c:pt>
                <c:pt idx="10607">
                  <c:v>383.08169172280179</c:v>
                </c:pt>
                <c:pt idx="10608">
                  <c:v>347.46886630659162</c:v>
                </c:pt>
                <c:pt idx="10609">
                  <c:v>349.56285048912201</c:v>
                </c:pt>
                <c:pt idx="10610">
                  <c:v>373.28600128600732</c:v>
                </c:pt>
                <c:pt idx="10611">
                  <c:v>388.04350812905182</c:v>
                </c:pt>
                <c:pt idx="10612">
                  <c:v>426.99638208468241</c:v>
                </c:pt>
                <c:pt idx="10613">
                  <c:v>428.63276851472801</c:v>
                </c:pt>
                <c:pt idx="10614">
                  <c:v>408.66110472671852</c:v>
                </c:pt>
                <c:pt idx="10615">
                  <c:v>410.5774915417033</c:v>
                </c:pt>
                <c:pt idx="10616">
                  <c:v>381.98162795753473</c:v>
                </c:pt>
                <c:pt idx="10617">
                  <c:v>370.43220489928859</c:v>
                </c:pt>
                <c:pt idx="10618">
                  <c:v>370.76595284282172</c:v>
                </c:pt>
                <c:pt idx="10619">
                  <c:v>372.3724230505585</c:v>
                </c:pt>
                <c:pt idx="10620">
                  <c:v>373.03258203066929</c:v>
                </c:pt>
                <c:pt idx="10621">
                  <c:v>387.62079357400631</c:v>
                </c:pt>
                <c:pt idx="10622">
                  <c:v>373.17351895326021</c:v>
                </c:pt>
                <c:pt idx="10623">
                  <c:v>370.20572383180848</c:v>
                </c:pt>
                <c:pt idx="10624">
                  <c:v>373.89760567485291</c:v>
                </c:pt>
                <c:pt idx="10625">
                  <c:v>389.11525656086633</c:v>
                </c:pt>
                <c:pt idx="10626">
                  <c:v>372.11713692485301</c:v>
                </c:pt>
                <c:pt idx="10627">
                  <c:v>374.18825010986808</c:v>
                </c:pt>
                <c:pt idx="10628">
                  <c:v>372.28240342307362</c:v>
                </c:pt>
                <c:pt idx="10629">
                  <c:v>369.41413447633971</c:v>
                </c:pt>
                <c:pt idx="10630">
                  <c:v>377.38202902180382</c:v>
                </c:pt>
                <c:pt idx="10631">
                  <c:v>482.1335513755555</c:v>
                </c:pt>
                <c:pt idx="10632">
                  <c:v>381.45835958820999</c:v>
                </c:pt>
                <c:pt idx="10633">
                  <c:v>608.5056931728509</c:v>
                </c:pt>
                <c:pt idx="10634">
                  <c:v>487.69329804671457</c:v>
                </c:pt>
                <c:pt idx="10635">
                  <c:v>453.92336315926963</c:v>
                </c:pt>
                <c:pt idx="10636">
                  <c:v>426.29102319796368</c:v>
                </c:pt>
                <c:pt idx="10637">
                  <c:v>424.5983917469656</c:v>
                </c:pt>
                <c:pt idx="10638">
                  <c:v>409.19075368092768</c:v>
                </c:pt>
                <c:pt idx="10639">
                  <c:v>690.17945593212642</c:v>
                </c:pt>
                <c:pt idx="10640">
                  <c:v>575.46778503753274</c:v>
                </c:pt>
                <c:pt idx="10641">
                  <c:v>520.89109885639255</c:v>
                </c:pt>
                <c:pt idx="10642">
                  <c:v>488.87874678429029</c:v>
                </c:pt>
                <c:pt idx="10643">
                  <c:v>485.33095400801011</c:v>
                </c:pt>
                <c:pt idx="10644">
                  <c:v>467.61061805629612</c:v>
                </c:pt>
                <c:pt idx="10645">
                  <c:v>455.33134880664358</c:v>
                </c:pt>
                <c:pt idx="10646">
                  <c:v>428.3789382370262</c:v>
                </c:pt>
                <c:pt idx="10647">
                  <c:v>431.94372095186992</c:v>
                </c:pt>
                <c:pt idx="10648">
                  <c:v>414.12706927465689</c:v>
                </c:pt>
                <c:pt idx="10649">
                  <c:v>399.8714256095206</c:v>
                </c:pt>
                <c:pt idx="10650">
                  <c:v>405.20750236591158</c:v>
                </c:pt>
                <c:pt idx="10651">
                  <c:v>462.997909731351</c:v>
                </c:pt>
                <c:pt idx="10652">
                  <c:v>466.39749517346269</c:v>
                </c:pt>
                <c:pt idx="10653">
                  <c:v>461.96612856337191</c:v>
                </c:pt>
                <c:pt idx="10654">
                  <c:v>467.57902191848268</c:v>
                </c:pt>
                <c:pt idx="10655">
                  <c:v>442.47355637976767</c:v>
                </c:pt>
                <c:pt idx="10656">
                  <c:v>457.91916988191542</c:v>
                </c:pt>
                <c:pt idx="10657">
                  <c:v>511.78541182335289</c:v>
                </c:pt>
                <c:pt idx="10658">
                  <c:v>493.25549383328178</c:v>
                </c:pt>
                <c:pt idx="10659">
                  <c:v>510.44123329067111</c:v>
                </c:pt>
                <c:pt idx="10660">
                  <c:v>504.79024725125061</c:v>
                </c:pt>
                <c:pt idx="10661">
                  <c:v>476.74571471466248</c:v>
                </c:pt>
                <c:pt idx="10662">
                  <c:v>476.41384761629052</c:v>
                </c:pt>
                <c:pt idx="10663">
                  <c:v>480.08638854278757</c:v>
                </c:pt>
                <c:pt idx="10664">
                  <c:v>476.64737760102332</c:v>
                </c:pt>
                <c:pt idx="10665">
                  <c:v>488.70782280307452</c:v>
                </c:pt>
                <c:pt idx="10666">
                  <c:v>491.20480043837188</c:v>
                </c:pt>
                <c:pt idx="10667">
                  <c:v>538.57451832936522</c:v>
                </c:pt>
                <c:pt idx="10668">
                  <c:v>530.18970018378093</c:v>
                </c:pt>
                <c:pt idx="10669">
                  <c:v>614.93123236385759</c:v>
                </c:pt>
                <c:pt idx="10670">
                  <c:v>638.99545885855071</c:v>
                </c:pt>
                <c:pt idx="10671">
                  <c:v>647.27145983511321</c:v>
                </c:pt>
                <c:pt idx="10672">
                  <c:v>695.3043242175886</c:v>
                </c:pt>
                <c:pt idx="10673">
                  <c:v>706.81399218633851</c:v>
                </c:pt>
                <c:pt idx="10674">
                  <c:v>670.0424898198462</c:v>
                </c:pt>
                <c:pt idx="10675">
                  <c:v>620.3767610548955</c:v>
                </c:pt>
                <c:pt idx="10676">
                  <c:v>670.1390553031265</c:v>
                </c:pt>
                <c:pt idx="10677">
                  <c:v>636.12614716780843</c:v>
                </c:pt>
                <c:pt idx="10678">
                  <c:v>642.0791536330205</c:v>
                </c:pt>
                <c:pt idx="10679">
                  <c:v>635.33376387413409</c:v>
                </c:pt>
                <c:pt idx="10680">
                  <c:v>679.6540635289939</c:v>
                </c:pt>
                <c:pt idx="10681">
                  <c:v>705.51632051802221</c:v>
                </c:pt>
                <c:pt idx="10682">
                  <c:v>713.62503987385935</c:v>
                </c:pt>
                <c:pt idx="10683">
                  <c:v>732.25830034155626</c:v>
                </c:pt>
                <c:pt idx="10684">
                  <c:v>653.33574206167566</c:v>
                </c:pt>
                <c:pt idx="10685">
                  <c:v>642.74590923211895</c:v>
                </c:pt>
                <c:pt idx="10686">
                  <c:v>644.50311587842953</c:v>
                </c:pt>
                <c:pt idx="10687">
                  <c:v>636.77755033829317</c:v>
                </c:pt>
                <c:pt idx="10688">
                  <c:v>587.75640968486516</c:v>
                </c:pt>
                <c:pt idx="10689">
                  <c:v>594.64470281765682</c:v>
                </c:pt>
                <c:pt idx="10690">
                  <c:v>606.6721222157156</c:v>
                </c:pt>
                <c:pt idx="10691">
                  <c:v>553.70327102394094</c:v>
                </c:pt>
                <c:pt idx="10692">
                  <c:v>530.4906508783256</c:v>
                </c:pt>
                <c:pt idx="10693">
                  <c:v>489.72513943406608</c:v>
                </c:pt>
                <c:pt idx="10694">
                  <c:v>490.89821923770057</c:v>
                </c:pt>
                <c:pt idx="10695">
                  <c:v>582.00434187447127</c:v>
                </c:pt>
                <c:pt idx="10696">
                  <c:v>842.63370542252403</c:v>
                </c:pt>
                <c:pt idx="10697">
                  <c:v>788.70087541220596</c:v>
                </c:pt>
                <c:pt idx="10698">
                  <c:v>753.306004290028</c:v>
                </c:pt>
                <c:pt idx="10699">
                  <c:v>816.98831758833467</c:v>
                </c:pt>
                <c:pt idx="10700">
                  <c:v>929.2235870802059</c:v>
                </c:pt>
                <c:pt idx="10701">
                  <c:v>988.12712519457159</c:v>
                </c:pt>
                <c:pt idx="10702">
                  <c:v>1002.295256495742</c:v>
                </c:pt>
                <c:pt idx="10703">
                  <c:v>1304.0213636638659</c:v>
                </c:pt>
                <c:pt idx="10704">
                  <c:v>1098.6806445224011</c:v>
                </c:pt>
                <c:pt idx="10705">
                  <c:v>963.69618358163768</c:v>
                </c:pt>
                <c:pt idx="10706">
                  <c:v>956.02873892856758</c:v>
                </c:pt>
                <c:pt idx="10707">
                  <c:v>886.80329545874383</c:v>
                </c:pt>
                <c:pt idx="10708">
                  <c:v>882.90257299496352</c:v>
                </c:pt>
                <c:pt idx="10709">
                  <c:v>991.35378583199588</c:v>
                </c:pt>
                <c:pt idx="10710">
                  <c:v>983.31645030786285</c:v>
                </c:pt>
                <c:pt idx="10711">
                  <c:v>1042.0191066289331</c:v>
                </c:pt>
                <c:pt idx="10712">
                  <c:v>1121.328682087785</c:v>
                </c:pt>
                <c:pt idx="10713">
                  <c:v>1271.3389038811849</c:v>
                </c:pt>
                <c:pt idx="10714">
                  <c:v>1359.936187183808</c:v>
                </c:pt>
                <c:pt idx="10715">
                  <c:v>1209.8580125398989</c:v>
                </c:pt>
                <c:pt idx="10716">
                  <c:v>1157.6990201315009</c:v>
                </c:pt>
                <c:pt idx="10717">
                  <c:v>1253.175739241276</c:v>
                </c:pt>
                <c:pt idx="10718">
                  <c:v>1300.647792210762</c:v>
                </c:pt>
                <c:pt idx="10719">
                  <c:v>1387.123178986368</c:v>
                </c:pt>
                <c:pt idx="10720">
                  <c:v>1457.102410171404</c:v>
                </c:pt>
                <c:pt idx="10721">
                  <c:v>1520.86448967212</c:v>
                </c:pt>
                <c:pt idx="10722">
                  <c:v>1341.5123627408971</c:v>
                </c:pt>
                <c:pt idx="10723">
                  <c:v>1273.77858796706</c:v>
                </c:pt>
                <c:pt idx="10724">
                  <c:v>1320.0069457060681</c:v>
                </c:pt>
                <c:pt idx="10725">
                  <c:v>1322.4583328097569</c:v>
                </c:pt>
                <c:pt idx="10726">
                  <c:v>1322.8050025391631</c:v>
                </c:pt>
                <c:pt idx="10727">
                  <c:v>1423.2531726141281</c:v>
                </c:pt>
                <c:pt idx="10728">
                  <c:v>1364.9140338175901</c:v>
                </c:pt>
                <c:pt idx="10729">
                  <c:v>1366.558682640029</c:v>
                </c:pt>
                <c:pt idx="10730">
                  <c:v>1430.6453193194011</c:v>
                </c:pt>
                <c:pt idx="10731">
                  <c:v>1462.6095917551729</c:v>
                </c:pt>
                <c:pt idx="10732">
                  <c:v>1610.2707656970099</c:v>
                </c:pt>
                <c:pt idx="10733">
                  <c:v>1653.8818577147831</c:v>
                </c:pt>
                <c:pt idx="10734">
                  <c:v>1669.6833794200561</c:v>
                </c:pt>
                <c:pt idx="10735">
                  <c:v>1679.3246865702829</c:v>
                </c:pt>
                <c:pt idx="10736">
                  <c:v>1533.7139217261131</c:v>
                </c:pt>
                <c:pt idx="10737">
                  <c:v>1424.1789196592749</c:v>
                </c:pt>
                <c:pt idx="10738">
                  <c:v>1418.3744782245969</c:v>
                </c:pt>
                <c:pt idx="10739">
                  <c:v>1462.624651696211</c:v>
                </c:pt>
                <c:pt idx="10740">
                  <c:v>1501.738029640112</c:v>
                </c:pt>
                <c:pt idx="10741">
                  <c:v>1516.7401766340899</c:v>
                </c:pt>
                <c:pt idx="10742">
                  <c:v>1638.219313217226</c:v>
                </c:pt>
                <c:pt idx="10743">
                  <c:v>1489.057582730999</c:v>
                </c:pt>
                <c:pt idx="10744">
                  <c:v>1530.860805387249</c:v>
                </c:pt>
                <c:pt idx="10745">
                  <c:v>1587.510687814809</c:v>
                </c:pt>
                <c:pt idx="10746">
                  <c:v>1584.1988638563359</c:v>
                </c:pt>
                <c:pt idx="10747">
                  <c:v>1496.9694812078781</c:v>
                </c:pt>
                <c:pt idx="10748">
                  <c:v>1391.760834445749</c:v>
                </c:pt>
                <c:pt idx="10749">
                  <c:v>1318.817126202825</c:v>
                </c:pt>
                <c:pt idx="10750">
                  <c:v>1337.338932458511</c:v>
                </c:pt>
                <c:pt idx="10751">
                  <c:v>1377.616361981969</c:v>
                </c:pt>
                <c:pt idx="10752">
                  <c:v>1423.470355930124</c:v>
                </c:pt>
                <c:pt idx="10753">
                  <c:v>1431.21872468581</c:v>
                </c:pt>
                <c:pt idx="10754">
                  <c:v>1487.810519154938</c:v>
                </c:pt>
                <c:pt idx="10755">
                  <c:v>1522.311594817211</c:v>
                </c:pt>
                <c:pt idx="10756">
                  <c:v>1547.1354428584009</c:v>
                </c:pt>
                <c:pt idx="10757">
                  <c:v>1556.628635351663</c:v>
                </c:pt>
                <c:pt idx="10758">
                  <c:v>1706.9622124071279</c:v>
                </c:pt>
                <c:pt idx="10759">
                  <c:v>1632.6764726254989</c:v>
                </c:pt>
                <c:pt idx="10760">
                  <c:v>1532.1072585910069</c:v>
                </c:pt>
                <c:pt idx="10761">
                  <c:v>1460.02808313784</c:v>
                </c:pt>
                <c:pt idx="10762">
                  <c:v>1391.943612406287</c:v>
                </c:pt>
                <c:pt idx="10763">
                  <c:v>1296.463827731211</c:v>
                </c:pt>
                <c:pt idx="10764">
                  <c:v>1300.7600295767299</c:v>
                </c:pt>
                <c:pt idx="10765">
                  <c:v>1367.018546067844</c:v>
                </c:pt>
                <c:pt idx="10766">
                  <c:v>1397.2999036821891</c:v>
                </c:pt>
                <c:pt idx="10767">
                  <c:v>1369.488577000712</c:v>
                </c:pt>
                <c:pt idx="10768">
                  <c:v>1397.6148062184079</c:v>
                </c:pt>
                <c:pt idx="10769">
                  <c:v>1431.1171086925069</c:v>
                </c:pt>
                <c:pt idx="10770">
                  <c:v>1445.801034281287</c:v>
                </c:pt>
                <c:pt idx="10771">
                  <c:v>1459.409315146348</c:v>
                </c:pt>
                <c:pt idx="10772">
                  <c:v>1479.9753980721389</c:v>
                </c:pt>
                <c:pt idx="10773">
                  <c:v>1507.623527352378</c:v>
                </c:pt>
                <c:pt idx="10774">
                  <c:v>1571.6353423151049</c:v>
                </c:pt>
                <c:pt idx="10775">
                  <c:v>1462.731519098083</c:v>
                </c:pt>
                <c:pt idx="10776">
                  <c:v>1477.176528671238</c:v>
                </c:pt>
                <c:pt idx="10777">
                  <c:v>1450.396282702151</c:v>
                </c:pt>
                <c:pt idx="10778">
                  <c:v>1348.6348901634051</c:v>
                </c:pt>
                <c:pt idx="10779">
                  <c:v>1292.9005659162269</c:v>
                </c:pt>
                <c:pt idx="10780">
                  <c:v>1255.6704812013511</c:v>
                </c:pt>
                <c:pt idx="10781">
                  <c:v>1268.355531761704</c:v>
                </c:pt>
                <c:pt idx="10782">
                  <c:v>1266.3242452975451</c:v>
                </c:pt>
                <c:pt idx="10783">
                  <c:v>1228.023230827363</c:v>
                </c:pt>
                <c:pt idx="10784">
                  <c:v>1307.666723841598</c:v>
                </c:pt>
                <c:pt idx="10785">
                  <c:v>1403.8124051257121</c:v>
                </c:pt>
                <c:pt idx="10786">
                  <c:v>1398.5157259193861</c:v>
                </c:pt>
                <c:pt idx="10787">
                  <c:v>1331.0922225621171</c:v>
                </c:pt>
                <c:pt idx="10788">
                  <c:v>1311.689762202026</c:v>
                </c:pt>
                <c:pt idx="10789">
                  <c:v>1280.908951655151</c:v>
                </c:pt>
                <c:pt idx="10790">
                  <c:v>1256.4503076335029</c:v>
                </c:pt>
                <c:pt idx="10791">
                  <c:v>1406.4395856968019</c:v>
                </c:pt>
                <c:pt idx="10792">
                  <c:v>1498.182365243003</c:v>
                </c:pt>
                <c:pt idx="10793">
                  <c:v>1432.9617949414539</c:v>
                </c:pt>
                <c:pt idx="10794">
                  <c:v>1395.7038203714569</c:v>
                </c:pt>
                <c:pt idx="10795">
                  <c:v>1305.0550434804541</c:v>
                </c:pt>
                <c:pt idx="10796">
                  <c:v>1177.111912179284</c:v>
                </c:pt>
                <c:pt idx="10797">
                  <c:v>1189.560917625291</c:v>
                </c:pt>
                <c:pt idx="10798">
                  <c:v>1266.6304180386589</c:v>
                </c:pt>
                <c:pt idx="10799">
                  <c:v>1225.246522324162</c:v>
                </c:pt>
                <c:pt idx="10800">
                  <c:v>1214.8043243848931</c:v>
                </c:pt>
                <c:pt idx="10801">
                  <c:v>1303.374983346946</c:v>
                </c:pt>
                <c:pt idx="10802">
                  <c:v>1348.0012419577531</c:v>
                </c:pt>
                <c:pt idx="10803">
                  <c:v>1338.5471119644919</c:v>
                </c:pt>
                <c:pt idx="10804">
                  <c:v>1331.25811291589</c:v>
                </c:pt>
                <c:pt idx="10805">
                  <c:v>1303.5336415106931</c:v>
                </c:pt>
                <c:pt idx="10806">
                  <c:v>1342.7735132102789</c:v>
                </c:pt>
                <c:pt idx="10807">
                  <c:v>1274.6595257098591</c:v>
                </c:pt>
                <c:pt idx="10808">
                  <c:v>1243.250953800745</c:v>
                </c:pt>
                <c:pt idx="10809">
                  <c:v>1165.8599993678361</c:v>
                </c:pt>
                <c:pt idx="10810">
                  <c:v>1120.8424710333099</c:v>
                </c:pt>
                <c:pt idx="10811">
                  <c:v>1169.366775556769</c:v>
                </c:pt>
                <c:pt idx="10812">
                  <c:v>1327.826463295143</c:v>
                </c:pt>
                <c:pt idx="10813">
                  <c:v>1287.602246951014</c:v>
                </c:pt>
                <c:pt idx="10814">
                  <c:v>1348.0510527539541</c:v>
                </c:pt>
                <c:pt idx="10815">
                  <c:v>1496.3922166414609</c:v>
                </c:pt>
                <c:pt idx="10816">
                  <c:v>1378.9024483722151</c:v>
                </c:pt>
                <c:pt idx="10817">
                  <c:v>1349.333338102673</c:v>
                </c:pt>
                <c:pt idx="10818">
                  <c:v>1380.617700738708</c:v>
                </c:pt>
                <c:pt idx="10819">
                  <c:v>1424.751985634681</c:v>
                </c:pt>
                <c:pt idx="10820">
                  <c:v>1329.689353920143</c:v>
                </c:pt>
                <c:pt idx="10821">
                  <c:v>1290.2836723473249</c:v>
                </c:pt>
                <c:pt idx="10822">
                  <c:v>1245.3732734002231</c:v>
                </c:pt>
                <c:pt idx="10823">
                  <c:v>1187.6245851697231</c:v>
                </c:pt>
                <c:pt idx="10824">
                  <c:v>1176.690610752818</c:v>
                </c:pt>
                <c:pt idx="10825">
                  <c:v>1130.5394204051511</c:v>
                </c:pt>
                <c:pt idx="10826">
                  <c:v>1080.750806354022</c:v>
                </c:pt>
                <c:pt idx="10827">
                  <c:v>1061.9877403327121</c:v>
                </c:pt>
                <c:pt idx="10828">
                  <c:v>1089.6364219733359</c:v>
                </c:pt>
                <c:pt idx="10829">
                  <c:v>1102.408386115015</c:v>
                </c:pt>
                <c:pt idx="10830">
                  <c:v>1147.867348649128</c:v>
                </c:pt>
                <c:pt idx="10831">
                  <c:v>1126.502328059295</c:v>
                </c:pt>
                <c:pt idx="10832">
                  <c:v>1229.426988521727</c:v>
                </c:pt>
                <c:pt idx="10833">
                  <c:v>1182.624715921912</c:v>
                </c:pt>
                <c:pt idx="10834">
                  <c:v>1108.758507390284</c:v>
                </c:pt>
                <c:pt idx="10835">
                  <c:v>1468.634658574791</c:v>
                </c:pt>
                <c:pt idx="10836">
                  <c:v>1132.3914255799309</c:v>
                </c:pt>
                <c:pt idx="10837">
                  <c:v>1082.4968593092949</c:v>
                </c:pt>
                <c:pt idx="10838">
                  <c:v>1024.5598026118139</c:v>
                </c:pt>
                <c:pt idx="10839">
                  <c:v>1058.0180929537951</c:v>
                </c:pt>
                <c:pt idx="10840">
                  <c:v>1079.756400709859</c:v>
                </c:pt>
                <c:pt idx="10841">
                  <c:v>1133.864716595556</c:v>
                </c:pt>
                <c:pt idx="10842">
                  <c:v>983.14155036998432</c:v>
                </c:pt>
                <c:pt idx="10843">
                  <c:v>918.02214006064344</c:v>
                </c:pt>
                <c:pt idx="10844">
                  <c:v>861.44950613270407</c:v>
                </c:pt>
                <c:pt idx="10845">
                  <c:v>836.82787623567788</c:v>
                </c:pt>
                <c:pt idx="10846">
                  <c:v>865.77003338021927</c:v>
                </c:pt>
                <c:pt idx="10847">
                  <c:v>881.71584267604135</c:v>
                </c:pt>
                <c:pt idx="10848">
                  <c:v>940.21739346055426</c:v>
                </c:pt>
                <c:pt idx="10849">
                  <c:v>835.28443976909614</c:v>
                </c:pt>
                <c:pt idx="10850">
                  <c:v>823.68843516077413</c:v>
                </c:pt>
                <c:pt idx="10851">
                  <c:v>824.58454384791617</c:v>
                </c:pt>
                <c:pt idx="10852">
                  <c:v>850.2218904597969</c:v>
                </c:pt>
                <c:pt idx="10853">
                  <c:v>820.04842003116244</c:v>
                </c:pt>
                <c:pt idx="10854">
                  <c:v>854.43464407734223</c:v>
                </c:pt>
                <c:pt idx="10855">
                  <c:v>798.28112636034052</c:v>
                </c:pt>
                <c:pt idx="10856">
                  <c:v>701.92786466675534</c:v>
                </c:pt>
                <c:pt idx="10857">
                  <c:v>714.19224808509239</c:v>
                </c:pt>
                <c:pt idx="10858">
                  <c:v>687.7223655612969</c:v>
                </c:pt>
                <c:pt idx="10859">
                  <c:v>612.9821449937856</c:v>
                </c:pt>
                <c:pt idx="10860">
                  <c:v>530.51367735596182</c:v>
                </c:pt>
                <c:pt idx="10861">
                  <c:v>486.83507547632928</c:v>
                </c:pt>
                <c:pt idx="10862">
                  <c:v>509.11966378032167</c:v>
                </c:pt>
                <c:pt idx="10863">
                  <c:v>506.960924027121</c:v>
                </c:pt>
                <c:pt idx="10864">
                  <c:v>471.37509156828958</c:v>
                </c:pt>
                <c:pt idx="10865">
                  <c:v>507.14576032113229</c:v>
                </c:pt>
                <c:pt idx="10866">
                  <c:v>470.05547358248282</c:v>
                </c:pt>
                <c:pt idx="10867">
                  <c:v>511.71226968760402</c:v>
                </c:pt>
                <c:pt idx="10868">
                  <c:v>483.20913023163621</c:v>
                </c:pt>
                <c:pt idx="10869">
                  <c:v>470.79856890066839</c:v>
                </c:pt>
                <c:pt idx="10870">
                  <c:v>442.78348101004337</c:v>
                </c:pt>
                <c:pt idx="10871">
                  <c:v>414.03300364923649</c:v>
                </c:pt>
                <c:pt idx="10872">
                  <c:v>435.2148729965453</c:v>
                </c:pt>
                <c:pt idx="10873">
                  <c:v>436.85174176644489</c:v>
                </c:pt>
                <c:pt idx="10874">
                  <c:v>526.39436936804896</c:v>
                </c:pt>
                <c:pt idx="10875">
                  <c:v>503.04637822491833</c:v>
                </c:pt>
                <c:pt idx="10876">
                  <c:v>499.09791133180852</c:v>
                </c:pt>
                <c:pt idx="10877">
                  <c:v>438.00363016382943</c:v>
                </c:pt>
                <c:pt idx="10878">
                  <c:v>363.62540766451411</c:v>
                </c:pt>
                <c:pt idx="10879">
                  <c:v>349.37285141593549</c:v>
                </c:pt>
                <c:pt idx="10880">
                  <c:v>342.55803384776021</c:v>
                </c:pt>
                <c:pt idx="10881">
                  <c:v>340.18541068332939</c:v>
                </c:pt>
                <c:pt idx="10882">
                  <c:v>338.17323577529999</c:v>
                </c:pt>
                <c:pt idx="10883">
                  <c:v>351.49201340064758</c:v>
                </c:pt>
                <c:pt idx="10884">
                  <c:v>307.47672618082379</c:v>
                </c:pt>
                <c:pt idx="10885">
                  <c:v>311.55142325397901</c:v>
                </c:pt>
                <c:pt idx="10886">
                  <c:v>292.32000733458892</c:v>
                </c:pt>
                <c:pt idx="10887">
                  <c:v>275.52774932251219</c:v>
                </c:pt>
                <c:pt idx="10888">
                  <c:v>275.60985927492129</c:v>
                </c:pt>
                <c:pt idx="10889">
                  <c:v>282.04050165346962</c:v>
                </c:pt>
                <c:pt idx="10890">
                  <c:v>274.51803300681149</c:v>
                </c:pt>
                <c:pt idx="10891">
                  <c:v>372.8875742252763</c:v>
                </c:pt>
                <c:pt idx="10892">
                  <c:v>431.13359859285288</c:v>
                </c:pt>
                <c:pt idx="10893">
                  <c:v>344.0340189248322</c:v>
                </c:pt>
                <c:pt idx="10894">
                  <c:v>318.11408628632358</c:v>
                </c:pt>
                <c:pt idx="10895">
                  <c:v>315.24877786372241</c:v>
                </c:pt>
                <c:pt idx="10896">
                  <c:v>297.00625354589482</c:v>
                </c:pt>
                <c:pt idx="10897">
                  <c:v>360.72991800044122</c:v>
                </c:pt>
                <c:pt idx="10898">
                  <c:v>345.31169836300649</c:v>
                </c:pt>
                <c:pt idx="10899">
                  <c:v>323.53621104410502</c:v>
                </c:pt>
                <c:pt idx="10900">
                  <c:v>293.22424815347989</c:v>
                </c:pt>
                <c:pt idx="10901">
                  <c:v>313.12915891556707</c:v>
                </c:pt>
                <c:pt idx="10902">
                  <c:v>329.64679566985211</c:v>
                </c:pt>
                <c:pt idx="10903">
                  <c:v>325.7200555246049</c:v>
                </c:pt>
                <c:pt idx="10904">
                  <c:v>379.49335264893062</c:v>
                </c:pt>
                <c:pt idx="10905">
                  <c:v>374.74437803955561</c:v>
                </c:pt>
                <c:pt idx="10906">
                  <c:v>400.50485167236809</c:v>
                </c:pt>
                <c:pt idx="10907">
                  <c:v>341.59365894399508</c:v>
                </c:pt>
                <c:pt idx="10908">
                  <c:v>349.54231890066842</c:v>
                </c:pt>
                <c:pt idx="10909">
                  <c:v>371.47754743050729</c:v>
                </c:pt>
                <c:pt idx="10910">
                  <c:v>360.05534508960022</c:v>
                </c:pt>
                <c:pt idx="10911">
                  <c:v>383.45188905623371</c:v>
                </c:pt>
                <c:pt idx="10912">
                  <c:v>384.84662107895531</c:v>
                </c:pt>
                <c:pt idx="10913">
                  <c:v>376.87973698697419</c:v>
                </c:pt>
                <c:pt idx="10914">
                  <c:v>368.45840455657083</c:v>
                </c:pt>
                <c:pt idx="10915">
                  <c:v>358.88528492055758</c:v>
                </c:pt>
                <c:pt idx="10916">
                  <c:v>333.25770746920148</c:v>
                </c:pt>
                <c:pt idx="10917">
                  <c:v>308.37857699476592</c:v>
                </c:pt>
                <c:pt idx="10918">
                  <c:v>308.12391165989192</c:v>
                </c:pt>
                <c:pt idx="10919">
                  <c:v>303.23640491308231</c:v>
                </c:pt>
                <c:pt idx="10920">
                  <c:v>301.33038459773951</c:v>
                </c:pt>
                <c:pt idx="10921">
                  <c:v>286.3812296130065</c:v>
                </c:pt>
                <c:pt idx="10922">
                  <c:v>286.41100754127262</c:v>
                </c:pt>
                <c:pt idx="10923">
                  <c:v>305.92959387081902</c:v>
                </c:pt>
                <c:pt idx="10924">
                  <c:v>285.01821739886822</c:v>
                </c:pt>
                <c:pt idx="10925">
                  <c:v>289.29231407855571</c:v>
                </c:pt>
                <c:pt idx="10926">
                  <c:v>288.62670353452347</c:v>
                </c:pt>
                <c:pt idx="10927">
                  <c:v>269.30644580404442</c:v>
                </c:pt>
                <c:pt idx="10928">
                  <c:v>296.62356407855572</c:v>
                </c:pt>
                <c:pt idx="10929">
                  <c:v>283.0145629986514</c:v>
                </c:pt>
                <c:pt idx="10930">
                  <c:v>276.18036162719972</c:v>
                </c:pt>
                <c:pt idx="10931">
                  <c:v>277.18789786335412</c:v>
                </c:pt>
                <c:pt idx="10932">
                  <c:v>277.06135254943263</c:v>
                </c:pt>
                <c:pt idx="10933">
                  <c:v>273.36306153380758</c:v>
                </c:pt>
                <c:pt idx="10934">
                  <c:v>275.66383282571297</c:v>
                </c:pt>
                <c:pt idx="10935">
                  <c:v>252.24833583742131</c:v>
                </c:pt>
                <c:pt idx="10936">
                  <c:v>251.81399970745159</c:v>
                </c:pt>
                <c:pt idx="10937">
                  <c:v>249.14565029054631</c:v>
                </c:pt>
                <c:pt idx="10938">
                  <c:v>262.35568350788532</c:v>
                </c:pt>
                <c:pt idx="10939">
                  <c:v>256.28779795816752</c:v>
                </c:pt>
                <c:pt idx="10940">
                  <c:v>262.48429678913533</c:v>
                </c:pt>
                <c:pt idx="10941">
                  <c:v>248.46907558351501</c:v>
                </c:pt>
                <c:pt idx="10942">
                  <c:v>259.06744658813722</c:v>
                </c:pt>
                <c:pt idx="10943">
                  <c:v>247.6969419869223</c:v>
                </c:pt>
                <c:pt idx="10944">
                  <c:v>250.99203973940709</c:v>
                </c:pt>
                <c:pt idx="10945">
                  <c:v>234.65784382817699</c:v>
                </c:pt>
                <c:pt idx="10946">
                  <c:v>232.28654753769311</c:v>
                </c:pt>
                <c:pt idx="10947">
                  <c:v>241.1053702987063</c:v>
                </c:pt>
                <c:pt idx="10948">
                  <c:v>216.5483865902433</c:v>
                </c:pt>
                <c:pt idx="10949">
                  <c:v>234.0259979325823</c:v>
                </c:pt>
                <c:pt idx="10950">
                  <c:v>243.38081200076789</c:v>
                </c:pt>
                <c:pt idx="10951">
                  <c:v>253.64406337648381</c:v>
                </c:pt>
                <c:pt idx="10952">
                  <c:v>255.8268659183891</c:v>
                </c:pt>
                <c:pt idx="10953">
                  <c:v>245.99649530581331</c:v>
                </c:pt>
                <c:pt idx="10954">
                  <c:v>239.46110487328301</c:v>
                </c:pt>
                <c:pt idx="10955">
                  <c:v>252.20893105937199</c:v>
                </c:pt>
                <c:pt idx="10956">
                  <c:v>238.2107775323758</c:v>
                </c:pt>
                <c:pt idx="10957">
                  <c:v>193.496160893857</c:v>
                </c:pt>
                <c:pt idx="10958">
                  <c:v>210.04343053555581</c:v>
                </c:pt>
                <c:pt idx="10959">
                  <c:v>219.241550171569</c:v>
                </c:pt>
                <c:pt idx="10960">
                  <c:v>244.60468622378201</c:v>
                </c:pt>
                <c:pt idx="10961">
                  <c:v>191.8233220195624</c:v>
                </c:pt>
                <c:pt idx="10962">
                  <c:v>222.8454320075065</c:v>
                </c:pt>
                <c:pt idx="10963">
                  <c:v>267.43222882180669</c:v>
                </c:pt>
                <c:pt idx="10964">
                  <c:v>272.32882755796112</c:v>
                </c:pt>
                <c:pt idx="10965">
                  <c:v>278.08235265988151</c:v>
                </c:pt>
                <c:pt idx="10966">
                  <c:v>288.89345061904999</c:v>
                </c:pt>
                <c:pt idx="10967">
                  <c:v>287.73308460058217</c:v>
                </c:pt>
                <c:pt idx="10968">
                  <c:v>308.67774595429239</c:v>
                </c:pt>
                <c:pt idx="10969">
                  <c:v>307.95116899832459</c:v>
                </c:pt>
                <c:pt idx="10970">
                  <c:v>299.72356440279532</c:v>
                </c:pt>
                <c:pt idx="10971">
                  <c:v>299.67125502495247</c:v>
                </c:pt>
                <c:pt idx="10972">
                  <c:v>290.5336456428455</c:v>
                </c:pt>
                <c:pt idx="10973">
                  <c:v>264.99505295142887</c:v>
                </c:pt>
                <c:pt idx="10974">
                  <c:v>283.1519467128</c:v>
                </c:pt>
                <c:pt idx="10975">
                  <c:v>286.64526721776969</c:v>
                </c:pt>
                <c:pt idx="10976">
                  <c:v>281.47356359738149</c:v>
                </c:pt>
                <c:pt idx="10977">
                  <c:v>299.45632132786062</c:v>
                </c:pt>
                <c:pt idx="10978">
                  <c:v>300.5383570757337</c:v>
                </c:pt>
                <c:pt idx="10979">
                  <c:v>293.65398207573372</c:v>
                </c:pt>
                <c:pt idx="10980">
                  <c:v>271.47830940242687</c:v>
                </c:pt>
                <c:pt idx="10981">
                  <c:v>272.14373411087962</c:v>
                </c:pt>
                <c:pt idx="10982">
                  <c:v>273.67957395462957</c:v>
                </c:pt>
                <c:pt idx="10983">
                  <c:v>267.51260666236641</c:v>
                </c:pt>
                <c:pt idx="10984">
                  <c:v>280.2663410515803</c:v>
                </c:pt>
                <c:pt idx="10985">
                  <c:v>312.53955465138432</c:v>
                </c:pt>
                <c:pt idx="10986">
                  <c:v>298.60780737438802</c:v>
                </c:pt>
                <c:pt idx="10987">
                  <c:v>288.3940555103909</c:v>
                </c:pt>
                <c:pt idx="10988">
                  <c:v>272.20333381648942</c:v>
                </c:pt>
                <c:pt idx="10989">
                  <c:v>279.09131213964469</c:v>
                </c:pt>
                <c:pt idx="10990">
                  <c:v>280.33018430619211</c:v>
                </c:pt>
                <c:pt idx="10991">
                  <c:v>279.40029201677157</c:v>
                </c:pt>
                <c:pt idx="10992">
                  <c:v>293.71486175186249</c:v>
                </c:pt>
                <c:pt idx="10993">
                  <c:v>289.33948606400457</c:v>
                </c:pt>
                <c:pt idx="10994">
                  <c:v>304.02201459100081</c:v>
                </c:pt>
                <c:pt idx="10995">
                  <c:v>303.82587924085959</c:v>
                </c:pt>
                <c:pt idx="10996">
                  <c:v>299.81767386692309</c:v>
                </c:pt>
                <c:pt idx="10997">
                  <c:v>309.46709017835963</c:v>
                </c:pt>
                <c:pt idx="10998">
                  <c:v>316.6742063964042</c:v>
                </c:pt>
                <c:pt idx="10999">
                  <c:v>339.87907330941363</c:v>
                </c:pt>
                <c:pt idx="11000">
                  <c:v>392.06206537935782</c:v>
                </c:pt>
                <c:pt idx="11001">
                  <c:v>315.74023695854618</c:v>
                </c:pt>
                <c:pt idx="11002">
                  <c:v>366.50993268441363</c:v>
                </c:pt>
                <c:pt idx="11003">
                  <c:v>339.82657536588039</c:v>
                </c:pt>
                <c:pt idx="11004">
                  <c:v>334.25759118335009</c:v>
                </c:pt>
                <c:pt idx="11005">
                  <c:v>329.47605592375828</c:v>
                </c:pt>
                <c:pt idx="11006">
                  <c:v>381.66379492840127</c:v>
                </c:pt>
                <c:pt idx="11007">
                  <c:v>369.67066347029618</c:v>
                </c:pt>
                <c:pt idx="11008">
                  <c:v>361.31643309067402</c:v>
                </c:pt>
                <c:pt idx="11009">
                  <c:v>341.29213258391462</c:v>
                </c:pt>
                <c:pt idx="11010">
                  <c:v>353.48178600046202</c:v>
                </c:pt>
                <c:pt idx="11011">
                  <c:v>368.93947867908588</c:v>
                </c:pt>
                <c:pt idx="11012">
                  <c:v>347.00982828135398</c:v>
                </c:pt>
                <c:pt idx="11013">
                  <c:v>282.75141056577348</c:v>
                </c:pt>
                <c:pt idx="11014">
                  <c:v>333.21135367908602</c:v>
                </c:pt>
                <c:pt idx="11015">
                  <c:v>373.80079990034159</c:v>
                </c:pt>
                <c:pt idx="11016">
                  <c:v>357.35629177781612</c:v>
                </c:pt>
                <c:pt idx="11017">
                  <c:v>342.1482515178559</c:v>
                </c:pt>
                <c:pt idx="11018">
                  <c:v>354.9674920480424</c:v>
                </c:pt>
                <c:pt idx="11019">
                  <c:v>358.52028970713519</c:v>
                </c:pt>
                <c:pt idx="11020">
                  <c:v>380.63259712474598</c:v>
                </c:pt>
                <c:pt idx="11021">
                  <c:v>373.25393999441837</c:v>
                </c:pt>
                <c:pt idx="11022">
                  <c:v>376.18876986585963</c:v>
                </c:pt>
                <c:pt idx="11023">
                  <c:v>377.21603587579909</c:v>
                </c:pt>
                <c:pt idx="11024">
                  <c:v>356.31084258423101</c:v>
                </c:pt>
                <c:pt idx="11025">
                  <c:v>371.15956903628211</c:v>
                </c:pt>
                <c:pt idx="11026">
                  <c:v>400.09010107037489</c:v>
                </c:pt>
                <c:pt idx="11027">
                  <c:v>516.12815039715133</c:v>
                </c:pt>
                <c:pt idx="11028">
                  <c:v>480.63950935878381</c:v>
                </c:pt>
                <c:pt idx="11029">
                  <c:v>440.58097278417603</c:v>
                </c:pt>
                <c:pt idx="11030">
                  <c:v>397.86816776532942</c:v>
                </c:pt>
                <c:pt idx="11031">
                  <c:v>391.8985732312367</c:v>
                </c:pt>
                <c:pt idx="11032">
                  <c:v>351.37574302844882</c:v>
                </c:pt>
                <c:pt idx="11033">
                  <c:v>344.05688541410422</c:v>
                </c:pt>
                <c:pt idx="11034">
                  <c:v>349.57818395352461</c:v>
                </c:pt>
                <c:pt idx="11035">
                  <c:v>361.27069285303588</c:v>
                </c:pt>
                <c:pt idx="11036">
                  <c:v>354.16714783492603</c:v>
                </c:pt>
                <c:pt idx="11037">
                  <c:v>358.31724645352449</c:v>
                </c:pt>
                <c:pt idx="11038">
                  <c:v>363.1240819098503</c:v>
                </c:pt>
                <c:pt idx="11039">
                  <c:v>341.52698220424043</c:v>
                </c:pt>
                <c:pt idx="11040">
                  <c:v>346.21506316269313</c:v>
                </c:pt>
                <c:pt idx="11041">
                  <c:v>403.75839475541079</c:v>
                </c:pt>
                <c:pt idx="11042">
                  <c:v>621.26672783755646</c:v>
                </c:pt>
                <c:pt idx="11043">
                  <c:v>489.15927688331601</c:v>
                </c:pt>
                <c:pt idx="11044">
                  <c:v>454.13295097171749</c:v>
                </c:pt>
                <c:pt idx="11045">
                  <c:v>478.15157793905661</c:v>
                </c:pt>
                <c:pt idx="11046">
                  <c:v>483.16188966917781</c:v>
                </c:pt>
                <c:pt idx="11047">
                  <c:v>502.56900411945998</c:v>
                </c:pt>
                <c:pt idx="11048">
                  <c:v>543.62292338190491</c:v>
                </c:pt>
                <c:pt idx="11049">
                  <c:v>482.5512464245158</c:v>
                </c:pt>
                <c:pt idx="11050">
                  <c:v>523.98125901648655</c:v>
                </c:pt>
                <c:pt idx="11051">
                  <c:v>516.69964874694483</c:v>
                </c:pt>
                <c:pt idx="11052">
                  <c:v>554.29028178034241</c:v>
                </c:pt>
                <c:pt idx="11053">
                  <c:v>655.36539807656402</c:v>
                </c:pt>
                <c:pt idx="11054">
                  <c:v>675.25488557372125</c:v>
                </c:pt>
                <c:pt idx="11055">
                  <c:v>831.77549137708093</c:v>
                </c:pt>
                <c:pt idx="11056">
                  <c:v>899.36386883980811</c:v>
                </c:pt>
                <c:pt idx="11057">
                  <c:v>892.3586831004634</c:v>
                </c:pt>
                <c:pt idx="11058">
                  <c:v>889.62844403512065</c:v>
                </c:pt>
                <c:pt idx="11059">
                  <c:v>850.13482654470204</c:v>
                </c:pt>
                <c:pt idx="11060">
                  <c:v>908.81895740407708</c:v>
                </c:pt>
                <c:pt idx="11061">
                  <c:v>820.79375550170221</c:v>
                </c:pt>
                <c:pt idx="11062">
                  <c:v>898.63575524142561</c:v>
                </c:pt>
                <c:pt idx="11063">
                  <c:v>947.26985333947096</c:v>
                </c:pt>
                <c:pt idx="11064">
                  <c:v>916.92064599108846</c:v>
                </c:pt>
                <c:pt idx="11065">
                  <c:v>930.62195889024179</c:v>
                </c:pt>
                <c:pt idx="11066">
                  <c:v>910.9920182538707</c:v>
                </c:pt>
                <c:pt idx="11067">
                  <c:v>847.57756351804301</c:v>
                </c:pt>
                <c:pt idx="11068">
                  <c:v>843.91424532270969</c:v>
                </c:pt>
                <c:pt idx="11069">
                  <c:v>904.41740469486672</c:v>
                </c:pt>
                <c:pt idx="11070">
                  <c:v>911.96632405354683</c:v>
                </c:pt>
                <c:pt idx="11071">
                  <c:v>918.8243882463953</c:v>
                </c:pt>
                <c:pt idx="11072">
                  <c:v>1038.436392099052</c:v>
                </c:pt>
                <c:pt idx="11073">
                  <c:v>1135.1588207563971</c:v>
                </c:pt>
                <c:pt idx="11074">
                  <c:v>1562.3603468337189</c:v>
                </c:pt>
                <c:pt idx="11075">
                  <c:v>1285.566799677702</c:v>
                </c:pt>
                <c:pt idx="11076">
                  <c:v>1212.6853561225939</c:v>
                </c:pt>
                <c:pt idx="11077">
                  <c:v>1215.7206223928099</c:v>
                </c:pt>
                <c:pt idx="11078">
                  <c:v>1057.9378779886449</c:v>
                </c:pt>
                <c:pt idx="11079">
                  <c:v>1186.7599086360719</c:v>
                </c:pt>
                <c:pt idx="11080">
                  <c:v>1270.548215429787</c:v>
                </c:pt>
                <c:pt idx="11081">
                  <c:v>1097.484258284825</c:v>
                </c:pt>
                <c:pt idx="11082">
                  <c:v>1054.4541441768399</c:v>
                </c:pt>
                <c:pt idx="11083">
                  <c:v>1042.0296253870411</c:v>
                </c:pt>
                <c:pt idx="11084">
                  <c:v>976.29954211568895</c:v>
                </c:pt>
                <c:pt idx="11085">
                  <c:v>1035.7357308273631</c:v>
                </c:pt>
                <c:pt idx="11086">
                  <c:v>1061.6622833692691</c:v>
                </c:pt>
                <c:pt idx="11087">
                  <c:v>1007.660519448068</c:v>
                </c:pt>
                <c:pt idx="11088">
                  <c:v>1081.5985451558249</c:v>
                </c:pt>
                <c:pt idx="11089">
                  <c:v>1063.6010657456591</c:v>
                </c:pt>
                <c:pt idx="11090">
                  <c:v>1062.0522181856429</c:v>
                </c:pt>
                <c:pt idx="11091">
                  <c:v>1132.729332899466</c:v>
                </c:pt>
                <c:pt idx="11092">
                  <c:v>1143.564380091598</c:v>
                </c:pt>
                <c:pt idx="11093">
                  <c:v>1132.8513903668249</c:v>
                </c:pt>
                <c:pt idx="11094">
                  <c:v>1199.146503223757</c:v>
                </c:pt>
                <c:pt idx="11095">
                  <c:v>1158.6865427674311</c:v>
                </c:pt>
                <c:pt idx="11096">
                  <c:v>1110.441693486139</c:v>
                </c:pt>
                <c:pt idx="11097">
                  <c:v>1051.2939349147121</c:v>
                </c:pt>
                <c:pt idx="11098">
                  <c:v>1047.8220030531891</c:v>
                </c:pt>
                <c:pt idx="11099">
                  <c:v>1080.3758694708099</c:v>
                </c:pt>
                <c:pt idx="11100">
                  <c:v>1067.0247819257449</c:v>
                </c:pt>
                <c:pt idx="11101">
                  <c:v>1170.486982220556</c:v>
                </c:pt>
                <c:pt idx="11102">
                  <c:v>1142.0652964243559</c:v>
                </c:pt>
                <c:pt idx="11103">
                  <c:v>1117.006362802178</c:v>
                </c:pt>
                <c:pt idx="11104">
                  <c:v>1143.3979046161089</c:v>
                </c:pt>
                <c:pt idx="11105">
                  <c:v>1045.3913972957339</c:v>
                </c:pt>
                <c:pt idx="11106">
                  <c:v>1105.6742396700181</c:v>
                </c:pt>
                <c:pt idx="11107">
                  <c:v>1056.5698949292421</c:v>
                </c:pt>
                <c:pt idx="11108">
                  <c:v>1109.285829445962</c:v>
                </c:pt>
                <c:pt idx="11109">
                  <c:v>1346.305434921238</c:v>
                </c:pt>
                <c:pt idx="11110">
                  <c:v>1190.0524067617041</c:v>
                </c:pt>
                <c:pt idx="11111">
                  <c:v>1171.123679276234</c:v>
                </c:pt>
                <c:pt idx="11112">
                  <c:v>1222.354262230454</c:v>
                </c:pt>
                <c:pt idx="11113">
                  <c:v>1316.7378103739841</c:v>
                </c:pt>
                <c:pt idx="11114">
                  <c:v>1485.3250068194011</c:v>
                </c:pt>
                <c:pt idx="11115">
                  <c:v>1414.0607917263251</c:v>
                </c:pt>
                <c:pt idx="11116">
                  <c:v>1365.9300120160819</c:v>
                </c:pt>
                <c:pt idx="11117">
                  <c:v>1510.779156247678</c:v>
                </c:pt>
                <c:pt idx="11118">
                  <c:v>1558.977612701518</c:v>
                </c:pt>
                <c:pt idx="11119">
                  <c:v>1662.1555688950821</c:v>
                </c:pt>
                <c:pt idx="11120">
                  <c:v>1603.6622328044909</c:v>
                </c:pt>
                <c:pt idx="11121">
                  <c:v>1515.1884384031689</c:v>
                </c:pt>
                <c:pt idx="11122">
                  <c:v>1451.6258161655519</c:v>
                </c:pt>
                <c:pt idx="11123">
                  <c:v>1419.0836845647259</c:v>
                </c:pt>
                <c:pt idx="11124">
                  <c:v>1542.3102223367951</c:v>
                </c:pt>
                <c:pt idx="11125">
                  <c:v>1616.3422421851781</c:v>
                </c:pt>
                <c:pt idx="11126">
                  <c:v>1530.704227397862</c:v>
                </c:pt>
                <c:pt idx="11127">
                  <c:v>1487.935877980957</c:v>
                </c:pt>
                <c:pt idx="11128">
                  <c:v>1505.4407209610779</c:v>
                </c:pt>
                <c:pt idx="11129">
                  <c:v>1638.525941624825</c:v>
                </c:pt>
                <c:pt idx="11130">
                  <c:v>1803.9764814746809</c:v>
                </c:pt>
                <c:pt idx="11131">
                  <c:v>1830.2874952712191</c:v>
                </c:pt>
                <c:pt idx="11132">
                  <c:v>1757.993672824075</c:v>
                </c:pt>
                <c:pt idx="11133">
                  <c:v>1792.532286875203</c:v>
                </c:pt>
                <c:pt idx="11134">
                  <c:v>1731.4328373108931</c:v>
                </c:pt>
                <c:pt idx="11135">
                  <c:v>1696.135356457203</c:v>
                </c:pt>
                <c:pt idx="11136">
                  <c:v>1737.582775156453</c:v>
                </c:pt>
                <c:pt idx="11137">
                  <c:v>1814.788865345764</c:v>
                </c:pt>
                <c:pt idx="11138">
                  <c:v>1881.865169897651</c:v>
                </c:pt>
              </c:numCache>
            </c:numRef>
          </c:val>
          <c:smooth val="0"/>
          <c:extLst>
            <c:ext xmlns:c16="http://schemas.microsoft.com/office/drawing/2014/chart" uri="{C3380CC4-5D6E-409C-BE32-E72D297353CC}">
              <c16:uniqueId val="{00000000-34F3-43EC-A80C-6E9A6F74F1EE}"/>
            </c:ext>
          </c:extLst>
        </c:ser>
        <c:ser>
          <c:idx val="1"/>
          <c:order val="1"/>
          <c:tx>
            <c:v>Predicted Discharge</c:v>
          </c:tx>
          <c:spPr>
            <a:ln w="28575" cap="rnd">
              <a:solidFill>
                <a:schemeClr val="accent2"/>
              </a:solidFill>
              <a:round/>
            </a:ln>
            <a:effectLst/>
          </c:spPr>
          <c:marker>
            <c:symbol val="none"/>
          </c:marker>
          <c:cat>
            <c:numRef>
              <c:f>Sheet1!$A$2:$A$11140</c:f>
              <c:numCache>
                <c:formatCode>m/d/yyyy</c:formatCode>
                <c:ptCount val="11139"/>
                <c:pt idx="0">
                  <c:v>29952</c:v>
                </c:pt>
                <c:pt idx="1">
                  <c:v>29953</c:v>
                </c:pt>
                <c:pt idx="2">
                  <c:v>29954</c:v>
                </c:pt>
                <c:pt idx="3">
                  <c:v>29955</c:v>
                </c:pt>
                <c:pt idx="4">
                  <c:v>29956</c:v>
                </c:pt>
                <c:pt idx="5">
                  <c:v>29957</c:v>
                </c:pt>
                <c:pt idx="6">
                  <c:v>29958</c:v>
                </c:pt>
                <c:pt idx="7">
                  <c:v>29959</c:v>
                </c:pt>
                <c:pt idx="8">
                  <c:v>29960</c:v>
                </c:pt>
                <c:pt idx="9">
                  <c:v>29961</c:v>
                </c:pt>
                <c:pt idx="10">
                  <c:v>29962</c:v>
                </c:pt>
                <c:pt idx="11">
                  <c:v>29963</c:v>
                </c:pt>
                <c:pt idx="12">
                  <c:v>29964</c:v>
                </c:pt>
                <c:pt idx="13">
                  <c:v>29965</c:v>
                </c:pt>
                <c:pt idx="14">
                  <c:v>29966</c:v>
                </c:pt>
                <c:pt idx="15">
                  <c:v>29967</c:v>
                </c:pt>
                <c:pt idx="16">
                  <c:v>29968</c:v>
                </c:pt>
                <c:pt idx="17">
                  <c:v>29969</c:v>
                </c:pt>
                <c:pt idx="18">
                  <c:v>29970</c:v>
                </c:pt>
                <c:pt idx="19">
                  <c:v>29971</c:v>
                </c:pt>
                <c:pt idx="20">
                  <c:v>29972</c:v>
                </c:pt>
                <c:pt idx="21">
                  <c:v>29973</c:v>
                </c:pt>
                <c:pt idx="22">
                  <c:v>29974</c:v>
                </c:pt>
                <c:pt idx="23">
                  <c:v>29975</c:v>
                </c:pt>
                <c:pt idx="24">
                  <c:v>29976</c:v>
                </c:pt>
                <c:pt idx="25">
                  <c:v>29977</c:v>
                </c:pt>
                <c:pt idx="26">
                  <c:v>29978</c:v>
                </c:pt>
                <c:pt idx="27">
                  <c:v>29979</c:v>
                </c:pt>
                <c:pt idx="28">
                  <c:v>29980</c:v>
                </c:pt>
                <c:pt idx="29">
                  <c:v>29981</c:v>
                </c:pt>
                <c:pt idx="30">
                  <c:v>29982</c:v>
                </c:pt>
                <c:pt idx="31">
                  <c:v>29983</c:v>
                </c:pt>
                <c:pt idx="32">
                  <c:v>29984</c:v>
                </c:pt>
                <c:pt idx="33">
                  <c:v>29985</c:v>
                </c:pt>
                <c:pt idx="34">
                  <c:v>29986</c:v>
                </c:pt>
                <c:pt idx="35">
                  <c:v>29987</c:v>
                </c:pt>
                <c:pt idx="36">
                  <c:v>29988</c:v>
                </c:pt>
                <c:pt idx="37">
                  <c:v>29989</c:v>
                </c:pt>
                <c:pt idx="38">
                  <c:v>29990</c:v>
                </c:pt>
                <c:pt idx="39">
                  <c:v>29991</c:v>
                </c:pt>
                <c:pt idx="40">
                  <c:v>29992</c:v>
                </c:pt>
                <c:pt idx="41">
                  <c:v>29993</c:v>
                </c:pt>
                <c:pt idx="42">
                  <c:v>29994</c:v>
                </c:pt>
                <c:pt idx="43">
                  <c:v>29995</c:v>
                </c:pt>
                <c:pt idx="44">
                  <c:v>29996</c:v>
                </c:pt>
                <c:pt idx="45">
                  <c:v>29997</c:v>
                </c:pt>
                <c:pt idx="46">
                  <c:v>29998</c:v>
                </c:pt>
                <c:pt idx="47">
                  <c:v>29999</c:v>
                </c:pt>
                <c:pt idx="48">
                  <c:v>30000</c:v>
                </c:pt>
                <c:pt idx="49">
                  <c:v>30001</c:v>
                </c:pt>
                <c:pt idx="50">
                  <c:v>30002</c:v>
                </c:pt>
                <c:pt idx="51">
                  <c:v>30003</c:v>
                </c:pt>
                <c:pt idx="52">
                  <c:v>30004</c:v>
                </c:pt>
                <c:pt idx="53">
                  <c:v>30005</c:v>
                </c:pt>
                <c:pt idx="54">
                  <c:v>30006</c:v>
                </c:pt>
                <c:pt idx="55">
                  <c:v>30007</c:v>
                </c:pt>
                <c:pt idx="56">
                  <c:v>30008</c:v>
                </c:pt>
                <c:pt idx="57">
                  <c:v>30009</c:v>
                </c:pt>
                <c:pt idx="58">
                  <c:v>30010</c:v>
                </c:pt>
                <c:pt idx="59">
                  <c:v>30011</c:v>
                </c:pt>
                <c:pt idx="60">
                  <c:v>30012</c:v>
                </c:pt>
                <c:pt idx="61">
                  <c:v>30013</c:v>
                </c:pt>
                <c:pt idx="62">
                  <c:v>30014</c:v>
                </c:pt>
                <c:pt idx="63">
                  <c:v>30015</c:v>
                </c:pt>
                <c:pt idx="64">
                  <c:v>30016</c:v>
                </c:pt>
                <c:pt idx="65">
                  <c:v>30017</c:v>
                </c:pt>
                <c:pt idx="66">
                  <c:v>30018</c:v>
                </c:pt>
                <c:pt idx="67">
                  <c:v>30019</c:v>
                </c:pt>
                <c:pt idx="68">
                  <c:v>30020</c:v>
                </c:pt>
                <c:pt idx="69">
                  <c:v>30021</c:v>
                </c:pt>
                <c:pt idx="70">
                  <c:v>30022</c:v>
                </c:pt>
                <c:pt idx="71">
                  <c:v>30023</c:v>
                </c:pt>
                <c:pt idx="72">
                  <c:v>30024</c:v>
                </c:pt>
                <c:pt idx="73">
                  <c:v>30025</c:v>
                </c:pt>
                <c:pt idx="74">
                  <c:v>30026</c:v>
                </c:pt>
                <c:pt idx="75">
                  <c:v>30027</c:v>
                </c:pt>
                <c:pt idx="76">
                  <c:v>30028</c:v>
                </c:pt>
                <c:pt idx="77">
                  <c:v>30029</c:v>
                </c:pt>
                <c:pt idx="78">
                  <c:v>30030</c:v>
                </c:pt>
                <c:pt idx="79">
                  <c:v>30031</c:v>
                </c:pt>
                <c:pt idx="80">
                  <c:v>30032</c:v>
                </c:pt>
                <c:pt idx="81">
                  <c:v>30033</c:v>
                </c:pt>
                <c:pt idx="82">
                  <c:v>30034</c:v>
                </c:pt>
                <c:pt idx="83">
                  <c:v>30035</c:v>
                </c:pt>
                <c:pt idx="84">
                  <c:v>30036</c:v>
                </c:pt>
                <c:pt idx="85">
                  <c:v>30037</c:v>
                </c:pt>
                <c:pt idx="86">
                  <c:v>30038</c:v>
                </c:pt>
                <c:pt idx="87">
                  <c:v>30039</c:v>
                </c:pt>
                <c:pt idx="88">
                  <c:v>30040</c:v>
                </c:pt>
                <c:pt idx="89">
                  <c:v>30041</c:v>
                </c:pt>
                <c:pt idx="90">
                  <c:v>30042</c:v>
                </c:pt>
                <c:pt idx="91">
                  <c:v>30043</c:v>
                </c:pt>
                <c:pt idx="92">
                  <c:v>30044</c:v>
                </c:pt>
                <c:pt idx="93">
                  <c:v>30045</c:v>
                </c:pt>
                <c:pt idx="94">
                  <c:v>30046</c:v>
                </c:pt>
                <c:pt idx="95">
                  <c:v>30047</c:v>
                </c:pt>
                <c:pt idx="96">
                  <c:v>30048</c:v>
                </c:pt>
                <c:pt idx="97">
                  <c:v>30049</c:v>
                </c:pt>
                <c:pt idx="98">
                  <c:v>30050</c:v>
                </c:pt>
                <c:pt idx="99">
                  <c:v>30051</c:v>
                </c:pt>
                <c:pt idx="100">
                  <c:v>30052</c:v>
                </c:pt>
                <c:pt idx="101">
                  <c:v>30053</c:v>
                </c:pt>
                <c:pt idx="102">
                  <c:v>30054</c:v>
                </c:pt>
                <c:pt idx="103">
                  <c:v>30055</c:v>
                </c:pt>
                <c:pt idx="104">
                  <c:v>30056</c:v>
                </c:pt>
                <c:pt idx="105">
                  <c:v>30057</c:v>
                </c:pt>
                <c:pt idx="106">
                  <c:v>30058</c:v>
                </c:pt>
                <c:pt idx="107">
                  <c:v>30059</c:v>
                </c:pt>
                <c:pt idx="108">
                  <c:v>30060</c:v>
                </c:pt>
                <c:pt idx="109">
                  <c:v>30061</c:v>
                </c:pt>
                <c:pt idx="110">
                  <c:v>30062</c:v>
                </c:pt>
                <c:pt idx="111">
                  <c:v>30063</c:v>
                </c:pt>
                <c:pt idx="112">
                  <c:v>30064</c:v>
                </c:pt>
                <c:pt idx="113">
                  <c:v>30065</c:v>
                </c:pt>
                <c:pt idx="114">
                  <c:v>30066</c:v>
                </c:pt>
                <c:pt idx="115">
                  <c:v>30067</c:v>
                </c:pt>
                <c:pt idx="116">
                  <c:v>30068</c:v>
                </c:pt>
                <c:pt idx="117">
                  <c:v>30069</c:v>
                </c:pt>
                <c:pt idx="118">
                  <c:v>30070</c:v>
                </c:pt>
                <c:pt idx="119">
                  <c:v>30071</c:v>
                </c:pt>
                <c:pt idx="120">
                  <c:v>30072</c:v>
                </c:pt>
                <c:pt idx="121">
                  <c:v>30073</c:v>
                </c:pt>
                <c:pt idx="122">
                  <c:v>30074</c:v>
                </c:pt>
                <c:pt idx="123">
                  <c:v>30075</c:v>
                </c:pt>
                <c:pt idx="124">
                  <c:v>30076</c:v>
                </c:pt>
                <c:pt idx="125">
                  <c:v>30077</c:v>
                </c:pt>
                <c:pt idx="126">
                  <c:v>30078</c:v>
                </c:pt>
                <c:pt idx="127">
                  <c:v>30079</c:v>
                </c:pt>
                <c:pt idx="128">
                  <c:v>30080</c:v>
                </c:pt>
                <c:pt idx="129">
                  <c:v>30081</c:v>
                </c:pt>
                <c:pt idx="130">
                  <c:v>30082</c:v>
                </c:pt>
                <c:pt idx="131">
                  <c:v>30083</c:v>
                </c:pt>
                <c:pt idx="132">
                  <c:v>30084</c:v>
                </c:pt>
                <c:pt idx="133">
                  <c:v>30085</c:v>
                </c:pt>
                <c:pt idx="134">
                  <c:v>30086</c:v>
                </c:pt>
                <c:pt idx="135">
                  <c:v>30087</c:v>
                </c:pt>
                <c:pt idx="136">
                  <c:v>30088</c:v>
                </c:pt>
                <c:pt idx="137">
                  <c:v>30089</c:v>
                </c:pt>
                <c:pt idx="138">
                  <c:v>30090</c:v>
                </c:pt>
                <c:pt idx="139">
                  <c:v>30091</c:v>
                </c:pt>
                <c:pt idx="140">
                  <c:v>30092</c:v>
                </c:pt>
                <c:pt idx="141">
                  <c:v>30093</c:v>
                </c:pt>
                <c:pt idx="142">
                  <c:v>30094</c:v>
                </c:pt>
                <c:pt idx="143">
                  <c:v>30095</c:v>
                </c:pt>
                <c:pt idx="144">
                  <c:v>30096</c:v>
                </c:pt>
                <c:pt idx="145">
                  <c:v>30097</c:v>
                </c:pt>
                <c:pt idx="146">
                  <c:v>30098</c:v>
                </c:pt>
                <c:pt idx="147">
                  <c:v>30099</c:v>
                </c:pt>
                <c:pt idx="148">
                  <c:v>30100</c:v>
                </c:pt>
                <c:pt idx="149">
                  <c:v>30101</c:v>
                </c:pt>
                <c:pt idx="150">
                  <c:v>30102</c:v>
                </c:pt>
                <c:pt idx="151">
                  <c:v>30103</c:v>
                </c:pt>
                <c:pt idx="152">
                  <c:v>30104</c:v>
                </c:pt>
                <c:pt idx="153">
                  <c:v>30105</c:v>
                </c:pt>
                <c:pt idx="154">
                  <c:v>30106</c:v>
                </c:pt>
                <c:pt idx="155">
                  <c:v>30107</c:v>
                </c:pt>
                <c:pt idx="156">
                  <c:v>30108</c:v>
                </c:pt>
                <c:pt idx="157">
                  <c:v>30109</c:v>
                </c:pt>
                <c:pt idx="158">
                  <c:v>30110</c:v>
                </c:pt>
                <c:pt idx="159">
                  <c:v>30111</c:v>
                </c:pt>
                <c:pt idx="160">
                  <c:v>30112</c:v>
                </c:pt>
                <c:pt idx="161">
                  <c:v>30113</c:v>
                </c:pt>
                <c:pt idx="162">
                  <c:v>30114</c:v>
                </c:pt>
                <c:pt idx="163">
                  <c:v>30115</c:v>
                </c:pt>
                <c:pt idx="164">
                  <c:v>30116</c:v>
                </c:pt>
                <c:pt idx="165">
                  <c:v>30117</c:v>
                </c:pt>
                <c:pt idx="166">
                  <c:v>30118</c:v>
                </c:pt>
                <c:pt idx="167">
                  <c:v>30119</c:v>
                </c:pt>
                <c:pt idx="168">
                  <c:v>30120</c:v>
                </c:pt>
                <c:pt idx="169">
                  <c:v>30121</c:v>
                </c:pt>
                <c:pt idx="170">
                  <c:v>30122</c:v>
                </c:pt>
                <c:pt idx="171">
                  <c:v>30123</c:v>
                </c:pt>
                <c:pt idx="172">
                  <c:v>30124</c:v>
                </c:pt>
                <c:pt idx="173">
                  <c:v>30125</c:v>
                </c:pt>
                <c:pt idx="174">
                  <c:v>30126</c:v>
                </c:pt>
                <c:pt idx="175">
                  <c:v>30127</c:v>
                </c:pt>
                <c:pt idx="176">
                  <c:v>30128</c:v>
                </c:pt>
                <c:pt idx="177">
                  <c:v>30129</c:v>
                </c:pt>
                <c:pt idx="178">
                  <c:v>30130</c:v>
                </c:pt>
                <c:pt idx="179">
                  <c:v>30131</c:v>
                </c:pt>
                <c:pt idx="180">
                  <c:v>30132</c:v>
                </c:pt>
                <c:pt idx="181">
                  <c:v>30133</c:v>
                </c:pt>
                <c:pt idx="182">
                  <c:v>30134</c:v>
                </c:pt>
                <c:pt idx="183">
                  <c:v>30135</c:v>
                </c:pt>
                <c:pt idx="184">
                  <c:v>30136</c:v>
                </c:pt>
                <c:pt idx="185">
                  <c:v>30137</c:v>
                </c:pt>
                <c:pt idx="186">
                  <c:v>30138</c:v>
                </c:pt>
                <c:pt idx="187">
                  <c:v>30139</c:v>
                </c:pt>
                <c:pt idx="188">
                  <c:v>30140</c:v>
                </c:pt>
                <c:pt idx="189">
                  <c:v>30141</c:v>
                </c:pt>
                <c:pt idx="190">
                  <c:v>30142</c:v>
                </c:pt>
                <c:pt idx="191">
                  <c:v>30143</c:v>
                </c:pt>
                <c:pt idx="192">
                  <c:v>30144</c:v>
                </c:pt>
                <c:pt idx="193">
                  <c:v>30145</c:v>
                </c:pt>
                <c:pt idx="194">
                  <c:v>30146</c:v>
                </c:pt>
                <c:pt idx="195">
                  <c:v>30147</c:v>
                </c:pt>
                <c:pt idx="196">
                  <c:v>30148</c:v>
                </c:pt>
                <c:pt idx="197">
                  <c:v>30149</c:v>
                </c:pt>
                <c:pt idx="198">
                  <c:v>30150</c:v>
                </c:pt>
                <c:pt idx="199">
                  <c:v>30151</c:v>
                </c:pt>
                <c:pt idx="200">
                  <c:v>30152</c:v>
                </c:pt>
                <c:pt idx="201">
                  <c:v>30153</c:v>
                </c:pt>
                <c:pt idx="202">
                  <c:v>30154</c:v>
                </c:pt>
                <c:pt idx="203">
                  <c:v>30155</c:v>
                </c:pt>
                <c:pt idx="204">
                  <c:v>30156</c:v>
                </c:pt>
                <c:pt idx="205">
                  <c:v>30157</c:v>
                </c:pt>
                <c:pt idx="206">
                  <c:v>30158</c:v>
                </c:pt>
                <c:pt idx="207">
                  <c:v>30159</c:v>
                </c:pt>
                <c:pt idx="208">
                  <c:v>30160</c:v>
                </c:pt>
                <c:pt idx="209">
                  <c:v>30161</c:v>
                </c:pt>
                <c:pt idx="210">
                  <c:v>30162</c:v>
                </c:pt>
                <c:pt idx="211">
                  <c:v>30163</c:v>
                </c:pt>
                <c:pt idx="212">
                  <c:v>30164</c:v>
                </c:pt>
                <c:pt idx="213">
                  <c:v>30165</c:v>
                </c:pt>
                <c:pt idx="214">
                  <c:v>30166</c:v>
                </c:pt>
                <c:pt idx="215">
                  <c:v>30167</c:v>
                </c:pt>
                <c:pt idx="216">
                  <c:v>30168</c:v>
                </c:pt>
                <c:pt idx="217">
                  <c:v>30169</c:v>
                </c:pt>
                <c:pt idx="218">
                  <c:v>30170</c:v>
                </c:pt>
                <c:pt idx="219">
                  <c:v>30171</c:v>
                </c:pt>
                <c:pt idx="220">
                  <c:v>30172</c:v>
                </c:pt>
                <c:pt idx="221">
                  <c:v>30173</c:v>
                </c:pt>
                <c:pt idx="222">
                  <c:v>30174</c:v>
                </c:pt>
                <c:pt idx="223">
                  <c:v>30175</c:v>
                </c:pt>
                <c:pt idx="224">
                  <c:v>30176</c:v>
                </c:pt>
                <c:pt idx="225">
                  <c:v>30177</c:v>
                </c:pt>
                <c:pt idx="226">
                  <c:v>30178</c:v>
                </c:pt>
                <c:pt idx="227">
                  <c:v>30179</c:v>
                </c:pt>
                <c:pt idx="228">
                  <c:v>30180</c:v>
                </c:pt>
                <c:pt idx="229">
                  <c:v>30181</c:v>
                </c:pt>
                <c:pt idx="230">
                  <c:v>30182</c:v>
                </c:pt>
                <c:pt idx="231">
                  <c:v>30183</c:v>
                </c:pt>
                <c:pt idx="232">
                  <c:v>30184</c:v>
                </c:pt>
                <c:pt idx="233">
                  <c:v>30185</c:v>
                </c:pt>
                <c:pt idx="234">
                  <c:v>30186</c:v>
                </c:pt>
                <c:pt idx="235">
                  <c:v>30187</c:v>
                </c:pt>
                <c:pt idx="236">
                  <c:v>30188</c:v>
                </c:pt>
                <c:pt idx="237">
                  <c:v>30189</c:v>
                </c:pt>
                <c:pt idx="238">
                  <c:v>30190</c:v>
                </c:pt>
                <c:pt idx="239">
                  <c:v>30191</c:v>
                </c:pt>
                <c:pt idx="240">
                  <c:v>30192</c:v>
                </c:pt>
                <c:pt idx="241">
                  <c:v>30193</c:v>
                </c:pt>
                <c:pt idx="242">
                  <c:v>30194</c:v>
                </c:pt>
                <c:pt idx="243">
                  <c:v>30195</c:v>
                </c:pt>
                <c:pt idx="244">
                  <c:v>30196</c:v>
                </c:pt>
                <c:pt idx="245">
                  <c:v>30197</c:v>
                </c:pt>
                <c:pt idx="246">
                  <c:v>30198</c:v>
                </c:pt>
                <c:pt idx="247">
                  <c:v>30199</c:v>
                </c:pt>
                <c:pt idx="248">
                  <c:v>30200</c:v>
                </c:pt>
                <c:pt idx="249">
                  <c:v>30201</c:v>
                </c:pt>
                <c:pt idx="250">
                  <c:v>30202</c:v>
                </c:pt>
                <c:pt idx="251">
                  <c:v>30203</c:v>
                </c:pt>
                <c:pt idx="252">
                  <c:v>30204</c:v>
                </c:pt>
                <c:pt idx="253">
                  <c:v>30205</c:v>
                </c:pt>
                <c:pt idx="254">
                  <c:v>30206</c:v>
                </c:pt>
                <c:pt idx="255">
                  <c:v>30207</c:v>
                </c:pt>
                <c:pt idx="256">
                  <c:v>30208</c:v>
                </c:pt>
                <c:pt idx="257">
                  <c:v>30209</c:v>
                </c:pt>
                <c:pt idx="258">
                  <c:v>30210</c:v>
                </c:pt>
                <c:pt idx="259">
                  <c:v>30211</c:v>
                </c:pt>
                <c:pt idx="260">
                  <c:v>30212</c:v>
                </c:pt>
                <c:pt idx="261">
                  <c:v>30213</c:v>
                </c:pt>
                <c:pt idx="262">
                  <c:v>30214</c:v>
                </c:pt>
                <c:pt idx="263">
                  <c:v>30215</c:v>
                </c:pt>
                <c:pt idx="264">
                  <c:v>30216</c:v>
                </c:pt>
                <c:pt idx="265">
                  <c:v>30217</c:v>
                </c:pt>
                <c:pt idx="266">
                  <c:v>30218</c:v>
                </c:pt>
                <c:pt idx="267">
                  <c:v>30219</c:v>
                </c:pt>
                <c:pt idx="268">
                  <c:v>30220</c:v>
                </c:pt>
                <c:pt idx="269">
                  <c:v>30221</c:v>
                </c:pt>
                <c:pt idx="270">
                  <c:v>30222</c:v>
                </c:pt>
                <c:pt idx="271">
                  <c:v>30223</c:v>
                </c:pt>
                <c:pt idx="272">
                  <c:v>30224</c:v>
                </c:pt>
                <c:pt idx="273">
                  <c:v>30225</c:v>
                </c:pt>
                <c:pt idx="274">
                  <c:v>30226</c:v>
                </c:pt>
                <c:pt idx="275">
                  <c:v>30227</c:v>
                </c:pt>
                <c:pt idx="276">
                  <c:v>30228</c:v>
                </c:pt>
                <c:pt idx="277">
                  <c:v>30229</c:v>
                </c:pt>
                <c:pt idx="278">
                  <c:v>30230</c:v>
                </c:pt>
                <c:pt idx="279">
                  <c:v>30231</c:v>
                </c:pt>
                <c:pt idx="280">
                  <c:v>30232</c:v>
                </c:pt>
                <c:pt idx="281">
                  <c:v>30233</c:v>
                </c:pt>
                <c:pt idx="282">
                  <c:v>30234</c:v>
                </c:pt>
                <c:pt idx="283">
                  <c:v>30235</c:v>
                </c:pt>
                <c:pt idx="284">
                  <c:v>30236</c:v>
                </c:pt>
                <c:pt idx="285">
                  <c:v>30237</c:v>
                </c:pt>
                <c:pt idx="286">
                  <c:v>30238</c:v>
                </c:pt>
                <c:pt idx="287">
                  <c:v>30239</c:v>
                </c:pt>
                <c:pt idx="288">
                  <c:v>30240</c:v>
                </c:pt>
                <c:pt idx="289">
                  <c:v>30241</c:v>
                </c:pt>
                <c:pt idx="290">
                  <c:v>30242</c:v>
                </c:pt>
                <c:pt idx="291">
                  <c:v>30243</c:v>
                </c:pt>
                <c:pt idx="292">
                  <c:v>30244</c:v>
                </c:pt>
                <c:pt idx="293">
                  <c:v>30245</c:v>
                </c:pt>
                <c:pt idx="294">
                  <c:v>30246</c:v>
                </c:pt>
                <c:pt idx="295">
                  <c:v>30247</c:v>
                </c:pt>
                <c:pt idx="296">
                  <c:v>30248</c:v>
                </c:pt>
                <c:pt idx="297">
                  <c:v>30249</c:v>
                </c:pt>
                <c:pt idx="298">
                  <c:v>30250</c:v>
                </c:pt>
                <c:pt idx="299">
                  <c:v>30251</c:v>
                </c:pt>
                <c:pt idx="300">
                  <c:v>30252</c:v>
                </c:pt>
                <c:pt idx="301">
                  <c:v>30253</c:v>
                </c:pt>
                <c:pt idx="302">
                  <c:v>30254</c:v>
                </c:pt>
                <c:pt idx="303">
                  <c:v>30255</c:v>
                </c:pt>
                <c:pt idx="304">
                  <c:v>30256</c:v>
                </c:pt>
                <c:pt idx="305">
                  <c:v>30257</c:v>
                </c:pt>
                <c:pt idx="306">
                  <c:v>30258</c:v>
                </c:pt>
                <c:pt idx="307">
                  <c:v>30259</c:v>
                </c:pt>
                <c:pt idx="308">
                  <c:v>30260</c:v>
                </c:pt>
                <c:pt idx="309">
                  <c:v>30261</c:v>
                </c:pt>
                <c:pt idx="310">
                  <c:v>30262</c:v>
                </c:pt>
                <c:pt idx="311">
                  <c:v>30263</c:v>
                </c:pt>
                <c:pt idx="312">
                  <c:v>30264</c:v>
                </c:pt>
                <c:pt idx="313">
                  <c:v>30265</c:v>
                </c:pt>
                <c:pt idx="314">
                  <c:v>30266</c:v>
                </c:pt>
                <c:pt idx="315">
                  <c:v>30267</c:v>
                </c:pt>
                <c:pt idx="316">
                  <c:v>30268</c:v>
                </c:pt>
                <c:pt idx="317">
                  <c:v>30269</c:v>
                </c:pt>
                <c:pt idx="318">
                  <c:v>30270</c:v>
                </c:pt>
                <c:pt idx="319">
                  <c:v>30271</c:v>
                </c:pt>
                <c:pt idx="320">
                  <c:v>30272</c:v>
                </c:pt>
                <c:pt idx="321">
                  <c:v>30273</c:v>
                </c:pt>
                <c:pt idx="322">
                  <c:v>30274</c:v>
                </c:pt>
                <c:pt idx="323">
                  <c:v>30275</c:v>
                </c:pt>
                <c:pt idx="324">
                  <c:v>30276</c:v>
                </c:pt>
                <c:pt idx="325">
                  <c:v>30277</c:v>
                </c:pt>
                <c:pt idx="326">
                  <c:v>30278</c:v>
                </c:pt>
                <c:pt idx="327">
                  <c:v>30279</c:v>
                </c:pt>
                <c:pt idx="328">
                  <c:v>30280</c:v>
                </c:pt>
                <c:pt idx="329">
                  <c:v>30281</c:v>
                </c:pt>
                <c:pt idx="330">
                  <c:v>30282</c:v>
                </c:pt>
                <c:pt idx="331">
                  <c:v>30283</c:v>
                </c:pt>
                <c:pt idx="332">
                  <c:v>30284</c:v>
                </c:pt>
                <c:pt idx="333">
                  <c:v>30285</c:v>
                </c:pt>
                <c:pt idx="334">
                  <c:v>30286</c:v>
                </c:pt>
                <c:pt idx="335">
                  <c:v>30287</c:v>
                </c:pt>
                <c:pt idx="336">
                  <c:v>30288</c:v>
                </c:pt>
                <c:pt idx="337">
                  <c:v>30289</c:v>
                </c:pt>
                <c:pt idx="338">
                  <c:v>30290</c:v>
                </c:pt>
                <c:pt idx="339">
                  <c:v>30291</c:v>
                </c:pt>
                <c:pt idx="340">
                  <c:v>30292</c:v>
                </c:pt>
                <c:pt idx="341">
                  <c:v>30293</c:v>
                </c:pt>
                <c:pt idx="342">
                  <c:v>30294</c:v>
                </c:pt>
                <c:pt idx="343">
                  <c:v>30295</c:v>
                </c:pt>
                <c:pt idx="344">
                  <c:v>30296</c:v>
                </c:pt>
                <c:pt idx="345">
                  <c:v>30297</c:v>
                </c:pt>
                <c:pt idx="346">
                  <c:v>30298</c:v>
                </c:pt>
                <c:pt idx="347">
                  <c:v>30299</c:v>
                </c:pt>
                <c:pt idx="348">
                  <c:v>30300</c:v>
                </c:pt>
                <c:pt idx="349">
                  <c:v>30301</c:v>
                </c:pt>
                <c:pt idx="350">
                  <c:v>30302</c:v>
                </c:pt>
                <c:pt idx="351">
                  <c:v>30303</c:v>
                </c:pt>
                <c:pt idx="352">
                  <c:v>30304</c:v>
                </c:pt>
                <c:pt idx="353">
                  <c:v>30305</c:v>
                </c:pt>
                <c:pt idx="354">
                  <c:v>30306</c:v>
                </c:pt>
                <c:pt idx="355">
                  <c:v>30307</c:v>
                </c:pt>
                <c:pt idx="356">
                  <c:v>30308</c:v>
                </c:pt>
                <c:pt idx="357">
                  <c:v>30309</c:v>
                </c:pt>
                <c:pt idx="358">
                  <c:v>30310</c:v>
                </c:pt>
                <c:pt idx="359">
                  <c:v>30311</c:v>
                </c:pt>
                <c:pt idx="360">
                  <c:v>30312</c:v>
                </c:pt>
                <c:pt idx="361">
                  <c:v>30313</c:v>
                </c:pt>
                <c:pt idx="362">
                  <c:v>30314</c:v>
                </c:pt>
                <c:pt idx="363">
                  <c:v>30315</c:v>
                </c:pt>
                <c:pt idx="364">
                  <c:v>30316</c:v>
                </c:pt>
                <c:pt idx="365">
                  <c:v>30317</c:v>
                </c:pt>
                <c:pt idx="366">
                  <c:v>30318</c:v>
                </c:pt>
                <c:pt idx="367">
                  <c:v>30319</c:v>
                </c:pt>
                <c:pt idx="368">
                  <c:v>30320</c:v>
                </c:pt>
                <c:pt idx="369">
                  <c:v>30321</c:v>
                </c:pt>
                <c:pt idx="370">
                  <c:v>30322</c:v>
                </c:pt>
                <c:pt idx="371">
                  <c:v>30323</c:v>
                </c:pt>
                <c:pt idx="372">
                  <c:v>30324</c:v>
                </c:pt>
                <c:pt idx="373">
                  <c:v>30325</c:v>
                </c:pt>
                <c:pt idx="374">
                  <c:v>30326</c:v>
                </c:pt>
                <c:pt idx="375">
                  <c:v>30327</c:v>
                </c:pt>
                <c:pt idx="376">
                  <c:v>30328</c:v>
                </c:pt>
                <c:pt idx="377">
                  <c:v>30329</c:v>
                </c:pt>
                <c:pt idx="378">
                  <c:v>30330</c:v>
                </c:pt>
                <c:pt idx="379">
                  <c:v>30331</c:v>
                </c:pt>
                <c:pt idx="380">
                  <c:v>30332</c:v>
                </c:pt>
                <c:pt idx="381">
                  <c:v>30333</c:v>
                </c:pt>
                <c:pt idx="382">
                  <c:v>30334</c:v>
                </c:pt>
                <c:pt idx="383">
                  <c:v>30335</c:v>
                </c:pt>
                <c:pt idx="384">
                  <c:v>30336</c:v>
                </c:pt>
                <c:pt idx="385">
                  <c:v>30337</c:v>
                </c:pt>
                <c:pt idx="386">
                  <c:v>30338</c:v>
                </c:pt>
                <c:pt idx="387">
                  <c:v>30339</c:v>
                </c:pt>
                <c:pt idx="388">
                  <c:v>30340</c:v>
                </c:pt>
                <c:pt idx="389">
                  <c:v>30341</c:v>
                </c:pt>
                <c:pt idx="390">
                  <c:v>30342</c:v>
                </c:pt>
                <c:pt idx="391">
                  <c:v>30343</c:v>
                </c:pt>
                <c:pt idx="392">
                  <c:v>30344</c:v>
                </c:pt>
                <c:pt idx="393">
                  <c:v>30345</c:v>
                </c:pt>
                <c:pt idx="394">
                  <c:v>30346</c:v>
                </c:pt>
                <c:pt idx="395">
                  <c:v>30347</c:v>
                </c:pt>
                <c:pt idx="396">
                  <c:v>30348</c:v>
                </c:pt>
                <c:pt idx="397">
                  <c:v>30349</c:v>
                </c:pt>
                <c:pt idx="398">
                  <c:v>30350</c:v>
                </c:pt>
                <c:pt idx="399">
                  <c:v>30351</c:v>
                </c:pt>
                <c:pt idx="400">
                  <c:v>30352</c:v>
                </c:pt>
                <c:pt idx="401">
                  <c:v>30353</c:v>
                </c:pt>
                <c:pt idx="402">
                  <c:v>30354</c:v>
                </c:pt>
                <c:pt idx="403">
                  <c:v>30355</c:v>
                </c:pt>
                <c:pt idx="404">
                  <c:v>30356</c:v>
                </c:pt>
                <c:pt idx="405">
                  <c:v>30357</c:v>
                </c:pt>
                <c:pt idx="406">
                  <c:v>30358</c:v>
                </c:pt>
                <c:pt idx="407">
                  <c:v>30359</c:v>
                </c:pt>
                <c:pt idx="408">
                  <c:v>30360</c:v>
                </c:pt>
                <c:pt idx="409">
                  <c:v>30361</c:v>
                </c:pt>
                <c:pt idx="410">
                  <c:v>30362</c:v>
                </c:pt>
                <c:pt idx="411">
                  <c:v>30363</c:v>
                </c:pt>
                <c:pt idx="412">
                  <c:v>30364</c:v>
                </c:pt>
                <c:pt idx="413">
                  <c:v>30365</c:v>
                </c:pt>
                <c:pt idx="414">
                  <c:v>30366</c:v>
                </c:pt>
                <c:pt idx="415">
                  <c:v>30367</c:v>
                </c:pt>
                <c:pt idx="416">
                  <c:v>30368</c:v>
                </c:pt>
                <c:pt idx="417">
                  <c:v>30369</c:v>
                </c:pt>
                <c:pt idx="418">
                  <c:v>30370</c:v>
                </c:pt>
                <c:pt idx="419">
                  <c:v>30371</c:v>
                </c:pt>
                <c:pt idx="420">
                  <c:v>30372</c:v>
                </c:pt>
                <c:pt idx="421">
                  <c:v>30373</c:v>
                </c:pt>
                <c:pt idx="422">
                  <c:v>30374</c:v>
                </c:pt>
                <c:pt idx="423">
                  <c:v>30375</c:v>
                </c:pt>
                <c:pt idx="424">
                  <c:v>30376</c:v>
                </c:pt>
                <c:pt idx="425">
                  <c:v>30377</c:v>
                </c:pt>
                <c:pt idx="426">
                  <c:v>30378</c:v>
                </c:pt>
                <c:pt idx="427">
                  <c:v>30379</c:v>
                </c:pt>
                <c:pt idx="428">
                  <c:v>30380</c:v>
                </c:pt>
                <c:pt idx="429">
                  <c:v>30381</c:v>
                </c:pt>
                <c:pt idx="430">
                  <c:v>30382</c:v>
                </c:pt>
                <c:pt idx="431">
                  <c:v>30383</c:v>
                </c:pt>
                <c:pt idx="432">
                  <c:v>30384</c:v>
                </c:pt>
                <c:pt idx="433">
                  <c:v>30385</c:v>
                </c:pt>
                <c:pt idx="434">
                  <c:v>30386</c:v>
                </c:pt>
                <c:pt idx="435">
                  <c:v>30387</c:v>
                </c:pt>
                <c:pt idx="436">
                  <c:v>30388</c:v>
                </c:pt>
                <c:pt idx="437">
                  <c:v>30389</c:v>
                </c:pt>
                <c:pt idx="438">
                  <c:v>30390</c:v>
                </c:pt>
                <c:pt idx="439">
                  <c:v>30391</c:v>
                </c:pt>
                <c:pt idx="440">
                  <c:v>30392</c:v>
                </c:pt>
                <c:pt idx="441">
                  <c:v>30393</c:v>
                </c:pt>
                <c:pt idx="442">
                  <c:v>30394</c:v>
                </c:pt>
                <c:pt idx="443">
                  <c:v>30395</c:v>
                </c:pt>
                <c:pt idx="444">
                  <c:v>30396</c:v>
                </c:pt>
                <c:pt idx="445">
                  <c:v>30397</c:v>
                </c:pt>
                <c:pt idx="446">
                  <c:v>30398</c:v>
                </c:pt>
                <c:pt idx="447">
                  <c:v>30399</c:v>
                </c:pt>
                <c:pt idx="448">
                  <c:v>30400</c:v>
                </c:pt>
                <c:pt idx="449">
                  <c:v>30401</c:v>
                </c:pt>
                <c:pt idx="450">
                  <c:v>30402</c:v>
                </c:pt>
                <c:pt idx="451">
                  <c:v>30403</c:v>
                </c:pt>
                <c:pt idx="452">
                  <c:v>30404</c:v>
                </c:pt>
                <c:pt idx="453">
                  <c:v>30405</c:v>
                </c:pt>
                <c:pt idx="454">
                  <c:v>30406</c:v>
                </c:pt>
                <c:pt idx="455">
                  <c:v>30407</c:v>
                </c:pt>
                <c:pt idx="456">
                  <c:v>30408</c:v>
                </c:pt>
                <c:pt idx="457">
                  <c:v>30409</c:v>
                </c:pt>
                <c:pt idx="458">
                  <c:v>30410</c:v>
                </c:pt>
                <c:pt idx="459">
                  <c:v>30411</c:v>
                </c:pt>
                <c:pt idx="460">
                  <c:v>30412</c:v>
                </c:pt>
                <c:pt idx="461">
                  <c:v>30413</c:v>
                </c:pt>
                <c:pt idx="462">
                  <c:v>30414</c:v>
                </c:pt>
                <c:pt idx="463">
                  <c:v>30415</c:v>
                </c:pt>
                <c:pt idx="464">
                  <c:v>30416</c:v>
                </c:pt>
                <c:pt idx="465">
                  <c:v>30417</c:v>
                </c:pt>
                <c:pt idx="466">
                  <c:v>30418</c:v>
                </c:pt>
                <c:pt idx="467">
                  <c:v>30419</c:v>
                </c:pt>
                <c:pt idx="468">
                  <c:v>30420</c:v>
                </c:pt>
                <c:pt idx="469">
                  <c:v>30421</c:v>
                </c:pt>
                <c:pt idx="470">
                  <c:v>30422</c:v>
                </c:pt>
                <c:pt idx="471">
                  <c:v>30423</c:v>
                </c:pt>
                <c:pt idx="472">
                  <c:v>30424</c:v>
                </c:pt>
                <c:pt idx="473">
                  <c:v>30425</c:v>
                </c:pt>
                <c:pt idx="474">
                  <c:v>30426</c:v>
                </c:pt>
                <c:pt idx="475">
                  <c:v>30427</c:v>
                </c:pt>
                <c:pt idx="476">
                  <c:v>30428</c:v>
                </c:pt>
                <c:pt idx="477">
                  <c:v>30429</c:v>
                </c:pt>
                <c:pt idx="478">
                  <c:v>30430</c:v>
                </c:pt>
                <c:pt idx="479">
                  <c:v>30431</c:v>
                </c:pt>
                <c:pt idx="480">
                  <c:v>30432</c:v>
                </c:pt>
                <c:pt idx="481">
                  <c:v>30433</c:v>
                </c:pt>
                <c:pt idx="482">
                  <c:v>30434</c:v>
                </c:pt>
                <c:pt idx="483">
                  <c:v>30435</c:v>
                </c:pt>
                <c:pt idx="484">
                  <c:v>30436</c:v>
                </c:pt>
                <c:pt idx="485">
                  <c:v>30437</c:v>
                </c:pt>
                <c:pt idx="486">
                  <c:v>30438</c:v>
                </c:pt>
                <c:pt idx="487">
                  <c:v>30439</c:v>
                </c:pt>
                <c:pt idx="488">
                  <c:v>30440</c:v>
                </c:pt>
                <c:pt idx="489">
                  <c:v>30441</c:v>
                </c:pt>
                <c:pt idx="490">
                  <c:v>30442</c:v>
                </c:pt>
                <c:pt idx="491">
                  <c:v>30443</c:v>
                </c:pt>
                <c:pt idx="492">
                  <c:v>30444</c:v>
                </c:pt>
                <c:pt idx="493">
                  <c:v>30445</c:v>
                </c:pt>
                <c:pt idx="494">
                  <c:v>30446</c:v>
                </c:pt>
                <c:pt idx="495">
                  <c:v>30447</c:v>
                </c:pt>
                <c:pt idx="496">
                  <c:v>30448</c:v>
                </c:pt>
                <c:pt idx="497">
                  <c:v>30449</c:v>
                </c:pt>
                <c:pt idx="498">
                  <c:v>30450</c:v>
                </c:pt>
                <c:pt idx="499">
                  <c:v>30451</c:v>
                </c:pt>
                <c:pt idx="500">
                  <c:v>30452</c:v>
                </c:pt>
                <c:pt idx="501">
                  <c:v>30453</c:v>
                </c:pt>
                <c:pt idx="502">
                  <c:v>30454</c:v>
                </c:pt>
                <c:pt idx="503">
                  <c:v>30455</c:v>
                </c:pt>
                <c:pt idx="504">
                  <c:v>30456</c:v>
                </c:pt>
                <c:pt idx="505">
                  <c:v>30457</c:v>
                </c:pt>
                <c:pt idx="506">
                  <c:v>30458</c:v>
                </c:pt>
                <c:pt idx="507">
                  <c:v>30459</c:v>
                </c:pt>
                <c:pt idx="508">
                  <c:v>30460</c:v>
                </c:pt>
                <c:pt idx="509">
                  <c:v>30461</c:v>
                </c:pt>
                <c:pt idx="510">
                  <c:v>30462</c:v>
                </c:pt>
                <c:pt idx="511">
                  <c:v>30463</c:v>
                </c:pt>
                <c:pt idx="512">
                  <c:v>30464</c:v>
                </c:pt>
                <c:pt idx="513">
                  <c:v>30465</c:v>
                </c:pt>
                <c:pt idx="514">
                  <c:v>30466</c:v>
                </c:pt>
                <c:pt idx="515">
                  <c:v>30467</c:v>
                </c:pt>
                <c:pt idx="516">
                  <c:v>30468</c:v>
                </c:pt>
                <c:pt idx="517">
                  <c:v>30469</c:v>
                </c:pt>
                <c:pt idx="518">
                  <c:v>30470</c:v>
                </c:pt>
                <c:pt idx="519">
                  <c:v>30471</c:v>
                </c:pt>
                <c:pt idx="520">
                  <c:v>30472</c:v>
                </c:pt>
                <c:pt idx="521">
                  <c:v>30473</c:v>
                </c:pt>
                <c:pt idx="522">
                  <c:v>30474</c:v>
                </c:pt>
                <c:pt idx="523">
                  <c:v>30475</c:v>
                </c:pt>
                <c:pt idx="524">
                  <c:v>30476</c:v>
                </c:pt>
                <c:pt idx="525">
                  <c:v>30477</c:v>
                </c:pt>
                <c:pt idx="526">
                  <c:v>30478</c:v>
                </c:pt>
                <c:pt idx="527">
                  <c:v>30479</c:v>
                </c:pt>
                <c:pt idx="528">
                  <c:v>30480</c:v>
                </c:pt>
                <c:pt idx="529">
                  <c:v>30481</c:v>
                </c:pt>
                <c:pt idx="530">
                  <c:v>30482</c:v>
                </c:pt>
                <c:pt idx="531">
                  <c:v>30483</c:v>
                </c:pt>
                <c:pt idx="532">
                  <c:v>30484</c:v>
                </c:pt>
                <c:pt idx="533">
                  <c:v>30485</c:v>
                </c:pt>
                <c:pt idx="534">
                  <c:v>30486</c:v>
                </c:pt>
                <c:pt idx="535">
                  <c:v>30487</c:v>
                </c:pt>
                <c:pt idx="536">
                  <c:v>30488</c:v>
                </c:pt>
                <c:pt idx="537">
                  <c:v>30489</c:v>
                </c:pt>
                <c:pt idx="538">
                  <c:v>30490</c:v>
                </c:pt>
                <c:pt idx="539">
                  <c:v>30491</c:v>
                </c:pt>
                <c:pt idx="540">
                  <c:v>30492</c:v>
                </c:pt>
                <c:pt idx="541">
                  <c:v>30493</c:v>
                </c:pt>
                <c:pt idx="542">
                  <c:v>30494</c:v>
                </c:pt>
                <c:pt idx="543">
                  <c:v>30495</c:v>
                </c:pt>
                <c:pt idx="544">
                  <c:v>30496</c:v>
                </c:pt>
                <c:pt idx="545">
                  <c:v>30497</c:v>
                </c:pt>
                <c:pt idx="546">
                  <c:v>30498</c:v>
                </c:pt>
                <c:pt idx="547">
                  <c:v>30499</c:v>
                </c:pt>
                <c:pt idx="548">
                  <c:v>30500</c:v>
                </c:pt>
                <c:pt idx="549">
                  <c:v>30501</c:v>
                </c:pt>
                <c:pt idx="550">
                  <c:v>30502</c:v>
                </c:pt>
                <c:pt idx="551">
                  <c:v>30503</c:v>
                </c:pt>
                <c:pt idx="552">
                  <c:v>30504</c:v>
                </c:pt>
                <c:pt idx="553">
                  <c:v>30505</c:v>
                </c:pt>
                <c:pt idx="554">
                  <c:v>30506</c:v>
                </c:pt>
                <c:pt idx="555">
                  <c:v>30507</c:v>
                </c:pt>
                <c:pt idx="556">
                  <c:v>30508</c:v>
                </c:pt>
                <c:pt idx="557">
                  <c:v>30509</c:v>
                </c:pt>
                <c:pt idx="558">
                  <c:v>30510</c:v>
                </c:pt>
                <c:pt idx="559">
                  <c:v>30511</c:v>
                </c:pt>
                <c:pt idx="560">
                  <c:v>30512</c:v>
                </c:pt>
                <c:pt idx="561">
                  <c:v>30513</c:v>
                </c:pt>
                <c:pt idx="562">
                  <c:v>30514</c:v>
                </c:pt>
                <c:pt idx="563">
                  <c:v>30515</c:v>
                </c:pt>
                <c:pt idx="564">
                  <c:v>30516</c:v>
                </c:pt>
                <c:pt idx="565">
                  <c:v>30517</c:v>
                </c:pt>
                <c:pt idx="566">
                  <c:v>30518</c:v>
                </c:pt>
                <c:pt idx="567">
                  <c:v>30519</c:v>
                </c:pt>
                <c:pt idx="568">
                  <c:v>30520</c:v>
                </c:pt>
                <c:pt idx="569">
                  <c:v>30521</c:v>
                </c:pt>
                <c:pt idx="570">
                  <c:v>30522</c:v>
                </c:pt>
                <c:pt idx="571">
                  <c:v>30523</c:v>
                </c:pt>
                <c:pt idx="572">
                  <c:v>30524</c:v>
                </c:pt>
                <c:pt idx="573">
                  <c:v>30525</c:v>
                </c:pt>
                <c:pt idx="574">
                  <c:v>30526</c:v>
                </c:pt>
                <c:pt idx="575">
                  <c:v>30527</c:v>
                </c:pt>
                <c:pt idx="576">
                  <c:v>30528</c:v>
                </c:pt>
                <c:pt idx="577">
                  <c:v>30529</c:v>
                </c:pt>
                <c:pt idx="578">
                  <c:v>30530</c:v>
                </c:pt>
                <c:pt idx="579">
                  <c:v>30531</c:v>
                </c:pt>
                <c:pt idx="580">
                  <c:v>30532</c:v>
                </c:pt>
                <c:pt idx="581">
                  <c:v>30533</c:v>
                </c:pt>
                <c:pt idx="582">
                  <c:v>30534</c:v>
                </c:pt>
                <c:pt idx="583">
                  <c:v>30535</c:v>
                </c:pt>
                <c:pt idx="584">
                  <c:v>30536</c:v>
                </c:pt>
                <c:pt idx="585">
                  <c:v>30537</c:v>
                </c:pt>
                <c:pt idx="586">
                  <c:v>30538</c:v>
                </c:pt>
                <c:pt idx="587">
                  <c:v>30539</c:v>
                </c:pt>
                <c:pt idx="588">
                  <c:v>30540</c:v>
                </c:pt>
                <c:pt idx="589">
                  <c:v>30541</c:v>
                </c:pt>
                <c:pt idx="590">
                  <c:v>30542</c:v>
                </c:pt>
                <c:pt idx="591">
                  <c:v>30543</c:v>
                </c:pt>
                <c:pt idx="592">
                  <c:v>30544</c:v>
                </c:pt>
                <c:pt idx="593">
                  <c:v>30545</c:v>
                </c:pt>
                <c:pt idx="594">
                  <c:v>30546</c:v>
                </c:pt>
                <c:pt idx="595">
                  <c:v>30547</c:v>
                </c:pt>
                <c:pt idx="596">
                  <c:v>30548</c:v>
                </c:pt>
                <c:pt idx="597">
                  <c:v>30549</c:v>
                </c:pt>
                <c:pt idx="598">
                  <c:v>30550</c:v>
                </c:pt>
                <c:pt idx="599">
                  <c:v>30551</c:v>
                </c:pt>
                <c:pt idx="600">
                  <c:v>30552</c:v>
                </c:pt>
                <c:pt idx="601">
                  <c:v>30553</c:v>
                </c:pt>
                <c:pt idx="602">
                  <c:v>30554</c:v>
                </c:pt>
                <c:pt idx="603">
                  <c:v>30555</c:v>
                </c:pt>
                <c:pt idx="604">
                  <c:v>30556</c:v>
                </c:pt>
                <c:pt idx="605">
                  <c:v>30557</c:v>
                </c:pt>
                <c:pt idx="606">
                  <c:v>30558</c:v>
                </c:pt>
                <c:pt idx="607">
                  <c:v>30559</c:v>
                </c:pt>
                <c:pt idx="608">
                  <c:v>30560</c:v>
                </c:pt>
                <c:pt idx="609">
                  <c:v>30561</c:v>
                </c:pt>
                <c:pt idx="610">
                  <c:v>30562</c:v>
                </c:pt>
                <c:pt idx="611">
                  <c:v>30563</c:v>
                </c:pt>
                <c:pt idx="612">
                  <c:v>30564</c:v>
                </c:pt>
                <c:pt idx="613">
                  <c:v>30565</c:v>
                </c:pt>
                <c:pt idx="614">
                  <c:v>30566</c:v>
                </c:pt>
                <c:pt idx="615">
                  <c:v>30567</c:v>
                </c:pt>
                <c:pt idx="616">
                  <c:v>30568</c:v>
                </c:pt>
                <c:pt idx="617">
                  <c:v>30569</c:v>
                </c:pt>
                <c:pt idx="618">
                  <c:v>30570</c:v>
                </c:pt>
                <c:pt idx="619">
                  <c:v>30571</c:v>
                </c:pt>
                <c:pt idx="620">
                  <c:v>30572</c:v>
                </c:pt>
                <c:pt idx="621">
                  <c:v>30573</c:v>
                </c:pt>
                <c:pt idx="622">
                  <c:v>30574</c:v>
                </c:pt>
                <c:pt idx="623">
                  <c:v>30575</c:v>
                </c:pt>
                <c:pt idx="624">
                  <c:v>30576</c:v>
                </c:pt>
                <c:pt idx="625">
                  <c:v>30577</c:v>
                </c:pt>
                <c:pt idx="626">
                  <c:v>30578</c:v>
                </c:pt>
                <c:pt idx="627">
                  <c:v>30579</c:v>
                </c:pt>
                <c:pt idx="628">
                  <c:v>30580</c:v>
                </c:pt>
                <c:pt idx="629">
                  <c:v>30581</c:v>
                </c:pt>
                <c:pt idx="630">
                  <c:v>30582</c:v>
                </c:pt>
                <c:pt idx="631">
                  <c:v>30583</c:v>
                </c:pt>
                <c:pt idx="632">
                  <c:v>30584</c:v>
                </c:pt>
                <c:pt idx="633">
                  <c:v>30585</c:v>
                </c:pt>
                <c:pt idx="634">
                  <c:v>30586</c:v>
                </c:pt>
                <c:pt idx="635">
                  <c:v>30587</c:v>
                </c:pt>
                <c:pt idx="636">
                  <c:v>30588</c:v>
                </c:pt>
                <c:pt idx="637">
                  <c:v>30589</c:v>
                </c:pt>
                <c:pt idx="638">
                  <c:v>30590</c:v>
                </c:pt>
                <c:pt idx="639">
                  <c:v>30591</c:v>
                </c:pt>
                <c:pt idx="640">
                  <c:v>30592</c:v>
                </c:pt>
                <c:pt idx="641">
                  <c:v>30593</c:v>
                </c:pt>
                <c:pt idx="642">
                  <c:v>30594</c:v>
                </c:pt>
                <c:pt idx="643">
                  <c:v>30595</c:v>
                </c:pt>
                <c:pt idx="644">
                  <c:v>30596</c:v>
                </c:pt>
                <c:pt idx="645">
                  <c:v>30597</c:v>
                </c:pt>
                <c:pt idx="646">
                  <c:v>30598</c:v>
                </c:pt>
                <c:pt idx="647">
                  <c:v>30599</c:v>
                </c:pt>
                <c:pt idx="648">
                  <c:v>30600</c:v>
                </c:pt>
                <c:pt idx="649">
                  <c:v>30601</c:v>
                </c:pt>
                <c:pt idx="650">
                  <c:v>30602</c:v>
                </c:pt>
                <c:pt idx="651">
                  <c:v>30603</c:v>
                </c:pt>
                <c:pt idx="652">
                  <c:v>30604</c:v>
                </c:pt>
                <c:pt idx="653">
                  <c:v>30605</c:v>
                </c:pt>
                <c:pt idx="654">
                  <c:v>30606</c:v>
                </c:pt>
                <c:pt idx="655">
                  <c:v>30607</c:v>
                </c:pt>
                <c:pt idx="656">
                  <c:v>30608</c:v>
                </c:pt>
                <c:pt idx="657">
                  <c:v>30609</c:v>
                </c:pt>
                <c:pt idx="658">
                  <c:v>30610</c:v>
                </c:pt>
                <c:pt idx="659">
                  <c:v>30611</c:v>
                </c:pt>
                <c:pt idx="660">
                  <c:v>30612</c:v>
                </c:pt>
                <c:pt idx="661">
                  <c:v>30613</c:v>
                </c:pt>
                <c:pt idx="662">
                  <c:v>30614</c:v>
                </c:pt>
                <c:pt idx="663">
                  <c:v>30615</c:v>
                </c:pt>
                <c:pt idx="664">
                  <c:v>30616</c:v>
                </c:pt>
                <c:pt idx="665">
                  <c:v>30617</c:v>
                </c:pt>
                <c:pt idx="666">
                  <c:v>30618</c:v>
                </c:pt>
                <c:pt idx="667">
                  <c:v>30619</c:v>
                </c:pt>
                <c:pt idx="668">
                  <c:v>30620</c:v>
                </c:pt>
                <c:pt idx="669">
                  <c:v>30621</c:v>
                </c:pt>
                <c:pt idx="670">
                  <c:v>30622</c:v>
                </c:pt>
                <c:pt idx="671">
                  <c:v>30623</c:v>
                </c:pt>
                <c:pt idx="672">
                  <c:v>30624</c:v>
                </c:pt>
                <c:pt idx="673">
                  <c:v>30625</c:v>
                </c:pt>
                <c:pt idx="674">
                  <c:v>30626</c:v>
                </c:pt>
                <c:pt idx="675">
                  <c:v>30627</c:v>
                </c:pt>
                <c:pt idx="676">
                  <c:v>30628</c:v>
                </c:pt>
                <c:pt idx="677">
                  <c:v>30629</c:v>
                </c:pt>
                <c:pt idx="678">
                  <c:v>30630</c:v>
                </c:pt>
                <c:pt idx="679">
                  <c:v>30631</c:v>
                </c:pt>
                <c:pt idx="680">
                  <c:v>30632</c:v>
                </c:pt>
                <c:pt idx="681">
                  <c:v>30633</c:v>
                </c:pt>
                <c:pt idx="682">
                  <c:v>30634</c:v>
                </c:pt>
                <c:pt idx="683">
                  <c:v>30635</c:v>
                </c:pt>
                <c:pt idx="684">
                  <c:v>30636</c:v>
                </c:pt>
                <c:pt idx="685">
                  <c:v>30637</c:v>
                </c:pt>
                <c:pt idx="686">
                  <c:v>30638</c:v>
                </c:pt>
                <c:pt idx="687">
                  <c:v>30639</c:v>
                </c:pt>
                <c:pt idx="688">
                  <c:v>30640</c:v>
                </c:pt>
                <c:pt idx="689">
                  <c:v>30641</c:v>
                </c:pt>
                <c:pt idx="690">
                  <c:v>30642</c:v>
                </c:pt>
                <c:pt idx="691">
                  <c:v>30643</c:v>
                </c:pt>
                <c:pt idx="692">
                  <c:v>30644</c:v>
                </c:pt>
                <c:pt idx="693">
                  <c:v>30645</c:v>
                </c:pt>
                <c:pt idx="694">
                  <c:v>30646</c:v>
                </c:pt>
                <c:pt idx="695">
                  <c:v>30647</c:v>
                </c:pt>
                <c:pt idx="696">
                  <c:v>30648</c:v>
                </c:pt>
                <c:pt idx="697">
                  <c:v>30649</c:v>
                </c:pt>
                <c:pt idx="698">
                  <c:v>30650</c:v>
                </c:pt>
                <c:pt idx="699">
                  <c:v>30651</c:v>
                </c:pt>
                <c:pt idx="700">
                  <c:v>30652</c:v>
                </c:pt>
                <c:pt idx="701">
                  <c:v>30653</c:v>
                </c:pt>
                <c:pt idx="702">
                  <c:v>30654</c:v>
                </c:pt>
                <c:pt idx="703">
                  <c:v>30655</c:v>
                </c:pt>
                <c:pt idx="704">
                  <c:v>30656</c:v>
                </c:pt>
                <c:pt idx="705">
                  <c:v>30657</c:v>
                </c:pt>
                <c:pt idx="706">
                  <c:v>30658</c:v>
                </c:pt>
                <c:pt idx="707">
                  <c:v>30659</c:v>
                </c:pt>
                <c:pt idx="708">
                  <c:v>30660</c:v>
                </c:pt>
                <c:pt idx="709">
                  <c:v>30661</c:v>
                </c:pt>
                <c:pt idx="710">
                  <c:v>30662</c:v>
                </c:pt>
                <c:pt idx="711">
                  <c:v>30663</c:v>
                </c:pt>
                <c:pt idx="712">
                  <c:v>30664</c:v>
                </c:pt>
                <c:pt idx="713">
                  <c:v>30665</c:v>
                </c:pt>
                <c:pt idx="714">
                  <c:v>30666</c:v>
                </c:pt>
                <c:pt idx="715">
                  <c:v>30667</c:v>
                </c:pt>
                <c:pt idx="716">
                  <c:v>30668</c:v>
                </c:pt>
                <c:pt idx="717">
                  <c:v>30669</c:v>
                </c:pt>
                <c:pt idx="718">
                  <c:v>30670</c:v>
                </c:pt>
                <c:pt idx="719">
                  <c:v>30671</c:v>
                </c:pt>
                <c:pt idx="720">
                  <c:v>30672</c:v>
                </c:pt>
                <c:pt idx="721">
                  <c:v>30673</c:v>
                </c:pt>
                <c:pt idx="722">
                  <c:v>30674</c:v>
                </c:pt>
                <c:pt idx="723">
                  <c:v>30675</c:v>
                </c:pt>
                <c:pt idx="724">
                  <c:v>30676</c:v>
                </c:pt>
                <c:pt idx="725">
                  <c:v>30677</c:v>
                </c:pt>
                <c:pt idx="726">
                  <c:v>30678</c:v>
                </c:pt>
                <c:pt idx="727">
                  <c:v>30679</c:v>
                </c:pt>
                <c:pt idx="728">
                  <c:v>30680</c:v>
                </c:pt>
                <c:pt idx="729">
                  <c:v>30681</c:v>
                </c:pt>
                <c:pt idx="730">
                  <c:v>30682</c:v>
                </c:pt>
                <c:pt idx="731">
                  <c:v>30683</c:v>
                </c:pt>
                <c:pt idx="732">
                  <c:v>30684</c:v>
                </c:pt>
                <c:pt idx="733">
                  <c:v>30685</c:v>
                </c:pt>
                <c:pt idx="734">
                  <c:v>30686</c:v>
                </c:pt>
                <c:pt idx="735">
                  <c:v>30687</c:v>
                </c:pt>
                <c:pt idx="736">
                  <c:v>30688</c:v>
                </c:pt>
                <c:pt idx="737">
                  <c:v>30689</c:v>
                </c:pt>
                <c:pt idx="738">
                  <c:v>30690</c:v>
                </c:pt>
                <c:pt idx="739">
                  <c:v>30691</c:v>
                </c:pt>
                <c:pt idx="740">
                  <c:v>30692</c:v>
                </c:pt>
                <c:pt idx="741">
                  <c:v>30693</c:v>
                </c:pt>
                <c:pt idx="742">
                  <c:v>30694</c:v>
                </c:pt>
                <c:pt idx="743">
                  <c:v>30695</c:v>
                </c:pt>
                <c:pt idx="744">
                  <c:v>30696</c:v>
                </c:pt>
                <c:pt idx="745">
                  <c:v>30697</c:v>
                </c:pt>
                <c:pt idx="746">
                  <c:v>30698</c:v>
                </c:pt>
                <c:pt idx="747">
                  <c:v>30699</c:v>
                </c:pt>
                <c:pt idx="748">
                  <c:v>30700</c:v>
                </c:pt>
                <c:pt idx="749">
                  <c:v>30701</c:v>
                </c:pt>
                <c:pt idx="750">
                  <c:v>30702</c:v>
                </c:pt>
                <c:pt idx="751">
                  <c:v>30703</c:v>
                </c:pt>
                <c:pt idx="752">
                  <c:v>30704</c:v>
                </c:pt>
                <c:pt idx="753">
                  <c:v>30705</c:v>
                </c:pt>
                <c:pt idx="754">
                  <c:v>30706</c:v>
                </c:pt>
                <c:pt idx="755">
                  <c:v>30707</c:v>
                </c:pt>
                <c:pt idx="756">
                  <c:v>30708</c:v>
                </c:pt>
                <c:pt idx="757">
                  <c:v>30709</c:v>
                </c:pt>
                <c:pt idx="758">
                  <c:v>30710</c:v>
                </c:pt>
                <c:pt idx="759">
                  <c:v>30711</c:v>
                </c:pt>
                <c:pt idx="760">
                  <c:v>30712</c:v>
                </c:pt>
                <c:pt idx="761">
                  <c:v>30713</c:v>
                </c:pt>
                <c:pt idx="762">
                  <c:v>30714</c:v>
                </c:pt>
                <c:pt idx="763">
                  <c:v>30715</c:v>
                </c:pt>
                <c:pt idx="764">
                  <c:v>30716</c:v>
                </c:pt>
                <c:pt idx="765">
                  <c:v>30717</c:v>
                </c:pt>
                <c:pt idx="766">
                  <c:v>30718</c:v>
                </c:pt>
                <c:pt idx="767">
                  <c:v>30719</c:v>
                </c:pt>
                <c:pt idx="768">
                  <c:v>30720</c:v>
                </c:pt>
                <c:pt idx="769">
                  <c:v>30721</c:v>
                </c:pt>
                <c:pt idx="770">
                  <c:v>30722</c:v>
                </c:pt>
                <c:pt idx="771">
                  <c:v>30723</c:v>
                </c:pt>
                <c:pt idx="772">
                  <c:v>30724</c:v>
                </c:pt>
                <c:pt idx="773">
                  <c:v>30725</c:v>
                </c:pt>
                <c:pt idx="774">
                  <c:v>30726</c:v>
                </c:pt>
                <c:pt idx="775">
                  <c:v>30727</c:v>
                </c:pt>
                <c:pt idx="776">
                  <c:v>30728</c:v>
                </c:pt>
                <c:pt idx="777">
                  <c:v>30729</c:v>
                </c:pt>
                <c:pt idx="778">
                  <c:v>30730</c:v>
                </c:pt>
                <c:pt idx="779">
                  <c:v>30731</c:v>
                </c:pt>
                <c:pt idx="780">
                  <c:v>30732</c:v>
                </c:pt>
                <c:pt idx="781">
                  <c:v>30733</c:v>
                </c:pt>
                <c:pt idx="782">
                  <c:v>30734</c:v>
                </c:pt>
                <c:pt idx="783">
                  <c:v>30735</c:v>
                </c:pt>
                <c:pt idx="784">
                  <c:v>30736</c:v>
                </c:pt>
                <c:pt idx="785">
                  <c:v>30737</c:v>
                </c:pt>
                <c:pt idx="786">
                  <c:v>30738</c:v>
                </c:pt>
                <c:pt idx="787">
                  <c:v>30739</c:v>
                </c:pt>
                <c:pt idx="788">
                  <c:v>30740</c:v>
                </c:pt>
                <c:pt idx="789">
                  <c:v>30741</c:v>
                </c:pt>
                <c:pt idx="790">
                  <c:v>30742</c:v>
                </c:pt>
                <c:pt idx="791">
                  <c:v>30743</c:v>
                </c:pt>
                <c:pt idx="792">
                  <c:v>30744</c:v>
                </c:pt>
                <c:pt idx="793">
                  <c:v>30745</c:v>
                </c:pt>
                <c:pt idx="794">
                  <c:v>30746</c:v>
                </c:pt>
                <c:pt idx="795">
                  <c:v>30747</c:v>
                </c:pt>
                <c:pt idx="796">
                  <c:v>30748</c:v>
                </c:pt>
                <c:pt idx="797">
                  <c:v>30749</c:v>
                </c:pt>
                <c:pt idx="798">
                  <c:v>30750</c:v>
                </c:pt>
                <c:pt idx="799">
                  <c:v>30751</c:v>
                </c:pt>
                <c:pt idx="800">
                  <c:v>30752</c:v>
                </c:pt>
                <c:pt idx="801">
                  <c:v>30753</c:v>
                </c:pt>
                <c:pt idx="802">
                  <c:v>30754</c:v>
                </c:pt>
                <c:pt idx="803">
                  <c:v>30755</c:v>
                </c:pt>
                <c:pt idx="804">
                  <c:v>30756</c:v>
                </c:pt>
                <c:pt idx="805">
                  <c:v>30757</c:v>
                </c:pt>
                <c:pt idx="806">
                  <c:v>30758</c:v>
                </c:pt>
                <c:pt idx="807">
                  <c:v>30759</c:v>
                </c:pt>
                <c:pt idx="808">
                  <c:v>30760</c:v>
                </c:pt>
                <c:pt idx="809">
                  <c:v>30761</c:v>
                </c:pt>
                <c:pt idx="810">
                  <c:v>30762</c:v>
                </c:pt>
                <c:pt idx="811">
                  <c:v>30763</c:v>
                </c:pt>
                <c:pt idx="812">
                  <c:v>30764</c:v>
                </c:pt>
                <c:pt idx="813">
                  <c:v>30765</c:v>
                </c:pt>
                <c:pt idx="814">
                  <c:v>30766</c:v>
                </c:pt>
                <c:pt idx="815">
                  <c:v>30767</c:v>
                </c:pt>
                <c:pt idx="816">
                  <c:v>30768</c:v>
                </c:pt>
                <c:pt idx="817">
                  <c:v>30769</c:v>
                </c:pt>
                <c:pt idx="818">
                  <c:v>30770</c:v>
                </c:pt>
                <c:pt idx="819">
                  <c:v>30771</c:v>
                </c:pt>
                <c:pt idx="820">
                  <c:v>30772</c:v>
                </c:pt>
                <c:pt idx="821">
                  <c:v>30773</c:v>
                </c:pt>
                <c:pt idx="822">
                  <c:v>30774</c:v>
                </c:pt>
                <c:pt idx="823">
                  <c:v>30775</c:v>
                </c:pt>
                <c:pt idx="824">
                  <c:v>30776</c:v>
                </c:pt>
                <c:pt idx="825">
                  <c:v>30777</c:v>
                </c:pt>
                <c:pt idx="826">
                  <c:v>30778</c:v>
                </c:pt>
                <c:pt idx="827">
                  <c:v>30779</c:v>
                </c:pt>
                <c:pt idx="828">
                  <c:v>30780</c:v>
                </c:pt>
                <c:pt idx="829">
                  <c:v>30781</c:v>
                </c:pt>
                <c:pt idx="830">
                  <c:v>30782</c:v>
                </c:pt>
                <c:pt idx="831">
                  <c:v>30783</c:v>
                </c:pt>
                <c:pt idx="832">
                  <c:v>30784</c:v>
                </c:pt>
                <c:pt idx="833">
                  <c:v>30785</c:v>
                </c:pt>
                <c:pt idx="834">
                  <c:v>30786</c:v>
                </c:pt>
                <c:pt idx="835">
                  <c:v>30787</c:v>
                </c:pt>
                <c:pt idx="836">
                  <c:v>30788</c:v>
                </c:pt>
                <c:pt idx="837">
                  <c:v>30789</c:v>
                </c:pt>
                <c:pt idx="838">
                  <c:v>30790</c:v>
                </c:pt>
                <c:pt idx="839">
                  <c:v>30791</c:v>
                </c:pt>
                <c:pt idx="840">
                  <c:v>30792</c:v>
                </c:pt>
                <c:pt idx="841">
                  <c:v>30793</c:v>
                </c:pt>
                <c:pt idx="842">
                  <c:v>30794</c:v>
                </c:pt>
                <c:pt idx="843">
                  <c:v>30795</c:v>
                </c:pt>
                <c:pt idx="844">
                  <c:v>30796</c:v>
                </c:pt>
                <c:pt idx="845">
                  <c:v>30797</c:v>
                </c:pt>
                <c:pt idx="846">
                  <c:v>30798</c:v>
                </c:pt>
                <c:pt idx="847">
                  <c:v>30799</c:v>
                </c:pt>
                <c:pt idx="848">
                  <c:v>30800</c:v>
                </c:pt>
                <c:pt idx="849">
                  <c:v>30801</c:v>
                </c:pt>
                <c:pt idx="850">
                  <c:v>30802</c:v>
                </c:pt>
                <c:pt idx="851">
                  <c:v>30803</c:v>
                </c:pt>
                <c:pt idx="852">
                  <c:v>30804</c:v>
                </c:pt>
                <c:pt idx="853">
                  <c:v>30805</c:v>
                </c:pt>
                <c:pt idx="854">
                  <c:v>30806</c:v>
                </c:pt>
                <c:pt idx="855">
                  <c:v>30807</c:v>
                </c:pt>
                <c:pt idx="856">
                  <c:v>30808</c:v>
                </c:pt>
                <c:pt idx="857">
                  <c:v>30809</c:v>
                </c:pt>
                <c:pt idx="858">
                  <c:v>30810</c:v>
                </c:pt>
                <c:pt idx="859">
                  <c:v>30811</c:v>
                </c:pt>
                <c:pt idx="860">
                  <c:v>30812</c:v>
                </c:pt>
                <c:pt idx="861">
                  <c:v>30813</c:v>
                </c:pt>
                <c:pt idx="862">
                  <c:v>30814</c:v>
                </c:pt>
                <c:pt idx="863">
                  <c:v>30815</c:v>
                </c:pt>
                <c:pt idx="864">
                  <c:v>30816</c:v>
                </c:pt>
                <c:pt idx="865">
                  <c:v>30817</c:v>
                </c:pt>
                <c:pt idx="866">
                  <c:v>30818</c:v>
                </c:pt>
                <c:pt idx="867">
                  <c:v>30819</c:v>
                </c:pt>
                <c:pt idx="868">
                  <c:v>30820</c:v>
                </c:pt>
                <c:pt idx="869">
                  <c:v>30821</c:v>
                </c:pt>
                <c:pt idx="870">
                  <c:v>30822</c:v>
                </c:pt>
                <c:pt idx="871">
                  <c:v>30823</c:v>
                </c:pt>
                <c:pt idx="872">
                  <c:v>30824</c:v>
                </c:pt>
                <c:pt idx="873">
                  <c:v>30825</c:v>
                </c:pt>
                <c:pt idx="874">
                  <c:v>30826</c:v>
                </c:pt>
                <c:pt idx="875">
                  <c:v>30827</c:v>
                </c:pt>
                <c:pt idx="876">
                  <c:v>30828</c:v>
                </c:pt>
                <c:pt idx="877">
                  <c:v>30829</c:v>
                </c:pt>
                <c:pt idx="878">
                  <c:v>30830</c:v>
                </c:pt>
                <c:pt idx="879">
                  <c:v>30831</c:v>
                </c:pt>
                <c:pt idx="880">
                  <c:v>30832</c:v>
                </c:pt>
                <c:pt idx="881">
                  <c:v>30833</c:v>
                </c:pt>
                <c:pt idx="882">
                  <c:v>30834</c:v>
                </c:pt>
                <c:pt idx="883">
                  <c:v>30835</c:v>
                </c:pt>
                <c:pt idx="884">
                  <c:v>30836</c:v>
                </c:pt>
                <c:pt idx="885">
                  <c:v>30837</c:v>
                </c:pt>
                <c:pt idx="886">
                  <c:v>30838</c:v>
                </c:pt>
                <c:pt idx="887">
                  <c:v>30839</c:v>
                </c:pt>
                <c:pt idx="888">
                  <c:v>30840</c:v>
                </c:pt>
                <c:pt idx="889">
                  <c:v>30841</c:v>
                </c:pt>
                <c:pt idx="890">
                  <c:v>30842</c:v>
                </c:pt>
                <c:pt idx="891">
                  <c:v>30843</c:v>
                </c:pt>
                <c:pt idx="892">
                  <c:v>30844</c:v>
                </c:pt>
                <c:pt idx="893">
                  <c:v>30845</c:v>
                </c:pt>
                <c:pt idx="894">
                  <c:v>30846</c:v>
                </c:pt>
                <c:pt idx="895">
                  <c:v>30847</c:v>
                </c:pt>
                <c:pt idx="896">
                  <c:v>30848</c:v>
                </c:pt>
                <c:pt idx="897">
                  <c:v>30849</c:v>
                </c:pt>
                <c:pt idx="898">
                  <c:v>30850</c:v>
                </c:pt>
                <c:pt idx="899">
                  <c:v>30851</c:v>
                </c:pt>
                <c:pt idx="900">
                  <c:v>30852</c:v>
                </c:pt>
                <c:pt idx="901">
                  <c:v>30853</c:v>
                </c:pt>
                <c:pt idx="902">
                  <c:v>30854</c:v>
                </c:pt>
                <c:pt idx="903">
                  <c:v>30855</c:v>
                </c:pt>
                <c:pt idx="904">
                  <c:v>30856</c:v>
                </c:pt>
                <c:pt idx="905">
                  <c:v>30857</c:v>
                </c:pt>
                <c:pt idx="906">
                  <c:v>30858</c:v>
                </c:pt>
                <c:pt idx="907">
                  <c:v>30859</c:v>
                </c:pt>
                <c:pt idx="908">
                  <c:v>30860</c:v>
                </c:pt>
                <c:pt idx="909">
                  <c:v>30861</c:v>
                </c:pt>
                <c:pt idx="910">
                  <c:v>30862</c:v>
                </c:pt>
                <c:pt idx="911">
                  <c:v>30863</c:v>
                </c:pt>
                <c:pt idx="912">
                  <c:v>30864</c:v>
                </c:pt>
                <c:pt idx="913">
                  <c:v>30865</c:v>
                </c:pt>
                <c:pt idx="914">
                  <c:v>30866</c:v>
                </c:pt>
                <c:pt idx="915">
                  <c:v>30867</c:v>
                </c:pt>
                <c:pt idx="916">
                  <c:v>30868</c:v>
                </c:pt>
                <c:pt idx="917">
                  <c:v>30869</c:v>
                </c:pt>
                <c:pt idx="918">
                  <c:v>30870</c:v>
                </c:pt>
                <c:pt idx="919">
                  <c:v>30871</c:v>
                </c:pt>
                <c:pt idx="920">
                  <c:v>30872</c:v>
                </c:pt>
                <c:pt idx="921">
                  <c:v>30873</c:v>
                </c:pt>
                <c:pt idx="922">
                  <c:v>30874</c:v>
                </c:pt>
                <c:pt idx="923">
                  <c:v>30875</c:v>
                </c:pt>
                <c:pt idx="924">
                  <c:v>30876</c:v>
                </c:pt>
                <c:pt idx="925">
                  <c:v>30877</c:v>
                </c:pt>
                <c:pt idx="926">
                  <c:v>30878</c:v>
                </c:pt>
                <c:pt idx="927">
                  <c:v>30879</c:v>
                </c:pt>
                <c:pt idx="928">
                  <c:v>30880</c:v>
                </c:pt>
                <c:pt idx="929">
                  <c:v>30881</c:v>
                </c:pt>
                <c:pt idx="930">
                  <c:v>30882</c:v>
                </c:pt>
                <c:pt idx="931">
                  <c:v>30883</c:v>
                </c:pt>
                <c:pt idx="932">
                  <c:v>30884</c:v>
                </c:pt>
                <c:pt idx="933">
                  <c:v>30885</c:v>
                </c:pt>
                <c:pt idx="934">
                  <c:v>30886</c:v>
                </c:pt>
                <c:pt idx="935">
                  <c:v>30887</c:v>
                </c:pt>
                <c:pt idx="936">
                  <c:v>30888</c:v>
                </c:pt>
                <c:pt idx="937">
                  <c:v>30889</c:v>
                </c:pt>
                <c:pt idx="938">
                  <c:v>30890</c:v>
                </c:pt>
                <c:pt idx="939">
                  <c:v>30891</c:v>
                </c:pt>
                <c:pt idx="940">
                  <c:v>30892</c:v>
                </c:pt>
                <c:pt idx="941">
                  <c:v>30893</c:v>
                </c:pt>
                <c:pt idx="942">
                  <c:v>30894</c:v>
                </c:pt>
                <c:pt idx="943">
                  <c:v>30895</c:v>
                </c:pt>
                <c:pt idx="944">
                  <c:v>30896</c:v>
                </c:pt>
                <c:pt idx="945">
                  <c:v>30897</c:v>
                </c:pt>
                <c:pt idx="946">
                  <c:v>30898</c:v>
                </c:pt>
                <c:pt idx="947">
                  <c:v>30899</c:v>
                </c:pt>
                <c:pt idx="948">
                  <c:v>30900</c:v>
                </c:pt>
                <c:pt idx="949">
                  <c:v>30901</c:v>
                </c:pt>
                <c:pt idx="950">
                  <c:v>30902</c:v>
                </c:pt>
                <c:pt idx="951">
                  <c:v>30903</c:v>
                </c:pt>
                <c:pt idx="952">
                  <c:v>30904</c:v>
                </c:pt>
                <c:pt idx="953">
                  <c:v>30905</c:v>
                </c:pt>
                <c:pt idx="954">
                  <c:v>30906</c:v>
                </c:pt>
                <c:pt idx="955">
                  <c:v>30907</c:v>
                </c:pt>
                <c:pt idx="956">
                  <c:v>30908</c:v>
                </c:pt>
                <c:pt idx="957">
                  <c:v>30909</c:v>
                </c:pt>
                <c:pt idx="958">
                  <c:v>30910</c:v>
                </c:pt>
                <c:pt idx="959">
                  <c:v>30911</c:v>
                </c:pt>
                <c:pt idx="960">
                  <c:v>30912</c:v>
                </c:pt>
                <c:pt idx="961">
                  <c:v>30913</c:v>
                </c:pt>
                <c:pt idx="962">
                  <c:v>30914</c:v>
                </c:pt>
                <c:pt idx="963">
                  <c:v>30915</c:v>
                </c:pt>
                <c:pt idx="964">
                  <c:v>30916</c:v>
                </c:pt>
                <c:pt idx="965">
                  <c:v>30917</c:v>
                </c:pt>
                <c:pt idx="966">
                  <c:v>30918</c:v>
                </c:pt>
                <c:pt idx="967">
                  <c:v>30919</c:v>
                </c:pt>
                <c:pt idx="968">
                  <c:v>30920</c:v>
                </c:pt>
                <c:pt idx="969">
                  <c:v>30921</c:v>
                </c:pt>
                <c:pt idx="970">
                  <c:v>30922</c:v>
                </c:pt>
                <c:pt idx="971">
                  <c:v>30923</c:v>
                </c:pt>
                <c:pt idx="972">
                  <c:v>30924</c:v>
                </c:pt>
                <c:pt idx="973">
                  <c:v>30925</c:v>
                </c:pt>
                <c:pt idx="974">
                  <c:v>30926</c:v>
                </c:pt>
                <c:pt idx="975">
                  <c:v>30927</c:v>
                </c:pt>
                <c:pt idx="976">
                  <c:v>30928</c:v>
                </c:pt>
                <c:pt idx="977">
                  <c:v>30929</c:v>
                </c:pt>
                <c:pt idx="978">
                  <c:v>30930</c:v>
                </c:pt>
                <c:pt idx="979">
                  <c:v>30931</c:v>
                </c:pt>
                <c:pt idx="980">
                  <c:v>30932</c:v>
                </c:pt>
                <c:pt idx="981">
                  <c:v>30933</c:v>
                </c:pt>
                <c:pt idx="982">
                  <c:v>30934</c:v>
                </c:pt>
                <c:pt idx="983">
                  <c:v>30935</c:v>
                </c:pt>
                <c:pt idx="984">
                  <c:v>30936</c:v>
                </c:pt>
                <c:pt idx="985">
                  <c:v>30937</c:v>
                </c:pt>
                <c:pt idx="986">
                  <c:v>30938</c:v>
                </c:pt>
                <c:pt idx="987">
                  <c:v>30939</c:v>
                </c:pt>
                <c:pt idx="988">
                  <c:v>30940</c:v>
                </c:pt>
                <c:pt idx="989">
                  <c:v>30941</c:v>
                </c:pt>
                <c:pt idx="990">
                  <c:v>30942</c:v>
                </c:pt>
                <c:pt idx="991">
                  <c:v>30943</c:v>
                </c:pt>
                <c:pt idx="992">
                  <c:v>30944</c:v>
                </c:pt>
                <c:pt idx="993">
                  <c:v>30945</c:v>
                </c:pt>
                <c:pt idx="994">
                  <c:v>30946</c:v>
                </c:pt>
                <c:pt idx="995">
                  <c:v>30947</c:v>
                </c:pt>
                <c:pt idx="996">
                  <c:v>30948</c:v>
                </c:pt>
                <c:pt idx="997">
                  <c:v>30949</c:v>
                </c:pt>
                <c:pt idx="998">
                  <c:v>30950</c:v>
                </c:pt>
                <c:pt idx="999">
                  <c:v>30951</c:v>
                </c:pt>
                <c:pt idx="1000">
                  <c:v>30952</c:v>
                </c:pt>
                <c:pt idx="1001">
                  <c:v>30953</c:v>
                </c:pt>
                <c:pt idx="1002">
                  <c:v>30954</c:v>
                </c:pt>
                <c:pt idx="1003">
                  <c:v>30955</c:v>
                </c:pt>
                <c:pt idx="1004">
                  <c:v>30956</c:v>
                </c:pt>
                <c:pt idx="1005">
                  <c:v>30957</c:v>
                </c:pt>
                <c:pt idx="1006">
                  <c:v>30958</c:v>
                </c:pt>
                <c:pt idx="1007">
                  <c:v>30959</c:v>
                </c:pt>
                <c:pt idx="1008">
                  <c:v>30960</c:v>
                </c:pt>
                <c:pt idx="1009">
                  <c:v>30961</c:v>
                </c:pt>
                <c:pt idx="1010">
                  <c:v>30962</c:v>
                </c:pt>
                <c:pt idx="1011">
                  <c:v>30963</c:v>
                </c:pt>
                <c:pt idx="1012">
                  <c:v>30964</c:v>
                </c:pt>
                <c:pt idx="1013">
                  <c:v>30965</c:v>
                </c:pt>
                <c:pt idx="1014">
                  <c:v>30966</c:v>
                </c:pt>
                <c:pt idx="1015">
                  <c:v>30967</c:v>
                </c:pt>
                <c:pt idx="1016">
                  <c:v>30968</c:v>
                </c:pt>
                <c:pt idx="1017">
                  <c:v>30969</c:v>
                </c:pt>
                <c:pt idx="1018">
                  <c:v>30970</c:v>
                </c:pt>
                <c:pt idx="1019">
                  <c:v>30971</c:v>
                </c:pt>
                <c:pt idx="1020">
                  <c:v>30972</c:v>
                </c:pt>
                <c:pt idx="1021">
                  <c:v>30973</c:v>
                </c:pt>
                <c:pt idx="1022">
                  <c:v>30974</c:v>
                </c:pt>
                <c:pt idx="1023">
                  <c:v>30975</c:v>
                </c:pt>
                <c:pt idx="1024">
                  <c:v>30976</c:v>
                </c:pt>
                <c:pt idx="1025">
                  <c:v>30977</c:v>
                </c:pt>
                <c:pt idx="1026">
                  <c:v>30978</c:v>
                </c:pt>
                <c:pt idx="1027">
                  <c:v>30979</c:v>
                </c:pt>
                <c:pt idx="1028">
                  <c:v>30980</c:v>
                </c:pt>
                <c:pt idx="1029">
                  <c:v>30981</c:v>
                </c:pt>
                <c:pt idx="1030">
                  <c:v>30982</c:v>
                </c:pt>
                <c:pt idx="1031">
                  <c:v>30983</c:v>
                </c:pt>
                <c:pt idx="1032">
                  <c:v>30984</c:v>
                </c:pt>
                <c:pt idx="1033">
                  <c:v>30985</c:v>
                </c:pt>
                <c:pt idx="1034">
                  <c:v>30986</c:v>
                </c:pt>
                <c:pt idx="1035">
                  <c:v>30987</c:v>
                </c:pt>
                <c:pt idx="1036">
                  <c:v>30988</c:v>
                </c:pt>
                <c:pt idx="1037">
                  <c:v>30989</c:v>
                </c:pt>
                <c:pt idx="1038">
                  <c:v>30990</c:v>
                </c:pt>
                <c:pt idx="1039">
                  <c:v>30991</c:v>
                </c:pt>
                <c:pt idx="1040">
                  <c:v>30992</c:v>
                </c:pt>
                <c:pt idx="1041">
                  <c:v>30993</c:v>
                </c:pt>
                <c:pt idx="1042">
                  <c:v>30994</c:v>
                </c:pt>
                <c:pt idx="1043">
                  <c:v>30995</c:v>
                </c:pt>
                <c:pt idx="1044">
                  <c:v>30996</c:v>
                </c:pt>
                <c:pt idx="1045">
                  <c:v>30997</c:v>
                </c:pt>
                <c:pt idx="1046">
                  <c:v>30998</c:v>
                </c:pt>
                <c:pt idx="1047">
                  <c:v>30999</c:v>
                </c:pt>
                <c:pt idx="1048">
                  <c:v>31000</c:v>
                </c:pt>
                <c:pt idx="1049">
                  <c:v>31001</c:v>
                </c:pt>
                <c:pt idx="1050">
                  <c:v>31002</c:v>
                </c:pt>
                <c:pt idx="1051">
                  <c:v>31003</c:v>
                </c:pt>
                <c:pt idx="1052">
                  <c:v>31004</c:v>
                </c:pt>
                <c:pt idx="1053">
                  <c:v>31005</c:v>
                </c:pt>
                <c:pt idx="1054">
                  <c:v>31006</c:v>
                </c:pt>
                <c:pt idx="1055">
                  <c:v>31007</c:v>
                </c:pt>
                <c:pt idx="1056">
                  <c:v>31008</c:v>
                </c:pt>
                <c:pt idx="1057">
                  <c:v>31009</c:v>
                </c:pt>
                <c:pt idx="1058">
                  <c:v>31010</c:v>
                </c:pt>
                <c:pt idx="1059">
                  <c:v>31011</c:v>
                </c:pt>
                <c:pt idx="1060">
                  <c:v>31012</c:v>
                </c:pt>
                <c:pt idx="1061">
                  <c:v>31013</c:v>
                </c:pt>
                <c:pt idx="1062">
                  <c:v>31014</c:v>
                </c:pt>
                <c:pt idx="1063">
                  <c:v>31015</c:v>
                </c:pt>
                <c:pt idx="1064">
                  <c:v>31016</c:v>
                </c:pt>
                <c:pt idx="1065">
                  <c:v>31017</c:v>
                </c:pt>
                <c:pt idx="1066">
                  <c:v>31018</c:v>
                </c:pt>
                <c:pt idx="1067">
                  <c:v>31019</c:v>
                </c:pt>
                <c:pt idx="1068">
                  <c:v>31020</c:v>
                </c:pt>
                <c:pt idx="1069">
                  <c:v>31021</c:v>
                </c:pt>
                <c:pt idx="1070">
                  <c:v>31022</c:v>
                </c:pt>
                <c:pt idx="1071">
                  <c:v>31023</c:v>
                </c:pt>
                <c:pt idx="1072">
                  <c:v>31024</c:v>
                </c:pt>
                <c:pt idx="1073">
                  <c:v>31025</c:v>
                </c:pt>
                <c:pt idx="1074">
                  <c:v>31026</c:v>
                </c:pt>
                <c:pt idx="1075">
                  <c:v>31027</c:v>
                </c:pt>
                <c:pt idx="1076">
                  <c:v>31028</c:v>
                </c:pt>
                <c:pt idx="1077">
                  <c:v>31029</c:v>
                </c:pt>
                <c:pt idx="1078">
                  <c:v>31030</c:v>
                </c:pt>
                <c:pt idx="1079">
                  <c:v>31031</c:v>
                </c:pt>
                <c:pt idx="1080">
                  <c:v>31032</c:v>
                </c:pt>
                <c:pt idx="1081">
                  <c:v>31033</c:v>
                </c:pt>
                <c:pt idx="1082">
                  <c:v>31034</c:v>
                </c:pt>
                <c:pt idx="1083">
                  <c:v>31035</c:v>
                </c:pt>
                <c:pt idx="1084">
                  <c:v>31036</c:v>
                </c:pt>
                <c:pt idx="1085">
                  <c:v>31037</c:v>
                </c:pt>
                <c:pt idx="1086">
                  <c:v>31038</c:v>
                </c:pt>
                <c:pt idx="1087">
                  <c:v>31039</c:v>
                </c:pt>
                <c:pt idx="1088">
                  <c:v>31040</c:v>
                </c:pt>
                <c:pt idx="1089">
                  <c:v>31041</c:v>
                </c:pt>
                <c:pt idx="1090">
                  <c:v>31042</c:v>
                </c:pt>
                <c:pt idx="1091">
                  <c:v>31043</c:v>
                </c:pt>
                <c:pt idx="1092">
                  <c:v>31044</c:v>
                </c:pt>
                <c:pt idx="1093">
                  <c:v>31045</c:v>
                </c:pt>
                <c:pt idx="1094">
                  <c:v>31046</c:v>
                </c:pt>
                <c:pt idx="1095">
                  <c:v>31047</c:v>
                </c:pt>
                <c:pt idx="1096">
                  <c:v>31048</c:v>
                </c:pt>
                <c:pt idx="1097">
                  <c:v>31049</c:v>
                </c:pt>
                <c:pt idx="1098">
                  <c:v>31050</c:v>
                </c:pt>
                <c:pt idx="1099">
                  <c:v>31051</c:v>
                </c:pt>
                <c:pt idx="1100">
                  <c:v>31052</c:v>
                </c:pt>
                <c:pt idx="1101">
                  <c:v>31053</c:v>
                </c:pt>
                <c:pt idx="1102">
                  <c:v>31054</c:v>
                </c:pt>
                <c:pt idx="1103">
                  <c:v>31055</c:v>
                </c:pt>
                <c:pt idx="1104">
                  <c:v>31056</c:v>
                </c:pt>
                <c:pt idx="1105">
                  <c:v>31057</c:v>
                </c:pt>
                <c:pt idx="1106">
                  <c:v>31058</c:v>
                </c:pt>
                <c:pt idx="1107">
                  <c:v>31059</c:v>
                </c:pt>
                <c:pt idx="1108">
                  <c:v>31060</c:v>
                </c:pt>
                <c:pt idx="1109">
                  <c:v>31061</c:v>
                </c:pt>
                <c:pt idx="1110">
                  <c:v>31062</c:v>
                </c:pt>
                <c:pt idx="1111">
                  <c:v>31063</c:v>
                </c:pt>
                <c:pt idx="1112">
                  <c:v>31064</c:v>
                </c:pt>
                <c:pt idx="1113">
                  <c:v>31065</c:v>
                </c:pt>
                <c:pt idx="1114">
                  <c:v>31066</c:v>
                </c:pt>
                <c:pt idx="1115">
                  <c:v>31067</c:v>
                </c:pt>
                <c:pt idx="1116">
                  <c:v>31068</c:v>
                </c:pt>
                <c:pt idx="1117">
                  <c:v>31069</c:v>
                </c:pt>
                <c:pt idx="1118">
                  <c:v>31070</c:v>
                </c:pt>
                <c:pt idx="1119">
                  <c:v>31071</c:v>
                </c:pt>
                <c:pt idx="1120">
                  <c:v>31072</c:v>
                </c:pt>
                <c:pt idx="1121">
                  <c:v>31073</c:v>
                </c:pt>
                <c:pt idx="1122">
                  <c:v>31074</c:v>
                </c:pt>
                <c:pt idx="1123">
                  <c:v>31075</c:v>
                </c:pt>
                <c:pt idx="1124">
                  <c:v>31076</c:v>
                </c:pt>
                <c:pt idx="1125">
                  <c:v>31077</c:v>
                </c:pt>
                <c:pt idx="1126">
                  <c:v>31078</c:v>
                </c:pt>
                <c:pt idx="1127">
                  <c:v>31079</c:v>
                </c:pt>
                <c:pt idx="1128">
                  <c:v>31080</c:v>
                </c:pt>
                <c:pt idx="1129">
                  <c:v>31081</c:v>
                </c:pt>
                <c:pt idx="1130">
                  <c:v>31082</c:v>
                </c:pt>
                <c:pt idx="1131">
                  <c:v>31083</c:v>
                </c:pt>
                <c:pt idx="1132">
                  <c:v>31084</c:v>
                </c:pt>
                <c:pt idx="1133">
                  <c:v>31085</c:v>
                </c:pt>
                <c:pt idx="1134">
                  <c:v>31086</c:v>
                </c:pt>
                <c:pt idx="1135">
                  <c:v>31087</c:v>
                </c:pt>
                <c:pt idx="1136">
                  <c:v>31088</c:v>
                </c:pt>
                <c:pt idx="1137">
                  <c:v>31089</c:v>
                </c:pt>
                <c:pt idx="1138">
                  <c:v>31090</c:v>
                </c:pt>
                <c:pt idx="1139">
                  <c:v>31091</c:v>
                </c:pt>
                <c:pt idx="1140">
                  <c:v>31092</c:v>
                </c:pt>
                <c:pt idx="1141">
                  <c:v>31093</c:v>
                </c:pt>
                <c:pt idx="1142">
                  <c:v>31094</c:v>
                </c:pt>
                <c:pt idx="1143">
                  <c:v>31095</c:v>
                </c:pt>
                <c:pt idx="1144">
                  <c:v>31096</c:v>
                </c:pt>
                <c:pt idx="1145">
                  <c:v>31097</c:v>
                </c:pt>
                <c:pt idx="1146">
                  <c:v>31098</c:v>
                </c:pt>
                <c:pt idx="1147">
                  <c:v>31099</c:v>
                </c:pt>
                <c:pt idx="1148">
                  <c:v>31100</c:v>
                </c:pt>
                <c:pt idx="1149">
                  <c:v>31101</c:v>
                </c:pt>
                <c:pt idx="1150">
                  <c:v>31102</c:v>
                </c:pt>
                <c:pt idx="1151">
                  <c:v>31103</c:v>
                </c:pt>
                <c:pt idx="1152">
                  <c:v>31104</c:v>
                </c:pt>
                <c:pt idx="1153">
                  <c:v>31105</c:v>
                </c:pt>
                <c:pt idx="1154">
                  <c:v>31106</c:v>
                </c:pt>
                <c:pt idx="1155">
                  <c:v>31107</c:v>
                </c:pt>
                <c:pt idx="1156">
                  <c:v>31108</c:v>
                </c:pt>
                <c:pt idx="1157">
                  <c:v>31109</c:v>
                </c:pt>
                <c:pt idx="1158">
                  <c:v>31110</c:v>
                </c:pt>
                <c:pt idx="1159">
                  <c:v>31111</c:v>
                </c:pt>
                <c:pt idx="1160">
                  <c:v>31112</c:v>
                </c:pt>
                <c:pt idx="1161">
                  <c:v>31113</c:v>
                </c:pt>
                <c:pt idx="1162">
                  <c:v>31114</c:v>
                </c:pt>
                <c:pt idx="1163">
                  <c:v>31115</c:v>
                </c:pt>
                <c:pt idx="1164">
                  <c:v>31116</c:v>
                </c:pt>
                <c:pt idx="1165">
                  <c:v>31117</c:v>
                </c:pt>
                <c:pt idx="1166">
                  <c:v>31118</c:v>
                </c:pt>
                <c:pt idx="1167">
                  <c:v>31119</c:v>
                </c:pt>
                <c:pt idx="1168">
                  <c:v>31120</c:v>
                </c:pt>
                <c:pt idx="1169">
                  <c:v>31121</c:v>
                </c:pt>
                <c:pt idx="1170">
                  <c:v>31122</c:v>
                </c:pt>
                <c:pt idx="1171">
                  <c:v>31123</c:v>
                </c:pt>
                <c:pt idx="1172">
                  <c:v>31124</c:v>
                </c:pt>
                <c:pt idx="1173">
                  <c:v>31125</c:v>
                </c:pt>
                <c:pt idx="1174">
                  <c:v>31126</c:v>
                </c:pt>
                <c:pt idx="1175">
                  <c:v>31127</c:v>
                </c:pt>
                <c:pt idx="1176">
                  <c:v>31128</c:v>
                </c:pt>
                <c:pt idx="1177">
                  <c:v>31129</c:v>
                </c:pt>
                <c:pt idx="1178">
                  <c:v>31130</c:v>
                </c:pt>
                <c:pt idx="1179">
                  <c:v>31131</c:v>
                </c:pt>
                <c:pt idx="1180">
                  <c:v>31132</c:v>
                </c:pt>
                <c:pt idx="1181">
                  <c:v>31133</c:v>
                </c:pt>
                <c:pt idx="1182">
                  <c:v>31134</c:v>
                </c:pt>
                <c:pt idx="1183">
                  <c:v>31135</c:v>
                </c:pt>
                <c:pt idx="1184">
                  <c:v>31136</c:v>
                </c:pt>
                <c:pt idx="1185">
                  <c:v>31137</c:v>
                </c:pt>
                <c:pt idx="1186">
                  <c:v>31138</c:v>
                </c:pt>
                <c:pt idx="1187">
                  <c:v>31139</c:v>
                </c:pt>
                <c:pt idx="1188">
                  <c:v>31140</c:v>
                </c:pt>
                <c:pt idx="1189">
                  <c:v>31141</c:v>
                </c:pt>
                <c:pt idx="1190">
                  <c:v>31142</c:v>
                </c:pt>
                <c:pt idx="1191">
                  <c:v>31143</c:v>
                </c:pt>
                <c:pt idx="1192">
                  <c:v>31144</c:v>
                </c:pt>
                <c:pt idx="1193">
                  <c:v>31145</c:v>
                </c:pt>
                <c:pt idx="1194">
                  <c:v>31146</c:v>
                </c:pt>
                <c:pt idx="1195">
                  <c:v>31147</c:v>
                </c:pt>
                <c:pt idx="1196">
                  <c:v>31148</c:v>
                </c:pt>
                <c:pt idx="1197">
                  <c:v>31149</c:v>
                </c:pt>
                <c:pt idx="1198">
                  <c:v>31150</c:v>
                </c:pt>
                <c:pt idx="1199">
                  <c:v>31151</c:v>
                </c:pt>
                <c:pt idx="1200">
                  <c:v>31152</c:v>
                </c:pt>
                <c:pt idx="1201">
                  <c:v>31153</c:v>
                </c:pt>
                <c:pt idx="1202">
                  <c:v>31154</c:v>
                </c:pt>
                <c:pt idx="1203">
                  <c:v>31155</c:v>
                </c:pt>
                <c:pt idx="1204">
                  <c:v>31156</c:v>
                </c:pt>
                <c:pt idx="1205">
                  <c:v>31157</c:v>
                </c:pt>
                <c:pt idx="1206">
                  <c:v>31158</c:v>
                </c:pt>
                <c:pt idx="1207">
                  <c:v>31159</c:v>
                </c:pt>
                <c:pt idx="1208">
                  <c:v>31160</c:v>
                </c:pt>
                <c:pt idx="1209">
                  <c:v>31161</c:v>
                </c:pt>
                <c:pt idx="1210">
                  <c:v>31162</c:v>
                </c:pt>
                <c:pt idx="1211">
                  <c:v>31163</c:v>
                </c:pt>
                <c:pt idx="1212">
                  <c:v>31164</c:v>
                </c:pt>
                <c:pt idx="1213">
                  <c:v>31165</c:v>
                </c:pt>
                <c:pt idx="1214">
                  <c:v>31166</c:v>
                </c:pt>
                <c:pt idx="1215">
                  <c:v>31167</c:v>
                </c:pt>
                <c:pt idx="1216">
                  <c:v>31168</c:v>
                </c:pt>
                <c:pt idx="1217">
                  <c:v>31169</c:v>
                </c:pt>
                <c:pt idx="1218">
                  <c:v>31170</c:v>
                </c:pt>
                <c:pt idx="1219">
                  <c:v>31171</c:v>
                </c:pt>
                <c:pt idx="1220">
                  <c:v>31172</c:v>
                </c:pt>
                <c:pt idx="1221">
                  <c:v>31173</c:v>
                </c:pt>
                <c:pt idx="1222">
                  <c:v>31174</c:v>
                </c:pt>
                <c:pt idx="1223">
                  <c:v>31175</c:v>
                </c:pt>
                <c:pt idx="1224">
                  <c:v>31176</c:v>
                </c:pt>
                <c:pt idx="1225">
                  <c:v>31177</c:v>
                </c:pt>
                <c:pt idx="1226">
                  <c:v>31178</c:v>
                </c:pt>
                <c:pt idx="1227">
                  <c:v>31179</c:v>
                </c:pt>
                <c:pt idx="1228">
                  <c:v>31180</c:v>
                </c:pt>
                <c:pt idx="1229">
                  <c:v>31181</c:v>
                </c:pt>
                <c:pt idx="1230">
                  <c:v>31182</c:v>
                </c:pt>
                <c:pt idx="1231">
                  <c:v>31183</c:v>
                </c:pt>
                <c:pt idx="1232">
                  <c:v>31184</c:v>
                </c:pt>
                <c:pt idx="1233">
                  <c:v>31185</c:v>
                </c:pt>
                <c:pt idx="1234">
                  <c:v>31186</c:v>
                </c:pt>
                <c:pt idx="1235">
                  <c:v>31187</c:v>
                </c:pt>
                <c:pt idx="1236">
                  <c:v>31188</c:v>
                </c:pt>
                <c:pt idx="1237">
                  <c:v>31189</c:v>
                </c:pt>
                <c:pt idx="1238">
                  <c:v>31190</c:v>
                </c:pt>
                <c:pt idx="1239">
                  <c:v>31191</c:v>
                </c:pt>
                <c:pt idx="1240">
                  <c:v>31192</c:v>
                </c:pt>
                <c:pt idx="1241">
                  <c:v>31193</c:v>
                </c:pt>
                <c:pt idx="1242">
                  <c:v>31194</c:v>
                </c:pt>
                <c:pt idx="1243">
                  <c:v>31195</c:v>
                </c:pt>
                <c:pt idx="1244">
                  <c:v>31196</c:v>
                </c:pt>
                <c:pt idx="1245">
                  <c:v>31197</c:v>
                </c:pt>
                <c:pt idx="1246">
                  <c:v>31198</c:v>
                </c:pt>
                <c:pt idx="1247">
                  <c:v>31199</c:v>
                </c:pt>
                <c:pt idx="1248">
                  <c:v>31200</c:v>
                </c:pt>
                <c:pt idx="1249">
                  <c:v>31201</c:v>
                </c:pt>
                <c:pt idx="1250">
                  <c:v>31202</c:v>
                </c:pt>
                <c:pt idx="1251">
                  <c:v>31203</c:v>
                </c:pt>
                <c:pt idx="1252">
                  <c:v>31204</c:v>
                </c:pt>
                <c:pt idx="1253">
                  <c:v>31205</c:v>
                </c:pt>
                <c:pt idx="1254">
                  <c:v>31206</c:v>
                </c:pt>
                <c:pt idx="1255">
                  <c:v>31207</c:v>
                </c:pt>
                <c:pt idx="1256">
                  <c:v>31208</c:v>
                </c:pt>
                <c:pt idx="1257">
                  <c:v>31209</c:v>
                </c:pt>
                <c:pt idx="1258">
                  <c:v>31210</c:v>
                </c:pt>
                <c:pt idx="1259">
                  <c:v>31211</c:v>
                </c:pt>
                <c:pt idx="1260">
                  <c:v>31212</c:v>
                </c:pt>
                <c:pt idx="1261">
                  <c:v>31213</c:v>
                </c:pt>
                <c:pt idx="1262">
                  <c:v>31214</c:v>
                </c:pt>
                <c:pt idx="1263">
                  <c:v>31215</c:v>
                </c:pt>
                <c:pt idx="1264">
                  <c:v>31216</c:v>
                </c:pt>
                <c:pt idx="1265">
                  <c:v>31217</c:v>
                </c:pt>
                <c:pt idx="1266">
                  <c:v>31218</c:v>
                </c:pt>
                <c:pt idx="1267">
                  <c:v>31219</c:v>
                </c:pt>
                <c:pt idx="1268">
                  <c:v>31220</c:v>
                </c:pt>
                <c:pt idx="1269">
                  <c:v>31221</c:v>
                </c:pt>
                <c:pt idx="1270">
                  <c:v>31222</c:v>
                </c:pt>
                <c:pt idx="1271">
                  <c:v>31223</c:v>
                </c:pt>
                <c:pt idx="1272">
                  <c:v>31224</c:v>
                </c:pt>
                <c:pt idx="1273">
                  <c:v>31225</c:v>
                </c:pt>
                <c:pt idx="1274">
                  <c:v>31226</c:v>
                </c:pt>
                <c:pt idx="1275">
                  <c:v>31227</c:v>
                </c:pt>
                <c:pt idx="1276">
                  <c:v>31228</c:v>
                </c:pt>
                <c:pt idx="1277">
                  <c:v>31229</c:v>
                </c:pt>
                <c:pt idx="1278">
                  <c:v>31230</c:v>
                </c:pt>
                <c:pt idx="1279">
                  <c:v>31231</c:v>
                </c:pt>
                <c:pt idx="1280">
                  <c:v>31232</c:v>
                </c:pt>
                <c:pt idx="1281">
                  <c:v>31233</c:v>
                </c:pt>
                <c:pt idx="1282">
                  <c:v>31234</c:v>
                </c:pt>
                <c:pt idx="1283">
                  <c:v>31235</c:v>
                </c:pt>
                <c:pt idx="1284">
                  <c:v>31236</c:v>
                </c:pt>
                <c:pt idx="1285">
                  <c:v>31237</c:v>
                </c:pt>
                <c:pt idx="1286">
                  <c:v>31238</c:v>
                </c:pt>
                <c:pt idx="1287">
                  <c:v>31239</c:v>
                </c:pt>
                <c:pt idx="1288">
                  <c:v>31240</c:v>
                </c:pt>
                <c:pt idx="1289">
                  <c:v>31241</c:v>
                </c:pt>
                <c:pt idx="1290">
                  <c:v>31242</c:v>
                </c:pt>
                <c:pt idx="1291">
                  <c:v>31243</c:v>
                </c:pt>
                <c:pt idx="1292">
                  <c:v>31244</c:v>
                </c:pt>
                <c:pt idx="1293">
                  <c:v>31245</c:v>
                </c:pt>
                <c:pt idx="1294">
                  <c:v>31246</c:v>
                </c:pt>
                <c:pt idx="1295">
                  <c:v>31247</c:v>
                </c:pt>
                <c:pt idx="1296">
                  <c:v>31248</c:v>
                </c:pt>
                <c:pt idx="1297">
                  <c:v>31249</c:v>
                </c:pt>
                <c:pt idx="1298">
                  <c:v>31250</c:v>
                </c:pt>
                <c:pt idx="1299">
                  <c:v>31251</c:v>
                </c:pt>
                <c:pt idx="1300">
                  <c:v>31252</c:v>
                </c:pt>
                <c:pt idx="1301">
                  <c:v>31253</c:v>
                </c:pt>
                <c:pt idx="1302">
                  <c:v>31254</c:v>
                </c:pt>
                <c:pt idx="1303">
                  <c:v>31255</c:v>
                </c:pt>
                <c:pt idx="1304">
                  <c:v>31256</c:v>
                </c:pt>
                <c:pt idx="1305">
                  <c:v>31257</c:v>
                </c:pt>
                <c:pt idx="1306">
                  <c:v>31258</c:v>
                </c:pt>
                <c:pt idx="1307">
                  <c:v>31259</c:v>
                </c:pt>
                <c:pt idx="1308">
                  <c:v>31260</c:v>
                </c:pt>
                <c:pt idx="1309">
                  <c:v>31261</c:v>
                </c:pt>
                <c:pt idx="1310">
                  <c:v>31262</c:v>
                </c:pt>
                <c:pt idx="1311">
                  <c:v>31263</c:v>
                </c:pt>
                <c:pt idx="1312">
                  <c:v>31264</c:v>
                </c:pt>
                <c:pt idx="1313">
                  <c:v>31265</c:v>
                </c:pt>
                <c:pt idx="1314">
                  <c:v>31266</c:v>
                </c:pt>
                <c:pt idx="1315">
                  <c:v>31267</c:v>
                </c:pt>
                <c:pt idx="1316">
                  <c:v>31268</c:v>
                </c:pt>
                <c:pt idx="1317">
                  <c:v>31269</c:v>
                </c:pt>
                <c:pt idx="1318">
                  <c:v>31270</c:v>
                </c:pt>
                <c:pt idx="1319">
                  <c:v>31271</c:v>
                </c:pt>
                <c:pt idx="1320">
                  <c:v>31272</c:v>
                </c:pt>
                <c:pt idx="1321">
                  <c:v>31273</c:v>
                </c:pt>
                <c:pt idx="1322">
                  <c:v>31274</c:v>
                </c:pt>
                <c:pt idx="1323">
                  <c:v>31275</c:v>
                </c:pt>
                <c:pt idx="1324">
                  <c:v>31276</c:v>
                </c:pt>
                <c:pt idx="1325">
                  <c:v>31277</c:v>
                </c:pt>
                <c:pt idx="1326">
                  <c:v>31278</c:v>
                </c:pt>
                <c:pt idx="1327">
                  <c:v>31279</c:v>
                </c:pt>
                <c:pt idx="1328">
                  <c:v>31280</c:v>
                </c:pt>
                <c:pt idx="1329">
                  <c:v>31281</c:v>
                </c:pt>
                <c:pt idx="1330">
                  <c:v>31282</c:v>
                </c:pt>
                <c:pt idx="1331">
                  <c:v>31283</c:v>
                </c:pt>
                <c:pt idx="1332">
                  <c:v>31284</c:v>
                </c:pt>
                <c:pt idx="1333">
                  <c:v>31285</c:v>
                </c:pt>
                <c:pt idx="1334">
                  <c:v>31286</c:v>
                </c:pt>
                <c:pt idx="1335">
                  <c:v>31287</c:v>
                </c:pt>
                <c:pt idx="1336">
                  <c:v>31288</c:v>
                </c:pt>
                <c:pt idx="1337">
                  <c:v>31289</c:v>
                </c:pt>
                <c:pt idx="1338">
                  <c:v>31290</c:v>
                </c:pt>
                <c:pt idx="1339">
                  <c:v>31291</c:v>
                </c:pt>
                <c:pt idx="1340">
                  <c:v>31292</c:v>
                </c:pt>
                <c:pt idx="1341">
                  <c:v>31293</c:v>
                </c:pt>
                <c:pt idx="1342">
                  <c:v>31294</c:v>
                </c:pt>
                <c:pt idx="1343">
                  <c:v>31295</c:v>
                </c:pt>
                <c:pt idx="1344">
                  <c:v>31296</c:v>
                </c:pt>
                <c:pt idx="1345">
                  <c:v>31297</c:v>
                </c:pt>
                <c:pt idx="1346">
                  <c:v>31298</c:v>
                </c:pt>
                <c:pt idx="1347">
                  <c:v>31299</c:v>
                </c:pt>
                <c:pt idx="1348">
                  <c:v>31300</c:v>
                </c:pt>
                <c:pt idx="1349">
                  <c:v>31301</c:v>
                </c:pt>
                <c:pt idx="1350">
                  <c:v>31302</c:v>
                </c:pt>
                <c:pt idx="1351">
                  <c:v>31303</c:v>
                </c:pt>
                <c:pt idx="1352">
                  <c:v>31304</c:v>
                </c:pt>
                <c:pt idx="1353">
                  <c:v>31305</c:v>
                </c:pt>
                <c:pt idx="1354">
                  <c:v>31306</c:v>
                </c:pt>
                <c:pt idx="1355">
                  <c:v>31307</c:v>
                </c:pt>
                <c:pt idx="1356">
                  <c:v>31308</c:v>
                </c:pt>
                <c:pt idx="1357">
                  <c:v>31309</c:v>
                </c:pt>
                <c:pt idx="1358">
                  <c:v>31310</c:v>
                </c:pt>
                <c:pt idx="1359">
                  <c:v>31311</c:v>
                </c:pt>
                <c:pt idx="1360">
                  <c:v>31312</c:v>
                </c:pt>
                <c:pt idx="1361">
                  <c:v>31313</c:v>
                </c:pt>
                <c:pt idx="1362">
                  <c:v>31314</c:v>
                </c:pt>
                <c:pt idx="1363">
                  <c:v>31315</c:v>
                </c:pt>
                <c:pt idx="1364">
                  <c:v>31316</c:v>
                </c:pt>
                <c:pt idx="1365">
                  <c:v>31317</c:v>
                </c:pt>
                <c:pt idx="1366">
                  <c:v>31318</c:v>
                </c:pt>
                <c:pt idx="1367">
                  <c:v>31319</c:v>
                </c:pt>
                <c:pt idx="1368">
                  <c:v>31320</c:v>
                </c:pt>
                <c:pt idx="1369">
                  <c:v>31321</c:v>
                </c:pt>
                <c:pt idx="1370">
                  <c:v>31322</c:v>
                </c:pt>
                <c:pt idx="1371">
                  <c:v>31323</c:v>
                </c:pt>
                <c:pt idx="1372">
                  <c:v>31324</c:v>
                </c:pt>
                <c:pt idx="1373">
                  <c:v>31325</c:v>
                </c:pt>
                <c:pt idx="1374">
                  <c:v>31326</c:v>
                </c:pt>
                <c:pt idx="1375">
                  <c:v>31327</c:v>
                </c:pt>
                <c:pt idx="1376">
                  <c:v>31328</c:v>
                </c:pt>
                <c:pt idx="1377">
                  <c:v>31329</c:v>
                </c:pt>
                <c:pt idx="1378">
                  <c:v>31330</c:v>
                </c:pt>
                <c:pt idx="1379">
                  <c:v>31331</c:v>
                </c:pt>
                <c:pt idx="1380">
                  <c:v>31332</c:v>
                </c:pt>
                <c:pt idx="1381">
                  <c:v>31333</c:v>
                </c:pt>
                <c:pt idx="1382">
                  <c:v>31334</c:v>
                </c:pt>
                <c:pt idx="1383">
                  <c:v>31335</c:v>
                </c:pt>
                <c:pt idx="1384">
                  <c:v>31336</c:v>
                </c:pt>
                <c:pt idx="1385">
                  <c:v>31337</c:v>
                </c:pt>
                <c:pt idx="1386">
                  <c:v>31338</c:v>
                </c:pt>
                <c:pt idx="1387">
                  <c:v>31339</c:v>
                </c:pt>
                <c:pt idx="1388">
                  <c:v>31340</c:v>
                </c:pt>
                <c:pt idx="1389">
                  <c:v>31341</c:v>
                </c:pt>
                <c:pt idx="1390">
                  <c:v>31342</c:v>
                </c:pt>
                <c:pt idx="1391">
                  <c:v>31343</c:v>
                </c:pt>
                <c:pt idx="1392">
                  <c:v>31344</c:v>
                </c:pt>
                <c:pt idx="1393">
                  <c:v>31345</c:v>
                </c:pt>
                <c:pt idx="1394">
                  <c:v>31346</c:v>
                </c:pt>
                <c:pt idx="1395">
                  <c:v>31347</c:v>
                </c:pt>
                <c:pt idx="1396">
                  <c:v>31348</c:v>
                </c:pt>
                <c:pt idx="1397">
                  <c:v>31349</c:v>
                </c:pt>
                <c:pt idx="1398">
                  <c:v>31350</c:v>
                </c:pt>
                <c:pt idx="1399">
                  <c:v>31351</c:v>
                </c:pt>
                <c:pt idx="1400">
                  <c:v>31352</c:v>
                </c:pt>
                <c:pt idx="1401">
                  <c:v>31353</c:v>
                </c:pt>
                <c:pt idx="1402">
                  <c:v>31354</c:v>
                </c:pt>
                <c:pt idx="1403">
                  <c:v>31355</c:v>
                </c:pt>
                <c:pt idx="1404">
                  <c:v>31356</c:v>
                </c:pt>
                <c:pt idx="1405">
                  <c:v>31357</c:v>
                </c:pt>
                <c:pt idx="1406">
                  <c:v>31358</c:v>
                </c:pt>
                <c:pt idx="1407">
                  <c:v>31359</c:v>
                </c:pt>
                <c:pt idx="1408">
                  <c:v>31360</c:v>
                </c:pt>
                <c:pt idx="1409">
                  <c:v>31361</c:v>
                </c:pt>
                <c:pt idx="1410">
                  <c:v>31362</c:v>
                </c:pt>
                <c:pt idx="1411">
                  <c:v>31363</c:v>
                </c:pt>
                <c:pt idx="1412">
                  <c:v>31364</c:v>
                </c:pt>
                <c:pt idx="1413">
                  <c:v>31365</c:v>
                </c:pt>
                <c:pt idx="1414">
                  <c:v>31366</c:v>
                </c:pt>
                <c:pt idx="1415">
                  <c:v>31367</c:v>
                </c:pt>
                <c:pt idx="1416">
                  <c:v>31368</c:v>
                </c:pt>
                <c:pt idx="1417">
                  <c:v>31369</c:v>
                </c:pt>
                <c:pt idx="1418">
                  <c:v>31370</c:v>
                </c:pt>
                <c:pt idx="1419">
                  <c:v>31371</c:v>
                </c:pt>
                <c:pt idx="1420">
                  <c:v>31372</c:v>
                </c:pt>
                <c:pt idx="1421">
                  <c:v>31373</c:v>
                </c:pt>
                <c:pt idx="1422">
                  <c:v>31374</c:v>
                </c:pt>
                <c:pt idx="1423">
                  <c:v>31375</c:v>
                </c:pt>
                <c:pt idx="1424">
                  <c:v>31376</c:v>
                </c:pt>
                <c:pt idx="1425">
                  <c:v>31377</c:v>
                </c:pt>
                <c:pt idx="1426">
                  <c:v>31378</c:v>
                </c:pt>
                <c:pt idx="1427">
                  <c:v>31379</c:v>
                </c:pt>
                <c:pt idx="1428">
                  <c:v>31380</c:v>
                </c:pt>
                <c:pt idx="1429">
                  <c:v>31381</c:v>
                </c:pt>
                <c:pt idx="1430">
                  <c:v>31382</c:v>
                </c:pt>
                <c:pt idx="1431">
                  <c:v>31383</c:v>
                </c:pt>
                <c:pt idx="1432">
                  <c:v>31384</c:v>
                </c:pt>
                <c:pt idx="1433">
                  <c:v>31385</c:v>
                </c:pt>
                <c:pt idx="1434">
                  <c:v>31386</c:v>
                </c:pt>
                <c:pt idx="1435">
                  <c:v>31387</c:v>
                </c:pt>
                <c:pt idx="1436">
                  <c:v>31388</c:v>
                </c:pt>
                <c:pt idx="1437">
                  <c:v>31389</c:v>
                </c:pt>
                <c:pt idx="1438">
                  <c:v>31390</c:v>
                </c:pt>
                <c:pt idx="1439">
                  <c:v>31391</c:v>
                </c:pt>
                <c:pt idx="1440">
                  <c:v>31392</c:v>
                </c:pt>
                <c:pt idx="1441">
                  <c:v>31393</c:v>
                </c:pt>
                <c:pt idx="1442">
                  <c:v>31394</c:v>
                </c:pt>
                <c:pt idx="1443">
                  <c:v>31395</c:v>
                </c:pt>
                <c:pt idx="1444">
                  <c:v>31396</c:v>
                </c:pt>
                <c:pt idx="1445">
                  <c:v>31397</c:v>
                </c:pt>
                <c:pt idx="1446">
                  <c:v>31398</c:v>
                </c:pt>
                <c:pt idx="1447">
                  <c:v>31399</c:v>
                </c:pt>
                <c:pt idx="1448">
                  <c:v>31400</c:v>
                </c:pt>
                <c:pt idx="1449">
                  <c:v>31401</c:v>
                </c:pt>
                <c:pt idx="1450">
                  <c:v>31402</c:v>
                </c:pt>
                <c:pt idx="1451">
                  <c:v>31403</c:v>
                </c:pt>
                <c:pt idx="1452">
                  <c:v>31404</c:v>
                </c:pt>
                <c:pt idx="1453">
                  <c:v>31405</c:v>
                </c:pt>
                <c:pt idx="1454">
                  <c:v>31406</c:v>
                </c:pt>
                <c:pt idx="1455">
                  <c:v>31407</c:v>
                </c:pt>
                <c:pt idx="1456">
                  <c:v>31408</c:v>
                </c:pt>
                <c:pt idx="1457">
                  <c:v>31409</c:v>
                </c:pt>
                <c:pt idx="1458">
                  <c:v>31410</c:v>
                </c:pt>
                <c:pt idx="1459">
                  <c:v>31411</c:v>
                </c:pt>
                <c:pt idx="1460">
                  <c:v>31412</c:v>
                </c:pt>
                <c:pt idx="1461">
                  <c:v>31413</c:v>
                </c:pt>
                <c:pt idx="1462">
                  <c:v>31414</c:v>
                </c:pt>
                <c:pt idx="1463">
                  <c:v>31415</c:v>
                </c:pt>
                <c:pt idx="1464">
                  <c:v>31416</c:v>
                </c:pt>
                <c:pt idx="1465">
                  <c:v>31417</c:v>
                </c:pt>
                <c:pt idx="1466">
                  <c:v>31418</c:v>
                </c:pt>
                <c:pt idx="1467">
                  <c:v>31419</c:v>
                </c:pt>
                <c:pt idx="1468">
                  <c:v>31420</c:v>
                </c:pt>
                <c:pt idx="1469">
                  <c:v>31421</c:v>
                </c:pt>
                <c:pt idx="1470">
                  <c:v>31422</c:v>
                </c:pt>
                <c:pt idx="1471">
                  <c:v>31423</c:v>
                </c:pt>
                <c:pt idx="1472">
                  <c:v>31424</c:v>
                </c:pt>
                <c:pt idx="1473">
                  <c:v>31425</c:v>
                </c:pt>
                <c:pt idx="1474">
                  <c:v>31426</c:v>
                </c:pt>
                <c:pt idx="1475">
                  <c:v>31427</c:v>
                </c:pt>
                <c:pt idx="1476">
                  <c:v>31428</c:v>
                </c:pt>
                <c:pt idx="1477">
                  <c:v>31429</c:v>
                </c:pt>
                <c:pt idx="1478">
                  <c:v>31430</c:v>
                </c:pt>
                <c:pt idx="1479">
                  <c:v>31431</c:v>
                </c:pt>
                <c:pt idx="1480">
                  <c:v>31432</c:v>
                </c:pt>
                <c:pt idx="1481">
                  <c:v>31433</c:v>
                </c:pt>
                <c:pt idx="1482">
                  <c:v>31434</c:v>
                </c:pt>
                <c:pt idx="1483">
                  <c:v>31435</c:v>
                </c:pt>
                <c:pt idx="1484">
                  <c:v>31436</c:v>
                </c:pt>
                <c:pt idx="1485">
                  <c:v>31437</c:v>
                </c:pt>
                <c:pt idx="1486">
                  <c:v>31438</c:v>
                </c:pt>
                <c:pt idx="1487">
                  <c:v>31439</c:v>
                </c:pt>
                <c:pt idx="1488">
                  <c:v>31440</c:v>
                </c:pt>
                <c:pt idx="1489">
                  <c:v>31441</c:v>
                </c:pt>
                <c:pt idx="1490">
                  <c:v>31442</c:v>
                </c:pt>
                <c:pt idx="1491">
                  <c:v>31443</c:v>
                </c:pt>
                <c:pt idx="1492">
                  <c:v>31444</c:v>
                </c:pt>
                <c:pt idx="1493">
                  <c:v>31445</c:v>
                </c:pt>
                <c:pt idx="1494">
                  <c:v>31446</c:v>
                </c:pt>
                <c:pt idx="1495">
                  <c:v>31447</c:v>
                </c:pt>
                <c:pt idx="1496">
                  <c:v>31448</c:v>
                </c:pt>
                <c:pt idx="1497">
                  <c:v>31449</c:v>
                </c:pt>
                <c:pt idx="1498">
                  <c:v>31450</c:v>
                </c:pt>
                <c:pt idx="1499">
                  <c:v>31451</c:v>
                </c:pt>
                <c:pt idx="1500">
                  <c:v>31452</c:v>
                </c:pt>
                <c:pt idx="1501">
                  <c:v>31453</c:v>
                </c:pt>
                <c:pt idx="1502">
                  <c:v>31454</c:v>
                </c:pt>
                <c:pt idx="1503">
                  <c:v>31455</c:v>
                </c:pt>
                <c:pt idx="1504">
                  <c:v>31456</c:v>
                </c:pt>
                <c:pt idx="1505">
                  <c:v>31457</c:v>
                </c:pt>
                <c:pt idx="1506">
                  <c:v>31458</c:v>
                </c:pt>
                <c:pt idx="1507">
                  <c:v>31459</c:v>
                </c:pt>
                <c:pt idx="1508">
                  <c:v>31460</c:v>
                </c:pt>
                <c:pt idx="1509">
                  <c:v>31461</c:v>
                </c:pt>
                <c:pt idx="1510">
                  <c:v>31462</c:v>
                </c:pt>
                <c:pt idx="1511">
                  <c:v>31463</c:v>
                </c:pt>
                <c:pt idx="1512">
                  <c:v>31464</c:v>
                </c:pt>
                <c:pt idx="1513">
                  <c:v>31465</c:v>
                </c:pt>
                <c:pt idx="1514">
                  <c:v>31466</c:v>
                </c:pt>
                <c:pt idx="1515">
                  <c:v>31467</c:v>
                </c:pt>
                <c:pt idx="1516">
                  <c:v>31468</c:v>
                </c:pt>
                <c:pt idx="1517">
                  <c:v>31469</c:v>
                </c:pt>
                <c:pt idx="1518">
                  <c:v>31470</c:v>
                </c:pt>
                <c:pt idx="1519">
                  <c:v>31471</c:v>
                </c:pt>
                <c:pt idx="1520">
                  <c:v>31472</c:v>
                </c:pt>
                <c:pt idx="1521">
                  <c:v>31473</c:v>
                </c:pt>
                <c:pt idx="1522">
                  <c:v>31474</c:v>
                </c:pt>
                <c:pt idx="1523">
                  <c:v>31475</c:v>
                </c:pt>
                <c:pt idx="1524">
                  <c:v>31476</c:v>
                </c:pt>
                <c:pt idx="1525">
                  <c:v>31477</c:v>
                </c:pt>
                <c:pt idx="1526">
                  <c:v>31478</c:v>
                </c:pt>
                <c:pt idx="1527">
                  <c:v>31479</c:v>
                </c:pt>
                <c:pt idx="1528">
                  <c:v>31480</c:v>
                </c:pt>
                <c:pt idx="1529">
                  <c:v>31481</c:v>
                </c:pt>
                <c:pt idx="1530">
                  <c:v>31482</c:v>
                </c:pt>
                <c:pt idx="1531">
                  <c:v>31483</c:v>
                </c:pt>
                <c:pt idx="1532">
                  <c:v>31484</c:v>
                </c:pt>
                <c:pt idx="1533">
                  <c:v>31485</c:v>
                </c:pt>
                <c:pt idx="1534">
                  <c:v>31486</c:v>
                </c:pt>
                <c:pt idx="1535">
                  <c:v>31487</c:v>
                </c:pt>
                <c:pt idx="1536">
                  <c:v>31488</c:v>
                </c:pt>
                <c:pt idx="1537">
                  <c:v>31489</c:v>
                </c:pt>
                <c:pt idx="1538">
                  <c:v>31490</c:v>
                </c:pt>
                <c:pt idx="1539">
                  <c:v>31491</c:v>
                </c:pt>
                <c:pt idx="1540">
                  <c:v>31492</c:v>
                </c:pt>
                <c:pt idx="1541">
                  <c:v>31493</c:v>
                </c:pt>
                <c:pt idx="1542">
                  <c:v>31494</c:v>
                </c:pt>
                <c:pt idx="1543">
                  <c:v>31495</c:v>
                </c:pt>
                <c:pt idx="1544">
                  <c:v>31496</c:v>
                </c:pt>
                <c:pt idx="1545">
                  <c:v>31497</c:v>
                </c:pt>
                <c:pt idx="1546">
                  <c:v>31498</c:v>
                </c:pt>
                <c:pt idx="1547">
                  <c:v>31499</c:v>
                </c:pt>
                <c:pt idx="1548">
                  <c:v>31500</c:v>
                </c:pt>
                <c:pt idx="1549">
                  <c:v>31501</c:v>
                </c:pt>
                <c:pt idx="1550">
                  <c:v>31502</c:v>
                </c:pt>
                <c:pt idx="1551">
                  <c:v>31503</c:v>
                </c:pt>
                <c:pt idx="1552">
                  <c:v>31504</c:v>
                </c:pt>
                <c:pt idx="1553">
                  <c:v>31505</c:v>
                </c:pt>
                <c:pt idx="1554">
                  <c:v>31506</c:v>
                </c:pt>
                <c:pt idx="1555">
                  <c:v>31507</c:v>
                </c:pt>
                <c:pt idx="1556">
                  <c:v>31508</c:v>
                </c:pt>
                <c:pt idx="1557">
                  <c:v>31509</c:v>
                </c:pt>
                <c:pt idx="1558">
                  <c:v>31510</c:v>
                </c:pt>
                <c:pt idx="1559">
                  <c:v>31511</c:v>
                </c:pt>
                <c:pt idx="1560">
                  <c:v>31512</c:v>
                </c:pt>
                <c:pt idx="1561">
                  <c:v>31513</c:v>
                </c:pt>
                <c:pt idx="1562">
                  <c:v>31514</c:v>
                </c:pt>
                <c:pt idx="1563">
                  <c:v>31515</c:v>
                </c:pt>
                <c:pt idx="1564">
                  <c:v>31516</c:v>
                </c:pt>
                <c:pt idx="1565">
                  <c:v>31517</c:v>
                </c:pt>
                <c:pt idx="1566">
                  <c:v>31518</c:v>
                </c:pt>
                <c:pt idx="1567">
                  <c:v>31519</c:v>
                </c:pt>
                <c:pt idx="1568">
                  <c:v>31520</c:v>
                </c:pt>
                <c:pt idx="1569">
                  <c:v>31521</c:v>
                </c:pt>
                <c:pt idx="1570">
                  <c:v>31522</c:v>
                </c:pt>
                <c:pt idx="1571">
                  <c:v>31523</c:v>
                </c:pt>
                <c:pt idx="1572">
                  <c:v>31524</c:v>
                </c:pt>
                <c:pt idx="1573">
                  <c:v>31525</c:v>
                </c:pt>
                <c:pt idx="1574">
                  <c:v>31526</c:v>
                </c:pt>
                <c:pt idx="1575">
                  <c:v>31527</c:v>
                </c:pt>
                <c:pt idx="1576">
                  <c:v>31528</c:v>
                </c:pt>
                <c:pt idx="1577">
                  <c:v>31529</c:v>
                </c:pt>
                <c:pt idx="1578">
                  <c:v>31530</c:v>
                </c:pt>
                <c:pt idx="1579">
                  <c:v>31531</c:v>
                </c:pt>
                <c:pt idx="1580">
                  <c:v>31532</c:v>
                </c:pt>
                <c:pt idx="1581">
                  <c:v>31533</c:v>
                </c:pt>
                <c:pt idx="1582">
                  <c:v>31534</c:v>
                </c:pt>
                <c:pt idx="1583">
                  <c:v>31535</c:v>
                </c:pt>
                <c:pt idx="1584">
                  <c:v>31536</c:v>
                </c:pt>
                <c:pt idx="1585">
                  <c:v>31537</c:v>
                </c:pt>
                <c:pt idx="1586">
                  <c:v>31538</c:v>
                </c:pt>
                <c:pt idx="1587">
                  <c:v>31539</c:v>
                </c:pt>
                <c:pt idx="1588">
                  <c:v>31540</c:v>
                </c:pt>
                <c:pt idx="1589">
                  <c:v>31541</c:v>
                </c:pt>
                <c:pt idx="1590">
                  <c:v>31542</c:v>
                </c:pt>
                <c:pt idx="1591">
                  <c:v>31543</c:v>
                </c:pt>
                <c:pt idx="1592">
                  <c:v>31544</c:v>
                </c:pt>
                <c:pt idx="1593">
                  <c:v>31545</c:v>
                </c:pt>
                <c:pt idx="1594">
                  <c:v>31546</c:v>
                </c:pt>
                <c:pt idx="1595">
                  <c:v>31547</c:v>
                </c:pt>
                <c:pt idx="1596">
                  <c:v>31548</c:v>
                </c:pt>
                <c:pt idx="1597">
                  <c:v>31549</c:v>
                </c:pt>
                <c:pt idx="1598">
                  <c:v>31550</c:v>
                </c:pt>
                <c:pt idx="1599">
                  <c:v>31551</c:v>
                </c:pt>
                <c:pt idx="1600">
                  <c:v>31552</c:v>
                </c:pt>
                <c:pt idx="1601">
                  <c:v>31553</c:v>
                </c:pt>
                <c:pt idx="1602">
                  <c:v>31554</c:v>
                </c:pt>
                <c:pt idx="1603">
                  <c:v>31555</c:v>
                </c:pt>
                <c:pt idx="1604">
                  <c:v>31556</c:v>
                </c:pt>
                <c:pt idx="1605">
                  <c:v>31557</c:v>
                </c:pt>
                <c:pt idx="1606">
                  <c:v>31558</c:v>
                </c:pt>
                <c:pt idx="1607">
                  <c:v>31559</c:v>
                </c:pt>
                <c:pt idx="1608">
                  <c:v>31560</c:v>
                </c:pt>
                <c:pt idx="1609">
                  <c:v>31561</c:v>
                </c:pt>
                <c:pt idx="1610">
                  <c:v>31562</c:v>
                </c:pt>
                <c:pt idx="1611">
                  <c:v>31563</c:v>
                </c:pt>
                <c:pt idx="1612">
                  <c:v>31564</c:v>
                </c:pt>
                <c:pt idx="1613">
                  <c:v>31565</c:v>
                </c:pt>
                <c:pt idx="1614">
                  <c:v>31566</c:v>
                </c:pt>
                <c:pt idx="1615">
                  <c:v>31567</c:v>
                </c:pt>
                <c:pt idx="1616">
                  <c:v>31568</c:v>
                </c:pt>
                <c:pt idx="1617">
                  <c:v>31569</c:v>
                </c:pt>
                <c:pt idx="1618">
                  <c:v>31570</c:v>
                </c:pt>
                <c:pt idx="1619">
                  <c:v>31571</c:v>
                </c:pt>
                <c:pt idx="1620">
                  <c:v>31572</c:v>
                </c:pt>
                <c:pt idx="1621">
                  <c:v>31573</c:v>
                </c:pt>
                <c:pt idx="1622">
                  <c:v>31574</c:v>
                </c:pt>
                <c:pt idx="1623">
                  <c:v>31575</c:v>
                </c:pt>
                <c:pt idx="1624">
                  <c:v>31576</c:v>
                </c:pt>
                <c:pt idx="1625">
                  <c:v>31577</c:v>
                </c:pt>
                <c:pt idx="1626">
                  <c:v>31578</c:v>
                </c:pt>
                <c:pt idx="1627">
                  <c:v>31579</c:v>
                </c:pt>
                <c:pt idx="1628">
                  <c:v>31580</c:v>
                </c:pt>
                <c:pt idx="1629">
                  <c:v>31581</c:v>
                </c:pt>
                <c:pt idx="1630">
                  <c:v>31582</c:v>
                </c:pt>
                <c:pt idx="1631">
                  <c:v>31583</c:v>
                </c:pt>
                <c:pt idx="1632">
                  <c:v>31584</c:v>
                </c:pt>
                <c:pt idx="1633">
                  <c:v>31585</c:v>
                </c:pt>
                <c:pt idx="1634">
                  <c:v>31586</c:v>
                </c:pt>
                <c:pt idx="1635">
                  <c:v>31587</c:v>
                </c:pt>
                <c:pt idx="1636">
                  <c:v>31588</c:v>
                </c:pt>
                <c:pt idx="1637">
                  <c:v>31589</c:v>
                </c:pt>
                <c:pt idx="1638">
                  <c:v>31590</c:v>
                </c:pt>
                <c:pt idx="1639">
                  <c:v>31591</c:v>
                </c:pt>
                <c:pt idx="1640">
                  <c:v>31592</c:v>
                </c:pt>
                <c:pt idx="1641">
                  <c:v>31593</c:v>
                </c:pt>
                <c:pt idx="1642">
                  <c:v>31594</c:v>
                </c:pt>
                <c:pt idx="1643">
                  <c:v>31595</c:v>
                </c:pt>
                <c:pt idx="1644">
                  <c:v>31596</c:v>
                </c:pt>
                <c:pt idx="1645">
                  <c:v>31597</c:v>
                </c:pt>
                <c:pt idx="1646">
                  <c:v>31598</c:v>
                </c:pt>
                <c:pt idx="1647">
                  <c:v>31599</c:v>
                </c:pt>
                <c:pt idx="1648">
                  <c:v>31600</c:v>
                </c:pt>
                <c:pt idx="1649">
                  <c:v>31601</c:v>
                </c:pt>
                <c:pt idx="1650">
                  <c:v>31602</c:v>
                </c:pt>
                <c:pt idx="1651">
                  <c:v>31603</c:v>
                </c:pt>
                <c:pt idx="1652">
                  <c:v>31604</c:v>
                </c:pt>
                <c:pt idx="1653">
                  <c:v>31605</c:v>
                </c:pt>
                <c:pt idx="1654">
                  <c:v>31606</c:v>
                </c:pt>
                <c:pt idx="1655">
                  <c:v>31607</c:v>
                </c:pt>
                <c:pt idx="1656">
                  <c:v>31608</c:v>
                </c:pt>
                <c:pt idx="1657">
                  <c:v>31609</c:v>
                </c:pt>
                <c:pt idx="1658">
                  <c:v>31610</c:v>
                </c:pt>
                <c:pt idx="1659">
                  <c:v>31611</c:v>
                </c:pt>
                <c:pt idx="1660">
                  <c:v>31612</c:v>
                </c:pt>
                <c:pt idx="1661">
                  <c:v>31613</c:v>
                </c:pt>
                <c:pt idx="1662">
                  <c:v>31614</c:v>
                </c:pt>
                <c:pt idx="1663">
                  <c:v>31615</c:v>
                </c:pt>
                <c:pt idx="1664">
                  <c:v>31616</c:v>
                </c:pt>
                <c:pt idx="1665">
                  <c:v>31617</c:v>
                </c:pt>
                <c:pt idx="1666">
                  <c:v>31618</c:v>
                </c:pt>
                <c:pt idx="1667">
                  <c:v>31619</c:v>
                </c:pt>
                <c:pt idx="1668">
                  <c:v>31620</c:v>
                </c:pt>
                <c:pt idx="1669">
                  <c:v>31621</c:v>
                </c:pt>
                <c:pt idx="1670">
                  <c:v>31622</c:v>
                </c:pt>
                <c:pt idx="1671">
                  <c:v>31623</c:v>
                </c:pt>
                <c:pt idx="1672">
                  <c:v>31624</c:v>
                </c:pt>
                <c:pt idx="1673">
                  <c:v>31625</c:v>
                </c:pt>
                <c:pt idx="1674">
                  <c:v>31626</c:v>
                </c:pt>
                <c:pt idx="1675">
                  <c:v>31627</c:v>
                </c:pt>
                <c:pt idx="1676">
                  <c:v>31628</c:v>
                </c:pt>
                <c:pt idx="1677">
                  <c:v>31629</c:v>
                </c:pt>
                <c:pt idx="1678">
                  <c:v>31630</c:v>
                </c:pt>
                <c:pt idx="1679">
                  <c:v>31631</c:v>
                </c:pt>
                <c:pt idx="1680">
                  <c:v>31632</c:v>
                </c:pt>
                <c:pt idx="1681">
                  <c:v>31633</c:v>
                </c:pt>
                <c:pt idx="1682">
                  <c:v>31634</c:v>
                </c:pt>
                <c:pt idx="1683">
                  <c:v>31635</c:v>
                </c:pt>
                <c:pt idx="1684">
                  <c:v>31636</c:v>
                </c:pt>
                <c:pt idx="1685">
                  <c:v>31637</c:v>
                </c:pt>
                <c:pt idx="1686">
                  <c:v>31638</c:v>
                </c:pt>
                <c:pt idx="1687">
                  <c:v>31639</c:v>
                </c:pt>
                <c:pt idx="1688">
                  <c:v>31640</c:v>
                </c:pt>
                <c:pt idx="1689">
                  <c:v>31641</c:v>
                </c:pt>
                <c:pt idx="1690">
                  <c:v>31642</c:v>
                </c:pt>
                <c:pt idx="1691">
                  <c:v>31643</c:v>
                </c:pt>
                <c:pt idx="1692">
                  <c:v>31644</c:v>
                </c:pt>
                <c:pt idx="1693">
                  <c:v>31645</c:v>
                </c:pt>
                <c:pt idx="1694">
                  <c:v>31646</c:v>
                </c:pt>
                <c:pt idx="1695">
                  <c:v>31647</c:v>
                </c:pt>
                <c:pt idx="1696">
                  <c:v>31648</c:v>
                </c:pt>
                <c:pt idx="1697">
                  <c:v>31649</c:v>
                </c:pt>
                <c:pt idx="1698">
                  <c:v>31650</c:v>
                </c:pt>
                <c:pt idx="1699">
                  <c:v>31651</c:v>
                </c:pt>
                <c:pt idx="1700">
                  <c:v>31652</c:v>
                </c:pt>
                <c:pt idx="1701">
                  <c:v>31653</c:v>
                </c:pt>
                <c:pt idx="1702">
                  <c:v>31654</c:v>
                </c:pt>
                <c:pt idx="1703">
                  <c:v>31655</c:v>
                </c:pt>
                <c:pt idx="1704">
                  <c:v>31656</c:v>
                </c:pt>
                <c:pt idx="1705">
                  <c:v>31657</c:v>
                </c:pt>
                <c:pt idx="1706">
                  <c:v>31658</c:v>
                </c:pt>
                <c:pt idx="1707">
                  <c:v>31659</c:v>
                </c:pt>
                <c:pt idx="1708">
                  <c:v>31660</c:v>
                </c:pt>
                <c:pt idx="1709">
                  <c:v>31661</c:v>
                </c:pt>
                <c:pt idx="1710">
                  <c:v>31662</c:v>
                </c:pt>
                <c:pt idx="1711">
                  <c:v>31663</c:v>
                </c:pt>
                <c:pt idx="1712">
                  <c:v>31664</c:v>
                </c:pt>
                <c:pt idx="1713">
                  <c:v>31665</c:v>
                </c:pt>
                <c:pt idx="1714">
                  <c:v>31666</c:v>
                </c:pt>
                <c:pt idx="1715">
                  <c:v>31667</c:v>
                </c:pt>
                <c:pt idx="1716">
                  <c:v>31668</c:v>
                </c:pt>
                <c:pt idx="1717">
                  <c:v>31669</c:v>
                </c:pt>
                <c:pt idx="1718">
                  <c:v>31670</c:v>
                </c:pt>
                <c:pt idx="1719">
                  <c:v>31671</c:v>
                </c:pt>
                <c:pt idx="1720">
                  <c:v>31672</c:v>
                </c:pt>
                <c:pt idx="1721">
                  <c:v>31673</c:v>
                </c:pt>
                <c:pt idx="1722">
                  <c:v>31674</c:v>
                </c:pt>
                <c:pt idx="1723">
                  <c:v>31675</c:v>
                </c:pt>
                <c:pt idx="1724">
                  <c:v>31676</c:v>
                </c:pt>
                <c:pt idx="1725">
                  <c:v>31677</c:v>
                </c:pt>
                <c:pt idx="1726">
                  <c:v>31678</c:v>
                </c:pt>
                <c:pt idx="1727">
                  <c:v>31679</c:v>
                </c:pt>
                <c:pt idx="1728">
                  <c:v>31680</c:v>
                </c:pt>
                <c:pt idx="1729">
                  <c:v>31681</c:v>
                </c:pt>
                <c:pt idx="1730">
                  <c:v>31682</c:v>
                </c:pt>
                <c:pt idx="1731">
                  <c:v>31683</c:v>
                </c:pt>
                <c:pt idx="1732">
                  <c:v>31684</c:v>
                </c:pt>
                <c:pt idx="1733">
                  <c:v>31685</c:v>
                </c:pt>
                <c:pt idx="1734">
                  <c:v>31686</c:v>
                </c:pt>
                <c:pt idx="1735">
                  <c:v>31687</c:v>
                </c:pt>
                <c:pt idx="1736">
                  <c:v>31688</c:v>
                </c:pt>
                <c:pt idx="1737">
                  <c:v>31689</c:v>
                </c:pt>
                <c:pt idx="1738">
                  <c:v>31690</c:v>
                </c:pt>
                <c:pt idx="1739">
                  <c:v>31691</c:v>
                </c:pt>
                <c:pt idx="1740">
                  <c:v>31692</c:v>
                </c:pt>
                <c:pt idx="1741">
                  <c:v>31693</c:v>
                </c:pt>
                <c:pt idx="1742">
                  <c:v>31694</c:v>
                </c:pt>
                <c:pt idx="1743">
                  <c:v>31695</c:v>
                </c:pt>
                <c:pt idx="1744">
                  <c:v>31696</c:v>
                </c:pt>
                <c:pt idx="1745">
                  <c:v>31697</c:v>
                </c:pt>
                <c:pt idx="1746">
                  <c:v>31698</c:v>
                </c:pt>
                <c:pt idx="1747">
                  <c:v>31699</c:v>
                </c:pt>
                <c:pt idx="1748">
                  <c:v>31700</c:v>
                </c:pt>
                <c:pt idx="1749">
                  <c:v>31701</c:v>
                </c:pt>
                <c:pt idx="1750">
                  <c:v>31702</c:v>
                </c:pt>
                <c:pt idx="1751">
                  <c:v>31703</c:v>
                </c:pt>
                <c:pt idx="1752">
                  <c:v>31704</c:v>
                </c:pt>
                <c:pt idx="1753">
                  <c:v>31705</c:v>
                </c:pt>
                <c:pt idx="1754">
                  <c:v>31706</c:v>
                </c:pt>
                <c:pt idx="1755">
                  <c:v>31707</c:v>
                </c:pt>
                <c:pt idx="1756">
                  <c:v>31708</c:v>
                </c:pt>
                <c:pt idx="1757">
                  <c:v>31709</c:v>
                </c:pt>
                <c:pt idx="1758">
                  <c:v>31710</c:v>
                </c:pt>
                <c:pt idx="1759">
                  <c:v>31711</c:v>
                </c:pt>
                <c:pt idx="1760">
                  <c:v>31712</c:v>
                </c:pt>
                <c:pt idx="1761">
                  <c:v>31713</c:v>
                </c:pt>
                <c:pt idx="1762">
                  <c:v>31714</c:v>
                </c:pt>
                <c:pt idx="1763">
                  <c:v>31715</c:v>
                </c:pt>
                <c:pt idx="1764">
                  <c:v>31716</c:v>
                </c:pt>
                <c:pt idx="1765">
                  <c:v>31717</c:v>
                </c:pt>
                <c:pt idx="1766">
                  <c:v>31718</c:v>
                </c:pt>
                <c:pt idx="1767">
                  <c:v>31719</c:v>
                </c:pt>
                <c:pt idx="1768">
                  <c:v>31720</c:v>
                </c:pt>
                <c:pt idx="1769">
                  <c:v>31721</c:v>
                </c:pt>
                <c:pt idx="1770">
                  <c:v>31722</c:v>
                </c:pt>
                <c:pt idx="1771">
                  <c:v>31723</c:v>
                </c:pt>
                <c:pt idx="1772">
                  <c:v>31724</c:v>
                </c:pt>
                <c:pt idx="1773">
                  <c:v>31725</c:v>
                </c:pt>
                <c:pt idx="1774">
                  <c:v>31726</c:v>
                </c:pt>
                <c:pt idx="1775">
                  <c:v>31727</c:v>
                </c:pt>
                <c:pt idx="1776">
                  <c:v>31728</c:v>
                </c:pt>
                <c:pt idx="1777">
                  <c:v>31729</c:v>
                </c:pt>
                <c:pt idx="1778">
                  <c:v>31730</c:v>
                </c:pt>
                <c:pt idx="1779">
                  <c:v>31731</c:v>
                </c:pt>
                <c:pt idx="1780">
                  <c:v>31732</c:v>
                </c:pt>
                <c:pt idx="1781">
                  <c:v>31733</c:v>
                </c:pt>
                <c:pt idx="1782">
                  <c:v>31734</c:v>
                </c:pt>
                <c:pt idx="1783">
                  <c:v>31735</c:v>
                </c:pt>
                <c:pt idx="1784">
                  <c:v>31736</c:v>
                </c:pt>
                <c:pt idx="1785">
                  <c:v>31737</c:v>
                </c:pt>
                <c:pt idx="1786">
                  <c:v>31738</c:v>
                </c:pt>
                <c:pt idx="1787">
                  <c:v>31739</c:v>
                </c:pt>
                <c:pt idx="1788">
                  <c:v>31740</c:v>
                </c:pt>
                <c:pt idx="1789">
                  <c:v>31741</c:v>
                </c:pt>
                <c:pt idx="1790">
                  <c:v>31742</c:v>
                </c:pt>
                <c:pt idx="1791">
                  <c:v>31743</c:v>
                </c:pt>
                <c:pt idx="1792">
                  <c:v>31744</c:v>
                </c:pt>
                <c:pt idx="1793">
                  <c:v>31745</c:v>
                </c:pt>
                <c:pt idx="1794">
                  <c:v>31746</c:v>
                </c:pt>
                <c:pt idx="1795">
                  <c:v>31747</c:v>
                </c:pt>
                <c:pt idx="1796">
                  <c:v>31748</c:v>
                </c:pt>
                <c:pt idx="1797">
                  <c:v>31749</c:v>
                </c:pt>
                <c:pt idx="1798">
                  <c:v>31750</c:v>
                </c:pt>
                <c:pt idx="1799">
                  <c:v>31751</c:v>
                </c:pt>
                <c:pt idx="1800">
                  <c:v>31752</c:v>
                </c:pt>
                <c:pt idx="1801">
                  <c:v>31753</c:v>
                </c:pt>
                <c:pt idx="1802">
                  <c:v>31754</c:v>
                </c:pt>
                <c:pt idx="1803">
                  <c:v>31755</c:v>
                </c:pt>
                <c:pt idx="1804">
                  <c:v>31756</c:v>
                </c:pt>
                <c:pt idx="1805">
                  <c:v>31757</c:v>
                </c:pt>
                <c:pt idx="1806">
                  <c:v>31758</c:v>
                </c:pt>
                <c:pt idx="1807">
                  <c:v>31759</c:v>
                </c:pt>
                <c:pt idx="1808">
                  <c:v>31760</c:v>
                </c:pt>
                <c:pt idx="1809">
                  <c:v>31761</c:v>
                </c:pt>
                <c:pt idx="1810">
                  <c:v>31762</c:v>
                </c:pt>
                <c:pt idx="1811">
                  <c:v>31763</c:v>
                </c:pt>
                <c:pt idx="1812">
                  <c:v>31764</c:v>
                </c:pt>
                <c:pt idx="1813">
                  <c:v>31765</c:v>
                </c:pt>
                <c:pt idx="1814">
                  <c:v>31766</c:v>
                </c:pt>
                <c:pt idx="1815">
                  <c:v>31767</c:v>
                </c:pt>
                <c:pt idx="1816">
                  <c:v>31768</c:v>
                </c:pt>
                <c:pt idx="1817">
                  <c:v>31769</c:v>
                </c:pt>
                <c:pt idx="1818">
                  <c:v>31770</c:v>
                </c:pt>
                <c:pt idx="1819">
                  <c:v>31771</c:v>
                </c:pt>
                <c:pt idx="1820">
                  <c:v>31772</c:v>
                </c:pt>
                <c:pt idx="1821">
                  <c:v>31773</c:v>
                </c:pt>
                <c:pt idx="1822">
                  <c:v>31774</c:v>
                </c:pt>
                <c:pt idx="1823">
                  <c:v>31775</c:v>
                </c:pt>
                <c:pt idx="1824">
                  <c:v>31776</c:v>
                </c:pt>
                <c:pt idx="1825">
                  <c:v>31777</c:v>
                </c:pt>
                <c:pt idx="1826">
                  <c:v>31778</c:v>
                </c:pt>
                <c:pt idx="1827">
                  <c:v>31779</c:v>
                </c:pt>
                <c:pt idx="1828">
                  <c:v>31780</c:v>
                </c:pt>
                <c:pt idx="1829">
                  <c:v>31781</c:v>
                </c:pt>
                <c:pt idx="1830">
                  <c:v>31782</c:v>
                </c:pt>
                <c:pt idx="1831">
                  <c:v>31783</c:v>
                </c:pt>
                <c:pt idx="1832">
                  <c:v>31784</c:v>
                </c:pt>
                <c:pt idx="1833">
                  <c:v>31785</c:v>
                </c:pt>
                <c:pt idx="1834">
                  <c:v>31786</c:v>
                </c:pt>
                <c:pt idx="1835">
                  <c:v>31787</c:v>
                </c:pt>
                <c:pt idx="1836">
                  <c:v>31788</c:v>
                </c:pt>
                <c:pt idx="1837">
                  <c:v>31789</c:v>
                </c:pt>
                <c:pt idx="1838">
                  <c:v>31790</c:v>
                </c:pt>
                <c:pt idx="1839">
                  <c:v>31791</c:v>
                </c:pt>
                <c:pt idx="1840">
                  <c:v>31792</c:v>
                </c:pt>
                <c:pt idx="1841">
                  <c:v>31793</c:v>
                </c:pt>
                <c:pt idx="1842">
                  <c:v>31794</c:v>
                </c:pt>
                <c:pt idx="1843">
                  <c:v>31795</c:v>
                </c:pt>
                <c:pt idx="1844">
                  <c:v>31796</c:v>
                </c:pt>
                <c:pt idx="1845">
                  <c:v>31797</c:v>
                </c:pt>
                <c:pt idx="1846">
                  <c:v>31798</c:v>
                </c:pt>
                <c:pt idx="1847">
                  <c:v>31799</c:v>
                </c:pt>
                <c:pt idx="1848">
                  <c:v>31800</c:v>
                </c:pt>
                <c:pt idx="1849">
                  <c:v>31801</c:v>
                </c:pt>
                <c:pt idx="1850">
                  <c:v>31802</c:v>
                </c:pt>
                <c:pt idx="1851">
                  <c:v>31803</c:v>
                </c:pt>
                <c:pt idx="1852">
                  <c:v>31804</c:v>
                </c:pt>
                <c:pt idx="1853">
                  <c:v>31805</c:v>
                </c:pt>
                <c:pt idx="1854">
                  <c:v>31806</c:v>
                </c:pt>
                <c:pt idx="1855">
                  <c:v>31807</c:v>
                </c:pt>
                <c:pt idx="1856">
                  <c:v>31808</c:v>
                </c:pt>
                <c:pt idx="1857">
                  <c:v>31809</c:v>
                </c:pt>
                <c:pt idx="1858">
                  <c:v>31810</c:v>
                </c:pt>
                <c:pt idx="1859">
                  <c:v>31811</c:v>
                </c:pt>
                <c:pt idx="1860">
                  <c:v>31812</c:v>
                </c:pt>
                <c:pt idx="1861">
                  <c:v>31813</c:v>
                </c:pt>
                <c:pt idx="1862">
                  <c:v>31814</c:v>
                </c:pt>
                <c:pt idx="1863">
                  <c:v>31815</c:v>
                </c:pt>
                <c:pt idx="1864">
                  <c:v>31816</c:v>
                </c:pt>
                <c:pt idx="1865">
                  <c:v>31817</c:v>
                </c:pt>
                <c:pt idx="1866">
                  <c:v>31818</c:v>
                </c:pt>
                <c:pt idx="1867">
                  <c:v>31819</c:v>
                </c:pt>
                <c:pt idx="1868">
                  <c:v>31820</c:v>
                </c:pt>
                <c:pt idx="1869">
                  <c:v>31821</c:v>
                </c:pt>
                <c:pt idx="1870">
                  <c:v>31822</c:v>
                </c:pt>
                <c:pt idx="1871">
                  <c:v>31823</c:v>
                </c:pt>
                <c:pt idx="1872">
                  <c:v>31824</c:v>
                </c:pt>
                <c:pt idx="1873">
                  <c:v>31825</c:v>
                </c:pt>
                <c:pt idx="1874">
                  <c:v>31826</c:v>
                </c:pt>
                <c:pt idx="1875">
                  <c:v>31827</c:v>
                </c:pt>
                <c:pt idx="1876">
                  <c:v>31828</c:v>
                </c:pt>
                <c:pt idx="1877">
                  <c:v>31829</c:v>
                </c:pt>
                <c:pt idx="1878">
                  <c:v>31830</c:v>
                </c:pt>
                <c:pt idx="1879">
                  <c:v>31831</c:v>
                </c:pt>
                <c:pt idx="1880">
                  <c:v>31832</c:v>
                </c:pt>
                <c:pt idx="1881">
                  <c:v>31833</c:v>
                </c:pt>
                <c:pt idx="1882">
                  <c:v>31834</c:v>
                </c:pt>
                <c:pt idx="1883">
                  <c:v>31835</c:v>
                </c:pt>
                <c:pt idx="1884">
                  <c:v>31836</c:v>
                </c:pt>
                <c:pt idx="1885">
                  <c:v>31837</c:v>
                </c:pt>
                <c:pt idx="1886">
                  <c:v>31838</c:v>
                </c:pt>
                <c:pt idx="1887">
                  <c:v>31839</c:v>
                </c:pt>
                <c:pt idx="1888">
                  <c:v>31840</c:v>
                </c:pt>
                <c:pt idx="1889">
                  <c:v>31841</c:v>
                </c:pt>
                <c:pt idx="1890">
                  <c:v>31842</c:v>
                </c:pt>
                <c:pt idx="1891">
                  <c:v>31843</c:v>
                </c:pt>
                <c:pt idx="1892">
                  <c:v>31844</c:v>
                </c:pt>
                <c:pt idx="1893">
                  <c:v>31845</c:v>
                </c:pt>
                <c:pt idx="1894">
                  <c:v>31846</c:v>
                </c:pt>
                <c:pt idx="1895">
                  <c:v>31847</c:v>
                </c:pt>
                <c:pt idx="1896">
                  <c:v>31848</c:v>
                </c:pt>
                <c:pt idx="1897">
                  <c:v>31849</c:v>
                </c:pt>
                <c:pt idx="1898">
                  <c:v>31850</c:v>
                </c:pt>
                <c:pt idx="1899">
                  <c:v>31851</c:v>
                </c:pt>
                <c:pt idx="1900">
                  <c:v>31852</c:v>
                </c:pt>
                <c:pt idx="1901">
                  <c:v>31853</c:v>
                </c:pt>
                <c:pt idx="1902">
                  <c:v>31854</c:v>
                </c:pt>
                <c:pt idx="1903">
                  <c:v>31855</c:v>
                </c:pt>
                <c:pt idx="1904">
                  <c:v>31856</c:v>
                </c:pt>
                <c:pt idx="1905">
                  <c:v>31857</c:v>
                </c:pt>
                <c:pt idx="1906">
                  <c:v>31858</c:v>
                </c:pt>
                <c:pt idx="1907">
                  <c:v>31859</c:v>
                </c:pt>
                <c:pt idx="1908">
                  <c:v>31860</c:v>
                </c:pt>
                <c:pt idx="1909">
                  <c:v>31861</c:v>
                </c:pt>
                <c:pt idx="1910">
                  <c:v>31862</c:v>
                </c:pt>
                <c:pt idx="1911">
                  <c:v>31863</c:v>
                </c:pt>
                <c:pt idx="1912">
                  <c:v>31864</c:v>
                </c:pt>
                <c:pt idx="1913">
                  <c:v>31865</c:v>
                </c:pt>
                <c:pt idx="1914">
                  <c:v>31866</c:v>
                </c:pt>
                <c:pt idx="1915">
                  <c:v>31867</c:v>
                </c:pt>
                <c:pt idx="1916">
                  <c:v>31868</c:v>
                </c:pt>
                <c:pt idx="1917">
                  <c:v>31869</c:v>
                </c:pt>
                <c:pt idx="1918">
                  <c:v>31870</c:v>
                </c:pt>
                <c:pt idx="1919">
                  <c:v>31871</c:v>
                </c:pt>
                <c:pt idx="1920">
                  <c:v>31872</c:v>
                </c:pt>
                <c:pt idx="1921">
                  <c:v>31873</c:v>
                </c:pt>
                <c:pt idx="1922">
                  <c:v>31874</c:v>
                </c:pt>
                <c:pt idx="1923">
                  <c:v>31875</c:v>
                </c:pt>
                <c:pt idx="1924">
                  <c:v>31876</c:v>
                </c:pt>
                <c:pt idx="1925">
                  <c:v>31877</c:v>
                </c:pt>
                <c:pt idx="1926">
                  <c:v>31878</c:v>
                </c:pt>
                <c:pt idx="1927">
                  <c:v>31879</c:v>
                </c:pt>
                <c:pt idx="1928">
                  <c:v>31880</c:v>
                </c:pt>
                <c:pt idx="1929">
                  <c:v>31881</c:v>
                </c:pt>
                <c:pt idx="1930">
                  <c:v>31882</c:v>
                </c:pt>
                <c:pt idx="1931">
                  <c:v>31883</c:v>
                </c:pt>
                <c:pt idx="1932">
                  <c:v>31884</c:v>
                </c:pt>
                <c:pt idx="1933">
                  <c:v>31885</c:v>
                </c:pt>
                <c:pt idx="1934">
                  <c:v>31886</c:v>
                </c:pt>
                <c:pt idx="1935">
                  <c:v>31887</c:v>
                </c:pt>
                <c:pt idx="1936">
                  <c:v>31888</c:v>
                </c:pt>
                <c:pt idx="1937">
                  <c:v>31889</c:v>
                </c:pt>
                <c:pt idx="1938">
                  <c:v>31890</c:v>
                </c:pt>
                <c:pt idx="1939">
                  <c:v>31891</c:v>
                </c:pt>
                <c:pt idx="1940">
                  <c:v>31892</c:v>
                </c:pt>
                <c:pt idx="1941">
                  <c:v>31893</c:v>
                </c:pt>
                <c:pt idx="1942">
                  <c:v>31894</c:v>
                </c:pt>
                <c:pt idx="1943">
                  <c:v>31895</c:v>
                </c:pt>
                <c:pt idx="1944">
                  <c:v>31896</c:v>
                </c:pt>
                <c:pt idx="1945">
                  <c:v>31897</c:v>
                </c:pt>
                <c:pt idx="1946">
                  <c:v>31898</c:v>
                </c:pt>
                <c:pt idx="1947">
                  <c:v>31899</c:v>
                </c:pt>
                <c:pt idx="1948">
                  <c:v>31900</c:v>
                </c:pt>
                <c:pt idx="1949">
                  <c:v>31901</c:v>
                </c:pt>
                <c:pt idx="1950">
                  <c:v>31902</c:v>
                </c:pt>
                <c:pt idx="1951">
                  <c:v>31903</c:v>
                </c:pt>
                <c:pt idx="1952">
                  <c:v>31904</c:v>
                </c:pt>
                <c:pt idx="1953">
                  <c:v>31905</c:v>
                </c:pt>
                <c:pt idx="1954">
                  <c:v>31906</c:v>
                </c:pt>
                <c:pt idx="1955">
                  <c:v>31907</c:v>
                </c:pt>
                <c:pt idx="1956">
                  <c:v>31908</c:v>
                </c:pt>
                <c:pt idx="1957">
                  <c:v>31909</c:v>
                </c:pt>
                <c:pt idx="1958">
                  <c:v>31910</c:v>
                </c:pt>
                <c:pt idx="1959">
                  <c:v>31911</c:v>
                </c:pt>
                <c:pt idx="1960">
                  <c:v>31912</c:v>
                </c:pt>
                <c:pt idx="1961">
                  <c:v>31913</c:v>
                </c:pt>
                <c:pt idx="1962">
                  <c:v>31914</c:v>
                </c:pt>
                <c:pt idx="1963">
                  <c:v>31915</c:v>
                </c:pt>
                <c:pt idx="1964">
                  <c:v>31916</c:v>
                </c:pt>
                <c:pt idx="1965">
                  <c:v>31917</c:v>
                </c:pt>
                <c:pt idx="1966">
                  <c:v>31918</c:v>
                </c:pt>
                <c:pt idx="1967">
                  <c:v>31919</c:v>
                </c:pt>
                <c:pt idx="1968">
                  <c:v>31920</c:v>
                </c:pt>
                <c:pt idx="1969">
                  <c:v>31921</c:v>
                </c:pt>
                <c:pt idx="1970">
                  <c:v>31922</c:v>
                </c:pt>
                <c:pt idx="1971">
                  <c:v>31923</c:v>
                </c:pt>
                <c:pt idx="1972">
                  <c:v>31924</c:v>
                </c:pt>
                <c:pt idx="1973">
                  <c:v>31925</c:v>
                </c:pt>
                <c:pt idx="1974">
                  <c:v>31926</c:v>
                </c:pt>
                <c:pt idx="1975">
                  <c:v>31927</c:v>
                </c:pt>
                <c:pt idx="1976">
                  <c:v>31928</c:v>
                </c:pt>
                <c:pt idx="1977">
                  <c:v>31929</c:v>
                </c:pt>
                <c:pt idx="1978">
                  <c:v>31930</c:v>
                </c:pt>
                <c:pt idx="1979">
                  <c:v>31931</c:v>
                </c:pt>
                <c:pt idx="1980">
                  <c:v>31932</c:v>
                </c:pt>
                <c:pt idx="1981">
                  <c:v>31933</c:v>
                </c:pt>
                <c:pt idx="1982">
                  <c:v>31934</c:v>
                </c:pt>
                <c:pt idx="1983">
                  <c:v>31935</c:v>
                </c:pt>
                <c:pt idx="1984">
                  <c:v>31936</c:v>
                </c:pt>
                <c:pt idx="1985">
                  <c:v>31937</c:v>
                </c:pt>
                <c:pt idx="1986">
                  <c:v>31938</c:v>
                </c:pt>
                <c:pt idx="1987">
                  <c:v>31939</c:v>
                </c:pt>
                <c:pt idx="1988">
                  <c:v>31940</c:v>
                </c:pt>
                <c:pt idx="1989">
                  <c:v>31941</c:v>
                </c:pt>
                <c:pt idx="1990">
                  <c:v>31942</c:v>
                </c:pt>
                <c:pt idx="1991">
                  <c:v>31943</c:v>
                </c:pt>
                <c:pt idx="1992">
                  <c:v>31944</c:v>
                </c:pt>
                <c:pt idx="1993">
                  <c:v>31945</c:v>
                </c:pt>
                <c:pt idx="1994">
                  <c:v>31946</c:v>
                </c:pt>
                <c:pt idx="1995">
                  <c:v>31947</c:v>
                </c:pt>
                <c:pt idx="1996">
                  <c:v>31948</c:v>
                </c:pt>
                <c:pt idx="1997">
                  <c:v>31949</c:v>
                </c:pt>
                <c:pt idx="1998">
                  <c:v>31950</c:v>
                </c:pt>
                <c:pt idx="1999">
                  <c:v>31951</c:v>
                </c:pt>
                <c:pt idx="2000">
                  <c:v>31952</c:v>
                </c:pt>
                <c:pt idx="2001">
                  <c:v>31953</c:v>
                </c:pt>
                <c:pt idx="2002">
                  <c:v>31954</c:v>
                </c:pt>
                <c:pt idx="2003">
                  <c:v>31955</c:v>
                </c:pt>
                <c:pt idx="2004">
                  <c:v>31956</c:v>
                </c:pt>
                <c:pt idx="2005">
                  <c:v>31957</c:v>
                </c:pt>
                <c:pt idx="2006">
                  <c:v>31958</c:v>
                </c:pt>
                <c:pt idx="2007">
                  <c:v>31959</c:v>
                </c:pt>
                <c:pt idx="2008">
                  <c:v>31960</c:v>
                </c:pt>
                <c:pt idx="2009">
                  <c:v>31961</c:v>
                </c:pt>
                <c:pt idx="2010">
                  <c:v>31962</c:v>
                </c:pt>
                <c:pt idx="2011">
                  <c:v>31963</c:v>
                </c:pt>
                <c:pt idx="2012">
                  <c:v>31964</c:v>
                </c:pt>
                <c:pt idx="2013">
                  <c:v>31965</c:v>
                </c:pt>
                <c:pt idx="2014">
                  <c:v>31966</c:v>
                </c:pt>
                <c:pt idx="2015">
                  <c:v>31967</c:v>
                </c:pt>
                <c:pt idx="2016">
                  <c:v>31968</c:v>
                </c:pt>
                <c:pt idx="2017">
                  <c:v>31969</c:v>
                </c:pt>
                <c:pt idx="2018">
                  <c:v>31970</c:v>
                </c:pt>
                <c:pt idx="2019">
                  <c:v>31971</c:v>
                </c:pt>
                <c:pt idx="2020">
                  <c:v>31972</c:v>
                </c:pt>
                <c:pt idx="2021">
                  <c:v>31973</c:v>
                </c:pt>
                <c:pt idx="2022">
                  <c:v>31974</c:v>
                </c:pt>
                <c:pt idx="2023">
                  <c:v>31975</c:v>
                </c:pt>
                <c:pt idx="2024">
                  <c:v>31976</c:v>
                </c:pt>
                <c:pt idx="2025">
                  <c:v>31977</c:v>
                </c:pt>
                <c:pt idx="2026">
                  <c:v>31978</c:v>
                </c:pt>
                <c:pt idx="2027">
                  <c:v>31979</c:v>
                </c:pt>
                <c:pt idx="2028">
                  <c:v>31980</c:v>
                </c:pt>
                <c:pt idx="2029">
                  <c:v>31981</c:v>
                </c:pt>
                <c:pt idx="2030">
                  <c:v>31982</c:v>
                </c:pt>
                <c:pt idx="2031">
                  <c:v>31983</c:v>
                </c:pt>
                <c:pt idx="2032">
                  <c:v>31984</c:v>
                </c:pt>
                <c:pt idx="2033">
                  <c:v>31985</c:v>
                </c:pt>
                <c:pt idx="2034">
                  <c:v>31986</c:v>
                </c:pt>
                <c:pt idx="2035">
                  <c:v>31987</c:v>
                </c:pt>
                <c:pt idx="2036">
                  <c:v>31988</c:v>
                </c:pt>
                <c:pt idx="2037">
                  <c:v>31989</c:v>
                </c:pt>
                <c:pt idx="2038">
                  <c:v>31990</c:v>
                </c:pt>
                <c:pt idx="2039">
                  <c:v>31991</c:v>
                </c:pt>
                <c:pt idx="2040">
                  <c:v>31992</c:v>
                </c:pt>
                <c:pt idx="2041">
                  <c:v>31993</c:v>
                </c:pt>
                <c:pt idx="2042">
                  <c:v>31994</c:v>
                </c:pt>
                <c:pt idx="2043">
                  <c:v>31995</c:v>
                </c:pt>
                <c:pt idx="2044">
                  <c:v>31996</c:v>
                </c:pt>
                <c:pt idx="2045">
                  <c:v>31997</c:v>
                </c:pt>
                <c:pt idx="2046">
                  <c:v>31998</c:v>
                </c:pt>
                <c:pt idx="2047">
                  <c:v>31999</c:v>
                </c:pt>
                <c:pt idx="2048">
                  <c:v>32000</c:v>
                </c:pt>
                <c:pt idx="2049">
                  <c:v>32001</c:v>
                </c:pt>
                <c:pt idx="2050">
                  <c:v>32002</c:v>
                </c:pt>
                <c:pt idx="2051">
                  <c:v>32003</c:v>
                </c:pt>
                <c:pt idx="2052">
                  <c:v>32004</c:v>
                </c:pt>
                <c:pt idx="2053">
                  <c:v>32005</c:v>
                </c:pt>
                <c:pt idx="2054">
                  <c:v>32006</c:v>
                </c:pt>
                <c:pt idx="2055">
                  <c:v>32007</c:v>
                </c:pt>
                <c:pt idx="2056">
                  <c:v>32008</c:v>
                </c:pt>
                <c:pt idx="2057">
                  <c:v>32009</c:v>
                </c:pt>
                <c:pt idx="2058">
                  <c:v>32010</c:v>
                </c:pt>
                <c:pt idx="2059">
                  <c:v>32011</c:v>
                </c:pt>
                <c:pt idx="2060">
                  <c:v>32012</c:v>
                </c:pt>
                <c:pt idx="2061">
                  <c:v>32013</c:v>
                </c:pt>
                <c:pt idx="2062">
                  <c:v>32014</c:v>
                </c:pt>
                <c:pt idx="2063">
                  <c:v>32015</c:v>
                </c:pt>
                <c:pt idx="2064">
                  <c:v>32016</c:v>
                </c:pt>
                <c:pt idx="2065">
                  <c:v>32017</c:v>
                </c:pt>
                <c:pt idx="2066">
                  <c:v>32018</c:v>
                </c:pt>
                <c:pt idx="2067">
                  <c:v>32019</c:v>
                </c:pt>
                <c:pt idx="2068">
                  <c:v>32020</c:v>
                </c:pt>
                <c:pt idx="2069">
                  <c:v>32021</c:v>
                </c:pt>
                <c:pt idx="2070">
                  <c:v>32022</c:v>
                </c:pt>
                <c:pt idx="2071">
                  <c:v>32023</c:v>
                </c:pt>
                <c:pt idx="2072">
                  <c:v>32024</c:v>
                </c:pt>
                <c:pt idx="2073">
                  <c:v>32025</c:v>
                </c:pt>
                <c:pt idx="2074">
                  <c:v>32026</c:v>
                </c:pt>
                <c:pt idx="2075">
                  <c:v>32027</c:v>
                </c:pt>
                <c:pt idx="2076">
                  <c:v>32028</c:v>
                </c:pt>
                <c:pt idx="2077">
                  <c:v>32029</c:v>
                </c:pt>
                <c:pt idx="2078">
                  <c:v>32030</c:v>
                </c:pt>
                <c:pt idx="2079">
                  <c:v>32031</c:v>
                </c:pt>
                <c:pt idx="2080">
                  <c:v>32032</c:v>
                </c:pt>
                <c:pt idx="2081">
                  <c:v>32033</c:v>
                </c:pt>
                <c:pt idx="2082">
                  <c:v>32034</c:v>
                </c:pt>
                <c:pt idx="2083">
                  <c:v>32035</c:v>
                </c:pt>
                <c:pt idx="2084">
                  <c:v>32036</c:v>
                </c:pt>
                <c:pt idx="2085">
                  <c:v>32037</c:v>
                </c:pt>
                <c:pt idx="2086">
                  <c:v>32038</c:v>
                </c:pt>
                <c:pt idx="2087">
                  <c:v>32039</c:v>
                </c:pt>
                <c:pt idx="2088">
                  <c:v>32040</c:v>
                </c:pt>
                <c:pt idx="2089">
                  <c:v>32041</c:v>
                </c:pt>
                <c:pt idx="2090">
                  <c:v>32042</c:v>
                </c:pt>
                <c:pt idx="2091">
                  <c:v>32043</c:v>
                </c:pt>
                <c:pt idx="2092">
                  <c:v>32044</c:v>
                </c:pt>
                <c:pt idx="2093">
                  <c:v>32045</c:v>
                </c:pt>
                <c:pt idx="2094">
                  <c:v>32046</c:v>
                </c:pt>
                <c:pt idx="2095">
                  <c:v>32047</c:v>
                </c:pt>
                <c:pt idx="2096">
                  <c:v>32048</c:v>
                </c:pt>
                <c:pt idx="2097">
                  <c:v>32049</c:v>
                </c:pt>
                <c:pt idx="2098">
                  <c:v>32050</c:v>
                </c:pt>
                <c:pt idx="2099">
                  <c:v>32051</c:v>
                </c:pt>
                <c:pt idx="2100">
                  <c:v>32052</c:v>
                </c:pt>
                <c:pt idx="2101">
                  <c:v>32053</c:v>
                </c:pt>
                <c:pt idx="2102">
                  <c:v>32054</c:v>
                </c:pt>
                <c:pt idx="2103">
                  <c:v>32055</c:v>
                </c:pt>
                <c:pt idx="2104">
                  <c:v>32056</c:v>
                </c:pt>
                <c:pt idx="2105">
                  <c:v>32057</c:v>
                </c:pt>
                <c:pt idx="2106">
                  <c:v>32058</c:v>
                </c:pt>
                <c:pt idx="2107">
                  <c:v>32059</c:v>
                </c:pt>
                <c:pt idx="2108">
                  <c:v>32060</c:v>
                </c:pt>
                <c:pt idx="2109">
                  <c:v>32061</c:v>
                </c:pt>
                <c:pt idx="2110">
                  <c:v>32062</c:v>
                </c:pt>
                <c:pt idx="2111">
                  <c:v>32063</c:v>
                </c:pt>
                <c:pt idx="2112">
                  <c:v>32064</c:v>
                </c:pt>
                <c:pt idx="2113">
                  <c:v>32065</c:v>
                </c:pt>
                <c:pt idx="2114">
                  <c:v>32066</c:v>
                </c:pt>
                <c:pt idx="2115">
                  <c:v>32067</c:v>
                </c:pt>
                <c:pt idx="2116">
                  <c:v>32068</c:v>
                </c:pt>
                <c:pt idx="2117">
                  <c:v>32069</c:v>
                </c:pt>
                <c:pt idx="2118">
                  <c:v>32070</c:v>
                </c:pt>
                <c:pt idx="2119">
                  <c:v>32071</c:v>
                </c:pt>
                <c:pt idx="2120">
                  <c:v>32072</c:v>
                </c:pt>
                <c:pt idx="2121">
                  <c:v>32073</c:v>
                </c:pt>
                <c:pt idx="2122">
                  <c:v>32074</c:v>
                </c:pt>
                <c:pt idx="2123">
                  <c:v>32075</c:v>
                </c:pt>
                <c:pt idx="2124">
                  <c:v>32076</c:v>
                </c:pt>
                <c:pt idx="2125">
                  <c:v>32077</c:v>
                </c:pt>
                <c:pt idx="2126">
                  <c:v>32078</c:v>
                </c:pt>
                <c:pt idx="2127">
                  <c:v>32079</c:v>
                </c:pt>
                <c:pt idx="2128">
                  <c:v>32080</c:v>
                </c:pt>
                <c:pt idx="2129">
                  <c:v>32081</c:v>
                </c:pt>
                <c:pt idx="2130">
                  <c:v>32082</c:v>
                </c:pt>
                <c:pt idx="2131">
                  <c:v>32083</c:v>
                </c:pt>
                <c:pt idx="2132">
                  <c:v>32084</c:v>
                </c:pt>
                <c:pt idx="2133">
                  <c:v>32085</c:v>
                </c:pt>
                <c:pt idx="2134">
                  <c:v>32086</c:v>
                </c:pt>
                <c:pt idx="2135">
                  <c:v>32087</c:v>
                </c:pt>
                <c:pt idx="2136">
                  <c:v>32088</c:v>
                </c:pt>
                <c:pt idx="2137">
                  <c:v>32089</c:v>
                </c:pt>
                <c:pt idx="2138">
                  <c:v>32090</c:v>
                </c:pt>
                <c:pt idx="2139">
                  <c:v>32091</c:v>
                </c:pt>
                <c:pt idx="2140">
                  <c:v>32092</c:v>
                </c:pt>
                <c:pt idx="2141">
                  <c:v>32093</c:v>
                </c:pt>
                <c:pt idx="2142">
                  <c:v>32094</c:v>
                </c:pt>
                <c:pt idx="2143">
                  <c:v>32095</c:v>
                </c:pt>
                <c:pt idx="2144">
                  <c:v>32096</c:v>
                </c:pt>
                <c:pt idx="2145">
                  <c:v>32097</c:v>
                </c:pt>
                <c:pt idx="2146">
                  <c:v>32098</c:v>
                </c:pt>
                <c:pt idx="2147">
                  <c:v>32099</c:v>
                </c:pt>
                <c:pt idx="2148">
                  <c:v>32100</c:v>
                </c:pt>
                <c:pt idx="2149">
                  <c:v>32101</c:v>
                </c:pt>
                <c:pt idx="2150">
                  <c:v>32102</c:v>
                </c:pt>
                <c:pt idx="2151">
                  <c:v>32103</c:v>
                </c:pt>
                <c:pt idx="2152">
                  <c:v>32104</c:v>
                </c:pt>
                <c:pt idx="2153">
                  <c:v>32105</c:v>
                </c:pt>
                <c:pt idx="2154">
                  <c:v>32106</c:v>
                </c:pt>
                <c:pt idx="2155">
                  <c:v>32107</c:v>
                </c:pt>
                <c:pt idx="2156">
                  <c:v>32108</c:v>
                </c:pt>
                <c:pt idx="2157">
                  <c:v>32109</c:v>
                </c:pt>
                <c:pt idx="2158">
                  <c:v>32110</c:v>
                </c:pt>
                <c:pt idx="2159">
                  <c:v>32111</c:v>
                </c:pt>
                <c:pt idx="2160">
                  <c:v>32112</c:v>
                </c:pt>
                <c:pt idx="2161">
                  <c:v>32113</c:v>
                </c:pt>
                <c:pt idx="2162">
                  <c:v>32114</c:v>
                </c:pt>
                <c:pt idx="2163">
                  <c:v>32115</c:v>
                </c:pt>
                <c:pt idx="2164">
                  <c:v>32116</c:v>
                </c:pt>
                <c:pt idx="2165">
                  <c:v>32117</c:v>
                </c:pt>
                <c:pt idx="2166">
                  <c:v>32118</c:v>
                </c:pt>
                <c:pt idx="2167">
                  <c:v>32119</c:v>
                </c:pt>
                <c:pt idx="2168">
                  <c:v>32120</c:v>
                </c:pt>
                <c:pt idx="2169">
                  <c:v>32121</c:v>
                </c:pt>
                <c:pt idx="2170">
                  <c:v>32122</c:v>
                </c:pt>
                <c:pt idx="2171">
                  <c:v>32123</c:v>
                </c:pt>
                <c:pt idx="2172">
                  <c:v>32124</c:v>
                </c:pt>
                <c:pt idx="2173">
                  <c:v>32125</c:v>
                </c:pt>
                <c:pt idx="2174">
                  <c:v>32126</c:v>
                </c:pt>
                <c:pt idx="2175">
                  <c:v>32127</c:v>
                </c:pt>
                <c:pt idx="2176">
                  <c:v>32128</c:v>
                </c:pt>
                <c:pt idx="2177">
                  <c:v>32129</c:v>
                </c:pt>
                <c:pt idx="2178">
                  <c:v>32130</c:v>
                </c:pt>
                <c:pt idx="2179">
                  <c:v>32131</c:v>
                </c:pt>
                <c:pt idx="2180">
                  <c:v>32132</c:v>
                </c:pt>
                <c:pt idx="2181">
                  <c:v>32133</c:v>
                </c:pt>
                <c:pt idx="2182">
                  <c:v>32134</c:v>
                </c:pt>
                <c:pt idx="2183">
                  <c:v>32135</c:v>
                </c:pt>
                <c:pt idx="2184">
                  <c:v>32136</c:v>
                </c:pt>
                <c:pt idx="2185">
                  <c:v>32137</c:v>
                </c:pt>
                <c:pt idx="2186">
                  <c:v>32138</c:v>
                </c:pt>
                <c:pt idx="2187">
                  <c:v>32139</c:v>
                </c:pt>
                <c:pt idx="2188">
                  <c:v>32140</c:v>
                </c:pt>
                <c:pt idx="2189">
                  <c:v>32141</c:v>
                </c:pt>
                <c:pt idx="2190">
                  <c:v>32142</c:v>
                </c:pt>
                <c:pt idx="2191">
                  <c:v>32143</c:v>
                </c:pt>
                <c:pt idx="2192">
                  <c:v>32144</c:v>
                </c:pt>
                <c:pt idx="2193">
                  <c:v>32145</c:v>
                </c:pt>
                <c:pt idx="2194">
                  <c:v>32146</c:v>
                </c:pt>
                <c:pt idx="2195">
                  <c:v>32147</c:v>
                </c:pt>
                <c:pt idx="2196">
                  <c:v>32148</c:v>
                </c:pt>
                <c:pt idx="2197">
                  <c:v>32149</c:v>
                </c:pt>
                <c:pt idx="2198">
                  <c:v>32150</c:v>
                </c:pt>
                <c:pt idx="2199">
                  <c:v>32151</c:v>
                </c:pt>
                <c:pt idx="2200">
                  <c:v>32152</c:v>
                </c:pt>
                <c:pt idx="2201">
                  <c:v>32153</c:v>
                </c:pt>
                <c:pt idx="2202">
                  <c:v>32154</c:v>
                </c:pt>
                <c:pt idx="2203">
                  <c:v>32155</c:v>
                </c:pt>
                <c:pt idx="2204">
                  <c:v>32156</c:v>
                </c:pt>
                <c:pt idx="2205">
                  <c:v>32157</c:v>
                </c:pt>
                <c:pt idx="2206">
                  <c:v>32158</c:v>
                </c:pt>
                <c:pt idx="2207">
                  <c:v>32159</c:v>
                </c:pt>
                <c:pt idx="2208">
                  <c:v>32160</c:v>
                </c:pt>
                <c:pt idx="2209">
                  <c:v>32161</c:v>
                </c:pt>
                <c:pt idx="2210">
                  <c:v>32162</c:v>
                </c:pt>
                <c:pt idx="2211">
                  <c:v>32163</c:v>
                </c:pt>
                <c:pt idx="2212">
                  <c:v>32164</c:v>
                </c:pt>
                <c:pt idx="2213">
                  <c:v>32165</c:v>
                </c:pt>
                <c:pt idx="2214">
                  <c:v>32166</c:v>
                </c:pt>
                <c:pt idx="2215">
                  <c:v>32167</c:v>
                </c:pt>
                <c:pt idx="2216">
                  <c:v>32168</c:v>
                </c:pt>
                <c:pt idx="2217">
                  <c:v>32169</c:v>
                </c:pt>
                <c:pt idx="2218">
                  <c:v>32170</c:v>
                </c:pt>
                <c:pt idx="2219">
                  <c:v>32171</c:v>
                </c:pt>
                <c:pt idx="2220">
                  <c:v>32172</c:v>
                </c:pt>
                <c:pt idx="2221">
                  <c:v>32173</c:v>
                </c:pt>
                <c:pt idx="2222">
                  <c:v>32174</c:v>
                </c:pt>
                <c:pt idx="2223">
                  <c:v>32175</c:v>
                </c:pt>
                <c:pt idx="2224">
                  <c:v>32176</c:v>
                </c:pt>
                <c:pt idx="2225">
                  <c:v>32177</c:v>
                </c:pt>
                <c:pt idx="2226">
                  <c:v>32178</c:v>
                </c:pt>
                <c:pt idx="2227">
                  <c:v>32179</c:v>
                </c:pt>
                <c:pt idx="2228">
                  <c:v>32180</c:v>
                </c:pt>
                <c:pt idx="2229">
                  <c:v>32181</c:v>
                </c:pt>
                <c:pt idx="2230">
                  <c:v>32182</c:v>
                </c:pt>
                <c:pt idx="2231">
                  <c:v>32183</c:v>
                </c:pt>
                <c:pt idx="2232">
                  <c:v>32184</c:v>
                </c:pt>
                <c:pt idx="2233">
                  <c:v>32185</c:v>
                </c:pt>
                <c:pt idx="2234">
                  <c:v>32186</c:v>
                </c:pt>
                <c:pt idx="2235">
                  <c:v>32187</c:v>
                </c:pt>
                <c:pt idx="2236">
                  <c:v>32188</c:v>
                </c:pt>
                <c:pt idx="2237">
                  <c:v>32189</c:v>
                </c:pt>
                <c:pt idx="2238">
                  <c:v>32190</c:v>
                </c:pt>
                <c:pt idx="2239">
                  <c:v>32191</c:v>
                </c:pt>
                <c:pt idx="2240">
                  <c:v>32192</c:v>
                </c:pt>
                <c:pt idx="2241">
                  <c:v>32193</c:v>
                </c:pt>
                <c:pt idx="2242">
                  <c:v>32194</c:v>
                </c:pt>
                <c:pt idx="2243">
                  <c:v>32195</c:v>
                </c:pt>
                <c:pt idx="2244">
                  <c:v>32196</c:v>
                </c:pt>
                <c:pt idx="2245">
                  <c:v>32197</c:v>
                </c:pt>
                <c:pt idx="2246">
                  <c:v>32198</c:v>
                </c:pt>
                <c:pt idx="2247">
                  <c:v>32199</c:v>
                </c:pt>
                <c:pt idx="2248">
                  <c:v>32200</c:v>
                </c:pt>
                <c:pt idx="2249">
                  <c:v>32201</c:v>
                </c:pt>
                <c:pt idx="2250">
                  <c:v>32202</c:v>
                </c:pt>
                <c:pt idx="2251">
                  <c:v>32203</c:v>
                </c:pt>
                <c:pt idx="2252">
                  <c:v>32204</c:v>
                </c:pt>
                <c:pt idx="2253">
                  <c:v>32205</c:v>
                </c:pt>
                <c:pt idx="2254">
                  <c:v>32206</c:v>
                </c:pt>
                <c:pt idx="2255">
                  <c:v>32207</c:v>
                </c:pt>
                <c:pt idx="2256">
                  <c:v>32208</c:v>
                </c:pt>
                <c:pt idx="2257">
                  <c:v>32209</c:v>
                </c:pt>
                <c:pt idx="2258">
                  <c:v>32210</c:v>
                </c:pt>
                <c:pt idx="2259">
                  <c:v>32211</c:v>
                </c:pt>
                <c:pt idx="2260">
                  <c:v>32212</c:v>
                </c:pt>
                <c:pt idx="2261">
                  <c:v>32213</c:v>
                </c:pt>
                <c:pt idx="2262">
                  <c:v>32214</c:v>
                </c:pt>
                <c:pt idx="2263">
                  <c:v>32215</c:v>
                </c:pt>
                <c:pt idx="2264">
                  <c:v>32216</c:v>
                </c:pt>
                <c:pt idx="2265">
                  <c:v>32217</c:v>
                </c:pt>
                <c:pt idx="2266">
                  <c:v>32218</c:v>
                </c:pt>
                <c:pt idx="2267">
                  <c:v>32219</c:v>
                </c:pt>
                <c:pt idx="2268">
                  <c:v>32220</c:v>
                </c:pt>
                <c:pt idx="2269">
                  <c:v>32221</c:v>
                </c:pt>
                <c:pt idx="2270">
                  <c:v>32222</c:v>
                </c:pt>
                <c:pt idx="2271">
                  <c:v>32223</c:v>
                </c:pt>
                <c:pt idx="2272">
                  <c:v>32224</c:v>
                </c:pt>
                <c:pt idx="2273">
                  <c:v>32225</c:v>
                </c:pt>
                <c:pt idx="2274">
                  <c:v>32226</c:v>
                </c:pt>
                <c:pt idx="2275">
                  <c:v>32227</c:v>
                </c:pt>
                <c:pt idx="2276">
                  <c:v>32228</c:v>
                </c:pt>
                <c:pt idx="2277">
                  <c:v>32229</c:v>
                </c:pt>
                <c:pt idx="2278">
                  <c:v>32230</c:v>
                </c:pt>
                <c:pt idx="2279">
                  <c:v>32231</c:v>
                </c:pt>
                <c:pt idx="2280">
                  <c:v>32232</c:v>
                </c:pt>
                <c:pt idx="2281">
                  <c:v>32233</c:v>
                </c:pt>
                <c:pt idx="2282">
                  <c:v>32234</c:v>
                </c:pt>
                <c:pt idx="2283">
                  <c:v>32235</c:v>
                </c:pt>
                <c:pt idx="2284">
                  <c:v>32236</c:v>
                </c:pt>
                <c:pt idx="2285">
                  <c:v>32237</c:v>
                </c:pt>
                <c:pt idx="2286">
                  <c:v>32238</c:v>
                </c:pt>
                <c:pt idx="2287">
                  <c:v>32239</c:v>
                </c:pt>
                <c:pt idx="2288">
                  <c:v>32240</c:v>
                </c:pt>
                <c:pt idx="2289">
                  <c:v>32241</c:v>
                </c:pt>
                <c:pt idx="2290">
                  <c:v>32242</c:v>
                </c:pt>
                <c:pt idx="2291">
                  <c:v>32243</c:v>
                </c:pt>
                <c:pt idx="2292">
                  <c:v>32244</c:v>
                </c:pt>
                <c:pt idx="2293">
                  <c:v>32245</c:v>
                </c:pt>
                <c:pt idx="2294">
                  <c:v>32246</c:v>
                </c:pt>
                <c:pt idx="2295">
                  <c:v>32247</c:v>
                </c:pt>
                <c:pt idx="2296">
                  <c:v>32248</c:v>
                </c:pt>
                <c:pt idx="2297">
                  <c:v>32249</c:v>
                </c:pt>
                <c:pt idx="2298">
                  <c:v>32250</c:v>
                </c:pt>
                <c:pt idx="2299">
                  <c:v>32251</c:v>
                </c:pt>
                <c:pt idx="2300">
                  <c:v>32252</c:v>
                </c:pt>
                <c:pt idx="2301">
                  <c:v>32253</c:v>
                </c:pt>
                <c:pt idx="2302">
                  <c:v>32254</c:v>
                </c:pt>
                <c:pt idx="2303">
                  <c:v>32255</c:v>
                </c:pt>
                <c:pt idx="2304">
                  <c:v>32256</c:v>
                </c:pt>
                <c:pt idx="2305">
                  <c:v>32257</c:v>
                </c:pt>
                <c:pt idx="2306">
                  <c:v>32258</c:v>
                </c:pt>
                <c:pt idx="2307">
                  <c:v>32259</c:v>
                </c:pt>
                <c:pt idx="2308">
                  <c:v>32260</c:v>
                </c:pt>
                <c:pt idx="2309">
                  <c:v>32261</c:v>
                </c:pt>
                <c:pt idx="2310">
                  <c:v>32262</c:v>
                </c:pt>
                <c:pt idx="2311">
                  <c:v>32263</c:v>
                </c:pt>
                <c:pt idx="2312">
                  <c:v>32264</c:v>
                </c:pt>
                <c:pt idx="2313">
                  <c:v>32265</c:v>
                </c:pt>
                <c:pt idx="2314">
                  <c:v>32266</c:v>
                </c:pt>
                <c:pt idx="2315">
                  <c:v>32267</c:v>
                </c:pt>
                <c:pt idx="2316">
                  <c:v>32268</c:v>
                </c:pt>
                <c:pt idx="2317">
                  <c:v>32269</c:v>
                </c:pt>
                <c:pt idx="2318">
                  <c:v>32270</c:v>
                </c:pt>
                <c:pt idx="2319">
                  <c:v>32271</c:v>
                </c:pt>
                <c:pt idx="2320">
                  <c:v>32272</c:v>
                </c:pt>
                <c:pt idx="2321">
                  <c:v>32273</c:v>
                </c:pt>
                <c:pt idx="2322">
                  <c:v>32274</c:v>
                </c:pt>
                <c:pt idx="2323">
                  <c:v>32275</c:v>
                </c:pt>
                <c:pt idx="2324">
                  <c:v>32276</c:v>
                </c:pt>
                <c:pt idx="2325">
                  <c:v>32277</c:v>
                </c:pt>
                <c:pt idx="2326">
                  <c:v>32278</c:v>
                </c:pt>
                <c:pt idx="2327">
                  <c:v>32279</c:v>
                </c:pt>
                <c:pt idx="2328">
                  <c:v>32280</c:v>
                </c:pt>
                <c:pt idx="2329">
                  <c:v>32281</c:v>
                </c:pt>
                <c:pt idx="2330">
                  <c:v>32282</c:v>
                </c:pt>
                <c:pt idx="2331">
                  <c:v>32283</c:v>
                </c:pt>
                <c:pt idx="2332">
                  <c:v>32284</c:v>
                </c:pt>
                <c:pt idx="2333">
                  <c:v>32285</c:v>
                </c:pt>
                <c:pt idx="2334">
                  <c:v>32286</c:v>
                </c:pt>
                <c:pt idx="2335">
                  <c:v>32287</c:v>
                </c:pt>
                <c:pt idx="2336">
                  <c:v>32288</c:v>
                </c:pt>
                <c:pt idx="2337">
                  <c:v>32289</c:v>
                </c:pt>
                <c:pt idx="2338">
                  <c:v>32290</c:v>
                </c:pt>
                <c:pt idx="2339">
                  <c:v>32291</c:v>
                </c:pt>
                <c:pt idx="2340">
                  <c:v>32292</c:v>
                </c:pt>
                <c:pt idx="2341">
                  <c:v>32293</c:v>
                </c:pt>
                <c:pt idx="2342">
                  <c:v>32294</c:v>
                </c:pt>
                <c:pt idx="2343">
                  <c:v>32295</c:v>
                </c:pt>
                <c:pt idx="2344">
                  <c:v>32296</c:v>
                </c:pt>
                <c:pt idx="2345">
                  <c:v>32297</c:v>
                </c:pt>
                <c:pt idx="2346">
                  <c:v>32298</c:v>
                </c:pt>
                <c:pt idx="2347">
                  <c:v>32299</c:v>
                </c:pt>
                <c:pt idx="2348">
                  <c:v>32300</c:v>
                </c:pt>
                <c:pt idx="2349">
                  <c:v>32301</c:v>
                </c:pt>
                <c:pt idx="2350">
                  <c:v>32302</c:v>
                </c:pt>
                <c:pt idx="2351">
                  <c:v>32303</c:v>
                </c:pt>
                <c:pt idx="2352">
                  <c:v>32304</c:v>
                </c:pt>
                <c:pt idx="2353">
                  <c:v>32305</c:v>
                </c:pt>
                <c:pt idx="2354">
                  <c:v>32306</c:v>
                </c:pt>
                <c:pt idx="2355">
                  <c:v>32307</c:v>
                </c:pt>
                <c:pt idx="2356">
                  <c:v>32308</c:v>
                </c:pt>
                <c:pt idx="2357">
                  <c:v>32309</c:v>
                </c:pt>
                <c:pt idx="2358">
                  <c:v>32310</c:v>
                </c:pt>
                <c:pt idx="2359">
                  <c:v>32311</c:v>
                </c:pt>
                <c:pt idx="2360">
                  <c:v>32312</c:v>
                </c:pt>
                <c:pt idx="2361">
                  <c:v>32313</c:v>
                </c:pt>
                <c:pt idx="2362">
                  <c:v>32314</c:v>
                </c:pt>
                <c:pt idx="2363">
                  <c:v>32315</c:v>
                </c:pt>
                <c:pt idx="2364">
                  <c:v>32316</c:v>
                </c:pt>
                <c:pt idx="2365">
                  <c:v>32317</c:v>
                </c:pt>
                <c:pt idx="2366">
                  <c:v>32318</c:v>
                </c:pt>
                <c:pt idx="2367">
                  <c:v>32319</c:v>
                </c:pt>
                <c:pt idx="2368">
                  <c:v>32320</c:v>
                </c:pt>
                <c:pt idx="2369">
                  <c:v>32321</c:v>
                </c:pt>
                <c:pt idx="2370">
                  <c:v>32322</c:v>
                </c:pt>
                <c:pt idx="2371">
                  <c:v>32323</c:v>
                </c:pt>
                <c:pt idx="2372">
                  <c:v>32324</c:v>
                </c:pt>
                <c:pt idx="2373">
                  <c:v>32325</c:v>
                </c:pt>
                <c:pt idx="2374">
                  <c:v>32326</c:v>
                </c:pt>
                <c:pt idx="2375">
                  <c:v>32327</c:v>
                </c:pt>
                <c:pt idx="2376">
                  <c:v>32328</c:v>
                </c:pt>
                <c:pt idx="2377">
                  <c:v>32329</c:v>
                </c:pt>
                <c:pt idx="2378">
                  <c:v>32330</c:v>
                </c:pt>
                <c:pt idx="2379">
                  <c:v>32331</c:v>
                </c:pt>
                <c:pt idx="2380">
                  <c:v>32332</c:v>
                </c:pt>
                <c:pt idx="2381">
                  <c:v>32333</c:v>
                </c:pt>
                <c:pt idx="2382">
                  <c:v>32334</c:v>
                </c:pt>
                <c:pt idx="2383">
                  <c:v>32335</c:v>
                </c:pt>
                <c:pt idx="2384">
                  <c:v>32336</c:v>
                </c:pt>
                <c:pt idx="2385">
                  <c:v>32337</c:v>
                </c:pt>
                <c:pt idx="2386">
                  <c:v>32338</c:v>
                </c:pt>
                <c:pt idx="2387">
                  <c:v>32339</c:v>
                </c:pt>
                <c:pt idx="2388">
                  <c:v>32340</c:v>
                </c:pt>
                <c:pt idx="2389">
                  <c:v>32341</c:v>
                </c:pt>
                <c:pt idx="2390">
                  <c:v>32342</c:v>
                </c:pt>
                <c:pt idx="2391">
                  <c:v>32343</c:v>
                </c:pt>
                <c:pt idx="2392">
                  <c:v>32344</c:v>
                </c:pt>
                <c:pt idx="2393">
                  <c:v>32345</c:v>
                </c:pt>
                <c:pt idx="2394">
                  <c:v>32346</c:v>
                </c:pt>
                <c:pt idx="2395">
                  <c:v>32347</c:v>
                </c:pt>
                <c:pt idx="2396">
                  <c:v>32348</c:v>
                </c:pt>
                <c:pt idx="2397">
                  <c:v>32349</c:v>
                </c:pt>
                <c:pt idx="2398">
                  <c:v>32350</c:v>
                </c:pt>
                <c:pt idx="2399">
                  <c:v>32351</c:v>
                </c:pt>
                <c:pt idx="2400">
                  <c:v>32352</c:v>
                </c:pt>
                <c:pt idx="2401">
                  <c:v>32353</c:v>
                </c:pt>
                <c:pt idx="2402">
                  <c:v>32354</c:v>
                </c:pt>
                <c:pt idx="2403">
                  <c:v>32355</c:v>
                </c:pt>
                <c:pt idx="2404">
                  <c:v>32356</c:v>
                </c:pt>
                <c:pt idx="2405">
                  <c:v>32357</c:v>
                </c:pt>
                <c:pt idx="2406">
                  <c:v>32358</c:v>
                </c:pt>
                <c:pt idx="2407">
                  <c:v>32359</c:v>
                </c:pt>
                <c:pt idx="2408">
                  <c:v>32360</c:v>
                </c:pt>
                <c:pt idx="2409">
                  <c:v>32361</c:v>
                </c:pt>
                <c:pt idx="2410">
                  <c:v>32362</c:v>
                </c:pt>
                <c:pt idx="2411">
                  <c:v>32363</c:v>
                </c:pt>
                <c:pt idx="2412">
                  <c:v>32364</c:v>
                </c:pt>
                <c:pt idx="2413">
                  <c:v>32365</c:v>
                </c:pt>
                <c:pt idx="2414">
                  <c:v>32366</c:v>
                </c:pt>
                <c:pt idx="2415">
                  <c:v>32367</c:v>
                </c:pt>
                <c:pt idx="2416">
                  <c:v>32368</c:v>
                </c:pt>
                <c:pt idx="2417">
                  <c:v>32369</c:v>
                </c:pt>
                <c:pt idx="2418">
                  <c:v>32370</c:v>
                </c:pt>
                <c:pt idx="2419">
                  <c:v>32371</c:v>
                </c:pt>
                <c:pt idx="2420">
                  <c:v>32372</c:v>
                </c:pt>
                <c:pt idx="2421">
                  <c:v>32373</c:v>
                </c:pt>
                <c:pt idx="2422">
                  <c:v>32374</c:v>
                </c:pt>
                <c:pt idx="2423">
                  <c:v>32375</c:v>
                </c:pt>
                <c:pt idx="2424">
                  <c:v>32376</c:v>
                </c:pt>
                <c:pt idx="2425">
                  <c:v>32377</c:v>
                </c:pt>
                <c:pt idx="2426">
                  <c:v>32378</c:v>
                </c:pt>
                <c:pt idx="2427">
                  <c:v>32379</c:v>
                </c:pt>
                <c:pt idx="2428">
                  <c:v>32380</c:v>
                </c:pt>
                <c:pt idx="2429">
                  <c:v>32381</c:v>
                </c:pt>
                <c:pt idx="2430">
                  <c:v>32382</c:v>
                </c:pt>
                <c:pt idx="2431">
                  <c:v>32383</c:v>
                </c:pt>
                <c:pt idx="2432">
                  <c:v>32384</c:v>
                </c:pt>
                <c:pt idx="2433">
                  <c:v>32385</c:v>
                </c:pt>
                <c:pt idx="2434">
                  <c:v>32386</c:v>
                </c:pt>
                <c:pt idx="2435">
                  <c:v>32387</c:v>
                </c:pt>
                <c:pt idx="2436">
                  <c:v>32388</c:v>
                </c:pt>
                <c:pt idx="2437">
                  <c:v>32389</c:v>
                </c:pt>
                <c:pt idx="2438">
                  <c:v>32390</c:v>
                </c:pt>
                <c:pt idx="2439">
                  <c:v>32391</c:v>
                </c:pt>
                <c:pt idx="2440">
                  <c:v>32392</c:v>
                </c:pt>
                <c:pt idx="2441">
                  <c:v>32393</c:v>
                </c:pt>
                <c:pt idx="2442">
                  <c:v>32394</c:v>
                </c:pt>
                <c:pt idx="2443">
                  <c:v>32395</c:v>
                </c:pt>
                <c:pt idx="2444">
                  <c:v>32396</c:v>
                </c:pt>
                <c:pt idx="2445">
                  <c:v>32397</c:v>
                </c:pt>
                <c:pt idx="2446">
                  <c:v>32398</c:v>
                </c:pt>
                <c:pt idx="2447">
                  <c:v>32399</c:v>
                </c:pt>
                <c:pt idx="2448">
                  <c:v>32400</c:v>
                </c:pt>
                <c:pt idx="2449">
                  <c:v>32401</c:v>
                </c:pt>
                <c:pt idx="2450">
                  <c:v>32402</c:v>
                </c:pt>
                <c:pt idx="2451">
                  <c:v>32403</c:v>
                </c:pt>
                <c:pt idx="2452">
                  <c:v>32404</c:v>
                </c:pt>
                <c:pt idx="2453">
                  <c:v>32405</c:v>
                </c:pt>
                <c:pt idx="2454">
                  <c:v>32406</c:v>
                </c:pt>
                <c:pt idx="2455">
                  <c:v>32407</c:v>
                </c:pt>
                <c:pt idx="2456">
                  <c:v>32408</c:v>
                </c:pt>
                <c:pt idx="2457">
                  <c:v>32409</c:v>
                </c:pt>
                <c:pt idx="2458">
                  <c:v>32410</c:v>
                </c:pt>
                <c:pt idx="2459">
                  <c:v>32411</c:v>
                </c:pt>
                <c:pt idx="2460">
                  <c:v>32412</c:v>
                </c:pt>
                <c:pt idx="2461">
                  <c:v>32413</c:v>
                </c:pt>
                <c:pt idx="2462">
                  <c:v>32414</c:v>
                </c:pt>
                <c:pt idx="2463">
                  <c:v>32415</c:v>
                </c:pt>
                <c:pt idx="2464">
                  <c:v>32416</c:v>
                </c:pt>
                <c:pt idx="2465">
                  <c:v>32417</c:v>
                </c:pt>
                <c:pt idx="2466">
                  <c:v>32418</c:v>
                </c:pt>
                <c:pt idx="2467">
                  <c:v>32419</c:v>
                </c:pt>
                <c:pt idx="2468">
                  <c:v>32420</c:v>
                </c:pt>
                <c:pt idx="2469">
                  <c:v>32421</c:v>
                </c:pt>
                <c:pt idx="2470">
                  <c:v>32422</c:v>
                </c:pt>
                <c:pt idx="2471">
                  <c:v>32423</c:v>
                </c:pt>
                <c:pt idx="2472">
                  <c:v>32424</c:v>
                </c:pt>
                <c:pt idx="2473">
                  <c:v>32425</c:v>
                </c:pt>
                <c:pt idx="2474">
                  <c:v>32426</c:v>
                </c:pt>
                <c:pt idx="2475">
                  <c:v>32427</c:v>
                </c:pt>
                <c:pt idx="2476">
                  <c:v>32428</c:v>
                </c:pt>
                <c:pt idx="2477">
                  <c:v>32429</c:v>
                </c:pt>
                <c:pt idx="2478">
                  <c:v>32430</c:v>
                </c:pt>
                <c:pt idx="2479">
                  <c:v>32431</c:v>
                </c:pt>
                <c:pt idx="2480">
                  <c:v>32432</c:v>
                </c:pt>
                <c:pt idx="2481">
                  <c:v>32433</c:v>
                </c:pt>
                <c:pt idx="2482">
                  <c:v>32434</c:v>
                </c:pt>
                <c:pt idx="2483">
                  <c:v>32435</c:v>
                </c:pt>
                <c:pt idx="2484">
                  <c:v>32436</c:v>
                </c:pt>
                <c:pt idx="2485">
                  <c:v>32437</c:v>
                </c:pt>
                <c:pt idx="2486">
                  <c:v>32438</c:v>
                </c:pt>
                <c:pt idx="2487">
                  <c:v>32439</c:v>
                </c:pt>
                <c:pt idx="2488">
                  <c:v>32440</c:v>
                </c:pt>
                <c:pt idx="2489">
                  <c:v>32441</c:v>
                </c:pt>
                <c:pt idx="2490">
                  <c:v>32442</c:v>
                </c:pt>
                <c:pt idx="2491">
                  <c:v>32443</c:v>
                </c:pt>
                <c:pt idx="2492">
                  <c:v>32444</c:v>
                </c:pt>
                <c:pt idx="2493">
                  <c:v>32445</c:v>
                </c:pt>
                <c:pt idx="2494">
                  <c:v>32446</c:v>
                </c:pt>
                <c:pt idx="2495">
                  <c:v>32447</c:v>
                </c:pt>
                <c:pt idx="2496">
                  <c:v>32448</c:v>
                </c:pt>
                <c:pt idx="2497">
                  <c:v>32449</c:v>
                </c:pt>
                <c:pt idx="2498">
                  <c:v>32450</c:v>
                </c:pt>
                <c:pt idx="2499">
                  <c:v>32451</c:v>
                </c:pt>
                <c:pt idx="2500">
                  <c:v>32452</c:v>
                </c:pt>
                <c:pt idx="2501">
                  <c:v>32453</c:v>
                </c:pt>
                <c:pt idx="2502">
                  <c:v>32454</c:v>
                </c:pt>
                <c:pt idx="2503">
                  <c:v>32455</c:v>
                </c:pt>
                <c:pt idx="2504">
                  <c:v>32456</c:v>
                </c:pt>
                <c:pt idx="2505">
                  <c:v>32457</c:v>
                </c:pt>
                <c:pt idx="2506">
                  <c:v>32458</c:v>
                </c:pt>
                <c:pt idx="2507">
                  <c:v>32459</c:v>
                </c:pt>
                <c:pt idx="2508">
                  <c:v>32460</c:v>
                </c:pt>
                <c:pt idx="2509">
                  <c:v>32461</c:v>
                </c:pt>
                <c:pt idx="2510">
                  <c:v>32462</c:v>
                </c:pt>
                <c:pt idx="2511">
                  <c:v>32463</c:v>
                </c:pt>
                <c:pt idx="2512">
                  <c:v>32464</c:v>
                </c:pt>
                <c:pt idx="2513">
                  <c:v>32465</c:v>
                </c:pt>
                <c:pt idx="2514">
                  <c:v>32466</c:v>
                </c:pt>
                <c:pt idx="2515">
                  <c:v>32467</c:v>
                </c:pt>
                <c:pt idx="2516">
                  <c:v>32468</c:v>
                </c:pt>
                <c:pt idx="2517">
                  <c:v>32469</c:v>
                </c:pt>
                <c:pt idx="2518">
                  <c:v>32470</c:v>
                </c:pt>
                <c:pt idx="2519">
                  <c:v>32471</c:v>
                </c:pt>
                <c:pt idx="2520">
                  <c:v>32472</c:v>
                </c:pt>
                <c:pt idx="2521">
                  <c:v>32473</c:v>
                </c:pt>
                <c:pt idx="2522">
                  <c:v>32474</c:v>
                </c:pt>
                <c:pt idx="2523">
                  <c:v>32475</c:v>
                </c:pt>
                <c:pt idx="2524">
                  <c:v>32476</c:v>
                </c:pt>
                <c:pt idx="2525">
                  <c:v>32477</c:v>
                </c:pt>
                <c:pt idx="2526">
                  <c:v>32478</c:v>
                </c:pt>
                <c:pt idx="2527">
                  <c:v>32479</c:v>
                </c:pt>
                <c:pt idx="2528">
                  <c:v>32480</c:v>
                </c:pt>
                <c:pt idx="2529">
                  <c:v>32481</c:v>
                </c:pt>
                <c:pt idx="2530">
                  <c:v>32482</c:v>
                </c:pt>
                <c:pt idx="2531">
                  <c:v>32483</c:v>
                </c:pt>
                <c:pt idx="2532">
                  <c:v>32484</c:v>
                </c:pt>
                <c:pt idx="2533">
                  <c:v>32485</c:v>
                </c:pt>
                <c:pt idx="2534">
                  <c:v>32486</c:v>
                </c:pt>
                <c:pt idx="2535">
                  <c:v>32487</c:v>
                </c:pt>
                <c:pt idx="2536">
                  <c:v>32488</c:v>
                </c:pt>
                <c:pt idx="2537">
                  <c:v>32489</c:v>
                </c:pt>
                <c:pt idx="2538">
                  <c:v>32490</c:v>
                </c:pt>
                <c:pt idx="2539">
                  <c:v>32491</c:v>
                </c:pt>
                <c:pt idx="2540">
                  <c:v>32492</c:v>
                </c:pt>
                <c:pt idx="2541">
                  <c:v>32493</c:v>
                </c:pt>
                <c:pt idx="2542">
                  <c:v>32494</c:v>
                </c:pt>
                <c:pt idx="2543">
                  <c:v>32495</c:v>
                </c:pt>
                <c:pt idx="2544">
                  <c:v>32496</c:v>
                </c:pt>
                <c:pt idx="2545">
                  <c:v>32497</c:v>
                </c:pt>
                <c:pt idx="2546">
                  <c:v>32498</c:v>
                </c:pt>
                <c:pt idx="2547">
                  <c:v>32499</c:v>
                </c:pt>
                <c:pt idx="2548">
                  <c:v>32500</c:v>
                </c:pt>
                <c:pt idx="2549">
                  <c:v>32501</c:v>
                </c:pt>
                <c:pt idx="2550">
                  <c:v>32502</c:v>
                </c:pt>
                <c:pt idx="2551">
                  <c:v>32503</c:v>
                </c:pt>
                <c:pt idx="2552">
                  <c:v>32504</c:v>
                </c:pt>
                <c:pt idx="2553">
                  <c:v>32505</c:v>
                </c:pt>
                <c:pt idx="2554">
                  <c:v>32506</c:v>
                </c:pt>
                <c:pt idx="2555">
                  <c:v>32507</c:v>
                </c:pt>
                <c:pt idx="2556">
                  <c:v>32508</c:v>
                </c:pt>
                <c:pt idx="2557">
                  <c:v>32509</c:v>
                </c:pt>
                <c:pt idx="2558">
                  <c:v>32510</c:v>
                </c:pt>
                <c:pt idx="2559">
                  <c:v>32511</c:v>
                </c:pt>
                <c:pt idx="2560">
                  <c:v>32512</c:v>
                </c:pt>
                <c:pt idx="2561">
                  <c:v>32513</c:v>
                </c:pt>
                <c:pt idx="2562">
                  <c:v>32514</c:v>
                </c:pt>
                <c:pt idx="2563">
                  <c:v>32515</c:v>
                </c:pt>
                <c:pt idx="2564">
                  <c:v>32516</c:v>
                </c:pt>
                <c:pt idx="2565">
                  <c:v>32517</c:v>
                </c:pt>
                <c:pt idx="2566">
                  <c:v>32518</c:v>
                </c:pt>
                <c:pt idx="2567">
                  <c:v>32519</c:v>
                </c:pt>
                <c:pt idx="2568">
                  <c:v>32520</c:v>
                </c:pt>
                <c:pt idx="2569">
                  <c:v>32521</c:v>
                </c:pt>
                <c:pt idx="2570">
                  <c:v>32522</c:v>
                </c:pt>
                <c:pt idx="2571">
                  <c:v>32523</c:v>
                </c:pt>
                <c:pt idx="2572">
                  <c:v>32524</c:v>
                </c:pt>
                <c:pt idx="2573">
                  <c:v>32525</c:v>
                </c:pt>
                <c:pt idx="2574">
                  <c:v>32526</c:v>
                </c:pt>
                <c:pt idx="2575">
                  <c:v>32527</c:v>
                </c:pt>
                <c:pt idx="2576">
                  <c:v>32528</c:v>
                </c:pt>
                <c:pt idx="2577">
                  <c:v>32529</c:v>
                </c:pt>
                <c:pt idx="2578">
                  <c:v>32530</c:v>
                </c:pt>
                <c:pt idx="2579">
                  <c:v>32531</c:v>
                </c:pt>
                <c:pt idx="2580">
                  <c:v>32532</c:v>
                </c:pt>
                <c:pt idx="2581">
                  <c:v>32533</c:v>
                </c:pt>
                <c:pt idx="2582">
                  <c:v>32534</c:v>
                </c:pt>
                <c:pt idx="2583">
                  <c:v>32535</c:v>
                </c:pt>
                <c:pt idx="2584">
                  <c:v>32536</c:v>
                </c:pt>
                <c:pt idx="2585">
                  <c:v>32537</c:v>
                </c:pt>
                <c:pt idx="2586">
                  <c:v>32538</c:v>
                </c:pt>
                <c:pt idx="2587">
                  <c:v>32539</c:v>
                </c:pt>
                <c:pt idx="2588">
                  <c:v>32540</c:v>
                </c:pt>
                <c:pt idx="2589">
                  <c:v>32541</c:v>
                </c:pt>
                <c:pt idx="2590">
                  <c:v>32542</c:v>
                </c:pt>
                <c:pt idx="2591">
                  <c:v>32543</c:v>
                </c:pt>
                <c:pt idx="2592">
                  <c:v>32544</c:v>
                </c:pt>
                <c:pt idx="2593">
                  <c:v>32545</c:v>
                </c:pt>
                <c:pt idx="2594">
                  <c:v>32546</c:v>
                </c:pt>
                <c:pt idx="2595">
                  <c:v>32547</c:v>
                </c:pt>
                <c:pt idx="2596">
                  <c:v>32548</c:v>
                </c:pt>
                <c:pt idx="2597">
                  <c:v>32549</c:v>
                </c:pt>
                <c:pt idx="2598">
                  <c:v>32550</c:v>
                </c:pt>
                <c:pt idx="2599">
                  <c:v>32551</c:v>
                </c:pt>
                <c:pt idx="2600">
                  <c:v>32552</c:v>
                </c:pt>
                <c:pt idx="2601">
                  <c:v>32553</c:v>
                </c:pt>
                <c:pt idx="2602">
                  <c:v>32554</c:v>
                </c:pt>
                <c:pt idx="2603">
                  <c:v>32555</c:v>
                </c:pt>
                <c:pt idx="2604">
                  <c:v>32556</c:v>
                </c:pt>
                <c:pt idx="2605">
                  <c:v>32557</c:v>
                </c:pt>
                <c:pt idx="2606">
                  <c:v>32558</c:v>
                </c:pt>
                <c:pt idx="2607">
                  <c:v>32559</c:v>
                </c:pt>
                <c:pt idx="2608">
                  <c:v>32560</c:v>
                </c:pt>
                <c:pt idx="2609">
                  <c:v>32561</c:v>
                </c:pt>
                <c:pt idx="2610">
                  <c:v>32562</c:v>
                </c:pt>
                <c:pt idx="2611">
                  <c:v>32563</c:v>
                </c:pt>
                <c:pt idx="2612">
                  <c:v>32564</c:v>
                </c:pt>
                <c:pt idx="2613">
                  <c:v>32565</c:v>
                </c:pt>
                <c:pt idx="2614">
                  <c:v>32566</c:v>
                </c:pt>
                <c:pt idx="2615">
                  <c:v>32567</c:v>
                </c:pt>
                <c:pt idx="2616">
                  <c:v>32568</c:v>
                </c:pt>
                <c:pt idx="2617">
                  <c:v>32569</c:v>
                </c:pt>
                <c:pt idx="2618">
                  <c:v>32570</c:v>
                </c:pt>
                <c:pt idx="2619">
                  <c:v>32571</c:v>
                </c:pt>
                <c:pt idx="2620">
                  <c:v>32572</c:v>
                </c:pt>
                <c:pt idx="2621">
                  <c:v>32573</c:v>
                </c:pt>
                <c:pt idx="2622">
                  <c:v>32574</c:v>
                </c:pt>
                <c:pt idx="2623">
                  <c:v>32575</c:v>
                </c:pt>
                <c:pt idx="2624">
                  <c:v>32576</c:v>
                </c:pt>
                <c:pt idx="2625">
                  <c:v>32577</c:v>
                </c:pt>
                <c:pt idx="2626">
                  <c:v>32578</c:v>
                </c:pt>
                <c:pt idx="2627">
                  <c:v>32579</c:v>
                </c:pt>
                <c:pt idx="2628">
                  <c:v>32580</c:v>
                </c:pt>
                <c:pt idx="2629">
                  <c:v>32581</c:v>
                </c:pt>
                <c:pt idx="2630">
                  <c:v>32582</c:v>
                </c:pt>
                <c:pt idx="2631">
                  <c:v>32583</c:v>
                </c:pt>
                <c:pt idx="2632">
                  <c:v>32584</c:v>
                </c:pt>
                <c:pt idx="2633">
                  <c:v>32585</c:v>
                </c:pt>
                <c:pt idx="2634">
                  <c:v>32586</c:v>
                </c:pt>
                <c:pt idx="2635">
                  <c:v>32587</c:v>
                </c:pt>
                <c:pt idx="2636">
                  <c:v>32588</c:v>
                </c:pt>
                <c:pt idx="2637">
                  <c:v>32589</c:v>
                </c:pt>
                <c:pt idx="2638">
                  <c:v>32590</c:v>
                </c:pt>
                <c:pt idx="2639">
                  <c:v>32591</c:v>
                </c:pt>
                <c:pt idx="2640">
                  <c:v>32592</c:v>
                </c:pt>
                <c:pt idx="2641">
                  <c:v>32593</c:v>
                </c:pt>
                <c:pt idx="2642">
                  <c:v>32594</c:v>
                </c:pt>
                <c:pt idx="2643">
                  <c:v>32595</c:v>
                </c:pt>
                <c:pt idx="2644">
                  <c:v>32596</c:v>
                </c:pt>
                <c:pt idx="2645">
                  <c:v>32597</c:v>
                </c:pt>
                <c:pt idx="2646">
                  <c:v>32598</c:v>
                </c:pt>
                <c:pt idx="2647">
                  <c:v>32599</c:v>
                </c:pt>
                <c:pt idx="2648">
                  <c:v>32600</c:v>
                </c:pt>
                <c:pt idx="2649">
                  <c:v>32601</c:v>
                </c:pt>
                <c:pt idx="2650">
                  <c:v>32602</c:v>
                </c:pt>
                <c:pt idx="2651">
                  <c:v>32603</c:v>
                </c:pt>
                <c:pt idx="2652">
                  <c:v>32604</c:v>
                </c:pt>
                <c:pt idx="2653">
                  <c:v>32605</c:v>
                </c:pt>
                <c:pt idx="2654">
                  <c:v>32606</c:v>
                </c:pt>
                <c:pt idx="2655">
                  <c:v>32607</c:v>
                </c:pt>
                <c:pt idx="2656">
                  <c:v>32608</c:v>
                </c:pt>
                <c:pt idx="2657">
                  <c:v>32609</c:v>
                </c:pt>
                <c:pt idx="2658">
                  <c:v>32610</c:v>
                </c:pt>
                <c:pt idx="2659">
                  <c:v>32611</c:v>
                </c:pt>
                <c:pt idx="2660">
                  <c:v>32612</c:v>
                </c:pt>
                <c:pt idx="2661">
                  <c:v>32613</c:v>
                </c:pt>
                <c:pt idx="2662">
                  <c:v>32614</c:v>
                </c:pt>
                <c:pt idx="2663">
                  <c:v>32615</c:v>
                </c:pt>
                <c:pt idx="2664">
                  <c:v>32616</c:v>
                </c:pt>
                <c:pt idx="2665">
                  <c:v>32617</c:v>
                </c:pt>
                <c:pt idx="2666">
                  <c:v>32618</c:v>
                </c:pt>
                <c:pt idx="2667">
                  <c:v>32619</c:v>
                </c:pt>
                <c:pt idx="2668">
                  <c:v>32620</c:v>
                </c:pt>
                <c:pt idx="2669">
                  <c:v>32621</c:v>
                </c:pt>
                <c:pt idx="2670">
                  <c:v>32622</c:v>
                </c:pt>
                <c:pt idx="2671">
                  <c:v>32623</c:v>
                </c:pt>
                <c:pt idx="2672">
                  <c:v>32624</c:v>
                </c:pt>
                <c:pt idx="2673">
                  <c:v>32625</c:v>
                </c:pt>
                <c:pt idx="2674">
                  <c:v>32626</c:v>
                </c:pt>
                <c:pt idx="2675">
                  <c:v>32627</c:v>
                </c:pt>
                <c:pt idx="2676">
                  <c:v>32628</c:v>
                </c:pt>
                <c:pt idx="2677">
                  <c:v>32629</c:v>
                </c:pt>
                <c:pt idx="2678">
                  <c:v>32630</c:v>
                </c:pt>
                <c:pt idx="2679">
                  <c:v>32631</c:v>
                </c:pt>
                <c:pt idx="2680">
                  <c:v>32632</c:v>
                </c:pt>
                <c:pt idx="2681">
                  <c:v>32633</c:v>
                </c:pt>
                <c:pt idx="2682">
                  <c:v>32634</c:v>
                </c:pt>
                <c:pt idx="2683">
                  <c:v>32635</c:v>
                </c:pt>
                <c:pt idx="2684">
                  <c:v>32636</c:v>
                </c:pt>
                <c:pt idx="2685">
                  <c:v>32637</c:v>
                </c:pt>
                <c:pt idx="2686">
                  <c:v>32638</c:v>
                </c:pt>
                <c:pt idx="2687">
                  <c:v>32639</c:v>
                </c:pt>
                <c:pt idx="2688">
                  <c:v>32640</c:v>
                </c:pt>
                <c:pt idx="2689">
                  <c:v>32641</c:v>
                </c:pt>
                <c:pt idx="2690">
                  <c:v>32642</c:v>
                </c:pt>
                <c:pt idx="2691">
                  <c:v>32643</c:v>
                </c:pt>
                <c:pt idx="2692">
                  <c:v>32644</c:v>
                </c:pt>
                <c:pt idx="2693">
                  <c:v>32645</c:v>
                </c:pt>
                <c:pt idx="2694">
                  <c:v>32646</c:v>
                </c:pt>
                <c:pt idx="2695">
                  <c:v>32647</c:v>
                </c:pt>
                <c:pt idx="2696">
                  <c:v>32648</c:v>
                </c:pt>
                <c:pt idx="2697">
                  <c:v>32649</c:v>
                </c:pt>
                <c:pt idx="2698">
                  <c:v>32650</c:v>
                </c:pt>
                <c:pt idx="2699">
                  <c:v>32651</c:v>
                </c:pt>
                <c:pt idx="2700">
                  <c:v>32652</c:v>
                </c:pt>
                <c:pt idx="2701">
                  <c:v>32653</c:v>
                </c:pt>
                <c:pt idx="2702">
                  <c:v>32654</c:v>
                </c:pt>
                <c:pt idx="2703">
                  <c:v>32655</c:v>
                </c:pt>
                <c:pt idx="2704">
                  <c:v>32656</c:v>
                </c:pt>
                <c:pt idx="2705">
                  <c:v>32657</c:v>
                </c:pt>
                <c:pt idx="2706">
                  <c:v>32658</c:v>
                </c:pt>
                <c:pt idx="2707">
                  <c:v>32659</c:v>
                </c:pt>
                <c:pt idx="2708">
                  <c:v>32660</c:v>
                </c:pt>
                <c:pt idx="2709">
                  <c:v>32661</c:v>
                </c:pt>
                <c:pt idx="2710">
                  <c:v>32662</c:v>
                </c:pt>
                <c:pt idx="2711">
                  <c:v>32663</c:v>
                </c:pt>
                <c:pt idx="2712">
                  <c:v>32664</c:v>
                </c:pt>
                <c:pt idx="2713">
                  <c:v>32665</c:v>
                </c:pt>
                <c:pt idx="2714">
                  <c:v>32666</c:v>
                </c:pt>
                <c:pt idx="2715">
                  <c:v>32667</c:v>
                </c:pt>
                <c:pt idx="2716">
                  <c:v>32668</c:v>
                </c:pt>
                <c:pt idx="2717">
                  <c:v>32669</c:v>
                </c:pt>
                <c:pt idx="2718">
                  <c:v>32670</c:v>
                </c:pt>
                <c:pt idx="2719">
                  <c:v>32671</c:v>
                </c:pt>
                <c:pt idx="2720">
                  <c:v>32672</c:v>
                </c:pt>
                <c:pt idx="2721">
                  <c:v>32673</c:v>
                </c:pt>
                <c:pt idx="2722">
                  <c:v>32674</c:v>
                </c:pt>
                <c:pt idx="2723">
                  <c:v>32675</c:v>
                </c:pt>
                <c:pt idx="2724">
                  <c:v>32676</c:v>
                </c:pt>
                <c:pt idx="2725">
                  <c:v>32677</c:v>
                </c:pt>
                <c:pt idx="2726">
                  <c:v>32678</c:v>
                </c:pt>
                <c:pt idx="2727">
                  <c:v>32679</c:v>
                </c:pt>
                <c:pt idx="2728">
                  <c:v>32680</c:v>
                </c:pt>
                <c:pt idx="2729">
                  <c:v>32681</c:v>
                </c:pt>
                <c:pt idx="2730">
                  <c:v>32682</c:v>
                </c:pt>
                <c:pt idx="2731">
                  <c:v>32683</c:v>
                </c:pt>
                <c:pt idx="2732">
                  <c:v>32684</c:v>
                </c:pt>
                <c:pt idx="2733">
                  <c:v>32685</c:v>
                </c:pt>
                <c:pt idx="2734">
                  <c:v>32686</c:v>
                </c:pt>
                <c:pt idx="2735">
                  <c:v>32687</c:v>
                </c:pt>
                <c:pt idx="2736">
                  <c:v>32688</c:v>
                </c:pt>
                <c:pt idx="2737">
                  <c:v>32689</c:v>
                </c:pt>
                <c:pt idx="2738">
                  <c:v>32690</c:v>
                </c:pt>
                <c:pt idx="2739">
                  <c:v>32691</c:v>
                </c:pt>
                <c:pt idx="2740">
                  <c:v>32692</c:v>
                </c:pt>
                <c:pt idx="2741">
                  <c:v>32693</c:v>
                </c:pt>
                <c:pt idx="2742">
                  <c:v>32694</c:v>
                </c:pt>
                <c:pt idx="2743">
                  <c:v>32695</c:v>
                </c:pt>
                <c:pt idx="2744">
                  <c:v>32696</c:v>
                </c:pt>
                <c:pt idx="2745">
                  <c:v>32697</c:v>
                </c:pt>
                <c:pt idx="2746">
                  <c:v>32698</c:v>
                </c:pt>
                <c:pt idx="2747">
                  <c:v>32699</c:v>
                </c:pt>
                <c:pt idx="2748">
                  <c:v>32700</c:v>
                </c:pt>
                <c:pt idx="2749">
                  <c:v>32701</c:v>
                </c:pt>
                <c:pt idx="2750">
                  <c:v>32702</c:v>
                </c:pt>
                <c:pt idx="2751">
                  <c:v>32703</c:v>
                </c:pt>
                <c:pt idx="2752">
                  <c:v>32704</c:v>
                </c:pt>
                <c:pt idx="2753">
                  <c:v>32705</c:v>
                </c:pt>
                <c:pt idx="2754">
                  <c:v>32706</c:v>
                </c:pt>
                <c:pt idx="2755">
                  <c:v>32707</c:v>
                </c:pt>
                <c:pt idx="2756">
                  <c:v>32708</c:v>
                </c:pt>
                <c:pt idx="2757">
                  <c:v>32709</c:v>
                </c:pt>
                <c:pt idx="2758">
                  <c:v>32710</c:v>
                </c:pt>
                <c:pt idx="2759">
                  <c:v>32711</c:v>
                </c:pt>
                <c:pt idx="2760">
                  <c:v>32712</c:v>
                </c:pt>
                <c:pt idx="2761">
                  <c:v>32713</c:v>
                </c:pt>
                <c:pt idx="2762">
                  <c:v>32714</c:v>
                </c:pt>
                <c:pt idx="2763">
                  <c:v>32715</c:v>
                </c:pt>
                <c:pt idx="2764">
                  <c:v>32716</c:v>
                </c:pt>
                <c:pt idx="2765">
                  <c:v>32717</c:v>
                </c:pt>
                <c:pt idx="2766">
                  <c:v>32718</c:v>
                </c:pt>
                <c:pt idx="2767">
                  <c:v>32719</c:v>
                </c:pt>
                <c:pt idx="2768">
                  <c:v>32720</c:v>
                </c:pt>
                <c:pt idx="2769">
                  <c:v>32721</c:v>
                </c:pt>
                <c:pt idx="2770">
                  <c:v>32722</c:v>
                </c:pt>
                <c:pt idx="2771">
                  <c:v>32723</c:v>
                </c:pt>
                <c:pt idx="2772">
                  <c:v>32724</c:v>
                </c:pt>
                <c:pt idx="2773">
                  <c:v>32725</c:v>
                </c:pt>
                <c:pt idx="2774">
                  <c:v>32726</c:v>
                </c:pt>
                <c:pt idx="2775">
                  <c:v>32727</c:v>
                </c:pt>
                <c:pt idx="2776">
                  <c:v>32728</c:v>
                </c:pt>
                <c:pt idx="2777">
                  <c:v>32729</c:v>
                </c:pt>
                <c:pt idx="2778">
                  <c:v>32730</c:v>
                </c:pt>
                <c:pt idx="2779">
                  <c:v>32731</c:v>
                </c:pt>
                <c:pt idx="2780">
                  <c:v>32732</c:v>
                </c:pt>
                <c:pt idx="2781">
                  <c:v>32733</c:v>
                </c:pt>
                <c:pt idx="2782">
                  <c:v>32734</c:v>
                </c:pt>
                <c:pt idx="2783">
                  <c:v>32735</c:v>
                </c:pt>
                <c:pt idx="2784">
                  <c:v>32736</c:v>
                </c:pt>
                <c:pt idx="2785">
                  <c:v>32737</c:v>
                </c:pt>
                <c:pt idx="2786">
                  <c:v>32738</c:v>
                </c:pt>
                <c:pt idx="2787">
                  <c:v>32739</c:v>
                </c:pt>
                <c:pt idx="2788">
                  <c:v>32740</c:v>
                </c:pt>
                <c:pt idx="2789">
                  <c:v>32741</c:v>
                </c:pt>
                <c:pt idx="2790">
                  <c:v>32742</c:v>
                </c:pt>
                <c:pt idx="2791">
                  <c:v>32743</c:v>
                </c:pt>
                <c:pt idx="2792">
                  <c:v>32744</c:v>
                </c:pt>
                <c:pt idx="2793">
                  <c:v>32745</c:v>
                </c:pt>
                <c:pt idx="2794">
                  <c:v>32746</c:v>
                </c:pt>
                <c:pt idx="2795">
                  <c:v>32747</c:v>
                </c:pt>
                <c:pt idx="2796">
                  <c:v>32748</c:v>
                </c:pt>
                <c:pt idx="2797">
                  <c:v>32749</c:v>
                </c:pt>
                <c:pt idx="2798">
                  <c:v>32750</c:v>
                </c:pt>
                <c:pt idx="2799">
                  <c:v>32751</c:v>
                </c:pt>
                <c:pt idx="2800">
                  <c:v>32752</c:v>
                </c:pt>
                <c:pt idx="2801">
                  <c:v>32753</c:v>
                </c:pt>
                <c:pt idx="2802">
                  <c:v>32754</c:v>
                </c:pt>
                <c:pt idx="2803">
                  <c:v>32755</c:v>
                </c:pt>
                <c:pt idx="2804">
                  <c:v>32756</c:v>
                </c:pt>
                <c:pt idx="2805">
                  <c:v>32757</c:v>
                </c:pt>
                <c:pt idx="2806">
                  <c:v>32758</c:v>
                </c:pt>
                <c:pt idx="2807">
                  <c:v>32759</c:v>
                </c:pt>
                <c:pt idx="2808">
                  <c:v>32760</c:v>
                </c:pt>
                <c:pt idx="2809">
                  <c:v>32761</c:v>
                </c:pt>
                <c:pt idx="2810">
                  <c:v>32762</c:v>
                </c:pt>
                <c:pt idx="2811">
                  <c:v>32763</c:v>
                </c:pt>
                <c:pt idx="2812">
                  <c:v>32764</c:v>
                </c:pt>
                <c:pt idx="2813">
                  <c:v>32765</c:v>
                </c:pt>
                <c:pt idx="2814">
                  <c:v>32766</c:v>
                </c:pt>
                <c:pt idx="2815">
                  <c:v>32767</c:v>
                </c:pt>
                <c:pt idx="2816">
                  <c:v>32768</c:v>
                </c:pt>
                <c:pt idx="2817">
                  <c:v>32769</c:v>
                </c:pt>
                <c:pt idx="2818">
                  <c:v>32770</c:v>
                </c:pt>
                <c:pt idx="2819">
                  <c:v>32771</c:v>
                </c:pt>
                <c:pt idx="2820">
                  <c:v>32772</c:v>
                </c:pt>
                <c:pt idx="2821">
                  <c:v>32773</c:v>
                </c:pt>
                <c:pt idx="2822">
                  <c:v>32774</c:v>
                </c:pt>
                <c:pt idx="2823">
                  <c:v>32775</c:v>
                </c:pt>
                <c:pt idx="2824">
                  <c:v>32776</c:v>
                </c:pt>
                <c:pt idx="2825">
                  <c:v>32777</c:v>
                </c:pt>
                <c:pt idx="2826">
                  <c:v>32778</c:v>
                </c:pt>
                <c:pt idx="2827">
                  <c:v>32779</c:v>
                </c:pt>
                <c:pt idx="2828">
                  <c:v>32780</c:v>
                </c:pt>
                <c:pt idx="2829">
                  <c:v>32781</c:v>
                </c:pt>
                <c:pt idx="2830">
                  <c:v>32782</c:v>
                </c:pt>
                <c:pt idx="2831">
                  <c:v>32783</c:v>
                </c:pt>
                <c:pt idx="2832">
                  <c:v>32784</c:v>
                </c:pt>
                <c:pt idx="2833">
                  <c:v>32785</c:v>
                </c:pt>
                <c:pt idx="2834">
                  <c:v>32786</c:v>
                </c:pt>
                <c:pt idx="2835">
                  <c:v>32787</c:v>
                </c:pt>
                <c:pt idx="2836">
                  <c:v>32788</c:v>
                </c:pt>
                <c:pt idx="2837">
                  <c:v>32789</c:v>
                </c:pt>
                <c:pt idx="2838">
                  <c:v>32790</c:v>
                </c:pt>
                <c:pt idx="2839">
                  <c:v>32791</c:v>
                </c:pt>
                <c:pt idx="2840">
                  <c:v>32792</c:v>
                </c:pt>
                <c:pt idx="2841">
                  <c:v>32793</c:v>
                </c:pt>
                <c:pt idx="2842">
                  <c:v>32794</c:v>
                </c:pt>
                <c:pt idx="2843">
                  <c:v>32795</c:v>
                </c:pt>
                <c:pt idx="2844">
                  <c:v>32796</c:v>
                </c:pt>
                <c:pt idx="2845">
                  <c:v>32797</c:v>
                </c:pt>
                <c:pt idx="2846">
                  <c:v>32798</c:v>
                </c:pt>
                <c:pt idx="2847">
                  <c:v>32799</c:v>
                </c:pt>
                <c:pt idx="2848">
                  <c:v>32800</c:v>
                </c:pt>
                <c:pt idx="2849">
                  <c:v>32801</c:v>
                </c:pt>
                <c:pt idx="2850">
                  <c:v>32802</c:v>
                </c:pt>
                <c:pt idx="2851">
                  <c:v>32803</c:v>
                </c:pt>
                <c:pt idx="2852">
                  <c:v>32804</c:v>
                </c:pt>
                <c:pt idx="2853">
                  <c:v>32805</c:v>
                </c:pt>
                <c:pt idx="2854">
                  <c:v>32806</c:v>
                </c:pt>
                <c:pt idx="2855">
                  <c:v>32807</c:v>
                </c:pt>
                <c:pt idx="2856">
                  <c:v>32808</c:v>
                </c:pt>
                <c:pt idx="2857">
                  <c:v>32809</c:v>
                </c:pt>
                <c:pt idx="2858">
                  <c:v>32810</c:v>
                </c:pt>
                <c:pt idx="2859">
                  <c:v>32811</c:v>
                </c:pt>
                <c:pt idx="2860">
                  <c:v>32812</c:v>
                </c:pt>
                <c:pt idx="2861">
                  <c:v>32813</c:v>
                </c:pt>
                <c:pt idx="2862">
                  <c:v>32814</c:v>
                </c:pt>
                <c:pt idx="2863">
                  <c:v>32815</c:v>
                </c:pt>
                <c:pt idx="2864">
                  <c:v>32816</c:v>
                </c:pt>
                <c:pt idx="2865">
                  <c:v>32817</c:v>
                </c:pt>
                <c:pt idx="2866">
                  <c:v>32818</c:v>
                </c:pt>
                <c:pt idx="2867">
                  <c:v>32819</c:v>
                </c:pt>
                <c:pt idx="2868">
                  <c:v>32820</c:v>
                </c:pt>
                <c:pt idx="2869">
                  <c:v>32821</c:v>
                </c:pt>
                <c:pt idx="2870">
                  <c:v>32822</c:v>
                </c:pt>
                <c:pt idx="2871">
                  <c:v>32823</c:v>
                </c:pt>
                <c:pt idx="2872">
                  <c:v>32824</c:v>
                </c:pt>
                <c:pt idx="2873">
                  <c:v>32825</c:v>
                </c:pt>
                <c:pt idx="2874">
                  <c:v>32826</c:v>
                </c:pt>
                <c:pt idx="2875">
                  <c:v>32827</c:v>
                </c:pt>
                <c:pt idx="2876">
                  <c:v>32828</c:v>
                </c:pt>
                <c:pt idx="2877">
                  <c:v>32829</c:v>
                </c:pt>
                <c:pt idx="2878">
                  <c:v>32830</c:v>
                </c:pt>
                <c:pt idx="2879">
                  <c:v>32831</c:v>
                </c:pt>
                <c:pt idx="2880">
                  <c:v>32832</c:v>
                </c:pt>
                <c:pt idx="2881">
                  <c:v>32833</c:v>
                </c:pt>
                <c:pt idx="2882">
                  <c:v>32834</c:v>
                </c:pt>
                <c:pt idx="2883">
                  <c:v>32835</c:v>
                </c:pt>
                <c:pt idx="2884">
                  <c:v>32836</c:v>
                </c:pt>
                <c:pt idx="2885">
                  <c:v>32837</c:v>
                </c:pt>
                <c:pt idx="2886">
                  <c:v>32838</c:v>
                </c:pt>
                <c:pt idx="2887">
                  <c:v>32839</c:v>
                </c:pt>
                <c:pt idx="2888">
                  <c:v>32840</c:v>
                </c:pt>
                <c:pt idx="2889">
                  <c:v>32841</c:v>
                </c:pt>
                <c:pt idx="2890">
                  <c:v>32842</c:v>
                </c:pt>
                <c:pt idx="2891">
                  <c:v>32843</c:v>
                </c:pt>
                <c:pt idx="2892">
                  <c:v>32844</c:v>
                </c:pt>
                <c:pt idx="2893">
                  <c:v>32845</c:v>
                </c:pt>
                <c:pt idx="2894">
                  <c:v>32846</c:v>
                </c:pt>
                <c:pt idx="2895">
                  <c:v>32847</c:v>
                </c:pt>
                <c:pt idx="2896">
                  <c:v>32848</c:v>
                </c:pt>
                <c:pt idx="2897">
                  <c:v>32849</c:v>
                </c:pt>
                <c:pt idx="2898">
                  <c:v>32850</c:v>
                </c:pt>
                <c:pt idx="2899">
                  <c:v>32851</c:v>
                </c:pt>
                <c:pt idx="2900">
                  <c:v>32852</c:v>
                </c:pt>
                <c:pt idx="2901">
                  <c:v>32853</c:v>
                </c:pt>
                <c:pt idx="2902">
                  <c:v>32854</c:v>
                </c:pt>
                <c:pt idx="2903">
                  <c:v>32855</c:v>
                </c:pt>
                <c:pt idx="2904">
                  <c:v>32856</c:v>
                </c:pt>
                <c:pt idx="2905">
                  <c:v>32857</c:v>
                </c:pt>
                <c:pt idx="2906">
                  <c:v>32858</c:v>
                </c:pt>
                <c:pt idx="2907">
                  <c:v>32859</c:v>
                </c:pt>
                <c:pt idx="2908">
                  <c:v>32860</c:v>
                </c:pt>
                <c:pt idx="2909">
                  <c:v>32861</c:v>
                </c:pt>
                <c:pt idx="2910">
                  <c:v>32862</c:v>
                </c:pt>
                <c:pt idx="2911">
                  <c:v>32863</c:v>
                </c:pt>
                <c:pt idx="2912">
                  <c:v>32864</c:v>
                </c:pt>
                <c:pt idx="2913">
                  <c:v>32865</c:v>
                </c:pt>
                <c:pt idx="2914">
                  <c:v>32866</c:v>
                </c:pt>
                <c:pt idx="2915">
                  <c:v>32867</c:v>
                </c:pt>
                <c:pt idx="2916">
                  <c:v>32868</c:v>
                </c:pt>
                <c:pt idx="2917">
                  <c:v>32869</c:v>
                </c:pt>
                <c:pt idx="2918">
                  <c:v>32870</c:v>
                </c:pt>
                <c:pt idx="2919">
                  <c:v>32871</c:v>
                </c:pt>
                <c:pt idx="2920">
                  <c:v>32872</c:v>
                </c:pt>
                <c:pt idx="2921">
                  <c:v>32873</c:v>
                </c:pt>
                <c:pt idx="2922">
                  <c:v>32874</c:v>
                </c:pt>
                <c:pt idx="2923">
                  <c:v>32875</c:v>
                </c:pt>
                <c:pt idx="2924">
                  <c:v>32876</c:v>
                </c:pt>
                <c:pt idx="2925">
                  <c:v>32877</c:v>
                </c:pt>
                <c:pt idx="2926">
                  <c:v>32878</c:v>
                </c:pt>
                <c:pt idx="2927">
                  <c:v>32879</c:v>
                </c:pt>
                <c:pt idx="2928">
                  <c:v>32880</c:v>
                </c:pt>
                <c:pt idx="2929">
                  <c:v>32881</c:v>
                </c:pt>
                <c:pt idx="2930">
                  <c:v>32882</c:v>
                </c:pt>
                <c:pt idx="2931">
                  <c:v>32883</c:v>
                </c:pt>
                <c:pt idx="2932">
                  <c:v>32884</c:v>
                </c:pt>
                <c:pt idx="2933">
                  <c:v>32885</c:v>
                </c:pt>
                <c:pt idx="2934">
                  <c:v>32886</c:v>
                </c:pt>
                <c:pt idx="2935">
                  <c:v>32887</c:v>
                </c:pt>
                <c:pt idx="2936">
                  <c:v>32888</c:v>
                </c:pt>
                <c:pt idx="2937">
                  <c:v>32889</c:v>
                </c:pt>
                <c:pt idx="2938">
                  <c:v>32890</c:v>
                </c:pt>
                <c:pt idx="2939">
                  <c:v>32891</c:v>
                </c:pt>
                <c:pt idx="2940">
                  <c:v>32892</c:v>
                </c:pt>
                <c:pt idx="2941">
                  <c:v>32893</c:v>
                </c:pt>
                <c:pt idx="2942">
                  <c:v>32894</c:v>
                </c:pt>
                <c:pt idx="2943">
                  <c:v>32895</c:v>
                </c:pt>
                <c:pt idx="2944">
                  <c:v>32896</c:v>
                </c:pt>
                <c:pt idx="2945">
                  <c:v>32897</c:v>
                </c:pt>
                <c:pt idx="2946">
                  <c:v>32898</c:v>
                </c:pt>
                <c:pt idx="2947">
                  <c:v>32899</c:v>
                </c:pt>
                <c:pt idx="2948">
                  <c:v>32900</c:v>
                </c:pt>
                <c:pt idx="2949">
                  <c:v>32901</c:v>
                </c:pt>
                <c:pt idx="2950">
                  <c:v>32902</c:v>
                </c:pt>
                <c:pt idx="2951">
                  <c:v>32903</c:v>
                </c:pt>
                <c:pt idx="2952">
                  <c:v>32904</c:v>
                </c:pt>
                <c:pt idx="2953">
                  <c:v>32905</c:v>
                </c:pt>
                <c:pt idx="2954">
                  <c:v>32906</c:v>
                </c:pt>
                <c:pt idx="2955">
                  <c:v>32907</c:v>
                </c:pt>
                <c:pt idx="2956">
                  <c:v>32908</c:v>
                </c:pt>
                <c:pt idx="2957">
                  <c:v>32909</c:v>
                </c:pt>
                <c:pt idx="2958">
                  <c:v>32910</c:v>
                </c:pt>
                <c:pt idx="2959">
                  <c:v>32911</c:v>
                </c:pt>
                <c:pt idx="2960">
                  <c:v>32912</c:v>
                </c:pt>
                <c:pt idx="2961">
                  <c:v>32913</c:v>
                </c:pt>
                <c:pt idx="2962">
                  <c:v>32914</c:v>
                </c:pt>
                <c:pt idx="2963">
                  <c:v>32915</c:v>
                </c:pt>
                <c:pt idx="2964">
                  <c:v>32916</c:v>
                </c:pt>
                <c:pt idx="2965">
                  <c:v>32917</c:v>
                </c:pt>
                <c:pt idx="2966">
                  <c:v>32918</c:v>
                </c:pt>
                <c:pt idx="2967">
                  <c:v>32919</c:v>
                </c:pt>
                <c:pt idx="2968">
                  <c:v>32920</c:v>
                </c:pt>
                <c:pt idx="2969">
                  <c:v>32921</c:v>
                </c:pt>
                <c:pt idx="2970">
                  <c:v>32922</c:v>
                </c:pt>
                <c:pt idx="2971">
                  <c:v>32923</c:v>
                </c:pt>
                <c:pt idx="2972">
                  <c:v>32924</c:v>
                </c:pt>
                <c:pt idx="2973">
                  <c:v>32925</c:v>
                </c:pt>
                <c:pt idx="2974">
                  <c:v>32926</c:v>
                </c:pt>
                <c:pt idx="2975">
                  <c:v>32927</c:v>
                </c:pt>
                <c:pt idx="2976">
                  <c:v>32928</c:v>
                </c:pt>
                <c:pt idx="2977">
                  <c:v>32929</c:v>
                </c:pt>
                <c:pt idx="2978">
                  <c:v>32930</c:v>
                </c:pt>
                <c:pt idx="2979">
                  <c:v>32931</c:v>
                </c:pt>
                <c:pt idx="2980">
                  <c:v>32932</c:v>
                </c:pt>
                <c:pt idx="2981">
                  <c:v>32933</c:v>
                </c:pt>
                <c:pt idx="2982">
                  <c:v>32934</c:v>
                </c:pt>
                <c:pt idx="2983">
                  <c:v>32935</c:v>
                </c:pt>
                <c:pt idx="2984">
                  <c:v>32936</c:v>
                </c:pt>
                <c:pt idx="2985">
                  <c:v>32937</c:v>
                </c:pt>
                <c:pt idx="2986">
                  <c:v>32938</c:v>
                </c:pt>
                <c:pt idx="2987">
                  <c:v>32939</c:v>
                </c:pt>
                <c:pt idx="2988">
                  <c:v>32940</c:v>
                </c:pt>
                <c:pt idx="2989">
                  <c:v>32941</c:v>
                </c:pt>
                <c:pt idx="2990">
                  <c:v>32942</c:v>
                </c:pt>
                <c:pt idx="2991">
                  <c:v>32943</c:v>
                </c:pt>
                <c:pt idx="2992">
                  <c:v>32944</c:v>
                </c:pt>
                <c:pt idx="2993">
                  <c:v>32945</c:v>
                </c:pt>
                <c:pt idx="2994">
                  <c:v>32946</c:v>
                </c:pt>
                <c:pt idx="2995">
                  <c:v>32947</c:v>
                </c:pt>
                <c:pt idx="2996">
                  <c:v>32948</c:v>
                </c:pt>
                <c:pt idx="2997">
                  <c:v>32949</c:v>
                </c:pt>
                <c:pt idx="2998">
                  <c:v>32950</c:v>
                </c:pt>
                <c:pt idx="2999">
                  <c:v>32951</c:v>
                </c:pt>
                <c:pt idx="3000">
                  <c:v>32952</c:v>
                </c:pt>
                <c:pt idx="3001">
                  <c:v>32953</c:v>
                </c:pt>
                <c:pt idx="3002">
                  <c:v>32954</c:v>
                </c:pt>
                <c:pt idx="3003">
                  <c:v>32955</c:v>
                </c:pt>
                <c:pt idx="3004">
                  <c:v>32956</c:v>
                </c:pt>
                <c:pt idx="3005">
                  <c:v>32957</c:v>
                </c:pt>
                <c:pt idx="3006">
                  <c:v>32958</c:v>
                </c:pt>
                <c:pt idx="3007">
                  <c:v>32959</c:v>
                </c:pt>
                <c:pt idx="3008">
                  <c:v>32960</c:v>
                </c:pt>
                <c:pt idx="3009">
                  <c:v>32961</c:v>
                </c:pt>
                <c:pt idx="3010">
                  <c:v>32962</c:v>
                </c:pt>
                <c:pt idx="3011">
                  <c:v>32963</c:v>
                </c:pt>
                <c:pt idx="3012">
                  <c:v>32964</c:v>
                </c:pt>
                <c:pt idx="3013">
                  <c:v>32965</c:v>
                </c:pt>
                <c:pt idx="3014">
                  <c:v>32966</c:v>
                </c:pt>
                <c:pt idx="3015">
                  <c:v>32967</c:v>
                </c:pt>
                <c:pt idx="3016">
                  <c:v>32968</c:v>
                </c:pt>
                <c:pt idx="3017">
                  <c:v>32969</c:v>
                </c:pt>
                <c:pt idx="3018">
                  <c:v>32970</c:v>
                </c:pt>
                <c:pt idx="3019">
                  <c:v>32971</c:v>
                </c:pt>
                <c:pt idx="3020">
                  <c:v>32972</c:v>
                </c:pt>
                <c:pt idx="3021">
                  <c:v>32973</c:v>
                </c:pt>
                <c:pt idx="3022">
                  <c:v>32974</c:v>
                </c:pt>
                <c:pt idx="3023">
                  <c:v>32975</c:v>
                </c:pt>
                <c:pt idx="3024">
                  <c:v>32976</c:v>
                </c:pt>
                <c:pt idx="3025">
                  <c:v>32977</c:v>
                </c:pt>
                <c:pt idx="3026">
                  <c:v>32978</c:v>
                </c:pt>
                <c:pt idx="3027">
                  <c:v>32979</c:v>
                </c:pt>
                <c:pt idx="3028">
                  <c:v>32980</c:v>
                </c:pt>
                <c:pt idx="3029">
                  <c:v>32981</c:v>
                </c:pt>
                <c:pt idx="3030">
                  <c:v>32982</c:v>
                </c:pt>
                <c:pt idx="3031">
                  <c:v>32983</c:v>
                </c:pt>
                <c:pt idx="3032">
                  <c:v>32984</c:v>
                </c:pt>
                <c:pt idx="3033">
                  <c:v>32985</c:v>
                </c:pt>
                <c:pt idx="3034">
                  <c:v>32986</c:v>
                </c:pt>
                <c:pt idx="3035">
                  <c:v>32987</c:v>
                </c:pt>
                <c:pt idx="3036">
                  <c:v>32988</c:v>
                </c:pt>
                <c:pt idx="3037">
                  <c:v>32989</c:v>
                </c:pt>
                <c:pt idx="3038">
                  <c:v>32990</c:v>
                </c:pt>
                <c:pt idx="3039">
                  <c:v>32991</c:v>
                </c:pt>
                <c:pt idx="3040">
                  <c:v>32992</c:v>
                </c:pt>
                <c:pt idx="3041">
                  <c:v>32993</c:v>
                </c:pt>
                <c:pt idx="3042">
                  <c:v>32994</c:v>
                </c:pt>
                <c:pt idx="3043">
                  <c:v>32995</c:v>
                </c:pt>
                <c:pt idx="3044">
                  <c:v>32996</c:v>
                </c:pt>
                <c:pt idx="3045">
                  <c:v>32997</c:v>
                </c:pt>
                <c:pt idx="3046">
                  <c:v>32998</c:v>
                </c:pt>
                <c:pt idx="3047">
                  <c:v>32999</c:v>
                </c:pt>
                <c:pt idx="3048">
                  <c:v>33000</c:v>
                </c:pt>
                <c:pt idx="3049">
                  <c:v>33001</c:v>
                </c:pt>
                <c:pt idx="3050">
                  <c:v>33002</c:v>
                </c:pt>
                <c:pt idx="3051">
                  <c:v>33003</c:v>
                </c:pt>
                <c:pt idx="3052">
                  <c:v>33004</c:v>
                </c:pt>
                <c:pt idx="3053">
                  <c:v>33005</c:v>
                </c:pt>
                <c:pt idx="3054">
                  <c:v>33006</c:v>
                </c:pt>
                <c:pt idx="3055">
                  <c:v>33007</c:v>
                </c:pt>
                <c:pt idx="3056">
                  <c:v>33008</c:v>
                </c:pt>
                <c:pt idx="3057">
                  <c:v>33009</c:v>
                </c:pt>
                <c:pt idx="3058">
                  <c:v>33010</c:v>
                </c:pt>
                <c:pt idx="3059">
                  <c:v>33011</c:v>
                </c:pt>
                <c:pt idx="3060">
                  <c:v>33012</c:v>
                </c:pt>
                <c:pt idx="3061">
                  <c:v>33013</c:v>
                </c:pt>
                <c:pt idx="3062">
                  <c:v>33014</c:v>
                </c:pt>
                <c:pt idx="3063">
                  <c:v>33015</c:v>
                </c:pt>
                <c:pt idx="3064">
                  <c:v>33016</c:v>
                </c:pt>
                <c:pt idx="3065">
                  <c:v>33017</c:v>
                </c:pt>
                <c:pt idx="3066">
                  <c:v>33018</c:v>
                </c:pt>
                <c:pt idx="3067">
                  <c:v>33019</c:v>
                </c:pt>
                <c:pt idx="3068">
                  <c:v>33020</c:v>
                </c:pt>
                <c:pt idx="3069">
                  <c:v>33021</c:v>
                </c:pt>
                <c:pt idx="3070">
                  <c:v>33022</c:v>
                </c:pt>
                <c:pt idx="3071">
                  <c:v>33023</c:v>
                </c:pt>
                <c:pt idx="3072">
                  <c:v>33024</c:v>
                </c:pt>
                <c:pt idx="3073">
                  <c:v>33025</c:v>
                </c:pt>
                <c:pt idx="3074">
                  <c:v>33026</c:v>
                </c:pt>
                <c:pt idx="3075">
                  <c:v>33027</c:v>
                </c:pt>
                <c:pt idx="3076">
                  <c:v>33028</c:v>
                </c:pt>
                <c:pt idx="3077">
                  <c:v>33029</c:v>
                </c:pt>
                <c:pt idx="3078">
                  <c:v>33030</c:v>
                </c:pt>
                <c:pt idx="3079">
                  <c:v>33031</c:v>
                </c:pt>
                <c:pt idx="3080">
                  <c:v>33032</c:v>
                </c:pt>
                <c:pt idx="3081">
                  <c:v>33033</c:v>
                </c:pt>
                <c:pt idx="3082">
                  <c:v>33034</c:v>
                </c:pt>
                <c:pt idx="3083">
                  <c:v>33035</c:v>
                </c:pt>
                <c:pt idx="3084">
                  <c:v>33036</c:v>
                </c:pt>
                <c:pt idx="3085">
                  <c:v>33037</c:v>
                </c:pt>
                <c:pt idx="3086">
                  <c:v>33038</c:v>
                </c:pt>
                <c:pt idx="3087">
                  <c:v>33039</c:v>
                </c:pt>
                <c:pt idx="3088">
                  <c:v>33040</c:v>
                </c:pt>
                <c:pt idx="3089">
                  <c:v>33041</c:v>
                </c:pt>
                <c:pt idx="3090">
                  <c:v>33042</c:v>
                </c:pt>
                <c:pt idx="3091">
                  <c:v>33043</c:v>
                </c:pt>
                <c:pt idx="3092">
                  <c:v>33044</c:v>
                </c:pt>
                <c:pt idx="3093">
                  <c:v>33045</c:v>
                </c:pt>
                <c:pt idx="3094">
                  <c:v>33046</c:v>
                </c:pt>
                <c:pt idx="3095">
                  <c:v>33047</c:v>
                </c:pt>
                <c:pt idx="3096">
                  <c:v>33048</c:v>
                </c:pt>
                <c:pt idx="3097">
                  <c:v>33049</c:v>
                </c:pt>
                <c:pt idx="3098">
                  <c:v>33050</c:v>
                </c:pt>
                <c:pt idx="3099">
                  <c:v>33051</c:v>
                </c:pt>
                <c:pt idx="3100">
                  <c:v>33052</c:v>
                </c:pt>
                <c:pt idx="3101">
                  <c:v>33053</c:v>
                </c:pt>
                <c:pt idx="3102">
                  <c:v>33054</c:v>
                </c:pt>
                <c:pt idx="3103">
                  <c:v>33055</c:v>
                </c:pt>
                <c:pt idx="3104">
                  <c:v>33056</c:v>
                </c:pt>
                <c:pt idx="3105">
                  <c:v>33057</c:v>
                </c:pt>
                <c:pt idx="3106">
                  <c:v>33058</c:v>
                </c:pt>
                <c:pt idx="3107">
                  <c:v>33059</c:v>
                </c:pt>
                <c:pt idx="3108">
                  <c:v>33060</c:v>
                </c:pt>
                <c:pt idx="3109">
                  <c:v>33061</c:v>
                </c:pt>
                <c:pt idx="3110">
                  <c:v>33062</c:v>
                </c:pt>
                <c:pt idx="3111">
                  <c:v>33063</c:v>
                </c:pt>
                <c:pt idx="3112">
                  <c:v>33064</c:v>
                </c:pt>
                <c:pt idx="3113">
                  <c:v>33065</c:v>
                </c:pt>
                <c:pt idx="3114">
                  <c:v>33066</c:v>
                </c:pt>
                <c:pt idx="3115">
                  <c:v>33067</c:v>
                </c:pt>
                <c:pt idx="3116">
                  <c:v>33068</c:v>
                </c:pt>
                <c:pt idx="3117">
                  <c:v>33069</c:v>
                </c:pt>
                <c:pt idx="3118">
                  <c:v>33070</c:v>
                </c:pt>
                <c:pt idx="3119">
                  <c:v>33071</c:v>
                </c:pt>
                <c:pt idx="3120">
                  <c:v>33072</c:v>
                </c:pt>
                <c:pt idx="3121">
                  <c:v>33073</c:v>
                </c:pt>
                <c:pt idx="3122">
                  <c:v>33074</c:v>
                </c:pt>
                <c:pt idx="3123">
                  <c:v>33075</c:v>
                </c:pt>
                <c:pt idx="3124">
                  <c:v>33076</c:v>
                </c:pt>
                <c:pt idx="3125">
                  <c:v>33077</c:v>
                </c:pt>
                <c:pt idx="3126">
                  <c:v>33078</c:v>
                </c:pt>
                <c:pt idx="3127">
                  <c:v>33079</c:v>
                </c:pt>
                <c:pt idx="3128">
                  <c:v>33080</c:v>
                </c:pt>
                <c:pt idx="3129">
                  <c:v>33081</c:v>
                </c:pt>
                <c:pt idx="3130">
                  <c:v>33082</c:v>
                </c:pt>
                <c:pt idx="3131">
                  <c:v>33083</c:v>
                </c:pt>
                <c:pt idx="3132">
                  <c:v>33084</c:v>
                </c:pt>
                <c:pt idx="3133">
                  <c:v>33085</c:v>
                </c:pt>
                <c:pt idx="3134">
                  <c:v>33086</c:v>
                </c:pt>
                <c:pt idx="3135">
                  <c:v>33087</c:v>
                </c:pt>
                <c:pt idx="3136">
                  <c:v>33088</c:v>
                </c:pt>
                <c:pt idx="3137">
                  <c:v>33089</c:v>
                </c:pt>
                <c:pt idx="3138">
                  <c:v>33090</c:v>
                </c:pt>
                <c:pt idx="3139">
                  <c:v>33091</c:v>
                </c:pt>
                <c:pt idx="3140">
                  <c:v>33092</c:v>
                </c:pt>
                <c:pt idx="3141">
                  <c:v>33093</c:v>
                </c:pt>
                <c:pt idx="3142">
                  <c:v>33094</c:v>
                </c:pt>
                <c:pt idx="3143">
                  <c:v>33095</c:v>
                </c:pt>
                <c:pt idx="3144">
                  <c:v>33096</c:v>
                </c:pt>
                <c:pt idx="3145">
                  <c:v>33097</c:v>
                </c:pt>
                <c:pt idx="3146">
                  <c:v>33098</c:v>
                </c:pt>
                <c:pt idx="3147">
                  <c:v>33099</c:v>
                </c:pt>
                <c:pt idx="3148">
                  <c:v>33100</c:v>
                </c:pt>
                <c:pt idx="3149">
                  <c:v>33101</c:v>
                </c:pt>
                <c:pt idx="3150">
                  <c:v>33102</c:v>
                </c:pt>
                <c:pt idx="3151">
                  <c:v>33103</c:v>
                </c:pt>
                <c:pt idx="3152">
                  <c:v>33104</c:v>
                </c:pt>
                <c:pt idx="3153">
                  <c:v>33105</c:v>
                </c:pt>
                <c:pt idx="3154">
                  <c:v>33106</c:v>
                </c:pt>
                <c:pt idx="3155">
                  <c:v>33107</c:v>
                </c:pt>
                <c:pt idx="3156">
                  <c:v>33108</c:v>
                </c:pt>
                <c:pt idx="3157">
                  <c:v>33109</c:v>
                </c:pt>
                <c:pt idx="3158">
                  <c:v>33110</c:v>
                </c:pt>
                <c:pt idx="3159">
                  <c:v>33111</c:v>
                </c:pt>
                <c:pt idx="3160">
                  <c:v>33112</c:v>
                </c:pt>
                <c:pt idx="3161">
                  <c:v>33113</c:v>
                </c:pt>
                <c:pt idx="3162">
                  <c:v>33114</c:v>
                </c:pt>
                <c:pt idx="3163">
                  <c:v>33115</c:v>
                </c:pt>
                <c:pt idx="3164">
                  <c:v>33116</c:v>
                </c:pt>
                <c:pt idx="3165">
                  <c:v>33117</c:v>
                </c:pt>
                <c:pt idx="3166">
                  <c:v>33118</c:v>
                </c:pt>
                <c:pt idx="3167">
                  <c:v>33119</c:v>
                </c:pt>
                <c:pt idx="3168">
                  <c:v>33120</c:v>
                </c:pt>
                <c:pt idx="3169">
                  <c:v>33121</c:v>
                </c:pt>
                <c:pt idx="3170">
                  <c:v>33122</c:v>
                </c:pt>
                <c:pt idx="3171">
                  <c:v>33123</c:v>
                </c:pt>
                <c:pt idx="3172">
                  <c:v>33124</c:v>
                </c:pt>
                <c:pt idx="3173">
                  <c:v>33125</c:v>
                </c:pt>
                <c:pt idx="3174">
                  <c:v>33126</c:v>
                </c:pt>
                <c:pt idx="3175">
                  <c:v>33127</c:v>
                </c:pt>
                <c:pt idx="3176">
                  <c:v>33128</c:v>
                </c:pt>
                <c:pt idx="3177">
                  <c:v>33129</c:v>
                </c:pt>
                <c:pt idx="3178">
                  <c:v>33130</c:v>
                </c:pt>
                <c:pt idx="3179">
                  <c:v>33131</c:v>
                </c:pt>
                <c:pt idx="3180">
                  <c:v>33132</c:v>
                </c:pt>
                <c:pt idx="3181">
                  <c:v>33133</c:v>
                </c:pt>
                <c:pt idx="3182">
                  <c:v>33134</c:v>
                </c:pt>
                <c:pt idx="3183">
                  <c:v>33135</c:v>
                </c:pt>
                <c:pt idx="3184">
                  <c:v>33136</c:v>
                </c:pt>
                <c:pt idx="3185">
                  <c:v>33137</c:v>
                </c:pt>
                <c:pt idx="3186">
                  <c:v>33138</c:v>
                </c:pt>
                <c:pt idx="3187">
                  <c:v>33139</c:v>
                </c:pt>
                <c:pt idx="3188">
                  <c:v>33140</c:v>
                </c:pt>
                <c:pt idx="3189">
                  <c:v>33141</c:v>
                </c:pt>
                <c:pt idx="3190">
                  <c:v>33142</c:v>
                </c:pt>
                <c:pt idx="3191">
                  <c:v>33143</c:v>
                </c:pt>
                <c:pt idx="3192">
                  <c:v>33144</c:v>
                </c:pt>
                <c:pt idx="3193">
                  <c:v>33145</c:v>
                </c:pt>
                <c:pt idx="3194">
                  <c:v>33146</c:v>
                </c:pt>
                <c:pt idx="3195">
                  <c:v>33147</c:v>
                </c:pt>
                <c:pt idx="3196">
                  <c:v>33148</c:v>
                </c:pt>
                <c:pt idx="3197">
                  <c:v>33149</c:v>
                </c:pt>
                <c:pt idx="3198">
                  <c:v>33150</c:v>
                </c:pt>
                <c:pt idx="3199">
                  <c:v>33151</c:v>
                </c:pt>
                <c:pt idx="3200">
                  <c:v>33152</c:v>
                </c:pt>
                <c:pt idx="3201">
                  <c:v>33153</c:v>
                </c:pt>
                <c:pt idx="3202">
                  <c:v>33154</c:v>
                </c:pt>
                <c:pt idx="3203">
                  <c:v>33155</c:v>
                </c:pt>
                <c:pt idx="3204">
                  <c:v>33156</c:v>
                </c:pt>
                <c:pt idx="3205">
                  <c:v>33157</c:v>
                </c:pt>
                <c:pt idx="3206">
                  <c:v>33158</c:v>
                </c:pt>
                <c:pt idx="3207">
                  <c:v>33159</c:v>
                </c:pt>
                <c:pt idx="3208">
                  <c:v>33160</c:v>
                </c:pt>
                <c:pt idx="3209">
                  <c:v>33161</c:v>
                </c:pt>
                <c:pt idx="3210">
                  <c:v>33162</c:v>
                </c:pt>
                <c:pt idx="3211">
                  <c:v>33163</c:v>
                </c:pt>
                <c:pt idx="3212">
                  <c:v>33164</c:v>
                </c:pt>
                <c:pt idx="3213">
                  <c:v>33165</c:v>
                </c:pt>
                <c:pt idx="3214">
                  <c:v>33166</c:v>
                </c:pt>
                <c:pt idx="3215">
                  <c:v>33167</c:v>
                </c:pt>
                <c:pt idx="3216">
                  <c:v>33168</c:v>
                </c:pt>
                <c:pt idx="3217">
                  <c:v>33169</c:v>
                </c:pt>
                <c:pt idx="3218">
                  <c:v>33170</c:v>
                </c:pt>
                <c:pt idx="3219">
                  <c:v>33171</c:v>
                </c:pt>
                <c:pt idx="3220">
                  <c:v>33172</c:v>
                </c:pt>
                <c:pt idx="3221">
                  <c:v>33173</c:v>
                </c:pt>
                <c:pt idx="3222">
                  <c:v>33174</c:v>
                </c:pt>
                <c:pt idx="3223">
                  <c:v>33175</c:v>
                </c:pt>
                <c:pt idx="3224">
                  <c:v>33176</c:v>
                </c:pt>
                <c:pt idx="3225">
                  <c:v>33177</c:v>
                </c:pt>
                <c:pt idx="3226">
                  <c:v>33178</c:v>
                </c:pt>
                <c:pt idx="3227">
                  <c:v>33179</c:v>
                </c:pt>
                <c:pt idx="3228">
                  <c:v>33180</c:v>
                </c:pt>
                <c:pt idx="3229">
                  <c:v>33181</c:v>
                </c:pt>
                <c:pt idx="3230">
                  <c:v>33182</c:v>
                </c:pt>
                <c:pt idx="3231">
                  <c:v>33183</c:v>
                </c:pt>
                <c:pt idx="3232">
                  <c:v>33184</c:v>
                </c:pt>
                <c:pt idx="3233">
                  <c:v>33185</c:v>
                </c:pt>
                <c:pt idx="3234">
                  <c:v>33186</c:v>
                </c:pt>
                <c:pt idx="3235">
                  <c:v>33187</c:v>
                </c:pt>
                <c:pt idx="3236">
                  <c:v>33188</c:v>
                </c:pt>
                <c:pt idx="3237">
                  <c:v>33189</c:v>
                </c:pt>
                <c:pt idx="3238">
                  <c:v>33190</c:v>
                </c:pt>
                <c:pt idx="3239">
                  <c:v>33191</c:v>
                </c:pt>
                <c:pt idx="3240">
                  <c:v>33192</c:v>
                </c:pt>
                <c:pt idx="3241">
                  <c:v>33193</c:v>
                </c:pt>
                <c:pt idx="3242">
                  <c:v>33194</c:v>
                </c:pt>
                <c:pt idx="3243">
                  <c:v>33195</c:v>
                </c:pt>
                <c:pt idx="3244">
                  <c:v>33196</c:v>
                </c:pt>
                <c:pt idx="3245">
                  <c:v>33197</c:v>
                </c:pt>
                <c:pt idx="3246">
                  <c:v>33198</c:v>
                </c:pt>
                <c:pt idx="3247">
                  <c:v>33199</c:v>
                </c:pt>
                <c:pt idx="3248">
                  <c:v>33200</c:v>
                </c:pt>
                <c:pt idx="3249">
                  <c:v>33201</c:v>
                </c:pt>
                <c:pt idx="3250">
                  <c:v>33202</c:v>
                </c:pt>
                <c:pt idx="3251">
                  <c:v>33203</c:v>
                </c:pt>
                <c:pt idx="3252">
                  <c:v>33204</c:v>
                </c:pt>
                <c:pt idx="3253">
                  <c:v>33205</c:v>
                </c:pt>
                <c:pt idx="3254">
                  <c:v>33206</c:v>
                </c:pt>
                <c:pt idx="3255">
                  <c:v>33207</c:v>
                </c:pt>
                <c:pt idx="3256">
                  <c:v>33208</c:v>
                </c:pt>
                <c:pt idx="3257">
                  <c:v>33209</c:v>
                </c:pt>
                <c:pt idx="3258">
                  <c:v>33210</c:v>
                </c:pt>
                <c:pt idx="3259">
                  <c:v>33211</c:v>
                </c:pt>
                <c:pt idx="3260">
                  <c:v>33212</c:v>
                </c:pt>
                <c:pt idx="3261">
                  <c:v>33213</c:v>
                </c:pt>
                <c:pt idx="3262">
                  <c:v>33214</c:v>
                </c:pt>
                <c:pt idx="3263">
                  <c:v>33215</c:v>
                </c:pt>
                <c:pt idx="3264">
                  <c:v>33216</c:v>
                </c:pt>
                <c:pt idx="3265">
                  <c:v>33217</c:v>
                </c:pt>
                <c:pt idx="3266">
                  <c:v>33218</c:v>
                </c:pt>
                <c:pt idx="3267">
                  <c:v>33219</c:v>
                </c:pt>
                <c:pt idx="3268">
                  <c:v>33220</c:v>
                </c:pt>
                <c:pt idx="3269">
                  <c:v>33221</c:v>
                </c:pt>
                <c:pt idx="3270">
                  <c:v>33222</c:v>
                </c:pt>
                <c:pt idx="3271">
                  <c:v>33223</c:v>
                </c:pt>
                <c:pt idx="3272">
                  <c:v>33224</c:v>
                </c:pt>
                <c:pt idx="3273">
                  <c:v>33225</c:v>
                </c:pt>
                <c:pt idx="3274">
                  <c:v>33226</c:v>
                </c:pt>
                <c:pt idx="3275">
                  <c:v>33227</c:v>
                </c:pt>
                <c:pt idx="3276">
                  <c:v>33228</c:v>
                </c:pt>
                <c:pt idx="3277">
                  <c:v>33229</c:v>
                </c:pt>
                <c:pt idx="3278">
                  <c:v>33230</c:v>
                </c:pt>
                <c:pt idx="3279">
                  <c:v>33231</c:v>
                </c:pt>
                <c:pt idx="3280">
                  <c:v>33232</c:v>
                </c:pt>
                <c:pt idx="3281">
                  <c:v>33233</c:v>
                </c:pt>
                <c:pt idx="3282">
                  <c:v>33234</c:v>
                </c:pt>
                <c:pt idx="3283">
                  <c:v>33235</c:v>
                </c:pt>
                <c:pt idx="3284">
                  <c:v>33236</c:v>
                </c:pt>
                <c:pt idx="3285">
                  <c:v>33237</c:v>
                </c:pt>
                <c:pt idx="3286">
                  <c:v>33238</c:v>
                </c:pt>
                <c:pt idx="3287">
                  <c:v>33239</c:v>
                </c:pt>
                <c:pt idx="3288">
                  <c:v>33240</c:v>
                </c:pt>
                <c:pt idx="3289">
                  <c:v>33241</c:v>
                </c:pt>
                <c:pt idx="3290">
                  <c:v>33242</c:v>
                </c:pt>
                <c:pt idx="3291">
                  <c:v>33243</c:v>
                </c:pt>
                <c:pt idx="3292">
                  <c:v>33244</c:v>
                </c:pt>
                <c:pt idx="3293">
                  <c:v>33245</c:v>
                </c:pt>
                <c:pt idx="3294">
                  <c:v>33246</c:v>
                </c:pt>
                <c:pt idx="3295">
                  <c:v>33247</c:v>
                </c:pt>
                <c:pt idx="3296">
                  <c:v>33248</c:v>
                </c:pt>
                <c:pt idx="3297">
                  <c:v>33249</c:v>
                </c:pt>
                <c:pt idx="3298">
                  <c:v>33250</c:v>
                </c:pt>
                <c:pt idx="3299">
                  <c:v>33251</c:v>
                </c:pt>
                <c:pt idx="3300">
                  <c:v>33252</c:v>
                </c:pt>
                <c:pt idx="3301">
                  <c:v>33253</c:v>
                </c:pt>
                <c:pt idx="3302">
                  <c:v>33254</c:v>
                </c:pt>
                <c:pt idx="3303">
                  <c:v>33255</c:v>
                </c:pt>
                <c:pt idx="3304">
                  <c:v>33256</c:v>
                </c:pt>
                <c:pt idx="3305">
                  <c:v>33257</c:v>
                </c:pt>
                <c:pt idx="3306">
                  <c:v>33258</c:v>
                </c:pt>
                <c:pt idx="3307">
                  <c:v>33259</c:v>
                </c:pt>
                <c:pt idx="3308">
                  <c:v>33260</c:v>
                </c:pt>
                <c:pt idx="3309">
                  <c:v>33261</c:v>
                </c:pt>
                <c:pt idx="3310">
                  <c:v>33262</c:v>
                </c:pt>
                <c:pt idx="3311">
                  <c:v>33263</c:v>
                </c:pt>
                <c:pt idx="3312">
                  <c:v>33264</c:v>
                </c:pt>
                <c:pt idx="3313">
                  <c:v>33265</c:v>
                </c:pt>
                <c:pt idx="3314">
                  <c:v>33266</c:v>
                </c:pt>
                <c:pt idx="3315">
                  <c:v>33267</c:v>
                </c:pt>
                <c:pt idx="3316">
                  <c:v>33268</c:v>
                </c:pt>
                <c:pt idx="3317">
                  <c:v>33269</c:v>
                </c:pt>
                <c:pt idx="3318">
                  <c:v>33270</c:v>
                </c:pt>
                <c:pt idx="3319">
                  <c:v>33271</c:v>
                </c:pt>
                <c:pt idx="3320">
                  <c:v>33272</c:v>
                </c:pt>
                <c:pt idx="3321">
                  <c:v>33273</c:v>
                </c:pt>
                <c:pt idx="3322">
                  <c:v>33274</c:v>
                </c:pt>
                <c:pt idx="3323">
                  <c:v>33275</c:v>
                </c:pt>
                <c:pt idx="3324">
                  <c:v>33276</c:v>
                </c:pt>
                <c:pt idx="3325">
                  <c:v>33277</c:v>
                </c:pt>
                <c:pt idx="3326">
                  <c:v>33278</c:v>
                </c:pt>
                <c:pt idx="3327">
                  <c:v>33279</c:v>
                </c:pt>
                <c:pt idx="3328">
                  <c:v>33280</c:v>
                </c:pt>
                <c:pt idx="3329">
                  <c:v>33281</c:v>
                </c:pt>
                <c:pt idx="3330">
                  <c:v>33282</c:v>
                </c:pt>
                <c:pt idx="3331">
                  <c:v>33283</c:v>
                </c:pt>
                <c:pt idx="3332">
                  <c:v>33284</c:v>
                </c:pt>
                <c:pt idx="3333">
                  <c:v>33285</c:v>
                </c:pt>
                <c:pt idx="3334">
                  <c:v>33286</c:v>
                </c:pt>
                <c:pt idx="3335">
                  <c:v>33287</c:v>
                </c:pt>
                <c:pt idx="3336">
                  <c:v>33288</c:v>
                </c:pt>
                <c:pt idx="3337">
                  <c:v>33289</c:v>
                </c:pt>
                <c:pt idx="3338">
                  <c:v>33290</c:v>
                </c:pt>
                <c:pt idx="3339">
                  <c:v>33291</c:v>
                </c:pt>
                <c:pt idx="3340">
                  <c:v>33292</c:v>
                </c:pt>
                <c:pt idx="3341">
                  <c:v>33293</c:v>
                </c:pt>
                <c:pt idx="3342">
                  <c:v>33294</c:v>
                </c:pt>
                <c:pt idx="3343">
                  <c:v>33295</c:v>
                </c:pt>
                <c:pt idx="3344">
                  <c:v>33296</c:v>
                </c:pt>
                <c:pt idx="3345">
                  <c:v>33297</c:v>
                </c:pt>
                <c:pt idx="3346">
                  <c:v>33298</c:v>
                </c:pt>
                <c:pt idx="3347">
                  <c:v>33299</c:v>
                </c:pt>
                <c:pt idx="3348">
                  <c:v>33300</c:v>
                </c:pt>
                <c:pt idx="3349">
                  <c:v>33301</c:v>
                </c:pt>
                <c:pt idx="3350">
                  <c:v>33302</c:v>
                </c:pt>
                <c:pt idx="3351">
                  <c:v>33303</c:v>
                </c:pt>
                <c:pt idx="3352">
                  <c:v>33304</c:v>
                </c:pt>
                <c:pt idx="3353">
                  <c:v>33305</c:v>
                </c:pt>
                <c:pt idx="3354">
                  <c:v>33306</c:v>
                </c:pt>
                <c:pt idx="3355">
                  <c:v>33307</c:v>
                </c:pt>
                <c:pt idx="3356">
                  <c:v>33308</c:v>
                </c:pt>
                <c:pt idx="3357">
                  <c:v>33309</c:v>
                </c:pt>
                <c:pt idx="3358">
                  <c:v>33310</c:v>
                </c:pt>
                <c:pt idx="3359">
                  <c:v>33311</c:v>
                </c:pt>
                <c:pt idx="3360">
                  <c:v>33312</c:v>
                </c:pt>
                <c:pt idx="3361">
                  <c:v>33313</c:v>
                </c:pt>
                <c:pt idx="3362">
                  <c:v>33314</c:v>
                </c:pt>
                <c:pt idx="3363">
                  <c:v>33315</c:v>
                </c:pt>
                <c:pt idx="3364">
                  <c:v>33316</c:v>
                </c:pt>
                <c:pt idx="3365">
                  <c:v>33317</c:v>
                </c:pt>
                <c:pt idx="3366">
                  <c:v>33318</c:v>
                </c:pt>
                <c:pt idx="3367">
                  <c:v>33319</c:v>
                </c:pt>
                <c:pt idx="3368">
                  <c:v>33320</c:v>
                </c:pt>
                <c:pt idx="3369">
                  <c:v>33321</c:v>
                </c:pt>
                <c:pt idx="3370">
                  <c:v>33322</c:v>
                </c:pt>
                <c:pt idx="3371">
                  <c:v>33323</c:v>
                </c:pt>
                <c:pt idx="3372">
                  <c:v>33324</c:v>
                </c:pt>
                <c:pt idx="3373">
                  <c:v>33325</c:v>
                </c:pt>
                <c:pt idx="3374">
                  <c:v>33326</c:v>
                </c:pt>
                <c:pt idx="3375">
                  <c:v>33327</c:v>
                </c:pt>
                <c:pt idx="3376">
                  <c:v>33328</c:v>
                </c:pt>
                <c:pt idx="3377">
                  <c:v>33329</c:v>
                </c:pt>
                <c:pt idx="3378">
                  <c:v>33330</c:v>
                </c:pt>
                <c:pt idx="3379">
                  <c:v>33331</c:v>
                </c:pt>
                <c:pt idx="3380">
                  <c:v>33332</c:v>
                </c:pt>
                <c:pt idx="3381">
                  <c:v>33333</c:v>
                </c:pt>
                <c:pt idx="3382">
                  <c:v>33334</c:v>
                </c:pt>
                <c:pt idx="3383">
                  <c:v>33335</c:v>
                </c:pt>
                <c:pt idx="3384">
                  <c:v>33336</c:v>
                </c:pt>
                <c:pt idx="3385">
                  <c:v>33337</c:v>
                </c:pt>
                <c:pt idx="3386">
                  <c:v>33338</c:v>
                </c:pt>
                <c:pt idx="3387">
                  <c:v>33339</c:v>
                </c:pt>
                <c:pt idx="3388">
                  <c:v>33340</c:v>
                </c:pt>
                <c:pt idx="3389">
                  <c:v>33341</c:v>
                </c:pt>
                <c:pt idx="3390">
                  <c:v>33342</c:v>
                </c:pt>
                <c:pt idx="3391">
                  <c:v>33343</c:v>
                </c:pt>
                <c:pt idx="3392">
                  <c:v>33344</c:v>
                </c:pt>
                <c:pt idx="3393">
                  <c:v>33345</c:v>
                </c:pt>
                <c:pt idx="3394">
                  <c:v>33346</c:v>
                </c:pt>
                <c:pt idx="3395">
                  <c:v>33347</c:v>
                </c:pt>
                <c:pt idx="3396">
                  <c:v>33348</c:v>
                </c:pt>
                <c:pt idx="3397">
                  <c:v>33349</c:v>
                </c:pt>
                <c:pt idx="3398">
                  <c:v>33350</c:v>
                </c:pt>
                <c:pt idx="3399">
                  <c:v>33351</c:v>
                </c:pt>
                <c:pt idx="3400">
                  <c:v>33352</c:v>
                </c:pt>
                <c:pt idx="3401">
                  <c:v>33353</c:v>
                </c:pt>
                <c:pt idx="3402">
                  <c:v>33354</c:v>
                </c:pt>
                <c:pt idx="3403">
                  <c:v>33355</c:v>
                </c:pt>
                <c:pt idx="3404">
                  <c:v>33356</c:v>
                </c:pt>
                <c:pt idx="3405">
                  <c:v>33357</c:v>
                </c:pt>
                <c:pt idx="3406">
                  <c:v>33358</c:v>
                </c:pt>
                <c:pt idx="3407">
                  <c:v>33359</c:v>
                </c:pt>
                <c:pt idx="3408">
                  <c:v>33360</c:v>
                </c:pt>
                <c:pt idx="3409">
                  <c:v>33361</c:v>
                </c:pt>
                <c:pt idx="3410">
                  <c:v>33362</c:v>
                </c:pt>
                <c:pt idx="3411">
                  <c:v>33363</c:v>
                </c:pt>
                <c:pt idx="3412">
                  <c:v>33364</c:v>
                </c:pt>
                <c:pt idx="3413">
                  <c:v>33365</c:v>
                </c:pt>
                <c:pt idx="3414">
                  <c:v>33366</c:v>
                </c:pt>
                <c:pt idx="3415">
                  <c:v>33367</c:v>
                </c:pt>
                <c:pt idx="3416">
                  <c:v>33368</c:v>
                </c:pt>
                <c:pt idx="3417">
                  <c:v>33369</c:v>
                </c:pt>
                <c:pt idx="3418">
                  <c:v>33370</c:v>
                </c:pt>
                <c:pt idx="3419">
                  <c:v>33371</c:v>
                </c:pt>
                <c:pt idx="3420">
                  <c:v>33372</c:v>
                </c:pt>
                <c:pt idx="3421">
                  <c:v>33373</c:v>
                </c:pt>
                <c:pt idx="3422">
                  <c:v>33374</c:v>
                </c:pt>
                <c:pt idx="3423">
                  <c:v>33375</c:v>
                </c:pt>
                <c:pt idx="3424">
                  <c:v>33376</c:v>
                </c:pt>
                <c:pt idx="3425">
                  <c:v>33377</c:v>
                </c:pt>
                <c:pt idx="3426">
                  <c:v>33378</c:v>
                </c:pt>
                <c:pt idx="3427">
                  <c:v>33379</c:v>
                </c:pt>
                <c:pt idx="3428">
                  <c:v>33380</c:v>
                </c:pt>
                <c:pt idx="3429">
                  <c:v>33381</c:v>
                </c:pt>
                <c:pt idx="3430">
                  <c:v>33382</c:v>
                </c:pt>
                <c:pt idx="3431">
                  <c:v>33383</c:v>
                </c:pt>
                <c:pt idx="3432">
                  <c:v>33384</c:v>
                </c:pt>
                <c:pt idx="3433">
                  <c:v>33385</c:v>
                </c:pt>
                <c:pt idx="3434">
                  <c:v>33386</c:v>
                </c:pt>
                <c:pt idx="3435">
                  <c:v>33387</c:v>
                </c:pt>
                <c:pt idx="3436">
                  <c:v>33388</c:v>
                </c:pt>
                <c:pt idx="3437">
                  <c:v>33389</c:v>
                </c:pt>
                <c:pt idx="3438">
                  <c:v>33390</c:v>
                </c:pt>
                <c:pt idx="3439">
                  <c:v>33391</c:v>
                </c:pt>
                <c:pt idx="3440">
                  <c:v>33392</c:v>
                </c:pt>
                <c:pt idx="3441">
                  <c:v>33393</c:v>
                </c:pt>
                <c:pt idx="3442">
                  <c:v>33394</c:v>
                </c:pt>
                <c:pt idx="3443">
                  <c:v>33395</c:v>
                </c:pt>
                <c:pt idx="3444">
                  <c:v>33396</c:v>
                </c:pt>
                <c:pt idx="3445">
                  <c:v>33397</c:v>
                </c:pt>
                <c:pt idx="3446">
                  <c:v>33398</c:v>
                </c:pt>
                <c:pt idx="3447">
                  <c:v>33399</c:v>
                </c:pt>
                <c:pt idx="3448">
                  <c:v>33400</c:v>
                </c:pt>
                <c:pt idx="3449">
                  <c:v>33401</c:v>
                </c:pt>
                <c:pt idx="3450">
                  <c:v>33402</c:v>
                </c:pt>
                <c:pt idx="3451">
                  <c:v>33403</c:v>
                </c:pt>
                <c:pt idx="3452">
                  <c:v>33404</c:v>
                </c:pt>
                <c:pt idx="3453">
                  <c:v>33405</c:v>
                </c:pt>
                <c:pt idx="3454">
                  <c:v>33406</c:v>
                </c:pt>
                <c:pt idx="3455">
                  <c:v>33407</c:v>
                </c:pt>
                <c:pt idx="3456">
                  <c:v>33408</c:v>
                </c:pt>
                <c:pt idx="3457">
                  <c:v>33409</c:v>
                </c:pt>
                <c:pt idx="3458">
                  <c:v>33410</c:v>
                </c:pt>
                <c:pt idx="3459">
                  <c:v>33411</c:v>
                </c:pt>
                <c:pt idx="3460">
                  <c:v>33412</c:v>
                </c:pt>
                <c:pt idx="3461">
                  <c:v>33413</c:v>
                </c:pt>
                <c:pt idx="3462">
                  <c:v>33414</c:v>
                </c:pt>
                <c:pt idx="3463">
                  <c:v>33415</c:v>
                </c:pt>
                <c:pt idx="3464">
                  <c:v>33416</c:v>
                </c:pt>
                <c:pt idx="3465">
                  <c:v>33417</c:v>
                </c:pt>
                <c:pt idx="3466">
                  <c:v>33418</c:v>
                </c:pt>
                <c:pt idx="3467">
                  <c:v>33419</c:v>
                </c:pt>
                <c:pt idx="3468">
                  <c:v>33420</c:v>
                </c:pt>
                <c:pt idx="3469">
                  <c:v>33421</c:v>
                </c:pt>
                <c:pt idx="3470">
                  <c:v>33422</c:v>
                </c:pt>
                <c:pt idx="3471">
                  <c:v>33423</c:v>
                </c:pt>
                <c:pt idx="3472">
                  <c:v>33424</c:v>
                </c:pt>
                <c:pt idx="3473">
                  <c:v>33425</c:v>
                </c:pt>
                <c:pt idx="3474">
                  <c:v>33426</c:v>
                </c:pt>
                <c:pt idx="3475">
                  <c:v>33427</c:v>
                </c:pt>
                <c:pt idx="3476">
                  <c:v>33428</c:v>
                </c:pt>
                <c:pt idx="3477">
                  <c:v>33429</c:v>
                </c:pt>
                <c:pt idx="3478">
                  <c:v>33430</c:v>
                </c:pt>
                <c:pt idx="3479">
                  <c:v>33431</c:v>
                </c:pt>
                <c:pt idx="3480">
                  <c:v>33432</c:v>
                </c:pt>
                <c:pt idx="3481">
                  <c:v>33433</c:v>
                </c:pt>
                <c:pt idx="3482">
                  <c:v>33434</c:v>
                </c:pt>
                <c:pt idx="3483">
                  <c:v>33435</c:v>
                </c:pt>
                <c:pt idx="3484">
                  <c:v>33436</c:v>
                </c:pt>
                <c:pt idx="3485">
                  <c:v>33437</c:v>
                </c:pt>
                <c:pt idx="3486">
                  <c:v>33438</c:v>
                </c:pt>
                <c:pt idx="3487">
                  <c:v>33439</c:v>
                </c:pt>
                <c:pt idx="3488">
                  <c:v>33440</c:v>
                </c:pt>
                <c:pt idx="3489">
                  <c:v>33441</c:v>
                </c:pt>
                <c:pt idx="3490">
                  <c:v>33442</c:v>
                </c:pt>
                <c:pt idx="3491">
                  <c:v>33443</c:v>
                </c:pt>
                <c:pt idx="3492">
                  <c:v>33444</c:v>
                </c:pt>
                <c:pt idx="3493">
                  <c:v>33445</c:v>
                </c:pt>
                <c:pt idx="3494">
                  <c:v>33446</c:v>
                </c:pt>
                <c:pt idx="3495">
                  <c:v>33447</c:v>
                </c:pt>
                <c:pt idx="3496">
                  <c:v>33448</c:v>
                </c:pt>
                <c:pt idx="3497">
                  <c:v>33449</c:v>
                </c:pt>
                <c:pt idx="3498">
                  <c:v>33450</c:v>
                </c:pt>
                <c:pt idx="3499">
                  <c:v>33451</c:v>
                </c:pt>
                <c:pt idx="3500">
                  <c:v>33452</c:v>
                </c:pt>
                <c:pt idx="3501">
                  <c:v>33453</c:v>
                </c:pt>
                <c:pt idx="3502">
                  <c:v>33454</c:v>
                </c:pt>
                <c:pt idx="3503">
                  <c:v>33455</c:v>
                </c:pt>
                <c:pt idx="3504">
                  <c:v>33456</c:v>
                </c:pt>
                <c:pt idx="3505">
                  <c:v>33457</c:v>
                </c:pt>
                <c:pt idx="3506">
                  <c:v>33458</c:v>
                </c:pt>
                <c:pt idx="3507">
                  <c:v>33459</c:v>
                </c:pt>
                <c:pt idx="3508">
                  <c:v>33460</c:v>
                </c:pt>
                <c:pt idx="3509">
                  <c:v>33461</c:v>
                </c:pt>
                <c:pt idx="3510">
                  <c:v>33462</c:v>
                </c:pt>
                <c:pt idx="3511">
                  <c:v>33463</c:v>
                </c:pt>
                <c:pt idx="3512">
                  <c:v>33464</c:v>
                </c:pt>
                <c:pt idx="3513">
                  <c:v>33465</c:v>
                </c:pt>
                <c:pt idx="3514">
                  <c:v>33466</c:v>
                </c:pt>
                <c:pt idx="3515">
                  <c:v>33467</c:v>
                </c:pt>
                <c:pt idx="3516">
                  <c:v>33468</c:v>
                </c:pt>
                <c:pt idx="3517">
                  <c:v>33469</c:v>
                </c:pt>
                <c:pt idx="3518">
                  <c:v>33470</c:v>
                </c:pt>
                <c:pt idx="3519">
                  <c:v>33471</c:v>
                </c:pt>
                <c:pt idx="3520">
                  <c:v>33472</c:v>
                </c:pt>
                <c:pt idx="3521">
                  <c:v>33473</c:v>
                </c:pt>
                <c:pt idx="3522">
                  <c:v>33474</c:v>
                </c:pt>
                <c:pt idx="3523">
                  <c:v>33475</c:v>
                </c:pt>
                <c:pt idx="3524">
                  <c:v>33476</c:v>
                </c:pt>
                <c:pt idx="3525">
                  <c:v>33477</c:v>
                </c:pt>
                <c:pt idx="3526">
                  <c:v>33478</c:v>
                </c:pt>
                <c:pt idx="3527">
                  <c:v>33479</c:v>
                </c:pt>
                <c:pt idx="3528">
                  <c:v>33480</c:v>
                </c:pt>
                <c:pt idx="3529">
                  <c:v>33481</c:v>
                </c:pt>
                <c:pt idx="3530">
                  <c:v>33482</c:v>
                </c:pt>
                <c:pt idx="3531">
                  <c:v>33483</c:v>
                </c:pt>
                <c:pt idx="3532">
                  <c:v>33484</c:v>
                </c:pt>
                <c:pt idx="3533">
                  <c:v>33485</c:v>
                </c:pt>
                <c:pt idx="3534">
                  <c:v>33486</c:v>
                </c:pt>
                <c:pt idx="3535">
                  <c:v>33487</c:v>
                </c:pt>
                <c:pt idx="3536">
                  <c:v>33488</c:v>
                </c:pt>
                <c:pt idx="3537">
                  <c:v>33489</c:v>
                </c:pt>
                <c:pt idx="3538">
                  <c:v>33490</c:v>
                </c:pt>
                <c:pt idx="3539">
                  <c:v>33491</c:v>
                </c:pt>
                <c:pt idx="3540">
                  <c:v>33492</c:v>
                </c:pt>
                <c:pt idx="3541">
                  <c:v>33493</c:v>
                </c:pt>
                <c:pt idx="3542">
                  <c:v>33494</c:v>
                </c:pt>
                <c:pt idx="3543">
                  <c:v>33495</c:v>
                </c:pt>
                <c:pt idx="3544">
                  <c:v>33496</c:v>
                </c:pt>
                <c:pt idx="3545">
                  <c:v>33497</c:v>
                </c:pt>
                <c:pt idx="3546">
                  <c:v>33498</c:v>
                </c:pt>
                <c:pt idx="3547">
                  <c:v>33499</c:v>
                </c:pt>
                <c:pt idx="3548">
                  <c:v>33500</c:v>
                </c:pt>
                <c:pt idx="3549">
                  <c:v>33501</c:v>
                </c:pt>
                <c:pt idx="3550">
                  <c:v>33502</c:v>
                </c:pt>
                <c:pt idx="3551">
                  <c:v>33503</c:v>
                </c:pt>
                <c:pt idx="3552">
                  <c:v>33504</c:v>
                </c:pt>
                <c:pt idx="3553">
                  <c:v>33505</c:v>
                </c:pt>
                <c:pt idx="3554">
                  <c:v>33506</c:v>
                </c:pt>
                <c:pt idx="3555">
                  <c:v>33507</c:v>
                </c:pt>
                <c:pt idx="3556">
                  <c:v>33508</c:v>
                </c:pt>
                <c:pt idx="3557">
                  <c:v>33509</c:v>
                </c:pt>
                <c:pt idx="3558">
                  <c:v>33510</c:v>
                </c:pt>
                <c:pt idx="3559">
                  <c:v>33511</c:v>
                </c:pt>
                <c:pt idx="3560">
                  <c:v>33512</c:v>
                </c:pt>
                <c:pt idx="3561">
                  <c:v>33513</c:v>
                </c:pt>
                <c:pt idx="3562">
                  <c:v>33514</c:v>
                </c:pt>
                <c:pt idx="3563">
                  <c:v>33515</c:v>
                </c:pt>
                <c:pt idx="3564">
                  <c:v>33516</c:v>
                </c:pt>
                <c:pt idx="3565">
                  <c:v>33517</c:v>
                </c:pt>
                <c:pt idx="3566">
                  <c:v>33518</c:v>
                </c:pt>
                <c:pt idx="3567">
                  <c:v>33519</c:v>
                </c:pt>
                <c:pt idx="3568">
                  <c:v>33520</c:v>
                </c:pt>
                <c:pt idx="3569">
                  <c:v>33521</c:v>
                </c:pt>
                <c:pt idx="3570">
                  <c:v>33522</c:v>
                </c:pt>
                <c:pt idx="3571">
                  <c:v>33523</c:v>
                </c:pt>
                <c:pt idx="3572">
                  <c:v>33524</c:v>
                </c:pt>
                <c:pt idx="3573">
                  <c:v>33525</c:v>
                </c:pt>
                <c:pt idx="3574">
                  <c:v>33526</c:v>
                </c:pt>
                <c:pt idx="3575">
                  <c:v>33527</c:v>
                </c:pt>
                <c:pt idx="3576">
                  <c:v>33528</c:v>
                </c:pt>
                <c:pt idx="3577">
                  <c:v>33529</c:v>
                </c:pt>
                <c:pt idx="3578">
                  <c:v>33530</c:v>
                </c:pt>
                <c:pt idx="3579">
                  <c:v>33531</c:v>
                </c:pt>
                <c:pt idx="3580">
                  <c:v>33532</c:v>
                </c:pt>
                <c:pt idx="3581">
                  <c:v>33533</c:v>
                </c:pt>
                <c:pt idx="3582">
                  <c:v>33534</c:v>
                </c:pt>
                <c:pt idx="3583">
                  <c:v>33535</c:v>
                </c:pt>
                <c:pt idx="3584">
                  <c:v>33536</c:v>
                </c:pt>
                <c:pt idx="3585">
                  <c:v>33537</c:v>
                </c:pt>
                <c:pt idx="3586">
                  <c:v>33538</c:v>
                </c:pt>
                <c:pt idx="3587">
                  <c:v>33539</c:v>
                </c:pt>
                <c:pt idx="3588">
                  <c:v>33540</c:v>
                </c:pt>
                <c:pt idx="3589">
                  <c:v>33541</c:v>
                </c:pt>
                <c:pt idx="3590">
                  <c:v>33542</c:v>
                </c:pt>
                <c:pt idx="3591">
                  <c:v>33543</c:v>
                </c:pt>
                <c:pt idx="3592">
                  <c:v>33544</c:v>
                </c:pt>
                <c:pt idx="3593">
                  <c:v>33545</c:v>
                </c:pt>
                <c:pt idx="3594">
                  <c:v>33546</c:v>
                </c:pt>
                <c:pt idx="3595">
                  <c:v>33547</c:v>
                </c:pt>
                <c:pt idx="3596">
                  <c:v>33548</c:v>
                </c:pt>
                <c:pt idx="3597">
                  <c:v>33549</c:v>
                </c:pt>
                <c:pt idx="3598">
                  <c:v>33550</c:v>
                </c:pt>
                <c:pt idx="3599">
                  <c:v>33551</c:v>
                </c:pt>
                <c:pt idx="3600">
                  <c:v>33552</c:v>
                </c:pt>
                <c:pt idx="3601">
                  <c:v>33553</c:v>
                </c:pt>
                <c:pt idx="3602">
                  <c:v>33554</c:v>
                </c:pt>
                <c:pt idx="3603">
                  <c:v>33555</c:v>
                </c:pt>
                <c:pt idx="3604">
                  <c:v>33556</c:v>
                </c:pt>
                <c:pt idx="3605">
                  <c:v>33557</c:v>
                </c:pt>
                <c:pt idx="3606">
                  <c:v>33558</c:v>
                </c:pt>
                <c:pt idx="3607">
                  <c:v>33559</c:v>
                </c:pt>
                <c:pt idx="3608">
                  <c:v>33560</c:v>
                </c:pt>
                <c:pt idx="3609">
                  <c:v>33561</c:v>
                </c:pt>
                <c:pt idx="3610">
                  <c:v>33562</c:v>
                </c:pt>
                <c:pt idx="3611">
                  <c:v>33563</c:v>
                </c:pt>
                <c:pt idx="3612">
                  <c:v>33564</c:v>
                </c:pt>
                <c:pt idx="3613">
                  <c:v>33565</c:v>
                </c:pt>
                <c:pt idx="3614">
                  <c:v>33566</c:v>
                </c:pt>
                <c:pt idx="3615">
                  <c:v>33567</c:v>
                </c:pt>
                <c:pt idx="3616">
                  <c:v>33568</c:v>
                </c:pt>
                <c:pt idx="3617">
                  <c:v>33569</c:v>
                </c:pt>
                <c:pt idx="3618">
                  <c:v>33570</c:v>
                </c:pt>
                <c:pt idx="3619">
                  <c:v>33571</c:v>
                </c:pt>
                <c:pt idx="3620">
                  <c:v>33572</c:v>
                </c:pt>
                <c:pt idx="3621">
                  <c:v>33573</c:v>
                </c:pt>
                <c:pt idx="3622">
                  <c:v>33574</c:v>
                </c:pt>
                <c:pt idx="3623">
                  <c:v>33575</c:v>
                </c:pt>
                <c:pt idx="3624">
                  <c:v>33576</c:v>
                </c:pt>
                <c:pt idx="3625">
                  <c:v>33577</c:v>
                </c:pt>
                <c:pt idx="3626">
                  <c:v>33578</c:v>
                </c:pt>
                <c:pt idx="3627">
                  <c:v>33579</c:v>
                </c:pt>
                <c:pt idx="3628">
                  <c:v>33580</c:v>
                </c:pt>
                <c:pt idx="3629">
                  <c:v>33581</c:v>
                </c:pt>
                <c:pt idx="3630">
                  <c:v>33582</c:v>
                </c:pt>
                <c:pt idx="3631">
                  <c:v>33583</c:v>
                </c:pt>
                <c:pt idx="3632">
                  <c:v>33584</c:v>
                </c:pt>
                <c:pt idx="3633">
                  <c:v>33585</c:v>
                </c:pt>
                <c:pt idx="3634">
                  <c:v>33586</c:v>
                </c:pt>
                <c:pt idx="3635">
                  <c:v>33587</c:v>
                </c:pt>
                <c:pt idx="3636">
                  <c:v>33588</c:v>
                </c:pt>
                <c:pt idx="3637">
                  <c:v>33589</c:v>
                </c:pt>
                <c:pt idx="3638">
                  <c:v>33590</c:v>
                </c:pt>
                <c:pt idx="3639">
                  <c:v>33591</c:v>
                </c:pt>
                <c:pt idx="3640">
                  <c:v>33592</c:v>
                </c:pt>
                <c:pt idx="3641">
                  <c:v>33593</c:v>
                </c:pt>
                <c:pt idx="3642">
                  <c:v>33594</c:v>
                </c:pt>
                <c:pt idx="3643">
                  <c:v>33595</c:v>
                </c:pt>
                <c:pt idx="3644">
                  <c:v>33596</c:v>
                </c:pt>
                <c:pt idx="3645">
                  <c:v>33597</c:v>
                </c:pt>
                <c:pt idx="3646">
                  <c:v>33598</c:v>
                </c:pt>
                <c:pt idx="3647">
                  <c:v>33599</c:v>
                </c:pt>
                <c:pt idx="3648">
                  <c:v>33600</c:v>
                </c:pt>
                <c:pt idx="3649">
                  <c:v>33601</c:v>
                </c:pt>
                <c:pt idx="3650">
                  <c:v>33602</c:v>
                </c:pt>
                <c:pt idx="3651">
                  <c:v>33603</c:v>
                </c:pt>
                <c:pt idx="3652">
                  <c:v>33604</c:v>
                </c:pt>
                <c:pt idx="3653">
                  <c:v>33605</c:v>
                </c:pt>
                <c:pt idx="3654">
                  <c:v>33606</c:v>
                </c:pt>
                <c:pt idx="3655">
                  <c:v>33607</c:v>
                </c:pt>
                <c:pt idx="3656">
                  <c:v>33608</c:v>
                </c:pt>
                <c:pt idx="3657">
                  <c:v>33609</c:v>
                </c:pt>
                <c:pt idx="3658">
                  <c:v>33610</c:v>
                </c:pt>
                <c:pt idx="3659">
                  <c:v>33611</c:v>
                </c:pt>
                <c:pt idx="3660">
                  <c:v>33612</c:v>
                </c:pt>
                <c:pt idx="3661">
                  <c:v>33613</c:v>
                </c:pt>
                <c:pt idx="3662">
                  <c:v>33614</c:v>
                </c:pt>
                <c:pt idx="3663">
                  <c:v>33615</c:v>
                </c:pt>
                <c:pt idx="3664">
                  <c:v>33616</c:v>
                </c:pt>
                <c:pt idx="3665">
                  <c:v>33617</c:v>
                </c:pt>
                <c:pt idx="3666">
                  <c:v>33618</c:v>
                </c:pt>
                <c:pt idx="3667">
                  <c:v>33619</c:v>
                </c:pt>
                <c:pt idx="3668">
                  <c:v>33620</c:v>
                </c:pt>
                <c:pt idx="3669">
                  <c:v>33621</c:v>
                </c:pt>
                <c:pt idx="3670">
                  <c:v>33622</c:v>
                </c:pt>
                <c:pt idx="3671">
                  <c:v>33623</c:v>
                </c:pt>
                <c:pt idx="3672">
                  <c:v>33624</c:v>
                </c:pt>
                <c:pt idx="3673">
                  <c:v>33625</c:v>
                </c:pt>
                <c:pt idx="3674">
                  <c:v>33626</c:v>
                </c:pt>
                <c:pt idx="3675">
                  <c:v>33627</c:v>
                </c:pt>
                <c:pt idx="3676">
                  <c:v>33628</c:v>
                </c:pt>
                <c:pt idx="3677">
                  <c:v>33629</c:v>
                </c:pt>
                <c:pt idx="3678">
                  <c:v>33630</c:v>
                </c:pt>
                <c:pt idx="3679">
                  <c:v>33631</c:v>
                </c:pt>
                <c:pt idx="3680">
                  <c:v>33632</c:v>
                </c:pt>
                <c:pt idx="3681">
                  <c:v>33633</c:v>
                </c:pt>
                <c:pt idx="3682">
                  <c:v>33634</c:v>
                </c:pt>
                <c:pt idx="3683">
                  <c:v>33635</c:v>
                </c:pt>
                <c:pt idx="3684">
                  <c:v>33636</c:v>
                </c:pt>
                <c:pt idx="3685">
                  <c:v>33637</c:v>
                </c:pt>
                <c:pt idx="3686">
                  <c:v>33638</c:v>
                </c:pt>
                <c:pt idx="3687">
                  <c:v>33639</c:v>
                </c:pt>
                <c:pt idx="3688">
                  <c:v>33640</c:v>
                </c:pt>
                <c:pt idx="3689">
                  <c:v>33641</c:v>
                </c:pt>
                <c:pt idx="3690">
                  <c:v>33642</c:v>
                </c:pt>
                <c:pt idx="3691">
                  <c:v>33643</c:v>
                </c:pt>
                <c:pt idx="3692">
                  <c:v>33644</c:v>
                </c:pt>
                <c:pt idx="3693">
                  <c:v>33645</c:v>
                </c:pt>
                <c:pt idx="3694">
                  <c:v>33646</c:v>
                </c:pt>
                <c:pt idx="3695">
                  <c:v>33647</c:v>
                </c:pt>
                <c:pt idx="3696">
                  <c:v>33648</c:v>
                </c:pt>
                <c:pt idx="3697">
                  <c:v>33649</c:v>
                </c:pt>
                <c:pt idx="3698">
                  <c:v>33650</c:v>
                </c:pt>
                <c:pt idx="3699">
                  <c:v>33651</c:v>
                </c:pt>
                <c:pt idx="3700">
                  <c:v>33652</c:v>
                </c:pt>
                <c:pt idx="3701">
                  <c:v>33653</c:v>
                </c:pt>
                <c:pt idx="3702">
                  <c:v>33654</c:v>
                </c:pt>
                <c:pt idx="3703">
                  <c:v>33655</c:v>
                </c:pt>
                <c:pt idx="3704">
                  <c:v>33656</c:v>
                </c:pt>
                <c:pt idx="3705">
                  <c:v>33657</c:v>
                </c:pt>
                <c:pt idx="3706">
                  <c:v>33658</c:v>
                </c:pt>
                <c:pt idx="3707">
                  <c:v>33659</c:v>
                </c:pt>
                <c:pt idx="3708">
                  <c:v>33660</c:v>
                </c:pt>
                <c:pt idx="3709">
                  <c:v>33661</c:v>
                </c:pt>
                <c:pt idx="3710">
                  <c:v>33662</c:v>
                </c:pt>
                <c:pt idx="3711">
                  <c:v>33663</c:v>
                </c:pt>
                <c:pt idx="3712">
                  <c:v>33664</c:v>
                </c:pt>
                <c:pt idx="3713">
                  <c:v>33665</c:v>
                </c:pt>
                <c:pt idx="3714">
                  <c:v>33666</c:v>
                </c:pt>
                <c:pt idx="3715">
                  <c:v>33667</c:v>
                </c:pt>
                <c:pt idx="3716">
                  <c:v>33668</c:v>
                </c:pt>
                <c:pt idx="3717">
                  <c:v>33669</c:v>
                </c:pt>
                <c:pt idx="3718">
                  <c:v>33670</c:v>
                </c:pt>
                <c:pt idx="3719">
                  <c:v>33671</c:v>
                </c:pt>
                <c:pt idx="3720">
                  <c:v>33672</c:v>
                </c:pt>
                <c:pt idx="3721">
                  <c:v>33673</c:v>
                </c:pt>
                <c:pt idx="3722">
                  <c:v>33674</c:v>
                </c:pt>
                <c:pt idx="3723">
                  <c:v>33675</c:v>
                </c:pt>
                <c:pt idx="3724">
                  <c:v>33676</c:v>
                </c:pt>
                <c:pt idx="3725">
                  <c:v>33677</c:v>
                </c:pt>
                <c:pt idx="3726">
                  <c:v>33678</c:v>
                </c:pt>
                <c:pt idx="3727">
                  <c:v>33679</c:v>
                </c:pt>
                <c:pt idx="3728">
                  <c:v>33680</c:v>
                </c:pt>
                <c:pt idx="3729">
                  <c:v>33681</c:v>
                </c:pt>
                <c:pt idx="3730">
                  <c:v>33682</c:v>
                </c:pt>
                <c:pt idx="3731">
                  <c:v>33683</c:v>
                </c:pt>
                <c:pt idx="3732">
                  <c:v>33684</c:v>
                </c:pt>
                <c:pt idx="3733">
                  <c:v>33685</c:v>
                </c:pt>
                <c:pt idx="3734">
                  <c:v>33686</c:v>
                </c:pt>
                <c:pt idx="3735">
                  <c:v>33687</c:v>
                </c:pt>
                <c:pt idx="3736">
                  <c:v>33688</c:v>
                </c:pt>
                <c:pt idx="3737">
                  <c:v>33689</c:v>
                </c:pt>
                <c:pt idx="3738">
                  <c:v>33690</c:v>
                </c:pt>
                <c:pt idx="3739">
                  <c:v>33691</c:v>
                </c:pt>
                <c:pt idx="3740">
                  <c:v>33692</c:v>
                </c:pt>
                <c:pt idx="3741">
                  <c:v>33693</c:v>
                </c:pt>
                <c:pt idx="3742">
                  <c:v>33694</c:v>
                </c:pt>
                <c:pt idx="3743">
                  <c:v>33695</c:v>
                </c:pt>
                <c:pt idx="3744">
                  <c:v>33696</c:v>
                </c:pt>
                <c:pt idx="3745">
                  <c:v>33697</c:v>
                </c:pt>
                <c:pt idx="3746">
                  <c:v>33698</c:v>
                </c:pt>
                <c:pt idx="3747">
                  <c:v>33699</c:v>
                </c:pt>
                <c:pt idx="3748">
                  <c:v>33700</c:v>
                </c:pt>
                <c:pt idx="3749">
                  <c:v>33701</c:v>
                </c:pt>
                <c:pt idx="3750">
                  <c:v>33702</c:v>
                </c:pt>
                <c:pt idx="3751">
                  <c:v>33703</c:v>
                </c:pt>
                <c:pt idx="3752">
                  <c:v>33704</c:v>
                </c:pt>
                <c:pt idx="3753">
                  <c:v>33705</c:v>
                </c:pt>
                <c:pt idx="3754">
                  <c:v>33706</c:v>
                </c:pt>
                <c:pt idx="3755">
                  <c:v>33707</c:v>
                </c:pt>
                <c:pt idx="3756">
                  <c:v>33708</c:v>
                </c:pt>
                <c:pt idx="3757">
                  <c:v>33709</c:v>
                </c:pt>
                <c:pt idx="3758">
                  <c:v>33710</c:v>
                </c:pt>
                <c:pt idx="3759">
                  <c:v>33711</c:v>
                </c:pt>
                <c:pt idx="3760">
                  <c:v>33712</c:v>
                </c:pt>
                <c:pt idx="3761">
                  <c:v>33713</c:v>
                </c:pt>
                <c:pt idx="3762">
                  <c:v>33714</c:v>
                </c:pt>
                <c:pt idx="3763">
                  <c:v>33715</c:v>
                </c:pt>
                <c:pt idx="3764">
                  <c:v>33716</c:v>
                </c:pt>
                <c:pt idx="3765">
                  <c:v>33717</c:v>
                </c:pt>
                <c:pt idx="3766">
                  <c:v>33718</c:v>
                </c:pt>
                <c:pt idx="3767">
                  <c:v>33719</c:v>
                </c:pt>
                <c:pt idx="3768">
                  <c:v>33720</c:v>
                </c:pt>
                <c:pt idx="3769">
                  <c:v>33721</c:v>
                </c:pt>
                <c:pt idx="3770">
                  <c:v>33722</c:v>
                </c:pt>
                <c:pt idx="3771">
                  <c:v>33723</c:v>
                </c:pt>
                <c:pt idx="3772">
                  <c:v>33724</c:v>
                </c:pt>
                <c:pt idx="3773">
                  <c:v>33725</c:v>
                </c:pt>
                <c:pt idx="3774">
                  <c:v>33726</c:v>
                </c:pt>
                <c:pt idx="3775">
                  <c:v>33727</c:v>
                </c:pt>
                <c:pt idx="3776">
                  <c:v>33728</c:v>
                </c:pt>
                <c:pt idx="3777">
                  <c:v>33729</c:v>
                </c:pt>
                <c:pt idx="3778">
                  <c:v>33730</c:v>
                </c:pt>
                <c:pt idx="3779">
                  <c:v>33731</c:v>
                </c:pt>
                <c:pt idx="3780">
                  <c:v>33732</c:v>
                </c:pt>
                <c:pt idx="3781">
                  <c:v>33733</c:v>
                </c:pt>
                <c:pt idx="3782">
                  <c:v>33734</c:v>
                </c:pt>
                <c:pt idx="3783">
                  <c:v>33735</c:v>
                </c:pt>
                <c:pt idx="3784">
                  <c:v>33736</c:v>
                </c:pt>
                <c:pt idx="3785">
                  <c:v>33737</c:v>
                </c:pt>
                <c:pt idx="3786">
                  <c:v>33738</c:v>
                </c:pt>
                <c:pt idx="3787">
                  <c:v>33739</c:v>
                </c:pt>
                <c:pt idx="3788">
                  <c:v>33740</c:v>
                </c:pt>
                <c:pt idx="3789">
                  <c:v>33741</c:v>
                </c:pt>
                <c:pt idx="3790">
                  <c:v>33742</c:v>
                </c:pt>
                <c:pt idx="3791">
                  <c:v>33743</c:v>
                </c:pt>
                <c:pt idx="3792">
                  <c:v>33744</c:v>
                </c:pt>
                <c:pt idx="3793">
                  <c:v>33745</c:v>
                </c:pt>
                <c:pt idx="3794">
                  <c:v>33746</c:v>
                </c:pt>
                <c:pt idx="3795">
                  <c:v>33747</c:v>
                </c:pt>
                <c:pt idx="3796">
                  <c:v>33748</c:v>
                </c:pt>
                <c:pt idx="3797">
                  <c:v>33749</c:v>
                </c:pt>
                <c:pt idx="3798">
                  <c:v>33750</c:v>
                </c:pt>
                <c:pt idx="3799">
                  <c:v>33751</c:v>
                </c:pt>
                <c:pt idx="3800">
                  <c:v>33752</c:v>
                </c:pt>
                <c:pt idx="3801">
                  <c:v>33753</c:v>
                </c:pt>
                <c:pt idx="3802">
                  <c:v>33754</c:v>
                </c:pt>
                <c:pt idx="3803">
                  <c:v>33755</c:v>
                </c:pt>
                <c:pt idx="3804">
                  <c:v>33756</c:v>
                </c:pt>
                <c:pt idx="3805">
                  <c:v>33757</c:v>
                </c:pt>
                <c:pt idx="3806">
                  <c:v>33758</c:v>
                </c:pt>
                <c:pt idx="3807">
                  <c:v>33759</c:v>
                </c:pt>
                <c:pt idx="3808">
                  <c:v>33760</c:v>
                </c:pt>
                <c:pt idx="3809">
                  <c:v>33761</c:v>
                </c:pt>
                <c:pt idx="3810">
                  <c:v>33762</c:v>
                </c:pt>
                <c:pt idx="3811">
                  <c:v>33763</c:v>
                </c:pt>
                <c:pt idx="3812">
                  <c:v>33764</c:v>
                </c:pt>
                <c:pt idx="3813">
                  <c:v>33765</c:v>
                </c:pt>
                <c:pt idx="3814">
                  <c:v>33766</c:v>
                </c:pt>
                <c:pt idx="3815">
                  <c:v>33767</c:v>
                </c:pt>
                <c:pt idx="3816">
                  <c:v>33768</c:v>
                </c:pt>
                <c:pt idx="3817">
                  <c:v>33769</c:v>
                </c:pt>
                <c:pt idx="3818">
                  <c:v>33770</c:v>
                </c:pt>
                <c:pt idx="3819">
                  <c:v>33771</c:v>
                </c:pt>
                <c:pt idx="3820">
                  <c:v>33772</c:v>
                </c:pt>
                <c:pt idx="3821">
                  <c:v>33773</c:v>
                </c:pt>
                <c:pt idx="3822">
                  <c:v>33774</c:v>
                </c:pt>
                <c:pt idx="3823">
                  <c:v>33775</c:v>
                </c:pt>
                <c:pt idx="3824">
                  <c:v>33776</c:v>
                </c:pt>
                <c:pt idx="3825">
                  <c:v>33777</c:v>
                </c:pt>
                <c:pt idx="3826">
                  <c:v>33778</c:v>
                </c:pt>
                <c:pt idx="3827">
                  <c:v>33779</c:v>
                </c:pt>
                <c:pt idx="3828">
                  <c:v>33780</c:v>
                </c:pt>
                <c:pt idx="3829">
                  <c:v>33781</c:v>
                </c:pt>
                <c:pt idx="3830">
                  <c:v>33782</c:v>
                </c:pt>
                <c:pt idx="3831">
                  <c:v>33783</c:v>
                </c:pt>
                <c:pt idx="3832">
                  <c:v>33784</c:v>
                </c:pt>
                <c:pt idx="3833">
                  <c:v>33785</c:v>
                </c:pt>
                <c:pt idx="3834">
                  <c:v>33786</c:v>
                </c:pt>
                <c:pt idx="3835">
                  <c:v>33787</c:v>
                </c:pt>
                <c:pt idx="3836">
                  <c:v>33788</c:v>
                </c:pt>
                <c:pt idx="3837">
                  <c:v>33789</c:v>
                </c:pt>
                <c:pt idx="3838">
                  <c:v>33790</c:v>
                </c:pt>
                <c:pt idx="3839">
                  <c:v>33791</c:v>
                </c:pt>
                <c:pt idx="3840">
                  <c:v>33792</c:v>
                </c:pt>
                <c:pt idx="3841">
                  <c:v>33793</c:v>
                </c:pt>
                <c:pt idx="3842">
                  <c:v>33794</c:v>
                </c:pt>
                <c:pt idx="3843">
                  <c:v>33795</c:v>
                </c:pt>
                <c:pt idx="3844">
                  <c:v>33796</c:v>
                </c:pt>
                <c:pt idx="3845">
                  <c:v>33797</c:v>
                </c:pt>
                <c:pt idx="3846">
                  <c:v>33798</c:v>
                </c:pt>
                <c:pt idx="3847">
                  <c:v>33799</c:v>
                </c:pt>
                <c:pt idx="3848">
                  <c:v>33800</c:v>
                </c:pt>
                <c:pt idx="3849">
                  <c:v>33801</c:v>
                </c:pt>
                <c:pt idx="3850">
                  <c:v>33802</c:v>
                </c:pt>
                <c:pt idx="3851">
                  <c:v>33803</c:v>
                </c:pt>
                <c:pt idx="3852">
                  <c:v>33804</c:v>
                </c:pt>
                <c:pt idx="3853">
                  <c:v>33805</c:v>
                </c:pt>
                <c:pt idx="3854">
                  <c:v>33806</c:v>
                </c:pt>
                <c:pt idx="3855">
                  <c:v>33807</c:v>
                </c:pt>
                <c:pt idx="3856">
                  <c:v>33808</c:v>
                </c:pt>
                <c:pt idx="3857">
                  <c:v>33809</c:v>
                </c:pt>
                <c:pt idx="3858">
                  <c:v>33810</c:v>
                </c:pt>
                <c:pt idx="3859">
                  <c:v>33811</c:v>
                </c:pt>
                <c:pt idx="3860">
                  <c:v>33812</c:v>
                </c:pt>
                <c:pt idx="3861">
                  <c:v>33813</c:v>
                </c:pt>
                <c:pt idx="3862">
                  <c:v>33814</c:v>
                </c:pt>
                <c:pt idx="3863">
                  <c:v>33815</c:v>
                </c:pt>
                <c:pt idx="3864">
                  <c:v>33816</c:v>
                </c:pt>
                <c:pt idx="3865">
                  <c:v>33817</c:v>
                </c:pt>
                <c:pt idx="3866">
                  <c:v>33818</c:v>
                </c:pt>
                <c:pt idx="3867">
                  <c:v>33819</c:v>
                </c:pt>
                <c:pt idx="3868">
                  <c:v>33820</c:v>
                </c:pt>
                <c:pt idx="3869">
                  <c:v>33821</c:v>
                </c:pt>
                <c:pt idx="3870">
                  <c:v>33822</c:v>
                </c:pt>
                <c:pt idx="3871">
                  <c:v>33823</c:v>
                </c:pt>
                <c:pt idx="3872">
                  <c:v>33824</c:v>
                </c:pt>
                <c:pt idx="3873">
                  <c:v>33825</c:v>
                </c:pt>
                <c:pt idx="3874">
                  <c:v>33826</c:v>
                </c:pt>
                <c:pt idx="3875">
                  <c:v>33827</c:v>
                </c:pt>
                <c:pt idx="3876">
                  <c:v>33828</c:v>
                </c:pt>
                <c:pt idx="3877">
                  <c:v>33829</c:v>
                </c:pt>
                <c:pt idx="3878">
                  <c:v>33830</c:v>
                </c:pt>
                <c:pt idx="3879">
                  <c:v>33831</c:v>
                </c:pt>
                <c:pt idx="3880">
                  <c:v>33832</c:v>
                </c:pt>
                <c:pt idx="3881">
                  <c:v>33833</c:v>
                </c:pt>
                <c:pt idx="3882">
                  <c:v>33834</c:v>
                </c:pt>
                <c:pt idx="3883">
                  <c:v>33835</c:v>
                </c:pt>
                <c:pt idx="3884">
                  <c:v>33836</c:v>
                </c:pt>
                <c:pt idx="3885">
                  <c:v>33837</c:v>
                </c:pt>
                <c:pt idx="3886">
                  <c:v>33838</c:v>
                </c:pt>
                <c:pt idx="3887">
                  <c:v>33839</c:v>
                </c:pt>
                <c:pt idx="3888">
                  <c:v>33840</c:v>
                </c:pt>
                <c:pt idx="3889">
                  <c:v>33841</c:v>
                </c:pt>
                <c:pt idx="3890">
                  <c:v>33842</c:v>
                </c:pt>
                <c:pt idx="3891">
                  <c:v>33843</c:v>
                </c:pt>
                <c:pt idx="3892">
                  <c:v>33844</c:v>
                </c:pt>
                <c:pt idx="3893">
                  <c:v>33845</c:v>
                </c:pt>
                <c:pt idx="3894">
                  <c:v>33846</c:v>
                </c:pt>
                <c:pt idx="3895">
                  <c:v>33847</c:v>
                </c:pt>
                <c:pt idx="3896">
                  <c:v>33848</c:v>
                </c:pt>
                <c:pt idx="3897">
                  <c:v>33849</c:v>
                </c:pt>
                <c:pt idx="3898">
                  <c:v>33850</c:v>
                </c:pt>
                <c:pt idx="3899">
                  <c:v>33851</c:v>
                </c:pt>
                <c:pt idx="3900">
                  <c:v>33852</c:v>
                </c:pt>
                <c:pt idx="3901">
                  <c:v>33853</c:v>
                </c:pt>
                <c:pt idx="3902">
                  <c:v>33854</c:v>
                </c:pt>
                <c:pt idx="3903">
                  <c:v>33855</c:v>
                </c:pt>
                <c:pt idx="3904">
                  <c:v>33856</c:v>
                </c:pt>
                <c:pt idx="3905">
                  <c:v>33857</c:v>
                </c:pt>
                <c:pt idx="3906">
                  <c:v>33858</c:v>
                </c:pt>
                <c:pt idx="3907">
                  <c:v>33859</c:v>
                </c:pt>
                <c:pt idx="3908">
                  <c:v>33860</c:v>
                </c:pt>
                <c:pt idx="3909">
                  <c:v>33861</c:v>
                </c:pt>
                <c:pt idx="3910">
                  <c:v>33862</c:v>
                </c:pt>
                <c:pt idx="3911">
                  <c:v>33863</c:v>
                </c:pt>
                <c:pt idx="3912">
                  <c:v>33864</c:v>
                </c:pt>
                <c:pt idx="3913">
                  <c:v>33865</c:v>
                </c:pt>
                <c:pt idx="3914">
                  <c:v>33866</c:v>
                </c:pt>
                <c:pt idx="3915">
                  <c:v>33867</c:v>
                </c:pt>
                <c:pt idx="3916">
                  <c:v>33868</c:v>
                </c:pt>
                <c:pt idx="3917">
                  <c:v>33869</c:v>
                </c:pt>
                <c:pt idx="3918">
                  <c:v>33870</c:v>
                </c:pt>
                <c:pt idx="3919">
                  <c:v>33871</c:v>
                </c:pt>
                <c:pt idx="3920">
                  <c:v>33872</c:v>
                </c:pt>
                <c:pt idx="3921">
                  <c:v>33873</c:v>
                </c:pt>
                <c:pt idx="3922">
                  <c:v>33874</c:v>
                </c:pt>
                <c:pt idx="3923">
                  <c:v>33875</c:v>
                </c:pt>
                <c:pt idx="3924">
                  <c:v>33876</c:v>
                </c:pt>
                <c:pt idx="3925">
                  <c:v>33877</c:v>
                </c:pt>
                <c:pt idx="3926">
                  <c:v>33878</c:v>
                </c:pt>
                <c:pt idx="3927">
                  <c:v>33879</c:v>
                </c:pt>
                <c:pt idx="3928">
                  <c:v>33880</c:v>
                </c:pt>
                <c:pt idx="3929">
                  <c:v>33881</c:v>
                </c:pt>
                <c:pt idx="3930">
                  <c:v>33882</c:v>
                </c:pt>
                <c:pt idx="3931">
                  <c:v>33883</c:v>
                </c:pt>
                <c:pt idx="3932">
                  <c:v>33884</c:v>
                </c:pt>
                <c:pt idx="3933">
                  <c:v>33885</c:v>
                </c:pt>
                <c:pt idx="3934">
                  <c:v>33886</c:v>
                </c:pt>
                <c:pt idx="3935">
                  <c:v>33887</c:v>
                </c:pt>
                <c:pt idx="3936">
                  <c:v>33888</c:v>
                </c:pt>
                <c:pt idx="3937">
                  <c:v>33889</c:v>
                </c:pt>
                <c:pt idx="3938">
                  <c:v>33890</c:v>
                </c:pt>
                <c:pt idx="3939">
                  <c:v>33891</c:v>
                </c:pt>
                <c:pt idx="3940">
                  <c:v>33892</c:v>
                </c:pt>
                <c:pt idx="3941">
                  <c:v>33893</c:v>
                </c:pt>
                <c:pt idx="3942">
                  <c:v>33894</c:v>
                </c:pt>
                <c:pt idx="3943">
                  <c:v>33895</c:v>
                </c:pt>
                <c:pt idx="3944">
                  <c:v>33896</c:v>
                </c:pt>
                <c:pt idx="3945">
                  <c:v>33897</c:v>
                </c:pt>
                <c:pt idx="3946">
                  <c:v>33898</c:v>
                </c:pt>
                <c:pt idx="3947">
                  <c:v>33899</c:v>
                </c:pt>
                <c:pt idx="3948">
                  <c:v>33900</c:v>
                </c:pt>
                <c:pt idx="3949">
                  <c:v>33901</c:v>
                </c:pt>
                <c:pt idx="3950">
                  <c:v>33902</c:v>
                </c:pt>
                <c:pt idx="3951">
                  <c:v>33903</c:v>
                </c:pt>
                <c:pt idx="3952">
                  <c:v>33904</c:v>
                </c:pt>
                <c:pt idx="3953">
                  <c:v>33905</c:v>
                </c:pt>
                <c:pt idx="3954">
                  <c:v>33906</c:v>
                </c:pt>
                <c:pt idx="3955">
                  <c:v>33907</c:v>
                </c:pt>
                <c:pt idx="3956">
                  <c:v>33908</c:v>
                </c:pt>
                <c:pt idx="3957">
                  <c:v>33909</c:v>
                </c:pt>
                <c:pt idx="3958">
                  <c:v>33910</c:v>
                </c:pt>
                <c:pt idx="3959">
                  <c:v>33911</c:v>
                </c:pt>
                <c:pt idx="3960">
                  <c:v>33912</c:v>
                </c:pt>
                <c:pt idx="3961">
                  <c:v>33913</c:v>
                </c:pt>
                <c:pt idx="3962">
                  <c:v>33914</c:v>
                </c:pt>
                <c:pt idx="3963">
                  <c:v>33915</c:v>
                </c:pt>
                <c:pt idx="3964">
                  <c:v>33916</c:v>
                </c:pt>
                <c:pt idx="3965">
                  <c:v>33917</c:v>
                </c:pt>
                <c:pt idx="3966">
                  <c:v>33918</c:v>
                </c:pt>
                <c:pt idx="3967">
                  <c:v>33919</c:v>
                </c:pt>
                <c:pt idx="3968">
                  <c:v>33920</c:v>
                </c:pt>
                <c:pt idx="3969">
                  <c:v>33921</c:v>
                </c:pt>
                <c:pt idx="3970">
                  <c:v>33922</c:v>
                </c:pt>
                <c:pt idx="3971">
                  <c:v>33923</c:v>
                </c:pt>
                <c:pt idx="3972">
                  <c:v>33924</c:v>
                </c:pt>
                <c:pt idx="3973">
                  <c:v>33925</c:v>
                </c:pt>
                <c:pt idx="3974">
                  <c:v>33926</c:v>
                </c:pt>
                <c:pt idx="3975">
                  <c:v>33927</c:v>
                </c:pt>
                <c:pt idx="3976">
                  <c:v>33928</c:v>
                </c:pt>
                <c:pt idx="3977">
                  <c:v>33929</c:v>
                </c:pt>
                <c:pt idx="3978">
                  <c:v>33930</c:v>
                </c:pt>
                <c:pt idx="3979">
                  <c:v>33931</c:v>
                </c:pt>
                <c:pt idx="3980">
                  <c:v>33932</c:v>
                </c:pt>
                <c:pt idx="3981">
                  <c:v>33933</c:v>
                </c:pt>
                <c:pt idx="3982">
                  <c:v>33934</c:v>
                </c:pt>
                <c:pt idx="3983">
                  <c:v>33935</c:v>
                </c:pt>
                <c:pt idx="3984">
                  <c:v>33936</c:v>
                </c:pt>
                <c:pt idx="3985">
                  <c:v>33937</c:v>
                </c:pt>
                <c:pt idx="3986">
                  <c:v>33938</c:v>
                </c:pt>
                <c:pt idx="3987">
                  <c:v>33939</c:v>
                </c:pt>
                <c:pt idx="3988">
                  <c:v>33940</c:v>
                </c:pt>
                <c:pt idx="3989">
                  <c:v>33941</c:v>
                </c:pt>
                <c:pt idx="3990">
                  <c:v>33942</c:v>
                </c:pt>
                <c:pt idx="3991">
                  <c:v>33943</c:v>
                </c:pt>
                <c:pt idx="3992">
                  <c:v>33944</c:v>
                </c:pt>
                <c:pt idx="3993">
                  <c:v>33945</c:v>
                </c:pt>
                <c:pt idx="3994">
                  <c:v>33946</c:v>
                </c:pt>
                <c:pt idx="3995">
                  <c:v>33947</c:v>
                </c:pt>
                <c:pt idx="3996">
                  <c:v>33948</c:v>
                </c:pt>
                <c:pt idx="3997">
                  <c:v>33949</c:v>
                </c:pt>
                <c:pt idx="3998">
                  <c:v>33950</c:v>
                </c:pt>
                <c:pt idx="3999">
                  <c:v>33951</c:v>
                </c:pt>
                <c:pt idx="4000">
                  <c:v>33952</c:v>
                </c:pt>
                <c:pt idx="4001">
                  <c:v>33953</c:v>
                </c:pt>
                <c:pt idx="4002">
                  <c:v>33954</c:v>
                </c:pt>
                <c:pt idx="4003">
                  <c:v>33955</c:v>
                </c:pt>
                <c:pt idx="4004">
                  <c:v>33956</c:v>
                </c:pt>
                <c:pt idx="4005">
                  <c:v>33957</c:v>
                </c:pt>
                <c:pt idx="4006">
                  <c:v>33958</c:v>
                </c:pt>
                <c:pt idx="4007">
                  <c:v>33959</c:v>
                </c:pt>
                <c:pt idx="4008">
                  <c:v>33960</c:v>
                </c:pt>
                <c:pt idx="4009">
                  <c:v>33961</c:v>
                </c:pt>
                <c:pt idx="4010">
                  <c:v>33962</c:v>
                </c:pt>
                <c:pt idx="4011">
                  <c:v>33963</c:v>
                </c:pt>
                <c:pt idx="4012">
                  <c:v>33964</c:v>
                </c:pt>
                <c:pt idx="4013">
                  <c:v>33965</c:v>
                </c:pt>
                <c:pt idx="4014">
                  <c:v>33966</c:v>
                </c:pt>
                <c:pt idx="4015">
                  <c:v>33967</c:v>
                </c:pt>
                <c:pt idx="4016">
                  <c:v>33968</c:v>
                </c:pt>
                <c:pt idx="4017">
                  <c:v>33969</c:v>
                </c:pt>
                <c:pt idx="4018">
                  <c:v>33970</c:v>
                </c:pt>
                <c:pt idx="4019">
                  <c:v>33971</c:v>
                </c:pt>
                <c:pt idx="4020">
                  <c:v>33972</c:v>
                </c:pt>
                <c:pt idx="4021">
                  <c:v>33973</c:v>
                </c:pt>
                <c:pt idx="4022">
                  <c:v>33974</c:v>
                </c:pt>
                <c:pt idx="4023">
                  <c:v>33975</c:v>
                </c:pt>
                <c:pt idx="4024">
                  <c:v>33976</c:v>
                </c:pt>
                <c:pt idx="4025">
                  <c:v>33977</c:v>
                </c:pt>
                <c:pt idx="4026">
                  <c:v>33978</c:v>
                </c:pt>
                <c:pt idx="4027">
                  <c:v>33979</c:v>
                </c:pt>
                <c:pt idx="4028">
                  <c:v>33980</c:v>
                </c:pt>
                <c:pt idx="4029">
                  <c:v>33981</c:v>
                </c:pt>
                <c:pt idx="4030">
                  <c:v>33982</c:v>
                </c:pt>
                <c:pt idx="4031">
                  <c:v>33983</c:v>
                </c:pt>
                <c:pt idx="4032">
                  <c:v>33984</c:v>
                </c:pt>
                <c:pt idx="4033">
                  <c:v>33985</c:v>
                </c:pt>
                <c:pt idx="4034">
                  <c:v>33986</c:v>
                </c:pt>
                <c:pt idx="4035">
                  <c:v>33987</c:v>
                </c:pt>
                <c:pt idx="4036">
                  <c:v>33988</c:v>
                </c:pt>
                <c:pt idx="4037">
                  <c:v>33989</c:v>
                </c:pt>
                <c:pt idx="4038">
                  <c:v>33990</c:v>
                </c:pt>
                <c:pt idx="4039">
                  <c:v>33991</c:v>
                </c:pt>
                <c:pt idx="4040">
                  <c:v>33992</c:v>
                </c:pt>
                <c:pt idx="4041">
                  <c:v>33993</c:v>
                </c:pt>
                <c:pt idx="4042">
                  <c:v>33994</c:v>
                </c:pt>
                <c:pt idx="4043">
                  <c:v>33995</c:v>
                </c:pt>
                <c:pt idx="4044">
                  <c:v>33996</c:v>
                </c:pt>
                <c:pt idx="4045">
                  <c:v>33997</c:v>
                </c:pt>
                <c:pt idx="4046">
                  <c:v>33998</c:v>
                </c:pt>
                <c:pt idx="4047">
                  <c:v>33999</c:v>
                </c:pt>
                <c:pt idx="4048">
                  <c:v>34000</c:v>
                </c:pt>
                <c:pt idx="4049">
                  <c:v>34001</c:v>
                </c:pt>
                <c:pt idx="4050">
                  <c:v>34002</c:v>
                </c:pt>
                <c:pt idx="4051">
                  <c:v>34003</c:v>
                </c:pt>
                <c:pt idx="4052">
                  <c:v>34004</c:v>
                </c:pt>
                <c:pt idx="4053">
                  <c:v>34005</c:v>
                </c:pt>
                <c:pt idx="4054">
                  <c:v>34006</c:v>
                </c:pt>
                <c:pt idx="4055">
                  <c:v>34007</c:v>
                </c:pt>
                <c:pt idx="4056">
                  <c:v>34008</c:v>
                </c:pt>
                <c:pt idx="4057">
                  <c:v>34009</c:v>
                </c:pt>
                <c:pt idx="4058">
                  <c:v>34010</c:v>
                </c:pt>
                <c:pt idx="4059">
                  <c:v>34011</c:v>
                </c:pt>
                <c:pt idx="4060">
                  <c:v>34012</c:v>
                </c:pt>
                <c:pt idx="4061">
                  <c:v>34013</c:v>
                </c:pt>
                <c:pt idx="4062">
                  <c:v>34014</c:v>
                </c:pt>
                <c:pt idx="4063">
                  <c:v>34015</c:v>
                </c:pt>
                <c:pt idx="4064">
                  <c:v>34016</c:v>
                </c:pt>
                <c:pt idx="4065">
                  <c:v>34017</c:v>
                </c:pt>
                <c:pt idx="4066">
                  <c:v>34018</c:v>
                </c:pt>
                <c:pt idx="4067">
                  <c:v>34019</c:v>
                </c:pt>
                <c:pt idx="4068">
                  <c:v>34020</c:v>
                </c:pt>
                <c:pt idx="4069">
                  <c:v>34021</c:v>
                </c:pt>
                <c:pt idx="4070">
                  <c:v>34022</c:v>
                </c:pt>
                <c:pt idx="4071">
                  <c:v>34023</c:v>
                </c:pt>
                <c:pt idx="4072">
                  <c:v>34024</c:v>
                </c:pt>
                <c:pt idx="4073">
                  <c:v>34025</c:v>
                </c:pt>
                <c:pt idx="4074">
                  <c:v>34026</c:v>
                </c:pt>
                <c:pt idx="4075">
                  <c:v>34027</c:v>
                </c:pt>
                <c:pt idx="4076">
                  <c:v>34028</c:v>
                </c:pt>
                <c:pt idx="4077">
                  <c:v>34029</c:v>
                </c:pt>
                <c:pt idx="4078">
                  <c:v>34030</c:v>
                </c:pt>
                <c:pt idx="4079">
                  <c:v>34031</c:v>
                </c:pt>
                <c:pt idx="4080">
                  <c:v>34032</c:v>
                </c:pt>
                <c:pt idx="4081">
                  <c:v>34033</c:v>
                </c:pt>
                <c:pt idx="4082">
                  <c:v>34034</c:v>
                </c:pt>
                <c:pt idx="4083">
                  <c:v>34035</c:v>
                </c:pt>
                <c:pt idx="4084">
                  <c:v>34036</c:v>
                </c:pt>
                <c:pt idx="4085">
                  <c:v>34037</c:v>
                </c:pt>
                <c:pt idx="4086">
                  <c:v>34038</c:v>
                </c:pt>
                <c:pt idx="4087">
                  <c:v>34039</c:v>
                </c:pt>
                <c:pt idx="4088">
                  <c:v>34040</c:v>
                </c:pt>
                <c:pt idx="4089">
                  <c:v>34041</c:v>
                </c:pt>
                <c:pt idx="4090">
                  <c:v>34042</c:v>
                </c:pt>
                <c:pt idx="4091">
                  <c:v>34043</c:v>
                </c:pt>
                <c:pt idx="4092">
                  <c:v>34044</c:v>
                </c:pt>
                <c:pt idx="4093">
                  <c:v>34045</c:v>
                </c:pt>
                <c:pt idx="4094">
                  <c:v>34046</c:v>
                </c:pt>
                <c:pt idx="4095">
                  <c:v>34047</c:v>
                </c:pt>
                <c:pt idx="4096">
                  <c:v>34048</c:v>
                </c:pt>
                <c:pt idx="4097">
                  <c:v>34049</c:v>
                </c:pt>
                <c:pt idx="4098">
                  <c:v>34050</c:v>
                </c:pt>
                <c:pt idx="4099">
                  <c:v>34051</c:v>
                </c:pt>
                <c:pt idx="4100">
                  <c:v>34052</c:v>
                </c:pt>
                <c:pt idx="4101">
                  <c:v>34053</c:v>
                </c:pt>
                <c:pt idx="4102">
                  <c:v>34054</c:v>
                </c:pt>
                <c:pt idx="4103">
                  <c:v>34055</c:v>
                </c:pt>
                <c:pt idx="4104">
                  <c:v>34056</c:v>
                </c:pt>
                <c:pt idx="4105">
                  <c:v>34057</c:v>
                </c:pt>
                <c:pt idx="4106">
                  <c:v>34058</c:v>
                </c:pt>
                <c:pt idx="4107">
                  <c:v>34059</c:v>
                </c:pt>
                <c:pt idx="4108">
                  <c:v>34060</c:v>
                </c:pt>
                <c:pt idx="4109">
                  <c:v>34061</c:v>
                </c:pt>
                <c:pt idx="4110">
                  <c:v>34062</c:v>
                </c:pt>
                <c:pt idx="4111">
                  <c:v>34063</c:v>
                </c:pt>
                <c:pt idx="4112">
                  <c:v>34064</c:v>
                </c:pt>
                <c:pt idx="4113">
                  <c:v>34065</c:v>
                </c:pt>
                <c:pt idx="4114">
                  <c:v>34066</c:v>
                </c:pt>
                <c:pt idx="4115">
                  <c:v>34067</c:v>
                </c:pt>
                <c:pt idx="4116">
                  <c:v>34068</c:v>
                </c:pt>
                <c:pt idx="4117">
                  <c:v>34069</c:v>
                </c:pt>
                <c:pt idx="4118">
                  <c:v>34070</c:v>
                </c:pt>
                <c:pt idx="4119">
                  <c:v>34071</c:v>
                </c:pt>
                <c:pt idx="4120">
                  <c:v>34072</c:v>
                </c:pt>
                <c:pt idx="4121">
                  <c:v>34073</c:v>
                </c:pt>
                <c:pt idx="4122">
                  <c:v>34074</c:v>
                </c:pt>
                <c:pt idx="4123">
                  <c:v>34075</c:v>
                </c:pt>
                <c:pt idx="4124">
                  <c:v>34076</c:v>
                </c:pt>
                <c:pt idx="4125">
                  <c:v>34077</c:v>
                </c:pt>
                <c:pt idx="4126">
                  <c:v>34078</c:v>
                </c:pt>
                <c:pt idx="4127">
                  <c:v>34079</c:v>
                </c:pt>
                <c:pt idx="4128">
                  <c:v>34080</c:v>
                </c:pt>
                <c:pt idx="4129">
                  <c:v>34081</c:v>
                </c:pt>
                <c:pt idx="4130">
                  <c:v>34082</c:v>
                </c:pt>
                <c:pt idx="4131">
                  <c:v>34083</c:v>
                </c:pt>
                <c:pt idx="4132">
                  <c:v>34084</c:v>
                </c:pt>
                <c:pt idx="4133">
                  <c:v>34085</c:v>
                </c:pt>
                <c:pt idx="4134">
                  <c:v>34086</c:v>
                </c:pt>
                <c:pt idx="4135">
                  <c:v>34087</c:v>
                </c:pt>
                <c:pt idx="4136">
                  <c:v>34088</c:v>
                </c:pt>
                <c:pt idx="4137">
                  <c:v>34089</c:v>
                </c:pt>
                <c:pt idx="4138">
                  <c:v>34090</c:v>
                </c:pt>
                <c:pt idx="4139">
                  <c:v>34091</c:v>
                </c:pt>
                <c:pt idx="4140">
                  <c:v>34092</c:v>
                </c:pt>
                <c:pt idx="4141">
                  <c:v>34093</c:v>
                </c:pt>
                <c:pt idx="4142">
                  <c:v>34094</c:v>
                </c:pt>
                <c:pt idx="4143">
                  <c:v>34095</c:v>
                </c:pt>
                <c:pt idx="4144">
                  <c:v>34096</c:v>
                </c:pt>
                <c:pt idx="4145">
                  <c:v>34097</c:v>
                </c:pt>
                <c:pt idx="4146">
                  <c:v>34098</c:v>
                </c:pt>
                <c:pt idx="4147">
                  <c:v>34099</c:v>
                </c:pt>
                <c:pt idx="4148">
                  <c:v>34100</c:v>
                </c:pt>
                <c:pt idx="4149">
                  <c:v>34101</c:v>
                </c:pt>
                <c:pt idx="4150">
                  <c:v>34102</c:v>
                </c:pt>
                <c:pt idx="4151">
                  <c:v>34103</c:v>
                </c:pt>
                <c:pt idx="4152">
                  <c:v>34104</c:v>
                </c:pt>
                <c:pt idx="4153">
                  <c:v>34105</c:v>
                </c:pt>
                <c:pt idx="4154">
                  <c:v>34106</c:v>
                </c:pt>
                <c:pt idx="4155">
                  <c:v>34107</c:v>
                </c:pt>
                <c:pt idx="4156">
                  <c:v>34108</c:v>
                </c:pt>
                <c:pt idx="4157">
                  <c:v>34109</c:v>
                </c:pt>
                <c:pt idx="4158">
                  <c:v>34110</c:v>
                </c:pt>
                <c:pt idx="4159">
                  <c:v>34111</c:v>
                </c:pt>
                <c:pt idx="4160">
                  <c:v>34112</c:v>
                </c:pt>
                <c:pt idx="4161">
                  <c:v>34113</c:v>
                </c:pt>
                <c:pt idx="4162">
                  <c:v>34114</c:v>
                </c:pt>
                <c:pt idx="4163">
                  <c:v>34115</c:v>
                </c:pt>
                <c:pt idx="4164">
                  <c:v>34116</c:v>
                </c:pt>
                <c:pt idx="4165">
                  <c:v>34117</c:v>
                </c:pt>
                <c:pt idx="4166">
                  <c:v>34118</c:v>
                </c:pt>
                <c:pt idx="4167">
                  <c:v>34119</c:v>
                </c:pt>
                <c:pt idx="4168">
                  <c:v>34120</c:v>
                </c:pt>
                <c:pt idx="4169">
                  <c:v>34121</c:v>
                </c:pt>
                <c:pt idx="4170">
                  <c:v>34122</c:v>
                </c:pt>
                <c:pt idx="4171">
                  <c:v>34123</c:v>
                </c:pt>
                <c:pt idx="4172">
                  <c:v>34124</c:v>
                </c:pt>
                <c:pt idx="4173">
                  <c:v>34125</c:v>
                </c:pt>
                <c:pt idx="4174">
                  <c:v>34126</c:v>
                </c:pt>
                <c:pt idx="4175">
                  <c:v>34127</c:v>
                </c:pt>
                <c:pt idx="4176">
                  <c:v>34128</c:v>
                </c:pt>
                <c:pt idx="4177">
                  <c:v>34129</c:v>
                </c:pt>
                <c:pt idx="4178">
                  <c:v>34130</c:v>
                </c:pt>
                <c:pt idx="4179">
                  <c:v>34131</c:v>
                </c:pt>
                <c:pt idx="4180">
                  <c:v>34132</c:v>
                </c:pt>
                <c:pt idx="4181">
                  <c:v>34133</c:v>
                </c:pt>
                <c:pt idx="4182">
                  <c:v>34134</c:v>
                </c:pt>
                <c:pt idx="4183">
                  <c:v>34135</c:v>
                </c:pt>
                <c:pt idx="4184">
                  <c:v>34136</c:v>
                </c:pt>
                <c:pt idx="4185">
                  <c:v>34137</c:v>
                </c:pt>
                <c:pt idx="4186">
                  <c:v>34138</c:v>
                </c:pt>
                <c:pt idx="4187">
                  <c:v>34139</c:v>
                </c:pt>
                <c:pt idx="4188">
                  <c:v>34140</c:v>
                </c:pt>
                <c:pt idx="4189">
                  <c:v>34141</c:v>
                </c:pt>
                <c:pt idx="4190">
                  <c:v>34142</c:v>
                </c:pt>
                <c:pt idx="4191">
                  <c:v>34143</c:v>
                </c:pt>
                <c:pt idx="4192">
                  <c:v>34144</c:v>
                </c:pt>
                <c:pt idx="4193">
                  <c:v>34145</c:v>
                </c:pt>
                <c:pt idx="4194">
                  <c:v>34146</c:v>
                </c:pt>
                <c:pt idx="4195">
                  <c:v>34147</c:v>
                </c:pt>
                <c:pt idx="4196">
                  <c:v>34148</c:v>
                </c:pt>
                <c:pt idx="4197">
                  <c:v>34149</c:v>
                </c:pt>
                <c:pt idx="4198">
                  <c:v>34150</c:v>
                </c:pt>
                <c:pt idx="4199">
                  <c:v>34151</c:v>
                </c:pt>
                <c:pt idx="4200">
                  <c:v>34152</c:v>
                </c:pt>
                <c:pt idx="4201">
                  <c:v>34153</c:v>
                </c:pt>
                <c:pt idx="4202">
                  <c:v>34154</c:v>
                </c:pt>
                <c:pt idx="4203">
                  <c:v>34155</c:v>
                </c:pt>
                <c:pt idx="4204">
                  <c:v>34156</c:v>
                </c:pt>
                <c:pt idx="4205">
                  <c:v>34157</c:v>
                </c:pt>
                <c:pt idx="4206">
                  <c:v>34158</c:v>
                </c:pt>
                <c:pt idx="4207">
                  <c:v>34159</c:v>
                </c:pt>
                <c:pt idx="4208">
                  <c:v>34160</c:v>
                </c:pt>
                <c:pt idx="4209">
                  <c:v>34161</c:v>
                </c:pt>
                <c:pt idx="4210">
                  <c:v>34162</c:v>
                </c:pt>
                <c:pt idx="4211">
                  <c:v>34163</c:v>
                </c:pt>
                <c:pt idx="4212">
                  <c:v>34164</c:v>
                </c:pt>
                <c:pt idx="4213">
                  <c:v>34165</c:v>
                </c:pt>
                <c:pt idx="4214">
                  <c:v>34166</c:v>
                </c:pt>
                <c:pt idx="4215">
                  <c:v>34167</c:v>
                </c:pt>
                <c:pt idx="4216">
                  <c:v>34168</c:v>
                </c:pt>
                <c:pt idx="4217">
                  <c:v>34169</c:v>
                </c:pt>
                <c:pt idx="4218">
                  <c:v>34170</c:v>
                </c:pt>
                <c:pt idx="4219">
                  <c:v>34171</c:v>
                </c:pt>
                <c:pt idx="4220">
                  <c:v>34172</c:v>
                </c:pt>
                <c:pt idx="4221">
                  <c:v>34173</c:v>
                </c:pt>
                <c:pt idx="4222">
                  <c:v>34174</c:v>
                </c:pt>
                <c:pt idx="4223">
                  <c:v>34175</c:v>
                </c:pt>
                <c:pt idx="4224">
                  <c:v>34176</c:v>
                </c:pt>
                <c:pt idx="4225">
                  <c:v>34177</c:v>
                </c:pt>
                <c:pt idx="4226">
                  <c:v>34178</c:v>
                </c:pt>
                <c:pt idx="4227">
                  <c:v>34179</c:v>
                </c:pt>
                <c:pt idx="4228">
                  <c:v>34180</c:v>
                </c:pt>
                <c:pt idx="4229">
                  <c:v>34181</c:v>
                </c:pt>
                <c:pt idx="4230">
                  <c:v>34182</c:v>
                </c:pt>
                <c:pt idx="4231">
                  <c:v>34183</c:v>
                </c:pt>
                <c:pt idx="4232">
                  <c:v>34184</c:v>
                </c:pt>
                <c:pt idx="4233">
                  <c:v>34185</c:v>
                </c:pt>
                <c:pt idx="4234">
                  <c:v>34186</c:v>
                </c:pt>
                <c:pt idx="4235">
                  <c:v>34187</c:v>
                </c:pt>
                <c:pt idx="4236">
                  <c:v>34188</c:v>
                </c:pt>
                <c:pt idx="4237">
                  <c:v>34189</c:v>
                </c:pt>
                <c:pt idx="4238">
                  <c:v>34190</c:v>
                </c:pt>
                <c:pt idx="4239">
                  <c:v>34191</c:v>
                </c:pt>
                <c:pt idx="4240">
                  <c:v>34192</c:v>
                </c:pt>
                <c:pt idx="4241">
                  <c:v>34193</c:v>
                </c:pt>
                <c:pt idx="4242">
                  <c:v>34194</c:v>
                </c:pt>
                <c:pt idx="4243">
                  <c:v>34195</c:v>
                </c:pt>
                <c:pt idx="4244">
                  <c:v>34196</c:v>
                </c:pt>
                <c:pt idx="4245">
                  <c:v>34197</c:v>
                </c:pt>
                <c:pt idx="4246">
                  <c:v>34198</c:v>
                </c:pt>
                <c:pt idx="4247">
                  <c:v>34199</c:v>
                </c:pt>
                <c:pt idx="4248">
                  <c:v>34200</c:v>
                </c:pt>
                <c:pt idx="4249">
                  <c:v>34201</c:v>
                </c:pt>
                <c:pt idx="4250">
                  <c:v>34202</c:v>
                </c:pt>
                <c:pt idx="4251">
                  <c:v>34203</c:v>
                </c:pt>
                <c:pt idx="4252">
                  <c:v>34204</c:v>
                </c:pt>
                <c:pt idx="4253">
                  <c:v>34205</c:v>
                </c:pt>
                <c:pt idx="4254">
                  <c:v>34206</c:v>
                </c:pt>
                <c:pt idx="4255">
                  <c:v>34207</c:v>
                </c:pt>
                <c:pt idx="4256">
                  <c:v>34208</c:v>
                </c:pt>
                <c:pt idx="4257">
                  <c:v>34209</c:v>
                </c:pt>
                <c:pt idx="4258">
                  <c:v>34210</c:v>
                </c:pt>
                <c:pt idx="4259">
                  <c:v>34211</c:v>
                </c:pt>
                <c:pt idx="4260">
                  <c:v>34212</c:v>
                </c:pt>
                <c:pt idx="4261">
                  <c:v>34213</c:v>
                </c:pt>
                <c:pt idx="4262">
                  <c:v>34214</c:v>
                </c:pt>
                <c:pt idx="4263">
                  <c:v>34215</c:v>
                </c:pt>
                <c:pt idx="4264">
                  <c:v>34216</c:v>
                </c:pt>
                <c:pt idx="4265">
                  <c:v>34217</c:v>
                </c:pt>
                <c:pt idx="4266">
                  <c:v>34218</c:v>
                </c:pt>
                <c:pt idx="4267">
                  <c:v>34219</c:v>
                </c:pt>
                <c:pt idx="4268">
                  <c:v>34220</c:v>
                </c:pt>
                <c:pt idx="4269">
                  <c:v>34221</c:v>
                </c:pt>
                <c:pt idx="4270">
                  <c:v>34222</c:v>
                </c:pt>
                <c:pt idx="4271">
                  <c:v>34223</c:v>
                </c:pt>
                <c:pt idx="4272">
                  <c:v>34224</c:v>
                </c:pt>
                <c:pt idx="4273">
                  <c:v>34225</c:v>
                </c:pt>
                <c:pt idx="4274">
                  <c:v>34226</c:v>
                </c:pt>
                <c:pt idx="4275">
                  <c:v>34227</c:v>
                </c:pt>
                <c:pt idx="4276">
                  <c:v>34228</c:v>
                </c:pt>
                <c:pt idx="4277">
                  <c:v>34229</c:v>
                </c:pt>
                <c:pt idx="4278">
                  <c:v>34230</c:v>
                </c:pt>
                <c:pt idx="4279">
                  <c:v>34231</c:v>
                </c:pt>
                <c:pt idx="4280">
                  <c:v>34232</c:v>
                </c:pt>
                <c:pt idx="4281">
                  <c:v>34233</c:v>
                </c:pt>
                <c:pt idx="4282">
                  <c:v>34234</c:v>
                </c:pt>
                <c:pt idx="4283">
                  <c:v>34235</c:v>
                </c:pt>
                <c:pt idx="4284">
                  <c:v>34236</c:v>
                </c:pt>
                <c:pt idx="4285">
                  <c:v>34237</c:v>
                </c:pt>
                <c:pt idx="4286">
                  <c:v>34238</c:v>
                </c:pt>
                <c:pt idx="4287">
                  <c:v>34239</c:v>
                </c:pt>
                <c:pt idx="4288">
                  <c:v>34240</c:v>
                </c:pt>
                <c:pt idx="4289">
                  <c:v>34241</c:v>
                </c:pt>
                <c:pt idx="4290">
                  <c:v>34242</c:v>
                </c:pt>
                <c:pt idx="4291">
                  <c:v>34243</c:v>
                </c:pt>
                <c:pt idx="4292">
                  <c:v>34244</c:v>
                </c:pt>
                <c:pt idx="4293">
                  <c:v>34245</c:v>
                </c:pt>
                <c:pt idx="4294">
                  <c:v>34246</c:v>
                </c:pt>
                <c:pt idx="4295">
                  <c:v>34247</c:v>
                </c:pt>
                <c:pt idx="4296">
                  <c:v>34248</c:v>
                </c:pt>
                <c:pt idx="4297">
                  <c:v>34249</c:v>
                </c:pt>
                <c:pt idx="4298">
                  <c:v>34250</c:v>
                </c:pt>
                <c:pt idx="4299">
                  <c:v>34251</c:v>
                </c:pt>
                <c:pt idx="4300">
                  <c:v>34252</c:v>
                </c:pt>
                <c:pt idx="4301">
                  <c:v>34253</c:v>
                </c:pt>
                <c:pt idx="4302">
                  <c:v>34254</c:v>
                </c:pt>
                <c:pt idx="4303">
                  <c:v>34255</c:v>
                </c:pt>
                <c:pt idx="4304">
                  <c:v>34256</c:v>
                </c:pt>
                <c:pt idx="4305">
                  <c:v>34257</c:v>
                </c:pt>
                <c:pt idx="4306">
                  <c:v>34258</c:v>
                </c:pt>
                <c:pt idx="4307">
                  <c:v>34259</c:v>
                </c:pt>
                <c:pt idx="4308">
                  <c:v>34260</c:v>
                </c:pt>
                <c:pt idx="4309">
                  <c:v>34261</c:v>
                </c:pt>
                <c:pt idx="4310">
                  <c:v>34262</c:v>
                </c:pt>
                <c:pt idx="4311">
                  <c:v>34263</c:v>
                </c:pt>
                <c:pt idx="4312">
                  <c:v>34264</c:v>
                </c:pt>
                <c:pt idx="4313">
                  <c:v>34265</c:v>
                </c:pt>
                <c:pt idx="4314">
                  <c:v>34266</c:v>
                </c:pt>
                <c:pt idx="4315">
                  <c:v>34267</c:v>
                </c:pt>
                <c:pt idx="4316">
                  <c:v>34268</c:v>
                </c:pt>
                <c:pt idx="4317">
                  <c:v>34269</c:v>
                </c:pt>
                <c:pt idx="4318">
                  <c:v>34270</c:v>
                </c:pt>
                <c:pt idx="4319">
                  <c:v>34271</c:v>
                </c:pt>
                <c:pt idx="4320">
                  <c:v>34272</c:v>
                </c:pt>
                <c:pt idx="4321">
                  <c:v>34273</c:v>
                </c:pt>
                <c:pt idx="4322">
                  <c:v>34274</c:v>
                </c:pt>
                <c:pt idx="4323">
                  <c:v>34275</c:v>
                </c:pt>
                <c:pt idx="4324">
                  <c:v>34276</c:v>
                </c:pt>
                <c:pt idx="4325">
                  <c:v>34277</c:v>
                </c:pt>
                <c:pt idx="4326">
                  <c:v>34278</c:v>
                </c:pt>
                <c:pt idx="4327">
                  <c:v>34279</c:v>
                </c:pt>
                <c:pt idx="4328">
                  <c:v>34280</c:v>
                </c:pt>
                <c:pt idx="4329">
                  <c:v>34281</c:v>
                </c:pt>
                <c:pt idx="4330">
                  <c:v>34282</c:v>
                </c:pt>
                <c:pt idx="4331">
                  <c:v>34283</c:v>
                </c:pt>
                <c:pt idx="4332">
                  <c:v>34284</c:v>
                </c:pt>
                <c:pt idx="4333">
                  <c:v>34285</c:v>
                </c:pt>
                <c:pt idx="4334">
                  <c:v>34286</c:v>
                </c:pt>
                <c:pt idx="4335">
                  <c:v>34287</c:v>
                </c:pt>
                <c:pt idx="4336">
                  <c:v>34288</c:v>
                </c:pt>
                <c:pt idx="4337">
                  <c:v>34289</c:v>
                </c:pt>
                <c:pt idx="4338">
                  <c:v>34290</c:v>
                </c:pt>
                <c:pt idx="4339">
                  <c:v>34291</c:v>
                </c:pt>
                <c:pt idx="4340">
                  <c:v>34292</c:v>
                </c:pt>
                <c:pt idx="4341">
                  <c:v>34293</c:v>
                </c:pt>
                <c:pt idx="4342">
                  <c:v>34294</c:v>
                </c:pt>
                <c:pt idx="4343">
                  <c:v>34295</c:v>
                </c:pt>
                <c:pt idx="4344">
                  <c:v>34296</c:v>
                </c:pt>
                <c:pt idx="4345">
                  <c:v>34297</c:v>
                </c:pt>
                <c:pt idx="4346">
                  <c:v>34298</c:v>
                </c:pt>
                <c:pt idx="4347">
                  <c:v>34299</c:v>
                </c:pt>
                <c:pt idx="4348">
                  <c:v>34300</c:v>
                </c:pt>
                <c:pt idx="4349">
                  <c:v>34301</c:v>
                </c:pt>
                <c:pt idx="4350">
                  <c:v>34302</c:v>
                </c:pt>
                <c:pt idx="4351">
                  <c:v>34303</c:v>
                </c:pt>
                <c:pt idx="4352">
                  <c:v>34304</c:v>
                </c:pt>
                <c:pt idx="4353">
                  <c:v>34305</c:v>
                </c:pt>
                <c:pt idx="4354">
                  <c:v>34306</c:v>
                </c:pt>
                <c:pt idx="4355">
                  <c:v>34307</c:v>
                </c:pt>
                <c:pt idx="4356">
                  <c:v>34308</c:v>
                </c:pt>
                <c:pt idx="4357">
                  <c:v>34309</c:v>
                </c:pt>
                <c:pt idx="4358">
                  <c:v>34310</c:v>
                </c:pt>
                <c:pt idx="4359">
                  <c:v>34311</c:v>
                </c:pt>
                <c:pt idx="4360">
                  <c:v>34312</c:v>
                </c:pt>
                <c:pt idx="4361">
                  <c:v>34313</c:v>
                </c:pt>
                <c:pt idx="4362">
                  <c:v>34314</c:v>
                </c:pt>
                <c:pt idx="4363">
                  <c:v>34315</c:v>
                </c:pt>
                <c:pt idx="4364">
                  <c:v>34316</c:v>
                </c:pt>
                <c:pt idx="4365">
                  <c:v>34317</c:v>
                </c:pt>
                <c:pt idx="4366">
                  <c:v>34318</c:v>
                </c:pt>
                <c:pt idx="4367">
                  <c:v>34319</c:v>
                </c:pt>
                <c:pt idx="4368">
                  <c:v>34320</c:v>
                </c:pt>
                <c:pt idx="4369">
                  <c:v>34321</c:v>
                </c:pt>
                <c:pt idx="4370">
                  <c:v>34322</c:v>
                </c:pt>
                <c:pt idx="4371">
                  <c:v>34323</c:v>
                </c:pt>
                <c:pt idx="4372">
                  <c:v>34324</c:v>
                </c:pt>
                <c:pt idx="4373">
                  <c:v>34325</c:v>
                </c:pt>
                <c:pt idx="4374">
                  <c:v>34326</c:v>
                </c:pt>
                <c:pt idx="4375">
                  <c:v>34327</c:v>
                </c:pt>
                <c:pt idx="4376">
                  <c:v>34328</c:v>
                </c:pt>
                <c:pt idx="4377">
                  <c:v>34329</c:v>
                </c:pt>
                <c:pt idx="4378">
                  <c:v>34330</c:v>
                </c:pt>
                <c:pt idx="4379">
                  <c:v>34331</c:v>
                </c:pt>
                <c:pt idx="4380">
                  <c:v>34332</c:v>
                </c:pt>
                <c:pt idx="4381">
                  <c:v>34333</c:v>
                </c:pt>
                <c:pt idx="4382">
                  <c:v>34334</c:v>
                </c:pt>
                <c:pt idx="4383">
                  <c:v>34335</c:v>
                </c:pt>
                <c:pt idx="4384">
                  <c:v>34336</c:v>
                </c:pt>
                <c:pt idx="4385">
                  <c:v>34337</c:v>
                </c:pt>
                <c:pt idx="4386">
                  <c:v>34338</c:v>
                </c:pt>
                <c:pt idx="4387">
                  <c:v>34339</c:v>
                </c:pt>
                <c:pt idx="4388">
                  <c:v>34340</c:v>
                </c:pt>
                <c:pt idx="4389">
                  <c:v>34341</c:v>
                </c:pt>
                <c:pt idx="4390">
                  <c:v>34342</c:v>
                </c:pt>
                <c:pt idx="4391">
                  <c:v>34343</c:v>
                </c:pt>
                <c:pt idx="4392">
                  <c:v>34344</c:v>
                </c:pt>
                <c:pt idx="4393">
                  <c:v>34345</c:v>
                </c:pt>
                <c:pt idx="4394">
                  <c:v>34346</c:v>
                </c:pt>
                <c:pt idx="4395">
                  <c:v>34347</c:v>
                </c:pt>
                <c:pt idx="4396">
                  <c:v>34348</c:v>
                </c:pt>
                <c:pt idx="4397">
                  <c:v>34349</c:v>
                </c:pt>
                <c:pt idx="4398">
                  <c:v>34350</c:v>
                </c:pt>
                <c:pt idx="4399">
                  <c:v>34351</c:v>
                </c:pt>
                <c:pt idx="4400">
                  <c:v>34352</c:v>
                </c:pt>
                <c:pt idx="4401">
                  <c:v>34353</c:v>
                </c:pt>
                <c:pt idx="4402">
                  <c:v>34354</c:v>
                </c:pt>
                <c:pt idx="4403">
                  <c:v>34355</c:v>
                </c:pt>
                <c:pt idx="4404">
                  <c:v>34356</c:v>
                </c:pt>
                <c:pt idx="4405">
                  <c:v>34357</c:v>
                </c:pt>
                <c:pt idx="4406">
                  <c:v>34358</c:v>
                </c:pt>
                <c:pt idx="4407">
                  <c:v>34359</c:v>
                </c:pt>
                <c:pt idx="4408">
                  <c:v>34360</c:v>
                </c:pt>
                <c:pt idx="4409">
                  <c:v>34361</c:v>
                </c:pt>
                <c:pt idx="4410">
                  <c:v>34362</c:v>
                </c:pt>
                <c:pt idx="4411">
                  <c:v>34363</c:v>
                </c:pt>
                <c:pt idx="4412">
                  <c:v>34364</c:v>
                </c:pt>
                <c:pt idx="4413">
                  <c:v>34365</c:v>
                </c:pt>
                <c:pt idx="4414">
                  <c:v>34366</c:v>
                </c:pt>
                <c:pt idx="4415">
                  <c:v>34367</c:v>
                </c:pt>
                <c:pt idx="4416">
                  <c:v>34368</c:v>
                </c:pt>
                <c:pt idx="4417">
                  <c:v>34369</c:v>
                </c:pt>
                <c:pt idx="4418">
                  <c:v>34370</c:v>
                </c:pt>
                <c:pt idx="4419">
                  <c:v>34371</c:v>
                </c:pt>
                <c:pt idx="4420">
                  <c:v>34372</c:v>
                </c:pt>
                <c:pt idx="4421">
                  <c:v>34373</c:v>
                </c:pt>
                <c:pt idx="4422">
                  <c:v>34374</c:v>
                </c:pt>
                <c:pt idx="4423">
                  <c:v>34375</c:v>
                </c:pt>
                <c:pt idx="4424">
                  <c:v>34376</c:v>
                </c:pt>
                <c:pt idx="4425">
                  <c:v>34377</c:v>
                </c:pt>
                <c:pt idx="4426">
                  <c:v>34378</c:v>
                </c:pt>
                <c:pt idx="4427">
                  <c:v>34379</c:v>
                </c:pt>
                <c:pt idx="4428">
                  <c:v>34380</c:v>
                </c:pt>
                <c:pt idx="4429">
                  <c:v>34381</c:v>
                </c:pt>
                <c:pt idx="4430">
                  <c:v>34382</c:v>
                </c:pt>
                <c:pt idx="4431">
                  <c:v>34383</c:v>
                </c:pt>
                <c:pt idx="4432">
                  <c:v>34384</c:v>
                </c:pt>
                <c:pt idx="4433">
                  <c:v>34385</c:v>
                </c:pt>
                <c:pt idx="4434">
                  <c:v>34386</c:v>
                </c:pt>
                <c:pt idx="4435">
                  <c:v>34387</c:v>
                </c:pt>
                <c:pt idx="4436">
                  <c:v>34388</c:v>
                </c:pt>
                <c:pt idx="4437">
                  <c:v>34389</c:v>
                </c:pt>
                <c:pt idx="4438">
                  <c:v>34390</c:v>
                </c:pt>
                <c:pt idx="4439">
                  <c:v>34391</c:v>
                </c:pt>
                <c:pt idx="4440">
                  <c:v>34392</c:v>
                </c:pt>
                <c:pt idx="4441">
                  <c:v>34393</c:v>
                </c:pt>
                <c:pt idx="4442">
                  <c:v>34394</c:v>
                </c:pt>
                <c:pt idx="4443">
                  <c:v>34395</c:v>
                </c:pt>
                <c:pt idx="4444">
                  <c:v>34396</c:v>
                </c:pt>
                <c:pt idx="4445">
                  <c:v>34397</c:v>
                </c:pt>
                <c:pt idx="4446">
                  <c:v>34398</c:v>
                </c:pt>
                <c:pt idx="4447">
                  <c:v>34399</c:v>
                </c:pt>
                <c:pt idx="4448">
                  <c:v>34400</c:v>
                </c:pt>
                <c:pt idx="4449">
                  <c:v>34401</c:v>
                </c:pt>
                <c:pt idx="4450">
                  <c:v>34402</c:v>
                </c:pt>
                <c:pt idx="4451">
                  <c:v>34403</c:v>
                </c:pt>
                <c:pt idx="4452">
                  <c:v>34404</c:v>
                </c:pt>
                <c:pt idx="4453">
                  <c:v>34405</c:v>
                </c:pt>
                <c:pt idx="4454">
                  <c:v>34406</c:v>
                </c:pt>
                <c:pt idx="4455">
                  <c:v>34407</c:v>
                </c:pt>
                <c:pt idx="4456">
                  <c:v>34408</c:v>
                </c:pt>
                <c:pt idx="4457">
                  <c:v>34409</c:v>
                </c:pt>
                <c:pt idx="4458">
                  <c:v>34410</c:v>
                </c:pt>
                <c:pt idx="4459">
                  <c:v>34411</c:v>
                </c:pt>
                <c:pt idx="4460">
                  <c:v>34412</c:v>
                </c:pt>
                <c:pt idx="4461">
                  <c:v>34413</c:v>
                </c:pt>
                <c:pt idx="4462">
                  <c:v>34414</c:v>
                </c:pt>
                <c:pt idx="4463">
                  <c:v>34415</c:v>
                </c:pt>
                <c:pt idx="4464">
                  <c:v>34416</c:v>
                </c:pt>
                <c:pt idx="4465">
                  <c:v>34417</c:v>
                </c:pt>
                <c:pt idx="4466">
                  <c:v>34418</c:v>
                </c:pt>
                <c:pt idx="4467">
                  <c:v>34419</c:v>
                </c:pt>
                <c:pt idx="4468">
                  <c:v>34420</c:v>
                </c:pt>
                <c:pt idx="4469">
                  <c:v>34421</c:v>
                </c:pt>
                <c:pt idx="4470">
                  <c:v>34422</c:v>
                </c:pt>
                <c:pt idx="4471">
                  <c:v>34423</c:v>
                </c:pt>
                <c:pt idx="4472">
                  <c:v>34424</c:v>
                </c:pt>
                <c:pt idx="4473">
                  <c:v>34425</c:v>
                </c:pt>
                <c:pt idx="4474">
                  <c:v>34426</c:v>
                </c:pt>
                <c:pt idx="4475">
                  <c:v>34427</c:v>
                </c:pt>
                <c:pt idx="4476">
                  <c:v>34428</c:v>
                </c:pt>
                <c:pt idx="4477">
                  <c:v>34429</c:v>
                </c:pt>
                <c:pt idx="4478">
                  <c:v>34430</c:v>
                </c:pt>
                <c:pt idx="4479">
                  <c:v>34431</c:v>
                </c:pt>
                <c:pt idx="4480">
                  <c:v>34432</c:v>
                </c:pt>
                <c:pt idx="4481">
                  <c:v>34433</c:v>
                </c:pt>
                <c:pt idx="4482">
                  <c:v>34434</c:v>
                </c:pt>
                <c:pt idx="4483">
                  <c:v>34435</c:v>
                </c:pt>
                <c:pt idx="4484">
                  <c:v>34436</c:v>
                </c:pt>
                <c:pt idx="4485">
                  <c:v>34437</c:v>
                </c:pt>
                <c:pt idx="4486">
                  <c:v>34438</c:v>
                </c:pt>
                <c:pt idx="4487">
                  <c:v>34439</c:v>
                </c:pt>
                <c:pt idx="4488">
                  <c:v>34440</c:v>
                </c:pt>
                <c:pt idx="4489">
                  <c:v>34441</c:v>
                </c:pt>
                <c:pt idx="4490">
                  <c:v>34442</c:v>
                </c:pt>
                <c:pt idx="4491">
                  <c:v>34443</c:v>
                </c:pt>
                <c:pt idx="4492">
                  <c:v>34444</c:v>
                </c:pt>
                <c:pt idx="4493">
                  <c:v>34445</c:v>
                </c:pt>
                <c:pt idx="4494">
                  <c:v>34446</c:v>
                </c:pt>
                <c:pt idx="4495">
                  <c:v>34447</c:v>
                </c:pt>
                <c:pt idx="4496">
                  <c:v>34448</c:v>
                </c:pt>
                <c:pt idx="4497">
                  <c:v>34449</c:v>
                </c:pt>
                <c:pt idx="4498">
                  <c:v>34450</c:v>
                </c:pt>
                <c:pt idx="4499">
                  <c:v>34451</c:v>
                </c:pt>
                <c:pt idx="4500">
                  <c:v>34452</c:v>
                </c:pt>
                <c:pt idx="4501">
                  <c:v>34453</c:v>
                </c:pt>
                <c:pt idx="4502">
                  <c:v>34454</c:v>
                </c:pt>
                <c:pt idx="4503">
                  <c:v>34455</c:v>
                </c:pt>
                <c:pt idx="4504">
                  <c:v>34456</c:v>
                </c:pt>
                <c:pt idx="4505">
                  <c:v>34457</c:v>
                </c:pt>
                <c:pt idx="4506">
                  <c:v>34458</c:v>
                </c:pt>
                <c:pt idx="4507">
                  <c:v>34459</c:v>
                </c:pt>
                <c:pt idx="4508">
                  <c:v>34460</c:v>
                </c:pt>
                <c:pt idx="4509">
                  <c:v>34461</c:v>
                </c:pt>
                <c:pt idx="4510">
                  <c:v>34462</c:v>
                </c:pt>
                <c:pt idx="4511">
                  <c:v>34463</c:v>
                </c:pt>
                <c:pt idx="4512">
                  <c:v>34464</c:v>
                </c:pt>
                <c:pt idx="4513">
                  <c:v>34465</c:v>
                </c:pt>
                <c:pt idx="4514">
                  <c:v>34466</c:v>
                </c:pt>
                <c:pt idx="4515">
                  <c:v>34467</c:v>
                </c:pt>
                <c:pt idx="4516">
                  <c:v>34468</c:v>
                </c:pt>
                <c:pt idx="4517">
                  <c:v>34469</c:v>
                </c:pt>
                <c:pt idx="4518">
                  <c:v>34470</c:v>
                </c:pt>
                <c:pt idx="4519">
                  <c:v>34471</c:v>
                </c:pt>
                <c:pt idx="4520">
                  <c:v>34472</c:v>
                </c:pt>
                <c:pt idx="4521">
                  <c:v>34473</c:v>
                </c:pt>
                <c:pt idx="4522">
                  <c:v>34474</c:v>
                </c:pt>
                <c:pt idx="4523">
                  <c:v>34475</c:v>
                </c:pt>
                <c:pt idx="4524">
                  <c:v>34476</c:v>
                </c:pt>
                <c:pt idx="4525">
                  <c:v>34477</c:v>
                </c:pt>
                <c:pt idx="4526">
                  <c:v>34478</c:v>
                </c:pt>
                <c:pt idx="4527">
                  <c:v>34479</c:v>
                </c:pt>
                <c:pt idx="4528">
                  <c:v>34480</c:v>
                </c:pt>
                <c:pt idx="4529">
                  <c:v>34481</c:v>
                </c:pt>
                <c:pt idx="4530">
                  <c:v>34482</c:v>
                </c:pt>
                <c:pt idx="4531">
                  <c:v>34483</c:v>
                </c:pt>
                <c:pt idx="4532">
                  <c:v>34484</c:v>
                </c:pt>
                <c:pt idx="4533">
                  <c:v>34485</c:v>
                </c:pt>
                <c:pt idx="4534">
                  <c:v>34486</c:v>
                </c:pt>
                <c:pt idx="4535">
                  <c:v>34487</c:v>
                </c:pt>
                <c:pt idx="4536">
                  <c:v>34488</c:v>
                </c:pt>
                <c:pt idx="4537">
                  <c:v>34489</c:v>
                </c:pt>
                <c:pt idx="4538">
                  <c:v>34490</c:v>
                </c:pt>
                <c:pt idx="4539">
                  <c:v>34491</c:v>
                </c:pt>
                <c:pt idx="4540">
                  <c:v>34492</c:v>
                </c:pt>
                <c:pt idx="4541">
                  <c:v>34493</c:v>
                </c:pt>
                <c:pt idx="4542">
                  <c:v>34494</c:v>
                </c:pt>
                <c:pt idx="4543">
                  <c:v>34495</c:v>
                </c:pt>
                <c:pt idx="4544">
                  <c:v>34496</c:v>
                </c:pt>
                <c:pt idx="4545">
                  <c:v>34497</c:v>
                </c:pt>
                <c:pt idx="4546">
                  <c:v>34498</c:v>
                </c:pt>
                <c:pt idx="4547">
                  <c:v>34499</c:v>
                </c:pt>
                <c:pt idx="4548">
                  <c:v>34500</c:v>
                </c:pt>
                <c:pt idx="4549">
                  <c:v>34501</c:v>
                </c:pt>
                <c:pt idx="4550">
                  <c:v>34502</c:v>
                </c:pt>
                <c:pt idx="4551">
                  <c:v>34503</c:v>
                </c:pt>
                <c:pt idx="4552">
                  <c:v>34504</c:v>
                </c:pt>
                <c:pt idx="4553">
                  <c:v>34505</c:v>
                </c:pt>
                <c:pt idx="4554">
                  <c:v>34506</c:v>
                </c:pt>
                <c:pt idx="4555">
                  <c:v>34507</c:v>
                </c:pt>
                <c:pt idx="4556">
                  <c:v>34508</c:v>
                </c:pt>
                <c:pt idx="4557">
                  <c:v>34509</c:v>
                </c:pt>
                <c:pt idx="4558">
                  <c:v>34510</c:v>
                </c:pt>
                <c:pt idx="4559">
                  <c:v>34511</c:v>
                </c:pt>
                <c:pt idx="4560">
                  <c:v>34512</c:v>
                </c:pt>
                <c:pt idx="4561">
                  <c:v>34513</c:v>
                </c:pt>
                <c:pt idx="4562">
                  <c:v>34514</c:v>
                </c:pt>
                <c:pt idx="4563">
                  <c:v>34515</c:v>
                </c:pt>
                <c:pt idx="4564">
                  <c:v>34516</c:v>
                </c:pt>
                <c:pt idx="4565">
                  <c:v>34517</c:v>
                </c:pt>
                <c:pt idx="4566">
                  <c:v>34518</c:v>
                </c:pt>
                <c:pt idx="4567">
                  <c:v>34519</c:v>
                </c:pt>
                <c:pt idx="4568">
                  <c:v>34520</c:v>
                </c:pt>
                <c:pt idx="4569">
                  <c:v>34521</c:v>
                </c:pt>
                <c:pt idx="4570">
                  <c:v>34522</c:v>
                </c:pt>
                <c:pt idx="4571">
                  <c:v>34523</c:v>
                </c:pt>
                <c:pt idx="4572">
                  <c:v>34524</c:v>
                </c:pt>
                <c:pt idx="4573">
                  <c:v>34525</c:v>
                </c:pt>
                <c:pt idx="4574">
                  <c:v>34526</c:v>
                </c:pt>
                <c:pt idx="4575">
                  <c:v>34527</c:v>
                </c:pt>
                <c:pt idx="4576">
                  <c:v>34528</c:v>
                </c:pt>
                <c:pt idx="4577">
                  <c:v>34529</c:v>
                </c:pt>
                <c:pt idx="4578">
                  <c:v>34530</c:v>
                </c:pt>
                <c:pt idx="4579">
                  <c:v>34531</c:v>
                </c:pt>
                <c:pt idx="4580">
                  <c:v>34532</c:v>
                </c:pt>
                <c:pt idx="4581">
                  <c:v>34533</c:v>
                </c:pt>
                <c:pt idx="4582">
                  <c:v>34534</c:v>
                </c:pt>
                <c:pt idx="4583">
                  <c:v>34535</c:v>
                </c:pt>
                <c:pt idx="4584">
                  <c:v>34536</c:v>
                </c:pt>
                <c:pt idx="4585">
                  <c:v>34537</c:v>
                </c:pt>
                <c:pt idx="4586">
                  <c:v>34538</c:v>
                </c:pt>
                <c:pt idx="4587">
                  <c:v>34539</c:v>
                </c:pt>
                <c:pt idx="4588">
                  <c:v>34540</c:v>
                </c:pt>
                <c:pt idx="4589">
                  <c:v>34541</c:v>
                </c:pt>
                <c:pt idx="4590">
                  <c:v>34542</c:v>
                </c:pt>
                <c:pt idx="4591">
                  <c:v>34543</c:v>
                </c:pt>
                <c:pt idx="4592">
                  <c:v>34544</c:v>
                </c:pt>
                <c:pt idx="4593">
                  <c:v>34545</c:v>
                </c:pt>
                <c:pt idx="4594">
                  <c:v>34546</c:v>
                </c:pt>
                <c:pt idx="4595">
                  <c:v>34547</c:v>
                </c:pt>
                <c:pt idx="4596">
                  <c:v>34548</c:v>
                </c:pt>
                <c:pt idx="4597">
                  <c:v>34549</c:v>
                </c:pt>
                <c:pt idx="4598">
                  <c:v>34550</c:v>
                </c:pt>
                <c:pt idx="4599">
                  <c:v>34551</c:v>
                </c:pt>
                <c:pt idx="4600">
                  <c:v>34552</c:v>
                </c:pt>
                <c:pt idx="4601">
                  <c:v>34553</c:v>
                </c:pt>
                <c:pt idx="4602">
                  <c:v>34554</c:v>
                </c:pt>
                <c:pt idx="4603">
                  <c:v>34555</c:v>
                </c:pt>
                <c:pt idx="4604">
                  <c:v>34556</c:v>
                </c:pt>
                <c:pt idx="4605">
                  <c:v>34557</c:v>
                </c:pt>
                <c:pt idx="4606">
                  <c:v>34558</c:v>
                </c:pt>
                <c:pt idx="4607">
                  <c:v>34559</c:v>
                </c:pt>
                <c:pt idx="4608">
                  <c:v>34560</c:v>
                </c:pt>
                <c:pt idx="4609">
                  <c:v>34561</c:v>
                </c:pt>
                <c:pt idx="4610">
                  <c:v>34562</c:v>
                </c:pt>
                <c:pt idx="4611">
                  <c:v>34563</c:v>
                </c:pt>
                <c:pt idx="4612">
                  <c:v>34564</c:v>
                </c:pt>
                <c:pt idx="4613">
                  <c:v>34565</c:v>
                </c:pt>
                <c:pt idx="4614">
                  <c:v>34566</c:v>
                </c:pt>
                <c:pt idx="4615">
                  <c:v>34567</c:v>
                </c:pt>
                <c:pt idx="4616">
                  <c:v>34568</c:v>
                </c:pt>
                <c:pt idx="4617">
                  <c:v>34569</c:v>
                </c:pt>
                <c:pt idx="4618">
                  <c:v>34570</c:v>
                </c:pt>
                <c:pt idx="4619">
                  <c:v>34571</c:v>
                </c:pt>
                <c:pt idx="4620">
                  <c:v>34572</c:v>
                </c:pt>
                <c:pt idx="4621">
                  <c:v>34573</c:v>
                </c:pt>
                <c:pt idx="4622">
                  <c:v>34574</c:v>
                </c:pt>
                <c:pt idx="4623">
                  <c:v>34575</c:v>
                </c:pt>
                <c:pt idx="4624">
                  <c:v>34576</c:v>
                </c:pt>
                <c:pt idx="4625">
                  <c:v>34577</c:v>
                </c:pt>
                <c:pt idx="4626">
                  <c:v>34578</c:v>
                </c:pt>
                <c:pt idx="4627">
                  <c:v>34579</c:v>
                </c:pt>
                <c:pt idx="4628">
                  <c:v>34580</c:v>
                </c:pt>
                <c:pt idx="4629">
                  <c:v>34581</c:v>
                </c:pt>
                <c:pt idx="4630">
                  <c:v>34582</c:v>
                </c:pt>
                <c:pt idx="4631">
                  <c:v>34583</c:v>
                </c:pt>
                <c:pt idx="4632">
                  <c:v>34584</c:v>
                </c:pt>
                <c:pt idx="4633">
                  <c:v>34585</c:v>
                </c:pt>
                <c:pt idx="4634">
                  <c:v>34586</c:v>
                </c:pt>
                <c:pt idx="4635">
                  <c:v>34587</c:v>
                </c:pt>
                <c:pt idx="4636">
                  <c:v>34588</c:v>
                </c:pt>
                <c:pt idx="4637">
                  <c:v>34589</c:v>
                </c:pt>
                <c:pt idx="4638">
                  <c:v>34590</c:v>
                </c:pt>
                <c:pt idx="4639">
                  <c:v>34591</c:v>
                </c:pt>
                <c:pt idx="4640">
                  <c:v>34592</c:v>
                </c:pt>
                <c:pt idx="4641">
                  <c:v>34593</c:v>
                </c:pt>
                <c:pt idx="4642">
                  <c:v>34594</c:v>
                </c:pt>
                <c:pt idx="4643">
                  <c:v>34595</c:v>
                </c:pt>
                <c:pt idx="4644">
                  <c:v>34596</c:v>
                </c:pt>
                <c:pt idx="4645">
                  <c:v>34597</c:v>
                </c:pt>
                <c:pt idx="4646">
                  <c:v>34598</c:v>
                </c:pt>
                <c:pt idx="4647">
                  <c:v>34599</c:v>
                </c:pt>
                <c:pt idx="4648">
                  <c:v>34600</c:v>
                </c:pt>
                <c:pt idx="4649">
                  <c:v>34601</c:v>
                </c:pt>
                <c:pt idx="4650">
                  <c:v>34602</c:v>
                </c:pt>
                <c:pt idx="4651">
                  <c:v>34603</c:v>
                </c:pt>
                <c:pt idx="4652">
                  <c:v>34604</c:v>
                </c:pt>
                <c:pt idx="4653">
                  <c:v>34605</c:v>
                </c:pt>
                <c:pt idx="4654">
                  <c:v>34606</c:v>
                </c:pt>
                <c:pt idx="4655">
                  <c:v>34607</c:v>
                </c:pt>
                <c:pt idx="4656">
                  <c:v>34608</c:v>
                </c:pt>
                <c:pt idx="4657">
                  <c:v>34609</c:v>
                </c:pt>
                <c:pt idx="4658">
                  <c:v>34610</c:v>
                </c:pt>
                <c:pt idx="4659">
                  <c:v>34611</c:v>
                </c:pt>
                <c:pt idx="4660">
                  <c:v>34612</c:v>
                </c:pt>
                <c:pt idx="4661">
                  <c:v>34613</c:v>
                </c:pt>
                <c:pt idx="4662">
                  <c:v>34614</c:v>
                </c:pt>
                <c:pt idx="4663">
                  <c:v>34615</c:v>
                </c:pt>
                <c:pt idx="4664">
                  <c:v>34616</c:v>
                </c:pt>
                <c:pt idx="4665">
                  <c:v>34617</c:v>
                </c:pt>
                <c:pt idx="4666">
                  <c:v>34618</c:v>
                </c:pt>
                <c:pt idx="4667">
                  <c:v>34619</c:v>
                </c:pt>
                <c:pt idx="4668">
                  <c:v>34620</c:v>
                </c:pt>
                <c:pt idx="4669">
                  <c:v>34621</c:v>
                </c:pt>
                <c:pt idx="4670">
                  <c:v>34622</c:v>
                </c:pt>
                <c:pt idx="4671">
                  <c:v>34623</c:v>
                </c:pt>
                <c:pt idx="4672">
                  <c:v>34624</c:v>
                </c:pt>
                <c:pt idx="4673">
                  <c:v>34625</c:v>
                </c:pt>
                <c:pt idx="4674">
                  <c:v>34626</c:v>
                </c:pt>
                <c:pt idx="4675">
                  <c:v>34627</c:v>
                </c:pt>
                <c:pt idx="4676">
                  <c:v>34628</c:v>
                </c:pt>
                <c:pt idx="4677">
                  <c:v>34629</c:v>
                </c:pt>
                <c:pt idx="4678">
                  <c:v>34630</c:v>
                </c:pt>
                <c:pt idx="4679">
                  <c:v>34631</c:v>
                </c:pt>
                <c:pt idx="4680">
                  <c:v>34632</c:v>
                </c:pt>
                <c:pt idx="4681">
                  <c:v>34633</c:v>
                </c:pt>
                <c:pt idx="4682">
                  <c:v>34634</c:v>
                </c:pt>
                <c:pt idx="4683">
                  <c:v>34635</c:v>
                </c:pt>
                <c:pt idx="4684">
                  <c:v>34636</c:v>
                </c:pt>
                <c:pt idx="4685">
                  <c:v>34637</c:v>
                </c:pt>
                <c:pt idx="4686">
                  <c:v>34638</c:v>
                </c:pt>
                <c:pt idx="4687">
                  <c:v>34639</c:v>
                </c:pt>
                <c:pt idx="4688">
                  <c:v>34640</c:v>
                </c:pt>
                <c:pt idx="4689">
                  <c:v>34641</c:v>
                </c:pt>
                <c:pt idx="4690">
                  <c:v>34642</c:v>
                </c:pt>
                <c:pt idx="4691">
                  <c:v>34643</c:v>
                </c:pt>
                <c:pt idx="4692">
                  <c:v>34644</c:v>
                </c:pt>
                <c:pt idx="4693">
                  <c:v>34645</c:v>
                </c:pt>
                <c:pt idx="4694">
                  <c:v>34646</c:v>
                </c:pt>
                <c:pt idx="4695">
                  <c:v>34647</c:v>
                </c:pt>
                <c:pt idx="4696">
                  <c:v>34648</c:v>
                </c:pt>
                <c:pt idx="4697">
                  <c:v>34649</c:v>
                </c:pt>
                <c:pt idx="4698">
                  <c:v>34650</c:v>
                </c:pt>
                <c:pt idx="4699">
                  <c:v>34651</c:v>
                </c:pt>
                <c:pt idx="4700">
                  <c:v>34652</c:v>
                </c:pt>
                <c:pt idx="4701">
                  <c:v>34653</c:v>
                </c:pt>
                <c:pt idx="4702">
                  <c:v>34654</c:v>
                </c:pt>
                <c:pt idx="4703">
                  <c:v>34655</c:v>
                </c:pt>
                <c:pt idx="4704">
                  <c:v>34656</c:v>
                </c:pt>
                <c:pt idx="4705">
                  <c:v>34657</c:v>
                </c:pt>
                <c:pt idx="4706">
                  <c:v>34658</c:v>
                </c:pt>
                <c:pt idx="4707">
                  <c:v>34659</c:v>
                </c:pt>
                <c:pt idx="4708">
                  <c:v>34660</c:v>
                </c:pt>
                <c:pt idx="4709">
                  <c:v>34661</c:v>
                </c:pt>
                <c:pt idx="4710">
                  <c:v>34662</c:v>
                </c:pt>
                <c:pt idx="4711">
                  <c:v>34663</c:v>
                </c:pt>
                <c:pt idx="4712">
                  <c:v>34664</c:v>
                </c:pt>
                <c:pt idx="4713">
                  <c:v>34665</c:v>
                </c:pt>
                <c:pt idx="4714">
                  <c:v>34666</c:v>
                </c:pt>
                <c:pt idx="4715">
                  <c:v>34667</c:v>
                </c:pt>
                <c:pt idx="4716">
                  <c:v>34668</c:v>
                </c:pt>
                <c:pt idx="4717">
                  <c:v>34669</c:v>
                </c:pt>
                <c:pt idx="4718">
                  <c:v>34670</c:v>
                </c:pt>
                <c:pt idx="4719">
                  <c:v>34671</c:v>
                </c:pt>
                <c:pt idx="4720">
                  <c:v>34672</c:v>
                </c:pt>
                <c:pt idx="4721">
                  <c:v>34673</c:v>
                </c:pt>
                <c:pt idx="4722">
                  <c:v>34674</c:v>
                </c:pt>
                <c:pt idx="4723">
                  <c:v>34675</c:v>
                </c:pt>
                <c:pt idx="4724">
                  <c:v>34676</c:v>
                </c:pt>
                <c:pt idx="4725">
                  <c:v>34677</c:v>
                </c:pt>
                <c:pt idx="4726">
                  <c:v>34678</c:v>
                </c:pt>
                <c:pt idx="4727">
                  <c:v>34679</c:v>
                </c:pt>
                <c:pt idx="4728">
                  <c:v>34680</c:v>
                </c:pt>
                <c:pt idx="4729">
                  <c:v>34681</c:v>
                </c:pt>
                <c:pt idx="4730">
                  <c:v>34682</c:v>
                </c:pt>
                <c:pt idx="4731">
                  <c:v>34683</c:v>
                </c:pt>
                <c:pt idx="4732">
                  <c:v>34684</c:v>
                </c:pt>
                <c:pt idx="4733">
                  <c:v>34685</c:v>
                </c:pt>
                <c:pt idx="4734">
                  <c:v>34686</c:v>
                </c:pt>
                <c:pt idx="4735">
                  <c:v>34687</c:v>
                </c:pt>
                <c:pt idx="4736">
                  <c:v>34688</c:v>
                </c:pt>
                <c:pt idx="4737">
                  <c:v>34689</c:v>
                </c:pt>
                <c:pt idx="4738">
                  <c:v>34690</c:v>
                </c:pt>
                <c:pt idx="4739">
                  <c:v>34691</c:v>
                </c:pt>
                <c:pt idx="4740">
                  <c:v>34692</c:v>
                </c:pt>
                <c:pt idx="4741">
                  <c:v>34693</c:v>
                </c:pt>
                <c:pt idx="4742">
                  <c:v>34694</c:v>
                </c:pt>
                <c:pt idx="4743">
                  <c:v>34695</c:v>
                </c:pt>
                <c:pt idx="4744">
                  <c:v>34696</c:v>
                </c:pt>
                <c:pt idx="4745">
                  <c:v>34697</c:v>
                </c:pt>
                <c:pt idx="4746">
                  <c:v>34698</c:v>
                </c:pt>
                <c:pt idx="4747">
                  <c:v>34699</c:v>
                </c:pt>
                <c:pt idx="4748">
                  <c:v>34700</c:v>
                </c:pt>
                <c:pt idx="4749">
                  <c:v>34701</c:v>
                </c:pt>
                <c:pt idx="4750">
                  <c:v>34702</c:v>
                </c:pt>
                <c:pt idx="4751">
                  <c:v>34703</c:v>
                </c:pt>
                <c:pt idx="4752">
                  <c:v>34704</c:v>
                </c:pt>
                <c:pt idx="4753">
                  <c:v>34705</c:v>
                </c:pt>
                <c:pt idx="4754">
                  <c:v>34706</c:v>
                </c:pt>
                <c:pt idx="4755">
                  <c:v>34707</c:v>
                </c:pt>
                <c:pt idx="4756">
                  <c:v>34708</c:v>
                </c:pt>
                <c:pt idx="4757">
                  <c:v>34709</c:v>
                </c:pt>
                <c:pt idx="4758">
                  <c:v>34710</c:v>
                </c:pt>
                <c:pt idx="4759">
                  <c:v>34711</c:v>
                </c:pt>
                <c:pt idx="4760">
                  <c:v>34712</c:v>
                </c:pt>
                <c:pt idx="4761">
                  <c:v>34713</c:v>
                </c:pt>
                <c:pt idx="4762">
                  <c:v>34714</c:v>
                </c:pt>
                <c:pt idx="4763">
                  <c:v>34715</c:v>
                </c:pt>
                <c:pt idx="4764">
                  <c:v>34716</c:v>
                </c:pt>
                <c:pt idx="4765">
                  <c:v>34717</c:v>
                </c:pt>
                <c:pt idx="4766">
                  <c:v>34718</c:v>
                </c:pt>
                <c:pt idx="4767">
                  <c:v>34719</c:v>
                </c:pt>
                <c:pt idx="4768">
                  <c:v>34720</c:v>
                </c:pt>
                <c:pt idx="4769">
                  <c:v>34721</c:v>
                </c:pt>
                <c:pt idx="4770">
                  <c:v>34722</c:v>
                </c:pt>
                <c:pt idx="4771">
                  <c:v>34723</c:v>
                </c:pt>
                <c:pt idx="4772">
                  <c:v>34724</c:v>
                </c:pt>
                <c:pt idx="4773">
                  <c:v>34725</c:v>
                </c:pt>
                <c:pt idx="4774">
                  <c:v>34726</c:v>
                </c:pt>
                <c:pt idx="4775">
                  <c:v>34727</c:v>
                </c:pt>
                <c:pt idx="4776">
                  <c:v>34728</c:v>
                </c:pt>
                <c:pt idx="4777">
                  <c:v>34729</c:v>
                </c:pt>
                <c:pt idx="4778">
                  <c:v>34730</c:v>
                </c:pt>
                <c:pt idx="4779">
                  <c:v>34731</c:v>
                </c:pt>
                <c:pt idx="4780">
                  <c:v>34732</c:v>
                </c:pt>
                <c:pt idx="4781">
                  <c:v>34733</c:v>
                </c:pt>
                <c:pt idx="4782">
                  <c:v>34734</c:v>
                </c:pt>
                <c:pt idx="4783">
                  <c:v>34735</c:v>
                </c:pt>
                <c:pt idx="4784">
                  <c:v>34736</c:v>
                </c:pt>
                <c:pt idx="4785">
                  <c:v>34737</c:v>
                </c:pt>
                <c:pt idx="4786">
                  <c:v>34738</c:v>
                </c:pt>
                <c:pt idx="4787">
                  <c:v>34739</c:v>
                </c:pt>
                <c:pt idx="4788">
                  <c:v>34740</c:v>
                </c:pt>
                <c:pt idx="4789">
                  <c:v>34741</c:v>
                </c:pt>
                <c:pt idx="4790">
                  <c:v>34742</c:v>
                </c:pt>
                <c:pt idx="4791">
                  <c:v>34743</c:v>
                </c:pt>
                <c:pt idx="4792">
                  <c:v>34744</c:v>
                </c:pt>
                <c:pt idx="4793">
                  <c:v>34745</c:v>
                </c:pt>
                <c:pt idx="4794">
                  <c:v>34746</c:v>
                </c:pt>
                <c:pt idx="4795">
                  <c:v>34747</c:v>
                </c:pt>
                <c:pt idx="4796">
                  <c:v>34748</c:v>
                </c:pt>
                <c:pt idx="4797">
                  <c:v>34749</c:v>
                </c:pt>
                <c:pt idx="4798">
                  <c:v>34750</c:v>
                </c:pt>
                <c:pt idx="4799">
                  <c:v>34751</c:v>
                </c:pt>
                <c:pt idx="4800">
                  <c:v>34752</c:v>
                </c:pt>
                <c:pt idx="4801">
                  <c:v>34753</c:v>
                </c:pt>
                <c:pt idx="4802">
                  <c:v>34754</c:v>
                </c:pt>
                <c:pt idx="4803">
                  <c:v>34755</c:v>
                </c:pt>
                <c:pt idx="4804">
                  <c:v>34756</c:v>
                </c:pt>
                <c:pt idx="4805">
                  <c:v>34757</c:v>
                </c:pt>
                <c:pt idx="4806">
                  <c:v>34758</c:v>
                </c:pt>
                <c:pt idx="4807">
                  <c:v>34759</c:v>
                </c:pt>
                <c:pt idx="4808">
                  <c:v>34760</c:v>
                </c:pt>
                <c:pt idx="4809">
                  <c:v>34761</c:v>
                </c:pt>
                <c:pt idx="4810">
                  <c:v>34762</c:v>
                </c:pt>
                <c:pt idx="4811">
                  <c:v>34763</c:v>
                </c:pt>
                <c:pt idx="4812">
                  <c:v>34764</c:v>
                </c:pt>
                <c:pt idx="4813">
                  <c:v>34765</c:v>
                </c:pt>
                <c:pt idx="4814">
                  <c:v>34766</c:v>
                </c:pt>
                <c:pt idx="4815">
                  <c:v>34767</c:v>
                </c:pt>
                <c:pt idx="4816">
                  <c:v>34768</c:v>
                </c:pt>
                <c:pt idx="4817">
                  <c:v>34769</c:v>
                </c:pt>
                <c:pt idx="4818">
                  <c:v>34770</c:v>
                </c:pt>
                <c:pt idx="4819">
                  <c:v>34771</c:v>
                </c:pt>
                <c:pt idx="4820">
                  <c:v>34772</c:v>
                </c:pt>
                <c:pt idx="4821">
                  <c:v>34773</c:v>
                </c:pt>
                <c:pt idx="4822">
                  <c:v>34774</c:v>
                </c:pt>
                <c:pt idx="4823">
                  <c:v>34775</c:v>
                </c:pt>
                <c:pt idx="4824">
                  <c:v>34776</c:v>
                </c:pt>
                <c:pt idx="4825">
                  <c:v>34777</c:v>
                </c:pt>
                <c:pt idx="4826">
                  <c:v>34778</c:v>
                </c:pt>
                <c:pt idx="4827">
                  <c:v>34779</c:v>
                </c:pt>
                <c:pt idx="4828">
                  <c:v>34780</c:v>
                </c:pt>
                <c:pt idx="4829">
                  <c:v>34781</c:v>
                </c:pt>
                <c:pt idx="4830">
                  <c:v>34782</c:v>
                </c:pt>
                <c:pt idx="4831">
                  <c:v>34783</c:v>
                </c:pt>
                <c:pt idx="4832">
                  <c:v>34784</c:v>
                </c:pt>
                <c:pt idx="4833">
                  <c:v>34785</c:v>
                </c:pt>
                <c:pt idx="4834">
                  <c:v>34786</c:v>
                </c:pt>
                <c:pt idx="4835">
                  <c:v>34787</c:v>
                </c:pt>
                <c:pt idx="4836">
                  <c:v>34788</c:v>
                </c:pt>
                <c:pt idx="4837">
                  <c:v>34789</c:v>
                </c:pt>
                <c:pt idx="4838">
                  <c:v>34790</c:v>
                </c:pt>
                <c:pt idx="4839">
                  <c:v>34791</c:v>
                </c:pt>
                <c:pt idx="4840">
                  <c:v>34792</c:v>
                </c:pt>
                <c:pt idx="4841">
                  <c:v>34793</c:v>
                </c:pt>
                <c:pt idx="4842">
                  <c:v>34794</c:v>
                </c:pt>
                <c:pt idx="4843">
                  <c:v>34795</c:v>
                </c:pt>
                <c:pt idx="4844">
                  <c:v>34796</c:v>
                </c:pt>
                <c:pt idx="4845">
                  <c:v>34797</c:v>
                </c:pt>
                <c:pt idx="4846">
                  <c:v>34798</c:v>
                </c:pt>
                <c:pt idx="4847">
                  <c:v>34799</c:v>
                </c:pt>
                <c:pt idx="4848">
                  <c:v>34800</c:v>
                </c:pt>
                <c:pt idx="4849">
                  <c:v>34801</c:v>
                </c:pt>
                <c:pt idx="4850">
                  <c:v>34802</c:v>
                </c:pt>
                <c:pt idx="4851">
                  <c:v>34803</c:v>
                </c:pt>
                <c:pt idx="4852">
                  <c:v>34804</c:v>
                </c:pt>
                <c:pt idx="4853">
                  <c:v>34805</c:v>
                </c:pt>
                <c:pt idx="4854">
                  <c:v>34806</c:v>
                </c:pt>
                <c:pt idx="4855">
                  <c:v>34807</c:v>
                </c:pt>
                <c:pt idx="4856">
                  <c:v>34808</c:v>
                </c:pt>
                <c:pt idx="4857">
                  <c:v>34809</c:v>
                </c:pt>
                <c:pt idx="4858">
                  <c:v>34810</c:v>
                </c:pt>
                <c:pt idx="4859">
                  <c:v>34811</c:v>
                </c:pt>
                <c:pt idx="4860">
                  <c:v>34812</c:v>
                </c:pt>
                <c:pt idx="4861">
                  <c:v>34813</c:v>
                </c:pt>
                <c:pt idx="4862">
                  <c:v>34814</c:v>
                </c:pt>
                <c:pt idx="4863">
                  <c:v>34815</c:v>
                </c:pt>
                <c:pt idx="4864">
                  <c:v>34816</c:v>
                </c:pt>
                <c:pt idx="4865">
                  <c:v>34817</c:v>
                </c:pt>
                <c:pt idx="4866">
                  <c:v>34818</c:v>
                </c:pt>
                <c:pt idx="4867">
                  <c:v>34819</c:v>
                </c:pt>
                <c:pt idx="4868">
                  <c:v>34820</c:v>
                </c:pt>
                <c:pt idx="4869">
                  <c:v>34821</c:v>
                </c:pt>
                <c:pt idx="4870">
                  <c:v>34822</c:v>
                </c:pt>
                <c:pt idx="4871">
                  <c:v>34823</c:v>
                </c:pt>
                <c:pt idx="4872">
                  <c:v>34824</c:v>
                </c:pt>
                <c:pt idx="4873">
                  <c:v>34825</c:v>
                </c:pt>
                <c:pt idx="4874">
                  <c:v>34826</c:v>
                </c:pt>
                <c:pt idx="4875">
                  <c:v>34827</c:v>
                </c:pt>
                <c:pt idx="4876">
                  <c:v>34828</c:v>
                </c:pt>
                <c:pt idx="4877">
                  <c:v>34829</c:v>
                </c:pt>
                <c:pt idx="4878">
                  <c:v>34830</c:v>
                </c:pt>
                <c:pt idx="4879">
                  <c:v>34831</c:v>
                </c:pt>
                <c:pt idx="4880">
                  <c:v>34832</c:v>
                </c:pt>
                <c:pt idx="4881">
                  <c:v>34833</c:v>
                </c:pt>
                <c:pt idx="4882">
                  <c:v>34834</c:v>
                </c:pt>
                <c:pt idx="4883">
                  <c:v>34835</c:v>
                </c:pt>
                <c:pt idx="4884">
                  <c:v>34836</c:v>
                </c:pt>
                <c:pt idx="4885">
                  <c:v>34837</c:v>
                </c:pt>
                <c:pt idx="4886">
                  <c:v>34838</c:v>
                </c:pt>
                <c:pt idx="4887">
                  <c:v>34839</c:v>
                </c:pt>
                <c:pt idx="4888">
                  <c:v>34840</c:v>
                </c:pt>
                <c:pt idx="4889">
                  <c:v>34841</c:v>
                </c:pt>
                <c:pt idx="4890">
                  <c:v>34842</c:v>
                </c:pt>
                <c:pt idx="4891">
                  <c:v>34843</c:v>
                </c:pt>
                <c:pt idx="4892">
                  <c:v>34844</c:v>
                </c:pt>
                <c:pt idx="4893">
                  <c:v>34845</c:v>
                </c:pt>
                <c:pt idx="4894">
                  <c:v>34846</c:v>
                </c:pt>
                <c:pt idx="4895">
                  <c:v>34847</c:v>
                </c:pt>
                <c:pt idx="4896">
                  <c:v>34848</c:v>
                </c:pt>
                <c:pt idx="4897">
                  <c:v>34849</c:v>
                </c:pt>
                <c:pt idx="4898">
                  <c:v>34850</c:v>
                </c:pt>
                <c:pt idx="4899">
                  <c:v>34851</c:v>
                </c:pt>
                <c:pt idx="4900">
                  <c:v>34852</c:v>
                </c:pt>
                <c:pt idx="4901">
                  <c:v>34853</c:v>
                </c:pt>
                <c:pt idx="4902">
                  <c:v>34854</c:v>
                </c:pt>
                <c:pt idx="4903">
                  <c:v>34855</c:v>
                </c:pt>
                <c:pt idx="4904">
                  <c:v>34856</c:v>
                </c:pt>
                <c:pt idx="4905">
                  <c:v>34857</c:v>
                </c:pt>
                <c:pt idx="4906">
                  <c:v>34858</c:v>
                </c:pt>
                <c:pt idx="4907">
                  <c:v>34859</c:v>
                </c:pt>
                <c:pt idx="4908">
                  <c:v>34860</c:v>
                </c:pt>
                <c:pt idx="4909">
                  <c:v>34861</c:v>
                </c:pt>
                <c:pt idx="4910">
                  <c:v>34862</c:v>
                </c:pt>
                <c:pt idx="4911">
                  <c:v>34863</c:v>
                </c:pt>
                <c:pt idx="4912">
                  <c:v>34864</c:v>
                </c:pt>
                <c:pt idx="4913">
                  <c:v>34865</c:v>
                </c:pt>
                <c:pt idx="4914">
                  <c:v>34866</c:v>
                </c:pt>
                <c:pt idx="4915">
                  <c:v>34867</c:v>
                </c:pt>
                <c:pt idx="4916">
                  <c:v>34868</c:v>
                </c:pt>
                <c:pt idx="4917">
                  <c:v>34869</c:v>
                </c:pt>
                <c:pt idx="4918">
                  <c:v>34870</c:v>
                </c:pt>
                <c:pt idx="4919">
                  <c:v>34871</c:v>
                </c:pt>
                <c:pt idx="4920">
                  <c:v>34872</c:v>
                </c:pt>
                <c:pt idx="4921">
                  <c:v>34873</c:v>
                </c:pt>
                <c:pt idx="4922">
                  <c:v>34874</c:v>
                </c:pt>
                <c:pt idx="4923">
                  <c:v>34875</c:v>
                </c:pt>
                <c:pt idx="4924">
                  <c:v>34876</c:v>
                </c:pt>
                <c:pt idx="4925">
                  <c:v>34877</c:v>
                </c:pt>
                <c:pt idx="4926">
                  <c:v>34878</c:v>
                </c:pt>
                <c:pt idx="4927">
                  <c:v>34879</c:v>
                </c:pt>
                <c:pt idx="4928">
                  <c:v>34880</c:v>
                </c:pt>
                <c:pt idx="4929">
                  <c:v>34881</c:v>
                </c:pt>
                <c:pt idx="4930">
                  <c:v>34882</c:v>
                </c:pt>
                <c:pt idx="4931">
                  <c:v>34883</c:v>
                </c:pt>
                <c:pt idx="4932">
                  <c:v>34884</c:v>
                </c:pt>
                <c:pt idx="4933">
                  <c:v>34885</c:v>
                </c:pt>
                <c:pt idx="4934">
                  <c:v>34886</c:v>
                </c:pt>
                <c:pt idx="4935">
                  <c:v>34887</c:v>
                </c:pt>
                <c:pt idx="4936">
                  <c:v>34888</c:v>
                </c:pt>
                <c:pt idx="4937">
                  <c:v>34889</c:v>
                </c:pt>
                <c:pt idx="4938">
                  <c:v>34890</c:v>
                </c:pt>
                <c:pt idx="4939">
                  <c:v>34891</c:v>
                </c:pt>
                <c:pt idx="4940">
                  <c:v>34892</c:v>
                </c:pt>
                <c:pt idx="4941">
                  <c:v>34893</c:v>
                </c:pt>
                <c:pt idx="4942">
                  <c:v>34894</c:v>
                </c:pt>
                <c:pt idx="4943">
                  <c:v>34895</c:v>
                </c:pt>
                <c:pt idx="4944">
                  <c:v>34896</c:v>
                </c:pt>
                <c:pt idx="4945">
                  <c:v>34897</c:v>
                </c:pt>
                <c:pt idx="4946">
                  <c:v>34898</c:v>
                </c:pt>
                <c:pt idx="4947">
                  <c:v>34899</c:v>
                </c:pt>
                <c:pt idx="4948">
                  <c:v>34900</c:v>
                </c:pt>
                <c:pt idx="4949">
                  <c:v>34901</c:v>
                </c:pt>
                <c:pt idx="4950">
                  <c:v>34902</c:v>
                </c:pt>
                <c:pt idx="4951">
                  <c:v>34903</c:v>
                </c:pt>
                <c:pt idx="4952">
                  <c:v>34904</c:v>
                </c:pt>
                <c:pt idx="4953">
                  <c:v>34905</c:v>
                </c:pt>
                <c:pt idx="4954">
                  <c:v>34906</c:v>
                </c:pt>
                <c:pt idx="4955">
                  <c:v>34907</c:v>
                </c:pt>
                <c:pt idx="4956">
                  <c:v>34908</c:v>
                </c:pt>
                <c:pt idx="4957">
                  <c:v>34909</c:v>
                </c:pt>
                <c:pt idx="4958">
                  <c:v>34910</c:v>
                </c:pt>
                <c:pt idx="4959">
                  <c:v>34911</c:v>
                </c:pt>
                <c:pt idx="4960">
                  <c:v>34912</c:v>
                </c:pt>
                <c:pt idx="4961">
                  <c:v>34913</c:v>
                </c:pt>
                <c:pt idx="4962">
                  <c:v>34914</c:v>
                </c:pt>
                <c:pt idx="4963">
                  <c:v>34915</c:v>
                </c:pt>
                <c:pt idx="4964">
                  <c:v>34916</c:v>
                </c:pt>
                <c:pt idx="4965">
                  <c:v>34917</c:v>
                </c:pt>
                <c:pt idx="4966">
                  <c:v>34918</c:v>
                </c:pt>
                <c:pt idx="4967">
                  <c:v>34919</c:v>
                </c:pt>
                <c:pt idx="4968">
                  <c:v>34920</c:v>
                </c:pt>
                <c:pt idx="4969">
                  <c:v>34921</c:v>
                </c:pt>
                <c:pt idx="4970">
                  <c:v>34922</c:v>
                </c:pt>
                <c:pt idx="4971">
                  <c:v>34923</c:v>
                </c:pt>
                <c:pt idx="4972">
                  <c:v>34924</c:v>
                </c:pt>
                <c:pt idx="4973">
                  <c:v>34925</c:v>
                </c:pt>
                <c:pt idx="4974">
                  <c:v>34926</c:v>
                </c:pt>
                <c:pt idx="4975">
                  <c:v>34927</c:v>
                </c:pt>
                <c:pt idx="4976">
                  <c:v>34928</c:v>
                </c:pt>
                <c:pt idx="4977">
                  <c:v>34929</c:v>
                </c:pt>
                <c:pt idx="4978">
                  <c:v>34930</c:v>
                </c:pt>
                <c:pt idx="4979">
                  <c:v>34931</c:v>
                </c:pt>
                <c:pt idx="4980">
                  <c:v>34932</c:v>
                </c:pt>
                <c:pt idx="4981">
                  <c:v>34933</c:v>
                </c:pt>
                <c:pt idx="4982">
                  <c:v>34934</c:v>
                </c:pt>
                <c:pt idx="4983">
                  <c:v>34935</c:v>
                </c:pt>
                <c:pt idx="4984">
                  <c:v>34936</c:v>
                </c:pt>
                <c:pt idx="4985">
                  <c:v>34937</c:v>
                </c:pt>
                <c:pt idx="4986">
                  <c:v>34938</c:v>
                </c:pt>
                <c:pt idx="4987">
                  <c:v>34939</c:v>
                </c:pt>
                <c:pt idx="4988">
                  <c:v>34940</c:v>
                </c:pt>
                <c:pt idx="4989">
                  <c:v>34941</c:v>
                </c:pt>
                <c:pt idx="4990">
                  <c:v>34942</c:v>
                </c:pt>
                <c:pt idx="4991">
                  <c:v>34943</c:v>
                </c:pt>
                <c:pt idx="4992">
                  <c:v>34944</c:v>
                </c:pt>
                <c:pt idx="4993">
                  <c:v>34945</c:v>
                </c:pt>
                <c:pt idx="4994">
                  <c:v>34946</c:v>
                </c:pt>
                <c:pt idx="4995">
                  <c:v>34947</c:v>
                </c:pt>
                <c:pt idx="4996">
                  <c:v>34948</c:v>
                </c:pt>
                <c:pt idx="4997">
                  <c:v>34949</c:v>
                </c:pt>
                <c:pt idx="4998">
                  <c:v>34950</c:v>
                </c:pt>
                <c:pt idx="4999">
                  <c:v>34951</c:v>
                </c:pt>
                <c:pt idx="5000">
                  <c:v>34952</c:v>
                </c:pt>
                <c:pt idx="5001">
                  <c:v>34953</c:v>
                </c:pt>
                <c:pt idx="5002">
                  <c:v>34954</c:v>
                </c:pt>
                <c:pt idx="5003">
                  <c:v>34955</c:v>
                </c:pt>
                <c:pt idx="5004">
                  <c:v>34956</c:v>
                </c:pt>
                <c:pt idx="5005">
                  <c:v>34957</c:v>
                </c:pt>
                <c:pt idx="5006">
                  <c:v>34958</c:v>
                </c:pt>
                <c:pt idx="5007">
                  <c:v>34959</c:v>
                </c:pt>
                <c:pt idx="5008">
                  <c:v>34960</c:v>
                </c:pt>
                <c:pt idx="5009">
                  <c:v>34961</c:v>
                </c:pt>
                <c:pt idx="5010">
                  <c:v>34962</c:v>
                </c:pt>
                <c:pt idx="5011">
                  <c:v>34963</c:v>
                </c:pt>
                <c:pt idx="5012">
                  <c:v>34964</c:v>
                </c:pt>
                <c:pt idx="5013">
                  <c:v>34965</c:v>
                </c:pt>
                <c:pt idx="5014">
                  <c:v>34966</c:v>
                </c:pt>
                <c:pt idx="5015">
                  <c:v>34967</c:v>
                </c:pt>
                <c:pt idx="5016">
                  <c:v>34968</c:v>
                </c:pt>
                <c:pt idx="5017">
                  <c:v>34969</c:v>
                </c:pt>
                <c:pt idx="5018">
                  <c:v>34970</c:v>
                </c:pt>
                <c:pt idx="5019">
                  <c:v>34971</c:v>
                </c:pt>
                <c:pt idx="5020">
                  <c:v>34972</c:v>
                </c:pt>
                <c:pt idx="5021">
                  <c:v>34973</c:v>
                </c:pt>
                <c:pt idx="5022">
                  <c:v>34974</c:v>
                </c:pt>
                <c:pt idx="5023">
                  <c:v>34975</c:v>
                </c:pt>
                <c:pt idx="5024">
                  <c:v>34976</c:v>
                </c:pt>
                <c:pt idx="5025">
                  <c:v>34977</c:v>
                </c:pt>
                <c:pt idx="5026">
                  <c:v>34978</c:v>
                </c:pt>
                <c:pt idx="5027">
                  <c:v>34979</c:v>
                </c:pt>
                <c:pt idx="5028">
                  <c:v>34980</c:v>
                </c:pt>
                <c:pt idx="5029">
                  <c:v>34981</c:v>
                </c:pt>
                <c:pt idx="5030">
                  <c:v>34982</c:v>
                </c:pt>
                <c:pt idx="5031">
                  <c:v>34983</c:v>
                </c:pt>
                <c:pt idx="5032">
                  <c:v>34984</c:v>
                </c:pt>
                <c:pt idx="5033">
                  <c:v>34985</c:v>
                </c:pt>
                <c:pt idx="5034">
                  <c:v>34986</c:v>
                </c:pt>
                <c:pt idx="5035">
                  <c:v>34987</c:v>
                </c:pt>
                <c:pt idx="5036">
                  <c:v>34988</c:v>
                </c:pt>
                <c:pt idx="5037">
                  <c:v>34989</c:v>
                </c:pt>
                <c:pt idx="5038">
                  <c:v>34990</c:v>
                </c:pt>
                <c:pt idx="5039">
                  <c:v>34991</c:v>
                </c:pt>
                <c:pt idx="5040">
                  <c:v>34992</c:v>
                </c:pt>
                <c:pt idx="5041">
                  <c:v>34993</c:v>
                </c:pt>
                <c:pt idx="5042">
                  <c:v>34994</c:v>
                </c:pt>
                <c:pt idx="5043">
                  <c:v>34995</c:v>
                </c:pt>
                <c:pt idx="5044">
                  <c:v>34996</c:v>
                </c:pt>
                <c:pt idx="5045">
                  <c:v>34997</c:v>
                </c:pt>
                <c:pt idx="5046">
                  <c:v>34998</c:v>
                </c:pt>
                <c:pt idx="5047">
                  <c:v>34999</c:v>
                </c:pt>
                <c:pt idx="5048">
                  <c:v>35000</c:v>
                </c:pt>
                <c:pt idx="5049">
                  <c:v>35001</c:v>
                </c:pt>
                <c:pt idx="5050">
                  <c:v>35002</c:v>
                </c:pt>
                <c:pt idx="5051">
                  <c:v>35003</c:v>
                </c:pt>
                <c:pt idx="5052">
                  <c:v>35004</c:v>
                </c:pt>
                <c:pt idx="5053">
                  <c:v>35005</c:v>
                </c:pt>
                <c:pt idx="5054">
                  <c:v>35006</c:v>
                </c:pt>
                <c:pt idx="5055">
                  <c:v>35007</c:v>
                </c:pt>
                <c:pt idx="5056">
                  <c:v>35008</c:v>
                </c:pt>
                <c:pt idx="5057">
                  <c:v>35009</c:v>
                </c:pt>
                <c:pt idx="5058">
                  <c:v>35010</c:v>
                </c:pt>
                <c:pt idx="5059">
                  <c:v>35011</c:v>
                </c:pt>
                <c:pt idx="5060">
                  <c:v>35012</c:v>
                </c:pt>
                <c:pt idx="5061">
                  <c:v>35013</c:v>
                </c:pt>
                <c:pt idx="5062">
                  <c:v>35014</c:v>
                </c:pt>
                <c:pt idx="5063">
                  <c:v>35015</c:v>
                </c:pt>
                <c:pt idx="5064">
                  <c:v>35016</c:v>
                </c:pt>
                <c:pt idx="5065">
                  <c:v>35017</c:v>
                </c:pt>
                <c:pt idx="5066">
                  <c:v>35018</c:v>
                </c:pt>
                <c:pt idx="5067">
                  <c:v>35019</c:v>
                </c:pt>
                <c:pt idx="5068">
                  <c:v>35020</c:v>
                </c:pt>
                <c:pt idx="5069">
                  <c:v>35021</c:v>
                </c:pt>
                <c:pt idx="5070">
                  <c:v>35022</c:v>
                </c:pt>
                <c:pt idx="5071">
                  <c:v>35023</c:v>
                </c:pt>
                <c:pt idx="5072">
                  <c:v>35024</c:v>
                </c:pt>
                <c:pt idx="5073">
                  <c:v>35025</c:v>
                </c:pt>
                <c:pt idx="5074">
                  <c:v>35026</c:v>
                </c:pt>
                <c:pt idx="5075">
                  <c:v>35027</c:v>
                </c:pt>
                <c:pt idx="5076">
                  <c:v>35028</c:v>
                </c:pt>
                <c:pt idx="5077">
                  <c:v>35029</c:v>
                </c:pt>
                <c:pt idx="5078">
                  <c:v>35030</c:v>
                </c:pt>
                <c:pt idx="5079">
                  <c:v>35031</c:v>
                </c:pt>
                <c:pt idx="5080">
                  <c:v>35032</c:v>
                </c:pt>
                <c:pt idx="5081">
                  <c:v>35033</c:v>
                </c:pt>
                <c:pt idx="5082">
                  <c:v>35034</c:v>
                </c:pt>
                <c:pt idx="5083">
                  <c:v>35035</c:v>
                </c:pt>
                <c:pt idx="5084">
                  <c:v>35036</c:v>
                </c:pt>
                <c:pt idx="5085">
                  <c:v>35037</c:v>
                </c:pt>
                <c:pt idx="5086">
                  <c:v>35038</c:v>
                </c:pt>
                <c:pt idx="5087">
                  <c:v>35039</c:v>
                </c:pt>
                <c:pt idx="5088">
                  <c:v>35040</c:v>
                </c:pt>
                <c:pt idx="5089">
                  <c:v>35041</c:v>
                </c:pt>
                <c:pt idx="5090">
                  <c:v>35042</c:v>
                </c:pt>
                <c:pt idx="5091">
                  <c:v>35043</c:v>
                </c:pt>
                <c:pt idx="5092">
                  <c:v>35044</c:v>
                </c:pt>
                <c:pt idx="5093">
                  <c:v>35045</c:v>
                </c:pt>
                <c:pt idx="5094">
                  <c:v>35046</c:v>
                </c:pt>
                <c:pt idx="5095">
                  <c:v>35047</c:v>
                </c:pt>
                <c:pt idx="5096">
                  <c:v>35048</c:v>
                </c:pt>
                <c:pt idx="5097">
                  <c:v>35049</c:v>
                </c:pt>
                <c:pt idx="5098">
                  <c:v>35050</c:v>
                </c:pt>
                <c:pt idx="5099">
                  <c:v>35051</c:v>
                </c:pt>
                <c:pt idx="5100">
                  <c:v>35052</c:v>
                </c:pt>
                <c:pt idx="5101">
                  <c:v>35053</c:v>
                </c:pt>
                <c:pt idx="5102">
                  <c:v>35054</c:v>
                </c:pt>
                <c:pt idx="5103">
                  <c:v>35055</c:v>
                </c:pt>
                <c:pt idx="5104">
                  <c:v>35056</c:v>
                </c:pt>
                <c:pt idx="5105">
                  <c:v>35057</c:v>
                </c:pt>
                <c:pt idx="5106">
                  <c:v>35058</c:v>
                </c:pt>
                <c:pt idx="5107">
                  <c:v>35059</c:v>
                </c:pt>
                <c:pt idx="5108">
                  <c:v>35060</c:v>
                </c:pt>
                <c:pt idx="5109">
                  <c:v>35061</c:v>
                </c:pt>
                <c:pt idx="5110">
                  <c:v>35062</c:v>
                </c:pt>
                <c:pt idx="5111">
                  <c:v>35063</c:v>
                </c:pt>
                <c:pt idx="5112">
                  <c:v>35064</c:v>
                </c:pt>
                <c:pt idx="5113">
                  <c:v>35065</c:v>
                </c:pt>
                <c:pt idx="5114">
                  <c:v>35066</c:v>
                </c:pt>
                <c:pt idx="5115">
                  <c:v>35067</c:v>
                </c:pt>
                <c:pt idx="5116">
                  <c:v>35068</c:v>
                </c:pt>
                <c:pt idx="5117">
                  <c:v>35069</c:v>
                </c:pt>
                <c:pt idx="5118">
                  <c:v>35070</c:v>
                </c:pt>
                <c:pt idx="5119">
                  <c:v>35071</c:v>
                </c:pt>
                <c:pt idx="5120">
                  <c:v>35072</c:v>
                </c:pt>
                <c:pt idx="5121">
                  <c:v>35073</c:v>
                </c:pt>
                <c:pt idx="5122">
                  <c:v>35074</c:v>
                </c:pt>
                <c:pt idx="5123">
                  <c:v>35075</c:v>
                </c:pt>
                <c:pt idx="5124">
                  <c:v>35076</c:v>
                </c:pt>
                <c:pt idx="5125">
                  <c:v>35077</c:v>
                </c:pt>
                <c:pt idx="5126">
                  <c:v>35078</c:v>
                </c:pt>
                <c:pt idx="5127">
                  <c:v>35079</c:v>
                </c:pt>
                <c:pt idx="5128">
                  <c:v>35080</c:v>
                </c:pt>
                <c:pt idx="5129">
                  <c:v>35081</c:v>
                </c:pt>
                <c:pt idx="5130">
                  <c:v>35082</c:v>
                </c:pt>
                <c:pt idx="5131">
                  <c:v>35083</c:v>
                </c:pt>
                <c:pt idx="5132">
                  <c:v>35084</c:v>
                </c:pt>
                <c:pt idx="5133">
                  <c:v>35085</c:v>
                </c:pt>
                <c:pt idx="5134">
                  <c:v>35086</c:v>
                </c:pt>
                <c:pt idx="5135">
                  <c:v>35087</c:v>
                </c:pt>
                <c:pt idx="5136">
                  <c:v>35088</c:v>
                </c:pt>
                <c:pt idx="5137">
                  <c:v>35089</c:v>
                </c:pt>
                <c:pt idx="5138">
                  <c:v>35090</c:v>
                </c:pt>
                <c:pt idx="5139">
                  <c:v>35091</c:v>
                </c:pt>
                <c:pt idx="5140">
                  <c:v>35092</c:v>
                </c:pt>
                <c:pt idx="5141">
                  <c:v>35093</c:v>
                </c:pt>
                <c:pt idx="5142">
                  <c:v>35094</c:v>
                </c:pt>
                <c:pt idx="5143">
                  <c:v>35095</c:v>
                </c:pt>
                <c:pt idx="5144">
                  <c:v>35096</c:v>
                </c:pt>
                <c:pt idx="5145">
                  <c:v>35097</c:v>
                </c:pt>
                <c:pt idx="5146">
                  <c:v>35098</c:v>
                </c:pt>
                <c:pt idx="5147">
                  <c:v>35099</c:v>
                </c:pt>
                <c:pt idx="5148">
                  <c:v>35100</c:v>
                </c:pt>
                <c:pt idx="5149">
                  <c:v>35101</c:v>
                </c:pt>
                <c:pt idx="5150">
                  <c:v>35102</c:v>
                </c:pt>
                <c:pt idx="5151">
                  <c:v>35103</c:v>
                </c:pt>
                <c:pt idx="5152">
                  <c:v>35104</c:v>
                </c:pt>
                <c:pt idx="5153">
                  <c:v>35105</c:v>
                </c:pt>
                <c:pt idx="5154">
                  <c:v>35106</c:v>
                </c:pt>
                <c:pt idx="5155">
                  <c:v>35107</c:v>
                </c:pt>
                <c:pt idx="5156">
                  <c:v>35108</c:v>
                </c:pt>
                <c:pt idx="5157">
                  <c:v>35109</c:v>
                </c:pt>
                <c:pt idx="5158">
                  <c:v>35110</c:v>
                </c:pt>
                <c:pt idx="5159">
                  <c:v>35111</c:v>
                </c:pt>
                <c:pt idx="5160">
                  <c:v>35112</c:v>
                </c:pt>
                <c:pt idx="5161">
                  <c:v>35113</c:v>
                </c:pt>
                <c:pt idx="5162">
                  <c:v>35114</c:v>
                </c:pt>
                <c:pt idx="5163">
                  <c:v>35115</c:v>
                </c:pt>
                <c:pt idx="5164">
                  <c:v>35116</c:v>
                </c:pt>
                <c:pt idx="5165">
                  <c:v>35117</c:v>
                </c:pt>
                <c:pt idx="5166">
                  <c:v>35118</c:v>
                </c:pt>
                <c:pt idx="5167">
                  <c:v>35119</c:v>
                </c:pt>
                <c:pt idx="5168">
                  <c:v>35120</c:v>
                </c:pt>
                <c:pt idx="5169">
                  <c:v>35121</c:v>
                </c:pt>
                <c:pt idx="5170">
                  <c:v>35122</c:v>
                </c:pt>
                <c:pt idx="5171">
                  <c:v>35123</c:v>
                </c:pt>
                <c:pt idx="5172">
                  <c:v>35124</c:v>
                </c:pt>
                <c:pt idx="5173">
                  <c:v>35125</c:v>
                </c:pt>
                <c:pt idx="5174">
                  <c:v>35126</c:v>
                </c:pt>
                <c:pt idx="5175">
                  <c:v>35127</c:v>
                </c:pt>
                <c:pt idx="5176">
                  <c:v>35128</c:v>
                </c:pt>
                <c:pt idx="5177">
                  <c:v>35129</c:v>
                </c:pt>
                <c:pt idx="5178">
                  <c:v>35130</c:v>
                </c:pt>
                <c:pt idx="5179">
                  <c:v>35131</c:v>
                </c:pt>
                <c:pt idx="5180">
                  <c:v>35132</c:v>
                </c:pt>
                <c:pt idx="5181">
                  <c:v>35133</c:v>
                </c:pt>
                <c:pt idx="5182">
                  <c:v>35134</c:v>
                </c:pt>
                <c:pt idx="5183">
                  <c:v>35135</c:v>
                </c:pt>
                <c:pt idx="5184">
                  <c:v>35136</c:v>
                </c:pt>
                <c:pt idx="5185">
                  <c:v>35137</c:v>
                </c:pt>
                <c:pt idx="5186">
                  <c:v>35138</c:v>
                </c:pt>
                <c:pt idx="5187">
                  <c:v>35139</c:v>
                </c:pt>
                <c:pt idx="5188">
                  <c:v>35140</c:v>
                </c:pt>
                <c:pt idx="5189">
                  <c:v>35141</c:v>
                </c:pt>
                <c:pt idx="5190">
                  <c:v>35142</c:v>
                </c:pt>
                <c:pt idx="5191">
                  <c:v>35143</c:v>
                </c:pt>
                <c:pt idx="5192">
                  <c:v>35144</c:v>
                </c:pt>
                <c:pt idx="5193">
                  <c:v>35145</c:v>
                </c:pt>
                <c:pt idx="5194">
                  <c:v>35146</c:v>
                </c:pt>
                <c:pt idx="5195">
                  <c:v>35147</c:v>
                </c:pt>
                <c:pt idx="5196">
                  <c:v>35148</c:v>
                </c:pt>
                <c:pt idx="5197">
                  <c:v>35149</c:v>
                </c:pt>
                <c:pt idx="5198">
                  <c:v>35150</c:v>
                </c:pt>
                <c:pt idx="5199">
                  <c:v>35151</c:v>
                </c:pt>
                <c:pt idx="5200">
                  <c:v>35152</c:v>
                </c:pt>
                <c:pt idx="5201">
                  <c:v>35153</c:v>
                </c:pt>
                <c:pt idx="5202">
                  <c:v>35154</c:v>
                </c:pt>
                <c:pt idx="5203">
                  <c:v>35155</c:v>
                </c:pt>
                <c:pt idx="5204">
                  <c:v>35156</c:v>
                </c:pt>
                <c:pt idx="5205">
                  <c:v>35157</c:v>
                </c:pt>
                <c:pt idx="5206">
                  <c:v>35158</c:v>
                </c:pt>
                <c:pt idx="5207">
                  <c:v>35159</c:v>
                </c:pt>
                <c:pt idx="5208">
                  <c:v>35160</c:v>
                </c:pt>
                <c:pt idx="5209">
                  <c:v>35161</c:v>
                </c:pt>
                <c:pt idx="5210">
                  <c:v>35162</c:v>
                </c:pt>
                <c:pt idx="5211">
                  <c:v>35163</c:v>
                </c:pt>
                <c:pt idx="5212">
                  <c:v>35164</c:v>
                </c:pt>
                <c:pt idx="5213">
                  <c:v>35165</c:v>
                </c:pt>
                <c:pt idx="5214">
                  <c:v>35166</c:v>
                </c:pt>
                <c:pt idx="5215">
                  <c:v>35167</c:v>
                </c:pt>
                <c:pt idx="5216">
                  <c:v>35168</c:v>
                </c:pt>
                <c:pt idx="5217">
                  <c:v>35169</c:v>
                </c:pt>
                <c:pt idx="5218">
                  <c:v>35170</c:v>
                </c:pt>
                <c:pt idx="5219">
                  <c:v>35171</c:v>
                </c:pt>
                <c:pt idx="5220">
                  <c:v>35172</c:v>
                </c:pt>
                <c:pt idx="5221">
                  <c:v>35173</c:v>
                </c:pt>
                <c:pt idx="5222">
                  <c:v>35174</c:v>
                </c:pt>
                <c:pt idx="5223">
                  <c:v>35175</c:v>
                </c:pt>
                <c:pt idx="5224">
                  <c:v>35176</c:v>
                </c:pt>
                <c:pt idx="5225">
                  <c:v>35177</c:v>
                </c:pt>
                <c:pt idx="5226">
                  <c:v>35178</c:v>
                </c:pt>
                <c:pt idx="5227">
                  <c:v>35179</c:v>
                </c:pt>
                <c:pt idx="5228">
                  <c:v>35180</c:v>
                </c:pt>
                <c:pt idx="5229">
                  <c:v>35181</c:v>
                </c:pt>
                <c:pt idx="5230">
                  <c:v>35182</c:v>
                </c:pt>
                <c:pt idx="5231">
                  <c:v>35183</c:v>
                </c:pt>
                <c:pt idx="5232">
                  <c:v>35184</c:v>
                </c:pt>
                <c:pt idx="5233">
                  <c:v>35185</c:v>
                </c:pt>
                <c:pt idx="5234">
                  <c:v>35186</c:v>
                </c:pt>
                <c:pt idx="5235">
                  <c:v>35187</c:v>
                </c:pt>
                <c:pt idx="5236">
                  <c:v>35188</c:v>
                </c:pt>
                <c:pt idx="5237">
                  <c:v>35189</c:v>
                </c:pt>
                <c:pt idx="5238">
                  <c:v>35190</c:v>
                </c:pt>
                <c:pt idx="5239">
                  <c:v>35191</c:v>
                </c:pt>
                <c:pt idx="5240">
                  <c:v>35192</c:v>
                </c:pt>
                <c:pt idx="5241">
                  <c:v>35193</c:v>
                </c:pt>
                <c:pt idx="5242">
                  <c:v>35194</c:v>
                </c:pt>
                <c:pt idx="5243">
                  <c:v>35195</c:v>
                </c:pt>
                <c:pt idx="5244">
                  <c:v>35196</c:v>
                </c:pt>
                <c:pt idx="5245">
                  <c:v>35197</c:v>
                </c:pt>
                <c:pt idx="5246">
                  <c:v>35198</c:v>
                </c:pt>
                <c:pt idx="5247">
                  <c:v>35199</c:v>
                </c:pt>
                <c:pt idx="5248">
                  <c:v>35200</c:v>
                </c:pt>
                <c:pt idx="5249">
                  <c:v>35201</c:v>
                </c:pt>
                <c:pt idx="5250">
                  <c:v>35202</c:v>
                </c:pt>
                <c:pt idx="5251">
                  <c:v>35203</c:v>
                </c:pt>
                <c:pt idx="5252">
                  <c:v>35204</c:v>
                </c:pt>
                <c:pt idx="5253">
                  <c:v>35205</c:v>
                </c:pt>
                <c:pt idx="5254">
                  <c:v>35206</c:v>
                </c:pt>
                <c:pt idx="5255">
                  <c:v>35207</c:v>
                </c:pt>
                <c:pt idx="5256">
                  <c:v>35208</c:v>
                </c:pt>
                <c:pt idx="5257">
                  <c:v>35209</c:v>
                </c:pt>
                <c:pt idx="5258">
                  <c:v>35210</c:v>
                </c:pt>
                <c:pt idx="5259">
                  <c:v>35211</c:v>
                </c:pt>
                <c:pt idx="5260">
                  <c:v>35212</c:v>
                </c:pt>
                <c:pt idx="5261">
                  <c:v>35213</c:v>
                </c:pt>
                <c:pt idx="5262">
                  <c:v>35214</c:v>
                </c:pt>
                <c:pt idx="5263">
                  <c:v>35215</c:v>
                </c:pt>
                <c:pt idx="5264">
                  <c:v>35216</c:v>
                </c:pt>
                <c:pt idx="5265">
                  <c:v>35217</c:v>
                </c:pt>
                <c:pt idx="5266">
                  <c:v>35218</c:v>
                </c:pt>
                <c:pt idx="5267">
                  <c:v>35219</c:v>
                </c:pt>
                <c:pt idx="5268">
                  <c:v>35220</c:v>
                </c:pt>
                <c:pt idx="5269">
                  <c:v>35221</c:v>
                </c:pt>
                <c:pt idx="5270">
                  <c:v>35222</c:v>
                </c:pt>
                <c:pt idx="5271">
                  <c:v>35223</c:v>
                </c:pt>
                <c:pt idx="5272">
                  <c:v>35224</c:v>
                </c:pt>
                <c:pt idx="5273">
                  <c:v>35225</c:v>
                </c:pt>
                <c:pt idx="5274">
                  <c:v>35226</c:v>
                </c:pt>
                <c:pt idx="5275">
                  <c:v>35227</c:v>
                </c:pt>
                <c:pt idx="5276">
                  <c:v>35228</c:v>
                </c:pt>
                <c:pt idx="5277">
                  <c:v>35229</c:v>
                </c:pt>
                <c:pt idx="5278">
                  <c:v>35230</c:v>
                </c:pt>
                <c:pt idx="5279">
                  <c:v>35231</c:v>
                </c:pt>
                <c:pt idx="5280">
                  <c:v>35232</c:v>
                </c:pt>
                <c:pt idx="5281">
                  <c:v>35233</c:v>
                </c:pt>
                <c:pt idx="5282">
                  <c:v>35234</c:v>
                </c:pt>
                <c:pt idx="5283">
                  <c:v>35235</c:v>
                </c:pt>
                <c:pt idx="5284">
                  <c:v>35236</c:v>
                </c:pt>
                <c:pt idx="5285">
                  <c:v>35237</c:v>
                </c:pt>
                <c:pt idx="5286">
                  <c:v>35238</c:v>
                </c:pt>
                <c:pt idx="5287">
                  <c:v>35239</c:v>
                </c:pt>
                <c:pt idx="5288">
                  <c:v>35240</c:v>
                </c:pt>
                <c:pt idx="5289">
                  <c:v>35241</c:v>
                </c:pt>
                <c:pt idx="5290">
                  <c:v>35242</c:v>
                </c:pt>
                <c:pt idx="5291">
                  <c:v>35243</c:v>
                </c:pt>
                <c:pt idx="5292">
                  <c:v>35244</c:v>
                </c:pt>
                <c:pt idx="5293">
                  <c:v>35245</c:v>
                </c:pt>
                <c:pt idx="5294">
                  <c:v>35246</c:v>
                </c:pt>
                <c:pt idx="5295">
                  <c:v>35247</c:v>
                </c:pt>
                <c:pt idx="5296">
                  <c:v>35248</c:v>
                </c:pt>
                <c:pt idx="5297">
                  <c:v>35249</c:v>
                </c:pt>
                <c:pt idx="5298">
                  <c:v>35250</c:v>
                </c:pt>
                <c:pt idx="5299">
                  <c:v>35251</c:v>
                </c:pt>
                <c:pt idx="5300">
                  <c:v>35252</c:v>
                </c:pt>
                <c:pt idx="5301">
                  <c:v>35253</c:v>
                </c:pt>
                <c:pt idx="5302">
                  <c:v>35254</c:v>
                </c:pt>
                <c:pt idx="5303">
                  <c:v>35255</c:v>
                </c:pt>
                <c:pt idx="5304">
                  <c:v>35256</c:v>
                </c:pt>
                <c:pt idx="5305">
                  <c:v>35257</c:v>
                </c:pt>
                <c:pt idx="5306">
                  <c:v>35258</c:v>
                </c:pt>
                <c:pt idx="5307">
                  <c:v>35259</c:v>
                </c:pt>
                <c:pt idx="5308">
                  <c:v>35260</c:v>
                </c:pt>
                <c:pt idx="5309">
                  <c:v>35261</c:v>
                </c:pt>
                <c:pt idx="5310">
                  <c:v>35262</c:v>
                </c:pt>
                <c:pt idx="5311">
                  <c:v>35263</c:v>
                </c:pt>
                <c:pt idx="5312">
                  <c:v>35264</c:v>
                </c:pt>
                <c:pt idx="5313">
                  <c:v>35265</c:v>
                </c:pt>
                <c:pt idx="5314">
                  <c:v>35266</c:v>
                </c:pt>
                <c:pt idx="5315">
                  <c:v>35267</c:v>
                </c:pt>
                <c:pt idx="5316">
                  <c:v>35268</c:v>
                </c:pt>
                <c:pt idx="5317">
                  <c:v>35269</c:v>
                </c:pt>
                <c:pt idx="5318">
                  <c:v>35270</c:v>
                </c:pt>
                <c:pt idx="5319">
                  <c:v>35271</c:v>
                </c:pt>
                <c:pt idx="5320">
                  <c:v>35272</c:v>
                </c:pt>
                <c:pt idx="5321">
                  <c:v>35273</c:v>
                </c:pt>
                <c:pt idx="5322">
                  <c:v>35274</c:v>
                </c:pt>
                <c:pt idx="5323">
                  <c:v>35275</c:v>
                </c:pt>
                <c:pt idx="5324">
                  <c:v>35276</c:v>
                </c:pt>
                <c:pt idx="5325">
                  <c:v>35277</c:v>
                </c:pt>
                <c:pt idx="5326">
                  <c:v>35278</c:v>
                </c:pt>
                <c:pt idx="5327">
                  <c:v>35279</c:v>
                </c:pt>
                <c:pt idx="5328">
                  <c:v>35280</c:v>
                </c:pt>
                <c:pt idx="5329">
                  <c:v>35281</c:v>
                </c:pt>
                <c:pt idx="5330">
                  <c:v>35282</c:v>
                </c:pt>
                <c:pt idx="5331">
                  <c:v>35283</c:v>
                </c:pt>
                <c:pt idx="5332">
                  <c:v>35284</c:v>
                </c:pt>
                <c:pt idx="5333">
                  <c:v>35285</c:v>
                </c:pt>
                <c:pt idx="5334">
                  <c:v>35286</c:v>
                </c:pt>
                <c:pt idx="5335">
                  <c:v>35287</c:v>
                </c:pt>
                <c:pt idx="5336">
                  <c:v>35288</c:v>
                </c:pt>
                <c:pt idx="5337">
                  <c:v>35289</c:v>
                </c:pt>
                <c:pt idx="5338">
                  <c:v>35290</c:v>
                </c:pt>
                <c:pt idx="5339">
                  <c:v>35291</c:v>
                </c:pt>
                <c:pt idx="5340">
                  <c:v>35292</c:v>
                </c:pt>
                <c:pt idx="5341">
                  <c:v>35293</c:v>
                </c:pt>
                <c:pt idx="5342">
                  <c:v>35294</c:v>
                </c:pt>
                <c:pt idx="5343">
                  <c:v>35295</c:v>
                </c:pt>
                <c:pt idx="5344">
                  <c:v>35296</c:v>
                </c:pt>
                <c:pt idx="5345">
                  <c:v>35297</c:v>
                </c:pt>
                <c:pt idx="5346">
                  <c:v>35298</c:v>
                </c:pt>
                <c:pt idx="5347">
                  <c:v>35299</c:v>
                </c:pt>
                <c:pt idx="5348">
                  <c:v>35300</c:v>
                </c:pt>
                <c:pt idx="5349">
                  <c:v>35301</c:v>
                </c:pt>
                <c:pt idx="5350">
                  <c:v>35302</c:v>
                </c:pt>
                <c:pt idx="5351">
                  <c:v>35303</c:v>
                </c:pt>
                <c:pt idx="5352">
                  <c:v>35304</c:v>
                </c:pt>
                <c:pt idx="5353">
                  <c:v>35305</c:v>
                </c:pt>
                <c:pt idx="5354">
                  <c:v>35306</c:v>
                </c:pt>
                <c:pt idx="5355">
                  <c:v>35307</c:v>
                </c:pt>
                <c:pt idx="5356">
                  <c:v>35308</c:v>
                </c:pt>
                <c:pt idx="5357">
                  <c:v>35309</c:v>
                </c:pt>
                <c:pt idx="5358">
                  <c:v>35310</c:v>
                </c:pt>
                <c:pt idx="5359">
                  <c:v>35311</c:v>
                </c:pt>
                <c:pt idx="5360">
                  <c:v>35312</c:v>
                </c:pt>
                <c:pt idx="5361">
                  <c:v>35313</c:v>
                </c:pt>
                <c:pt idx="5362">
                  <c:v>35314</c:v>
                </c:pt>
                <c:pt idx="5363">
                  <c:v>35315</c:v>
                </c:pt>
                <c:pt idx="5364">
                  <c:v>35316</c:v>
                </c:pt>
                <c:pt idx="5365">
                  <c:v>35317</c:v>
                </c:pt>
                <c:pt idx="5366">
                  <c:v>35318</c:v>
                </c:pt>
                <c:pt idx="5367">
                  <c:v>35319</c:v>
                </c:pt>
                <c:pt idx="5368">
                  <c:v>35320</c:v>
                </c:pt>
                <c:pt idx="5369">
                  <c:v>35321</c:v>
                </c:pt>
                <c:pt idx="5370">
                  <c:v>35322</c:v>
                </c:pt>
                <c:pt idx="5371">
                  <c:v>35323</c:v>
                </c:pt>
                <c:pt idx="5372">
                  <c:v>35324</c:v>
                </c:pt>
                <c:pt idx="5373">
                  <c:v>35325</c:v>
                </c:pt>
                <c:pt idx="5374">
                  <c:v>35326</c:v>
                </c:pt>
                <c:pt idx="5375">
                  <c:v>35327</c:v>
                </c:pt>
                <c:pt idx="5376">
                  <c:v>35328</c:v>
                </c:pt>
                <c:pt idx="5377">
                  <c:v>35329</c:v>
                </c:pt>
                <c:pt idx="5378">
                  <c:v>35330</c:v>
                </c:pt>
                <c:pt idx="5379">
                  <c:v>35331</c:v>
                </c:pt>
                <c:pt idx="5380">
                  <c:v>35332</c:v>
                </c:pt>
                <c:pt idx="5381">
                  <c:v>35333</c:v>
                </c:pt>
                <c:pt idx="5382">
                  <c:v>35334</c:v>
                </c:pt>
                <c:pt idx="5383">
                  <c:v>35335</c:v>
                </c:pt>
                <c:pt idx="5384">
                  <c:v>35336</c:v>
                </c:pt>
                <c:pt idx="5385">
                  <c:v>35337</c:v>
                </c:pt>
                <c:pt idx="5386">
                  <c:v>35338</c:v>
                </c:pt>
                <c:pt idx="5387">
                  <c:v>35339</c:v>
                </c:pt>
                <c:pt idx="5388">
                  <c:v>35340</c:v>
                </c:pt>
                <c:pt idx="5389">
                  <c:v>35341</c:v>
                </c:pt>
                <c:pt idx="5390">
                  <c:v>35342</c:v>
                </c:pt>
                <c:pt idx="5391">
                  <c:v>35343</c:v>
                </c:pt>
                <c:pt idx="5392">
                  <c:v>35344</c:v>
                </c:pt>
                <c:pt idx="5393">
                  <c:v>35345</c:v>
                </c:pt>
                <c:pt idx="5394">
                  <c:v>35346</c:v>
                </c:pt>
                <c:pt idx="5395">
                  <c:v>35347</c:v>
                </c:pt>
                <c:pt idx="5396">
                  <c:v>35348</c:v>
                </c:pt>
                <c:pt idx="5397">
                  <c:v>35349</c:v>
                </c:pt>
                <c:pt idx="5398">
                  <c:v>35350</c:v>
                </c:pt>
                <c:pt idx="5399">
                  <c:v>35351</c:v>
                </c:pt>
                <c:pt idx="5400">
                  <c:v>35352</c:v>
                </c:pt>
                <c:pt idx="5401">
                  <c:v>35353</c:v>
                </c:pt>
                <c:pt idx="5402">
                  <c:v>35354</c:v>
                </c:pt>
                <c:pt idx="5403">
                  <c:v>35355</c:v>
                </c:pt>
                <c:pt idx="5404">
                  <c:v>35356</c:v>
                </c:pt>
                <c:pt idx="5405">
                  <c:v>35357</c:v>
                </c:pt>
                <c:pt idx="5406">
                  <c:v>35358</c:v>
                </c:pt>
                <c:pt idx="5407">
                  <c:v>35359</c:v>
                </c:pt>
                <c:pt idx="5408">
                  <c:v>35360</c:v>
                </c:pt>
                <c:pt idx="5409">
                  <c:v>35361</c:v>
                </c:pt>
                <c:pt idx="5410">
                  <c:v>35362</c:v>
                </c:pt>
                <c:pt idx="5411">
                  <c:v>35363</c:v>
                </c:pt>
                <c:pt idx="5412">
                  <c:v>35364</c:v>
                </c:pt>
                <c:pt idx="5413">
                  <c:v>35365</c:v>
                </c:pt>
                <c:pt idx="5414">
                  <c:v>35366</c:v>
                </c:pt>
                <c:pt idx="5415">
                  <c:v>35367</c:v>
                </c:pt>
                <c:pt idx="5416">
                  <c:v>35368</c:v>
                </c:pt>
                <c:pt idx="5417">
                  <c:v>35369</c:v>
                </c:pt>
                <c:pt idx="5418">
                  <c:v>35370</c:v>
                </c:pt>
                <c:pt idx="5419">
                  <c:v>35371</c:v>
                </c:pt>
                <c:pt idx="5420">
                  <c:v>35372</c:v>
                </c:pt>
                <c:pt idx="5421">
                  <c:v>35373</c:v>
                </c:pt>
                <c:pt idx="5422">
                  <c:v>35374</c:v>
                </c:pt>
                <c:pt idx="5423">
                  <c:v>35375</c:v>
                </c:pt>
                <c:pt idx="5424">
                  <c:v>35376</c:v>
                </c:pt>
                <c:pt idx="5425">
                  <c:v>35377</c:v>
                </c:pt>
                <c:pt idx="5426">
                  <c:v>35378</c:v>
                </c:pt>
                <c:pt idx="5427">
                  <c:v>35379</c:v>
                </c:pt>
                <c:pt idx="5428">
                  <c:v>35380</c:v>
                </c:pt>
                <c:pt idx="5429">
                  <c:v>35381</c:v>
                </c:pt>
                <c:pt idx="5430">
                  <c:v>35382</c:v>
                </c:pt>
                <c:pt idx="5431">
                  <c:v>35383</c:v>
                </c:pt>
                <c:pt idx="5432">
                  <c:v>35384</c:v>
                </c:pt>
                <c:pt idx="5433">
                  <c:v>35385</c:v>
                </c:pt>
                <c:pt idx="5434">
                  <c:v>35386</c:v>
                </c:pt>
                <c:pt idx="5435">
                  <c:v>35387</c:v>
                </c:pt>
                <c:pt idx="5436">
                  <c:v>35388</c:v>
                </c:pt>
                <c:pt idx="5437">
                  <c:v>35389</c:v>
                </c:pt>
                <c:pt idx="5438">
                  <c:v>35390</c:v>
                </c:pt>
                <c:pt idx="5439">
                  <c:v>35391</c:v>
                </c:pt>
                <c:pt idx="5440">
                  <c:v>35392</c:v>
                </c:pt>
                <c:pt idx="5441">
                  <c:v>35393</c:v>
                </c:pt>
                <c:pt idx="5442">
                  <c:v>35394</c:v>
                </c:pt>
                <c:pt idx="5443">
                  <c:v>35395</c:v>
                </c:pt>
                <c:pt idx="5444">
                  <c:v>35396</c:v>
                </c:pt>
                <c:pt idx="5445">
                  <c:v>35397</c:v>
                </c:pt>
                <c:pt idx="5446">
                  <c:v>35398</c:v>
                </c:pt>
                <c:pt idx="5447">
                  <c:v>35399</c:v>
                </c:pt>
                <c:pt idx="5448">
                  <c:v>35400</c:v>
                </c:pt>
                <c:pt idx="5449">
                  <c:v>35401</c:v>
                </c:pt>
                <c:pt idx="5450">
                  <c:v>35402</c:v>
                </c:pt>
                <c:pt idx="5451">
                  <c:v>35403</c:v>
                </c:pt>
                <c:pt idx="5452">
                  <c:v>35404</c:v>
                </c:pt>
                <c:pt idx="5453">
                  <c:v>35405</c:v>
                </c:pt>
                <c:pt idx="5454">
                  <c:v>35406</c:v>
                </c:pt>
                <c:pt idx="5455">
                  <c:v>35407</c:v>
                </c:pt>
                <c:pt idx="5456">
                  <c:v>35408</c:v>
                </c:pt>
                <c:pt idx="5457">
                  <c:v>35409</c:v>
                </c:pt>
                <c:pt idx="5458">
                  <c:v>35410</c:v>
                </c:pt>
                <c:pt idx="5459">
                  <c:v>35411</c:v>
                </c:pt>
                <c:pt idx="5460">
                  <c:v>35412</c:v>
                </c:pt>
                <c:pt idx="5461">
                  <c:v>35413</c:v>
                </c:pt>
                <c:pt idx="5462">
                  <c:v>35414</c:v>
                </c:pt>
                <c:pt idx="5463">
                  <c:v>35415</c:v>
                </c:pt>
                <c:pt idx="5464">
                  <c:v>35416</c:v>
                </c:pt>
                <c:pt idx="5465">
                  <c:v>35417</c:v>
                </c:pt>
                <c:pt idx="5466">
                  <c:v>35418</c:v>
                </c:pt>
                <c:pt idx="5467">
                  <c:v>35419</c:v>
                </c:pt>
                <c:pt idx="5468">
                  <c:v>35420</c:v>
                </c:pt>
                <c:pt idx="5469">
                  <c:v>35421</c:v>
                </c:pt>
                <c:pt idx="5470">
                  <c:v>35422</c:v>
                </c:pt>
                <c:pt idx="5471">
                  <c:v>35423</c:v>
                </c:pt>
                <c:pt idx="5472">
                  <c:v>35424</c:v>
                </c:pt>
                <c:pt idx="5473">
                  <c:v>35425</c:v>
                </c:pt>
                <c:pt idx="5474">
                  <c:v>35426</c:v>
                </c:pt>
                <c:pt idx="5475">
                  <c:v>35427</c:v>
                </c:pt>
                <c:pt idx="5476">
                  <c:v>35428</c:v>
                </c:pt>
                <c:pt idx="5477">
                  <c:v>35429</c:v>
                </c:pt>
                <c:pt idx="5478">
                  <c:v>35430</c:v>
                </c:pt>
                <c:pt idx="5479">
                  <c:v>35431</c:v>
                </c:pt>
                <c:pt idx="5480">
                  <c:v>35432</c:v>
                </c:pt>
                <c:pt idx="5481">
                  <c:v>35433</c:v>
                </c:pt>
                <c:pt idx="5482">
                  <c:v>35434</c:v>
                </c:pt>
                <c:pt idx="5483">
                  <c:v>35435</c:v>
                </c:pt>
                <c:pt idx="5484">
                  <c:v>35436</c:v>
                </c:pt>
                <c:pt idx="5485">
                  <c:v>35437</c:v>
                </c:pt>
                <c:pt idx="5486">
                  <c:v>35438</c:v>
                </c:pt>
                <c:pt idx="5487">
                  <c:v>35439</c:v>
                </c:pt>
                <c:pt idx="5488">
                  <c:v>35440</c:v>
                </c:pt>
                <c:pt idx="5489">
                  <c:v>35441</c:v>
                </c:pt>
                <c:pt idx="5490">
                  <c:v>35442</c:v>
                </c:pt>
                <c:pt idx="5491">
                  <c:v>35443</c:v>
                </c:pt>
                <c:pt idx="5492">
                  <c:v>35444</c:v>
                </c:pt>
                <c:pt idx="5493">
                  <c:v>35445</c:v>
                </c:pt>
                <c:pt idx="5494">
                  <c:v>35446</c:v>
                </c:pt>
                <c:pt idx="5495">
                  <c:v>35447</c:v>
                </c:pt>
                <c:pt idx="5496">
                  <c:v>35448</c:v>
                </c:pt>
                <c:pt idx="5497">
                  <c:v>35449</c:v>
                </c:pt>
                <c:pt idx="5498">
                  <c:v>35450</c:v>
                </c:pt>
                <c:pt idx="5499">
                  <c:v>35451</c:v>
                </c:pt>
                <c:pt idx="5500">
                  <c:v>35452</c:v>
                </c:pt>
                <c:pt idx="5501">
                  <c:v>35453</c:v>
                </c:pt>
                <c:pt idx="5502">
                  <c:v>35454</c:v>
                </c:pt>
                <c:pt idx="5503">
                  <c:v>35455</c:v>
                </c:pt>
                <c:pt idx="5504">
                  <c:v>35456</c:v>
                </c:pt>
                <c:pt idx="5505">
                  <c:v>35457</c:v>
                </c:pt>
                <c:pt idx="5506">
                  <c:v>35458</c:v>
                </c:pt>
                <c:pt idx="5507">
                  <c:v>35459</c:v>
                </c:pt>
                <c:pt idx="5508">
                  <c:v>35460</c:v>
                </c:pt>
                <c:pt idx="5509">
                  <c:v>35461</c:v>
                </c:pt>
                <c:pt idx="5510">
                  <c:v>35462</c:v>
                </c:pt>
                <c:pt idx="5511">
                  <c:v>35463</c:v>
                </c:pt>
                <c:pt idx="5512">
                  <c:v>35464</c:v>
                </c:pt>
                <c:pt idx="5513">
                  <c:v>35465</c:v>
                </c:pt>
                <c:pt idx="5514">
                  <c:v>35466</c:v>
                </c:pt>
                <c:pt idx="5515">
                  <c:v>35467</c:v>
                </c:pt>
                <c:pt idx="5516">
                  <c:v>35468</c:v>
                </c:pt>
                <c:pt idx="5517">
                  <c:v>35469</c:v>
                </c:pt>
                <c:pt idx="5518">
                  <c:v>35470</c:v>
                </c:pt>
                <c:pt idx="5519">
                  <c:v>35471</c:v>
                </c:pt>
                <c:pt idx="5520">
                  <c:v>35472</c:v>
                </c:pt>
                <c:pt idx="5521">
                  <c:v>35473</c:v>
                </c:pt>
                <c:pt idx="5522">
                  <c:v>35474</c:v>
                </c:pt>
                <c:pt idx="5523">
                  <c:v>35475</c:v>
                </c:pt>
                <c:pt idx="5524">
                  <c:v>35476</c:v>
                </c:pt>
                <c:pt idx="5525">
                  <c:v>35477</c:v>
                </c:pt>
                <c:pt idx="5526">
                  <c:v>35478</c:v>
                </c:pt>
                <c:pt idx="5527">
                  <c:v>35479</c:v>
                </c:pt>
                <c:pt idx="5528">
                  <c:v>35480</c:v>
                </c:pt>
                <c:pt idx="5529">
                  <c:v>35481</c:v>
                </c:pt>
                <c:pt idx="5530">
                  <c:v>35482</c:v>
                </c:pt>
                <c:pt idx="5531">
                  <c:v>35483</c:v>
                </c:pt>
                <c:pt idx="5532">
                  <c:v>35484</c:v>
                </c:pt>
                <c:pt idx="5533">
                  <c:v>35485</c:v>
                </c:pt>
                <c:pt idx="5534">
                  <c:v>35486</c:v>
                </c:pt>
                <c:pt idx="5535">
                  <c:v>35487</c:v>
                </c:pt>
                <c:pt idx="5536">
                  <c:v>35488</c:v>
                </c:pt>
                <c:pt idx="5537">
                  <c:v>35489</c:v>
                </c:pt>
                <c:pt idx="5538">
                  <c:v>35490</c:v>
                </c:pt>
                <c:pt idx="5539">
                  <c:v>35491</c:v>
                </c:pt>
                <c:pt idx="5540">
                  <c:v>35492</c:v>
                </c:pt>
                <c:pt idx="5541">
                  <c:v>35493</c:v>
                </c:pt>
                <c:pt idx="5542">
                  <c:v>35494</c:v>
                </c:pt>
                <c:pt idx="5543">
                  <c:v>35495</c:v>
                </c:pt>
                <c:pt idx="5544">
                  <c:v>35496</c:v>
                </c:pt>
                <c:pt idx="5545">
                  <c:v>35497</c:v>
                </c:pt>
                <c:pt idx="5546">
                  <c:v>35498</c:v>
                </c:pt>
                <c:pt idx="5547">
                  <c:v>35499</c:v>
                </c:pt>
                <c:pt idx="5548">
                  <c:v>35500</c:v>
                </c:pt>
                <c:pt idx="5549">
                  <c:v>35501</c:v>
                </c:pt>
                <c:pt idx="5550">
                  <c:v>35502</c:v>
                </c:pt>
                <c:pt idx="5551">
                  <c:v>35503</c:v>
                </c:pt>
                <c:pt idx="5552">
                  <c:v>35504</c:v>
                </c:pt>
                <c:pt idx="5553">
                  <c:v>35505</c:v>
                </c:pt>
                <c:pt idx="5554">
                  <c:v>35506</c:v>
                </c:pt>
                <c:pt idx="5555">
                  <c:v>35507</c:v>
                </c:pt>
                <c:pt idx="5556">
                  <c:v>35508</c:v>
                </c:pt>
                <c:pt idx="5557">
                  <c:v>35509</c:v>
                </c:pt>
                <c:pt idx="5558">
                  <c:v>35510</c:v>
                </c:pt>
                <c:pt idx="5559">
                  <c:v>35511</c:v>
                </c:pt>
                <c:pt idx="5560">
                  <c:v>35512</c:v>
                </c:pt>
                <c:pt idx="5561">
                  <c:v>35513</c:v>
                </c:pt>
                <c:pt idx="5562">
                  <c:v>35514</c:v>
                </c:pt>
                <c:pt idx="5563">
                  <c:v>35515</c:v>
                </c:pt>
                <c:pt idx="5564">
                  <c:v>35516</c:v>
                </c:pt>
                <c:pt idx="5565">
                  <c:v>35517</c:v>
                </c:pt>
                <c:pt idx="5566">
                  <c:v>35518</c:v>
                </c:pt>
                <c:pt idx="5567">
                  <c:v>35519</c:v>
                </c:pt>
                <c:pt idx="5568">
                  <c:v>35520</c:v>
                </c:pt>
                <c:pt idx="5569">
                  <c:v>35521</c:v>
                </c:pt>
                <c:pt idx="5570">
                  <c:v>35522</c:v>
                </c:pt>
                <c:pt idx="5571">
                  <c:v>35523</c:v>
                </c:pt>
                <c:pt idx="5572">
                  <c:v>35524</c:v>
                </c:pt>
                <c:pt idx="5573">
                  <c:v>35525</c:v>
                </c:pt>
                <c:pt idx="5574">
                  <c:v>35526</c:v>
                </c:pt>
                <c:pt idx="5575">
                  <c:v>35527</c:v>
                </c:pt>
                <c:pt idx="5576">
                  <c:v>35528</c:v>
                </c:pt>
                <c:pt idx="5577">
                  <c:v>35529</c:v>
                </c:pt>
                <c:pt idx="5578">
                  <c:v>35530</c:v>
                </c:pt>
                <c:pt idx="5579">
                  <c:v>35531</c:v>
                </c:pt>
                <c:pt idx="5580">
                  <c:v>35532</c:v>
                </c:pt>
                <c:pt idx="5581">
                  <c:v>35533</c:v>
                </c:pt>
                <c:pt idx="5582">
                  <c:v>35534</c:v>
                </c:pt>
                <c:pt idx="5583">
                  <c:v>35535</c:v>
                </c:pt>
                <c:pt idx="5584">
                  <c:v>35536</c:v>
                </c:pt>
                <c:pt idx="5585">
                  <c:v>35537</c:v>
                </c:pt>
                <c:pt idx="5586">
                  <c:v>35538</c:v>
                </c:pt>
                <c:pt idx="5587">
                  <c:v>35539</c:v>
                </c:pt>
                <c:pt idx="5588">
                  <c:v>35540</c:v>
                </c:pt>
                <c:pt idx="5589">
                  <c:v>35541</c:v>
                </c:pt>
                <c:pt idx="5590">
                  <c:v>35542</c:v>
                </c:pt>
                <c:pt idx="5591">
                  <c:v>35543</c:v>
                </c:pt>
                <c:pt idx="5592">
                  <c:v>35544</c:v>
                </c:pt>
                <c:pt idx="5593">
                  <c:v>35545</c:v>
                </c:pt>
                <c:pt idx="5594">
                  <c:v>35546</c:v>
                </c:pt>
                <c:pt idx="5595">
                  <c:v>35547</c:v>
                </c:pt>
                <c:pt idx="5596">
                  <c:v>35548</c:v>
                </c:pt>
                <c:pt idx="5597">
                  <c:v>35549</c:v>
                </c:pt>
                <c:pt idx="5598">
                  <c:v>35550</c:v>
                </c:pt>
                <c:pt idx="5599">
                  <c:v>35551</c:v>
                </c:pt>
                <c:pt idx="5600">
                  <c:v>35552</c:v>
                </c:pt>
                <c:pt idx="5601">
                  <c:v>35553</c:v>
                </c:pt>
                <c:pt idx="5602">
                  <c:v>35554</c:v>
                </c:pt>
                <c:pt idx="5603">
                  <c:v>35555</c:v>
                </c:pt>
                <c:pt idx="5604">
                  <c:v>35556</c:v>
                </c:pt>
                <c:pt idx="5605">
                  <c:v>35557</c:v>
                </c:pt>
                <c:pt idx="5606">
                  <c:v>35558</c:v>
                </c:pt>
                <c:pt idx="5607">
                  <c:v>35559</c:v>
                </c:pt>
                <c:pt idx="5608">
                  <c:v>35560</c:v>
                </c:pt>
                <c:pt idx="5609">
                  <c:v>35561</c:v>
                </c:pt>
                <c:pt idx="5610">
                  <c:v>35562</c:v>
                </c:pt>
                <c:pt idx="5611">
                  <c:v>35563</c:v>
                </c:pt>
                <c:pt idx="5612">
                  <c:v>35564</c:v>
                </c:pt>
                <c:pt idx="5613">
                  <c:v>35565</c:v>
                </c:pt>
                <c:pt idx="5614">
                  <c:v>35566</c:v>
                </c:pt>
                <c:pt idx="5615">
                  <c:v>35567</c:v>
                </c:pt>
                <c:pt idx="5616">
                  <c:v>35568</c:v>
                </c:pt>
                <c:pt idx="5617">
                  <c:v>35569</c:v>
                </c:pt>
                <c:pt idx="5618">
                  <c:v>35570</c:v>
                </c:pt>
                <c:pt idx="5619">
                  <c:v>35571</c:v>
                </c:pt>
                <c:pt idx="5620">
                  <c:v>35572</c:v>
                </c:pt>
                <c:pt idx="5621">
                  <c:v>35573</c:v>
                </c:pt>
                <c:pt idx="5622">
                  <c:v>35574</c:v>
                </c:pt>
                <c:pt idx="5623">
                  <c:v>35575</c:v>
                </c:pt>
                <c:pt idx="5624">
                  <c:v>35576</c:v>
                </c:pt>
                <c:pt idx="5625">
                  <c:v>35577</c:v>
                </c:pt>
                <c:pt idx="5626">
                  <c:v>35578</c:v>
                </c:pt>
                <c:pt idx="5627">
                  <c:v>35579</c:v>
                </c:pt>
                <c:pt idx="5628">
                  <c:v>35580</c:v>
                </c:pt>
                <c:pt idx="5629">
                  <c:v>35581</c:v>
                </c:pt>
                <c:pt idx="5630">
                  <c:v>35582</c:v>
                </c:pt>
                <c:pt idx="5631">
                  <c:v>35583</c:v>
                </c:pt>
                <c:pt idx="5632">
                  <c:v>35584</c:v>
                </c:pt>
                <c:pt idx="5633">
                  <c:v>35585</c:v>
                </c:pt>
                <c:pt idx="5634">
                  <c:v>35586</c:v>
                </c:pt>
                <c:pt idx="5635">
                  <c:v>35587</c:v>
                </c:pt>
                <c:pt idx="5636">
                  <c:v>35588</c:v>
                </c:pt>
                <c:pt idx="5637">
                  <c:v>35589</c:v>
                </c:pt>
                <c:pt idx="5638">
                  <c:v>35590</c:v>
                </c:pt>
                <c:pt idx="5639">
                  <c:v>35591</c:v>
                </c:pt>
                <c:pt idx="5640">
                  <c:v>35592</c:v>
                </c:pt>
                <c:pt idx="5641">
                  <c:v>35593</c:v>
                </c:pt>
                <c:pt idx="5642">
                  <c:v>35594</c:v>
                </c:pt>
                <c:pt idx="5643">
                  <c:v>35595</c:v>
                </c:pt>
                <c:pt idx="5644">
                  <c:v>35596</c:v>
                </c:pt>
                <c:pt idx="5645">
                  <c:v>35597</c:v>
                </c:pt>
                <c:pt idx="5646">
                  <c:v>35598</c:v>
                </c:pt>
                <c:pt idx="5647">
                  <c:v>35599</c:v>
                </c:pt>
                <c:pt idx="5648">
                  <c:v>35600</c:v>
                </c:pt>
                <c:pt idx="5649">
                  <c:v>35601</c:v>
                </c:pt>
                <c:pt idx="5650">
                  <c:v>35602</c:v>
                </c:pt>
                <c:pt idx="5651">
                  <c:v>35603</c:v>
                </c:pt>
                <c:pt idx="5652">
                  <c:v>35604</c:v>
                </c:pt>
                <c:pt idx="5653">
                  <c:v>35605</c:v>
                </c:pt>
                <c:pt idx="5654">
                  <c:v>35606</c:v>
                </c:pt>
                <c:pt idx="5655">
                  <c:v>35607</c:v>
                </c:pt>
                <c:pt idx="5656">
                  <c:v>35608</c:v>
                </c:pt>
                <c:pt idx="5657">
                  <c:v>35609</c:v>
                </c:pt>
                <c:pt idx="5658">
                  <c:v>35610</c:v>
                </c:pt>
                <c:pt idx="5659">
                  <c:v>35611</c:v>
                </c:pt>
                <c:pt idx="5660">
                  <c:v>35612</c:v>
                </c:pt>
                <c:pt idx="5661">
                  <c:v>35613</c:v>
                </c:pt>
                <c:pt idx="5662">
                  <c:v>35614</c:v>
                </c:pt>
                <c:pt idx="5663">
                  <c:v>35615</c:v>
                </c:pt>
                <c:pt idx="5664">
                  <c:v>35616</c:v>
                </c:pt>
                <c:pt idx="5665">
                  <c:v>35617</c:v>
                </c:pt>
                <c:pt idx="5666">
                  <c:v>35618</c:v>
                </c:pt>
                <c:pt idx="5667">
                  <c:v>35619</c:v>
                </c:pt>
                <c:pt idx="5668">
                  <c:v>35620</c:v>
                </c:pt>
                <c:pt idx="5669">
                  <c:v>35621</c:v>
                </c:pt>
                <c:pt idx="5670">
                  <c:v>35622</c:v>
                </c:pt>
                <c:pt idx="5671">
                  <c:v>35623</c:v>
                </c:pt>
                <c:pt idx="5672">
                  <c:v>35624</c:v>
                </c:pt>
                <c:pt idx="5673">
                  <c:v>35625</c:v>
                </c:pt>
                <c:pt idx="5674">
                  <c:v>35626</c:v>
                </c:pt>
                <c:pt idx="5675">
                  <c:v>35627</c:v>
                </c:pt>
                <c:pt idx="5676">
                  <c:v>35628</c:v>
                </c:pt>
                <c:pt idx="5677">
                  <c:v>35629</c:v>
                </c:pt>
                <c:pt idx="5678">
                  <c:v>35630</c:v>
                </c:pt>
                <c:pt idx="5679">
                  <c:v>35631</c:v>
                </c:pt>
                <c:pt idx="5680">
                  <c:v>35632</c:v>
                </c:pt>
                <c:pt idx="5681">
                  <c:v>35633</c:v>
                </c:pt>
                <c:pt idx="5682">
                  <c:v>35634</c:v>
                </c:pt>
                <c:pt idx="5683">
                  <c:v>35635</c:v>
                </c:pt>
                <c:pt idx="5684">
                  <c:v>35636</c:v>
                </c:pt>
                <c:pt idx="5685">
                  <c:v>35637</c:v>
                </c:pt>
                <c:pt idx="5686">
                  <c:v>35638</c:v>
                </c:pt>
                <c:pt idx="5687">
                  <c:v>35639</c:v>
                </c:pt>
                <c:pt idx="5688">
                  <c:v>35640</c:v>
                </c:pt>
                <c:pt idx="5689">
                  <c:v>35641</c:v>
                </c:pt>
                <c:pt idx="5690">
                  <c:v>35642</c:v>
                </c:pt>
                <c:pt idx="5691">
                  <c:v>35643</c:v>
                </c:pt>
                <c:pt idx="5692">
                  <c:v>35644</c:v>
                </c:pt>
                <c:pt idx="5693">
                  <c:v>35645</c:v>
                </c:pt>
                <c:pt idx="5694">
                  <c:v>35646</c:v>
                </c:pt>
                <c:pt idx="5695">
                  <c:v>35647</c:v>
                </c:pt>
                <c:pt idx="5696">
                  <c:v>35648</c:v>
                </c:pt>
                <c:pt idx="5697">
                  <c:v>35649</c:v>
                </c:pt>
                <c:pt idx="5698">
                  <c:v>35650</c:v>
                </c:pt>
                <c:pt idx="5699">
                  <c:v>35651</c:v>
                </c:pt>
                <c:pt idx="5700">
                  <c:v>35652</c:v>
                </c:pt>
                <c:pt idx="5701">
                  <c:v>35653</c:v>
                </c:pt>
                <c:pt idx="5702">
                  <c:v>35654</c:v>
                </c:pt>
                <c:pt idx="5703">
                  <c:v>35655</c:v>
                </c:pt>
                <c:pt idx="5704">
                  <c:v>35656</c:v>
                </c:pt>
                <c:pt idx="5705">
                  <c:v>35657</c:v>
                </c:pt>
                <c:pt idx="5706">
                  <c:v>35658</c:v>
                </c:pt>
                <c:pt idx="5707">
                  <c:v>35659</c:v>
                </c:pt>
                <c:pt idx="5708">
                  <c:v>35660</c:v>
                </c:pt>
                <c:pt idx="5709">
                  <c:v>35661</c:v>
                </c:pt>
                <c:pt idx="5710">
                  <c:v>35662</c:v>
                </c:pt>
                <c:pt idx="5711">
                  <c:v>35663</c:v>
                </c:pt>
                <c:pt idx="5712">
                  <c:v>35664</c:v>
                </c:pt>
                <c:pt idx="5713">
                  <c:v>35665</c:v>
                </c:pt>
                <c:pt idx="5714">
                  <c:v>35666</c:v>
                </c:pt>
                <c:pt idx="5715">
                  <c:v>35667</c:v>
                </c:pt>
                <c:pt idx="5716">
                  <c:v>35668</c:v>
                </c:pt>
                <c:pt idx="5717">
                  <c:v>35669</c:v>
                </c:pt>
                <c:pt idx="5718">
                  <c:v>35670</c:v>
                </c:pt>
                <c:pt idx="5719">
                  <c:v>35671</c:v>
                </c:pt>
                <c:pt idx="5720">
                  <c:v>35672</c:v>
                </c:pt>
                <c:pt idx="5721">
                  <c:v>35673</c:v>
                </c:pt>
                <c:pt idx="5722">
                  <c:v>35674</c:v>
                </c:pt>
                <c:pt idx="5723">
                  <c:v>35675</c:v>
                </c:pt>
                <c:pt idx="5724">
                  <c:v>35676</c:v>
                </c:pt>
                <c:pt idx="5725">
                  <c:v>35677</c:v>
                </c:pt>
                <c:pt idx="5726">
                  <c:v>35678</c:v>
                </c:pt>
                <c:pt idx="5727">
                  <c:v>35679</c:v>
                </c:pt>
                <c:pt idx="5728">
                  <c:v>35680</c:v>
                </c:pt>
                <c:pt idx="5729">
                  <c:v>35681</c:v>
                </c:pt>
                <c:pt idx="5730">
                  <c:v>35682</c:v>
                </c:pt>
                <c:pt idx="5731">
                  <c:v>35683</c:v>
                </c:pt>
                <c:pt idx="5732">
                  <c:v>35684</c:v>
                </c:pt>
                <c:pt idx="5733">
                  <c:v>35685</c:v>
                </c:pt>
                <c:pt idx="5734">
                  <c:v>35686</c:v>
                </c:pt>
                <c:pt idx="5735">
                  <c:v>35687</c:v>
                </c:pt>
                <c:pt idx="5736">
                  <c:v>35688</c:v>
                </c:pt>
                <c:pt idx="5737">
                  <c:v>35689</c:v>
                </c:pt>
                <c:pt idx="5738">
                  <c:v>35690</c:v>
                </c:pt>
                <c:pt idx="5739">
                  <c:v>35691</c:v>
                </c:pt>
                <c:pt idx="5740">
                  <c:v>35692</c:v>
                </c:pt>
                <c:pt idx="5741">
                  <c:v>35693</c:v>
                </c:pt>
                <c:pt idx="5742">
                  <c:v>35694</c:v>
                </c:pt>
                <c:pt idx="5743">
                  <c:v>35695</c:v>
                </c:pt>
                <c:pt idx="5744">
                  <c:v>35696</c:v>
                </c:pt>
                <c:pt idx="5745">
                  <c:v>35697</c:v>
                </c:pt>
                <c:pt idx="5746">
                  <c:v>35698</c:v>
                </c:pt>
                <c:pt idx="5747">
                  <c:v>35699</c:v>
                </c:pt>
                <c:pt idx="5748">
                  <c:v>35700</c:v>
                </c:pt>
                <c:pt idx="5749">
                  <c:v>35701</c:v>
                </c:pt>
                <c:pt idx="5750">
                  <c:v>35702</c:v>
                </c:pt>
                <c:pt idx="5751">
                  <c:v>35703</c:v>
                </c:pt>
                <c:pt idx="5752">
                  <c:v>35704</c:v>
                </c:pt>
                <c:pt idx="5753">
                  <c:v>35705</c:v>
                </c:pt>
                <c:pt idx="5754">
                  <c:v>35706</c:v>
                </c:pt>
                <c:pt idx="5755">
                  <c:v>35707</c:v>
                </c:pt>
                <c:pt idx="5756">
                  <c:v>35708</c:v>
                </c:pt>
                <c:pt idx="5757">
                  <c:v>35709</c:v>
                </c:pt>
                <c:pt idx="5758">
                  <c:v>35710</c:v>
                </c:pt>
                <c:pt idx="5759">
                  <c:v>35711</c:v>
                </c:pt>
                <c:pt idx="5760">
                  <c:v>35712</c:v>
                </c:pt>
                <c:pt idx="5761">
                  <c:v>35713</c:v>
                </c:pt>
                <c:pt idx="5762">
                  <c:v>35714</c:v>
                </c:pt>
                <c:pt idx="5763">
                  <c:v>35715</c:v>
                </c:pt>
                <c:pt idx="5764">
                  <c:v>35716</c:v>
                </c:pt>
                <c:pt idx="5765">
                  <c:v>35717</c:v>
                </c:pt>
                <c:pt idx="5766">
                  <c:v>35718</c:v>
                </c:pt>
                <c:pt idx="5767">
                  <c:v>35719</c:v>
                </c:pt>
                <c:pt idx="5768">
                  <c:v>35720</c:v>
                </c:pt>
                <c:pt idx="5769">
                  <c:v>35721</c:v>
                </c:pt>
                <c:pt idx="5770">
                  <c:v>35722</c:v>
                </c:pt>
                <c:pt idx="5771">
                  <c:v>35723</c:v>
                </c:pt>
                <c:pt idx="5772">
                  <c:v>35724</c:v>
                </c:pt>
                <c:pt idx="5773">
                  <c:v>35725</c:v>
                </c:pt>
                <c:pt idx="5774">
                  <c:v>35726</c:v>
                </c:pt>
                <c:pt idx="5775">
                  <c:v>35727</c:v>
                </c:pt>
                <c:pt idx="5776">
                  <c:v>35728</c:v>
                </c:pt>
                <c:pt idx="5777">
                  <c:v>35729</c:v>
                </c:pt>
                <c:pt idx="5778">
                  <c:v>35730</c:v>
                </c:pt>
                <c:pt idx="5779">
                  <c:v>35731</c:v>
                </c:pt>
                <c:pt idx="5780">
                  <c:v>35732</c:v>
                </c:pt>
                <c:pt idx="5781">
                  <c:v>35733</c:v>
                </c:pt>
                <c:pt idx="5782">
                  <c:v>35734</c:v>
                </c:pt>
                <c:pt idx="5783">
                  <c:v>35735</c:v>
                </c:pt>
                <c:pt idx="5784">
                  <c:v>35736</c:v>
                </c:pt>
                <c:pt idx="5785">
                  <c:v>35737</c:v>
                </c:pt>
                <c:pt idx="5786">
                  <c:v>35738</c:v>
                </c:pt>
                <c:pt idx="5787">
                  <c:v>35739</c:v>
                </c:pt>
                <c:pt idx="5788">
                  <c:v>35740</c:v>
                </c:pt>
                <c:pt idx="5789">
                  <c:v>35741</c:v>
                </c:pt>
                <c:pt idx="5790">
                  <c:v>35742</c:v>
                </c:pt>
                <c:pt idx="5791">
                  <c:v>35743</c:v>
                </c:pt>
                <c:pt idx="5792">
                  <c:v>35744</c:v>
                </c:pt>
                <c:pt idx="5793">
                  <c:v>35745</c:v>
                </c:pt>
                <c:pt idx="5794">
                  <c:v>35746</c:v>
                </c:pt>
                <c:pt idx="5795">
                  <c:v>35747</c:v>
                </c:pt>
                <c:pt idx="5796">
                  <c:v>35748</c:v>
                </c:pt>
                <c:pt idx="5797">
                  <c:v>35749</c:v>
                </c:pt>
                <c:pt idx="5798">
                  <c:v>35750</c:v>
                </c:pt>
                <c:pt idx="5799">
                  <c:v>35751</c:v>
                </c:pt>
                <c:pt idx="5800">
                  <c:v>35752</c:v>
                </c:pt>
                <c:pt idx="5801">
                  <c:v>35753</c:v>
                </c:pt>
                <c:pt idx="5802">
                  <c:v>35754</c:v>
                </c:pt>
                <c:pt idx="5803">
                  <c:v>35755</c:v>
                </c:pt>
                <c:pt idx="5804">
                  <c:v>35756</c:v>
                </c:pt>
                <c:pt idx="5805">
                  <c:v>35757</c:v>
                </c:pt>
                <c:pt idx="5806">
                  <c:v>35758</c:v>
                </c:pt>
                <c:pt idx="5807">
                  <c:v>35759</c:v>
                </c:pt>
                <c:pt idx="5808">
                  <c:v>35760</c:v>
                </c:pt>
                <c:pt idx="5809">
                  <c:v>35761</c:v>
                </c:pt>
                <c:pt idx="5810">
                  <c:v>35762</c:v>
                </c:pt>
                <c:pt idx="5811">
                  <c:v>35763</c:v>
                </c:pt>
                <c:pt idx="5812">
                  <c:v>35764</c:v>
                </c:pt>
                <c:pt idx="5813">
                  <c:v>35765</c:v>
                </c:pt>
                <c:pt idx="5814">
                  <c:v>35766</c:v>
                </c:pt>
                <c:pt idx="5815">
                  <c:v>35767</c:v>
                </c:pt>
                <c:pt idx="5816">
                  <c:v>35768</c:v>
                </c:pt>
                <c:pt idx="5817">
                  <c:v>35769</c:v>
                </c:pt>
                <c:pt idx="5818">
                  <c:v>35770</c:v>
                </c:pt>
                <c:pt idx="5819">
                  <c:v>35771</c:v>
                </c:pt>
                <c:pt idx="5820">
                  <c:v>35772</c:v>
                </c:pt>
                <c:pt idx="5821">
                  <c:v>35773</c:v>
                </c:pt>
                <c:pt idx="5822">
                  <c:v>35774</c:v>
                </c:pt>
                <c:pt idx="5823">
                  <c:v>35775</c:v>
                </c:pt>
                <c:pt idx="5824">
                  <c:v>35776</c:v>
                </c:pt>
                <c:pt idx="5825">
                  <c:v>35777</c:v>
                </c:pt>
                <c:pt idx="5826">
                  <c:v>35778</c:v>
                </c:pt>
                <c:pt idx="5827">
                  <c:v>35779</c:v>
                </c:pt>
                <c:pt idx="5828">
                  <c:v>35780</c:v>
                </c:pt>
                <c:pt idx="5829">
                  <c:v>35781</c:v>
                </c:pt>
                <c:pt idx="5830">
                  <c:v>35782</c:v>
                </c:pt>
                <c:pt idx="5831">
                  <c:v>35783</c:v>
                </c:pt>
                <c:pt idx="5832">
                  <c:v>35784</c:v>
                </c:pt>
                <c:pt idx="5833">
                  <c:v>35785</c:v>
                </c:pt>
                <c:pt idx="5834">
                  <c:v>35786</c:v>
                </c:pt>
                <c:pt idx="5835">
                  <c:v>35787</c:v>
                </c:pt>
                <c:pt idx="5836">
                  <c:v>35788</c:v>
                </c:pt>
                <c:pt idx="5837">
                  <c:v>35789</c:v>
                </c:pt>
                <c:pt idx="5838">
                  <c:v>35790</c:v>
                </c:pt>
                <c:pt idx="5839">
                  <c:v>35791</c:v>
                </c:pt>
                <c:pt idx="5840">
                  <c:v>35792</c:v>
                </c:pt>
                <c:pt idx="5841">
                  <c:v>35793</c:v>
                </c:pt>
                <c:pt idx="5842">
                  <c:v>35794</c:v>
                </c:pt>
                <c:pt idx="5843">
                  <c:v>35795</c:v>
                </c:pt>
                <c:pt idx="5844">
                  <c:v>35796</c:v>
                </c:pt>
                <c:pt idx="5845">
                  <c:v>35797</c:v>
                </c:pt>
                <c:pt idx="5846">
                  <c:v>35798</c:v>
                </c:pt>
                <c:pt idx="5847">
                  <c:v>35799</c:v>
                </c:pt>
                <c:pt idx="5848">
                  <c:v>35800</c:v>
                </c:pt>
                <c:pt idx="5849">
                  <c:v>35801</c:v>
                </c:pt>
                <c:pt idx="5850">
                  <c:v>35802</c:v>
                </c:pt>
                <c:pt idx="5851">
                  <c:v>35803</c:v>
                </c:pt>
                <c:pt idx="5852">
                  <c:v>35804</c:v>
                </c:pt>
                <c:pt idx="5853">
                  <c:v>35805</c:v>
                </c:pt>
                <c:pt idx="5854">
                  <c:v>35806</c:v>
                </c:pt>
                <c:pt idx="5855">
                  <c:v>35807</c:v>
                </c:pt>
                <c:pt idx="5856">
                  <c:v>35808</c:v>
                </c:pt>
                <c:pt idx="5857">
                  <c:v>35809</c:v>
                </c:pt>
                <c:pt idx="5858">
                  <c:v>35810</c:v>
                </c:pt>
                <c:pt idx="5859">
                  <c:v>35811</c:v>
                </c:pt>
                <c:pt idx="5860">
                  <c:v>35812</c:v>
                </c:pt>
                <c:pt idx="5861">
                  <c:v>35813</c:v>
                </c:pt>
                <c:pt idx="5862">
                  <c:v>35814</c:v>
                </c:pt>
                <c:pt idx="5863">
                  <c:v>35815</c:v>
                </c:pt>
                <c:pt idx="5864">
                  <c:v>35816</c:v>
                </c:pt>
                <c:pt idx="5865">
                  <c:v>35817</c:v>
                </c:pt>
                <c:pt idx="5866">
                  <c:v>35818</c:v>
                </c:pt>
                <c:pt idx="5867">
                  <c:v>35819</c:v>
                </c:pt>
                <c:pt idx="5868">
                  <c:v>35820</c:v>
                </c:pt>
                <c:pt idx="5869">
                  <c:v>35821</c:v>
                </c:pt>
                <c:pt idx="5870">
                  <c:v>35822</c:v>
                </c:pt>
                <c:pt idx="5871">
                  <c:v>35823</c:v>
                </c:pt>
                <c:pt idx="5872">
                  <c:v>35824</c:v>
                </c:pt>
                <c:pt idx="5873">
                  <c:v>35825</c:v>
                </c:pt>
                <c:pt idx="5874">
                  <c:v>35826</c:v>
                </c:pt>
                <c:pt idx="5875">
                  <c:v>35827</c:v>
                </c:pt>
                <c:pt idx="5876">
                  <c:v>35828</c:v>
                </c:pt>
                <c:pt idx="5877">
                  <c:v>35829</c:v>
                </c:pt>
                <c:pt idx="5878">
                  <c:v>35830</c:v>
                </c:pt>
                <c:pt idx="5879">
                  <c:v>35831</c:v>
                </c:pt>
                <c:pt idx="5880">
                  <c:v>35832</c:v>
                </c:pt>
                <c:pt idx="5881">
                  <c:v>35833</c:v>
                </c:pt>
                <c:pt idx="5882">
                  <c:v>35834</c:v>
                </c:pt>
                <c:pt idx="5883">
                  <c:v>35835</c:v>
                </c:pt>
                <c:pt idx="5884">
                  <c:v>35836</c:v>
                </c:pt>
                <c:pt idx="5885">
                  <c:v>35837</c:v>
                </c:pt>
                <c:pt idx="5886">
                  <c:v>35838</c:v>
                </c:pt>
                <c:pt idx="5887">
                  <c:v>35839</c:v>
                </c:pt>
                <c:pt idx="5888">
                  <c:v>35840</c:v>
                </c:pt>
                <c:pt idx="5889">
                  <c:v>35841</c:v>
                </c:pt>
                <c:pt idx="5890">
                  <c:v>35842</c:v>
                </c:pt>
                <c:pt idx="5891">
                  <c:v>35843</c:v>
                </c:pt>
                <c:pt idx="5892">
                  <c:v>35844</c:v>
                </c:pt>
                <c:pt idx="5893">
                  <c:v>35845</c:v>
                </c:pt>
                <c:pt idx="5894">
                  <c:v>35846</c:v>
                </c:pt>
                <c:pt idx="5895">
                  <c:v>35847</c:v>
                </c:pt>
                <c:pt idx="5896">
                  <c:v>35848</c:v>
                </c:pt>
                <c:pt idx="5897">
                  <c:v>35849</c:v>
                </c:pt>
                <c:pt idx="5898">
                  <c:v>35850</c:v>
                </c:pt>
                <c:pt idx="5899">
                  <c:v>35851</c:v>
                </c:pt>
                <c:pt idx="5900">
                  <c:v>35852</c:v>
                </c:pt>
                <c:pt idx="5901">
                  <c:v>35853</c:v>
                </c:pt>
                <c:pt idx="5902">
                  <c:v>35854</c:v>
                </c:pt>
                <c:pt idx="5903">
                  <c:v>35855</c:v>
                </c:pt>
                <c:pt idx="5904">
                  <c:v>35856</c:v>
                </c:pt>
                <c:pt idx="5905">
                  <c:v>35857</c:v>
                </c:pt>
                <c:pt idx="5906">
                  <c:v>35858</c:v>
                </c:pt>
                <c:pt idx="5907">
                  <c:v>35859</c:v>
                </c:pt>
                <c:pt idx="5908">
                  <c:v>35860</c:v>
                </c:pt>
                <c:pt idx="5909">
                  <c:v>35861</c:v>
                </c:pt>
                <c:pt idx="5910">
                  <c:v>35862</c:v>
                </c:pt>
                <c:pt idx="5911">
                  <c:v>35863</c:v>
                </c:pt>
                <c:pt idx="5912">
                  <c:v>35864</c:v>
                </c:pt>
                <c:pt idx="5913">
                  <c:v>35865</c:v>
                </c:pt>
                <c:pt idx="5914">
                  <c:v>35866</c:v>
                </c:pt>
                <c:pt idx="5915">
                  <c:v>35867</c:v>
                </c:pt>
                <c:pt idx="5916">
                  <c:v>35868</c:v>
                </c:pt>
                <c:pt idx="5917">
                  <c:v>35869</c:v>
                </c:pt>
                <c:pt idx="5918">
                  <c:v>35870</c:v>
                </c:pt>
                <c:pt idx="5919">
                  <c:v>35871</c:v>
                </c:pt>
                <c:pt idx="5920">
                  <c:v>35872</c:v>
                </c:pt>
                <c:pt idx="5921">
                  <c:v>35873</c:v>
                </c:pt>
                <c:pt idx="5922">
                  <c:v>35874</c:v>
                </c:pt>
                <c:pt idx="5923">
                  <c:v>35875</c:v>
                </c:pt>
                <c:pt idx="5924">
                  <c:v>35876</c:v>
                </c:pt>
                <c:pt idx="5925">
                  <c:v>35877</c:v>
                </c:pt>
                <c:pt idx="5926">
                  <c:v>35878</c:v>
                </c:pt>
                <c:pt idx="5927">
                  <c:v>35879</c:v>
                </c:pt>
                <c:pt idx="5928">
                  <c:v>35880</c:v>
                </c:pt>
                <c:pt idx="5929">
                  <c:v>35881</c:v>
                </c:pt>
                <c:pt idx="5930">
                  <c:v>35882</c:v>
                </c:pt>
                <c:pt idx="5931">
                  <c:v>35883</c:v>
                </c:pt>
                <c:pt idx="5932">
                  <c:v>35884</c:v>
                </c:pt>
                <c:pt idx="5933">
                  <c:v>35885</c:v>
                </c:pt>
                <c:pt idx="5934">
                  <c:v>35886</c:v>
                </c:pt>
                <c:pt idx="5935">
                  <c:v>35887</c:v>
                </c:pt>
                <c:pt idx="5936">
                  <c:v>35888</c:v>
                </c:pt>
                <c:pt idx="5937">
                  <c:v>35889</c:v>
                </c:pt>
                <c:pt idx="5938">
                  <c:v>35890</c:v>
                </c:pt>
                <c:pt idx="5939">
                  <c:v>35891</c:v>
                </c:pt>
                <c:pt idx="5940">
                  <c:v>35892</c:v>
                </c:pt>
                <c:pt idx="5941">
                  <c:v>35893</c:v>
                </c:pt>
                <c:pt idx="5942">
                  <c:v>35894</c:v>
                </c:pt>
                <c:pt idx="5943">
                  <c:v>35895</c:v>
                </c:pt>
                <c:pt idx="5944">
                  <c:v>35896</c:v>
                </c:pt>
                <c:pt idx="5945">
                  <c:v>35897</c:v>
                </c:pt>
                <c:pt idx="5946">
                  <c:v>35898</c:v>
                </c:pt>
                <c:pt idx="5947">
                  <c:v>35899</c:v>
                </c:pt>
                <c:pt idx="5948">
                  <c:v>35900</c:v>
                </c:pt>
                <c:pt idx="5949">
                  <c:v>35901</c:v>
                </c:pt>
                <c:pt idx="5950">
                  <c:v>35902</c:v>
                </c:pt>
                <c:pt idx="5951">
                  <c:v>35903</c:v>
                </c:pt>
                <c:pt idx="5952">
                  <c:v>35904</c:v>
                </c:pt>
                <c:pt idx="5953">
                  <c:v>35905</c:v>
                </c:pt>
                <c:pt idx="5954">
                  <c:v>35906</c:v>
                </c:pt>
                <c:pt idx="5955">
                  <c:v>35907</c:v>
                </c:pt>
                <c:pt idx="5956">
                  <c:v>35908</c:v>
                </c:pt>
                <c:pt idx="5957">
                  <c:v>35909</c:v>
                </c:pt>
                <c:pt idx="5958">
                  <c:v>35910</c:v>
                </c:pt>
                <c:pt idx="5959">
                  <c:v>35911</c:v>
                </c:pt>
                <c:pt idx="5960">
                  <c:v>35912</c:v>
                </c:pt>
                <c:pt idx="5961">
                  <c:v>35913</c:v>
                </c:pt>
                <c:pt idx="5962">
                  <c:v>35914</c:v>
                </c:pt>
                <c:pt idx="5963">
                  <c:v>35915</c:v>
                </c:pt>
                <c:pt idx="5964">
                  <c:v>35916</c:v>
                </c:pt>
                <c:pt idx="5965">
                  <c:v>35917</c:v>
                </c:pt>
                <c:pt idx="5966">
                  <c:v>35918</c:v>
                </c:pt>
                <c:pt idx="5967">
                  <c:v>35919</c:v>
                </c:pt>
                <c:pt idx="5968">
                  <c:v>35920</c:v>
                </c:pt>
                <c:pt idx="5969">
                  <c:v>35921</c:v>
                </c:pt>
                <c:pt idx="5970">
                  <c:v>35922</c:v>
                </c:pt>
                <c:pt idx="5971">
                  <c:v>35923</c:v>
                </c:pt>
                <c:pt idx="5972">
                  <c:v>35924</c:v>
                </c:pt>
                <c:pt idx="5973">
                  <c:v>35925</c:v>
                </c:pt>
                <c:pt idx="5974">
                  <c:v>35926</c:v>
                </c:pt>
                <c:pt idx="5975">
                  <c:v>35927</c:v>
                </c:pt>
                <c:pt idx="5976">
                  <c:v>35928</c:v>
                </c:pt>
                <c:pt idx="5977">
                  <c:v>35929</c:v>
                </c:pt>
                <c:pt idx="5978">
                  <c:v>35930</c:v>
                </c:pt>
                <c:pt idx="5979">
                  <c:v>35931</c:v>
                </c:pt>
                <c:pt idx="5980">
                  <c:v>35932</c:v>
                </c:pt>
                <c:pt idx="5981">
                  <c:v>35933</c:v>
                </c:pt>
                <c:pt idx="5982">
                  <c:v>35934</c:v>
                </c:pt>
                <c:pt idx="5983">
                  <c:v>35935</c:v>
                </c:pt>
                <c:pt idx="5984">
                  <c:v>35936</c:v>
                </c:pt>
                <c:pt idx="5985">
                  <c:v>35937</c:v>
                </c:pt>
                <c:pt idx="5986">
                  <c:v>35938</c:v>
                </c:pt>
                <c:pt idx="5987">
                  <c:v>35939</c:v>
                </c:pt>
                <c:pt idx="5988">
                  <c:v>35940</c:v>
                </c:pt>
                <c:pt idx="5989">
                  <c:v>35941</c:v>
                </c:pt>
                <c:pt idx="5990">
                  <c:v>35942</c:v>
                </c:pt>
                <c:pt idx="5991">
                  <c:v>35943</c:v>
                </c:pt>
                <c:pt idx="5992">
                  <c:v>35944</c:v>
                </c:pt>
                <c:pt idx="5993">
                  <c:v>35945</c:v>
                </c:pt>
                <c:pt idx="5994">
                  <c:v>35946</c:v>
                </c:pt>
                <c:pt idx="5995">
                  <c:v>35947</c:v>
                </c:pt>
                <c:pt idx="5996">
                  <c:v>35948</c:v>
                </c:pt>
                <c:pt idx="5997">
                  <c:v>35949</c:v>
                </c:pt>
                <c:pt idx="5998">
                  <c:v>35950</c:v>
                </c:pt>
                <c:pt idx="5999">
                  <c:v>35951</c:v>
                </c:pt>
                <c:pt idx="6000">
                  <c:v>35952</c:v>
                </c:pt>
                <c:pt idx="6001">
                  <c:v>35953</c:v>
                </c:pt>
                <c:pt idx="6002">
                  <c:v>35954</c:v>
                </c:pt>
                <c:pt idx="6003">
                  <c:v>35955</c:v>
                </c:pt>
                <c:pt idx="6004">
                  <c:v>35956</c:v>
                </c:pt>
                <c:pt idx="6005">
                  <c:v>35957</c:v>
                </c:pt>
                <c:pt idx="6006">
                  <c:v>35958</c:v>
                </c:pt>
                <c:pt idx="6007">
                  <c:v>35959</c:v>
                </c:pt>
                <c:pt idx="6008">
                  <c:v>35960</c:v>
                </c:pt>
                <c:pt idx="6009">
                  <c:v>35961</c:v>
                </c:pt>
                <c:pt idx="6010">
                  <c:v>35962</c:v>
                </c:pt>
                <c:pt idx="6011">
                  <c:v>35963</c:v>
                </c:pt>
                <c:pt idx="6012">
                  <c:v>35964</c:v>
                </c:pt>
                <c:pt idx="6013">
                  <c:v>35965</c:v>
                </c:pt>
                <c:pt idx="6014">
                  <c:v>35966</c:v>
                </c:pt>
                <c:pt idx="6015">
                  <c:v>35967</c:v>
                </c:pt>
                <c:pt idx="6016">
                  <c:v>35968</c:v>
                </c:pt>
                <c:pt idx="6017">
                  <c:v>35969</c:v>
                </c:pt>
                <c:pt idx="6018">
                  <c:v>35970</c:v>
                </c:pt>
                <c:pt idx="6019">
                  <c:v>35971</c:v>
                </c:pt>
                <c:pt idx="6020">
                  <c:v>35972</c:v>
                </c:pt>
                <c:pt idx="6021">
                  <c:v>35973</c:v>
                </c:pt>
                <c:pt idx="6022">
                  <c:v>35974</c:v>
                </c:pt>
                <c:pt idx="6023">
                  <c:v>35975</c:v>
                </c:pt>
                <c:pt idx="6024">
                  <c:v>35976</c:v>
                </c:pt>
                <c:pt idx="6025">
                  <c:v>35977</c:v>
                </c:pt>
                <c:pt idx="6026">
                  <c:v>35978</c:v>
                </c:pt>
                <c:pt idx="6027">
                  <c:v>35979</c:v>
                </c:pt>
                <c:pt idx="6028">
                  <c:v>35980</c:v>
                </c:pt>
                <c:pt idx="6029">
                  <c:v>35981</c:v>
                </c:pt>
                <c:pt idx="6030">
                  <c:v>35982</c:v>
                </c:pt>
                <c:pt idx="6031">
                  <c:v>35983</c:v>
                </c:pt>
                <c:pt idx="6032">
                  <c:v>35984</c:v>
                </c:pt>
                <c:pt idx="6033">
                  <c:v>35985</c:v>
                </c:pt>
                <c:pt idx="6034">
                  <c:v>35986</c:v>
                </c:pt>
                <c:pt idx="6035">
                  <c:v>35987</c:v>
                </c:pt>
                <c:pt idx="6036">
                  <c:v>35988</c:v>
                </c:pt>
                <c:pt idx="6037">
                  <c:v>35989</c:v>
                </c:pt>
                <c:pt idx="6038">
                  <c:v>35990</c:v>
                </c:pt>
                <c:pt idx="6039">
                  <c:v>35991</c:v>
                </c:pt>
                <c:pt idx="6040">
                  <c:v>35992</c:v>
                </c:pt>
                <c:pt idx="6041">
                  <c:v>35993</c:v>
                </c:pt>
                <c:pt idx="6042">
                  <c:v>35994</c:v>
                </c:pt>
                <c:pt idx="6043">
                  <c:v>35995</c:v>
                </c:pt>
                <c:pt idx="6044">
                  <c:v>35996</c:v>
                </c:pt>
                <c:pt idx="6045">
                  <c:v>35997</c:v>
                </c:pt>
                <c:pt idx="6046">
                  <c:v>35998</c:v>
                </c:pt>
                <c:pt idx="6047">
                  <c:v>35999</c:v>
                </c:pt>
                <c:pt idx="6048">
                  <c:v>36000</c:v>
                </c:pt>
                <c:pt idx="6049">
                  <c:v>36001</c:v>
                </c:pt>
                <c:pt idx="6050">
                  <c:v>36002</c:v>
                </c:pt>
                <c:pt idx="6051">
                  <c:v>36003</c:v>
                </c:pt>
                <c:pt idx="6052">
                  <c:v>36004</c:v>
                </c:pt>
                <c:pt idx="6053">
                  <c:v>36005</c:v>
                </c:pt>
                <c:pt idx="6054">
                  <c:v>36006</c:v>
                </c:pt>
                <c:pt idx="6055">
                  <c:v>36007</c:v>
                </c:pt>
                <c:pt idx="6056">
                  <c:v>36008</c:v>
                </c:pt>
                <c:pt idx="6057">
                  <c:v>36009</c:v>
                </c:pt>
                <c:pt idx="6058">
                  <c:v>36010</c:v>
                </c:pt>
                <c:pt idx="6059">
                  <c:v>36011</c:v>
                </c:pt>
                <c:pt idx="6060">
                  <c:v>36012</c:v>
                </c:pt>
                <c:pt idx="6061">
                  <c:v>36013</c:v>
                </c:pt>
                <c:pt idx="6062">
                  <c:v>36014</c:v>
                </c:pt>
                <c:pt idx="6063">
                  <c:v>36015</c:v>
                </c:pt>
                <c:pt idx="6064">
                  <c:v>36016</c:v>
                </c:pt>
                <c:pt idx="6065">
                  <c:v>36017</c:v>
                </c:pt>
                <c:pt idx="6066">
                  <c:v>36018</c:v>
                </c:pt>
                <c:pt idx="6067">
                  <c:v>36019</c:v>
                </c:pt>
                <c:pt idx="6068">
                  <c:v>36020</c:v>
                </c:pt>
                <c:pt idx="6069">
                  <c:v>36021</c:v>
                </c:pt>
                <c:pt idx="6070">
                  <c:v>36022</c:v>
                </c:pt>
                <c:pt idx="6071">
                  <c:v>36023</c:v>
                </c:pt>
                <c:pt idx="6072">
                  <c:v>36024</c:v>
                </c:pt>
                <c:pt idx="6073">
                  <c:v>36025</c:v>
                </c:pt>
                <c:pt idx="6074">
                  <c:v>36026</c:v>
                </c:pt>
                <c:pt idx="6075">
                  <c:v>36027</c:v>
                </c:pt>
                <c:pt idx="6076">
                  <c:v>36028</c:v>
                </c:pt>
                <c:pt idx="6077">
                  <c:v>36029</c:v>
                </c:pt>
                <c:pt idx="6078">
                  <c:v>36030</c:v>
                </c:pt>
                <c:pt idx="6079">
                  <c:v>36031</c:v>
                </c:pt>
                <c:pt idx="6080">
                  <c:v>36032</c:v>
                </c:pt>
                <c:pt idx="6081">
                  <c:v>36033</c:v>
                </c:pt>
                <c:pt idx="6082">
                  <c:v>36034</c:v>
                </c:pt>
                <c:pt idx="6083">
                  <c:v>36035</c:v>
                </c:pt>
                <c:pt idx="6084">
                  <c:v>36036</c:v>
                </c:pt>
                <c:pt idx="6085">
                  <c:v>36037</c:v>
                </c:pt>
                <c:pt idx="6086">
                  <c:v>36038</c:v>
                </c:pt>
                <c:pt idx="6087">
                  <c:v>36039</c:v>
                </c:pt>
                <c:pt idx="6088">
                  <c:v>36040</c:v>
                </c:pt>
                <c:pt idx="6089">
                  <c:v>36041</c:v>
                </c:pt>
                <c:pt idx="6090">
                  <c:v>36042</c:v>
                </c:pt>
                <c:pt idx="6091">
                  <c:v>36043</c:v>
                </c:pt>
                <c:pt idx="6092">
                  <c:v>36044</c:v>
                </c:pt>
                <c:pt idx="6093">
                  <c:v>36045</c:v>
                </c:pt>
                <c:pt idx="6094">
                  <c:v>36046</c:v>
                </c:pt>
                <c:pt idx="6095">
                  <c:v>36047</c:v>
                </c:pt>
                <c:pt idx="6096">
                  <c:v>36048</c:v>
                </c:pt>
                <c:pt idx="6097">
                  <c:v>36049</c:v>
                </c:pt>
                <c:pt idx="6098">
                  <c:v>36050</c:v>
                </c:pt>
                <c:pt idx="6099">
                  <c:v>36051</c:v>
                </c:pt>
                <c:pt idx="6100">
                  <c:v>36052</c:v>
                </c:pt>
                <c:pt idx="6101">
                  <c:v>36053</c:v>
                </c:pt>
                <c:pt idx="6102">
                  <c:v>36054</c:v>
                </c:pt>
                <c:pt idx="6103">
                  <c:v>36055</c:v>
                </c:pt>
                <c:pt idx="6104">
                  <c:v>36056</c:v>
                </c:pt>
                <c:pt idx="6105">
                  <c:v>36057</c:v>
                </c:pt>
                <c:pt idx="6106">
                  <c:v>36058</c:v>
                </c:pt>
                <c:pt idx="6107">
                  <c:v>36059</c:v>
                </c:pt>
                <c:pt idx="6108">
                  <c:v>36060</c:v>
                </c:pt>
                <c:pt idx="6109">
                  <c:v>36061</c:v>
                </c:pt>
                <c:pt idx="6110">
                  <c:v>36062</c:v>
                </c:pt>
                <c:pt idx="6111">
                  <c:v>36063</c:v>
                </c:pt>
                <c:pt idx="6112">
                  <c:v>36064</c:v>
                </c:pt>
                <c:pt idx="6113">
                  <c:v>36065</c:v>
                </c:pt>
                <c:pt idx="6114">
                  <c:v>36066</c:v>
                </c:pt>
                <c:pt idx="6115">
                  <c:v>36067</c:v>
                </c:pt>
                <c:pt idx="6116">
                  <c:v>36068</c:v>
                </c:pt>
                <c:pt idx="6117">
                  <c:v>36069</c:v>
                </c:pt>
                <c:pt idx="6118">
                  <c:v>36070</c:v>
                </c:pt>
                <c:pt idx="6119">
                  <c:v>36071</c:v>
                </c:pt>
                <c:pt idx="6120">
                  <c:v>36072</c:v>
                </c:pt>
                <c:pt idx="6121">
                  <c:v>36073</c:v>
                </c:pt>
                <c:pt idx="6122">
                  <c:v>36074</c:v>
                </c:pt>
                <c:pt idx="6123">
                  <c:v>36075</c:v>
                </c:pt>
                <c:pt idx="6124">
                  <c:v>36076</c:v>
                </c:pt>
                <c:pt idx="6125">
                  <c:v>36077</c:v>
                </c:pt>
                <c:pt idx="6126">
                  <c:v>36078</c:v>
                </c:pt>
                <c:pt idx="6127">
                  <c:v>36079</c:v>
                </c:pt>
                <c:pt idx="6128">
                  <c:v>36080</c:v>
                </c:pt>
                <c:pt idx="6129">
                  <c:v>36081</c:v>
                </c:pt>
                <c:pt idx="6130">
                  <c:v>36082</c:v>
                </c:pt>
                <c:pt idx="6131">
                  <c:v>36083</c:v>
                </c:pt>
                <c:pt idx="6132">
                  <c:v>36084</c:v>
                </c:pt>
                <c:pt idx="6133">
                  <c:v>36085</c:v>
                </c:pt>
                <c:pt idx="6134">
                  <c:v>36086</c:v>
                </c:pt>
                <c:pt idx="6135">
                  <c:v>36087</c:v>
                </c:pt>
                <c:pt idx="6136">
                  <c:v>36088</c:v>
                </c:pt>
                <c:pt idx="6137">
                  <c:v>36089</c:v>
                </c:pt>
                <c:pt idx="6138">
                  <c:v>36090</c:v>
                </c:pt>
                <c:pt idx="6139">
                  <c:v>36091</c:v>
                </c:pt>
                <c:pt idx="6140">
                  <c:v>36092</c:v>
                </c:pt>
                <c:pt idx="6141">
                  <c:v>36093</c:v>
                </c:pt>
                <c:pt idx="6142">
                  <c:v>36094</c:v>
                </c:pt>
                <c:pt idx="6143">
                  <c:v>36095</c:v>
                </c:pt>
                <c:pt idx="6144">
                  <c:v>36096</c:v>
                </c:pt>
                <c:pt idx="6145">
                  <c:v>36097</c:v>
                </c:pt>
                <c:pt idx="6146">
                  <c:v>36098</c:v>
                </c:pt>
                <c:pt idx="6147">
                  <c:v>36099</c:v>
                </c:pt>
                <c:pt idx="6148">
                  <c:v>36100</c:v>
                </c:pt>
                <c:pt idx="6149">
                  <c:v>36101</c:v>
                </c:pt>
                <c:pt idx="6150">
                  <c:v>36102</c:v>
                </c:pt>
                <c:pt idx="6151">
                  <c:v>36103</c:v>
                </c:pt>
                <c:pt idx="6152">
                  <c:v>36104</c:v>
                </c:pt>
                <c:pt idx="6153">
                  <c:v>36105</c:v>
                </c:pt>
                <c:pt idx="6154">
                  <c:v>36106</c:v>
                </c:pt>
                <c:pt idx="6155">
                  <c:v>36107</c:v>
                </c:pt>
                <c:pt idx="6156">
                  <c:v>36108</c:v>
                </c:pt>
                <c:pt idx="6157">
                  <c:v>36109</c:v>
                </c:pt>
                <c:pt idx="6158">
                  <c:v>36110</c:v>
                </c:pt>
                <c:pt idx="6159">
                  <c:v>36111</c:v>
                </c:pt>
                <c:pt idx="6160">
                  <c:v>36112</c:v>
                </c:pt>
                <c:pt idx="6161">
                  <c:v>36113</c:v>
                </c:pt>
                <c:pt idx="6162">
                  <c:v>36114</c:v>
                </c:pt>
                <c:pt idx="6163">
                  <c:v>36115</c:v>
                </c:pt>
                <c:pt idx="6164">
                  <c:v>36116</c:v>
                </c:pt>
                <c:pt idx="6165">
                  <c:v>36117</c:v>
                </c:pt>
                <c:pt idx="6166">
                  <c:v>36118</c:v>
                </c:pt>
                <c:pt idx="6167">
                  <c:v>36119</c:v>
                </c:pt>
                <c:pt idx="6168">
                  <c:v>36120</c:v>
                </c:pt>
                <c:pt idx="6169">
                  <c:v>36121</c:v>
                </c:pt>
                <c:pt idx="6170">
                  <c:v>36122</c:v>
                </c:pt>
                <c:pt idx="6171">
                  <c:v>36123</c:v>
                </c:pt>
                <c:pt idx="6172">
                  <c:v>36124</c:v>
                </c:pt>
                <c:pt idx="6173">
                  <c:v>36125</c:v>
                </c:pt>
                <c:pt idx="6174">
                  <c:v>36126</c:v>
                </c:pt>
                <c:pt idx="6175">
                  <c:v>36127</c:v>
                </c:pt>
                <c:pt idx="6176">
                  <c:v>36128</c:v>
                </c:pt>
                <c:pt idx="6177">
                  <c:v>36129</c:v>
                </c:pt>
                <c:pt idx="6178">
                  <c:v>36130</c:v>
                </c:pt>
                <c:pt idx="6179">
                  <c:v>36131</c:v>
                </c:pt>
                <c:pt idx="6180">
                  <c:v>36132</c:v>
                </c:pt>
                <c:pt idx="6181">
                  <c:v>36133</c:v>
                </c:pt>
                <c:pt idx="6182">
                  <c:v>36134</c:v>
                </c:pt>
                <c:pt idx="6183">
                  <c:v>36135</c:v>
                </c:pt>
                <c:pt idx="6184">
                  <c:v>36136</c:v>
                </c:pt>
                <c:pt idx="6185">
                  <c:v>36137</c:v>
                </c:pt>
                <c:pt idx="6186">
                  <c:v>36138</c:v>
                </c:pt>
                <c:pt idx="6187">
                  <c:v>36139</c:v>
                </c:pt>
                <c:pt idx="6188">
                  <c:v>36140</c:v>
                </c:pt>
                <c:pt idx="6189">
                  <c:v>36141</c:v>
                </c:pt>
                <c:pt idx="6190">
                  <c:v>36142</c:v>
                </c:pt>
                <c:pt idx="6191">
                  <c:v>36143</c:v>
                </c:pt>
                <c:pt idx="6192">
                  <c:v>36144</c:v>
                </c:pt>
                <c:pt idx="6193">
                  <c:v>36145</c:v>
                </c:pt>
                <c:pt idx="6194">
                  <c:v>36146</c:v>
                </c:pt>
                <c:pt idx="6195">
                  <c:v>36147</c:v>
                </c:pt>
                <c:pt idx="6196">
                  <c:v>36148</c:v>
                </c:pt>
                <c:pt idx="6197">
                  <c:v>36149</c:v>
                </c:pt>
                <c:pt idx="6198">
                  <c:v>36150</c:v>
                </c:pt>
                <c:pt idx="6199">
                  <c:v>36151</c:v>
                </c:pt>
                <c:pt idx="6200">
                  <c:v>36152</c:v>
                </c:pt>
                <c:pt idx="6201">
                  <c:v>36153</c:v>
                </c:pt>
                <c:pt idx="6202">
                  <c:v>36154</c:v>
                </c:pt>
                <c:pt idx="6203">
                  <c:v>36155</c:v>
                </c:pt>
                <c:pt idx="6204">
                  <c:v>36156</c:v>
                </c:pt>
                <c:pt idx="6205">
                  <c:v>36157</c:v>
                </c:pt>
                <c:pt idx="6206">
                  <c:v>36158</c:v>
                </c:pt>
                <c:pt idx="6207">
                  <c:v>36159</c:v>
                </c:pt>
                <c:pt idx="6208">
                  <c:v>36160</c:v>
                </c:pt>
                <c:pt idx="6209">
                  <c:v>36161</c:v>
                </c:pt>
                <c:pt idx="6210">
                  <c:v>36162</c:v>
                </c:pt>
                <c:pt idx="6211">
                  <c:v>36163</c:v>
                </c:pt>
                <c:pt idx="6212">
                  <c:v>36164</c:v>
                </c:pt>
                <c:pt idx="6213">
                  <c:v>36165</c:v>
                </c:pt>
                <c:pt idx="6214">
                  <c:v>36166</c:v>
                </c:pt>
                <c:pt idx="6215">
                  <c:v>36167</c:v>
                </c:pt>
                <c:pt idx="6216">
                  <c:v>36168</c:v>
                </c:pt>
                <c:pt idx="6217">
                  <c:v>36169</c:v>
                </c:pt>
                <c:pt idx="6218">
                  <c:v>36170</c:v>
                </c:pt>
                <c:pt idx="6219">
                  <c:v>36171</c:v>
                </c:pt>
                <c:pt idx="6220">
                  <c:v>36172</c:v>
                </c:pt>
                <c:pt idx="6221">
                  <c:v>36173</c:v>
                </c:pt>
                <c:pt idx="6222">
                  <c:v>36174</c:v>
                </c:pt>
                <c:pt idx="6223">
                  <c:v>36175</c:v>
                </c:pt>
                <c:pt idx="6224">
                  <c:v>36176</c:v>
                </c:pt>
                <c:pt idx="6225">
                  <c:v>36177</c:v>
                </c:pt>
                <c:pt idx="6226">
                  <c:v>36178</c:v>
                </c:pt>
                <c:pt idx="6227">
                  <c:v>36179</c:v>
                </c:pt>
                <c:pt idx="6228">
                  <c:v>36180</c:v>
                </c:pt>
                <c:pt idx="6229">
                  <c:v>36181</c:v>
                </c:pt>
                <c:pt idx="6230">
                  <c:v>36182</c:v>
                </c:pt>
                <c:pt idx="6231">
                  <c:v>36183</c:v>
                </c:pt>
                <c:pt idx="6232">
                  <c:v>36184</c:v>
                </c:pt>
                <c:pt idx="6233">
                  <c:v>36185</c:v>
                </c:pt>
                <c:pt idx="6234">
                  <c:v>36186</c:v>
                </c:pt>
                <c:pt idx="6235">
                  <c:v>36187</c:v>
                </c:pt>
                <c:pt idx="6236">
                  <c:v>36188</c:v>
                </c:pt>
                <c:pt idx="6237">
                  <c:v>36189</c:v>
                </c:pt>
                <c:pt idx="6238">
                  <c:v>36190</c:v>
                </c:pt>
                <c:pt idx="6239">
                  <c:v>36191</c:v>
                </c:pt>
                <c:pt idx="6240">
                  <c:v>36192</c:v>
                </c:pt>
                <c:pt idx="6241">
                  <c:v>36193</c:v>
                </c:pt>
                <c:pt idx="6242">
                  <c:v>36194</c:v>
                </c:pt>
                <c:pt idx="6243">
                  <c:v>36195</c:v>
                </c:pt>
                <c:pt idx="6244">
                  <c:v>36196</c:v>
                </c:pt>
                <c:pt idx="6245">
                  <c:v>36197</c:v>
                </c:pt>
                <c:pt idx="6246">
                  <c:v>36198</c:v>
                </c:pt>
                <c:pt idx="6247">
                  <c:v>36199</c:v>
                </c:pt>
                <c:pt idx="6248">
                  <c:v>36200</c:v>
                </c:pt>
                <c:pt idx="6249">
                  <c:v>36201</c:v>
                </c:pt>
                <c:pt idx="6250">
                  <c:v>36202</c:v>
                </c:pt>
                <c:pt idx="6251">
                  <c:v>36203</c:v>
                </c:pt>
                <c:pt idx="6252">
                  <c:v>36204</c:v>
                </c:pt>
                <c:pt idx="6253">
                  <c:v>36205</c:v>
                </c:pt>
                <c:pt idx="6254">
                  <c:v>36206</c:v>
                </c:pt>
                <c:pt idx="6255">
                  <c:v>36207</c:v>
                </c:pt>
                <c:pt idx="6256">
                  <c:v>36208</c:v>
                </c:pt>
                <c:pt idx="6257">
                  <c:v>36209</c:v>
                </c:pt>
                <c:pt idx="6258">
                  <c:v>36210</c:v>
                </c:pt>
                <c:pt idx="6259">
                  <c:v>36211</c:v>
                </c:pt>
                <c:pt idx="6260">
                  <c:v>36212</c:v>
                </c:pt>
                <c:pt idx="6261">
                  <c:v>36213</c:v>
                </c:pt>
                <c:pt idx="6262">
                  <c:v>36214</c:v>
                </c:pt>
                <c:pt idx="6263">
                  <c:v>36215</c:v>
                </c:pt>
                <c:pt idx="6264">
                  <c:v>36216</c:v>
                </c:pt>
                <c:pt idx="6265">
                  <c:v>36217</c:v>
                </c:pt>
                <c:pt idx="6266">
                  <c:v>36218</c:v>
                </c:pt>
                <c:pt idx="6267">
                  <c:v>36219</c:v>
                </c:pt>
                <c:pt idx="6268">
                  <c:v>36220</c:v>
                </c:pt>
                <c:pt idx="6269">
                  <c:v>36221</c:v>
                </c:pt>
                <c:pt idx="6270">
                  <c:v>36222</c:v>
                </c:pt>
                <c:pt idx="6271">
                  <c:v>36223</c:v>
                </c:pt>
                <c:pt idx="6272">
                  <c:v>36224</c:v>
                </c:pt>
                <c:pt idx="6273">
                  <c:v>36225</c:v>
                </c:pt>
                <c:pt idx="6274">
                  <c:v>36226</c:v>
                </c:pt>
                <c:pt idx="6275">
                  <c:v>36227</c:v>
                </c:pt>
                <c:pt idx="6276">
                  <c:v>36228</c:v>
                </c:pt>
                <c:pt idx="6277">
                  <c:v>36229</c:v>
                </c:pt>
                <c:pt idx="6278">
                  <c:v>36230</c:v>
                </c:pt>
                <c:pt idx="6279">
                  <c:v>36231</c:v>
                </c:pt>
                <c:pt idx="6280">
                  <c:v>36232</c:v>
                </c:pt>
                <c:pt idx="6281">
                  <c:v>36233</c:v>
                </c:pt>
                <c:pt idx="6282">
                  <c:v>36234</c:v>
                </c:pt>
                <c:pt idx="6283">
                  <c:v>36235</c:v>
                </c:pt>
                <c:pt idx="6284">
                  <c:v>36236</c:v>
                </c:pt>
                <c:pt idx="6285">
                  <c:v>36237</c:v>
                </c:pt>
                <c:pt idx="6286">
                  <c:v>36238</c:v>
                </c:pt>
                <c:pt idx="6287">
                  <c:v>36239</c:v>
                </c:pt>
                <c:pt idx="6288">
                  <c:v>36240</c:v>
                </c:pt>
                <c:pt idx="6289">
                  <c:v>36241</c:v>
                </c:pt>
                <c:pt idx="6290">
                  <c:v>36242</c:v>
                </c:pt>
                <c:pt idx="6291">
                  <c:v>36243</c:v>
                </c:pt>
                <c:pt idx="6292">
                  <c:v>36244</c:v>
                </c:pt>
                <c:pt idx="6293">
                  <c:v>36245</c:v>
                </c:pt>
                <c:pt idx="6294">
                  <c:v>36246</c:v>
                </c:pt>
                <c:pt idx="6295">
                  <c:v>36247</c:v>
                </c:pt>
                <c:pt idx="6296">
                  <c:v>36248</c:v>
                </c:pt>
                <c:pt idx="6297">
                  <c:v>36249</c:v>
                </c:pt>
                <c:pt idx="6298">
                  <c:v>36250</c:v>
                </c:pt>
                <c:pt idx="6299">
                  <c:v>36251</c:v>
                </c:pt>
                <c:pt idx="6300">
                  <c:v>36252</c:v>
                </c:pt>
                <c:pt idx="6301">
                  <c:v>36253</c:v>
                </c:pt>
                <c:pt idx="6302">
                  <c:v>36254</c:v>
                </c:pt>
                <c:pt idx="6303">
                  <c:v>36255</c:v>
                </c:pt>
                <c:pt idx="6304">
                  <c:v>36256</c:v>
                </c:pt>
                <c:pt idx="6305">
                  <c:v>36257</c:v>
                </c:pt>
                <c:pt idx="6306">
                  <c:v>36258</c:v>
                </c:pt>
                <c:pt idx="6307">
                  <c:v>36259</c:v>
                </c:pt>
                <c:pt idx="6308">
                  <c:v>36260</c:v>
                </c:pt>
                <c:pt idx="6309">
                  <c:v>36261</c:v>
                </c:pt>
                <c:pt idx="6310">
                  <c:v>36262</c:v>
                </c:pt>
                <c:pt idx="6311">
                  <c:v>36263</c:v>
                </c:pt>
                <c:pt idx="6312">
                  <c:v>36264</c:v>
                </c:pt>
                <c:pt idx="6313">
                  <c:v>36265</c:v>
                </c:pt>
                <c:pt idx="6314">
                  <c:v>36266</c:v>
                </c:pt>
                <c:pt idx="6315">
                  <c:v>36267</c:v>
                </c:pt>
                <c:pt idx="6316">
                  <c:v>36268</c:v>
                </c:pt>
                <c:pt idx="6317">
                  <c:v>36269</c:v>
                </c:pt>
                <c:pt idx="6318">
                  <c:v>36270</c:v>
                </c:pt>
                <c:pt idx="6319">
                  <c:v>36271</c:v>
                </c:pt>
                <c:pt idx="6320">
                  <c:v>36272</c:v>
                </c:pt>
                <c:pt idx="6321">
                  <c:v>36273</c:v>
                </c:pt>
                <c:pt idx="6322">
                  <c:v>36274</c:v>
                </c:pt>
                <c:pt idx="6323">
                  <c:v>36275</c:v>
                </c:pt>
                <c:pt idx="6324">
                  <c:v>36276</c:v>
                </c:pt>
                <c:pt idx="6325">
                  <c:v>36277</c:v>
                </c:pt>
                <c:pt idx="6326">
                  <c:v>36278</c:v>
                </c:pt>
                <c:pt idx="6327">
                  <c:v>36279</c:v>
                </c:pt>
                <c:pt idx="6328">
                  <c:v>36280</c:v>
                </c:pt>
                <c:pt idx="6329">
                  <c:v>36281</c:v>
                </c:pt>
                <c:pt idx="6330">
                  <c:v>36282</c:v>
                </c:pt>
                <c:pt idx="6331">
                  <c:v>36283</c:v>
                </c:pt>
                <c:pt idx="6332">
                  <c:v>36284</c:v>
                </c:pt>
                <c:pt idx="6333">
                  <c:v>36285</c:v>
                </c:pt>
                <c:pt idx="6334">
                  <c:v>36286</c:v>
                </c:pt>
                <c:pt idx="6335">
                  <c:v>36287</c:v>
                </c:pt>
                <c:pt idx="6336">
                  <c:v>36288</c:v>
                </c:pt>
                <c:pt idx="6337">
                  <c:v>36289</c:v>
                </c:pt>
                <c:pt idx="6338">
                  <c:v>36290</c:v>
                </c:pt>
                <c:pt idx="6339">
                  <c:v>36291</c:v>
                </c:pt>
                <c:pt idx="6340">
                  <c:v>36292</c:v>
                </c:pt>
                <c:pt idx="6341">
                  <c:v>36293</c:v>
                </c:pt>
                <c:pt idx="6342">
                  <c:v>36294</c:v>
                </c:pt>
                <c:pt idx="6343">
                  <c:v>36295</c:v>
                </c:pt>
                <c:pt idx="6344">
                  <c:v>36296</c:v>
                </c:pt>
                <c:pt idx="6345">
                  <c:v>36297</c:v>
                </c:pt>
                <c:pt idx="6346">
                  <c:v>36298</c:v>
                </c:pt>
                <c:pt idx="6347">
                  <c:v>36299</c:v>
                </c:pt>
                <c:pt idx="6348">
                  <c:v>36300</c:v>
                </c:pt>
                <c:pt idx="6349">
                  <c:v>36301</c:v>
                </c:pt>
                <c:pt idx="6350">
                  <c:v>36302</c:v>
                </c:pt>
                <c:pt idx="6351">
                  <c:v>36303</c:v>
                </c:pt>
                <c:pt idx="6352">
                  <c:v>36304</c:v>
                </c:pt>
                <c:pt idx="6353">
                  <c:v>36305</c:v>
                </c:pt>
                <c:pt idx="6354">
                  <c:v>36306</c:v>
                </c:pt>
                <c:pt idx="6355">
                  <c:v>36307</c:v>
                </c:pt>
                <c:pt idx="6356">
                  <c:v>36308</c:v>
                </c:pt>
                <c:pt idx="6357">
                  <c:v>36309</c:v>
                </c:pt>
                <c:pt idx="6358">
                  <c:v>36310</c:v>
                </c:pt>
                <c:pt idx="6359">
                  <c:v>36311</c:v>
                </c:pt>
                <c:pt idx="6360">
                  <c:v>36312</c:v>
                </c:pt>
                <c:pt idx="6361">
                  <c:v>36313</c:v>
                </c:pt>
                <c:pt idx="6362">
                  <c:v>36314</c:v>
                </c:pt>
                <c:pt idx="6363">
                  <c:v>36315</c:v>
                </c:pt>
                <c:pt idx="6364">
                  <c:v>36316</c:v>
                </c:pt>
                <c:pt idx="6365">
                  <c:v>36317</c:v>
                </c:pt>
                <c:pt idx="6366">
                  <c:v>36318</c:v>
                </c:pt>
                <c:pt idx="6367">
                  <c:v>36319</c:v>
                </c:pt>
                <c:pt idx="6368">
                  <c:v>36320</c:v>
                </c:pt>
                <c:pt idx="6369">
                  <c:v>36321</c:v>
                </c:pt>
                <c:pt idx="6370">
                  <c:v>36322</c:v>
                </c:pt>
                <c:pt idx="6371">
                  <c:v>36323</c:v>
                </c:pt>
                <c:pt idx="6372">
                  <c:v>36324</c:v>
                </c:pt>
                <c:pt idx="6373">
                  <c:v>36325</c:v>
                </c:pt>
                <c:pt idx="6374">
                  <c:v>36326</c:v>
                </c:pt>
                <c:pt idx="6375">
                  <c:v>36327</c:v>
                </c:pt>
                <c:pt idx="6376">
                  <c:v>36328</c:v>
                </c:pt>
                <c:pt idx="6377">
                  <c:v>36329</c:v>
                </c:pt>
                <c:pt idx="6378">
                  <c:v>36330</c:v>
                </c:pt>
                <c:pt idx="6379">
                  <c:v>36331</c:v>
                </c:pt>
                <c:pt idx="6380">
                  <c:v>36332</c:v>
                </c:pt>
                <c:pt idx="6381">
                  <c:v>36333</c:v>
                </c:pt>
                <c:pt idx="6382">
                  <c:v>36334</c:v>
                </c:pt>
                <c:pt idx="6383">
                  <c:v>36335</c:v>
                </c:pt>
                <c:pt idx="6384">
                  <c:v>36336</c:v>
                </c:pt>
                <c:pt idx="6385">
                  <c:v>36337</c:v>
                </c:pt>
                <c:pt idx="6386">
                  <c:v>36338</c:v>
                </c:pt>
                <c:pt idx="6387">
                  <c:v>36339</c:v>
                </c:pt>
                <c:pt idx="6388">
                  <c:v>36340</c:v>
                </c:pt>
                <c:pt idx="6389">
                  <c:v>36341</c:v>
                </c:pt>
                <c:pt idx="6390">
                  <c:v>36342</c:v>
                </c:pt>
                <c:pt idx="6391">
                  <c:v>36343</c:v>
                </c:pt>
                <c:pt idx="6392">
                  <c:v>36344</c:v>
                </c:pt>
                <c:pt idx="6393">
                  <c:v>36345</c:v>
                </c:pt>
                <c:pt idx="6394">
                  <c:v>36346</c:v>
                </c:pt>
                <c:pt idx="6395">
                  <c:v>36347</c:v>
                </c:pt>
                <c:pt idx="6396">
                  <c:v>36348</c:v>
                </c:pt>
                <c:pt idx="6397">
                  <c:v>36349</c:v>
                </c:pt>
                <c:pt idx="6398">
                  <c:v>36350</c:v>
                </c:pt>
                <c:pt idx="6399">
                  <c:v>36351</c:v>
                </c:pt>
                <c:pt idx="6400">
                  <c:v>36352</c:v>
                </c:pt>
                <c:pt idx="6401">
                  <c:v>36353</c:v>
                </c:pt>
                <c:pt idx="6402">
                  <c:v>36354</c:v>
                </c:pt>
                <c:pt idx="6403">
                  <c:v>36355</c:v>
                </c:pt>
                <c:pt idx="6404">
                  <c:v>36356</c:v>
                </c:pt>
                <c:pt idx="6405">
                  <c:v>36357</c:v>
                </c:pt>
                <c:pt idx="6406">
                  <c:v>36358</c:v>
                </c:pt>
                <c:pt idx="6407">
                  <c:v>36359</c:v>
                </c:pt>
                <c:pt idx="6408">
                  <c:v>36360</c:v>
                </c:pt>
                <c:pt idx="6409">
                  <c:v>36361</c:v>
                </c:pt>
                <c:pt idx="6410">
                  <c:v>36362</c:v>
                </c:pt>
                <c:pt idx="6411">
                  <c:v>36363</c:v>
                </c:pt>
                <c:pt idx="6412">
                  <c:v>36364</c:v>
                </c:pt>
                <c:pt idx="6413">
                  <c:v>36365</c:v>
                </c:pt>
                <c:pt idx="6414">
                  <c:v>36366</c:v>
                </c:pt>
                <c:pt idx="6415">
                  <c:v>36367</c:v>
                </c:pt>
                <c:pt idx="6416">
                  <c:v>36368</c:v>
                </c:pt>
                <c:pt idx="6417">
                  <c:v>36369</c:v>
                </c:pt>
                <c:pt idx="6418">
                  <c:v>36370</c:v>
                </c:pt>
                <c:pt idx="6419">
                  <c:v>36371</c:v>
                </c:pt>
                <c:pt idx="6420">
                  <c:v>36372</c:v>
                </c:pt>
                <c:pt idx="6421">
                  <c:v>36373</c:v>
                </c:pt>
                <c:pt idx="6422">
                  <c:v>36374</c:v>
                </c:pt>
                <c:pt idx="6423">
                  <c:v>36375</c:v>
                </c:pt>
                <c:pt idx="6424">
                  <c:v>36376</c:v>
                </c:pt>
                <c:pt idx="6425">
                  <c:v>36377</c:v>
                </c:pt>
                <c:pt idx="6426">
                  <c:v>36378</c:v>
                </c:pt>
                <c:pt idx="6427">
                  <c:v>36379</c:v>
                </c:pt>
                <c:pt idx="6428">
                  <c:v>36380</c:v>
                </c:pt>
                <c:pt idx="6429">
                  <c:v>36381</c:v>
                </c:pt>
                <c:pt idx="6430">
                  <c:v>36382</c:v>
                </c:pt>
                <c:pt idx="6431">
                  <c:v>36383</c:v>
                </c:pt>
                <c:pt idx="6432">
                  <c:v>36384</c:v>
                </c:pt>
                <c:pt idx="6433">
                  <c:v>36385</c:v>
                </c:pt>
                <c:pt idx="6434">
                  <c:v>36386</c:v>
                </c:pt>
                <c:pt idx="6435">
                  <c:v>36387</c:v>
                </c:pt>
                <c:pt idx="6436">
                  <c:v>36388</c:v>
                </c:pt>
                <c:pt idx="6437">
                  <c:v>36389</c:v>
                </c:pt>
                <c:pt idx="6438">
                  <c:v>36390</c:v>
                </c:pt>
                <c:pt idx="6439">
                  <c:v>36391</c:v>
                </c:pt>
                <c:pt idx="6440">
                  <c:v>36392</c:v>
                </c:pt>
                <c:pt idx="6441">
                  <c:v>36393</c:v>
                </c:pt>
                <c:pt idx="6442">
                  <c:v>36394</c:v>
                </c:pt>
                <c:pt idx="6443">
                  <c:v>36395</c:v>
                </c:pt>
                <c:pt idx="6444">
                  <c:v>36396</c:v>
                </c:pt>
                <c:pt idx="6445">
                  <c:v>36397</c:v>
                </c:pt>
                <c:pt idx="6446">
                  <c:v>36398</c:v>
                </c:pt>
                <c:pt idx="6447">
                  <c:v>36399</c:v>
                </c:pt>
                <c:pt idx="6448">
                  <c:v>36400</c:v>
                </c:pt>
                <c:pt idx="6449">
                  <c:v>36401</c:v>
                </c:pt>
                <c:pt idx="6450">
                  <c:v>36402</c:v>
                </c:pt>
                <c:pt idx="6451">
                  <c:v>36403</c:v>
                </c:pt>
                <c:pt idx="6452">
                  <c:v>36404</c:v>
                </c:pt>
                <c:pt idx="6453">
                  <c:v>36405</c:v>
                </c:pt>
                <c:pt idx="6454">
                  <c:v>36406</c:v>
                </c:pt>
                <c:pt idx="6455">
                  <c:v>36407</c:v>
                </c:pt>
                <c:pt idx="6456">
                  <c:v>36408</c:v>
                </c:pt>
                <c:pt idx="6457">
                  <c:v>36409</c:v>
                </c:pt>
                <c:pt idx="6458">
                  <c:v>36410</c:v>
                </c:pt>
                <c:pt idx="6459">
                  <c:v>36411</c:v>
                </c:pt>
                <c:pt idx="6460">
                  <c:v>36412</c:v>
                </c:pt>
                <c:pt idx="6461">
                  <c:v>36413</c:v>
                </c:pt>
                <c:pt idx="6462">
                  <c:v>36414</c:v>
                </c:pt>
                <c:pt idx="6463">
                  <c:v>36415</c:v>
                </c:pt>
                <c:pt idx="6464">
                  <c:v>36416</c:v>
                </c:pt>
                <c:pt idx="6465">
                  <c:v>36417</c:v>
                </c:pt>
                <c:pt idx="6466">
                  <c:v>36418</c:v>
                </c:pt>
                <c:pt idx="6467">
                  <c:v>36419</c:v>
                </c:pt>
                <c:pt idx="6468">
                  <c:v>36420</c:v>
                </c:pt>
                <c:pt idx="6469">
                  <c:v>36421</c:v>
                </c:pt>
                <c:pt idx="6470">
                  <c:v>36422</c:v>
                </c:pt>
                <c:pt idx="6471">
                  <c:v>36423</c:v>
                </c:pt>
                <c:pt idx="6472">
                  <c:v>36424</c:v>
                </c:pt>
                <c:pt idx="6473">
                  <c:v>36425</c:v>
                </c:pt>
                <c:pt idx="6474">
                  <c:v>36426</c:v>
                </c:pt>
                <c:pt idx="6475">
                  <c:v>36427</c:v>
                </c:pt>
                <c:pt idx="6476">
                  <c:v>36428</c:v>
                </c:pt>
                <c:pt idx="6477">
                  <c:v>36429</c:v>
                </c:pt>
                <c:pt idx="6478">
                  <c:v>36430</c:v>
                </c:pt>
                <c:pt idx="6479">
                  <c:v>36431</c:v>
                </c:pt>
                <c:pt idx="6480">
                  <c:v>36432</c:v>
                </c:pt>
                <c:pt idx="6481">
                  <c:v>36433</c:v>
                </c:pt>
                <c:pt idx="6482">
                  <c:v>36434</c:v>
                </c:pt>
                <c:pt idx="6483">
                  <c:v>36435</c:v>
                </c:pt>
                <c:pt idx="6484">
                  <c:v>36436</c:v>
                </c:pt>
                <c:pt idx="6485">
                  <c:v>36437</c:v>
                </c:pt>
                <c:pt idx="6486">
                  <c:v>36438</c:v>
                </c:pt>
                <c:pt idx="6487">
                  <c:v>36439</c:v>
                </c:pt>
                <c:pt idx="6488">
                  <c:v>36440</c:v>
                </c:pt>
                <c:pt idx="6489">
                  <c:v>36441</c:v>
                </c:pt>
                <c:pt idx="6490">
                  <c:v>36442</c:v>
                </c:pt>
                <c:pt idx="6491">
                  <c:v>36443</c:v>
                </c:pt>
                <c:pt idx="6492">
                  <c:v>36444</c:v>
                </c:pt>
                <c:pt idx="6493">
                  <c:v>36445</c:v>
                </c:pt>
                <c:pt idx="6494">
                  <c:v>36446</c:v>
                </c:pt>
                <c:pt idx="6495">
                  <c:v>36447</c:v>
                </c:pt>
                <c:pt idx="6496">
                  <c:v>36448</c:v>
                </c:pt>
                <c:pt idx="6497">
                  <c:v>36449</c:v>
                </c:pt>
                <c:pt idx="6498">
                  <c:v>36450</c:v>
                </c:pt>
                <c:pt idx="6499">
                  <c:v>36451</c:v>
                </c:pt>
                <c:pt idx="6500">
                  <c:v>36452</c:v>
                </c:pt>
                <c:pt idx="6501">
                  <c:v>36453</c:v>
                </c:pt>
                <c:pt idx="6502">
                  <c:v>36454</c:v>
                </c:pt>
                <c:pt idx="6503">
                  <c:v>36455</c:v>
                </c:pt>
                <c:pt idx="6504">
                  <c:v>36456</c:v>
                </c:pt>
                <c:pt idx="6505">
                  <c:v>36457</c:v>
                </c:pt>
                <c:pt idx="6506">
                  <c:v>36458</c:v>
                </c:pt>
                <c:pt idx="6507">
                  <c:v>36459</c:v>
                </c:pt>
                <c:pt idx="6508">
                  <c:v>36460</c:v>
                </c:pt>
                <c:pt idx="6509">
                  <c:v>36461</c:v>
                </c:pt>
                <c:pt idx="6510">
                  <c:v>36462</c:v>
                </c:pt>
                <c:pt idx="6511">
                  <c:v>36463</c:v>
                </c:pt>
                <c:pt idx="6512">
                  <c:v>36464</c:v>
                </c:pt>
                <c:pt idx="6513">
                  <c:v>36465</c:v>
                </c:pt>
                <c:pt idx="6514">
                  <c:v>36466</c:v>
                </c:pt>
                <c:pt idx="6515">
                  <c:v>36467</c:v>
                </c:pt>
                <c:pt idx="6516">
                  <c:v>36468</c:v>
                </c:pt>
                <c:pt idx="6517">
                  <c:v>36469</c:v>
                </c:pt>
                <c:pt idx="6518">
                  <c:v>36470</c:v>
                </c:pt>
                <c:pt idx="6519">
                  <c:v>36471</c:v>
                </c:pt>
                <c:pt idx="6520">
                  <c:v>36472</c:v>
                </c:pt>
                <c:pt idx="6521">
                  <c:v>36473</c:v>
                </c:pt>
                <c:pt idx="6522">
                  <c:v>36474</c:v>
                </c:pt>
                <c:pt idx="6523">
                  <c:v>36475</c:v>
                </c:pt>
                <c:pt idx="6524">
                  <c:v>36476</c:v>
                </c:pt>
                <c:pt idx="6525">
                  <c:v>36477</c:v>
                </c:pt>
                <c:pt idx="6526">
                  <c:v>36478</c:v>
                </c:pt>
                <c:pt idx="6527">
                  <c:v>36479</c:v>
                </c:pt>
                <c:pt idx="6528">
                  <c:v>36480</c:v>
                </c:pt>
                <c:pt idx="6529">
                  <c:v>36481</c:v>
                </c:pt>
                <c:pt idx="6530">
                  <c:v>36482</c:v>
                </c:pt>
                <c:pt idx="6531">
                  <c:v>36483</c:v>
                </c:pt>
                <c:pt idx="6532">
                  <c:v>36484</c:v>
                </c:pt>
                <c:pt idx="6533">
                  <c:v>36485</c:v>
                </c:pt>
                <c:pt idx="6534">
                  <c:v>36486</c:v>
                </c:pt>
                <c:pt idx="6535">
                  <c:v>36487</c:v>
                </c:pt>
                <c:pt idx="6536">
                  <c:v>36488</c:v>
                </c:pt>
                <c:pt idx="6537">
                  <c:v>36489</c:v>
                </c:pt>
                <c:pt idx="6538">
                  <c:v>36490</c:v>
                </c:pt>
                <c:pt idx="6539">
                  <c:v>36491</c:v>
                </c:pt>
                <c:pt idx="6540">
                  <c:v>36492</c:v>
                </c:pt>
                <c:pt idx="6541">
                  <c:v>36493</c:v>
                </c:pt>
                <c:pt idx="6542">
                  <c:v>36494</c:v>
                </c:pt>
                <c:pt idx="6543">
                  <c:v>36495</c:v>
                </c:pt>
                <c:pt idx="6544">
                  <c:v>36496</c:v>
                </c:pt>
                <c:pt idx="6545">
                  <c:v>36497</c:v>
                </c:pt>
                <c:pt idx="6546">
                  <c:v>36498</c:v>
                </c:pt>
                <c:pt idx="6547">
                  <c:v>36499</c:v>
                </c:pt>
                <c:pt idx="6548">
                  <c:v>36500</c:v>
                </c:pt>
                <c:pt idx="6549">
                  <c:v>36501</c:v>
                </c:pt>
                <c:pt idx="6550">
                  <c:v>36502</c:v>
                </c:pt>
                <c:pt idx="6551">
                  <c:v>36503</c:v>
                </c:pt>
                <c:pt idx="6552">
                  <c:v>36504</c:v>
                </c:pt>
                <c:pt idx="6553">
                  <c:v>36505</c:v>
                </c:pt>
                <c:pt idx="6554">
                  <c:v>36506</c:v>
                </c:pt>
                <c:pt idx="6555">
                  <c:v>36507</c:v>
                </c:pt>
                <c:pt idx="6556">
                  <c:v>36508</c:v>
                </c:pt>
                <c:pt idx="6557">
                  <c:v>36509</c:v>
                </c:pt>
                <c:pt idx="6558">
                  <c:v>36510</c:v>
                </c:pt>
                <c:pt idx="6559">
                  <c:v>36511</c:v>
                </c:pt>
                <c:pt idx="6560">
                  <c:v>36512</c:v>
                </c:pt>
                <c:pt idx="6561">
                  <c:v>36513</c:v>
                </c:pt>
                <c:pt idx="6562">
                  <c:v>36514</c:v>
                </c:pt>
                <c:pt idx="6563">
                  <c:v>36515</c:v>
                </c:pt>
                <c:pt idx="6564">
                  <c:v>36516</c:v>
                </c:pt>
                <c:pt idx="6565">
                  <c:v>36517</c:v>
                </c:pt>
                <c:pt idx="6566">
                  <c:v>36518</c:v>
                </c:pt>
                <c:pt idx="6567">
                  <c:v>36519</c:v>
                </c:pt>
                <c:pt idx="6568">
                  <c:v>36520</c:v>
                </c:pt>
                <c:pt idx="6569">
                  <c:v>36521</c:v>
                </c:pt>
                <c:pt idx="6570">
                  <c:v>36522</c:v>
                </c:pt>
                <c:pt idx="6571">
                  <c:v>36523</c:v>
                </c:pt>
                <c:pt idx="6572">
                  <c:v>36524</c:v>
                </c:pt>
                <c:pt idx="6573">
                  <c:v>36525</c:v>
                </c:pt>
                <c:pt idx="6574">
                  <c:v>36526</c:v>
                </c:pt>
                <c:pt idx="6575">
                  <c:v>36527</c:v>
                </c:pt>
                <c:pt idx="6576">
                  <c:v>36528</c:v>
                </c:pt>
                <c:pt idx="6577">
                  <c:v>36529</c:v>
                </c:pt>
                <c:pt idx="6578">
                  <c:v>36530</c:v>
                </c:pt>
                <c:pt idx="6579">
                  <c:v>36531</c:v>
                </c:pt>
                <c:pt idx="6580">
                  <c:v>36532</c:v>
                </c:pt>
                <c:pt idx="6581">
                  <c:v>36533</c:v>
                </c:pt>
                <c:pt idx="6582">
                  <c:v>36534</c:v>
                </c:pt>
                <c:pt idx="6583">
                  <c:v>36535</c:v>
                </c:pt>
                <c:pt idx="6584">
                  <c:v>36536</c:v>
                </c:pt>
                <c:pt idx="6585">
                  <c:v>36537</c:v>
                </c:pt>
                <c:pt idx="6586">
                  <c:v>36538</c:v>
                </c:pt>
                <c:pt idx="6587">
                  <c:v>36539</c:v>
                </c:pt>
                <c:pt idx="6588">
                  <c:v>36540</c:v>
                </c:pt>
                <c:pt idx="6589">
                  <c:v>36541</c:v>
                </c:pt>
                <c:pt idx="6590">
                  <c:v>36542</c:v>
                </c:pt>
                <c:pt idx="6591">
                  <c:v>36543</c:v>
                </c:pt>
                <c:pt idx="6592">
                  <c:v>36544</c:v>
                </c:pt>
                <c:pt idx="6593">
                  <c:v>36545</c:v>
                </c:pt>
                <c:pt idx="6594">
                  <c:v>36546</c:v>
                </c:pt>
                <c:pt idx="6595">
                  <c:v>36547</c:v>
                </c:pt>
                <c:pt idx="6596">
                  <c:v>36548</c:v>
                </c:pt>
                <c:pt idx="6597">
                  <c:v>36549</c:v>
                </c:pt>
                <c:pt idx="6598">
                  <c:v>36550</c:v>
                </c:pt>
                <c:pt idx="6599">
                  <c:v>36551</c:v>
                </c:pt>
                <c:pt idx="6600">
                  <c:v>36552</c:v>
                </c:pt>
                <c:pt idx="6601">
                  <c:v>36553</c:v>
                </c:pt>
                <c:pt idx="6602">
                  <c:v>36554</c:v>
                </c:pt>
                <c:pt idx="6603">
                  <c:v>36555</c:v>
                </c:pt>
                <c:pt idx="6604">
                  <c:v>36556</c:v>
                </c:pt>
                <c:pt idx="6605">
                  <c:v>36557</c:v>
                </c:pt>
                <c:pt idx="6606">
                  <c:v>36558</c:v>
                </c:pt>
                <c:pt idx="6607">
                  <c:v>36559</c:v>
                </c:pt>
                <c:pt idx="6608">
                  <c:v>36560</c:v>
                </c:pt>
                <c:pt idx="6609">
                  <c:v>36561</c:v>
                </c:pt>
                <c:pt idx="6610">
                  <c:v>36562</c:v>
                </c:pt>
                <c:pt idx="6611">
                  <c:v>36563</c:v>
                </c:pt>
                <c:pt idx="6612">
                  <c:v>36564</c:v>
                </c:pt>
                <c:pt idx="6613">
                  <c:v>36565</c:v>
                </c:pt>
                <c:pt idx="6614">
                  <c:v>36566</c:v>
                </c:pt>
                <c:pt idx="6615">
                  <c:v>36567</c:v>
                </c:pt>
                <c:pt idx="6616">
                  <c:v>36568</c:v>
                </c:pt>
                <c:pt idx="6617">
                  <c:v>36569</c:v>
                </c:pt>
                <c:pt idx="6618">
                  <c:v>36570</c:v>
                </c:pt>
                <c:pt idx="6619">
                  <c:v>36571</c:v>
                </c:pt>
                <c:pt idx="6620">
                  <c:v>36572</c:v>
                </c:pt>
                <c:pt idx="6621">
                  <c:v>36573</c:v>
                </c:pt>
                <c:pt idx="6622">
                  <c:v>36574</c:v>
                </c:pt>
                <c:pt idx="6623">
                  <c:v>36575</c:v>
                </c:pt>
                <c:pt idx="6624">
                  <c:v>36576</c:v>
                </c:pt>
                <c:pt idx="6625">
                  <c:v>36577</c:v>
                </c:pt>
                <c:pt idx="6626">
                  <c:v>36578</c:v>
                </c:pt>
                <c:pt idx="6627">
                  <c:v>36579</c:v>
                </c:pt>
                <c:pt idx="6628">
                  <c:v>36580</c:v>
                </c:pt>
                <c:pt idx="6629">
                  <c:v>36581</c:v>
                </c:pt>
                <c:pt idx="6630">
                  <c:v>36582</c:v>
                </c:pt>
                <c:pt idx="6631">
                  <c:v>36583</c:v>
                </c:pt>
                <c:pt idx="6632">
                  <c:v>36584</c:v>
                </c:pt>
                <c:pt idx="6633">
                  <c:v>36585</c:v>
                </c:pt>
                <c:pt idx="6634">
                  <c:v>36586</c:v>
                </c:pt>
                <c:pt idx="6635">
                  <c:v>36587</c:v>
                </c:pt>
                <c:pt idx="6636">
                  <c:v>36588</c:v>
                </c:pt>
                <c:pt idx="6637">
                  <c:v>36589</c:v>
                </c:pt>
                <c:pt idx="6638">
                  <c:v>36590</c:v>
                </c:pt>
                <c:pt idx="6639">
                  <c:v>36591</c:v>
                </c:pt>
                <c:pt idx="6640">
                  <c:v>36592</c:v>
                </c:pt>
                <c:pt idx="6641">
                  <c:v>36593</c:v>
                </c:pt>
                <c:pt idx="6642">
                  <c:v>36594</c:v>
                </c:pt>
                <c:pt idx="6643">
                  <c:v>36595</c:v>
                </c:pt>
                <c:pt idx="6644">
                  <c:v>36596</c:v>
                </c:pt>
                <c:pt idx="6645">
                  <c:v>36597</c:v>
                </c:pt>
                <c:pt idx="6646">
                  <c:v>36598</c:v>
                </c:pt>
                <c:pt idx="6647">
                  <c:v>36599</c:v>
                </c:pt>
                <c:pt idx="6648">
                  <c:v>36600</c:v>
                </c:pt>
                <c:pt idx="6649">
                  <c:v>36601</c:v>
                </c:pt>
                <c:pt idx="6650">
                  <c:v>36602</c:v>
                </c:pt>
                <c:pt idx="6651">
                  <c:v>36603</c:v>
                </c:pt>
                <c:pt idx="6652">
                  <c:v>36604</c:v>
                </c:pt>
                <c:pt idx="6653">
                  <c:v>36605</c:v>
                </c:pt>
                <c:pt idx="6654">
                  <c:v>36606</c:v>
                </c:pt>
                <c:pt idx="6655">
                  <c:v>36607</c:v>
                </c:pt>
                <c:pt idx="6656">
                  <c:v>36608</c:v>
                </c:pt>
                <c:pt idx="6657">
                  <c:v>36609</c:v>
                </c:pt>
                <c:pt idx="6658">
                  <c:v>36610</c:v>
                </c:pt>
                <c:pt idx="6659">
                  <c:v>36611</c:v>
                </c:pt>
                <c:pt idx="6660">
                  <c:v>36612</c:v>
                </c:pt>
                <c:pt idx="6661">
                  <c:v>36613</c:v>
                </c:pt>
                <c:pt idx="6662">
                  <c:v>36614</c:v>
                </c:pt>
                <c:pt idx="6663">
                  <c:v>36615</c:v>
                </c:pt>
                <c:pt idx="6664">
                  <c:v>36616</c:v>
                </c:pt>
                <c:pt idx="6665">
                  <c:v>36617</c:v>
                </c:pt>
                <c:pt idx="6666">
                  <c:v>36618</c:v>
                </c:pt>
                <c:pt idx="6667">
                  <c:v>36619</c:v>
                </c:pt>
                <c:pt idx="6668">
                  <c:v>36620</c:v>
                </c:pt>
                <c:pt idx="6669">
                  <c:v>36621</c:v>
                </c:pt>
                <c:pt idx="6670">
                  <c:v>36622</c:v>
                </c:pt>
                <c:pt idx="6671">
                  <c:v>36623</c:v>
                </c:pt>
                <c:pt idx="6672">
                  <c:v>36624</c:v>
                </c:pt>
                <c:pt idx="6673">
                  <c:v>36625</c:v>
                </c:pt>
                <c:pt idx="6674">
                  <c:v>36626</c:v>
                </c:pt>
                <c:pt idx="6675">
                  <c:v>36627</c:v>
                </c:pt>
                <c:pt idx="6676">
                  <c:v>36628</c:v>
                </c:pt>
                <c:pt idx="6677">
                  <c:v>36629</c:v>
                </c:pt>
                <c:pt idx="6678">
                  <c:v>36630</c:v>
                </c:pt>
                <c:pt idx="6679">
                  <c:v>36631</c:v>
                </c:pt>
                <c:pt idx="6680">
                  <c:v>36632</c:v>
                </c:pt>
                <c:pt idx="6681">
                  <c:v>36633</c:v>
                </c:pt>
                <c:pt idx="6682">
                  <c:v>36634</c:v>
                </c:pt>
                <c:pt idx="6683">
                  <c:v>36635</c:v>
                </c:pt>
                <c:pt idx="6684">
                  <c:v>36636</c:v>
                </c:pt>
                <c:pt idx="6685">
                  <c:v>36637</c:v>
                </c:pt>
                <c:pt idx="6686">
                  <c:v>36638</c:v>
                </c:pt>
                <c:pt idx="6687">
                  <c:v>36639</c:v>
                </c:pt>
                <c:pt idx="6688">
                  <c:v>36640</c:v>
                </c:pt>
                <c:pt idx="6689">
                  <c:v>36641</c:v>
                </c:pt>
                <c:pt idx="6690">
                  <c:v>36642</c:v>
                </c:pt>
                <c:pt idx="6691">
                  <c:v>36643</c:v>
                </c:pt>
                <c:pt idx="6692">
                  <c:v>36644</c:v>
                </c:pt>
                <c:pt idx="6693">
                  <c:v>36645</c:v>
                </c:pt>
                <c:pt idx="6694">
                  <c:v>36646</c:v>
                </c:pt>
                <c:pt idx="6695">
                  <c:v>36647</c:v>
                </c:pt>
                <c:pt idx="6696">
                  <c:v>36648</c:v>
                </c:pt>
                <c:pt idx="6697">
                  <c:v>36649</c:v>
                </c:pt>
                <c:pt idx="6698">
                  <c:v>36650</c:v>
                </c:pt>
                <c:pt idx="6699">
                  <c:v>36651</c:v>
                </c:pt>
                <c:pt idx="6700">
                  <c:v>36652</c:v>
                </c:pt>
                <c:pt idx="6701">
                  <c:v>36653</c:v>
                </c:pt>
                <c:pt idx="6702">
                  <c:v>36654</c:v>
                </c:pt>
                <c:pt idx="6703">
                  <c:v>36655</c:v>
                </c:pt>
                <c:pt idx="6704">
                  <c:v>36656</c:v>
                </c:pt>
                <c:pt idx="6705">
                  <c:v>36657</c:v>
                </c:pt>
                <c:pt idx="6706">
                  <c:v>36658</c:v>
                </c:pt>
                <c:pt idx="6707">
                  <c:v>36659</c:v>
                </c:pt>
                <c:pt idx="6708">
                  <c:v>36660</c:v>
                </c:pt>
                <c:pt idx="6709">
                  <c:v>36661</c:v>
                </c:pt>
                <c:pt idx="6710">
                  <c:v>36662</c:v>
                </c:pt>
                <c:pt idx="6711">
                  <c:v>36663</c:v>
                </c:pt>
                <c:pt idx="6712">
                  <c:v>36664</c:v>
                </c:pt>
                <c:pt idx="6713">
                  <c:v>36665</c:v>
                </c:pt>
                <c:pt idx="6714">
                  <c:v>36666</c:v>
                </c:pt>
                <c:pt idx="6715">
                  <c:v>36667</c:v>
                </c:pt>
                <c:pt idx="6716">
                  <c:v>36668</c:v>
                </c:pt>
                <c:pt idx="6717">
                  <c:v>36669</c:v>
                </c:pt>
                <c:pt idx="6718">
                  <c:v>36670</c:v>
                </c:pt>
                <c:pt idx="6719">
                  <c:v>36671</c:v>
                </c:pt>
                <c:pt idx="6720">
                  <c:v>36672</c:v>
                </c:pt>
                <c:pt idx="6721">
                  <c:v>36673</c:v>
                </c:pt>
                <c:pt idx="6722">
                  <c:v>36674</c:v>
                </c:pt>
                <c:pt idx="6723">
                  <c:v>36675</c:v>
                </c:pt>
                <c:pt idx="6724">
                  <c:v>36676</c:v>
                </c:pt>
                <c:pt idx="6725">
                  <c:v>36677</c:v>
                </c:pt>
                <c:pt idx="6726">
                  <c:v>36678</c:v>
                </c:pt>
                <c:pt idx="6727">
                  <c:v>36679</c:v>
                </c:pt>
                <c:pt idx="6728">
                  <c:v>36680</c:v>
                </c:pt>
                <c:pt idx="6729">
                  <c:v>36681</c:v>
                </c:pt>
                <c:pt idx="6730">
                  <c:v>36682</c:v>
                </c:pt>
                <c:pt idx="6731">
                  <c:v>36683</c:v>
                </c:pt>
                <c:pt idx="6732">
                  <c:v>36684</c:v>
                </c:pt>
                <c:pt idx="6733">
                  <c:v>36685</c:v>
                </c:pt>
                <c:pt idx="6734">
                  <c:v>36686</c:v>
                </c:pt>
                <c:pt idx="6735">
                  <c:v>36687</c:v>
                </c:pt>
                <c:pt idx="6736">
                  <c:v>36688</c:v>
                </c:pt>
                <c:pt idx="6737">
                  <c:v>36689</c:v>
                </c:pt>
                <c:pt idx="6738">
                  <c:v>36690</c:v>
                </c:pt>
                <c:pt idx="6739">
                  <c:v>36691</c:v>
                </c:pt>
                <c:pt idx="6740">
                  <c:v>36692</c:v>
                </c:pt>
                <c:pt idx="6741">
                  <c:v>36693</c:v>
                </c:pt>
                <c:pt idx="6742">
                  <c:v>36694</c:v>
                </c:pt>
                <c:pt idx="6743">
                  <c:v>36695</c:v>
                </c:pt>
                <c:pt idx="6744">
                  <c:v>36696</c:v>
                </c:pt>
                <c:pt idx="6745">
                  <c:v>36697</c:v>
                </c:pt>
                <c:pt idx="6746">
                  <c:v>36698</c:v>
                </c:pt>
                <c:pt idx="6747">
                  <c:v>36699</c:v>
                </c:pt>
                <c:pt idx="6748">
                  <c:v>36700</c:v>
                </c:pt>
                <c:pt idx="6749">
                  <c:v>36701</c:v>
                </c:pt>
                <c:pt idx="6750">
                  <c:v>36702</c:v>
                </c:pt>
                <c:pt idx="6751">
                  <c:v>36703</c:v>
                </c:pt>
                <c:pt idx="6752">
                  <c:v>36704</c:v>
                </c:pt>
                <c:pt idx="6753">
                  <c:v>36705</c:v>
                </c:pt>
                <c:pt idx="6754">
                  <c:v>36706</c:v>
                </c:pt>
                <c:pt idx="6755">
                  <c:v>36707</c:v>
                </c:pt>
                <c:pt idx="6756">
                  <c:v>36708</c:v>
                </c:pt>
                <c:pt idx="6757">
                  <c:v>36709</c:v>
                </c:pt>
                <c:pt idx="6758">
                  <c:v>36710</c:v>
                </c:pt>
                <c:pt idx="6759">
                  <c:v>36711</c:v>
                </c:pt>
                <c:pt idx="6760">
                  <c:v>36712</c:v>
                </c:pt>
                <c:pt idx="6761">
                  <c:v>36713</c:v>
                </c:pt>
                <c:pt idx="6762">
                  <c:v>36714</c:v>
                </c:pt>
                <c:pt idx="6763">
                  <c:v>36715</c:v>
                </c:pt>
                <c:pt idx="6764">
                  <c:v>36716</c:v>
                </c:pt>
                <c:pt idx="6765">
                  <c:v>36717</c:v>
                </c:pt>
                <c:pt idx="6766">
                  <c:v>36718</c:v>
                </c:pt>
                <c:pt idx="6767">
                  <c:v>36719</c:v>
                </c:pt>
                <c:pt idx="6768">
                  <c:v>36720</c:v>
                </c:pt>
                <c:pt idx="6769">
                  <c:v>36721</c:v>
                </c:pt>
                <c:pt idx="6770">
                  <c:v>36722</c:v>
                </c:pt>
                <c:pt idx="6771">
                  <c:v>36723</c:v>
                </c:pt>
                <c:pt idx="6772">
                  <c:v>36724</c:v>
                </c:pt>
                <c:pt idx="6773">
                  <c:v>36725</c:v>
                </c:pt>
                <c:pt idx="6774">
                  <c:v>36726</c:v>
                </c:pt>
                <c:pt idx="6775">
                  <c:v>36727</c:v>
                </c:pt>
                <c:pt idx="6776">
                  <c:v>36728</c:v>
                </c:pt>
                <c:pt idx="6777">
                  <c:v>36729</c:v>
                </c:pt>
                <c:pt idx="6778">
                  <c:v>36730</c:v>
                </c:pt>
                <c:pt idx="6779">
                  <c:v>36731</c:v>
                </c:pt>
                <c:pt idx="6780">
                  <c:v>36732</c:v>
                </c:pt>
                <c:pt idx="6781">
                  <c:v>36733</c:v>
                </c:pt>
                <c:pt idx="6782">
                  <c:v>36734</c:v>
                </c:pt>
                <c:pt idx="6783">
                  <c:v>36735</c:v>
                </c:pt>
                <c:pt idx="6784">
                  <c:v>36736</c:v>
                </c:pt>
                <c:pt idx="6785">
                  <c:v>36737</c:v>
                </c:pt>
                <c:pt idx="6786">
                  <c:v>36738</c:v>
                </c:pt>
                <c:pt idx="6787">
                  <c:v>36739</c:v>
                </c:pt>
                <c:pt idx="6788">
                  <c:v>36740</c:v>
                </c:pt>
                <c:pt idx="6789">
                  <c:v>36741</c:v>
                </c:pt>
                <c:pt idx="6790">
                  <c:v>36742</c:v>
                </c:pt>
                <c:pt idx="6791">
                  <c:v>36743</c:v>
                </c:pt>
                <c:pt idx="6792">
                  <c:v>36744</c:v>
                </c:pt>
                <c:pt idx="6793">
                  <c:v>36745</c:v>
                </c:pt>
                <c:pt idx="6794">
                  <c:v>36746</c:v>
                </c:pt>
                <c:pt idx="6795">
                  <c:v>36747</c:v>
                </c:pt>
                <c:pt idx="6796">
                  <c:v>36748</c:v>
                </c:pt>
                <c:pt idx="6797">
                  <c:v>36749</c:v>
                </c:pt>
                <c:pt idx="6798">
                  <c:v>36750</c:v>
                </c:pt>
                <c:pt idx="6799">
                  <c:v>36751</c:v>
                </c:pt>
                <c:pt idx="6800">
                  <c:v>36752</c:v>
                </c:pt>
                <c:pt idx="6801">
                  <c:v>36753</c:v>
                </c:pt>
                <c:pt idx="6802">
                  <c:v>36754</c:v>
                </c:pt>
                <c:pt idx="6803">
                  <c:v>36755</c:v>
                </c:pt>
                <c:pt idx="6804">
                  <c:v>36756</c:v>
                </c:pt>
                <c:pt idx="6805">
                  <c:v>36757</c:v>
                </c:pt>
                <c:pt idx="6806">
                  <c:v>36758</c:v>
                </c:pt>
                <c:pt idx="6807">
                  <c:v>36759</c:v>
                </c:pt>
                <c:pt idx="6808">
                  <c:v>36760</c:v>
                </c:pt>
                <c:pt idx="6809">
                  <c:v>36761</c:v>
                </c:pt>
                <c:pt idx="6810">
                  <c:v>36762</c:v>
                </c:pt>
                <c:pt idx="6811">
                  <c:v>36763</c:v>
                </c:pt>
                <c:pt idx="6812">
                  <c:v>36764</c:v>
                </c:pt>
                <c:pt idx="6813">
                  <c:v>36765</c:v>
                </c:pt>
                <c:pt idx="6814">
                  <c:v>36766</c:v>
                </c:pt>
                <c:pt idx="6815">
                  <c:v>36767</c:v>
                </c:pt>
                <c:pt idx="6816">
                  <c:v>36768</c:v>
                </c:pt>
                <c:pt idx="6817">
                  <c:v>36769</c:v>
                </c:pt>
                <c:pt idx="6818">
                  <c:v>36770</c:v>
                </c:pt>
                <c:pt idx="6819">
                  <c:v>36771</c:v>
                </c:pt>
                <c:pt idx="6820">
                  <c:v>36772</c:v>
                </c:pt>
                <c:pt idx="6821">
                  <c:v>36773</c:v>
                </c:pt>
                <c:pt idx="6822">
                  <c:v>36774</c:v>
                </c:pt>
                <c:pt idx="6823">
                  <c:v>36775</c:v>
                </c:pt>
                <c:pt idx="6824">
                  <c:v>36776</c:v>
                </c:pt>
                <c:pt idx="6825">
                  <c:v>36777</c:v>
                </c:pt>
                <c:pt idx="6826">
                  <c:v>36778</c:v>
                </c:pt>
                <c:pt idx="6827">
                  <c:v>36779</c:v>
                </c:pt>
                <c:pt idx="6828">
                  <c:v>36780</c:v>
                </c:pt>
                <c:pt idx="6829">
                  <c:v>36781</c:v>
                </c:pt>
                <c:pt idx="6830">
                  <c:v>36782</c:v>
                </c:pt>
                <c:pt idx="6831">
                  <c:v>36783</c:v>
                </c:pt>
                <c:pt idx="6832">
                  <c:v>36784</c:v>
                </c:pt>
                <c:pt idx="6833">
                  <c:v>36785</c:v>
                </c:pt>
                <c:pt idx="6834">
                  <c:v>36786</c:v>
                </c:pt>
                <c:pt idx="6835">
                  <c:v>36787</c:v>
                </c:pt>
                <c:pt idx="6836">
                  <c:v>36788</c:v>
                </c:pt>
                <c:pt idx="6837">
                  <c:v>36789</c:v>
                </c:pt>
                <c:pt idx="6838">
                  <c:v>36790</c:v>
                </c:pt>
                <c:pt idx="6839">
                  <c:v>36791</c:v>
                </c:pt>
                <c:pt idx="6840">
                  <c:v>36792</c:v>
                </c:pt>
                <c:pt idx="6841">
                  <c:v>36793</c:v>
                </c:pt>
                <c:pt idx="6842">
                  <c:v>36794</c:v>
                </c:pt>
                <c:pt idx="6843">
                  <c:v>36795</c:v>
                </c:pt>
                <c:pt idx="6844">
                  <c:v>36796</c:v>
                </c:pt>
                <c:pt idx="6845">
                  <c:v>36797</c:v>
                </c:pt>
                <c:pt idx="6846">
                  <c:v>36798</c:v>
                </c:pt>
                <c:pt idx="6847">
                  <c:v>36799</c:v>
                </c:pt>
                <c:pt idx="6848">
                  <c:v>36800</c:v>
                </c:pt>
                <c:pt idx="6849">
                  <c:v>36801</c:v>
                </c:pt>
                <c:pt idx="6850">
                  <c:v>36802</c:v>
                </c:pt>
                <c:pt idx="6851">
                  <c:v>36803</c:v>
                </c:pt>
                <c:pt idx="6852">
                  <c:v>36804</c:v>
                </c:pt>
                <c:pt idx="6853">
                  <c:v>36805</c:v>
                </c:pt>
                <c:pt idx="6854">
                  <c:v>36806</c:v>
                </c:pt>
                <c:pt idx="6855">
                  <c:v>36807</c:v>
                </c:pt>
                <c:pt idx="6856">
                  <c:v>36808</c:v>
                </c:pt>
                <c:pt idx="6857">
                  <c:v>36809</c:v>
                </c:pt>
                <c:pt idx="6858">
                  <c:v>36810</c:v>
                </c:pt>
                <c:pt idx="6859">
                  <c:v>36811</c:v>
                </c:pt>
                <c:pt idx="6860">
                  <c:v>36812</c:v>
                </c:pt>
                <c:pt idx="6861">
                  <c:v>36813</c:v>
                </c:pt>
                <c:pt idx="6862">
                  <c:v>36814</c:v>
                </c:pt>
                <c:pt idx="6863">
                  <c:v>36815</c:v>
                </c:pt>
                <c:pt idx="6864">
                  <c:v>36816</c:v>
                </c:pt>
                <c:pt idx="6865">
                  <c:v>36817</c:v>
                </c:pt>
                <c:pt idx="6866">
                  <c:v>36818</c:v>
                </c:pt>
                <c:pt idx="6867">
                  <c:v>36819</c:v>
                </c:pt>
                <c:pt idx="6868">
                  <c:v>36820</c:v>
                </c:pt>
                <c:pt idx="6869">
                  <c:v>36821</c:v>
                </c:pt>
                <c:pt idx="6870">
                  <c:v>36822</c:v>
                </c:pt>
                <c:pt idx="6871">
                  <c:v>36823</c:v>
                </c:pt>
                <c:pt idx="6872">
                  <c:v>36824</c:v>
                </c:pt>
                <c:pt idx="6873">
                  <c:v>36825</c:v>
                </c:pt>
                <c:pt idx="6874">
                  <c:v>36826</c:v>
                </c:pt>
                <c:pt idx="6875">
                  <c:v>36827</c:v>
                </c:pt>
                <c:pt idx="6876">
                  <c:v>36828</c:v>
                </c:pt>
                <c:pt idx="6877">
                  <c:v>36829</c:v>
                </c:pt>
                <c:pt idx="6878">
                  <c:v>36830</c:v>
                </c:pt>
                <c:pt idx="6879">
                  <c:v>36831</c:v>
                </c:pt>
                <c:pt idx="6880">
                  <c:v>36832</c:v>
                </c:pt>
                <c:pt idx="6881">
                  <c:v>36833</c:v>
                </c:pt>
                <c:pt idx="6882">
                  <c:v>36834</c:v>
                </c:pt>
                <c:pt idx="6883">
                  <c:v>36835</c:v>
                </c:pt>
                <c:pt idx="6884">
                  <c:v>36836</c:v>
                </c:pt>
                <c:pt idx="6885">
                  <c:v>36837</c:v>
                </c:pt>
                <c:pt idx="6886">
                  <c:v>36838</c:v>
                </c:pt>
                <c:pt idx="6887">
                  <c:v>36839</c:v>
                </c:pt>
                <c:pt idx="6888">
                  <c:v>36840</c:v>
                </c:pt>
                <c:pt idx="6889">
                  <c:v>36841</c:v>
                </c:pt>
                <c:pt idx="6890">
                  <c:v>36842</c:v>
                </c:pt>
                <c:pt idx="6891">
                  <c:v>36843</c:v>
                </c:pt>
                <c:pt idx="6892">
                  <c:v>36844</c:v>
                </c:pt>
                <c:pt idx="6893">
                  <c:v>36845</c:v>
                </c:pt>
                <c:pt idx="6894">
                  <c:v>36846</c:v>
                </c:pt>
                <c:pt idx="6895">
                  <c:v>36847</c:v>
                </c:pt>
                <c:pt idx="6896">
                  <c:v>36848</c:v>
                </c:pt>
                <c:pt idx="6897">
                  <c:v>36849</c:v>
                </c:pt>
                <c:pt idx="6898">
                  <c:v>36850</c:v>
                </c:pt>
                <c:pt idx="6899">
                  <c:v>36851</c:v>
                </c:pt>
                <c:pt idx="6900">
                  <c:v>36852</c:v>
                </c:pt>
                <c:pt idx="6901">
                  <c:v>36853</c:v>
                </c:pt>
                <c:pt idx="6902">
                  <c:v>36854</c:v>
                </c:pt>
                <c:pt idx="6903">
                  <c:v>36855</c:v>
                </c:pt>
                <c:pt idx="6904">
                  <c:v>36856</c:v>
                </c:pt>
                <c:pt idx="6905">
                  <c:v>36857</c:v>
                </c:pt>
                <c:pt idx="6906">
                  <c:v>36858</c:v>
                </c:pt>
                <c:pt idx="6907">
                  <c:v>36859</c:v>
                </c:pt>
                <c:pt idx="6908">
                  <c:v>36860</c:v>
                </c:pt>
                <c:pt idx="6909">
                  <c:v>36861</c:v>
                </c:pt>
                <c:pt idx="6910">
                  <c:v>36862</c:v>
                </c:pt>
                <c:pt idx="6911">
                  <c:v>36863</c:v>
                </c:pt>
                <c:pt idx="6912">
                  <c:v>36864</c:v>
                </c:pt>
                <c:pt idx="6913">
                  <c:v>36865</c:v>
                </c:pt>
                <c:pt idx="6914">
                  <c:v>36866</c:v>
                </c:pt>
                <c:pt idx="6915">
                  <c:v>36867</c:v>
                </c:pt>
                <c:pt idx="6916">
                  <c:v>36868</c:v>
                </c:pt>
                <c:pt idx="6917">
                  <c:v>36869</c:v>
                </c:pt>
                <c:pt idx="6918">
                  <c:v>36870</c:v>
                </c:pt>
                <c:pt idx="6919">
                  <c:v>36871</c:v>
                </c:pt>
                <c:pt idx="6920">
                  <c:v>36872</c:v>
                </c:pt>
                <c:pt idx="6921">
                  <c:v>36873</c:v>
                </c:pt>
                <c:pt idx="6922">
                  <c:v>36874</c:v>
                </c:pt>
                <c:pt idx="6923">
                  <c:v>36875</c:v>
                </c:pt>
                <c:pt idx="6924">
                  <c:v>36876</c:v>
                </c:pt>
                <c:pt idx="6925">
                  <c:v>36877</c:v>
                </c:pt>
                <c:pt idx="6926">
                  <c:v>36878</c:v>
                </c:pt>
                <c:pt idx="6927">
                  <c:v>36879</c:v>
                </c:pt>
                <c:pt idx="6928">
                  <c:v>36880</c:v>
                </c:pt>
                <c:pt idx="6929">
                  <c:v>36881</c:v>
                </c:pt>
                <c:pt idx="6930">
                  <c:v>36882</c:v>
                </c:pt>
                <c:pt idx="6931">
                  <c:v>36883</c:v>
                </c:pt>
                <c:pt idx="6932">
                  <c:v>36884</c:v>
                </c:pt>
                <c:pt idx="6933">
                  <c:v>36885</c:v>
                </c:pt>
                <c:pt idx="6934">
                  <c:v>36886</c:v>
                </c:pt>
                <c:pt idx="6935">
                  <c:v>36887</c:v>
                </c:pt>
                <c:pt idx="6936">
                  <c:v>36888</c:v>
                </c:pt>
                <c:pt idx="6937">
                  <c:v>36889</c:v>
                </c:pt>
                <c:pt idx="6938">
                  <c:v>36890</c:v>
                </c:pt>
                <c:pt idx="6939">
                  <c:v>36891</c:v>
                </c:pt>
                <c:pt idx="6940">
                  <c:v>36892</c:v>
                </c:pt>
                <c:pt idx="6941">
                  <c:v>36893</c:v>
                </c:pt>
                <c:pt idx="6942">
                  <c:v>36894</c:v>
                </c:pt>
                <c:pt idx="6943">
                  <c:v>36895</c:v>
                </c:pt>
                <c:pt idx="6944">
                  <c:v>36896</c:v>
                </c:pt>
                <c:pt idx="6945">
                  <c:v>36897</c:v>
                </c:pt>
                <c:pt idx="6946">
                  <c:v>36898</c:v>
                </c:pt>
                <c:pt idx="6947">
                  <c:v>36899</c:v>
                </c:pt>
                <c:pt idx="6948">
                  <c:v>36900</c:v>
                </c:pt>
                <c:pt idx="6949">
                  <c:v>36901</c:v>
                </c:pt>
                <c:pt idx="6950">
                  <c:v>36902</c:v>
                </c:pt>
                <c:pt idx="6951">
                  <c:v>36903</c:v>
                </c:pt>
                <c:pt idx="6952">
                  <c:v>36904</c:v>
                </c:pt>
                <c:pt idx="6953">
                  <c:v>36905</c:v>
                </c:pt>
                <c:pt idx="6954">
                  <c:v>36906</c:v>
                </c:pt>
                <c:pt idx="6955">
                  <c:v>36907</c:v>
                </c:pt>
                <c:pt idx="6956">
                  <c:v>36908</c:v>
                </c:pt>
                <c:pt idx="6957">
                  <c:v>36909</c:v>
                </c:pt>
                <c:pt idx="6958">
                  <c:v>36910</c:v>
                </c:pt>
                <c:pt idx="6959">
                  <c:v>36911</c:v>
                </c:pt>
                <c:pt idx="6960">
                  <c:v>36912</c:v>
                </c:pt>
                <c:pt idx="6961">
                  <c:v>36913</c:v>
                </c:pt>
                <c:pt idx="6962">
                  <c:v>36914</c:v>
                </c:pt>
                <c:pt idx="6963">
                  <c:v>36915</c:v>
                </c:pt>
                <c:pt idx="6964">
                  <c:v>36916</c:v>
                </c:pt>
                <c:pt idx="6965">
                  <c:v>36917</c:v>
                </c:pt>
                <c:pt idx="6966">
                  <c:v>36918</c:v>
                </c:pt>
                <c:pt idx="6967">
                  <c:v>36919</c:v>
                </c:pt>
                <c:pt idx="6968">
                  <c:v>36920</c:v>
                </c:pt>
                <c:pt idx="6969">
                  <c:v>36921</c:v>
                </c:pt>
                <c:pt idx="6970">
                  <c:v>36922</c:v>
                </c:pt>
                <c:pt idx="6971">
                  <c:v>36923</c:v>
                </c:pt>
                <c:pt idx="6972">
                  <c:v>36924</c:v>
                </c:pt>
                <c:pt idx="6973">
                  <c:v>36925</c:v>
                </c:pt>
                <c:pt idx="6974">
                  <c:v>36926</c:v>
                </c:pt>
                <c:pt idx="6975">
                  <c:v>36927</c:v>
                </c:pt>
                <c:pt idx="6976">
                  <c:v>36928</c:v>
                </c:pt>
                <c:pt idx="6977">
                  <c:v>36929</c:v>
                </c:pt>
                <c:pt idx="6978">
                  <c:v>36930</c:v>
                </c:pt>
                <c:pt idx="6979">
                  <c:v>36931</c:v>
                </c:pt>
                <c:pt idx="6980">
                  <c:v>36932</c:v>
                </c:pt>
                <c:pt idx="6981">
                  <c:v>36933</c:v>
                </c:pt>
                <c:pt idx="6982">
                  <c:v>36934</c:v>
                </c:pt>
                <c:pt idx="6983">
                  <c:v>36935</c:v>
                </c:pt>
                <c:pt idx="6984">
                  <c:v>36936</c:v>
                </c:pt>
                <c:pt idx="6985">
                  <c:v>36937</c:v>
                </c:pt>
                <c:pt idx="6986">
                  <c:v>36938</c:v>
                </c:pt>
                <c:pt idx="6987">
                  <c:v>36939</c:v>
                </c:pt>
                <c:pt idx="6988">
                  <c:v>36940</c:v>
                </c:pt>
                <c:pt idx="6989">
                  <c:v>36941</c:v>
                </c:pt>
                <c:pt idx="6990">
                  <c:v>36942</c:v>
                </c:pt>
                <c:pt idx="6991">
                  <c:v>36943</c:v>
                </c:pt>
                <c:pt idx="6992">
                  <c:v>36944</c:v>
                </c:pt>
                <c:pt idx="6993">
                  <c:v>36945</c:v>
                </c:pt>
                <c:pt idx="6994">
                  <c:v>36946</c:v>
                </c:pt>
                <c:pt idx="6995">
                  <c:v>36947</c:v>
                </c:pt>
                <c:pt idx="6996">
                  <c:v>36948</c:v>
                </c:pt>
                <c:pt idx="6997">
                  <c:v>36949</c:v>
                </c:pt>
                <c:pt idx="6998">
                  <c:v>36950</c:v>
                </c:pt>
                <c:pt idx="6999">
                  <c:v>36951</c:v>
                </c:pt>
                <c:pt idx="7000">
                  <c:v>36952</c:v>
                </c:pt>
                <c:pt idx="7001">
                  <c:v>36953</c:v>
                </c:pt>
                <c:pt idx="7002">
                  <c:v>36954</c:v>
                </c:pt>
                <c:pt idx="7003">
                  <c:v>36955</c:v>
                </c:pt>
                <c:pt idx="7004">
                  <c:v>36956</c:v>
                </c:pt>
                <c:pt idx="7005">
                  <c:v>36957</c:v>
                </c:pt>
                <c:pt idx="7006">
                  <c:v>36958</c:v>
                </c:pt>
                <c:pt idx="7007">
                  <c:v>36959</c:v>
                </c:pt>
                <c:pt idx="7008">
                  <c:v>36960</c:v>
                </c:pt>
                <c:pt idx="7009">
                  <c:v>36961</c:v>
                </c:pt>
                <c:pt idx="7010">
                  <c:v>36962</c:v>
                </c:pt>
                <c:pt idx="7011">
                  <c:v>36963</c:v>
                </c:pt>
                <c:pt idx="7012">
                  <c:v>36964</c:v>
                </c:pt>
                <c:pt idx="7013">
                  <c:v>36965</c:v>
                </c:pt>
                <c:pt idx="7014">
                  <c:v>36966</c:v>
                </c:pt>
                <c:pt idx="7015">
                  <c:v>36967</c:v>
                </c:pt>
                <c:pt idx="7016">
                  <c:v>36968</c:v>
                </c:pt>
                <c:pt idx="7017">
                  <c:v>36969</c:v>
                </c:pt>
                <c:pt idx="7018">
                  <c:v>36970</c:v>
                </c:pt>
                <c:pt idx="7019">
                  <c:v>36971</c:v>
                </c:pt>
                <c:pt idx="7020">
                  <c:v>36972</c:v>
                </c:pt>
                <c:pt idx="7021">
                  <c:v>36973</c:v>
                </c:pt>
                <c:pt idx="7022">
                  <c:v>36974</c:v>
                </c:pt>
                <c:pt idx="7023">
                  <c:v>36975</c:v>
                </c:pt>
                <c:pt idx="7024">
                  <c:v>36976</c:v>
                </c:pt>
                <c:pt idx="7025">
                  <c:v>36977</c:v>
                </c:pt>
                <c:pt idx="7026">
                  <c:v>36978</c:v>
                </c:pt>
                <c:pt idx="7027">
                  <c:v>36979</c:v>
                </c:pt>
                <c:pt idx="7028">
                  <c:v>36980</c:v>
                </c:pt>
                <c:pt idx="7029">
                  <c:v>36981</c:v>
                </c:pt>
                <c:pt idx="7030">
                  <c:v>36982</c:v>
                </c:pt>
                <c:pt idx="7031">
                  <c:v>36983</c:v>
                </c:pt>
                <c:pt idx="7032">
                  <c:v>36984</c:v>
                </c:pt>
                <c:pt idx="7033">
                  <c:v>36985</c:v>
                </c:pt>
                <c:pt idx="7034">
                  <c:v>36986</c:v>
                </c:pt>
                <c:pt idx="7035">
                  <c:v>36987</c:v>
                </c:pt>
                <c:pt idx="7036">
                  <c:v>36988</c:v>
                </c:pt>
                <c:pt idx="7037">
                  <c:v>36989</c:v>
                </c:pt>
                <c:pt idx="7038">
                  <c:v>36990</c:v>
                </c:pt>
                <c:pt idx="7039">
                  <c:v>36991</c:v>
                </c:pt>
                <c:pt idx="7040">
                  <c:v>36992</c:v>
                </c:pt>
                <c:pt idx="7041">
                  <c:v>36993</c:v>
                </c:pt>
                <c:pt idx="7042">
                  <c:v>36994</c:v>
                </c:pt>
                <c:pt idx="7043">
                  <c:v>36995</c:v>
                </c:pt>
                <c:pt idx="7044">
                  <c:v>36996</c:v>
                </c:pt>
                <c:pt idx="7045">
                  <c:v>36997</c:v>
                </c:pt>
                <c:pt idx="7046">
                  <c:v>36998</c:v>
                </c:pt>
                <c:pt idx="7047">
                  <c:v>36999</c:v>
                </c:pt>
                <c:pt idx="7048">
                  <c:v>37000</c:v>
                </c:pt>
                <c:pt idx="7049">
                  <c:v>37001</c:v>
                </c:pt>
                <c:pt idx="7050">
                  <c:v>37002</c:v>
                </c:pt>
                <c:pt idx="7051">
                  <c:v>37003</c:v>
                </c:pt>
                <c:pt idx="7052">
                  <c:v>37004</c:v>
                </c:pt>
                <c:pt idx="7053">
                  <c:v>37005</c:v>
                </c:pt>
                <c:pt idx="7054">
                  <c:v>37006</c:v>
                </c:pt>
                <c:pt idx="7055">
                  <c:v>37007</c:v>
                </c:pt>
                <c:pt idx="7056">
                  <c:v>37008</c:v>
                </c:pt>
                <c:pt idx="7057">
                  <c:v>37009</c:v>
                </c:pt>
                <c:pt idx="7058">
                  <c:v>37010</c:v>
                </c:pt>
                <c:pt idx="7059">
                  <c:v>37011</c:v>
                </c:pt>
                <c:pt idx="7060">
                  <c:v>37012</c:v>
                </c:pt>
                <c:pt idx="7061">
                  <c:v>37013</c:v>
                </c:pt>
                <c:pt idx="7062">
                  <c:v>37014</c:v>
                </c:pt>
                <c:pt idx="7063">
                  <c:v>37015</c:v>
                </c:pt>
                <c:pt idx="7064">
                  <c:v>37016</c:v>
                </c:pt>
                <c:pt idx="7065">
                  <c:v>37017</c:v>
                </c:pt>
                <c:pt idx="7066">
                  <c:v>37018</c:v>
                </c:pt>
                <c:pt idx="7067">
                  <c:v>37019</c:v>
                </c:pt>
                <c:pt idx="7068">
                  <c:v>37020</c:v>
                </c:pt>
                <c:pt idx="7069">
                  <c:v>37021</c:v>
                </c:pt>
                <c:pt idx="7070">
                  <c:v>37022</c:v>
                </c:pt>
                <c:pt idx="7071">
                  <c:v>37023</c:v>
                </c:pt>
                <c:pt idx="7072">
                  <c:v>37024</c:v>
                </c:pt>
                <c:pt idx="7073">
                  <c:v>37025</c:v>
                </c:pt>
                <c:pt idx="7074">
                  <c:v>37026</c:v>
                </c:pt>
                <c:pt idx="7075">
                  <c:v>37027</c:v>
                </c:pt>
                <c:pt idx="7076">
                  <c:v>37028</c:v>
                </c:pt>
                <c:pt idx="7077">
                  <c:v>37029</c:v>
                </c:pt>
                <c:pt idx="7078">
                  <c:v>37030</c:v>
                </c:pt>
                <c:pt idx="7079">
                  <c:v>37031</c:v>
                </c:pt>
                <c:pt idx="7080">
                  <c:v>37032</c:v>
                </c:pt>
                <c:pt idx="7081">
                  <c:v>37033</c:v>
                </c:pt>
                <c:pt idx="7082">
                  <c:v>37034</c:v>
                </c:pt>
                <c:pt idx="7083">
                  <c:v>37035</c:v>
                </c:pt>
                <c:pt idx="7084">
                  <c:v>37036</c:v>
                </c:pt>
                <c:pt idx="7085">
                  <c:v>37037</c:v>
                </c:pt>
                <c:pt idx="7086">
                  <c:v>37038</c:v>
                </c:pt>
                <c:pt idx="7087">
                  <c:v>37039</c:v>
                </c:pt>
                <c:pt idx="7088">
                  <c:v>37040</c:v>
                </c:pt>
                <c:pt idx="7089">
                  <c:v>37041</c:v>
                </c:pt>
                <c:pt idx="7090">
                  <c:v>37042</c:v>
                </c:pt>
                <c:pt idx="7091">
                  <c:v>37043</c:v>
                </c:pt>
                <c:pt idx="7092">
                  <c:v>37044</c:v>
                </c:pt>
                <c:pt idx="7093">
                  <c:v>37045</c:v>
                </c:pt>
                <c:pt idx="7094">
                  <c:v>37046</c:v>
                </c:pt>
                <c:pt idx="7095">
                  <c:v>37047</c:v>
                </c:pt>
                <c:pt idx="7096">
                  <c:v>37048</c:v>
                </c:pt>
                <c:pt idx="7097">
                  <c:v>37049</c:v>
                </c:pt>
                <c:pt idx="7098">
                  <c:v>37050</c:v>
                </c:pt>
                <c:pt idx="7099">
                  <c:v>37051</c:v>
                </c:pt>
                <c:pt idx="7100">
                  <c:v>37052</c:v>
                </c:pt>
                <c:pt idx="7101">
                  <c:v>37053</c:v>
                </c:pt>
                <c:pt idx="7102">
                  <c:v>37054</c:v>
                </c:pt>
                <c:pt idx="7103">
                  <c:v>37055</c:v>
                </c:pt>
                <c:pt idx="7104">
                  <c:v>37056</c:v>
                </c:pt>
                <c:pt idx="7105">
                  <c:v>37057</c:v>
                </c:pt>
                <c:pt idx="7106">
                  <c:v>37058</c:v>
                </c:pt>
                <c:pt idx="7107">
                  <c:v>37059</c:v>
                </c:pt>
                <c:pt idx="7108">
                  <c:v>37060</c:v>
                </c:pt>
                <c:pt idx="7109">
                  <c:v>37061</c:v>
                </c:pt>
                <c:pt idx="7110">
                  <c:v>37062</c:v>
                </c:pt>
                <c:pt idx="7111">
                  <c:v>37063</c:v>
                </c:pt>
                <c:pt idx="7112">
                  <c:v>37064</c:v>
                </c:pt>
                <c:pt idx="7113">
                  <c:v>37065</c:v>
                </c:pt>
                <c:pt idx="7114">
                  <c:v>37066</c:v>
                </c:pt>
                <c:pt idx="7115">
                  <c:v>37067</c:v>
                </c:pt>
                <c:pt idx="7116">
                  <c:v>37068</c:v>
                </c:pt>
                <c:pt idx="7117">
                  <c:v>37069</c:v>
                </c:pt>
                <c:pt idx="7118">
                  <c:v>37070</c:v>
                </c:pt>
                <c:pt idx="7119">
                  <c:v>37071</c:v>
                </c:pt>
                <c:pt idx="7120">
                  <c:v>37072</c:v>
                </c:pt>
                <c:pt idx="7121">
                  <c:v>37073</c:v>
                </c:pt>
                <c:pt idx="7122">
                  <c:v>37074</c:v>
                </c:pt>
                <c:pt idx="7123">
                  <c:v>37075</c:v>
                </c:pt>
                <c:pt idx="7124">
                  <c:v>37076</c:v>
                </c:pt>
                <c:pt idx="7125">
                  <c:v>37077</c:v>
                </c:pt>
                <c:pt idx="7126">
                  <c:v>37078</c:v>
                </c:pt>
                <c:pt idx="7127">
                  <c:v>37079</c:v>
                </c:pt>
                <c:pt idx="7128">
                  <c:v>37080</c:v>
                </c:pt>
                <c:pt idx="7129">
                  <c:v>37081</c:v>
                </c:pt>
                <c:pt idx="7130">
                  <c:v>37082</c:v>
                </c:pt>
                <c:pt idx="7131">
                  <c:v>37083</c:v>
                </c:pt>
                <c:pt idx="7132">
                  <c:v>37084</c:v>
                </c:pt>
                <c:pt idx="7133">
                  <c:v>37085</c:v>
                </c:pt>
                <c:pt idx="7134">
                  <c:v>37086</c:v>
                </c:pt>
                <c:pt idx="7135">
                  <c:v>37087</c:v>
                </c:pt>
                <c:pt idx="7136">
                  <c:v>37088</c:v>
                </c:pt>
                <c:pt idx="7137">
                  <c:v>37089</c:v>
                </c:pt>
                <c:pt idx="7138">
                  <c:v>37090</c:v>
                </c:pt>
                <c:pt idx="7139">
                  <c:v>37091</c:v>
                </c:pt>
                <c:pt idx="7140">
                  <c:v>37092</c:v>
                </c:pt>
                <c:pt idx="7141">
                  <c:v>37093</c:v>
                </c:pt>
                <c:pt idx="7142">
                  <c:v>37094</c:v>
                </c:pt>
                <c:pt idx="7143">
                  <c:v>37095</c:v>
                </c:pt>
                <c:pt idx="7144">
                  <c:v>37096</c:v>
                </c:pt>
                <c:pt idx="7145">
                  <c:v>37097</c:v>
                </c:pt>
                <c:pt idx="7146">
                  <c:v>37098</c:v>
                </c:pt>
                <c:pt idx="7147">
                  <c:v>37099</c:v>
                </c:pt>
                <c:pt idx="7148">
                  <c:v>37100</c:v>
                </c:pt>
                <c:pt idx="7149">
                  <c:v>37101</c:v>
                </c:pt>
                <c:pt idx="7150">
                  <c:v>37102</c:v>
                </c:pt>
                <c:pt idx="7151">
                  <c:v>37103</c:v>
                </c:pt>
                <c:pt idx="7152">
                  <c:v>37104</c:v>
                </c:pt>
                <c:pt idx="7153">
                  <c:v>37105</c:v>
                </c:pt>
                <c:pt idx="7154">
                  <c:v>37106</c:v>
                </c:pt>
                <c:pt idx="7155">
                  <c:v>37107</c:v>
                </c:pt>
                <c:pt idx="7156">
                  <c:v>37108</c:v>
                </c:pt>
                <c:pt idx="7157">
                  <c:v>37109</c:v>
                </c:pt>
                <c:pt idx="7158">
                  <c:v>37110</c:v>
                </c:pt>
                <c:pt idx="7159">
                  <c:v>37111</c:v>
                </c:pt>
                <c:pt idx="7160">
                  <c:v>37112</c:v>
                </c:pt>
                <c:pt idx="7161">
                  <c:v>37113</c:v>
                </c:pt>
                <c:pt idx="7162">
                  <c:v>37114</c:v>
                </c:pt>
                <c:pt idx="7163">
                  <c:v>37115</c:v>
                </c:pt>
                <c:pt idx="7164">
                  <c:v>37116</c:v>
                </c:pt>
                <c:pt idx="7165">
                  <c:v>37117</c:v>
                </c:pt>
                <c:pt idx="7166">
                  <c:v>37118</c:v>
                </c:pt>
                <c:pt idx="7167">
                  <c:v>37119</c:v>
                </c:pt>
                <c:pt idx="7168">
                  <c:v>37120</c:v>
                </c:pt>
                <c:pt idx="7169">
                  <c:v>37121</c:v>
                </c:pt>
                <c:pt idx="7170">
                  <c:v>37122</c:v>
                </c:pt>
                <c:pt idx="7171">
                  <c:v>37123</c:v>
                </c:pt>
                <c:pt idx="7172">
                  <c:v>37124</c:v>
                </c:pt>
                <c:pt idx="7173">
                  <c:v>37125</c:v>
                </c:pt>
                <c:pt idx="7174">
                  <c:v>37126</c:v>
                </c:pt>
                <c:pt idx="7175">
                  <c:v>37127</c:v>
                </c:pt>
                <c:pt idx="7176">
                  <c:v>37128</c:v>
                </c:pt>
                <c:pt idx="7177">
                  <c:v>37129</c:v>
                </c:pt>
                <c:pt idx="7178">
                  <c:v>37130</c:v>
                </c:pt>
                <c:pt idx="7179">
                  <c:v>37131</c:v>
                </c:pt>
                <c:pt idx="7180">
                  <c:v>37132</c:v>
                </c:pt>
                <c:pt idx="7181">
                  <c:v>37133</c:v>
                </c:pt>
                <c:pt idx="7182">
                  <c:v>37134</c:v>
                </c:pt>
                <c:pt idx="7183">
                  <c:v>37135</c:v>
                </c:pt>
                <c:pt idx="7184">
                  <c:v>37136</c:v>
                </c:pt>
                <c:pt idx="7185">
                  <c:v>37137</c:v>
                </c:pt>
                <c:pt idx="7186">
                  <c:v>37138</c:v>
                </c:pt>
                <c:pt idx="7187">
                  <c:v>37139</c:v>
                </c:pt>
                <c:pt idx="7188">
                  <c:v>37140</c:v>
                </c:pt>
                <c:pt idx="7189">
                  <c:v>37141</c:v>
                </c:pt>
                <c:pt idx="7190">
                  <c:v>37142</c:v>
                </c:pt>
                <c:pt idx="7191">
                  <c:v>37143</c:v>
                </c:pt>
                <c:pt idx="7192">
                  <c:v>37144</c:v>
                </c:pt>
                <c:pt idx="7193">
                  <c:v>37145</c:v>
                </c:pt>
                <c:pt idx="7194">
                  <c:v>37146</c:v>
                </c:pt>
                <c:pt idx="7195">
                  <c:v>37147</c:v>
                </c:pt>
                <c:pt idx="7196">
                  <c:v>37148</c:v>
                </c:pt>
                <c:pt idx="7197">
                  <c:v>37149</c:v>
                </c:pt>
                <c:pt idx="7198">
                  <c:v>37150</c:v>
                </c:pt>
                <c:pt idx="7199">
                  <c:v>37151</c:v>
                </c:pt>
                <c:pt idx="7200">
                  <c:v>37152</c:v>
                </c:pt>
                <c:pt idx="7201">
                  <c:v>37153</c:v>
                </c:pt>
                <c:pt idx="7202">
                  <c:v>37154</c:v>
                </c:pt>
                <c:pt idx="7203">
                  <c:v>37155</c:v>
                </c:pt>
                <c:pt idx="7204">
                  <c:v>37156</c:v>
                </c:pt>
                <c:pt idx="7205">
                  <c:v>37157</c:v>
                </c:pt>
                <c:pt idx="7206">
                  <c:v>37158</c:v>
                </c:pt>
                <c:pt idx="7207">
                  <c:v>37159</c:v>
                </c:pt>
                <c:pt idx="7208">
                  <c:v>37160</c:v>
                </c:pt>
                <c:pt idx="7209">
                  <c:v>37161</c:v>
                </c:pt>
                <c:pt idx="7210">
                  <c:v>37162</c:v>
                </c:pt>
                <c:pt idx="7211">
                  <c:v>37163</c:v>
                </c:pt>
                <c:pt idx="7212">
                  <c:v>37164</c:v>
                </c:pt>
                <c:pt idx="7213">
                  <c:v>37165</c:v>
                </c:pt>
                <c:pt idx="7214">
                  <c:v>37166</c:v>
                </c:pt>
                <c:pt idx="7215">
                  <c:v>37167</c:v>
                </c:pt>
                <c:pt idx="7216">
                  <c:v>37168</c:v>
                </c:pt>
                <c:pt idx="7217">
                  <c:v>37169</c:v>
                </c:pt>
                <c:pt idx="7218">
                  <c:v>37170</c:v>
                </c:pt>
                <c:pt idx="7219">
                  <c:v>37171</c:v>
                </c:pt>
                <c:pt idx="7220">
                  <c:v>37172</c:v>
                </c:pt>
                <c:pt idx="7221">
                  <c:v>37173</c:v>
                </c:pt>
                <c:pt idx="7222">
                  <c:v>37174</c:v>
                </c:pt>
                <c:pt idx="7223">
                  <c:v>37175</c:v>
                </c:pt>
                <c:pt idx="7224">
                  <c:v>37176</c:v>
                </c:pt>
                <c:pt idx="7225">
                  <c:v>37177</c:v>
                </c:pt>
                <c:pt idx="7226">
                  <c:v>37178</c:v>
                </c:pt>
                <c:pt idx="7227">
                  <c:v>37179</c:v>
                </c:pt>
                <c:pt idx="7228">
                  <c:v>37180</c:v>
                </c:pt>
                <c:pt idx="7229">
                  <c:v>37181</c:v>
                </c:pt>
                <c:pt idx="7230">
                  <c:v>37182</c:v>
                </c:pt>
                <c:pt idx="7231">
                  <c:v>37183</c:v>
                </c:pt>
                <c:pt idx="7232">
                  <c:v>37184</c:v>
                </c:pt>
                <c:pt idx="7233">
                  <c:v>37185</c:v>
                </c:pt>
                <c:pt idx="7234">
                  <c:v>37186</c:v>
                </c:pt>
                <c:pt idx="7235">
                  <c:v>37187</c:v>
                </c:pt>
                <c:pt idx="7236">
                  <c:v>37188</c:v>
                </c:pt>
                <c:pt idx="7237">
                  <c:v>37189</c:v>
                </c:pt>
                <c:pt idx="7238">
                  <c:v>37190</c:v>
                </c:pt>
                <c:pt idx="7239">
                  <c:v>37191</c:v>
                </c:pt>
                <c:pt idx="7240">
                  <c:v>37192</c:v>
                </c:pt>
                <c:pt idx="7241">
                  <c:v>37193</c:v>
                </c:pt>
                <c:pt idx="7242">
                  <c:v>37194</c:v>
                </c:pt>
                <c:pt idx="7243">
                  <c:v>37195</c:v>
                </c:pt>
                <c:pt idx="7244">
                  <c:v>37196</c:v>
                </c:pt>
                <c:pt idx="7245">
                  <c:v>37197</c:v>
                </c:pt>
                <c:pt idx="7246">
                  <c:v>37198</c:v>
                </c:pt>
                <c:pt idx="7247">
                  <c:v>37199</c:v>
                </c:pt>
                <c:pt idx="7248">
                  <c:v>37200</c:v>
                </c:pt>
                <c:pt idx="7249">
                  <c:v>37201</c:v>
                </c:pt>
                <c:pt idx="7250">
                  <c:v>37202</c:v>
                </c:pt>
                <c:pt idx="7251">
                  <c:v>37203</c:v>
                </c:pt>
                <c:pt idx="7252">
                  <c:v>37204</c:v>
                </c:pt>
                <c:pt idx="7253">
                  <c:v>37205</c:v>
                </c:pt>
                <c:pt idx="7254">
                  <c:v>37206</c:v>
                </c:pt>
                <c:pt idx="7255">
                  <c:v>37207</c:v>
                </c:pt>
                <c:pt idx="7256">
                  <c:v>37208</c:v>
                </c:pt>
                <c:pt idx="7257">
                  <c:v>37209</c:v>
                </c:pt>
                <c:pt idx="7258">
                  <c:v>37210</c:v>
                </c:pt>
                <c:pt idx="7259">
                  <c:v>37211</c:v>
                </c:pt>
                <c:pt idx="7260">
                  <c:v>37212</c:v>
                </c:pt>
                <c:pt idx="7261">
                  <c:v>37213</c:v>
                </c:pt>
                <c:pt idx="7262">
                  <c:v>37214</c:v>
                </c:pt>
                <c:pt idx="7263">
                  <c:v>37215</c:v>
                </c:pt>
                <c:pt idx="7264">
                  <c:v>37216</c:v>
                </c:pt>
                <c:pt idx="7265">
                  <c:v>37217</c:v>
                </c:pt>
                <c:pt idx="7266">
                  <c:v>37218</c:v>
                </c:pt>
                <c:pt idx="7267">
                  <c:v>37219</c:v>
                </c:pt>
                <c:pt idx="7268">
                  <c:v>37220</c:v>
                </c:pt>
                <c:pt idx="7269">
                  <c:v>37221</c:v>
                </c:pt>
                <c:pt idx="7270">
                  <c:v>37222</c:v>
                </c:pt>
                <c:pt idx="7271">
                  <c:v>37223</c:v>
                </c:pt>
                <c:pt idx="7272">
                  <c:v>37224</c:v>
                </c:pt>
                <c:pt idx="7273">
                  <c:v>37225</c:v>
                </c:pt>
                <c:pt idx="7274">
                  <c:v>37226</c:v>
                </c:pt>
                <c:pt idx="7275">
                  <c:v>37227</c:v>
                </c:pt>
                <c:pt idx="7276">
                  <c:v>37228</c:v>
                </c:pt>
                <c:pt idx="7277">
                  <c:v>37229</c:v>
                </c:pt>
                <c:pt idx="7278">
                  <c:v>37230</c:v>
                </c:pt>
                <c:pt idx="7279">
                  <c:v>37231</c:v>
                </c:pt>
                <c:pt idx="7280">
                  <c:v>37232</c:v>
                </c:pt>
                <c:pt idx="7281">
                  <c:v>37233</c:v>
                </c:pt>
                <c:pt idx="7282">
                  <c:v>37234</c:v>
                </c:pt>
                <c:pt idx="7283">
                  <c:v>37235</c:v>
                </c:pt>
                <c:pt idx="7284">
                  <c:v>37236</c:v>
                </c:pt>
                <c:pt idx="7285">
                  <c:v>37237</c:v>
                </c:pt>
                <c:pt idx="7286">
                  <c:v>37238</c:v>
                </c:pt>
                <c:pt idx="7287">
                  <c:v>37239</c:v>
                </c:pt>
                <c:pt idx="7288">
                  <c:v>37240</c:v>
                </c:pt>
                <c:pt idx="7289">
                  <c:v>37241</c:v>
                </c:pt>
                <c:pt idx="7290">
                  <c:v>37242</c:v>
                </c:pt>
                <c:pt idx="7291">
                  <c:v>37243</c:v>
                </c:pt>
                <c:pt idx="7292">
                  <c:v>37244</c:v>
                </c:pt>
                <c:pt idx="7293">
                  <c:v>37245</c:v>
                </c:pt>
                <c:pt idx="7294">
                  <c:v>37246</c:v>
                </c:pt>
                <c:pt idx="7295">
                  <c:v>37247</c:v>
                </c:pt>
                <c:pt idx="7296">
                  <c:v>37248</c:v>
                </c:pt>
                <c:pt idx="7297">
                  <c:v>37249</c:v>
                </c:pt>
                <c:pt idx="7298">
                  <c:v>37250</c:v>
                </c:pt>
                <c:pt idx="7299">
                  <c:v>37251</c:v>
                </c:pt>
                <c:pt idx="7300">
                  <c:v>37252</c:v>
                </c:pt>
                <c:pt idx="7301">
                  <c:v>37253</c:v>
                </c:pt>
                <c:pt idx="7302">
                  <c:v>37254</c:v>
                </c:pt>
                <c:pt idx="7303">
                  <c:v>37255</c:v>
                </c:pt>
                <c:pt idx="7304">
                  <c:v>37256</c:v>
                </c:pt>
                <c:pt idx="7305">
                  <c:v>37257</c:v>
                </c:pt>
                <c:pt idx="7306">
                  <c:v>37258</c:v>
                </c:pt>
                <c:pt idx="7307">
                  <c:v>37259</c:v>
                </c:pt>
                <c:pt idx="7308">
                  <c:v>37260</c:v>
                </c:pt>
                <c:pt idx="7309">
                  <c:v>37261</c:v>
                </c:pt>
                <c:pt idx="7310">
                  <c:v>37262</c:v>
                </c:pt>
                <c:pt idx="7311">
                  <c:v>37263</c:v>
                </c:pt>
                <c:pt idx="7312">
                  <c:v>37264</c:v>
                </c:pt>
                <c:pt idx="7313">
                  <c:v>37265</c:v>
                </c:pt>
                <c:pt idx="7314">
                  <c:v>37266</c:v>
                </c:pt>
                <c:pt idx="7315">
                  <c:v>37267</c:v>
                </c:pt>
                <c:pt idx="7316">
                  <c:v>37268</c:v>
                </c:pt>
                <c:pt idx="7317">
                  <c:v>37269</c:v>
                </c:pt>
                <c:pt idx="7318">
                  <c:v>37270</c:v>
                </c:pt>
                <c:pt idx="7319">
                  <c:v>37271</c:v>
                </c:pt>
                <c:pt idx="7320">
                  <c:v>37272</c:v>
                </c:pt>
                <c:pt idx="7321">
                  <c:v>37273</c:v>
                </c:pt>
                <c:pt idx="7322">
                  <c:v>37274</c:v>
                </c:pt>
                <c:pt idx="7323">
                  <c:v>37275</c:v>
                </c:pt>
                <c:pt idx="7324">
                  <c:v>37276</c:v>
                </c:pt>
                <c:pt idx="7325">
                  <c:v>37277</c:v>
                </c:pt>
                <c:pt idx="7326">
                  <c:v>37278</c:v>
                </c:pt>
                <c:pt idx="7327">
                  <c:v>37279</c:v>
                </c:pt>
                <c:pt idx="7328">
                  <c:v>37280</c:v>
                </c:pt>
                <c:pt idx="7329">
                  <c:v>37281</c:v>
                </c:pt>
                <c:pt idx="7330">
                  <c:v>37282</c:v>
                </c:pt>
                <c:pt idx="7331">
                  <c:v>37283</c:v>
                </c:pt>
                <c:pt idx="7332">
                  <c:v>37284</c:v>
                </c:pt>
                <c:pt idx="7333">
                  <c:v>37285</c:v>
                </c:pt>
                <c:pt idx="7334">
                  <c:v>37286</c:v>
                </c:pt>
                <c:pt idx="7335">
                  <c:v>37287</c:v>
                </c:pt>
                <c:pt idx="7336">
                  <c:v>37288</c:v>
                </c:pt>
                <c:pt idx="7337">
                  <c:v>37289</c:v>
                </c:pt>
                <c:pt idx="7338">
                  <c:v>37290</c:v>
                </c:pt>
                <c:pt idx="7339">
                  <c:v>37291</c:v>
                </c:pt>
                <c:pt idx="7340">
                  <c:v>37292</c:v>
                </c:pt>
                <c:pt idx="7341">
                  <c:v>37293</c:v>
                </c:pt>
                <c:pt idx="7342">
                  <c:v>37294</c:v>
                </c:pt>
                <c:pt idx="7343">
                  <c:v>37295</c:v>
                </c:pt>
                <c:pt idx="7344">
                  <c:v>37296</c:v>
                </c:pt>
                <c:pt idx="7345">
                  <c:v>37297</c:v>
                </c:pt>
                <c:pt idx="7346">
                  <c:v>37298</c:v>
                </c:pt>
                <c:pt idx="7347">
                  <c:v>37299</c:v>
                </c:pt>
                <c:pt idx="7348">
                  <c:v>37300</c:v>
                </c:pt>
                <c:pt idx="7349">
                  <c:v>37301</c:v>
                </c:pt>
                <c:pt idx="7350">
                  <c:v>37302</c:v>
                </c:pt>
                <c:pt idx="7351">
                  <c:v>37303</c:v>
                </c:pt>
                <c:pt idx="7352">
                  <c:v>37304</c:v>
                </c:pt>
                <c:pt idx="7353">
                  <c:v>37305</c:v>
                </c:pt>
                <c:pt idx="7354">
                  <c:v>37306</c:v>
                </c:pt>
                <c:pt idx="7355">
                  <c:v>37307</c:v>
                </c:pt>
                <c:pt idx="7356">
                  <c:v>37308</c:v>
                </c:pt>
                <c:pt idx="7357">
                  <c:v>37309</c:v>
                </c:pt>
                <c:pt idx="7358">
                  <c:v>37310</c:v>
                </c:pt>
                <c:pt idx="7359">
                  <c:v>37311</c:v>
                </c:pt>
                <c:pt idx="7360">
                  <c:v>37312</c:v>
                </c:pt>
                <c:pt idx="7361">
                  <c:v>37313</c:v>
                </c:pt>
                <c:pt idx="7362">
                  <c:v>37314</c:v>
                </c:pt>
                <c:pt idx="7363">
                  <c:v>37315</c:v>
                </c:pt>
                <c:pt idx="7364">
                  <c:v>37316</c:v>
                </c:pt>
                <c:pt idx="7365">
                  <c:v>37317</c:v>
                </c:pt>
                <c:pt idx="7366">
                  <c:v>37318</c:v>
                </c:pt>
                <c:pt idx="7367">
                  <c:v>37319</c:v>
                </c:pt>
                <c:pt idx="7368">
                  <c:v>37320</c:v>
                </c:pt>
                <c:pt idx="7369">
                  <c:v>37321</c:v>
                </c:pt>
                <c:pt idx="7370">
                  <c:v>37322</c:v>
                </c:pt>
                <c:pt idx="7371">
                  <c:v>37323</c:v>
                </c:pt>
                <c:pt idx="7372">
                  <c:v>37324</c:v>
                </c:pt>
                <c:pt idx="7373">
                  <c:v>37325</c:v>
                </c:pt>
                <c:pt idx="7374">
                  <c:v>37326</c:v>
                </c:pt>
                <c:pt idx="7375">
                  <c:v>37327</c:v>
                </c:pt>
                <c:pt idx="7376">
                  <c:v>37328</c:v>
                </c:pt>
                <c:pt idx="7377">
                  <c:v>37329</c:v>
                </c:pt>
                <c:pt idx="7378">
                  <c:v>37330</c:v>
                </c:pt>
                <c:pt idx="7379">
                  <c:v>37331</c:v>
                </c:pt>
                <c:pt idx="7380">
                  <c:v>37332</c:v>
                </c:pt>
                <c:pt idx="7381">
                  <c:v>37333</c:v>
                </c:pt>
                <c:pt idx="7382">
                  <c:v>37334</c:v>
                </c:pt>
                <c:pt idx="7383">
                  <c:v>37335</c:v>
                </c:pt>
                <c:pt idx="7384">
                  <c:v>37336</c:v>
                </c:pt>
                <c:pt idx="7385">
                  <c:v>37337</c:v>
                </c:pt>
                <c:pt idx="7386">
                  <c:v>37338</c:v>
                </c:pt>
                <c:pt idx="7387">
                  <c:v>37339</c:v>
                </c:pt>
                <c:pt idx="7388">
                  <c:v>37340</c:v>
                </c:pt>
                <c:pt idx="7389">
                  <c:v>37341</c:v>
                </c:pt>
                <c:pt idx="7390">
                  <c:v>37342</c:v>
                </c:pt>
                <c:pt idx="7391">
                  <c:v>37343</c:v>
                </c:pt>
                <c:pt idx="7392">
                  <c:v>37344</c:v>
                </c:pt>
                <c:pt idx="7393">
                  <c:v>37345</c:v>
                </c:pt>
                <c:pt idx="7394">
                  <c:v>37346</c:v>
                </c:pt>
                <c:pt idx="7395">
                  <c:v>37347</c:v>
                </c:pt>
                <c:pt idx="7396">
                  <c:v>37348</c:v>
                </c:pt>
                <c:pt idx="7397">
                  <c:v>37349</c:v>
                </c:pt>
                <c:pt idx="7398">
                  <c:v>37350</c:v>
                </c:pt>
                <c:pt idx="7399">
                  <c:v>37351</c:v>
                </c:pt>
                <c:pt idx="7400">
                  <c:v>37352</c:v>
                </c:pt>
                <c:pt idx="7401">
                  <c:v>37353</c:v>
                </c:pt>
                <c:pt idx="7402">
                  <c:v>37354</c:v>
                </c:pt>
                <c:pt idx="7403">
                  <c:v>37355</c:v>
                </c:pt>
                <c:pt idx="7404">
                  <c:v>37356</c:v>
                </c:pt>
                <c:pt idx="7405">
                  <c:v>37357</c:v>
                </c:pt>
                <c:pt idx="7406">
                  <c:v>37358</c:v>
                </c:pt>
                <c:pt idx="7407">
                  <c:v>37359</c:v>
                </c:pt>
                <c:pt idx="7408">
                  <c:v>37360</c:v>
                </c:pt>
                <c:pt idx="7409">
                  <c:v>37361</c:v>
                </c:pt>
                <c:pt idx="7410">
                  <c:v>37362</c:v>
                </c:pt>
                <c:pt idx="7411">
                  <c:v>37363</c:v>
                </c:pt>
                <c:pt idx="7412">
                  <c:v>37364</c:v>
                </c:pt>
                <c:pt idx="7413">
                  <c:v>37365</c:v>
                </c:pt>
                <c:pt idx="7414">
                  <c:v>37366</c:v>
                </c:pt>
                <c:pt idx="7415">
                  <c:v>37367</c:v>
                </c:pt>
                <c:pt idx="7416">
                  <c:v>37368</c:v>
                </c:pt>
                <c:pt idx="7417">
                  <c:v>37369</c:v>
                </c:pt>
                <c:pt idx="7418">
                  <c:v>37370</c:v>
                </c:pt>
                <c:pt idx="7419">
                  <c:v>37371</c:v>
                </c:pt>
                <c:pt idx="7420">
                  <c:v>37372</c:v>
                </c:pt>
                <c:pt idx="7421">
                  <c:v>37373</c:v>
                </c:pt>
                <c:pt idx="7422">
                  <c:v>37374</c:v>
                </c:pt>
                <c:pt idx="7423">
                  <c:v>37375</c:v>
                </c:pt>
                <c:pt idx="7424">
                  <c:v>37376</c:v>
                </c:pt>
                <c:pt idx="7425">
                  <c:v>37377</c:v>
                </c:pt>
                <c:pt idx="7426">
                  <c:v>37378</c:v>
                </c:pt>
                <c:pt idx="7427">
                  <c:v>37379</c:v>
                </c:pt>
                <c:pt idx="7428">
                  <c:v>37380</c:v>
                </c:pt>
                <c:pt idx="7429">
                  <c:v>37381</c:v>
                </c:pt>
                <c:pt idx="7430">
                  <c:v>37382</c:v>
                </c:pt>
                <c:pt idx="7431">
                  <c:v>37383</c:v>
                </c:pt>
                <c:pt idx="7432">
                  <c:v>37384</c:v>
                </c:pt>
                <c:pt idx="7433">
                  <c:v>37385</c:v>
                </c:pt>
                <c:pt idx="7434">
                  <c:v>37386</c:v>
                </c:pt>
                <c:pt idx="7435">
                  <c:v>37387</c:v>
                </c:pt>
                <c:pt idx="7436">
                  <c:v>37388</c:v>
                </c:pt>
                <c:pt idx="7437">
                  <c:v>37389</c:v>
                </c:pt>
                <c:pt idx="7438">
                  <c:v>37390</c:v>
                </c:pt>
                <c:pt idx="7439">
                  <c:v>37391</c:v>
                </c:pt>
                <c:pt idx="7440">
                  <c:v>37392</c:v>
                </c:pt>
                <c:pt idx="7441">
                  <c:v>37393</c:v>
                </c:pt>
                <c:pt idx="7442">
                  <c:v>37394</c:v>
                </c:pt>
                <c:pt idx="7443">
                  <c:v>37395</c:v>
                </c:pt>
                <c:pt idx="7444">
                  <c:v>37396</c:v>
                </c:pt>
                <c:pt idx="7445">
                  <c:v>37397</c:v>
                </c:pt>
                <c:pt idx="7446">
                  <c:v>37398</c:v>
                </c:pt>
                <c:pt idx="7447">
                  <c:v>37399</c:v>
                </c:pt>
                <c:pt idx="7448">
                  <c:v>37400</c:v>
                </c:pt>
                <c:pt idx="7449">
                  <c:v>37401</c:v>
                </c:pt>
                <c:pt idx="7450">
                  <c:v>37402</c:v>
                </c:pt>
                <c:pt idx="7451">
                  <c:v>37403</c:v>
                </c:pt>
                <c:pt idx="7452">
                  <c:v>37404</c:v>
                </c:pt>
                <c:pt idx="7453">
                  <c:v>37405</c:v>
                </c:pt>
                <c:pt idx="7454">
                  <c:v>37406</c:v>
                </c:pt>
                <c:pt idx="7455">
                  <c:v>37407</c:v>
                </c:pt>
                <c:pt idx="7456">
                  <c:v>37408</c:v>
                </c:pt>
                <c:pt idx="7457">
                  <c:v>37409</c:v>
                </c:pt>
                <c:pt idx="7458">
                  <c:v>37410</c:v>
                </c:pt>
                <c:pt idx="7459">
                  <c:v>37411</c:v>
                </c:pt>
                <c:pt idx="7460">
                  <c:v>37412</c:v>
                </c:pt>
                <c:pt idx="7461">
                  <c:v>37413</c:v>
                </c:pt>
                <c:pt idx="7462">
                  <c:v>37414</c:v>
                </c:pt>
                <c:pt idx="7463">
                  <c:v>37415</c:v>
                </c:pt>
                <c:pt idx="7464">
                  <c:v>37416</c:v>
                </c:pt>
                <c:pt idx="7465">
                  <c:v>37417</c:v>
                </c:pt>
                <c:pt idx="7466">
                  <c:v>37418</c:v>
                </c:pt>
                <c:pt idx="7467">
                  <c:v>37419</c:v>
                </c:pt>
                <c:pt idx="7468">
                  <c:v>37420</c:v>
                </c:pt>
                <c:pt idx="7469">
                  <c:v>37421</c:v>
                </c:pt>
                <c:pt idx="7470">
                  <c:v>37422</c:v>
                </c:pt>
                <c:pt idx="7471">
                  <c:v>37423</c:v>
                </c:pt>
                <c:pt idx="7472">
                  <c:v>37424</c:v>
                </c:pt>
                <c:pt idx="7473">
                  <c:v>37425</c:v>
                </c:pt>
                <c:pt idx="7474">
                  <c:v>37426</c:v>
                </c:pt>
                <c:pt idx="7475">
                  <c:v>37427</c:v>
                </c:pt>
                <c:pt idx="7476">
                  <c:v>37428</c:v>
                </c:pt>
                <c:pt idx="7477">
                  <c:v>37429</c:v>
                </c:pt>
                <c:pt idx="7478">
                  <c:v>37430</c:v>
                </c:pt>
                <c:pt idx="7479">
                  <c:v>37431</c:v>
                </c:pt>
                <c:pt idx="7480">
                  <c:v>37432</c:v>
                </c:pt>
                <c:pt idx="7481">
                  <c:v>37433</c:v>
                </c:pt>
                <c:pt idx="7482">
                  <c:v>37434</c:v>
                </c:pt>
                <c:pt idx="7483">
                  <c:v>37435</c:v>
                </c:pt>
                <c:pt idx="7484">
                  <c:v>37436</c:v>
                </c:pt>
                <c:pt idx="7485">
                  <c:v>37437</c:v>
                </c:pt>
                <c:pt idx="7486">
                  <c:v>37438</c:v>
                </c:pt>
                <c:pt idx="7487">
                  <c:v>37439</c:v>
                </c:pt>
                <c:pt idx="7488">
                  <c:v>37440</c:v>
                </c:pt>
                <c:pt idx="7489">
                  <c:v>37441</c:v>
                </c:pt>
                <c:pt idx="7490">
                  <c:v>37442</c:v>
                </c:pt>
                <c:pt idx="7491">
                  <c:v>37443</c:v>
                </c:pt>
                <c:pt idx="7492">
                  <c:v>37444</c:v>
                </c:pt>
                <c:pt idx="7493">
                  <c:v>37445</c:v>
                </c:pt>
                <c:pt idx="7494">
                  <c:v>37446</c:v>
                </c:pt>
                <c:pt idx="7495">
                  <c:v>37447</c:v>
                </c:pt>
                <c:pt idx="7496">
                  <c:v>37448</c:v>
                </c:pt>
                <c:pt idx="7497">
                  <c:v>37449</c:v>
                </c:pt>
                <c:pt idx="7498">
                  <c:v>37450</c:v>
                </c:pt>
                <c:pt idx="7499">
                  <c:v>37451</c:v>
                </c:pt>
                <c:pt idx="7500">
                  <c:v>37452</c:v>
                </c:pt>
                <c:pt idx="7501">
                  <c:v>37453</c:v>
                </c:pt>
                <c:pt idx="7502">
                  <c:v>37454</c:v>
                </c:pt>
                <c:pt idx="7503">
                  <c:v>37455</c:v>
                </c:pt>
                <c:pt idx="7504">
                  <c:v>37456</c:v>
                </c:pt>
                <c:pt idx="7505">
                  <c:v>37457</c:v>
                </c:pt>
                <c:pt idx="7506">
                  <c:v>37458</c:v>
                </c:pt>
                <c:pt idx="7507">
                  <c:v>37459</c:v>
                </c:pt>
                <c:pt idx="7508">
                  <c:v>37460</c:v>
                </c:pt>
                <c:pt idx="7509">
                  <c:v>37461</c:v>
                </c:pt>
                <c:pt idx="7510">
                  <c:v>37462</c:v>
                </c:pt>
                <c:pt idx="7511">
                  <c:v>37463</c:v>
                </c:pt>
                <c:pt idx="7512">
                  <c:v>37464</c:v>
                </c:pt>
                <c:pt idx="7513">
                  <c:v>37465</c:v>
                </c:pt>
                <c:pt idx="7514">
                  <c:v>37466</c:v>
                </c:pt>
                <c:pt idx="7515">
                  <c:v>37467</c:v>
                </c:pt>
                <c:pt idx="7516">
                  <c:v>37468</c:v>
                </c:pt>
                <c:pt idx="7517">
                  <c:v>37469</c:v>
                </c:pt>
                <c:pt idx="7518">
                  <c:v>37470</c:v>
                </c:pt>
                <c:pt idx="7519">
                  <c:v>37471</c:v>
                </c:pt>
                <c:pt idx="7520">
                  <c:v>37472</c:v>
                </c:pt>
                <c:pt idx="7521">
                  <c:v>37473</c:v>
                </c:pt>
                <c:pt idx="7522">
                  <c:v>37474</c:v>
                </c:pt>
                <c:pt idx="7523">
                  <c:v>37475</c:v>
                </c:pt>
                <c:pt idx="7524">
                  <c:v>37476</c:v>
                </c:pt>
                <c:pt idx="7525">
                  <c:v>37477</c:v>
                </c:pt>
                <c:pt idx="7526">
                  <c:v>37478</c:v>
                </c:pt>
                <c:pt idx="7527">
                  <c:v>37479</c:v>
                </c:pt>
                <c:pt idx="7528">
                  <c:v>37480</c:v>
                </c:pt>
                <c:pt idx="7529">
                  <c:v>37481</c:v>
                </c:pt>
                <c:pt idx="7530">
                  <c:v>37482</c:v>
                </c:pt>
                <c:pt idx="7531">
                  <c:v>37483</c:v>
                </c:pt>
                <c:pt idx="7532">
                  <c:v>37484</c:v>
                </c:pt>
                <c:pt idx="7533">
                  <c:v>37485</c:v>
                </c:pt>
                <c:pt idx="7534">
                  <c:v>37486</c:v>
                </c:pt>
                <c:pt idx="7535">
                  <c:v>37487</c:v>
                </c:pt>
                <c:pt idx="7536">
                  <c:v>37488</c:v>
                </c:pt>
                <c:pt idx="7537">
                  <c:v>37489</c:v>
                </c:pt>
                <c:pt idx="7538">
                  <c:v>37490</c:v>
                </c:pt>
                <c:pt idx="7539">
                  <c:v>37491</c:v>
                </c:pt>
                <c:pt idx="7540">
                  <c:v>37492</c:v>
                </c:pt>
                <c:pt idx="7541">
                  <c:v>37493</c:v>
                </c:pt>
                <c:pt idx="7542">
                  <c:v>37494</c:v>
                </c:pt>
                <c:pt idx="7543">
                  <c:v>37495</c:v>
                </c:pt>
                <c:pt idx="7544">
                  <c:v>37496</c:v>
                </c:pt>
                <c:pt idx="7545">
                  <c:v>37497</c:v>
                </c:pt>
                <c:pt idx="7546">
                  <c:v>37498</c:v>
                </c:pt>
                <c:pt idx="7547">
                  <c:v>37499</c:v>
                </c:pt>
                <c:pt idx="7548">
                  <c:v>37500</c:v>
                </c:pt>
                <c:pt idx="7549">
                  <c:v>37501</c:v>
                </c:pt>
                <c:pt idx="7550">
                  <c:v>37502</c:v>
                </c:pt>
                <c:pt idx="7551">
                  <c:v>37503</c:v>
                </c:pt>
                <c:pt idx="7552">
                  <c:v>37504</c:v>
                </c:pt>
                <c:pt idx="7553">
                  <c:v>37505</c:v>
                </c:pt>
                <c:pt idx="7554">
                  <c:v>37506</c:v>
                </c:pt>
                <c:pt idx="7555">
                  <c:v>37507</c:v>
                </c:pt>
                <c:pt idx="7556">
                  <c:v>37508</c:v>
                </c:pt>
                <c:pt idx="7557">
                  <c:v>37509</c:v>
                </c:pt>
                <c:pt idx="7558">
                  <c:v>37510</c:v>
                </c:pt>
                <c:pt idx="7559">
                  <c:v>37511</c:v>
                </c:pt>
                <c:pt idx="7560">
                  <c:v>37512</c:v>
                </c:pt>
                <c:pt idx="7561">
                  <c:v>37513</c:v>
                </c:pt>
                <c:pt idx="7562">
                  <c:v>37514</c:v>
                </c:pt>
                <c:pt idx="7563">
                  <c:v>37515</c:v>
                </c:pt>
                <c:pt idx="7564">
                  <c:v>37516</c:v>
                </c:pt>
                <c:pt idx="7565">
                  <c:v>37517</c:v>
                </c:pt>
                <c:pt idx="7566">
                  <c:v>37518</c:v>
                </c:pt>
                <c:pt idx="7567">
                  <c:v>37519</c:v>
                </c:pt>
                <c:pt idx="7568">
                  <c:v>37520</c:v>
                </c:pt>
                <c:pt idx="7569">
                  <c:v>37521</c:v>
                </c:pt>
                <c:pt idx="7570">
                  <c:v>37522</c:v>
                </c:pt>
                <c:pt idx="7571">
                  <c:v>37523</c:v>
                </c:pt>
                <c:pt idx="7572">
                  <c:v>37524</c:v>
                </c:pt>
                <c:pt idx="7573">
                  <c:v>37525</c:v>
                </c:pt>
                <c:pt idx="7574">
                  <c:v>37526</c:v>
                </c:pt>
                <c:pt idx="7575">
                  <c:v>37527</c:v>
                </c:pt>
                <c:pt idx="7576">
                  <c:v>37528</c:v>
                </c:pt>
                <c:pt idx="7577">
                  <c:v>37529</c:v>
                </c:pt>
                <c:pt idx="7578">
                  <c:v>37530</c:v>
                </c:pt>
                <c:pt idx="7579">
                  <c:v>37531</c:v>
                </c:pt>
                <c:pt idx="7580">
                  <c:v>37532</c:v>
                </c:pt>
                <c:pt idx="7581">
                  <c:v>37533</c:v>
                </c:pt>
                <c:pt idx="7582">
                  <c:v>37534</c:v>
                </c:pt>
                <c:pt idx="7583">
                  <c:v>37535</c:v>
                </c:pt>
                <c:pt idx="7584">
                  <c:v>37536</c:v>
                </c:pt>
                <c:pt idx="7585">
                  <c:v>37537</c:v>
                </c:pt>
                <c:pt idx="7586">
                  <c:v>37538</c:v>
                </c:pt>
                <c:pt idx="7587">
                  <c:v>37539</c:v>
                </c:pt>
                <c:pt idx="7588">
                  <c:v>37540</c:v>
                </c:pt>
                <c:pt idx="7589">
                  <c:v>37541</c:v>
                </c:pt>
                <c:pt idx="7590">
                  <c:v>37542</c:v>
                </c:pt>
                <c:pt idx="7591">
                  <c:v>37543</c:v>
                </c:pt>
                <c:pt idx="7592">
                  <c:v>37544</c:v>
                </c:pt>
                <c:pt idx="7593">
                  <c:v>37545</c:v>
                </c:pt>
                <c:pt idx="7594">
                  <c:v>37546</c:v>
                </c:pt>
                <c:pt idx="7595">
                  <c:v>37547</c:v>
                </c:pt>
                <c:pt idx="7596">
                  <c:v>37548</c:v>
                </c:pt>
                <c:pt idx="7597">
                  <c:v>37549</c:v>
                </c:pt>
                <c:pt idx="7598">
                  <c:v>37550</c:v>
                </c:pt>
                <c:pt idx="7599">
                  <c:v>37551</c:v>
                </c:pt>
                <c:pt idx="7600">
                  <c:v>37552</c:v>
                </c:pt>
                <c:pt idx="7601">
                  <c:v>37553</c:v>
                </c:pt>
                <c:pt idx="7602">
                  <c:v>37554</c:v>
                </c:pt>
                <c:pt idx="7603">
                  <c:v>37555</c:v>
                </c:pt>
                <c:pt idx="7604">
                  <c:v>37556</c:v>
                </c:pt>
                <c:pt idx="7605">
                  <c:v>37557</c:v>
                </c:pt>
                <c:pt idx="7606">
                  <c:v>37558</c:v>
                </c:pt>
                <c:pt idx="7607">
                  <c:v>37559</c:v>
                </c:pt>
                <c:pt idx="7608">
                  <c:v>37560</c:v>
                </c:pt>
                <c:pt idx="7609">
                  <c:v>37561</c:v>
                </c:pt>
                <c:pt idx="7610">
                  <c:v>37562</c:v>
                </c:pt>
                <c:pt idx="7611">
                  <c:v>37563</c:v>
                </c:pt>
                <c:pt idx="7612">
                  <c:v>37564</c:v>
                </c:pt>
                <c:pt idx="7613">
                  <c:v>37565</c:v>
                </c:pt>
                <c:pt idx="7614">
                  <c:v>37566</c:v>
                </c:pt>
                <c:pt idx="7615">
                  <c:v>37567</c:v>
                </c:pt>
                <c:pt idx="7616">
                  <c:v>37568</c:v>
                </c:pt>
                <c:pt idx="7617">
                  <c:v>37569</c:v>
                </c:pt>
                <c:pt idx="7618">
                  <c:v>37570</c:v>
                </c:pt>
                <c:pt idx="7619">
                  <c:v>37571</c:v>
                </c:pt>
                <c:pt idx="7620">
                  <c:v>37572</c:v>
                </c:pt>
                <c:pt idx="7621">
                  <c:v>37573</c:v>
                </c:pt>
                <c:pt idx="7622">
                  <c:v>37574</c:v>
                </c:pt>
                <c:pt idx="7623">
                  <c:v>37575</c:v>
                </c:pt>
                <c:pt idx="7624">
                  <c:v>37576</c:v>
                </c:pt>
                <c:pt idx="7625">
                  <c:v>37577</c:v>
                </c:pt>
                <c:pt idx="7626">
                  <c:v>37578</c:v>
                </c:pt>
                <c:pt idx="7627">
                  <c:v>37579</c:v>
                </c:pt>
                <c:pt idx="7628">
                  <c:v>37580</c:v>
                </c:pt>
                <c:pt idx="7629">
                  <c:v>37581</c:v>
                </c:pt>
                <c:pt idx="7630">
                  <c:v>37582</c:v>
                </c:pt>
                <c:pt idx="7631">
                  <c:v>37583</c:v>
                </c:pt>
                <c:pt idx="7632">
                  <c:v>37584</c:v>
                </c:pt>
                <c:pt idx="7633">
                  <c:v>37585</c:v>
                </c:pt>
                <c:pt idx="7634">
                  <c:v>37586</c:v>
                </c:pt>
                <c:pt idx="7635">
                  <c:v>37587</c:v>
                </c:pt>
                <c:pt idx="7636">
                  <c:v>37588</c:v>
                </c:pt>
                <c:pt idx="7637">
                  <c:v>37589</c:v>
                </c:pt>
                <c:pt idx="7638">
                  <c:v>37590</c:v>
                </c:pt>
                <c:pt idx="7639">
                  <c:v>37591</c:v>
                </c:pt>
                <c:pt idx="7640">
                  <c:v>37592</c:v>
                </c:pt>
                <c:pt idx="7641">
                  <c:v>37593</c:v>
                </c:pt>
                <c:pt idx="7642">
                  <c:v>37594</c:v>
                </c:pt>
                <c:pt idx="7643">
                  <c:v>37595</c:v>
                </c:pt>
                <c:pt idx="7644">
                  <c:v>37596</c:v>
                </c:pt>
                <c:pt idx="7645">
                  <c:v>37597</c:v>
                </c:pt>
                <c:pt idx="7646">
                  <c:v>37598</c:v>
                </c:pt>
                <c:pt idx="7647">
                  <c:v>37599</c:v>
                </c:pt>
                <c:pt idx="7648">
                  <c:v>37600</c:v>
                </c:pt>
                <c:pt idx="7649">
                  <c:v>37601</c:v>
                </c:pt>
                <c:pt idx="7650">
                  <c:v>37602</c:v>
                </c:pt>
                <c:pt idx="7651">
                  <c:v>37603</c:v>
                </c:pt>
                <c:pt idx="7652">
                  <c:v>37604</c:v>
                </c:pt>
                <c:pt idx="7653">
                  <c:v>37605</c:v>
                </c:pt>
                <c:pt idx="7654">
                  <c:v>37606</c:v>
                </c:pt>
                <c:pt idx="7655">
                  <c:v>37607</c:v>
                </c:pt>
                <c:pt idx="7656">
                  <c:v>37608</c:v>
                </c:pt>
                <c:pt idx="7657">
                  <c:v>37609</c:v>
                </c:pt>
                <c:pt idx="7658">
                  <c:v>37610</c:v>
                </c:pt>
                <c:pt idx="7659">
                  <c:v>37611</c:v>
                </c:pt>
                <c:pt idx="7660">
                  <c:v>37612</c:v>
                </c:pt>
                <c:pt idx="7661">
                  <c:v>37613</c:v>
                </c:pt>
                <c:pt idx="7662">
                  <c:v>37614</c:v>
                </c:pt>
                <c:pt idx="7663">
                  <c:v>37615</c:v>
                </c:pt>
                <c:pt idx="7664">
                  <c:v>37616</c:v>
                </c:pt>
                <c:pt idx="7665">
                  <c:v>37617</c:v>
                </c:pt>
                <c:pt idx="7666">
                  <c:v>37618</c:v>
                </c:pt>
                <c:pt idx="7667">
                  <c:v>37619</c:v>
                </c:pt>
                <c:pt idx="7668">
                  <c:v>37620</c:v>
                </c:pt>
                <c:pt idx="7669">
                  <c:v>37621</c:v>
                </c:pt>
                <c:pt idx="7670">
                  <c:v>37622</c:v>
                </c:pt>
                <c:pt idx="7671">
                  <c:v>37623</c:v>
                </c:pt>
                <c:pt idx="7672">
                  <c:v>37624</c:v>
                </c:pt>
                <c:pt idx="7673">
                  <c:v>37625</c:v>
                </c:pt>
                <c:pt idx="7674">
                  <c:v>37626</c:v>
                </c:pt>
                <c:pt idx="7675">
                  <c:v>37627</c:v>
                </c:pt>
                <c:pt idx="7676">
                  <c:v>37628</c:v>
                </c:pt>
                <c:pt idx="7677">
                  <c:v>37629</c:v>
                </c:pt>
                <c:pt idx="7678">
                  <c:v>37630</c:v>
                </c:pt>
                <c:pt idx="7679">
                  <c:v>37631</c:v>
                </c:pt>
                <c:pt idx="7680">
                  <c:v>37632</c:v>
                </c:pt>
                <c:pt idx="7681">
                  <c:v>37633</c:v>
                </c:pt>
                <c:pt idx="7682">
                  <c:v>37634</c:v>
                </c:pt>
                <c:pt idx="7683">
                  <c:v>37635</c:v>
                </c:pt>
                <c:pt idx="7684">
                  <c:v>37636</c:v>
                </c:pt>
                <c:pt idx="7685">
                  <c:v>37637</c:v>
                </c:pt>
                <c:pt idx="7686">
                  <c:v>37638</c:v>
                </c:pt>
                <c:pt idx="7687">
                  <c:v>37639</c:v>
                </c:pt>
                <c:pt idx="7688">
                  <c:v>37640</c:v>
                </c:pt>
                <c:pt idx="7689">
                  <c:v>37641</c:v>
                </c:pt>
                <c:pt idx="7690">
                  <c:v>37642</c:v>
                </c:pt>
                <c:pt idx="7691">
                  <c:v>37643</c:v>
                </c:pt>
                <c:pt idx="7692">
                  <c:v>37644</c:v>
                </c:pt>
                <c:pt idx="7693">
                  <c:v>37645</c:v>
                </c:pt>
                <c:pt idx="7694">
                  <c:v>37646</c:v>
                </c:pt>
                <c:pt idx="7695">
                  <c:v>37647</c:v>
                </c:pt>
                <c:pt idx="7696">
                  <c:v>37648</c:v>
                </c:pt>
                <c:pt idx="7697">
                  <c:v>37649</c:v>
                </c:pt>
                <c:pt idx="7698">
                  <c:v>37650</c:v>
                </c:pt>
                <c:pt idx="7699">
                  <c:v>37651</c:v>
                </c:pt>
                <c:pt idx="7700">
                  <c:v>37652</c:v>
                </c:pt>
                <c:pt idx="7701">
                  <c:v>37653</c:v>
                </c:pt>
                <c:pt idx="7702">
                  <c:v>37654</c:v>
                </c:pt>
                <c:pt idx="7703">
                  <c:v>37655</c:v>
                </c:pt>
                <c:pt idx="7704">
                  <c:v>37656</c:v>
                </c:pt>
                <c:pt idx="7705">
                  <c:v>37657</c:v>
                </c:pt>
                <c:pt idx="7706">
                  <c:v>37658</c:v>
                </c:pt>
                <c:pt idx="7707">
                  <c:v>37659</c:v>
                </c:pt>
                <c:pt idx="7708">
                  <c:v>37660</c:v>
                </c:pt>
                <c:pt idx="7709">
                  <c:v>37661</c:v>
                </c:pt>
                <c:pt idx="7710">
                  <c:v>37662</c:v>
                </c:pt>
                <c:pt idx="7711">
                  <c:v>37663</c:v>
                </c:pt>
                <c:pt idx="7712">
                  <c:v>37664</c:v>
                </c:pt>
                <c:pt idx="7713">
                  <c:v>37665</c:v>
                </c:pt>
                <c:pt idx="7714">
                  <c:v>37666</c:v>
                </c:pt>
                <c:pt idx="7715">
                  <c:v>37667</c:v>
                </c:pt>
                <c:pt idx="7716">
                  <c:v>37668</c:v>
                </c:pt>
                <c:pt idx="7717">
                  <c:v>37669</c:v>
                </c:pt>
                <c:pt idx="7718">
                  <c:v>37670</c:v>
                </c:pt>
                <c:pt idx="7719">
                  <c:v>37671</c:v>
                </c:pt>
                <c:pt idx="7720">
                  <c:v>37672</c:v>
                </c:pt>
                <c:pt idx="7721">
                  <c:v>37673</c:v>
                </c:pt>
                <c:pt idx="7722">
                  <c:v>37674</c:v>
                </c:pt>
                <c:pt idx="7723">
                  <c:v>37675</c:v>
                </c:pt>
                <c:pt idx="7724">
                  <c:v>37676</c:v>
                </c:pt>
                <c:pt idx="7725">
                  <c:v>37677</c:v>
                </c:pt>
                <c:pt idx="7726">
                  <c:v>37678</c:v>
                </c:pt>
                <c:pt idx="7727">
                  <c:v>37679</c:v>
                </c:pt>
                <c:pt idx="7728">
                  <c:v>37680</c:v>
                </c:pt>
                <c:pt idx="7729">
                  <c:v>37681</c:v>
                </c:pt>
                <c:pt idx="7730">
                  <c:v>37682</c:v>
                </c:pt>
                <c:pt idx="7731">
                  <c:v>37683</c:v>
                </c:pt>
                <c:pt idx="7732">
                  <c:v>37684</c:v>
                </c:pt>
                <c:pt idx="7733">
                  <c:v>37685</c:v>
                </c:pt>
                <c:pt idx="7734">
                  <c:v>37686</c:v>
                </c:pt>
                <c:pt idx="7735">
                  <c:v>37687</c:v>
                </c:pt>
                <c:pt idx="7736">
                  <c:v>37688</c:v>
                </c:pt>
                <c:pt idx="7737">
                  <c:v>37689</c:v>
                </c:pt>
                <c:pt idx="7738">
                  <c:v>37690</c:v>
                </c:pt>
                <c:pt idx="7739">
                  <c:v>37691</c:v>
                </c:pt>
                <c:pt idx="7740">
                  <c:v>37692</c:v>
                </c:pt>
                <c:pt idx="7741">
                  <c:v>37693</c:v>
                </c:pt>
                <c:pt idx="7742">
                  <c:v>37694</c:v>
                </c:pt>
                <c:pt idx="7743">
                  <c:v>37695</c:v>
                </c:pt>
                <c:pt idx="7744">
                  <c:v>37696</c:v>
                </c:pt>
                <c:pt idx="7745">
                  <c:v>37697</c:v>
                </c:pt>
                <c:pt idx="7746">
                  <c:v>37698</c:v>
                </c:pt>
                <c:pt idx="7747">
                  <c:v>37699</c:v>
                </c:pt>
                <c:pt idx="7748">
                  <c:v>37700</c:v>
                </c:pt>
                <c:pt idx="7749">
                  <c:v>37701</c:v>
                </c:pt>
                <c:pt idx="7750">
                  <c:v>37702</c:v>
                </c:pt>
                <c:pt idx="7751">
                  <c:v>37703</c:v>
                </c:pt>
                <c:pt idx="7752">
                  <c:v>37704</c:v>
                </c:pt>
                <c:pt idx="7753">
                  <c:v>37705</c:v>
                </c:pt>
                <c:pt idx="7754">
                  <c:v>37706</c:v>
                </c:pt>
                <c:pt idx="7755">
                  <c:v>37707</c:v>
                </c:pt>
                <c:pt idx="7756">
                  <c:v>37708</c:v>
                </c:pt>
                <c:pt idx="7757">
                  <c:v>37709</c:v>
                </c:pt>
                <c:pt idx="7758">
                  <c:v>37710</c:v>
                </c:pt>
                <c:pt idx="7759">
                  <c:v>37711</c:v>
                </c:pt>
                <c:pt idx="7760">
                  <c:v>37712</c:v>
                </c:pt>
                <c:pt idx="7761">
                  <c:v>37713</c:v>
                </c:pt>
                <c:pt idx="7762">
                  <c:v>37714</c:v>
                </c:pt>
                <c:pt idx="7763">
                  <c:v>37715</c:v>
                </c:pt>
                <c:pt idx="7764">
                  <c:v>37716</c:v>
                </c:pt>
                <c:pt idx="7765">
                  <c:v>37717</c:v>
                </c:pt>
                <c:pt idx="7766">
                  <c:v>37718</c:v>
                </c:pt>
                <c:pt idx="7767">
                  <c:v>37719</c:v>
                </c:pt>
                <c:pt idx="7768">
                  <c:v>37720</c:v>
                </c:pt>
                <c:pt idx="7769">
                  <c:v>37721</c:v>
                </c:pt>
                <c:pt idx="7770">
                  <c:v>37722</c:v>
                </c:pt>
                <c:pt idx="7771">
                  <c:v>37723</c:v>
                </c:pt>
                <c:pt idx="7772">
                  <c:v>37724</c:v>
                </c:pt>
                <c:pt idx="7773">
                  <c:v>37725</c:v>
                </c:pt>
                <c:pt idx="7774">
                  <c:v>37726</c:v>
                </c:pt>
                <c:pt idx="7775">
                  <c:v>37727</c:v>
                </c:pt>
                <c:pt idx="7776">
                  <c:v>37728</c:v>
                </c:pt>
                <c:pt idx="7777">
                  <c:v>37729</c:v>
                </c:pt>
                <c:pt idx="7778">
                  <c:v>37730</c:v>
                </c:pt>
                <c:pt idx="7779">
                  <c:v>37731</c:v>
                </c:pt>
                <c:pt idx="7780">
                  <c:v>37732</c:v>
                </c:pt>
                <c:pt idx="7781">
                  <c:v>37733</c:v>
                </c:pt>
                <c:pt idx="7782">
                  <c:v>37734</c:v>
                </c:pt>
                <c:pt idx="7783">
                  <c:v>37735</c:v>
                </c:pt>
                <c:pt idx="7784">
                  <c:v>37736</c:v>
                </c:pt>
                <c:pt idx="7785">
                  <c:v>37737</c:v>
                </c:pt>
                <c:pt idx="7786">
                  <c:v>37738</c:v>
                </c:pt>
                <c:pt idx="7787">
                  <c:v>37739</c:v>
                </c:pt>
                <c:pt idx="7788">
                  <c:v>37740</c:v>
                </c:pt>
                <c:pt idx="7789">
                  <c:v>37741</c:v>
                </c:pt>
                <c:pt idx="7790">
                  <c:v>37742</c:v>
                </c:pt>
                <c:pt idx="7791">
                  <c:v>37743</c:v>
                </c:pt>
                <c:pt idx="7792">
                  <c:v>37744</c:v>
                </c:pt>
                <c:pt idx="7793">
                  <c:v>37745</c:v>
                </c:pt>
                <c:pt idx="7794">
                  <c:v>37746</c:v>
                </c:pt>
                <c:pt idx="7795">
                  <c:v>37747</c:v>
                </c:pt>
                <c:pt idx="7796">
                  <c:v>37748</c:v>
                </c:pt>
                <c:pt idx="7797">
                  <c:v>37749</c:v>
                </c:pt>
                <c:pt idx="7798">
                  <c:v>37750</c:v>
                </c:pt>
                <c:pt idx="7799">
                  <c:v>37751</c:v>
                </c:pt>
                <c:pt idx="7800">
                  <c:v>37752</c:v>
                </c:pt>
                <c:pt idx="7801">
                  <c:v>37753</c:v>
                </c:pt>
                <c:pt idx="7802">
                  <c:v>37754</c:v>
                </c:pt>
                <c:pt idx="7803">
                  <c:v>37755</c:v>
                </c:pt>
                <c:pt idx="7804">
                  <c:v>37756</c:v>
                </c:pt>
                <c:pt idx="7805">
                  <c:v>37757</c:v>
                </c:pt>
                <c:pt idx="7806">
                  <c:v>37758</c:v>
                </c:pt>
                <c:pt idx="7807">
                  <c:v>37759</c:v>
                </c:pt>
                <c:pt idx="7808">
                  <c:v>37760</c:v>
                </c:pt>
                <c:pt idx="7809">
                  <c:v>37761</c:v>
                </c:pt>
                <c:pt idx="7810">
                  <c:v>37762</c:v>
                </c:pt>
                <c:pt idx="7811">
                  <c:v>37763</c:v>
                </c:pt>
                <c:pt idx="7812">
                  <c:v>37764</c:v>
                </c:pt>
                <c:pt idx="7813">
                  <c:v>37765</c:v>
                </c:pt>
                <c:pt idx="7814">
                  <c:v>37766</c:v>
                </c:pt>
                <c:pt idx="7815">
                  <c:v>37767</c:v>
                </c:pt>
                <c:pt idx="7816">
                  <c:v>37768</c:v>
                </c:pt>
                <c:pt idx="7817">
                  <c:v>37769</c:v>
                </c:pt>
                <c:pt idx="7818">
                  <c:v>37770</c:v>
                </c:pt>
                <c:pt idx="7819">
                  <c:v>37771</c:v>
                </c:pt>
                <c:pt idx="7820">
                  <c:v>37772</c:v>
                </c:pt>
                <c:pt idx="7821">
                  <c:v>37773</c:v>
                </c:pt>
                <c:pt idx="7822">
                  <c:v>37774</c:v>
                </c:pt>
                <c:pt idx="7823">
                  <c:v>37775</c:v>
                </c:pt>
                <c:pt idx="7824">
                  <c:v>37776</c:v>
                </c:pt>
                <c:pt idx="7825">
                  <c:v>37777</c:v>
                </c:pt>
                <c:pt idx="7826">
                  <c:v>37778</c:v>
                </c:pt>
                <c:pt idx="7827">
                  <c:v>37779</c:v>
                </c:pt>
                <c:pt idx="7828">
                  <c:v>37780</c:v>
                </c:pt>
                <c:pt idx="7829">
                  <c:v>37781</c:v>
                </c:pt>
                <c:pt idx="7830">
                  <c:v>37782</c:v>
                </c:pt>
                <c:pt idx="7831">
                  <c:v>37783</c:v>
                </c:pt>
                <c:pt idx="7832">
                  <c:v>37784</c:v>
                </c:pt>
                <c:pt idx="7833">
                  <c:v>37785</c:v>
                </c:pt>
                <c:pt idx="7834">
                  <c:v>37786</c:v>
                </c:pt>
                <c:pt idx="7835">
                  <c:v>37787</c:v>
                </c:pt>
                <c:pt idx="7836">
                  <c:v>37788</c:v>
                </c:pt>
                <c:pt idx="7837">
                  <c:v>37789</c:v>
                </c:pt>
                <c:pt idx="7838">
                  <c:v>37790</c:v>
                </c:pt>
                <c:pt idx="7839">
                  <c:v>37791</c:v>
                </c:pt>
                <c:pt idx="7840">
                  <c:v>37792</c:v>
                </c:pt>
                <c:pt idx="7841">
                  <c:v>37793</c:v>
                </c:pt>
                <c:pt idx="7842">
                  <c:v>37794</c:v>
                </c:pt>
                <c:pt idx="7843">
                  <c:v>37795</c:v>
                </c:pt>
                <c:pt idx="7844">
                  <c:v>37796</c:v>
                </c:pt>
                <c:pt idx="7845">
                  <c:v>37797</c:v>
                </c:pt>
                <c:pt idx="7846">
                  <c:v>37798</c:v>
                </c:pt>
                <c:pt idx="7847">
                  <c:v>37799</c:v>
                </c:pt>
                <c:pt idx="7848">
                  <c:v>37800</c:v>
                </c:pt>
                <c:pt idx="7849">
                  <c:v>37801</c:v>
                </c:pt>
                <c:pt idx="7850">
                  <c:v>37802</c:v>
                </c:pt>
                <c:pt idx="7851">
                  <c:v>37803</c:v>
                </c:pt>
                <c:pt idx="7852">
                  <c:v>37804</c:v>
                </c:pt>
                <c:pt idx="7853">
                  <c:v>37805</c:v>
                </c:pt>
                <c:pt idx="7854">
                  <c:v>37806</c:v>
                </c:pt>
                <c:pt idx="7855">
                  <c:v>37807</c:v>
                </c:pt>
                <c:pt idx="7856">
                  <c:v>37808</c:v>
                </c:pt>
                <c:pt idx="7857">
                  <c:v>37809</c:v>
                </c:pt>
                <c:pt idx="7858">
                  <c:v>37810</c:v>
                </c:pt>
                <c:pt idx="7859">
                  <c:v>37811</c:v>
                </c:pt>
                <c:pt idx="7860">
                  <c:v>37812</c:v>
                </c:pt>
                <c:pt idx="7861">
                  <c:v>37813</c:v>
                </c:pt>
                <c:pt idx="7862">
                  <c:v>37814</c:v>
                </c:pt>
                <c:pt idx="7863">
                  <c:v>37815</c:v>
                </c:pt>
                <c:pt idx="7864">
                  <c:v>37816</c:v>
                </c:pt>
                <c:pt idx="7865">
                  <c:v>37817</c:v>
                </c:pt>
                <c:pt idx="7866">
                  <c:v>37818</c:v>
                </c:pt>
                <c:pt idx="7867">
                  <c:v>37819</c:v>
                </c:pt>
                <c:pt idx="7868">
                  <c:v>37820</c:v>
                </c:pt>
                <c:pt idx="7869">
                  <c:v>37821</c:v>
                </c:pt>
                <c:pt idx="7870">
                  <c:v>37822</c:v>
                </c:pt>
                <c:pt idx="7871">
                  <c:v>37823</c:v>
                </c:pt>
                <c:pt idx="7872">
                  <c:v>37824</c:v>
                </c:pt>
                <c:pt idx="7873">
                  <c:v>37825</c:v>
                </c:pt>
                <c:pt idx="7874">
                  <c:v>37826</c:v>
                </c:pt>
                <c:pt idx="7875">
                  <c:v>37827</c:v>
                </c:pt>
                <c:pt idx="7876">
                  <c:v>37828</c:v>
                </c:pt>
                <c:pt idx="7877">
                  <c:v>37829</c:v>
                </c:pt>
                <c:pt idx="7878">
                  <c:v>37830</c:v>
                </c:pt>
                <c:pt idx="7879">
                  <c:v>37831</c:v>
                </c:pt>
                <c:pt idx="7880">
                  <c:v>37832</c:v>
                </c:pt>
                <c:pt idx="7881">
                  <c:v>37833</c:v>
                </c:pt>
                <c:pt idx="7882">
                  <c:v>37834</c:v>
                </c:pt>
                <c:pt idx="7883">
                  <c:v>37835</c:v>
                </c:pt>
                <c:pt idx="7884">
                  <c:v>37836</c:v>
                </c:pt>
                <c:pt idx="7885">
                  <c:v>37837</c:v>
                </c:pt>
                <c:pt idx="7886">
                  <c:v>37838</c:v>
                </c:pt>
                <c:pt idx="7887">
                  <c:v>37839</c:v>
                </c:pt>
                <c:pt idx="7888">
                  <c:v>37840</c:v>
                </c:pt>
                <c:pt idx="7889">
                  <c:v>37841</c:v>
                </c:pt>
                <c:pt idx="7890">
                  <c:v>37842</c:v>
                </c:pt>
                <c:pt idx="7891">
                  <c:v>37843</c:v>
                </c:pt>
                <c:pt idx="7892">
                  <c:v>37844</c:v>
                </c:pt>
                <c:pt idx="7893">
                  <c:v>37845</c:v>
                </c:pt>
                <c:pt idx="7894">
                  <c:v>37846</c:v>
                </c:pt>
                <c:pt idx="7895">
                  <c:v>37847</c:v>
                </c:pt>
                <c:pt idx="7896">
                  <c:v>37848</c:v>
                </c:pt>
                <c:pt idx="7897">
                  <c:v>37849</c:v>
                </c:pt>
                <c:pt idx="7898">
                  <c:v>37850</c:v>
                </c:pt>
                <c:pt idx="7899">
                  <c:v>37851</c:v>
                </c:pt>
                <c:pt idx="7900">
                  <c:v>37852</c:v>
                </c:pt>
                <c:pt idx="7901">
                  <c:v>37853</c:v>
                </c:pt>
                <c:pt idx="7902">
                  <c:v>37854</c:v>
                </c:pt>
                <c:pt idx="7903">
                  <c:v>37855</c:v>
                </c:pt>
                <c:pt idx="7904">
                  <c:v>37856</c:v>
                </c:pt>
                <c:pt idx="7905">
                  <c:v>37857</c:v>
                </c:pt>
                <c:pt idx="7906">
                  <c:v>37858</c:v>
                </c:pt>
                <c:pt idx="7907">
                  <c:v>37859</c:v>
                </c:pt>
                <c:pt idx="7908">
                  <c:v>37860</c:v>
                </c:pt>
                <c:pt idx="7909">
                  <c:v>37861</c:v>
                </c:pt>
                <c:pt idx="7910">
                  <c:v>37862</c:v>
                </c:pt>
                <c:pt idx="7911">
                  <c:v>37863</c:v>
                </c:pt>
                <c:pt idx="7912">
                  <c:v>37864</c:v>
                </c:pt>
                <c:pt idx="7913">
                  <c:v>37865</c:v>
                </c:pt>
                <c:pt idx="7914">
                  <c:v>37866</c:v>
                </c:pt>
                <c:pt idx="7915">
                  <c:v>37867</c:v>
                </c:pt>
                <c:pt idx="7916">
                  <c:v>37868</c:v>
                </c:pt>
                <c:pt idx="7917">
                  <c:v>37869</c:v>
                </c:pt>
                <c:pt idx="7918">
                  <c:v>37870</c:v>
                </c:pt>
                <c:pt idx="7919">
                  <c:v>37871</c:v>
                </c:pt>
                <c:pt idx="7920">
                  <c:v>37872</c:v>
                </c:pt>
                <c:pt idx="7921">
                  <c:v>37873</c:v>
                </c:pt>
                <c:pt idx="7922">
                  <c:v>37874</c:v>
                </c:pt>
                <c:pt idx="7923">
                  <c:v>37875</c:v>
                </c:pt>
                <c:pt idx="7924">
                  <c:v>37876</c:v>
                </c:pt>
                <c:pt idx="7925">
                  <c:v>37877</c:v>
                </c:pt>
                <c:pt idx="7926">
                  <c:v>37878</c:v>
                </c:pt>
                <c:pt idx="7927">
                  <c:v>37879</c:v>
                </c:pt>
                <c:pt idx="7928">
                  <c:v>37880</c:v>
                </c:pt>
                <c:pt idx="7929">
                  <c:v>37881</c:v>
                </c:pt>
                <c:pt idx="7930">
                  <c:v>37882</c:v>
                </c:pt>
                <c:pt idx="7931">
                  <c:v>37883</c:v>
                </c:pt>
                <c:pt idx="7932">
                  <c:v>37884</c:v>
                </c:pt>
                <c:pt idx="7933">
                  <c:v>37885</c:v>
                </c:pt>
                <c:pt idx="7934">
                  <c:v>37886</c:v>
                </c:pt>
                <c:pt idx="7935">
                  <c:v>37887</c:v>
                </c:pt>
                <c:pt idx="7936">
                  <c:v>37888</c:v>
                </c:pt>
                <c:pt idx="7937">
                  <c:v>37889</c:v>
                </c:pt>
                <c:pt idx="7938">
                  <c:v>37890</c:v>
                </c:pt>
                <c:pt idx="7939">
                  <c:v>37891</c:v>
                </c:pt>
                <c:pt idx="7940">
                  <c:v>37892</c:v>
                </c:pt>
                <c:pt idx="7941">
                  <c:v>37893</c:v>
                </c:pt>
                <c:pt idx="7942">
                  <c:v>37894</c:v>
                </c:pt>
                <c:pt idx="7943">
                  <c:v>37895</c:v>
                </c:pt>
                <c:pt idx="7944">
                  <c:v>37896</c:v>
                </c:pt>
                <c:pt idx="7945">
                  <c:v>37897</c:v>
                </c:pt>
                <c:pt idx="7946">
                  <c:v>37898</c:v>
                </c:pt>
                <c:pt idx="7947">
                  <c:v>37899</c:v>
                </c:pt>
                <c:pt idx="7948">
                  <c:v>37900</c:v>
                </c:pt>
                <c:pt idx="7949">
                  <c:v>37901</c:v>
                </c:pt>
                <c:pt idx="7950">
                  <c:v>37902</c:v>
                </c:pt>
                <c:pt idx="7951">
                  <c:v>37903</c:v>
                </c:pt>
                <c:pt idx="7952">
                  <c:v>37904</c:v>
                </c:pt>
                <c:pt idx="7953">
                  <c:v>37905</c:v>
                </c:pt>
                <c:pt idx="7954">
                  <c:v>37906</c:v>
                </c:pt>
                <c:pt idx="7955">
                  <c:v>37907</c:v>
                </c:pt>
                <c:pt idx="7956">
                  <c:v>37908</c:v>
                </c:pt>
                <c:pt idx="7957">
                  <c:v>37909</c:v>
                </c:pt>
                <c:pt idx="7958">
                  <c:v>37910</c:v>
                </c:pt>
                <c:pt idx="7959">
                  <c:v>37911</c:v>
                </c:pt>
                <c:pt idx="7960">
                  <c:v>37912</c:v>
                </c:pt>
                <c:pt idx="7961">
                  <c:v>37913</c:v>
                </c:pt>
                <c:pt idx="7962">
                  <c:v>37914</c:v>
                </c:pt>
                <c:pt idx="7963">
                  <c:v>37915</c:v>
                </c:pt>
                <c:pt idx="7964">
                  <c:v>37916</c:v>
                </c:pt>
                <c:pt idx="7965">
                  <c:v>37917</c:v>
                </c:pt>
                <c:pt idx="7966">
                  <c:v>37918</c:v>
                </c:pt>
                <c:pt idx="7967">
                  <c:v>37919</c:v>
                </c:pt>
                <c:pt idx="7968">
                  <c:v>37920</c:v>
                </c:pt>
                <c:pt idx="7969">
                  <c:v>37921</c:v>
                </c:pt>
                <c:pt idx="7970">
                  <c:v>37922</c:v>
                </c:pt>
                <c:pt idx="7971">
                  <c:v>37923</c:v>
                </c:pt>
                <c:pt idx="7972">
                  <c:v>37924</c:v>
                </c:pt>
                <c:pt idx="7973">
                  <c:v>37925</c:v>
                </c:pt>
                <c:pt idx="7974">
                  <c:v>37926</c:v>
                </c:pt>
                <c:pt idx="7975">
                  <c:v>37927</c:v>
                </c:pt>
                <c:pt idx="7976">
                  <c:v>37928</c:v>
                </c:pt>
                <c:pt idx="7977">
                  <c:v>37929</c:v>
                </c:pt>
                <c:pt idx="7978">
                  <c:v>37930</c:v>
                </c:pt>
                <c:pt idx="7979">
                  <c:v>37931</c:v>
                </c:pt>
                <c:pt idx="7980">
                  <c:v>37932</c:v>
                </c:pt>
                <c:pt idx="7981">
                  <c:v>37933</c:v>
                </c:pt>
                <c:pt idx="7982">
                  <c:v>37934</c:v>
                </c:pt>
                <c:pt idx="7983">
                  <c:v>37935</c:v>
                </c:pt>
                <c:pt idx="7984">
                  <c:v>37936</c:v>
                </c:pt>
                <c:pt idx="7985">
                  <c:v>37937</c:v>
                </c:pt>
                <c:pt idx="7986">
                  <c:v>37938</c:v>
                </c:pt>
                <c:pt idx="7987">
                  <c:v>37939</c:v>
                </c:pt>
                <c:pt idx="7988">
                  <c:v>37940</c:v>
                </c:pt>
                <c:pt idx="7989">
                  <c:v>37941</c:v>
                </c:pt>
                <c:pt idx="7990">
                  <c:v>37942</c:v>
                </c:pt>
                <c:pt idx="7991">
                  <c:v>37943</c:v>
                </c:pt>
                <c:pt idx="7992">
                  <c:v>37944</c:v>
                </c:pt>
                <c:pt idx="7993">
                  <c:v>37945</c:v>
                </c:pt>
                <c:pt idx="7994">
                  <c:v>37946</c:v>
                </c:pt>
                <c:pt idx="7995">
                  <c:v>37947</c:v>
                </c:pt>
                <c:pt idx="7996">
                  <c:v>37948</c:v>
                </c:pt>
                <c:pt idx="7997">
                  <c:v>37949</c:v>
                </c:pt>
                <c:pt idx="7998">
                  <c:v>37950</c:v>
                </c:pt>
                <c:pt idx="7999">
                  <c:v>37951</c:v>
                </c:pt>
                <c:pt idx="8000">
                  <c:v>37952</c:v>
                </c:pt>
                <c:pt idx="8001">
                  <c:v>37953</c:v>
                </c:pt>
                <c:pt idx="8002">
                  <c:v>37954</c:v>
                </c:pt>
                <c:pt idx="8003">
                  <c:v>37955</c:v>
                </c:pt>
                <c:pt idx="8004">
                  <c:v>37956</c:v>
                </c:pt>
                <c:pt idx="8005">
                  <c:v>37957</c:v>
                </c:pt>
                <c:pt idx="8006">
                  <c:v>37958</c:v>
                </c:pt>
                <c:pt idx="8007">
                  <c:v>37959</c:v>
                </c:pt>
                <c:pt idx="8008">
                  <c:v>37960</c:v>
                </c:pt>
                <c:pt idx="8009">
                  <c:v>37961</c:v>
                </c:pt>
                <c:pt idx="8010">
                  <c:v>37962</c:v>
                </c:pt>
                <c:pt idx="8011">
                  <c:v>37963</c:v>
                </c:pt>
                <c:pt idx="8012">
                  <c:v>37964</c:v>
                </c:pt>
                <c:pt idx="8013">
                  <c:v>37965</c:v>
                </c:pt>
                <c:pt idx="8014">
                  <c:v>37966</c:v>
                </c:pt>
                <c:pt idx="8015">
                  <c:v>37967</c:v>
                </c:pt>
                <c:pt idx="8016">
                  <c:v>37968</c:v>
                </c:pt>
                <c:pt idx="8017">
                  <c:v>37969</c:v>
                </c:pt>
                <c:pt idx="8018">
                  <c:v>37970</c:v>
                </c:pt>
                <c:pt idx="8019">
                  <c:v>37971</c:v>
                </c:pt>
                <c:pt idx="8020">
                  <c:v>37972</c:v>
                </c:pt>
                <c:pt idx="8021">
                  <c:v>37973</c:v>
                </c:pt>
                <c:pt idx="8022">
                  <c:v>37974</c:v>
                </c:pt>
                <c:pt idx="8023">
                  <c:v>37975</c:v>
                </c:pt>
                <c:pt idx="8024">
                  <c:v>37976</c:v>
                </c:pt>
                <c:pt idx="8025">
                  <c:v>37977</c:v>
                </c:pt>
                <c:pt idx="8026">
                  <c:v>37978</c:v>
                </c:pt>
                <c:pt idx="8027">
                  <c:v>37979</c:v>
                </c:pt>
                <c:pt idx="8028">
                  <c:v>37980</c:v>
                </c:pt>
                <c:pt idx="8029">
                  <c:v>37981</c:v>
                </c:pt>
                <c:pt idx="8030">
                  <c:v>37982</c:v>
                </c:pt>
                <c:pt idx="8031">
                  <c:v>37983</c:v>
                </c:pt>
                <c:pt idx="8032">
                  <c:v>37984</c:v>
                </c:pt>
                <c:pt idx="8033">
                  <c:v>37985</c:v>
                </c:pt>
                <c:pt idx="8034">
                  <c:v>37986</c:v>
                </c:pt>
                <c:pt idx="8035">
                  <c:v>37987</c:v>
                </c:pt>
                <c:pt idx="8036">
                  <c:v>37988</c:v>
                </c:pt>
                <c:pt idx="8037">
                  <c:v>37989</c:v>
                </c:pt>
                <c:pt idx="8038">
                  <c:v>37990</c:v>
                </c:pt>
                <c:pt idx="8039">
                  <c:v>37991</c:v>
                </c:pt>
                <c:pt idx="8040">
                  <c:v>37992</c:v>
                </c:pt>
                <c:pt idx="8041">
                  <c:v>37993</c:v>
                </c:pt>
                <c:pt idx="8042">
                  <c:v>37994</c:v>
                </c:pt>
                <c:pt idx="8043">
                  <c:v>37995</c:v>
                </c:pt>
                <c:pt idx="8044">
                  <c:v>37996</c:v>
                </c:pt>
                <c:pt idx="8045">
                  <c:v>37997</c:v>
                </c:pt>
                <c:pt idx="8046">
                  <c:v>37998</c:v>
                </c:pt>
                <c:pt idx="8047">
                  <c:v>37999</c:v>
                </c:pt>
                <c:pt idx="8048">
                  <c:v>38000</c:v>
                </c:pt>
                <c:pt idx="8049">
                  <c:v>38001</c:v>
                </c:pt>
                <c:pt idx="8050">
                  <c:v>38002</c:v>
                </c:pt>
                <c:pt idx="8051">
                  <c:v>38003</c:v>
                </c:pt>
                <c:pt idx="8052">
                  <c:v>38004</c:v>
                </c:pt>
                <c:pt idx="8053">
                  <c:v>38005</c:v>
                </c:pt>
                <c:pt idx="8054">
                  <c:v>38006</c:v>
                </c:pt>
                <c:pt idx="8055">
                  <c:v>38007</c:v>
                </c:pt>
                <c:pt idx="8056">
                  <c:v>38008</c:v>
                </c:pt>
                <c:pt idx="8057">
                  <c:v>38009</c:v>
                </c:pt>
                <c:pt idx="8058">
                  <c:v>38010</c:v>
                </c:pt>
                <c:pt idx="8059">
                  <c:v>38011</c:v>
                </c:pt>
                <c:pt idx="8060">
                  <c:v>38012</c:v>
                </c:pt>
                <c:pt idx="8061">
                  <c:v>38013</c:v>
                </c:pt>
                <c:pt idx="8062">
                  <c:v>38014</c:v>
                </c:pt>
                <c:pt idx="8063">
                  <c:v>38015</c:v>
                </c:pt>
                <c:pt idx="8064">
                  <c:v>38016</c:v>
                </c:pt>
                <c:pt idx="8065">
                  <c:v>38017</c:v>
                </c:pt>
                <c:pt idx="8066">
                  <c:v>38018</c:v>
                </c:pt>
                <c:pt idx="8067">
                  <c:v>38019</c:v>
                </c:pt>
                <c:pt idx="8068">
                  <c:v>38020</c:v>
                </c:pt>
                <c:pt idx="8069">
                  <c:v>38021</c:v>
                </c:pt>
                <c:pt idx="8070">
                  <c:v>38022</c:v>
                </c:pt>
                <c:pt idx="8071">
                  <c:v>38023</c:v>
                </c:pt>
                <c:pt idx="8072">
                  <c:v>38024</c:v>
                </c:pt>
                <c:pt idx="8073">
                  <c:v>38025</c:v>
                </c:pt>
                <c:pt idx="8074">
                  <c:v>38026</c:v>
                </c:pt>
                <c:pt idx="8075">
                  <c:v>38027</c:v>
                </c:pt>
                <c:pt idx="8076">
                  <c:v>38028</c:v>
                </c:pt>
                <c:pt idx="8077">
                  <c:v>38029</c:v>
                </c:pt>
                <c:pt idx="8078">
                  <c:v>38030</c:v>
                </c:pt>
                <c:pt idx="8079">
                  <c:v>38031</c:v>
                </c:pt>
                <c:pt idx="8080">
                  <c:v>38032</c:v>
                </c:pt>
                <c:pt idx="8081">
                  <c:v>38033</c:v>
                </c:pt>
                <c:pt idx="8082">
                  <c:v>38034</c:v>
                </c:pt>
                <c:pt idx="8083">
                  <c:v>38035</c:v>
                </c:pt>
                <c:pt idx="8084">
                  <c:v>38036</c:v>
                </c:pt>
                <c:pt idx="8085">
                  <c:v>38037</c:v>
                </c:pt>
                <c:pt idx="8086">
                  <c:v>38038</c:v>
                </c:pt>
                <c:pt idx="8087">
                  <c:v>38039</c:v>
                </c:pt>
                <c:pt idx="8088">
                  <c:v>38040</c:v>
                </c:pt>
                <c:pt idx="8089">
                  <c:v>38041</c:v>
                </c:pt>
                <c:pt idx="8090">
                  <c:v>38042</c:v>
                </c:pt>
                <c:pt idx="8091">
                  <c:v>38043</c:v>
                </c:pt>
                <c:pt idx="8092">
                  <c:v>38044</c:v>
                </c:pt>
                <c:pt idx="8093">
                  <c:v>38045</c:v>
                </c:pt>
                <c:pt idx="8094">
                  <c:v>38046</c:v>
                </c:pt>
                <c:pt idx="8095">
                  <c:v>38047</c:v>
                </c:pt>
                <c:pt idx="8096">
                  <c:v>38048</c:v>
                </c:pt>
                <c:pt idx="8097">
                  <c:v>38049</c:v>
                </c:pt>
                <c:pt idx="8098">
                  <c:v>38050</c:v>
                </c:pt>
                <c:pt idx="8099">
                  <c:v>38051</c:v>
                </c:pt>
                <c:pt idx="8100">
                  <c:v>38052</c:v>
                </c:pt>
                <c:pt idx="8101">
                  <c:v>38053</c:v>
                </c:pt>
                <c:pt idx="8102">
                  <c:v>38054</c:v>
                </c:pt>
                <c:pt idx="8103">
                  <c:v>38055</c:v>
                </c:pt>
                <c:pt idx="8104">
                  <c:v>38056</c:v>
                </c:pt>
                <c:pt idx="8105">
                  <c:v>38057</c:v>
                </c:pt>
                <c:pt idx="8106">
                  <c:v>38058</c:v>
                </c:pt>
                <c:pt idx="8107">
                  <c:v>38059</c:v>
                </c:pt>
                <c:pt idx="8108">
                  <c:v>38060</c:v>
                </c:pt>
                <c:pt idx="8109">
                  <c:v>38061</c:v>
                </c:pt>
                <c:pt idx="8110">
                  <c:v>38062</c:v>
                </c:pt>
                <c:pt idx="8111">
                  <c:v>38063</c:v>
                </c:pt>
                <c:pt idx="8112">
                  <c:v>38064</c:v>
                </c:pt>
                <c:pt idx="8113">
                  <c:v>38065</c:v>
                </c:pt>
                <c:pt idx="8114">
                  <c:v>38066</c:v>
                </c:pt>
                <c:pt idx="8115">
                  <c:v>38067</c:v>
                </c:pt>
                <c:pt idx="8116">
                  <c:v>38068</c:v>
                </c:pt>
                <c:pt idx="8117">
                  <c:v>38069</c:v>
                </c:pt>
                <c:pt idx="8118">
                  <c:v>38070</c:v>
                </c:pt>
                <c:pt idx="8119">
                  <c:v>38071</c:v>
                </c:pt>
                <c:pt idx="8120">
                  <c:v>38072</c:v>
                </c:pt>
                <c:pt idx="8121">
                  <c:v>38073</c:v>
                </c:pt>
                <c:pt idx="8122">
                  <c:v>38074</c:v>
                </c:pt>
                <c:pt idx="8123">
                  <c:v>38075</c:v>
                </c:pt>
                <c:pt idx="8124">
                  <c:v>38076</c:v>
                </c:pt>
                <c:pt idx="8125">
                  <c:v>38077</c:v>
                </c:pt>
                <c:pt idx="8126">
                  <c:v>38078</c:v>
                </c:pt>
                <c:pt idx="8127">
                  <c:v>38079</c:v>
                </c:pt>
                <c:pt idx="8128">
                  <c:v>38080</c:v>
                </c:pt>
                <c:pt idx="8129">
                  <c:v>38081</c:v>
                </c:pt>
                <c:pt idx="8130">
                  <c:v>38082</c:v>
                </c:pt>
                <c:pt idx="8131">
                  <c:v>38083</c:v>
                </c:pt>
                <c:pt idx="8132">
                  <c:v>38084</c:v>
                </c:pt>
                <c:pt idx="8133">
                  <c:v>38085</c:v>
                </c:pt>
                <c:pt idx="8134">
                  <c:v>38086</c:v>
                </c:pt>
                <c:pt idx="8135">
                  <c:v>38087</c:v>
                </c:pt>
                <c:pt idx="8136">
                  <c:v>38088</c:v>
                </c:pt>
                <c:pt idx="8137">
                  <c:v>38089</c:v>
                </c:pt>
                <c:pt idx="8138">
                  <c:v>38090</c:v>
                </c:pt>
                <c:pt idx="8139">
                  <c:v>38091</c:v>
                </c:pt>
                <c:pt idx="8140">
                  <c:v>38092</c:v>
                </c:pt>
                <c:pt idx="8141">
                  <c:v>38093</c:v>
                </c:pt>
                <c:pt idx="8142">
                  <c:v>38094</c:v>
                </c:pt>
                <c:pt idx="8143">
                  <c:v>38095</c:v>
                </c:pt>
                <c:pt idx="8144">
                  <c:v>38096</c:v>
                </c:pt>
                <c:pt idx="8145">
                  <c:v>38097</c:v>
                </c:pt>
                <c:pt idx="8146">
                  <c:v>38098</c:v>
                </c:pt>
                <c:pt idx="8147">
                  <c:v>38099</c:v>
                </c:pt>
                <c:pt idx="8148">
                  <c:v>38100</c:v>
                </c:pt>
                <c:pt idx="8149">
                  <c:v>38101</c:v>
                </c:pt>
                <c:pt idx="8150">
                  <c:v>38102</c:v>
                </c:pt>
                <c:pt idx="8151">
                  <c:v>38103</c:v>
                </c:pt>
                <c:pt idx="8152">
                  <c:v>38104</c:v>
                </c:pt>
                <c:pt idx="8153">
                  <c:v>38105</c:v>
                </c:pt>
                <c:pt idx="8154">
                  <c:v>38106</c:v>
                </c:pt>
                <c:pt idx="8155">
                  <c:v>38107</c:v>
                </c:pt>
                <c:pt idx="8156">
                  <c:v>38108</c:v>
                </c:pt>
                <c:pt idx="8157">
                  <c:v>38109</c:v>
                </c:pt>
                <c:pt idx="8158">
                  <c:v>38110</c:v>
                </c:pt>
                <c:pt idx="8159">
                  <c:v>38111</c:v>
                </c:pt>
                <c:pt idx="8160">
                  <c:v>38112</c:v>
                </c:pt>
                <c:pt idx="8161">
                  <c:v>38113</c:v>
                </c:pt>
                <c:pt idx="8162">
                  <c:v>38114</c:v>
                </c:pt>
                <c:pt idx="8163">
                  <c:v>38115</c:v>
                </c:pt>
                <c:pt idx="8164">
                  <c:v>38116</c:v>
                </c:pt>
                <c:pt idx="8165">
                  <c:v>38117</c:v>
                </c:pt>
                <c:pt idx="8166">
                  <c:v>38118</c:v>
                </c:pt>
                <c:pt idx="8167">
                  <c:v>38119</c:v>
                </c:pt>
                <c:pt idx="8168">
                  <c:v>38120</c:v>
                </c:pt>
                <c:pt idx="8169">
                  <c:v>38121</c:v>
                </c:pt>
                <c:pt idx="8170">
                  <c:v>38122</c:v>
                </c:pt>
                <c:pt idx="8171">
                  <c:v>38123</c:v>
                </c:pt>
                <c:pt idx="8172">
                  <c:v>38124</c:v>
                </c:pt>
                <c:pt idx="8173">
                  <c:v>38125</c:v>
                </c:pt>
                <c:pt idx="8174">
                  <c:v>38126</c:v>
                </c:pt>
                <c:pt idx="8175">
                  <c:v>38127</c:v>
                </c:pt>
                <c:pt idx="8176">
                  <c:v>38128</c:v>
                </c:pt>
                <c:pt idx="8177">
                  <c:v>38129</c:v>
                </c:pt>
                <c:pt idx="8178">
                  <c:v>38130</c:v>
                </c:pt>
                <c:pt idx="8179">
                  <c:v>38131</c:v>
                </c:pt>
                <c:pt idx="8180">
                  <c:v>38132</c:v>
                </c:pt>
                <c:pt idx="8181">
                  <c:v>38133</c:v>
                </c:pt>
                <c:pt idx="8182">
                  <c:v>38134</c:v>
                </c:pt>
                <c:pt idx="8183">
                  <c:v>38135</c:v>
                </c:pt>
                <c:pt idx="8184">
                  <c:v>38136</c:v>
                </c:pt>
                <c:pt idx="8185">
                  <c:v>38137</c:v>
                </c:pt>
                <c:pt idx="8186">
                  <c:v>38138</c:v>
                </c:pt>
                <c:pt idx="8187">
                  <c:v>38139</c:v>
                </c:pt>
                <c:pt idx="8188">
                  <c:v>38140</c:v>
                </c:pt>
                <c:pt idx="8189">
                  <c:v>38141</c:v>
                </c:pt>
                <c:pt idx="8190">
                  <c:v>38142</c:v>
                </c:pt>
                <c:pt idx="8191">
                  <c:v>38143</c:v>
                </c:pt>
                <c:pt idx="8192">
                  <c:v>38144</c:v>
                </c:pt>
                <c:pt idx="8193">
                  <c:v>38145</c:v>
                </c:pt>
                <c:pt idx="8194">
                  <c:v>38146</c:v>
                </c:pt>
                <c:pt idx="8195">
                  <c:v>38147</c:v>
                </c:pt>
                <c:pt idx="8196">
                  <c:v>38148</c:v>
                </c:pt>
                <c:pt idx="8197">
                  <c:v>38149</c:v>
                </c:pt>
                <c:pt idx="8198">
                  <c:v>38150</c:v>
                </c:pt>
                <c:pt idx="8199">
                  <c:v>38151</c:v>
                </c:pt>
                <c:pt idx="8200">
                  <c:v>38152</c:v>
                </c:pt>
                <c:pt idx="8201">
                  <c:v>38153</c:v>
                </c:pt>
                <c:pt idx="8202">
                  <c:v>38154</c:v>
                </c:pt>
                <c:pt idx="8203">
                  <c:v>38155</c:v>
                </c:pt>
                <c:pt idx="8204">
                  <c:v>38156</c:v>
                </c:pt>
                <c:pt idx="8205">
                  <c:v>38157</c:v>
                </c:pt>
                <c:pt idx="8206">
                  <c:v>38158</c:v>
                </c:pt>
                <c:pt idx="8207">
                  <c:v>38159</c:v>
                </c:pt>
                <c:pt idx="8208">
                  <c:v>38160</c:v>
                </c:pt>
                <c:pt idx="8209">
                  <c:v>38161</c:v>
                </c:pt>
                <c:pt idx="8210">
                  <c:v>38162</c:v>
                </c:pt>
                <c:pt idx="8211">
                  <c:v>38163</c:v>
                </c:pt>
                <c:pt idx="8212">
                  <c:v>38164</c:v>
                </c:pt>
                <c:pt idx="8213">
                  <c:v>38165</c:v>
                </c:pt>
                <c:pt idx="8214">
                  <c:v>38166</c:v>
                </c:pt>
                <c:pt idx="8215">
                  <c:v>38167</c:v>
                </c:pt>
                <c:pt idx="8216">
                  <c:v>38168</c:v>
                </c:pt>
                <c:pt idx="8217">
                  <c:v>38169</c:v>
                </c:pt>
                <c:pt idx="8218">
                  <c:v>38170</c:v>
                </c:pt>
                <c:pt idx="8219">
                  <c:v>38171</c:v>
                </c:pt>
                <c:pt idx="8220">
                  <c:v>38172</c:v>
                </c:pt>
                <c:pt idx="8221">
                  <c:v>38173</c:v>
                </c:pt>
                <c:pt idx="8222">
                  <c:v>38174</c:v>
                </c:pt>
                <c:pt idx="8223">
                  <c:v>38175</c:v>
                </c:pt>
                <c:pt idx="8224">
                  <c:v>38176</c:v>
                </c:pt>
                <c:pt idx="8225">
                  <c:v>38177</c:v>
                </c:pt>
                <c:pt idx="8226">
                  <c:v>38178</c:v>
                </c:pt>
                <c:pt idx="8227">
                  <c:v>38179</c:v>
                </c:pt>
                <c:pt idx="8228">
                  <c:v>38180</c:v>
                </c:pt>
                <c:pt idx="8229">
                  <c:v>38181</c:v>
                </c:pt>
                <c:pt idx="8230">
                  <c:v>38182</c:v>
                </c:pt>
                <c:pt idx="8231">
                  <c:v>38183</c:v>
                </c:pt>
                <c:pt idx="8232">
                  <c:v>38184</c:v>
                </c:pt>
                <c:pt idx="8233">
                  <c:v>38185</c:v>
                </c:pt>
                <c:pt idx="8234">
                  <c:v>38186</c:v>
                </c:pt>
                <c:pt idx="8235">
                  <c:v>38187</c:v>
                </c:pt>
                <c:pt idx="8236">
                  <c:v>38188</c:v>
                </c:pt>
                <c:pt idx="8237">
                  <c:v>38189</c:v>
                </c:pt>
                <c:pt idx="8238">
                  <c:v>38190</c:v>
                </c:pt>
                <c:pt idx="8239">
                  <c:v>38191</c:v>
                </c:pt>
                <c:pt idx="8240">
                  <c:v>38192</c:v>
                </c:pt>
                <c:pt idx="8241">
                  <c:v>38193</c:v>
                </c:pt>
                <c:pt idx="8242">
                  <c:v>38194</c:v>
                </c:pt>
                <c:pt idx="8243">
                  <c:v>38195</c:v>
                </c:pt>
                <c:pt idx="8244">
                  <c:v>38196</c:v>
                </c:pt>
                <c:pt idx="8245">
                  <c:v>38197</c:v>
                </c:pt>
                <c:pt idx="8246">
                  <c:v>38198</c:v>
                </c:pt>
                <c:pt idx="8247">
                  <c:v>38199</c:v>
                </c:pt>
                <c:pt idx="8248">
                  <c:v>38200</c:v>
                </c:pt>
                <c:pt idx="8249">
                  <c:v>38201</c:v>
                </c:pt>
                <c:pt idx="8250">
                  <c:v>38202</c:v>
                </c:pt>
                <c:pt idx="8251">
                  <c:v>38203</c:v>
                </c:pt>
                <c:pt idx="8252">
                  <c:v>38204</c:v>
                </c:pt>
                <c:pt idx="8253">
                  <c:v>38205</c:v>
                </c:pt>
                <c:pt idx="8254">
                  <c:v>38206</c:v>
                </c:pt>
                <c:pt idx="8255">
                  <c:v>38207</c:v>
                </c:pt>
                <c:pt idx="8256">
                  <c:v>38208</c:v>
                </c:pt>
                <c:pt idx="8257">
                  <c:v>38209</c:v>
                </c:pt>
                <c:pt idx="8258">
                  <c:v>38210</c:v>
                </c:pt>
                <c:pt idx="8259">
                  <c:v>38211</c:v>
                </c:pt>
                <c:pt idx="8260">
                  <c:v>38212</c:v>
                </c:pt>
                <c:pt idx="8261">
                  <c:v>38213</c:v>
                </c:pt>
                <c:pt idx="8262">
                  <c:v>38214</c:v>
                </c:pt>
                <c:pt idx="8263">
                  <c:v>38215</c:v>
                </c:pt>
                <c:pt idx="8264">
                  <c:v>38216</c:v>
                </c:pt>
                <c:pt idx="8265">
                  <c:v>38217</c:v>
                </c:pt>
                <c:pt idx="8266">
                  <c:v>38218</c:v>
                </c:pt>
                <c:pt idx="8267">
                  <c:v>38219</c:v>
                </c:pt>
                <c:pt idx="8268">
                  <c:v>38220</c:v>
                </c:pt>
                <c:pt idx="8269">
                  <c:v>38221</c:v>
                </c:pt>
                <c:pt idx="8270">
                  <c:v>38222</c:v>
                </c:pt>
                <c:pt idx="8271">
                  <c:v>38223</c:v>
                </c:pt>
                <c:pt idx="8272">
                  <c:v>38224</c:v>
                </c:pt>
                <c:pt idx="8273">
                  <c:v>38225</c:v>
                </c:pt>
                <c:pt idx="8274">
                  <c:v>38226</c:v>
                </c:pt>
                <c:pt idx="8275">
                  <c:v>38227</c:v>
                </c:pt>
                <c:pt idx="8276">
                  <c:v>38228</c:v>
                </c:pt>
                <c:pt idx="8277">
                  <c:v>38229</c:v>
                </c:pt>
                <c:pt idx="8278">
                  <c:v>38230</c:v>
                </c:pt>
                <c:pt idx="8279">
                  <c:v>38231</c:v>
                </c:pt>
                <c:pt idx="8280">
                  <c:v>38232</c:v>
                </c:pt>
                <c:pt idx="8281">
                  <c:v>38233</c:v>
                </c:pt>
                <c:pt idx="8282">
                  <c:v>38234</c:v>
                </c:pt>
                <c:pt idx="8283">
                  <c:v>38235</c:v>
                </c:pt>
                <c:pt idx="8284">
                  <c:v>38236</c:v>
                </c:pt>
                <c:pt idx="8285">
                  <c:v>38237</c:v>
                </c:pt>
                <c:pt idx="8286">
                  <c:v>38238</c:v>
                </c:pt>
                <c:pt idx="8287">
                  <c:v>38239</c:v>
                </c:pt>
                <c:pt idx="8288">
                  <c:v>38240</c:v>
                </c:pt>
                <c:pt idx="8289">
                  <c:v>38241</c:v>
                </c:pt>
                <c:pt idx="8290">
                  <c:v>38242</c:v>
                </c:pt>
                <c:pt idx="8291">
                  <c:v>38243</c:v>
                </c:pt>
                <c:pt idx="8292">
                  <c:v>38244</c:v>
                </c:pt>
                <c:pt idx="8293">
                  <c:v>38245</c:v>
                </c:pt>
                <c:pt idx="8294">
                  <c:v>38246</c:v>
                </c:pt>
                <c:pt idx="8295">
                  <c:v>38247</c:v>
                </c:pt>
                <c:pt idx="8296">
                  <c:v>38248</c:v>
                </c:pt>
                <c:pt idx="8297">
                  <c:v>38249</c:v>
                </c:pt>
                <c:pt idx="8298">
                  <c:v>38250</c:v>
                </c:pt>
                <c:pt idx="8299">
                  <c:v>38251</c:v>
                </c:pt>
                <c:pt idx="8300">
                  <c:v>38252</c:v>
                </c:pt>
                <c:pt idx="8301">
                  <c:v>38253</c:v>
                </c:pt>
                <c:pt idx="8302">
                  <c:v>38254</c:v>
                </c:pt>
                <c:pt idx="8303">
                  <c:v>38255</c:v>
                </c:pt>
                <c:pt idx="8304">
                  <c:v>38256</c:v>
                </c:pt>
                <c:pt idx="8305">
                  <c:v>38257</c:v>
                </c:pt>
                <c:pt idx="8306">
                  <c:v>38258</c:v>
                </c:pt>
                <c:pt idx="8307">
                  <c:v>38259</c:v>
                </c:pt>
                <c:pt idx="8308">
                  <c:v>38260</c:v>
                </c:pt>
                <c:pt idx="8309">
                  <c:v>38261</c:v>
                </c:pt>
                <c:pt idx="8310">
                  <c:v>38262</c:v>
                </c:pt>
                <c:pt idx="8311">
                  <c:v>38263</c:v>
                </c:pt>
                <c:pt idx="8312">
                  <c:v>38264</c:v>
                </c:pt>
                <c:pt idx="8313">
                  <c:v>38265</c:v>
                </c:pt>
                <c:pt idx="8314">
                  <c:v>38266</c:v>
                </c:pt>
                <c:pt idx="8315">
                  <c:v>38267</c:v>
                </c:pt>
                <c:pt idx="8316">
                  <c:v>38268</c:v>
                </c:pt>
                <c:pt idx="8317">
                  <c:v>38269</c:v>
                </c:pt>
                <c:pt idx="8318">
                  <c:v>38270</c:v>
                </c:pt>
                <c:pt idx="8319">
                  <c:v>38271</c:v>
                </c:pt>
                <c:pt idx="8320">
                  <c:v>38272</c:v>
                </c:pt>
                <c:pt idx="8321">
                  <c:v>38273</c:v>
                </c:pt>
                <c:pt idx="8322">
                  <c:v>38274</c:v>
                </c:pt>
                <c:pt idx="8323">
                  <c:v>38275</c:v>
                </c:pt>
                <c:pt idx="8324">
                  <c:v>38276</c:v>
                </c:pt>
                <c:pt idx="8325">
                  <c:v>38277</c:v>
                </c:pt>
                <c:pt idx="8326">
                  <c:v>38278</c:v>
                </c:pt>
                <c:pt idx="8327">
                  <c:v>38279</c:v>
                </c:pt>
                <c:pt idx="8328">
                  <c:v>38280</c:v>
                </c:pt>
                <c:pt idx="8329">
                  <c:v>38281</c:v>
                </c:pt>
                <c:pt idx="8330">
                  <c:v>38282</c:v>
                </c:pt>
                <c:pt idx="8331">
                  <c:v>38283</c:v>
                </c:pt>
                <c:pt idx="8332">
                  <c:v>38284</c:v>
                </c:pt>
                <c:pt idx="8333">
                  <c:v>38285</c:v>
                </c:pt>
                <c:pt idx="8334">
                  <c:v>38286</c:v>
                </c:pt>
                <c:pt idx="8335">
                  <c:v>38287</c:v>
                </c:pt>
                <c:pt idx="8336">
                  <c:v>38288</c:v>
                </c:pt>
                <c:pt idx="8337">
                  <c:v>38289</c:v>
                </c:pt>
                <c:pt idx="8338">
                  <c:v>38290</c:v>
                </c:pt>
                <c:pt idx="8339">
                  <c:v>38291</c:v>
                </c:pt>
                <c:pt idx="8340">
                  <c:v>38292</c:v>
                </c:pt>
                <c:pt idx="8341">
                  <c:v>38293</c:v>
                </c:pt>
                <c:pt idx="8342">
                  <c:v>38294</c:v>
                </c:pt>
                <c:pt idx="8343">
                  <c:v>38295</c:v>
                </c:pt>
                <c:pt idx="8344">
                  <c:v>38296</c:v>
                </c:pt>
                <c:pt idx="8345">
                  <c:v>38297</c:v>
                </c:pt>
                <c:pt idx="8346">
                  <c:v>38298</c:v>
                </c:pt>
                <c:pt idx="8347">
                  <c:v>38299</c:v>
                </c:pt>
                <c:pt idx="8348">
                  <c:v>38300</c:v>
                </c:pt>
                <c:pt idx="8349">
                  <c:v>38301</c:v>
                </c:pt>
                <c:pt idx="8350">
                  <c:v>38302</c:v>
                </c:pt>
                <c:pt idx="8351">
                  <c:v>38303</c:v>
                </c:pt>
                <c:pt idx="8352">
                  <c:v>38304</c:v>
                </c:pt>
                <c:pt idx="8353">
                  <c:v>38305</c:v>
                </c:pt>
                <c:pt idx="8354">
                  <c:v>38306</c:v>
                </c:pt>
                <c:pt idx="8355">
                  <c:v>38307</c:v>
                </c:pt>
                <c:pt idx="8356">
                  <c:v>38308</c:v>
                </c:pt>
                <c:pt idx="8357">
                  <c:v>38309</c:v>
                </c:pt>
                <c:pt idx="8358">
                  <c:v>38310</c:v>
                </c:pt>
                <c:pt idx="8359">
                  <c:v>38311</c:v>
                </c:pt>
                <c:pt idx="8360">
                  <c:v>38312</c:v>
                </c:pt>
                <c:pt idx="8361">
                  <c:v>38313</c:v>
                </c:pt>
                <c:pt idx="8362">
                  <c:v>38314</c:v>
                </c:pt>
                <c:pt idx="8363">
                  <c:v>38315</c:v>
                </c:pt>
                <c:pt idx="8364">
                  <c:v>38316</c:v>
                </c:pt>
                <c:pt idx="8365">
                  <c:v>38317</c:v>
                </c:pt>
                <c:pt idx="8366">
                  <c:v>38318</c:v>
                </c:pt>
                <c:pt idx="8367">
                  <c:v>38319</c:v>
                </c:pt>
                <c:pt idx="8368">
                  <c:v>38320</c:v>
                </c:pt>
                <c:pt idx="8369">
                  <c:v>38321</c:v>
                </c:pt>
                <c:pt idx="8370">
                  <c:v>38322</c:v>
                </c:pt>
                <c:pt idx="8371">
                  <c:v>38323</c:v>
                </c:pt>
                <c:pt idx="8372">
                  <c:v>38324</c:v>
                </c:pt>
                <c:pt idx="8373">
                  <c:v>38325</c:v>
                </c:pt>
                <c:pt idx="8374">
                  <c:v>38326</c:v>
                </c:pt>
                <c:pt idx="8375">
                  <c:v>38327</c:v>
                </c:pt>
                <c:pt idx="8376">
                  <c:v>38328</c:v>
                </c:pt>
                <c:pt idx="8377">
                  <c:v>38329</c:v>
                </c:pt>
                <c:pt idx="8378">
                  <c:v>38330</c:v>
                </c:pt>
                <c:pt idx="8379">
                  <c:v>38331</c:v>
                </c:pt>
                <c:pt idx="8380">
                  <c:v>38332</c:v>
                </c:pt>
                <c:pt idx="8381">
                  <c:v>38333</c:v>
                </c:pt>
                <c:pt idx="8382">
                  <c:v>38334</c:v>
                </c:pt>
                <c:pt idx="8383">
                  <c:v>38335</c:v>
                </c:pt>
                <c:pt idx="8384">
                  <c:v>38336</c:v>
                </c:pt>
                <c:pt idx="8385">
                  <c:v>38337</c:v>
                </c:pt>
                <c:pt idx="8386">
                  <c:v>38338</c:v>
                </c:pt>
                <c:pt idx="8387">
                  <c:v>38339</c:v>
                </c:pt>
                <c:pt idx="8388">
                  <c:v>38340</c:v>
                </c:pt>
                <c:pt idx="8389">
                  <c:v>38341</c:v>
                </c:pt>
                <c:pt idx="8390">
                  <c:v>38342</c:v>
                </c:pt>
                <c:pt idx="8391">
                  <c:v>38343</c:v>
                </c:pt>
                <c:pt idx="8392">
                  <c:v>38344</c:v>
                </c:pt>
                <c:pt idx="8393">
                  <c:v>38345</c:v>
                </c:pt>
                <c:pt idx="8394">
                  <c:v>38346</c:v>
                </c:pt>
                <c:pt idx="8395">
                  <c:v>38347</c:v>
                </c:pt>
                <c:pt idx="8396">
                  <c:v>38348</c:v>
                </c:pt>
                <c:pt idx="8397">
                  <c:v>38349</c:v>
                </c:pt>
                <c:pt idx="8398">
                  <c:v>38350</c:v>
                </c:pt>
                <c:pt idx="8399">
                  <c:v>38351</c:v>
                </c:pt>
                <c:pt idx="8400">
                  <c:v>38352</c:v>
                </c:pt>
                <c:pt idx="8401">
                  <c:v>38353</c:v>
                </c:pt>
                <c:pt idx="8402">
                  <c:v>38354</c:v>
                </c:pt>
                <c:pt idx="8403">
                  <c:v>38355</c:v>
                </c:pt>
                <c:pt idx="8404">
                  <c:v>38356</c:v>
                </c:pt>
                <c:pt idx="8405">
                  <c:v>38357</c:v>
                </c:pt>
                <c:pt idx="8406">
                  <c:v>38358</c:v>
                </c:pt>
                <c:pt idx="8407">
                  <c:v>38359</c:v>
                </c:pt>
                <c:pt idx="8408">
                  <c:v>38360</c:v>
                </c:pt>
                <c:pt idx="8409">
                  <c:v>38361</c:v>
                </c:pt>
                <c:pt idx="8410">
                  <c:v>38362</c:v>
                </c:pt>
                <c:pt idx="8411">
                  <c:v>38363</c:v>
                </c:pt>
                <c:pt idx="8412">
                  <c:v>38364</c:v>
                </c:pt>
                <c:pt idx="8413">
                  <c:v>38365</c:v>
                </c:pt>
                <c:pt idx="8414">
                  <c:v>38366</c:v>
                </c:pt>
                <c:pt idx="8415">
                  <c:v>38367</c:v>
                </c:pt>
                <c:pt idx="8416">
                  <c:v>38368</c:v>
                </c:pt>
                <c:pt idx="8417">
                  <c:v>38369</c:v>
                </c:pt>
                <c:pt idx="8418">
                  <c:v>38370</c:v>
                </c:pt>
                <c:pt idx="8419">
                  <c:v>38371</c:v>
                </c:pt>
                <c:pt idx="8420">
                  <c:v>38372</c:v>
                </c:pt>
                <c:pt idx="8421">
                  <c:v>38373</c:v>
                </c:pt>
                <c:pt idx="8422">
                  <c:v>38374</c:v>
                </c:pt>
                <c:pt idx="8423">
                  <c:v>38375</c:v>
                </c:pt>
                <c:pt idx="8424">
                  <c:v>38376</c:v>
                </c:pt>
                <c:pt idx="8425">
                  <c:v>38377</c:v>
                </c:pt>
                <c:pt idx="8426">
                  <c:v>38378</c:v>
                </c:pt>
                <c:pt idx="8427">
                  <c:v>38379</c:v>
                </c:pt>
                <c:pt idx="8428">
                  <c:v>38380</c:v>
                </c:pt>
                <c:pt idx="8429">
                  <c:v>38381</c:v>
                </c:pt>
                <c:pt idx="8430">
                  <c:v>38382</c:v>
                </c:pt>
                <c:pt idx="8431">
                  <c:v>38383</c:v>
                </c:pt>
                <c:pt idx="8432">
                  <c:v>38384</c:v>
                </c:pt>
                <c:pt idx="8433">
                  <c:v>38385</c:v>
                </c:pt>
                <c:pt idx="8434">
                  <c:v>38386</c:v>
                </c:pt>
                <c:pt idx="8435">
                  <c:v>38387</c:v>
                </c:pt>
                <c:pt idx="8436">
                  <c:v>38388</c:v>
                </c:pt>
                <c:pt idx="8437">
                  <c:v>38389</c:v>
                </c:pt>
                <c:pt idx="8438">
                  <c:v>38390</c:v>
                </c:pt>
                <c:pt idx="8439">
                  <c:v>38391</c:v>
                </c:pt>
                <c:pt idx="8440">
                  <c:v>38392</c:v>
                </c:pt>
                <c:pt idx="8441">
                  <c:v>38393</c:v>
                </c:pt>
                <c:pt idx="8442">
                  <c:v>38394</c:v>
                </c:pt>
                <c:pt idx="8443">
                  <c:v>38395</c:v>
                </c:pt>
                <c:pt idx="8444">
                  <c:v>38396</c:v>
                </c:pt>
                <c:pt idx="8445">
                  <c:v>38397</c:v>
                </c:pt>
                <c:pt idx="8446">
                  <c:v>38398</c:v>
                </c:pt>
                <c:pt idx="8447">
                  <c:v>38399</c:v>
                </c:pt>
                <c:pt idx="8448">
                  <c:v>38400</c:v>
                </c:pt>
                <c:pt idx="8449">
                  <c:v>38401</c:v>
                </c:pt>
                <c:pt idx="8450">
                  <c:v>38402</c:v>
                </c:pt>
                <c:pt idx="8451">
                  <c:v>38403</c:v>
                </c:pt>
                <c:pt idx="8452">
                  <c:v>38404</c:v>
                </c:pt>
                <c:pt idx="8453">
                  <c:v>38405</c:v>
                </c:pt>
                <c:pt idx="8454">
                  <c:v>38406</c:v>
                </c:pt>
                <c:pt idx="8455">
                  <c:v>38407</c:v>
                </c:pt>
                <c:pt idx="8456">
                  <c:v>38408</c:v>
                </c:pt>
                <c:pt idx="8457">
                  <c:v>38409</c:v>
                </c:pt>
                <c:pt idx="8458">
                  <c:v>38410</c:v>
                </c:pt>
                <c:pt idx="8459">
                  <c:v>38411</c:v>
                </c:pt>
                <c:pt idx="8460">
                  <c:v>38412</c:v>
                </c:pt>
                <c:pt idx="8461">
                  <c:v>38413</c:v>
                </c:pt>
                <c:pt idx="8462">
                  <c:v>38414</c:v>
                </c:pt>
                <c:pt idx="8463">
                  <c:v>38415</c:v>
                </c:pt>
                <c:pt idx="8464">
                  <c:v>38416</c:v>
                </c:pt>
                <c:pt idx="8465">
                  <c:v>38417</c:v>
                </c:pt>
                <c:pt idx="8466">
                  <c:v>38418</c:v>
                </c:pt>
                <c:pt idx="8467">
                  <c:v>38419</c:v>
                </c:pt>
                <c:pt idx="8468">
                  <c:v>38420</c:v>
                </c:pt>
                <c:pt idx="8469">
                  <c:v>38421</c:v>
                </c:pt>
                <c:pt idx="8470">
                  <c:v>38422</c:v>
                </c:pt>
                <c:pt idx="8471">
                  <c:v>38423</c:v>
                </c:pt>
                <c:pt idx="8472">
                  <c:v>38424</c:v>
                </c:pt>
                <c:pt idx="8473">
                  <c:v>38425</c:v>
                </c:pt>
                <c:pt idx="8474">
                  <c:v>38426</c:v>
                </c:pt>
                <c:pt idx="8475">
                  <c:v>38427</c:v>
                </c:pt>
                <c:pt idx="8476">
                  <c:v>38428</c:v>
                </c:pt>
                <c:pt idx="8477">
                  <c:v>38429</c:v>
                </c:pt>
                <c:pt idx="8478">
                  <c:v>38430</c:v>
                </c:pt>
                <c:pt idx="8479">
                  <c:v>38431</c:v>
                </c:pt>
                <c:pt idx="8480">
                  <c:v>38432</c:v>
                </c:pt>
                <c:pt idx="8481">
                  <c:v>38433</c:v>
                </c:pt>
                <c:pt idx="8482">
                  <c:v>38434</c:v>
                </c:pt>
                <c:pt idx="8483">
                  <c:v>38435</c:v>
                </c:pt>
                <c:pt idx="8484">
                  <c:v>38436</c:v>
                </c:pt>
                <c:pt idx="8485">
                  <c:v>38437</c:v>
                </c:pt>
                <c:pt idx="8486">
                  <c:v>38438</c:v>
                </c:pt>
                <c:pt idx="8487">
                  <c:v>38439</c:v>
                </c:pt>
                <c:pt idx="8488">
                  <c:v>38440</c:v>
                </c:pt>
                <c:pt idx="8489">
                  <c:v>38441</c:v>
                </c:pt>
                <c:pt idx="8490">
                  <c:v>38442</c:v>
                </c:pt>
                <c:pt idx="8491">
                  <c:v>38443</c:v>
                </c:pt>
                <c:pt idx="8492">
                  <c:v>38444</c:v>
                </c:pt>
                <c:pt idx="8493">
                  <c:v>38445</c:v>
                </c:pt>
                <c:pt idx="8494">
                  <c:v>38446</c:v>
                </c:pt>
                <c:pt idx="8495">
                  <c:v>38447</c:v>
                </c:pt>
                <c:pt idx="8496">
                  <c:v>38448</c:v>
                </c:pt>
                <c:pt idx="8497">
                  <c:v>38449</c:v>
                </c:pt>
                <c:pt idx="8498">
                  <c:v>38450</c:v>
                </c:pt>
                <c:pt idx="8499">
                  <c:v>38451</c:v>
                </c:pt>
                <c:pt idx="8500">
                  <c:v>38452</c:v>
                </c:pt>
                <c:pt idx="8501">
                  <c:v>38453</c:v>
                </c:pt>
                <c:pt idx="8502">
                  <c:v>38454</c:v>
                </c:pt>
                <c:pt idx="8503">
                  <c:v>38455</c:v>
                </c:pt>
                <c:pt idx="8504">
                  <c:v>38456</c:v>
                </c:pt>
                <c:pt idx="8505">
                  <c:v>38457</c:v>
                </c:pt>
                <c:pt idx="8506">
                  <c:v>38458</c:v>
                </c:pt>
                <c:pt idx="8507">
                  <c:v>38459</c:v>
                </c:pt>
                <c:pt idx="8508">
                  <c:v>38460</c:v>
                </c:pt>
                <c:pt idx="8509">
                  <c:v>38461</c:v>
                </c:pt>
                <c:pt idx="8510">
                  <c:v>38462</c:v>
                </c:pt>
                <c:pt idx="8511">
                  <c:v>38463</c:v>
                </c:pt>
                <c:pt idx="8512">
                  <c:v>38464</c:v>
                </c:pt>
                <c:pt idx="8513">
                  <c:v>38465</c:v>
                </c:pt>
                <c:pt idx="8514">
                  <c:v>38466</c:v>
                </c:pt>
                <c:pt idx="8515">
                  <c:v>38467</c:v>
                </c:pt>
                <c:pt idx="8516">
                  <c:v>38468</c:v>
                </c:pt>
                <c:pt idx="8517">
                  <c:v>38469</c:v>
                </c:pt>
                <c:pt idx="8518">
                  <c:v>38470</c:v>
                </c:pt>
                <c:pt idx="8519">
                  <c:v>38471</c:v>
                </c:pt>
                <c:pt idx="8520">
                  <c:v>38472</c:v>
                </c:pt>
                <c:pt idx="8521">
                  <c:v>38473</c:v>
                </c:pt>
                <c:pt idx="8522">
                  <c:v>38474</c:v>
                </c:pt>
                <c:pt idx="8523">
                  <c:v>38475</c:v>
                </c:pt>
                <c:pt idx="8524">
                  <c:v>38476</c:v>
                </c:pt>
                <c:pt idx="8525">
                  <c:v>38477</c:v>
                </c:pt>
                <c:pt idx="8526">
                  <c:v>38478</c:v>
                </c:pt>
                <c:pt idx="8527">
                  <c:v>38479</c:v>
                </c:pt>
                <c:pt idx="8528">
                  <c:v>38480</c:v>
                </c:pt>
                <c:pt idx="8529">
                  <c:v>38481</c:v>
                </c:pt>
                <c:pt idx="8530">
                  <c:v>38482</c:v>
                </c:pt>
                <c:pt idx="8531">
                  <c:v>38483</c:v>
                </c:pt>
                <c:pt idx="8532">
                  <c:v>38484</c:v>
                </c:pt>
                <c:pt idx="8533">
                  <c:v>38485</c:v>
                </c:pt>
                <c:pt idx="8534">
                  <c:v>38486</c:v>
                </c:pt>
                <c:pt idx="8535">
                  <c:v>38487</c:v>
                </c:pt>
                <c:pt idx="8536">
                  <c:v>38488</c:v>
                </c:pt>
                <c:pt idx="8537">
                  <c:v>38489</c:v>
                </c:pt>
                <c:pt idx="8538">
                  <c:v>38490</c:v>
                </c:pt>
                <c:pt idx="8539">
                  <c:v>38491</c:v>
                </c:pt>
                <c:pt idx="8540">
                  <c:v>38492</c:v>
                </c:pt>
                <c:pt idx="8541">
                  <c:v>38493</c:v>
                </c:pt>
                <c:pt idx="8542">
                  <c:v>38494</c:v>
                </c:pt>
                <c:pt idx="8543">
                  <c:v>38495</c:v>
                </c:pt>
                <c:pt idx="8544">
                  <c:v>38496</c:v>
                </c:pt>
                <c:pt idx="8545">
                  <c:v>38497</c:v>
                </c:pt>
                <c:pt idx="8546">
                  <c:v>38498</c:v>
                </c:pt>
                <c:pt idx="8547">
                  <c:v>38499</c:v>
                </c:pt>
                <c:pt idx="8548">
                  <c:v>38500</c:v>
                </c:pt>
                <c:pt idx="8549">
                  <c:v>38501</c:v>
                </c:pt>
                <c:pt idx="8550">
                  <c:v>38502</c:v>
                </c:pt>
                <c:pt idx="8551">
                  <c:v>38503</c:v>
                </c:pt>
                <c:pt idx="8552">
                  <c:v>38504</c:v>
                </c:pt>
                <c:pt idx="8553">
                  <c:v>38505</c:v>
                </c:pt>
                <c:pt idx="8554">
                  <c:v>38506</c:v>
                </c:pt>
                <c:pt idx="8555">
                  <c:v>38507</c:v>
                </c:pt>
                <c:pt idx="8556">
                  <c:v>38508</c:v>
                </c:pt>
                <c:pt idx="8557">
                  <c:v>38509</c:v>
                </c:pt>
                <c:pt idx="8558">
                  <c:v>38510</c:v>
                </c:pt>
                <c:pt idx="8559">
                  <c:v>38511</c:v>
                </c:pt>
                <c:pt idx="8560">
                  <c:v>38512</c:v>
                </c:pt>
                <c:pt idx="8561">
                  <c:v>38513</c:v>
                </c:pt>
                <c:pt idx="8562">
                  <c:v>38514</c:v>
                </c:pt>
                <c:pt idx="8563">
                  <c:v>38515</c:v>
                </c:pt>
                <c:pt idx="8564">
                  <c:v>38516</c:v>
                </c:pt>
                <c:pt idx="8565">
                  <c:v>38517</c:v>
                </c:pt>
                <c:pt idx="8566">
                  <c:v>38518</c:v>
                </c:pt>
                <c:pt idx="8567">
                  <c:v>38519</c:v>
                </c:pt>
                <c:pt idx="8568">
                  <c:v>38520</c:v>
                </c:pt>
                <c:pt idx="8569">
                  <c:v>38521</c:v>
                </c:pt>
                <c:pt idx="8570">
                  <c:v>38522</c:v>
                </c:pt>
                <c:pt idx="8571">
                  <c:v>38523</c:v>
                </c:pt>
                <c:pt idx="8572">
                  <c:v>38524</c:v>
                </c:pt>
                <c:pt idx="8573">
                  <c:v>38525</c:v>
                </c:pt>
                <c:pt idx="8574">
                  <c:v>38526</c:v>
                </c:pt>
                <c:pt idx="8575">
                  <c:v>38527</c:v>
                </c:pt>
                <c:pt idx="8576">
                  <c:v>38528</c:v>
                </c:pt>
                <c:pt idx="8577">
                  <c:v>38529</c:v>
                </c:pt>
                <c:pt idx="8578">
                  <c:v>38530</c:v>
                </c:pt>
                <c:pt idx="8579">
                  <c:v>38531</c:v>
                </c:pt>
                <c:pt idx="8580">
                  <c:v>38532</c:v>
                </c:pt>
                <c:pt idx="8581">
                  <c:v>38533</c:v>
                </c:pt>
                <c:pt idx="8582">
                  <c:v>38534</c:v>
                </c:pt>
                <c:pt idx="8583">
                  <c:v>38535</c:v>
                </c:pt>
                <c:pt idx="8584">
                  <c:v>38536</c:v>
                </c:pt>
                <c:pt idx="8585">
                  <c:v>38537</c:v>
                </c:pt>
                <c:pt idx="8586">
                  <c:v>38538</c:v>
                </c:pt>
                <c:pt idx="8587">
                  <c:v>38539</c:v>
                </c:pt>
                <c:pt idx="8588">
                  <c:v>38540</c:v>
                </c:pt>
                <c:pt idx="8589">
                  <c:v>38541</c:v>
                </c:pt>
                <c:pt idx="8590">
                  <c:v>38542</c:v>
                </c:pt>
                <c:pt idx="8591">
                  <c:v>38543</c:v>
                </c:pt>
                <c:pt idx="8592">
                  <c:v>38544</c:v>
                </c:pt>
                <c:pt idx="8593">
                  <c:v>38545</c:v>
                </c:pt>
                <c:pt idx="8594">
                  <c:v>38546</c:v>
                </c:pt>
                <c:pt idx="8595">
                  <c:v>38547</c:v>
                </c:pt>
                <c:pt idx="8596">
                  <c:v>38548</c:v>
                </c:pt>
                <c:pt idx="8597">
                  <c:v>38549</c:v>
                </c:pt>
                <c:pt idx="8598">
                  <c:v>38550</c:v>
                </c:pt>
                <c:pt idx="8599">
                  <c:v>38551</c:v>
                </c:pt>
                <c:pt idx="8600">
                  <c:v>38552</c:v>
                </c:pt>
                <c:pt idx="8601">
                  <c:v>38553</c:v>
                </c:pt>
                <c:pt idx="8602">
                  <c:v>38554</c:v>
                </c:pt>
                <c:pt idx="8603">
                  <c:v>38555</c:v>
                </c:pt>
                <c:pt idx="8604">
                  <c:v>38556</c:v>
                </c:pt>
                <c:pt idx="8605">
                  <c:v>38557</c:v>
                </c:pt>
                <c:pt idx="8606">
                  <c:v>38558</c:v>
                </c:pt>
                <c:pt idx="8607">
                  <c:v>38559</c:v>
                </c:pt>
                <c:pt idx="8608">
                  <c:v>38560</c:v>
                </c:pt>
                <c:pt idx="8609">
                  <c:v>38561</c:v>
                </c:pt>
                <c:pt idx="8610">
                  <c:v>38562</c:v>
                </c:pt>
                <c:pt idx="8611">
                  <c:v>38563</c:v>
                </c:pt>
                <c:pt idx="8612">
                  <c:v>38564</c:v>
                </c:pt>
                <c:pt idx="8613">
                  <c:v>38565</c:v>
                </c:pt>
                <c:pt idx="8614">
                  <c:v>38566</c:v>
                </c:pt>
                <c:pt idx="8615">
                  <c:v>38567</c:v>
                </c:pt>
                <c:pt idx="8616">
                  <c:v>38568</c:v>
                </c:pt>
                <c:pt idx="8617">
                  <c:v>38569</c:v>
                </c:pt>
                <c:pt idx="8618">
                  <c:v>38570</c:v>
                </c:pt>
                <c:pt idx="8619">
                  <c:v>38571</c:v>
                </c:pt>
                <c:pt idx="8620">
                  <c:v>38572</c:v>
                </c:pt>
                <c:pt idx="8621">
                  <c:v>38573</c:v>
                </c:pt>
                <c:pt idx="8622">
                  <c:v>38574</c:v>
                </c:pt>
                <c:pt idx="8623">
                  <c:v>38575</c:v>
                </c:pt>
                <c:pt idx="8624">
                  <c:v>38576</c:v>
                </c:pt>
                <c:pt idx="8625">
                  <c:v>38577</c:v>
                </c:pt>
                <c:pt idx="8626">
                  <c:v>38578</c:v>
                </c:pt>
                <c:pt idx="8627">
                  <c:v>38579</c:v>
                </c:pt>
                <c:pt idx="8628">
                  <c:v>38580</c:v>
                </c:pt>
                <c:pt idx="8629">
                  <c:v>38581</c:v>
                </c:pt>
                <c:pt idx="8630">
                  <c:v>38582</c:v>
                </c:pt>
                <c:pt idx="8631">
                  <c:v>38583</c:v>
                </c:pt>
                <c:pt idx="8632">
                  <c:v>38584</c:v>
                </c:pt>
                <c:pt idx="8633">
                  <c:v>38585</c:v>
                </c:pt>
                <c:pt idx="8634">
                  <c:v>38586</c:v>
                </c:pt>
                <c:pt idx="8635">
                  <c:v>38587</c:v>
                </c:pt>
                <c:pt idx="8636">
                  <c:v>38588</c:v>
                </c:pt>
                <c:pt idx="8637">
                  <c:v>38589</c:v>
                </c:pt>
                <c:pt idx="8638">
                  <c:v>38590</c:v>
                </c:pt>
                <c:pt idx="8639">
                  <c:v>38591</c:v>
                </c:pt>
                <c:pt idx="8640">
                  <c:v>38592</c:v>
                </c:pt>
                <c:pt idx="8641">
                  <c:v>38593</c:v>
                </c:pt>
                <c:pt idx="8642">
                  <c:v>38594</c:v>
                </c:pt>
                <c:pt idx="8643">
                  <c:v>38595</c:v>
                </c:pt>
                <c:pt idx="8644">
                  <c:v>38596</c:v>
                </c:pt>
                <c:pt idx="8645">
                  <c:v>38597</c:v>
                </c:pt>
                <c:pt idx="8646">
                  <c:v>38598</c:v>
                </c:pt>
                <c:pt idx="8647">
                  <c:v>38599</c:v>
                </c:pt>
                <c:pt idx="8648">
                  <c:v>38600</c:v>
                </c:pt>
                <c:pt idx="8649">
                  <c:v>38601</c:v>
                </c:pt>
                <c:pt idx="8650">
                  <c:v>38602</c:v>
                </c:pt>
                <c:pt idx="8651">
                  <c:v>38603</c:v>
                </c:pt>
                <c:pt idx="8652">
                  <c:v>38604</c:v>
                </c:pt>
                <c:pt idx="8653">
                  <c:v>38605</c:v>
                </c:pt>
                <c:pt idx="8654">
                  <c:v>38606</c:v>
                </c:pt>
                <c:pt idx="8655">
                  <c:v>38607</c:v>
                </c:pt>
                <c:pt idx="8656">
                  <c:v>38608</c:v>
                </c:pt>
                <c:pt idx="8657">
                  <c:v>38609</c:v>
                </c:pt>
                <c:pt idx="8658">
                  <c:v>38610</c:v>
                </c:pt>
                <c:pt idx="8659">
                  <c:v>38611</c:v>
                </c:pt>
                <c:pt idx="8660">
                  <c:v>38612</c:v>
                </c:pt>
                <c:pt idx="8661">
                  <c:v>38613</c:v>
                </c:pt>
                <c:pt idx="8662">
                  <c:v>38614</c:v>
                </c:pt>
                <c:pt idx="8663">
                  <c:v>38615</c:v>
                </c:pt>
                <c:pt idx="8664">
                  <c:v>38616</c:v>
                </c:pt>
                <c:pt idx="8665">
                  <c:v>38617</c:v>
                </c:pt>
                <c:pt idx="8666">
                  <c:v>38618</c:v>
                </c:pt>
                <c:pt idx="8667">
                  <c:v>38619</c:v>
                </c:pt>
                <c:pt idx="8668">
                  <c:v>38620</c:v>
                </c:pt>
                <c:pt idx="8669">
                  <c:v>38621</c:v>
                </c:pt>
                <c:pt idx="8670">
                  <c:v>38622</c:v>
                </c:pt>
                <c:pt idx="8671">
                  <c:v>38623</c:v>
                </c:pt>
                <c:pt idx="8672">
                  <c:v>38624</c:v>
                </c:pt>
                <c:pt idx="8673">
                  <c:v>38625</c:v>
                </c:pt>
                <c:pt idx="8674">
                  <c:v>38626</c:v>
                </c:pt>
                <c:pt idx="8675">
                  <c:v>38627</c:v>
                </c:pt>
                <c:pt idx="8676">
                  <c:v>38628</c:v>
                </c:pt>
                <c:pt idx="8677">
                  <c:v>38629</c:v>
                </c:pt>
                <c:pt idx="8678">
                  <c:v>38630</c:v>
                </c:pt>
                <c:pt idx="8679">
                  <c:v>38631</c:v>
                </c:pt>
                <c:pt idx="8680">
                  <c:v>38632</c:v>
                </c:pt>
                <c:pt idx="8681">
                  <c:v>38633</c:v>
                </c:pt>
                <c:pt idx="8682">
                  <c:v>38634</c:v>
                </c:pt>
                <c:pt idx="8683">
                  <c:v>38635</c:v>
                </c:pt>
                <c:pt idx="8684">
                  <c:v>38636</c:v>
                </c:pt>
                <c:pt idx="8685">
                  <c:v>38637</c:v>
                </c:pt>
                <c:pt idx="8686">
                  <c:v>38638</c:v>
                </c:pt>
                <c:pt idx="8687">
                  <c:v>38639</c:v>
                </c:pt>
                <c:pt idx="8688">
                  <c:v>38640</c:v>
                </c:pt>
                <c:pt idx="8689">
                  <c:v>38641</c:v>
                </c:pt>
                <c:pt idx="8690">
                  <c:v>38642</c:v>
                </c:pt>
                <c:pt idx="8691">
                  <c:v>38643</c:v>
                </c:pt>
                <c:pt idx="8692">
                  <c:v>38644</c:v>
                </c:pt>
                <c:pt idx="8693">
                  <c:v>38645</c:v>
                </c:pt>
                <c:pt idx="8694">
                  <c:v>38646</c:v>
                </c:pt>
                <c:pt idx="8695">
                  <c:v>38647</c:v>
                </c:pt>
                <c:pt idx="8696">
                  <c:v>38648</c:v>
                </c:pt>
                <c:pt idx="8697">
                  <c:v>38649</c:v>
                </c:pt>
                <c:pt idx="8698">
                  <c:v>38650</c:v>
                </c:pt>
                <c:pt idx="8699">
                  <c:v>38651</c:v>
                </c:pt>
                <c:pt idx="8700">
                  <c:v>38652</c:v>
                </c:pt>
                <c:pt idx="8701">
                  <c:v>38653</c:v>
                </c:pt>
                <c:pt idx="8702">
                  <c:v>38654</c:v>
                </c:pt>
                <c:pt idx="8703">
                  <c:v>38655</c:v>
                </c:pt>
                <c:pt idx="8704">
                  <c:v>38656</c:v>
                </c:pt>
                <c:pt idx="8705">
                  <c:v>38657</c:v>
                </c:pt>
                <c:pt idx="8706">
                  <c:v>38658</c:v>
                </c:pt>
                <c:pt idx="8707">
                  <c:v>38659</c:v>
                </c:pt>
                <c:pt idx="8708">
                  <c:v>38660</c:v>
                </c:pt>
                <c:pt idx="8709">
                  <c:v>38661</c:v>
                </c:pt>
                <c:pt idx="8710">
                  <c:v>38662</c:v>
                </c:pt>
                <c:pt idx="8711">
                  <c:v>38663</c:v>
                </c:pt>
                <c:pt idx="8712">
                  <c:v>38664</c:v>
                </c:pt>
                <c:pt idx="8713">
                  <c:v>38665</c:v>
                </c:pt>
                <c:pt idx="8714">
                  <c:v>38666</c:v>
                </c:pt>
                <c:pt idx="8715">
                  <c:v>38667</c:v>
                </c:pt>
                <c:pt idx="8716">
                  <c:v>38668</c:v>
                </c:pt>
                <c:pt idx="8717">
                  <c:v>38669</c:v>
                </c:pt>
                <c:pt idx="8718">
                  <c:v>38670</c:v>
                </c:pt>
                <c:pt idx="8719">
                  <c:v>38671</c:v>
                </c:pt>
                <c:pt idx="8720">
                  <c:v>38672</c:v>
                </c:pt>
                <c:pt idx="8721">
                  <c:v>38673</c:v>
                </c:pt>
                <c:pt idx="8722">
                  <c:v>38674</c:v>
                </c:pt>
                <c:pt idx="8723">
                  <c:v>38675</c:v>
                </c:pt>
                <c:pt idx="8724">
                  <c:v>38676</c:v>
                </c:pt>
                <c:pt idx="8725">
                  <c:v>38677</c:v>
                </c:pt>
                <c:pt idx="8726">
                  <c:v>38678</c:v>
                </c:pt>
                <c:pt idx="8727">
                  <c:v>38679</c:v>
                </c:pt>
                <c:pt idx="8728">
                  <c:v>38680</c:v>
                </c:pt>
                <c:pt idx="8729">
                  <c:v>38681</c:v>
                </c:pt>
                <c:pt idx="8730">
                  <c:v>38682</c:v>
                </c:pt>
                <c:pt idx="8731">
                  <c:v>38683</c:v>
                </c:pt>
                <c:pt idx="8732">
                  <c:v>38684</c:v>
                </c:pt>
                <c:pt idx="8733">
                  <c:v>38685</c:v>
                </c:pt>
                <c:pt idx="8734">
                  <c:v>38686</c:v>
                </c:pt>
                <c:pt idx="8735">
                  <c:v>38687</c:v>
                </c:pt>
                <c:pt idx="8736">
                  <c:v>38688</c:v>
                </c:pt>
                <c:pt idx="8737">
                  <c:v>38689</c:v>
                </c:pt>
                <c:pt idx="8738">
                  <c:v>38690</c:v>
                </c:pt>
                <c:pt idx="8739">
                  <c:v>38691</c:v>
                </c:pt>
                <c:pt idx="8740">
                  <c:v>38692</c:v>
                </c:pt>
                <c:pt idx="8741">
                  <c:v>38693</c:v>
                </c:pt>
                <c:pt idx="8742">
                  <c:v>38694</c:v>
                </c:pt>
                <c:pt idx="8743">
                  <c:v>38695</c:v>
                </c:pt>
                <c:pt idx="8744">
                  <c:v>38696</c:v>
                </c:pt>
                <c:pt idx="8745">
                  <c:v>38697</c:v>
                </c:pt>
                <c:pt idx="8746">
                  <c:v>38698</c:v>
                </c:pt>
                <c:pt idx="8747">
                  <c:v>38699</c:v>
                </c:pt>
                <c:pt idx="8748">
                  <c:v>38700</c:v>
                </c:pt>
                <c:pt idx="8749">
                  <c:v>38701</c:v>
                </c:pt>
                <c:pt idx="8750">
                  <c:v>38702</c:v>
                </c:pt>
                <c:pt idx="8751">
                  <c:v>38703</c:v>
                </c:pt>
                <c:pt idx="8752">
                  <c:v>38704</c:v>
                </c:pt>
                <c:pt idx="8753">
                  <c:v>38705</c:v>
                </c:pt>
                <c:pt idx="8754">
                  <c:v>38706</c:v>
                </c:pt>
                <c:pt idx="8755">
                  <c:v>38707</c:v>
                </c:pt>
                <c:pt idx="8756">
                  <c:v>38708</c:v>
                </c:pt>
                <c:pt idx="8757">
                  <c:v>38709</c:v>
                </c:pt>
                <c:pt idx="8758">
                  <c:v>38710</c:v>
                </c:pt>
                <c:pt idx="8759">
                  <c:v>38711</c:v>
                </c:pt>
                <c:pt idx="8760">
                  <c:v>38712</c:v>
                </c:pt>
                <c:pt idx="8761">
                  <c:v>38713</c:v>
                </c:pt>
                <c:pt idx="8762">
                  <c:v>38714</c:v>
                </c:pt>
                <c:pt idx="8763">
                  <c:v>38715</c:v>
                </c:pt>
                <c:pt idx="8764">
                  <c:v>38716</c:v>
                </c:pt>
                <c:pt idx="8765">
                  <c:v>38717</c:v>
                </c:pt>
                <c:pt idx="8766">
                  <c:v>38718</c:v>
                </c:pt>
                <c:pt idx="8767">
                  <c:v>38719</c:v>
                </c:pt>
                <c:pt idx="8768">
                  <c:v>38720</c:v>
                </c:pt>
                <c:pt idx="8769">
                  <c:v>38721</c:v>
                </c:pt>
                <c:pt idx="8770">
                  <c:v>38722</c:v>
                </c:pt>
                <c:pt idx="8771">
                  <c:v>38723</c:v>
                </c:pt>
                <c:pt idx="8772">
                  <c:v>38724</c:v>
                </c:pt>
                <c:pt idx="8773">
                  <c:v>38725</c:v>
                </c:pt>
                <c:pt idx="8774">
                  <c:v>38726</c:v>
                </c:pt>
                <c:pt idx="8775">
                  <c:v>38727</c:v>
                </c:pt>
                <c:pt idx="8776">
                  <c:v>38728</c:v>
                </c:pt>
                <c:pt idx="8777">
                  <c:v>38729</c:v>
                </c:pt>
                <c:pt idx="8778">
                  <c:v>38730</c:v>
                </c:pt>
                <c:pt idx="8779">
                  <c:v>38731</c:v>
                </c:pt>
                <c:pt idx="8780">
                  <c:v>38732</c:v>
                </c:pt>
                <c:pt idx="8781">
                  <c:v>38733</c:v>
                </c:pt>
                <c:pt idx="8782">
                  <c:v>38734</c:v>
                </c:pt>
                <c:pt idx="8783">
                  <c:v>38735</c:v>
                </c:pt>
                <c:pt idx="8784">
                  <c:v>38736</c:v>
                </c:pt>
                <c:pt idx="8785">
                  <c:v>38737</c:v>
                </c:pt>
                <c:pt idx="8786">
                  <c:v>38738</c:v>
                </c:pt>
                <c:pt idx="8787">
                  <c:v>38739</c:v>
                </c:pt>
                <c:pt idx="8788">
                  <c:v>38740</c:v>
                </c:pt>
                <c:pt idx="8789">
                  <c:v>38741</c:v>
                </c:pt>
                <c:pt idx="8790">
                  <c:v>38742</c:v>
                </c:pt>
                <c:pt idx="8791">
                  <c:v>38743</c:v>
                </c:pt>
                <c:pt idx="8792">
                  <c:v>38744</c:v>
                </c:pt>
                <c:pt idx="8793">
                  <c:v>38745</c:v>
                </c:pt>
                <c:pt idx="8794">
                  <c:v>38746</c:v>
                </c:pt>
                <c:pt idx="8795">
                  <c:v>38747</c:v>
                </c:pt>
                <c:pt idx="8796">
                  <c:v>38748</c:v>
                </c:pt>
                <c:pt idx="8797">
                  <c:v>38749</c:v>
                </c:pt>
                <c:pt idx="8798">
                  <c:v>38750</c:v>
                </c:pt>
                <c:pt idx="8799">
                  <c:v>38751</c:v>
                </c:pt>
                <c:pt idx="8800">
                  <c:v>38752</c:v>
                </c:pt>
                <c:pt idx="8801">
                  <c:v>38753</c:v>
                </c:pt>
                <c:pt idx="8802">
                  <c:v>38754</c:v>
                </c:pt>
                <c:pt idx="8803">
                  <c:v>38755</c:v>
                </c:pt>
                <c:pt idx="8804">
                  <c:v>38756</c:v>
                </c:pt>
                <c:pt idx="8805">
                  <c:v>38757</c:v>
                </c:pt>
                <c:pt idx="8806">
                  <c:v>38758</c:v>
                </c:pt>
                <c:pt idx="8807">
                  <c:v>38759</c:v>
                </c:pt>
                <c:pt idx="8808">
                  <c:v>38760</c:v>
                </c:pt>
                <c:pt idx="8809">
                  <c:v>38761</c:v>
                </c:pt>
                <c:pt idx="8810">
                  <c:v>38762</c:v>
                </c:pt>
                <c:pt idx="8811">
                  <c:v>38763</c:v>
                </c:pt>
                <c:pt idx="8812">
                  <c:v>38764</c:v>
                </c:pt>
                <c:pt idx="8813">
                  <c:v>38765</c:v>
                </c:pt>
                <c:pt idx="8814">
                  <c:v>38766</c:v>
                </c:pt>
                <c:pt idx="8815">
                  <c:v>38767</c:v>
                </c:pt>
                <c:pt idx="8816">
                  <c:v>38768</c:v>
                </c:pt>
                <c:pt idx="8817">
                  <c:v>38769</c:v>
                </c:pt>
                <c:pt idx="8818">
                  <c:v>38770</c:v>
                </c:pt>
                <c:pt idx="8819">
                  <c:v>38771</c:v>
                </c:pt>
                <c:pt idx="8820">
                  <c:v>38772</c:v>
                </c:pt>
                <c:pt idx="8821">
                  <c:v>38773</c:v>
                </c:pt>
                <c:pt idx="8822">
                  <c:v>38774</c:v>
                </c:pt>
                <c:pt idx="8823">
                  <c:v>38775</c:v>
                </c:pt>
                <c:pt idx="8824">
                  <c:v>38776</c:v>
                </c:pt>
                <c:pt idx="8825">
                  <c:v>38777</c:v>
                </c:pt>
                <c:pt idx="8826">
                  <c:v>38778</c:v>
                </c:pt>
                <c:pt idx="8827">
                  <c:v>38779</c:v>
                </c:pt>
                <c:pt idx="8828">
                  <c:v>38780</c:v>
                </c:pt>
                <c:pt idx="8829">
                  <c:v>38781</c:v>
                </c:pt>
                <c:pt idx="8830">
                  <c:v>38782</c:v>
                </c:pt>
                <c:pt idx="8831">
                  <c:v>38783</c:v>
                </c:pt>
                <c:pt idx="8832">
                  <c:v>38784</c:v>
                </c:pt>
                <c:pt idx="8833">
                  <c:v>38785</c:v>
                </c:pt>
                <c:pt idx="8834">
                  <c:v>38786</c:v>
                </c:pt>
                <c:pt idx="8835">
                  <c:v>38787</c:v>
                </c:pt>
                <c:pt idx="8836">
                  <c:v>38788</c:v>
                </c:pt>
                <c:pt idx="8837">
                  <c:v>38789</c:v>
                </c:pt>
                <c:pt idx="8838">
                  <c:v>38790</c:v>
                </c:pt>
                <c:pt idx="8839">
                  <c:v>38791</c:v>
                </c:pt>
                <c:pt idx="8840">
                  <c:v>38792</c:v>
                </c:pt>
                <c:pt idx="8841">
                  <c:v>38793</c:v>
                </c:pt>
                <c:pt idx="8842">
                  <c:v>38794</c:v>
                </c:pt>
                <c:pt idx="8843">
                  <c:v>38795</c:v>
                </c:pt>
                <c:pt idx="8844">
                  <c:v>38796</c:v>
                </c:pt>
                <c:pt idx="8845">
                  <c:v>38797</c:v>
                </c:pt>
                <c:pt idx="8846">
                  <c:v>38798</c:v>
                </c:pt>
                <c:pt idx="8847">
                  <c:v>38799</c:v>
                </c:pt>
                <c:pt idx="8848">
                  <c:v>38800</c:v>
                </c:pt>
                <c:pt idx="8849">
                  <c:v>38801</c:v>
                </c:pt>
                <c:pt idx="8850">
                  <c:v>38802</c:v>
                </c:pt>
                <c:pt idx="8851">
                  <c:v>38803</c:v>
                </c:pt>
                <c:pt idx="8852">
                  <c:v>38804</c:v>
                </c:pt>
                <c:pt idx="8853">
                  <c:v>38805</c:v>
                </c:pt>
                <c:pt idx="8854">
                  <c:v>38806</c:v>
                </c:pt>
                <c:pt idx="8855">
                  <c:v>38807</c:v>
                </c:pt>
                <c:pt idx="8856">
                  <c:v>38808</c:v>
                </c:pt>
                <c:pt idx="8857">
                  <c:v>38809</c:v>
                </c:pt>
                <c:pt idx="8858">
                  <c:v>38810</c:v>
                </c:pt>
                <c:pt idx="8859">
                  <c:v>38811</c:v>
                </c:pt>
                <c:pt idx="8860">
                  <c:v>38812</c:v>
                </c:pt>
                <c:pt idx="8861">
                  <c:v>38813</c:v>
                </c:pt>
                <c:pt idx="8862">
                  <c:v>38814</c:v>
                </c:pt>
                <c:pt idx="8863">
                  <c:v>38815</c:v>
                </c:pt>
                <c:pt idx="8864">
                  <c:v>38816</c:v>
                </c:pt>
                <c:pt idx="8865">
                  <c:v>38817</c:v>
                </c:pt>
                <c:pt idx="8866">
                  <c:v>38818</c:v>
                </c:pt>
                <c:pt idx="8867">
                  <c:v>38819</c:v>
                </c:pt>
                <c:pt idx="8868">
                  <c:v>38820</c:v>
                </c:pt>
                <c:pt idx="8869">
                  <c:v>38821</c:v>
                </c:pt>
                <c:pt idx="8870">
                  <c:v>38822</c:v>
                </c:pt>
                <c:pt idx="8871">
                  <c:v>38823</c:v>
                </c:pt>
                <c:pt idx="8872">
                  <c:v>38824</c:v>
                </c:pt>
                <c:pt idx="8873">
                  <c:v>38825</c:v>
                </c:pt>
                <c:pt idx="8874">
                  <c:v>38826</c:v>
                </c:pt>
                <c:pt idx="8875">
                  <c:v>38827</c:v>
                </c:pt>
                <c:pt idx="8876">
                  <c:v>38828</c:v>
                </c:pt>
                <c:pt idx="8877">
                  <c:v>38829</c:v>
                </c:pt>
                <c:pt idx="8878">
                  <c:v>38830</c:v>
                </c:pt>
                <c:pt idx="8879">
                  <c:v>38831</c:v>
                </c:pt>
                <c:pt idx="8880">
                  <c:v>38832</c:v>
                </c:pt>
                <c:pt idx="8881">
                  <c:v>38833</c:v>
                </c:pt>
                <c:pt idx="8882">
                  <c:v>38834</c:v>
                </c:pt>
                <c:pt idx="8883">
                  <c:v>38835</c:v>
                </c:pt>
                <c:pt idx="8884">
                  <c:v>38836</c:v>
                </c:pt>
                <c:pt idx="8885">
                  <c:v>38837</c:v>
                </c:pt>
                <c:pt idx="8886">
                  <c:v>38838</c:v>
                </c:pt>
                <c:pt idx="8887">
                  <c:v>38839</c:v>
                </c:pt>
                <c:pt idx="8888">
                  <c:v>38840</c:v>
                </c:pt>
                <c:pt idx="8889">
                  <c:v>38841</c:v>
                </c:pt>
                <c:pt idx="8890">
                  <c:v>38842</c:v>
                </c:pt>
                <c:pt idx="8891">
                  <c:v>38843</c:v>
                </c:pt>
                <c:pt idx="8892">
                  <c:v>38844</c:v>
                </c:pt>
                <c:pt idx="8893">
                  <c:v>38845</c:v>
                </c:pt>
                <c:pt idx="8894">
                  <c:v>38846</c:v>
                </c:pt>
                <c:pt idx="8895">
                  <c:v>38847</c:v>
                </c:pt>
                <c:pt idx="8896">
                  <c:v>38848</c:v>
                </c:pt>
                <c:pt idx="8897">
                  <c:v>38849</c:v>
                </c:pt>
                <c:pt idx="8898">
                  <c:v>38850</c:v>
                </c:pt>
                <c:pt idx="8899">
                  <c:v>38851</c:v>
                </c:pt>
                <c:pt idx="8900">
                  <c:v>38852</c:v>
                </c:pt>
                <c:pt idx="8901">
                  <c:v>38853</c:v>
                </c:pt>
                <c:pt idx="8902">
                  <c:v>38854</c:v>
                </c:pt>
                <c:pt idx="8903">
                  <c:v>38855</c:v>
                </c:pt>
                <c:pt idx="8904">
                  <c:v>38856</c:v>
                </c:pt>
                <c:pt idx="8905">
                  <c:v>38857</c:v>
                </c:pt>
                <c:pt idx="8906">
                  <c:v>38858</c:v>
                </c:pt>
                <c:pt idx="8907">
                  <c:v>38859</c:v>
                </c:pt>
                <c:pt idx="8908">
                  <c:v>38860</c:v>
                </c:pt>
                <c:pt idx="8909">
                  <c:v>38861</c:v>
                </c:pt>
                <c:pt idx="8910">
                  <c:v>38862</c:v>
                </c:pt>
                <c:pt idx="8911">
                  <c:v>38863</c:v>
                </c:pt>
                <c:pt idx="8912">
                  <c:v>38864</c:v>
                </c:pt>
                <c:pt idx="8913">
                  <c:v>38865</c:v>
                </c:pt>
                <c:pt idx="8914">
                  <c:v>38866</c:v>
                </c:pt>
                <c:pt idx="8915">
                  <c:v>38867</c:v>
                </c:pt>
                <c:pt idx="8916">
                  <c:v>38868</c:v>
                </c:pt>
                <c:pt idx="8917">
                  <c:v>38869</c:v>
                </c:pt>
                <c:pt idx="8918">
                  <c:v>38870</c:v>
                </c:pt>
                <c:pt idx="8919">
                  <c:v>38871</c:v>
                </c:pt>
                <c:pt idx="8920">
                  <c:v>38872</c:v>
                </c:pt>
                <c:pt idx="8921">
                  <c:v>38873</c:v>
                </c:pt>
                <c:pt idx="8922">
                  <c:v>38874</c:v>
                </c:pt>
                <c:pt idx="8923">
                  <c:v>38875</c:v>
                </c:pt>
                <c:pt idx="8924">
                  <c:v>38876</c:v>
                </c:pt>
                <c:pt idx="8925">
                  <c:v>38877</c:v>
                </c:pt>
                <c:pt idx="8926">
                  <c:v>38878</c:v>
                </c:pt>
                <c:pt idx="8927">
                  <c:v>38879</c:v>
                </c:pt>
                <c:pt idx="8928">
                  <c:v>38880</c:v>
                </c:pt>
                <c:pt idx="8929">
                  <c:v>38881</c:v>
                </c:pt>
                <c:pt idx="8930">
                  <c:v>38882</c:v>
                </c:pt>
                <c:pt idx="8931">
                  <c:v>38883</c:v>
                </c:pt>
                <c:pt idx="8932">
                  <c:v>38884</c:v>
                </c:pt>
                <c:pt idx="8933">
                  <c:v>38885</c:v>
                </c:pt>
                <c:pt idx="8934">
                  <c:v>38886</c:v>
                </c:pt>
                <c:pt idx="8935">
                  <c:v>38887</c:v>
                </c:pt>
                <c:pt idx="8936">
                  <c:v>38888</c:v>
                </c:pt>
                <c:pt idx="8937">
                  <c:v>38889</c:v>
                </c:pt>
                <c:pt idx="8938">
                  <c:v>38890</c:v>
                </c:pt>
                <c:pt idx="8939">
                  <c:v>38891</c:v>
                </c:pt>
                <c:pt idx="8940">
                  <c:v>38892</c:v>
                </c:pt>
                <c:pt idx="8941">
                  <c:v>38893</c:v>
                </c:pt>
                <c:pt idx="8942">
                  <c:v>38894</c:v>
                </c:pt>
                <c:pt idx="8943">
                  <c:v>38895</c:v>
                </c:pt>
                <c:pt idx="8944">
                  <c:v>38896</c:v>
                </c:pt>
                <c:pt idx="8945">
                  <c:v>38897</c:v>
                </c:pt>
                <c:pt idx="8946">
                  <c:v>38898</c:v>
                </c:pt>
                <c:pt idx="8947">
                  <c:v>38899</c:v>
                </c:pt>
                <c:pt idx="8948">
                  <c:v>38900</c:v>
                </c:pt>
                <c:pt idx="8949">
                  <c:v>38901</c:v>
                </c:pt>
                <c:pt idx="8950">
                  <c:v>38902</c:v>
                </c:pt>
                <c:pt idx="8951">
                  <c:v>38903</c:v>
                </c:pt>
                <c:pt idx="8952">
                  <c:v>38904</c:v>
                </c:pt>
                <c:pt idx="8953">
                  <c:v>38905</c:v>
                </c:pt>
                <c:pt idx="8954">
                  <c:v>38906</c:v>
                </c:pt>
                <c:pt idx="8955">
                  <c:v>38907</c:v>
                </c:pt>
                <c:pt idx="8956">
                  <c:v>38908</c:v>
                </c:pt>
                <c:pt idx="8957">
                  <c:v>38909</c:v>
                </c:pt>
                <c:pt idx="8958">
                  <c:v>38910</c:v>
                </c:pt>
                <c:pt idx="8959">
                  <c:v>38911</c:v>
                </c:pt>
                <c:pt idx="8960">
                  <c:v>38912</c:v>
                </c:pt>
                <c:pt idx="8961">
                  <c:v>38913</c:v>
                </c:pt>
                <c:pt idx="8962">
                  <c:v>38914</c:v>
                </c:pt>
                <c:pt idx="8963">
                  <c:v>38915</c:v>
                </c:pt>
                <c:pt idx="8964">
                  <c:v>38916</c:v>
                </c:pt>
                <c:pt idx="8965">
                  <c:v>38917</c:v>
                </c:pt>
                <c:pt idx="8966">
                  <c:v>38918</c:v>
                </c:pt>
                <c:pt idx="8967">
                  <c:v>38919</c:v>
                </c:pt>
                <c:pt idx="8968">
                  <c:v>38920</c:v>
                </c:pt>
                <c:pt idx="8969">
                  <c:v>38921</c:v>
                </c:pt>
                <c:pt idx="8970">
                  <c:v>38922</c:v>
                </c:pt>
                <c:pt idx="8971">
                  <c:v>38923</c:v>
                </c:pt>
                <c:pt idx="8972">
                  <c:v>38924</c:v>
                </c:pt>
                <c:pt idx="8973">
                  <c:v>38925</c:v>
                </c:pt>
                <c:pt idx="8974">
                  <c:v>38926</c:v>
                </c:pt>
                <c:pt idx="8975">
                  <c:v>38927</c:v>
                </c:pt>
                <c:pt idx="8976">
                  <c:v>38928</c:v>
                </c:pt>
                <c:pt idx="8977">
                  <c:v>38929</c:v>
                </c:pt>
                <c:pt idx="8978">
                  <c:v>38930</c:v>
                </c:pt>
                <c:pt idx="8979">
                  <c:v>38931</c:v>
                </c:pt>
                <c:pt idx="8980">
                  <c:v>38932</c:v>
                </c:pt>
                <c:pt idx="8981">
                  <c:v>38933</c:v>
                </c:pt>
                <c:pt idx="8982">
                  <c:v>38934</c:v>
                </c:pt>
                <c:pt idx="8983">
                  <c:v>38935</c:v>
                </c:pt>
                <c:pt idx="8984">
                  <c:v>38936</c:v>
                </c:pt>
                <c:pt idx="8985">
                  <c:v>38937</c:v>
                </c:pt>
                <c:pt idx="8986">
                  <c:v>38938</c:v>
                </c:pt>
                <c:pt idx="8987">
                  <c:v>38939</c:v>
                </c:pt>
                <c:pt idx="8988">
                  <c:v>38940</c:v>
                </c:pt>
                <c:pt idx="8989">
                  <c:v>38941</c:v>
                </c:pt>
                <c:pt idx="8990">
                  <c:v>38942</c:v>
                </c:pt>
                <c:pt idx="8991">
                  <c:v>38943</c:v>
                </c:pt>
                <c:pt idx="8992">
                  <c:v>38944</c:v>
                </c:pt>
                <c:pt idx="8993">
                  <c:v>38945</c:v>
                </c:pt>
                <c:pt idx="8994">
                  <c:v>38946</c:v>
                </c:pt>
                <c:pt idx="8995">
                  <c:v>38947</c:v>
                </c:pt>
                <c:pt idx="8996">
                  <c:v>38948</c:v>
                </c:pt>
                <c:pt idx="8997">
                  <c:v>38949</c:v>
                </c:pt>
                <c:pt idx="8998">
                  <c:v>38950</c:v>
                </c:pt>
                <c:pt idx="8999">
                  <c:v>38951</c:v>
                </c:pt>
                <c:pt idx="9000">
                  <c:v>38952</c:v>
                </c:pt>
                <c:pt idx="9001">
                  <c:v>38953</c:v>
                </c:pt>
                <c:pt idx="9002">
                  <c:v>38954</c:v>
                </c:pt>
                <c:pt idx="9003">
                  <c:v>38955</c:v>
                </c:pt>
                <c:pt idx="9004">
                  <c:v>38956</c:v>
                </c:pt>
                <c:pt idx="9005">
                  <c:v>38957</c:v>
                </c:pt>
                <c:pt idx="9006">
                  <c:v>38958</c:v>
                </c:pt>
                <c:pt idx="9007">
                  <c:v>38959</c:v>
                </c:pt>
                <c:pt idx="9008">
                  <c:v>38960</c:v>
                </c:pt>
                <c:pt idx="9009">
                  <c:v>38961</c:v>
                </c:pt>
                <c:pt idx="9010">
                  <c:v>38962</c:v>
                </c:pt>
                <c:pt idx="9011">
                  <c:v>38963</c:v>
                </c:pt>
                <c:pt idx="9012">
                  <c:v>38964</c:v>
                </c:pt>
                <c:pt idx="9013">
                  <c:v>38965</c:v>
                </c:pt>
                <c:pt idx="9014">
                  <c:v>38966</c:v>
                </c:pt>
                <c:pt idx="9015">
                  <c:v>38967</c:v>
                </c:pt>
                <c:pt idx="9016">
                  <c:v>38968</c:v>
                </c:pt>
                <c:pt idx="9017">
                  <c:v>38969</c:v>
                </c:pt>
                <c:pt idx="9018">
                  <c:v>38970</c:v>
                </c:pt>
                <c:pt idx="9019">
                  <c:v>38971</c:v>
                </c:pt>
                <c:pt idx="9020">
                  <c:v>38972</c:v>
                </c:pt>
                <c:pt idx="9021">
                  <c:v>38973</c:v>
                </c:pt>
                <c:pt idx="9022">
                  <c:v>38974</c:v>
                </c:pt>
                <c:pt idx="9023">
                  <c:v>38975</c:v>
                </c:pt>
                <c:pt idx="9024">
                  <c:v>38976</c:v>
                </c:pt>
                <c:pt idx="9025">
                  <c:v>38977</c:v>
                </c:pt>
                <c:pt idx="9026">
                  <c:v>38978</c:v>
                </c:pt>
                <c:pt idx="9027">
                  <c:v>38979</c:v>
                </c:pt>
                <c:pt idx="9028">
                  <c:v>38980</c:v>
                </c:pt>
                <c:pt idx="9029">
                  <c:v>38981</c:v>
                </c:pt>
                <c:pt idx="9030">
                  <c:v>38982</c:v>
                </c:pt>
                <c:pt idx="9031">
                  <c:v>38983</c:v>
                </c:pt>
                <c:pt idx="9032">
                  <c:v>38984</c:v>
                </c:pt>
                <c:pt idx="9033">
                  <c:v>38985</c:v>
                </c:pt>
                <c:pt idx="9034">
                  <c:v>38986</c:v>
                </c:pt>
                <c:pt idx="9035">
                  <c:v>38987</c:v>
                </c:pt>
                <c:pt idx="9036">
                  <c:v>38988</c:v>
                </c:pt>
                <c:pt idx="9037">
                  <c:v>38989</c:v>
                </c:pt>
                <c:pt idx="9038">
                  <c:v>38990</c:v>
                </c:pt>
                <c:pt idx="9039">
                  <c:v>38991</c:v>
                </c:pt>
                <c:pt idx="9040">
                  <c:v>38992</c:v>
                </c:pt>
                <c:pt idx="9041">
                  <c:v>38993</c:v>
                </c:pt>
                <c:pt idx="9042">
                  <c:v>38994</c:v>
                </c:pt>
                <c:pt idx="9043">
                  <c:v>38995</c:v>
                </c:pt>
                <c:pt idx="9044">
                  <c:v>38996</c:v>
                </c:pt>
                <c:pt idx="9045">
                  <c:v>38997</c:v>
                </c:pt>
                <c:pt idx="9046">
                  <c:v>38998</c:v>
                </c:pt>
                <c:pt idx="9047">
                  <c:v>38999</c:v>
                </c:pt>
                <c:pt idx="9048">
                  <c:v>39000</c:v>
                </c:pt>
                <c:pt idx="9049">
                  <c:v>39001</c:v>
                </c:pt>
                <c:pt idx="9050">
                  <c:v>39002</c:v>
                </c:pt>
                <c:pt idx="9051">
                  <c:v>39003</c:v>
                </c:pt>
                <c:pt idx="9052">
                  <c:v>39004</c:v>
                </c:pt>
                <c:pt idx="9053">
                  <c:v>39005</c:v>
                </c:pt>
                <c:pt idx="9054">
                  <c:v>39006</c:v>
                </c:pt>
                <c:pt idx="9055">
                  <c:v>39007</c:v>
                </c:pt>
                <c:pt idx="9056">
                  <c:v>39008</c:v>
                </c:pt>
                <c:pt idx="9057">
                  <c:v>39009</c:v>
                </c:pt>
                <c:pt idx="9058">
                  <c:v>39010</c:v>
                </c:pt>
                <c:pt idx="9059">
                  <c:v>39011</c:v>
                </c:pt>
                <c:pt idx="9060">
                  <c:v>39012</c:v>
                </c:pt>
                <c:pt idx="9061">
                  <c:v>39013</c:v>
                </c:pt>
                <c:pt idx="9062">
                  <c:v>39014</c:v>
                </c:pt>
                <c:pt idx="9063">
                  <c:v>39015</c:v>
                </c:pt>
                <c:pt idx="9064">
                  <c:v>39016</c:v>
                </c:pt>
                <c:pt idx="9065">
                  <c:v>39017</c:v>
                </c:pt>
                <c:pt idx="9066">
                  <c:v>39018</c:v>
                </c:pt>
                <c:pt idx="9067">
                  <c:v>39019</c:v>
                </c:pt>
                <c:pt idx="9068">
                  <c:v>39020</c:v>
                </c:pt>
                <c:pt idx="9069">
                  <c:v>39021</c:v>
                </c:pt>
                <c:pt idx="9070">
                  <c:v>39022</c:v>
                </c:pt>
                <c:pt idx="9071">
                  <c:v>39023</c:v>
                </c:pt>
                <c:pt idx="9072">
                  <c:v>39024</c:v>
                </c:pt>
                <c:pt idx="9073">
                  <c:v>39025</c:v>
                </c:pt>
                <c:pt idx="9074">
                  <c:v>39026</c:v>
                </c:pt>
                <c:pt idx="9075">
                  <c:v>39027</c:v>
                </c:pt>
                <c:pt idx="9076">
                  <c:v>39028</c:v>
                </c:pt>
                <c:pt idx="9077">
                  <c:v>39029</c:v>
                </c:pt>
                <c:pt idx="9078">
                  <c:v>39030</c:v>
                </c:pt>
                <c:pt idx="9079">
                  <c:v>39031</c:v>
                </c:pt>
                <c:pt idx="9080">
                  <c:v>39032</c:v>
                </c:pt>
                <c:pt idx="9081">
                  <c:v>39033</c:v>
                </c:pt>
                <c:pt idx="9082">
                  <c:v>39034</c:v>
                </c:pt>
                <c:pt idx="9083">
                  <c:v>39035</c:v>
                </c:pt>
                <c:pt idx="9084">
                  <c:v>39036</c:v>
                </c:pt>
                <c:pt idx="9085">
                  <c:v>39037</c:v>
                </c:pt>
                <c:pt idx="9086">
                  <c:v>39038</c:v>
                </c:pt>
                <c:pt idx="9087">
                  <c:v>39039</c:v>
                </c:pt>
                <c:pt idx="9088">
                  <c:v>39040</c:v>
                </c:pt>
                <c:pt idx="9089">
                  <c:v>39041</c:v>
                </c:pt>
                <c:pt idx="9090">
                  <c:v>39042</c:v>
                </c:pt>
                <c:pt idx="9091">
                  <c:v>39043</c:v>
                </c:pt>
                <c:pt idx="9092">
                  <c:v>39044</c:v>
                </c:pt>
                <c:pt idx="9093">
                  <c:v>39045</c:v>
                </c:pt>
                <c:pt idx="9094">
                  <c:v>39046</c:v>
                </c:pt>
                <c:pt idx="9095">
                  <c:v>39047</c:v>
                </c:pt>
                <c:pt idx="9096">
                  <c:v>39048</c:v>
                </c:pt>
                <c:pt idx="9097">
                  <c:v>39049</c:v>
                </c:pt>
                <c:pt idx="9098">
                  <c:v>39050</c:v>
                </c:pt>
                <c:pt idx="9099">
                  <c:v>39051</c:v>
                </c:pt>
                <c:pt idx="9100">
                  <c:v>39052</c:v>
                </c:pt>
                <c:pt idx="9101">
                  <c:v>39053</c:v>
                </c:pt>
                <c:pt idx="9102">
                  <c:v>39054</c:v>
                </c:pt>
                <c:pt idx="9103">
                  <c:v>39055</c:v>
                </c:pt>
                <c:pt idx="9104">
                  <c:v>39056</c:v>
                </c:pt>
                <c:pt idx="9105">
                  <c:v>39057</c:v>
                </c:pt>
                <c:pt idx="9106">
                  <c:v>39058</c:v>
                </c:pt>
                <c:pt idx="9107">
                  <c:v>39059</c:v>
                </c:pt>
                <c:pt idx="9108">
                  <c:v>39060</c:v>
                </c:pt>
                <c:pt idx="9109">
                  <c:v>39061</c:v>
                </c:pt>
                <c:pt idx="9110">
                  <c:v>39062</c:v>
                </c:pt>
                <c:pt idx="9111">
                  <c:v>39063</c:v>
                </c:pt>
                <c:pt idx="9112">
                  <c:v>39064</c:v>
                </c:pt>
                <c:pt idx="9113">
                  <c:v>39065</c:v>
                </c:pt>
                <c:pt idx="9114">
                  <c:v>39066</c:v>
                </c:pt>
                <c:pt idx="9115">
                  <c:v>39067</c:v>
                </c:pt>
                <c:pt idx="9116">
                  <c:v>39068</c:v>
                </c:pt>
                <c:pt idx="9117">
                  <c:v>39069</c:v>
                </c:pt>
                <c:pt idx="9118">
                  <c:v>39070</c:v>
                </c:pt>
                <c:pt idx="9119">
                  <c:v>39071</c:v>
                </c:pt>
                <c:pt idx="9120">
                  <c:v>39072</c:v>
                </c:pt>
                <c:pt idx="9121">
                  <c:v>39073</c:v>
                </c:pt>
                <c:pt idx="9122">
                  <c:v>39074</c:v>
                </c:pt>
                <c:pt idx="9123">
                  <c:v>39075</c:v>
                </c:pt>
                <c:pt idx="9124">
                  <c:v>39076</c:v>
                </c:pt>
                <c:pt idx="9125">
                  <c:v>39077</c:v>
                </c:pt>
                <c:pt idx="9126">
                  <c:v>39078</c:v>
                </c:pt>
                <c:pt idx="9127">
                  <c:v>39079</c:v>
                </c:pt>
                <c:pt idx="9128">
                  <c:v>39080</c:v>
                </c:pt>
                <c:pt idx="9129">
                  <c:v>39081</c:v>
                </c:pt>
                <c:pt idx="9130">
                  <c:v>39082</c:v>
                </c:pt>
                <c:pt idx="9131">
                  <c:v>39083</c:v>
                </c:pt>
                <c:pt idx="9132">
                  <c:v>39084</c:v>
                </c:pt>
                <c:pt idx="9133">
                  <c:v>39085</c:v>
                </c:pt>
                <c:pt idx="9134">
                  <c:v>39086</c:v>
                </c:pt>
                <c:pt idx="9135">
                  <c:v>39087</c:v>
                </c:pt>
                <c:pt idx="9136">
                  <c:v>39088</c:v>
                </c:pt>
                <c:pt idx="9137">
                  <c:v>39089</c:v>
                </c:pt>
                <c:pt idx="9138">
                  <c:v>39090</c:v>
                </c:pt>
                <c:pt idx="9139">
                  <c:v>39091</c:v>
                </c:pt>
                <c:pt idx="9140">
                  <c:v>39092</c:v>
                </c:pt>
                <c:pt idx="9141">
                  <c:v>39093</c:v>
                </c:pt>
                <c:pt idx="9142">
                  <c:v>39094</c:v>
                </c:pt>
                <c:pt idx="9143">
                  <c:v>39095</c:v>
                </c:pt>
                <c:pt idx="9144">
                  <c:v>39096</c:v>
                </c:pt>
                <c:pt idx="9145">
                  <c:v>39097</c:v>
                </c:pt>
                <c:pt idx="9146">
                  <c:v>39098</c:v>
                </c:pt>
                <c:pt idx="9147">
                  <c:v>39099</c:v>
                </c:pt>
                <c:pt idx="9148">
                  <c:v>39100</c:v>
                </c:pt>
                <c:pt idx="9149">
                  <c:v>39101</c:v>
                </c:pt>
                <c:pt idx="9150">
                  <c:v>39102</c:v>
                </c:pt>
                <c:pt idx="9151">
                  <c:v>39103</c:v>
                </c:pt>
                <c:pt idx="9152">
                  <c:v>39104</c:v>
                </c:pt>
                <c:pt idx="9153">
                  <c:v>39105</c:v>
                </c:pt>
                <c:pt idx="9154">
                  <c:v>39106</c:v>
                </c:pt>
                <c:pt idx="9155">
                  <c:v>39107</c:v>
                </c:pt>
                <c:pt idx="9156">
                  <c:v>39108</c:v>
                </c:pt>
                <c:pt idx="9157">
                  <c:v>39109</c:v>
                </c:pt>
                <c:pt idx="9158">
                  <c:v>39110</c:v>
                </c:pt>
                <c:pt idx="9159">
                  <c:v>39111</c:v>
                </c:pt>
                <c:pt idx="9160">
                  <c:v>39112</c:v>
                </c:pt>
                <c:pt idx="9161">
                  <c:v>39113</c:v>
                </c:pt>
                <c:pt idx="9162">
                  <c:v>39114</c:v>
                </c:pt>
                <c:pt idx="9163">
                  <c:v>39115</c:v>
                </c:pt>
                <c:pt idx="9164">
                  <c:v>39116</c:v>
                </c:pt>
                <c:pt idx="9165">
                  <c:v>39117</c:v>
                </c:pt>
                <c:pt idx="9166">
                  <c:v>39118</c:v>
                </c:pt>
                <c:pt idx="9167">
                  <c:v>39119</c:v>
                </c:pt>
                <c:pt idx="9168">
                  <c:v>39120</c:v>
                </c:pt>
                <c:pt idx="9169">
                  <c:v>39121</c:v>
                </c:pt>
                <c:pt idx="9170">
                  <c:v>39122</c:v>
                </c:pt>
                <c:pt idx="9171">
                  <c:v>39123</c:v>
                </c:pt>
                <c:pt idx="9172">
                  <c:v>39124</c:v>
                </c:pt>
                <c:pt idx="9173">
                  <c:v>39125</c:v>
                </c:pt>
                <c:pt idx="9174">
                  <c:v>39126</c:v>
                </c:pt>
                <c:pt idx="9175">
                  <c:v>39127</c:v>
                </c:pt>
                <c:pt idx="9176">
                  <c:v>39128</c:v>
                </c:pt>
                <c:pt idx="9177">
                  <c:v>39129</c:v>
                </c:pt>
                <c:pt idx="9178">
                  <c:v>39130</c:v>
                </c:pt>
                <c:pt idx="9179">
                  <c:v>39131</c:v>
                </c:pt>
                <c:pt idx="9180">
                  <c:v>39132</c:v>
                </c:pt>
                <c:pt idx="9181">
                  <c:v>39133</c:v>
                </c:pt>
                <c:pt idx="9182">
                  <c:v>39134</c:v>
                </c:pt>
                <c:pt idx="9183">
                  <c:v>39135</c:v>
                </c:pt>
                <c:pt idx="9184">
                  <c:v>39136</c:v>
                </c:pt>
                <c:pt idx="9185">
                  <c:v>39137</c:v>
                </c:pt>
                <c:pt idx="9186">
                  <c:v>39138</c:v>
                </c:pt>
                <c:pt idx="9187">
                  <c:v>39139</c:v>
                </c:pt>
                <c:pt idx="9188">
                  <c:v>39140</c:v>
                </c:pt>
                <c:pt idx="9189">
                  <c:v>39141</c:v>
                </c:pt>
                <c:pt idx="9190">
                  <c:v>39142</c:v>
                </c:pt>
                <c:pt idx="9191">
                  <c:v>39143</c:v>
                </c:pt>
                <c:pt idx="9192">
                  <c:v>39144</c:v>
                </c:pt>
                <c:pt idx="9193">
                  <c:v>39145</c:v>
                </c:pt>
                <c:pt idx="9194">
                  <c:v>39146</c:v>
                </c:pt>
                <c:pt idx="9195">
                  <c:v>39147</c:v>
                </c:pt>
                <c:pt idx="9196">
                  <c:v>39148</c:v>
                </c:pt>
                <c:pt idx="9197">
                  <c:v>39149</c:v>
                </c:pt>
                <c:pt idx="9198">
                  <c:v>39150</c:v>
                </c:pt>
                <c:pt idx="9199">
                  <c:v>39151</c:v>
                </c:pt>
                <c:pt idx="9200">
                  <c:v>39152</c:v>
                </c:pt>
                <c:pt idx="9201">
                  <c:v>39153</c:v>
                </c:pt>
                <c:pt idx="9202">
                  <c:v>39154</c:v>
                </c:pt>
                <c:pt idx="9203">
                  <c:v>39155</c:v>
                </c:pt>
                <c:pt idx="9204">
                  <c:v>39156</c:v>
                </c:pt>
                <c:pt idx="9205">
                  <c:v>39157</c:v>
                </c:pt>
                <c:pt idx="9206">
                  <c:v>39158</c:v>
                </c:pt>
                <c:pt idx="9207">
                  <c:v>39159</c:v>
                </c:pt>
                <c:pt idx="9208">
                  <c:v>39160</c:v>
                </c:pt>
                <c:pt idx="9209">
                  <c:v>39161</c:v>
                </c:pt>
                <c:pt idx="9210">
                  <c:v>39162</c:v>
                </c:pt>
                <c:pt idx="9211">
                  <c:v>39163</c:v>
                </c:pt>
                <c:pt idx="9212">
                  <c:v>39164</c:v>
                </c:pt>
                <c:pt idx="9213">
                  <c:v>39165</c:v>
                </c:pt>
                <c:pt idx="9214">
                  <c:v>39166</c:v>
                </c:pt>
                <c:pt idx="9215">
                  <c:v>39167</c:v>
                </c:pt>
                <c:pt idx="9216">
                  <c:v>39168</c:v>
                </c:pt>
                <c:pt idx="9217">
                  <c:v>39169</c:v>
                </c:pt>
                <c:pt idx="9218">
                  <c:v>39170</c:v>
                </c:pt>
                <c:pt idx="9219">
                  <c:v>39171</c:v>
                </c:pt>
                <c:pt idx="9220">
                  <c:v>39172</c:v>
                </c:pt>
                <c:pt idx="9221">
                  <c:v>39173</c:v>
                </c:pt>
                <c:pt idx="9222">
                  <c:v>39174</c:v>
                </c:pt>
                <c:pt idx="9223">
                  <c:v>39175</c:v>
                </c:pt>
                <c:pt idx="9224">
                  <c:v>39176</c:v>
                </c:pt>
                <c:pt idx="9225">
                  <c:v>39177</c:v>
                </c:pt>
                <c:pt idx="9226">
                  <c:v>39178</c:v>
                </c:pt>
                <c:pt idx="9227">
                  <c:v>39179</c:v>
                </c:pt>
                <c:pt idx="9228">
                  <c:v>39180</c:v>
                </c:pt>
                <c:pt idx="9229">
                  <c:v>39181</c:v>
                </c:pt>
                <c:pt idx="9230">
                  <c:v>39182</c:v>
                </c:pt>
                <c:pt idx="9231">
                  <c:v>39183</c:v>
                </c:pt>
                <c:pt idx="9232">
                  <c:v>39184</c:v>
                </c:pt>
                <c:pt idx="9233">
                  <c:v>39185</c:v>
                </c:pt>
                <c:pt idx="9234">
                  <c:v>39186</c:v>
                </c:pt>
                <c:pt idx="9235">
                  <c:v>39187</c:v>
                </c:pt>
                <c:pt idx="9236">
                  <c:v>39188</c:v>
                </c:pt>
                <c:pt idx="9237">
                  <c:v>39189</c:v>
                </c:pt>
                <c:pt idx="9238">
                  <c:v>39190</c:v>
                </c:pt>
                <c:pt idx="9239">
                  <c:v>39191</c:v>
                </c:pt>
                <c:pt idx="9240">
                  <c:v>39192</c:v>
                </c:pt>
                <c:pt idx="9241">
                  <c:v>39193</c:v>
                </c:pt>
                <c:pt idx="9242">
                  <c:v>39194</c:v>
                </c:pt>
                <c:pt idx="9243">
                  <c:v>39195</c:v>
                </c:pt>
                <c:pt idx="9244">
                  <c:v>39196</c:v>
                </c:pt>
                <c:pt idx="9245">
                  <c:v>39197</c:v>
                </c:pt>
                <c:pt idx="9246">
                  <c:v>39198</c:v>
                </c:pt>
                <c:pt idx="9247">
                  <c:v>39199</c:v>
                </c:pt>
                <c:pt idx="9248">
                  <c:v>39200</c:v>
                </c:pt>
                <c:pt idx="9249">
                  <c:v>39201</c:v>
                </c:pt>
                <c:pt idx="9250">
                  <c:v>39202</c:v>
                </c:pt>
                <c:pt idx="9251">
                  <c:v>39203</c:v>
                </c:pt>
                <c:pt idx="9252">
                  <c:v>39204</c:v>
                </c:pt>
                <c:pt idx="9253">
                  <c:v>39205</c:v>
                </c:pt>
                <c:pt idx="9254">
                  <c:v>39206</c:v>
                </c:pt>
                <c:pt idx="9255">
                  <c:v>39207</c:v>
                </c:pt>
                <c:pt idx="9256">
                  <c:v>39208</c:v>
                </c:pt>
                <c:pt idx="9257">
                  <c:v>39209</c:v>
                </c:pt>
                <c:pt idx="9258">
                  <c:v>39210</c:v>
                </c:pt>
                <c:pt idx="9259">
                  <c:v>39211</c:v>
                </c:pt>
                <c:pt idx="9260">
                  <c:v>39212</c:v>
                </c:pt>
                <c:pt idx="9261">
                  <c:v>39213</c:v>
                </c:pt>
                <c:pt idx="9262">
                  <c:v>39214</c:v>
                </c:pt>
                <c:pt idx="9263">
                  <c:v>39215</c:v>
                </c:pt>
                <c:pt idx="9264">
                  <c:v>39216</c:v>
                </c:pt>
                <c:pt idx="9265">
                  <c:v>39217</c:v>
                </c:pt>
                <c:pt idx="9266">
                  <c:v>39218</c:v>
                </c:pt>
                <c:pt idx="9267">
                  <c:v>39219</c:v>
                </c:pt>
                <c:pt idx="9268">
                  <c:v>39220</c:v>
                </c:pt>
                <c:pt idx="9269">
                  <c:v>39221</c:v>
                </c:pt>
                <c:pt idx="9270">
                  <c:v>39222</c:v>
                </c:pt>
                <c:pt idx="9271">
                  <c:v>39223</c:v>
                </c:pt>
                <c:pt idx="9272">
                  <c:v>39224</c:v>
                </c:pt>
                <c:pt idx="9273">
                  <c:v>39225</c:v>
                </c:pt>
                <c:pt idx="9274">
                  <c:v>39226</c:v>
                </c:pt>
                <c:pt idx="9275">
                  <c:v>39227</c:v>
                </c:pt>
                <c:pt idx="9276">
                  <c:v>39228</c:v>
                </c:pt>
                <c:pt idx="9277">
                  <c:v>39229</c:v>
                </c:pt>
                <c:pt idx="9278">
                  <c:v>39230</c:v>
                </c:pt>
                <c:pt idx="9279">
                  <c:v>39231</c:v>
                </c:pt>
                <c:pt idx="9280">
                  <c:v>39232</c:v>
                </c:pt>
                <c:pt idx="9281">
                  <c:v>39233</c:v>
                </c:pt>
                <c:pt idx="9282">
                  <c:v>39234</c:v>
                </c:pt>
                <c:pt idx="9283">
                  <c:v>39235</c:v>
                </c:pt>
                <c:pt idx="9284">
                  <c:v>39236</c:v>
                </c:pt>
                <c:pt idx="9285">
                  <c:v>39237</c:v>
                </c:pt>
                <c:pt idx="9286">
                  <c:v>39238</c:v>
                </c:pt>
                <c:pt idx="9287">
                  <c:v>39239</c:v>
                </c:pt>
                <c:pt idx="9288">
                  <c:v>39240</c:v>
                </c:pt>
                <c:pt idx="9289">
                  <c:v>39241</c:v>
                </c:pt>
                <c:pt idx="9290">
                  <c:v>39242</c:v>
                </c:pt>
                <c:pt idx="9291">
                  <c:v>39243</c:v>
                </c:pt>
                <c:pt idx="9292">
                  <c:v>39244</c:v>
                </c:pt>
                <c:pt idx="9293">
                  <c:v>39245</c:v>
                </c:pt>
                <c:pt idx="9294">
                  <c:v>39246</c:v>
                </c:pt>
                <c:pt idx="9295">
                  <c:v>39247</c:v>
                </c:pt>
                <c:pt idx="9296">
                  <c:v>39248</c:v>
                </c:pt>
                <c:pt idx="9297">
                  <c:v>39249</c:v>
                </c:pt>
                <c:pt idx="9298">
                  <c:v>39250</c:v>
                </c:pt>
                <c:pt idx="9299">
                  <c:v>39251</c:v>
                </c:pt>
                <c:pt idx="9300">
                  <c:v>39252</c:v>
                </c:pt>
                <c:pt idx="9301">
                  <c:v>39253</c:v>
                </c:pt>
                <c:pt idx="9302">
                  <c:v>39254</c:v>
                </c:pt>
                <c:pt idx="9303">
                  <c:v>39255</c:v>
                </c:pt>
                <c:pt idx="9304">
                  <c:v>39256</c:v>
                </c:pt>
                <c:pt idx="9305">
                  <c:v>39257</c:v>
                </c:pt>
                <c:pt idx="9306">
                  <c:v>39258</c:v>
                </c:pt>
                <c:pt idx="9307">
                  <c:v>39259</c:v>
                </c:pt>
                <c:pt idx="9308">
                  <c:v>39260</c:v>
                </c:pt>
                <c:pt idx="9309">
                  <c:v>39261</c:v>
                </c:pt>
                <c:pt idx="9310">
                  <c:v>39262</c:v>
                </c:pt>
                <c:pt idx="9311">
                  <c:v>39263</c:v>
                </c:pt>
                <c:pt idx="9312">
                  <c:v>39264</c:v>
                </c:pt>
                <c:pt idx="9313">
                  <c:v>39265</c:v>
                </c:pt>
                <c:pt idx="9314">
                  <c:v>39266</c:v>
                </c:pt>
                <c:pt idx="9315">
                  <c:v>39267</c:v>
                </c:pt>
                <c:pt idx="9316">
                  <c:v>39268</c:v>
                </c:pt>
                <c:pt idx="9317">
                  <c:v>39269</c:v>
                </c:pt>
                <c:pt idx="9318">
                  <c:v>39270</c:v>
                </c:pt>
                <c:pt idx="9319">
                  <c:v>39271</c:v>
                </c:pt>
                <c:pt idx="9320">
                  <c:v>39272</c:v>
                </c:pt>
                <c:pt idx="9321">
                  <c:v>39273</c:v>
                </c:pt>
                <c:pt idx="9322">
                  <c:v>39274</c:v>
                </c:pt>
                <c:pt idx="9323">
                  <c:v>39275</c:v>
                </c:pt>
                <c:pt idx="9324">
                  <c:v>39276</c:v>
                </c:pt>
                <c:pt idx="9325">
                  <c:v>39277</c:v>
                </c:pt>
                <c:pt idx="9326">
                  <c:v>39278</c:v>
                </c:pt>
                <c:pt idx="9327">
                  <c:v>39279</c:v>
                </c:pt>
                <c:pt idx="9328">
                  <c:v>39280</c:v>
                </c:pt>
                <c:pt idx="9329">
                  <c:v>39281</c:v>
                </c:pt>
                <c:pt idx="9330">
                  <c:v>39282</c:v>
                </c:pt>
                <c:pt idx="9331">
                  <c:v>39283</c:v>
                </c:pt>
                <c:pt idx="9332">
                  <c:v>39284</c:v>
                </c:pt>
                <c:pt idx="9333">
                  <c:v>39285</c:v>
                </c:pt>
                <c:pt idx="9334">
                  <c:v>39286</c:v>
                </c:pt>
                <c:pt idx="9335">
                  <c:v>39287</c:v>
                </c:pt>
                <c:pt idx="9336">
                  <c:v>39288</c:v>
                </c:pt>
                <c:pt idx="9337">
                  <c:v>39289</c:v>
                </c:pt>
                <c:pt idx="9338">
                  <c:v>39290</c:v>
                </c:pt>
                <c:pt idx="9339">
                  <c:v>39291</c:v>
                </c:pt>
                <c:pt idx="9340">
                  <c:v>39292</c:v>
                </c:pt>
                <c:pt idx="9341">
                  <c:v>39293</c:v>
                </c:pt>
                <c:pt idx="9342">
                  <c:v>39294</c:v>
                </c:pt>
                <c:pt idx="9343">
                  <c:v>39295</c:v>
                </c:pt>
                <c:pt idx="9344">
                  <c:v>39296</c:v>
                </c:pt>
                <c:pt idx="9345">
                  <c:v>39297</c:v>
                </c:pt>
                <c:pt idx="9346">
                  <c:v>39298</c:v>
                </c:pt>
                <c:pt idx="9347">
                  <c:v>39299</c:v>
                </c:pt>
                <c:pt idx="9348">
                  <c:v>39300</c:v>
                </c:pt>
                <c:pt idx="9349">
                  <c:v>39301</c:v>
                </c:pt>
                <c:pt idx="9350">
                  <c:v>39302</c:v>
                </c:pt>
                <c:pt idx="9351">
                  <c:v>39303</c:v>
                </c:pt>
                <c:pt idx="9352">
                  <c:v>39304</c:v>
                </c:pt>
                <c:pt idx="9353">
                  <c:v>39305</c:v>
                </c:pt>
                <c:pt idx="9354">
                  <c:v>39306</c:v>
                </c:pt>
                <c:pt idx="9355">
                  <c:v>39307</c:v>
                </c:pt>
                <c:pt idx="9356">
                  <c:v>39308</c:v>
                </c:pt>
                <c:pt idx="9357">
                  <c:v>39309</c:v>
                </c:pt>
                <c:pt idx="9358">
                  <c:v>39310</c:v>
                </c:pt>
                <c:pt idx="9359">
                  <c:v>39311</c:v>
                </c:pt>
                <c:pt idx="9360">
                  <c:v>39312</c:v>
                </c:pt>
                <c:pt idx="9361">
                  <c:v>39313</c:v>
                </c:pt>
                <c:pt idx="9362">
                  <c:v>39314</c:v>
                </c:pt>
                <c:pt idx="9363">
                  <c:v>39315</c:v>
                </c:pt>
                <c:pt idx="9364">
                  <c:v>39316</c:v>
                </c:pt>
                <c:pt idx="9365">
                  <c:v>39317</c:v>
                </c:pt>
                <c:pt idx="9366">
                  <c:v>39318</c:v>
                </c:pt>
                <c:pt idx="9367">
                  <c:v>39319</c:v>
                </c:pt>
                <c:pt idx="9368">
                  <c:v>39320</c:v>
                </c:pt>
                <c:pt idx="9369">
                  <c:v>39321</c:v>
                </c:pt>
                <c:pt idx="9370">
                  <c:v>39322</c:v>
                </c:pt>
                <c:pt idx="9371">
                  <c:v>39323</c:v>
                </c:pt>
                <c:pt idx="9372">
                  <c:v>39324</c:v>
                </c:pt>
                <c:pt idx="9373">
                  <c:v>39325</c:v>
                </c:pt>
                <c:pt idx="9374">
                  <c:v>39326</c:v>
                </c:pt>
                <c:pt idx="9375">
                  <c:v>39327</c:v>
                </c:pt>
                <c:pt idx="9376">
                  <c:v>39328</c:v>
                </c:pt>
                <c:pt idx="9377">
                  <c:v>39329</c:v>
                </c:pt>
                <c:pt idx="9378">
                  <c:v>39330</c:v>
                </c:pt>
                <c:pt idx="9379">
                  <c:v>39331</c:v>
                </c:pt>
                <c:pt idx="9380">
                  <c:v>39332</c:v>
                </c:pt>
                <c:pt idx="9381">
                  <c:v>39333</c:v>
                </c:pt>
                <c:pt idx="9382">
                  <c:v>39334</c:v>
                </c:pt>
                <c:pt idx="9383">
                  <c:v>39335</c:v>
                </c:pt>
                <c:pt idx="9384">
                  <c:v>39336</c:v>
                </c:pt>
                <c:pt idx="9385">
                  <c:v>39337</c:v>
                </c:pt>
                <c:pt idx="9386">
                  <c:v>39338</c:v>
                </c:pt>
                <c:pt idx="9387">
                  <c:v>39339</c:v>
                </c:pt>
                <c:pt idx="9388">
                  <c:v>39340</c:v>
                </c:pt>
                <c:pt idx="9389">
                  <c:v>39341</c:v>
                </c:pt>
                <c:pt idx="9390">
                  <c:v>39342</c:v>
                </c:pt>
                <c:pt idx="9391">
                  <c:v>39343</c:v>
                </c:pt>
                <c:pt idx="9392">
                  <c:v>39344</c:v>
                </c:pt>
                <c:pt idx="9393">
                  <c:v>39345</c:v>
                </c:pt>
                <c:pt idx="9394">
                  <c:v>39346</c:v>
                </c:pt>
                <c:pt idx="9395">
                  <c:v>39347</c:v>
                </c:pt>
                <c:pt idx="9396">
                  <c:v>39348</c:v>
                </c:pt>
                <c:pt idx="9397">
                  <c:v>39349</c:v>
                </c:pt>
                <c:pt idx="9398">
                  <c:v>39350</c:v>
                </c:pt>
                <c:pt idx="9399">
                  <c:v>39351</c:v>
                </c:pt>
                <c:pt idx="9400">
                  <c:v>39352</c:v>
                </c:pt>
                <c:pt idx="9401">
                  <c:v>39353</c:v>
                </c:pt>
                <c:pt idx="9402">
                  <c:v>39354</c:v>
                </c:pt>
                <c:pt idx="9403">
                  <c:v>39355</c:v>
                </c:pt>
                <c:pt idx="9404">
                  <c:v>39356</c:v>
                </c:pt>
                <c:pt idx="9405">
                  <c:v>39357</c:v>
                </c:pt>
                <c:pt idx="9406">
                  <c:v>39358</c:v>
                </c:pt>
                <c:pt idx="9407">
                  <c:v>39359</c:v>
                </c:pt>
                <c:pt idx="9408">
                  <c:v>39360</c:v>
                </c:pt>
                <c:pt idx="9409">
                  <c:v>39361</c:v>
                </c:pt>
                <c:pt idx="9410">
                  <c:v>39362</c:v>
                </c:pt>
                <c:pt idx="9411">
                  <c:v>39363</c:v>
                </c:pt>
                <c:pt idx="9412">
                  <c:v>39364</c:v>
                </c:pt>
                <c:pt idx="9413">
                  <c:v>39365</c:v>
                </c:pt>
                <c:pt idx="9414">
                  <c:v>39366</c:v>
                </c:pt>
                <c:pt idx="9415">
                  <c:v>39367</c:v>
                </c:pt>
                <c:pt idx="9416">
                  <c:v>39368</c:v>
                </c:pt>
                <c:pt idx="9417">
                  <c:v>39369</c:v>
                </c:pt>
                <c:pt idx="9418">
                  <c:v>39370</c:v>
                </c:pt>
                <c:pt idx="9419">
                  <c:v>39371</c:v>
                </c:pt>
                <c:pt idx="9420">
                  <c:v>39372</c:v>
                </c:pt>
                <c:pt idx="9421">
                  <c:v>39373</c:v>
                </c:pt>
                <c:pt idx="9422">
                  <c:v>39374</c:v>
                </c:pt>
                <c:pt idx="9423">
                  <c:v>39375</c:v>
                </c:pt>
                <c:pt idx="9424">
                  <c:v>39376</c:v>
                </c:pt>
                <c:pt idx="9425">
                  <c:v>39377</c:v>
                </c:pt>
                <c:pt idx="9426">
                  <c:v>39378</c:v>
                </c:pt>
                <c:pt idx="9427">
                  <c:v>39379</c:v>
                </c:pt>
                <c:pt idx="9428">
                  <c:v>39380</c:v>
                </c:pt>
                <c:pt idx="9429">
                  <c:v>39381</c:v>
                </c:pt>
                <c:pt idx="9430">
                  <c:v>39382</c:v>
                </c:pt>
                <c:pt idx="9431">
                  <c:v>39383</c:v>
                </c:pt>
                <c:pt idx="9432">
                  <c:v>39384</c:v>
                </c:pt>
                <c:pt idx="9433">
                  <c:v>39385</c:v>
                </c:pt>
                <c:pt idx="9434">
                  <c:v>39386</c:v>
                </c:pt>
                <c:pt idx="9435">
                  <c:v>39387</c:v>
                </c:pt>
                <c:pt idx="9436">
                  <c:v>39388</c:v>
                </c:pt>
                <c:pt idx="9437">
                  <c:v>39389</c:v>
                </c:pt>
                <c:pt idx="9438">
                  <c:v>39390</c:v>
                </c:pt>
                <c:pt idx="9439">
                  <c:v>39391</c:v>
                </c:pt>
                <c:pt idx="9440">
                  <c:v>39392</c:v>
                </c:pt>
                <c:pt idx="9441">
                  <c:v>39393</c:v>
                </c:pt>
                <c:pt idx="9442">
                  <c:v>39394</c:v>
                </c:pt>
                <c:pt idx="9443">
                  <c:v>39395</c:v>
                </c:pt>
                <c:pt idx="9444">
                  <c:v>39396</c:v>
                </c:pt>
                <c:pt idx="9445">
                  <c:v>39397</c:v>
                </c:pt>
                <c:pt idx="9446">
                  <c:v>39398</c:v>
                </c:pt>
                <c:pt idx="9447">
                  <c:v>39399</c:v>
                </c:pt>
                <c:pt idx="9448">
                  <c:v>39400</c:v>
                </c:pt>
                <c:pt idx="9449">
                  <c:v>39401</c:v>
                </c:pt>
                <c:pt idx="9450">
                  <c:v>39402</c:v>
                </c:pt>
                <c:pt idx="9451">
                  <c:v>39403</c:v>
                </c:pt>
                <c:pt idx="9452">
                  <c:v>39404</c:v>
                </c:pt>
                <c:pt idx="9453">
                  <c:v>39405</c:v>
                </c:pt>
                <c:pt idx="9454">
                  <c:v>39406</c:v>
                </c:pt>
                <c:pt idx="9455">
                  <c:v>39407</c:v>
                </c:pt>
                <c:pt idx="9456">
                  <c:v>39408</c:v>
                </c:pt>
                <c:pt idx="9457">
                  <c:v>39409</c:v>
                </c:pt>
                <c:pt idx="9458">
                  <c:v>39410</c:v>
                </c:pt>
                <c:pt idx="9459">
                  <c:v>39411</c:v>
                </c:pt>
                <c:pt idx="9460">
                  <c:v>39412</c:v>
                </c:pt>
                <c:pt idx="9461">
                  <c:v>39413</c:v>
                </c:pt>
                <c:pt idx="9462">
                  <c:v>39414</c:v>
                </c:pt>
                <c:pt idx="9463">
                  <c:v>39415</c:v>
                </c:pt>
                <c:pt idx="9464">
                  <c:v>39416</c:v>
                </c:pt>
                <c:pt idx="9465">
                  <c:v>39417</c:v>
                </c:pt>
                <c:pt idx="9466">
                  <c:v>39418</c:v>
                </c:pt>
                <c:pt idx="9467">
                  <c:v>39419</c:v>
                </c:pt>
                <c:pt idx="9468">
                  <c:v>39420</c:v>
                </c:pt>
                <c:pt idx="9469">
                  <c:v>39421</c:v>
                </c:pt>
                <c:pt idx="9470">
                  <c:v>39422</c:v>
                </c:pt>
                <c:pt idx="9471">
                  <c:v>39423</c:v>
                </c:pt>
                <c:pt idx="9472">
                  <c:v>39424</c:v>
                </c:pt>
                <c:pt idx="9473">
                  <c:v>39425</c:v>
                </c:pt>
                <c:pt idx="9474">
                  <c:v>39426</c:v>
                </c:pt>
                <c:pt idx="9475">
                  <c:v>39427</c:v>
                </c:pt>
                <c:pt idx="9476">
                  <c:v>39428</c:v>
                </c:pt>
                <c:pt idx="9477">
                  <c:v>39429</c:v>
                </c:pt>
                <c:pt idx="9478">
                  <c:v>39430</c:v>
                </c:pt>
                <c:pt idx="9479">
                  <c:v>39431</c:v>
                </c:pt>
                <c:pt idx="9480">
                  <c:v>39432</c:v>
                </c:pt>
                <c:pt idx="9481">
                  <c:v>39433</c:v>
                </c:pt>
                <c:pt idx="9482">
                  <c:v>39434</c:v>
                </c:pt>
                <c:pt idx="9483">
                  <c:v>39435</c:v>
                </c:pt>
                <c:pt idx="9484">
                  <c:v>39436</c:v>
                </c:pt>
                <c:pt idx="9485">
                  <c:v>39437</c:v>
                </c:pt>
                <c:pt idx="9486">
                  <c:v>39438</c:v>
                </c:pt>
                <c:pt idx="9487">
                  <c:v>39439</c:v>
                </c:pt>
                <c:pt idx="9488">
                  <c:v>39440</c:v>
                </c:pt>
                <c:pt idx="9489">
                  <c:v>39441</c:v>
                </c:pt>
                <c:pt idx="9490">
                  <c:v>39442</c:v>
                </c:pt>
                <c:pt idx="9491">
                  <c:v>39443</c:v>
                </c:pt>
                <c:pt idx="9492">
                  <c:v>39444</c:v>
                </c:pt>
                <c:pt idx="9493">
                  <c:v>39445</c:v>
                </c:pt>
                <c:pt idx="9494">
                  <c:v>39446</c:v>
                </c:pt>
                <c:pt idx="9495">
                  <c:v>39447</c:v>
                </c:pt>
                <c:pt idx="9496">
                  <c:v>39448</c:v>
                </c:pt>
                <c:pt idx="9497">
                  <c:v>39449</c:v>
                </c:pt>
                <c:pt idx="9498">
                  <c:v>39450</c:v>
                </c:pt>
                <c:pt idx="9499">
                  <c:v>39451</c:v>
                </c:pt>
                <c:pt idx="9500">
                  <c:v>39452</c:v>
                </c:pt>
                <c:pt idx="9501">
                  <c:v>39453</c:v>
                </c:pt>
                <c:pt idx="9502">
                  <c:v>39454</c:v>
                </c:pt>
                <c:pt idx="9503">
                  <c:v>39455</c:v>
                </c:pt>
                <c:pt idx="9504">
                  <c:v>39456</c:v>
                </c:pt>
                <c:pt idx="9505">
                  <c:v>39457</c:v>
                </c:pt>
                <c:pt idx="9506">
                  <c:v>39458</c:v>
                </c:pt>
                <c:pt idx="9507">
                  <c:v>39459</c:v>
                </c:pt>
                <c:pt idx="9508">
                  <c:v>39460</c:v>
                </c:pt>
                <c:pt idx="9509">
                  <c:v>39461</c:v>
                </c:pt>
                <c:pt idx="9510">
                  <c:v>39462</c:v>
                </c:pt>
                <c:pt idx="9511">
                  <c:v>39463</c:v>
                </c:pt>
                <c:pt idx="9512">
                  <c:v>39464</c:v>
                </c:pt>
                <c:pt idx="9513">
                  <c:v>39465</c:v>
                </c:pt>
                <c:pt idx="9514">
                  <c:v>39466</c:v>
                </c:pt>
                <c:pt idx="9515">
                  <c:v>39467</c:v>
                </c:pt>
                <c:pt idx="9516">
                  <c:v>39468</c:v>
                </c:pt>
                <c:pt idx="9517">
                  <c:v>39469</c:v>
                </c:pt>
                <c:pt idx="9518">
                  <c:v>39470</c:v>
                </c:pt>
                <c:pt idx="9519">
                  <c:v>39471</c:v>
                </c:pt>
                <c:pt idx="9520">
                  <c:v>39472</c:v>
                </c:pt>
                <c:pt idx="9521">
                  <c:v>39473</c:v>
                </c:pt>
                <c:pt idx="9522">
                  <c:v>39474</c:v>
                </c:pt>
                <c:pt idx="9523">
                  <c:v>39475</c:v>
                </c:pt>
                <c:pt idx="9524">
                  <c:v>39476</c:v>
                </c:pt>
                <c:pt idx="9525">
                  <c:v>39477</c:v>
                </c:pt>
                <c:pt idx="9526">
                  <c:v>39478</c:v>
                </c:pt>
                <c:pt idx="9527">
                  <c:v>39479</c:v>
                </c:pt>
                <c:pt idx="9528">
                  <c:v>39480</c:v>
                </c:pt>
                <c:pt idx="9529">
                  <c:v>39481</c:v>
                </c:pt>
                <c:pt idx="9530">
                  <c:v>39482</c:v>
                </c:pt>
                <c:pt idx="9531">
                  <c:v>39483</c:v>
                </c:pt>
                <c:pt idx="9532">
                  <c:v>39484</c:v>
                </c:pt>
                <c:pt idx="9533">
                  <c:v>39485</c:v>
                </c:pt>
                <c:pt idx="9534">
                  <c:v>39486</c:v>
                </c:pt>
                <c:pt idx="9535">
                  <c:v>39487</c:v>
                </c:pt>
                <c:pt idx="9536">
                  <c:v>39488</c:v>
                </c:pt>
                <c:pt idx="9537">
                  <c:v>39489</c:v>
                </c:pt>
                <c:pt idx="9538">
                  <c:v>39490</c:v>
                </c:pt>
                <c:pt idx="9539">
                  <c:v>39491</c:v>
                </c:pt>
                <c:pt idx="9540">
                  <c:v>39492</c:v>
                </c:pt>
                <c:pt idx="9541">
                  <c:v>39493</c:v>
                </c:pt>
                <c:pt idx="9542">
                  <c:v>39494</c:v>
                </c:pt>
                <c:pt idx="9543">
                  <c:v>39495</c:v>
                </c:pt>
                <c:pt idx="9544">
                  <c:v>39496</c:v>
                </c:pt>
                <c:pt idx="9545">
                  <c:v>39497</c:v>
                </c:pt>
                <c:pt idx="9546">
                  <c:v>39498</c:v>
                </c:pt>
                <c:pt idx="9547">
                  <c:v>39499</c:v>
                </c:pt>
                <c:pt idx="9548">
                  <c:v>39500</c:v>
                </c:pt>
                <c:pt idx="9549">
                  <c:v>39501</c:v>
                </c:pt>
                <c:pt idx="9550">
                  <c:v>39502</c:v>
                </c:pt>
                <c:pt idx="9551">
                  <c:v>39503</c:v>
                </c:pt>
                <c:pt idx="9552">
                  <c:v>39504</c:v>
                </c:pt>
                <c:pt idx="9553">
                  <c:v>39505</c:v>
                </c:pt>
                <c:pt idx="9554">
                  <c:v>39506</c:v>
                </c:pt>
                <c:pt idx="9555">
                  <c:v>39507</c:v>
                </c:pt>
                <c:pt idx="9556">
                  <c:v>39508</c:v>
                </c:pt>
                <c:pt idx="9557">
                  <c:v>39509</c:v>
                </c:pt>
                <c:pt idx="9558">
                  <c:v>39510</c:v>
                </c:pt>
                <c:pt idx="9559">
                  <c:v>39511</c:v>
                </c:pt>
                <c:pt idx="9560">
                  <c:v>39512</c:v>
                </c:pt>
                <c:pt idx="9561">
                  <c:v>39513</c:v>
                </c:pt>
                <c:pt idx="9562">
                  <c:v>39514</c:v>
                </c:pt>
                <c:pt idx="9563">
                  <c:v>39515</c:v>
                </c:pt>
                <c:pt idx="9564">
                  <c:v>39516</c:v>
                </c:pt>
                <c:pt idx="9565">
                  <c:v>39517</c:v>
                </c:pt>
                <c:pt idx="9566">
                  <c:v>39518</c:v>
                </c:pt>
                <c:pt idx="9567">
                  <c:v>39519</c:v>
                </c:pt>
                <c:pt idx="9568">
                  <c:v>39520</c:v>
                </c:pt>
                <c:pt idx="9569">
                  <c:v>39521</c:v>
                </c:pt>
                <c:pt idx="9570">
                  <c:v>39522</c:v>
                </c:pt>
                <c:pt idx="9571">
                  <c:v>39523</c:v>
                </c:pt>
                <c:pt idx="9572">
                  <c:v>39524</c:v>
                </c:pt>
                <c:pt idx="9573">
                  <c:v>39525</c:v>
                </c:pt>
                <c:pt idx="9574">
                  <c:v>39526</c:v>
                </c:pt>
                <c:pt idx="9575">
                  <c:v>39527</c:v>
                </c:pt>
                <c:pt idx="9576">
                  <c:v>39528</c:v>
                </c:pt>
                <c:pt idx="9577">
                  <c:v>39529</c:v>
                </c:pt>
                <c:pt idx="9578">
                  <c:v>39530</c:v>
                </c:pt>
                <c:pt idx="9579">
                  <c:v>39531</c:v>
                </c:pt>
                <c:pt idx="9580">
                  <c:v>39532</c:v>
                </c:pt>
                <c:pt idx="9581">
                  <c:v>39533</c:v>
                </c:pt>
                <c:pt idx="9582">
                  <c:v>39534</c:v>
                </c:pt>
                <c:pt idx="9583">
                  <c:v>39535</c:v>
                </c:pt>
                <c:pt idx="9584">
                  <c:v>39536</c:v>
                </c:pt>
                <c:pt idx="9585">
                  <c:v>39537</c:v>
                </c:pt>
                <c:pt idx="9586">
                  <c:v>39538</c:v>
                </c:pt>
                <c:pt idx="9587">
                  <c:v>39539</c:v>
                </c:pt>
                <c:pt idx="9588">
                  <c:v>39540</c:v>
                </c:pt>
                <c:pt idx="9589">
                  <c:v>39541</c:v>
                </c:pt>
                <c:pt idx="9590">
                  <c:v>39542</c:v>
                </c:pt>
                <c:pt idx="9591">
                  <c:v>39543</c:v>
                </c:pt>
                <c:pt idx="9592">
                  <c:v>39544</c:v>
                </c:pt>
                <c:pt idx="9593">
                  <c:v>39545</c:v>
                </c:pt>
                <c:pt idx="9594">
                  <c:v>39546</c:v>
                </c:pt>
                <c:pt idx="9595">
                  <c:v>39547</c:v>
                </c:pt>
                <c:pt idx="9596">
                  <c:v>39548</c:v>
                </c:pt>
                <c:pt idx="9597">
                  <c:v>39549</c:v>
                </c:pt>
                <c:pt idx="9598">
                  <c:v>39550</c:v>
                </c:pt>
                <c:pt idx="9599">
                  <c:v>39551</c:v>
                </c:pt>
                <c:pt idx="9600">
                  <c:v>39552</c:v>
                </c:pt>
                <c:pt idx="9601">
                  <c:v>39553</c:v>
                </c:pt>
                <c:pt idx="9602">
                  <c:v>39554</c:v>
                </c:pt>
                <c:pt idx="9603">
                  <c:v>39555</c:v>
                </c:pt>
                <c:pt idx="9604">
                  <c:v>39556</c:v>
                </c:pt>
                <c:pt idx="9605">
                  <c:v>39557</c:v>
                </c:pt>
                <c:pt idx="9606">
                  <c:v>39558</c:v>
                </c:pt>
                <c:pt idx="9607">
                  <c:v>39559</c:v>
                </c:pt>
                <c:pt idx="9608">
                  <c:v>39560</c:v>
                </c:pt>
                <c:pt idx="9609">
                  <c:v>39561</c:v>
                </c:pt>
                <c:pt idx="9610">
                  <c:v>39562</c:v>
                </c:pt>
                <c:pt idx="9611">
                  <c:v>39563</c:v>
                </c:pt>
                <c:pt idx="9612">
                  <c:v>39564</c:v>
                </c:pt>
                <c:pt idx="9613">
                  <c:v>39565</c:v>
                </c:pt>
                <c:pt idx="9614">
                  <c:v>39566</c:v>
                </c:pt>
                <c:pt idx="9615">
                  <c:v>39567</c:v>
                </c:pt>
                <c:pt idx="9616">
                  <c:v>39568</c:v>
                </c:pt>
                <c:pt idx="9617">
                  <c:v>39569</c:v>
                </c:pt>
                <c:pt idx="9618">
                  <c:v>39570</c:v>
                </c:pt>
                <c:pt idx="9619">
                  <c:v>39571</c:v>
                </c:pt>
                <c:pt idx="9620">
                  <c:v>39572</c:v>
                </c:pt>
                <c:pt idx="9621">
                  <c:v>39573</c:v>
                </c:pt>
                <c:pt idx="9622">
                  <c:v>39574</c:v>
                </c:pt>
                <c:pt idx="9623">
                  <c:v>39575</c:v>
                </c:pt>
                <c:pt idx="9624">
                  <c:v>39576</c:v>
                </c:pt>
                <c:pt idx="9625">
                  <c:v>39577</c:v>
                </c:pt>
                <c:pt idx="9626">
                  <c:v>39578</c:v>
                </c:pt>
                <c:pt idx="9627">
                  <c:v>39579</c:v>
                </c:pt>
                <c:pt idx="9628">
                  <c:v>39580</c:v>
                </c:pt>
                <c:pt idx="9629">
                  <c:v>39581</c:v>
                </c:pt>
                <c:pt idx="9630">
                  <c:v>39582</c:v>
                </c:pt>
                <c:pt idx="9631">
                  <c:v>39583</c:v>
                </c:pt>
                <c:pt idx="9632">
                  <c:v>39584</c:v>
                </c:pt>
                <c:pt idx="9633">
                  <c:v>39585</c:v>
                </c:pt>
                <c:pt idx="9634">
                  <c:v>39586</c:v>
                </c:pt>
                <c:pt idx="9635">
                  <c:v>39587</c:v>
                </c:pt>
                <c:pt idx="9636">
                  <c:v>39588</c:v>
                </c:pt>
                <c:pt idx="9637">
                  <c:v>39589</c:v>
                </c:pt>
                <c:pt idx="9638">
                  <c:v>39590</c:v>
                </c:pt>
                <c:pt idx="9639">
                  <c:v>39591</c:v>
                </c:pt>
                <c:pt idx="9640">
                  <c:v>39592</c:v>
                </c:pt>
                <c:pt idx="9641">
                  <c:v>39593</c:v>
                </c:pt>
                <c:pt idx="9642">
                  <c:v>39594</c:v>
                </c:pt>
                <c:pt idx="9643">
                  <c:v>39595</c:v>
                </c:pt>
                <c:pt idx="9644">
                  <c:v>39596</c:v>
                </c:pt>
                <c:pt idx="9645">
                  <c:v>39597</c:v>
                </c:pt>
                <c:pt idx="9646">
                  <c:v>39598</c:v>
                </c:pt>
                <c:pt idx="9647">
                  <c:v>39599</c:v>
                </c:pt>
                <c:pt idx="9648">
                  <c:v>39600</c:v>
                </c:pt>
                <c:pt idx="9649">
                  <c:v>39601</c:v>
                </c:pt>
                <c:pt idx="9650">
                  <c:v>39602</c:v>
                </c:pt>
                <c:pt idx="9651">
                  <c:v>39603</c:v>
                </c:pt>
                <c:pt idx="9652">
                  <c:v>39604</c:v>
                </c:pt>
                <c:pt idx="9653">
                  <c:v>39605</c:v>
                </c:pt>
                <c:pt idx="9654">
                  <c:v>39606</c:v>
                </c:pt>
                <c:pt idx="9655">
                  <c:v>39607</c:v>
                </c:pt>
                <c:pt idx="9656">
                  <c:v>39608</c:v>
                </c:pt>
                <c:pt idx="9657">
                  <c:v>39609</c:v>
                </c:pt>
                <c:pt idx="9658">
                  <c:v>39610</c:v>
                </c:pt>
                <c:pt idx="9659">
                  <c:v>39611</c:v>
                </c:pt>
                <c:pt idx="9660">
                  <c:v>39612</c:v>
                </c:pt>
                <c:pt idx="9661">
                  <c:v>39613</c:v>
                </c:pt>
                <c:pt idx="9662">
                  <c:v>39614</c:v>
                </c:pt>
                <c:pt idx="9663">
                  <c:v>39615</c:v>
                </c:pt>
                <c:pt idx="9664">
                  <c:v>39616</c:v>
                </c:pt>
                <c:pt idx="9665">
                  <c:v>39617</c:v>
                </c:pt>
                <c:pt idx="9666">
                  <c:v>39618</c:v>
                </c:pt>
                <c:pt idx="9667">
                  <c:v>39619</c:v>
                </c:pt>
                <c:pt idx="9668">
                  <c:v>39620</c:v>
                </c:pt>
                <c:pt idx="9669">
                  <c:v>39621</c:v>
                </c:pt>
                <c:pt idx="9670">
                  <c:v>39622</c:v>
                </c:pt>
                <c:pt idx="9671">
                  <c:v>39623</c:v>
                </c:pt>
                <c:pt idx="9672">
                  <c:v>39624</c:v>
                </c:pt>
                <c:pt idx="9673">
                  <c:v>39625</c:v>
                </c:pt>
                <c:pt idx="9674">
                  <c:v>39626</c:v>
                </c:pt>
                <c:pt idx="9675">
                  <c:v>39627</c:v>
                </c:pt>
                <c:pt idx="9676">
                  <c:v>39628</c:v>
                </c:pt>
                <c:pt idx="9677">
                  <c:v>39629</c:v>
                </c:pt>
                <c:pt idx="9678">
                  <c:v>39630</c:v>
                </c:pt>
                <c:pt idx="9679">
                  <c:v>39631</c:v>
                </c:pt>
                <c:pt idx="9680">
                  <c:v>39632</c:v>
                </c:pt>
                <c:pt idx="9681">
                  <c:v>39633</c:v>
                </c:pt>
                <c:pt idx="9682">
                  <c:v>39634</c:v>
                </c:pt>
                <c:pt idx="9683">
                  <c:v>39635</c:v>
                </c:pt>
                <c:pt idx="9684">
                  <c:v>39636</c:v>
                </c:pt>
                <c:pt idx="9685">
                  <c:v>39637</c:v>
                </c:pt>
                <c:pt idx="9686">
                  <c:v>39638</c:v>
                </c:pt>
                <c:pt idx="9687">
                  <c:v>39639</c:v>
                </c:pt>
                <c:pt idx="9688">
                  <c:v>39640</c:v>
                </c:pt>
                <c:pt idx="9689">
                  <c:v>39641</c:v>
                </c:pt>
                <c:pt idx="9690">
                  <c:v>39642</c:v>
                </c:pt>
                <c:pt idx="9691">
                  <c:v>39643</c:v>
                </c:pt>
                <c:pt idx="9692">
                  <c:v>39644</c:v>
                </c:pt>
                <c:pt idx="9693">
                  <c:v>39645</c:v>
                </c:pt>
                <c:pt idx="9694">
                  <c:v>39646</c:v>
                </c:pt>
                <c:pt idx="9695">
                  <c:v>39647</c:v>
                </c:pt>
                <c:pt idx="9696">
                  <c:v>39648</c:v>
                </c:pt>
                <c:pt idx="9697">
                  <c:v>39649</c:v>
                </c:pt>
                <c:pt idx="9698">
                  <c:v>39650</c:v>
                </c:pt>
                <c:pt idx="9699">
                  <c:v>39651</c:v>
                </c:pt>
                <c:pt idx="9700">
                  <c:v>39652</c:v>
                </c:pt>
                <c:pt idx="9701">
                  <c:v>39653</c:v>
                </c:pt>
                <c:pt idx="9702">
                  <c:v>39654</c:v>
                </c:pt>
                <c:pt idx="9703">
                  <c:v>39655</c:v>
                </c:pt>
                <c:pt idx="9704">
                  <c:v>39656</c:v>
                </c:pt>
                <c:pt idx="9705">
                  <c:v>39657</c:v>
                </c:pt>
                <c:pt idx="9706">
                  <c:v>39658</c:v>
                </c:pt>
                <c:pt idx="9707">
                  <c:v>39659</c:v>
                </c:pt>
                <c:pt idx="9708">
                  <c:v>39660</c:v>
                </c:pt>
                <c:pt idx="9709">
                  <c:v>39661</c:v>
                </c:pt>
                <c:pt idx="9710">
                  <c:v>39662</c:v>
                </c:pt>
                <c:pt idx="9711">
                  <c:v>39663</c:v>
                </c:pt>
                <c:pt idx="9712">
                  <c:v>39664</c:v>
                </c:pt>
                <c:pt idx="9713">
                  <c:v>39665</c:v>
                </c:pt>
                <c:pt idx="9714">
                  <c:v>39666</c:v>
                </c:pt>
                <c:pt idx="9715">
                  <c:v>39667</c:v>
                </c:pt>
                <c:pt idx="9716">
                  <c:v>39668</c:v>
                </c:pt>
                <c:pt idx="9717">
                  <c:v>39669</c:v>
                </c:pt>
                <c:pt idx="9718">
                  <c:v>39670</c:v>
                </c:pt>
                <c:pt idx="9719">
                  <c:v>39671</c:v>
                </c:pt>
                <c:pt idx="9720">
                  <c:v>39672</c:v>
                </c:pt>
                <c:pt idx="9721">
                  <c:v>39673</c:v>
                </c:pt>
                <c:pt idx="9722">
                  <c:v>39674</c:v>
                </c:pt>
                <c:pt idx="9723">
                  <c:v>39675</c:v>
                </c:pt>
                <c:pt idx="9724">
                  <c:v>39676</c:v>
                </c:pt>
                <c:pt idx="9725">
                  <c:v>39677</c:v>
                </c:pt>
                <c:pt idx="9726">
                  <c:v>39678</c:v>
                </c:pt>
                <c:pt idx="9727">
                  <c:v>39679</c:v>
                </c:pt>
                <c:pt idx="9728">
                  <c:v>39680</c:v>
                </c:pt>
                <c:pt idx="9729">
                  <c:v>39681</c:v>
                </c:pt>
                <c:pt idx="9730">
                  <c:v>39682</c:v>
                </c:pt>
                <c:pt idx="9731">
                  <c:v>39683</c:v>
                </c:pt>
                <c:pt idx="9732">
                  <c:v>39684</c:v>
                </c:pt>
                <c:pt idx="9733">
                  <c:v>39685</c:v>
                </c:pt>
                <c:pt idx="9734">
                  <c:v>39686</c:v>
                </c:pt>
                <c:pt idx="9735">
                  <c:v>39687</c:v>
                </c:pt>
                <c:pt idx="9736">
                  <c:v>39688</c:v>
                </c:pt>
                <c:pt idx="9737">
                  <c:v>39689</c:v>
                </c:pt>
                <c:pt idx="9738">
                  <c:v>39690</c:v>
                </c:pt>
                <c:pt idx="9739">
                  <c:v>39691</c:v>
                </c:pt>
                <c:pt idx="9740">
                  <c:v>39692</c:v>
                </c:pt>
                <c:pt idx="9741">
                  <c:v>39693</c:v>
                </c:pt>
                <c:pt idx="9742">
                  <c:v>39694</c:v>
                </c:pt>
                <c:pt idx="9743">
                  <c:v>39695</c:v>
                </c:pt>
                <c:pt idx="9744">
                  <c:v>39696</c:v>
                </c:pt>
                <c:pt idx="9745">
                  <c:v>39697</c:v>
                </c:pt>
                <c:pt idx="9746">
                  <c:v>39698</c:v>
                </c:pt>
                <c:pt idx="9747">
                  <c:v>39699</c:v>
                </c:pt>
                <c:pt idx="9748">
                  <c:v>39700</c:v>
                </c:pt>
                <c:pt idx="9749">
                  <c:v>39701</c:v>
                </c:pt>
                <c:pt idx="9750">
                  <c:v>39702</c:v>
                </c:pt>
                <c:pt idx="9751">
                  <c:v>39703</c:v>
                </c:pt>
                <c:pt idx="9752">
                  <c:v>39704</c:v>
                </c:pt>
                <c:pt idx="9753">
                  <c:v>39705</c:v>
                </c:pt>
                <c:pt idx="9754">
                  <c:v>39706</c:v>
                </c:pt>
                <c:pt idx="9755">
                  <c:v>39707</c:v>
                </c:pt>
                <c:pt idx="9756">
                  <c:v>39708</c:v>
                </c:pt>
                <c:pt idx="9757">
                  <c:v>39709</c:v>
                </c:pt>
                <c:pt idx="9758">
                  <c:v>39710</c:v>
                </c:pt>
                <c:pt idx="9759">
                  <c:v>39711</c:v>
                </c:pt>
                <c:pt idx="9760">
                  <c:v>39712</c:v>
                </c:pt>
                <c:pt idx="9761">
                  <c:v>39713</c:v>
                </c:pt>
                <c:pt idx="9762">
                  <c:v>39714</c:v>
                </c:pt>
                <c:pt idx="9763">
                  <c:v>39715</c:v>
                </c:pt>
                <c:pt idx="9764">
                  <c:v>39716</c:v>
                </c:pt>
                <c:pt idx="9765">
                  <c:v>39717</c:v>
                </c:pt>
                <c:pt idx="9766">
                  <c:v>39718</c:v>
                </c:pt>
                <c:pt idx="9767">
                  <c:v>39719</c:v>
                </c:pt>
                <c:pt idx="9768">
                  <c:v>39720</c:v>
                </c:pt>
                <c:pt idx="9769">
                  <c:v>39721</c:v>
                </c:pt>
                <c:pt idx="9770">
                  <c:v>39722</c:v>
                </c:pt>
                <c:pt idx="9771">
                  <c:v>39723</c:v>
                </c:pt>
                <c:pt idx="9772">
                  <c:v>39724</c:v>
                </c:pt>
                <c:pt idx="9773">
                  <c:v>39725</c:v>
                </c:pt>
                <c:pt idx="9774">
                  <c:v>39726</c:v>
                </c:pt>
                <c:pt idx="9775">
                  <c:v>39727</c:v>
                </c:pt>
                <c:pt idx="9776">
                  <c:v>39728</c:v>
                </c:pt>
                <c:pt idx="9777">
                  <c:v>39729</c:v>
                </c:pt>
                <c:pt idx="9778">
                  <c:v>39730</c:v>
                </c:pt>
                <c:pt idx="9779">
                  <c:v>39731</c:v>
                </c:pt>
                <c:pt idx="9780">
                  <c:v>39732</c:v>
                </c:pt>
                <c:pt idx="9781">
                  <c:v>39733</c:v>
                </c:pt>
                <c:pt idx="9782">
                  <c:v>39734</c:v>
                </c:pt>
                <c:pt idx="9783">
                  <c:v>39735</c:v>
                </c:pt>
                <c:pt idx="9784">
                  <c:v>39736</c:v>
                </c:pt>
                <c:pt idx="9785">
                  <c:v>39737</c:v>
                </c:pt>
                <c:pt idx="9786">
                  <c:v>39738</c:v>
                </c:pt>
                <c:pt idx="9787">
                  <c:v>39739</c:v>
                </c:pt>
                <c:pt idx="9788">
                  <c:v>39740</c:v>
                </c:pt>
                <c:pt idx="9789">
                  <c:v>39741</c:v>
                </c:pt>
                <c:pt idx="9790">
                  <c:v>39742</c:v>
                </c:pt>
                <c:pt idx="9791">
                  <c:v>39743</c:v>
                </c:pt>
                <c:pt idx="9792">
                  <c:v>39744</c:v>
                </c:pt>
                <c:pt idx="9793">
                  <c:v>39745</c:v>
                </c:pt>
                <c:pt idx="9794">
                  <c:v>39746</c:v>
                </c:pt>
                <c:pt idx="9795">
                  <c:v>39747</c:v>
                </c:pt>
                <c:pt idx="9796">
                  <c:v>39748</c:v>
                </c:pt>
                <c:pt idx="9797">
                  <c:v>39749</c:v>
                </c:pt>
                <c:pt idx="9798">
                  <c:v>39750</c:v>
                </c:pt>
                <c:pt idx="9799">
                  <c:v>39751</c:v>
                </c:pt>
                <c:pt idx="9800">
                  <c:v>39752</c:v>
                </c:pt>
                <c:pt idx="9801">
                  <c:v>39753</c:v>
                </c:pt>
                <c:pt idx="9802">
                  <c:v>39754</c:v>
                </c:pt>
                <c:pt idx="9803">
                  <c:v>39755</c:v>
                </c:pt>
                <c:pt idx="9804">
                  <c:v>39756</c:v>
                </c:pt>
                <c:pt idx="9805">
                  <c:v>39757</c:v>
                </c:pt>
                <c:pt idx="9806">
                  <c:v>39758</c:v>
                </c:pt>
                <c:pt idx="9807">
                  <c:v>39759</c:v>
                </c:pt>
                <c:pt idx="9808">
                  <c:v>39760</c:v>
                </c:pt>
                <c:pt idx="9809">
                  <c:v>39761</c:v>
                </c:pt>
                <c:pt idx="9810">
                  <c:v>39762</c:v>
                </c:pt>
                <c:pt idx="9811">
                  <c:v>39763</c:v>
                </c:pt>
                <c:pt idx="9812">
                  <c:v>39764</c:v>
                </c:pt>
                <c:pt idx="9813">
                  <c:v>39765</c:v>
                </c:pt>
                <c:pt idx="9814">
                  <c:v>39766</c:v>
                </c:pt>
                <c:pt idx="9815">
                  <c:v>39767</c:v>
                </c:pt>
                <c:pt idx="9816">
                  <c:v>39768</c:v>
                </c:pt>
                <c:pt idx="9817">
                  <c:v>39769</c:v>
                </c:pt>
                <c:pt idx="9818">
                  <c:v>39770</c:v>
                </c:pt>
                <c:pt idx="9819">
                  <c:v>39771</c:v>
                </c:pt>
                <c:pt idx="9820">
                  <c:v>39772</c:v>
                </c:pt>
                <c:pt idx="9821">
                  <c:v>39773</c:v>
                </c:pt>
                <c:pt idx="9822">
                  <c:v>39774</c:v>
                </c:pt>
                <c:pt idx="9823">
                  <c:v>39775</c:v>
                </c:pt>
                <c:pt idx="9824">
                  <c:v>39776</c:v>
                </c:pt>
                <c:pt idx="9825">
                  <c:v>39777</c:v>
                </c:pt>
                <c:pt idx="9826">
                  <c:v>39778</c:v>
                </c:pt>
                <c:pt idx="9827">
                  <c:v>39779</c:v>
                </c:pt>
                <c:pt idx="9828">
                  <c:v>39780</c:v>
                </c:pt>
                <c:pt idx="9829">
                  <c:v>39781</c:v>
                </c:pt>
                <c:pt idx="9830">
                  <c:v>39782</c:v>
                </c:pt>
                <c:pt idx="9831">
                  <c:v>39783</c:v>
                </c:pt>
                <c:pt idx="9832">
                  <c:v>39784</c:v>
                </c:pt>
                <c:pt idx="9833">
                  <c:v>39785</c:v>
                </c:pt>
                <c:pt idx="9834">
                  <c:v>39786</c:v>
                </c:pt>
                <c:pt idx="9835">
                  <c:v>39787</c:v>
                </c:pt>
                <c:pt idx="9836">
                  <c:v>39788</c:v>
                </c:pt>
                <c:pt idx="9837">
                  <c:v>39789</c:v>
                </c:pt>
                <c:pt idx="9838">
                  <c:v>39790</c:v>
                </c:pt>
                <c:pt idx="9839">
                  <c:v>39791</c:v>
                </c:pt>
                <c:pt idx="9840">
                  <c:v>39792</c:v>
                </c:pt>
                <c:pt idx="9841">
                  <c:v>39793</c:v>
                </c:pt>
                <c:pt idx="9842">
                  <c:v>39794</c:v>
                </c:pt>
                <c:pt idx="9843">
                  <c:v>39795</c:v>
                </c:pt>
                <c:pt idx="9844">
                  <c:v>39796</c:v>
                </c:pt>
                <c:pt idx="9845">
                  <c:v>39797</c:v>
                </c:pt>
                <c:pt idx="9846">
                  <c:v>39798</c:v>
                </c:pt>
                <c:pt idx="9847">
                  <c:v>39799</c:v>
                </c:pt>
                <c:pt idx="9848">
                  <c:v>39800</c:v>
                </c:pt>
                <c:pt idx="9849">
                  <c:v>39801</c:v>
                </c:pt>
                <c:pt idx="9850">
                  <c:v>39802</c:v>
                </c:pt>
                <c:pt idx="9851">
                  <c:v>39803</c:v>
                </c:pt>
                <c:pt idx="9852">
                  <c:v>39804</c:v>
                </c:pt>
                <c:pt idx="9853">
                  <c:v>39805</c:v>
                </c:pt>
                <c:pt idx="9854">
                  <c:v>39806</c:v>
                </c:pt>
                <c:pt idx="9855">
                  <c:v>39807</c:v>
                </c:pt>
                <c:pt idx="9856">
                  <c:v>39808</c:v>
                </c:pt>
                <c:pt idx="9857">
                  <c:v>39809</c:v>
                </c:pt>
                <c:pt idx="9858">
                  <c:v>39810</c:v>
                </c:pt>
                <c:pt idx="9859">
                  <c:v>39811</c:v>
                </c:pt>
                <c:pt idx="9860">
                  <c:v>39812</c:v>
                </c:pt>
                <c:pt idx="9861">
                  <c:v>39813</c:v>
                </c:pt>
                <c:pt idx="9862">
                  <c:v>39814</c:v>
                </c:pt>
                <c:pt idx="9863">
                  <c:v>39815</c:v>
                </c:pt>
                <c:pt idx="9864">
                  <c:v>39816</c:v>
                </c:pt>
                <c:pt idx="9865">
                  <c:v>39817</c:v>
                </c:pt>
                <c:pt idx="9866">
                  <c:v>39818</c:v>
                </c:pt>
                <c:pt idx="9867">
                  <c:v>39819</c:v>
                </c:pt>
                <c:pt idx="9868">
                  <c:v>39820</c:v>
                </c:pt>
                <c:pt idx="9869">
                  <c:v>39821</c:v>
                </c:pt>
                <c:pt idx="9870">
                  <c:v>39822</c:v>
                </c:pt>
                <c:pt idx="9871">
                  <c:v>39823</c:v>
                </c:pt>
                <c:pt idx="9872">
                  <c:v>39824</c:v>
                </c:pt>
                <c:pt idx="9873">
                  <c:v>39825</c:v>
                </c:pt>
                <c:pt idx="9874">
                  <c:v>39826</c:v>
                </c:pt>
                <c:pt idx="9875">
                  <c:v>39827</c:v>
                </c:pt>
                <c:pt idx="9876">
                  <c:v>39828</c:v>
                </c:pt>
                <c:pt idx="9877">
                  <c:v>39829</c:v>
                </c:pt>
                <c:pt idx="9878">
                  <c:v>39830</c:v>
                </c:pt>
                <c:pt idx="9879">
                  <c:v>39831</c:v>
                </c:pt>
                <c:pt idx="9880">
                  <c:v>39832</c:v>
                </c:pt>
                <c:pt idx="9881">
                  <c:v>39833</c:v>
                </c:pt>
                <c:pt idx="9882">
                  <c:v>39834</c:v>
                </c:pt>
                <c:pt idx="9883">
                  <c:v>39835</c:v>
                </c:pt>
                <c:pt idx="9884">
                  <c:v>39836</c:v>
                </c:pt>
                <c:pt idx="9885">
                  <c:v>39837</c:v>
                </c:pt>
                <c:pt idx="9886">
                  <c:v>39838</c:v>
                </c:pt>
                <c:pt idx="9887">
                  <c:v>39839</c:v>
                </c:pt>
                <c:pt idx="9888">
                  <c:v>39840</c:v>
                </c:pt>
                <c:pt idx="9889">
                  <c:v>39841</c:v>
                </c:pt>
                <c:pt idx="9890">
                  <c:v>39842</c:v>
                </c:pt>
                <c:pt idx="9891">
                  <c:v>39843</c:v>
                </c:pt>
                <c:pt idx="9892">
                  <c:v>39844</c:v>
                </c:pt>
                <c:pt idx="9893">
                  <c:v>39845</c:v>
                </c:pt>
                <c:pt idx="9894">
                  <c:v>39846</c:v>
                </c:pt>
                <c:pt idx="9895">
                  <c:v>39847</c:v>
                </c:pt>
                <c:pt idx="9896">
                  <c:v>39848</c:v>
                </c:pt>
                <c:pt idx="9897">
                  <c:v>39849</c:v>
                </c:pt>
                <c:pt idx="9898">
                  <c:v>39850</c:v>
                </c:pt>
                <c:pt idx="9899">
                  <c:v>39851</c:v>
                </c:pt>
                <c:pt idx="9900">
                  <c:v>39852</c:v>
                </c:pt>
                <c:pt idx="9901">
                  <c:v>39853</c:v>
                </c:pt>
                <c:pt idx="9902">
                  <c:v>39854</c:v>
                </c:pt>
                <c:pt idx="9903">
                  <c:v>39855</c:v>
                </c:pt>
                <c:pt idx="9904">
                  <c:v>39856</c:v>
                </c:pt>
                <c:pt idx="9905">
                  <c:v>39857</c:v>
                </c:pt>
                <c:pt idx="9906">
                  <c:v>39858</c:v>
                </c:pt>
                <c:pt idx="9907">
                  <c:v>39859</c:v>
                </c:pt>
                <c:pt idx="9908">
                  <c:v>39860</c:v>
                </c:pt>
                <c:pt idx="9909">
                  <c:v>39861</c:v>
                </c:pt>
                <c:pt idx="9910">
                  <c:v>39862</c:v>
                </c:pt>
                <c:pt idx="9911">
                  <c:v>39863</c:v>
                </c:pt>
                <c:pt idx="9912">
                  <c:v>39864</c:v>
                </c:pt>
                <c:pt idx="9913">
                  <c:v>39865</c:v>
                </c:pt>
                <c:pt idx="9914">
                  <c:v>39866</c:v>
                </c:pt>
                <c:pt idx="9915">
                  <c:v>39867</c:v>
                </c:pt>
                <c:pt idx="9916">
                  <c:v>39868</c:v>
                </c:pt>
                <c:pt idx="9917">
                  <c:v>39869</c:v>
                </c:pt>
                <c:pt idx="9918">
                  <c:v>39870</c:v>
                </c:pt>
                <c:pt idx="9919">
                  <c:v>39871</c:v>
                </c:pt>
                <c:pt idx="9920">
                  <c:v>39872</c:v>
                </c:pt>
                <c:pt idx="9921">
                  <c:v>39873</c:v>
                </c:pt>
                <c:pt idx="9922">
                  <c:v>39874</c:v>
                </c:pt>
                <c:pt idx="9923">
                  <c:v>39875</c:v>
                </c:pt>
                <c:pt idx="9924">
                  <c:v>39876</c:v>
                </c:pt>
                <c:pt idx="9925">
                  <c:v>39877</c:v>
                </c:pt>
                <c:pt idx="9926">
                  <c:v>39878</c:v>
                </c:pt>
                <c:pt idx="9927">
                  <c:v>39879</c:v>
                </c:pt>
                <c:pt idx="9928">
                  <c:v>39880</c:v>
                </c:pt>
                <c:pt idx="9929">
                  <c:v>39881</c:v>
                </c:pt>
                <c:pt idx="9930">
                  <c:v>39882</c:v>
                </c:pt>
                <c:pt idx="9931">
                  <c:v>39883</c:v>
                </c:pt>
                <c:pt idx="9932">
                  <c:v>39884</c:v>
                </c:pt>
                <c:pt idx="9933">
                  <c:v>39885</c:v>
                </c:pt>
                <c:pt idx="9934">
                  <c:v>39886</c:v>
                </c:pt>
                <c:pt idx="9935">
                  <c:v>39887</c:v>
                </c:pt>
                <c:pt idx="9936">
                  <c:v>39888</c:v>
                </c:pt>
                <c:pt idx="9937">
                  <c:v>39889</c:v>
                </c:pt>
                <c:pt idx="9938">
                  <c:v>39890</c:v>
                </c:pt>
                <c:pt idx="9939">
                  <c:v>39891</c:v>
                </c:pt>
                <c:pt idx="9940">
                  <c:v>39892</c:v>
                </c:pt>
                <c:pt idx="9941">
                  <c:v>39893</c:v>
                </c:pt>
                <c:pt idx="9942">
                  <c:v>39894</c:v>
                </c:pt>
                <c:pt idx="9943">
                  <c:v>39895</c:v>
                </c:pt>
                <c:pt idx="9944">
                  <c:v>39896</c:v>
                </c:pt>
                <c:pt idx="9945">
                  <c:v>39897</c:v>
                </c:pt>
                <c:pt idx="9946">
                  <c:v>39898</c:v>
                </c:pt>
                <c:pt idx="9947">
                  <c:v>39899</c:v>
                </c:pt>
                <c:pt idx="9948">
                  <c:v>39900</c:v>
                </c:pt>
                <c:pt idx="9949">
                  <c:v>39901</c:v>
                </c:pt>
                <c:pt idx="9950">
                  <c:v>39902</c:v>
                </c:pt>
                <c:pt idx="9951">
                  <c:v>39903</c:v>
                </c:pt>
                <c:pt idx="9952">
                  <c:v>39904</c:v>
                </c:pt>
                <c:pt idx="9953">
                  <c:v>39905</c:v>
                </c:pt>
                <c:pt idx="9954">
                  <c:v>39906</c:v>
                </c:pt>
                <c:pt idx="9955">
                  <c:v>39907</c:v>
                </c:pt>
                <c:pt idx="9956">
                  <c:v>39908</c:v>
                </c:pt>
                <c:pt idx="9957">
                  <c:v>39909</c:v>
                </c:pt>
                <c:pt idx="9958">
                  <c:v>39910</c:v>
                </c:pt>
                <c:pt idx="9959">
                  <c:v>39911</c:v>
                </c:pt>
                <c:pt idx="9960">
                  <c:v>39912</c:v>
                </c:pt>
                <c:pt idx="9961">
                  <c:v>39913</c:v>
                </c:pt>
                <c:pt idx="9962">
                  <c:v>39914</c:v>
                </c:pt>
                <c:pt idx="9963">
                  <c:v>39915</c:v>
                </c:pt>
                <c:pt idx="9964">
                  <c:v>39916</c:v>
                </c:pt>
                <c:pt idx="9965">
                  <c:v>39917</c:v>
                </c:pt>
                <c:pt idx="9966">
                  <c:v>39918</c:v>
                </c:pt>
                <c:pt idx="9967">
                  <c:v>39919</c:v>
                </c:pt>
                <c:pt idx="9968">
                  <c:v>39920</c:v>
                </c:pt>
                <c:pt idx="9969">
                  <c:v>39921</c:v>
                </c:pt>
                <c:pt idx="9970">
                  <c:v>39922</c:v>
                </c:pt>
                <c:pt idx="9971">
                  <c:v>39923</c:v>
                </c:pt>
                <c:pt idx="9972">
                  <c:v>39924</c:v>
                </c:pt>
                <c:pt idx="9973">
                  <c:v>39925</c:v>
                </c:pt>
                <c:pt idx="9974">
                  <c:v>39926</c:v>
                </c:pt>
                <c:pt idx="9975">
                  <c:v>39927</c:v>
                </c:pt>
                <c:pt idx="9976">
                  <c:v>39928</c:v>
                </c:pt>
                <c:pt idx="9977">
                  <c:v>39929</c:v>
                </c:pt>
                <c:pt idx="9978">
                  <c:v>39930</c:v>
                </c:pt>
                <c:pt idx="9979">
                  <c:v>39931</c:v>
                </c:pt>
                <c:pt idx="9980">
                  <c:v>39932</c:v>
                </c:pt>
                <c:pt idx="9981">
                  <c:v>39933</c:v>
                </c:pt>
                <c:pt idx="9982">
                  <c:v>39934</c:v>
                </c:pt>
                <c:pt idx="9983">
                  <c:v>39935</c:v>
                </c:pt>
                <c:pt idx="9984">
                  <c:v>39936</c:v>
                </c:pt>
                <c:pt idx="9985">
                  <c:v>39937</c:v>
                </c:pt>
                <c:pt idx="9986">
                  <c:v>39938</c:v>
                </c:pt>
                <c:pt idx="9987">
                  <c:v>39939</c:v>
                </c:pt>
                <c:pt idx="9988">
                  <c:v>39940</c:v>
                </c:pt>
                <c:pt idx="9989">
                  <c:v>39941</c:v>
                </c:pt>
                <c:pt idx="9990">
                  <c:v>39942</c:v>
                </c:pt>
                <c:pt idx="9991">
                  <c:v>39943</c:v>
                </c:pt>
                <c:pt idx="9992">
                  <c:v>39944</c:v>
                </c:pt>
                <c:pt idx="9993">
                  <c:v>39945</c:v>
                </c:pt>
                <c:pt idx="9994">
                  <c:v>39946</c:v>
                </c:pt>
                <c:pt idx="9995">
                  <c:v>39947</c:v>
                </c:pt>
                <c:pt idx="9996">
                  <c:v>39948</c:v>
                </c:pt>
                <c:pt idx="9997">
                  <c:v>39949</c:v>
                </c:pt>
                <c:pt idx="9998">
                  <c:v>39950</c:v>
                </c:pt>
                <c:pt idx="9999">
                  <c:v>39951</c:v>
                </c:pt>
                <c:pt idx="10000">
                  <c:v>39952</c:v>
                </c:pt>
                <c:pt idx="10001">
                  <c:v>39953</c:v>
                </c:pt>
                <c:pt idx="10002">
                  <c:v>39954</c:v>
                </c:pt>
                <c:pt idx="10003">
                  <c:v>39955</c:v>
                </c:pt>
                <c:pt idx="10004">
                  <c:v>39956</c:v>
                </c:pt>
                <c:pt idx="10005">
                  <c:v>39957</c:v>
                </c:pt>
                <c:pt idx="10006">
                  <c:v>39958</c:v>
                </c:pt>
                <c:pt idx="10007">
                  <c:v>39959</c:v>
                </c:pt>
                <c:pt idx="10008">
                  <c:v>39960</c:v>
                </c:pt>
                <c:pt idx="10009">
                  <c:v>39961</c:v>
                </c:pt>
                <c:pt idx="10010">
                  <c:v>39962</c:v>
                </c:pt>
                <c:pt idx="10011">
                  <c:v>39963</c:v>
                </c:pt>
                <c:pt idx="10012">
                  <c:v>39964</c:v>
                </c:pt>
                <c:pt idx="10013">
                  <c:v>39965</c:v>
                </c:pt>
                <c:pt idx="10014">
                  <c:v>39966</c:v>
                </c:pt>
                <c:pt idx="10015">
                  <c:v>39967</c:v>
                </c:pt>
                <c:pt idx="10016">
                  <c:v>39968</c:v>
                </c:pt>
                <c:pt idx="10017">
                  <c:v>39969</c:v>
                </c:pt>
                <c:pt idx="10018">
                  <c:v>39970</c:v>
                </c:pt>
                <c:pt idx="10019">
                  <c:v>39971</c:v>
                </c:pt>
                <c:pt idx="10020">
                  <c:v>39972</c:v>
                </c:pt>
                <c:pt idx="10021">
                  <c:v>39973</c:v>
                </c:pt>
                <c:pt idx="10022">
                  <c:v>39974</c:v>
                </c:pt>
                <c:pt idx="10023">
                  <c:v>39975</c:v>
                </c:pt>
                <c:pt idx="10024">
                  <c:v>39976</c:v>
                </c:pt>
                <c:pt idx="10025">
                  <c:v>39977</c:v>
                </c:pt>
                <c:pt idx="10026">
                  <c:v>39978</c:v>
                </c:pt>
                <c:pt idx="10027">
                  <c:v>39979</c:v>
                </c:pt>
                <c:pt idx="10028">
                  <c:v>39980</c:v>
                </c:pt>
                <c:pt idx="10029">
                  <c:v>39981</c:v>
                </c:pt>
                <c:pt idx="10030">
                  <c:v>39982</c:v>
                </c:pt>
                <c:pt idx="10031">
                  <c:v>39983</c:v>
                </c:pt>
                <c:pt idx="10032">
                  <c:v>39984</c:v>
                </c:pt>
                <c:pt idx="10033">
                  <c:v>39985</c:v>
                </c:pt>
                <c:pt idx="10034">
                  <c:v>39986</c:v>
                </c:pt>
                <c:pt idx="10035">
                  <c:v>39987</c:v>
                </c:pt>
                <c:pt idx="10036">
                  <c:v>39988</c:v>
                </c:pt>
                <c:pt idx="10037">
                  <c:v>39989</c:v>
                </c:pt>
                <c:pt idx="10038">
                  <c:v>39990</c:v>
                </c:pt>
                <c:pt idx="10039">
                  <c:v>39991</c:v>
                </c:pt>
                <c:pt idx="10040">
                  <c:v>39992</c:v>
                </c:pt>
                <c:pt idx="10041">
                  <c:v>39993</c:v>
                </c:pt>
                <c:pt idx="10042">
                  <c:v>39994</c:v>
                </c:pt>
                <c:pt idx="10043">
                  <c:v>39995</c:v>
                </c:pt>
                <c:pt idx="10044">
                  <c:v>39996</c:v>
                </c:pt>
                <c:pt idx="10045">
                  <c:v>39997</c:v>
                </c:pt>
                <c:pt idx="10046">
                  <c:v>39998</c:v>
                </c:pt>
                <c:pt idx="10047">
                  <c:v>39999</c:v>
                </c:pt>
                <c:pt idx="10048">
                  <c:v>40000</c:v>
                </c:pt>
                <c:pt idx="10049">
                  <c:v>40001</c:v>
                </c:pt>
                <c:pt idx="10050">
                  <c:v>40002</c:v>
                </c:pt>
                <c:pt idx="10051">
                  <c:v>40003</c:v>
                </c:pt>
                <c:pt idx="10052">
                  <c:v>40004</c:v>
                </c:pt>
                <c:pt idx="10053">
                  <c:v>40005</c:v>
                </c:pt>
                <c:pt idx="10054">
                  <c:v>40006</c:v>
                </c:pt>
                <c:pt idx="10055">
                  <c:v>40007</c:v>
                </c:pt>
                <c:pt idx="10056">
                  <c:v>40008</c:v>
                </c:pt>
                <c:pt idx="10057">
                  <c:v>40009</c:v>
                </c:pt>
                <c:pt idx="10058">
                  <c:v>40010</c:v>
                </c:pt>
                <c:pt idx="10059">
                  <c:v>40011</c:v>
                </c:pt>
                <c:pt idx="10060">
                  <c:v>40012</c:v>
                </c:pt>
                <c:pt idx="10061">
                  <c:v>40013</c:v>
                </c:pt>
                <c:pt idx="10062">
                  <c:v>40014</c:v>
                </c:pt>
                <c:pt idx="10063">
                  <c:v>40015</c:v>
                </c:pt>
                <c:pt idx="10064">
                  <c:v>40016</c:v>
                </c:pt>
                <c:pt idx="10065">
                  <c:v>40017</c:v>
                </c:pt>
                <c:pt idx="10066">
                  <c:v>40018</c:v>
                </c:pt>
                <c:pt idx="10067">
                  <c:v>40019</c:v>
                </c:pt>
                <c:pt idx="10068">
                  <c:v>40020</c:v>
                </c:pt>
                <c:pt idx="10069">
                  <c:v>40021</c:v>
                </c:pt>
                <c:pt idx="10070">
                  <c:v>40022</c:v>
                </c:pt>
                <c:pt idx="10071">
                  <c:v>40023</c:v>
                </c:pt>
                <c:pt idx="10072">
                  <c:v>40024</c:v>
                </c:pt>
                <c:pt idx="10073">
                  <c:v>40025</c:v>
                </c:pt>
                <c:pt idx="10074">
                  <c:v>40026</c:v>
                </c:pt>
                <c:pt idx="10075">
                  <c:v>40027</c:v>
                </c:pt>
                <c:pt idx="10076">
                  <c:v>40028</c:v>
                </c:pt>
                <c:pt idx="10077">
                  <c:v>40029</c:v>
                </c:pt>
                <c:pt idx="10078">
                  <c:v>40030</c:v>
                </c:pt>
                <c:pt idx="10079">
                  <c:v>40031</c:v>
                </c:pt>
                <c:pt idx="10080">
                  <c:v>40032</c:v>
                </c:pt>
                <c:pt idx="10081">
                  <c:v>40033</c:v>
                </c:pt>
                <c:pt idx="10082">
                  <c:v>40034</c:v>
                </c:pt>
                <c:pt idx="10083">
                  <c:v>40035</c:v>
                </c:pt>
                <c:pt idx="10084">
                  <c:v>40036</c:v>
                </c:pt>
                <c:pt idx="10085">
                  <c:v>40037</c:v>
                </c:pt>
                <c:pt idx="10086">
                  <c:v>40038</c:v>
                </c:pt>
                <c:pt idx="10087">
                  <c:v>40039</c:v>
                </c:pt>
                <c:pt idx="10088">
                  <c:v>40040</c:v>
                </c:pt>
                <c:pt idx="10089">
                  <c:v>40041</c:v>
                </c:pt>
                <c:pt idx="10090">
                  <c:v>40042</c:v>
                </c:pt>
                <c:pt idx="10091">
                  <c:v>40043</c:v>
                </c:pt>
                <c:pt idx="10092">
                  <c:v>40044</c:v>
                </c:pt>
                <c:pt idx="10093">
                  <c:v>40045</c:v>
                </c:pt>
                <c:pt idx="10094">
                  <c:v>40046</c:v>
                </c:pt>
                <c:pt idx="10095">
                  <c:v>40047</c:v>
                </c:pt>
                <c:pt idx="10096">
                  <c:v>40048</c:v>
                </c:pt>
                <c:pt idx="10097">
                  <c:v>40049</c:v>
                </c:pt>
                <c:pt idx="10098">
                  <c:v>40050</c:v>
                </c:pt>
                <c:pt idx="10099">
                  <c:v>40051</c:v>
                </c:pt>
                <c:pt idx="10100">
                  <c:v>40052</c:v>
                </c:pt>
                <c:pt idx="10101">
                  <c:v>40053</c:v>
                </c:pt>
                <c:pt idx="10102">
                  <c:v>40054</c:v>
                </c:pt>
                <c:pt idx="10103">
                  <c:v>40055</c:v>
                </c:pt>
                <c:pt idx="10104">
                  <c:v>40056</c:v>
                </c:pt>
                <c:pt idx="10105">
                  <c:v>40057</c:v>
                </c:pt>
                <c:pt idx="10106">
                  <c:v>40058</c:v>
                </c:pt>
                <c:pt idx="10107">
                  <c:v>40059</c:v>
                </c:pt>
                <c:pt idx="10108">
                  <c:v>40060</c:v>
                </c:pt>
                <c:pt idx="10109">
                  <c:v>40061</c:v>
                </c:pt>
                <c:pt idx="10110">
                  <c:v>40062</c:v>
                </c:pt>
                <c:pt idx="10111">
                  <c:v>40063</c:v>
                </c:pt>
                <c:pt idx="10112">
                  <c:v>40064</c:v>
                </c:pt>
                <c:pt idx="10113">
                  <c:v>40065</c:v>
                </c:pt>
                <c:pt idx="10114">
                  <c:v>40066</c:v>
                </c:pt>
                <c:pt idx="10115">
                  <c:v>40067</c:v>
                </c:pt>
                <c:pt idx="10116">
                  <c:v>40068</c:v>
                </c:pt>
                <c:pt idx="10117">
                  <c:v>40069</c:v>
                </c:pt>
                <c:pt idx="10118">
                  <c:v>40070</c:v>
                </c:pt>
                <c:pt idx="10119">
                  <c:v>40071</c:v>
                </c:pt>
                <c:pt idx="10120">
                  <c:v>40072</c:v>
                </c:pt>
                <c:pt idx="10121">
                  <c:v>40073</c:v>
                </c:pt>
                <c:pt idx="10122">
                  <c:v>40074</c:v>
                </c:pt>
                <c:pt idx="10123">
                  <c:v>40075</c:v>
                </c:pt>
                <c:pt idx="10124">
                  <c:v>40076</c:v>
                </c:pt>
                <c:pt idx="10125">
                  <c:v>40077</c:v>
                </c:pt>
                <c:pt idx="10126">
                  <c:v>40078</c:v>
                </c:pt>
                <c:pt idx="10127">
                  <c:v>40079</c:v>
                </c:pt>
                <c:pt idx="10128">
                  <c:v>40080</c:v>
                </c:pt>
                <c:pt idx="10129">
                  <c:v>40081</c:v>
                </c:pt>
                <c:pt idx="10130">
                  <c:v>40082</c:v>
                </c:pt>
                <c:pt idx="10131">
                  <c:v>40083</c:v>
                </c:pt>
                <c:pt idx="10132">
                  <c:v>40084</c:v>
                </c:pt>
                <c:pt idx="10133">
                  <c:v>40085</c:v>
                </c:pt>
                <c:pt idx="10134">
                  <c:v>40086</c:v>
                </c:pt>
                <c:pt idx="10135">
                  <c:v>40087</c:v>
                </c:pt>
                <c:pt idx="10136">
                  <c:v>40088</c:v>
                </c:pt>
                <c:pt idx="10137">
                  <c:v>40089</c:v>
                </c:pt>
                <c:pt idx="10138">
                  <c:v>40090</c:v>
                </c:pt>
                <c:pt idx="10139">
                  <c:v>40091</c:v>
                </c:pt>
                <c:pt idx="10140">
                  <c:v>40092</c:v>
                </c:pt>
                <c:pt idx="10141">
                  <c:v>40093</c:v>
                </c:pt>
                <c:pt idx="10142">
                  <c:v>40094</c:v>
                </c:pt>
                <c:pt idx="10143">
                  <c:v>40095</c:v>
                </c:pt>
                <c:pt idx="10144">
                  <c:v>40096</c:v>
                </c:pt>
                <c:pt idx="10145">
                  <c:v>40097</c:v>
                </c:pt>
                <c:pt idx="10146">
                  <c:v>40098</c:v>
                </c:pt>
                <c:pt idx="10147">
                  <c:v>40099</c:v>
                </c:pt>
                <c:pt idx="10148">
                  <c:v>40100</c:v>
                </c:pt>
                <c:pt idx="10149">
                  <c:v>40101</c:v>
                </c:pt>
                <c:pt idx="10150">
                  <c:v>40102</c:v>
                </c:pt>
                <c:pt idx="10151">
                  <c:v>40103</c:v>
                </c:pt>
                <c:pt idx="10152">
                  <c:v>40104</c:v>
                </c:pt>
                <c:pt idx="10153">
                  <c:v>40105</c:v>
                </c:pt>
                <c:pt idx="10154">
                  <c:v>40106</c:v>
                </c:pt>
                <c:pt idx="10155">
                  <c:v>40107</c:v>
                </c:pt>
                <c:pt idx="10156">
                  <c:v>40108</c:v>
                </c:pt>
                <c:pt idx="10157">
                  <c:v>40109</c:v>
                </c:pt>
                <c:pt idx="10158">
                  <c:v>40110</c:v>
                </c:pt>
                <c:pt idx="10159">
                  <c:v>40111</c:v>
                </c:pt>
                <c:pt idx="10160">
                  <c:v>40112</c:v>
                </c:pt>
                <c:pt idx="10161">
                  <c:v>40113</c:v>
                </c:pt>
                <c:pt idx="10162">
                  <c:v>40114</c:v>
                </c:pt>
                <c:pt idx="10163">
                  <c:v>40115</c:v>
                </c:pt>
                <c:pt idx="10164">
                  <c:v>40116</c:v>
                </c:pt>
                <c:pt idx="10165">
                  <c:v>40117</c:v>
                </c:pt>
                <c:pt idx="10166">
                  <c:v>40118</c:v>
                </c:pt>
                <c:pt idx="10167">
                  <c:v>40119</c:v>
                </c:pt>
                <c:pt idx="10168">
                  <c:v>40120</c:v>
                </c:pt>
                <c:pt idx="10169">
                  <c:v>40121</c:v>
                </c:pt>
                <c:pt idx="10170">
                  <c:v>40122</c:v>
                </c:pt>
                <c:pt idx="10171">
                  <c:v>40123</c:v>
                </c:pt>
                <c:pt idx="10172">
                  <c:v>40124</c:v>
                </c:pt>
                <c:pt idx="10173">
                  <c:v>40125</c:v>
                </c:pt>
                <c:pt idx="10174">
                  <c:v>40126</c:v>
                </c:pt>
                <c:pt idx="10175">
                  <c:v>40127</c:v>
                </c:pt>
                <c:pt idx="10176">
                  <c:v>40128</c:v>
                </c:pt>
                <c:pt idx="10177">
                  <c:v>40129</c:v>
                </c:pt>
                <c:pt idx="10178">
                  <c:v>40130</c:v>
                </c:pt>
                <c:pt idx="10179">
                  <c:v>40131</c:v>
                </c:pt>
                <c:pt idx="10180">
                  <c:v>40132</c:v>
                </c:pt>
                <c:pt idx="10181">
                  <c:v>40133</c:v>
                </c:pt>
                <c:pt idx="10182">
                  <c:v>40134</c:v>
                </c:pt>
                <c:pt idx="10183">
                  <c:v>40135</c:v>
                </c:pt>
                <c:pt idx="10184">
                  <c:v>40136</c:v>
                </c:pt>
                <c:pt idx="10185">
                  <c:v>40137</c:v>
                </c:pt>
                <c:pt idx="10186">
                  <c:v>40138</c:v>
                </c:pt>
                <c:pt idx="10187">
                  <c:v>40139</c:v>
                </c:pt>
                <c:pt idx="10188">
                  <c:v>40140</c:v>
                </c:pt>
                <c:pt idx="10189">
                  <c:v>40141</c:v>
                </c:pt>
                <c:pt idx="10190">
                  <c:v>40142</c:v>
                </c:pt>
                <c:pt idx="10191">
                  <c:v>40143</c:v>
                </c:pt>
                <c:pt idx="10192">
                  <c:v>40144</c:v>
                </c:pt>
                <c:pt idx="10193">
                  <c:v>40145</c:v>
                </c:pt>
                <c:pt idx="10194">
                  <c:v>40146</c:v>
                </c:pt>
                <c:pt idx="10195">
                  <c:v>40147</c:v>
                </c:pt>
                <c:pt idx="10196">
                  <c:v>40148</c:v>
                </c:pt>
                <c:pt idx="10197">
                  <c:v>40149</c:v>
                </c:pt>
                <c:pt idx="10198">
                  <c:v>40150</c:v>
                </c:pt>
                <c:pt idx="10199">
                  <c:v>40151</c:v>
                </c:pt>
                <c:pt idx="10200">
                  <c:v>40152</c:v>
                </c:pt>
                <c:pt idx="10201">
                  <c:v>40153</c:v>
                </c:pt>
                <c:pt idx="10202">
                  <c:v>40154</c:v>
                </c:pt>
                <c:pt idx="10203">
                  <c:v>40155</c:v>
                </c:pt>
                <c:pt idx="10204">
                  <c:v>40156</c:v>
                </c:pt>
                <c:pt idx="10205">
                  <c:v>40157</c:v>
                </c:pt>
                <c:pt idx="10206">
                  <c:v>40158</c:v>
                </c:pt>
                <c:pt idx="10207">
                  <c:v>40159</c:v>
                </c:pt>
                <c:pt idx="10208">
                  <c:v>40160</c:v>
                </c:pt>
                <c:pt idx="10209">
                  <c:v>40161</c:v>
                </c:pt>
                <c:pt idx="10210">
                  <c:v>40162</c:v>
                </c:pt>
                <c:pt idx="10211">
                  <c:v>40163</c:v>
                </c:pt>
                <c:pt idx="10212">
                  <c:v>40164</c:v>
                </c:pt>
                <c:pt idx="10213">
                  <c:v>40165</c:v>
                </c:pt>
                <c:pt idx="10214">
                  <c:v>40166</c:v>
                </c:pt>
                <c:pt idx="10215">
                  <c:v>40167</c:v>
                </c:pt>
                <c:pt idx="10216">
                  <c:v>40168</c:v>
                </c:pt>
                <c:pt idx="10217">
                  <c:v>40169</c:v>
                </c:pt>
                <c:pt idx="10218">
                  <c:v>40170</c:v>
                </c:pt>
                <c:pt idx="10219">
                  <c:v>40171</c:v>
                </c:pt>
                <c:pt idx="10220">
                  <c:v>40172</c:v>
                </c:pt>
                <c:pt idx="10221">
                  <c:v>40173</c:v>
                </c:pt>
                <c:pt idx="10222">
                  <c:v>40174</c:v>
                </c:pt>
                <c:pt idx="10223">
                  <c:v>40175</c:v>
                </c:pt>
                <c:pt idx="10224">
                  <c:v>40176</c:v>
                </c:pt>
                <c:pt idx="10225">
                  <c:v>40177</c:v>
                </c:pt>
                <c:pt idx="10226">
                  <c:v>40178</c:v>
                </c:pt>
                <c:pt idx="10227">
                  <c:v>40179</c:v>
                </c:pt>
                <c:pt idx="10228">
                  <c:v>40180</c:v>
                </c:pt>
                <c:pt idx="10229">
                  <c:v>40181</c:v>
                </c:pt>
                <c:pt idx="10230">
                  <c:v>40182</c:v>
                </c:pt>
                <c:pt idx="10231">
                  <c:v>40183</c:v>
                </c:pt>
                <c:pt idx="10232">
                  <c:v>40184</c:v>
                </c:pt>
                <c:pt idx="10233">
                  <c:v>40185</c:v>
                </c:pt>
                <c:pt idx="10234">
                  <c:v>40186</c:v>
                </c:pt>
                <c:pt idx="10235">
                  <c:v>40187</c:v>
                </c:pt>
                <c:pt idx="10236">
                  <c:v>40188</c:v>
                </c:pt>
                <c:pt idx="10237">
                  <c:v>40189</c:v>
                </c:pt>
                <c:pt idx="10238">
                  <c:v>40190</c:v>
                </c:pt>
                <c:pt idx="10239">
                  <c:v>40191</c:v>
                </c:pt>
                <c:pt idx="10240">
                  <c:v>40192</c:v>
                </c:pt>
                <c:pt idx="10241">
                  <c:v>40193</c:v>
                </c:pt>
                <c:pt idx="10242">
                  <c:v>40194</c:v>
                </c:pt>
                <c:pt idx="10243">
                  <c:v>40195</c:v>
                </c:pt>
                <c:pt idx="10244">
                  <c:v>40196</c:v>
                </c:pt>
                <c:pt idx="10245">
                  <c:v>40197</c:v>
                </c:pt>
                <c:pt idx="10246">
                  <c:v>40198</c:v>
                </c:pt>
                <c:pt idx="10247">
                  <c:v>40199</c:v>
                </c:pt>
                <c:pt idx="10248">
                  <c:v>40200</c:v>
                </c:pt>
                <c:pt idx="10249">
                  <c:v>40201</c:v>
                </c:pt>
                <c:pt idx="10250">
                  <c:v>40202</c:v>
                </c:pt>
                <c:pt idx="10251">
                  <c:v>40203</c:v>
                </c:pt>
                <c:pt idx="10252">
                  <c:v>40204</c:v>
                </c:pt>
                <c:pt idx="10253">
                  <c:v>40205</c:v>
                </c:pt>
                <c:pt idx="10254">
                  <c:v>40206</c:v>
                </c:pt>
                <c:pt idx="10255">
                  <c:v>40207</c:v>
                </c:pt>
                <c:pt idx="10256">
                  <c:v>40208</c:v>
                </c:pt>
                <c:pt idx="10257">
                  <c:v>40209</c:v>
                </c:pt>
                <c:pt idx="10258">
                  <c:v>40210</c:v>
                </c:pt>
                <c:pt idx="10259">
                  <c:v>40211</c:v>
                </c:pt>
                <c:pt idx="10260">
                  <c:v>40212</c:v>
                </c:pt>
                <c:pt idx="10261">
                  <c:v>40213</c:v>
                </c:pt>
                <c:pt idx="10262">
                  <c:v>40214</c:v>
                </c:pt>
                <c:pt idx="10263">
                  <c:v>40215</c:v>
                </c:pt>
                <c:pt idx="10264">
                  <c:v>40216</c:v>
                </c:pt>
                <c:pt idx="10265">
                  <c:v>40217</c:v>
                </c:pt>
                <c:pt idx="10266">
                  <c:v>40218</c:v>
                </c:pt>
                <c:pt idx="10267">
                  <c:v>40219</c:v>
                </c:pt>
                <c:pt idx="10268">
                  <c:v>40220</c:v>
                </c:pt>
                <c:pt idx="10269">
                  <c:v>40221</c:v>
                </c:pt>
                <c:pt idx="10270">
                  <c:v>40222</c:v>
                </c:pt>
                <c:pt idx="10271">
                  <c:v>40223</c:v>
                </c:pt>
                <c:pt idx="10272">
                  <c:v>40224</c:v>
                </c:pt>
                <c:pt idx="10273">
                  <c:v>40225</c:v>
                </c:pt>
                <c:pt idx="10274">
                  <c:v>40226</c:v>
                </c:pt>
                <c:pt idx="10275">
                  <c:v>40227</c:v>
                </c:pt>
                <c:pt idx="10276">
                  <c:v>40228</c:v>
                </c:pt>
                <c:pt idx="10277">
                  <c:v>40229</c:v>
                </c:pt>
                <c:pt idx="10278">
                  <c:v>40230</c:v>
                </c:pt>
                <c:pt idx="10279">
                  <c:v>40231</c:v>
                </c:pt>
                <c:pt idx="10280">
                  <c:v>40232</c:v>
                </c:pt>
                <c:pt idx="10281">
                  <c:v>40233</c:v>
                </c:pt>
                <c:pt idx="10282">
                  <c:v>40234</c:v>
                </c:pt>
                <c:pt idx="10283">
                  <c:v>40235</c:v>
                </c:pt>
                <c:pt idx="10284">
                  <c:v>40236</c:v>
                </c:pt>
                <c:pt idx="10285">
                  <c:v>40237</c:v>
                </c:pt>
                <c:pt idx="10286">
                  <c:v>40238</c:v>
                </c:pt>
                <c:pt idx="10287">
                  <c:v>40239</c:v>
                </c:pt>
                <c:pt idx="10288">
                  <c:v>40240</c:v>
                </c:pt>
                <c:pt idx="10289">
                  <c:v>40241</c:v>
                </c:pt>
                <c:pt idx="10290">
                  <c:v>40242</c:v>
                </c:pt>
                <c:pt idx="10291">
                  <c:v>40243</c:v>
                </c:pt>
                <c:pt idx="10292">
                  <c:v>40244</c:v>
                </c:pt>
                <c:pt idx="10293">
                  <c:v>40245</c:v>
                </c:pt>
                <c:pt idx="10294">
                  <c:v>40246</c:v>
                </c:pt>
                <c:pt idx="10295">
                  <c:v>40247</c:v>
                </c:pt>
                <c:pt idx="10296">
                  <c:v>40248</c:v>
                </c:pt>
                <c:pt idx="10297">
                  <c:v>40249</c:v>
                </c:pt>
                <c:pt idx="10298">
                  <c:v>40250</c:v>
                </c:pt>
                <c:pt idx="10299">
                  <c:v>40251</c:v>
                </c:pt>
                <c:pt idx="10300">
                  <c:v>40252</c:v>
                </c:pt>
                <c:pt idx="10301">
                  <c:v>40253</c:v>
                </c:pt>
                <c:pt idx="10302">
                  <c:v>40254</c:v>
                </c:pt>
                <c:pt idx="10303">
                  <c:v>40255</c:v>
                </c:pt>
                <c:pt idx="10304">
                  <c:v>40256</c:v>
                </c:pt>
                <c:pt idx="10305">
                  <c:v>40257</c:v>
                </c:pt>
                <c:pt idx="10306">
                  <c:v>40258</c:v>
                </c:pt>
                <c:pt idx="10307">
                  <c:v>40259</c:v>
                </c:pt>
                <c:pt idx="10308">
                  <c:v>40260</c:v>
                </c:pt>
                <c:pt idx="10309">
                  <c:v>40261</c:v>
                </c:pt>
                <c:pt idx="10310">
                  <c:v>40262</c:v>
                </c:pt>
                <c:pt idx="10311">
                  <c:v>40263</c:v>
                </c:pt>
                <c:pt idx="10312">
                  <c:v>40264</c:v>
                </c:pt>
                <c:pt idx="10313">
                  <c:v>40265</c:v>
                </c:pt>
                <c:pt idx="10314">
                  <c:v>40266</c:v>
                </c:pt>
                <c:pt idx="10315">
                  <c:v>40267</c:v>
                </c:pt>
                <c:pt idx="10316">
                  <c:v>40268</c:v>
                </c:pt>
                <c:pt idx="10317">
                  <c:v>40269</c:v>
                </c:pt>
                <c:pt idx="10318">
                  <c:v>40270</c:v>
                </c:pt>
                <c:pt idx="10319">
                  <c:v>40271</c:v>
                </c:pt>
                <c:pt idx="10320">
                  <c:v>40272</c:v>
                </c:pt>
                <c:pt idx="10321">
                  <c:v>40273</c:v>
                </c:pt>
                <c:pt idx="10322">
                  <c:v>40274</c:v>
                </c:pt>
                <c:pt idx="10323">
                  <c:v>40275</c:v>
                </c:pt>
                <c:pt idx="10324">
                  <c:v>40276</c:v>
                </c:pt>
                <c:pt idx="10325">
                  <c:v>40277</c:v>
                </c:pt>
                <c:pt idx="10326">
                  <c:v>40278</c:v>
                </c:pt>
                <c:pt idx="10327">
                  <c:v>40279</c:v>
                </c:pt>
                <c:pt idx="10328">
                  <c:v>40280</c:v>
                </c:pt>
                <c:pt idx="10329">
                  <c:v>40281</c:v>
                </c:pt>
                <c:pt idx="10330">
                  <c:v>40282</c:v>
                </c:pt>
                <c:pt idx="10331">
                  <c:v>40283</c:v>
                </c:pt>
                <c:pt idx="10332">
                  <c:v>40284</c:v>
                </c:pt>
                <c:pt idx="10333">
                  <c:v>40285</c:v>
                </c:pt>
                <c:pt idx="10334">
                  <c:v>40286</c:v>
                </c:pt>
                <c:pt idx="10335">
                  <c:v>40287</c:v>
                </c:pt>
                <c:pt idx="10336">
                  <c:v>40288</c:v>
                </c:pt>
                <c:pt idx="10337">
                  <c:v>40289</c:v>
                </c:pt>
                <c:pt idx="10338">
                  <c:v>40290</c:v>
                </c:pt>
                <c:pt idx="10339">
                  <c:v>40291</c:v>
                </c:pt>
                <c:pt idx="10340">
                  <c:v>40292</c:v>
                </c:pt>
                <c:pt idx="10341">
                  <c:v>40293</c:v>
                </c:pt>
                <c:pt idx="10342">
                  <c:v>40294</c:v>
                </c:pt>
                <c:pt idx="10343">
                  <c:v>40295</c:v>
                </c:pt>
                <c:pt idx="10344">
                  <c:v>40296</c:v>
                </c:pt>
                <c:pt idx="10345">
                  <c:v>40297</c:v>
                </c:pt>
                <c:pt idx="10346">
                  <c:v>40298</c:v>
                </c:pt>
                <c:pt idx="10347">
                  <c:v>40299</c:v>
                </c:pt>
                <c:pt idx="10348">
                  <c:v>40300</c:v>
                </c:pt>
                <c:pt idx="10349">
                  <c:v>40301</c:v>
                </c:pt>
                <c:pt idx="10350">
                  <c:v>40302</c:v>
                </c:pt>
                <c:pt idx="10351">
                  <c:v>40303</c:v>
                </c:pt>
                <c:pt idx="10352">
                  <c:v>40304</c:v>
                </c:pt>
                <c:pt idx="10353">
                  <c:v>40305</c:v>
                </c:pt>
                <c:pt idx="10354">
                  <c:v>40306</c:v>
                </c:pt>
                <c:pt idx="10355">
                  <c:v>40307</c:v>
                </c:pt>
                <c:pt idx="10356">
                  <c:v>40308</c:v>
                </c:pt>
                <c:pt idx="10357">
                  <c:v>40309</c:v>
                </c:pt>
                <c:pt idx="10358">
                  <c:v>40310</c:v>
                </c:pt>
                <c:pt idx="10359">
                  <c:v>40311</c:v>
                </c:pt>
                <c:pt idx="10360">
                  <c:v>40312</c:v>
                </c:pt>
                <c:pt idx="10361">
                  <c:v>40313</c:v>
                </c:pt>
                <c:pt idx="10362">
                  <c:v>40314</c:v>
                </c:pt>
                <c:pt idx="10363">
                  <c:v>40315</c:v>
                </c:pt>
                <c:pt idx="10364">
                  <c:v>40316</c:v>
                </c:pt>
                <c:pt idx="10365">
                  <c:v>40317</c:v>
                </c:pt>
                <c:pt idx="10366">
                  <c:v>40318</c:v>
                </c:pt>
                <c:pt idx="10367">
                  <c:v>40319</c:v>
                </c:pt>
                <c:pt idx="10368">
                  <c:v>40320</c:v>
                </c:pt>
                <c:pt idx="10369">
                  <c:v>40321</c:v>
                </c:pt>
                <c:pt idx="10370">
                  <c:v>40322</c:v>
                </c:pt>
                <c:pt idx="10371">
                  <c:v>40323</c:v>
                </c:pt>
                <c:pt idx="10372">
                  <c:v>40324</c:v>
                </c:pt>
                <c:pt idx="10373">
                  <c:v>40325</c:v>
                </c:pt>
                <c:pt idx="10374">
                  <c:v>40326</c:v>
                </c:pt>
                <c:pt idx="10375">
                  <c:v>40327</c:v>
                </c:pt>
                <c:pt idx="10376">
                  <c:v>40328</c:v>
                </c:pt>
                <c:pt idx="10377">
                  <c:v>40329</c:v>
                </c:pt>
                <c:pt idx="10378">
                  <c:v>40330</c:v>
                </c:pt>
                <c:pt idx="10379">
                  <c:v>40331</c:v>
                </c:pt>
                <c:pt idx="10380">
                  <c:v>40332</c:v>
                </c:pt>
                <c:pt idx="10381">
                  <c:v>40333</c:v>
                </c:pt>
                <c:pt idx="10382">
                  <c:v>40334</c:v>
                </c:pt>
                <c:pt idx="10383">
                  <c:v>40335</c:v>
                </c:pt>
                <c:pt idx="10384">
                  <c:v>40336</c:v>
                </c:pt>
                <c:pt idx="10385">
                  <c:v>40337</c:v>
                </c:pt>
                <c:pt idx="10386">
                  <c:v>40338</c:v>
                </c:pt>
                <c:pt idx="10387">
                  <c:v>40339</c:v>
                </c:pt>
                <c:pt idx="10388">
                  <c:v>40340</c:v>
                </c:pt>
                <c:pt idx="10389">
                  <c:v>40341</c:v>
                </c:pt>
                <c:pt idx="10390">
                  <c:v>40342</c:v>
                </c:pt>
                <c:pt idx="10391">
                  <c:v>40343</c:v>
                </c:pt>
                <c:pt idx="10392">
                  <c:v>40344</c:v>
                </c:pt>
                <c:pt idx="10393">
                  <c:v>40345</c:v>
                </c:pt>
                <c:pt idx="10394">
                  <c:v>40346</c:v>
                </c:pt>
                <c:pt idx="10395">
                  <c:v>40347</c:v>
                </c:pt>
                <c:pt idx="10396">
                  <c:v>40348</c:v>
                </c:pt>
                <c:pt idx="10397">
                  <c:v>40349</c:v>
                </c:pt>
                <c:pt idx="10398">
                  <c:v>40350</c:v>
                </c:pt>
                <c:pt idx="10399">
                  <c:v>40351</c:v>
                </c:pt>
                <c:pt idx="10400">
                  <c:v>40352</c:v>
                </c:pt>
                <c:pt idx="10401">
                  <c:v>40353</c:v>
                </c:pt>
                <c:pt idx="10402">
                  <c:v>40354</c:v>
                </c:pt>
                <c:pt idx="10403">
                  <c:v>40355</c:v>
                </c:pt>
                <c:pt idx="10404">
                  <c:v>40356</c:v>
                </c:pt>
                <c:pt idx="10405">
                  <c:v>40357</c:v>
                </c:pt>
                <c:pt idx="10406">
                  <c:v>40358</c:v>
                </c:pt>
                <c:pt idx="10407">
                  <c:v>40359</c:v>
                </c:pt>
                <c:pt idx="10408">
                  <c:v>40360</c:v>
                </c:pt>
                <c:pt idx="10409">
                  <c:v>40361</c:v>
                </c:pt>
                <c:pt idx="10410">
                  <c:v>40362</c:v>
                </c:pt>
                <c:pt idx="10411">
                  <c:v>40363</c:v>
                </c:pt>
                <c:pt idx="10412">
                  <c:v>40364</c:v>
                </c:pt>
                <c:pt idx="10413">
                  <c:v>40365</c:v>
                </c:pt>
                <c:pt idx="10414">
                  <c:v>40366</c:v>
                </c:pt>
                <c:pt idx="10415">
                  <c:v>40367</c:v>
                </c:pt>
                <c:pt idx="10416">
                  <c:v>40368</c:v>
                </c:pt>
                <c:pt idx="10417">
                  <c:v>40369</c:v>
                </c:pt>
                <c:pt idx="10418">
                  <c:v>40370</c:v>
                </c:pt>
                <c:pt idx="10419">
                  <c:v>40371</c:v>
                </c:pt>
                <c:pt idx="10420">
                  <c:v>40372</c:v>
                </c:pt>
                <c:pt idx="10421">
                  <c:v>40373</c:v>
                </c:pt>
                <c:pt idx="10422">
                  <c:v>40374</c:v>
                </c:pt>
                <c:pt idx="10423">
                  <c:v>40375</c:v>
                </c:pt>
                <c:pt idx="10424">
                  <c:v>40376</c:v>
                </c:pt>
                <c:pt idx="10425">
                  <c:v>40377</c:v>
                </c:pt>
                <c:pt idx="10426">
                  <c:v>40378</c:v>
                </c:pt>
                <c:pt idx="10427">
                  <c:v>40379</c:v>
                </c:pt>
                <c:pt idx="10428">
                  <c:v>40380</c:v>
                </c:pt>
                <c:pt idx="10429">
                  <c:v>40381</c:v>
                </c:pt>
                <c:pt idx="10430">
                  <c:v>40382</c:v>
                </c:pt>
                <c:pt idx="10431">
                  <c:v>40383</c:v>
                </c:pt>
                <c:pt idx="10432">
                  <c:v>40384</c:v>
                </c:pt>
                <c:pt idx="10433">
                  <c:v>40385</c:v>
                </c:pt>
                <c:pt idx="10434">
                  <c:v>40386</c:v>
                </c:pt>
                <c:pt idx="10435">
                  <c:v>40387</c:v>
                </c:pt>
                <c:pt idx="10436">
                  <c:v>40388</c:v>
                </c:pt>
                <c:pt idx="10437">
                  <c:v>40389</c:v>
                </c:pt>
                <c:pt idx="10438">
                  <c:v>40390</c:v>
                </c:pt>
                <c:pt idx="10439">
                  <c:v>40391</c:v>
                </c:pt>
                <c:pt idx="10440">
                  <c:v>40392</c:v>
                </c:pt>
                <c:pt idx="10441">
                  <c:v>40393</c:v>
                </c:pt>
                <c:pt idx="10442">
                  <c:v>40394</c:v>
                </c:pt>
                <c:pt idx="10443">
                  <c:v>40395</c:v>
                </c:pt>
                <c:pt idx="10444">
                  <c:v>40396</c:v>
                </c:pt>
                <c:pt idx="10445">
                  <c:v>40397</c:v>
                </c:pt>
                <c:pt idx="10446">
                  <c:v>40398</c:v>
                </c:pt>
                <c:pt idx="10447">
                  <c:v>40399</c:v>
                </c:pt>
                <c:pt idx="10448">
                  <c:v>40400</c:v>
                </c:pt>
                <c:pt idx="10449">
                  <c:v>40401</c:v>
                </c:pt>
                <c:pt idx="10450">
                  <c:v>40402</c:v>
                </c:pt>
                <c:pt idx="10451">
                  <c:v>40403</c:v>
                </c:pt>
                <c:pt idx="10452">
                  <c:v>40404</c:v>
                </c:pt>
                <c:pt idx="10453">
                  <c:v>40405</c:v>
                </c:pt>
                <c:pt idx="10454">
                  <c:v>40406</c:v>
                </c:pt>
                <c:pt idx="10455">
                  <c:v>40407</c:v>
                </c:pt>
                <c:pt idx="10456">
                  <c:v>40408</c:v>
                </c:pt>
                <c:pt idx="10457">
                  <c:v>40409</c:v>
                </c:pt>
                <c:pt idx="10458">
                  <c:v>40410</c:v>
                </c:pt>
                <c:pt idx="10459">
                  <c:v>40411</c:v>
                </c:pt>
                <c:pt idx="10460">
                  <c:v>40412</c:v>
                </c:pt>
                <c:pt idx="10461">
                  <c:v>40413</c:v>
                </c:pt>
                <c:pt idx="10462">
                  <c:v>40414</c:v>
                </c:pt>
                <c:pt idx="10463">
                  <c:v>40415</c:v>
                </c:pt>
                <c:pt idx="10464">
                  <c:v>40416</c:v>
                </c:pt>
                <c:pt idx="10465">
                  <c:v>40417</c:v>
                </c:pt>
                <c:pt idx="10466">
                  <c:v>40418</c:v>
                </c:pt>
                <c:pt idx="10467">
                  <c:v>40419</c:v>
                </c:pt>
                <c:pt idx="10468">
                  <c:v>40420</c:v>
                </c:pt>
                <c:pt idx="10469">
                  <c:v>40421</c:v>
                </c:pt>
                <c:pt idx="10470">
                  <c:v>40422</c:v>
                </c:pt>
                <c:pt idx="10471">
                  <c:v>40423</c:v>
                </c:pt>
                <c:pt idx="10472">
                  <c:v>40424</c:v>
                </c:pt>
                <c:pt idx="10473">
                  <c:v>40425</c:v>
                </c:pt>
                <c:pt idx="10474">
                  <c:v>40426</c:v>
                </c:pt>
                <c:pt idx="10475">
                  <c:v>40427</c:v>
                </c:pt>
                <c:pt idx="10476">
                  <c:v>40428</c:v>
                </c:pt>
                <c:pt idx="10477">
                  <c:v>40429</c:v>
                </c:pt>
                <c:pt idx="10478">
                  <c:v>40430</c:v>
                </c:pt>
                <c:pt idx="10479">
                  <c:v>40431</c:v>
                </c:pt>
                <c:pt idx="10480">
                  <c:v>40432</c:v>
                </c:pt>
                <c:pt idx="10481">
                  <c:v>40433</c:v>
                </c:pt>
                <c:pt idx="10482">
                  <c:v>40434</c:v>
                </c:pt>
                <c:pt idx="10483">
                  <c:v>40435</c:v>
                </c:pt>
                <c:pt idx="10484">
                  <c:v>40436</c:v>
                </c:pt>
                <c:pt idx="10485">
                  <c:v>40437</c:v>
                </c:pt>
                <c:pt idx="10486">
                  <c:v>40438</c:v>
                </c:pt>
                <c:pt idx="10487">
                  <c:v>40439</c:v>
                </c:pt>
                <c:pt idx="10488">
                  <c:v>40440</c:v>
                </c:pt>
                <c:pt idx="10489">
                  <c:v>40441</c:v>
                </c:pt>
                <c:pt idx="10490">
                  <c:v>40442</c:v>
                </c:pt>
                <c:pt idx="10491">
                  <c:v>40443</c:v>
                </c:pt>
                <c:pt idx="10492">
                  <c:v>40444</c:v>
                </c:pt>
                <c:pt idx="10493">
                  <c:v>40445</c:v>
                </c:pt>
                <c:pt idx="10494">
                  <c:v>40446</c:v>
                </c:pt>
                <c:pt idx="10495">
                  <c:v>40447</c:v>
                </c:pt>
                <c:pt idx="10496">
                  <c:v>40448</c:v>
                </c:pt>
                <c:pt idx="10497">
                  <c:v>40449</c:v>
                </c:pt>
                <c:pt idx="10498">
                  <c:v>40450</c:v>
                </c:pt>
                <c:pt idx="10499">
                  <c:v>40451</c:v>
                </c:pt>
                <c:pt idx="10500">
                  <c:v>40452</c:v>
                </c:pt>
                <c:pt idx="10501">
                  <c:v>40453</c:v>
                </c:pt>
                <c:pt idx="10502">
                  <c:v>40454</c:v>
                </c:pt>
                <c:pt idx="10503">
                  <c:v>40455</c:v>
                </c:pt>
                <c:pt idx="10504">
                  <c:v>40456</c:v>
                </c:pt>
                <c:pt idx="10505">
                  <c:v>40457</c:v>
                </c:pt>
                <c:pt idx="10506">
                  <c:v>40458</c:v>
                </c:pt>
                <c:pt idx="10507">
                  <c:v>40459</c:v>
                </c:pt>
                <c:pt idx="10508">
                  <c:v>40460</c:v>
                </c:pt>
                <c:pt idx="10509">
                  <c:v>40461</c:v>
                </c:pt>
                <c:pt idx="10510">
                  <c:v>40462</c:v>
                </c:pt>
                <c:pt idx="10511">
                  <c:v>40463</c:v>
                </c:pt>
                <c:pt idx="10512">
                  <c:v>40464</c:v>
                </c:pt>
                <c:pt idx="10513">
                  <c:v>40465</c:v>
                </c:pt>
                <c:pt idx="10514">
                  <c:v>40466</c:v>
                </c:pt>
                <c:pt idx="10515">
                  <c:v>40467</c:v>
                </c:pt>
                <c:pt idx="10516">
                  <c:v>40468</c:v>
                </c:pt>
                <c:pt idx="10517">
                  <c:v>40469</c:v>
                </c:pt>
                <c:pt idx="10518">
                  <c:v>40470</c:v>
                </c:pt>
                <c:pt idx="10519">
                  <c:v>40471</c:v>
                </c:pt>
                <c:pt idx="10520">
                  <c:v>40472</c:v>
                </c:pt>
                <c:pt idx="10521">
                  <c:v>40473</c:v>
                </c:pt>
                <c:pt idx="10522">
                  <c:v>40474</c:v>
                </c:pt>
                <c:pt idx="10523">
                  <c:v>40475</c:v>
                </c:pt>
                <c:pt idx="10524">
                  <c:v>40476</c:v>
                </c:pt>
                <c:pt idx="10525">
                  <c:v>40477</c:v>
                </c:pt>
                <c:pt idx="10526">
                  <c:v>40478</c:v>
                </c:pt>
                <c:pt idx="10527">
                  <c:v>40479</c:v>
                </c:pt>
                <c:pt idx="10528">
                  <c:v>40480</c:v>
                </c:pt>
                <c:pt idx="10529">
                  <c:v>40481</c:v>
                </c:pt>
                <c:pt idx="10530">
                  <c:v>40482</c:v>
                </c:pt>
                <c:pt idx="10531">
                  <c:v>40483</c:v>
                </c:pt>
                <c:pt idx="10532">
                  <c:v>40484</c:v>
                </c:pt>
                <c:pt idx="10533">
                  <c:v>40485</c:v>
                </c:pt>
                <c:pt idx="10534">
                  <c:v>40486</c:v>
                </c:pt>
                <c:pt idx="10535">
                  <c:v>40487</c:v>
                </c:pt>
                <c:pt idx="10536">
                  <c:v>40488</c:v>
                </c:pt>
                <c:pt idx="10537">
                  <c:v>40489</c:v>
                </c:pt>
                <c:pt idx="10538">
                  <c:v>40490</c:v>
                </c:pt>
                <c:pt idx="10539">
                  <c:v>40491</c:v>
                </c:pt>
                <c:pt idx="10540">
                  <c:v>40492</c:v>
                </c:pt>
                <c:pt idx="10541">
                  <c:v>40493</c:v>
                </c:pt>
                <c:pt idx="10542">
                  <c:v>40494</c:v>
                </c:pt>
                <c:pt idx="10543">
                  <c:v>40495</c:v>
                </c:pt>
                <c:pt idx="10544">
                  <c:v>40496</c:v>
                </c:pt>
                <c:pt idx="10545">
                  <c:v>40497</c:v>
                </c:pt>
                <c:pt idx="10546">
                  <c:v>40498</c:v>
                </c:pt>
                <c:pt idx="10547">
                  <c:v>40499</c:v>
                </c:pt>
                <c:pt idx="10548">
                  <c:v>40500</c:v>
                </c:pt>
                <c:pt idx="10549">
                  <c:v>40501</c:v>
                </c:pt>
                <c:pt idx="10550">
                  <c:v>40502</c:v>
                </c:pt>
                <c:pt idx="10551">
                  <c:v>40503</c:v>
                </c:pt>
                <c:pt idx="10552">
                  <c:v>40504</c:v>
                </c:pt>
                <c:pt idx="10553">
                  <c:v>40505</c:v>
                </c:pt>
                <c:pt idx="10554">
                  <c:v>40506</c:v>
                </c:pt>
                <c:pt idx="10555">
                  <c:v>40507</c:v>
                </c:pt>
                <c:pt idx="10556">
                  <c:v>40508</c:v>
                </c:pt>
                <c:pt idx="10557">
                  <c:v>40509</c:v>
                </c:pt>
                <c:pt idx="10558">
                  <c:v>40510</c:v>
                </c:pt>
                <c:pt idx="10559">
                  <c:v>40511</c:v>
                </c:pt>
                <c:pt idx="10560">
                  <c:v>40512</c:v>
                </c:pt>
                <c:pt idx="10561">
                  <c:v>40513</c:v>
                </c:pt>
                <c:pt idx="10562">
                  <c:v>40514</c:v>
                </c:pt>
                <c:pt idx="10563">
                  <c:v>40515</c:v>
                </c:pt>
                <c:pt idx="10564">
                  <c:v>40516</c:v>
                </c:pt>
                <c:pt idx="10565">
                  <c:v>40517</c:v>
                </c:pt>
                <c:pt idx="10566">
                  <c:v>40518</c:v>
                </c:pt>
                <c:pt idx="10567">
                  <c:v>40519</c:v>
                </c:pt>
                <c:pt idx="10568">
                  <c:v>40520</c:v>
                </c:pt>
                <c:pt idx="10569">
                  <c:v>40521</c:v>
                </c:pt>
                <c:pt idx="10570">
                  <c:v>40522</c:v>
                </c:pt>
                <c:pt idx="10571">
                  <c:v>40523</c:v>
                </c:pt>
                <c:pt idx="10572">
                  <c:v>40524</c:v>
                </c:pt>
                <c:pt idx="10573">
                  <c:v>40525</c:v>
                </c:pt>
                <c:pt idx="10574">
                  <c:v>40526</c:v>
                </c:pt>
                <c:pt idx="10575">
                  <c:v>40527</c:v>
                </c:pt>
                <c:pt idx="10576">
                  <c:v>40528</c:v>
                </c:pt>
                <c:pt idx="10577">
                  <c:v>40529</c:v>
                </c:pt>
                <c:pt idx="10578">
                  <c:v>40530</c:v>
                </c:pt>
                <c:pt idx="10579">
                  <c:v>40531</c:v>
                </c:pt>
                <c:pt idx="10580">
                  <c:v>40532</c:v>
                </c:pt>
                <c:pt idx="10581">
                  <c:v>40533</c:v>
                </c:pt>
                <c:pt idx="10582">
                  <c:v>40534</c:v>
                </c:pt>
                <c:pt idx="10583">
                  <c:v>40535</c:v>
                </c:pt>
                <c:pt idx="10584">
                  <c:v>40536</c:v>
                </c:pt>
                <c:pt idx="10585">
                  <c:v>40537</c:v>
                </c:pt>
                <c:pt idx="10586">
                  <c:v>40538</c:v>
                </c:pt>
                <c:pt idx="10587">
                  <c:v>40539</c:v>
                </c:pt>
                <c:pt idx="10588">
                  <c:v>40540</c:v>
                </c:pt>
                <c:pt idx="10589">
                  <c:v>40541</c:v>
                </c:pt>
                <c:pt idx="10590">
                  <c:v>40542</c:v>
                </c:pt>
                <c:pt idx="10591">
                  <c:v>40543</c:v>
                </c:pt>
                <c:pt idx="10592">
                  <c:v>40544</c:v>
                </c:pt>
                <c:pt idx="10593">
                  <c:v>40545</c:v>
                </c:pt>
                <c:pt idx="10594">
                  <c:v>40546</c:v>
                </c:pt>
                <c:pt idx="10595">
                  <c:v>40547</c:v>
                </c:pt>
                <c:pt idx="10596">
                  <c:v>40548</c:v>
                </c:pt>
                <c:pt idx="10597">
                  <c:v>40549</c:v>
                </c:pt>
                <c:pt idx="10598">
                  <c:v>40550</c:v>
                </c:pt>
                <c:pt idx="10599">
                  <c:v>40551</c:v>
                </c:pt>
                <c:pt idx="10600">
                  <c:v>40552</c:v>
                </c:pt>
                <c:pt idx="10601">
                  <c:v>40553</c:v>
                </c:pt>
                <c:pt idx="10602">
                  <c:v>40554</c:v>
                </c:pt>
                <c:pt idx="10603">
                  <c:v>40555</c:v>
                </c:pt>
                <c:pt idx="10604">
                  <c:v>40556</c:v>
                </c:pt>
                <c:pt idx="10605">
                  <c:v>40557</c:v>
                </c:pt>
                <c:pt idx="10606">
                  <c:v>40558</c:v>
                </c:pt>
                <c:pt idx="10607">
                  <c:v>40559</c:v>
                </c:pt>
                <c:pt idx="10608">
                  <c:v>40560</c:v>
                </c:pt>
                <c:pt idx="10609">
                  <c:v>40561</c:v>
                </c:pt>
                <c:pt idx="10610">
                  <c:v>40562</c:v>
                </c:pt>
                <c:pt idx="10611">
                  <c:v>40563</c:v>
                </c:pt>
                <c:pt idx="10612">
                  <c:v>40564</c:v>
                </c:pt>
                <c:pt idx="10613">
                  <c:v>40565</c:v>
                </c:pt>
                <c:pt idx="10614">
                  <c:v>40566</c:v>
                </c:pt>
                <c:pt idx="10615">
                  <c:v>40567</c:v>
                </c:pt>
                <c:pt idx="10616">
                  <c:v>40568</c:v>
                </c:pt>
                <c:pt idx="10617">
                  <c:v>40569</c:v>
                </c:pt>
                <c:pt idx="10618">
                  <c:v>40570</c:v>
                </c:pt>
                <c:pt idx="10619">
                  <c:v>40571</c:v>
                </c:pt>
                <c:pt idx="10620">
                  <c:v>40572</c:v>
                </c:pt>
                <c:pt idx="10621">
                  <c:v>40573</c:v>
                </c:pt>
                <c:pt idx="10622">
                  <c:v>40574</c:v>
                </c:pt>
                <c:pt idx="10623">
                  <c:v>40575</c:v>
                </c:pt>
                <c:pt idx="10624">
                  <c:v>40576</c:v>
                </c:pt>
                <c:pt idx="10625">
                  <c:v>40577</c:v>
                </c:pt>
                <c:pt idx="10626">
                  <c:v>40578</c:v>
                </c:pt>
                <c:pt idx="10627">
                  <c:v>40579</c:v>
                </c:pt>
                <c:pt idx="10628">
                  <c:v>40580</c:v>
                </c:pt>
                <c:pt idx="10629">
                  <c:v>40581</c:v>
                </c:pt>
                <c:pt idx="10630">
                  <c:v>40582</c:v>
                </c:pt>
                <c:pt idx="10631">
                  <c:v>40583</c:v>
                </c:pt>
                <c:pt idx="10632">
                  <c:v>40584</c:v>
                </c:pt>
                <c:pt idx="10633">
                  <c:v>40585</c:v>
                </c:pt>
                <c:pt idx="10634">
                  <c:v>40586</c:v>
                </c:pt>
                <c:pt idx="10635">
                  <c:v>40587</c:v>
                </c:pt>
                <c:pt idx="10636">
                  <c:v>40588</c:v>
                </c:pt>
                <c:pt idx="10637">
                  <c:v>40589</c:v>
                </c:pt>
                <c:pt idx="10638">
                  <c:v>40590</c:v>
                </c:pt>
                <c:pt idx="10639">
                  <c:v>40591</c:v>
                </c:pt>
                <c:pt idx="10640">
                  <c:v>40592</c:v>
                </c:pt>
                <c:pt idx="10641">
                  <c:v>40593</c:v>
                </c:pt>
                <c:pt idx="10642">
                  <c:v>40594</c:v>
                </c:pt>
                <c:pt idx="10643">
                  <c:v>40595</c:v>
                </c:pt>
                <c:pt idx="10644">
                  <c:v>40596</c:v>
                </c:pt>
                <c:pt idx="10645">
                  <c:v>40597</c:v>
                </c:pt>
                <c:pt idx="10646">
                  <c:v>40598</c:v>
                </c:pt>
                <c:pt idx="10647">
                  <c:v>40599</c:v>
                </c:pt>
                <c:pt idx="10648">
                  <c:v>40600</c:v>
                </c:pt>
                <c:pt idx="10649">
                  <c:v>40601</c:v>
                </c:pt>
                <c:pt idx="10650">
                  <c:v>40602</c:v>
                </c:pt>
                <c:pt idx="10651">
                  <c:v>40603</c:v>
                </c:pt>
                <c:pt idx="10652">
                  <c:v>40604</c:v>
                </c:pt>
                <c:pt idx="10653">
                  <c:v>40605</c:v>
                </c:pt>
                <c:pt idx="10654">
                  <c:v>40606</c:v>
                </c:pt>
                <c:pt idx="10655">
                  <c:v>40607</c:v>
                </c:pt>
                <c:pt idx="10656">
                  <c:v>40608</c:v>
                </c:pt>
                <c:pt idx="10657">
                  <c:v>40609</c:v>
                </c:pt>
                <c:pt idx="10658">
                  <c:v>40610</c:v>
                </c:pt>
                <c:pt idx="10659">
                  <c:v>40611</c:v>
                </c:pt>
                <c:pt idx="10660">
                  <c:v>40612</c:v>
                </c:pt>
                <c:pt idx="10661">
                  <c:v>40613</c:v>
                </c:pt>
                <c:pt idx="10662">
                  <c:v>40614</c:v>
                </c:pt>
                <c:pt idx="10663">
                  <c:v>40615</c:v>
                </c:pt>
                <c:pt idx="10664">
                  <c:v>40616</c:v>
                </c:pt>
                <c:pt idx="10665">
                  <c:v>40617</c:v>
                </c:pt>
                <c:pt idx="10666">
                  <c:v>40618</c:v>
                </c:pt>
                <c:pt idx="10667">
                  <c:v>40619</c:v>
                </c:pt>
                <c:pt idx="10668">
                  <c:v>40620</c:v>
                </c:pt>
                <c:pt idx="10669">
                  <c:v>40621</c:v>
                </c:pt>
                <c:pt idx="10670">
                  <c:v>40622</c:v>
                </c:pt>
                <c:pt idx="10671">
                  <c:v>40623</c:v>
                </c:pt>
                <c:pt idx="10672">
                  <c:v>40624</c:v>
                </c:pt>
                <c:pt idx="10673">
                  <c:v>40625</c:v>
                </c:pt>
                <c:pt idx="10674">
                  <c:v>40626</c:v>
                </c:pt>
                <c:pt idx="10675">
                  <c:v>40627</c:v>
                </c:pt>
                <c:pt idx="10676">
                  <c:v>40628</c:v>
                </c:pt>
                <c:pt idx="10677">
                  <c:v>40629</c:v>
                </c:pt>
                <c:pt idx="10678">
                  <c:v>40630</c:v>
                </c:pt>
                <c:pt idx="10679">
                  <c:v>40631</c:v>
                </c:pt>
                <c:pt idx="10680">
                  <c:v>40632</c:v>
                </c:pt>
                <c:pt idx="10681">
                  <c:v>40633</c:v>
                </c:pt>
                <c:pt idx="10682">
                  <c:v>40634</c:v>
                </c:pt>
                <c:pt idx="10683">
                  <c:v>40635</c:v>
                </c:pt>
                <c:pt idx="10684">
                  <c:v>40636</c:v>
                </c:pt>
                <c:pt idx="10685">
                  <c:v>40637</c:v>
                </c:pt>
                <c:pt idx="10686">
                  <c:v>40638</c:v>
                </c:pt>
                <c:pt idx="10687">
                  <c:v>40639</c:v>
                </c:pt>
                <c:pt idx="10688">
                  <c:v>40640</c:v>
                </c:pt>
                <c:pt idx="10689">
                  <c:v>40641</c:v>
                </c:pt>
                <c:pt idx="10690">
                  <c:v>40642</c:v>
                </c:pt>
                <c:pt idx="10691">
                  <c:v>40643</c:v>
                </c:pt>
                <c:pt idx="10692">
                  <c:v>40644</c:v>
                </c:pt>
                <c:pt idx="10693">
                  <c:v>40645</c:v>
                </c:pt>
                <c:pt idx="10694">
                  <c:v>40646</c:v>
                </c:pt>
                <c:pt idx="10695">
                  <c:v>40647</c:v>
                </c:pt>
                <c:pt idx="10696">
                  <c:v>40648</c:v>
                </c:pt>
                <c:pt idx="10697">
                  <c:v>40649</c:v>
                </c:pt>
                <c:pt idx="10698">
                  <c:v>40650</c:v>
                </c:pt>
                <c:pt idx="10699">
                  <c:v>40651</c:v>
                </c:pt>
                <c:pt idx="10700">
                  <c:v>40652</c:v>
                </c:pt>
                <c:pt idx="10701">
                  <c:v>40653</c:v>
                </c:pt>
                <c:pt idx="10702">
                  <c:v>40654</c:v>
                </c:pt>
                <c:pt idx="10703">
                  <c:v>40655</c:v>
                </c:pt>
                <c:pt idx="10704">
                  <c:v>40656</c:v>
                </c:pt>
                <c:pt idx="10705">
                  <c:v>40657</c:v>
                </c:pt>
                <c:pt idx="10706">
                  <c:v>40658</c:v>
                </c:pt>
                <c:pt idx="10707">
                  <c:v>40659</c:v>
                </c:pt>
                <c:pt idx="10708">
                  <c:v>40660</c:v>
                </c:pt>
                <c:pt idx="10709">
                  <c:v>40661</c:v>
                </c:pt>
                <c:pt idx="10710">
                  <c:v>40662</c:v>
                </c:pt>
                <c:pt idx="10711">
                  <c:v>40663</c:v>
                </c:pt>
                <c:pt idx="10712">
                  <c:v>40664</c:v>
                </c:pt>
                <c:pt idx="10713">
                  <c:v>40665</c:v>
                </c:pt>
                <c:pt idx="10714">
                  <c:v>40666</c:v>
                </c:pt>
                <c:pt idx="10715">
                  <c:v>40667</c:v>
                </c:pt>
                <c:pt idx="10716">
                  <c:v>40668</c:v>
                </c:pt>
                <c:pt idx="10717">
                  <c:v>40669</c:v>
                </c:pt>
                <c:pt idx="10718">
                  <c:v>40670</c:v>
                </c:pt>
                <c:pt idx="10719">
                  <c:v>40671</c:v>
                </c:pt>
                <c:pt idx="10720">
                  <c:v>40672</c:v>
                </c:pt>
                <c:pt idx="10721">
                  <c:v>40673</c:v>
                </c:pt>
                <c:pt idx="10722">
                  <c:v>40674</c:v>
                </c:pt>
                <c:pt idx="10723">
                  <c:v>40675</c:v>
                </c:pt>
                <c:pt idx="10724">
                  <c:v>40676</c:v>
                </c:pt>
                <c:pt idx="10725">
                  <c:v>40677</c:v>
                </c:pt>
                <c:pt idx="10726">
                  <c:v>40678</c:v>
                </c:pt>
                <c:pt idx="10727">
                  <c:v>40679</c:v>
                </c:pt>
                <c:pt idx="10728">
                  <c:v>40680</c:v>
                </c:pt>
                <c:pt idx="10729">
                  <c:v>40681</c:v>
                </c:pt>
                <c:pt idx="10730">
                  <c:v>40682</c:v>
                </c:pt>
                <c:pt idx="10731">
                  <c:v>40683</c:v>
                </c:pt>
                <c:pt idx="10732">
                  <c:v>40684</c:v>
                </c:pt>
                <c:pt idx="10733">
                  <c:v>40685</c:v>
                </c:pt>
                <c:pt idx="10734">
                  <c:v>40686</c:v>
                </c:pt>
                <c:pt idx="10735">
                  <c:v>40687</c:v>
                </c:pt>
                <c:pt idx="10736">
                  <c:v>40688</c:v>
                </c:pt>
                <c:pt idx="10737">
                  <c:v>40689</c:v>
                </c:pt>
                <c:pt idx="10738">
                  <c:v>40690</c:v>
                </c:pt>
                <c:pt idx="10739">
                  <c:v>40691</c:v>
                </c:pt>
                <c:pt idx="10740">
                  <c:v>40692</c:v>
                </c:pt>
                <c:pt idx="10741">
                  <c:v>40693</c:v>
                </c:pt>
                <c:pt idx="10742">
                  <c:v>40694</c:v>
                </c:pt>
                <c:pt idx="10743">
                  <c:v>40695</c:v>
                </c:pt>
                <c:pt idx="10744">
                  <c:v>40696</c:v>
                </c:pt>
                <c:pt idx="10745">
                  <c:v>40697</c:v>
                </c:pt>
                <c:pt idx="10746">
                  <c:v>40698</c:v>
                </c:pt>
                <c:pt idx="10747">
                  <c:v>40699</c:v>
                </c:pt>
                <c:pt idx="10748">
                  <c:v>40700</c:v>
                </c:pt>
                <c:pt idx="10749">
                  <c:v>40701</c:v>
                </c:pt>
                <c:pt idx="10750">
                  <c:v>40702</c:v>
                </c:pt>
                <c:pt idx="10751">
                  <c:v>40703</c:v>
                </c:pt>
                <c:pt idx="10752">
                  <c:v>40704</c:v>
                </c:pt>
                <c:pt idx="10753">
                  <c:v>40705</c:v>
                </c:pt>
                <c:pt idx="10754">
                  <c:v>40706</c:v>
                </c:pt>
                <c:pt idx="10755">
                  <c:v>40707</c:v>
                </c:pt>
                <c:pt idx="10756">
                  <c:v>40708</c:v>
                </c:pt>
                <c:pt idx="10757">
                  <c:v>40709</c:v>
                </c:pt>
                <c:pt idx="10758">
                  <c:v>40710</c:v>
                </c:pt>
                <c:pt idx="10759">
                  <c:v>40711</c:v>
                </c:pt>
                <c:pt idx="10760">
                  <c:v>40712</c:v>
                </c:pt>
                <c:pt idx="10761">
                  <c:v>40713</c:v>
                </c:pt>
                <c:pt idx="10762">
                  <c:v>40714</c:v>
                </c:pt>
                <c:pt idx="10763">
                  <c:v>40715</c:v>
                </c:pt>
                <c:pt idx="10764">
                  <c:v>40716</c:v>
                </c:pt>
                <c:pt idx="10765">
                  <c:v>40717</c:v>
                </c:pt>
                <c:pt idx="10766">
                  <c:v>40718</c:v>
                </c:pt>
                <c:pt idx="10767">
                  <c:v>40719</c:v>
                </c:pt>
                <c:pt idx="10768">
                  <c:v>40720</c:v>
                </c:pt>
                <c:pt idx="10769">
                  <c:v>40721</c:v>
                </c:pt>
                <c:pt idx="10770">
                  <c:v>40722</c:v>
                </c:pt>
                <c:pt idx="10771">
                  <c:v>40723</c:v>
                </c:pt>
                <c:pt idx="10772">
                  <c:v>40724</c:v>
                </c:pt>
                <c:pt idx="10773">
                  <c:v>40725</c:v>
                </c:pt>
                <c:pt idx="10774">
                  <c:v>40726</c:v>
                </c:pt>
                <c:pt idx="10775">
                  <c:v>40727</c:v>
                </c:pt>
                <c:pt idx="10776">
                  <c:v>40728</c:v>
                </c:pt>
                <c:pt idx="10777">
                  <c:v>40729</c:v>
                </c:pt>
                <c:pt idx="10778">
                  <c:v>40730</c:v>
                </c:pt>
                <c:pt idx="10779">
                  <c:v>40731</c:v>
                </c:pt>
                <c:pt idx="10780">
                  <c:v>40732</c:v>
                </c:pt>
                <c:pt idx="10781">
                  <c:v>40733</c:v>
                </c:pt>
                <c:pt idx="10782">
                  <c:v>40734</c:v>
                </c:pt>
                <c:pt idx="10783">
                  <c:v>40735</c:v>
                </c:pt>
                <c:pt idx="10784">
                  <c:v>40736</c:v>
                </c:pt>
                <c:pt idx="10785">
                  <c:v>40737</c:v>
                </c:pt>
                <c:pt idx="10786">
                  <c:v>40738</c:v>
                </c:pt>
                <c:pt idx="10787">
                  <c:v>40739</c:v>
                </c:pt>
                <c:pt idx="10788">
                  <c:v>40740</c:v>
                </c:pt>
                <c:pt idx="10789">
                  <c:v>40741</c:v>
                </c:pt>
                <c:pt idx="10790">
                  <c:v>40742</c:v>
                </c:pt>
                <c:pt idx="10791">
                  <c:v>40743</c:v>
                </c:pt>
                <c:pt idx="10792">
                  <c:v>40744</c:v>
                </c:pt>
                <c:pt idx="10793">
                  <c:v>40745</c:v>
                </c:pt>
                <c:pt idx="10794">
                  <c:v>40746</c:v>
                </c:pt>
                <c:pt idx="10795">
                  <c:v>40747</c:v>
                </c:pt>
                <c:pt idx="10796">
                  <c:v>40748</c:v>
                </c:pt>
                <c:pt idx="10797">
                  <c:v>40749</c:v>
                </c:pt>
                <c:pt idx="10798">
                  <c:v>40750</c:v>
                </c:pt>
                <c:pt idx="10799">
                  <c:v>40751</c:v>
                </c:pt>
                <c:pt idx="10800">
                  <c:v>40752</c:v>
                </c:pt>
                <c:pt idx="10801">
                  <c:v>40753</c:v>
                </c:pt>
                <c:pt idx="10802">
                  <c:v>40754</c:v>
                </c:pt>
                <c:pt idx="10803">
                  <c:v>40755</c:v>
                </c:pt>
                <c:pt idx="10804">
                  <c:v>40756</c:v>
                </c:pt>
                <c:pt idx="10805">
                  <c:v>40757</c:v>
                </c:pt>
                <c:pt idx="10806">
                  <c:v>40758</c:v>
                </c:pt>
                <c:pt idx="10807">
                  <c:v>40759</c:v>
                </c:pt>
                <c:pt idx="10808">
                  <c:v>40760</c:v>
                </c:pt>
                <c:pt idx="10809">
                  <c:v>40761</c:v>
                </c:pt>
                <c:pt idx="10810">
                  <c:v>40762</c:v>
                </c:pt>
                <c:pt idx="10811">
                  <c:v>40763</c:v>
                </c:pt>
                <c:pt idx="10812">
                  <c:v>40764</c:v>
                </c:pt>
                <c:pt idx="10813">
                  <c:v>40765</c:v>
                </c:pt>
                <c:pt idx="10814">
                  <c:v>40766</c:v>
                </c:pt>
                <c:pt idx="10815">
                  <c:v>40767</c:v>
                </c:pt>
                <c:pt idx="10816">
                  <c:v>40768</c:v>
                </c:pt>
                <c:pt idx="10817">
                  <c:v>40769</c:v>
                </c:pt>
                <c:pt idx="10818">
                  <c:v>40770</c:v>
                </c:pt>
                <c:pt idx="10819">
                  <c:v>40771</c:v>
                </c:pt>
                <c:pt idx="10820">
                  <c:v>40772</c:v>
                </c:pt>
                <c:pt idx="10821">
                  <c:v>40773</c:v>
                </c:pt>
                <c:pt idx="10822">
                  <c:v>40774</c:v>
                </c:pt>
                <c:pt idx="10823">
                  <c:v>40775</c:v>
                </c:pt>
                <c:pt idx="10824">
                  <c:v>40776</c:v>
                </c:pt>
                <c:pt idx="10825">
                  <c:v>40777</c:v>
                </c:pt>
                <c:pt idx="10826">
                  <c:v>40778</c:v>
                </c:pt>
                <c:pt idx="10827">
                  <c:v>40779</c:v>
                </c:pt>
                <c:pt idx="10828">
                  <c:v>40780</c:v>
                </c:pt>
                <c:pt idx="10829">
                  <c:v>40781</c:v>
                </c:pt>
                <c:pt idx="10830">
                  <c:v>40782</c:v>
                </c:pt>
                <c:pt idx="10831">
                  <c:v>40783</c:v>
                </c:pt>
                <c:pt idx="10832">
                  <c:v>40784</c:v>
                </c:pt>
                <c:pt idx="10833">
                  <c:v>40785</c:v>
                </c:pt>
                <c:pt idx="10834">
                  <c:v>40786</c:v>
                </c:pt>
                <c:pt idx="10835">
                  <c:v>40787</c:v>
                </c:pt>
                <c:pt idx="10836">
                  <c:v>40788</c:v>
                </c:pt>
                <c:pt idx="10837">
                  <c:v>40789</c:v>
                </c:pt>
                <c:pt idx="10838">
                  <c:v>40790</c:v>
                </c:pt>
                <c:pt idx="10839">
                  <c:v>40791</c:v>
                </c:pt>
                <c:pt idx="10840">
                  <c:v>40792</c:v>
                </c:pt>
                <c:pt idx="10841">
                  <c:v>40793</c:v>
                </c:pt>
                <c:pt idx="10842">
                  <c:v>40794</c:v>
                </c:pt>
                <c:pt idx="10843">
                  <c:v>40795</c:v>
                </c:pt>
                <c:pt idx="10844">
                  <c:v>40796</c:v>
                </c:pt>
                <c:pt idx="10845">
                  <c:v>40797</c:v>
                </c:pt>
                <c:pt idx="10846">
                  <c:v>40798</c:v>
                </c:pt>
                <c:pt idx="10847">
                  <c:v>40799</c:v>
                </c:pt>
                <c:pt idx="10848">
                  <c:v>40800</c:v>
                </c:pt>
                <c:pt idx="10849">
                  <c:v>40801</c:v>
                </c:pt>
                <c:pt idx="10850">
                  <c:v>40802</c:v>
                </c:pt>
                <c:pt idx="10851">
                  <c:v>40803</c:v>
                </c:pt>
                <c:pt idx="10852">
                  <c:v>40804</c:v>
                </c:pt>
                <c:pt idx="10853">
                  <c:v>40805</c:v>
                </c:pt>
                <c:pt idx="10854">
                  <c:v>40806</c:v>
                </c:pt>
                <c:pt idx="10855">
                  <c:v>40807</c:v>
                </c:pt>
                <c:pt idx="10856">
                  <c:v>40808</c:v>
                </c:pt>
                <c:pt idx="10857">
                  <c:v>40809</c:v>
                </c:pt>
                <c:pt idx="10858">
                  <c:v>40810</c:v>
                </c:pt>
                <c:pt idx="10859">
                  <c:v>40811</c:v>
                </c:pt>
                <c:pt idx="10860">
                  <c:v>40812</c:v>
                </c:pt>
                <c:pt idx="10861">
                  <c:v>40813</c:v>
                </c:pt>
                <c:pt idx="10862">
                  <c:v>40814</c:v>
                </c:pt>
                <c:pt idx="10863">
                  <c:v>40815</c:v>
                </c:pt>
                <c:pt idx="10864">
                  <c:v>40816</c:v>
                </c:pt>
                <c:pt idx="10865">
                  <c:v>40817</c:v>
                </c:pt>
                <c:pt idx="10866">
                  <c:v>40818</c:v>
                </c:pt>
                <c:pt idx="10867">
                  <c:v>40819</c:v>
                </c:pt>
                <c:pt idx="10868">
                  <c:v>40820</c:v>
                </c:pt>
                <c:pt idx="10869">
                  <c:v>40821</c:v>
                </c:pt>
                <c:pt idx="10870">
                  <c:v>40822</c:v>
                </c:pt>
                <c:pt idx="10871">
                  <c:v>40823</c:v>
                </c:pt>
                <c:pt idx="10872">
                  <c:v>40824</c:v>
                </c:pt>
                <c:pt idx="10873">
                  <c:v>40825</c:v>
                </c:pt>
                <c:pt idx="10874">
                  <c:v>40826</c:v>
                </c:pt>
                <c:pt idx="10875">
                  <c:v>40827</c:v>
                </c:pt>
                <c:pt idx="10876">
                  <c:v>40828</c:v>
                </c:pt>
                <c:pt idx="10877">
                  <c:v>40829</c:v>
                </c:pt>
                <c:pt idx="10878">
                  <c:v>40830</c:v>
                </c:pt>
                <c:pt idx="10879">
                  <c:v>40831</c:v>
                </c:pt>
                <c:pt idx="10880">
                  <c:v>40832</c:v>
                </c:pt>
                <c:pt idx="10881">
                  <c:v>40833</c:v>
                </c:pt>
                <c:pt idx="10882">
                  <c:v>40834</c:v>
                </c:pt>
                <c:pt idx="10883">
                  <c:v>40835</c:v>
                </c:pt>
                <c:pt idx="10884">
                  <c:v>40836</c:v>
                </c:pt>
                <c:pt idx="10885">
                  <c:v>40837</c:v>
                </c:pt>
                <c:pt idx="10886">
                  <c:v>40838</c:v>
                </c:pt>
                <c:pt idx="10887">
                  <c:v>40839</c:v>
                </c:pt>
                <c:pt idx="10888">
                  <c:v>40840</c:v>
                </c:pt>
                <c:pt idx="10889">
                  <c:v>40841</c:v>
                </c:pt>
                <c:pt idx="10890">
                  <c:v>40842</c:v>
                </c:pt>
                <c:pt idx="10891">
                  <c:v>40843</c:v>
                </c:pt>
                <c:pt idx="10892">
                  <c:v>40844</c:v>
                </c:pt>
                <c:pt idx="10893">
                  <c:v>40845</c:v>
                </c:pt>
                <c:pt idx="10894">
                  <c:v>40846</c:v>
                </c:pt>
                <c:pt idx="10895">
                  <c:v>40847</c:v>
                </c:pt>
                <c:pt idx="10896">
                  <c:v>40848</c:v>
                </c:pt>
                <c:pt idx="10897">
                  <c:v>40849</c:v>
                </c:pt>
                <c:pt idx="10898">
                  <c:v>40850</c:v>
                </c:pt>
                <c:pt idx="10899">
                  <c:v>40851</c:v>
                </c:pt>
                <c:pt idx="10900">
                  <c:v>40852</c:v>
                </c:pt>
                <c:pt idx="10901">
                  <c:v>40853</c:v>
                </c:pt>
                <c:pt idx="10902">
                  <c:v>40854</c:v>
                </c:pt>
                <c:pt idx="10903">
                  <c:v>40855</c:v>
                </c:pt>
                <c:pt idx="10904">
                  <c:v>40856</c:v>
                </c:pt>
                <c:pt idx="10905">
                  <c:v>40857</c:v>
                </c:pt>
                <c:pt idx="10906">
                  <c:v>40858</c:v>
                </c:pt>
                <c:pt idx="10907">
                  <c:v>40859</c:v>
                </c:pt>
                <c:pt idx="10908">
                  <c:v>40860</c:v>
                </c:pt>
                <c:pt idx="10909">
                  <c:v>40861</c:v>
                </c:pt>
                <c:pt idx="10910">
                  <c:v>40862</c:v>
                </c:pt>
                <c:pt idx="10911">
                  <c:v>40863</c:v>
                </c:pt>
                <c:pt idx="10912">
                  <c:v>40864</c:v>
                </c:pt>
                <c:pt idx="10913">
                  <c:v>40865</c:v>
                </c:pt>
                <c:pt idx="10914">
                  <c:v>40866</c:v>
                </c:pt>
                <c:pt idx="10915">
                  <c:v>40867</c:v>
                </c:pt>
                <c:pt idx="10916">
                  <c:v>40868</c:v>
                </c:pt>
                <c:pt idx="10917">
                  <c:v>40869</c:v>
                </c:pt>
                <c:pt idx="10918">
                  <c:v>40870</c:v>
                </c:pt>
                <c:pt idx="10919">
                  <c:v>40871</c:v>
                </c:pt>
                <c:pt idx="10920">
                  <c:v>40872</c:v>
                </c:pt>
                <c:pt idx="10921">
                  <c:v>40873</c:v>
                </c:pt>
                <c:pt idx="10922">
                  <c:v>40874</c:v>
                </c:pt>
                <c:pt idx="10923">
                  <c:v>40875</c:v>
                </c:pt>
                <c:pt idx="10924">
                  <c:v>40876</c:v>
                </c:pt>
                <c:pt idx="10925">
                  <c:v>40877</c:v>
                </c:pt>
                <c:pt idx="10926">
                  <c:v>40878</c:v>
                </c:pt>
                <c:pt idx="10927">
                  <c:v>40879</c:v>
                </c:pt>
                <c:pt idx="10928">
                  <c:v>40880</c:v>
                </c:pt>
                <c:pt idx="10929">
                  <c:v>40881</c:v>
                </c:pt>
                <c:pt idx="10930">
                  <c:v>40882</c:v>
                </c:pt>
                <c:pt idx="10931">
                  <c:v>40883</c:v>
                </c:pt>
                <c:pt idx="10932">
                  <c:v>40884</c:v>
                </c:pt>
                <c:pt idx="10933">
                  <c:v>40885</c:v>
                </c:pt>
                <c:pt idx="10934">
                  <c:v>40886</c:v>
                </c:pt>
                <c:pt idx="10935">
                  <c:v>40887</c:v>
                </c:pt>
                <c:pt idx="10936">
                  <c:v>40888</c:v>
                </c:pt>
                <c:pt idx="10937">
                  <c:v>40889</c:v>
                </c:pt>
                <c:pt idx="10938">
                  <c:v>40890</c:v>
                </c:pt>
                <c:pt idx="10939">
                  <c:v>40891</c:v>
                </c:pt>
                <c:pt idx="10940">
                  <c:v>40892</c:v>
                </c:pt>
                <c:pt idx="10941">
                  <c:v>40893</c:v>
                </c:pt>
                <c:pt idx="10942">
                  <c:v>40894</c:v>
                </c:pt>
                <c:pt idx="10943">
                  <c:v>40895</c:v>
                </c:pt>
                <c:pt idx="10944">
                  <c:v>40896</c:v>
                </c:pt>
                <c:pt idx="10945">
                  <c:v>40897</c:v>
                </c:pt>
                <c:pt idx="10946">
                  <c:v>40898</c:v>
                </c:pt>
                <c:pt idx="10947">
                  <c:v>40899</c:v>
                </c:pt>
                <c:pt idx="10948">
                  <c:v>40900</c:v>
                </c:pt>
                <c:pt idx="10949">
                  <c:v>40901</c:v>
                </c:pt>
                <c:pt idx="10950">
                  <c:v>40902</c:v>
                </c:pt>
                <c:pt idx="10951">
                  <c:v>40903</c:v>
                </c:pt>
                <c:pt idx="10952">
                  <c:v>40904</c:v>
                </c:pt>
                <c:pt idx="10953">
                  <c:v>40905</c:v>
                </c:pt>
                <c:pt idx="10954">
                  <c:v>40906</c:v>
                </c:pt>
                <c:pt idx="10955">
                  <c:v>40907</c:v>
                </c:pt>
                <c:pt idx="10956">
                  <c:v>40908</c:v>
                </c:pt>
                <c:pt idx="10957">
                  <c:v>40909</c:v>
                </c:pt>
                <c:pt idx="10958">
                  <c:v>40910</c:v>
                </c:pt>
                <c:pt idx="10959">
                  <c:v>40911</c:v>
                </c:pt>
                <c:pt idx="10960">
                  <c:v>40912</c:v>
                </c:pt>
                <c:pt idx="10961">
                  <c:v>40913</c:v>
                </c:pt>
                <c:pt idx="10962">
                  <c:v>40914</c:v>
                </c:pt>
                <c:pt idx="10963">
                  <c:v>40915</c:v>
                </c:pt>
                <c:pt idx="10964">
                  <c:v>40916</c:v>
                </c:pt>
                <c:pt idx="10965">
                  <c:v>40917</c:v>
                </c:pt>
                <c:pt idx="10966">
                  <c:v>40918</c:v>
                </c:pt>
                <c:pt idx="10967">
                  <c:v>40919</c:v>
                </c:pt>
                <c:pt idx="10968">
                  <c:v>40920</c:v>
                </c:pt>
                <c:pt idx="10969">
                  <c:v>40921</c:v>
                </c:pt>
                <c:pt idx="10970">
                  <c:v>40922</c:v>
                </c:pt>
                <c:pt idx="10971">
                  <c:v>40923</c:v>
                </c:pt>
                <c:pt idx="10972">
                  <c:v>40924</c:v>
                </c:pt>
                <c:pt idx="10973">
                  <c:v>40925</c:v>
                </c:pt>
                <c:pt idx="10974">
                  <c:v>40926</c:v>
                </c:pt>
                <c:pt idx="10975">
                  <c:v>40927</c:v>
                </c:pt>
                <c:pt idx="10976">
                  <c:v>40928</c:v>
                </c:pt>
                <c:pt idx="10977">
                  <c:v>40929</c:v>
                </c:pt>
                <c:pt idx="10978">
                  <c:v>40930</c:v>
                </c:pt>
                <c:pt idx="10979">
                  <c:v>40931</c:v>
                </c:pt>
                <c:pt idx="10980">
                  <c:v>40932</c:v>
                </c:pt>
                <c:pt idx="10981">
                  <c:v>40933</c:v>
                </c:pt>
                <c:pt idx="10982">
                  <c:v>40934</c:v>
                </c:pt>
                <c:pt idx="10983">
                  <c:v>40935</c:v>
                </c:pt>
                <c:pt idx="10984">
                  <c:v>40936</c:v>
                </c:pt>
                <c:pt idx="10985">
                  <c:v>40937</c:v>
                </c:pt>
                <c:pt idx="10986">
                  <c:v>40938</c:v>
                </c:pt>
                <c:pt idx="10987">
                  <c:v>40939</c:v>
                </c:pt>
                <c:pt idx="10988">
                  <c:v>40940</c:v>
                </c:pt>
                <c:pt idx="10989">
                  <c:v>40941</c:v>
                </c:pt>
                <c:pt idx="10990">
                  <c:v>40942</c:v>
                </c:pt>
                <c:pt idx="10991">
                  <c:v>40943</c:v>
                </c:pt>
                <c:pt idx="10992">
                  <c:v>40944</c:v>
                </c:pt>
                <c:pt idx="10993">
                  <c:v>40945</c:v>
                </c:pt>
                <c:pt idx="10994">
                  <c:v>40946</c:v>
                </c:pt>
                <c:pt idx="10995">
                  <c:v>40947</c:v>
                </c:pt>
                <c:pt idx="10996">
                  <c:v>40948</c:v>
                </c:pt>
                <c:pt idx="10997">
                  <c:v>40949</c:v>
                </c:pt>
                <c:pt idx="10998">
                  <c:v>40950</c:v>
                </c:pt>
                <c:pt idx="10999">
                  <c:v>40951</c:v>
                </c:pt>
                <c:pt idx="11000">
                  <c:v>40952</c:v>
                </c:pt>
                <c:pt idx="11001">
                  <c:v>40953</c:v>
                </c:pt>
                <c:pt idx="11002">
                  <c:v>40954</c:v>
                </c:pt>
                <c:pt idx="11003">
                  <c:v>40955</c:v>
                </c:pt>
                <c:pt idx="11004">
                  <c:v>40956</c:v>
                </c:pt>
                <c:pt idx="11005">
                  <c:v>40957</c:v>
                </c:pt>
                <c:pt idx="11006">
                  <c:v>40958</c:v>
                </c:pt>
                <c:pt idx="11007">
                  <c:v>40959</c:v>
                </c:pt>
                <c:pt idx="11008">
                  <c:v>40960</c:v>
                </c:pt>
                <c:pt idx="11009">
                  <c:v>40961</c:v>
                </c:pt>
                <c:pt idx="11010">
                  <c:v>40962</c:v>
                </c:pt>
                <c:pt idx="11011">
                  <c:v>40963</c:v>
                </c:pt>
                <c:pt idx="11012">
                  <c:v>40964</c:v>
                </c:pt>
                <c:pt idx="11013">
                  <c:v>40965</c:v>
                </c:pt>
                <c:pt idx="11014">
                  <c:v>40966</c:v>
                </c:pt>
                <c:pt idx="11015">
                  <c:v>40967</c:v>
                </c:pt>
                <c:pt idx="11016">
                  <c:v>40968</c:v>
                </c:pt>
                <c:pt idx="11017">
                  <c:v>40969</c:v>
                </c:pt>
                <c:pt idx="11018">
                  <c:v>40970</c:v>
                </c:pt>
                <c:pt idx="11019">
                  <c:v>40971</c:v>
                </c:pt>
                <c:pt idx="11020">
                  <c:v>40972</c:v>
                </c:pt>
                <c:pt idx="11021">
                  <c:v>40973</c:v>
                </c:pt>
                <c:pt idx="11022">
                  <c:v>40974</c:v>
                </c:pt>
                <c:pt idx="11023">
                  <c:v>40975</c:v>
                </c:pt>
                <c:pt idx="11024">
                  <c:v>40976</c:v>
                </c:pt>
                <c:pt idx="11025">
                  <c:v>40977</c:v>
                </c:pt>
                <c:pt idx="11026">
                  <c:v>40978</c:v>
                </c:pt>
                <c:pt idx="11027">
                  <c:v>40979</c:v>
                </c:pt>
                <c:pt idx="11028">
                  <c:v>40980</c:v>
                </c:pt>
                <c:pt idx="11029">
                  <c:v>40981</c:v>
                </c:pt>
                <c:pt idx="11030">
                  <c:v>40982</c:v>
                </c:pt>
                <c:pt idx="11031">
                  <c:v>40983</c:v>
                </c:pt>
                <c:pt idx="11032">
                  <c:v>40984</c:v>
                </c:pt>
                <c:pt idx="11033">
                  <c:v>40985</c:v>
                </c:pt>
                <c:pt idx="11034">
                  <c:v>40986</c:v>
                </c:pt>
                <c:pt idx="11035">
                  <c:v>40987</c:v>
                </c:pt>
                <c:pt idx="11036">
                  <c:v>40988</c:v>
                </c:pt>
                <c:pt idx="11037">
                  <c:v>40989</c:v>
                </c:pt>
                <c:pt idx="11038">
                  <c:v>40990</c:v>
                </c:pt>
                <c:pt idx="11039">
                  <c:v>40991</c:v>
                </c:pt>
                <c:pt idx="11040">
                  <c:v>40992</c:v>
                </c:pt>
                <c:pt idx="11041">
                  <c:v>40993</c:v>
                </c:pt>
                <c:pt idx="11042">
                  <c:v>40994</c:v>
                </c:pt>
                <c:pt idx="11043">
                  <c:v>40995</c:v>
                </c:pt>
                <c:pt idx="11044">
                  <c:v>40996</c:v>
                </c:pt>
                <c:pt idx="11045">
                  <c:v>40997</c:v>
                </c:pt>
                <c:pt idx="11046">
                  <c:v>40998</c:v>
                </c:pt>
                <c:pt idx="11047">
                  <c:v>40999</c:v>
                </c:pt>
                <c:pt idx="11048">
                  <c:v>41000</c:v>
                </c:pt>
                <c:pt idx="11049">
                  <c:v>41001</c:v>
                </c:pt>
                <c:pt idx="11050">
                  <c:v>41002</c:v>
                </c:pt>
                <c:pt idx="11051">
                  <c:v>41003</c:v>
                </c:pt>
                <c:pt idx="11052">
                  <c:v>41004</c:v>
                </c:pt>
                <c:pt idx="11053">
                  <c:v>41005</c:v>
                </c:pt>
                <c:pt idx="11054">
                  <c:v>41006</c:v>
                </c:pt>
                <c:pt idx="11055">
                  <c:v>41007</c:v>
                </c:pt>
                <c:pt idx="11056">
                  <c:v>41008</c:v>
                </c:pt>
                <c:pt idx="11057">
                  <c:v>41009</c:v>
                </c:pt>
                <c:pt idx="11058">
                  <c:v>41010</c:v>
                </c:pt>
                <c:pt idx="11059">
                  <c:v>41011</c:v>
                </c:pt>
                <c:pt idx="11060">
                  <c:v>41012</c:v>
                </c:pt>
                <c:pt idx="11061">
                  <c:v>41013</c:v>
                </c:pt>
                <c:pt idx="11062">
                  <c:v>41014</c:v>
                </c:pt>
                <c:pt idx="11063">
                  <c:v>41015</c:v>
                </c:pt>
                <c:pt idx="11064">
                  <c:v>41016</c:v>
                </c:pt>
                <c:pt idx="11065">
                  <c:v>41017</c:v>
                </c:pt>
                <c:pt idx="11066">
                  <c:v>41018</c:v>
                </c:pt>
                <c:pt idx="11067">
                  <c:v>41019</c:v>
                </c:pt>
                <c:pt idx="11068">
                  <c:v>41020</c:v>
                </c:pt>
                <c:pt idx="11069">
                  <c:v>41021</c:v>
                </c:pt>
                <c:pt idx="11070">
                  <c:v>41022</c:v>
                </c:pt>
                <c:pt idx="11071">
                  <c:v>41023</c:v>
                </c:pt>
                <c:pt idx="11072">
                  <c:v>41024</c:v>
                </c:pt>
                <c:pt idx="11073">
                  <c:v>41025</c:v>
                </c:pt>
                <c:pt idx="11074">
                  <c:v>41026</c:v>
                </c:pt>
                <c:pt idx="11075">
                  <c:v>41027</c:v>
                </c:pt>
                <c:pt idx="11076">
                  <c:v>41028</c:v>
                </c:pt>
                <c:pt idx="11077">
                  <c:v>41029</c:v>
                </c:pt>
                <c:pt idx="11078">
                  <c:v>41030</c:v>
                </c:pt>
                <c:pt idx="11079">
                  <c:v>41031</c:v>
                </c:pt>
                <c:pt idx="11080">
                  <c:v>41032</c:v>
                </c:pt>
                <c:pt idx="11081">
                  <c:v>41033</c:v>
                </c:pt>
                <c:pt idx="11082">
                  <c:v>41034</c:v>
                </c:pt>
                <c:pt idx="11083">
                  <c:v>41035</c:v>
                </c:pt>
                <c:pt idx="11084">
                  <c:v>41036</c:v>
                </c:pt>
                <c:pt idx="11085">
                  <c:v>41037</c:v>
                </c:pt>
                <c:pt idx="11086">
                  <c:v>41038</c:v>
                </c:pt>
                <c:pt idx="11087">
                  <c:v>41039</c:v>
                </c:pt>
                <c:pt idx="11088">
                  <c:v>41040</c:v>
                </c:pt>
                <c:pt idx="11089">
                  <c:v>41041</c:v>
                </c:pt>
                <c:pt idx="11090">
                  <c:v>41042</c:v>
                </c:pt>
                <c:pt idx="11091">
                  <c:v>41043</c:v>
                </c:pt>
                <c:pt idx="11092">
                  <c:v>41044</c:v>
                </c:pt>
                <c:pt idx="11093">
                  <c:v>41045</c:v>
                </c:pt>
                <c:pt idx="11094">
                  <c:v>41046</c:v>
                </c:pt>
                <c:pt idx="11095">
                  <c:v>41047</c:v>
                </c:pt>
                <c:pt idx="11096">
                  <c:v>41048</c:v>
                </c:pt>
                <c:pt idx="11097">
                  <c:v>41049</c:v>
                </c:pt>
                <c:pt idx="11098">
                  <c:v>41050</c:v>
                </c:pt>
                <c:pt idx="11099">
                  <c:v>41051</c:v>
                </c:pt>
                <c:pt idx="11100">
                  <c:v>41052</c:v>
                </c:pt>
                <c:pt idx="11101">
                  <c:v>41053</c:v>
                </c:pt>
                <c:pt idx="11102">
                  <c:v>41054</c:v>
                </c:pt>
                <c:pt idx="11103">
                  <c:v>41055</c:v>
                </c:pt>
                <c:pt idx="11104">
                  <c:v>41056</c:v>
                </c:pt>
                <c:pt idx="11105">
                  <c:v>41057</c:v>
                </c:pt>
                <c:pt idx="11106">
                  <c:v>41058</c:v>
                </c:pt>
                <c:pt idx="11107">
                  <c:v>41059</c:v>
                </c:pt>
                <c:pt idx="11108">
                  <c:v>41060</c:v>
                </c:pt>
                <c:pt idx="11109">
                  <c:v>41061</c:v>
                </c:pt>
                <c:pt idx="11110">
                  <c:v>41062</c:v>
                </c:pt>
                <c:pt idx="11111">
                  <c:v>41063</c:v>
                </c:pt>
                <c:pt idx="11112">
                  <c:v>41064</c:v>
                </c:pt>
                <c:pt idx="11113">
                  <c:v>41065</c:v>
                </c:pt>
                <c:pt idx="11114">
                  <c:v>41066</c:v>
                </c:pt>
                <c:pt idx="11115">
                  <c:v>41067</c:v>
                </c:pt>
                <c:pt idx="11116">
                  <c:v>41068</c:v>
                </c:pt>
                <c:pt idx="11117">
                  <c:v>41069</c:v>
                </c:pt>
                <c:pt idx="11118">
                  <c:v>41070</c:v>
                </c:pt>
                <c:pt idx="11119">
                  <c:v>41071</c:v>
                </c:pt>
                <c:pt idx="11120">
                  <c:v>41072</c:v>
                </c:pt>
                <c:pt idx="11121">
                  <c:v>41073</c:v>
                </c:pt>
                <c:pt idx="11122">
                  <c:v>41074</c:v>
                </c:pt>
                <c:pt idx="11123">
                  <c:v>41075</c:v>
                </c:pt>
                <c:pt idx="11124">
                  <c:v>41076</c:v>
                </c:pt>
                <c:pt idx="11125">
                  <c:v>41077</c:v>
                </c:pt>
                <c:pt idx="11126">
                  <c:v>41078</c:v>
                </c:pt>
                <c:pt idx="11127">
                  <c:v>41079</c:v>
                </c:pt>
                <c:pt idx="11128">
                  <c:v>41080</c:v>
                </c:pt>
                <c:pt idx="11129">
                  <c:v>41081</c:v>
                </c:pt>
                <c:pt idx="11130">
                  <c:v>41082</c:v>
                </c:pt>
                <c:pt idx="11131">
                  <c:v>41083</c:v>
                </c:pt>
                <c:pt idx="11132">
                  <c:v>41084</c:v>
                </c:pt>
                <c:pt idx="11133">
                  <c:v>41085</c:v>
                </c:pt>
                <c:pt idx="11134">
                  <c:v>41086</c:v>
                </c:pt>
                <c:pt idx="11135">
                  <c:v>41087</c:v>
                </c:pt>
                <c:pt idx="11136">
                  <c:v>41088</c:v>
                </c:pt>
                <c:pt idx="11137">
                  <c:v>41089</c:v>
                </c:pt>
                <c:pt idx="11138">
                  <c:v>41090</c:v>
                </c:pt>
              </c:numCache>
            </c:numRef>
          </c:cat>
          <c:val>
            <c:numRef>
              <c:f>Sheet1!$C$2:$C$11140</c:f>
              <c:numCache>
                <c:formatCode>General</c:formatCode>
                <c:ptCount val="11139"/>
                <c:pt idx="0">
                  <c:v>367.94583129882813</c:v>
                </c:pt>
                <c:pt idx="1">
                  <c:v>300.4991455078125</c:v>
                </c:pt>
                <c:pt idx="2">
                  <c:v>304.09231567382813</c:v>
                </c:pt>
                <c:pt idx="3">
                  <c:v>310.839111328125</c:v>
                </c:pt>
                <c:pt idx="4">
                  <c:v>321.77227783203119</c:v>
                </c:pt>
                <c:pt idx="5">
                  <c:v>305.91970825195313</c:v>
                </c:pt>
                <c:pt idx="6">
                  <c:v>304.5491943359375</c:v>
                </c:pt>
                <c:pt idx="7">
                  <c:v>308.2193603515625</c:v>
                </c:pt>
                <c:pt idx="8">
                  <c:v>297.46246337890619</c:v>
                </c:pt>
                <c:pt idx="9">
                  <c:v>310.85870361328119</c:v>
                </c:pt>
                <c:pt idx="10">
                  <c:v>413.86053466796881</c:v>
                </c:pt>
                <c:pt idx="11">
                  <c:v>318.17437744140619</c:v>
                </c:pt>
                <c:pt idx="12">
                  <c:v>296.68072509765619</c:v>
                </c:pt>
                <c:pt idx="13">
                  <c:v>300.023193359375</c:v>
                </c:pt>
                <c:pt idx="14">
                  <c:v>299.62985229492188</c:v>
                </c:pt>
                <c:pt idx="15">
                  <c:v>319.89984130859381</c:v>
                </c:pt>
                <c:pt idx="16">
                  <c:v>306.88015747070313</c:v>
                </c:pt>
                <c:pt idx="17">
                  <c:v>298.19970703125</c:v>
                </c:pt>
                <c:pt idx="18">
                  <c:v>300.6942138671875</c:v>
                </c:pt>
                <c:pt idx="19">
                  <c:v>283.99404907226563</c:v>
                </c:pt>
                <c:pt idx="20">
                  <c:v>296.6591796875</c:v>
                </c:pt>
                <c:pt idx="21">
                  <c:v>297.2701416015625</c:v>
                </c:pt>
                <c:pt idx="22">
                  <c:v>295.716064453125</c:v>
                </c:pt>
                <c:pt idx="23">
                  <c:v>287.28018188476563</c:v>
                </c:pt>
                <c:pt idx="24">
                  <c:v>292.05828857421881</c:v>
                </c:pt>
                <c:pt idx="25">
                  <c:v>326.858642578125</c:v>
                </c:pt>
                <c:pt idx="26">
                  <c:v>326.98739624023438</c:v>
                </c:pt>
                <c:pt idx="27">
                  <c:v>301.9300537109375</c:v>
                </c:pt>
                <c:pt idx="28">
                  <c:v>318.61590576171881</c:v>
                </c:pt>
                <c:pt idx="29">
                  <c:v>447.12603759765619</c:v>
                </c:pt>
                <c:pt idx="30">
                  <c:v>326.62686157226563</c:v>
                </c:pt>
                <c:pt idx="31">
                  <c:v>305.428466796875</c:v>
                </c:pt>
                <c:pt idx="32">
                  <c:v>307.13519287109381</c:v>
                </c:pt>
                <c:pt idx="33">
                  <c:v>314.55328369140619</c:v>
                </c:pt>
                <c:pt idx="34">
                  <c:v>321.82147216796881</c:v>
                </c:pt>
                <c:pt idx="35">
                  <c:v>323.96170043945313</c:v>
                </c:pt>
                <c:pt idx="36">
                  <c:v>351.7525634765625</c:v>
                </c:pt>
                <c:pt idx="37">
                  <c:v>284.7601318359375</c:v>
                </c:pt>
                <c:pt idx="38">
                  <c:v>337.88668823242188</c:v>
                </c:pt>
                <c:pt idx="39">
                  <c:v>416.30337524414063</c:v>
                </c:pt>
                <c:pt idx="40">
                  <c:v>356.4197998046875</c:v>
                </c:pt>
                <c:pt idx="41">
                  <c:v>333.593505859375</c:v>
                </c:pt>
                <c:pt idx="42">
                  <c:v>378.0477294921875</c:v>
                </c:pt>
                <c:pt idx="43">
                  <c:v>371.58895874023438</c:v>
                </c:pt>
                <c:pt idx="44">
                  <c:v>407.97793579101563</c:v>
                </c:pt>
                <c:pt idx="45">
                  <c:v>367.63623046875</c:v>
                </c:pt>
                <c:pt idx="46">
                  <c:v>377.76864624023438</c:v>
                </c:pt>
                <c:pt idx="47">
                  <c:v>373.6668701171875</c:v>
                </c:pt>
                <c:pt idx="48">
                  <c:v>361.57656860351563</c:v>
                </c:pt>
                <c:pt idx="49">
                  <c:v>351.03338623046881</c:v>
                </c:pt>
                <c:pt idx="50">
                  <c:v>384.240966796875</c:v>
                </c:pt>
                <c:pt idx="51">
                  <c:v>385.25540161132813</c:v>
                </c:pt>
                <c:pt idx="52">
                  <c:v>407.68829345703119</c:v>
                </c:pt>
                <c:pt idx="53">
                  <c:v>327.82736206054688</c:v>
                </c:pt>
                <c:pt idx="54">
                  <c:v>674.07342529296875</c:v>
                </c:pt>
                <c:pt idx="55">
                  <c:v>409.436767578125</c:v>
                </c:pt>
                <c:pt idx="56">
                  <c:v>373.49447631835938</c:v>
                </c:pt>
                <c:pt idx="57">
                  <c:v>386.96243286132813</c:v>
                </c:pt>
                <c:pt idx="58">
                  <c:v>381.7305908203125</c:v>
                </c:pt>
                <c:pt idx="59">
                  <c:v>346.3812255859375</c:v>
                </c:pt>
                <c:pt idx="60">
                  <c:v>449.57586669921881</c:v>
                </c:pt>
                <c:pt idx="61">
                  <c:v>416.94473266601563</c:v>
                </c:pt>
                <c:pt idx="62">
                  <c:v>350.58160400390619</c:v>
                </c:pt>
                <c:pt idx="63">
                  <c:v>346.32870483398438</c:v>
                </c:pt>
                <c:pt idx="64">
                  <c:v>390.86444091796881</c:v>
                </c:pt>
                <c:pt idx="65">
                  <c:v>486.33953857421881</c:v>
                </c:pt>
                <c:pt idx="66">
                  <c:v>482.59103393554688</c:v>
                </c:pt>
                <c:pt idx="67">
                  <c:v>509.871337890625</c:v>
                </c:pt>
                <c:pt idx="68">
                  <c:v>493.27777099609381</c:v>
                </c:pt>
                <c:pt idx="69">
                  <c:v>507.29721069335938</c:v>
                </c:pt>
                <c:pt idx="70">
                  <c:v>461.9691162109375</c:v>
                </c:pt>
                <c:pt idx="71">
                  <c:v>465.5430908203125</c:v>
                </c:pt>
                <c:pt idx="72">
                  <c:v>487.649169921875</c:v>
                </c:pt>
                <c:pt idx="73">
                  <c:v>398.843994140625</c:v>
                </c:pt>
                <c:pt idx="74">
                  <c:v>465.71282958984381</c:v>
                </c:pt>
                <c:pt idx="75">
                  <c:v>617.99102783203125</c:v>
                </c:pt>
                <c:pt idx="76">
                  <c:v>678.488525390625</c:v>
                </c:pt>
                <c:pt idx="77">
                  <c:v>725.73309326171875</c:v>
                </c:pt>
                <c:pt idx="78">
                  <c:v>685.46038818359375</c:v>
                </c:pt>
                <c:pt idx="79">
                  <c:v>665.90753173828125</c:v>
                </c:pt>
                <c:pt idx="80">
                  <c:v>601.91204833984375</c:v>
                </c:pt>
                <c:pt idx="81">
                  <c:v>595.27874755859375</c:v>
                </c:pt>
                <c:pt idx="82">
                  <c:v>646.54534912109375</c:v>
                </c:pt>
                <c:pt idx="83">
                  <c:v>604.1510009765625</c:v>
                </c:pt>
                <c:pt idx="84">
                  <c:v>648.42742919921875</c:v>
                </c:pt>
                <c:pt idx="85">
                  <c:v>647.64935302734375</c:v>
                </c:pt>
                <c:pt idx="86">
                  <c:v>645.7581787109375</c:v>
                </c:pt>
                <c:pt idx="87">
                  <c:v>712.13897705078125</c:v>
                </c:pt>
                <c:pt idx="88">
                  <c:v>544.462646484375</c:v>
                </c:pt>
                <c:pt idx="89">
                  <c:v>558.38043212890625</c:v>
                </c:pt>
                <c:pt idx="90">
                  <c:v>712.69635009765625</c:v>
                </c:pt>
                <c:pt idx="91">
                  <c:v>693.6953125</c:v>
                </c:pt>
                <c:pt idx="92">
                  <c:v>607.19122314453125</c:v>
                </c:pt>
                <c:pt idx="93">
                  <c:v>708.76837158203125</c:v>
                </c:pt>
                <c:pt idx="94">
                  <c:v>673.77447509765625</c:v>
                </c:pt>
                <c:pt idx="95">
                  <c:v>612.81195068359375</c:v>
                </c:pt>
                <c:pt idx="96">
                  <c:v>622.17529296875</c:v>
                </c:pt>
                <c:pt idx="97">
                  <c:v>523.457275390625</c:v>
                </c:pt>
                <c:pt idx="98">
                  <c:v>497.9697265625</c:v>
                </c:pt>
                <c:pt idx="99">
                  <c:v>481.13955688476563</c:v>
                </c:pt>
                <c:pt idx="100">
                  <c:v>493.70187377929688</c:v>
                </c:pt>
                <c:pt idx="101">
                  <c:v>621.36114501953125</c:v>
                </c:pt>
                <c:pt idx="102">
                  <c:v>683.65008544921875</c:v>
                </c:pt>
                <c:pt idx="103">
                  <c:v>752.30426025390625</c:v>
                </c:pt>
                <c:pt idx="104">
                  <c:v>766.83258056640625</c:v>
                </c:pt>
                <c:pt idx="105">
                  <c:v>813.90533447265625</c:v>
                </c:pt>
                <c:pt idx="106">
                  <c:v>867.0595703125</c:v>
                </c:pt>
                <c:pt idx="107">
                  <c:v>929.52557373046875</c:v>
                </c:pt>
                <c:pt idx="108">
                  <c:v>1055.605834960938</c:v>
                </c:pt>
                <c:pt idx="109">
                  <c:v>998.18658447265625</c:v>
                </c:pt>
                <c:pt idx="110">
                  <c:v>1065.90869140625</c:v>
                </c:pt>
                <c:pt idx="111">
                  <c:v>1081.330444335938</c:v>
                </c:pt>
                <c:pt idx="112">
                  <c:v>1299.518920898438</c:v>
                </c:pt>
                <c:pt idx="113">
                  <c:v>1207.075317382812</c:v>
                </c:pt>
                <c:pt idx="114">
                  <c:v>1187.1845703125</c:v>
                </c:pt>
                <c:pt idx="115">
                  <c:v>1219.722290039062</c:v>
                </c:pt>
                <c:pt idx="116">
                  <c:v>1407.204223632812</c:v>
                </c:pt>
                <c:pt idx="117">
                  <c:v>1308.049194335938</c:v>
                </c:pt>
                <c:pt idx="118">
                  <c:v>1271.514038085938</c:v>
                </c:pt>
                <c:pt idx="119">
                  <c:v>1175.823120117188</c:v>
                </c:pt>
                <c:pt idx="120">
                  <c:v>1260.381225585938</c:v>
                </c:pt>
                <c:pt idx="121">
                  <c:v>1332.110961914062</c:v>
                </c:pt>
                <c:pt idx="122">
                  <c:v>1203.450561523438</c:v>
                </c:pt>
                <c:pt idx="123">
                  <c:v>1228.988159179688</c:v>
                </c:pt>
                <c:pt idx="124">
                  <c:v>1252.116333007812</c:v>
                </c:pt>
                <c:pt idx="125">
                  <c:v>1250.857177734375</c:v>
                </c:pt>
                <c:pt idx="126">
                  <c:v>1392.96728515625</c:v>
                </c:pt>
                <c:pt idx="127">
                  <c:v>1380.647583007812</c:v>
                </c:pt>
                <c:pt idx="128">
                  <c:v>1287.766723632812</c:v>
                </c:pt>
                <c:pt idx="129">
                  <c:v>1200.887573242188</c:v>
                </c:pt>
                <c:pt idx="130">
                  <c:v>1248.210205078125</c:v>
                </c:pt>
                <c:pt idx="131">
                  <c:v>1197.8720703125</c:v>
                </c:pt>
                <c:pt idx="132">
                  <c:v>1381.903442382812</c:v>
                </c:pt>
                <c:pt idx="133">
                  <c:v>1313.841918945312</c:v>
                </c:pt>
                <c:pt idx="134">
                  <c:v>1310.154907226562</c:v>
                </c:pt>
                <c:pt idx="135">
                  <c:v>1407.734252929688</c:v>
                </c:pt>
                <c:pt idx="136">
                  <c:v>1541.022216796875</c:v>
                </c:pt>
                <c:pt idx="137">
                  <c:v>1613.890014648438</c:v>
                </c:pt>
                <c:pt idx="138">
                  <c:v>1552.381713867188</c:v>
                </c:pt>
                <c:pt idx="139">
                  <c:v>1645.168334960938</c:v>
                </c:pt>
                <c:pt idx="140">
                  <c:v>1516.435424804688</c:v>
                </c:pt>
                <c:pt idx="141">
                  <c:v>1589.861328125</c:v>
                </c:pt>
                <c:pt idx="142">
                  <c:v>1626.027709960938</c:v>
                </c:pt>
                <c:pt idx="143">
                  <c:v>1811.541015625</c:v>
                </c:pt>
                <c:pt idx="144">
                  <c:v>1960.754028320312</c:v>
                </c:pt>
                <c:pt idx="145">
                  <c:v>1899.067016601562</c:v>
                </c:pt>
                <c:pt idx="146">
                  <c:v>1741.918212890625</c:v>
                </c:pt>
                <c:pt idx="147">
                  <c:v>1735.442016601562</c:v>
                </c:pt>
                <c:pt idx="148">
                  <c:v>1774.73486328125</c:v>
                </c:pt>
                <c:pt idx="149">
                  <c:v>1661.121337890625</c:v>
                </c:pt>
                <c:pt idx="150">
                  <c:v>1744.72216796875</c:v>
                </c:pt>
                <c:pt idx="151">
                  <c:v>1750.888061523438</c:v>
                </c:pt>
                <c:pt idx="152">
                  <c:v>1732.658081054688</c:v>
                </c:pt>
                <c:pt idx="153">
                  <c:v>1910.184936523438</c:v>
                </c:pt>
                <c:pt idx="154">
                  <c:v>1820.876586914062</c:v>
                </c:pt>
                <c:pt idx="155">
                  <c:v>1871.29833984375</c:v>
                </c:pt>
                <c:pt idx="156">
                  <c:v>1855.173095703125</c:v>
                </c:pt>
                <c:pt idx="157">
                  <c:v>1841.231811523438</c:v>
                </c:pt>
                <c:pt idx="158">
                  <c:v>1808.55859375</c:v>
                </c:pt>
                <c:pt idx="159">
                  <c:v>1860.517211914062</c:v>
                </c:pt>
                <c:pt idx="160">
                  <c:v>1871.919677734375</c:v>
                </c:pt>
                <c:pt idx="161">
                  <c:v>1919.741088867188</c:v>
                </c:pt>
                <c:pt idx="162">
                  <c:v>1886.342407226562</c:v>
                </c:pt>
                <c:pt idx="163">
                  <c:v>1813.309814453125</c:v>
                </c:pt>
                <c:pt idx="164">
                  <c:v>1843.927001953125</c:v>
                </c:pt>
                <c:pt idx="165">
                  <c:v>1775.565307617188</c:v>
                </c:pt>
                <c:pt idx="166">
                  <c:v>1737.030395507812</c:v>
                </c:pt>
                <c:pt idx="167">
                  <c:v>1722.03369140625</c:v>
                </c:pt>
                <c:pt idx="168">
                  <c:v>1785.380737304688</c:v>
                </c:pt>
                <c:pt idx="169">
                  <c:v>1848.088989257812</c:v>
                </c:pt>
                <c:pt idx="170">
                  <c:v>1968.168334960938</c:v>
                </c:pt>
                <c:pt idx="171">
                  <c:v>1956.286865234375</c:v>
                </c:pt>
                <c:pt idx="172">
                  <c:v>1832.775024414062</c:v>
                </c:pt>
                <c:pt idx="173">
                  <c:v>1827.318115234375</c:v>
                </c:pt>
                <c:pt idx="174">
                  <c:v>1885.365112304688</c:v>
                </c:pt>
                <c:pt idx="175">
                  <c:v>1851.545532226562</c:v>
                </c:pt>
                <c:pt idx="176">
                  <c:v>1875.185913085938</c:v>
                </c:pt>
                <c:pt idx="177">
                  <c:v>1881.4599609375</c:v>
                </c:pt>
                <c:pt idx="178">
                  <c:v>1894.350830078125</c:v>
                </c:pt>
                <c:pt idx="179">
                  <c:v>1935.002807617188</c:v>
                </c:pt>
                <c:pt idx="180">
                  <c:v>1994.28955078125</c:v>
                </c:pt>
                <c:pt idx="181">
                  <c:v>1864.582641601562</c:v>
                </c:pt>
                <c:pt idx="182">
                  <c:v>1924.846923828125</c:v>
                </c:pt>
                <c:pt idx="183">
                  <c:v>1838.142211914062</c:v>
                </c:pt>
                <c:pt idx="184">
                  <c:v>1788.470825195312</c:v>
                </c:pt>
                <c:pt idx="185">
                  <c:v>1623.058715820312</c:v>
                </c:pt>
                <c:pt idx="186">
                  <c:v>1335.850952148438</c:v>
                </c:pt>
                <c:pt idx="187">
                  <c:v>1347.931640625</c:v>
                </c:pt>
                <c:pt idx="188">
                  <c:v>1446.313110351562</c:v>
                </c:pt>
                <c:pt idx="189">
                  <c:v>1526.757690429688</c:v>
                </c:pt>
                <c:pt idx="190">
                  <c:v>1571.594970703125</c:v>
                </c:pt>
                <c:pt idx="191">
                  <c:v>1631.828002929688</c:v>
                </c:pt>
                <c:pt idx="192">
                  <c:v>1738.13916015625</c:v>
                </c:pt>
                <c:pt idx="193">
                  <c:v>1799.578125</c:v>
                </c:pt>
                <c:pt idx="194">
                  <c:v>1782.519409179688</c:v>
                </c:pt>
                <c:pt idx="195">
                  <c:v>1758.571044921875</c:v>
                </c:pt>
                <c:pt idx="196">
                  <c:v>1758.430297851562</c:v>
                </c:pt>
                <c:pt idx="197">
                  <c:v>1562.679077148438</c:v>
                </c:pt>
                <c:pt idx="198">
                  <c:v>1696.820068359375</c:v>
                </c:pt>
                <c:pt idx="199">
                  <c:v>1893.204223632812</c:v>
                </c:pt>
                <c:pt idx="200">
                  <c:v>1874.537231445312</c:v>
                </c:pt>
                <c:pt idx="201">
                  <c:v>1865.028076171875</c:v>
                </c:pt>
                <c:pt idx="202">
                  <c:v>1565.738159179688</c:v>
                </c:pt>
                <c:pt idx="203">
                  <c:v>1490.557861328125</c:v>
                </c:pt>
                <c:pt idx="204">
                  <c:v>1585.740844726562</c:v>
                </c:pt>
                <c:pt idx="205">
                  <c:v>1651.119750976562</c:v>
                </c:pt>
                <c:pt idx="206">
                  <c:v>1665.473266601562</c:v>
                </c:pt>
                <c:pt idx="207">
                  <c:v>1464.287231445312</c:v>
                </c:pt>
                <c:pt idx="208">
                  <c:v>1537.997436523438</c:v>
                </c:pt>
                <c:pt idx="209">
                  <c:v>1482.304809570312</c:v>
                </c:pt>
                <c:pt idx="210">
                  <c:v>1533.324951171875</c:v>
                </c:pt>
                <c:pt idx="211">
                  <c:v>1674.767333984375</c:v>
                </c:pt>
                <c:pt idx="212">
                  <c:v>1618.528686523438</c:v>
                </c:pt>
                <c:pt idx="213">
                  <c:v>1510.732055664062</c:v>
                </c:pt>
                <c:pt idx="214">
                  <c:v>1460.831176757812</c:v>
                </c:pt>
                <c:pt idx="215">
                  <c:v>1356.94189453125</c:v>
                </c:pt>
                <c:pt idx="216">
                  <c:v>1371.593383789062</c:v>
                </c:pt>
                <c:pt idx="217">
                  <c:v>1319.780883789062</c:v>
                </c:pt>
                <c:pt idx="218">
                  <c:v>1399.606811523438</c:v>
                </c:pt>
                <c:pt idx="219">
                  <c:v>1389.901489257812</c:v>
                </c:pt>
                <c:pt idx="220">
                  <c:v>1440.994995117188</c:v>
                </c:pt>
                <c:pt idx="221">
                  <c:v>1401.338256835938</c:v>
                </c:pt>
                <c:pt idx="222">
                  <c:v>1412.638305664062</c:v>
                </c:pt>
                <c:pt idx="223">
                  <c:v>1395.651733398438</c:v>
                </c:pt>
                <c:pt idx="224">
                  <c:v>1326.639770507812</c:v>
                </c:pt>
                <c:pt idx="225">
                  <c:v>1283.287475585938</c:v>
                </c:pt>
                <c:pt idx="226">
                  <c:v>1313.026245117188</c:v>
                </c:pt>
                <c:pt idx="227">
                  <c:v>1397.37109375</c:v>
                </c:pt>
                <c:pt idx="228">
                  <c:v>1353.400146484375</c:v>
                </c:pt>
                <c:pt idx="229">
                  <c:v>1250.882690429688</c:v>
                </c:pt>
                <c:pt idx="230">
                  <c:v>1273.836547851562</c:v>
                </c:pt>
                <c:pt idx="231">
                  <c:v>1343.524169921875</c:v>
                </c:pt>
                <c:pt idx="232">
                  <c:v>1337.212158203125</c:v>
                </c:pt>
                <c:pt idx="233">
                  <c:v>1360.423828125</c:v>
                </c:pt>
                <c:pt idx="234">
                  <c:v>1247.443481445312</c:v>
                </c:pt>
                <c:pt idx="235">
                  <c:v>1236.597290039062</c:v>
                </c:pt>
                <c:pt idx="236">
                  <c:v>1151.806518554688</c:v>
                </c:pt>
                <c:pt idx="237">
                  <c:v>1114.216064453125</c:v>
                </c:pt>
                <c:pt idx="238">
                  <c:v>1184.566284179688</c:v>
                </c:pt>
                <c:pt idx="239">
                  <c:v>1173.546264648438</c:v>
                </c:pt>
                <c:pt idx="240">
                  <c:v>1202.052001953125</c:v>
                </c:pt>
                <c:pt idx="241">
                  <c:v>1171.35107421875</c:v>
                </c:pt>
                <c:pt idx="242">
                  <c:v>1025.852416992188</c:v>
                </c:pt>
                <c:pt idx="243">
                  <c:v>999.22406005859375</c:v>
                </c:pt>
                <c:pt idx="244">
                  <c:v>903.573486328125</c:v>
                </c:pt>
                <c:pt idx="245">
                  <c:v>845.232421875</c:v>
                </c:pt>
                <c:pt idx="246">
                  <c:v>826.25677490234375</c:v>
                </c:pt>
                <c:pt idx="247">
                  <c:v>800.45037841796875</c:v>
                </c:pt>
                <c:pt idx="248">
                  <c:v>805.90289306640625</c:v>
                </c:pt>
                <c:pt idx="249">
                  <c:v>786.4012451171875</c:v>
                </c:pt>
                <c:pt idx="250">
                  <c:v>781.05303955078125</c:v>
                </c:pt>
                <c:pt idx="251">
                  <c:v>809.627685546875</c:v>
                </c:pt>
                <c:pt idx="252">
                  <c:v>833.603271484375</c:v>
                </c:pt>
                <c:pt idx="253">
                  <c:v>864.26995849609375</c:v>
                </c:pt>
                <c:pt idx="254">
                  <c:v>880.06488037109375</c:v>
                </c:pt>
                <c:pt idx="255">
                  <c:v>838.92266845703125</c:v>
                </c:pt>
                <c:pt idx="256">
                  <c:v>785.1214599609375</c:v>
                </c:pt>
                <c:pt idx="257">
                  <c:v>798.86822509765625</c:v>
                </c:pt>
                <c:pt idx="258">
                  <c:v>778.599609375</c:v>
                </c:pt>
                <c:pt idx="259">
                  <c:v>811.09423828125</c:v>
                </c:pt>
                <c:pt idx="260">
                  <c:v>764.8218994140625</c:v>
                </c:pt>
                <c:pt idx="261">
                  <c:v>700.24676513671875</c:v>
                </c:pt>
                <c:pt idx="262">
                  <c:v>624.31298828125</c:v>
                </c:pt>
                <c:pt idx="263">
                  <c:v>662.8109130859375</c:v>
                </c:pt>
                <c:pt idx="264">
                  <c:v>805.55633544921875</c:v>
                </c:pt>
                <c:pt idx="265">
                  <c:v>626.51885986328125</c:v>
                </c:pt>
                <c:pt idx="266">
                  <c:v>533.88128662109375</c:v>
                </c:pt>
                <c:pt idx="267">
                  <c:v>556.08843994140625</c:v>
                </c:pt>
                <c:pt idx="268">
                  <c:v>432.94998168945313</c:v>
                </c:pt>
                <c:pt idx="269">
                  <c:v>446.91058349609381</c:v>
                </c:pt>
                <c:pt idx="270">
                  <c:v>444.2393798828125</c:v>
                </c:pt>
                <c:pt idx="271">
                  <c:v>419.30227661132813</c:v>
                </c:pt>
                <c:pt idx="272">
                  <c:v>292.66311645507813</c:v>
                </c:pt>
                <c:pt idx="273">
                  <c:v>382.46405029296881</c:v>
                </c:pt>
                <c:pt idx="274">
                  <c:v>452.14901733398438</c:v>
                </c:pt>
                <c:pt idx="275">
                  <c:v>506.379638671875</c:v>
                </c:pt>
                <c:pt idx="276">
                  <c:v>582.39996337890625</c:v>
                </c:pt>
                <c:pt idx="277">
                  <c:v>628.82354736328125</c:v>
                </c:pt>
                <c:pt idx="278">
                  <c:v>589.36029052734375</c:v>
                </c:pt>
                <c:pt idx="279">
                  <c:v>542.83819580078125</c:v>
                </c:pt>
                <c:pt idx="280">
                  <c:v>551.166748046875</c:v>
                </c:pt>
                <c:pt idx="281">
                  <c:v>906.02630615234375</c:v>
                </c:pt>
                <c:pt idx="282">
                  <c:v>824.25823974609375</c:v>
                </c:pt>
                <c:pt idx="283">
                  <c:v>532.99615478515625</c:v>
                </c:pt>
                <c:pt idx="284">
                  <c:v>466.52838134765619</c:v>
                </c:pt>
                <c:pt idx="285">
                  <c:v>340.39743041992188</c:v>
                </c:pt>
                <c:pt idx="286">
                  <c:v>174.63349914550781</c:v>
                </c:pt>
                <c:pt idx="287">
                  <c:v>305.927978515625</c:v>
                </c:pt>
                <c:pt idx="288">
                  <c:v>399.83721923828119</c:v>
                </c:pt>
                <c:pt idx="289">
                  <c:v>374.2808837890625</c:v>
                </c:pt>
                <c:pt idx="290">
                  <c:v>318.17840576171881</c:v>
                </c:pt>
                <c:pt idx="291">
                  <c:v>372.89642333984381</c:v>
                </c:pt>
                <c:pt idx="292">
                  <c:v>361.99191284179688</c:v>
                </c:pt>
                <c:pt idx="293">
                  <c:v>306.69012451171881</c:v>
                </c:pt>
                <c:pt idx="294">
                  <c:v>327.69720458984381</c:v>
                </c:pt>
                <c:pt idx="295">
                  <c:v>281.9095458984375</c:v>
                </c:pt>
                <c:pt idx="296">
                  <c:v>385.14895629882813</c:v>
                </c:pt>
                <c:pt idx="297">
                  <c:v>387.42388916015619</c:v>
                </c:pt>
                <c:pt idx="298">
                  <c:v>364.55288696289063</c:v>
                </c:pt>
                <c:pt idx="299">
                  <c:v>360.22979736328119</c:v>
                </c:pt>
                <c:pt idx="300">
                  <c:v>377.4124755859375</c:v>
                </c:pt>
                <c:pt idx="301">
                  <c:v>398.8170166015625</c:v>
                </c:pt>
                <c:pt idx="302">
                  <c:v>346.39312744140619</c:v>
                </c:pt>
                <c:pt idx="303">
                  <c:v>311.60983276367188</c:v>
                </c:pt>
                <c:pt idx="304">
                  <c:v>338.25515747070313</c:v>
                </c:pt>
                <c:pt idx="305">
                  <c:v>323.76016235351563</c:v>
                </c:pt>
                <c:pt idx="306">
                  <c:v>217.80882263183591</c:v>
                </c:pt>
                <c:pt idx="307">
                  <c:v>362.11648559570313</c:v>
                </c:pt>
                <c:pt idx="308">
                  <c:v>422.45199584960938</c:v>
                </c:pt>
                <c:pt idx="309">
                  <c:v>515.47198486328125</c:v>
                </c:pt>
                <c:pt idx="310">
                  <c:v>416.89605712890619</c:v>
                </c:pt>
                <c:pt idx="311">
                  <c:v>375.28036499023438</c:v>
                </c:pt>
                <c:pt idx="312">
                  <c:v>372.44921875</c:v>
                </c:pt>
                <c:pt idx="313">
                  <c:v>308.45663452148438</c:v>
                </c:pt>
                <c:pt idx="314">
                  <c:v>270.93923950195313</c:v>
                </c:pt>
                <c:pt idx="315">
                  <c:v>186.03056335449219</c:v>
                </c:pt>
                <c:pt idx="316">
                  <c:v>261.2935791015625</c:v>
                </c:pt>
                <c:pt idx="317">
                  <c:v>310.63946533203119</c:v>
                </c:pt>
                <c:pt idx="318">
                  <c:v>310.23046875</c:v>
                </c:pt>
                <c:pt idx="319">
                  <c:v>264.24993896484381</c:v>
                </c:pt>
                <c:pt idx="320">
                  <c:v>255.89533996582031</c:v>
                </c:pt>
                <c:pt idx="321">
                  <c:v>202.00801086425781</c:v>
                </c:pt>
                <c:pt idx="322">
                  <c:v>262.20602416992188</c:v>
                </c:pt>
                <c:pt idx="323">
                  <c:v>305.206787109375</c:v>
                </c:pt>
                <c:pt idx="324">
                  <c:v>301.41021728515619</c:v>
                </c:pt>
                <c:pt idx="325">
                  <c:v>277.6651611328125</c:v>
                </c:pt>
                <c:pt idx="326">
                  <c:v>259.33990478515619</c:v>
                </c:pt>
                <c:pt idx="327">
                  <c:v>285.93890380859381</c:v>
                </c:pt>
                <c:pt idx="328">
                  <c:v>384.52792358398438</c:v>
                </c:pt>
                <c:pt idx="329">
                  <c:v>344.75137329101563</c:v>
                </c:pt>
                <c:pt idx="330">
                  <c:v>317.77520751953119</c:v>
                </c:pt>
                <c:pt idx="331">
                  <c:v>305.665283203125</c:v>
                </c:pt>
                <c:pt idx="332">
                  <c:v>319.80133056640619</c:v>
                </c:pt>
                <c:pt idx="333">
                  <c:v>257.14263916015619</c:v>
                </c:pt>
                <c:pt idx="334">
                  <c:v>316.0911865234375</c:v>
                </c:pt>
                <c:pt idx="335">
                  <c:v>348.504150390625</c:v>
                </c:pt>
                <c:pt idx="336">
                  <c:v>314.380859375</c:v>
                </c:pt>
                <c:pt idx="337">
                  <c:v>374.44964599609381</c:v>
                </c:pt>
                <c:pt idx="338">
                  <c:v>362.14712524414063</c:v>
                </c:pt>
                <c:pt idx="339">
                  <c:v>418.019775390625</c:v>
                </c:pt>
                <c:pt idx="340">
                  <c:v>405.96920776367188</c:v>
                </c:pt>
                <c:pt idx="341">
                  <c:v>321.697265625</c:v>
                </c:pt>
                <c:pt idx="342">
                  <c:v>305.74566650390619</c:v>
                </c:pt>
                <c:pt idx="343">
                  <c:v>308.0657958984375</c:v>
                </c:pt>
                <c:pt idx="344">
                  <c:v>306.28350830078119</c:v>
                </c:pt>
                <c:pt idx="345">
                  <c:v>323.04547119140619</c:v>
                </c:pt>
                <c:pt idx="346">
                  <c:v>362.94757080078119</c:v>
                </c:pt>
                <c:pt idx="347">
                  <c:v>356.41180419921881</c:v>
                </c:pt>
                <c:pt idx="348">
                  <c:v>366.11013793945313</c:v>
                </c:pt>
                <c:pt idx="349">
                  <c:v>307.07962036132813</c:v>
                </c:pt>
                <c:pt idx="350">
                  <c:v>308.4888916015625</c:v>
                </c:pt>
                <c:pt idx="351">
                  <c:v>307.84963989257813</c:v>
                </c:pt>
                <c:pt idx="352">
                  <c:v>299.19122314453119</c:v>
                </c:pt>
                <c:pt idx="353">
                  <c:v>306.14602661132813</c:v>
                </c:pt>
                <c:pt idx="354">
                  <c:v>309.03070068359381</c:v>
                </c:pt>
                <c:pt idx="355">
                  <c:v>317.61279296875</c:v>
                </c:pt>
                <c:pt idx="356">
                  <c:v>294.38156127929688</c:v>
                </c:pt>
                <c:pt idx="357">
                  <c:v>297.95126342773438</c:v>
                </c:pt>
                <c:pt idx="358">
                  <c:v>295.02081298828119</c:v>
                </c:pt>
                <c:pt idx="359">
                  <c:v>296.66403198242188</c:v>
                </c:pt>
                <c:pt idx="360">
                  <c:v>301.77456665039063</c:v>
                </c:pt>
                <c:pt idx="361">
                  <c:v>302.7352294921875</c:v>
                </c:pt>
                <c:pt idx="362">
                  <c:v>306.4931640625</c:v>
                </c:pt>
                <c:pt idx="363">
                  <c:v>299.8045654296875</c:v>
                </c:pt>
                <c:pt idx="364">
                  <c:v>296.97183227539063</c:v>
                </c:pt>
                <c:pt idx="365">
                  <c:v>290.09622192382813</c:v>
                </c:pt>
                <c:pt idx="366">
                  <c:v>306.273193359375</c:v>
                </c:pt>
                <c:pt idx="367">
                  <c:v>292.6680908203125</c:v>
                </c:pt>
                <c:pt idx="368">
                  <c:v>306.5289306640625</c:v>
                </c:pt>
                <c:pt idx="369">
                  <c:v>340.36904907226563</c:v>
                </c:pt>
                <c:pt idx="370">
                  <c:v>322.20950317382813</c:v>
                </c:pt>
                <c:pt idx="371">
                  <c:v>313.65777587890619</c:v>
                </c:pt>
                <c:pt idx="372">
                  <c:v>299.54302978515619</c:v>
                </c:pt>
                <c:pt idx="373">
                  <c:v>296.27142333984381</c:v>
                </c:pt>
                <c:pt idx="374">
                  <c:v>284.35513305664063</c:v>
                </c:pt>
                <c:pt idx="375">
                  <c:v>290.38900756835938</c:v>
                </c:pt>
                <c:pt idx="376">
                  <c:v>293.91107177734381</c:v>
                </c:pt>
                <c:pt idx="377">
                  <c:v>298.19027709960938</c:v>
                </c:pt>
                <c:pt idx="378">
                  <c:v>296.6478271484375</c:v>
                </c:pt>
                <c:pt idx="379">
                  <c:v>299.96707153320313</c:v>
                </c:pt>
                <c:pt idx="380">
                  <c:v>293.9508056640625</c:v>
                </c:pt>
                <c:pt idx="381">
                  <c:v>328.92892456054688</c:v>
                </c:pt>
                <c:pt idx="382">
                  <c:v>263.36846923828119</c:v>
                </c:pt>
                <c:pt idx="383">
                  <c:v>292.93646240234381</c:v>
                </c:pt>
                <c:pt idx="384">
                  <c:v>288.17282104492188</c:v>
                </c:pt>
                <c:pt idx="385">
                  <c:v>298.71475219726563</c:v>
                </c:pt>
                <c:pt idx="386">
                  <c:v>292.70254516601563</c:v>
                </c:pt>
                <c:pt idx="387">
                  <c:v>305.38412475585938</c:v>
                </c:pt>
                <c:pt idx="388">
                  <c:v>283.990234375</c:v>
                </c:pt>
                <c:pt idx="389">
                  <c:v>310.909423828125</c:v>
                </c:pt>
                <c:pt idx="390">
                  <c:v>291.53433227539063</c:v>
                </c:pt>
                <c:pt idx="391">
                  <c:v>267.27987670898438</c:v>
                </c:pt>
                <c:pt idx="392">
                  <c:v>272.4168701171875</c:v>
                </c:pt>
                <c:pt idx="393">
                  <c:v>282.35546875</c:v>
                </c:pt>
                <c:pt idx="394">
                  <c:v>309.59588623046881</c:v>
                </c:pt>
                <c:pt idx="395">
                  <c:v>313.776123046875</c:v>
                </c:pt>
                <c:pt idx="396">
                  <c:v>289.31500244140619</c:v>
                </c:pt>
                <c:pt idx="397">
                  <c:v>293.020751953125</c:v>
                </c:pt>
                <c:pt idx="398">
                  <c:v>309.7474365234375</c:v>
                </c:pt>
                <c:pt idx="399">
                  <c:v>286.82479858398438</c:v>
                </c:pt>
                <c:pt idx="400">
                  <c:v>301.767578125</c:v>
                </c:pt>
                <c:pt idx="401">
                  <c:v>298.5220947265625</c:v>
                </c:pt>
                <c:pt idx="402">
                  <c:v>315.493408203125</c:v>
                </c:pt>
                <c:pt idx="403">
                  <c:v>320.23468017578119</c:v>
                </c:pt>
                <c:pt idx="404">
                  <c:v>305.271484375</c:v>
                </c:pt>
                <c:pt idx="405">
                  <c:v>303.41455078125</c:v>
                </c:pt>
                <c:pt idx="406">
                  <c:v>314.19668579101563</c:v>
                </c:pt>
                <c:pt idx="407">
                  <c:v>319.68533325195313</c:v>
                </c:pt>
                <c:pt idx="408">
                  <c:v>327.3724365234375</c:v>
                </c:pt>
                <c:pt idx="409">
                  <c:v>315.867431640625</c:v>
                </c:pt>
                <c:pt idx="410">
                  <c:v>302.54559326171881</c:v>
                </c:pt>
                <c:pt idx="411">
                  <c:v>301.390869140625</c:v>
                </c:pt>
                <c:pt idx="412">
                  <c:v>292.28802490234381</c:v>
                </c:pt>
                <c:pt idx="413">
                  <c:v>294.18246459960938</c:v>
                </c:pt>
                <c:pt idx="414">
                  <c:v>322.67538452148438</c:v>
                </c:pt>
                <c:pt idx="415">
                  <c:v>345.06207275390619</c:v>
                </c:pt>
                <c:pt idx="416">
                  <c:v>328.75506591796881</c:v>
                </c:pt>
                <c:pt idx="417">
                  <c:v>304.42172241210938</c:v>
                </c:pt>
                <c:pt idx="418">
                  <c:v>286.1798095703125</c:v>
                </c:pt>
                <c:pt idx="419">
                  <c:v>294.55078125</c:v>
                </c:pt>
                <c:pt idx="420">
                  <c:v>426.46810913085938</c:v>
                </c:pt>
                <c:pt idx="421">
                  <c:v>504.18731689453119</c:v>
                </c:pt>
                <c:pt idx="422">
                  <c:v>418.7484130859375</c:v>
                </c:pt>
                <c:pt idx="423">
                  <c:v>333.0869140625</c:v>
                </c:pt>
                <c:pt idx="424">
                  <c:v>331.266845703125</c:v>
                </c:pt>
                <c:pt idx="425">
                  <c:v>357.92431640625</c:v>
                </c:pt>
                <c:pt idx="426">
                  <c:v>346.9930419921875</c:v>
                </c:pt>
                <c:pt idx="427">
                  <c:v>367.57003784179688</c:v>
                </c:pt>
                <c:pt idx="428">
                  <c:v>383.2584228515625</c:v>
                </c:pt>
                <c:pt idx="429">
                  <c:v>377.76055908203119</c:v>
                </c:pt>
                <c:pt idx="430">
                  <c:v>379.86785888671881</c:v>
                </c:pt>
                <c:pt idx="431">
                  <c:v>428.0362548828125</c:v>
                </c:pt>
                <c:pt idx="432">
                  <c:v>512.35247802734375</c:v>
                </c:pt>
                <c:pt idx="433">
                  <c:v>486.43099975585938</c:v>
                </c:pt>
                <c:pt idx="434">
                  <c:v>469.47454833984381</c:v>
                </c:pt>
                <c:pt idx="435">
                  <c:v>392.364990234375</c:v>
                </c:pt>
                <c:pt idx="436">
                  <c:v>389.55538940429688</c:v>
                </c:pt>
                <c:pt idx="437">
                  <c:v>390.5194091796875</c:v>
                </c:pt>
                <c:pt idx="438">
                  <c:v>400.27008056640619</c:v>
                </c:pt>
                <c:pt idx="439">
                  <c:v>395.441650390625</c:v>
                </c:pt>
                <c:pt idx="440">
                  <c:v>435.85726928710938</c:v>
                </c:pt>
                <c:pt idx="441">
                  <c:v>512.8079833984375</c:v>
                </c:pt>
                <c:pt idx="442">
                  <c:v>570.02777099609375</c:v>
                </c:pt>
                <c:pt idx="443">
                  <c:v>488.5755615234375</c:v>
                </c:pt>
                <c:pt idx="444">
                  <c:v>521.43804931640625</c:v>
                </c:pt>
                <c:pt idx="445">
                  <c:v>525.32220458984375</c:v>
                </c:pt>
                <c:pt idx="446">
                  <c:v>496.12429809570313</c:v>
                </c:pt>
                <c:pt idx="447">
                  <c:v>599.51641845703125</c:v>
                </c:pt>
                <c:pt idx="448">
                  <c:v>580.2314453125</c:v>
                </c:pt>
                <c:pt idx="449">
                  <c:v>534.49737548828125</c:v>
                </c:pt>
                <c:pt idx="450">
                  <c:v>566.92584228515625</c:v>
                </c:pt>
                <c:pt idx="451">
                  <c:v>639.80303955078125</c:v>
                </c:pt>
                <c:pt idx="452">
                  <c:v>656.89300537109375</c:v>
                </c:pt>
                <c:pt idx="453">
                  <c:v>552.65350341796875</c:v>
                </c:pt>
                <c:pt idx="454">
                  <c:v>642.00152587890625</c:v>
                </c:pt>
                <c:pt idx="455">
                  <c:v>638.07421875</c:v>
                </c:pt>
                <c:pt idx="456">
                  <c:v>639.03448486328125</c:v>
                </c:pt>
                <c:pt idx="457">
                  <c:v>587.00726318359375</c:v>
                </c:pt>
                <c:pt idx="458">
                  <c:v>607.7191162109375</c:v>
                </c:pt>
                <c:pt idx="459">
                  <c:v>673.78961181640625</c:v>
                </c:pt>
                <c:pt idx="460">
                  <c:v>698.06915283203125</c:v>
                </c:pt>
                <c:pt idx="461">
                  <c:v>708.768310546875</c:v>
                </c:pt>
                <c:pt idx="462">
                  <c:v>745.14910888671875</c:v>
                </c:pt>
                <c:pt idx="463">
                  <c:v>686.29632568359375</c:v>
                </c:pt>
                <c:pt idx="464">
                  <c:v>729.5662841796875</c:v>
                </c:pt>
                <c:pt idx="465">
                  <c:v>832.47222900390625</c:v>
                </c:pt>
                <c:pt idx="466">
                  <c:v>970.576904296875</c:v>
                </c:pt>
                <c:pt idx="467">
                  <c:v>825.50006103515625</c:v>
                </c:pt>
                <c:pt idx="468">
                  <c:v>846.51190185546875</c:v>
                </c:pt>
                <c:pt idx="469">
                  <c:v>861.70477294921875</c:v>
                </c:pt>
                <c:pt idx="470">
                  <c:v>879.28253173828125</c:v>
                </c:pt>
                <c:pt idx="471">
                  <c:v>784.64630126953125</c:v>
                </c:pt>
                <c:pt idx="472">
                  <c:v>817.34735107421875</c:v>
                </c:pt>
                <c:pt idx="473">
                  <c:v>946.39923095703125</c:v>
                </c:pt>
                <c:pt idx="474">
                  <c:v>815.6724853515625</c:v>
                </c:pt>
                <c:pt idx="475">
                  <c:v>833.82598876953125</c:v>
                </c:pt>
                <c:pt idx="476">
                  <c:v>928.34954833984375</c:v>
                </c:pt>
                <c:pt idx="477">
                  <c:v>1206.626098632812</c:v>
                </c:pt>
                <c:pt idx="478">
                  <c:v>1182.966674804688</c:v>
                </c:pt>
                <c:pt idx="479">
                  <c:v>1159.047241210938</c:v>
                </c:pt>
                <c:pt idx="480">
                  <c:v>1219.745239257812</c:v>
                </c:pt>
                <c:pt idx="481">
                  <c:v>1488.732299804688</c:v>
                </c:pt>
                <c:pt idx="482">
                  <c:v>1373.981079101562</c:v>
                </c:pt>
                <c:pt idx="483">
                  <c:v>1392.038452148438</c:v>
                </c:pt>
                <c:pt idx="484">
                  <c:v>1287.398803710938</c:v>
                </c:pt>
                <c:pt idx="485">
                  <c:v>1148.394653320312</c:v>
                </c:pt>
                <c:pt idx="486">
                  <c:v>1210.710083007812</c:v>
                </c:pt>
                <c:pt idx="487">
                  <c:v>1402.230712890625</c:v>
                </c:pt>
                <c:pt idx="488">
                  <c:v>1613.399169921875</c:v>
                </c:pt>
                <c:pt idx="489">
                  <c:v>1458.068725585938</c:v>
                </c:pt>
                <c:pt idx="490">
                  <c:v>1252.175659179688</c:v>
                </c:pt>
                <c:pt idx="491">
                  <c:v>1314.207763671875</c:v>
                </c:pt>
                <c:pt idx="492">
                  <c:v>1470.838012695312</c:v>
                </c:pt>
                <c:pt idx="493">
                  <c:v>1502.140014648438</c:v>
                </c:pt>
                <c:pt idx="494">
                  <c:v>1264.038452148438</c:v>
                </c:pt>
                <c:pt idx="495">
                  <c:v>1052.915893554688</c:v>
                </c:pt>
                <c:pt idx="496">
                  <c:v>969.36102294921875</c:v>
                </c:pt>
                <c:pt idx="497">
                  <c:v>1152.426635742188</c:v>
                </c:pt>
                <c:pt idx="498">
                  <c:v>1331.967651367188</c:v>
                </c:pt>
                <c:pt idx="499">
                  <c:v>1351.868774414062</c:v>
                </c:pt>
                <c:pt idx="500">
                  <c:v>1413.068237304688</c:v>
                </c:pt>
                <c:pt idx="501">
                  <c:v>1173.698608398438</c:v>
                </c:pt>
                <c:pt idx="502">
                  <c:v>1273.762817382812</c:v>
                </c:pt>
                <c:pt idx="503">
                  <c:v>1326.560668945312</c:v>
                </c:pt>
                <c:pt idx="504">
                  <c:v>1475.406494140625</c:v>
                </c:pt>
                <c:pt idx="505">
                  <c:v>1476.3955078125</c:v>
                </c:pt>
                <c:pt idx="506">
                  <c:v>1542.451538085938</c:v>
                </c:pt>
                <c:pt idx="507">
                  <c:v>1626.897583007812</c:v>
                </c:pt>
                <c:pt idx="508">
                  <c:v>1559.736206054688</c:v>
                </c:pt>
                <c:pt idx="509">
                  <c:v>1694.050170898438</c:v>
                </c:pt>
                <c:pt idx="510">
                  <c:v>1698.225219726562</c:v>
                </c:pt>
                <c:pt idx="511">
                  <c:v>1578.248291015625</c:v>
                </c:pt>
                <c:pt idx="512">
                  <c:v>1535.278198242188</c:v>
                </c:pt>
                <c:pt idx="513">
                  <c:v>1570.083862304688</c:v>
                </c:pt>
                <c:pt idx="514">
                  <c:v>1551.63134765625</c:v>
                </c:pt>
                <c:pt idx="515">
                  <c:v>1365.697387695312</c:v>
                </c:pt>
                <c:pt idx="516">
                  <c:v>1295.754150390625</c:v>
                </c:pt>
                <c:pt idx="517">
                  <c:v>1414.320190429688</c:v>
                </c:pt>
                <c:pt idx="518">
                  <c:v>1501.799438476562</c:v>
                </c:pt>
                <c:pt idx="519">
                  <c:v>1440.802856445312</c:v>
                </c:pt>
                <c:pt idx="520">
                  <c:v>1505.3525390625</c:v>
                </c:pt>
                <c:pt idx="521">
                  <c:v>1518.038940429688</c:v>
                </c:pt>
                <c:pt idx="522">
                  <c:v>1418.15625</c:v>
                </c:pt>
                <c:pt idx="523">
                  <c:v>1393.42578125</c:v>
                </c:pt>
                <c:pt idx="524">
                  <c:v>1470.114868164062</c:v>
                </c:pt>
                <c:pt idx="525">
                  <c:v>1506.145874023438</c:v>
                </c:pt>
                <c:pt idx="526">
                  <c:v>1554.926635742188</c:v>
                </c:pt>
                <c:pt idx="527">
                  <c:v>1576.259399414062</c:v>
                </c:pt>
                <c:pt idx="528">
                  <c:v>1625.317016601562</c:v>
                </c:pt>
                <c:pt idx="529">
                  <c:v>1505.931396484375</c:v>
                </c:pt>
                <c:pt idx="530">
                  <c:v>1577.461547851562</c:v>
                </c:pt>
                <c:pt idx="531">
                  <c:v>1714.653442382812</c:v>
                </c:pt>
                <c:pt idx="532">
                  <c:v>1808.76171875</c:v>
                </c:pt>
                <c:pt idx="533">
                  <c:v>1800.003784179688</c:v>
                </c:pt>
                <c:pt idx="534">
                  <c:v>1873.782348632812</c:v>
                </c:pt>
                <c:pt idx="535">
                  <c:v>1788.843383789062</c:v>
                </c:pt>
                <c:pt idx="536">
                  <c:v>1937.542846679688</c:v>
                </c:pt>
                <c:pt idx="537">
                  <c:v>2064.190673828125</c:v>
                </c:pt>
                <c:pt idx="538">
                  <c:v>2006.851196289062</c:v>
                </c:pt>
                <c:pt idx="539">
                  <c:v>1847.271728515625</c:v>
                </c:pt>
                <c:pt idx="540">
                  <c:v>1934.538208007812</c:v>
                </c:pt>
                <c:pt idx="541">
                  <c:v>1926.635375976562</c:v>
                </c:pt>
                <c:pt idx="542">
                  <c:v>1917.496459960938</c:v>
                </c:pt>
                <c:pt idx="543">
                  <c:v>1924.322631835938</c:v>
                </c:pt>
                <c:pt idx="544">
                  <c:v>1890.651611328125</c:v>
                </c:pt>
                <c:pt idx="545">
                  <c:v>1995.944946289062</c:v>
                </c:pt>
                <c:pt idx="546">
                  <c:v>1667.013305664062</c:v>
                </c:pt>
                <c:pt idx="547">
                  <c:v>1792.941650390625</c:v>
                </c:pt>
                <c:pt idx="548">
                  <c:v>1811.515258789062</c:v>
                </c:pt>
                <c:pt idx="549">
                  <c:v>1798.297119140625</c:v>
                </c:pt>
                <c:pt idx="550">
                  <c:v>1791.355590820312</c:v>
                </c:pt>
                <c:pt idx="551">
                  <c:v>1840.072143554688</c:v>
                </c:pt>
                <c:pt idx="552">
                  <c:v>1799.796997070312</c:v>
                </c:pt>
                <c:pt idx="553">
                  <c:v>1745.261108398438</c:v>
                </c:pt>
                <c:pt idx="554">
                  <c:v>1865.638305664062</c:v>
                </c:pt>
                <c:pt idx="555">
                  <c:v>1825.757934570312</c:v>
                </c:pt>
                <c:pt idx="556">
                  <c:v>1804.837280273438</c:v>
                </c:pt>
                <c:pt idx="557">
                  <c:v>1796.493530273438</c:v>
                </c:pt>
                <c:pt idx="558">
                  <c:v>1640.6416015625</c:v>
                </c:pt>
                <c:pt idx="559">
                  <c:v>1629.695678710938</c:v>
                </c:pt>
                <c:pt idx="560">
                  <c:v>1589.249755859375</c:v>
                </c:pt>
                <c:pt idx="561">
                  <c:v>1650.757934570312</c:v>
                </c:pt>
                <c:pt idx="562">
                  <c:v>1747.610717773438</c:v>
                </c:pt>
                <c:pt idx="563">
                  <c:v>1677.849609375</c:v>
                </c:pt>
                <c:pt idx="564">
                  <c:v>1783.533203125</c:v>
                </c:pt>
                <c:pt idx="565">
                  <c:v>1681.711181640625</c:v>
                </c:pt>
                <c:pt idx="566">
                  <c:v>1540.23828125</c:v>
                </c:pt>
                <c:pt idx="567">
                  <c:v>1477.139282226562</c:v>
                </c:pt>
                <c:pt idx="568">
                  <c:v>1589.981811523438</c:v>
                </c:pt>
                <c:pt idx="569">
                  <c:v>1665.240600585938</c:v>
                </c:pt>
                <c:pt idx="570">
                  <c:v>1704.842895507812</c:v>
                </c:pt>
                <c:pt idx="571">
                  <c:v>1770.014770507812</c:v>
                </c:pt>
                <c:pt idx="572">
                  <c:v>1758.358032226562</c:v>
                </c:pt>
                <c:pt idx="573">
                  <c:v>1810.356567382812</c:v>
                </c:pt>
                <c:pt idx="574">
                  <c:v>1766.275024414062</c:v>
                </c:pt>
                <c:pt idx="575">
                  <c:v>1768.071899414062</c:v>
                </c:pt>
                <c:pt idx="576">
                  <c:v>1677.833374023438</c:v>
                </c:pt>
                <c:pt idx="577">
                  <c:v>1504.515258789062</c:v>
                </c:pt>
                <c:pt idx="578">
                  <c:v>1576.818359375</c:v>
                </c:pt>
                <c:pt idx="579">
                  <c:v>1606.519897460938</c:v>
                </c:pt>
                <c:pt idx="580">
                  <c:v>1308.458618164062</c:v>
                </c:pt>
                <c:pt idx="581">
                  <c:v>1129.640747070312</c:v>
                </c:pt>
                <c:pt idx="582">
                  <c:v>1037.407348632812</c:v>
                </c:pt>
                <c:pt idx="583">
                  <c:v>1032.078247070312</c:v>
                </c:pt>
                <c:pt idx="584">
                  <c:v>1082.444946289062</c:v>
                </c:pt>
                <c:pt idx="585">
                  <c:v>1118.689208984375</c:v>
                </c:pt>
                <c:pt idx="586">
                  <c:v>1267.486206054688</c:v>
                </c:pt>
                <c:pt idx="587">
                  <c:v>1322.22412109375</c:v>
                </c:pt>
                <c:pt idx="588">
                  <c:v>1335.522827148438</c:v>
                </c:pt>
                <c:pt idx="589">
                  <c:v>1281.815795898438</c:v>
                </c:pt>
                <c:pt idx="590">
                  <c:v>1299.300537109375</c:v>
                </c:pt>
                <c:pt idx="591">
                  <c:v>1239.389038085938</c:v>
                </c:pt>
                <c:pt idx="592">
                  <c:v>1255.029663085938</c:v>
                </c:pt>
                <c:pt idx="593">
                  <c:v>1331.35400390625</c:v>
                </c:pt>
                <c:pt idx="594">
                  <c:v>1350.140625</c:v>
                </c:pt>
                <c:pt idx="595">
                  <c:v>1322.952758789062</c:v>
                </c:pt>
                <c:pt idx="596">
                  <c:v>1245.408325195312</c:v>
                </c:pt>
                <c:pt idx="597">
                  <c:v>1243.770385742188</c:v>
                </c:pt>
                <c:pt idx="598">
                  <c:v>1318.09228515625</c:v>
                </c:pt>
                <c:pt idx="599">
                  <c:v>1318.820678710938</c:v>
                </c:pt>
                <c:pt idx="600">
                  <c:v>1331.298828125</c:v>
                </c:pt>
                <c:pt idx="601">
                  <c:v>1260.434814453125</c:v>
                </c:pt>
                <c:pt idx="602">
                  <c:v>1271.867797851562</c:v>
                </c:pt>
                <c:pt idx="603">
                  <c:v>1192.704833984375</c:v>
                </c:pt>
                <c:pt idx="604">
                  <c:v>1125.587158203125</c:v>
                </c:pt>
                <c:pt idx="605">
                  <c:v>1040.58251953125</c:v>
                </c:pt>
                <c:pt idx="606">
                  <c:v>932.46429443359375</c:v>
                </c:pt>
                <c:pt idx="607">
                  <c:v>983.998291015625</c:v>
                </c:pt>
                <c:pt idx="608">
                  <c:v>810.306884765625</c:v>
                </c:pt>
                <c:pt idx="609">
                  <c:v>772.86431884765625</c:v>
                </c:pt>
                <c:pt idx="610">
                  <c:v>861.2005615234375</c:v>
                </c:pt>
                <c:pt idx="611">
                  <c:v>917.9085693359375</c:v>
                </c:pt>
                <c:pt idx="612">
                  <c:v>939.8907470703125</c:v>
                </c:pt>
                <c:pt idx="613">
                  <c:v>914.72113037109375</c:v>
                </c:pt>
                <c:pt idx="614">
                  <c:v>865.1717529296875</c:v>
                </c:pt>
                <c:pt idx="615">
                  <c:v>830.12432861328125</c:v>
                </c:pt>
                <c:pt idx="616">
                  <c:v>891.36773681640625</c:v>
                </c:pt>
                <c:pt idx="617">
                  <c:v>881.564697265625</c:v>
                </c:pt>
                <c:pt idx="618">
                  <c:v>844.85345458984375</c:v>
                </c:pt>
                <c:pt idx="619">
                  <c:v>646.53802490234375</c:v>
                </c:pt>
                <c:pt idx="620">
                  <c:v>628.01934814453125</c:v>
                </c:pt>
                <c:pt idx="621">
                  <c:v>745.859619140625</c:v>
                </c:pt>
                <c:pt idx="622">
                  <c:v>805.76348876953125</c:v>
                </c:pt>
                <c:pt idx="623">
                  <c:v>637.2342529296875</c:v>
                </c:pt>
                <c:pt idx="624">
                  <c:v>564.61273193359375</c:v>
                </c:pt>
                <c:pt idx="625">
                  <c:v>580.0159912109375</c:v>
                </c:pt>
                <c:pt idx="626">
                  <c:v>552.31884765625</c:v>
                </c:pt>
                <c:pt idx="627">
                  <c:v>492.49249267578119</c:v>
                </c:pt>
                <c:pt idx="628">
                  <c:v>520.16497802734375</c:v>
                </c:pt>
                <c:pt idx="629">
                  <c:v>585.51654052734375</c:v>
                </c:pt>
                <c:pt idx="630">
                  <c:v>603.66375732421875</c:v>
                </c:pt>
                <c:pt idx="631">
                  <c:v>441.391357421875</c:v>
                </c:pt>
                <c:pt idx="632">
                  <c:v>411.9945068359375</c:v>
                </c:pt>
                <c:pt idx="633">
                  <c:v>504.00433349609381</c:v>
                </c:pt>
                <c:pt idx="634">
                  <c:v>542.3111572265625</c:v>
                </c:pt>
                <c:pt idx="635">
                  <c:v>751.26104736328125</c:v>
                </c:pt>
                <c:pt idx="636">
                  <c:v>667.13482666015625</c:v>
                </c:pt>
                <c:pt idx="637">
                  <c:v>554.33734130859375</c:v>
                </c:pt>
                <c:pt idx="638">
                  <c:v>722.37335205078125</c:v>
                </c:pt>
                <c:pt idx="639">
                  <c:v>725.8045654296875</c:v>
                </c:pt>
                <c:pt idx="640">
                  <c:v>458.71432495117188</c:v>
                </c:pt>
                <c:pt idx="641">
                  <c:v>503.21524047851563</c:v>
                </c:pt>
                <c:pt idx="642">
                  <c:v>749.7877197265625</c:v>
                </c:pt>
                <c:pt idx="643">
                  <c:v>845.91363525390625</c:v>
                </c:pt>
                <c:pt idx="644">
                  <c:v>795.86749267578125</c:v>
                </c:pt>
                <c:pt idx="645">
                  <c:v>892.6143798828125</c:v>
                </c:pt>
                <c:pt idx="646">
                  <c:v>742.67388916015625</c:v>
                </c:pt>
                <c:pt idx="647">
                  <c:v>616.81927490234375</c:v>
                </c:pt>
                <c:pt idx="648">
                  <c:v>533.36968994140625</c:v>
                </c:pt>
                <c:pt idx="649">
                  <c:v>441.63644409179688</c:v>
                </c:pt>
                <c:pt idx="650">
                  <c:v>503.817138671875</c:v>
                </c:pt>
                <c:pt idx="651">
                  <c:v>541.31158447265625</c:v>
                </c:pt>
                <c:pt idx="652">
                  <c:v>649.0413818359375</c:v>
                </c:pt>
                <c:pt idx="653">
                  <c:v>668.62469482421875</c:v>
                </c:pt>
                <c:pt idx="654">
                  <c:v>594.52978515625</c:v>
                </c:pt>
                <c:pt idx="655">
                  <c:v>530.67626953125</c:v>
                </c:pt>
                <c:pt idx="656">
                  <c:v>513.67767333984375</c:v>
                </c:pt>
                <c:pt idx="657">
                  <c:v>517.2816162109375</c:v>
                </c:pt>
                <c:pt idx="658">
                  <c:v>618.53033447265625</c:v>
                </c:pt>
                <c:pt idx="659">
                  <c:v>458.89837646484381</c:v>
                </c:pt>
                <c:pt idx="660">
                  <c:v>363.23867797851563</c:v>
                </c:pt>
                <c:pt idx="661">
                  <c:v>323.05682373046881</c:v>
                </c:pt>
                <c:pt idx="662">
                  <c:v>402.74298095703119</c:v>
                </c:pt>
                <c:pt idx="663">
                  <c:v>455.928466796875</c:v>
                </c:pt>
                <c:pt idx="664">
                  <c:v>376.9459228515625</c:v>
                </c:pt>
                <c:pt idx="665">
                  <c:v>411.73907470703119</c:v>
                </c:pt>
                <c:pt idx="666">
                  <c:v>429.30514526367188</c:v>
                </c:pt>
                <c:pt idx="667">
                  <c:v>420.80987548828119</c:v>
                </c:pt>
                <c:pt idx="668">
                  <c:v>354.44427490234381</c:v>
                </c:pt>
                <c:pt idx="669">
                  <c:v>475.58978271484381</c:v>
                </c:pt>
                <c:pt idx="670">
                  <c:v>343.0693359375</c:v>
                </c:pt>
                <c:pt idx="671">
                  <c:v>298.5821533203125</c:v>
                </c:pt>
                <c:pt idx="672">
                  <c:v>353.74359130859381</c:v>
                </c:pt>
                <c:pt idx="673">
                  <c:v>260.81253051757813</c:v>
                </c:pt>
                <c:pt idx="674">
                  <c:v>217.11492919921881</c:v>
                </c:pt>
                <c:pt idx="675">
                  <c:v>475.4957275390625</c:v>
                </c:pt>
                <c:pt idx="676">
                  <c:v>620.385986328125</c:v>
                </c:pt>
                <c:pt idx="677">
                  <c:v>475.21173095703119</c:v>
                </c:pt>
                <c:pt idx="678">
                  <c:v>457.13812255859381</c:v>
                </c:pt>
                <c:pt idx="679">
                  <c:v>406.86822509765619</c:v>
                </c:pt>
                <c:pt idx="680">
                  <c:v>406.0311279296875</c:v>
                </c:pt>
                <c:pt idx="681">
                  <c:v>379.84869384765619</c:v>
                </c:pt>
                <c:pt idx="682">
                  <c:v>354.77362060546881</c:v>
                </c:pt>
                <c:pt idx="683">
                  <c:v>363.503662109375</c:v>
                </c:pt>
                <c:pt idx="684">
                  <c:v>373.02340698242188</c:v>
                </c:pt>
                <c:pt idx="685">
                  <c:v>394.68145751953119</c:v>
                </c:pt>
                <c:pt idx="686">
                  <c:v>401.12271118164063</c:v>
                </c:pt>
                <c:pt idx="687">
                  <c:v>356.51736450195313</c:v>
                </c:pt>
                <c:pt idx="688">
                  <c:v>387.69329833984381</c:v>
                </c:pt>
                <c:pt idx="689">
                  <c:v>368.58441162109381</c:v>
                </c:pt>
                <c:pt idx="690">
                  <c:v>390.42129516601563</c:v>
                </c:pt>
                <c:pt idx="691">
                  <c:v>346.22711181640619</c:v>
                </c:pt>
                <c:pt idx="692">
                  <c:v>398.42498779296881</c:v>
                </c:pt>
                <c:pt idx="693">
                  <c:v>358.38555908203119</c:v>
                </c:pt>
                <c:pt idx="694">
                  <c:v>328.7247314453125</c:v>
                </c:pt>
                <c:pt idx="695">
                  <c:v>337.1915283203125</c:v>
                </c:pt>
                <c:pt idx="696">
                  <c:v>343.33541870117188</c:v>
                </c:pt>
                <c:pt idx="697">
                  <c:v>339.70944213867188</c:v>
                </c:pt>
                <c:pt idx="698">
                  <c:v>362.87142944335938</c:v>
                </c:pt>
                <c:pt idx="699">
                  <c:v>345.1583251953125</c:v>
                </c:pt>
                <c:pt idx="700">
                  <c:v>343.58657836914063</c:v>
                </c:pt>
                <c:pt idx="701">
                  <c:v>355.4173583984375</c:v>
                </c:pt>
                <c:pt idx="702">
                  <c:v>373.66177368164063</c:v>
                </c:pt>
                <c:pt idx="703">
                  <c:v>356.1727294921875</c:v>
                </c:pt>
                <c:pt idx="704">
                  <c:v>325.614501953125</c:v>
                </c:pt>
                <c:pt idx="705">
                  <c:v>321.52618408203119</c:v>
                </c:pt>
                <c:pt idx="706">
                  <c:v>335.49908447265619</c:v>
                </c:pt>
                <c:pt idx="707">
                  <c:v>335.5374755859375</c:v>
                </c:pt>
                <c:pt idx="708">
                  <c:v>329.51458740234381</c:v>
                </c:pt>
                <c:pt idx="709">
                  <c:v>331.55001831054688</c:v>
                </c:pt>
                <c:pt idx="710">
                  <c:v>326.41302490234381</c:v>
                </c:pt>
                <c:pt idx="711">
                  <c:v>373.17706298828119</c:v>
                </c:pt>
                <c:pt idx="712">
                  <c:v>304.26339721679688</c:v>
                </c:pt>
                <c:pt idx="713">
                  <c:v>302.05599975585938</c:v>
                </c:pt>
                <c:pt idx="714">
                  <c:v>303.93798828125</c:v>
                </c:pt>
                <c:pt idx="715">
                  <c:v>287.72134399414063</c:v>
                </c:pt>
                <c:pt idx="716">
                  <c:v>324.086669921875</c:v>
                </c:pt>
                <c:pt idx="717">
                  <c:v>317.32666015625</c:v>
                </c:pt>
                <c:pt idx="718">
                  <c:v>315.14096069335938</c:v>
                </c:pt>
                <c:pt idx="719">
                  <c:v>305.55084228515619</c:v>
                </c:pt>
                <c:pt idx="720">
                  <c:v>319.481689453125</c:v>
                </c:pt>
                <c:pt idx="721">
                  <c:v>309.9718017578125</c:v>
                </c:pt>
                <c:pt idx="722">
                  <c:v>304.0438232421875</c:v>
                </c:pt>
                <c:pt idx="723">
                  <c:v>310.63385009765619</c:v>
                </c:pt>
                <c:pt idx="724">
                  <c:v>297.25643920898438</c:v>
                </c:pt>
                <c:pt idx="725">
                  <c:v>303.89019775390619</c:v>
                </c:pt>
                <c:pt idx="726">
                  <c:v>313.2711181640625</c:v>
                </c:pt>
                <c:pt idx="727">
                  <c:v>327.91958618164063</c:v>
                </c:pt>
                <c:pt idx="728">
                  <c:v>292.7872314453125</c:v>
                </c:pt>
                <c:pt idx="729">
                  <c:v>299.15518188476563</c:v>
                </c:pt>
                <c:pt idx="730">
                  <c:v>306.38711547851563</c:v>
                </c:pt>
                <c:pt idx="731">
                  <c:v>307.76309204101563</c:v>
                </c:pt>
                <c:pt idx="732">
                  <c:v>309.29620361328119</c:v>
                </c:pt>
                <c:pt idx="733">
                  <c:v>293.19680786132813</c:v>
                </c:pt>
                <c:pt idx="734">
                  <c:v>315.16476440429688</c:v>
                </c:pt>
                <c:pt idx="735">
                  <c:v>310.19094848632813</c:v>
                </c:pt>
                <c:pt idx="736">
                  <c:v>298.3419189453125</c:v>
                </c:pt>
                <c:pt idx="737">
                  <c:v>296.15478515625</c:v>
                </c:pt>
                <c:pt idx="738">
                  <c:v>295.35134887695313</c:v>
                </c:pt>
                <c:pt idx="739">
                  <c:v>301.26956176757813</c:v>
                </c:pt>
                <c:pt idx="740">
                  <c:v>298.84738159179688</c:v>
                </c:pt>
                <c:pt idx="741">
                  <c:v>270.024169921875</c:v>
                </c:pt>
                <c:pt idx="742">
                  <c:v>286.25048828125</c:v>
                </c:pt>
                <c:pt idx="743">
                  <c:v>299.67706298828119</c:v>
                </c:pt>
                <c:pt idx="744">
                  <c:v>297.4112548828125</c:v>
                </c:pt>
                <c:pt idx="745">
                  <c:v>301.912109375</c:v>
                </c:pt>
                <c:pt idx="746">
                  <c:v>298.2926025390625</c:v>
                </c:pt>
                <c:pt idx="747">
                  <c:v>293.39739990234381</c:v>
                </c:pt>
                <c:pt idx="748">
                  <c:v>309.23065185546881</c:v>
                </c:pt>
                <c:pt idx="749">
                  <c:v>320.6099853515625</c:v>
                </c:pt>
                <c:pt idx="750">
                  <c:v>299.420654296875</c:v>
                </c:pt>
                <c:pt idx="751">
                  <c:v>293.57696533203119</c:v>
                </c:pt>
                <c:pt idx="752">
                  <c:v>287.538818359375</c:v>
                </c:pt>
                <c:pt idx="753">
                  <c:v>297.89932250976563</c:v>
                </c:pt>
                <c:pt idx="754">
                  <c:v>293.40966796875</c:v>
                </c:pt>
                <c:pt idx="755">
                  <c:v>307.15447998046881</c:v>
                </c:pt>
                <c:pt idx="756">
                  <c:v>276.68624877929688</c:v>
                </c:pt>
                <c:pt idx="757">
                  <c:v>352.76116943359381</c:v>
                </c:pt>
                <c:pt idx="758">
                  <c:v>309.56002807617188</c:v>
                </c:pt>
                <c:pt idx="759">
                  <c:v>300.61260986328119</c:v>
                </c:pt>
                <c:pt idx="760">
                  <c:v>296.01055908203119</c:v>
                </c:pt>
                <c:pt idx="761">
                  <c:v>300.41043090820313</c:v>
                </c:pt>
                <c:pt idx="762">
                  <c:v>291.99542236328119</c:v>
                </c:pt>
                <c:pt idx="763">
                  <c:v>300.77456665039063</c:v>
                </c:pt>
                <c:pt idx="764">
                  <c:v>297.16162109375</c:v>
                </c:pt>
                <c:pt idx="765">
                  <c:v>310.97869873046881</c:v>
                </c:pt>
                <c:pt idx="766">
                  <c:v>324.3392333984375</c:v>
                </c:pt>
                <c:pt idx="767">
                  <c:v>303.765625</c:v>
                </c:pt>
                <c:pt idx="768">
                  <c:v>386.0618896484375</c:v>
                </c:pt>
                <c:pt idx="769">
                  <c:v>500.83462524414063</c:v>
                </c:pt>
                <c:pt idx="770">
                  <c:v>333.4952392578125</c:v>
                </c:pt>
                <c:pt idx="771">
                  <c:v>317.7261962890625</c:v>
                </c:pt>
                <c:pt idx="772">
                  <c:v>308.6119384765625</c:v>
                </c:pt>
                <c:pt idx="773">
                  <c:v>327.50106811523438</c:v>
                </c:pt>
                <c:pt idx="774">
                  <c:v>319.230224609375</c:v>
                </c:pt>
                <c:pt idx="775">
                  <c:v>316.85711669921881</c:v>
                </c:pt>
                <c:pt idx="776">
                  <c:v>322.4490966796875</c:v>
                </c:pt>
                <c:pt idx="777">
                  <c:v>323.5587158203125</c:v>
                </c:pt>
                <c:pt idx="778">
                  <c:v>318.3673095703125</c:v>
                </c:pt>
                <c:pt idx="779">
                  <c:v>358.708251953125</c:v>
                </c:pt>
                <c:pt idx="780">
                  <c:v>357.963623046875</c:v>
                </c:pt>
                <c:pt idx="781">
                  <c:v>356.0836181640625</c:v>
                </c:pt>
                <c:pt idx="782">
                  <c:v>336.71173095703119</c:v>
                </c:pt>
                <c:pt idx="783">
                  <c:v>373.71920776367188</c:v>
                </c:pt>
                <c:pt idx="784">
                  <c:v>335.76315307617188</c:v>
                </c:pt>
                <c:pt idx="785">
                  <c:v>379.2091064453125</c:v>
                </c:pt>
                <c:pt idx="786">
                  <c:v>328.773193359375</c:v>
                </c:pt>
                <c:pt idx="787">
                  <c:v>323.78317260742188</c:v>
                </c:pt>
                <c:pt idx="788">
                  <c:v>354.36114501953119</c:v>
                </c:pt>
                <c:pt idx="789">
                  <c:v>322.42010498046881</c:v>
                </c:pt>
                <c:pt idx="790">
                  <c:v>312.30712890625</c:v>
                </c:pt>
                <c:pt idx="791">
                  <c:v>366.27716064453119</c:v>
                </c:pt>
                <c:pt idx="792">
                  <c:v>347.26931762695313</c:v>
                </c:pt>
                <c:pt idx="793">
                  <c:v>338.54266357421881</c:v>
                </c:pt>
                <c:pt idx="794">
                  <c:v>404.86248779296881</c:v>
                </c:pt>
                <c:pt idx="795">
                  <c:v>396.55685424804688</c:v>
                </c:pt>
                <c:pt idx="796">
                  <c:v>365.37942504882813</c:v>
                </c:pt>
                <c:pt idx="797">
                  <c:v>365.30361938476563</c:v>
                </c:pt>
                <c:pt idx="798">
                  <c:v>398.7530517578125</c:v>
                </c:pt>
                <c:pt idx="799">
                  <c:v>492.43994140625</c:v>
                </c:pt>
                <c:pt idx="800">
                  <c:v>529.748046875</c:v>
                </c:pt>
                <c:pt idx="801">
                  <c:v>608.83880615234375</c:v>
                </c:pt>
                <c:pt idx="802">
                  <c:v>650.27203369140625</c:v>
                </c:pt>
                <c:pt idx="803">
                  <c:v>439.20697021484381</c:v>
                </c:pt>
                <c:pt idx="804">
                  <c:v>384.283935546875</c:v>
                </c:pt>
                <c:pt idx="805">
                  <c:v>487.88534545898438</c:v>
                </c:pt>
                <c:pt idx="806">
                  <c:v>423.40869140625</c:v>
                </c:pt>
                <c:pt idx="807">
                  <c:v>459.41525268554688</c:v>
                </c:pt>
                <c:pt idx="808">
                  <c:v>542.36639404296875</c:v>
                </c:pt>
                <c:pt idx="809">
                  <c:v>471.45144653320313</c:v>
                </c:pt>
                <c:pt idx="810">
                  <c:v>439.0284423828125</c:v>
                </c:pt>
                <c:pt idx="811">
                  <c:v>493.2945556640625</c:v>
                </c:pt>
                <c:pt idx="812">
                  <c:v>505.405517578125</c:v>
                </c:pt>
                <c:pt idx="813">
                  <c:v>547.54473876953125</c:v>
                </c:pt>
                <c:pt idx="814">
                  <c:v>643.159912109375</c:v>
                </c:pt>
                <c:pt idx="815">
                  <c:v>676.00323486328125</c:v>
                </c:pt>
                <c:pt idx="816">
                  <c:v>685.0479736328125</c:v>
                </c:pt>
                <c:pt idx="817">
                  <c:v>742.37799072265625</c:v>
                </c:pt>
                <c:pt idx="818">
                  <c:v>626.4515380859375</c:v>
                </c:pt>
                <c:pt idx="819">
                  <c:v>647.72088623046875</c:v>
                </c:pt>
                <c:pt idx="820">
                  <c:v>685.44171142578125</c:v>
                </c:pt>
                <c:pt idx="821">
                  <c:v>672.70758056640625</c:v>
                </c:pt>
                <c:pt idx="822">
                  <c:v>696.2802734375</c:v>
                </c:pt>
                <c:pt idx="823">
                  <c:v>764.93353271484375</c:v>
                </c:pt>
                <c:pt idx="824">
                  <c:v>786.74493408203125</c:v>
                </c:pt>
                <c:pt idx="825">
                  <c:v>817.32733154296875</c:v>
                </c:pt>
                <c:pt idx="826">
                  <c:v>741.09027099609375</c:v>
                </c:pt>
                <c:pt idx="827">
                  <c:v>762.6181640625</c:v>
                </c:pt>
                <c:pt idx="828">
                  <c:v>637.41912841796875</c:v>
                </c:pt>
                <c:pt idx="829">
                  <c:v>744.40496826171875</c:v>
                </c:pt>
                <c:pt idx="830">
                  <c:v>858.56280517578125</c:v>
                </c:pt>
                <c:pt idx="831">
                  <c:v>866.93994140625</c:v>
                </c:pt>
                <c:pt idx="832">
                  <c:v>844.526611328125</c:v>
                </c:pt>
                <c:pt idx="833">
                  <c:v>815.6099853515625</c:v>
                </c:pt>
                <c:pt idx="834">
                  <c:v>873.02874755859375</c:v>
                </c:pt>
                <c:pt idx="835">
                  <c:v>1069.916625976562</c:v>
                </c:pt>
                <c:pt idx="836">
                  <c:v>1110.328002929688</c:v>
                </c:pt>
                <c:pt idx="837">
                  <c:v>957.78619384765625</c:v>
                </c:pt>
                <c:pt idx="838">
                  <c:v>947.39923095703125</c:v>
                </c:pt>
                <c:pt idx="839">
                  <c:v>799.747314453125</c:v>
                </c:pt>
                <c:pt idx="840">
                  <c:v>769.99951171875</c:v>
                </c:pt>
                <c:pt idx="841">
                  <c:v>836.35858154296875</c:v>
                </c:pt>
                <c:pt idx="842">
                  <c:v>1128.39306640625</c:v>
                </c:pt>
                <c:pt idx="843">
                  <c:v>1415.432495117188</c:v>
                </c:pt>
                <c:pt idx="844">
                  <c:v>1314.918823242188</c:v>
                </c:pt>
                <c:pt idx="845">
                  <c:v>1309.113525390625</c:v>
                </c:pt>
                <c:pt idx="846">
                  <c:v>1344.41943359375</c:v>
                </c:pt>
                <c:pt idx="847">
                  <c:v>1138.98486328125</c:v>
                </c:pt>
                <c:pt idx="848">
                  <c:v>1319.601684570312</c:v>
                </c:pt>
                <c:pt idx="849">
                  <c:v>966.06146240234375</c:v>
                </c:pt>
                <c:pt idx="850">
                  <c:v>966.5615234375</c:v>
                </c:pt>
                <c:pt idx="851">
                  <c:v>1002.323669433594</c:v>
                </c:pt>
                <c:pt idx="852">
                  <c:v>749.80303955078125</c:v>
                </c:pt>
                <c:pt idx="853">
                  <c:v>868.16253662109375</c:v>
                </c:pt>
                <c:pt idx="854">
                  <c:v>990.09991455078125</c:v>
                </c:pt>
                <c:pt idx="855">
                  <c:v>1142.516967773438</c:v>
                </c:pt>
                <c:pt idx="856">
                  <c:v>1051.932006835938</c:v>
                </c:pt>
                <c:pt idx="857">
                  <c:v>1196.284912109375</c:v>
                </c:pt>
                <c:pt idx="858">
                  <c:v>1258.18896484375</c:v>
                </c:pt>
                <c:pt idx="859">
                  <c:v>1281.516235351562</c:v>
                </c:pt>
                <c:pt idx="860">
                  <c:v>1227.559692382812</c:v>
                </c:pt>
                <c:pt idx="861">
                  <c:v>1115.030639648438</c:v>
                </c:pt>
                <c:pt idx="862">
                  <c:v>1305.171997070312</c:v>
                </c:pt>
                <c:pt idx="863">
                  <c:v>1252.191040039062</c:v>
                </c:pt>
                <c:pt idx="864">
                  <c:v>1203.747192382812</c:v>
                </c:pt>
                <c:pt idx="865">
                  <c:v>1305.364135742188</c:v>
                </c:pt>
                <c:pt idx="866">
                  <c:v>1353.027221679688</c:v>
                </c:pt>
                <c:pt idx="867">
                  <c:v>1698.330078125</c:v>
                </c:pt>
                <c:pt idx="868">
                  <c:v>1734.436157226562</c:v>
                </c:pt>
                <c:pt idx="869">
                  <c:v>1685.762817382812</c:v>
                </c:pt>
                <c:pt idx="870">
                  <c:v>1560.834106445312</c:v>
                </c:pt>
                <c:pt idx="871">
                  <c:v>1532.465698242188</c:v>
                </c:pt>
                <c:pt idx="872">
                  <c:v>1582.724853515625</c:v>
                </c:pt>
                <c:pt idx="873">
                  <c:v>1600.696655273438</c:v>
                </c:pt>
                <c:pt idx="874">
                  <c:v>1727.870971679688</c:v>
                </c:pt>
                <c:pt idx="875">
                  <c:v>1615.2373046875</c:v>
                </c:pt>
                <c:pt idx="876">
                  <c:v>1476.071166992188</c:v>
                </c:pt>
                <c:pt idx="877">
                  <c:v>1650.108032226562</c:v>
                </c:pt>
                <c:pt idx="878">
                  <c:v>1836.479125976562</c:v>
                </c:pt>
                <c:pt idx="879">
                  <c:v>1860.135620117188</c:v>
                </c:pt>
                <c:pt idx="880">
                  <c:v>1944.296997070312</c:v>
                </c:pt>
                <c:pt idx="881">
                  <c:v>1727.794921875</c:v>
                </c:pt>
                <c:pt idx="882">
                  <c:v>1729.046630859375</c:v>
                </c:pt>
                <c:pt idx="883">
                  <c:v>1689.615112304688</c:v>
                </c:pt>
                <c:pt idx="884">
                  <c:v>1636.973999023438</c:v>
                </c:pt>
                <c:pt idx="885">
                  <c:v>1548.666259765625</c:v>
                </c:pt>
                <c:pt idx="886">
                  <c:v>1635.212890625</c:v>
                </c:pt>
                <c:pt idx="887">
                  <c:v>1692.364624023438</c:v>
                </c:pt>
                <c:pt idx="888">
                  <c:v>1737.819702148438</c:v>
                </c:pt>
                <c:pt idx="889">
                  <c:v>1782.13720703125</c:v>
                </c:pt>
                <c:pt idx="890">
                  <c:v>1681.89501953125</c:v>
                </c:pt>
                <c:pt idx="891">
                  <c:v>1654.095947265625</c:v>
                </c:pt>
                <c:pt idx="892">
                  <c:v>1555.60693359375</c:v>
                </c:pt>
                <c:pt idx="893">
                  <c:v>1603.173217773438</c:v>
                </c:pt>
                <c:pt idx="894">
                  <c:v>1784.0498046875</c:v>
                </c:pt>
                <c:pt idx="895">
                  <c:v>1844.243774414062</c:v>
                </c:pt>
                <c:pt idx="896">
                  <c:v>1866.440063476562</c:v>
                </c:pt>
                <c:pt idx="897">
                  <c:v>1853.330200195312</c:v>
                </c:pt>
                <c:pt idx="898">
                  <c:v>1834.446166992188</c:v>
                </c:pt>
                <c:pt idx="899">
                  <c:v>1935.30322265625</c:v>
                </c:pt>
                <c:pt idx="900">
                  <c:v>1873.672119140625</c:v>
                </c:pt>
                <c:pt idx="901">
                  <c:v>1812.914184570312</c:v>
                </c:pt>
                <c:pt idx="902">
                  <c:v>1860.634155273438</c:v>
                </c:pt>
                <c:pt idx="903">
                  <c:v>1914.210083007812</c:v>
                </c:pt>
                <c:pt idx="904">
                  <c:v>1896.582885742188</c:v>
                </c:pt>
                <c:pt idx="905">
                  <c:v>1889.077758789062</c:v>
                </c:pt>
                <c:pt idx="906">
                  <c:v>1853.226928710938</c:v>
                </c:pt>
                <c:pt idx="907">
                  <c:v>1882.164428710938</c:v>
                </c:pt>
                <c:pt idx="908">
                  <c:v>1868.775024414062</c:v>
                </c:pt>
                <c:pt idx="909">
                  <c:v>1875.064575195312</c:v>
                </c:pt>
                <c:pt idx="910">
                  <c:v>1870.359985351562</c:v>
                </c:pt>
                <c:pt idx="911">
                  <c:v>1854.646118164062</c:v>
                </c:pt>
                <c:pt idx="912">
                  <c:v>1538.001708984375</c:v>
                </c:pt>
                <c:pt idx="913">
                  <c:v>1577.261352539062</c:v>
                </c:pt>
                <c:pt idx="914">
                  <c:v>1384.803100585938</c:v>
                </c:pt>
                <c:pt idx="915">
                  <c:v>1402.95263671875</c:v>
                </c:pt>
                <c:pt idx="916">
                  <c:v>1602.586547851562</c:v>
                </c:pt>
                <c:pt idx="917">
                  <c:v>1636.4501953125</c:v>
                </c:pt>
                <c:pt idx="918">
                  <c:v>1647.535034179688</c:v>
                </c:pt>
                <c:pt idx="919">
                  <c:v>1785.49560546875</c:v>
                </c:pt>
                <c:pt idx="920">
                  <c:v>1854.140502929688</c:v>
                </c:pt>
                <c:pt idx="921">
                  <c:v>1874.274169921875</c:v>
                </c:pt>
                <c:pt idx="922">
                  <c:v>1826.185180664062</c:v>
                </c:pt>
                <c:pt idx="923">
                  <c:v>1759.208618164062</c:v>
                </c:pt>
                <c:pt idx="924">
                  <c:v>1608.526000976562</c:v>
                </c:pt>
                <c:pt idx="925">
                  <c:v>1477.821899414062</c:v>
                </c:pt>
                <c:pt idx="926">
                  <c:v>1677.643432617188</c:v>
                </c:pt>
                <c:pt idx="927">
                  <c:v>1757.87939453125</c:v>
                </c:pt>
                <c:pt idx="928">
                  <c:v>1739.047729492188</c:v>
                </c:pt>
                <c:pt idx="929">
                  <c:v>1839.0703125</c:v>
                </c:pt>
                <c:pt idx="930">
                  <c:v>1627.481567382812</c:v>
                </c:pt>
                <c:pt idx="931">
                  <c:v>1460.359497070312</c:v>
                </c:pt>
                <c:pt idx="932">
                  <c:v>1520.440185546875</c:v>
                </c:pt>
                <c:pt idx="933">
                  <c:v>1667.84521484375</c:v>
                </c:pt>
                <c:pt idx="934">
                  <c:v>1792.654052734375</c:v>
                </c:pt>
                <c:pt idx="935">
                  <c:v>1812.422119140625</c:v>
                </c:pt>
                <c:pt idx="936">
                  <c:v>1840.411865234375</c:v>
                </c:pt>
                <c:pt idx="937">
                  <c:v>1835.3046875</c:v>
                </c:pt>
                <c:pt idx="938">
                  <c:v>1829.54541015625</c:v>
                </c:pt>
                <c:pt idx="939">
                  <c:v>1747.028686523438</c:v>
                </c:pt>
                <c:pt idx="940">
                  <c:v>1783.765991210938</c:v>
                </c:pt>
                <c:pt idx="941">
                  <c:v>1828.025756835938</c:v>
                </c:pt>
                <c:pt idx="942">
                  <c:v>1809.682861328125</c:v>
                </c:pt>
                <c:pt idx="943">
                  <c:v>1566.562866210938</c:v>
                </c:pt>
                <c:pt idx="944">
                  <c:v>1412.650024414062</c:v>
                </c:pt>
                <c:pt idx="945">
                  <c:v>1387.075805664062</c:v>
                </c:pt>
                <c:pt idx="946">
                  <c:v>1295.135131835938</c:v>
                </c:pt>
                <c:pt idx="947">
                  <c:v>1310.870483398438</c:v>
                </c:pt>
                <c:pt idx="948">
                  <c:v>1342.74072265625</c:v>
                </c:pt>
                <c:pt idx="949">
                  <c:v>1352.128051757812</c:v>
                </c:pt>
                <c:pt idx="950">
                  <c:v>1263.053100585938</c:v>
                </c:pt>
                <c:pt idx="951">
                  <c:v>1274.91650390625</c:v>
                </c:pt>
                <c:pt idx="952">
                  <c:v>1282.737426757812</c:v>
                </c:pt>
                <c:pt idx="953">
                  <c:v>1133.025024414062</c:v>
                </c:pt>
                <c:pt idx="954">
                  <c:v>1118.640380859375</c:v>
                </c:pt>
                <c:pt idx="955">
                  <c:v>1202.628051757812</c:v>
                </c:pt>
                <c:pt idx="956">
                  <c:v>1228.078125</c:v>
                </c:pt>
                <c:pt idx="957">
                  <c:v>1275.082153320312</c:v>
                </c:pt>
                <c:pt idx="958">
                  <c:v>1401.32421875</c:v>
                </c:pt>
                <c:pt idx="959">
                  <c:v>1389.634521484375</c:v>
                </c:pt>
                <c:pt idx="960">
                  <c:v>1286.25732421875</c:v>
                </c:pt>
                <c:pt idx="961">
                  <c:v>1150.236450195312</c:v>
                </c:pt>
                <c:pt idx="962">
                  <c:v>1075.013793945312</c:v>
                </c:pt>
                <c:pt idx="963">
                  <c:v>1032.195190429688</c:v>
                </c:pt>
                <c:pt idx="964">
                  <c:v>1045.10498046875</c:v>
                </c:pt>
                <c:pt idx="965">
                  <c:v>961.71563720703125</c:v>
                </c:pt>
                <c:pt idx="966">
                  <c:v>1071.458740234375</c:v>
                </c:pt>
                <c:pt idx="967">
                  <c:v>1153.498413085938</c:v>
                </c:pt>
                <c:pt idx="968">
                  <c:v>1154.379516601562</c:v>
                </c:pt>
                <c:pt idx="969">
                  <c:v>1067.421630859375</c:v>
                </c:pt>
                <c:pt idx="970">
                  <c:v>1136.391723632812</c:v>
                </c:pt>
                <c:pt idx="971">
                  <c:v>1092.677978515625</c:v>
                </c:pt>
                <c:pt idx="972">
                  <c:v>1169.04541015625</c:v>
                </c:pt>
                <c:pt idx="973">
                  <c:v>1167.607543945312</c:v>
                </c:pt>
                <c:pt idx="974">
                  <c:v>1194.412841796875</c:v>
                </c:pt>
                <c:pt idx="975">
                  <c:v>1140.763916015625</c:v>
                </c:pt>
                <c:pt idx="976">
                  <c:v>1133.531494140625</c:v>
                </c:pt>
                <c:pt idx="977">
                  <c:v>1097.67529296875</c:v>
                </c:pt>
                <c:pt idx="978">
                  <c:v>996.85992431640625</c:v>
                </c:pt>
                <c:pt idx="979">
                  <c:v>1047.489624023438</c:v>
                </c:pt>
                <c:pt idx="980">
                  <c:v>1012.831115722656</c:v>
                </c:pt>
                <c:pt idx="981">
                  <c:v>906.60845947265625</c:v>
                </c:pt>
                <c:pt idx="982">
                  <c:v>870.6397705078125</c:v>
                </c:pt>
                <c:pt idx="983">
                  <c:v>788.83416748046875</c:v>
                </c:pt>
                <c:pt idx="984">
                  <c:v>805.96746826171875</c:v>
                </c:pt>
                <c:pt idx="985">
                  <c:v>777.39410400390625</c:v>
                </c:pt>
                <c:pt idx="986">
                  <c:v>801.60345458984375</c:v>
                </c:pt>
                <c:pt idx="987">
                  <c:v>885.6263427734375</c:v>
                </c:pt>
                <c:pt idx="988">
                  <c:v>853.89691162109375</c:v>
                </c:pt>
                <c:pt idx="989">
                  <c:v>707.17767333984375</c:v>
                </c:pt>
                <c:pt idx="990">
                  <c:v>647.5032958984375</c:v>
                </c:pt>
                <c:pt idx="991">
                  <c:v>669.85296630859375</c:v>
                </c:pt>
                <c:pt idx="992">
                  <c:v>649.786376953125</c:v>
                </c:pt>
                <c:pt idx="993">
                  <c:v>615.90863037109375</c:v>
                </c:pt>
                <c:pt idx="994">
                  <c:v>636.4991455078125</c:v>
                </c:pt>
                <c:pt idx="995">
                  <c:v>685.192626953125</c:v>
                </c:pt>
                <c:pt idx="996">
                  <c:v>509.43780517578119</c:v>
                </c:pt>
                <c:pt idx="997">
                  <c:v>536.4271240234375</c:v>
                </c:pt>
                <c:pt idx="998">
                  <c:v>463.7933349609375</c:v>
                </c:pt>
                <c:pt idx="999">
                  <c:v>448.390380859375</c:v>
                </c:pt>
                <c:pt idx="1000">
                  <c:v>383.14675903320313</c:v>
                </c:pt>
                <c:pt idx="1001">
                  <c:v>319.32733154296881</c:v>
                </c:pt>
                <c:pt idx="1002">
                  <c:v>234.85334777832031</c:v>
                </c:pt>
                <c:pt idx="1003">
                  <c:v>190.32829284667969</c:v>
                </c:pt>
                <c:pt idx="1004">
                  <c:v>171.55232238769531</c:v>
                </c:pt>
                <c:pt idx="1005">
                  <c:v>264.65164184570313</c:v>
                </c:pt>
                <c:pt idx="1006">
                  <c:v>365.05517578125</c:v>
                </c:pt>
                <c:pt idx="1007">
                  <c:v>459.99493408203119</c:v>
                </c:pt>
                <c:pt idx="1008">
                  <c:v>401.2410888671875</c:v>
                </c:pt>
                <c:pt idx="1009">
                  <c:v>371.80523681640619</c:v>
                </c:pt>
                <c:pt idx="1010">
                  <c:v>345.65835571289063</c:v>
                </c:pt>
                <c:pt idx="1011">
                  <c:v>493.70709228515619</c:v>
                </c:pt>
                <c:pt idx="1012">
                  <c:v>361.67083740234381</c:v>
                </c:pt>
                <c:pt idx="1013">
                  <c:v>418.06198120117188</c:v>
                </c:pt>
                <c:pt idx="1014">
                  <c:v>308.41500854492188</c:v>
                </c:pt>
                <c:pt idx="1015">
                  <c:v>370.6055908203125</c:v>
                </c:pt>
                <c:pt idx="1016">
                  <c:v>555.57159423828125</c:v>
                </c:pt>
                <c:pt idx="1017">
                  <c:v>608.32623291015625</c:v>
                </c:pt>
                <c:pt idx="1018">
                  <c:v>606.84698486328125</c:v>
                </c:pt>
                <c:pt idx="1019">
                  <c:v>491.755615234375</c:v>
                </c:pt>
                <c:pt idx="1020">
                  <c:v>349.966552734375</c:v>
                </c:pt>
                <c:pt idx="1021">
                  <c:v>321.77310180664063</c:v>
                </c:pt>
                <c:pt idx="1022">
                  <c:v>321.03155517578119</c:v>
                </c:pt>
                <c:pt idx="1023">
                  <c:v>346.947265625</c:v>
                </c:pt>
                <c:pt idx="1024">
                  <c:v>419.65325927734381</c:v>
                </c:pt>
                <c:pt idx="1025">
                  <c:v>361.09613037109381</c:v>
                </c:pt>
                <c:pt idx="1026">
                  <c:v>259.60235595703119</c:v>
                </c:pt>
                <c:pt idx="1027">
                  <c:v>286.67218017578119</c:v>
                </c:pt>
                <c:pt idx="1028">
                  <c:v>353.01641845703119</c:v>
                </c:pt>
                <c:pt idx="1029">
                  <c:v>392.58868408203119</c:v>
                </c:pt>
                <c:pt idx="1030">
                  <c:v>320.298583984375</c:v>
                </c:pt>
                <c:pt idx="1031">
                  <c:v>377.70791625976563</c:v>
                </c:pt>
                <c:pt idx="1032">
                  <c:v>318.31588745117188</c:v>
                </c:pt>
                <c:pt idx="1033">
                  <c:v>320.6253662109375</c:v>
                </c:pt>
                <c:pt idx="1034">
                  <c:v>411.7855224609375</c:v>
                </c:pt>
                <c:pt idx="1035">
                  <c:v>481.14703369140619</c:v>
                </c:pt>
                <c:pt idx="1036">
                  <c:v>577.52203369140625</c:v>
                </c:pt>
                <c:pt idx="1037">
                  <c:v>465.95950317382813</c:v>
                </c:pt>
                <c:pt idx="1038">
                  <c:v>411.09884643554688</c:v>
                </c:pt>
                <c:pt idx="1039">
                  <c:v>427.06396484375</c:v>
                </c:pt>
                <c:pt idx="1040">
                  <c:v>529.81317138671875</c:v>
                </c:pt>
                <c:pt idx="1041">
                  <c:v>478.4052734375</c:v>
                </c:pt>
                <c:pt idx="1042">
                  <c:v>430.8997802734375</c:v>
                </c:pt>
                <c:pt idx="1043">
                  <c:v>386.65838623046881</c:v>
                </c:pt>
                <c:pt idx="1044">
                  <c:v>384.62472534179688</c:v>
                </c:pt>
                <c:pt idx="1045">
                  <c:v>334.23162841796881</c:v>
                </c:pt>
                <c:pt idx="1046">
                  <c:v>351.67855834960938</c:v>
                </c:pt>
                <c:pt idx="1047">
                  <c:v>365.62567138671881</c:v>
                </c:pt>
                <c:pt idx="1048">
                  <c:v>333.056884765625</c:v>
                </c:pt>
                <c:pt idx="1049">
                  <c:v>366.01708984375</c:v>
                </c:pt>
                <c:pt idx="1050">
                  <c:v>548.50494384765625</c:v>
                </c:pt>
                <c:pt idx="1051">
                  <c:v>341.29644775390619</c:v>
                </c:pt>
                <c:pt idx="1052">
                  <c:v>377.3896484375</c:v>
                </c:pt>
                <c:pt idx="1053">
                  <c:v>319.60903930664063</c:v>
                </c:pt>
                <c:pt idx="1054">
                  <c:v>262.23312377929688</c:v>
                </c:pt>
                <c:pt idx="1055">
                  <c:v>267.7847900390625</c:v>
                </c:pt>
                <c:pt idx="1056">
                  <c:v>258.95013427734381</c:v>
                </c:pt>
                <c:pt idx="1057">
                  <c:v>282.0244140625</c:v>
                </c:pt>
                <c:pt idx="1058">
                  <c:v>329.362060546875</c:v>
                </c:pt>
                <c:pt idx="1059">
                  <c:v>306.65670776367188</c:v>
                </c:pt>
                <c:pt idx="1060">
                  <c:v>257.34500122070313</c:v>
                </c:pt>
                <c:pt idx="1061">
                  <c:v>289.37945556640619</c:v>
                </c:pt>
                <c:pt idx="1062">
                  <c:v>320.27261352539063</c:v>
                </c:pt>
                <c:pt idx="1063">
                  <c:v>296.47216796875</c:v>
                </c:pt>
                <c:pt idx="1064">
                  <c:v>373.31192016601563</c:v>
                </c:pt>
                <c:pt idx="1065">
                  <c:v>325.95947265625</c:v>
                </c:pt>
                <c:pt idx="1066">
                  <c:v>277.895751953125</c:v>
                </c:pt>
                <c:pt idx="1067">
                  <c:v>308.33587646484381</c:v>
                </c:pt>
                <c:pt idx="1068">
                  <c:v>326.4637451171875</c:v>
                </c:pt>
                <c:pt idx="1069">
                  <c:v>297.83853149414063</c:v>
                </c:pt>
                <c:pt idx="1070">
                  <c:v>298.98785400390619</c:v>
                </c:pt>
                <c:pt idx="1071">
                  <c:v>310.780029296875</c:v>
                </c:pt>
                <c:pt idx="1072">
                  <c:v>299.177490234375</c:v>
                </c:pt>
                <c:pt idx="1073">
                  <c:v>274.30181884765619</c:v>
                </c:pt>
                <c:pt idx="1074">
                  <c:v>317.97198486328119</c:v>
                </c:pt>
                <c:pt idx="1075">
                  <c:v>376.98916625976563</c:v>
                </c:pt>
                <c:pt idx="1076">
                  <c:v>298.06597900390619</c:v>
                </c:pt>
                <c:pt idx="1077">
                  <c:v>290.52639770507813</c:v>
                </c:pt>
                <c:pt idx="1078">
                  <c:v>277.5146484375</c:v>
                </c:pt>
                <c:pt idx="1079">
                  <c:v>329.29428100585938</c:v>
                </c:pt>
                <c:pt idx="1080">
                  <c:v>317.85433959960938</c:v>
                </c:pt>
                <c:pt idx="1081">
                  <c:v>295.896484375</c:v>
                </c:pt>
                <c:pt idx="1082">
                  <c:v>289.5052490234375</c:v>
                </c:pt>
                <c:pt idx="1083">
                  <c:v>293.42886352539063</c:v>
                </c:pt>
                <c:pt idx="1084">
                  <c:v>303.94244384765619</c:v>
                </c:pt>
                <c:pt idx="1085">
                  <c:v>280.48306274414063</c:v>
                </c:pt>
                <c:pt idx="1086">
                  <c:v>285.090087890625</c:v>
                </c:pt>
                <c:pt idx="1087">
                  <c:v>292.29931640625</c:v>
                </c:pt>
                <c:pt idx="1088">
                  <c:v>284.014404296875</c:v>
                </c:pt>
                <c:pt idx="1089">
                  <c:v>267.9456787109375</c:v>
                </c:pt>
                <c:pt idx="1090">
                  <c:v>272.80520629882813</c:v>
                </c:pt>
                <c:pt idx="1091">
                  <c:v>310.1842041015625</c:v>
                </c:pt>
                <c:pt idx="1092">
                  <c:v>301.3310546875</c:v>
                </c:pt>
                <c:pt idx="1093">
                  <c:v>314.07540893554688</c:v>
                </c:pt>
                <c:pt idx="1094">
                  <c:v>306.2716064453125</c:v>
                </c:pt>
                <c:pt idx="1095">
                  <c:v>292.92242431640619</c:v>
                </c:pt>
                <c:pt idx="1096">
                  <c:v>302.538330078125</c:v>
                </c:pt>
                <c:pt idx="1097">
                  <c:v>294.98516845703119</c:v>
                </c:pt>
                <c:pt idx="1098">
                  <c:v>292.372314453125</c:v>
                </c:pt>
                <c:pt idx="1099">
                  <c:v>289.66064453125</c:v>
                </c:pt>
                <c:pt idx="1100">
                  <c:v>288.29681396484381</c:v>
                </c:pt>
                <c:pt idx="1101">
                  <c:v>283.16473388671881</c:v>
                </c:pt>
                <c:pt idx="1102">
                  <c:v>284.78366088867188</c:v>
                </c:pt>
                <c:pt idx="1103">
                  <c:v>266.32589721679688</c:v>
                </c:pt>
                <c:pt idx="1104">
                  <c:v>330.5562744140625</c:v>
                </c:pt>
                <c:pt idx="1105">
                  <c:v>369.46435546875</c:v>
                </c:pt>
                <c:pt idx="1106">
                  <c:v>318.07693481445313</c:v>
                </c:pt>
                <c:pt idx="1107">
                  <c:v>344.41049194335938</c:v>
                </c:pt>
                <c:pt idx="1108">
                  <c:v>301.20458984375</c:v>
                </c:pt>
                <c:pt idx="1109">
                  <c:v>292.83282470703119</c:v>
                </c:pt>
                <c:pt idx="1110">
                  <c:v>292.2042236328125</c:v>
                </c:pt>
                <c:pt idx="1111">
                  <c:v>294.73828125</c:v>
                </c:pt>
                <c:pt idx="1112">
                  <c:v>288.81658935546881</c:v>
                </c:pt>
                <c:pt idx="1113">
                  <c:v>294.58428955078119</c:v>
                </c:pt>
                <c:pt idx="1114">
                  <c:v>293.99942016601563</c:v>
                </c:pt>
                <c:pt idx="1115">
                  <c:v>286.1033935546875</c:v>
                </c:pt>
                <c:pt idx="1116">
                  <c:v>292.55130004882813</c:v>
                </c:pt>
                <c:pt idx="1117">
                  <c:v>299.998291015625</c:v>
                </c:pt>
                <c:pt idx="1118">
                  <c:v>307.91299438476563</c:v>
                </c:pt>
                <c:pt idx="1119">
                  <c:v>302.03753662109381</c:v>
                </c:pt>
                <c:pt idx="1120">
                  <c:v>300.5435791015625</c:v>
                </c:pt>
                <c:pt idx="1121">
                  <c:v>304.6048583984375</c:v>
                </c:pt>
                <c:pt idx="1122">
                  <c:v>291.86520385742188</c:v>
                </c:pt>
                <c:pt idx="1123">
                  <c:v>278.60501098632813</c:v>
                </c:pt>
                <c:pt idx="1124">
                  <c:v>322.71890258789063</c:v>
                </c:pt>
                <c:pt idx="1125">
                  <c:v>327.48974609375</c:v>
                </c:pt>
                <c:pt idx="1126">
                  <c:v>342.3519287109375</c:v>
                </c:pt>
                <c:pt idx="1127">
                  <c:v>300.67388916015619</c:v>
                </c:pt>
                <c:pt idx="1128">
                  <c:v>321.17938232421881</c:v>
                </c:pt>
                <c:pt idx="1129">
                  <c:v>349.26702880859381</c:v>
                </c:pt>
                <c:pt idx="1130">
                  <c:v>386.63177490234381</c:v>
                </c:pt>
                <c:pt idx="1131">
                  <c:v>347.74456787109381</c:v>
                </c:pt>
                <c:pt idx="1132">
                  <c:v>362.648681640625</c:v>
                </c:pt>
                <c:pt idx="1133">
                  <c:v>365.03369140625</c:v>
                </c:pt>
                <c:pt idx="1134">
                  <c:v>374.04876708984381</c:v>
                </c:pt>
                <c:pt idx="1135">
                  <c:v>383.4178466796875</c:v>
                </c:pt>
                <c:pt idx="1136">
                  <c:v>311.02239990234381</c:v>
                </c:pt>
                <c:pt idx="1137">
                  <c:v>287.86700439453119</c:v>
                </c:pt>
                <c:pt idx="1138">
                  <c:v>364.4730224609375</c:v>
                </c:pt>
                <c:pt idx="1139">
                  <c:v>313.38339233398438</c:v>
                </c:pt>
                <c:pt idx="1140">
                  <c:v>294.18655395507813</c:v>
                </c:pt>
                <c:pt idx="1141">
                  <c:v>331.39010620117188</c:v>
                </c:pt>
                <c:pt idx="1142">
                  <c:v>332.00250244140619</c:v>
                </c:pt>
                <c:pt idx="1143">
                  <c:v>295.56765747070313</c:v>
                </c:pt>
                <c:pt idx="1144">
                  <c:v>354.51211547851563</c:v>
                </c:pt>
                <c:pt idx="1145">
                  <c:v>318.7994384765625</c:v>
                </c:pt>
                <c:pt idx="1146">
                  <c:v>375.26211547851563</c:v>
                </c:pt>
                <c:pt idx="1147">
                  <c:v>336.05093383789063</c:v>
                </c:pt>
                <c:pt idx="1148">
                  <c:v>324.04046630859381</c:v>
                </c:pt>
                <c:pt idx="1149">
                  <c:v>317.61331176757813</c:v>
                </c:pt>
                <c:pt idx="1150">
                  <c:v>330.46017456054688</c:v>
                </c:pt>
                <c:pt idx="1151">
                  <c:v>366.54931640625</c:v>
                </c:pt>
                <c:pt idx="1152">
                  <c:v>383.41876220703119</c:v>
                </c:pt>
                <c:pt idx="1153">
                  <c:v>443.25897216796881</c:v>
                </c:pt>
                <c:pt idx="1154">
                  <c:v>457.27703857421881</c:v>
                </c:pt>
                <c:pt idx="1155">
                  <c:v>361.380126953125</c:v>
                </c:pt>
                <c:pt idx="1156">
                  <c:v>367.917236328125</c:v>
                </c:pt>
                <c:pt idx="1157">
                  <c:v>366.70822143554688</c:v>
                </c:pt>
                <c:pt idx="1158">
                  <c:v>407.40728759765619</c:v>
                </c:pt>
                <c:pt idx="1159">
                  <c:v>361.6807861328125</c:v>
                </c:pt>
                <c:pt idx="1160">
                  <c:v>335.20755004882813</c:v>
                </c:pt>
                <c:pt idx="1161">
                  <c:v>369.33123779296881</c:v>
                </c:pt>
                <c:pt idx="1162">
                  <c:v>437.35504150390619</c:v>
                </c:pt>
                <c:pt idx="1163">
                  <c:v>408.95657348632813</c:v>
                </c:pt>
                <c:pt idx="1164">
                  <c:v>443.102294921875</c:v>
                </c:pt>
                <c:pt idx="1165">
                  <c:v>488.90484619140619</c:v>
                </c:pt>
                <c:pt idx="1166">
                  <c:v>446.80609130859381</c:v>
                </c:pt>
                <c:pt idx="1167">
                  <c:v>387.17184448242188</c:v>
                </c:pt>
                <c:pt idx="1168">
                  <c:v>463.57705688476563</c:v>
                </c:pt>
                <c:pt idx="1169">
                  <c:v>446.71664428710938</c:v>
                </c:pt>
                <c:pt idx="1170">
                  <c:v>397.221435546875</c:v>
                </c:pt>
                <c:pt idx="1171">
                  <c:v>387.71441650390619</c:v>
                </c:pt>
                <c:pt idx="1172">
                  <c:v>481.91983032226563</c:v>
                </c:pt>
                <c:pt idx="1173">
                  <c:v>472.09994506835938</c:v>
                </c:pt>
                <c:pt idx="1174">
                  <c:v>487.57330322265619</c:v>
                </c:pt>
                <c:pt idx="1175">
                  <c:v>453.59701538085938</c:v>
                </c:pt>
                <c:pt idx="1176">
                  <c:v>441.79876708984381</c:v>
                </c:pt>
                <c:pt idx="1177">
                  <c:v>498.95095825195313</c:v>
                </c:pt>
                <c:pt idx="1178">
                  <c:v>619.72943115234375</c:v>
                </c:pt>
                <c:pt idx="1179">
                  <c:v>642.54754638671875</c:v>
                </c:pt>
                <c:pt idx="1180">
                  <c:v>615.77105712890625</c:v>
                </c:pt>
                <c:pt idx="1181">
                  <c:v>663.5401611328125</c:v>
                </c:pt>
                <c:pt idx="1182">
                  <c:v>566.08612060546875</c:v>
                </c:pt>
                <c:pt idx="1183">
                  <c:v>593.61151123046875</c:v>
                </c:pt>
                <c:pt idx="1184">
                  <c:v>542.7918701171875</c:v>
                </c:pt>
                <c:pt idx="1185">
                  <c:v>643.33551025390625</c:v>
                </c:pt>
                <c:pt idx="1186">
                  <c:v>683.60845947265625</c:v>
                </c:pt>
                <c:pt idx="1187">
                  <c:v>754.57373046875</c:v>
                </c:pt>
                <c:pt idx="1188">
                  <c:v>878.3946533203125</c:v>
                </c:pt>
                <c:pt idx="1189">
                  <c:v>818.72686767578125</c:v>
                </c:pt>
                <c:pt idx="1190">
                  <c:v>1092.578491210938</c:v>
                </c:pt>
                <c:pt idx="1191">
                  <c:v>1112.01953125</c:v>
                </c:pt>
                <c:pt idx="1192">
                  <c:v>1220.308715820312</c:v>
                </c:pt>
                <c:pt idx="1193">
                  <c:v>1136.656494140625</c:v>
                </c:pt>
                <c:pt idx="1194">
                  <c:v>902.04974365234375</c:v>
                </c:pt>
                <c:pt idx="1195">
                  <c:v>692.79583740234375</c:v>
                </c:pt>
                <c:pt idx="1196">
                  <c:v>604.20361328125</c:v>
                </c:pt>
                <c:pt idx="1197">
                  <c:v>1050.061157226562</c:v>
                </c:pt>
                <c:pt idx="1198">
                  <c:v>815.02935791015625</c:v>
                </c:pt>
                <c:pt idx="1199">
                  <c:v>711.60870361328125</c:v>
                </c:pt>
                <c:pt idx="1200">
                  <c:v>720.2142333984375</c:v>
                </c:pt>
                <c:pt idx="1201">
                  <c:v>773.04718017578125</c:v>
                </c:pt>
                <c:pt idx="1202">
                  <c:v>880.2171630859375</c:v>
                </c:pt>
                <c:pt idx="1203">
                  <c:v>1024.929321289062</c:v>
                </c:pt>
                <c:pt idx="1204">
                  <c:v>1082.521240234375</c:v>
                </c:pt>
                <c:pt idx="1205">
                  <c:v>958.6151123046875</c:v>
                </c:pt>
                <c:pt idx="1206">
                  <c:v>912.68017578125</c:v>
                </c:pt>
                <c:pt idx="1207">
                  <c:v>838.303466796875</c:v>
                </c:pt>
                <c:pt idx="1208">
                  <c:v>1048.674194335938</c:v>
                </c:pt>
                <c:pt idx="1209">
                  <c:v>1588.850463867188</c:v>
                </c:pt>
                <c:pt idx="1210">
                  <c:v>1251.41259765625</c:v>
                </c:pt>
                <c:pt idx="1211">
                  <c:v>1024.420166015625</c:v>
                </c:pt>
                <c:pt idx="1212">
                  <c:v>902.47259521484375</c:v>
                </c:pt>
                <c:pt idx="1213">
                  <c:v>1017.682678222656</c:v>
                </c:pt>
                <c:pt idx="1214">
                  <c:v>1201.319702148438</c:v>
                </c:pt>
                <c:pt idx="1215">
                  <c:v>1298.431396484375</c:v>
                </c:pt>
                <c:pt idx="1216">
                  <c:v>1211.028442382812</c:v>
                </c:pt>
                <c:pt idx="1217">
                  <c:v>1142.103149414062</c:v>
                </c:pt>
                <c:pt idx="1218">
                  <c:v>1195.603149414062</c:v>
                </c:pt>
                <c:pt idx="1219">
                  <c:v>1329.196166992188</c:v>
                </c:pt>
                <c:pt idx="1220">
                  <c:v>1527.296508789062</c:v>
                </c:pt>
                <c:pt idx="1221">
                  <c:v>1376.003662109375</c:v>
                </c:pt>
                <c:pt idx="1222">
                  <c:v>1368.038940429688</c:v>
                </c:pt>
                <c:pt idx="1223">
                  <c:v>1339.835693359375</c:v>
                </c:pt>
                <c:pt idx="1224">
                  <c:v>1236.738525390625</c:v>
                </c:pt>
                <c:pt idx="1225">
                  <c:v>1267.91015625</c:v>
                </c:pt>
                <c:pt idx="1226">
                  <c:v>1490.408813476562</c:v>
                </c:pt>
                <c:pt idx="1227">
                  <c:v>1643.626342773438</c:v>
                </c:pt>
                <c:pt idx="1228">
                  <c:v>1489.169677734375</c:v>
                </c:pt>
                <c:pt idx="1229">
                  <c:v>1304.33203125</c:v>
                </c:pt>
                <c:pt idx="1230">
                  <c:v>1428.860229492188</c:v>
                </c:pt>
                <c:pt idx="1231">
                  <c:v>1444.12353515625</c:v>
                </c:pt>
                <c:pt idx="1232">
                  <c:v>1310.914794921875</c:v>
                </c:pt>
                <c:pt idx="1233">
                  <c:v>1205.149291992188</c:v>
                </c:pt>
                <c:pt idx="1234">
                  <c:v>1299.756469726562</c:v>
                </c:pt>
                <c:pt idx="1235">
                  <c:v>1369.9609375</c:v>
                </c:pt>
                <c:pt idx="1236">
                  <c:v>1591.76123046875</c:v>
                </c:pt>
                <c:pt idx="1237">
                  <c:v>1598.782348632812</c:v>
                </c:pt>
                <c:pt idx="1238">
                  <c:v>1616.475952148438</c:v>
                </c:pt>
                <c:pt idx="1239">
                  <c:v>1502.315307617188</c:v>
                </c:pt>
                <c:pt idx="1240">
                  <c:v>1526.598754882812</c:v>
                </c:pt>
                <c:pt idx="1241">
                  <c:v>1548.243041992188</c:v>
                </c:pt>
                <c:pt idx="1242">
                  <c:v>1679.899291992188</c:v>
                </c:pt>
                <c:pt idx="1243">
                  <c:v>1707.55810546875</c:v>
                </c:pt>
                <c:pt idx="1244">
                  <c:v>1777.2470703125</c:v>
                </c:pt>
                <c:pt idx="1245">
                  <c:v>1788.706298828125</c:v>
                </c:pt>
                <c:pt idx="1246">
                  <c:v>1824.143188476562</c:v>
                </c:pt>
                <c:pt idx="1247">
                  <c:v>1721.440551757812</c:v>
                </c:pt>
                <c:pt idx="1248">
                  <c:v>1575.350708007812</c:v>
                </c:pt>
                <c:pt idx="1249">
                  <c:v>1446.607788085938</c:v>
                </c:pt>
                <c:pt idx="1250">
                  <c:v>1493.179321289062</c:v>
                </c:pt>
                <c:pt idx="1251">
                  <c:v>1642.072631835938</c:v>
                </c:pt>
                <c:pt idx="1252">
                  <c:v>1468.098510742188</c:v>
                </c:pt>
                <c:pt idx="1253">
                  <c:v>1512.1435546875</c:v>
                </c:pt>
                <c:pt idx="1254">
                  <c:v>1632.642456054688</c:v>
                </c:pt>
                <c:pt idx="1255">
                  <c:v>1709.493530273438</c:v>
                </c:pt>
                <c:pt idx="1256">
                  <c:v>1610.824584960938</c:v>
                </c:pt>
                <c:pt idx="1257">
                  <c:v>1534.172973632812</c:v>
                </c:pt>
                <c:pt idx="1258">
                  <c:v>1620.241333007812</c:v>
                </c:pt>
                <c:pt idx="1259">
                  <c:v>1612.928833007812</c:v>
                </c:pt>
                <c:pt idx="1260">
                  <c:v>1665.717407226562</c:v>
                </c:pt>
                <c:pt idx="1261">
                  <c:v>1772.397583007812</c:v>
                </c:pt>
                <c:pt idx="1262">
                  <c:v>1756.314697265625</c:v>
                </c:pt>
                <c:pt idx="1263">
                  <c:v>1844.017456054688</c:v>
                </c:pt>
                <c:pt idx="1264">
                  <c:v>1903.23583984375</c:v>
                </c:pt>
                <c:pt idx="1265">
                  <c:v>1862.385986328125</c:v>
                </c:pt>
                <c:pt idx="1266">
                  <c:v>1850.666748046875</c:v>
                </c:pt>
                <c:pt idx="1267">
                  <c:v>1811.172973632812</c:v>
                </c:pt>
                <c:pt idx="1268">
                  <c:v>1675.914184570312</c:v>
                </c:pt>
                <c:pt idx="1269">
                  <c:v>1679.203125</c:v>
                </c:pt>
                <c:pt idx="1270">
                  <c:v>1741.830444335938</c:v>
                </c:pt>
                <c:pt idx="1271">
                  <c:v>1758.246215820312</c:v>
                </c:pt>
                <c:pt idx="1272">
                  <c:v>1829.381958007812</c:v>
                </c:pt>
                <c:pt idx="1273">
                  <c:v>1827.84423828125</c:v>
                </c:pt>
                <c:pt idx="1274">
                  <c:v>1834.268188476562</c:v>
                </c:pt>
                <c:pt idx="1275">
                  <c:v>1863.909545898438</c:v>
                </c:pt>
                <c:pt idx="1276">
                  <c:v>1955.624389648438</c:v>
                </c:pt>
                <c:pt idx="1277">
                  <c:v>1593.413452148438</c:v>
                </c:pt>
                <c:pt idx="1278">
                  <c:v>1610.5400390625</c:v>
                </c:pt>
                <c:pt idx="1279">
                  <c:v>1782.877319335938</c:v>
                </c:pt>
                <c:pt idx="1280">
                  <c:v>1802.463500976562</c:v>
                </c:pt>
                <c:pt idx="1281">
                  <c:v>1697.04052734375</c:v>
                </c:pt>
                <c:pt idx="1282">
                  <c:v>1638.707397460938</c:v>
                </c:pt>
                <c:pt idx="1283">
                  <c:v>1585.974365234375</c:v>
                </c:pt>
                <c:pt idx="1284">
                  <c:v>1549.60498046875</c:v>
                </c:pt>
                <c:pt idx="1285">
                  <c:v>1577.853515625</c:v>
                </c:pt>
                <c:pt idx="1286">
                  <c:v>1652.57470703125</c:v>
                </c:pt>
                <c:pt idx="1287">
                  <c:v>1650.658813476562</c:v>
                </c:pt>
                <c:pt idx="1288">
                  <c:v>1690.040893554688</c:v>
                </c:pt>
                <c:pt idx="1289">
                  <c:v>1703.520874023438</c:v>
                </c:pt>
                <c:pt idx="1290">
                  <c:v>1848.725952148438</c:v>
                </c:pt>
                <c:pt idx="1291">
                  <c:v>1903.9521484375</c:v>
                </c:pt>
                <c:pt idx="1292">
                  <c:v>1918.93701171875</c:v>
                </c:pt>
                <c:pt idx="1293">
                  <c:v>1905.23779296875</c:v>
                </c:pt>
                <c:pt idx="1294">
                  <c:v>1901.770874023438</c:v>
                </c:pt>
                <c:pt idx="1295">
                  <c:v>1775.359741210938</c:v>
                </c:pt>
                <c:pt idx="1296">
                  <c:v>1651.928588867188</c:v>
                </c:pt>
                <c:pt idx="1297">
                  <c:v>1664.726806640625</c:v>
                </c:pt>
                <c:pt idx="1298">
                  <c:v>1700.689575195312</c:v>
                </c:pt>
                <c:pt idx="1299">
                  <c:v>1629.307250976562</c:v>
                </c:pt>
                <c:pt idx="1300">
                  <c:v>1429.300048828125</c:v>
                </c:pt>
                <c:pt idx="1301">
                  <c:v>1498.116333007812</c:v>
                </c:pt>
                <c:pt idx="1302">
                  <c:v>1777.97607421875</c:v>
                </c:pt>
                <c:pt idx="1303">
                  <c:v>1824.48876953125</c:v>
                </c:pt>
                <c:pt idx="1304">
                  <c:v>1829.616577148438</c:v>
                </c:pt>
                <c:pt idx="1305">
                  <c:v>1569.713989257812</c:v>
                </c:pt>
                <c:pt idx="1306">
                  <c:v>1534.674682617188</c:v>
                </c:pt>
                <c:pt idx="1307">
                  <c:v>1612.210815429688</c:v>
                </c:pt>
                <c:pt idx="1308">
                  <c:v>1376.402709960938</c:v>
                </c:pt>
                <c:pt idx="1309">
                  <c:v>1342.189086914062</c:v>
                </c:pt>
                <c:pt idx="1310">
                  <c:v>1295.331420898438</c:v>
                </c:pt>
                <c:pt idx="1311">
                  <c:v>1277.119995117188</c:v>
                </c:pt>
                <c:pt idx="1312">
                  <c:v>1362.618530273438</c:v>
                </c:pt>
                <c:pt idx="1313">
                  <c:v>1387.943359375</c:v>
                </c:pt>
                <c:pt idx="1314">
                  <c:v>1413.322265625</c:v>
                </c:pt>
                <c:pt idx="1315">
                  <c:v>1468.758666992188</c:v>
                </c:pt>
                <c:pt idx="1316">
                  <c:v>1471.034912109375</c:v>
                </c:pt>
                <c:pt idx="1317">
                  <c:v>1454.974365234375</c:v>
                </c:pt>
                <c:pt idx="1318">
                  <c:v>1319.296997070312</c:v>
                </c:pt>
                <c:pt idx="1319">
                  <c:v>1206.46337890625</c:v>
                </c:pt>
                <c:pt idx="1320">
                  <c:v>1241.706665039062</c:v>
                </c:pt>
                <c:pt idx="1321">
                  <c:v>1361.452514648438</c:v>
                </c:pt>
                <c:pt idx="1322">
                  <c:v>1529.014892578125</c:v>
                </c:pt>
                <c:pt idx="1323">
                  <c:v>1594.175903320312</c:v>
                </c:pt>
                <c:pt idx="1324">
                  <c:v>1501.829956054688</c:v>
                </c:pt>
                <c:pt idx="1325">
                  <c:v>1451.905029296875</c:v>
                </c:pt>
                <c:pt idx="1326">
                  <c:v>1320.89404296875</c:v>
                </c:pt>
                <c:pt idx="1327">
                  <c:v>1318.543334960938</c:v>
                </c:pt>
                <c:pt idx="1328">
                  <c:v>1327.916625976562</c:v>
                </c:pt>
                <c:pt idx="1329">
                  <c:v>1413.119384765625</c:v>
                </c:pt>
                <c:pt idx="1330">
                  <c:v>1273.25341796875</c:v>
                </c:pt>
                <c:pt idx="1331">
                  <c:v>1237.704345703125</c:v>
                </c:pt>
                <c:pt idx="1332">
                  <c:v>1246.922973632812</c:v>
                </c:pt>
                <c:pt idx="1333">
                  <c:v>1297.270874023438</c:v>
                </c:pt>
                <c:pt idx="1334">
                  <c:v>1400.632934570312</c:v>
                </c:pt>
                <c:pt idx="1335">
                  <c:v>1380.295166015625</c:v>
                </c:pt>
                <c:pt idx="1336">
                  <c:v>1254.405639648438</c:v>
                </c:pt>
                <c:pt idx="1337">
                  <c:v>1227.191284179688</c:v>
                </c:pt>
                <c:pt idx="1338">
                  <c:v>1263.022705078125</c:v>
                </c:pt>
                <c:pt idx="1339">
                  <c:v>1323.487426757812</c:v>
                </c:pt>
                <c:pt idx="1340">
                  <c:v>1248.4580078125</c:v>
                </c:pt>
                <c:pt idx="1341">
                  <c:v>1164.932373046875</c:v>
                </c:pt>
                <c:pt idx="1342">
                  <c:v>1110.034301757812</c:v>
                </c:pt>
                <c:pt idx="1343">
                  <c:v>1126.546142578125</c:v>
                </c:pt>
                <c:pt idx="1344">
                  <c:v>1101.534790039062</c:v>
                </c:pt>
                <c:pt idx="1345">
                  <c:v>1130.113037109375</c:v>
                </c:pt>
                <c:pt idx="1346">
                  <c:v>1104.2705078125</c:v>
                </c:pt>
                <c:pt idx="1347">
                  <c:v>1135.974975585938</c:v>
                </c:pt>
                <c:pt idx="1348">
                  <c:v>1198.680908203125</c:v>
                </c:pt>
                <c:pt idx="1349">
                  <c:v>1123.21923828125</c:v>
                </c:pt>
                <c:pt idx="1350">
                  <c:v>1025.3359375</c:v>
                </c:pt>
                <c:pt idx="1351">
                  <c:v>889.09197998046875</c:v>
                </c:pt>
                <c:pt idx="1352">
                  <c:v>950.81488037109375</c:v>
                </c:pt>
                <c:pt idx="1353">
                  <c:v>831.57696533203125</c:v>
                </c:pt>
                <c:pt idx="1354">
                  <c:v>761.89678955078125</c:v>
                </c:pt>
                <c:pt idx="1355">
                  <c:v>688.568115234375</c:v>
                </c:pt>
                <c:pt idx="1356">
                  <c:v>722.41015625</c:v>
                </c:pt>
                <c:pt idx="1357">
                  <c:v>846.41455078125</c:v>
                </c:pt>
                <c:pt idx="1358">
                  <c:v>614.41741943359375</c:v>
                </c:pt>
                <c:pt idx="1359">
                  <c:v>653.23468017578125</c:v>
                </c:pt>
                <c:pt idx="1360">
                  <c:v>677.177734375</c:v>
                </c:pt>
                <c:pt idx="1361">
                  <c:v>676.1043701171875</c:v>
                </c:pt>
                <c:pt idx="1362">
                  <c:v>570.13177490234375</c:v>
                </c:pt>
                <c:pt idx="1363">
                  <c:v>556.8197021484375</c:v>
                </c:pt>
                <c:pt idx="1364">
                  <c:v>550.35748291015625</c:v>
                </c:pt>
                <c:pt idx="1365">
                  <c:v>429.94149780273438</c:v>
                </c:pt>
                <c:pt idx="1366">
                  <c:v>519.1983642578125</c:v>
                </c:pt>
                <c:pt idx="1367">
                  <c:v>514.10504150390625</c:v>
                </c:pt>
                <c:pt idx="1368">
                  <c:v>484.31149291992188</c:v>
                </c:pt>
                <c:pt idx="1369">
                  <c:v>616.2969970703125</c:v>
                </c:pt>
                <c:pt idx="1370">
                  <c:v>522.5565185546875</c:v>
                </c:pt>
                <c:pt idx="1371">
                  <c:v>489.93304443359381</c:v>
                </c:pt>
                <c:pt idx="1372">
                  <c:v>417.55645751953119</c:v>
                </c:pt>
                <c:pt idx="1373">
                  <c:v>475.58853149414063</c:v>
                </c:pt>
                <c:pt idx="1374">
                  <c:v>480.33419799804688</c:v>
                </c:pt>
                <c:pt idx="1375">
                  <c:v>412.4852294921875</c:v>
                </c:pt>
                <c:pt idx="1376">
                  <c:v>310.82513427734381</c:v>
                </c:pt>
                <c:pt idx="1377">
                  <c:v>434.78192138671881</c:v>
                </c:pt>
                <c:pt idx="1378">
                  <c:v>584.93682861328125</c:v>
                </c:pt>
                <c:pt idx="1379">
                  <c:v>573.5504150390625</c:v>
                </c:pt>
                <c:pt idx="1380">
                  <c:v>410.5098876953125</c:v>
                </c:pt>
                <c:pt idx="1381">
                  <c:v>403.69091796875</c:v>
                </c:pt>
                <c:pt idx="1382">
                  <c:v>703.95428466796875</c:v>
                </c:pt>
                <c:pt idx="1383">
                  <c:v>547.0499267578125</c:v>
                </c:pt>
                <c:pt idx="1384">
                  <c:v>520.567138671875</c:v>
                </c:pt>
                <c:pt idx="1385">
                  <c:v>560.30914306640625</c:v>
                </c:pt>
                <c:pt idx="1386">
                  <c:v>530.20166015625</c:v>
                </c:pt>
                <c:pt idx="1387">
                  <c:v>474.7227783203125</c:v>
                </c:pt>
                <c:pt idx="1388">
                  <c:v>526.41851806640625</c:v>
                </c:pt>
                <c:pt idx="1389">
                  <c:v>537.5379638671875</c:v>
                </c:pt>
                <c:pt idx="1390">
                  <c:v>457.01824951171881</c:v>
                </c:pt>
                <c:pt idx="1391">
                  <c:v>419.05352783203119</c:v>
                </c:pt>
                <c:pt idx="1392">
                  <c:v>442.76824951171881</c:v>
                </c:pt>
                <c:pt idx="1393">
                  <c:v>431.65866088867188</c:v>
                </c:pt>
                <c:pt idx="1394">
                  <c:v>572.64910888671875</c:v>
                </c:pt>
                <c:pt idx="1395">
                  <c:v>480.67852783203119</c:v>
                </c:pt>
                <c:pt idx="1396">
                  <c:v>405.01470947265619</c:v>
                </c:pt>
                <c:pt idx="1397">
                  <c:v>423.28598022460938</c:v>
                </c:pt>
                <c:pt idx="1398">
                  <c:v>391.79931640625</c:v>
                </c:pt>
                <c:pt idx="1399">
                  <c:v>358.38796997070313</c:v>
                </c:pt>
                <c:pt idx="1400">
                  <c:v>358.1473388671875</c:v>
                </c:pt>
                <c:pt idx="1401">
                  <c:v>390.49594116210938</c:v>
                </c:pt>
                <c:pt idx="1402">
                  <c:v>303.09375</c:v>
                </c:pt>
                <c:pt idx="1403">
                  <c:v>265.96401977539063</c:v>
                </c:pt>
                <c:pt idx="1404">
                  <c:v>487.798583984375</c:v>
                </c:pt>
                <c:pt idx="1405">
                  <c:v>433.62103271484381</c:v>
                </c:pt>
                <c:pt idx="1406">
                  <c:v>333.19439697265619</c:v>
                </c:pt>
                <c:pt idx="1407">
                  <c:v>400.1866455078125</c:v>
                </c:pt>
                <c:pt idx="1408">
                  <c:v>424.50872802734381</c:v>
                </c:pt>
                <c:pt idx="1409">
                  <c:v>334.896240234375</c:v>
                </c:pt>
                <c:pt idx="1410">
                  <c:v>345.68930053710938</c:v>
                </c:pt>
                <c:pt idx="1411">
                  <c:v>346.2491455078125</c:v>
                </c:pt>
                <c:pt idx="1412">
                  <c:v>368.553955078125</c:v>
                </c:pt>
                <c:pt idx="1413">
                  <c:v>372.97271728515619</c:v>
                </c:pt>
                <c:pt idx="1414">
                  <c:v>365.69586181640619</c:v>
                </c:pt>
                <c:pt idx="1415">
                  <c:v>288.14376831054688</c:v>
                </c:pt>
                <c:pt idx="1416">
                  <c:v>357.956787109375</c:v>
                </c:pt>
                <c:pt idx="1417">
                  <c:v>491.896728515625</c:v>
                </c:pt>
                <c:pt idx="1418">
                  <c:v>406.0447998046875</c:v>
                </c:pt>
                <c:pt idx="1419">
                  <c:v>321.90512084960938</c:v>
                </c:pt>
                <c:pt idx="1420">
                  <c:v>318.82366943359381</c:v>
                </c:pt>
                <c:pt idx="1421">
                  <c:v>322.22930908203119</c:v>
                </c:pt>
                <c:pt idx="1422">
                  <c:v>299.00540161132813</c:v>
                </c:pt>
                <c:pt idx="1423">
                  <c:v>310.29705810546881</c:v>
                </c:pt>
                <c:pt idx="1424">
                  <c:v>343.5870361328125</c:v>
                </c:pt>
                <c:pt idx="1425">
                  <c:v>288.19729614257813</c:v>
                </c:pt>
                <c:pt idx="1426">
                  <c:v>345.3824462890625</c:v>
                </c:pt>
                <c:pt idx="1427">
                  <c:v>349.1978759765625</c:v>
                </c:pt>
                <c:pt idx="1428">
                  <c:v>373.04290771484381</c:v>
                </c:pt>
                <c:pt idx="1429">
                  <c:v>438.93582153320313</c:v>
                </c:pt>
                <c:pt idx="1430">
                  <c:v>355.28961181640619</c:v>
                </c:pt>
                <c:pt idx="1431">
                  <c:v>401.89361572265619</c:v>
                </c:pt>
                <c:pt idx="1432">
                  <c:v>375.46353149414063</c:v>
                </c:pt>
                <c:pt idx="1433">
                  <c:v>338.1619873046875</c:v>
                </c:pt>
                <c:pt idx="1434">
                  <c:v>328.73199462890619</c:v>
                </c:pt>
                <c:pt idx="1435">
                  <c:v>355.89569091796881</c:v>
                </c:pt>
                <c:pt idx="1436">
                  <c:v>373.5372314453125</c:v>
                </c:pt>
                <c:pt idx="1437">
                  <c:v>362.65005493164063</c:v>
                </c:pt>
                <c:pt idx="1438">
                  <c:v>336.15615844726563</c:v>
                </c:pt>
                <c:pt idx="1439">
                  <c:v>345.27578735351563</c:v>
                </c:pt>
                <c:pt idx="1440">
                  <c:v>318.52969360351563</c:v>
                </c:pt>
                <c:pt idx="1441">
                  <c:v>292.41668701171881</c:v>
                </c:pt>
                <c:pt idx="1442">
                  <c:v>313.3660888671875</c:v>
                </c:pt>
                <c:pt idx="1443">
                  <c:v>310.8482666015625</c:v>
                </c:pt>
                <c:pt idx="1444">
                  <c:v>306.71286010742188</c:v>
                </c:pt>
                <c:pt idx="1445">
                  <c:v>309.315673828125</c:v>
                </c:pt>
                <c:pt idx="1446">
                  <c:v>304.65609741210938</c:v>
                </c:pt>
                <c:pt idx="1447">
                  <c:v>313.16366577148438</c:v>
                </c:pt>
                <c:pt idx="1448">
                  <c:v>341.27157592773438</c:v>
                </c:pt>
                <c:pt idx="1449">
                  <c:v>338.247314453125</c:v>
                </c:pt>
                <c:pt idx="1450">
                  <c:v>317.1607666015625</c:v>
                </c:pt>
                <c:pt idx="1451">
                  <c:v>333.06985473632813</c:v>
                </c:pt>
                <c:pt idx="1452">
                  <c:v>313.93783569335938</c:v>
                </c:pt>
                <c:pt idx="1453">
                  <c:v>315.88729858398438</c:v>
                </c:pt>
                <c:pt idx="1454">
                  <c:v>301.6949462890625</c:v>
                </c:pt>
                <c:pt idx="1455">
                  <c:v>317.5386962890625</c:v>
                </c:pt>
                <c:pt idx="1456">
                  <c:v>297.689697265625</c:v>
                </c:pt>
                <c:pt idx="1457">
                  <c:v>313.96343994140619</c:v>
                </c:pt>
                <c:pt idx="1458">
                  <c:v>302.72000122070313</c:v>
                </c:pt>
                <c:pt idx="1459">
                  <c:v>298.4141845703125</c:v>
                </c:pt>
                <c:pt idx="1460">
                  <c:v>308.28338623046881</c:v>
                </c:pt>
                <c:pt idx="1461">
                  <c:v>303.25369262695313</c:v>
                </c:pt>
                <c:pt idx="1462">
                  <c:v>314.13916015625</c:v>
                </c:pt>
                <c:pt idx="1463">
                  <c:v>327.091796875</c:v>
                </c:pt>
                <c:pt idx="1464">
                  <c:v>306.77142333984381</c:v>
                </c:pt>
                <c:pt idx="1465">
                  <c:v>314.37200927734381</c:v>
                </c:pt>
                <c:pt idx="1466">
                  <c:v>288.85638427734381</c:v>
                </c:pt>
                <c:pt idx="1467">
                  <c:v>311.5528564453125</c:v>
                </c:pt>
                <c:pt idx="1468">
                  <c:v>296.2236328125</c:v>
                </c:pt>
                <c:pt idx="1469">
                  <c:v>285.46417236328119</c:v>
                </c:pt>
                <c:pt idx="1470">
                  <c:v>315.93487548828119</c:v>
                </c:pt>
                <c:pt idx="1471">
                  <c:v>291.61456298828119</c:v>
                </c:pt>
                <c:pt idx="1472">
                  <c:v>293.0440673828125</c:v>
                </c:pt>
                <c:pt idx="1473">
                  <c:v>291.931640625</c:v>
                </c:pt>
                <c:pt idx="1474">
                  <c:v>310.63812255859381</c:v>
                </c:pt>
                <c:pt idx="1475">
                  <c:v>335.2261962890625</c:v>
                </c:pt>
                <c:pt idx="1476">
                  <c:v>318.73419189453119</c:v>
                </c:pt>
                <c:pt idx="1477">
                  <c:v>298.3375244140625</c:v>
                </c:pt>
                <c:pt idx="1478">
                  <c:v>317.70925903320313</c:v>
                </c:pt>
                <c:pt idx="1479">
                  <c:v>339.07131958007813</c:v>
                </c:pt>
                <c:pt idx="1480">
                  <c:v>338.753173828125</c:v>
                </c:pt>
                <c:pt idx="1481">
                  <c:v>363.41653442382813</c:v>
                </c:pt>
                <c:pt idx="1482">
                  <c:v>296.77044677734381</c:v>
                </c:pt>
                <c:pt idx="1483">
                  <c:v>306.288330078125</c:v>
                </c:pt>
                <c:pt idx="1484">
                  <c:v>306.88418579101563</c:v>
                </c:pt>
                <c:pt idx="1485">
                  <c:v>295.12017822265619</c:v>
                </c:pt>
                <c:pt idx="1486">
                  <c:v>292.11767578125</c:v>
                </c:pt>
                <c:pt idx="1487">
                  <c:v>297.70550537109381</c:v>
                </c:pt>
                <c:pt idx="1488">
                  <c:v>300.3551025390625</c:v>
                </c:pt>
                <c:pt idx="1489">
                  <c:v>279.9775390625</c:v>
                </c:pt>
                <c:pt idx="1490">
                  <c:v>274.82794189453119</c:v>
                </c:pt>
                <c:pt idx="1491">
                  <c:v>303.72164916992188</c:v>
                </c:pt>
                <c:pt idx="1492">
                  <c:v>330.30825805664063</c:v>
                </c:pt>
                <c:pt idx="1493">
                  <c:v>299.47491455078119</c:v>
                </c:pt>
                <c:pt idx="1494">
                  <c:v>290.01385498046881</c:v>
                </c:pt>
                <c:pt idx="1495">
                  <c:v>304.39337158203119</c:v>
                </c:pt>
                <c:pt idx="1496">
                  <c:v>292.5628662109375</c:v>
                </c:pt>
                <c:pt idx="1497">
                  <c:v>304.48110961914063</c:v>
                </c:pt>
                <c:pt idx="1498">
                  <c:v>320.89077758789063</c:v>
                </c:pt>
                <c:pt idx="1499">
                  <c:v>348.11300659179688</c:v>
                </c:pt>
                <c:pt idx="1500">
                  <c:v>295.408203125</c:v>
                </c:pt>
                <c:pt idx="1501">
                  <c:v>293.73822021484381</c:v>
                </c:pt>
                <c:pt idx="1502">
                  <c:v>303.26983642578119</c:v>
                </c:pt>
                <c:pt idx="1503">
                  <c:v>316.19873046875</c:v>
                </c:pt>
                <c:pt idx="1504">
                  <c:v>321.82998657226563</c:v>
                </c:pt>
                <c:pt idx="1505">
                  <c:v>336.25689697265619</c:v>
                </c:pt>
                <c:pt idx="1506">
                  <c:v>311.38119506835938</c:v>
                </c:pt>
                <c:pt idx="1507">
                  <c:v>369.77960205078119</c:v>
                </c:pt>
                <c:pt idx="1508">
                  <c:v>377.03738403320313</c:v>
                </c:pt>
                <c:pt idx="1509">
                  <c:v>432.58087158203119</c:v>
                </c:pt>
                <c:pt idx="1510">
                  <c:v>506.33758544921881</c:v>
                </c:pt>
                <c:pt idx="1511">
                  <c:v>406.72613525390619</c:v>
                </c:pt>
                <c:pt idx="1512">
                  <c:v>425.59735107421881</c:v>
                </c:pt>
                <c:pt idx="1513">
                  <c:v>311.62744140625</c:v>
                </c:pt>
                <c:pt idx="1514">
                  <c:v>315.06692504882813</c:v>
                </c:pt>
                <c:pt idx="1515">
                  <c:v>317.31613159179688</c:v>
                </c:pt>
                <c:pt idx="1516">
                  <c:v>310.65097045898438</c:v>
                </c:pt>
                <c:pt idx="1517">
                  <c:v>349.8956298828125</c:v>
                </c:pt>
                <c:pt idx="1518">
                  <c:v>341.95480346679688</c:v>
                </c:pt>
                <c:pt idx="1519">
                  <c:v>297.92935180664063</c:v>
                </c:pt>
                <c:pt idx="1520">
                  <c:v>353.08847045898438</c:v>
                </c:pt>
                <c:pt idx="1521">
                  <c:v>377.77923583984381</c:v>
                </c:pt>
                <c:pt idx="1522">
                  <c:v>343.8294677734375</c:v>
                </c:pt>
                <c:pt idx="1523">
                  <c:v>323.59268188476563</c:v>
                </c:pt>
                <c:pt idx="1524">
                  <c:v>300.39727783203119</c:v>
                </c:pt>
                <c:pt idx="1525">
                  <c:v>391.94406127929688</c:v>
                </c:pt>
                <c:pt idx="1526">
                  <c:v>418.79827880859381</c:v>
                </c:pt>
                <c:pt idx="1527">
                  <c:v>520.44244384765625</c:v>
                </c:pt>
                <c:pt idx="1528">
                  <c:v>378.7132568359375</c:v>
                </c:pt>
                <c:pt idx="1529">
                  <c:v>335.27273559570313</c:v>
                </c:pt>
                <c:pt idx="1530">
                  <c:v>382.45254516601563</c:v>
                </c:pt>
                <c:pt idx="1531">
                  <c:v>391.41595458984381</c:v>
                </c:pt>
                <c:pt idx="1532">
                  <c:v>359.6910400390625</c:v>
                </c:pt>
                <c:pt idx="1533">
                  <c:v>444.745361328125</c:v>
                </c:pt>
                <c:pt idx="1534">
                  <c:v>468.4747314453125</c:v>
                </c:pt>
                <c:pt idx="1535">
                  <c:v>569.43206787109375</c:v>
                </c:pt>
                <c:pt idx="1536">
                  <c:v>500.40902709960938</c:v>
                </c:pt>
                <c:pt idx="1537">
                  <c:v>494.01052856445313</c:v>
                </c:pt>
                <c:pt idx="1538">
                  <c:v>473.48257446289063</c:v>
                </c:pt>
                <c:pt idx="1539">
                  <c:v>555.53448486328125</c:v>
                </c:pt>
                <c:pt idx="1540">
                  <c:v>572.15997314453125</c:v>
                </c:pt>
                <c:pt idx="1541">
                  <c:v>620.5274658203125</c:v>
                </c:pt>
                <c:pt idx="1542">
                  <c:v>546.36932373046875</c:v>
                </c:pt>
                <c:pt idx="1543">
                  <c:v>440.79425048828119</c:v>
                </c:pt>
                <c:pt idx="1544">
                  <c:v>408.79486083984381</c:v>
                </c:pt>
                <c:pt idx="1545">
                  <c:v>455.75180053710938</c:v>
                </c:pt>
                <c:pt idx="1546">
                  <c:v>591.840087890625</c:v>
                </c:pt>
                <c:pt idx="1547">
                  <c:v>602.52362060546875</c:v>
                </c:pt>
                <c:pt idx="1548">
                  <c:v>629.813720703125</c:v>
                </c:pt>
                <c:pt idx="1549">
                  <c:v>616.05181884765625</c:v>
                </c:pt>
                <c:pt idx="1550">
                  <c:v>671.43548583984375</c:v>
                </c:pt>
                <c:pt idx="1551">
                  <c:v>577.74603271484375</c:v>
                </c:pt>
                <c:pt idx="1552">
                  <c:v>640.74700927734375</c:v>
                </c:pt>
                <c:pt idx="1553">
                  <c:v>714.40875244140625</c:v>
                </c:pt>
                <c:pt idx="1554">
                  <c:v>643.93634033203125</c:v>
                </c:pt>
                <c:pt idx="1555">
                  <c:v>625.7578125</c:v>
                </c:pt>
                <c:pt idx="1556">
                  <c:v>597.966064453125</c:v>
                </c:pt>
                <c:pt idx="1557">
                  <c:v>576.57464599609375</c:v>
                </c:pt>
                <c:pt idx="1558">
                  <c:v>760.97711181640625</c:v>
                </c:pt>
                <c:pt idx="1559">
                  <c:v>697.12298583984375</c:v>
                </c:pt>
                <c:pt idx="1560">
                  <c:v>752.286865234375</c:v>
                </c:pt>
                <c:pt idx="1561">
                  <c:v>579.95037841796875</c:v>
                </c:pt>
                <c:pt idx="1562">
                  <c:v>601.59075927734375</c:v>
                </c:pt>
                <c:pt idx="1563">
                  <c:v>607.31732177734375</c:v>
                </c:pt>
                <c:pt idx="1564">
                  <c:v>605.45599365234375</c:v>
                </c:pt>
                <c:pt idx="1565">
                  <c:v>665.208984375</c:v>
                </c:pt>
                <c:pt idx="1566">
                  <c:v>688.434326171875</c:v>
                </c:pt>
                <c:pt idx="1567">
                  <c:v>672.8759765625</c:v>
                </c:pt>
                <c:pt idx="1568">
                  <c:v>733.44476318359375</c:v>
                </c:pt>
                <c:pt idx="1569">
                  <c:v>803.63433837890625</c:v>
                </c:pt>
                <c:pt idx="1570">
                  <c:v>840.384521484375</c:v>
                </c:pt>
                <c:pt idx="1571">
                  <c:v>866.94134521484375</c:v>
                </c:pt>
                <c:pt idx="1572">
                  <c:v>979.58856201171875</c:v>
                </c:pt>
                <c:pt idx="1573">
                  <c:v>871.6363525390625</c:v>
                </c:pt>
                <c:pt idx="1574">
                  <c:v>836.63153076171875</c:v>
                </c:pt>
                <c:pt idx="1575">
                  <c:v>937.6346435546875</c:v>
                </c:pt>
                <c:pt idx="1576">
                  <c:v>1151.397338867188</c:v>
                </c:pt>
                <c:pt idx="1577">
                  <c:v>1158.568725585938</c:v>
                </c:pt>
                <c:pt idx="1578">
                  <c:v>1116.794799804688</c:v>
                </c:pt>
                <c:pt idx="1579">
                  <c:v>1210.35302734375</c:v>
                </c:pt>
                <c:pt idx="1580">
                  <c:v>1266.542602539062</c:v>
                </c:pt>
                <c:pt idx="1581">
                  <c:v>999.980712890625</c:v>
                </c:pt>
                <c:pt idx="1582">
                  <c:v>1033.87890625</c:v>
                </c:pt>
                <c:pt idx="1583">
                  <c:v>905.87310791015625</c:v>
                </c:pt>
                <c:pt idx="1584">
                  <c:v>1068.957397460938</c:v>
                </c:pt>
                <c:pt idx="1585">
                  <c:v>1103.074584960938</c:v>
                </c:pt>
                <c:pt idx="1586">
                  <c:v>1296.234619140625</c:v>
                </c:pt>
                <c:pt idx="1587">
                  <c:v>1391.322875976562</c:v>
                </c:pt>
                <c:pt idx="1588">
                  <c:v>1335.047241210938</c:v>
                </c:pt>
                <c:pt idx="1589">
                  <c:v>1392.138549804688</c:v>
                </c:pt>
                <c:pt idx="1590">
                  <c:v>1344.342163085938</c:v>
                </c:pt>
                <c:pt idx="1591">
                  <c:v>1377.840209960938</c:v>
                </c:pt>
                <c:pt idx="1592">
                  <c:v>1465.044067382812</c:v>
                </c:pt>
                <c:pt idx="1593">
                  <c:v>1557.3974609375</c:v>
                </c:pt>
                <c:pt idx="1594">
                  <c:v>1441.848754882812</c:v>
                </c:pt>
                <c:pt idx="1595">
                  <c:v>1608.409790039062</c:v>
                </c:pt>
                <c:pt idx="1596">
                  <c:v>1515.142333984375</c:v>
                </c:pt>
                <c:pt idx="1597">
                  <c:v>1520.921997070312</c:v>
                </c:pt>
                <c:pt idx="1598">
                  <c:v>1336.793090820312</c:v>
                </c:pt>
                <c:pt idx="1599">
                  <c:v>1373.861450195312</c:v>
                </c:pt>
                <c:pt idx="1600">
                  <c:v>1361.230346679688</c:v>
                </c:pt>
                <c:pt idx="1601">
                  <c:v>1442.353637695312</c:v>
                </c:pt>
                <c:pt idx="1602">
                  <c:v>1450.442993164062</c:v>
                </c:pt>
                <c:pt idx="1603">
                  <c:v>1712.357788085938</c:v>
                </c:pt>
                <c:pt idx="1604">
                  <c:v>1634.406494140625</c:v>
                </c:pt>
                <c:pt idx="1605">
                  <c:v>1577.335815429688</c:v>
                </c:pt>
                <c:pt idx="1606">
                  <c:v>1564.556762695312</c:v>
                </c:pt>
                <c:pt idx="1607">
                  <c:v>1601.664428710938</c:v>
                </c:pt>
                <c:pt idx="1608">
                  <c:v>1781.860595703125</c:v>
                </c:pt>
                <c:pt idx="1609">
                  <c:v>1819.10693359375</c:v>
                </c:pt>
                <c:pt idx="1610">
                  <c:v>1822.052368164062</c:v>
                </c:pt>
                <c:pt idx="1611">
                  <c:v>1877.885375976562</c:v>
                </c:pt>
                <c:pt idx="1612">
                  <c:v>1753.81005859375</c:v>
                </c:pt>
                <c:pt idx="1613">
                  <c:v>1808.057495117188</c:v>
                </c:pt>
                <c:pt idx="1614">
                  <c:v>1670.126708984375</c:v>
                </c:pt>
                <c:pt idx="1615">
                  <c:v>1692.7744140625</c:v>
                </c:pt>
                <c:pt idx="1616">
                  <c:v>1631.592163085938</c:v>
                </c:pt>
                <c:pt idx="1617">
                  <c:v>1717.594970703125</c:v>
                </c:pt>
                <c:pt idx="1618">
                  <c:v>1452.024780273438</c:v>
                </c:pt>
                <c:pt idx="1619">
                  <c:v>1558.615600585938</c:v>
                </c:pt>
                <c:pt idx="1620">
                  <c:v>1705.036499023438</c:v>
                </c:pt>
                <c:pt idx="1621">
                  <c:v>1628.511108398438</c:v>
                </c:pt>
                <c:pt idx="1622">
                  <c:v>1704.449584960938</c:v>
                </c:pt>
                <c:pt idx="1623">
                  <c:v>1723.302734375</c:v>
                </c:pt>
                <c:pt idx="1624">
                  <c:v>1884.058959960938</c:v>
                </c:pt>
                <c:pt idx="1625">
                  <c:v>1919.760864257812</c:v>
                </c:pt>
                <c:pt idx="1626">
                  <c:v>1877.187866210938</c:v>
                </c:pt>
                <c:pt idx="1627">
                  <c:v>1719.623168945312</c:v>
                </c:pt>
                <c:pt idx="1628">
                  <c:v>1762.99951171875</c:v>
                </c:pt>
                <c:pt idx="1629">
                  <c:v>1757.736694335938</c:v>
                </c:pt>
                <c:pt idx="1630">
                  <c:v>1719.386108398438</c:v>
                </c:pt>
                <c:pt idx="1631">
                  <c:v>1723.320190429688</c:v>
                </c:pt>
                <c:pt idx="1632">
                  <c:v>1428.377807617188</c:v>
                </c:pt>
                <c:pt idx="1633">
                  <c:v>1446.556396484375</c:v>
                </c:pt>
                <c:pt idx="1634">
                  <c:v>1598.11572265625</c:v>
                </c:pt>
                <c:pt idx="1635">
                  <c:v>1662.703247070312</c:v>
                </c:pt>
                <c:pt idx="1636">
                  <c:v>1724.62890625</c:v>
                </c:pt>
                <c:pt idx="1637">
                  <c:v>1804.621215820312</c:v>
                </c:pt>
                <c:pt idx="1638">
                  <c:v>1749.869018554688</c:v>
                </c:pt>
                <c:pt idx="1639">
                  <c:v>1810.606811523438</c:v>
                </c:pt>
                <c:pt idx="1640">
                  <c:v>1949.225952148438</c:v>
                </c:pt>
                <c:pt idx="1641">
                  <c:v>1889.449951171875</c:v>
                </c:pt>
                <c:pt idx="1642">
                  <c:v>1516.944091796875</c:v>
                </c:pt>
                <c:pt idx="1643">
                  <c:v>1490.351806640625</c:v>
                </c:pt>
                <c:pt idx="1644">
                  <c:v>1446.369140625</c:v>
                </c:pt>
                <c:pt idx="1645">
                  <c:v>1409.269409179688</c:v>
                </c:pt>
                <c:pt idx="1646">
                  <c:v>1536.127319335938</c:v>
                </c:pt>
                <c:pt idx="1647">
                  <c:v>1645.896118164062</c:v>
                </c:pt>
                <c:pt idx="1648">
                  <c:v>1743.906127929688</c:v>
                </c:pt>
                <c:pt idx="1649">
                  <c:v>1694.531372070312</c:v>
                </c:pt>
                <c:pt idx="1650">
                  <c:v>1686.792602539062</c:v>
                </c:pt>
                <c:pt idx="1651">
                  <c:v>1591.250854492188</c:v>
                </c:pt>
                <c:pt idx="1652">
                  <c:v>1512.8173828125</c:v>
                </c:pt>
                <c:pt idx="1653">
                  <c:v>1611.828979492188</c:v>
                </c:pt>
                <c:pt idx="1654">
                  <c:v>1663.773193359375</c:v>
                </c:pt>
                <c:pt idx="1655">
                  <c:v>1638.802612304688</c:v>
                </c:pt>
                <c:pt idx="1656">
                  <c:v>1725.025146484375</c:v>
                </c:pt>
                <c:pt idx="1657">
                  <c:v>1758.482299804688</c:v>
                </c:pt>
                <c:pt idx="1658">
                  <c:v>1684.714721679688</c:v>
                </c:pt>
                <c:pt idx="1659">
                  <c:v>1712.723876953125</c:v>
                </c:pt>
                <c:pt idx="1660">
                  <c:v>1858.934448242188</c:v>
                </c:pt>
                <c:pt idx="1661">
                  <c:v>1873.109741210938</c:v>
                </c:pt>
                <c:pt idx="1662">
                  <c:v>1876.47021484375</c:v>
                </c:pt>
                <c:pt idx="1663">
                  <c:v>1893.826904296875</c:v>
                </c:pt>
                <c:pt idx="1664">
                  <c:v>1774.409545898438</c:v>
                </c:pt>
                <c:pt idx="1665">
                  <c:v>1798.592529296875</c:v>
                </c:pt>
                <c:pt idx="1666">
                  <c:v>1778.46044921875</c:v>
                </c:pt>
                <c:pt idx="1667">
                  <c:v>1869.746459960938</c:v>
                </c:pt>
                <c:pt idx="1668">
                  <c:v>1641.550170898438</c:v>
                </c:pt>
                <c:pt idx="1669">
                  <c:v>1622.290283203125</c:v>
                </c:pt>
                <c:pt idx="1670">
                  <c:v>1692.621704101562</c:v>
                </c:pt>
                <c:pt idx="1671">
                  <c:v>1666.748168945312</c:v>
                </c:pt>
                <c:pt idx="1672">
                  <c:v>1625.899169921875</c:v>
                </c:pt>
                <c:pt idx="1673">
                  <c:v>1390.7021484375</c:v>
                </c:pt>
                <c:pt idx="1674">
                  <c:v>1384.752197265625</c:v>
                </c:pt>
                <c:pt idx="1675">
                  <c:v>1451.196044921875</c:v>
                </c:pt>
                <c:pt idx="1676">
                  <c:v>1484.653198242188</c:v>
                </c:pt>
                <c:pt idx="1677">
                  <c:v>1470.114868164062</c:v>
                </c:pt>
                <c:pt idx="1678">
                  <c:v>1517.469970703125</c:v>
                </c:pt>
                <c:pt idx="1679">
                  <c:v>1522.662719726562</c:v>
                </c:pt>
                <c:pt idx="1680">
                  <c:v>1394.601806640625</c:v>
                </c:pt>
                <c:pt idx="1681">
                  <c:v>1337.279541015625</c:v>
                </c:pt>
                <c:pt idx="1682">
                  <c:v>1205.079833984375</c:v>
                </c:pt>
                <c:pt idx="1683">
                  <c:v>1175.894897460938</c:v>
                </c:pt>
                <c:pt idx="1684">
                  <c:v>1225.867431640625</c:v>
                </c:pt>
                <c:pt idx="1685">
                  <c:v>1321.87451171875</c:v>
                </c:pt>
                <c:pt idx="1686">
                  <c:v>1393.3857421875</c:v>
                </c:pt>
                <c:pt idx="1687">
                  <c:v>1495.449829101562</c:v>
                </c:pt>
                <c:pt idx="1688">
                  <c:v>1558.361328125</c:v>
                </c:pt>
                <c:pt idx="1689">
                  <c:v>1432.908447265625</c:v>
                </c:pt>
                <c:pt idx="1690">
                  <c:v>1282.651489257812</c:v>
                </c:pt>
                <c:pt idx="1691">
                  <c:v>1357.191040039062</c:v>
                </c:pt>
                <c:pt idx="1692">
                  <c:v>1315.689208984375</c:v>
                </c:pt>
                <c:pt idx="1693">
                  <c:v>1340.812377929688</c:v>
                </c:pt>
                <c:pt idx="1694">
                  <c:v>1337.826782226562</c:v>
                </c:pt>
                <c:pt idx="1695">
                  <c:v>1355.685791015625</c:v>
                </c:pt>
                <c:pt idx="1696">
                  <c:v>1389.364501953125</c:v>
                </c:pt>
                <c:pt idx="1697">
                  <c:v>1433.251342773438</c:v>
                </c:pt>
                <c:pt idx="1698">
                  <c:v>1376.239379882812</c:v>
                </c:pt>
                <c:pt idx="1699">
                  <c:v>1346.78759765625</c:v>
                </c:pt>
                <c:pt idx="1700">
                  <c:v>1315.362915039062</c:v>
                </c:pt>
                <c:pt idx="1701">
                  <c:v>1199.427734375</c:v>
                </c:pt>
                <c:pt idx="1702">
                  <c:v>980.09051513671875</c:v>
                </c:pt>
                <c:pt idx="1703">
                  <c:v>1109.233764648438</c:v>
                </c:pt>
                <c:pt idx="1704">
                  <c:v>1142.466064453125</c:v>
                </c:pt>
                <c:pt idx="1705">
                  <c:v>966.797119140625</c:v>
                </c:pt>
                <c:pt idx="1706">
                  <c:v>842.61175537109375</c:v>
                </c:pt>
                <c:pt idx="1707">
                  <c:v>772.6966552734375</c:v>
                </c:pt>
                <c:pt idx="1708">
                  <c:v>868.8966064453125</c:v>
                </c:pt>
                <c:pt idx="1709">
                  <c:v>908.0338134765625</c:v>
                </c:pt>
                <c:pt idx="1710">
                  <c:v>961.60784912109375</c:v>
                </c:pt>
                <c:pt idx="1711">
                  <c:v>983.06781005859375</c:v>
                </c:pt>
                <c:pt idx="1712">
                  <c:v>878.3731689453125</c:v>
                </c:pt>
                <c:pt idx="1713">
                  <c:v>833.87091064453125</c:v>
                </c:pt>
                <c:pt idx="1714">
                  <c:v>813.38543701171875</c:v>
                </c:pt>
                <c:pt idx="1715">
                  <c:v>798.70941162109375</c:v>
                </c:pt>
                <c:pt idx="1716">
                  <c:v>781.7059326171875</c:v>
                </c:pt>
                <c:pt idx="1717">
                  <c:v>748.117919921875</c:v>
                </c:pt>
                <c:pt idx="1718">
                  <c:v>642.4307861328125</c:v>
                </c:pt>
                <c:pt idx="1719">
                  <c:v>703.40045166015625</c:v>
                </c:pt>
                <c:pt idx="1720">
                  <c:v>793.00128173828125</c:v>
                </c:pt>
                <c:pt idx="1721">
                  <c:v>736.72662353515625</c:v>
                </c:pt>
                <c:pt idx="1722">
                  <c:v>719.49261474609375</c:v>
                </c:pt>
                <c:pt idx="1723">
                  <c:v>620.6004638671875</c:v>
                </c:pt>
                <c:pt idx="1724">
                  <c:v>610.016357421875</c:v>
                </c:pt>
                <c:pt idx="1725">
                  <c:v>601.30126953125</c:v>
                </c:pt>
                <c:pt idx="1726">
                  <c:v>523.6898193359375</c:v>
                </c:pt>
                <c:pt idx="1727">
                  <c:v>514.41192626953125</c:v>
                </c:pt>
                <c:pt idx="1728">
                  <c:v>696.942626953125</c:v>
                </c:pt>
                <c:pt idx="1729">
                  <c:v>605.67449951171875</c:v>
                </c:pt>
                <c:pt idx="1730">
                  <c:v>624.1990966796875</c:v>
                </c:pt>
                <c:pt idx="1731">
                  <c:v>640.57708740234375</c:v>
                </c:pt>
                <c:pt idx="1732">
                  <c:v>618.93402099609375</c:v>
                </c:pt>
                <c:pt idx="1733">
                  <c:v>586.66680908203125</c:v>
                </c:pt>
                <c:pt idx="1734">
                  <c:v>476.66070556640619</c:v>
                </c:pt>
                <c:pt idx="1735">
                  <c:v>533.96343994140625</c:v>
                </c:pt>
                <c:pt idx="1736">
                  <c:v>503.57635498046881</c:v>
                </c:pt>
                <c:pt idx="1737">
                  <c:v>585.5875244140625</c:v>
                </c:pt>
                <c:pt idx="1738">
                  <c:v>709.54974365234375</c:v>
                </c:pt>
                <c:pt idx="1739">
                  <c:v>622.64324951171875</c:v>
                </c:pt>
                <c:pt idx="1740">
                  <c:v>566.58819580078125</c:v>
                </c:pt>
                <c:pt idx="1741">
                  <c:v>739.84918212890625</c:v>
                </c:pt>
                <c:pt idx="1742">
                  <c:v>522.58551025390625</c:v>
                </c:pt>
                <c:pt idx="1743">
                  <c:v>581.57977294921875</c:v>
                </c:pt>
                <c:pt idx="1744">
                  <c:v>597.59674072265625</c:v>
                </c:pt>
                <c:pt idx="1745">
                  <c:v>445.058837890625</c:v>
                </c:pt>
                <c:pt idx="1746">
                  <c:v>314.75436401367188</c:v>
                </c:pt>
                <c:pt idx="1747">
                  <c:v>309.50350952148438</c:v>
                </c:pt>
                <c:pt idx="1748">
                  <c:v>435.69940185546881</c:v>
                </c:pt>
                <c:pt idx="1749">
                  <c:v>539.85272216796875</c:v>
                </c:pt>
                <c:pt idx="1750">
                  <c:v>473.50640869140619</c:v>
                </c:pt>
                <c:pt idx="1751">
                  <c:v>373.24029541015619</c:v>
                </c:pt>
                <c:pt idx="1752">
                  <c:v>397.4261474609375</c:v>
                </c:pt>
                <c:pt idx="1753">
                  <c:v>437.1146240234375</c:v>
                </c:pt>
                <c:pt idx="1754">
                  <c:v>517.80078125</c:v>
                </c:pt>
                <c:pt idx="1755">
                  <c:v>464.021484375</c:v>
                </c:pt>
                <c:pt idx="1756">
                  <c:v>488.16845703125</c:v>
                </c:pt>
                <c:pt idx="1757">
                  <c:v>445.62591552734381</c:v>
                </c:pt>
                <c:pt idx="1758">
                  <c:v>457.1783447265625</c:v>
                </c:pt>
                <c:pt idx="1759">
                  <c:v>463.08798217773438</c:v>
                </c:pt>
                <c:pt idx="1760">
                  <c:v>413.05233764648438</c:v>
                </c:pt>
                <c:pt idx="1761">
                  <c:v>235.0054931640625</c:v>
                </c:pt>
                <c:pt idx="1762">
                  <c:v>333.71755981445313</c:v>
                </c:pt>
                <c:pt idx="1763">
                  <c:v>368.91427612304688</c:v>
                </c:pt>
                <c:pt idx="1764">
                  <c:v>348.72769165039063</c:v>
                </c:pt>
                <c:pt idx="1765">
                  <c:v>315.04238891601563</c:v>
                </c:pt>
                <c:pt idx="1766">
                  <c:v>323.45648193359381</c:v>
                </c:pt>
                <c:pt idx="1767">
                  <c:v>448.8719482421875</c:v>
                </c:pt>
                <c:pt idx="1768">
                  <c:v>590.85089111328125</c:v>
                </c:pt>
                <c:pt idx="1769">
                  <c:v>628.4718017578125</c:v>
                </c:pt>
                <c:pt idx="1770">
                  <c:v>622.795654296875</c:v>
                </c:pt>
                <c:pt idx="1771">
                  <c:v>550.314453125</c:v>
                </c:pt>
                <c:pt idx="1772">
                  <c:v>552.33740234375</c:v>
                </c:pt>
                <c:pt idx="1773">
                  <c:v>511.61203002929688</c:v>
                </c:pt>
                <c:pt idx="1774">
                  <c:v>441.59646606445313</c:v>
                </c:pt>
                <c:pt idx="1775">
                  <c:v>450.47674560546881</c:v>
                </c:pt>
                <c:pt idx="1776">
                  <c:v>458.4478759765625</c:v>
                </c:pt>
                <c:pt idx="1777">
                  <c:v>422.613037109375</c:v>
                </c:pt>
                <c:pt idx="1778">
                  <c:v>463.74908447265619</c:v>
                </c:pt>
                <c:pt idx="1779">
                  <c:v>396.55499267578119</c:v>
                </c:pt>
                <c:pt idx="1780">
                  <c:v>396.48800659179688</c:v>
                </c:pt>
                <c:pt idx="1781">
                  <c:v>367.94564819335938</c:v>
                </c:pt>
                <c:pt idx="1782">
                  <c:v>315.99542236328119</c:v>
                </c:pt>
                <c:pt idx="1783">
                  <c:v>312.65570068359381</c:v>
                </c:pt>
                <c:pt idx="1784">
                  <c:v>381.5906982421875</c:v>
                </c:pt>
                <c:pt idx="1785">
                  <c:v>351.66033935546881</c:v>
                </c:pt>
                <c:pt idx="1786">
                  <c:v>413.73260498046881</c:v>
                </c:pt>
                <c:pt idx="1787">
                  <c:v>381.2181396484375</c:v>
                </c:pt>
                <c:pt idx="1788">
                  <c:v>382.30245971679688</c:v>
                </c:pt>
                <c:pt idx="1789">
                  <c:v>357.09515380859381</c:v>
                </c:pt>
                <c:pt idx="1790">
                  <c:v>325.93994140625</c:v>
                </c:pt>
                <c:pt idx="1791">
                  <c:v>362.69219970703119</c:v>
                </c:pt>
                <c:pt idx="1792">
                  <c:v>331.84527587890619</c:v>
                </c:pt>
                <c:pt idx="1793">
                  <c:v>325.42529296875</c:v>
                </c:pt>
                <c:pt idx="1794">
                  <c:v>366.21484375</c:v>
                </c:pt>
                <c:pt idx="1795">
                  <c:v>320.68280029296881</c:v>
                </c:pt>
                <c:pt idx="1796">
                  <c:v>335.42202758789063</c:v>
                </c:pt>
                <c:pt idx="1797">
                  <c:v>322.03253173828119</c:v>
                </c:pt>
                <c:pt idx="1798">
                  <c:v>367.52923583984381</c:v>
                </c:pt>
                <c:pt idx="1799">
                  <c:v>331.5943603515625</c:v>
                </c:pt>
                <c:pt idx="1800">
                  <c:v>317.073486328125</c:v>
                </c:pt>
                <c:pt idx="1801">
                  <c:v>300.7928466796875</c:v>
                </c:pt>
                <c:pt idx="1802">
                  <c:v>299.04730224609381</c:v>
                </c:pt>
                <c:pt idx="1803">
                  <c:v>315.86834716796881</c:v>
                </c:pt>
                <c:pt idx="1804">
                  <c:v>346.9984130859375</c:v>
                </c:pt>
                <c:pt idx="1805">
                  <c:v>480.461669921875</c:v>
                </c:pt>
                <c:pt idx="1806">
                  <c:v>299.52691650390619</c:v>
                </c:pt>
                <c:pt idx="1807">
                  <c:v>291.90621948242188</c:v>
                </c:pt>
                <c:pt idx="1808">
                  <c:v>300.623779296875</c:v>
                </c:pt>
                <c:pt idx="1809">
                  <c:v>313.065673828125</c:v>
                </c:pt>
                <c:pt idx="1810">
                  <c:v>324.7698974609375</c:v>
                </c:pt>
                <c:pt idx="1811">
                  <c:v>315.29119873046881</c:v>
                </c:pt>
                <c:pt idx="1812">
                  <c:v>295.8551025390625</c:v>
                </c:pt>
                <c:pt idx="1813">
                  <c:v>295.06787109375</c:v>
                </c:pt>
                <c:pt idx="1814">
                  <c:v>293.408935546875</c:v>
                </c:pt>
                <c:pt idx="1815">
                  <c:v>287.90948486328119</c:v>
                </c:pt>
                <c:pt idx="1816">
                  <c:v>296.568359375</c:v>
                </c:pt>
                <c:pt idx="1817">
                  <c:v>291.26046752929688</c:v>
                </c:pt>
                <c:pt idx="1818">
                  <c:v>322.52035522460938</c:v>
                </c:pt>
                <c:pt idx="1819">
                  <c:v>325.28231811523438</c:v>
                </c:pt>
                <c:pt idx="1820">
                  <c:v>282.84365844726563</c:v>
                </c:pt>
                <c:pt idx="1821">
                  <c:v>272.52227783203119</c:v>
                </c:pt>
                <c:pt idx="1822">
                  <c:v>329.47036743164063</c:v>
                </c:pt>
                <c:pt idx="1823">
                  <c:v>285.67755126953119</c:v>
                </c:pt>
                <c:pt idx="1824">
                  <c:v>299.9600830078125</c:v>
                </c:pt>
                <c:pt idx="1825">
                  <c:v>330.57208251953119</c:v>
                </c:pt>
                <c:pt idx="1826">
                  <c:v>377.29248046875</c:v>
                </c:pt>
                <c:pt idx="1827">
                  <c:v>329.87701416015619</c:v>
                </c:pt>
                <c:pt idx="1828">
                  <c:v>318.218994140625</c:v>
                </c:pt>
                <c:pt idx="1829">
                  <c:v>313.20281982421881</c:v>
                </c:pt>
                <c:pt idx="1830">
                  <c:v>339.56707763671881</c:v>
                </c:pt>
                <c:pt idx="1831">
                  <c:v>336.2552490234375</c:v>
                </c:pt>
                <c:pt idx="1832">
                  <c:v>299.46368408203119</c:v>
                </c:pt>
                <c:pt idx="1833">
                  <c:v>308.70285034179688</c:v>
                </c:pt>
                <c:pt idx="1834">
                  <c:v>298.42230224609381</c:v>
                </c:pt>
                <c:pt idx="1835">
                  <c:v>304.3399658203125</c:v>
                </c:pt>
                <c:pt idx="1836">
                  <c:v>309.47817993164063</c:v>
                </c:pt>
                <c:pt idx="1837">
                  <c:v>320.16656494140619</c:v>
                </c:pt>
                <c:pt idx="1838">
                  <c:v>292.31912231445313</c:v>
                </c:pt>
                <c:pt idx="1839">
                  <c:v>288.18099975585938</c:v>
                </c:pt>
                <c:pt idx="1840">
                  <c:v>296.91937255859381</c:v>
                </c:pt>
                <c:pt idx="1841">
                  <c:v>277.69439697265619</c:v>
                </c:pt>
                <c:pt idx="1842">
                  <c:v>317.88876342773438</c:v>
                </c:pt>
                <c:pt idx="1843">
                  <c:v>347.559814453125</c:v>
                </c:pt>
                <c:pt idx="1844">
                  <c:v>340.82733154296881</c:v>
                </c:pt>
                <c:pt idx="1845">
                  <c:v>286.35284423828119</c:v>
                </c:pt>
                <c:pt idx="1846">
                  <c:v>297.1729736328125</c:v>
                </c:pt>
                <c:pt idx="1847">
                  <c:v>286.99188232421881</c:v>
                </c:pt>
                <c:pt idx="1848">
                  <c:v>316.72418212890619</c:v>
                </c:pt>
                <c:pt idx="1849">
                  <c:v>333.54397583007813</c:v>
                </c:pt>
                <c:pt idx="1850">
                  <c:v>277.22479248046881</c:v>
                </c:pt>
                <c:pt idx="1851">
                  <c:v>279.70980834960938</c:v>
                </c:pt>
                <c:pt idx="1852">
                  <c:v>294.70608520507813</c:v>
                </c:pt>
                <c:pt idx="1853">
                  <c:v>275.41445922851563</c:v>
                </c:pt>
                <c:pt idx="1854">
                  <c:v>328.824951171875</c:v>
                </c:pt>
                <c:pt idx="1855">
                  <c:v>337.30999755859381</c:v>
                </c:pt>
                <c:pt idx="1856">
                  <c:v>320.22259521484381</c:v>
                </c:pt>
                <c:pt idx="1857">
                  <c:v>318.17095947265619</c:v>
                </c:pt>
                <c:pt idx="1858">
                  <c:v>317.48272705078119</c:v>
                </c:pt>
                <c:pt idx="1859">
                  <c:v>284.34860229492188</c:v>
                </c:pt>
                <c:pt idx="1860">
                  <c:v>283.9986572265625</c:v>
                </c:pt>
                <c:pt idx="1861">
                  <c:v>320.213134765625</c:v>
                </c:pt>
                <c:pt idx="1862">
                  <c:v>323.18792724609381</c:v>
                </c:pt>
                <c:pt idx="1863">
                  <c:v>341.3765869140625</c:v>
                </c:pt>
                <c:pt idx="1864">
                  <c:v>307.09552001953119</c:v>
                </c:pt>
                <c:pt idx="1865">
                  <c:v>304.27203369140619</c:v>
                </c:pt>
                <c:pt idx="1866">
                  <c:v>313.15530395507813</c:v>
                </c:pt>
                <c:pt idx="1867">
                  <c:v>303.0926513671875</c:v>
                </c:pt>
                <c:pt idx="1868">
                  <c:v>312.92376708984381</c:v>
                </c:pt>
                <c:pt idx="1869">
                  <c:v>395.97259521484381</c:v>
                </c:pt>
                <c:pt idx="1870">
                  <c:v>321.04251098632813</c:v>
                </c:pt>
                <c:pt idx="1871">
                  <c:v>321.99810791015619</c:v>
                </c:pt>
                <c:pt idx="1872">
                  <c:v>336.4422607421875</c:v>
                </c:pt>
                <c:pt idx="1873">
                  <c:v>294.23077392578119</c:v>
                </c:pt>
                <c:pt idx="1874">
                  <c:v>348.7032470703125</c:v>
                </c:pt>
                <c:pt idx="1875">
                  <c:v>318.63031005859381</c:v>
                </c:pt>
                <c:pt idx="1876">
                  <c:v>331.55661010742188</c:v>
                </c:pt>
                <c:pt idx="1877">
                  <c:v>338.4473876953125</c:v>
                </c:pt>
                <c:pt idx="1878">
                  <c:v>344.3919677734375</c:v>
                </c:pt>
                <c:pt idx="1879">
                  <c:v>327.7554931640625</c:v>
                </c:pt>
                <c:pt idx="1880">
                  <c:v>338.1124267578125</c:v>
                </c:pt>
                <c:pt idx="1881">
                  <c:v>343.80621337890619</c:v>
                </c:pt>
                <c:pt idx="1882">
                  <c:v>349.83306884765619</c:v>
                </c:pt>
                <c:pt idx="1883">
                  <c:v>362.27740478515619</c:v>
                </c:pt>
                <c:pt idx="1884">
                  <c:v>344.60357666015619</c:v>
                </c:pt>
                <c:pt idx="1885">
                  <c:v>361.97848510742188</c:v>
                </c:pt>
                <c:pt idx="1886">
                  <c:v>387.13006591796881</c:v>
                </c:pt>
                <c:pt idx="1887">
                  <c:v>394.3131103515625</c:v>
                </c:pt>
                <c:pt idx="1888">
                  <c:v>459.83624267578119</c:v>
                </c:pt>
                <c:pt idx="1889">
                  <c:v>458.82791137695313</c:v>
                </c:pt>
                <c:pt idx="1890">
                  <c:v>454.474609375</c:v>
                </c:pt>
                <c:pt idx="1891">
                  <c:v>466.89654541015619</c:v>
                </c:pt>
                <c:pt idx="1892">
                  <c:v>397.10214233398438</c:v>
                </c:pt>
                <c:pt idx="1893">
                  <c:v>399.36810302734381</c:v>
                </c:pt>
                <c:pt idx="1894">
                  <c:v>448.33462524414063</c:v>
                </c:pt>
                <c:pt idx="1895">
                  <c:v>497.49053955078119</c:v>
                </c:pt>
                <c:pt idx="1896">
                  <c:v>511.599609375</c:v>
                </c:pt>
                <c:pt idx="1897">
                  <c:v>494.3443603515625</c:v>
                </c:pt>
                <c:pt idx="1898">
                  <c:v>547.97259521484375</c:v>
                </c:pt>
                <c:pt idx="1899">
                  <c:v>465.93902587890619</c:v>
                </c:pt>
                <c:pt idx="1900">
                  <c:v>531.82415771484375</c:v>
                </c:pt>
                <c:pt idx="1901">
                  <c:v>371.3978271484375</c:v>
                </c:pt>
                <c:pt idx="1902">
                  <c:v>361.58905029296881</c:v>
                </c:pt>
                <c:pt idx="1903">
                  <c:v>420.83819580078119</c:v>
                </c:pt>
                <c:pt idx="1904">
                  <c:v>525.82684326171875</c:v>
                </c:pt>
                <c:pt idx="1905">
                  <c:v>562.01495361328125</c:v>
                </c:pt>
                <c:pt idx="1906">
                  <c:v>592.739501953125</c:v>
                </c:pt>
                <c:pt idx="1907">
                  <c:v>592.34918212890625</c:v>
                </c:pt>
                <c:pt idx="1908">
                  <c:v>514.52825927734375</c:v>
                </c:pt>
                <c:pt idx="1909">
                  <c:v>525.02484130859375</c:v>
                </c:pt>
                <c:pt idx="1910">
                  <c:v>619.61907958984375</c:v>
                </c:pt>
                <c:pt idx="1911">
                  <c:v>603.35101318359375</c:v>
                </c:pt>
                <c:pt idx="1912">
                  <c:v>633.03729248046875</c:v>
                </c:pt>
                <c:pt idx="1913">
                  <c:v>640.49932861328125</c:v>
                </c:pt>
                <c:pt idx="1914">
                  <c:v>702.4228515625</c:v>
                </c:pt>
                <c:pt idx="1915">
                  <c:v>737.37982177734375</c:v>
                </c:pt>
                <c:pt idx="1916">
                  <c:v>823.87103271484375</c:v>
                </c:pt>
                <c:pt idx="1917">
                  <c:v>803.29278564453125</c:v>
                </c:pt>
                <c:pt idx="1918">
                  <c:v>854.8863525390625</c:v>
                </c:pt>
                <c:pt idx="1919">
                  <c:v>865.4952392578125</c:v>
                </c:pt>
                <c:pt idx="1920">
                  <c:v>844.3316650390625</c:v>
                </c:pt>
                <c:pt idx="1921">
                  <c:v>852.24542236328125</c:v>
                </c:pt>
                <c:pt idx="1922">
                  <c:v>848.14276123046875</c:v>
                </c:pt>
                <c:pt idx="1923">
                  <c:v>839.46441650390625</c:v>
                </c:pt>
                <c:pt idx="1924">
                  <c:v>847.80889892578125</c:v>
                </c:pt>
                <c:pt idx="1925">
                  <c:v>900.18310546875</c:v>
                </c:pt>
                <c:pt idx="1926">
                  <c:v>970.041259765625</c:v>
                </c:pt>
                <c:pt idx="1927">
                  <c:v>829.24920654296875</c:v>
                </c:pt>
                <c:pt idx="1928">
                  <c:v>910.73406982421875</c:v>
                </c:pt>
                <c:pt idx="1929">
                  <c:v>1070.096435546875</c:v>
                </c:pt>
                <c:pt idx="1930">
                  <c:v>1060.237670898438</c:v>
                </c:pt>
                <c:pt idx="1931">
                  <c:v>1227.163696289062</c:v>
                </c:pt>
                <c:pt idx="1932">
                  <c:v>1466.908569335938</c:v>
                </c:pt>
                <c:pt idx="1933">
                  <c:v>1279.581909179688</c:v>
                </c:pt>
                <c:pt idx="1934">
                  <c:v>1425.039184570312</c:v>
                </c:pt>
                <c:pt idx="1935">
                  <c:v>1436.438232421875</c:v>
                </c:pt>
                <c:pt idx="1936">
                  <c:v>1314.734130859375</c:v>
                </c:pt>
                <c:pt idx="1937">
                  <c:v>1374.712646484375</c:v>
                </c:pt>
                <c:pt idx="1938">
                  <c:v>1469.829345703125</c:v>
                </c:pt>
                <c:pt idx="1939">
                  <c:v>1180.513305664062</c:v>
                </c:pt>
                <c:pt idx="1940">
                  <c:v>1290.700073242188</c:v>
                </c:pt>
                <c:pt idx="1941">
                  <c:v>1797.096557617188</c:v>
                </c:pt>
                <c:pt idx="1942">
                  <c:v>1810.434204101562</c:v>
                </c:pt>
                <c:pt idx="1943">
                  <c:v>1608.649536132812</c:v>
                </c:pt>
                <c:pt idx="1944">
                  <c:v>1265.369506835938</c:v>
                </c:pt>
                <c:pt idx="1945">
                  <c:v>818.00140380859375</c:v>
                </c:pt>
                <c:pt idx="1946">
                  <c:v>1129.448364257812</c:v>
                </c:pt>
                <c:pt idx="1947">
                  <c:v>1217.42333984375</c:v>
                </c:pt>
                <c:pt idx="1948">
                  <c:v>1199.47216796875</c:v>
                </c:pt>
                <c:pt idx="1949">
                  <c:v>1187.1171875</c:v>
                </c:pt>
                <c:pt idx="1950">
                  <c:v>1139.985229492188</c:v>
                </c:pt>
                <c:pt idx="1951">
                  <c:v>1164.538696289062</c:v>
                </c:pt>
                <c:pt idx="1952">
                  <c:v>1089.33837890625</c:v>
                </c:pt>
                <c:pt idx="1953">
                  <c:v>1049.772338867188</c:v>
                </c:pt>
                <c:pt idx="1954">
                  <c:v>1134.109741210938</c:v>
                </c:pt>
                <c:pt idx="1955">
                  <c:v>1165.884643554688</c:v>
                </c:pt>
                <c:pt idx="1956">
                  <c:v>1277.803466796875</c:v>
                </c:pt>
                <c:pt idx="1957">
                  <c:v>1215.649536132812</c:v>
                </c:pt>
                <c:pt idx="1958">
                  <c:v>1342.533813476562</c:v>
                </c:pt>
                <c:pt idx="1959">
                  <c:v>1312.899291992188</c:v>
                </c:pt>
                <c:pt idx="1960">
                  <c:v>1180.473022460938</c:v>
                </c:pt>
                <c:pt idx="1961">
                  <c:v>1252.13330078125</c:v>
                </c:pt>
                <c:pt idx="1962">
                  <c:v>1268.893188476562</c:v>
                </c:pt>
                <c:pt idx="1963">
                  <c:v>1489.717163085938</c:v>
                </c:pt>
                <c:pt idx="1964">
                  <c:v>1479.560180664062</c:v>
                </c:pt>
                <c:pt idx="1965">
                  <c:v>1526.475952148438</c:v>
                </c:pt>
                <c:pt idx="1966">
                  <c:v>1504.365112304688</c:v>
                </c:pt>
                <c:pt idx="1967">
                  <c:v>1457.491943359375</c:v>
                </c:pt>
                <c:pt idx="1968">
                  <c:v>1513.597778320312</c:v>
                </c:pt>
                <c:pt idx="1969">
                  <c:v>1560.567504882812</c:v>
                </c:pt>
                <c:pt idx="1970">
                  <c:v>1524.475708007812</c:v>
                </c:pt>
                <c:pt idx="1971">
                  <c:v>1542.460205078125</c:v>
                </c:pt>
                <c:pt idx="1972">
                  <c:v>1667.861694335938</c:v>
                </c:pt>
                <c:pt idx="1973">
                  <c:v>1704.051635742188</c:v>
                </c:pt>
                <c:pt idx="1974">
                  <c:v>1553.845336914062</c:v>
                </c:pt>
                <c:pt idx="1975">
                  <c:v>1586.184936523438</c:v>
                </c:pt>
                <c:pt idx="1976">
                  <c:v>1552.09912109375</c:v>
                </c:pt>
                <c:pt idx="1977">
                  <c:v>1574.7412109375</c:v>
                </c:pt>
                <c:pt idx="1978">
                  <c:v>1352.320556640625</c:v>
                </c:pt>
                <c:pt idx="1979">
                  <c:v>1397.410400390625</c:v>
                </c:pt>
                <c:pt idx="1980">
                  <c:v>1514.393188476562</c:v>
                </c:pt>
                <c:pt idx="1981">
                  <c:v>1603.471069335938</c:v>
                </c:pt>
                <c:pt idx="1982">
                  <c:v>1716.083740234375</c:v>
                </c:pt>
                <c:pt idx="1983">
                  <c:v>1637.706787109375</c:v>
                </c:pt>
                <c:pt idx="1984">
                  <c:v>1524.048583984375</c:v>
                </c:pt>
                <c:pt idx="1985">
                  <c:v>1636.095092773438</c:v>
                </c:pt>
                <c:pt idx="1986">
                  <c:v>1739.515991210938</c:v>
                </c:pt>
                <c:pt idx="1987">
                  <c:v>1846.273315429688</c:v>
                </c:pt>
                <c:pt idx="1988">
                  <c:v>1882.588500976562</c:v>
                </c:pt>
                <c:pt idx="1989">
                  <c:v>1843.350341796875</c:v>
                </c:pt>
                <c:pt idx="1990">
                  <c:v>1856.439331054688</c:v>
                </c:pt>
                <c:pt idx="1991">
                  <c:v>1827.535522460938</c:v>
                </c:pt>
                <c:pt idx="1992">
                  <c:v>1816.732055664062</c:v>
                </c:pt>
                <c:pt idx="1993">
                  <c:v>1860.439575195312</c:v>
                </c:pt>
                <c:pt idx="1994">
                  <c:v>1799.697143554688</c:v>
                </c:pt>
                <c:pt idx="1995">
                  <c:v>1681.787475585938</c:v>
                </c:pt>
                <c:pt idx="1996">
                  <c:v>1648.071533203125</c:v>
                </c:pt>
                <c:pt idx="1997">
                  <c:v>1743.185302734375</c:v>
                </c:pt>
                <c:pt idx="1998">
                  <c:v>1752.5888671875</c:v>
                </c:pt>
                <c:pt idx="1999">
                  <c:v>1741.82080078125</c:v>
                </c:pt>
                <c:pt idx="2000">
                  <c:v>1770.329956054688</c:v>
                </c:pt>
                <c:pt idx="2001">
                  <c:v>1777.964721679688</c:v>
                </c:pt>
                <c:pt idx="2002">
                  <c:v>1857.607788085938</c:v>
                </c:pt>
                <c:pt idx="2003">
                  <c:v>2011.992919921875</c:v>
                </c:pt>
                <c:pt idx="2004">
                  <c:v>1949.244018554688</c:v>
                </c:pt>
                <c:pt idx="2005">
                  <c:v>1899.73388671875</c:v>
                </c:pt>
                <c:pt idx="2006">
                  <c:v>1888.606079101562</c:v>
                </c:pt>
                <c:pt idx="2007">
                  <c:v>1819.02392578125</c:v>
                </c:pt>
                <c:pt idx="2008">
                  <c:v>1796.305053710938</c:v>
                </c:pt>
                <c:pt idx="2009">
                  <c:v>1837.720092773438</c:v>
                </c:pt>
                <c:pt idx="2010">
                  <c:v>1825.050415039062</c:v>
                </c:pt>
                <c:pt idx="2011">
                  <c:v>1752.941772460938</c:v>
                </c:pt>
                <c:pt idx="2012">
                  <c:v>1763.337524414062</c:v>
                </c:pt>
                <c:pt idx="2013">
                  <c:v>1581.962768554688</c:v>
                </c:pt>
                <c:pt idx="2014">
                  <c:v>1477.650756835938</c:v>
                </c:pt>
                <c:pt idx="2015">
                  <c:v>1437.612670898438</c:v>
                </c:pt>
                <c:pt idx="2016">
                  <c:v>1359.999145507812</c:v>
                </c:pt>
                <c:pt idx="2017">
                  <c:v>1203.491333007812</c:v>
                </c:pt>
                <c:pt idx="2018">
                  <c:v>1329.6171875</c:v>
                </c:pt>
                <c:pt idx="2019">
                  <c:v>1425.680786132812</c:v>
                </c:pt>
                <c:pt idx="2020">
                  <c:v>1603.584106445312</c:v>
                </c:pt>
                <c:pt idx="2021">
                  <c:v>1660.7568359375</c:v>
                </c:pt>
                <c:pt idx="2022">
                  <c:v>1782.461181640625</c:v>
                </c:pt>
                <c:pt idx="2023">
                  <c:v>1856.767944335938</c:v>
                </c:pt>
                <c:pt idx="2024">
                  <c:v>1862.997436523438</c:v>
                </c:pt>
                <c:pt idx="2025">
                  <c:v>1836.673950195312</c:v>
                </c:pt>
                <c:pt idx="2026">
                  <c:v>1819.869018554688</c:v>
                </c:pt>
                <c:pt idx="2027">
                  <c:v>1677.010375976562</c:v>
                </c:pt>
                <c:pt idx="2028">
                  <c:v>1611.859985351562</c:v>
                </c:pt>
                <c:pt idx="2029">
                  <c:v>1654.64990234375</c:v>
                </c:pt>
                <c:pt idx="2030">
                  <c:v>1772.003540039062</c:v>
                </c:pt>
                <c:pt idx="2031">
                  <c:v>1777.573852539062</c:v>
                </c:pt>
                <c:pt idx="2032">
                  <c:v>1726.443481445312</c:v>
                </c:pt>
                <c:pt idx="2033">
                  <c:v>1716.01708984375</c:v>
                </c:pt>
                <c:pt idx="2034">
                  <c:v>1674.64697265625</c:v>
                </c:pt>
                <c:pt idx="2035">
                  <c:v>1728.004760742188</c:v>
                </c:pt>
                <c:pt idx="2036">
                  <c:v>1751.502563476562</c:v>
                </c:pt>
                <c:pt idx="2037">
                  <c:v>1809.477905273438</c:v>
                </c:pt>
                <c:pt idx="2038">
                  <c:v>1803.005737304688</c:v>
                </c:pt>
                <c:pt idx="2039">
                  <c:v>1762.189086914062</c:v>
                </c:pt>
                <c:pt idx="2040">
                  <c:v>1774.53125</c:v>
                </c:pt>
                <c:pt idx="2041">
                  <c:v>1811.650390625</c:v>
                </c:pt>
                <c:pt idx="2042">
                  <c:v>1751.000244140625</c:v>
                </c:pt>
                <c:pt idx="2043">
                  <c:v>1721.943725585938</c:v>
                </c:pt>
                <c:pt idx="2044">
                  <c:v>1643.071166992188</c:v>
                </c:pt>
                <c:pt idx="2045">
                  <c:v>1577.180541992188</c:v>
                </c:pt>
                <c:pt idx="2046">
                  <c:v>1565.1015625</c:v>
                </c:pt>
                <c:pt idx="2047">
                  <c:v>1532.586303710938</c:v>
                </c:pt>
                <c:pt idx="2048">
                  <c:v>1624.555053710938</c:v>
                </c:pt>
                <c:pt idx="2049">
                  <c:v>1569.135620117188</c:v>
                </c:pt>
                <c:pt idx="2050">
                  <c:v>1580.624389648438</c:v>
                </c:pt>
                <c:pt idx="2051">
                  <c:v>1530.704956054688</c:v>
                </c:pt>
                <c:pt idx="2052">
                  <c:v>1452.805053710938</c:v>
                </c:pt>
                <c:pt idx="2053">
                  <c:v>1449.72802734375</c:v>
                </c:pt>
                <c:pt idx="2054">
                  <c:v>1486.991821289062</c:v>
                </c:pt>
                <c:pt idx="2055">
                  <c:v>1347.711791992188</c:v>
                </c:pt>
                <c:pt idx="2056">
                  <c:v>1407.227661132812</c:v>
                </c:pt>
                <c:pt idx="2057">
                  <c:v>1431.492431640625</c:v>
                </c:pt>
                <c:pt idx="2058">
                  <c:v>1578.181640625</c:v>
                </c:pt>
                <c:pt idx="2059">
                  <c:v>1637.006958007812</c:v>
                </c:pt>
                <c:pt idx="2060">
                  <c:v>1661.801147460938</c:v>
                </c:pt>
                <c:pt idx="2061">
                  <c:v>1641.543823242188</c:v>
                </c:pt>
                <c:pt idx="2062">
                  <c:v>1581.968139648438</c:v>
                </c:pt>
                <c:pt idx="2063">
                  <c:v>1455.230102539062</c:v>
                </c:pt>
                <c:pt idx="2064">
                  <c:v>1355.435424804688</c:v>
                </c:pt>
                <c:pt idx="2065">
                  <c:v>1353.666748046875</c:v>
                </c:pt>
                <c:pt idx="2066">
                  <c:v>1345.457153320312</c:v>
                </c:pt>
                <c:pt idx="2067">
                  <c:v>1372.280883789062</c:v>
                </c:pt>
                <c:pt idx="2068">
                  <c:v>1412.645263671875</c:v>
                </c:pt>
                <c:pt idx="2069">
                  <c:v>1345.568725585938</c:v>
                </c:pt>
                <c:pt idx="2070">
                  <c:v>1181.823364257812</c:v>
                </c:pt>
                <c:pt idx="2071">
                  <c:v>1136.46533203125</c:v>
                </c:pt>
                <c:pt idx="2072">
                  <c:v>1213.933471679688</c:v>
                </c:pt>
                <c:pt idx="2073">
                  <c:v>1044.792358398438</c:v>
                </c:pt>
                <c:pt idx="2074">
                  <c:v>985.42474365234375</c:v>
                </c:pt>
                <c:pt idx="2075">
                  <c:v>952.78033447265625</c:v>
                </c:pt>
                <c:pt idx="2076">
                  <c:v>863.03338623046875</c:v>
                </c:pt>
                <c:pt idx="2077">
                  <c:v>817.803466796875</c:v>
                </c:pt>
                <c:pt idx="2078">
                  <c:v>806.8309326171875</c:v>
                </c:pt>
                <c:pt idx="2079">
                  <c:v>772.17608642578125</c:v>
                </c:pt>
                <c:pt idx="2080">
                  <c:v>854.2791748046875</c:v>
                </c:pt>
                <c:pt idx="2081">
                  <c:v>827.28411865234375</c:v>
                </c:pt>
                <c:pt idx="2082">
                  <c:v>780.11676025390625</c:v>
                </c:pt>
                <c:pt idx="2083">
                  <c:v>698.434326171875</c:v>
                </c:pt>
                <c:pt idx="2084">
                  <c:v>638.25006103515625</c:v>
                </c:pt>
                <c:pt idx="2085">
                  <c:v>653.10699462890625</c:v>
                </c:pt>
                <c:pt idx="2086">
                  <c:v>660.5848388671875</c:v>
                </c:pt>
                <c:pt idx="2087">
                  <c:v>552.95062255859375</c:v>
                </c:pt>
                <c:pt idx="2088">
                  <c:v>574.20404052734375</c:v>
                </c:pt>
                <c:pt idx="2089">
                  <c:v>474.25576782226563</c:v>
                </c:pt>
                <c:pt idx="2090">
                  <c:v>461.07638549804688</c:v>
                </c:pt>
                <c:pt idx="2091">
                  <c:v>552.0107421875</c:v>
                </c:pt>
                <c:pt idx="2092">
                  <c:v>645.1903076171875</c:v>
                </c:pt>
                <c:pt idx="2093">
                  <c:v>657.81610107421875</c:v>
                </c:pt>
                <c:pt idx="2094">
                  <c:v>680.9698486328125</c:v>
                </c:pt>
                <c:pt idx="2095">
                  <c:v>720.845947265625</c:v>
                </c:pt>
                <c:pt idx="2096">
                  <c:v>570.9410400390625</c:v>
                </c:pt>
                <c:pt idx="2097">
                  <c:v>455.96588134765619</c:v>
                </c:pt>
                <c:pt idx="2098">
                  <c:v>514.286865234375</c:v>
                </c:pt>
                <c:pt idx="2099">
                  <c:v>617.88079833984375</c:v>
                </c:pt>
                <c:pt idx="2100">
                  <c:v>573.756591796875</c:v>
                </c:pt>
                <c:pt idx="2101">
                  <c:v>508.77072143554688</c:v>
                </c:pt>
                <c:pt idx="2102">
                  <c:v>612.04217529296875</c:v>
                </c:pt>
                <c:pt idx="2103">
                  <c:v>606.81817626953125</c:v>
                </c:pt>
                <c:pt idx="2104">
                  <c:v>436.84603881835938</c:v>
                </c:pt>
                <c:pt idx="2105">
                  <c:v>348.083984375</c:v>
                </c:pt>
                <c:pt idx="2106">
                  <c:v>377.8223876953125</c:v>
                </c:pt>
                <c:pt idx="2107">
                  <c:v>379.48895263671881</c:v>
                </c:pt>
                <c:pt idx="2108">
                  <c:v>476.41021728515619</c:v>
                </c:pt>
                <c:pt idx="2109">
                  <c:v>447.90631103515619</c:v>
                </c:pt>
                <c:pt idx="2110">
                  <c:v>396.16928100585938</c:v>
                </c:pt>
                <c:pt idx="2111">
                  <c:v>266.35848999023438</c:v>
                </c:pt>
                <c:pt idx="2112">
                  <c:v>399.8780517578125</c:v>
                </c:pt>
                <c:pt idx="2113">
                  <c:v>588.7476806640625</c:v>
                </c:pt>
                <c:pt idx="2114">
                  <c:v>885.48101806640625</c:v>
                </c:pt>
                <c:pt idx="2115">
                  <c:v>801.14459228515625</c:v>
                </c:pt>
                <c:pt idx="2116">
                  <c:v>654.13726806640625</c:v>
                </c:pt>
                <c:pt idx="2117">
                  <c:v>526.66473388671875</c:v>
                </c:pt>
                <c:pt idx="2118">
                  <c:v>414.12860107421881</c:v>
                </c:pt>
                <c:pt idx="2119">
                  <c:v>396.41921997070313</c:v>
                </c:pt>
                <c:pt idx="2120">
                  <c:v>471.91839599609381</c:v>
                </c:pt>
                <c:pt idx="2121">
                  <c:v>339.722412109375</c:v>
                </c:pt>
                <c:pt idx="2122">
                  <c:v>380.05160522460938</c:v>
                </c:pt>
                <c:pt idx="2123">
                  <c:v>424.1776123046875</c:v>
                </c:pt>
                <c:pt idx="2124">
                  <c:v>378.2357177734375</c:v>
                </c:pt>
                <c:pt idx="2125">
                  <c:v>451.14736938476563</c:v>
                </c:pt>
                <c:pt idx="2126">
                  <c:v>511.15771484375</c:v>
                </c:pt>
                <c:pt idx="2127">
                  <c:v>420.716552734375</c:v>
                </c:pt>
                <c:pt idx="2128">
                  <c:v>449.089599609375</c:v>
                </c:pt>
                <c:pt idx="2129">
                  <c:v>571.98687744140625</c:v>
                </c:pt>
                <c:pt idx="2130">
                  <c:v>521.81219482421875</c:v>
                </c:pt>
                <c:pt idx="2131">
                  <c:v>398.0771484375</c:v>
                </c:pt>
                <c:pt idx="2132">
                  <c:v>250.96205139160159</c:v>
                </c:pt>
                <c:pt idx="2133">
                  <c:v>416.56320190429688</c:v>
                </c:pt>
                <c:pt idx="2134">
                  <c:v>422.11935424804688</c:v>
                </c:pt>
                <c:pt idx="2135">
                  <c:v>267.6236572265625</c:v>
                </c:pt>
                <c:pt idx="2136">
                  <c:v>212.57051086425781</c:v>
                </c:pt>
                <c:pt idx="2137">
                  <c:v>252.370849609375</c:v>
                </c:pt>
                <c:pt idx="2138">
                  <c:v>313.3162841796875</c:v>
                </c:pt>
                <c:pt idx="2139">
                  <c:v>427.9600830078125</c:v>
                </c:pt>
                <c:pt idx="2140">
                  <c:v>434.72897338867188</c:v>
                </c:pt>
                <c:pt idx="2141">
                  <c:v>366.95013427734381</c:v>
                </c:pt>
                <c:pt idx="2142">
                  <c:v>248.33984375</c:v>
                </c:pt>
                <c:pt idx="2143">
                  <c:v>268.8056640625</c:v>
                </c:pt>
                <c:pt idx="2144">
                  <c:v>292.22280883789063</c:v>
                </c:pt>
                <c:pt idx="2145">
                  <c:v>291.32196044921881</c:v>
                </c:pt>
                <c:pt idx="2146">
                  <c:v>366.38665771484381</c:v>
                </c:pt>
                <c:pt idx="2147">
                  <c:v>365.49789428710938</c:v>
                </c:pt>
                <c:pt idx="2148">
                  <c:v>373.31329345703119</c:v>
                </c:pt>
                <c:pt idx="2149">
                  <c:v>387.95977783203119</c:v>
                </c:pt>
                <c:pt idx="2150">
                  <c:v>378.90277099609381</c:v>
                </c:pt>
                <c:pt idx="2151">
                  <c:v>302.44464111328119</c:v>
                </c:pt>
                <c:pt idx="2152">
                  <c:v>312.48101806640619</c:v>
                </c:pt>
                <c:pt idx="2153">
                  <c:v>341.70330810546881</c:v>
                </c:pt>
                <c:pt idx="2154">
                  <c:v>333.57672119140619</c:v>
                </c:pt>
                <c:pt idx="2155">
                  <c:v>340.70120239257813</c:v>
                </c:pt>
                <c:pt idx="2156">
                  <c:v>300.8895263671875</c:v>
                </c:pt>
                <c:pt idx="2157">
                  <c:v>297.5401611328125</c:v>
                </c:pt>
                <c:pt idx="2158">
                  <c:v>295.61773681640619</c:v>
                </c:pt>
                <c:pt idx="2159">
                  <c:v>309.81167602539063</c:v>
                </c:pt>
                <c:pt idx="2160">
                  <c:v>353.47195434570313</c:v>
                </c:pt>
                <c:pt idx="2161">
                  <c:v>326.98797607421881</c:v>
                </c:pt>
                <c:pt idx="2162">
                  <c:v>333.58782958984381</c:v>
                </c:pt>
                <c:pt idx="2163">
                  <c:v>306.84619140625</c:v>
                </c:pt>
                <c:pt idx="2164">
                  <c:v>327.19183349609381</c:v>
                </c:pt>
                <c:pt idx="2165">
                  <c:v>315.52349853515619</c:v>
                </c:pt>
                <c:pt idx="2166">
                  <c:v>289.33447265625</c:v>
                </c:pt>
                <c:pt idx="2167">
                  <c:v>296.063720703125</c:v>
                </c:pt>
                <c:pt idx="2168">
                  <c:v>261.18988037109381</c:v>
                </c:pt>
                <c:pt idx="2169">
                  <c:v>307.28323364257813</c:v>
                </c:pt>
                <c:pt idx="2170">
                  <c:v>325.79296875</c:v>
                </c:pt>
                <c:pt idx="2171">
                  <c:v>293.06704711914063</c:v>
                </c:pt>
                <c:pt idx="2172">
                  <c:v>312.14141845703119</c:v>
                </c:pt>
                <c:pt idx="2173">
                  <c:v>299.97705078125</c:v>
                </c:pt>
                <c:pt idx="2174">
                  <c:v>279.49359130859381</c:v>
                </c:pt>
                <c:pt idx="2175">
                  <c:v>297.46170043945313</c:v>
                </c:pt>
                <c:pt idx="2176">
                  <c:v>300.41738891601563</c:v>
                </c:pt>
                <c:pt idx="2177">
                  <c:v>371.318603515625</c:v>
                </c:pt>
                <c:pt idx="2178">
                  <c:v>306.5887451171875</c:v>
                </c:pt>
                <c:pt idx="2179">
                  <c:v>310.1971435546875</c:v>
                </c:pt>
                <c:pt idx="2180">
                  <c:v>312.1109619140625</c:v>
                </c:pt>
                <c:pt idx="2181">
                  <c:v>297.74093627929688</c:v>
                </c:pt>
                <c:pt idx="2182">
                  <c:v>306.7572021484375</c:v>
                </c:pt>
                <c:pt idx="2183">
                  <c:v>327.2069091796875</c:v>
                </c:pt>
                <c:pt idx="2184">
                  <c:v>301.93856811523438</c:v>
                </c:pt>
                <c:pt idx="2185">
                  <c:v>303.48513793945313</c:v>
                </c:pt>
                <c:pt idx="2186">
                  <c:v>284.21914672851563</c:v>
                </c:pt>
                <c:pt idx="2187">
                  <c:v>287.75921630859381</c:v>
                </c:pt>
                <c:pt idx="2188">
                  <c:v>295.4854736328125</c:v>
                </c:pt>
                <c:pt idx="2189">
                  <c:v>312.76116943359381</c:v>
                </c:pt>
                <c:pt idx="2190">
                  <c:v>304.28396606445313</c:v>
                </c:pt>
                <c:pt idx="2191">
                  <c:v>301.56207275390619</c:v>
                </c:pt>
                <c:pt idx="2192">
                  <c:v>328.90264892578119</c:v>
                </c:pt>
                <c:pt idx="2193">
                  <c:v>304.897705078125</c:v>
                </c:pt>
                <c:pt idx="2194">
                  <c:v>306.36846923828119</c:v>
                </c:pt>
                <c:pt idx="2195">
                  <c:v>291.988037109375</c:v>
                </c:pt>
                <c:pt idx="2196">
                  <c:v>285.88916015625</c:v>
                </c:pt>
                <c:pt idx="2197">
                  <c:v>292.72982788085938</c:v>
                </c:pt>
                <c:pt idx="2198">
                  <c:v>305.87017822265619</c:v>
                </c:pt>
                <c:pt idx="2199">
                  <c:v>319.31723022460938</c:v>
                </c:pt>
                <c:pt idx="2200">
                  <c:v>397.813232421875</c:v>
                </c:pt>
                <c:pt idx="2201">
                  <c:v>384.5477294921875</c:v>
                </c:pt>
                <c:pt idx="2202">
                  <c:v>411.3770751953125</c:v>
                </c:pt>
                <c:pt idx="2203">
                  <c:v>343.43310546875</c:v>
                </c:pt>
                <c:pt idx="2204">
                  <c:v>292.57684326171881</c:v>
                </c:pt>
                <c:pt idx="2205">
                  <c:v>321.925537109375</c:v>
                </c:pt>
                <c:pt idx="2206">
                  <c:v>317.46295166015619</c:v>
                </c:pt>
                <c:pt idx="2207">
                  <c:v>324.8040771484375</c:v>
                </c:pt>
                <c:pt idx="2208">
                  <c:v>308.96902465820313</c:v>
                </c:pt>
                <c:pt idx="2209">
                  <c:v>306.15530395507813</c:v>
                </c:pt>
                <c:pt idx="2210">
                  <c:v>315.3009033203125</c:v>
                </c:pt>
                <c:pt idx="2211">
                  <c:v>294.31298828125</c:v>
                </c:pt>
                <c:pt idx="2212">
                  <c:v>359.11767578125</c:v>
                </c:pt>
                <c:pt idx="2213">
                  <c:v>382.19580078125</c:v>
                </c:pt>
                <c:pt idx="2214">
                  <c:v>283.1258544921875</c:v>
                </c:pt>
                <c:pt idx="2215">
                  <c:v>286.5672607421875</c:v>
                </c:pt>
                <c:pt idx="2216">
                  <c:v>295.28219604492188</c:v>
                </c:pt>
                <c:pt idx="2217">
                  <c:v>296.84442138671881</c:v>
                </c:pt>
                <c:pt idx="2218">
                  <c:v>299.11431884765619</c:v>
                </c:pt>
                <c:pt idx="2219">
                  <c:v>294.8438720703125</c:v>
                </c:pt>
                <c:pt idx="2220">
                  <c:v>292.5001220703125</c:v>
                </c:pt>
                <c:pt idx="2221">
                  <c:v>313.81491088867188</c:v>
                </c:pt>
                <c:pt idx="2222">
                  <c:v>320.21405029296881</c:v>
                </c:pt>
                <c:pt idx="2223">
                  <c:v>341.67562866210938</c:v>
                </c:pt>
                <c:pt idx="2224">
                  <c:v>344.349853515625</c:v>
                </c:pt>
                <c:pt idx="2225">
                  <c:v>328.90725708007813</c:v>
                </c:pt>
                <c:pt idx="2226">
                  <c:v>323.23345947265619</c:v>
                </c:pt>
                <c:pt idx="2227">
                  <c:v>349.80340576171881</c:v>
                </c:pt>
                <c:pt idx="2228">
                  <c:v>345.331298828125</c:v>
                </c:pt>
                <c:pt idx="2229">
                  <c:v>345.12188720703119</c:v>
                </c:pt>
                <c:pt idx="2230">
                  <c:v>350.5166015625</c:v>
                </c:pt>
                <c:pt idx="2231">
                  <c:v>347.37509155273438</c:v>
                </c:pt>
                <c:pt idx="2232">
                  <c:v>349.08370971679688</c:v>
                </c:pt>
                <c:pt idx="2233">
                  <c:v>353.64013671875</c:v>
                </c:pt>
                <c:pt idx="2234">
                  <c:v>373.15533447265619</c:v>
                </c:pt>
                <c:pt idx="2235">
                  <c:v>424.11105346679688</c:v>
                </c:pt>
                <c:pt idx="2236">
                  <c:v>351.64202880859381</c:v>
                </c:pt>
                <c:pt idx="2237">
                  <c:v>437.20806884765619</c:v>
                </c:pt>
                <c:pt idx="2238">
                  <c:v>405.70248413085938</c:v>
                </c:pt>
                <c:pt idx="2239">
                  <c:v>344.43365478515619</c:v>
                </c:pt>
                <c:pt idx="2240">
                  <c:v>348.84674072265619</c:v>
                </c:pt>
                <c:pt idx="2241">
                  <c:v>311.5081787109375</c:v>
                </c:pt>
                <c:pt idx="2242">
                  <c:v>309.69857788085938</c:v>
                </c:pt>
                <c:pt idx="2243">
                  <c:v>335.33419799804688</c:v>
                </c:pt>
                <c:pt idx="2244">
                  <c:v>345.92465209960938</c:v>
                </c:pt>
                <c:pt idx="2245">
                  <c:v>347.44265747070313</c:v>
                </c:pt>
                <c:pt idx="2246">
                  <c:v>405.25985717773438</c:v>
                </c:pt>
                <c:pt idx="2247">
                  <c:v>381.03543090820313</c:v>
                </c:pt>
                <c:pt idx="2248">
                  <c:v>389.44012451171881</c:v>
                </c:pt>
                <c:pt idx="2249">
                  <c:v>349.077880859375</c:v>
                </c:pt>
                <c:pt idx="2250">
                  <c:v>381.88409423828119</c:v>
                </c:pt>
                <c:pt idx="2251">
                  <c:v>416.5006103515625</c:v>
                </c:pt>
                <c:pt idx="2252">
                  <c:v>428.25128173828119</c:v>
                </c:pt>
                <c:pt idx="2253">
                  <c:v>452.33181762695313</c:v>
                </c:pt>
                <c:pt idx="2254">
                  <c:v>377.2393798828125</c:v>
                </c:pt>
                <c:pt idx="2255">
                  <c:v>402.5396728515625</c:v>
                </c:pt>
                <c:pt idx="2256">
                  <c:v>407.60641479492188</c:v>
                </c:pt>
                <c:pt idx="2257">
                  <c:v>420.221923828125</c:v>
                </c:pt>
                <c:pt idx="2258">
                  <c:v>371.4058837890625</c:v>
                </c:pt>
                <c:pt idx="2259">
                  <c:v>380.64093017578119</c:v>
                </c:pt>
                <c:pt idx="2260">
                  <c:v>449.96969604492188</c:v>
                </c:pt>
                <c:pt idx="2261">
                  <c:v>355.20535278320313</c:v>
                </c:pt>
                <c:pt idx="2262">
                  <c:v>370.33258056640619</c:v>
                </c:pt>
                <c:pt idx="2263">
                  <c:v>413.62301635742188</c:v>
                </c:pt>
                <c:pt idx="2264">
                  <c:v>453.08786010742188</c:v>
                </c:pt>
                <c:pt idx="2265">
                  <c:v>524.996826171875</c:v>
                </c:pt>
                <c:pt idx="2266">
                  <c:v>518.39434814453125</c:v>
                </c:pt>
                <c:pt idx="2267">
                  <c:v>612.8800048828125</c:v>
                </c:pt>
                <c:pt idx="2268">
                  <c:v>620.1304931640625</c:v>
                </c:pt>
                <c:pt idx="2269">
                  <c:v>608.28546142578125</c:v>
                </c:pt>
                <c:pt idx="2270">
                  <c:v>587.91754150390625</c:v>
                </c:pt>
                <c:pt idx="2271">
                  <c:v>525.13055419921875</c:v>
                </c:pt>
                <c:pt idx="2272">
                  <c:v>458.6822509765625</c:v>
                </c:pt>
                <c:pt idx="2273">
                  <c:v>495.90304565429688</c:v>
                </c:pt>
                <c:pt idx="2274">
                  <c:v>634.58935546875</c:v>
                </c:pt>
                <c:pt idx="2275">
                  <c:v>617.66253662109375</c:v>
                </c:pt>
                <c:pt idx="2276">
                  <c:v>482.62799072265619</c:v>
                </c:pt>
                <c:pt idx="2277">
                  <c:v>443.54327392578119</c:v>
                </c:pt>
                <c:pt idx="2278">
                  <c:v>484.58709716796881</c:v>
                </c:pt>
                <c:pt idx="2279">
                  <c:v>544.3106689453125</c:v>
                </c:pt>
                <c:pt idx="2280">
                  <c:v>549.7054443359375</c:v>
                </c:pt>
                <c:pt idx="2281">
                  <c:v>589.00372314453125</c:v>
                </c:pt>
                <c:pt idx="2282">
                  <c:v>574.21441650390625</c:v>
                </c:pt>
                <c:pt idx="2283">
                  <c:v>698.58392333984375</c:v>
                </c:pt>
                <c:pt idx="2284">
                  <c:v>671.43206787109375</c:v>
                </c:pt>
                <c:pt idx="2285">
                  <c:v>611.5045166015625</c:v>
                </c:pt>
                <c:pt idx="2286">
                  <c:v>626.9415283203125</c:v>
                </c:pt>
                <c:pt idx="2287">
                  <c:v>638.61834716796875</c:v>
                </c:pt>
                <c:pt idx="2288">
                  <c:v>700.59393310546875</c:v>
                </c:pt>
                <c:pt idx="2289">
                  <c:v>713.24462890625</c:v>
                </c:pt>
                <c:pt idx="2290">
                  <c:v>733.74237060546875</c:v>
                </c:pt>
                <c:pt idx="2291">
                  <c:v>777.99908447265625</c:v>
                </c:pt>
                <c:pt idx="2292">
                  <c:v>845.38397216796875</c:v>
                </c:pt>
                <c:pt idx="2293">
                  <c:v>761.17181396484375</c:v>
                </c:pt>
                <c:pt idx="2294">
                  <c:v>889.84344482421875</c:v>
                </c:pt>
                <c:pt idx="2295">
                  <c:v>820.29107666015625</c:v>
                </c:pt>
                <c:pt idx="2296">
                  <c:v>1022.077575683594</c:v>
                </c:pt>
                <c:pt idx="2297">
                  <c:v>1033.541870117188</c:v>
                </c:pt>
                <c:pt idx="2298">
                  <c:v>821.76947021484375</c:v>
                </c:pt>
                <c:pt idx="2299">
                  <c:v>819.38916015625</c:v>
                </c:pt>
                <c:pt idx="2300">
                  <c:v>952.09576416015625</c:v>
                </c:pt>
                <c:pt idx="2301">
                  <c:v>908.91094970703125</c:v>
                </c:pt>
                <c:pt idx="2302">
                  <c:v>798.9415283203125</c:v>
                </c:pt>
                <c:pt idx="2303">
                  <c:v>849.08648681640625</c:v>
                </c:pt>
                <c:pt idx="2304">
                  <c:v>799.8519287109375</c:v>
                </c:pt>
                <c:pt idx="2305">
                  <c:v>758.42291259765625</c:v>
                </c:pt>
                <c:pt idx="2306">
                  <c:v>703.05511474609375</c:v>
                </c:pt>
                <c:pt idx="2307">
                  <c:v>764.14239501953125</c:v>
                </c:pt>
                <c:pt idx="2308">
                  <c:v>916.72882080078125</c:v>
                </c:pt>
                <c:pt idx="2309">
                  <c:v>1147.985961914062</c:v>
                </c:pt>
                <c:pt idx="2310">
                  <c:v>1294.140869140625</c:v>
                </c:pt>
                <c:pt idx="2311">
                  <c:v>1400.565795898438</c:v>
                </c:pt>
                <c:pt idx="2312">
                  <c:v>1279.050170898438</c:v>
                </c:pt>
                <c:pt idx="2313">
                  <c:v>1349.956420898438</c:v>
                </c:pt>
                <c:pt idx="2314">
                  <c:v>1286.979125976562</c:v>
                </c:pt>
                <c:pt idx="2315">
                  <c:v>1434.541381835938</c:v>
                </c:pt>
                <c:pt idx="2316">
                  <c:v>1406.894165039062</c:v>
                </c:pt>
                <c:pt idx="2317">
                  <c:v>1209.055053710938</c:v>
                </c:pt>
                <c:pt idx="2318">
                  <c:v>1293.636474609375</c:v>
                </c:pt>
                <c:pt idx="2319">
                  <c:v>1410.253662109375</c:v>
                </c:pt>
                <c:pt idx="2320">
                  <c:v>1337.890869140625</c:v>
                </c:pt>
                <c:pt idx="2321">
                  <c:v>1342.402465820312</c:v>
                </c:pt>
                <c:pt idx="2322">
                  <c:v>1352.78955078125</c:v>
                </c:pt>
                <c:pt idx="2323">
                  <c:v>1440.47509765625</c:v>
                </c:pt>
                <c:pt idx="2324">
                  <c:v>1200.3134765625</c:v>
                </c:pt>
                <c:pt idx="2325">
                  <c:v>1049.973754882812</c:v>
                </c:pt>
                <c:pt idx="2326">
                  <c:v>1327.690307617188</c:v>
                </c:pt>
                <c:pt idx="2327">
                  <c:v>1306.985717773438</c:v>
                </c:pt>
                <c:pt idx="2328">
                  <c:v>1263.720947265625</c:v>
                </c:pt>
                <c:pt idx="2329">
                  <c:v>1295.964477539062</c:v>
                </c:pt>
                <c:pt idx="2330">
                  <c:v>1228.338745117188</c:v>
                </c:pt>
                <c:pt idx="2331">
                  <c:v>1506.81640625</c:v>
                </c:pt>
                <c:pt idx="2332">
                  <c:v>1519.910034179688</c:v>
                </c:pt>
                <c:pt idx="2333">
                  <c:v>1618.000854492188</c:v>
                </c:pt>
                <c:pt idx="2334">
                  <c:v>1496.945434570312</c:v>
                </c:pt>
                <c:pt idx="2335">
                  <c:v>1350.181884765625</c:v>
                </c:pt>
                <c:pt idx="2336">
                  <c:v>1504.641235351562</c:v>
                </c:pt>
                <c:pt idx="2337">
                  <c:v>1672.032836914062</c:v>
                </c:pt>
                <c:pt idx="2338">
                  <c:v>1568.142700195312</c:v>
                </c:pt>
                <c:pt idx="2339">
                  <c:v>1404.799682617188</c:v>
                </c:pt>
                <c:pt idx="2340">
                  <c:v>1407.779663085938</c:v>
                </c:pt>
                <c:pt idx="2341">
                  <c:v>1559.02294921875</c:v>
                </c:pt>
                <c:pt idx="2342">
                  <c:v>1576.02685546875</c:v>
                </c:pt>
                <c:pt idx="2343">
                  <c:v>1724.640014648438</c:v>
                </c:pt>
                <c:pt idx="2344">
                  <c:v>1772.700317382812</c:v>
                </c:pt>
                <c:pt idx="2345">
                  <c:v>1723.32763671875</c:v>
                </c:pt>
                <c:pt idx="2346">
                  <c:v>1609.092651367188</c:v>
                </c:pt>
                <c:pt idx="2347">
                  <c:v>1508.270141601562</c:v>
                </c:pt>
                <c:pt idx="2348">
                  <c:v>1350.939086914062</c:v>
                </c:pt>
                <c:pt idx="2349">
                  <c:v>1411.538940429688</c:v>
                </c:pt>
                <c:pt idx="2350">
                  <c:v>1591.771362304688</c:v>
                </c:pt>
                <c:pt idx="2351">
                  <c:v>1653.122802734375</c:v>
                </c:pt>
                <c:pt idx="2352">
                  <c:v>1605.711303710938</c:v>
                </c:pt>
                <c:pt idx="2353">
                  <c:v>1716.870849609375</c:v>
                </c:pt>
                <c:pt idx="2354">
                  <c:v>1593.013305664062</c:v>
                </c:pt>
                <c:pt idx="2355">
                  <c:v>1628.90771484375</c:v>
                </c:pt>
                <c:pt idx="2356">
                  <c:v>1756.269897460938</c:v>
                </c:pt>
                <c:pt idx="2357">
                  <c:v>1616.568603515625</c:v>
                </c:pt>
                <c:pt idx="2358">
                  <c:v>1657.036254882812</c:v>
                </c:pt>
                <c:pt idx="2359">
                  <c:v>1736.885864257812</c:v>
                </c:pt>
                <c:pt idx="2360">
                  <c:v>1695.170166015625</c:v>
                </c:pt>
                <c:pt idx="2361">
                  <c:v>1730.592163085938</c:v>
                </c:pt>
                <c:pt idx="2362">
                  <c:v>1683.394775390625</c:v>
                </c:pt>
                <c:pt idx="2363">
                  <c:v>1752.815307617188</c:v>
                </c:pt>
                <c:pt idx="2364">
                  <c:v>1739.422119140625</c:v>
                </c:pt>
                <c:pt idx="2365">
                  <c:v>1715.359497070312</c:v>
                </c:pt>
                <c:pt idx="2366">
                  <c:v>1872.486328125</c:v>
                </c:pt>
                <c:pt idx="2367">
                  <c:v>1953.568725585938</c:v>
                </c:pt>
                <c:pt idx="2368">
                  <c:v>2022.6328125</c:v>
                </c:pt>
                <c:pt idx="2369">
                  <c:v>1933.452392578125</c:v>
                </c:pt>
                <c:pt idx="2370">
                  <c:v>1922.038452148438</c:v>
                </c:pt>
                <c:pt idx="2371">
                  <c:v>1923.591674804688</c:v>
                </c:pt>
                <c:pt idx="2372">
                  <c:v>1924.885498046875</c:v>
                </c:pt>
                <c:pt idx="2373">
                  <c:v>1624.143676757812</c:v>
                </c:pt>
                <c:pt idx="2374">
                  <c:v>1635.862426757812</c:v>
                </c:pt>
                <c:pt idx="2375">
                  <c:v>1622.974975585938</c:v>
                </c:pt>
                <c:pt idx="2376">
                  <c:v>1618.604614257812</c:v>
                </c:pt>
                <c:pt idx="2377">
                  <c:v>1734.009155273438</c:v>
                </c:pt>
                <c:pt idx="2378">
                  <c:v>1812.164428710938</c:v>
                </c:pt>
                <c:pt idx="2379">
                  <c:v>1756.840942382812</c:v>
                </c:pt>
                <c:pt idx="2380">
                  <c:v>1694.196166992188</c:v>
                </c:pt>
                <c:pt idx="2381">
                  <c:v>1679.181762695312</c:v>
                </c:pt>
                <c:pt idx="2382">
                  <c:v>1720.473266601562</c:v>
                </c:pt>
                <c:pt idx="2383">
                  <c:v>1726.86083984375</c:v>
                </c:pt>
                <c:pt idx="2384">
                  <c:v>1648.516845703125</c:v>
                </c:pt>
                <c:pt idx="2385">
                  <c:v>1361.331909179688</c:v>
                </c:pt>
                <c:pt idx="2386">
                  <c:v>1371.466186523438</c:v>
                </c:pt>
                <c:pt idx="2387">
                  <c:v>1574.231689453125</c:v>
                </c:pt>
                <c:pt idx="2388">
                  <c:v>1715.423095703125</c:v>
                </c:pt>
                <c:pt idx="2389">
                  <c:v>1807.176391601562</c:v>
                </c:pt>
                <c:pt idx="2390">
                  <c:v>1789.385131835938</c:v>
                </c:pt>
                <c:pt idx="2391">
                  <c:v>1870.166748046875</c:v>
                </c:pt>
                <c:pt idx="2392">
                  <c:v>1858.571655273438</c:v>
                </c:pt>
                <c:pt idx="2393">
                  <c:v>1867.290893554688</c:v>
                </c:pt>
                <c:pt idx="2394">
                  <c:v>1781.360473632812</c:v>
                </c:pt>
                <c:pt idx="2395">
                  <c:v>1712.684448242188</c:v>
                </c:pt>
                <c:pt idx="2396">
                  <c:v>1783.171142578125</c:v>
                </c:pt>
                <c:pt idx="2397">
                  <c:v>1824.961669921875</c:v>
                </c:pt>
                <c:pt idx="2398">
                  <c:v>1934.262329101562</c:v>
                </c:pt>
                <c:pt idx="2399">
                  <c:v>1923.195922851562</c:v>
                </c:pt>
                <c:pt idx="2400">
                  <c:v>1956.75634765625</c:v>
                </c:pt>
                <c:pt idx="2401">
                  <c:v>1924.15234375</c:v>
                </c:pt>
                <c:pt idx="2402">
                  <c:v>1961.389892578125</c:v>
                </c:pt>
                <c:pt idx="2403">
                  <c:v>1927.192626953125</c:v>
                </c:pt>
                <c:pt idx="2404">
                  <c:v>1777.409790039062</c:v>
                </c:pt>
                <c:pt idx="2405">
                  <c:v>1712.3291015625</c:v>
                </c:pt>
                <c:pt idx="2406">
                  <c:v>1642.45556640625</c:v>
                </c:pt>
                <c:pt idx="2407">
                  <c:v>1504.265502929688</c:v>
                </c:pt>
                <c:pt idx="2408">
                  <c:v>1601.561645507812</c:v>
                </c:pt>
                <c:pt idx="2409">
                  <c:v>1647.593994140625</c:v>
                </c:pt>
                <c:pt idx="2410">
                  <c:v>1629.833984375</c:v>
                </c:pt>
                <c:pt idx="2411">
                  <c:v>1590.744018554688</c:v>
                </c:pt>
                <c:pt idx="2412">
                  <c:v>1634.465454101562</c:v>
                </c:pt>
                <c:pt idx="2413">
                  <c:v>1659.223999023438</c:v>
                </c:pt>
                <c:pt idx="2414">
                  <c:v>1670.208251953125</c:v>
                </c:pt>
                <c:pt idx="2415">
                  <c:v>1670.28564453125</c:v>
                </c:pt>
                <c:pt idx="2416">
                  <c:v>1679.489624023438</c:v>
                </c:pt>
                <c:pt idx="2417">
                  <c:v>1653.290893554688</c:v>
                </c:pt>
                <c:pt idx="2418">
                  <c:v>1579.818969726562</c:v>
                </c:pt>
                <c:pt idx="2419">
                  <c:v>1465.332153320312</c:v>
                </c:pt>
                <c:pt idx="2420">
                  <c:v>1414.449951171875</c:v>
                </c:pt>
                <c:pt idx="2421">
                  <c:v>1337.639526367188</c:v>
                </c:pt>
                <c:pt idx="2422">
                  <c:v>1339.501831054688</c:v>
                </c:pt>
                <c:pt idx="2423">
                  <c:v>1455.118530273438</c:v>
                </c:pt>
                <c:pt idx="2424">
                  <c:v>1466.06591796875</c:v>
                </c:pt>
                <c:pt idx="2425">
                  <c:v>1416.146362304688</c:v>
                </c:pt>
                <c:pt idx="2426">
                  <c:v>1416.230590820312</c:v>
                </c:pt>
                <c:pt idx="2427">
                  <c:v>1433.982299804688</c:v>
                </c:pt>
                <c:pt idx="2428">
                  <c:v>1430.1748046875</c:v>
                </c:pt>
                <c:pt idx="2429">
                  <c:v>1408.635009765625</c:v>
                </c:pt>
                <c:pt idx="2430">
                  <c:v>1379.667236328125</c:v>
                </c:pt>
                <c:pt idx="2431">
                  <c:v>1400.29345703125</c:v>
                </c:pt>
                <c:pt idx="2432">
                  <c:v>1353.985473632812</c:v>
                </c:pt>
                <c:pt idx="2433">
                  <c:v>1261.819091796875</c:v>
                </c:pt>
                <c:pt idx="2434">
                  <c:v>1297.735229492188</c:v>
                </c:pt>
                <c:pt idx="2435">
                  <c:v>1453.754028320312</c:v>
                </c:pt>
                <c:pt idx="2436">
                  <c:v>1488.986328125</c:v>
                </c:pt>
                <c:pt idx="2437">
                  <c:v>1517.24853515625</c:v>
                </c:pt>
                <c:pt idx="2438">
                  <c:v>1378.177734375</c:v>
                </c:pt>
                <c:pt idx="2439">
                  <c:v>1320.292602539062</c:v>
                </c:pt>
                <c:pt idx="2440">
                  <c:v>1239.088745117188</c:v>
                </c:pt>
                <c:pt idx="2441">
                  <c:v>1226.373168945312</c:v>
                </c:pt>
                <c:pt idx="2442">
                  <c:v>1227.580078125</c:v>
                </c:pt>
                <c:pt idx="2443">
                  <c:v>1270.786865234375</c:v>
                </c:pt>
                <c:pt idx="2444">
                  <c:v>1101.314453125</c:v>
                </c:pt>
                <c:pt idx="2445">
                  <c:v>923.2991943359375</c:v>
                </c:pt>
                <c:pt idx="2446">
                  <c:v>811.14630126953125</c:v>
                </c:pt>
                <c:pt idx="2447">
                  <c:v>751.3753662109375</c:v>
                </c:pt>
                <c:pt idx="2448">
                  <c:v>751.814208984375</c:v>
                </c:pt>
                <c:pt idx="2449">
                  <c:v>731.1904296875</c:v>
                </c:pt>
                <c:pt idx="2450">
                  <c:v>383.544189453125</c:v>
                </c:pt>
                <c:pt idx="2451">
                  <c:v>389.47979736328119</c:v>
                </c:pt>
                <c:pt idx="2452">
                  <c:v>421.66714477539063</c:v>
                </c:pt>
                <c:pt idx="2453">
                  <c:v>559.40093994140625</c:v>
                </c:pt>
                <c:pt idx="2454">
                  <c:v>679.70843505859375</c:v>
                </c:pt>
                <c:pt idx="2455">
                  <c:v>685.16668701171875</c:v>
                </c:pt>
                <c:pt idx="2456">
                  <c:v>550.93988037109375</c:v>
                </c:pt>
                <c:pt idx="2457">
                  <c:v>552.1165771484375</c:v>
                </c:pt>
                <c:pt idx="2458">
                  <c:v>590.32550048828125</c:v>
                </c:pt>
                <c:pt idx="2459">
                  <c:v>578.69989013671875</c:v>
                </c:pt>
                <c:pt idx="2460">
                  <c:v>583.14239501953125</c:v>
                </c:pt>
                <c:pt idx="2461">
                  <c:v>501.1925048828125</c:v>
                </c:pt>
                <c:pt idx="2462">
                  <c:v>275.2518310546875</c:v>
                </c:pt>
                <c:pt idx="2463">
                  <c:v>368.23565673828119</c:v>
                </c:pt>
                <c:pt idx="2464">
                  <c:v>304.92376708984381</c:v>
                </c:pt>
                <c:pt idx="2465">
                  <c:v>532.22906494140625</c:v>
                </c:pt>
                <c:pt idx="2466">
                  <c:v>458.03945922851563</c:v>
                </c:pt>
                <c:pt idx="2467">
                  <c:v>384.37841796875</c:v>
                </c:pt>
                <c:pt idx="2468">
                  <c:v>544.96844482421875</c:v>
                </c:pt>
                <c:pt idx="2469">
                  <c:v>795.47637939453125</c:v>
                </c:pt>
                <c:pt idx="2470">
                  <c:v>781.60968017578125</c:v>
                </c:pt>
                <c:pt idx="2471">
                  <c:v>739.25482177734375</c:v>
                </c:pt>
                <c:pt idx="2472">
                  <c:v>800.36236572265625</c:v>
                </c:pt>
                <c:pt idx="2473">
                  <c:v>543.61083984375</c:v>
                </c:pt>
                <c:pt idx="2474">
                  <c:v>472.16482543945313</c:v>
                </c:pt>
                <c:pt idx="2475">
                  <c:v>555.09991455078125</c:v>
                </c:pt>
                <c:pt idx="2476">
                  <c:v>611.6944580078125</c:v>
                </c:pt>
                <c:pt idx="2477">
                  <c:v>541.661865234375</c:v>
                </c:pt>
                <c:pt idx="2478">
                  <c:v>547.71368408203125</c:v>
                </c:pt>
                <c:pt idx="2479">
                  <c:v>511.47418212890619</c:v>
                </c:pt>
                <c:pt idx="2480">
                  <c:v>390.1845703125</c:v>
                </c:pt>
                <c:pt idx="2481">
                  <c:v>256.99459838867188</c:v>
                </c:pt>
                <c:pt idx="2482">
                  <c:v>223.32194519042969</c:v>
                </c:pt>
                <c:pt idx="2483">
                  <c:v>262.4024658203125</c:v>
                </c:pt>
                <c:pt idx="2484">
                  <c:v>366.52850341796881</c:v>
                </c:pt>
                <c:pt idx="2485">
                  <c:v>527.41845703125</c:v>
                </c:pt>
                <c:pt idx="2486">
                  <c:v>578.36920166015625</c:v>
                </c:pt>
                <c:pt idx="2487">
                  <c:v>461.53097534179688</c:v>
                </c:pt>
                <c:pt idx="2488">
                  <c:v>451.76504516601563</c:v>
                </c:pt>
                <c:pt idx="2489">
                  <c:v>460.5478515625</c:v>
                </c:pt>
                <c:pt idx="2490">
                  <c:v>320.39010620117188</c:v>
                </c:pt>
                <c:pt idx="2491">
                  <c:v>403.60540771484381</c:v>
                </c:pt>
                <c:pt idx="2492">
                  <c:v>367.1875</c:v>
                </c:pt>
                <c:pt idx="2493">
                  <c:v>454.76580810546881</c:v>
                </c:pt>
                <c:pt idx="2494">
                  <c:v>441.26171875</c:v>
                </c:pt>
                <c:pt idx="2495">
                  <c:v>479.4229736328125</c:v>
                </c:pt>
                <c:pt idx="2496">
                  <c:v>410.4588623046875</c:v>
                </c:pt>
                <c:pt idx="2497">
                  <c:v>385.72021484375</c:v>
                </c:pt>
                <c:pt idx="2498">
                  <c:v>365.74273681640619</c:v>
                </c:pt>
                <c:pt idx="2499">
                  <c:v>407.357421875</c:v>
                </c:pt>
                <c:pt idx="2500">
                  <c:v>412.7205810546875</c:v>
                </c:pt>
                <c:pt idx="2501">
                  <c:v>463.45166015625</c:v>
                </c:pt>
                <c:pt idx="2502">
                  <c:v>382.54205322265619</c:v>
                </c:pt>
                <c:pt idx="2503">
                  <c:v>389.26611328125</c:v>
                </c:pt>
                <c:pt idx="2504">
                  <c:v>484.36044311523438</c:v>
                </c:pt>
                <c:pt idx="2505">
                  <c:v>420.37051391601563</c:v>
                </c:pt>
                <c:pt idx="2506">
                  <c:v>375.24639892578119</c:v>
                </c:pt>
                <c:pt idx="2507">
                  <c:v>336.50311279296881</c:v>
                </c:pt>
                <c:pt idx="2508">
                  <c:v>360.990234375</c:v>
                </c:pt>
                <c:pt idx="2509">
                  <c:v>414.3470458984375</c:v>
                </c:pt>
                <c:pt idx="2510">
                  <c:v>401.2740478515625</c:v>
                </c:pt>
                <c:pt idx="2511">
                  <c:v>435.8106689453125</c:v>
                </c:pt>
                <c:pt idx="2512">
                  <c:v>408.23779296875</c:v>
                </c:pt>
                <c:pt idx="2513">
                  <c:v>423.9969482421875</c:v>
                </c:pt>
                <c:pt idx="2514">
                  <c:v>401.76019287109381</c:v>
                </c:pt>
                <c:pt idx="2515">
                  <c:v>400.4066162109375</c:v>
                </c:pt>
                <c:pt idx="2516">
                  <c:v>360.0777587890625</c:v>
                </c:pt>
                <c:pt idx="2517">
                  <c:v>367.11038208007813</c:v>
                </c:pt>
                <c:pt idx="2518">
                  <c:v>399.5093994140625</c:v>
                </c:pt>
                <c:pt idx="2519">
                  <c:v>434.62896728515619</c:v>
                </c:pt>
                <c:pt idx="2520">
                  <c:v>467.52886962890619</c:v>
                </c:pt>
                <c:pt idx="2521">
                  <c:v>335.3992919921875</c:v>
                </c:pt>
                <c:pt idx="2522">
                  <c:v>319.74810791015619</c:v>
                </c:pt>
                <c:pt idx="2523">
                  <c:v>321.58535766601563</c:v>
                </c:pt>
                <c:pt idx="2524">
                  <c:v>345.04443359375</c:v>
                </c:pt>
                <c:pt idx="2525">
                  <c:v>369.93682861328119</c:v>
                </c:pt>
                <c:pt idx="2526">
                  <c:v>358.40228271484381</c:v>
                </c:pt>
                <c:pt idx="2527">
                  <c:v>354.810546875</c:v>
                </c:pt>
                <c:pt idx="2528">
                  <c:v>373.41241455078119</c:v>
                </c:pt>
                <c:pt idx="2529">
                  <c:v>312.15011596679688</c:v>
                </c:pt>
                <c:pt idx="2530">
                  <c:v>314.69769287109381</c:v>
                </c:pt>
                <c:pt idx="2531">
                  <c:v>346.98492431640619</c:v>
                </c:pt>
                <c:pt idx="2532">
                  <c:v>292.77313232421881</c:v>
                </c:pt>
                <c:pt idx="2533">
                  <c:v>308.034423828125</c:v>
                </c:pt>
                <c:pt idx="2534">
                  <c:v>310.5035400390625</c:v>
                </c:pt>
                <c:pt idx="2535">
                  <c:v>356.96554565429688</c:v>
                </c:pt>
                <c:pt idx="2536">
                  <c:v>360.763427734375</c:v>
                </c:pt>
                <c:pt idx="2537">
                  <c:v>351.5289306640625</c:v>
                </c:pt>
                <c:pt idx="2538">
                  <c:v>373.95449829101563</c:v>
                </c:pt>
                <c:pt idx="2539">
                  <c:v>308.36505126953119</c:v>
                </c:pt>
                <c:pt idx="2540">
                  <c:v>306.4271240234375</c:v>
                </c:pt>
                <c:pt idx="2541">
                  <c:v>302.76901245117188</c:v>
                </c:pt>
                <c:pt idx="2542">
                  <c:v>298.36334228515619</c:v>
                </c:pt>
                <c:pt idx="2543">
                  <c:v>313.42327880859381</c:v>
                </c:pt>
                <c:pt idx="2544">
                  <c:v>333.15170288085938</c:v>
                </c:pt>
                <c:pt idx="2545">
                  <c:v>299.48983764648438</c:v>
                </c:pt>
                <c:pt idx="2546">
                  <c:v>291.41680908203119</c:v>
                </c:pt>
                <c:pt idx="2547">
                  <c:v>291.79290771484381</c:v>
                </c:pt>
                <c:pt idx="2548">
                  <c:v>296.00048828125</c:v>
                </c:pt>
                <c:pt idx="2549">
                  <c:v>319.77157592773438</c:v>
                </c:pt>
                <c:pt idx="2550">
                  <c:v>337.21417236328119</c:v>
                </c:pt>
                <c:pt idx="2551">
                  <c:v>322.8388671875</c:v>
                </c:pt>
                <c:pt idx="2552">
                  <c:v>304.26522827148438</c:v>
                </c:pt>
                <c:pt idx="2553">
                  <c:v>300.7459716796875</c:v>
                </c:pt>
                <c:pt idx="2554">
                  <c:v>312.2799072265625</c:v>
                </c:pt>
                <c:pt idx="2555">
                  <c:v>313.26638793945313</c:v>
                </c:pt>
                <c:pt idx="2556">
                  <c:v>294.05398559570313</c:v>
                </c:pt>
                <c:pt idx="2557">
                  <c:v>328.19439697265619</c:v>
                </c:pt>
                <c:pt idx="2558">
                  <c:v>310.7763671875</c:v>
                </c:pt>
                <c:pt idx="2559">
                  <c:v>305.10812377929688</c:v>
                </c:pt>
                <c:pt idx="2560">
                  <c:v>302.0447998046875</c:v>
                </c:pt>
                <c:pt idx="2561">
                  <c:v>331.83804321289063</c:v>
                </c:pt>
                <c:pt idx="2562">
                  <c:v>299.75479125976563</c:v>
                </c:pt>
                <c:pt idx="2563">
                  <c:v>315.67242431640619</c:v>
                </c:pt>
                <c:pt idx="2564">
                  <c:v>316.835693359375</c:v>
                </c:pt>
                <c:pt idx="2565">
                  <c:v>310.15921020507813</c:v>
                </c:pt>
                <c:pt idx="2566">
                  <c:v>316.64471435546881</c:v>
                </c:pt>
                <c:pt idx="2567">
                  <c:v>305.25555419921881</c:v>
                </c:pt>
                <c:pt idx="2568">
                  <c:v>322.63470458984381</c:v>
                </c:pt>
                <c:pt idx="2569">
                  <c:v>334.4632568359375</c:v>
                </c:pt>
                <c:pt idx="2570">
                  <c:v>352.12872314453119</c:v>
                </c:pt>
                <c:pt idx="2571">
                  <c:v>338.86468505859381</c:v>
                </c:pt>
                <c:pt idx="2572">
                  <c:v>333.20343017578119</c:v>
                </c:pt>
                <c:pt idx="2573">
                  <c:v>304.62490844726563</c:v>
                </c:pt>
                <c:pt idx="2574">
                  <c:v>296.116455078125</c:v>
                </c:pt>
                <c:pt idx="2575">
                  <c:v>335.61618041992188</c:v>
                </c:pt>
                <c:pt idx="2576">
                  <c:v>309.20428466796881</c:v>
                </c:pt>
                <c:pt idx="2577">
                  <c:v>301.14471435546881</c:v>
                </c:pt>
                <c:pt idx="2578">
                  <c:v>309.694091796875</c:v>
                </c:pt>
                <c:pt idx="2579">
                  <c:v>322.96206665039063</c:v>
                </c:pt>
                <c:pt idx="2580">
                  <c:v>350.03396606445313</c:v>
                </c:pt>
                <c:pt idx="2581">
                  <c:v>326.53009033203119</c:v>
                </c:pt>
                <c:pt idx="2582">
                  <c:v>301.14279174804688</c:v>
                </c:pt>
                <c:pt idx="2583">
                  <c:v>290.82098388671881</c:v>
                </c:pt>
                <c:pt idx="2584">
                  <c:v>302.07125854492188</c:v>
                </c:pt>
                <c:pt idx="2585">
                  <c:v>312.6881103515625</c:v>
                </c:pt>
                <c:pt idx="2586">
                  <c:v>307.76702880859381</c:v>
                </c:pt>
                <c:pt idx="2587">
                  <c:v>299.00955200195313</c:v>
                </c:pt>
                <c:pt idx="2588">
                  <c:v>304.38726806640619</c:v>
                </c:pt>
                <c:pt idx="2589">
                  <c:v>300.97607421875</c:v>
                </c:pt>
                <c:pt idx="2590">
                  <c:v>303.70584106445313</c:v>
                </c:pt>
                <c:pt idx="2591">
                  <c:v>307.60189819335938</c:v>
                </c:pt>
                <c:pt idx="2592">
                  <c:v>325.8388671875</c:v>
                </c:pt>
                <c:pt idx="2593">
                  <c:v>357.073486328125</c:v>
                </c:pt>
                <c:pt idx="2594">
                  <c:v>585.51751708984375</c:v>
                </c:pt>
                <c:pt idx="2595">
                  <c:v>623.34820556640625</c:v>
                </c:pt>
                <c:pt idx="2596">
                  <c:v>386.37603759765619</c:v>
                </c:pt>
                <c:pt idx="2597">
                  <c:v>335.22686767578119</c:v>
                </c:pt>
                <c:pt idx="2598">
                  <c:v>292.98187255859381</c:v>
                </c:pt>
                <c:pt idx="2599">
                  <c:v>318.37152099609381</c:v>
                </c:pt>
                <c:pt idx="2600">
                  <c:v>319.420654296875</c:v>
                </c:pt>
                <c:pt idx="2601">
                  <c:v>319.98355102539063</c:v>
                </c:pt>
                <c:pt idx="2602">
                  <c:v>319.98974609375</c:v>
                </c:pt>
                <c:pt idx="2603">
                  <c:v>440.19198608398438</c:v>
                </c:pt>
                <c:pt idx="2604">
                  <c:v>371.29620361328119</c:v>
                </c:pt>
                <c:pt idx="2605">
                  <c:v>353.1832275390625</c:v>
                </c:pt>
                <c:pt idx="2606">
                  <c:v>415.96966552734381</c:v>
                </c:pt>
                <c:pt idx="2607">
                  <c:v>486.33111572265619</c:v>
                </c:pt>
                <c:pt idx="2608">
                  <c:v>548.20855712890625</c:v>
                </c:pt>
                <c:pt idx="2609">
                  <c:v>374.15438842773438</c:v>
                </c:pt>
                <c:pt idx="2610">
                  <c:v>433.570068359375</c:v>
                </c:pt>
                <c:pt idx="2611">
                  <c:v>385.29754638671881</c:v>
                </c:pt>
                <c:pt idx="2612">
                  <c:v>367.458984375</c:v>
                </c:pt>
                <c:pt idx="2613">
                  <c:v>320.916748046875</c:v>
                </c:pt>
                <c:pt idx="2614">
                  <c:v>307.3658447265625</c:v>
                </c:pt>
                <c:pt idx="2615">
                  <c:v>313.8150634765625</c:v>
                </c:pt>
                <c:pt idx="2616">
                  <c:v>353.95526123046881</c:v>
                </c:pt>
                <c:pt idx="2617">
                  <c:v>409.09384155273438</c:v>
                </c:pt>
                <c:pt idx="2618">
                  <c:v>374.867431640625</c:v>
                </c:pt>
                <c:pt idx="2619">
                  <c:v>376.38491821289063</c:v>
                </c:pt>
                <c:pt idx="2620">
                  <c:v>389.360107421875</c:v>
                </c:pt>
                <c:pt idx="2621">
                  <c:v>342.48526000976563</c:v>
                </c:pt>
                <c:pt idx="2622">
                  <c:v>367.9205322265625</c:v>
                </c:pt>
                <c:pt idx="2623">
                  <c:v>338.42611694335938</c:v>
                </c:pt>
                <c:pt idx="2624">
                  <c:v>437.1390380859375</c:v>
                </c:pt>
                <c:pt idx="2625">
                  <c:v>450.19015502929688</c:v>
                </c:pt>
                <c:pt idx="2626">
                  <c:v>405.45059204101563</c:v>
                </c:pt>
                <c:pt idx="2627">
                  <c:v>398.37457275390619</c:v>
                </c:pt>
                <c:pt idx="2628">
                  <c:v>426.29214477539063</c:v>
                </c:pt>
                <c:pt idx="2629">
                  <c:v>400.18795776367188</c:v>
                </c:pt>
                <c:pt idx="2630">
                  <c:v>375.292236328125</c:v>
                </c:pt>
                <c:pt idx="2631">
                  <c:v>367.87115478515619</c:v>
                </c:pt>
                <c:pt idx="2632">
                  <c:v>414.85336303710938</c:v>
                </c:pt>
                <c:pt idx="2633">
                  <c:v>438.91607666015619</c:v>
                </c:pt>
                <c:pt idx="2634">
                  <c:v>451.23931884765619</c:v>
                </c:pt>
                <c:pt idx="2635">
                  <c:v>585.001953125</c:v>
                </c:pt>
                <c:pt idx="2636">
                  <c:v>506.390869140625</c:v>
                </c:pt>
                <c:pt idx="2637">
                  <c:v>456.03475952148438</c:v>
                </c:pt>
                <c:pt idx="2638">
                  <c:v>476.49859619140619</c:v>
                </c:pt>
                <c:pt idx="2639">
                  <c:v>543.9237060546875</c:v>
                </c:pt>
                <c:pt idx="2640">
                  <c:v>613.7734375</c:v>
                </c:pt>
                <c:pt idx="2641">
                  <c:v>645.23089599609375</c:v>
                </c:pt>
                <c:pt idx="2642">
                  <c:v>673.37213134765625</c:v>
                </c:pt>
                <c:pt idx="2643">
                  <c:v>662.283935546875</c:v>
                </c:pt>
                <c:pt idx="2644">
                  <c:v>731.9351806640625</c:v>
                </c:pt>
                <c:pt idx="2645">
                  <c:v>717.384033203125</c:v>
                </c:pt>
                <c:pt idx="2646">
                  <c:v>778.5859375</c:v>
                </c:pt>
                <c:pt idx="2647">
                  <c:v>771.77093505859375</c:v>
                </c:pt>
                <c:pt idx="2648">
                  <c:v>725.55218505859375</c:v>
                </c:pt>
                <c:pt idx="2649">
                  <c:v>768.0845947265625</c:v>
                </c:pt>
                <c:pt idx="2650">
                  <c:v>717.02166748046875</c:v>
                </c:pt>
                <c:pt idx="2651">
                  <c:v>701.84393310546875</c:v>
                </c:pt>
                <c:pt idx="2652">
                  <c:v>737.24591064453125</c:v>
                </c:pt>
                <c:pt idx="2653">
                  <c:v>785.47503662109375</c:v>
                </c:pt>
                <c:pt idx="2654">
                  <c:v>738.88958740234375</c:v>
                </c:pt>
                <c:pt idx="2655">
                  <c:v>832.36846923828125</c:v>
                </c:pt>
                <c:pt idx="2656">
                  <c:v>978.72308349609375</c:v>
                </c:pt>
                <c:pt idx="2657">
                  <c:v>848.1025390625</c:v>
                </c:pt>
                <c:pt idx="2658">
                  <c:v>757.8072509765625</c:v>
                </c:pt>
                <c:pt idx="2659">
                  <c:v>703.74664306640625</c:v>
                </c:pt>
                <c:pt idx="2660">
                  <c:v>661.21856689453125</c:v>
                </c:pt>
                <c:pt idx="2661">
                  <c:v>878.595458984375</c:v>
                </c:pt>
                <c:pt idx="2662">
                  <c:v>862.46771240234375</c:v>
                </c:pt>
                <c:pt idx="2663">
                  <c:v>1013.144897460938</c:v>
                </c:pt>
                <c:pt idx="2664">
                  <c:v>808.17596435546875</c:v>
                </c:pt>
                <c:pt idx="2665">
                  <c:v>787.34027099609375</c:v>
                </c:pt>
                <c:pt idx="2666">
                  <c:v>776.9871826171875</c:v>
                </c:pt>
                <c:pt idx="2667">
                  <c:v>918.81280517578125</c:v>
                </c:pt>
                <c:pt idx="2668">
                  <c:v>948.0589599609375</c:v>
                </c:pt>
                <c:pt idx="2669">
                  <c:v>910.7274169921875</c:v>
                </c:pt>
                <c:pt idx="2670">
                  <c:v>971.6728515625</c:v>
                </c:pt>
                <c:pt idx="2671">
                  <c:v>1158.012329101562</c:v>
                </c:pt>
                <c:pt idx="2672">
                  <c:v>1101.578979492188</c:v>
                </c:pt>
                <c:pt idx="2673">
                  <c:v>1115.816772460938</c:v>
                </c:pt>
                <c:pt idx="2674">
                  <c:v>1066.604370117188</c:v>
                </c:pt>
                <c:pt idx="2675">
                  <c:v>1167.6220703125</c:v>
                </c:pt>
                <c:pt idx="2676">
                  <c:v>1402.119262695312</c:v>
                </c:pt>
                <c:pt idx="2677">
                  <c:v>1245.725952148438</c:v>
                </c:pt>
                <c:pt idx="2678">
                  <c:v>1257.041625976562</c:v>
                </c:pt>
                <c:pt idx="2679">
                  <c:v>1283.84619140625</c:v>
                </c:pt>
                <c:pt idx="2680">
                  <c:v>1304.505493164062</c:v>
                </c:pt>
                <c:pt idx="2681">
                  <c:v>1360.171997070312</c:v>
                </c:pt>
                <c:pt idx="2682">
                  <c:v>1443.273559570312</c:v>
                </c:pt>
                <c:pt idx="2683">
                  <c:v>1487.369384765625</c:v>
                </c:pt>
                <c:pt idx="2684">
                  <c:v>1417.381713867188</c:v>
                </c:pt>
                <c:pt idx="2685">
                  <c:v>1466.987426757812</c:v>
                </c:pt>
                <c:pt idx="2686">
                  <c:v>1517.929321289062</c:v>
                </c:pt>
                <c:pt idx="2687">
                  <c:v>1358.707885742188</c:v>
                </c:pt>
                <c:pt idx="2688">
                  <c:v>1358.79443359375</c:v>
                </c:pt>
                <c:pt idx="2689">
                  <c:v>1415.805053710938</c:v>
                </c:pt>
                <c:pt idx="2690">
                  <c:v>1384.209228515625</c:v>
                </c:pt>
                <c:pt idx="2691">
                  <c:v>1199.15087890625</c:v>
                </c:pt>
                <c:pt idx="2692">
                  <c:v>1425.914916992188</c:v>
                </c:pt>
                <c:pt idx="2693">
                  <c:v>1475.326904296875</c:v>
                </c:pt>
                <c:pt idx="2694">
                  <c:v>1301.437866210938</c:v>
                </c:pt>
                <c:pt idx="2695">
                  <c:v>1335.082397460938</c:v>
                </c:pt>
                <c:pt idx="2696">
                  <c:v>1488.082641601562</c:v>
                </c:pt>
                <c:pt idx="2697">
                  <c:v>1441.5185546875</c:v>
                </c:pt>
                <c:pt idx="2698">
                  <c:v>1516.899291992188</c:v>
                </c:pt>
                <c:pt idx="2699">
                  <c:v>1496.400512695312</c:v>
                </c:pt>
                <c:pt idx="2700">
                  <c:v>1331.370361328125</c:v>
                </c:pt>
                <c:pt idx="2701">
                  <c:v>1361.73828125</c:v>
                </c:pt>
                <c:pt idx="2702">
                  <c:v>1546.703247070312</c:v>
                </c:pt>
                <c:pt idx="2703">
                  <c:v>1788.225708007812</c:v>
                </c:pt>
                <c:pt idx="2704">
                  <c:v>1635.866821289062</c:v>
                </c:pt>
                <c:pt idx="2705">
                  <c:v>1698.794311523438</c:v>
                </c:pt>
                <c:pt idx="2706">
                  <c:v>1646.494506835938</c:v>
                </c:pt>
                <c:pt idx="2707">
                  <c:v>1680.026245117188</c:v>
                </c:pt>
                <c:pt idx="2708">
                  <c:v>1604.4287109375</c:v>
                </c:pt>
                <c:pt idx="2709">
                  <c:v>1595.688232421875</c:v>
                </c:pt>
                <c:pt idx="2710">
                  <c:v>1679.295166015625</c:v>
                </c:pt>
                <c:pt idx="2711">
                  <c:v>1816.307739257812</c:v>
                </c:pt>
                <c:pt idx="2712">
                  <c:v>1791.432983398438</c:v>
                </c:pt>
                <c:pt idx="2713">
                  <c:v>1724.839965820312</c:v>
                </c:pt>
                <c:pt idx="2714">
                  <c:v>1712.713256835938</c:v>
                </c:pt>
                <c:pt idx="2715">
                  <c:v>1717.310913085938</c:v>
                </c:pt>
                <c:pt idx="2716">
                  <c:v>1852.45263671875</c:v>
                </c:pt>
                <c:pt idx="2717">
                  <c:v>1735.676147460938</c:v>
                </c:pt>
                <c:pt idx="2718">
                  <c:v>1717.433959960938</c:v>
                </c:pt>
                <c:pt idx="2719">
                  <c:v>1640.587280273438</c:v>
                </c:pt>
                <c:pt idx="2720">
                  <c:v>1555.294799804688</c:v>
                </c:pt>
                <c:pt idx="2721">
                  <c:v>1688.577270507812</c:v>
                </c:pt>
                <c:pt idx="2722">
                  <c:v>1615.111694335938</c:v>
                </c:pt>
                <c:pt idx="2723">
                  <c:v>1599.796142578125</c:v>
                </c:pt>
                <c:pt idx="2724">
                  <c:v>1628.874145507812</c:v>
                </c:pt>
                <c:pt idx="2725">
                  <c:v>1720.318603515625</c:v>
                </c:pt>
                <c:pt idx="2726">
                  <c:v>1749.569702148438</c:v>
                </c:pt>
                <c:pt idx="2727">
                  <c:v>1752.654296875</c:v>
                </c:pt>
                <c:pt idx="2728">
                  <c:v>1740.842895507812</c:v>
                </c:pt>
                <c:pt idx="2729">
                  <c:v>1679.583374023438</c:v>
                </c:pt>
                <c:pt idx="2730">
                  <c:v>1757.144897460938</c:v>
                </c:pt>
                <c:pt idx="2731">
                  <c:v>1736.919067382812</c:v>
                </c:pt>
                <c:pt idx="2732">
                  <c:v>1793.650146484375</c:v>
                </c:pt>
                <c:pt idx="2733">
                  <c:v>1805.677490234375</c:v>
                </c:pt>
                <c:pt idx="2734">
                  <c:v>1762.3486328125</c:v>
                </c:pt>
                <c:pt idx="2735">
                  <c:v>1864.603271484375</c:v>
                </c:pt>
                <c:pt idx="2736">
                  <c:v>1810.813720703125</c:v>
                </c:pt>
                <c:pt idx="2737">
                  <c:v>1838.096435546875</c:v>
                </c:pt>
                <c:pt idx="2738">
                  <c:v>1618.437255859375</c:v>
                </c:pt>
                <c:pt idx="2739">
                  <c:v>1763.532104492188</c:v>
                </c:pt>
                <c:pt idx="2740">
                  <c:v>1776.02978515625</c:v>
                </c:pt>
                <c:pt idx="2741">
                  <c:v>1682.119384765625</c:v>
                </c:pt>
                <c:pt idx="2742">
                  <c:v>1679.335083007812</c:v>
                </c:pt>
                <c:pt idx="2743">
                  <c:v>1741.200561523438</c:v>
                </c:pt>
                <c:pt idx="2744">
                  <c:v>1839.969970703125</c:v>
                </c:pt>
                <c:pt idx="2745">
                  <c:v>1842.485473632812</c:v>
                </c:pt>
                <c:pt idx="2746">
                  <c:v>1782.530639648438</c:v>
                </c:pt>
                <c:pt idx="2747">
                  <c:v>1799.973999023438</c:v>
                </c:pt>
                <c:pt idx="2748">
                  <c:v>1877.437866210938</c:v>
                </c:pt>
                <c:pt idx="2749">
                  <c:v>1959.285766601562</c:v>
                </c:pt>
                <c:pt idx="2750">
                  <c:v>1853.3564453125</c:v>
                </c:pt>
                <c:pt idx="2751">
                  <c:v>1805.593627929688</c:v>
                </c:pt>
                <c:pt idx="2752">
                  <c:v>1774.6875</c:v>
                </c:pt>
                <c:pt idx="2753">
                  <c:v>1700.765747070312</c:v>
                </c:pt>
                <c:pt idx="2754">
                  <c:v>1625.622924804688</c:v>
                </c:pt>
                <c:pt idx="2755">
                  <c:v>1714.119995117188</c:v>
                </c:pt>
                <c:pt idx="2756">
                  <c:v>1828.94140625</c:v>
                </c:pt>
                <c:pt idx="2757">
                  <c:v>1860.5654296875</c:v>
                </c:pt>
                <c:pt idx="2758">
                  <c:v>1864.775634765625</c:v>
                </c:pt>
                <c:pt idx="2759">
                  <c:v>1934.938842773438</c:v>
                </c:pt>
                <c:pt idx="2760">
                  <c:v>1985.985717773438</c:v>
                </c:pt>
                <c:pt idx="2761">
                  <c:v>1973.864379882812</c:v>
                </c:pt>
                <c:pt idx="2762">
                  <c:v>1923.637573242188</c:v>
                </c:pt>
                <c:pt idx="2763">
                  <c:v>1877.928588867188</c:v>
                </c:pt>
                <c:pt idx="2764">
                  <c:v>1662.2744140625</c:v>
                </c:pt>
                <c:pt idx="2765">
                  <c:v>1559.418701171875</c:v>
                </c:pt>
                <c:pt idx="2766">
                  <c:v>1674.2509765625</c:v>
                </c:pt>
                <c:pt idx="2767">
                  <c:v>1720.129760742188</c:v>
                </c:pt>
                <c:pt idx="2768">
                  <c:v>1752.725219726562</c:v>
                </c:pt>
                <c:pt idx="2769">
                  <c:v>1683.02197265625</c:v>
                </c:pt>
                <c:pt idx="2770">
                  <c:v>1674.774169921875</c:v>
                </c:pt>
                <c:pt idx="2771">
                  <c:v>1681.127563476562</c:v>
                </c:pt>
                <c:pt idx="2772">
                  <c:v>1732.122436523438</c:v>
                </c:pt>
                <c:pt idx="2773">
                  <c:v>1625.503295898438</c:v>
                </c:pt>
                <c:pt idx="2774">
                  <c:v>1558.1318359375</c:v>
                </c:pt>
                <c:pt idx="2775">
                  <c:v>1606.833618164062</c:v>
                </c:pt>
                <c:pt idx="2776">
                  <c:v>1597.422241210938</c:v>
                </c:pt>
                <c:pt idx="2777">
                  <c:v>1488.378051757812</c:v>
                </c:pt>
                <c:pt idx="2778">
                  <c:v>1545.314697265625</c:v>
                </c:pt>
                <c:pt idx="2779">
                  <c:v>1578.654052734375</c:v>
                </c:pt>
                <c:pt idx="2780">
                  <c:v>1641.911010742188</c:v>
                </c:pt>
                <c:pt idx="2781">
                  <c:v>1651.0703125</c:v>
                </c:pt>
                <c:pt idx="2782">
                  <c:v>1545.166625976562</c:v>
                </c:pt>
                <c:pt idx="2783">
                  <c:v>1342.72216796875</c:v>
                </c:pt>
                <c:pt idx="2784">
                  <c:v>1212.72119140625</c:v>
                </c:pt>
                <c:pt idx="2785">
                  <c:v>1079.561645507812</c:v>
                </c:pt>
                <c:pt idx="2786">
                  <c:v>1089.497436523438</c:v>
                </c:pt>
                <c:pt idx="2787">
                  <c:v>1202.23681640625</c:v>
                </c:pt>
                <c:pt idx="2788">
                  <c:v>1133.38330078125</c:v>
                </c:pt>
                <c:pt idx="2789">
                  <c:v>1152.892211914062</c:v>
                </c:pt>
                <c:pt idx="2790">
                  <c:v>1293.420288085938</c:v>
                </c:pt>
                <c:pt idx="2791">
                  <c:v>1384.793579101562</c:v>
                </c:pt>
                <c:pt idx="2792">
                  <c:v>1375.402709960938</c:v>
                </c:pt>
                <c:pt idx="2793">
                  <c:v>1295.469848632812</c:v>
                </c:pt>
                <c:pt idx="2794">
                  <c:v>1248.017333984375</c:v>
                </c:pt>
                <c:pt idx="2795">
                  <c:v>1117.630737304688</c:v>
                </c:pt>
                <c:pt idx="2796">
                  <c:v>959.90179443359375</c:v>
                </c:pt>
                <c:pt idx="2797">
                  <c:v>859.74737548828125</c:v>
                </c:pt>
                <c:pt idx="2798">
                  <c:v>956.91259765625</c:v>
                </c:pt>
                <c:pt idx="2799">
                  <c:v>1083.228393554688</c:v>
                </c:pt>
                <c:pt idx="2800">
                  <c:v>1194.859375</c:v>
                </c:pt>
                <c:pt idx="2801">
                  <c:v>1218.026000976562</c:v>
                </c:pt>
                <c:pt idx="2802">
                  <c:v>1152.970458984375</c:v>
                </c:pt>
                <c:pt idx="2803">
                  <c:v>1098.330444335938</c:v>
                </c:pt>
                <c:pt idx="2804">
                  <c:v>1132.546630859375</c:v>
                </c:pt>
                <c:pt idx="2805">
                  <c:v>1172.054931640625</c:v>
                </c:pt>
                <c:pt idx="2806">
                  <c:v>1075.660034179688</c:v>
                </c:pt>
                <c:pt idx="2807">
                  <c:v>1043.275268554688</c:v>
                </c:pt>
                <c:pt idx="2808">
                  <c:v>969.08685302734375</c:v>
                </c:pt>
                <c:pt idx="2809">
                  <c:v>961.6363525390625</c:v>
                </c:pt>
                <c:pt idx="2810">
                  <c:v>905.10919189453125</c:v>
                </c:pt>
                <c:pt idx="2811">
                  <c:v>917.25372314453125</c:v>
                </c:pt>
                <c:pt idx="2812">
                  <c:v>919.1270751953125</c:v>
                </c:pt>
                <c:pt idx="2813">
                  <c:v>863.42767333984375</c:v>
                </c:pt>
                <c:pt idx="2814">
                  <c:v>894.89276123046875</c:v>
                </c:pt>
                <c:pt idx="2815">
                  <c:v>782.73785400390625</c:v>
                </c:pt>
                <c:pt idx="2816">
                  <c:v>683.01495361328125</c:v>
                </c:pt>
                <c:pt idx="2817">
                  <c:v>778.71710205078125</c:v>
                </c:pt>
                <c:pt idx="2818">
                  <c:v>744.23748779296875</c:v>
                </c:pt>
                <c:pt idx="2819">
                  <c:v>667.67578125</c:v>
                </c:pt>
                <c:pt idx="2820">
                  <c:v>580.870361328125</c:v>
                </c:pt>
                <c:pt idx="2821">
                  <c:v>512.69903564453125</c:v>
                </c:pt>
                <c:pt idx="2822">
                  <c:v>450.8853759765625</c:v>
                </c:pt>
                <c:pt idx="2823">
                  <c:v>495.63351440429688</c:v>
                </c:pt>
                <c:pt idx="2824">
                  <c:v>495.92343139648438</c:v>
                </c:pt>
                <c:pt idx="2825">
                  <c:v>450.474609375</c:v>
                </c:pt>
                <c:pt idx="2826">
                  <c:v>519.73052978515625</c:v>
                </c:pt>
                <c:pt idx="2827">
                  <c:v>475.94927978515619</c:v>
                </c:pt>
                <c:pt idx="2828">
                  <c:v>366.8267822265625</c:v>
                </c:pt>
                <c:pt idx="2829">
                  <c:v>413.13528442382813</c:v>
                </c:pt>
                <c:pt idx="2830">
                  <c:v>439.13623046875</c:v>
                </c:pt>
                <c:pt idx="2831">
                  <c:v>422.77825927734381</c:v>
                </c:pt>
                <c:pt idx="2832">
                  <c:v>477.9801025390625</c:v>
                </c:pt>
                <c:pt idx="2833">
                  <c:v>699.91400146484375</c:v>
                </c:pt>
                <c:pt idx="2834">
                  <c:v>811.79888916015625</c:v>
                </c:pt>
                <c:pt idx="2835">
                  <c:v>580.15411376953125</c:v>
                </c:pt>
                <c:pt idx="2836">
                  <c:v>492.19656372070313</c:v>
                </c:pt>
                <c:pt idx="2837">
                  <c:v>522.18463134765625</c:v>
                </c:pt>
                <c:pt idx="2838">
                  <c:v>563.458251953125</c:v>
                </c:pt>
                <c:pt idx="2839">
                  <c:v>628.7718505859375</c:v>
                </c:pt>
                <c:pt idx="2840">
                  <c:v>435.39013671875</c:v>
                </c:pt>
                <c:pt idx="2841">
                  <c:v>234.11521911621091</c:v>
                </c:pt>
                <c:pt idx="2842">
                  <c:v>595.62249755859375</c:v>
                </c:pt>
                <c:pt idx="2843">
                  <c:v>624.12164306640625</c:v>
                </c:pt>
                <c:pt idx="2844">
                  <c:v>324.308837890625</c:v>
                </c:pt>
                <c:pt idx="2845">
                  <c:v>353.0784912109375</c:v>
                </c:pt>
                <c:pt idx="2846">
                  <c:v>444.15283203125</c:v>
                </c:pt>
                <c:pt idx="2847">
                  <c:v>451.68264770507813</c:v>
                </c:pt>
                <c:pt idx="2848">
                  <c:v>631.6505126953125</c:v>
                </c:pt>
                <c:pt idx="2849">
                  <c:v>599.35369873046875</c:v>
                </c:pt>
                <c:pt idx="2850">
                  <c:v>611.1748046875</c:v>
                </c:pt>
                <c:pt idx="2851">
                  <c:v>456.1121826171875</c:v>
                </c:pt>
                <c:pt idx="2852">
                  <c:v>392.4490966796875</c:v>
                </c:pt>
                <c:pt idx="2853">
                  <c:v>587.8450927734375</c:v>
                </c:pt>
                <c:pt idx="2854">
                  <c:v>681.19000244140625</c:v>
                </c:pt>
                <c:pt idx="2855">
                  <c:v>627.38427734375</c:v>
                </c:pt>
                <c:pt idx="2856">
                  <c:v>521.56842041015625</c:v>
                </c:pt>
                <c:pt idx="2857">
                  <c:v>444.614501953125</c:v>
                </c:pt>
                <c:pt idx="2858">
                  <c:v>517.1632080078125</c:v>
                </c:pt>
                <c:pt idx="2859">
                  <c:v>563.83563232421875</c:v>
                </c:pt>
                <c:pt idx="2860">
                  <c:v>451.87405395507813</c:v>
                </c:pt>
                <c:pt idx="2861">
                  <c:v>448.49090576171881</c:v>
                </c:pt>
                <c:pt idx="2862">
                  <c:v>450.82928466796881</c:v>
                </c:pt>
                <c:pt idx="2863">
                  <c:v>337.87188720703119</c:v>
                </c:pt>
                <c:pt idx="2864">
                  <c:v>369.4307861328125</c:v>
                </c:pt>
                <c:pt idx="2865">
                  <c:v>241.73370361328119</c:v>
                </c:pt>
                <c:pt idx="2866">
                  <c:v>194.131103515625</c:v>
                </c:pt>
                <c:pt idx="2867">
                  <c:v>375.46783447265619</c:v>
                </c:pt>
                <c:pt idx="2868">
                  <c:v>437.93707275390619</c:v>
                </c:pt>
                <c:pt idx="2869">
                  <c:v>435.78182983398438</c:v>
                </c:pt>
                <c:pt idx="2870">
                  <c:v>396.64468383789063</c:v>
                </c:pt>
                <c:pt idx="2871">
                  <c:v>384.92233276367188</c:v>
                </c:pt>
                <c:pt idx="2872">
                  <c:v>362.89337158203119</c:v>
                </c:pt>
                <c:pt idx="2873">
                  <c:v>399.66928100585938</c:v>
                </c:pt>
                <c:pt idx="2874">
                  <c:v>366.22314453125</c:v>
                </c:pt>
                <c:pt idx="2875">
                  <c:v>352.33853149414063</c:v>
                </c:pt>
                <c:pt idx="2876">
                  <c:v>293.28485107421881</c:v>
                </c:pt>
                <c:pt idx="2877">
                  <c:v>360.03253173828119</c:v>
                </c:pt>
                <c:pt idx="2878">
                  <c:v>402.14874267578119</c:v>
                </c:pt>
                <c:pt idx="2879">
                  <c:v>498.32073974609381</c:v>
                </c:pt>
                <c:pt idx="2880">
                  <c:v>401.17022705078119</c:v>
                </c:pt>
                <c:pt idx="2881">
                  <c:v>425.09701538085938</c:v>
                </c:pt>
                <c:pt idx="2882">
                  <c:v>437.57321166992188</c:v>
                </c:pt>
                <c:pt idx="2883">
                  <c:v>399.66357421875</c:v>
                </c:pt>
                <c:pt idx="2884">
                  <c:v>360.60409545898438</c:v>
                </c:pt>
                <c:pt idx="2885">
                  <c:v>335.28335571289063</c:v>
                </c:pt>
                <c:pt idx="2886">
                  <c:v>326.54196166992188</c:v>
                </c:pt>
                <c:pt idx="2887">
                  <c:v>335.20956420898438</c:v>
                </c:pt>
                <c:pt idx="2888">
                  <c:v>330.0986328125</c:v>
                </c:pt>
                <c:pt idx="2889">
                  <c:v>356.59375</c:v>
                </c:pt>
                <c:pt idx="2890">
                  <c:v>364.30130004882813</c:v>
                </c:pt>
                <c:pt idx="2891">
                  <c:v>329.30364990234381</c:v>
                </c:pt>
                <c:pt idx="2892">
                  <c:v>335.68414306640619</c:v>
                </c:pt>
                <c:pt idx="2893">
                  <c:v>335.69869995117188</c:v>
                </c:pt>
                <c:pt idx="2894">
                  <c:v>310.20721435546881</c:v>
                </c:pt>
                <c:pt idx="2895">
                  <c:v>313.63168334960938</c:v>
                </c:pt>
                <c:pt idx="2896">
                  <c:v>306.49264526367188</c:v>
                </c:pt>
                <c:pt idx="2897">
                  <c:v>289.57598876953119</c:v>
                </c:pt>
                <c:pt idx="2898">
                  <c:v>319.0325927734375</c:v>
                </c:pt>
                <c:pt idx="2899">
                  <c:v>361.010986328125</c:v>
                </c:pt>
                <c:pt idx="2900">
                  <c:v>316.13031005859381</c:v>
                </c:pt>
                <c:pt idx="2901">
                  <c:v>307.50918579101563</c:v>
                </c:pt>
                <c:pt idx="2902">
                  <c:v>300.2340087890625</c:v>
                </c:pt>
                <c:pt idx="2903">
                  <c:v>292.06939697265619</c:v>
                </c:pt>
                <c:pt idx="2904">
                  <c:v>276.18368530273438</c:v>
                </c:pt>
                <c:pt idx="2905">
                  <c:v>278.1622314453125</c:v>
                </c:pt>
                <c:pt idx="2906">
                  <c:v>302.93618774414063</c:v>
                </c:pt>
                <c:pt idx="2907">
                  <c:v>298.686767578125</c:v>
                </c:pt>
                <c:pt idx="2908">
                  <c:v>303.12908935546881</c:v>
                </c:pt>
                <c:pt idx="2909">
                  <c:v>305.35418701171881</c:v>
                </c:pt>
                <c:pt idx="2910">
                  <c:v>307.35015869140619</c:v>
                </c:pt>
                <c:pt idx="2911">
                  <c:v>298.2467041015625</c:v>
                </c:pt>
                <c:pt idx="2912">
                  <c:v>304.919677734375</c:v>
                </c:pt>
                <c:pt idx="2913">
                  <c:v>301.45220947265619</c:v>
                </c:pt>
                <c:pt idx="2914">
                  <c:v>303.62387084960938</c:v>
                </c:pt>
                <c:pt idx="2915">
                  <c:v>297.73464965820313</c:v>
                </c:pt>
                <c:pt idx="2916">
                  <c:v>285.753662109375</c:v>
                </c:pt>
                <c:pt idx="2917">
                  <c:v>308.760498046875</c:v>
                </c:pt>
                <c:pt idx="2918">
                  <c:v>318.99835205078119</c:v>
                </c:pt>
                <c:pt idx="2919">
                  <c:v>309.13558959960938</c:v>
                </c:pt>
                <c:pt idx="2920">
                  <c:v>308.78375244140619</c:v>
                </c:pt>
                <c:pt idx="2921">
                  <c:v>314.33786010742188</c:v>
                </c:pt>
                <c:pt idx="2922">
                  <c:v>309.34671020507813</c:v>
                </c:pt>
                <c:pt idx="2923">
                  <c:v>300.37841796875</c:v>
                </c:pt>
                <c:pt idx="2924">
                  <c:v>291.6163330078125</c:v>
                </c:pt>
                <c:pt idx="2925">
                  <c:v>308.18359375</c:v>
                </c:pt>
                <c:pt idx="2926">
                  <c:v>308.3326416015625</c:v>
                </c:pt>
                <c:pt idx="2927">
                  <c:v>320.36083984375</c:v>
                </c:pt>
                <c:pt idx="2928">
                  <c:v>311.5850830078125</c:v>
                </c:pt>
                <c:pt idx="2929">
                  <c:v>302.92196655273438</c:v>
                </c:pt>
                <c:pt idx="2930">
                  <c:v>301.06057739257813</c:v>
                </c:pt>
                <c:pt idx="2931">
                  <c:v>304.82952880859381</c:v>
                </c:pt>
                <c:pt idx="2932">
                  <c:v>296.3369140625</c:v>
                </c:pt>
                <c:pt idx="2933">
                  <c:v>426.73614501953119</c:v>
                </c:pt>
                <c:pt idx="2934">
                  <c:v>444.02639770507813</c:v>
                </c:pt>
                <c:pt idx="2935">
                  <c:v>301.011474609375</c:v>
                </c:pt>
                <c:pt idx="2936">
                  <c:v>304.199462890625</c:v>
                </c:pt>
                <c:pt idx="2937">
                  <c:v>298.78173828125</c:v>
                </c:pt>
                <c:pt idx="2938">
                  <c:v>336.58853149414063</c:v>
                </c:pt>
                <c:pt idx="2939">
                  <c:v>339.30807495117188</c:v>
                </c:pt>
                <c:pt idx="2940">
                  <c:v>306.3038330078125</c:v>
                </c:pt>
                <c:pt idx="2941">
                  <c:v>318.97637939453119</c:v>
                </c:pt>
                <c:pt idx="2942">
                  <c:v>293.53912353515619</c:v>
                </c:pt>
                <c:pt idx="2943">
                  <c:v>293.37237548828119</c:v>
                </c:pt>
                <c:pt idx="2944">
                  <c:v>307.87387084960938</c:v>
                </c:pt>
                <c:pt idx="2945">
                  <c:v>299.030517578125</c:v>
                </c:pt>
                <c:pt idx="2946">
                  <c:v>298.89208984375</c:v>
                </c:pt>
                <c:pt idx="2947">
                  <c:v>297.52947998046881</c:v>
                </c:pt>
                <c:pt idx="2948">
                  <c:v>283.897705078125</c:v>
                </c:pt>
                <c:pt idx="2949">
                  <c:v>305.61947631835938</c:v>
                </c:pt>
                <c:pt idx="2950">
                  <c:v>296.36004638671881</c:v>
                </c:pt>
                <c:pt idx="2951">
                  <c:v>344.89297485351563</c:v>
                </c:pt>
                <c:pt idx="2952">
                  <c:v>305.0672607421875</c:v>
                </c:pt>
                <c:pt idx="2953">
                  <c:v>302.58734130859381</c:v>
                </c:pt>
                <c:pt idx="2954">
                  <c:v>300.13671875</c:v>
                </c:pt>
                <c:pt idx="2955">
                  <c:v>311.52981567382813</c:v>
                </c:pt>
                <c:pt idx="2956">
                  <c:v>318.93789672851563</c:v>
                </c:pt>
                <c:pt idx="2957">
                  <c:v>296.09027099609381</c:v>
                </c:pt>
                <c:pt idx="2958">
                  <c:v>309.9549560546875</c:v>
                </c:pt>
                <c:pt idx="2959">
                  <c:v>302.1685791015625</c:v>
                </c:pt>
                <c:pt idx="2960">
                  <c:v>345.15884399414063</c:v>
                </c:pt>
                <c:pt idx="2961">
                  <c:v>310.97760009765619</c:v>
                </c:pt>
                <c:pt idx="2962">
                  <c:v>312.92645263671881</c:v>
                </c:pt>
                <c:pt idx="2963">
                  <c:v>322.48040771484381</c:v>
                </c:pt>
                <c:pt idx="2964">
                  <c:v>344.38360595703119</c:v>
                </c:pt>
                <c:pt idx="2965">
                  <c:v>415.72122192382813</c:v>
                </c:pt>
                <c:pt idx="2966">
                  <c:v>417.5687255859375</c:v>
                </c:pt>
                <c:pt idx="2967">
                  <c:v>348.0472412109375</c:v>
                </c:pt>
                <c:pt idx="2968">
                  <c:v>349.43853759765619</c:v>
                </c:pt>
                <c:pt idx="2969">
                  <c:v>339.559814453125</c:v>
                </c:pt>
                <c:pt idx="2970">
                  <c:v>369.63613891601563</c:v>
                </c:pt>
                <c:pt idx="2971">
                  <c:v>396.50039672851563</c:v>
                </c:pt>
                <c:pt idx="2972">
                  <c:v>370.37872314453119</c:v>
                </c:pt>
                <c:pt idx="2973">
                  <c:v>408.923583984375</c:v>
                </c:pt>
                <c:pt idx="2974">
                  <c:v>421.87771606445313</c:v>
                </c:pt>
                <c:pt idx="2975">
                  <c:v>402.8226318359375</c:v>
                </c:pt>
                <c:pt idx="2976">
                  <c:v>332.91647338867188</c:v>
                </c:pt>
                <c:pt idx="2977">
                  <c:v>367.86029052734381</c:v>
                </c:pt>
                <c:pt idx="2978">
                  <c:v>414.64013671875</c:v>
                </c:pt>
                <c:pt idx="2979">
                  <c:v>397.059814453125</c:v>
                </c:pt>
                <c:pt idx="2980">
                  <c:v>370.76123046875</c:v>
                </c:pt>
                <c:pt idx="2981">
                  <c:v>365.0775146484375</c:v>
                </c:pt>
                <c:pt idx="2982">
                  <c:v>341.00244140625</c:v>
                </c:pt>
                <c:pt idx="2983">
                  <c:v>397.99221801757813</c:v>
                </c:pt>
                <c:pt idx="2984">
                  <c:v>506.44479370117188</c:v>
                </c:pt>
                <c:pt idx="2985">
                  <c:v>391.92733764648438</c:v>
                </c:pt>
                <c:pt idx="2986">
                  <c:v>379.76800537109381</c:v>
                </c:pt>
                <c:pt idx="2987">
                  <c:v>444.7347412109375</c:v>
                </c:pt>
                <c:pt idx="2988">
                  <c:v>454.3995361328125</c:v>
                </c:pt>
                <c:pt idx="2989">
                  <c:v>483.38311767578119</c:v>
                </c:pt>
                <c:pt idx="2990">
                  <c:v>452.24502563476563</c:v>
                </c:pt>
                <c:pt idx="2991">
                  <c:v>469.00576782226563</c:v>
                </c:pt>
                <c:pt idx="2992">
                  <c:v>596.81658935546875</c:v>
                </c:pt>
                <c:pt idx="2993">
                  <c:v>606.98150634765625</c:v>
                </c:pt>
                <c:pt idx="2994">
                  <c:v>463.8660888671875</c:v>
                </c:pt>
                <c:pt idx="2995">
                  <c:v>501.92864990234381</c:v>
                </c:pt>
                <c:pt idx="2996">
                  <c:v>560.61871337890625</c:v>
                </c:pt>
                <c:pt idx="2997">
                  <c:v>560.53851318359375</c:v>
                </c:pt>
                <c:pt idx="2998">
                  <c:v>544.74688720703125</c:v>
                </c:pt>
                <c:pt idx="2999">
                  <c:v>483.7568359375</c:v>
                </c:pt>
                <c:pt idx="3000">
                  <c:v>358.2291259765625</c:v>
                </c:pt>
                <c:pt idx="3001">
                  <c:v>468.25802612304688</c:v>
                </c:pt>
                <c:pt idx="3002">
                  <c:v>549.92974853515625</c:v>
                </c:pt>
                <c:pt idx="3003">
                  <c:v>618.01641845703125</c:v>
                </c:pt>
                <c:pt idx="3004">
                  <c:v>646.96099853515625</c:v>
                </c:pt>
                <c:pt idx="3005">
                  <c:v>625.89910888671875</c:v>
                </c:pt>
                <c:pt idx="3006">
                  <c:v>583.77984619140625</c:v>
                </c:pt>
                <c:pt idx="3007">
                  <c:v>603.11724853515625</c:v>
                </c:pt>
                <c:pt idx="3008">
                  <c:v>652.00860595703125</c:v>
                </c:pt>
                <c:pt idx="3009">
                  <c:v>702.12750244140625</c:v>
                </c:pt>
                <c:pt idx="3010">
                  <c:v>664.8189697265625</c:v>
                </c:pt>
                <c:pt idx="3011">
                  <c:v>640.17572021484375</c:v>
                </c:pt>
                <c:pt idx="3012">
                  <c:v>609.45257568359375</c:v>
                </c:pt>
                <c:pt idx="3013">
                  <c:v>640.57427978515625</c:v>
                </c:pt>
                <c:pt idx="3014">
                  <c:v>694.76483154296875</c:v>
                </c:pt>
                <c:pt idx="3015">
                  <c:v>759.50677490234375</c:v>
                </c:pt>
                <c:pt idx="3016">
                  <c:v>737.771484375</c:v>
                </c:pt>
                <c:pt idx="3017">
                  <c:v>787.00482177734375</c:v>
                </c:pt>
                <c:pt idx="3018">
                  <c:v>663.03009033203125</c:v>
                </c:pt>
                <c:pt idx="3019">
                  <c:v>711.99908447265625</c:v>
                </c:pt>
                <c:pt idx="3020">
                  <c:v>734.71240234375</c:v>
                </c:pt>
                <c:pt idx="3021">
                  <c:v>816.2353515625</c:v>
                </c:pt>
                <c:pt idx="3022">
                  <c:v>771.69110107421875</c:v>
                </c:pt>
                <c:pt idx="3023">
                  <c:v>834.48797607421875</c:v>
                </c:pt>
                <c:pt idx="3024">
                  <c:v>1002.385925292969</c:v>
                </c:pt>
                <c:pt idx="3025">
                  <c:v>1065.193603515625</c:v>
                </c:pt>
                <c:pt idx="3026">
                  <c:v>1104.285400390625</c:v>
                </c:pt>
                <c:pt idx="3027">
                  <c:v>1001.199157714844</c:v>
                </c:pt>
                <c:pt idx="3028">
                  <c:v>918.44781494140625</c:v>
                </c:pt>
                <c:pt idx="3029">
                  <c:v>812.94476318359375</c:v>
                </c:pt>
                <c:pt idx="3030">
                  <c:v>746.22625732421875</c:v>
                </c:pt>
                <c:pt idx="3031">
                  <c:v>725.64349365234375</c:v>
                </c:pt>
                <c:pt idx="3032">
                  <c:v>892.23419189453125</c:v>
                </c:pt>
                <c:pt idx="3033">
                  <c:v>886.4012451171875</c:v>
                </c:pt>
                <c:pt idx="3034">
                  <c:v>1047.352905273438</c:v>
                </c:pt>
                <c:pt idx="3035">
                  <c:v>890.287109375</c:v>
                </c:pt>
                <c:pt idx="3036">
                  <c:v>1038.53564453125</c:v>
                </c:pt>
                <c:pt idx="3037">
                  <c:v>1132.729614257812</c:v>
                </c:pt>
                <c:pt idx="3038">
                  <c:v>1377.155151367188</c:v>
                </c:pt>
                <c:pt idx="3039">
                  <c:v>1350.329223632812</c:v>
                </c:pt>
                <c:pt idx="3040">
                  <c:v>1185.915649414062</c:v>
                </c:pt>
                <c:pt idx="3041">
                  <c:v>1185.737670898438</c:v>
                </c:pt>
                <c:pt idx="3042">
                  <c:v>1430.314331054688</c:v>
                </c:pt>
                <c:pt idx="3043">
                  <c:v>1486.940063476562</c:v>
                </c:pt>
                <c:pt idx="3044">
                  <c:v>1336.979248046875</c:v>
                </c:pt>
                <c:pt idx="3045">
                  <c:v>1198.606323242188</c:v>
                </c:pt>
                <c:pt idx="3046">
                  <c:v>1340.680786132812</c:v>
                </c:pt>
                <c:pt idx="3047">
                  <c:v>1314.893188476562</c:v>
                </c:pt>
                <c:pt idx="3048">
                  <c:v>1264.457397460938</c:v>
                </c:pt>
                <c:pt idx="3049">
                  <c:v>1340.575561523438</c:v>
                </c:pt>
                <c:pt idx="3050">
                  <c:v>1287.2099609375</c:v>
                </c:pt>
                <c:pt idx="3051">
                  <c:v>1461.209594726562</c:v>
                </c:pt>
                <c:pt idx="3052">
                  <c:v>1322.786743164062</c:v>
                </c:pt>
                <c:pt idx="3053">
                  <c:v>1264.70849609375</c:v>
                </c:pt>
                <c:pt idx="3054">
                  <c:v>1370.659790039062</c:v>
                </c:pt>
                <c:pt idx="3055">
                  <c:v>1570.882934570312</c:v>
                </c:pt>
                <c:pt idx="3056">
                  <c:v>1470.670654296875</c:v>
                </c:pt>
                <c:pt idx="3057">
                  <c:v>1346.478149414062</c:v>
                </c:pt>
                <c:pt idx="3058">
                  <c:v>1384.006591796875</c:v>
                </c:pt>
                <c:pt idx="3059">
                  <c:v>1528.50146484375</c:v>
                </c:pt>
                <c:pt idx="3060">
                  <c:v>1521.4521484375</c:v>
                </c:pt>
                <c:pt idx="3061">
                  <c:v>1558.545043945312</c:v>
                </c:pt>
                <c:pt idx="3062">
                  <c:v>1554.640747070312</c:v>
                </c:pt>
                <c:pt idx="3063">
                  <c:v>1558.965209960938</c:v>
                </c:pt>
                <c:pt idx="3064">
                  <c:v>1856.390991210938</c:v>
                </c:pt>
                <c:pt idx="3065">
                  <c:v>1605.269287109375</c:v>
                </c:pt>
                <c:pt idx="3066">
                  <c:v>1702.327514648438</c:v>
                </c:pt>
                <c:pt idx="3067">
                  <c:v>1786.951049804688</c:v>
                </c:pt>
                <c:pt idx="3068">
                  <c:v>1647.618896484375</c:v>
                </c:pt>
                <c:pt idx="3069">
                  <c:v>1292.295166015625</c:v>
                </c:pt>
                <c:pt idx="3070">
                  <c:v>1416.408081054688</c:v>
                </c:pt>
                <c:pt idx="3071">
                  <c:v>1443.278930664062</c:v>
                </c:pt>
                <c:pt idx="3072">
                  <c:v>1465.236938476562</c:v>
                </c:pt>
                <c:pt idx="3073">
                  <c:v>1479.990356445312</c:v>
                </c:pt>
                <c:pt idx="3074">
                  <c:v>1379.760375976562</c:v>
                </c:pt>
                <c:pt idx="3075">
                  <c:v>1460.411254882812</c:v>
                </c:pt>
                <c:pt idx="3076">
                  <c:v>1640.178833007812</c:v>
                </c:pt>
                <c:pt idx="3077">
                  <c:v>1676.941528320312</c:v>
                </c:pt>
                <c:pt idx="3078">
                  <c:v>1587.126098632812</c:v>
                </c:pt>
                <c:pt idx="3079">
                  <c:v>1531.823974609375</c:v>
                </c:pt>
                <c:pt idx="3080">
                  <c:v>1722.322143554688</c:v>
                </c:pt>
                <c:pt idx="3081">
                  <c:v>1697.957885742188</c:v>
                </c:pt>
                <c:pt idx="3082">
                  <c:v>1650.96533203125</c:v>
                </c:pt>
                <c:pt idx="3083">
                  <c:v>1741.996704101562</c:v>
                </c:pt>
                <c:pt idx="3084">
                  <c:v>1742.866821289062</c:v>
                </c:pt>
                <c:pt idx="3085">
                  <c:v>1746.342407226562</c:v>
                </c:pt>
                <c:pt idx="3086">
                  <c:v>1703.194580078125</c:v>
                </c:pt>
                <c:pt idx="3087">
                  <c:v>1833.1416015625</c:v>
                </c:pt>
                <c:pt idx="3088">
                  <c:v>1756.770874023438</c:v>
                </c:pt>
                <c:pt idx="3089">
                  <c:v>1737.264526367188</c:v>
                </c:pt>
                <c:pt idx="3090">
                  <c:v>1916.17041015625</c:v>
                </c:pt>
                <c:pt idx="3091">
                  <c:v>1994.341674804688</c:v>
                </c:pt>
                <c:pt idx="3092">
                  <c:v>2039.869873046875</c:v>
                </c:pt>
                <c:pt idx="3093">
                  <c:v>1971.815673828125</c:v>
                </c:pt>
                <c:pt idx="3094">
                  <c:v>1859.471313476562</c:v>
                </c:pt>
                <c:pt idx="3095">
                  <c:v>1703.130615234375</c:v>
                </c:pt>
                <c:pt idx="3096">
                  <c:v>1782.891479492188</c:v>
                </c:pt>
                <c:pt idx="3097">
                  <c:v>1771.68017578125</c:v>
                </c:pt>
                <c:pt idx="3098">
                  <c:v>1835.708618164062</c:v>
                </c:pt>
                <c:pt idx="3099">
                  <c:v>1854.593017578125</c:v>
                </c:pt>
                <c:pt idx="3100">
                  <c:v>1928.241577148438</c:v>
                </c:pt>
                <c:pt idx="3101">
                  <c:v>1912.818481445312</c:v>
                </c:pt>
                <c:pt idx="3102">
                  <c:v>1932.576782226562</c:v>
                </c:pt>
                <c:pt idx="3103">
                  <c:v>1720.2978515625</c:v>
                </c:pt>
                <c:pt idx="3104">
                  <c:v>1766.421997070312</c:v>
                </c:pt>
                <c:pt idx="3105">
                  <c:v>1623.52001953125</c:v>
                </c:pt>
                <c:pt idx="3106">
                  <c:v>1621.783081054688</c:v>
                </c:pt>
                <c:pt idx="3107">
                  <c:v>1821.359252929688</c:v>
                </c:pt>
                <c:pt idx="3108">
                  <c:v>1892.334838867188</c:v>
                </c:pt>
                <c:pt idx="3109">
                  <c:v>1843.244873046875</c:v>
                </c:pt>
                <c:pt idx="3110">
                  <c:v>1904.397094726562</c:v>
                </c:pt>
                <c:pt idx="3111">
                  <c:v>1828.678588867188</c:v>
                </c:pt>
                <c:pt idx="3112">
                  <c:v>1772.976440429688</c:v>
                </c:pt>
                <c:pt idx="3113">
                  <c:v>1814.041259765625</c:v>
                </c:pt>
                <c:pt idx="3114">
                  <c:v>1724.125732421875</c:v>
                </c:pt>
                <c:pt idx="3115">
                  <c:v>1726.107299804688</c:v>
                </c:pt>
                <c:pt idx="3116">
                  <c:v>1615.59521484375</c:v>
                </c:pt>
                <c:pt idx="3117">
                  <c:v>1668.73876953125</c:v>
                </c:pt>
                <c:pt idx="3118">
                  <c:v>1678.002563476562</c:v>
                </c:pt>
                <c:pt idx="3119">
                  <c:v>1722.353149414062</c:v>
                </c:pt>
                <c:pt idx="3120">
                  <c:v>1829.781127929688</c:v>
                </c:pt>
                <c:pt idx="3121">
                  <c:v>1872.109375</c:v>
                </c:pt>
                <c:pt idx="3122">
                  <c:v>1835.772705078125</c:v>
                </c:pt>
                <c:pt idx="3123">
                  <c:v>1872.851196289062</c:v>
                </c:pt>
                <c:pt idx="3124">
                  <c:v>1847.690185546875</c:v>
                </c:pt>
                <c:pt idx="3125">
                  <c:v>1814.462280273438</c:v>
                </c:pt>
                <c:pt idx="3126">
                  <c:v>1802.696533203125</c:v>
                </c:pt>
                <c:pt idx="3127">
                  <c:v>1680.845336914062</c:v>
                </c:pt>
                <c:pt idx="3128">
                  <c:v>1772.18701171875</c:v>
                </c:pt>
                <c:pt idx="3129">
                  <c:v>1835.011474609375</c:v>
                </c:pt>
                <c:pt idx="3130">
                  <c:v>1730.945068359375</c:v>
                </c:pt>
                <c:pt idx="3131">
                  <c:v>1752.498291015625</c:v>
                </c:pt>
                <c:pt idx="3132">
                  <c:v>1800.08740234375</c:v>
                </c:pt>
                <c:pt idx="3133">
                  <c:v>1806.774047851562</c:v>
                </c:pt>
                <c:pt idx="3134">
                  <c:v>1664.338500976562</c:v>
                </c:pt>
                <c:pt idx="3135">
                  <c:v>1621.412841796875</c:v>
                </c:pt>
                <c:pt idx="3136">
                  <c:v>1632.360961914062</c:v>
                </c:pt>
                <c:pt idx="3137">
                  <c:v>1646.195556640625</c:v>
                </c:pt>
                <c:pt idx="3138">
                  <c:v>1615.691772460938</c:v>
                </c:pt>
                <c:pt idx="3139">
                  <c:v>1623.804321289062</c:v>
                </c:pt>
                <c:pt idx="3140">
                  <c:v>1532.984985351562</c:v>
                </c:pt>
                <c:pt idx="3141">
                  <c:v>1454.334106445312</c:v>
                </c:pt>
                <c:pt idx="3142">
                  <c:v>1571.765625</c:v>
                </c:pt>
                <c:pt idx="3143">
                  <c:v>1536.389526367188</c:v>
                </c:pt>
                <c:pt idx="3144">
                  <c:v>1398.395141601562</c:v>
                </c:pt>
                <c:pt idx="3145">
                  <c:v>1430.188354492188</c:v>
                </c:pt>
                <c:pt idx="3146">
                  <c:v>1484.210205078125</c:v>
                </c:pt>
                <c:pt idx="3147">
                  <c:v>1475.216918945312</c:v>
                </c:pt>
                <c:pt idx="3148">
                  <c:v>1557.276245117188</c:v>
                </c:pt>
                <c:pt idx="3149">
                  <c:v>1538.65283203125</c:v>
                </c:pt>
                <c:pt idx="3150">
                  <c:v>1546.14501953125</c:v>
                </c:pt>
                <c:pt idx="3151">
                  <c:v>1461.830688476562</c:v>
                </c:pt>
                <c:pt idx="3152">
                  <c:v>1498.39892578125</c:v>
                </c:pt>
                <c:pt idx="3153">
                  <c:v>1427.605102539062</c:v>
                </c:pt>
                <c:pt idx="3154">
                  <c:v>1336.318481445312</c:v>
                </c:pt>
                <c:pt idx="3155">
                  <c:v>1270.89111328125</c:v>
                </c:pt>
                <c:pt idx="3156">
                  <c:v>1387.437744140625</c:v>
                </c:pt>
                <c:pt idx="3157">
                  <c:v>1444.530395507812</c:v>
                </c:pt>
                <c:pt idx="3158">
                  <c:v>1439.311767578125</c:v>
                </c:pt>
                <c:pt idx="3159">
                  <c:v>1468.520629882812</c:v>
                </c:pt>
                <c:pt idx="3160">
                  <c:v>1550.32080078125</c:v>
                </c:pt>
                <c:pt idx="3161">
                  <c:v>1530.410766601562</c:v>
                </c:pt>
                <c:pt idx="3162">
                  <c:v>1466.672241210938</c:v>
                </c:pt>
                <c:pt idx="3163">
                  <c:v>1435.714721679688</c:v>
                </c:pt>
                <c:pt idx="3164">
                  <c:v>1371.925537109375</c:v>
                </c:pt>
                <c:pt idx="3165">
                  <c:v>1401.545166015625</c:v>
                </c:pt>
                <c:pt idx="3166">
                  <c:v>1292.358642578125</c:v>
                </c:pt>
                <c:pt idx="3167">
                  <c:v>1154.647705078125</c:v>
                </c:pt>
                <c:pt idx="3168">
                  <c:v>966.09063720703125</c:v>
                </c:pt>
                <c:pt idx="3169">
                  <c:v>858.68878173828125</c:v>
                </c:pt>
                <c:pt idx="3170">
                  <c:v>836.63336181640625</c:v>
                </c:pt>
                <c:pt idx="3171">
                  <c:v>851.8104248046875</c:v>
                </c:pt>
                <c:pt idx="3172">
                  <c:v>824.80072021484375</c:v>
                </c:pt>
                <c:pt idx="3173">
                  <c:v>810.32012939453125</c:v>
                </c:pt>
                <c:pt idx="3174">
                  <c:v>627.92401123046875</c:v>
                </c:pt>
                <c:pt idx="3175">
                  <c:v>657.24945068359375</c:v>
                </c:pt>
                <c:pt idx="3176">
                  <c:v>687.85638427734375</c:v>
                </c:pt>
                <c:pt idx="3177">
                  <c:v>810.20782470703125</c:v>
                </c:pt>
                <c:pt idx="3178">
                  <c:v>864.40228271484375</c:v>
                </c:pt>
                <c:pt idx="3179">
                  <c:v>868.94390869140625</c:v>
                </c:pt>
                <c:pt idx="3180">
                  <c:v>702.57745361328125</c:v>
                </c:pt>
                <c:pt idx="3181">
                  <c:v>652.20159912109375</c:v>
                </c:pt>
                <c:pt idx="3182">
                  <c:v>583.7257080078125</c:v>
                </c:pt>
                <c:pt idx="3183">
                  <c:v>566.18255615234375</c:v>
                </c:pt>
                <c:pt idx="3184">
                  <c:v>535.09100341796875</c:v>
                </c:pt>
                <c:pt idx="3185">
                  <c:v>487.46099853515619</c:v>
                </c:pt>
                <c:pt idx="3186">
                  <c:v>474.46859741210938</c:v>
                </c:pt>
                <c:pt idx="3187">
                  <c:v>404.68185424804688</c:v>
                </c:pt>
                <c:pt idx="3188">
                  <c:v>382.99249267578119</c:v>
                </c:pt>
                <c:pt idx="3189">
                  <c:v>383.13381958007813</c:v>
                </c:pt>
                <c:pt idx="3190">
                  <c:v>194.90191650390619</c:v>
                </c:pt>
                <c:pt idx="3191">
                  <c:v>159.60417175292969</c:v>
                </c:pt>
                <c:pt idx="3192">
                  <c:v>175.94413757324219</c:v>
                </c:pt>
                <c:pt idx="3193">
                  <c:v>158.2032775878906</c:v>
                </c:pt>
                <c:pt idx="3194">
                  <c:v>243.08052062988281</c:v>
                </c:pt>
                <c:pt idx="3195">
                  <c:v>387.91796875</c:v>
                </c:pt>
                <c:pt idx="3196">
                  <c:v>361.4915771484375</c:v>
                </c:pt>
                <c:pt idx="3197">
                  <c:v>650.19384765625</c:v>
                </c:pt>
                <c:pt idx="3198">
                  <c:v>689.47833251953125</c:v>
                </c:pt>
                <c:pt idx="3199">
                  <c:v>687.09039306640625</c:v>
                </c:pt>
                <c:pt idx="3200">
                  <c:v>597.62213134765625</c:v>
                </c:pt>
                <c:pt idx="3201">
                  <c:v>620.3736572265625</c:v>
                </c:pt>
                <c:pt idx="3202">
                  <c:v>639.93060302734375</c:v>
                </c:pt>
                <c:pt idx="3203">
                  <c:v>550.88995361328125</c:v>
                </c:pt>
                <c:pt idx="3204">
                  <c:v>627.8671875</c:v>
                </c:pt>
                <c:pt idx="3205">
                  <c:v>745.04071044921875</c:v>
                </c:pt>
                <c:pt idx="3206">
                  <c:v>669.5318603515625</c:v>
                </c:pt>
                <c:pt idx="3207">
                  <c:v>585.093994140625</c:v>
                </c:pt>
                <c:pt idx="3208">
                  <c:v>544.48358154296875</c:v>
                </c:pt>
                <c:pt idx="3209">
                  <c:v>429.56976318359381</c:v>
                </c:pt>
                <c:pt idx="3210">
                  <c:v>296.14547729492188</c:v>
                </c:pt>
                <c:pt idx="3211">
                  <c:v>460.32839965820313</c:v>
                </c:pt>
                <c:pt idx="3212">
                  <c:v>535.420166015625</c:v>
                </c:pt>
                <c:pt idx="3213">
                  <c:v>535.473876953125</c:v>
                </c:pt>
                <c:pt idx="3214">
                  <c:v>382.47283935546881</c:v>
                </c:pt>
                <c:pt idx="3215">
                  <c:v>377.23089599609381</c:v>
                </c:pt>
                <c:pt idx="3216">
                  <c:v>340.38516235351563</c:v>
                </c:pt>
                <c:pt idx="3217">
                  <c:v>365.2965087890625</c:v>
                </c:pt>
                <c:pt idx="3218">
                  <c:v>342.26754760742188</c:v>
                </c:pt>
                <c:pt idx="3219">
                  <c:v>329.21600341796881</c:v>
                </c:pt>
                <c:pt idx="3220">
                  <c:v>336.85543823242188</c:v>
                </c:pt>
                <c:pt idx="3221">
                  <c:v>351.27359008789063</c:v>
                </c:pt>
                <c:pt idx="3222">
                  <c:v>386.11639404296881</c:v>
                </c:pt>
                <c:pt idx="3223">
                  <c:v>256.4405517578125</c:v>
                </c:pt>
                <c:pt idx="3224">
                  <c:v>365.61386108398438</c:v>
                </c:pt>
                <c:pt idx="3225">
                  <c:v>393.735107421875</c:v>
                </c:pt>
                <c:pt idx="3226">
                  <c:v>364.99057006835938</c:v>
                </c:pt>
                <c:pt idx="3227">
                  <c:v>516.8001708984375</c:v>
                </c:pt>
                <c:pt idx="3228">
                  <c:v>378.3165283203125</c:v>
                </c:pt>
                <c:pt idx="3229">
                  <c:v>278.35107421875</c:v>
                </c:pt>
                <c:pt idx="3230">
                  <c:v>428.28082275390619</c:v>
                </c:pt>
                <c:pt idx="3231">
                  <c:v>444.20034790039063</c:v>
                </c:pt>
                <c:pt idx="3232">
                  <c:v>426.920166015625</c:v>
                </c:pt>
                <c:pt idx="3233">
                  <c:v>439.966064453125</c:v>
                </c:pt>
                <c:pt idx="3234">
                  <c:v>427.3076171875</c:v>
                </c:pt>
                <c:pt idx="3235">
                  <c:v>333.4136962890625</c:v>
                </c:pt>
                <c:pt idx="3236">
                  <c:v>330.21630859375</c:v>
                </c:pt>
                <c:pt idx="3237">
                  <c:v>344.5875244140625</c:v>
                </c:pt>
                <c:pt idx="3238">
                  <c:v>405.175048828125</c:v>
                </c:pt>
                <c:pt idx="3239">
                  <c:v>363.944091796875</c:v>
                </c:pt>
                <c:pt idx="3240">
                  <c:v>366.50808715820313</c:v>
                </c:pt>
                <c:pt idx="3241">
                  <c:v>347.6646728515625</c:v>
                </c:pt>
                <c:pt idx="3242">
                  <c:v>316.2841796875</c:v>
                </c:pt>
                <c:pt idx="3243">
                  <c:v>328.019775390625</c:v>
                </c:pt>
                <c:pt idx="3244">
                  <c:v>337.1529541015625</c:v>
                </c:pt>
                <c:pt idx="3245">
                  <c:v>301.6318359375</c:v>
                </c:pt>
                <c:pt idx="3246">
                  <c:v>305.60116577148438</c:v>
                </c:pt>
                <c:pt idx="3247">
                  <c:v>313.92230224609381</c:v>
                </c:pt>
                <c:pt idx="3248">
                  <c:v>306.9654541015625</c:v>
                </c:pt>
                <c:pt idx="3249">
                  <c:v>381.94189453125</c:v>
                </c:pt>
                <c:pt idx="3250">
                  <c:v>335.50128173828119</c:v>
                </c:pt>
                <c:pt idx="3251">
                  <c:v>327.40814208984381</c:v>
                </c:pt>
                <c:pt idx="3252">
                  <c:v>315.56961059570313</c:v>
                </c:pt>
                <c:pt idx="3253">
                  <c:v>367.9344482421875</c:v>
                </c:pt>
                <c:pt idx="3254">
                  <c:v>322.330810546875</c:v>
                </c:pt>
                <c:pt idx="3255">
                  <c:v>314.31805419921881</c:v>
                </c:pt>
                <c:pt idx="3256">
                  <c:v>328.16290283203119</c:v>
                </c:pt>
                <c:pt idx="3257">
                  <c:v>304.93505859375</c:v>
                </c:pt>
                <c:pt idx="3258">
                  <c:v>295.81591796875</c:v>
                </c:pt>
                <c:pt idx="3259">
                  <c:v>424.83062744140619</c:v>
                </c:pt>
                <c:pt idx="3260">
                  <c:v>362.73114013671881</c:v>
                </c:pt>
                <c:pt idx="3261">
                  <c:v>303.823486328125</c:v>
                </c:pt>
                <c:pt idx="3262">
                  <c:v>306.60772705078119</c:v>
                </c:pt>
                <c:pt idx="3263">
                  <c:v>316.6199951171875</c:v>
                </c:pt>
                <c:pt idx="3264">
                  <c:v>318.22817993164063</c:v>
                </c:pt>
                <c:pt idx="3265">
                  <c:v>300.87237548828119</c:v>
                </c:pt>
                <c:pt idx="3266">
                  <c:v>307.32086181640619</c:v>
                </c:pt>
                <c:pt idx="3267">
                  <c:v>281.61932373046881</c:v>
                </c:pt>
                <c:pt idx="3268">
                  <c:v>295.590087890625</c:v>
                </c:pt>
                <c:pt idx="3269">
                  <c:v>322.84585571289063</c:v>
                </c:pt>
                <c:pt idx="3270">
                  <c:v>317.13702392578119</c:v>
                </c:pt>
                <c:pt idx="3271">
                  <c:v>345.66729736328119</c:v>
                </c:pt>
                <c:pt idx="3272">
                  <c:v>321.6505126953125</c:v>
                </c:pt>
                <c:pt idx="3273">
                  <c:v>306.13446044921881</c:v>
                </c:pt>
                <c:pt idx="3274">
                  <c:v>315.88555908203119</c:v>
                </c:pt>
                <c:pt idx="3275">
                  <c:v>307.33343505859381</c:v>
                </c:pt>
                <c:pt idx="3276">
                  <c:v>341.22073364257813</c:v>
                </c:pt>
                <c:pt idx="3277">
                  <c:v>339.37930297851563</c:v>
                </c:pt>
                <c:pt idx="3278">
                  <c:v>301.14324951171881</c:v>
                </c:pt>
                <c:pt idx="3279">
                  <c:v>313.44747924804688</c:v>
                </c:pt>
                <c:pt idx="3280">
                  <c:v>295.70916748046881</c:v>
                </c:pt>
                <c:pt idx="3281">
                  <c:v>316.93353271484381</c:v>
                </c:pt>
                <c:pt idx="3282">
                  <c:v>316.98590087890619</c:v>
                </c:pt>
                <c:pt idx="3283">
                  <c:v>289.8311767578125</c:v>
                </c:pt>
                <c:pt idx="3284">
                  <c:v>328.82781982421881</c:v>
                </c:pt>
                <c:pt idx="3285">
                  <c:v>333.32608032226563</c:v>
                </c:pt>
                <c:pt idx="3286">
                  <c:v>300.89471435546881</c:v>
                </c:pt>
                <c:pt idx="3287">
                  <c:v>296.4747314453125</c:v>
                </c:pt>
                <c:pt idx="3288">
                  <c:v>301.87957763671881</c:v>
                </c:pt>
                <c:pt idx="3289">
                  <c:v>283.58084106445313</c:v>
                </c:pt>
                <c:pt idx="3290">
                  <c:v>288.76358032226563</c:v>
                </c:pt>
                <c:pt idx="3291">
                  <c:v>295.7193603515625</c:v>
                </c:pt>
                <c:pt idx="3292">
                  <c:v>293.42776489257813</c:v>
                </c:pt>
                <c:pt idx="3293">
                  <c:v>290.55224609375</c:v>
                </c:pt>
                <c:pt idx="3294">
                  <c:v>297.20242309570313</c:v>
                </c:pt>
                <c:pt idx="3295">
                  <c:v>299.96200561523438</c:v>
                </c:pt>
                <c:pt idx="3296">
                  <c:v>306.32757568359381</c:v>
                </c:pt>
                <c:pt idx="3297">
                  <c:v>315.10842895507813</c:v>
                </c:pt>
                <c:pt idx="3298">
                  <c:v>348.11798095703119</c:v>
                </c:pt>
                <c:pt idx="3299">
                  <c:v>309.19021606445313</c:v>
                </c:pt>
                <c:pt idx="3300">
                  <c:v>299.63552856445313</c:v>
                </c:pt>
                <c:pt idx="3301">
                  <c:v>315.3397216796875</c:v>
                </c:pt>
                <c:pt idx="3302">
                  <c:v>281.301025390625</c:v>
                </c:pt>
                <c:pt idx="3303">
                  <c:v>378.1986083984375</c:v>
                </c:pt>
                <c:pt idx="3304">
                  <c:v>380.03225708007813</c:v>
                </c:pt>
                <c:pt idx="3305">
                  <c:v>315.61111450195313</c:v>
                </c:pt>
                <c:pt idx="3306">
                  <c:v>449.19400024414063</c:v>
                </c:pt>
                <c:pt idx="3307">
                  <c:v>358.13333129882813</c:v>
                </c:pt>
                <c:pt idx="3308">
                  <c:v>328.18771362304688</c:v>
                </c:pt>
                <c:pt idx="3309">
                  <c:v>281.64144897460938</c:v>
                </c:pt>
                <c:pt idx="3310">
                  <c:v>296.76336669921881</c:v>
                </c:pt>
                <c:pt idx="3311">
                  <c:v>301.0780029296875</c:v>
                </c:pt>
                <c:pt idx="3312">
                  <c:v>343.54736328125</c:v>
                </c:pt>
                <c:pt idx="3313">
                  <c:v>298.15228271484381</c:v>
                </c:pt>
                <c:pt idx="3314">
                  <c:v>292.60202026367188</c:v>
                </c:pt>
                <c:pt idx="3315">
                  <c:v>298.3365478515625</c:v>
                </c:pt>
                <c:pt idx="3316">
                  <c:v>295.16961669921881</c:v>
                </c:pt>
                <c:pt idx="3317">
                  <c:v>466.21533203125</c:v>
                </c:pt>
                <c:pt idx="3318">
                  <c:v>436.020263671875</c:v>
                </c:pt>
                <c:pt idx="3319">
                  <c:v>303.22958374023438</c:v>
                </c:pt>
                <c:pt idx="3320">
                  <c:v>377.60824584960938</c:v>
                </c:pt>
                <c:pt idx="3321">
                  <c:v>344.77127075195313</c:v>
                </c:pt>
                <c:pt idx="3322">
                  <c:v>314.33892822265619</c:v>
                </c:pt>
                <c:pt idx="3323">
                  <c:v>344.18353271484381</c:v>
                </c:pt>
                <c:pt idx="3324">
                  <c:v>339.6009521484375</c:v>
                </c:pt>
                <c:pt idx="3325">
                  <c:v>366.7781982421875</c:v>
                </c:pt>
                <c:pt idx="3326">
                  <c:v>326.83712768554688</c:v>
                </c:pt>
                <c:pt idx="3327">
                  <c:v>307.60809326171881</c:v>
                </c:pt>
                <c:pt idx="3328">
                  <c:v>356.78146362304688</c:v>
                </c:pt>
                <c:pt idx="3329">
                  <c:v>333.46328735351563</c:v>
                </c:pt>
                <c:pt idx="3330">
                  <c:v>311.44970703125</c:v>
                </c:pt>
                <c:pt idx="3331">
                  <c:v>334.189208984375</c:v>
                </c:pt>
                <c:pt idx="3332">
                  <c:v>318.55816650390619</c:v>
                </c:pt>
                <c:pt idx="3333">
                  <c:v>395.89297485351563</c:v>
                </c:pt>
                <c:pt idx="3334">
                  <c:v>396.242431640625</c:v>
                </c:pt>
                <c:pt idx="3335">
                  <c:v>353.75885009765619</c:v>
                </c:pt>
                <c:pt idx="3336">
                  <c:v>366.075439453125</c:v>
                </c:pt>
                <c:pt idx="3337">
                  <c:v>377.0936279296875</c:v>
                </c:pt>
                <c:pt idx="3338">
                  <c:v>377.58700561523438</c:v>
                </c:pt>
                <c:pt idx="3339">
                  <c:v>349.3720703125</c:v>
                </c:pt>
                <c:pt idx="3340">
                  <c:v>392.47503662109381</c:v>
                </c:pt>
                <c:pt idx="3341">
                  <c:v>552.063720703125</c:v>
                </c:pt>
                <c:pt idx="3342">
                  <c:v>396.3311767578125</c:v>
                </c:pt>
                <c:pt idx="3343">
                  <c:v>364.12347412109381</c:v>
                </c:pt>
                <c:pt idx="3344">
                  <c:v>398.44717407226563</c:v>
                </c:pt>
                <c:pt idx="3345">
                  <c:v>345.18508911132813</c:v>
                </c:pt>
                <c:pt idx="3346">
                  <c:v>347.95892333984381</c:v>
                </c:pt>
                <c:pt idx="3347">
                  <c:v>332.22784423828119</c:v>
                </c:pt>
                <c:pt idx="3348">
                  <c:v>338.06814575195313</c:v>
                </c:pt>
                <c:pt idx="3349">
                  <c:v>358.50064086914063</c:v>
                </c:pt>
                <c:pt idx="3350">
                  <c:v>424.26348876953119</c:v>
                </c:pt>
                <c:pt idx="3351">
                  <c:v>404.71014404296881</c:v>
                </c:pt>
                <c:pt idx="3352">
                  <c:v>419.732666015625</c:v>
                </c:pt>
                <c:pt idx="3353">
                  <c:v>426.50140380859381</c:v>
                </c:pt>
                <c:pt idx="3354">
                  <c:v>434.20831298828119</c:v>
                </c:pt>
                <c:pt idx="3355">
                  <c:v>454.0816650390625</c:v>
                </c:pt>
                <c:pt idx="3356">
                  <c:v>434.32232666015619</c:v>
                </c:pt>
                <c:pt idx="3357">
                  <c:v>543.47088623046875</c:v>
                </c:pt>
                <c:pt idx="3358">
                  <c:v>656.95538330078125</c:v>
                </c:pt>
                <c:pt idx="3359">
                  <c:v>946.1824951171875</c:v>
                </c:pt>
                <c:pt idx="3360">
                  <c:v>441.57864379882813</c:v>
                </c:pt>
                <c:pt idx="3361">
                  <c:v>436.13272094726563</c:v>
                </c:pt>
                <c:pt idx="3362">
                  <c:v>440.46759033203119</c:v>
                </c:pt>
                <c:pt idx="3363">
                  <c:v>717.862060546875</c:v>
                </c:pt>
                <c:pt idx="3364">
                  <c:v>586.401611328125</c:v>
                </c:pt>
                <c:pt idx="3365">
                  <c:v>407.95529174804688</c:v>
                </c:pt>
                <c:pt idx="3366">
                  <c:v>431.8828125</c:v>
                </c:pt>
                <c:pt idx="3367">
                  <c:v>465.43417358398438</c:v>
                </c:pt>
                <c:pt idx="3368">
                  <c:v>452.844482421875</c:v>
                </c:pt>
                <c:pt idx="3369">
                  <c:v>491.37234497070313</c:v>
                </c:pt>
                <c:pt idx="3370">
                  <c:v>582.18121337890625</c:v>
                </c:pt>
                <c:pt idx="3371">
                  <c:v>667.387939453125</c:v>
                </c:pt>
                <c:pt idx="3372">
                  <c:v>573.3992919921875</c:v>
                </c:pt>
                <c:pt idx="3373">
                  <c:v>602.10491943359375</c:v>
                </c:pt>
                <c:pt idx="3374">
                  <c:v>626.73760986328125</c:v>
                </c:pt>
                <c:pt idx="3375">
                  <c:v>656.08892822265625</c:v>
                </c:pt>
                <c:pt idx="3376">
                  <c:v>680.72900390625</c:v>
                </c:pt>
                <c:pt idx="3377">
                  <c:v>686.52044677734375</c:v>
                </c:pt>
                <c:pt idx="3378">
                  <c:v>656.0679931640625</c:v>
                </c:pt>
                <c:pt idx="3379">
                  <c:v>579.59735107421875</c:v>
                </c:pt>
                <c:pt idx="3380">
                  <c:v>582.650146484375</c:v>
                </c:pt>
                <c:pt idx="3381">
                  <c:v>551.58160400390625</c:v>
                </c:pt>
                <c:pt idx="3382">
                  <c:v>620.69158935546875</c:v>
                </c:pt>
                <c:pt idx="3383">
                  <c:v>447.46649169921881</c:v>
                </c:pt>
                <c:pt idx="3384">
                  <c:v>544.3480224609375</c:v>
                </c:pt>
                <c:pt idx="3385">
                  <c:v>643.28228759765625</c:v>
                </c:pt>
                <c:pt idx="3386">
                  <c:v>902.55010986328125</c:v>
                </c:pt>
                <c:pt idx="3387">
                  <c:v>797.32879638671875</c:v>
                </c:pt>
                <c:pt idx="3388">
                  <c:v>772.32562255859375</c:v>
                </c:pt>
                <c:pt idx="3389">
                  <c:v>776.2017822265625</c:v>
                </c:pt>
                <c:pt idx="3390">
                  <c:v>777.16143798828125</c:v>
                </c:pt>
                <c:pt idx="3391">
                  <c:v>835.42193603515625</c:v>
                </c:pt>
                <c:pt idx="3392">
                  <c:v>933.68072509765625</c:v>
                </c:pt>
                <c:pt idx="3393">
                  <c:v>915.25775146484375</c:v>
                </c:pt>
                <c:pt idx="3394">
                  <c:v>973.56805419921875</c:v>
                </c:pt>
                <c:pt idx="3395">
                  <c:v>1204.363403320312</c:v>
                </c:pt>
                <c:pt idx="3396">
                  <c:v>1034.231323242188</c:v>
                </c:pt>
                <c:pt idx="3397">
                  <c:v>1068.046752929688</c:v>
                </c:pt>
                <c:pt idx="3398">
                  <c:v>1151.749389648438</c:v>
                </c:pt>
                <c:pt idx="3399">
                  <c:v>1281.799194335938</c:v>
                </c:pt>
                <c:pt idx="3400">
                  <c:v>1124.461547851562</c:v>
                </c:pt>
                <c:pt idx="3401">
                  <c:v>1043.270874023438</c:v>
                </c:pt>
                <c:pt idx="3402">
                  <c:v>1016.1513671875</c:v>
                </c:pt>
                <c:pt idx="3403">
                  <c:v>1076.86376953125</c:v>
                </c:pt>
                <c:pt idx="3404">
                  <c:v>1416.369018554688</c:v>
                </c:pt>
                <c:pt idx="3405">
                  <c:v>1407.401000976562</c:v>
                </c:pt>
                <c:pt idx="3406">
                  <c:v>1242.214477539062</c:v>
                </c:pt>
                <c:pt idx="3407">
                  <c:v>1302.498657226562</c:v>
                </c:pt>
                <c:pt idx="3408">
                  <c:v>1434.338623046875</c:v>
                </c:pt>
                <c:pt idx="3409">
                  <c:v>1414.75927734375</c:v>
                </c:pt>
                <c:pt idx="3410">
                  <c:v>1448.510375976562</c:v>
                </c:pt>
                <c:pt idx="3411">
                  <c:v>1496.560668945312</c:v>
                </c:pt>
                <c:pt idx="3412">
                  <c:v>1391.793701171875</c:v>
                </c:pt>
                <c:pt idx="3413">
                  <c:v>1427.515747070312</c:v>
                </c:pt>
                <c:pt idx="3414">
                  <c:v>1397.3701171875</c:v>
                </c:pt>
                <c:pt idx="3415">
                  <c:v>1350.361083984375</c:v>
                </c:pt>
                <c:pt idx="3416">
                  <c:v>1400.097778320312</c:v>
                </c:pt>
                <c:pt idx="3417">
                  <c:v>1401.744995117188</c:v>
                </c:pt>
                <c:pt idx="3418">
                  <c:v>1690.636962890625</c:v>
                </c:pt>
                <c:pt idx="3419">
                  <c:v>1558.55615234375</c:v>
                </c:pt>
                <c:pt idx="3420">
                  <c:v>1638.750610351562</c:v>
                </c:pt>
                <c:pt idx="3421">
                  <c:v>1607.695434570312</c:v>
                </c:pt>
                <c:pt idx="3422">
                  <c:v>1549.608032226562</c:v>
                </c:pt>
                <c:pt idx="3423">
                  <c:v>1622.057006835938</c:v>
                </c:pt>
                <c:pt idx="3424">
                  <c:v>1460.936157226562</c:v>
                </c:pt>
                <c:pt idx="3425">
                  <c:v>1392.955810546875</c:v>
                </c:pt>
                <c:pt idx="3426">
                  <c:v>1389.592895507812</c:v>
                </c:pt>
                <c:pt idx="3427">
                  <c:v>1360.687377929688</c:v>
                </c:pt>
                <c:pt idx="3428">
                  <c:v>1543.786254882812</c:v>
                </c:pt>
                <c:pt idx="3429">
                  <c:v>1540.243896484375</c:v>
                </c:pt>
                <c:pt idx="3430">
                  <c:v>1638.169799804688</c:v>
                </c:pt>
                <c:pt idx="3431">
                  <c:v>1630.761840820312</c:v>
                </c:pt>
                <c:pt idx="3432">
                  <c:v>1716.29443359375</c:v>
                </c:pt>
                <c:pt idx="3433">
                  <c:v>1730.582885742188</c:v>
                </c:pt>
                <c:pt idx="3434">
                  <c:v>1565.747680664062</c:v>
                </c:pt>
                <c:pt idx="3435">
                  <c:v>1436.273559570312</c:v>
                </c:pt>
                <c:pt idx="3436">
                  <c:v>1510.005859375</c:v>
                </c:pt>
                <c:pt idx="3437">
                  <c:v>1512.333129882812</c:v>
                </c:pt>
                <c:pt idx="3438">
                  <c:v>1637.15673828125</c:v>
                </c:pt>
                <c:pt idx="3439">
                  <c:v>1796.426879882812</c:v>
                </c:pt>
                <c:pt idx="3440">
                  <c:v>1771.192138671875</c:v>
                </c:pt>
                <c:pt idx="3441">
                  <c:v>1747.768188476562</c:v>
                </c:pt>
                <c:pt idx="3442">
                  <c:v>1804.809448242188</c:v>
                </c:pt>
                <c:pt idx="3443">
                  <c:v>1829.040893554688</c:v>
                </c:pt>
                <c:pt idx="3444">
                  <c:v>1716.258178710938</c:v>
                </c:pt>
                <c:pt idx="3445">
                  <c:v>1749.738647460938</c:v>
                </c:pt>
                <c:pt idx="3446">
                  <c:v>1935.619995117188</c:v>
                </c:pt>
                <c:pt idx="3447">
                  <c:v>1768.442138671875</c:v>
                </c:pt>
                <c:pt idx="3448">
                  <c:v>1565.654907226562</c:v>
                </c:pt>
                <c:pt idx="3449">
                  <c:v>1554.546752929688</c:v>
                </c:pt>
                <c:pt idx="3450">
                  <c:v>1660.359741210938</c:v>
                </c:pt>
                <c:pt idx="3451">
                  <c:v>1841.872436523438</c:v>
                </c:pt>
                <c:pt idx="3452">
                  <c:v>1877.9521484375</c:v>
                </c:pt>
                <c:pt idx="3453">
                  <c:v>1938.684204101562</c:v>
                </c:pt>
                <c:pt idx="3454">
                  <c:v>2003.0849609375</c:v>
                </c:pt>
                <c:pt idx="3455">
                  <c:v>2020.111938476562</c:v>
                </c:pt>
                <c:pt idx="3456">
                  <c:v>1970.732543945312</c:v>
                </c:pt>
                <c:pt idx="3457">
                  <c:v>1863.737670898438</c:v>
                </c:pt>
                <c:pt idx="3458">
                  <c:v>1988.644653320312</c:v>
                </c:pt>
                <c:pt idx="3459">
                  <c:v>2082.977294921875</c:v>
                </c:pt>
                <c:pt idx="3460">
                  <c:v>1984.775024414062</c:v>
                </c:pt>
                <c:pt idx="3461">
                  <c:v>2021.025024414062</c:v>
                </c:pt>
                <c:pt idx="3462">
                  <c:v>2099.91748046875</c:v>
                </c:pt>
                <c:pt idx="3463">
                  <c:v>2025.130249023438</c:v>
                </c:pt>
                <c:pt idx="3464">
                  <c:v>2028.21044921875</c:v>
                </c:pt>
                <c:pt idx="3465">
                  <c:v>2029.476196289062</c:v>
                </c:pt>
                <c:pt idx="3466">
                  <c:v>1943.881713867188</c:v>
                </c:pt>
                <c:pt idx="3467">
                  <c:v>1790.920166015625</c:v>
                </c:pt>
                <c:pt idx="3468">
                  <c:v>1467.066040039062</c:v>
                </c:pt>
                <c:pt idx="3469">
                  <c:v>1481.642944335938</c:v>
                </c:pt>
                <c:pt idx="3470">
                  <c:v>1551.883178710938</c:v>
                </c:pt>
                <c:pt idx="3471">
                  <c:v>1666.48681640625</c:v>
                </c:pt>
                <c:pt idx="3472">
                  <c:v>1714.33447265625</c:v>
                </c:pt>
                <c:pt idx="3473">
                  <c:v>1661.139282226562</c:v>
                </c:pt>
                <c:pt idx="3474">
                  <c:v>1667.83740234375</c:v>
                </c:pt>
                <c:pt idx="3475">
                  <c:v>1702.258422851562</c:v>
                </c:pt>
                <c:pt idx="3476">
                  <c:v>1659.259887695312</c:v>
                </c:pt>
                <c:pt idx="3477">
                  <c:v>1709.619506835938</c:v>
                </c:pt>
                <c:pt idx="3478">
                  <c:v>1641.397827148438</c:v>
                </c:pt>
                <c:pt idx="3479">
                  <c:v>1652.847290039062</c:v>
                </c:pt>
                <c:pt idx="3480">
                  <c:v>1613.408325195312</c:v>
                </c:pt>
                <c:pt idx="3481">
                  <c:v>1651.320922851562</c:v>
                </c:pt>
                <c:pt idx="3482">
                  <c:v>1732.298828125</c:v>
                </c:pt>
                <c:pt idx="3483">
                  <c:v>1840.140502929688</c:v>
                </c:pt>
                <c:pt idx="3484">
                  <c:v>1856.30859375</c:v>
                </c:pt>
                <c:pt idx="3485">
                  <c:v>1850.923217773438</c:v>
                </c:pt>
                <c:pt idx="3486">
                  <c:v>1690.457153320312</c:v>
                </c:pt>
                <c:pt idx="3487">
                  <c:v>1560.993041992188</c:v>
                </c:pt>
                <c:pt idx="3488">
                  <c:v>1605.981567382812</c:v>
                </c:pt>
                <c:pt idx="3489">
                  <c:v>1663.338134765625</c:v>
                </c:pt>
                <c:pt idx="3490">
                  <c:v>1776.583374023438</c:v>
                </c:pt>
                <c:pt idx="3491">
                  <c:v>1843.402221679688</c:v>
                </c:pt>
                <c:pt idx="3492">
                  <c:v>1823.597900390625</c:v>
                </c:pt>
                <c:pt idx="3493">
                  <c:v>1672.735107421875</c:v>
                </c:pt>
                <c:pt idx="3494">
                  <c:v>1630.015991210938</c:v>
                </c:pt>
                <c:pt idx="3495">
                  <c:v>1659.502563476562</c:v>
                </c:pt>
                <c:pt idx="3496">
                  <c:v>1731.319091796875</c:v>
                </c:pt>
                <c:pt idx="3497">
                  <c:v>1811.471557617188</c:v>
                </c:pt>
                <c:pt idx="3498">
                  <c:v>1787.568969726562</c:v>
                </c:pt>
                <c:pt idx="3499">
                  <c:v>1659.128784179688</c:v>
                </c:pt>
                <c:pt idx="3500">
                  <c:v>1655.951904296875</c:v>
                </c:pt>
                <c:pt idx="3501">
                  <c:v>1585.886352539062</c:v>
                </c:pt>
                <c:pt idx="3502">
                  <c:v>1495.606079101562</c:v>
                </c:pt>
                <c:pt idx="3503">
                  <c:v>1468.23193359375</c:v>
                </c:pt>
                <c:pt idx="3504">
                  <c:v>1547.296020507812</c:v>
                </c:pt>
                <c:pt idx="3505">
                  <c:v>1674.379272460938</c:v>
                </c:pt>
                <c:pt idx="3506">
                  <c:v>1706.070434570312</c:v>
                </c:pt>
                <c:pt idx="3507">
                  <c:v>1656.52294921875</c:v>
                </c:pt>
                <c:pt idx="3508">
                  <c:v>1662.6044921875</c:v>
                </c:pt>
                <c:pt idx="3509">
                  <c:v>1660.910766601562</c:v>
                </c:pt>
                <c:pt idx="3510">
                  <c:v>1648.138549804688</c:v>
                </c:pt>
                <c:pt idx="3511">
                  <c:v>1555.865966796875</c:v>
                </c:pt>
                <c:pt idx="3512">
                  <c:v>1377.368530273438</c:v>
                </c:pt>
                <c:pt idx="3513">
                  <c:v>1318.216064453125</c:v>
                </c:pt>
                <c:pt idx="3514">
                  <c:v>1221.544189453125</c:v>
                </c:pt>
                <c:pt idx="3515">
                  <c:v>1312.769653320312</c:v>
                </c:pt>
                <c:pt idx="3516">
                  <c:v>1274.545654296875</c:v>
                </c:pt>
                <c:pt idx="3517">
                  <c:v>1337.122802734375</c:v>
                </c:pt>
                <c:pt idx="3518">
                  <c:v>1351.273803710938</c:v>
                </c:pt>
                <c:pt idx="3519">
                  <c:v>1432.964233398438</c:v>
                </c:pt>
                <c:pt idx="3520">
                  <c:v>1377.990478515625</c:v>
                </c:pt>
                <c:pt idx="3521">
                  <c:v>1358.86767578125</c:v>
                </c:pt>
                <c:pt idx="3522">
                  <c:v>1375.224365234375</c:v>
                </c:pt>
                <c:pt idx="3523">
                  <c:v>1425.8837890625</c:v>
                </c:pt>
                <c:pt idx="3524">
                  <c:v>1395.972778320312</c:v>
                </c:pt>
                <c:pt idx="3525">
                  <c:v>1404.226928710938</c:v>
                </c:pt>
                <c:pt idx="3526">
                  <c:v>1262.585815429688</c:v>
                </c:pt>
                <c:pt idx="3527">
                  <c:v>1264.59033203125</c:v>
                </c:pt>
                <c:pt idx="3528">
                  <c:v>1291.340454101562</c:v>
                </c:pt>
                <c:pt idx="3529">
                  <c:v>1370.495361328125</c:v>
                </c:pt>
                <c:pt idx="3530">
                  <c:v>1382.760620117188</c:v>
                </c:pt>
                <c:pt idx="3531">
                  <c:v>1247.209350585938</c:v>
                </c:pt>
                <c:pt idx="3532">
                  <c:v>1327.175048828125</c:v>
                </c:pt>
                <c:pt idx="3533">
                  <c:v>1172.904296875</c:v>
                </c:pt>
                <c:pt idx="3534">
                  <c:v>884.22100830078125</c:v>
                </c:pt>
                <c:pt idx="3535">
                  <c:v>783.4696044921875</c:v>
                </c:pt>
                <c:pt idx="3536">
                  <c:v>983.579345703125</c:v>
                </c:pt>
                <c:pt idx="3537">
                  <c:v>970.712646484375</c:v>
                </c:pt>
                <c:pt idx="3538">
                  <c:v>927.7860107421875</c:v>
                </c:pt>
                <c:pt idx="3539">
                  <c:v>971.1903076171875</c:v>
                </c:pt>
                <c:pt idx="3540">
                  <c:v>936.9310302734375</c:v>
                </c:pt>
                <c:pt idx="3541">
                  <c:v>929.4600830078125</c:v>
                </c:pt>
                <c:pt idx="3542">
                  <c:v>971.1126708984375</c:v>
                </c:pt>
                <c:pt idx="3543">
                  <c:v>879.479248046875</c:v>
                </c:pt>
                <c:pt idx="3544">
                  <c:v>770.813232421875</c:v>
                </c:pt>
                <c:pt idx="3545">
                  <c:v>724.96405029296875</c:v>
                </c:pt>
                <c:pt idx="3546">
                  <c:v>648.3421630859375</c:v>
                </c:pt>
                <c:pt idx="3547">
                  <c:v>626.43359375</c:v>
                </c:pt>
                <c:pt idx="3548">
                  <c:v>579.46295166015625</c:v>
                </c:pt>
                <c:pt idx="3549">
                  <c:v>572.77197265625</c:v>
                </c:pt>
                <c:pt idx="3550">
                  <c:v>530.22991943359375</c:v>
                </c:pt>
                <c:pt idx="3551">
                  <c:v>462.619140625</c:v>
                </c:pt>
                <c:pt idx="3552">
                  <c:v>510.12307739257813</c:v>
                </c:pt>
                <c:pt idx="3553">
                  <c:v>505.0201416015625</c:v>
                </c:pt>
                <c:pt idx="3554">
                  <c:v>450.4765625</c:v>
                </c:pt>
                <c:pt idx="3555">
                  <c:v>407.63388061523438</c:v>
                </c:pt>
                <c:pt idx="3556">
                  <c:v>317.11004638671881</c:v>
                </c:pt>
                <c:pt idx="3557">
                  <c:v>335.26971435546881</c:v>
                </c:pt>
                <c:pt idx="3558">
                  <c:v>331.05838012695313</c:v>
                </c:pt>
                <c:pt idx="3559">
                  <c:v>346.04727172851563</c:v>
                </c:pt>
                <c:pt idx="3560">
                  <c:v>437.88568115234381</c:v>
                </c:pt>
                <c:pt idx="3561">
                  <c:v>614.511474609375</c:v>
                </c:pt>
                <c:pt idx="3562">
                  <c:v>640.49847412109375</c:v>
                </c:pt>
                <c:pt idx="3563">
                  <c:v>637.45208740234375</c:v>
                </c:pt>
                <c:pt idx="3564">
                  <c:v>637.50921630859375</c:v>
                </c:pt>
                <c:pt idx="3565">
                  <c:v>560.402099609375</c:v>
                </c:pt>
                <c:pt idx="3566">
                  <c:v>854.52947998046875</c:v>
                </c:pt>
                <c:pt idx="3567">
                  <c:v>1053.264892578125</c:v>
                </c:pt>
                <c:pt idx="3568">
                  <c:v>930.48895263671875</c:v>
                </c:pt>
                <c:pt idx="3569">
                  <c:v>682.73980712890625</c:v>
                </c:pt>
                <c:pt idx="3570">
                  <c:v>613.68902587890625</c:v>
                </c:pt>
                <c:pt idx="3571">
                  <c:v>627.80816650390625</c:v>
                </c:pt>
                <c:pt idx="3572">
                  <c:v>458.69769287109381</c:v>
                </c:pt>
                <c:pt idx="3573">
                  <c:v>497.87347412109381</c:v>
                </c:pt>
                <c:pt idx="3574">
                  <c:v>357.0946044921875</c:v>
                </c:pt>
                <c:pt idx="3575">
                  <c:v>506.63873291015619</c:v>
                </c:pt>
                <c:pt idx="3576">
                  <c:v>532.16204833984375</c:v>
                </c:pt>
                <c:pt idx="3577">
                  <c:v>457.07440185546881</c:v>
                </c:pt>
                <c:pt idx="3578">
                  <c:v>341.52243041992188</c:v>
                </c:pt>
                <c:pt idx="3579">
                  <c:v>417.81011962890619</c:v>
                </c:pt>
                <c:pt idx="3580">
                  <c:v>400.06143188476563</c:v>
                </c:pt>
                <c:pt idx="3581">
                  <c:v>495.70437622070313</c:v>
                </c:pt>
                <c:pt idx="3582">
                  <c:v>520.06866455078125</c:v>
                </c:pt>
                <c:pt idx="3583">
                  <c:v>537.12530517578125</c:v>
                </c:pt>
                <c:pt idx="3584">
                  <c:v>459.0274658203125</c:v>
                </c:pt>
                <c:pt idx="3585">
                  <c:v>528.31390380859375</c:v>
                </c:pt>
                <c:pt idx="3586">
                  <c:v>509.34304809570313</c:v>
                </c:pt>
                <c:pt idx="3587">
                  <c:v>456.69964599609381</c:v>
                </c:pt>
                <c:pt idx="3588">
                  <c:v>451.3995361328125</c:v>
                </c:pt>
                <c:pt idx="3589">
                  <c:v>424.40380859375</c:v>
                </c:pt>
                <c:pt idx="3590">
                  <c:v>487.11331176757813</c:v>
                </c:pt>
                <c:pt idx="3591">
                  <c:v>536.58013916015625</c:v>
                </c:pt>
                <c:pt idx="3592">
                  <c:v>495.0279541015625</c:v>
                </c:pt>
                <c:pt idx="3593">
                  <c:v>472.3907470703125</c:v>
                </c:pt>
                <c:pt idx="3594">
                  <c:v>474.67041015625</c:v>
                </c:pt>
                <c:pt idx="3595">
                  <c:v>464.58123779296881</c:v>
                </c:pt>
                <c:pt idx="3596">
                  <c:v>417.91952514648438</c:v>
                </c:pt>
                <c:pt idx="3597">
                  <c:v>458.53573608398438</c:v>
                </c:pt>
                <c:pt idx="3598">
                  <c:v>379.2197265625</c:v>
                </c:pt>
                <c:pt idx="3599">
                  <c:v>379.53643798828119</c:v>
                </c:pt>
                <c:pt idx="3600">
                  <c:v>432.13226318359381</c:v>
                </c:pt>
                <c:pt idx="3601">
                  <c:v>462.4534912109375</c:v>
                </c:pt>
                <c:pt idx="3602">
                  <c:v>400.73092651367188</c:v>
                </c:pt>
                <c:pt idx="3603">
                  <c:v>318.0408935546875</c:v>
                </c:pt>
                <c:pt idx="3604">
                  <c:v>358.919189453125</c:v>
                </c:pt>
                <c:pt idx="3605">
                  <c:v>394.51544189453119</c:v>
                </c:pt>
                <c:pt idx="3606">
                  <c:v>371.94473266601563</c:v>
                </c:pt>
                <c:pt idx="3607">
                  <c:v>409.836669921875</c:v>
                </c:pt>
                <c:pt idx="3608">
                  <c:v>389.64569091796881</c:v>
                </c:pt>
                <c:pt idx="3609">
                  <c:v>312.46694946289063</c:v>
                </c:pt>
                <c:pt idx="3610">
                  <c:v>356.95602416992188</c:v>
                </c:pt>
                <c:pt idx="3611">
                  <c:v>404.9554443359375</c:v>
                </c:pt>
                <c:pt idx="3612">
                  <c:v>400.97967529296881</c:v>
                </c:pt>
                <c:pt idx="3613">
                  <c:v>357.66741943359381</c:v>
                </c:pt>
                <c:pt idx="3614">
                  <c:v>347.75466918945313</c:v>
                </c:pt>
                <c:pt idx="3615">
                  <c:v>346.35708618164063</c:v>
                </c:pt>
                <c:pt idx="3616">
                  <c:v>351.97384643554688</c:v>
                </c:pt>
                <c:pt idx="3617">
                  <c:v>365.17245483398438</c:v>
                </c:pt>
                <c:pt idx="3618">
                  <c:v>351.473388671875</c:v>
                </c:pt>
                <c:pt idx="3619">
                  <c:v>365.29440307617188</c:v>
                </c:pt>
                <c:pt idx="3620">
                  <c:v>350.16070556640619</c:v>
                </c:pt>
                <c:pt idx="3621">
                  <c:v>327.5614013671875</c:v>
                </c:pt>
                <c:pt idx="3622">
                  <c:v>355.5723876953125</c:v>
                </c:pt>
                <c:pt idx="3623">
                  <c:v>338.42831420898438</c:v>
                </c:pt>
                <c:pt idx="3624">
                  <c:v>323.88897705078119</c:v>
                </c:pt>
                <c:pt idx="3625">
                  <c:v>325.79351806640619</c:v>
                </c:pt>
                <c:pt idx="3626">
                  <c:v>336.69290161132813</c:v>
                </c:pt>
                <c:pt idx="3627">
                  <c:v>352.63064575195313</c:v>
                </c:pt>
                <c:pt idx="3628">
                  <c:v>320.5125732421875</c:v>
                </c:pt>
                <c:pt idx="3629">
                  <c:v>359.66424560546881</c:v>
                </c:pt>
                <c:pt idx="3630">
                  <c:v>384.168701171875</c:v>
                </c:pt>
                <c:pt idx="3631">
                  <c:v>336.22393798828119</c:v>
                </c:pt>
                <c:pt idx="3632">
                  <c:v>314.07049560546881</c:v>
                </c:pt>
                <c:pt idx="3633">
                  <c:v>312.16781616210938</c:v>
                </c:pt>
                <c:pt idx="3634">
                  <c:v>315.15130615234381</c:v>
                </c:pt>
                <c:pt idx="3635">
                  <c:v>315.23553466796881</c:v>
                </c:pt>
                <c:pt idx="3636">
                  <c:v>313.40081787109381</c:v>
                </c:pt>
                <c:pt idx="3637">
                  <c:v>322.12994384765619</c:v>
                </c:pt>
                <c:pt idx="3638">
                  <c:v>302.35235595703119</c:v>
                </c:pt>
                <c:pt idx="3639">
                  <c:v>295.1019287109375</c:v>
                </c:pt>
                <c:pt idx="3640">
                  <c:v>291.38128662109381</c:v>
                </c:pt>
                <c:pt idx="3641">
                  <c:v>297.1097412109375</c:v>
                </c:pt>
                <c:pt idx="3642">
                  <c:v>295.63668823242188</c:v>
                </c:pt>
                <c:pt idx="3643">
                  <c:v>310.103515625</c:v>
                </c:pt>
                <c:pt idx="3644">
                  <c:v>298.251220703125</c:v>
                </c:pt>
                <c:pt idx="3645">
                  <c:v>291.81494140625</c:v>
                </c:pt>
                <c:pt idx="3646">
                  <c:v>314.9530029296875</c:v>
                </c:pt>
                <c:pt idx="3647">
                  <c:v>306.41397094726563</c:v>
                </c:pt>
                <c:pt idx="3648">
                  <c:v>304.6502685546875</c:v>
                </c:pt>
                <c:pt idx="3649">
                  <c:v>317.24661254882813</c:v>
                </c:pt>
                <c:pt idx="3650">
                  <c:v>313.74395751953119</c:v>
                </c:pt>
                <c:pt idx="3651">
                  <c:v>312.91079711914063</c:v>
                </c:pt>
                <c:pt idx="3652">
                  <c:v>300.24896240234381</c:v>
                </c:pt>
                <c:pt idx="3653">
                  <c:v>323.0069580078125</c:v>
                </c:pt>
                <c:pt idx="3654">
                  <c:v>324.05221557617188</c:v>
                </c:pt>
                <c:pt idx="3655">
                  <c:v>313.16119384765619</c:v>
                </c:pt>
                <c:pt idx="3656">
                  <c:v>304.959228515625</c:v>
                </c:pt>
                <c:pt idx="3657">
                  <c:v>302.75103759765619</c:v>
                </c:pt>
                <c:pt idx="3658">
                  <c:v>304.80902099609381</c:v>
                </c:pt>
                <c:pt idx="3659">
                  <c:v>329.0650634765625</c:v>
                </c:pt>
                <c:pt idx="3660">
                  <c:v>325.8497314453125</c:v>
                </c:pt>
                <c:pt idx="3661">
                  <c:v>301.034912109375</c:v>
                </c:pt>
                <c:pt idx="3662">
                  <c:v>297.92337036132813</c:v>
                </c:pt>
                <c:pt idx="3663">
                  <c:v>282.17645263671881</c:v>
                </c:pt>
                <c:pt idx="3664">
                  <c:v>294.42788696289063</c:v>
                </c:pt>
                <c:pt idx="3665">
                  <c:v>284.53271484375</c:v>
                </c:pt>
                <c:pt idx="3666">
                  <c:v>288.3360595703125</c:v>
                </c:pt>
                <c:pt idx="3667">
                  <c:v>304.2864990234375</c:v>
                </c:pt>
                <c:pt idx="3668">
                  <c:v>304.6513671875</c:v>
                </c:pt>
                <c:pt idx="3669">
                  <c:v>303.97164916992188</c:v>
                </c:pt>
                <c:pt idx="3670">
                  <c:v>309.43521118164063</c:v>
                </c:pt>
                <c:pt idx="3671">
                  <c:v>300.33453369140619</c:v>
                </c:pt>
                <c:pt idx="3672">
                  <c:v>305.0069580078125</c:v>
                </c:pt>
                <c:pt idx="3673">
                  <c:v>309.94403076171881</c:v>
                </c:pt>
                <c:pt idx="3674">
                  <c:v>298.1134033203125</c:v>
                </c:pt>
                <c:pt idx="3675">
                  <c:v>317.0947265625</c:v>
                </c:pt>
                <c:pt idx="3676">
                  <c:v>306.95449829101563</c:v>
                </c:pt>
                <c:pt idx="3677">
                  <c:v>308.92825317382813</c:v>
                </c:pt>
                <c:pt idx="3678">
                  <c:v>315.90997314453119</c:v>
                </c:pt>
                <c:pt idx="3679">
                  <c:v>312.47946166992188</c:v>
                </c:pt>
                <c:pt idx="3680">
                  <c:v>302.06814575195313</c:v>
                </c:pt>
                <c:pt idx="3681">
                  <c:v>317.49932861328119</c:v>
                </c:pt>
                <c:pt idx="3682">
                  <c:v>332.63165283203119</c:v>
                </c:pt>
                <c:pt idx="3683">
                  <c:v>318.266357421875</c:v>
                </c:pt>
                <c:pt idx="3684">
                  <c:v>311.033203125</c:v>
                </c:pt>
                <c:pt idx="3685">
                  <c:v>370.19537353515619</c:v>
                </c:pt>
                <c:pt idx="3686">
                  <c:v>310.01019287109381</c:v>
                </c:pt>
                <c:pt idx="3687">
                  <c:v>333.28408813476563</c:v>
                </c:pt>
                <c:pt idx="3688">
                  <c:v>394.86492919921881</c:v>
                </c:pt>
                <c:pt idx="3689">
                  <c:v>321.48101806640619</c:v>
                </c:pt>
                <c:pt idx="3690">
                  <c:v>317.3284912109375</c:v>
                </c:pt>
                <c:pt idx="3691">
                  <c:v>316.0499267578125</c:v>
                </c:pt>
                <c:pt idx="3692">
                  <c:v>317.13836669921881</c:v>
                </c:pt>
                <c:pt idx="3693">
                  <c:v>319.53118896484381</c:v>
                </c:pt>
                <c:pt idx="3694">
                  <c:v>298.0504150390625</c:v>
                </c:pt>
                <c:pt idx="3695">
                  <c:v>307.1048583984375</c:v>
                </c:pt>
                <c:pt idx="3696">
                  <c:v>327.81866455078119</c:v>
                </c:pt>
                <c:pt idx="3697">
                  <c:v>326.50650024414063</c:v>
                </c:pt>
                <c:pt idx="3698">
                  <c:v>443.99102783203119</c:v>
                </c:pt>
                <c:pt idx="3699">
                  <c:v>402.4361572265625</c:v>
                </c:pt>
                <c:pt idx="3700">
                  <c:v>308.95501708984381</c:v>
                </c:pt>
                <c:pt idx="3701">
                  <c:v>321.75430297851563</c:v>
                </c:pt>
                <c:pt idx="3702">
                  <c:v>325.9251708984375</c:v>
                </c:pt>
                <c:pt idx="3703">
                  <c:v>341.59414672851563</c:v>
                </c:pt>
                <c:pt idx="3704">
                  <c:v>363.7073974609375</c:v>
                </c:pt>
                <c:pt idx="3705">
                  <c:v>346.7396240234375</c:v>
                </c:pt>
                <c:pt idx="3706">
                  <c:v>416.69610595703119</c:v>
                </c:pt>
                <c:pt idx="3707">
                  <c:v>424.22320556640619</c:v>
                </c:pt>
                <c:pt idx="3708">
                  <c:v>407.2591552734375</c:v>
                </c:pt>
                <c:pt idx="3709">
                  <c:v>247.9884338378906</c:v>
                </c:pt>
                <c:pt idx="3710">
                  <c:v>321.21246337890619</c:v>
                </c:pt>
                <c:pt idx="3711">
                  <c:v>316.1817626953125</c:v>
                </c:pt>
                <c:pt idx="3712">
                  <c:v>334.89581298828119</c:v>
                </c:pt>
                <c:pt idx="3713">
                  <c:v>363.94900512695313</c:v>
                </c:pt>
                <c:pt idx="3714">
                  <c:v>364.96774291992188</c:v>
                </c:pt>
                <c:pt idx="3715">
                  <c:v>411.64117431640619</c:v>
                </c:pt>
                <c:pt idx="3716">
                  <c:v>376.0928955078125</c:v>
                </c:pt>
                <c:pt idx="3717">
                  <c:v>384.33370971679688</c:v>
                </c:pt>
                <c:pt idx="3718">
                  <c:v>434.78564453125</c:v>
                </c:pt>
                <c:pt idx="3719">
                  <c:v>457.62347412109381</c:v>
                </c:pt>
                <c:pt idx="3720">
                  <c:v>386.7037353515625</c:v>
                </c:pt>
                <c:pt idx="3721">
                  <c:v>339.59249877929688</c:v>
                </c:pt>
                <c:pt idx="3722">
                  <c:v>369.119384765625</c:v>
                </c:pt>
                <c:pt idx="3723">
                  <c:v>339.06015014648438</c:v>
                </c:pt>
                <c:pt idx="3724">
                  <c:v>380.2276611328125</c:v>
                </c:pt>
                <c:pt idx="3725">
                  <c:v>412.81509399414063</c:v>
                </c:pt>
                <c:pt idx="3726">
                  <c:v>436.489013671875</c:v>
                </c:pt>
                <c:pt idx="3727">
                  <c:v>504.59939575195313</c:v>
                </c:pt>
                <c:pt idx="3728">
                  <c:v>554.85711669921875</c:v>
                </c:pt>
                <c:pt idx="3729">
                  <c:v>456.1553955078125</c:v>
                </c:pt>
                <c:pt idx="3730">
                  <c:v>441.775390625</c:v>
                </c:pt>
                <c:pt idx="3731">
                  <c:v>494.8623046875</c:v>
                </c:pt>
                <c:pt idx="3732">
                  <c:v>566.43798828125</c:v>
                </c:pt>
                <c:pt idx="3733">
                  <c:v>616.14556884765625</c:v>
                </c:pt>
                <c:pt idx="3734">
                  <c:v>612.44378662109375</c:v>
                </c:pt>
                <c:pt idx="3735">
                  <c:v>683.88690185546875</c:v>
                </c:pt>
                <c:pt idx="3736">
                  <c:v>761.566162109375</c:v>
                </c:pt>
                <c:pt idx="3737">
                  <c:v>772.171630859375</c:v>
                </c:pt>
                <c:pt idx="3738">
                  <c:v>790.00628662109375</c:v>
                </c:pt>
                <c:pt idx="3739">
                  <c:v>813.319580078125</c:v>
                </c:pt>
                <c:pt idx="3740">
                  <c:v>785.73150634765625</c:v>
                </c:pt>
                <c:pt idx="3741">
                  <c:v>777.5267333984375</c:v>
                </c:pt>
                <c:pt idx="3742">
                  <c:v>719.34814453125</c:v>
                </c:pt>
                <c:pt idx="3743">
                  <c:v>626.1893310546875</c:v>
                </c:pt>
                <c:pt idx="3744">
                  <c:v>557.4205322265625</c:v>
                </c:pt>
                <c:pt idx="3745">
                  <c:v>535.48968505859375</c:v>
                </c:pt>
                <c:pt idx="3746">
                  <c:v>628.932861328125</c:v>
                </c:pt>
                <c:pt idx="3747">
                  <c:v>591.87567138671875</c:v>
                </c:pt>
                <c:pt idx="3748">
                  <c:v>798.89117431640625</c:v>
                </c:pt>
                <c:pt idx="3749">
                  <c:v>952.30560302734375</c:v>
                </c:pt>
                <c:pt idx="3750">
                  <c:v>893.73126220703125</c:v>
                </c:pt>
                <c:pt idx="3751">
                  <c:v>899.13165283203125</c:v>
                </c:pt>
                <c:pt idx="3752">
                  <c:v>999.94635009765625</c:v>
                </c:pt>
                <c:pt idx="3753">
                  <c:v>1131.611083984375</c:v>
                </c:pt>
                <c:pt idx="3754">
                  <c:v>1021.269348144531</c:v>
                </c:pt>
                <c:pt idx="3755">
                  <c:v>963.28253173828125</c:v>
                </c:pt>
                <c:pt idx="3756">
                  <c:v>1049.340209960938</c:v>
                </c:pt>
                <c:pt idx="3757">
                  <c:v>896.31475830078125</c:v>
                </c:pt>
                <c:pt idx="3758">
                  <c:v>853.12921142578125</c:v>
                </c:pt>
                <c:pt idx="3759">
                  <c:v>1050.497680664062</c:v>
                </c:pt>
                <c:pt idx="3760">
                  <c:v>979.05645751953125</c:v>
                </c:pt>
                <c:pt idx="3761">
                  <c:v>1161.723999023438</c:v>
                </c:pt>
                <c:pt idx="3762">
                  <c:v>1277.840942382812</c:v>
                </c:pt>
                <c:pt idx="3763">
                  <c:v>1171.480590820312</c:v>
                </c:pt>
                <c:pt idx="3764">
                  <c:v>1175.260620117188</c:v>
                </c:pt>
                <c:pt idx="3765">
                  <c:v>1098.713623046875</c:v>
                </c:pt>
                <c:pt idx="3766">
                  <c:v>1063.763305664062</c:v>
                </c:pt>
                <c:pt idx="3767">
                  <c:v>1049.622192382812</c:v>
                </c:pt>
                <c:pt idx="3768">
                  <c:v>1050.665649414062</c:v>
                </c:pt>
                <c:pt idx="3769">
                  <c:v>1223.241577148438</c:v>
                </c:pt>
                <c:pt idx="3770">
                  <c:v>1278.535766601562</c:v>
                </c:pt>
                <c:pt idx="3771">
                  <c:v>1371.858520507812</c:v>
                </c:pt>
                <c:pt idx="3772">
                  <c:v>1434.044921875</c:v>
                </c:pt>
                <c:pt idx="3773">
                  <c:v>1303.760864257812</c:v>
                </c:pt>
                <c:pt idx="3774">
                  <c:v>1452.670776367188</c:v>
                </c:pt>
                <c:pt idx="3775">
                  <c:v>1551.306030273438</c:v>
                </c:pt>
                <c:pt idx="3776">
                  <c:v>1468.251586914062</c:v>
                </c:pt>
                <c:pt idx="3777">
                  <c:v>1460.841430664062</c:v>
                </c:pt>
                <c:pt idx="3778">
                  <c:v>1369.903076171875</c:v>
                </c:pt>
                <c:pt idx="3779">
                  <c:v>1388.638549804688</c:v>
                </c:pt>
                <c:pt idx="3780">
                  <c:v>1444.711791992188</c:v>
                </c:pt>
                <c:pt idx="3781">
                  <c:v>1389.519165039062</c:v>
                </c:pt>
                <c:pt idx="3782">
                  <c:v>1276.517456054688</c:v>
                </c:pt>
                <c:pt idx="3783">
                  <c:v>1218.492065429688</c:v>
                </c:pt>
                <c:pt idx="3784">
                  <c:v>1276.113647460938</c:v>
                </c:pt>
                <c:pt idx="3785">
                  <c:v>1341.783081054688</c:v>
                </c:pt>
                <c:pt idx="3786">
                  <c:v>1380.168701171875</c:v>
                </c:pt>
                <c:pt idx="3787">
                  <c:v>1523.942993164062</c:v>
                </c:pt>
                <c:pt idx="3788">
                  <c:v>1652.994873046875</c:v>
                </c:pt>
                <c:pt idx="3789">
                  <c:v>1840.548706054688</c:v>
                </c:pt>
                <c:pt idx="3790">
                  <c:v>1738.997802734375</c:v>
                </c:pt>
                <c:pt idx="3791">
                  <c:v>1748.670043945312</c:v>
                </c:pt>
                <c:pt idx="3792">
                  <c:v>1803.265991210938</c:v>
                </c:pt>
                <c:pt idx="3793">
                  <c:v>1861.211669921875</c:v>
                </c:pt>
                <c:pt idx="3794">
                  <c:v>1850.510620117188</c:v>
                </c:pt>
                <c:pt idx="3795">
                  <c:v>1754.769409179688</c:v>
                </c:pt>
                <c:pt idx="3796">
                  <c:v>1780.186889648438</c:v>
                </c:pt>
                <c:pt idx="3797">
                  <c:v>1507.359985351562</c:v>
                </c:pt>
                <c:pt idx="3798">
                  <c:v>1606.646240234375</c:v>
                </c:pt>
                <c:pt idx="3799">
                  <c:v>1512.510986328125</c:v>
                </c:pt>
                <c:pt idx="3800">
                  <c:v>1553.401977539062</c:v>
                </c:pt>
                <c:pt idx="3801">
                  <c:v>1420.316528320312</c:v>
                </c:pt>
                <c:pt idx="3802">
                  <c:v>1301.982299804688</c:v>
                </c:pt>
                <c:pt idx="3803">
                  <c:v>1316.155029296875</c:v>
                </c:pt>
                <c:pt idx="3804">
                  <c:v>1361.873657226562</c:v>
                </c:pt>
                <c:pt idx="3805">
                  <c:v>1436.309814453125</c:v>
                </c:pt>
                <c:pt idx="3806">
                  <c:v>1435.83154296875</c:v>
                </c:pt>
                <c:pt idx="3807">
                  <c:v>1471.953125</c:v>
                </c:pt>
                <c:pt idx="3808">
                  <c:v>1575.141235351562</c:v>
                </c:pt>
                <c:pt idx="3809">
                  <c:v>1517.15673828125</c:v>
                </c:pt>
                <c:pt idx="3810">
                  <c:v>1628.578247070312</c:v>
                </c:pt>
                <c:pt idx="3811">
                  <c:v>1787.158325195312</c:v>
                </c:pt>
                <c:pt idx="3812">
                  <c:v>1770.762573242188</c:v>
                </c:pt>
                <c:pt idx="3813">
                  <c:v>1737.48388671875</c:v>
                </c:pt>
                <c:pt idx="3814">
                  <c:v>1717.040405273438</c:v>
                </c:pt>
                <c:pt idx="3815">
                  <c:v>1720.264770507812</c:v>
                </c:pt>
                <c:pt idx="3816">
                  <c:v>1697.2421875</c:v>
                </c:pt>
                <c:pt idx="3817">
                  <c:v>1678.898803710938</c:v>
                </c:pt>
                <c:pt idx="3818">
                  <c:v>1797.340209960938</c:v>
                </c:pt>
                <c:pt idx="3819">
                  <c:v>1825.994018554688</c:v>
                </c:pt>
                <c:pt idx="3820">
                  <c:v>1687.884887695312</c:v>
                </c:pt>
                <c:pt idx="3821">
                  <c:v>1727.958862304688</c:v>
                </c:pt>
                <c:pt idx="3822">
                  <c:v>1782.666015625</c:v>
                </c:pt>
                <c:pt idx="3823">
                  <c:v>1918.462524414062</c:v>
                </c:pt>
                <c:pt idx="3824">
                  <c:v>1878.268432617188</c:v>
                </c:pt>
                <c:pt idx="3825">
                  <c:v>1804.1435546875</c:v>
                </c:pt>
                <c:pt idx="3826">
                  <c:v>1787.129150390625</c:v>
                </c:pt>
                <c:pt idx="3827">
                  <c:v>1768.13134765625</c:v>
                </c:pt>
                <c:pt idx="3828">
                  <c:v>1838.568359375</c:v>
                </c:pt>
                <c:pt idx="3829">
                  <c:v>1959.028930664062</c:v>
                </c:pt>
                <c:pt idx="3830">
                  <c:v>1999.282592773438</c:v>
                </c:pt>
                <c:pt idx="3831">
                  <c:v>1981.3388671875</c:v>
                </c:pt>
                <c:pt idx="3832">
                  <c:v>1938.121948242188</c:v>
                </c:pt>
                <c:pt idx="3833">
                  <c:v>1836.351928710938</c:v>
                </c:pt>
                <c:pt idx="3834">
                  <c:v>1464.422973632812</c:v>
                </c:pt>
                <c:pt idx="3835">
                  <c:v>1547.517700195312</c:v>
                </c:pt>
                <c:pt idx="3836">
                  <c:v>1646.831176757812</c:v>
                </c:pt>
                <c:pt idx="3837">
                  <c:v>1560.923461914062</c:v>
                </c:pt>
                <c:pt idx="3838">
                  <c:v>1674.138671875</c:v>
                </c:pt>
                <c:pt idx="3839">
                  <c:v>1794.170654296875</c:v>
                </c:pt>
                <c:pt idx="3840">
                  <c:v>1795.463500976562</c:v>
                </c:pt>
                <c:pt idx="3841">
                  <c:v>1885.088012695312</c:v>
                </c:pt>
                <c:pt idx="3842">
                  <c:v>1930.248168945312</c:v>
                </c:pt>
                <c:pt idx="3843">
                  <c:v>1796.79931640625</c:v>
                </c:pt>
                <c:pt idx="3844">
                  <c:v>1691.364624023438</c:v>
                </c:pt>
                <c:pt idx="3845">
                  <c:v>1785.809692382812</c:v>
                </c:pt>
                <c:pt idx="3846">
                  <c:v>1853.878662109375</c:v>
                </c:pt>
                <c:pt idx="3847">
                  <c:v>1842.208129882812</c:v>
                </c:pt>
                <c:pt idx="3848">
                  <c:v>1746.476440429688</c:v>
                </c:pt>
                <c:pt idx="3849">
                  <c:v>1637.312866210938</c:v>
                </c:pt>
                <c:pt idx="3850">
                  <c:v>1583.3359375</c:v>
                </c:pt>
                <c:pt idx="3851">
                  <c:v>1497.739135742188</c:v>
                </c:pt>
                <c:pt idx="3852">
                  <c:v>1499.328735351562</c:v>
                </c:pt>
                <c:pt idx="3853">
                  <c:v>1606.339599609375</c:v>
                </c:pt>
                <c:pt idx="3854">
                  <c:v>1700.796020507812</c:v>
                </c:pt>
                <c:pt idx="3855">
                  <c:v>1785.06494140625</c:v>
                </c:pt>
                <c:pt idx="3856">
                  <c:v>1766.805541992188</c:v>
                </c:pt>
                <c:pt idx="3857">
                  <c:v>1792.453735351562</c:v>
                </c:pt>
                <c:pt idx="3858">
                  <c:v>1683.35791015625</c:v>
                </c:pt>
                <c:pt idx="3859">
                  <c:v>1649.652587890625</c:v>
                </c:pt>
                <c:pt idx="3860">
                  <c:v>1661.380493164062</c:v>
                </c:pt>
                <c:pt idx="3861">
                  <c:v>1580.824584960938</c:v>
                </c:pt>
                <c:pt idx="3862">
                  <c:v>1596.553100585938</c:v>
                </c:pt>
                <c:pt idx="3863">
                  <c:v>1686.107299804688</c:v>
                </c:pt>
                <c:pt idx="3864">
                  <c:v>1628.387573242188</c:v>
                </c:pt>
                <c:pt idx="3865">
                  <c:v>1495.894653320312</c:v>
                </c:pt>
                <c:pt idx="3866">
                  <c:v>1346.169677734375</c:v>
                </c:pt>
                <c:pt idx="3867">
                  <c:v>1296.152709960938</c:v>
                </c:pt>
                <c:pt idx="3868">
                  <c:v>1379.701416015625</c:v>
                </c:pt>
                <c:pt idx="3869">
                  <c:v>1494.783325195312</c:v>
                </c:pt>
                <c:pt idx="3870">
                  <c:v>1645.606201171875</c:v>
                </c:pt>
                <c:pt idx="3871">
                  <c:v>1633.602783203125</c:v>
                </c:pt>
                <c:pt idx="3872">
                  <c:v>1484.655883789062</c:v>
                </c:pt>
                <c:pt idx="3873">
                  <c:v>1405.116943359375</c:v>
                </c:pt>
                <c:pt idx="3874">
                  <c:v>1304.7275390625</c:v>
                </c:pt>
                <c:pt idx="3875">
                  <c:v>1281.050048828125</c:v>
                </c:pt>
                <c:pt idx="3876">
                  <c:v>1189.762084960938</c:v>
                </c:pt>
                <c:pt idx="3877">
                  <c:v>1183.331298828125</c:v>
                </c:pt>
                <c:pt idx="3878">
                  <c:v>1171.633056640625</c:v>
                </c:pt>
                <c:pt idx="3879">
                  <c:v>1192.695556640625</c:v>
                </c:pt>
                <c:pt idx="3880">
                  <c:v>1151.928466796875</c:v>
                </c:pt>
                <c:pt idx="3881">
                  <c:v>1108.521240234375</c:v>
                </c:pt>
                <c:pt idx="3882">
                  <c:v>1118.35986328125</c:v>
                </c:pt>
                <c:pt idx="3883">
                  <c:v>1237.337280273438</c:v>
                </c:pt>
                <c:pt idx="3884">
                  <c:v>1389.71337890625</c:v>
                </c:pt>
                <c:pt idx="3885">
                  <c:v>1347.90771484375</c:v>
                </c:pt>
                <c:pt idx="3886">
                  <c:v>1306.102294921875</c:v>
                </c:pt>
                <c:pt idx="3887">
                  <c:v>1187.216430664062</c:v>
                </c:pt>
                <c:pt idx="3888">
                  <c:v>1233.67431640625</c:v>
                </c:pt>
                <c:pt idx="3889">
                  <c:v>1228.389526367188</c:v>
                </c:pt>
                <c:pt idx="3890">
                  <c:v>1241.447509765625</c:v>
                </c:pt>
                <c:pt idx="3891">
                  <c:v>1236.291137695312</c:v>
                </c:pt>
                <c:pt idx="3892">
                  <c:v>1253.45849609375</c:v>
                </c:pt>
                <c:pt idx="3893">
                  <c:v>1113.513061523438</c:v>
                </c:pt>
                <c:pt idx="3894">
                  <c:v>1000.173400878906</c:v>
                </c:pt>
                <c:pt idx="3895">
                  <c:v>997.58502197265625</c:v>
                </c:pt>
                <c:pt idx="3896">
                  <c:v>1048.861694335938</c:v>
                </c:pt>
                <c:pt idx="3897">
                  <c:v>1052.143432617188</c:v>
                </c:pt>
                <c:pt idx="3898">
                  <c:v>1067.518188476562</c:v>
                </c:pt>
                <c:pt idx="3899">
                  <c:v>1116.259643554688</c:v>
                </c:pt>
                <c:pt idx="3900">
                  <c:v>1112.168701171875</c:v>
                </c:pt>
                <c:pt idx="3901">
                  <c:v>803.9208984375</c:v>
                </c:pt>
                <c:pt idx="3902">
                  <c:v>844.58209228515625</c:v>
                </c:pt>
                <c:pt idx="3903">
                  <c:v>821.70806884765625</c:v>
                </c:pt>
                <c:pt idx="3904">
                  <c:v>849.98199462890625</c:v>
                </c:pt>
                <c:pt idx="3905">
                  <c:v>848.948974609375</c:v>
                </c:pt>
                <c:pt idx="3906">
                  <c:v>865.7264404296875</c:v>
                </c:pt>
                <c:pt idx="3907">
                  <c:v>883.05780029296875</c:v>
                </c:pt>
                <c:pt idx="3908">
                  <c:v>902.73870849609375</c:v>
                </c:pt>
                <c:pt idx="3909">
                  <c:v>893.5206298828125</c:v>
                </c:pt>
                <c:pt idx="3910">
                  <c:v>994.10833740234375</c:v>
                </c:pt>
                <c:pt idx="3911">
                  <c:v>964.32757568359375</c:v>
                </c:pt>
                <c:pt idx="3912">
                  <c:v>744.0892333984375</c:v>
                </c:pt>
                <c:pt idx="3913">
                  <c:v>620.40606689453125</c:v>
                </c:pt>
                <c:pt idx="3914">
                  <c:v>569.6678466796875</c:v>
                </c:pt>
                <c:pt idx="3915">
                  <c:v>478.87646484375</c:v>
                </c:pt>
                <c:pt idx="3916">
                  <c:v>461.34774780273438</c:v>
                </c:pt>
                <c:pt idx="3917">
                  <c:v>460.14617919921881</c:v>
                </c:pt>
                <c:pt idx="3918">
                  <c:v>536.241455078125</c:v>
                </c:pt>
                <c:pt idx="3919">
                  <c:v>512.49639892578125</c:v>
                </c:pt>
                <c:pt idx="3920">
                  <c:v>468.81356811523438</c:v>
                </c:pt>
                <c:pt idx="3921">
                  <c:v>394.02459716796881</c:v>
                </c:pt>
                <c:pt idx="3922">
                  <c:v>277.8277587890625</c:v>
                </c:pt>
                <c:pt idx="3923">
                  <c:v>340.116455078125</c:v>
                </c:pt>
                <c:pt idx="3924">
                  <c:v>307.62713623046881</c:v>
                </c:pt>
                <c:pt idx="3925">
                  <c:v>373.8380126953125</c:v>
                </c:pt>
                <c:pt idx="3926">
                  <c:v>520.13238525390625</c:v>
                </c:pt>
                <c:pt idx="3927">
                  <c:v>636.07476806640625</c:v>
                </c:pt>
                <c:pt idx="3928">
                  <c:v>553.75970458984375</c:v>
                </c:pt>
                <c:pt idx="3929">
                  <c:v>484.47650146484381</c:v>
                </c:pt>
                <c:pt idx="3930">
                  <c:v>411.87307739257813</c:v>
                </c:pt>
                <c:pt idx="3931">
                  <c:v>374.19522094726563</c:v>
                </c:pt>
                <c:pt idx="3932">
                  <c:v>784.489990234375</c:v>
                </c:pt>
                <c:pt idx="3933">
                  <c:v>662.5693359375</c:v>
                </c:pt>
                <c:pt idx="3934">
                  <c:v>699.51641845703125</c:v>
                </c:pt>
                <c:pt idx="3935">
                  <c:v>546.35345458984375</c:v>
                </c:pt>
                <c:pt idx="3936">
                  <c:v>420.450927734375</c:v>
                </c:pt>
                <c:pt idx="3937">
                  <c:v>371.15142822265619</c:v>
                </c:pt>
                <c:pt idx="3938">
                  <c:v>401.78759765625</c:v>
                </c:pt>
                <c:pt idx="3939">
                  <c:v>450.89898681640619</c:v>
                </c:pt>
                <c:pt idx="3940">
                  <c:v>438.404052734375</c:v>
                </c:pt>
                <c:pt idx="3941">
                  <c:v>362.54071044921881</c:v>
                </c:pt>
                <c:pt idx="3942">
                  <c:v>330.77041625976563</c:v>
                </c:pt>
                <c:pt idx="3943">
                  <c:v>318.79986572265619</c:v>
                </c:pt>
                <c:pt idx="3944">
                  <c:v>466.72622680664063</c:v>
                </c:pt>
                <c:pt idx="3945">
                  <c:v>455.75375366210938</c:v>
                </c:pt>
                <c:pt idx="3946">
                  <c:v>444.72357177734381</c:v>
                </c:pt>
                <c:pt idx="3947">
                  <c:v>357.60931396484381</c:v>
                </c:pt>
                <c:pt idx="3948">
                  <c:v>414.9725341796875</c:v>
                </c:pt>
                <c:pt idx="3949">
                  <c:v>409.01763916015619</c:v>
                </c:pt>
                <c:pt idx="3950">
                  <c:v>314.74557495117188</c:v>
                </c:pt>
                <c:pt idx="3951">
                  <c:v>273.8896484375</c:v>
                </c:pt>
                <c:pt idx="3952">
                  <c:v>307.18414306640619</c:v>
                </c:pt>
                <c:pt idx="3953">
                  <c:v>356.98486328125</c:v>
                </c:pt>
                <c:pt idx="3954">
                  <c:v>434.5631103515625</c:v>
                </c:pt>
                <c:pt idx="3955">
                  <c:v>410.1793212890625</c:v>
                </c:pt>
                <c:pt idx="3956">
                  <c:v>425.97549438476563</c:v>
                </c:pt>
                <c:pt idx="3957">
                  <c:v>492.30572509765619</c:v>
                </c:pt>
                <c:pt idx="3958">
                  <c:v>433.44586181640619</c:v>
                </c:pt>
                <c:pt idx="3959">
                  <c:v>393.872802734375</c:v>
                </c:pt>
                <c:pt idx="3960">
                  <c:v>378.48162841796881</c:v>
                </c:pt>
                <c:pt idx="3961">
                  <c:v>373.2677001953125</c:v>
                </c:pt>
                <c:pt idx="3962">
                  <c:v>453.5189208984375</c:v>
                </c:pt>
                <c:pt idx="3963">
                  <c:v>464.16766357421881</c:v>
                </c:pt>
                <c:pt idx="3964">
                  <c:v>366.83526611328119</c:v>
                </c:pt>
                <c:pt idx="3965">
                  <c:v>469.82748413085938</c:v>
                </c:pt>
                <c:pt idx="3966">
                  <c:v>510.12939453125</c:v>
                </c:pt>
                <c:pt idx="3967">
                  <c:v>530.45343017578125</c:v>
                </c:pt>
                <c:pt idx="3968">
                  <c:v>461.16448974609381</c:v>
                </c:pt>
                <c:pt idx="3969">
                  <c:v>430.24517822265619</c:v>
                </c:pt>
                <c:pt idx="3970">
                  <c:v>407.843994140625</c:v>
                </c:pt>
                <c:pt idx="3971">
                  <c:v>364.99713134765619</c:v>
                </c:pt>
                <c:pt idx="3972">
                  <c:v>395.9183349609375</c:v>
                </c:pt>
                <c:pt idx="3973">
                  <c:v>405.05728149414063</c:v>
                </c:pt>
                <c:pt idx="3974">
                  <c:v>279.09173583984381</c:v>
                </c:pt>
                <c:pt idx="3975">
                  <c:v>225.02809143066409</c:v>
                </c:pt>
                <c:pt idx="3976">
                  <c:v>287.927001953125</c:v>
                </c:pt>
                <c:pt idx="3977">
                  <c:v>382.12100219726563</c:v>
                </c:pt>
                <c:pt idx="3978">
                  <c:v>386.3631591796875</c:v>
                </c:pt>
                <c:pt idx="3979">
                  <c:v>364.48004150390619</c:v>
                </c:pt>
                <c:pt idx="3980">
                  <c:v>346.38372802734381</c:v>
                </c:pt>
                <c:pt idx="3981">
                  <c:v>301.87261962890619</c:v>
                </c:pt>
                <c:pt idx="3982">
                  <c:v>303.40914916992188</c:v>
                </c:pt>
                <c:pt idx="3983">
                  <c:v>326.97576904296881</c:v>
                </c:pt>
                <c:pt idx="3984">
                  <c:v>323.68798828125</c:v>
                </c:pt>
                <c:pt idx="3985">
                  <c:v>320.91934204101563</c:v>
                </c:pt>
                <c:pt idx="3986">
                  <c:v>305.0872802734375</c:v>
                </c:pt>
                <c:pt idx="3987">
                  <c:v>336.49252319335938</c:v>
                </c:pt>
                <c:pt idx="3988">
                  <c:v>320.10498046875</c:v>
                </c:pt>
                <c:pt idx="3989">
                  <c:v>308.21429443359381</c:v>
                </c:pt>
                <c:pt idx="3990">
                  <c:v>304.94744873046881</c:v>
                </c:pt>
                <c:pt idx="3991">
                  <c:v>308.44332885742188</c:v>
                </c:pt>
                <c:pt idx="3992">
                  <c:v>307.979736328125</c:v>
                </c:pt>
                <c:pt idx="3993">
                  <c:v>311.47137451171881</c:v>
                </c:pt>
                <c:pt idx="3994">
                  <c:v>291.84521484375</c:v>
                </c:pt>
                <c:pt idx="3995">
                  <c:v>299.3885498046875</c:v>
                </c:pt>
                <c:pt idx="3996">
                  <c:v>295.2325439453125</c:v>
                </c:pt>
                <c:pt idx="3997">
                  <c:v>309.89715576171881</c:v>
                </c:pt>
                <c:pt idx="3998">
                  <c:v>312.06390380859381</c:v>
                </c:pt>
                <c:pt idx="3999">
                  <c:v>304.5693359375</c:v>
                </c:pt>
                <c:pt idx="4000">
                  <c:v>316.4693603515625</c:v>
                </c:pt>
                <c:pt idx="4001">
                  <c:v>330.8936767578125</c:v>
                </c:pt>
                <c:pt idx="4002">
                  <c:v>302.34445190429688</c:v>
                </c:pt>
                <c:pt idx="4003">
                  <c:v>300.40054321289063</c:v>
                </c:pt>
                <c:pt idx="4004">
                  <c:v>296.0372314453125</c:v>
                </c:pt>
                <c:pt idx="4005">
                  <c:v>303.181640625</c:v>
                </c:pt>
                <c:pt idx="4006">
                  <c:v>293.7213134765625</c:v>
                </c:pt>
                <c:pt idx="4007">
                  <c:v>298.32135009765619</c:v>
                </c:pt>
                <c:pt idx="4008">
                  <c:v>294.3797607421875</c:v>
                </c:pt>
                <c:pt idx="4009">
                  <c:v>258.9075927734375</c:v>
                </c:pt>
                <c:pt idx="4010">
                  <c:v>257.2347412109375</c:v>
                </c:pt>
                <c:pt idx="4011">
                  <c:v>284.932861328125</c:v>
                </c:pt>
                <c:pt idx="4012">
                  <c:v>284.07733154296881</c:v>
                </c:pt>
                <c:pt idx="4013">
                  <c:v>298.73138427734381</c:v>
                </c:pt>
                <c:pt idx="4014">
                  <c:v>288.3768310546875</c:v>
                </c:pt>
                <c:pt idx="4015">
                  <c:v>281.79058837890619</c:v>
                </c:pt>
                <c:pt idx="4016">
                  <c:v>284.80462646484381</c:v>
                </c:pt>
                <c:pt idx="4017">
                  <c:v>329.17913818359381</c:v>
                </c:pt>
                <c:pt idx="4018">
                  <c:v>301.13848876953119</c:v>
                </c:pt>
                <c:pt idx="4019">
                  <c:v>300.40380859375</c:v>
                </c:pt>
                <c:pt idx="4020">
                  <c:v>303.39767456054688</c:v>
                </c:pt>
                <c:pt idx="4021">
                  <c:v>288.97705078125</c:v>
                </c:pt>
                <c:pt idx="4022">
                  <c:v>306.13800048828119</c:v>
                </c:pt>
                <c:pt idx="4023">
                  <c:v>305.77426147460938</c:v>
                </c:pt>
                <c:pt idx="4024">
                  <c:v>337.30218505859381</c:v>
                </c:pt>
                <c:pt idx="4025">
                  <c:v>327.59765625</c:v>
                </c:pt>
                <c:pt idx="4026">
                  <c:v>309.9547119140625</c:v>
                </c:pt>
                <c:pt idx="4027">
                  <c:v>285.12115478515619</c:v>
                </c:pt>
                <c:pt idx="4028">
                  <c:v>280.98583984375</c:v>
                </c:pt>
                <c:pt idx="4029">
                  <c:v>296.6800537109375</c:v>
                </c:pt>
                <c:pt idx="4030">
                  <c:v>296.4664306640625</c:v>
                </c:pt>
                <c:pt idx="4031">
                  <c:v>388.47189331054688</c:v>
                </c:pt>
                <c:pt idx="4032">
                  <c:v>422.86724853515619</c:v>
                </c:pt>
                <c:pt idx="4033">
                  <c:v>321.8118896484375</c:v>
                </c:pt>
                <c:pt idx="4034">
                  <c:v>308.37371826171881</c:v>
                </c:pt>
                <c:pt idx="4035">
                  <c:v>300.3466796875</c:v>
                </c:pt>
                <c:pt idx="4036">
                  <c:v>297.83233642578119</c:v>
                </c:pt>
                <c:pt idx="4037">
                  <c:v>294.61614990234381</c:v>
                </c:pt>
                <c:pt idx="4038">
                  <c:v>294.90975952148438</c:v>
                </c:pt>
                <c:pt idx="4039">
                  <c:v>303.90982055664063</c:v>
                </c:pt>
                <c:pt idx="4040">
                  <c:v>297.12869262695313</c:v>
                </c:pt>
                <c:pt idx="4041">
                  <c:v>299.51455688476563</c:v>
                </c:pt>
                <c:pt idx="4042">
                  <c:v>299.01470947265619</c:v>
                </c:pt>
                <c:pt idx="4043">
                  <c:v>276.56207275390619</c:v>
                </c:pt>
                <c:pt idx="4044">
                  <c:v>305.77606201171881</c:v>
                </c:pt>
                <c:pt idx="4045">
                  <c:v>296.6588134765625</c:v>
                </c:pt>
                <c:pt idx="4046">
                  <c:v>296.44091796875</c:v>
                </c:pt>
                <c:pt idx="4047">
                  <c:v>298.91049194335938</c:v>
                </c:pt>
                <c:pt idx="4048">
                  <c:v>329.5751953125</c:v>
                </c:pt>
                <c:pt idx="4049">
                  <c:v>345.4266357421875</c:v>
                </c:pt>
                <c:pt idx="4050">
                  <c:v>322.51287841796881</c:v>
                </c:pt>
                <c:pt idx="4051">
                  <c:v>282.12802124023438</c:v>
                </c:pt>
                <c:pt idx="4052">
                  <c:v>308.20657348632813</c:v>
                </c:pt>
                <c:pt idx="4053">
                  <c:v>295.29315185546881</c:v>
                </c:pt>
                <c:pt idx="4054">
                  <c:v>309.03622436523438</c:v>
                </c:pt>
                <c:pt idx="4055">
                  <c:v>312.81396484375</c:v>
                </c:pt>
                <c:pt idx="4056">
                  <c:v>315.45025634765619</c:v>
                </c:pt>
                <c:pt idx="4057">
                  <c:v>354.18133544921881</c:v>
                </c:pt>
                <c:pt idx="4058">
                  <c:v>510.51730346679688</c:v>
                </c:pt>
                <c:pt idx="4059">
                  <c:v>364.14715576171881</c:v>
                </c:pt>
                <c:pt idx="4060">
                  <c:v>306.53890991210938</c:v>
                </c:pt>
                <c:pt idx="4061">
                  <c:v>322.0174560546875</c:v>
                </c:pt>
                <c:pt idx="4062">
                  <c:v>308.6783447265625</c:v>
                </c:pt>
                <c:pt idx="4063">
                  <c:v>308.43478393554688</c:v>
                </c:pt>
                <c:pt idx="4064">
                  <c:v>309.9080810546875</c:v>
                </c:pt>
                <c:pt idx="4065">
                  <c:v>293.16888427734381</c:v>
                </c:pt>
                <c:pt idx="4066">
                  <c:v>343.01498413085938</c:v>
                </c:pt>
                <c:pt idx="4067">
                  <c:v>371.40960693359381</c:v>
                </c:pt>
                <c:pt idx="4068">
                  <c:v>338.7802734375</c:v>
                </c:pt>
                <c:pt idx="4069">
                  <c:v>331.8511962890625</c:v>
                </c:pt>
                <c:pt idx="4070">
                  <c:v>325.0362548828125</c:v>
                </c:pt>
                <c:pt idx="4071">
                  <c:v>332.24224853515619</c:v>
                </c:pt>
                <c:pt idx="4072">
                  <c:v>417.7376708984375</c:v>
                </c:pt>
                <c:pt idx="4073">
                  <c:v>482.42315673828119</c:v>
                </c:pt>
                <c:pt idx="4074">
                  <c:v>378.154541015625</c:v>
                </c:pt>
                <c:pt idx="4075">
                  <c:v>367.72488403320313</c:v>
                </c:pt>
                <c:pt idx="4076">
                  <c:v>390.8975830078125</c:v>
                </c:pt>
                <c:pt idx="4077">
                  <c:v>361.35986328125</c:v>
                </c:pt>
                <c:pt idx="4078">
                  <c:v>356.61431884765619</c:v>
                </c:pt>
                <c:pt idx="4079">
                  <c:v>390.30337524414063</c:v>
                </c:pt>
                <c:pt idx="4080">
                  <c:v>388.081787109375</c:v>
                </c:pt>
                <c:pt idx="4081">
                  <c:v>424.70501708984381</c:v>
                </c:pt>
                <c:pt idx="4082">
                  <c:v>461.41229248046881</c:v>
                </c:pt>
                <c:pt idx="4083">
                  <c:v>411.526611328125</c:v>
                </c:pt>
                <c:pt idx="4084">
                  <c:v>491.28955078125</c:v>
                </c:pt>
                <c:pt idx="4085">
                  <c:v>503.56912231445313</c:v>
                </c:pt>
                <c:pt idx="4086">
                  <c:v>536.31488037109375</c:v>
                </c:pt>
                <c:pt idx="4087">
                  <c:v>589.97918701171875</c:v>
                </c:pt>
                <c:pt idx="4088">
                  <c:v>530.1876220703125</c:v>
                </c:pt>
                <c:pt idx="4089">
                  <c:v>525.4061279296875</c:v>
                </c:pt>
                <c:pt idx="4090">
                  <c:v>550.1778564453125</c:v>
                </c:pt>
                <c:pt idx="4091">
                  <c:v>606.33306884765625</c:v>
                </c:pt>
                <c:pt idx="4092">
                  <c:v>680.03302001953125</c:v>
                </c:pt>
                <c:pt idx="4093">
                  <c:v>668.00469970703125</c:v>
                </c:pt>
                <c:pt idx="4094">
                  <c:v>691.60003662109375</c:v>
                </c:pt>
                <c:pt idx="4095">
                  <c:v>731.997314453125</c:v>
                </c:pt>
                <c:pt idx="4096">
                  <c:v>478.16708374023438</c:v>
                </c:pt>
                <c:pt idx="4097">
                  <c:v>583.32928466796875</c:v>
                </c:pt>
                <c:pt idx="4098">
                  <c:v>604.55511474609375</c:v>
                </c:pt>
                <c:pt idx="4099">
                  <c:v>528.51263427734375</c:v>
                </c:pt>
                <c:pt idx="4100">
                  <c:v>548.49481201171875</c:v>
                </c:pt>
                <c:pt idx="4101">
                  <c:v>580.51806640625</c:v>
                </c:pt>
                <c:pt idx="4102">
                  <c:v>578.73223876953125</c:v>
                </c:pt>
                <c:pt idx="4103">
                  <c:v>620.20098876953125</c:v>
                </c:pt>
                <c:pt idx="4104">
                  <c:v>614.8890380859375</c:v>
                </c:pt>
                <c:pt idx="4105">
                  <c:v>554.90545654296875</c:v>
                </c:pt>
                <c:pt idx="4106">
                  <c:v>616.4249267578125</c:v>
                </c:pt>
                <c:pt idx="4107">
                  <c:v>657.8594970703125</c:v>
                </c:pt>
                <c:pt idx="4108">
                  <c:v>642.60150146484375</c:v>
                </c:pt>
                <c:pt idx="4109">
                  <c:v>659.96368408203125</c:v>
                </c:pt>
                <c:pt idx="4110">
                  <c:v>595.23248291015625</c:v>
                </c:pt>
                <c:pt idx="4111">
                  <c:v>605.57574462890625</c:v>
                </c:pt>
                <c:pt idx="4112">
                  <c:v>611.33807373046875</c:v>
                </c:pt>
                <c:pt idx="4113">
                  <c:v>666.57855224609375</c:v>
                </c:pt>
                <c:pt idx="4114">
                  <c:v>687.50140380859375</c:v>
                </c:pt>
                <c:pt idx="4115">
                  <c:v>797.87994384765625</c:v>
                </c:pt>
                <c:pt idx="4116">
                  <c:v>770.82525634765625</c:v>
                </c:pt>
                <c:pt idx="4117">
                  <c:v>788.33251953125</c:v>
                </c:pt>
                <c:pt idx="4118">
                  <c:v>744.230224609375</c:v>
                </c:pt>
                <c:pt idx="4119">
                  <c:v>845.44610595703125</c:v>
                </c:pt>
                <c:pt idx="4120">
                  <c:v>834.89166259765625</c:v>
                </c:pt>
                <c:pt idx="4121">
                  <c:v>802.20013427734375</c:v>
                </c:pt>
                <c:pt idx="4122">
                  <c:v>879.34918212890625</c:v>
                </c:pt>
                <c:pt idx="4123">
                  <c:v>788.1614990234375</c:v>
                </c:pt>
                <c:pt idx="4124">
                  <c:v>787.9249267578125</c:v>
                </c:pt>
                <c:pt idx="4125">
                  <c:v>900.14886474609375</c:v>
                </c:pt>
                <c:pt idx="4126">
                  <c:v>1123.502319335938</c:v>
                </c:pt>
                <c:pt idx="4127">
                  <c:v>917.80322265625</c:v>
                </c:pt>
                <c:pt idx="4128">
                  <c:v>856.68621826171875</c:v>
                </c:pt>
                <c:pt idx="4129">
                  <c:v>1044.028686523438</c:v>
                </c:pt>
                <c:pt idx="4130">
                  <c:v>1060.48828125</c:v>
                </c:pt>
                <c:pt idx="4131">
                  <c:v>925.47393798828125</c:v>
                </c:pt>
                <c:pt idx="4132">
                  <c:v>940.6304931640625</c:v>
                </c:pt>
                <c:pt idx="4133">
                  <c:v>1216.350708007812</c:v>
                </c:pt>
                <c:pt idx="4134">
                  <c:v>1354.858764648438</c:v>
                </c:pt>
                <c:pt idx="4135">
                  <c:v>1230.39208984375</c:v>
                </c:pt>
                <c:pt idx="4136">
                  <c:v>1212.10888671875</c:v>
                </c:pt>
                <c:pt idx="4137">
                  <c:v>1257.870727539062</c:v>
                </c:pt>
                <c:pt idx="4138">
                  <c:v>1156.746337890625</c:v>
                </c:pt>
                <c:pt idx="4139">
                  <c:v>1240.23193359375</c:v>
                </c:pt>
                <c:pt idx="4140">
                  <c:v>1205.789428710938</c:v>
                </c:pt>
                <c:pt idx="4141">
                  <c:v>1336.032470703125</c:v>
                </c:pt>
                <c:pt idx="4142">
                  <c:v>1267.525512695312</c:v>
                </c:pt>
                <c:pt idx="4143">
                  <c:v>1464.522827148438</c:v>
                </c:pt>
                <c:pt idx="4144">
                  <c:v>1304.316284179688</c:v>
                </c:pt>
                <c:pt idx="4145">
                  <c:v>1138.234497070312</c:v>
                </c:pt>
                <c:pt idx="4146">
                  <c:v>1293.986450195312</c:v>
                </c:pt>
                <c:pt idx="4147">
                  <c:v>1477.297241210938</c:v>
                </c:pt>
                <c:pt idx="4148">
                  <c:v>1518.852661132812</c:v>
                </c:pt>
                <c:pt idx="4149">
                  <c:v>1671.311157226562</c:v>
                </c:pt>
                <c:pt idx="4150">
                  <c:v>1549.337158203125</c:v>
                </c:pt>
                <c:pt idx="4151">
                  <c:v>1474.514526367188</c:v>
                </c:pt>
                <c:pt idx="4152">
                  <c:v>1399.509033203125</c:v>
                </c:pt>
                <c:pt idx="4153">
                  <c:v>1616.082641601562</c:v>
                </c:pt>
                <c:pt idx="4154">
                  <c:v>1695.694702148438</c:v>
                </c:pt>
                <c:pt idx="4155">
                  <c:v>1699.220825195312</c:v>
                </c:pt>
                <c:pt idx="4156">
                  <c:v>1591.903198242188</c:v>
                </c:pt>
                <c:pt idx="4157">
                  <c:v>1809.779907226562</c:v>
                </c:pt>
                <c:pt idx="4158">
                  <c:v>1888.687866210938</c:v>
                </c:pt>
                <c:pt idx="4159">
                  <c:v>1655.650756835938</c:v>
                </c:pt>
                <c:pt idx="4160">
                  <c:v>1678.824340820312</c:v>
                </c:pt>
                <c:pt idx="4161">
                  <c:v>1608.985717773438</c:v>
                </c:pt>
                <c:pt idx="4162">
                  <c:v>1558.447631835938</c:v>
                </c:pt>
                <c:pt idx="4163">
                  <c:v>1623.184448242188</c:v>
                </c:pt>
                <c:pt idx="4164">
                  <c:v>1643.805297851562</c:v>
                </c:pt>
                <c:pt idx="4165">
                  <c:v>1694.201416015625</c:v>
                </c:pt>
                <c:pt idx="4166">
                  <c:v>1810.094360351562</c:v>
                </c:pt>
                <c:pt idx="4167">
                  <c:v>1899.532104492188</c:v>
                </c:pt>
                <c:pt idx="4168">
                  <c:v>1903.97509765625</c:v>
                </c:pt>
                <c:pt idx="4169">
                  <c:v>1818.690795898438</c:v>
                </c:pt>
                <c:pt idx="4170">
                  <c:v>1810.354736328125</c:v>
                </c:pt>
                <c:pt idx="4171">
                  <c:v>1899.662475585938</c:v>
                </c:pt>
                <c:pt idx="4172">
                  <c:v>1887.821655273438</c:v>
                </c:pt>
                <c:pt idx="4173">
                  <c:v>1696.498657226562</c:v>
                </c:pt>
                <c:pt idx="4174">
                  <c:v>1660.733032226562</c:v>
                </c:pt>
                <c:pt idx="4175">
                  <c:v>1732.062622070312</c:v>
                </c:pt>
                <c:pt idx="4176">
                  <c:v>1533.358154296875</c:v>
                </c:pt>
                <c:pt idx="4177">
                  <c:v>1513.470336914062</c:v>
                </c:pt>
                <c:pt idx="4178">
                  <c:v>1682.556762695312</c:v>
                </c:pt>
                <c:pt idx="4179">
                  <c:v>1802.805786132812</c:v>
                </c:pt>
                <c:pt idx="4180">
                  <c:v>1715.995727539062</c:v>
                </c:pt>
                <c:pt idx="4181">
                  <c:v>1828.078857421875</c:v>
                </c:pt>
                <c:pt idx="4182">
                  <c:v>1721.041137695312</c:v>
                </c:pt>
                <c:pt idx="4183">
                  <c:v>1719.908569335938</c:v>
                </c:pt>
                <c:pt idx="4184">
                  <c:v>1798.629516601562</c:v>
                </c:pt>
                <c:pt idx="4185">
                  <c:v>1857.71142578125</c:v>
                </c:pt>
                <c:pt idx="4186">
                  <c:v>1848.317260742188</c:v>
                </c:pt>
                <c:pt idx="4187">
                  <c:v>1845.418334960938</c:v>
                </c:pt>
                <c:pt idx="4188">
                  <c:v>1793.551635742188</c:v>
                </c:pt>
                <c:pt idx="4189">
                  <c:v>1833.01904296875</c:v>
                </c:pt>
                <c:pt idx="4190">
                  <c:v>1833.07177734375</c:v>
                </c:pt>
                <c:pt idx="4191">
                  <c:v>1862.923217773438</c:v>
                </c:pt>
                <c:pt idx="4192">
                  <c:v>1918.705200195312</c:v>
                </c:pt>
                <c:pt idx="4193">
                  <c:v>2063.456787109375</c:v>
                </c:pt>
                <c:pt idx="4194">
                  <c:v>2082.2646484375</c:v>
                </c:pt>
                <c:pt idx="4195">
                  <c:v>2097.042724609375</c:v>
                </c:pt>
                <c:pt idx="4196">
                  <c:v>2016.329833984375</c:v>
                </c:pt>
                <c:pt idx="4197">
                  <c:v>2041.611938476562</c:v>
                </c:pt>
                <c:pt idx="4198">
                  <c:v>1994.141845703125</c:v>
                </c:pt>
                <c:pt idx="4199">
                  <c:v>1744.1572265625</c:v>
                </c:pt>
                <c:pt idx="4200">
                  <c:v>1826.894897460938</c:v>
                </c:pt>
                <c:pt idx="4201">
                  <c:v>1747.216796875</c:v>
                </c:pt>
                <c:pt idx="4202">
                  <c:v>1707.579345703125</c:v>
                </c:pt>
                <c:pt idx="4203">
                  <c:v>1827.148071289062</c:v>
                </c:pt>
                <c:pt idx="4204">
                  <c:v>1795.141479492188</c:v>
                </c:pt>
                <c:pt idx="4205">
                  <c:v>1685.211669921875</c:v>
                </c:pt>
                <c:pt idx="4206">
                  <c:v>1672.139770507812</c:v>
                </c:pt>
                <c:pt idx="4207">
                  <c:v>2175.080078125</c:v>
                </c:pt>
                <c:pt idx="4208">
                  <c:v>1729.476196289062</c:v>
                </c:pt>
                <c:pt idx="4209">
                  <c:v>1777.643310546875</c:v>
                </c:pt>
                <c:pt idx="4210">
                  <c:v>1762.477172851562</c:v>
                </c:pt>
                <c:pt idx="4211">
                  <c:v>1781.187133789062</c:v>
                </c:pt>
                <c:pt idx="4212">
                  <c:v>1746.922241210938</c:v>
                </c:pt>
                <c:pt idx="4213">
                  <c:v>1812.974365234375</c:v>
                </c:pt>
                <c:pt idx="4214">
                  <c:v>1826.687866210938</c:v>
                </c:pt>
                <c:pt idx="4215">
                  <c:v>1851.427490234375</c:v>
                </c:pt>
                <c:pt idx="4216">
                  <c:v>1797.276245117188</c:v>
                </c:pt>
                <c:pt idx="4217">
                  <c:v>1716.641723632812</c:v>
                </c:pt>
                <c:pt idx="4218">
                  <c:v>1628.46435546875</c:v>
                </c:pt>
                <c:pt idx="4219">
                  <c:v>1746.661865234375</c:v>
                </c:pt>
                <c:pt idx="4220">
                  <c:v>1796.155639648438</c:v>
                </c:pt>
                <c:pt idx="4221">
                  <c:v>1792.027709960938</c:v>
                </c:pt>
                <c:pt idx="4222">
                  <c:v>1798.421875</c:v>
                </c:pt>
                <c:pt idx="4223">
                  <c:v>1815.58935546875</c:v>
                </c:pt>
                <c:pt idx="4224">
                  <c:v>1783.415283203125</c:v>
                </c:pt>
                <c:pt idx="4225">
                  <c:v>1706.5654296875</c:v>
                </c:pt>
                <c:pt idx="4226">
                  <c:v>1708.150756835938</c:v>
                </c:pt>
                <c:pt idx="4227">
                  <c:v>1805.501098632812</c:v>
                </c:pt>
                <c:pt idx="4228">
                  <c:v>1819.6826171875</c:v>
                </c:pt>
                <c:pt idx="4229">
                  <c:v>1815.431640625</c:v>
                </c:pt>
                <c:pt idx="4230">
                  <c:v>1656.327758789062</c:v>
                </c:pt>
                <c:pt idx="4231">
                  <c:v>1577.144897460938</c:v>
                </c:pt>
                <c:pt idx="4232">
                  <c:v>1588.903076171875</c:v>
                </c:pt>
                <c:pt idx="4233">
                  <c:v>1513.516967773438</c:v>
                </c:pt>
                <c:pt idx="4234">
                  <c:v>1456.245971679688</c:v>
                </c:pt>
                <c:pt idx="4235">
                  <c:v>1436.76806640625</c:v>
                </c:pt>
                <c:pt idx="4236">
                  <c:v>1518.209594726562</c:v>
                </c:pt>
                <c:pt idx="4237">
                  <c:v>1506.208618164062</c:v>
                </c:pt>
                <c:pt idx="4238">
                  <c:v>1582.509155273438</c:v>
                </c:pt>
                <c:pt idx="4239">
                  <c:v>1504.37939453125</c:v>
                </c:pt>
                <c:pt idx="4240">
                  <c:v>1530.388061523438</c:v>
                </c:pt>
                <c:pt idx="4241">
                  <c:v>1506.7314453125</c:v>
                </c:pt>
                <c:pt idx="4242">
                  <c:v>1500.709106445312</c:v>
                </c:pt>
                <c:pt idx="4243">
                  <c:v>1438.339599609375</c:v>
                </c:pt>
                <c:pt idx="4244">
                  <c:v>1285.427124023438</c:v>
                </c:pt>
                <c:pt idx="4245">
                  <c:v>1100.53955078125</c:v>
                </c:pt>
                <c:pt idx="4246">
                  <c:v>1127.414184570312</c:v>
                </c:pt>
                <c:pt idx="4247">
                  <c:v>1185.390014648438</c:v>
                </c:pt>
                <c:pt idx="4248">
                  <c:v>1090.599243164062</c:v>
                </c:pt>
                <c:pt idx="4249">
                  <c:v>969.40179443359375</c:v>
                </c:pt>
                <c:pt idx="4250">
                  <c:v>861.09051513671875</c:v>
                </c:pt>
                <c:pt idx="4251">
                  <c:v>906.4561767578125</c:v>
                </c:pt>
                <c:pt idx="4252">
                  <c:v>1033.83935546875</c:v>
                </c:pt>
                <c:pt idx="4253">
                  <c:v>1117.770263671875</c:v>
                </c:pt>
                <c:pt idx="4254">
                  <c:v>1162.759643554688</c:v>
                </c:pt>
                <c:pt idx="4255">
                  <c:v>1163.451782226562</c:v>
                </c:pt>
                <c:pt idx="4256">
                  <c:v>1077.044555664062</c:v>
                </c:pt>
                <c:pt idx="4257">
                  <c:v>1100.607421875</c:v>
                </c:pt>
                <c:pt idx="4258">
                  <c:v>1102.508911132812</c:v>
                </c:pt>
                <c:pt idx="4259">
                  <c:v>913.0880126953125</c:v>
                </c:pt>
                <c:pt idx="4260">
                  <c:v>1008.863342285156</c:v>
                </c:pt>
                <c:pt idx="4261">
                  <c:v>1072.307861328125</c:v>
                </c:pt>
                <c:pt idx="4262">
                  <c:v>1080.016357421875</c:v>
                </c:pt>
                <c:pt idx="4263">
                  <c:v>1181.88916015625</c:v>
                </c:pt>
                <c:pt idx="4264">
                  <c:v>1246.836303710938</c:v>
                </c:pt>
                <c:pt idx="4265">
                  <c:v>1202.8447265625</c:v>
                </c:pt>
                <c:pt idx="4266">
                  <c:v>1113.99072265625</c:v>
                </c:pt>
                <c:pt idx="4267">
                  <c:v>1056.176635742188</c:v>
                </c:pt>
                <c:pt idx="4268">
                  <c:v>962.2276611328125</c:v>
                </c:pt>
                <c:pt idx="4269">
                  <c:v>872.7550048828125</c:v>
                </c:pt>
                <c:pt idx="4270">
                  <c:v>745.74005126953125</c:v>
                </c:pt>
                <c:pt idx="4271">
                  <c:v>709.8701171875</c:v>
                </c:pt>
                <c:pt idx="4272">
                  <c:v>693.96002197265625</c:v>
                </c:pt>
                <c:pt idx="4273">
                  <c:v>656.75738525390625</c:v>
                </c:pt>
                <c:pt idx="4274">
                  <c:v>777.38323974609375</c:v>
                </c:pt>
                <c:pt idx="4275">
                  <c:v>702.47857666015625</c:v>
                </c:pt>
                <c:pt idx="4276">
                  <c:v>530.13385009765625</c:v>
                </c:pt>
                <c:pt idx="4277">
                  <c:v>491.12530517578119</c:v>
                </c:pt>
                <c:pt idx="4278">
                  <c:v>576.2293701171875</c:v>
                </c:pt>
                <c:pt idx="4279">
                  <c:v>485.16885375976563</c:v>
                </c:pt>
                <c:pt idx="4280">
                  <c:v>544.47808837890625</c:v>
                </c:pt>
                <c:pt idx="4281">
                  <c:v>478.598876953125</c:v>
                </c:pt>
                <c:pt idx="4282">
                  <c:v>452.73736572265619</c:v>
                </c:pt>
                <c:pt idx="4283">
                  <c:v>476.86886596679688</c:v>
                </c:pt>
                <c:pt idx="4284">
                  <c:v>474.24105834960938</c:v>
                </c:pt>
                <c:pt idx="4285">
                  <c:v>371.56210327148438</c:v>
                </c:pt>
                <c:pt idx="4286">
                  <c:v>430.84515380859381</c:v>
                </c:pt>
                <c:pt idx="4287">
                  <c:v>487.87725830078119</c:v>
                </c:pt>
                <c:pt idx="4288">
                  <c:v>508.2391357421875</c:v>
                </c:pt>
                <c:pt idx="4289">
                  <c:v>378.35195922851563</c:v>
                </c:pt>
                <c:pt idx="4290">
                  <c:v>410.22793579101563</c:v>
                </c:pt>
                <c:pt idx="4291">
                  <c:v>581.07818603515625</c:v>
                </c:pt>
                <c:pt idx="4292">
                  <c:v>446.08642578125</c:v>
                </c:pt>
                <c:pt idx="4293">
                  <c:v>551.00274658203125</c:v>
                </c:pt>
                <c:pt idx="4294">
                  <c:v>538.30340576171875</c:v>
                </c:pt>
                <c:pt idx="4295">
                  <c:v>581.153564453125</c:v>
                </c:pt>
                <c:pt idx="4296">
                  <c:v>452.82815551757813</c:v>
                </c:pt>
                <c:pt idx="4297">
                  <c:v>489.58761596679688</c:v>
                </c:pt>
                <c:pt idx="4298">
                  <c:v>635.42486572265625</c:v>
                </c:pt>
                <c:pt idx="4299">
                  <c:v>598.9656982421875</c:v>
                </c:pt>
                <c:pt idx="4300">
                  <c:v>464.31088256835938</c:v>
                </c:pt>
                <c:pt idx="4301">
                  <c:v>514.50274658203125</c:v>
                </c:pt>
                <c:pt idx="4302">
                  <c:v>397.9583740234375</c:v>
                </c:pt>
                <c:pt idx="4303">
                  <c:v>306.64654541015619</c:v>
                </c:pt>
                <c:pt idx="4304">
                  <c:v>346.096923828125</c:v>
                </c:pt>
                <c:pt idx="4305">
                  <c:v>203.92903137207031</c:v>
                </c:pt>
                <c:pt idx="4306">
                  <c:v>163.4401550292969</c:v>
                </c:pt>
                <c:pt idx="4307">
                  <c:v>184.69923400878909</c:v>
                </c:pt>
                <c:pt idx="4308">
                  <c:v>196.75880432128909</c:v>
                </c:pt>
                <c:pt idx="4309">
                  <c:v>238.54173278808591</c:v>
                </c:pt>
                <c:pt idx="4310">
                  <c:v>410.888427734375</c:v>
                </c:pt>
                <c:pt idx="4311">
                  <c:v>322.80804443359381</c:v>
                </c:pt>
                <c:pt idx="4312">
                  <c:v>378.5670166015625</c:v>
                </c:pt>
                <c:pt idx="4313">
                  <c:v>322.7857666015625</c:v>
                </c:pt>
                <c:pt idx="4314">
                  <c:v>414.7176513671875</c:v>
                </c:pt>
                <c:pt idx="4315">
                  <c:v>406.38656616210938</c:v>
                </c:pt>
                <c:pt idx="4316">
                  <c:v>399.60995483398438</c:v>
                </c:pt>
                <c:pt idx="4317">
                  <c:v>332.37518310546881</c:v>
                </c:pt>
                <c:pt idx="4318">
                  <c:v>348.16644287109381</c:v>
                </c:pt>
                <c:pt idx="4319">
                  <c:v>283.4256591796875</c:v>
                </c:pt>
                <c:pt idx="4320">
                  <c:v>294.22012329101563</c:v>
                </c:pt>
                <c:pt idx="4321">
                  <c:v>333.46194458007813</c:v>
                </c:pt>
                <c:pt idx="4322">
                  <c:v>383.08056640625</c:v>
                </c:pt>
                <c:pt idx="4323">
                  <c:v>367.67752075195313</c:v>
                </c:pt>
                <c:pt idx="4324">
                  <c:v>348.81594848632813</c:v>
                </c:pt>
                <c:pt idx="4325">
                  <c:v>273.16177368164063</c:v>
                </c:pt>
                <c:pt idx="4326">
                  <c:v>297.49261474609381</c:v>
                </c:pt>
                <c:pt idx="4327">
                  <c:v>290.25485229492188</c:v>
                </c:pt>
                <c:pt idx="4328">
                  <c:v>295.760986328125</c:v>
                </c:pt>
                <c:pt idx="4329">
                  <c:v>308.6719970703125</c:v>
                </c:pt>
                <c:pt idx="4330">
                  <c:v>338.60360717773438</c:v>
                </c:pt>
                <c:pt idx="4331">
                  <c:v>307.768310546875</c:v>
                </c:pt>
                <c:pt idx="4332">
                  <c:v>330.77725219726563</c:v>
                </c:pt>
                <c:pt idx="4333">
                  <c:v>218.37916564941409</c:v>
                </c:pt>
                <c:pt idx="4334">
                  <c:v>153.7149353027344</c:v>
                </c:pt>
                <c:pt idx="4335">
                  <c:v>357.9964599609375</c:v>
                </c:pt>
                <c:pt idx="4336">
                  <c:v>343.04742431640619</c:v>
                </c:pt>
                <c:pt idx="4337">
                  <c:v>338.77389526367188</c:v>
                </c:pt>
                <c:pt idx="4338">
                  <c:v>314.51666259765619</c:v>
                </c:pt>
                <c:pt idx="4339">
                  <c:v>267.67041015625</c:v>
                </c:pt>
                <c:pt idx="4340">
                  <c:v>248.4148864746094</c:v>
                </c:pt>
                <c:pt idx="4341">
                  <c:v>311.150390625</c:v>
                </c:pt>
                <c:pt idx="4342">
                  <c:v>281.77679443359381</c:v>
                </c:pt>
                <c:pt idx="4343">
                  <c:v>308.39663696289063</c:v>
                </c:pt>
                <c:pt idx="4344">
                  <c:v>316.92977905273438</c:v>
                </c:pt>
                <c:pt idx="4345">
                  <c:v>263.67642211914063</c:v>
                </c:pt>
                <c:pt idx="4346">
                  <c:v>266.390869140625</c:v>
                </c:pt>
                <c:pt idx="4347">
                  <c:v>259.65960693359381</c:v>
                </c:pt>
                <c:pt idx="4348">
                  <c:v>288.41326904296881</c:v>
                </c:pt>
                <c:pt idx="4349">
                  <c:v>310.50250244140619</c:v>
                </c:pt>
                <c:pt idx="4350">
                  <c:v>304.93685913085938</c:v>
                </c:pt>
                <c:pt idx="4351">
                  <c:v>343.84014892578119</c:v>
                </c:pt>
                <c:pt idx="4352">
                  <c:v>296.8587646484375</c:v>
                </c:pt>
                <c:pt idx="4353">
                  <c:v>293.61578369140619</c:v>
                </c:pt>
                <c:pt idx="4354">
                  <c:v>249.36079406738281</c:v>
                </c:pt>
                <c:pt idx="4355">
                  <c:v>331.70193481445313</c:v>
                </c:pt>
                <c:pt idx="4356">
                  <c:v>317.2509765625</c:v>
                </c:pt>
                <c:pt idx="4357">
                  <c:v>316.90060424804688</c:v>
                </c:pt>
                <c:pt idx="4358">
                  <c:v>316.93539428710938</c:v>
                </c:pt>
                <c:pt idx="4359">
                  <c:v>331.13848876953119</c:v>
                </c:pt>
                <c:pt idx="4360">
                  <c:v>338.46731567382813</c:v>
                </c:pt>
                <c:pt idx="4361">
                  <c:v>323.80078125</c:v>
                </c:pt>
                <c:pt idx="4362">
                  <c:v>299.60836791992188</c:v>
                </c:pt>
                <c:pt idx="4363">
                  <c:v>290.5052490234375</c:v>
                </c:pt>
                <c:pt idx="4364">
                  <c:v>284.24978637695313</c:v>
                </c:pt>
                <c:pt idx="4365">
                  <c:v>304.35528564453119</c:v>
                </c:pt>
                <c:pt idx="4366">
                  <c:v>285.83871459960938</c:v>
                </c:pt>
                <c:pt idx="4367">
                  <c:v>289.8680419921875</c:v>
                </c:pt>
                <c:pt idx="4368">
                  <c:v>290.46987915039063</c:v>
                </c:pt>
                <c:pt idx="4369">
                  <c:v>294.62548828125</c:v>
                </c:pt>
                <c:pt idx="4370">
                  <c:v>298.13412475585938</c:v>
                </c:pt>
                <c:pt idx="4371">
                  <c:v>280.60882568359381</c:v>
                </c:pt>
                <c:pt idx="4372">
                  <c:v>300.08541870117188</c:v>
                </c:pt>
                <c:pt idx="4373">
                  <c:v>299.19833374023438</c:v>
                </c:pt>
                <c:pt idx="4374">
                  <c:v>272.22317504882813</c:v>
                </c:pt>
                <c:pt idx="4375">
                  <c:v>293.1917724609375</c:v>
                </c:pt>
                <c:pt idx="4376">
                  <c:v>292.89285278320313</c:v>
                </c:pt>
                <c:pt idx="4377">
                  <c:v>296.55352783203119</c:v>
                </c:pt>
                <c:pt idx="4378">
                  <c:v>296.69137573242188</c:v>
                </c:pt>
                <c:pt idx="4379">
                  <c:v>303.17977905273438</c:v>
                </c:pt>
                <c:pt idx="4380">
                  <c:v>317.2769775390625</c:v>
                </c:pt>
                <c:pt idx="4381">
                  <c:v>287.38186645507813</c:v>
                </c:pt>
                <c:pt idx="4382">
                  <c:v>298.39334106445313</c:v>
                </c:pt>
                <c:pt idx="4383">
                  <c:v>380.24276733398438</c:v>
                </c:pt>
                <c:pt idx="4384">
                  <c:v>317.60498046875</c:v>
                </c:pt>
                <c:pt idx="4385">
                  <c:v>312.91946411132813</c:v>
                </c:pt>
                <c:pt idx="4386">
                  <c:v>307.900146484375</c:v>
                </c:pt>
                <c:pt idx="4387">
                  <c:v>298.14495849609381</c:v>
                </c:pt>
                <c:pt idx="4388">
                  <c:v>313.80215454101563</c:v>
                </c:pt>
                <c:pt idx="4389">
                  <c:v>297.91192626953119</c:v>
                </c:pt>
                <c:pt idx="4390">
                  <c:v>289.0291748046875</c:v>
                </c:pt>
                <c:pt idx="4391">
                  <c:v>299.05609130859381</c:v>
                </c:pt>
                <c:pt idx="4392">
                  <c:v>296.48428344726563</c:v>
                </c:pt>
                <c:pt idx="4393">
                  <c:v>301.41448974609381</c:v>
                </c:pt>
                <c:pt idx="4394">
                  <c:v>291.71731567382813</c:v>
                </c:pt>
                <c:pt idx="4395">
                  <c:v>312.42718505859381</c:v>
                </c:pt>
                <c:pt idx="4396">
                  <c:v>349.28994750976563</c:v>
                </c:pt>
                <c:pt idx="4397">
                  <c:v>352.9356689453125</c:v>
                </c:pt>
                <c:pt idx="4398">
                  <c:v>306.58883666992188</c:v>
                </c:pt>
                <c:pt idx="4399">
                  <c:v>300.361572265625</c:v>
                </c:pt>
                <c:pt idx="4400">
                  <c:v>295.99612426757813</c:v>
                </c:pt>
                <c:pt idx="4401">
                  <c:v>291.75848388671881</c:v>
                </c:pt>
                <c:pt idx="4402">
                  <c:v>294.55694580078119</c:v>
                </c:pt>
                <c:pt idx="4403">
                  <c:v>309.6900634765625</c:v>
                </c:pt>
                <c:pt idx="4404">
                  <c:v>313.80218505859381</c:v>
                </c:pt>
                <c:pt idx="4405">
                  <c:v>326.0478515625</c:v>
                </c:pt>
                <c:pt idx="4406">
                  <c:v>323.53497314453119</c:v>
                </c:pt>
                <c:pt idx="4407">
                  <c:v>308.55145263671881</c:v>
                </c:pt>
                <c:pt idx="4408">
                  <c:v>307.60110473632813</c:v>
                </c:pt>
                <c:pt idx="4409">
                  <c:v>313.64080810546881</c:v>
                </c:pt>
                <c:pt idx="4410">
                  <c:v>306.96832275390619</c:v>
                </c:pt>
                <c:pt idx="4411">
                  <c:v>356.35369873046881</c:v>
                </c:pt>
                <c:pt idx="4412">
                  <c:v>303.87359619140619</c:v>
                </c:pt>
                <c:pt idx="4413">
                  <c:v>276.9283447265625</c:v>
                </c:pt>
                <c:pt idx="4414">
                  <c:v>287.804443359375</c:v>
                </c:pt>
                <c:pt idx="4415">
                  <c:v>307.3929443359375</c:v>
                </c:pt>
                <c:pt idx="4416">
                  <c:v>362.87124633789063</c:v>
                </c:pt>
                <c:pt idx="4417">
                  <c:v>280.934326171875</c:v>
                </c:pt>
                <c:pt idx="4418">
                  <c:v>287.3602294921875</c:v>
                </c:pt>
                <c:pt idx="4419">
                  <c:v>284.8416748046875</c:v>
                </c:pt>
                <c:pt idx="4420">
                  <c:v>284.41891479492188</c:v>
                </c:pt>
                <c:pt idx="4421">
                  <c:v>294.56536865234381</c:v>
                </c:pt>
                <c:pt idx="4422">
                  <c:v>284.14483642578119</c:v>
                </c:pt>
                <c:pt idx="4423">
                  <c:v>324.9814453125</c:v>
                </c:pt>
                <c:pt idx="4424">
                  <c:v>355.07928466796881</c:v>
                </c:pt>
                <c:pt idx="4425">
                  <c:v>374.69561767578119</c:v>
                </c:pt>
                <c:pt idx="4426">
                  <c:v>298.36309814453119</c:v>
                </c:pt>
                <c:pt idx="4427">
                  <c:v>291.18798828125</c:v>
                </c:pt>
                <c:pt idx="4428">
                  <c:v>372.26446533203119</c:v>
                </c:pt>
                <c:pt idx="4429">
                  <c:v>340.48187255859381</c:v>
                </c:pt>
                <c:pt idx="4430">
                  <c:v>315.25698852539063</c:v>
                </c:pt>
                <c:pt idx="4431">
                  <c:v>328.989990234375</c:v>
                </c:pt>
                <c:pt idx="4432">
                  <c:v>376.13870239257813</c:v>
                </c:pt>
                <c:pt idx="4433">
                  <c:v>304.266845703125</c:v>
                </c:pt>
                <c:pt idx="4434">
                  <c:v>309.99566650390619</c:v>
                </c:pt>
                <c:pt idx="4435">
                  <c:v>324.85650634765619</c:v>
                </c:pt>
                <c:pt idx="4436">
                  <c:v>331.47341918945313</c:v>
                </c:pt>
                <c:pt idx="4437">
                  <c:v>327.81103515625</c:v>
                </c:pt>
                <c:pt idx="4438">
                  <c:v>383.40301513671881</c:v>
                </c:pt>
                <c:pt idx="4439">
                  <c:v>450.182373046875</c:v>
                </c:pt>
                <c:pt idx="4440">
                  <c:v>361.932373046875</c:v>
                </c:pt>
                <c:pt idx="4441">
                  <c:v>346.20651245117188</c:v>
                </c:pt>
                <c:pt idx="4442">
                  <c:v>428.610595703125</c:v>
                </c:pt>
                <c:pt idx="4443">
                  <c:v>493.02978515625</c:v>
                </c:pt>
                <c:pt idx="4444">
                  <c:v>496.54660034179688</c:v>
                </c:pt>
                <c:pt idx="4445">
                  <c:v>352.34750366210938</c:v>
                </c:pt>
                <c:pt idx="4446">
                  <c:v>350.81158447265619</c:v>
                </c:pt>
                <c:pt idx="4447">
                  <c:v>337.01675415039063</c:v>
                </c:pt>
                <c:pt idx="4448">
                  <c:v>465.82861328125</c:v>
                </c:pt>
                <c:pt idx="4449">
                  <c:v>420.593505859375</c:v>
                </c:pt>
                <c:pt idx="4450">
                  <c:v>621.85198974609375</c:v>
                </c:pt>
                <c:pt idx="4451">
                  <c:v>475.65115356445313</c:v>
                </c:pt>
                <c:pt idx="4452">
                  <c:v>462.13589477539063</c:v>
                </c:pt>
                <c:pt idx="4453">
                  <c:v>398.28814697265619</c:v>
                </c:pt>
                <c:pt idx="4454">
                  <c:v>394.32626342773438</c:v>
                </c:pt>
                <c:pt idx="4455">
                  <c:v>346.429443359375</c:v>
                </c:pt>
                <c:pt idx="4456">
                  <c:v>358.427001953125</c:v>
                </c:pt>
                <c:pt idx="4457">
                  <c:v>455.23001098632813</c:v>
                </c:pt>
                <c:pt idx="4458">
                  <c:v>396.75506591796881</c:v>
                </c:pt>
                <c:pt idx="4459">
                  <c:v>383.2608642578125</c:v>
                </c:pt>
                <c:pt idx="4460">
                  <c:v>443.2813720703125</c:v>
                </c:pt>
                <c:pt idx="4461">
                  <c:v>539.46905517578125</c:v>
                </c:pt>
                <c:pt idx="4462">
                  <c:v>521.66357421875</c:v>
                </c:pt>
                <c:pt idx="4463">
                  <c:v>497.5482177734375</c:v>
                </c:pt>
                <c:pt idx="4464">
                  <c:v>527.90240478515625</c:v>
                </c:pt>
                <c:pt idx="4465">
                  <c:v>544.99237060546875</c:v>
                </c:pt>
                <c:pt idx="4466">
                  <c:v>540.60736083984375</c:v>
                </c:pt>
                <c:pt idx="4467">
                  <c:v>590.7513427734375</c:v>
                </c:pt>
                <c:pt idx="4468">
                  <c:v>672.00689697265625</c:v>
                </c:pt>
                <c:pt idx="4469">
                  <c:v>748.02978515625</c:v>
                </c:pt>
                <c:pt idx="4470">
                  <c:v>720.18023681640625</c:v>
                </c:pt>
                <c:pt idx="4471">
                  <c:v>760.09722900390625</c:v>
                </c:pt>
                <c:pt idx="4472">
                  <c:v>741.34869384765625</c:v>
                </c:pt>
                <c:pt idx="4473">
                  <c:v>699.4327392578125</c:v>
                </c:pt>
                <c:pt idx="4474">
                  <c:v>613.67022705078125</c:v>
                </c:pt>
                <c:pt idx="4475">
                  <c:v>598.75872802734375</c:v>
                </c:pt>
                <c:pt idx="4476">
                  <c:v>684.2313232421875</c:v>
                </c:pt>
                <c:pt idx="4477">
                  <c:v>727.697998046875</c:v>
                </c:pt>
                <c:pt idx="4478">
                  <c:v>748.32391357421875</c:v>
                </c:pt>
                <c:pt idx="4479">
                  <c:v>706.96441650390625</c:v>
                </c:pt>
                <c:pt idx="4480">
                  <c:v>747.76776123046875</c:v>
                </c:pt>
                <c:pt idx="4481">
                  <c:v>793.32379150390625</c:v>
                </c:pt>
                <c:pt idx="4482">
                  <c:v>943.44488525390625</c:v>
                </c:pt>
                <c:pt idx="4483">
                  <c:v>930.81988525390625</c:v>
                </c:pt>
                <c:pt idx="4484">
                  <c:v>1013.444274902344</c:v>
                </c:pt>
                <c:pt idx="4485">
                  <c:v>778.92889404296875</c:v>
                </c:pt>
                <c:pt idx="4486">
                  <c:v>770.52166748046875</c:v>
                </c:pt>
                <c:pt idx="4487">
                  <c:v>833.16241455078125</c:v>
                </c:pt>
                <c:pt idx="4488">
                  <c:v>910.70404052734375</c:v>
                </c:pt>
                <c:pt idx="4489">
                  <c:v>971.57989501953125</c:v>
                </c:pt>
                <c:pt idx="4490">
                  <c:v>1055.660766601562</c:v>
                </c:pt>
                <c:pt idx="4491">
                  <c:v>1012.264099121094</c:v>
                </c:pt>
                <c:pt idx="4492">
                  <c:v>856.20770263671875</c:v>
                </c:pt>
                <c:pt idx="4493">
                  <c:v>909.12091064453125</c:v>
                </c:pt>
                <c:pt idx="4494">
                  <c:v>998.08843994140625</c:v>
                </c:pt>
                <c:pt idx="4495">
                  <c:v>1066.957885742188</c:v>
                </c:pt>
                <c:pt idx="4496">
                  <c:v>1100.271850585938</c:v>
                </c:pt>
                <c:pt idx="4497">
                  <c:v>1247.171142578125</c:v>
                </c:pt>
                <c:pt idx="4498">
                  <c:v>1371.663452148438</c:v>
                </c:pt>
                <c:pt idx="4499">
                  <c:v>1320.52294921875</c:v>
                </c:pt>
                <c:pt idx="4500">
                  <c:v>1160.731323242188</c:v>
                </c:pt>
                <c:pt idx="4501">
                  <c:v>1141.421020507812</c:v>
                </c:pt>
                <c:pt idx="4502">
                  <c:v>1271.238159179688</c:v>
                </c:pt>
                <c:pt idx="4503">
                  <c:v>1411.211303710938</c:v>
                </c:pt>
                <c:pt idx="4504">
                  <c:v>1273.390625</c:v>
                </c:pt>
                <c:pt idx="4505">
                  <c:v>1302.43212890625</c:v>
                </c:pt>
                <c:pt idx="4506">
                  <c:v>1223.745971679688</c:v>
                </c:pt>
                <c:pt idx="4507">
                  <c:v>1255.429077148438</c:v>
                </c:pt>
                <c:pt idx="4508">
                  <c:v>1271.794311523438</c:v>
                </c:pt>
                <c:pt idx="4509">
                  <c:v>1263.404418945312</c:v>
                </c:pt>
                <c:pt idx="4510">
                  <c:v>1286.736450195312</c:v>
                </c:pt>
                <c:pt idx="4511">
                  <c:v>1196.468872070312</c:v>
                </c:pt>
                <c:pt idx="4512">
                  <c:v>1261.220947265625</c:v>
                </c:pt>
                <c:pt idx="4513">
                  <c:v>1320.342163085938</c:v>
                </c:pt>
                <c:pt idx="4514">
                  <c:v>1380.998657226562</c:v>
                </c:pt>
                <c:pt idx="4515">
                  <c:v>1406.06591796875</c:v>
                </c:pt>
                <c:pt idx="4516">
                  <c:v>1308.075561523438</c:v>
                </c:pt>
                <c:pt idx="4517">
                  <c:v>1060.631713867188</c:v>
                </c:pt>
                <c:pt idx="4518">
                  <c:v>1248.631713867188</c:v>
                </c:pt>
                <c:pt idx="4519">
                  <c:v>1251.03125</c:v>
                </c:pt>
                <c:pt idx="4520">
                  <c:v>1415.924682617188</c:v>
                </c:pt>
                <c:pt idx="4521">
                  <c:v>1390.532348632812</c:v>
                </c:pt>
                <c:pt idx="4522">
                  <c:v>1448.3720703125</c:v>
                </c:pt>
                <c:pt idx="4523">
                  <c:v>1392.60595703125</c:v>
                </c:pt>
                <c:pt idx="4524">
                  <c:v>1576.556396484375</c:v>
                </c:pt>
                <c:pt idx="4525">
                  <c:v>1558.967163085938</c:v>
                </c:pt>
                <c:pt idx="4526">
                  <c:v>1412.803344726562</c:v>
                </c:pt>
                <c:pt idx="4527">
                  <c:v>1673.968627929688</c:v>
                </c:pt>
                <c:pt idx="4528">
                  <c:v>1729.7900390625</c:v>
                </c:pt>
                <c:pt idx="4529">
                  <c:v>1801.647338867188</c:v>
                </c:pt>
                <c:pt idx="4530">
                  <c:v>1790.023681640625</c:v>
                </c:pt>
                <c:pt idx="4531">
                  <c:v>1703.77392578125</c:v>
                </c:pt>
                <c:pt idx="4532">
                  <c:v>1675.672485351562</c:v>
                </c:pt>
                <c:pt idx="4533">
                  <c:v>1592.518432617188</c:v>
                </c:pt>
                <c:pt idx="4534">
                  <c:v>1615.02880859375</c:v>
                </c:pt>
                <c:pt idx="4535">
                  <c:v>1598.687133789062</c:v>
                </c:pt>
                <c:pt idx="4536">
                  <c:v>1655.371459960938</c:v>
                </c:pt>
                <c:pt idx="4537">
                  <c:v>1457.746704101562</c:v>
                </c:pt>
                <c:pt idx="4538">
                  <c:v>1715.523803710938</c:v>
                </c:pt>
                <c:pt idx="4539">
                  <c:v>1914.720581054688</c:v>
                </c:pt>
                <c:pt idx="4540">
                  <c:v>1936.548583984375</c:v>
                </c:pt>
                <c:pt idx="4541">
                  <c:v>2009.458618164062</c:v>
                </c:pt>
                <c:pt idx="4542">
                  <c:v>2025.189086914062</c:v>
                </c:pt>
                <c:pt idx="4543">
                  <c:v>1943.748657226562</c:v>
                </c:pt>
                <c:pt idx="4544">
                  <c:v>1901.9365234375</c:v>
                </c:pt>
                <c:pt idx="4545">
                  <c:v>1904.487182617188</c:v>
                </c:pt>
                <c:pt idx="4546">
                  <c:v>1914.883544921875</c:v>
                </c:pt>
                <c:pt idx="4547">
                  <c:v>1732.268188476562</c:v>
                </c:pt>
                <c:pt idx="4548">
                  <c:v>1673.607666015625</c:v>
                </c:pt>
                <c:pt idx="4549">
                  <c:v>1784.773193359375</c:v>
                </c:pt>
                <c:pt idx="4550">
                  <c:v>1852.031860351562</c:v>
                </c:pt>
                <c:pt idx="4551">
                  <c:v>1884.445678710938</c:v>
                </c:pt>
                <c:pt idx="4552">
                  <c:v>1887.805053710938</c:v>
                </c:pt>
                <c:pt idx="4553">
                  <c:v>1929.39453125</c:v>
                </c:pt>
                <c:pt idx="4554">
                  <c:v>1906.283813476562</c:v>
                </c:pt>
                <c:pt idx="4555">
                  <c:v>1790.67333984375</c:v>
                </c:pt>
                <c:pt idx="4556">
                  <c:v>1835.536743164062</c:v>
                </c:pt>
                <c:pt idx="4557">
                  <c:v>1938.725952148438</c:v>
                </c:pt>
                <c:pt idx="4558">
                  <c:v>1996.342163085938</c:v>
                </c:pt>
                <c:pt idx="4559">
                  <c:v>2048.802001953125</c:v>
                </c:pt>
                <c:pt idx="4560">
                  <c:v>2046.526245117188</c:v>
                </c:pt>
                <c:pt idx="4561">
                  <c:v>2024.215698242188</c:v>
                </c:pt>
                <c:pt idx="4562">
                  <c:v>1962.880493164062</c:v>
                </c:pt>
                <c:pt idx="4563">
                  <c:v>1943.4677734375</c:v>
                </c:pt>
                <c:pt idx="4564">
                  <c:v>1652.258178710938</c:v>
                </c:pt>
                <c:pt idx="4565">
                  <c:v>1595.89404296875</c:v>
                </c:pt>
                <c:pt idx="4566">
                  <c:v>1567.22265625</c:v>
                </c:pt>
                <c:pt idx="4567">
                  <c:v>1679.100463867188</c:v>
                </c:pt>
                <c:pt idx="4568">
                  <c:v>1846.901977539062</c:v>
                </c:pt>
                <c:pt idx="4569">
                  <c:v>1791.843139648438</c:v>
                </c:pt>
                <c:pt idx="4570">
                  <c:v>1842.24169921875</c:v>
                </c:pt>
                <c:pt idx="4571">
                  <c:v>1690.137451171875</c:v>
                </c:pt>
                <c:pt idx="4572">
                  <c:v>1670.802978515625</c:v>
                </c:pt>
                <c:pt idx="4573">
                  <c:v>1678.832885742188</c:v>
                </c:pt>
                <c:pt idx="4574">
                  <c:v>1746.071655273438</c:v>
                </c:pt>
                <c:pt idx="4575">
                  <c:v>1725.911499023438</c:v>
                </c:pt>
                <c:pt idx="4576">
                  <c:v>1847.851318359375</c:v>
                </c:pt>
                <c:pt idx="4577">
                  <c:v>1770.100463867188</c:v>
                </c:pt>
                <c:pt idx="4578">
                  <c:v>1722.793090820312</c:v>
                </c:pt>
                <c:pt idx="4579">
                  <c:v>1762.232299804688</c:v>
                </c:pt>
                <c:pt idx="4580">
                  <c:v>1823.592163085938</c:v>
                </c:pt>
                <c:pt idx="4581">
                  <c:v>1761.132202148438</c:v>
                </c:pt>
                <c:pt idx="4582">
                  <c:v>1764.910766601562</c:v>
                </c:pt>
                <c:pt idx="4583">
                  <c:v>1850.679321289062</c:v>
                </c:pt>
                <c:pt idx="4584">
                  <c:v>1751.539428710938</c:v>
                </c:pt>
                <c:pt idx="4585">
                  <c:v>1778.50537109375</c:v>
                </c:pt>
                <c:pt idx="4586">
                  <c:v>1748.51025390625</c:v>
                </c:pt>
                <c:pt idx="4587">
                  <c:v>1829.744018554688</c:v>
                </c:pt>
                <c:pt idx="4588">
                  <c:v>1721.44921875</c:v>
                </c:pt>
                <c:pt idx="4589">
                  <c:v>1772.436889648438</c:v>
                </c:pt>
                <c:pt idx="4590">
                  <c:v>1781.680786132812</c:v>
                </c:pt>
                <c:pt idx="4591">
                  <c:v>1880.805541992188</c:v>
                </c:pt>
                <c:pt idx="4592">
                  <c:v>1909.983032226562</c:v>
                </c:pt>
                <c:pt idx="4593">
                  <c:v>1897.685668945312</c:v>
                </c:pt>
                <c:pt idx="4594">
                  <c:v>1838.956665039062</c:v>
                </c:pt>
                <c:pt idx="4595">
                  <c:v>1689.674682617188</c:v>
                </c:pt>
                <c:pt idx="4596">
                  <c:v>1660.805297851562</c:v>
                </c:pt>
                <c:pt idx="4597">
                  <c:v>1582.308227539062</c:v>
                </c:pt>
                <c:pt idx="4598">
                  <c:v>1594.663208007812</c:v>
                </c:pt>
                <c:pt idx="4599">
                  <c:v>1655.729248046875</c:v>
                </c:pt>
                <c:pt idx="4600">
                  <c:v>1636.915649414062</c:v>
                </c:pt>
                <c:pt idx="4601">
                  <c:v>1646.103637695312</c:v>
                </c:pt>
                <c:pt idx="4602">
                  <c:v>1689.221557617188</c:v>
                </c:pt>
                <c:pt idx="4603">
                  <c:v>1539.6787109375</c:v>
                </c:pt>
                <c:pt idx="4604">
                  <c:v>1564.607788085938</c:v>
                </c:pt>
                <c:pt idx="4605">
                  <c:v>1562.226928710938</c:v>
                </c:pt>
                <c:pt idx="4606">
                  <c:v>1620.375732421875</c:v>
                </c:pt>
                <c:pt idx="4607">
                  <c:v>1599.490356445312</c:v>
                </c:pt>
                <c:pt idx="4608">
                  <c:v>1609.554321289062</c:v>
                </c:pt>
                <c:pt idx="4609">
                  <c:v>1396.278686523438</c:v>
                </c:pt>
                <c:pt idx="4610">
                  <c:v>1453.815307617188</c:v>
                </c:pt>
                <c:pt idx="4611">
                  <c:v>1487.425659179688</c:v>
                </c:pt>
                <c:pt idx="4612">
                  <c:v>1557.663208007812</c:v>
                </c:pt>
                <c:pt idx="4613">
                  <c:v>1413.996948242188</c:v>
                </c:pt>
                <c:pt idx="4614">
                  <c:v>1398.611694335938</c:v>
                </c:pt>
                <c:pt idx="4615">
                  <c:v>1234.632690429688</c:v>
                </c:pt>
                <c:pt idx="4616">
                  <c:v>1262.709106445312</c:v>
                </c:pt>
                <c:pt idx="4617">
                  <c:v>1127.172119140625</c:v>
                </c:pt>
                <c:pt idx="4618">
                  <c:v>1133.906616210938</c:v>
                </c:pt>
                <c:pt idx="4619">
                  <c:v>1217.521118164062</c:v>
                </c:pt>
                <c:pt idx="4620">
                  <c:v>1258.59326171875</c:v>
                </c:pt>
                <c:pt idx="4621">
                  <c:v>1276.382690429688</c:v>
                </c:pt>
                <c:pt idx="4622">
                  <c:v>1222.56005859375</c:v>
                </c:pt>
                <c:pt idx="4623">
                  <c:v>1008.502990722656</c:v>
                </c:pt>
                <c:pt idx="4624">
                  <c:v>1049.905151367188</c:v>
                </c:pt>
                <c:pt idx="4625">
                  <c:v>1103.970092773438</c:v>
                </c:pt>
                <c:pt idx="4626">
                  <c:v>1223.81005859375</c:v>
                </c:pt>
                <c:pt idx="4627">
                  <c:v>1125.213623046875</c:v>
                </c:pt>
                <c:pt idx="4628">
                  <c:v>991.79559326171875</c:v>
                </c:pt>
                <c:pt idx="4629">
                  <c:v>986.33514404296875</c:v>
                </c:pt>
                <c:pt idx="4630">
                  <c:v>966.38385009765625</c:v>
                </c:pt>
                <c:pt idx="4631">
                  <c:v>1012.676452636719</c:v>
                </c:pt>
                <c:pt idx="4632">
                  <c:v>1094.17431640625</c:v>
                </c:pt>
                <c:pt idx="4633">
                  <c:v>1058.6650390625</c:v>
                </c:pt>
                <c:pt idx="4634">
                  <c:v>1018.677795410156</c:v>
                </c:pt>
                <c:pt idx="4635">
                  <c:v>893.5870361328125</c:v>
                </c:pt>
                <c:pt idx="4636">
                  <c:v>791.09429931640625</c:v>
                </c:pt>
                <c:pt idx="4637">
                  <c:v>785.42437744140625</c:v>
                </c:pt>
                <c:pt idx="4638">
                  <c:v>759.69183349609375</c:v>
                </c:pt>
                <c:pt idx="4639">
                  <c:v>710.64306640625</c:v>
                </c:pt>
                <c:pt idx="4640">
                  <c:v>697.40069580078125</c:v>
                </c:pt>
                <c:pt idx="4641">
                  <c:v>670.62890625</c:v>
                </c:pt>
                <c:pt idx="4642">
                  <c:v>773.718017578125</c:v>
                </c:pt>
                <c:pt idx="4643">
                  <c:v>790.45574951171875</c:v>
                </c:pt>
                <c:pt idx="4644">
                  <c:v>621.8370361328125</c:v>
                </c:pt>
                <c:pt idx="4645">
                  <c:v>549.64288330078125</c:v>
                </c:pt>
                <c:pt idx="4646">
                  <c:v>537.56329345703125</c:v>
                </c:pt>
                <c:pt idx="4647">
                  <c:v>498.21881103515619</c:v>
                </c:pt>
                <c:pt idx="4648">
                  <c:v>571.43572998046875</c:v>
                </c:pt>
                <c:pt idx="4649">
                  <c:v>580.17877197265625</c:v>
                </c:pt>
                <c:pt idx="4650">
                  <c:v>499.9970703125</c:v>
                </c:pt>
                <c:pt idx="4651">
                  <c:v>484.07159423828119</c:v>
                </c:pt>
                <c:pt idx="4652">
                  <c:v>438.95184326171881</c:v>
                </c:pt>
                <c:pt idx="4653">
                  <c:v>493.83245849609381</c:v>
                </c:pt>
                <c:pt idx="4654">
                  <c:v>491.59747314453119</c:v>
                </c:pt>
                <c:pt idx="4655">
                  <c:v>401.70819091796881</c:v>
                </c:pt>
                <c:pt idx="4656">
                  <c:v>609.62164306640625</c:v>
                </c:pt>
                <c:pt idx="4657">
                  <c:v>657.95941162109375</c:v>
                </c:pt>
                <c:pt idx="4658">
                  <c:v>598.41302490234375</c:v>
                </c:pt>
                <c:pt idx="4659">
                  <c:v>650.07763671875</c:v>
                </c:pt>
                <c:pt idx="4660">
                  <c:v>580.6112060546875</c:v>
                </c:pt>
                <c:pt idx="4661">
                  <c:v>704.57366943359375</c:v>
                </c:pt>
                <c:pt idx="4662">
                  <c:v>592.827880859375</c:v>
                </c:pt>
                <c:pt idx="4663">
                  <c:v>504.27627563476563</c:v>
                </c:pt>
                <c:pt idx="4664">
                  <c:v>419.05517578125</c:v>
                </c:pt>
                <c:pt idx="4665">
                  <c:v>449.03176879882813</c:v>
                </c:pt>
                <c:pt idx="4666">
                  <c:v>321.17462158203119</c:v>
                </c:pt>
                <c:pt idx="4667">
                  <c:v>305.78997802734381</c:v>
                </c:pt>
                <c:pt idx="4668">
                  <c:v>360.53848266601563</c:v>
                </c:pt>
                <c:pt idx="4669">
                  <c:v>381.45230102539063</c:v>
                </c:pt>
                <c:pt idx="4670">
                  <c:v>534.92095947265625</c:v>
                </c:pt>
                <c:pt idx="4671">
                  <c:v>666.8212890625</c:v>
                </c:pt>
                <c:pt idx="4672">
                  <c:v>570.75189208984375</c:v>
                </c:pt>
                <c:pt idx="4673">
                  <c:v>491.70050048828119</c:v>
                </c:pt>
                <c:pt idx="4674">
                  <c:v>400.59445190429688</c:v>
                </c:pt>
                <c:pt idx="4675">
                  <c:v>237.74211120605469</c:v>
                </c:pt>
                <c:pt idx="4676">
                  <c:v>287.43032836914063</c:v>
                </c:pt>
                <c:pt idx="4677">
                  <c:v>284.021728515625</c:v>
                </c:pt>
                <c:pt idx="4678">
                  <c:v>248.19480895996091</c:v>
                </c:pt>
                <c:pt idx="4679">
                  <c:v>371.06289672851563</c:v>
                </c:pt>
                <c:pt idx="4680">
                  <c:v>430.64752197265619</c:v>
                </c:pt>
                <c:pt idx="4681">
                  <c:v>480.173583984375</c:v>
                </c:pt>
                <c:pt idx="4682">
                  <c:v>509.81393432617188</c:v>
                </c:pt>
                <c:pt idx="4683">
                  <c:v>455.36651611328119</c:v>
                </c:pt>
                <c:pt idx="4684">
                  <c:v>433.26947021484381</c:v>
                </c:pt>
                <c:pt idx="4685">
                  <c:v>349.29022216796881</c:v>
                </c:pt>
                <c:pt idx="4686">
                  <c:v>375.91146850585938</c:v>
                </c:pt>
                <c:pt idx="4687">
                  <c:v>419.2117919921875</c:v>
                </c:pt>
                <c:pt idx="4688">
                  <c:v>478.9810791015625</c:v>
                </c:pt>
                <c:pt idx="4689">
                  <c:v>410.81500244140619</c:v>
                </c:pt>
                <c:pt idx="4690">
                  <c:v>361.55587768554688</c:v>
                </c:pt>
                <c:pt idx="4691">
                  <c:v>203.91935729980469</c:v>
                </c:pt>
                <c:pt idx="4692">
                  <c:v>218.46797180175781</c:v>
                </c:pt>
                <c:pt idx="4693">
                  <c:v>281.37448120117188</c:v>
                </c:pt>
                <c:pt idx="4694">
                  <c:v>440.58868408203119</c:v>
                </c:pt>
                <c:pt idx="4695">
                  <c:v>411.04208374023438</c:v>
                </c:pt>
                <c:pt idx="4696">
                  <c:v>370.73477172851563</c:v>
                </c:pt>
                <c:pt idx="4697">
                  <c:v>362.93746948242188</c:v>
                </c:pt>
                <c:pt idx="4698">
                  <c:v>374.49087524414063</c:v>
                </c:pt>
                <c:pt idx="4699">
                  <c:v>480.79022216796881</c:v>
                </c:pt>
                <c:pt idx="4700">
                  <c:v>486.47430419921881</c:v>
                </c:pt>
                <c:pt idx="4701">
                  <c:v>437.14874267578119</c:v>
                </c:pt>
                <c:pt idx="4702">
                  <c:v>391.85073852539063</c:v>
                </c:pt>
                <c:pt idx="4703">
                  <c:v>289.3743896484375</c:v>
                </c:pt>
                <c:pt idx="4704">
                  <c:v>285.6307373046875</c:v>
                </c:pt>
                <c:pt idx="4705">
                  <c:v>266.80975341796881</c:v>
                </c:pt>
                <c:pt idx="4706">
                  <c:v>294.84225463867188</c:v>
                </c:pt>
                <c:pt idx="4707">
                  <c:v>299.7271728515625</c:v>
                </c:pt>
                <c:pt idx="4708">
                  <c:v>314.39251708984381</c:v>
                </c:pt>
                <c:pt idx="4709">
                  <c:v>294.31375122070313</c:v>
                </c:pt>
                <c:pt idx="4710">
                  <c:v>333.40060424804688</c:v>
                </c:pt>
                <c:pt idx="4711">
                  <c:v>369.95257568359381</c:v>
                </c:pt>
                <c:pt idx="4712">
                  <c:v>360.199462890625</c:v>
                </c:pt>
                <c:pt idx="4713">
                  <c:v>349.99984741210938</c:v>
                </c:pt>
                <c:pt idx="4714">
                  <c:v>304.487548828125</c:v>
                </c:pt>
                <c:pt idx="4715">
                  <c:v>331.55169677734381</c:v>
                </c:pt>
                <c:pt idx="4716">
                  <c:v>303.58502197265619</c:v>
                </c:pt>
                <c:pt idx="4717">
                  <c:v>309.52377319335938</c:v>
                </c:pt>
                <c:pt idx="4718">
                  <c:v>309.03152465820313</c:v>
                </c:pt>
                <c:pt idx="4719">
                  <c:v>278.11767578125</c:v>
                </c:pt>
                <c:pt idx="4720">
                  <c:v>307.47048950195313</c:v>
                </c:pt>
                <c:pt idx="4721">
                  <c:v>330.81719970703119</c:v>
                </c:pt>
                <c:pt idx="4722">
                  <c:v>335.437255859375</c:v>
                </c:pt>
                <c:pt idx="4723">
                  <c:v>291.070556640625</c:v>
                </c:pt>
                <c:pt idx="4724">
                  <c:v>294.1287841796875</c:v>
                </c:pt>
                <c:pt idx="4725">
                  <c:v>307.60504150390619</c:v>
                </c:pt>
                <c:pt idx="4726">
                  <c:v>391.46917724609381</c:v>
                </c:pt>
                <c:pt idx="4727">
                  <c:v>284.4154052734375</c:v>
                </c:pt>
                <c:pt idx="4728">
                  <c:v>295.24981689453119</c:v>
                </c:pt>
                <c:pt idx="4729">
                  <c:v>291.91513061523438</c:v>
                </c:pt>
                <c:pt idx="4730">
                  <c:v>276.4625244140625</c:v>
                </c:pt>
                <c:pt idx="4731">
                  <c:v>301.56866455078119</c:v>
                </c:pt>
                <c:pt idx="4732">
                  <c:v>313.83035278320313</c:v>
                </c:pt>
                <c:pt idx="4733">
                  <c:v>304.61322021484381</c:v>
                </c:pt>
                <c:pt idx="4734">
                  <c:v>300.219970703125</c:v>
                </c:pt>
                <c:pt idx="4735">
                  <c:v>304.4810791015625</c:v>
                </c:pt>
                <c:pt idx="4736">
                  <c:v>298.4132080078125</c:v>
                </c:pt>
                <c:pt idx="4737">
                  <c:v>294.25625610351563</c:v>
                </c:pt>
                <c:pt idx="4738">
                  <c:v>305.657958984375</c:v>
                </c:pt>
                <c:pt idx="4739">
                  <c:v>303.04351806640619</c:v>
                </c:pt>
                <c:pt idx="4740">
                  <c:v>305.46380615234381</c:v>
                </c:pt>
                <c:pt idx="4741">
                  <c:v>309.55947875976563</c:v>
                </c:pt>
                <c:pt idx="4742">
                  <c:v>314.05706787109381</c:v>
                </c:pt>
                <c:pt idx="4743">
                  <c:v>313.6444091796875</c:v>
                </c:pt>
                <c:pt idx="4744">
                  <c:v>304.65411376953119</c:v>
                </c:pt>
                <c:pt idx="4745">
                  <c:v>339.28460693359381</c:v>
                </c:pt>
                <c:pt idx="4746">
                  <c:v>298.75274658203119</c:v>
                </c:pt>
                <c:pt idx="4747">
                  <c:v>297.45211791992188</c:v>
                </c:pt>
                <c:pt idx="4748">
                  <c:v>321.99920654296881</c:v>
                </c:pt>
                <c:pt idx="4749">
                  <c:v>323.65966796875</c:v>
                </c:pt>
                <c:pt idx="4750">
                  <c:v>319.97061157226563</c:v>
                </c:pt>
                <c:pt idx="4751">
                  <c:v>311.79888916015619</c:v>
                </c:pt>
                <c:pt idx="4752">
                  <c:v>299.16653442382813</c:v>
                </c:pt>
                <c:pt idx="4753">
                  <c:v>306.725341796875</c:v>
                </c:pt>
                <c:pt idx="4754">
                  <c:v>310.9278564453125</c:v>
                </c:pt>
                <c:pt idx="4755">
                  <c:v>315.78509521484381</c:v>
                </c:pt>
                <c:pt idx="4756">
                  <c:v>310.07901000976563</c:v>
                </c:pt>
                <c:pt idx="4757">
                  <c:v>303.90109252929688</c:v>
                </c:pt>
                <c:pt idx="4758">
                  <c:v>273.91506958007813</c:v>
                </c:pt>
                <c:pt idx="4759">
                  <c:v>273.13784790039063</c:v>
                </c:pt>
                <c:pt idx="4760">
                  <c:v>268.311767578125</c:v>
                </c:pt>
                <c:pt idx="4761">
                  <c:v>271.88876342773438</c:v>
                </c:pt>
                <c:pt idx="4762">
                  <c:v>279.77008056640619</c:v>
                </c:pt>
                <c:pt idx="4763">
                  <c:v>283.88888549804688</c:v>
                </c:pt>
                <c:pt idx="4764">
                  <c:v>323.88275146484381</c:v>
                </c:pt>
                <c:pt idx="4765">
                  <c:v>329.87042236328119</c:v>
                </c:pt>
                <c:pt idx="4766">
                  <c:v>313.2476806640625</c:v>
                </c:pt>
                <c:pt idx="4767">
                  <c:v>300.32379150390619</c:v>
                </c:pt>
                <c:pt idx="4768">
                  <c:v>317.020751953125</c:v>
                </c:pt>
                <c:pt idx="4769">
                  <c:v>315.16201782226563</c:v>
                </c:pt>
                <c:pt idx="4770">
                  <c:v>319.1512451171875</c:v>
                </c:pt>
                <c:pt idx="4771">
                  <c:v>302.61163330078119</c:v>
                </c:pt>
                <c:pt idx="4772">
                  <c:v>286.82452392578119</c:v>
                </c:pt>
                <c:pt idx="4773">
                  <c:v>298.6915283203125</c:v>
                </c:pt>
                <c:pt idx="4774">
                  <c:v>306.06802368164063</c:v>
                </c:pt>
                <c:pt idx="4775">
                  <c:v>312.11334228515619</c:v>
                </c:pt>
                <c:pt idx="4776">
                  <c:v>296.80206298828119</c:v>
                </c:pt>
                <c:pt idx="4777">
                  <c:v>307.66445922851563</c:v>
                </c:pt>
                <c:pt idx="4778">
                  <c:v>319.62774658203119</c:v>
                </c:pt>
                <c:pt idx="4779">
                  <c:v>309.61032104492188</c:v>
                </c:pt>
                <c:pt idx="4780">
                  <c:v>323.759765625</c:v>
                </c:pt>
                <c:pt idx="4781">
                  <c:v>329.5653076171875</c:v>
                </c:pt>
                <c:pt idx="4782">
                  <c:v>317.8321533203125</c:v>
                </c:pt>
                <c:pt idx="4783">
                  <c:v>324.72274780273438</c:v>
                </c:pt>
                <c:pt idx="4784">
                  <c:v>324.375</c:v>
                </c:pt>
                <c:pt idx="4785">
                  <c:v>323.18978881835938</c:v>
                </c:pt>
                <c:pt idx="4786">
                  <c:v>328.052978515625</c:v>
                </c:pt>
                <c:pt idx="4787">
                  <c:v>366.596435546875</c:v>
                </c:pt>
                <c:pt idx="4788">
                  <c:v>344.4697265625</c:v>
                </c:pt>
                <c:pt idx="4789">
                  <c:v>337.83355712890619</c:v>
                </c:pt>
                <c:pt idx="4790">
                  <c:v>337.91656494140619</c:v>
                </c:pt>
                <c:pt idx="4791">
                  <c:v>82.039741516113281</c:v>
                </c:pt>
                <c:pt idx="4792">
                  <c:v>340.38177490234381</c:v>
                </c:pt>
                <c:pt idx="4793">
                  <c:v>329.71096801757813</c:v>
                </c:pt>
                <c:pt idx="4794">
                  <c:v>325.58135986328119</c:v>
                </c:pt>
                <c:pt idx="4795">
                  <c:v>326.33843994140619</c:v>
                </c:pt>
                <c:pt idx="4796">
                  <c:v>334.12771606445313</c:v>
                </c:pt>
                <c:pt idx="4797">
                  <c:v>336.042724609375</c:v>
                </c:pt>
                <c:pt idx="4798">
                  <c:v>346.61752319335938</c:v>
                </c:pt>
                <c:pt idx="4799">
                  <c:v>353.14373779296881</c:v>
                </c:pt>
                <c:pt idx="4800">
                  <c:v>368.29168701171881</c:v>
                </c:pt>
                <c:pt idx="4801">
                  <c:v>371.1805419921875</c:v>
                </c:pt>
                <c:pt idx="4802">
                  <c:v>378.2523193359375</c:v>
                </c:pt>
                <c:pt idx="4803">
                  <c:v>392.08868408203119</c:v>
                </c:pt>
                <c:pt idx="4804">
                  <c:v>473.2100830078125</c:v>
                </c:pt>
                <c:pt idx="4805">
                  <c:v>484.80874633789063</c:v>
                </c:pt>
                <c:pt idx="4806">
                  <c:v>498.93603515625</c:v>
                </c:pt>
                <c:pt idx="4807">
                  <c:v>496.03668212890619</c:v>
                </c:pt>
                <c:pt idx="4808">
                  <c:v>491.15655517578119</c:v>
                </c:pt>
                <c:pt idx="4809">
                  <c:v>562.44989013671875</c:v>
                </c:pt>
                <c:pt idx="4810">
                  <c:v>417.96176147460938</c:v>
                </c:pt>
                <c:pt idx="4811">
                  <c:v>360.24386596679688</c:v>
                </c:pt>
                <c:pt idx="4812">
                  <c:v>358.84857177734381</c:v>
                </c:pt>
                <c:pt idx="4813">
                  <c:v>380.64874267578119</c:v>
                </c:pt>
                <c:pt idx="4814">
                  <c:v>412.51486206054688</c:v>
                </c:pt>
                <c:pt idx="4815">
                  <c:v>390.23883056640619</c:v>
                </c:pt>
                <c:pt idx="4816">
                  <c:v>398.152587890625</c:v>
                </c:pt>
                <c:pt idx="4817">
                  <c:v>414.53756713867188</c:v>
                </c:pt>
                <c:pt idx="4818">
                  <c:v>406.1800537109375</c:v>
                </c:pt>
                <c:pt idx="4819">
                  <c:v>400.7169189453125</c:v>
                </c:pt>
                <c:pt idx="4820">
                  <c:v>376.302978515625</c:v>
                </c:pt>
                <c:pt idx="4821">
                  <c:v>391.88970947265619</c:v>
                </c:pt>
                <c:pt idx="4822">
                  <c:v>439.21524047851563</c:v>
                </c:pt>
                <c:pt idx="4823">
                  <c:v>556.39605712890625</c:v>
                </c:pt>
                <c:pt idx="4824">
                  <c:v>408.30352783203119</c:v>
                </c:pt>
                <c:pt idx="4825">
                  <c:v>402.9794921875</c:v>
                </c:pt>
                <c:pt idx="4826">
                  <c:v>428.15756225585938</c:v>
                </c:pt>
                <c:pt idx="4827">
                  <c:v>455.550537109375</c:v>
                </c:pt>
                <c:pt idx="4828">
                  <c:v>537.07391357421875</c:v>
                </c:pt>
                <c:pt idx="4829">
                  <c:v>533.25372314453125</c:v>
                </c:pt>
                <c:pt idx="4830">
                  <c:v>538.931640625</c:v>
                </c:pt>
                <c:pt idx="4831">
                  <c:v>639.43878173828125</c:v>
                </c:pt>
                <c:pt idx="4832">
                  <c:v>735.9588623046875</c:v>
                </c:pt>
                <c:pt idx="4833">
                  <c:v>900.56353759765625</c:v>
                </c:pt>
                <c:pt idx="4834">
                  <c:v>609.87811279296875</c:v>
                </c:pt>
                <c:pt idx="4835">
                  <c:v>503.69952392578119</c:v>
                </c:pt>
                <c:pt idx="4836">
                  <c:v>552.56304931640625</c:v>
                </c:pt>
                <c:pt idx="4837">
                  <c:v>677.39373779296875</c:v>
                </c:pt>
                <c:pt idx="4838">
                  <c:v>718.52313232421875</c:v>
                </c:pt>
                <c:pt idx="4839">
                  <c:v>609.53167724609375</c:v>
                </c:pt>
                <c:pt idx="4840">
                  <c:v>521.59674072265625</c:v>
                </c:pt>
                <c:pt idx="4841">
                  <c:v>539.18402099609375</c:v>
                </c:pt>
                <c:pt idx="4842">
                  <c:v>532.2357177734375</c:v>
                </c:pt>
                <c:pt idx="4843">
                  <c:v>527.57183837890625</c:v>
                </c:pt>
                <c:pt idx="4844">
                  <c:v>440.98043823242188</c:v>
                </c:pt>
                <c:pt idx="4845">
                  <c:v>486.1708984375</c:v>
                </c:pt>
                <c:pt idx="4846">
                  <c:v>527.41998291015625</c:v>
                </c:pt>
                <c:pt idx="4847">
                  <c:v>568.03955078125</c:v>
                </c:pt>
                <c:pt idx="4848">
                  <c:v>547.24346923828125</c:v>
                </c:pt>
                <c:pt idx="4849">
                  <c:v>618.487060546875</c:v>
                </c:pt>
                <c:pt idx="4850">
                  <c:v>626.9794921875</c:v>
                </c:pt>
                <c:pt idx="4851">
                  <c:v>548.2540283203125</c:v>
                </c:pt>
                <c:pt idx="4852">
                  <c:v>534.893310546875</c:v>
                </c:pt>
                <c:pt idx="4853">
                  <c:v>557.98956298828125</c:v>
                </c:pt>
                <c:pt idx="4854">
                  <c:v>532.48272705078125</c:v>
                </c:pt>
                <c:pt idx="4855">
                  <c:v>670.29022216796875</c:v>
                </c:pt>
                <c:pt idx="4856">
                  <c:v>670.72918701171875</c:v>
                </c:pt>
                <c:pt idx="4857">
                  <c:v>752.78875732421875</c:v>
                </c:pt>
                <c:pt idx="4858">
                  <c:v>802.34613037109375</c:v>
                </c:pt>
                <c:pt idx="4859">
                  <c:v>679.80450439453125</c:v>
                </c:pt>
                <c:pt idx="4860">
                  <c:v>716.9068603515625</c:v>
                </c:pt>
                <c:pt idx="4861">
                  <c:v>795.57391357421875</c:v>
                </c:pt>
                <c:pt idx="4862">
                  <c:v>782.6981201171875</c:v>
                </c:pt>
                <c:pt idx="4863">
                  <c:v>826.29705810546875</c:v>
                </c:pt>
                <c:pt idx="4864">
                  <c:v>796.34515380859375</c:v>
                </c:pt>
                <c:pt idx="4865">
                  <c:v>848.28082275390625</c:v>
                </c:pt>
                <c:pt idx="4866">
                  <c:v>747.81341552734375</c:v>
                </c:pt>
                <c:pt idx="4867">
                  <c:v>738.285888671875</c:v>
                </c:pt>
                <c:pt idx="4868">
                  <c:v>699.94927978515625</c:v>
                </c:pt>
                <c:pt idx="4869">
                  <c:v>946.07305908203125</c:v>
                </c:pt>
                <c:pt idx="4870">
                  <c:v>943.26409912109375</c:v>
                </c:pt>
                <c:pt idx="4871">
                  <c:v>847.67041015625</c:v>
                </c:pt>
                <c:pt idx="4872">
                  <c:v>960.97479248046875</c:v>
                </c:pt>
                <c:pt idx="4873">
                  <c:v>852.38031005859375</c:v>
                </c:pt>
                <c:pt idx="4874">
                  <c:v>902.29193115234375</c:v>
                </c:pt>
                <c:pt idx="4875">
                  <c:v>936.13531494140625</c:v>
                </c:pt>
                <c:pt idx="4876">
                  <c:v>1174.073364257812</c:v>
                </c:pt>
                <c:pt idx="4877">
                  <c:v>1278.9111328125</c:v>
                </c:pt>
                <c:pt idx="4878">
                  <c:v>1216.689575195312</c:v>
                </c:pt>
                <c:pt idx="4879">
                  <c:v>1128.761962890625</c:v>
                </c:pt>
                <c:pt idx="4880">
                  <c:v>1179.788330078125</c:v>
                </c:pt>
                <c:pt idx="4881">
                  <c:v>1425.929931640625</c:v>
                </c:pt>
                <c:pt idx="4882">
                  <c:v>1288.572265625</c:v>
                </c:pt>
                <c:pt idx="4883">
                  <c:v>1276.760864257812</c:v>
                </c:pt>
                <c:pt idx="4884">
                  <c:v>1431.039184570312</c:v>
                </c:pt>
                <c:pt idx="4885">
                  <c:v>1355.522827148438</c:v>
                </c:pt>
                <c:pt idx="4886">
                  <c:v>1415.850463867188</c:v>
                </c:pt>
                <c:pt idx="4887">
                  <c:v>1444.732055664062</c:v>
                </c:pt>
                <c:pt idx="4888">
                  <c:v>1399.70849609375</c:v>
                </c:pt>
                <c:pt idx="4889">
                  <c:v>1470.854370117188</c:v>
                </c:pt>
                <c:pt idx="4890">
                  <c:v>1501.199951171875</c:v>
                </c:pt>
                <c:pt idx="4891">
                  <c:v>1585.168212890625</c:v>
                </c:pt>
                <c:pt idx="4892">
                  <c:v>1476.095458984375</c:v>
                </c:pt>
                <c:pt idx="4893">
                  <c:v>1425.213012695312</c:v>
                </c:pt>
                <c:pt idx="4894">
                  <c:v>1505.339965820312</c:v>
                </c:pt>
                <c:pt idx="4895">
                  <c:v>1518.621704101562</c:v>
                </c:pt>
                <c:pt idx="4896">
                  <c:v>1366.4208984375</c:v>
                </c:pt>
                <c:pt idx="4897">
                  <c:v>1355.260864257812</c:v>
                </c:pt>
                <c:pt idx="4898">
                  <c:v>1349.60888671875</c:v>
                </c:pt>
                <c:pt idx="4899">
                  <c:v>1302.550659179688</c:v>
                </c:pt>
                <c:pt idx="4900">
                  <c:v>1299.609497070312</c:v>
                </c:pt>
                <c:pt idx="4901">
                  <c:v>1350.808471679688</c:v>
                </c:pt>
                <c:pt idx="4902">
                  <c:v>1390.788208007812</c:v>
                </c:pt>
                <c:pt idx="4903">
                  <c:v>1430.94140625</c:v>
                </c:pt>
                <c:pt idx="4904">
                  <c:v>1373.278442382812</c:v>
                </c:pt>
                <c:pt idx="4905">
                  <c:v>1479.503295898438</c:v>
                </c:pt>
                <c:pt idx="4906">
                  <c:v>1599.976196289062</c:v>
                </c:pt>
                <c:pt idx="4907">
                  <c:v>1641.470825195312</c:v>
                </c:pt>
                <c:pt idx="4908">
                  <c:v>1614.096923828125</c:v>
                </c:pt>
                <c:pt idx="4909">
                  <c:v>1578.087036132812</c:v>
                </c:pt>
                <c:pt idx="4910">
                  <c:v>1594.487548828125</c:v>
                </c:pt>
                <c:pt idx="4911">
                  <c:v>1608.576171875</c:v>
                </c:pt>
                <c:pt idx="4912">
                  <c:v>1612.828857421875</c:v>
                </c:pt>
                <c:pt idx="4913">
                  <c:v>1648.26123046875</c:v>
                </c:pt>
                <c:pt idx="4914">
                  <c:v>1683.218383789062</c:v>
                </c:pt>
                <c:pt idx="4915">
                  <c:v>1651.754028320312</c:v>
                </c:pt>
                <c:pt idx="4916">
                  <c:v>1666.129272460938</c:v>
                </c:pt>
                <c:pt idx="4917">
                  <c:v>1634.520385742188</c:v>
                </c:pt>
                <c:pt idx="4918">
                  <c:v>1609.9970703125</c:v>
                </c:pt>
                <c:pt idx="4919">
                  <c:v>1691.643188476562</c:v>
                </c:pt>
                <c:pt idx="4920">
                  <c:v>1579.986206054688</c:v>
                </c:pt>
                <c:pt idx="4921">
                  <c:v>1615.437377929688</c:v>
                </c:pt>
                <c:pt idx="4922">
                  <c:v>1672.497436523438</c:v>
                </c:pt>
                <c:pt idx="4923">
                  <c:v>1691.937255859375</c:v>
                </c:pt>
                <c:pt idx="4924">
                  <c:v>1698.191528320312</c:v>
                </c:pt>
                <c:pt idx="4925">
                  <c:v>1717.577758789062</c:v>
                </c:pt>
                <c:pt idx="4926">
                  <c:v>1686.570190429688</c:v>
                </c:pt>
                <c:pt idx="4927">
                  <c:v>1847.370727539062</c:v>
                </c:pt>
                <c:pt idx="4928">
                  <c:v>1837.4287109375</c:v>
                </c:pt>
                <c:pt idx="4929">
                  <c:v>1643.733764648438</c:v>
                </c:pt>
                <c:pt idx="4930">
                  <c:v>1471.778442382812</c:v>
                </c:pt>
                <c:pt idx="4931">
                  <c:v>1381.653686523438</c:v>
                </c:pt>
                <c:pt idx="4932">
                  <c:v>1320.212524414062</c:v>
                </c:pt>
                <c:pt idx="4933">
                  <c:v>1314.538452148438</c:v>
                </c:pt>
                <c:pt idx="4934">
                  <c:v>1359.255981445312</c:v>
                </c:pt>
                <c:pt idx="4935">
                  <c:v>1457.713012695312</c:v>
                </c:pt>
                <c:pt idx="4936">
                  <c:v>1512.671020507812</c:v>
                </c:pt>
                <c:pt idx="4937">
                  <c:v>1499.685546875</c:v>
                </c:pt>
                <c:pt idx="4938">
                  <c:v>1487.57861328125</c:v>
                </c:pt>
                <c:pt idx="4939">
                  <c:v>1437.494750976562</c:v>
                </c:pt>
                <c:pt idx="4940">
                  <c:v>1409.602416992188</c:v>
                </c:pt>
                <c:pt idx="4941">
                  <c:v>1480.00390625</c:v>
                </c:pt>
                <c:pt idx="4942">
                  <c:v>1574.411254882812</c:v>
                </c:pt>
                <c:pt idx="4943">
                  <c:v>1666.604614257812</c:v>
                </c:pt>
                <c:pt idx="4944">
                  <c:v>1631.208984375</c:v>
                </c:pt>
                <c:pt idx="4945">
                  <c:v>1657.448974609375</c:v>
                </c:pt>
                <c:pt idx="4946">
                  <c:v>1705.719604492188</c:v>
                </c:pt>
                <c:pt idx="4947">
                  <c:v>1770.52001953125</c:v>
                </c:pt>
                <c:pt idx="4948">
                  <c:v>1762.799072265625</c:v>
                </c:pt>
                <c:pt idx="4949">
                  <c:v>1613.494018554688</c:v>
                </c:pt>
                <c:pt idx="4950">
                  <c:v>1590.671997070312</c:v>
                </c:pt>
                <c:pt idx="4951">
                  <c:v>1578.317749023438</c:v>
                </c:pt>
                <c:pt idx="4952">
                  <c:v>1560.681640625</c:v>
                </c:pt>
                <c:pt idx="4953">
                  <c:v>1613.814086914062</c:v>
                </c:pt>
                <c:pt idx="4954">
                  <c:v>1690.850463867188</c:v>
                </c:pt>
                <c:pt idx="4955">
                  <c:v>1652.966430664062</c:v>
                </c:pt>
                <c:pt idx="4956">
                  <c:v>1587.544799804688</c:v>
                </c:pt>
                <c:pt idx="4957">
                  <c:v>1490.155395507812</c:v>
                </c:pt>
                <c:pt idx="4958">
                  <c:v>1513.7841796875</c:v>
                </c:pt>
                <c:pt idx="4959">
                  <c:v>1440.153442382812</c:v>
                </c:pt>
                <c:pt idx="4960">
                  <c:v>1364.893676757812</c:v>
                </c:pt>
                <c:pt idx="4961">
                  <c:v>1427.696655273438</c:v>
                </c:pt>
                <c:pt idx="4962">
                  <c:v>1378.390502929688</c:v>
                </c:pt>
                <c:pt idx="4963">
                  <c:v>1326.218505859375</c:v>
                </c:pt>
                <c:pt idx="4964">
                  <c:v>1229.172485351562</c:v>
                </c:pt>
                <c:pt idx="4965">
                  <c:v>1223.132446289062</c:v>
                </c:pt>
                <c:pt idx="4966">
                  <c:v>1330.196411132812</c:v>
                </c:pt>
                <c:pt idx="4967">
                  <c:v>1418.91015625</c:v>
                </c:pt>
                <c:pt idx="4968">
                  <c:v>1373.89990234375</c:v>
                </c:pt>
                <c:pt idx="4969">
                  <c:v>1338.720825195312</c:v>
                </c:pt>
                <c:pt idx="4970">
                  <c:v>1227.751342773438</c:v>
                </c:pt>
                <c:pt idx="4971">
                  <c:v>1204.913940429688</c:v>
                </c:pt>
                <c:pt idx="4972">
                  <c:v>1196.044311523438</c:v>
                </c:pt>
                <c:pt idx="4973">
                  <c:v>1240.75732421875</c:v>
                </c:pt>
                <c:pt idx="4974">
                  <c:v>1269.126831054688</c:v>
                </c:pt>
                <c:pt idx="4975">
                  <c:v>1295.505249023438</c:v>
                </c:pt>
                <c:pt idx="4976">
                  <c:v>1241.958740234375</c:v>
                </c:pt>
                <c:pt idx="4977">
                  <c:v>1254.896728515625</c:v>
                </c:pt>
                <c:pt idx="4978">
                  <c:v>1249.58251953125</c:v>
                </c:pt>
                <c:pt idx="4979">
                  <c:v>1267.91943359375</c:v>
                </c:pt>
                <c:pt idx="4980">
                  <c:v>1225</c:v>
                </c:pt>
                <c:pt idx="4981">
                  <c:v>1010.550109863281</c:v>
                </c:pt>
                <c:pt idx="4982">
                  <c:v>838.42303466796875</c:v>
                </c:pt>
                <c:pt idx="4983">
                  <c:v>759.29925537109375</c:v>
                </c:pt>
                <c:pt idx="4984">
                  <c:v>801.95172119140625</c:v>
                </c:pt>
                <c:pt idx="4985">
                  <c:v>934.90216064453125</c:v>
                </c:pt>
                <c:pt idx="4986">
                  <c:v>942.61737060546875</c:v>
                </c:pt>
                <c:pt idx="4987">
                  <c:v>1097.876831054688</c:v>
                </c:pt>
                <c:pt idx="4988">
                  <c:v>1089.519409179688</c:v>
                </c:pt>
                <c:pt idx="4989">
                  <c:v>1098.843139648438</c:v>
                </c:pt>
                <c:pt idx="4990">
                  <c:v>1137.536499023438</c:v>
                </c:pt>
                <c:pt idx="4991">
                  <c:v>1228.697631835938</c:v>
                </c:pt>
                <c:pt idx="4992">
                  <c:v>1205.237670898438</c:v>
                </c:pt>
                <c:pt idx="4993">
                  <c:v>1038.911254882812</c:v>
                </c:pt>
                <c:pt idx="4994">
                  <c:v>949.56268310546875</c:v>
                </c:pt>
                <c:pt idx="4995">
                  <c:v>887.76495361328125</c:v>
                </c:pt>
                <c:pt idx="4996">
                  <c:v>898.6156005859375</c:v>
                </c:pt>
                <c:pt idx="4997">
                  <c:v>1027.194458007812</c:v>
                </c:pt>
                <c:pt idx="4998">
                  <c:v>1092.591796875</c:v>
                </c:pt>
                <c:pt idx="4999">
                  <c:v>1093.724365234375</c:v>
                </c:pt>
                <c:pt idx="5000">
                  <c:v>1037.362915039062</c:v>
                </c:pt>
                <c:pt idx="5001">
                  <c:v>932.8341064453125</c:v>
                </c:pt>
                <c:pt idx="5002">
                  <c:v>899.8956298828125</c:v>
                </c:pt>
                <c:pt idx="5003">
                  <c:v>881.845703125</c:v>
                </c:pt>
                <c:pt idx="5004">
                  <c:v>909.46185302734375</c:v>
                </c:pt>
                <c:pt idx="5005">
                  <c:v>892.1944580078125</c:v>
                </c:pt>
                <c:pt idx="5006">
                  <c:v>824.5980224609375</c:v>
                </c:pt>
                <c:pt idx="5007">
                  <c:v>879.281494140625</c:v>
                </c:pt>
                <c:pt idx="5008">
                  <c:v>812.7889404296875</c:v>
                </c:pt>
                <c:pt idx="5009">
                  <c:v>633.06768798828125</c:v>
                </c:pt>
                <c:pt idx="5010">
                  <c:v>569.74786376953125</c:v>
                </c:pt>
                <c:pt idx="5011">
                  <c:v>562.248779296875</c:v>
                </c:pt>
                <c:pt idx="5012">
                  <c:v>611.57037353515625</c:v>
                </c:pt>
                <c:pt idx="5013">
                  <c:v>522.91290283203125</c:v>
                </c:pt>
                <c:pt idx="5014">
                  <c:v>478.4671630859375</c:v>
                </c:pt>
                <c:pt idx="5015">
                  <c:v>521.90234375</c:v>
                </c:pt>
                <c:pt idx="5016">
                  <c:v>616.27362060546875</c:v>
                </c:pt>
                <c:pt idx="5017">
                  <c:v>617.118896484375</c:v>
                </c:pt>
                <c:pt idx="5018">
                  <c:v>542.5433349609375</c:v>
                </c:pt>
                <c:pt idx="5019">
                  <c:v>454.44061279296881</c:v>
                </c:pt>
                <c:pt idx="5020">
                  <c:v>434.63137817382813</c:v>
                </c:pt>
                <c:pt idx="5021">
                  <c:v>738.51654052734375</c:v>
                </c:pt>
                <c:pt idx="5022">
                  <c:v>565.22955322265625</c:v>
                </c:pt>
                <c:pt idx="5023">
                  <c:v>542.71990966796875</c:v>
                </c:pt>
                <c:pt idx="5024">
                  <c:v>555.91326904296875</c:v>
                </c:pt>
                <c:pt idx="5025">
                  <c:v>640.54107666015625</c:v>
                </c:pt>
                <c:pt idx="5026">
                  <c:v>542.5758056640625</c:v>
                </c:pt>
                <c:pt idx="5027">
                  <c:v>434.30880737304688</c:v>
                </c:pt>
                <c:pt idx="5028">
                  <c:v>478.62420654296881</c:v>
                </c:pt>
                <c:pt idx="5029">
                  <c:v>429.8948974609375</c:v>
                </c:pt>
                <c:pt idx="5030">
                  <c:v>584.75738525390625</c:v>
                </c:pt>
                <c:pt idx="5031">
                  <c:v>384.69842529296881</c:v>
                </c:pt>
                <c:pt idx="5032">
                  <c:v>396.990966796875</c:v>
                </c:pt>
                <c:pt idx="5033">
                  <c:v>403.21200561523438</c:v>
                </c:pt>
                <c:pt idx="5034">
                  <c:v>457.43951416015619</c:v>
                </c:pt>
                <c:pt idx="5035">
                  <c:v>396.80422973632813</c:v>
                </c:pt>
                <c:pt idx="5036">
                  <c:v>469.19747924804688</c:v>
                </c:pt>
                <c:pt idx="5037">
                  <c:v>446.13427734375</c:v>
                </c:pt>
                <c:pt idx="5038">
                  <c:v>461.83245849609381</c:v>
                </c:pt>
                <c:pt idx="5039">
                  <c:v>565.6964111328125</c:v>
                </c:pt>
                <c:pt idx="5040">
                  <c:v>421.1776123046875</c:v>
                </c:pt>
                <c:pt idx="5041">
                  <c:v>366.00860595703119</c:v>
                </c:pt>
                <c:pt idx="5042">
                  <c:v>339.51361083984381</c:v>
                </c:pt>
                <c:pt idx="5043">
                  <c:v>366.86428833007813</c:v>
                </c:pt>
                <c:pt idx="5044">
                  <c:v>412.3193359375</c:v>
                </c:pt>
                <c:pt idx="5045">
                  <c:v>439.72811889648438</c:v>
                </c:pt>
                <c:pt idx="5046">
                  <c:v>432.1717529296875</c:v>
                </c:pt>
                <c:pt idx="5047">
                  <c:v>398.29812622070313</c:v>
                </c:pt>
                <c:pt idx="5048">
                  <c:v>445.22463989257813</c:v>
                </c:pt>
                <c:pt idx="5049">
                  <c:v>472.1961669921875</c:v>
                </c:pt>
                <c:pt idx="5050">
                  <c:v>448.05734252929688</c:v>
                </c:pt>
                <c:pt idx="5051">
                  <c:v>389.32598876953119</c:v>
                </c:pt>
                <c:pt idx="5052">
                  <c:v>399.8419189453125</c:v>
                </c:pt>
                <c:pt idx="5053">
                  <c:v>309.41448974609381</c:v>
                </c:pt>
                <c:pt idx="5054">
                  <c:v>367.74822998046881</c:v>
                </c:pt>
                <c:pt idx="5055">
                  <c:v>408.38052368164063</c:v>
                </c:pt>
                <c:pt idx="5056">
                  <c:v>364.090576171875</c:v>
                </c:pt>
                <c:pt idx="5057">
                  <c:v>384.1834716796875</c:v>
                </c:pt>
                <c:pt idx="5058">
                  <c:v>326.2386474609375</c:v>
                </c:pt>
                <c:pt idx="5059">
                  <c:v>364.9071044921875</c:v>
                </c:pt>
                <c:pt idx="5060">
                  <c:v>423.8914794921875</c:v>
                </c:pt>
                <c:pt idx="5061">
                  <c:v>392.15521240234381</c:v>
                </c:pt>
                <c:pt idx="5062">
                  <c:v>351.9671630859375</c:v>
                </c:pt>
                <c:pt idx="5063">
                  <c:v>351.242431640625</c:v>
                </c:pt>
                <c:pt idx="5064">
                  <c:v>347.97134399414063</c:v>
                </c:pt>
                <c:pt idx="5065">
                  <c:v>343.78082275390619</c:v>
                </c:pt>
                <c:pt idx="5066">
                  <c:v>373.4676513671875</c:v>
                </c:pt>
                <c:pt idx="5067">
                  <c:v>340.50390625</c:v>
                </c:pt>
                <c:pt idx="5068">
                  <c:v>333.53005981445313</c:v>
                </c:pt>
                <c:pt idx="5069">
                  <c:v>339.5394287109375</c:v>
                </c:pt>
                <c:pt idx="5070">
                  <c:v>313.73223876953119</c:v>
                </c:pt>
                <c:pt idx="5071">
                  <c:v>316.94976806640619</c:v>
                </c:pt>
                <c:pt idx="5072">
                  <c:v>312.84066772460938</c:v>
                </c:pt>
                <c:pt idx="5073">
                  <c:v>313.74667358398438</c:v>
                </c:pt>
                <c:pt idx="5074">
                  <c:v>337.42218017578119</c:v>
                </c:pt>
                <c:pt idx="5075">
                  <c:v>319.09396362304688</c:v>
                </c:pt>
                <c:pt idx="5076">
                  <c:v>332.23245239257813</c:v>
                </c:pt>
                <c:pt idx="5077">
                  <c:v>329.9801025390625</c:v>
                </c:pt>
                <c:pt idx="5078">
                  <c:v>320.2864990234375</c:v>
                </c:pt>
                <c:pt idx="5079">
                  <c:v>305.99871826171881</c:v>
                </c:pt>
                <c:pt idx="5080">
                  <c:v>327.6336669921875</c:v>
                </c:pt>
                <c:pt idx="5081">
                  <c:v>321.87408447265619</c:v>
                </c:pt>
                <c:pt idx="5082">
                  <c:v>314.43048095703119</c:v>
                </c:pt>
                <c:pt idx="5083">
                  <c:v>309.89608764648438</c:v>
                </c:pt>
                <c:pt idx="5084">
                  <c:v>279.554443359375</c:v>
                </c:pt>
                <c:pt idx="5085">
                  <c:v>300.92449951171881</c:v>
                </c:pt>
                <c:pt idx="5086">
                  <c:v>316.70877075195313</c:v>
                </c:pt>
                <c:pt idx="5087">
                  <c:v>323.43472290039063</c:v>
                </c:pt>
                <c:pt idx="5088">
                  <c:v>329.15524291992188</c:v>
                </c:pt>
                <c:pt idx="5089">
                  <c:v>316.1522216796875</c:v>
                </c:pt>
                <c:pt idx="5090">
                  <c:v>327.15325927734381</c:v>
                </c:pt>
                <c:pt idx="5091">
                  <c:v>325.19650268554688</c:v>
                </c:pt>
                <c:pt idx="5092">
                  <c:v>330.16549682617188</c:v>
                </c:pt>
                <c:pt idx="5093">
                  <c:v>329.35848999023438</c:v>
                </c:pt>
                <c:pt idx="5094">
                  <c:v>314.35549926757813</c:v>
                </c:pt>
                <c:pt idx="5095">
                  <c:v>316.359375</c:v>
                </c:pt>
                <c:pt idx="5096">
                  <c:v>301.27545166015619</c:v>
                </c:pt>
                <c:pt idx="5097">
                  <c:v>307.96240234375</c:v>
                </c:pt>
                <c:pt idx="5098">
                  <c:v>314.7886962890625</c:v>
                </c:pt>
                <c:pt idx="5099">
                  <c:v>319.39569091796881</c:v>
                </c:pt>
                <c:pt idx="5100">
                  <c:v>328.27545166015619</c:v>
                </c:pt>
                <c:pt idx="5101">
                  <c:v>333.26034545898438</c:v>
                </c:pt>
                <c:pt idx="5102">
                  <c:v>324.62701416015619</c:v>
                </c:pt>
                <c:pt idx="5103">
                  <c:v>323.3282470703125</c:v>
                </c:pt>
                <c:pt idx="5104">
                  <c:v>331.92913818359381</c:v>
                </c:pt>
                <c:pt idx="5105">
                  <c:v>324.11270141601563</c:v>
                </c:pt>
                <c:pt idx="5106">
                  <c:v>317.41995239257813</c:v>
                </c:pt>
                <c:pt idx="5107">
                  <c:v>304.97665405273438</c:v>
                </c:pt>
                <c:pt idx="5108">
                  <c:v>326.665283203125</c:v>
                </c:pt>
                <c:pt idx="5109">
                  <c:v>325.119873046875</c:v>
                </c:pt>
                <c:pt idx="5110">
                  <c:v>323.4842529296875</c:v>
                </c:pt>
                <c:pt idx="5111">
                  <c:v>311.39422607421881</c:v>
                </c:pt>
                <c:pt idx="5112">
                  <c:v>309.13662719726563</c:v>
                </c:pt>
                <c:pt idx="5113">
                  <c:v>317.452392578125</c:v>
                </c:pt>
                <c:pt idx="5114">
                  <c:v>320.85467529296881</c:v>
                </c:pt>
                <c:pt idx="5115">
                  <c:v>311.96688842773438</c:v>
                </c:pt>
                <c:pt idx="5116">
                  <c:v>319.82424926757813</c:v>
                </c:pt>
                <c:pt idx="5117">
                  <c:v>320.65924072265619</c:v>
                </c:pt>
                <c:pt idx="5118">
                  <c:v>332.46261596679688</c:v>
                </c:pt>
                <c:pt idx="5119">
                  <c:v>287.80682373046881</c:v>
                </c:pt>
                <c:pt idx="5120">
                  <c:v>280.11923217773438</c:v>
                </c:pt>
                <c:pt idx="5121">
                  <c:v>284.64236450195313</c:v>
                </c:pt>
                <c:pt idx="5122">
                  <c:v>313.95562744140619</c:v>
                </c:pt>
                <c:pt idx="5123">
                  <c:v>324.630126953125</c:v>
                </c:pt>
                <c:pt idx="5124">
                  <c:v>325.0552978515625</c:v>
                </c:pt>
                <c:pt idx="5125">
                  <c:v>311.36776733398438</c:v>
                </c:pt>
                <c:pt idx="5126">
                  <c:v>284.2816162109375</c:v>
                </c:pt>
                <c:pt idx="5127">
                  <c:v>330.01971435546881</c:v>
                </c:pt>
                <c:pt idx="5128">
                  <c:v>329.0987548828125</c:v>
                </c:pt>
                <c:pt idx="5129">
                  <c:v>326.30105590820313</c:v>
                </c:pt>
                <c:pt idx="5130">
                  <c:v>318.66598510742188</c:v>
                </c:pt>
                <c:pt idx="5131">
                  <c:v>318.96353149414063</c:v>
                </c:pt>
                <c:pt idx="5132">
                  <c:v>322.92901611328119</c:v>
                </c:pt>
                <c:pt idx="5133">
                  <c:v>314.79891967773438</c:v>
                </c:pt>
                <c:pt idx="5134">
                  <c:v>321.76995849609381</c:v>
                </c:pt>
                <c:pt idx="5135">
                  <c:v>334.7650146484375</c:v>
                </c:pt>
                <c:pt idx="5136">
                  <c:v>369.63485717773438</c:v>
                </c:pt>
                <c:pt idx="5137">
                  <c:v>323.17547607421881</c:v>
                </c:pt>
                <c:pt idx="5138">
                  <c:v>294.0819091796875</c:v>
                </c:pt>
                <c:pt idx="5139">
                  <c:v>289.21136474609381</c:v>
                </c:pt>
                <c:pt idx="5140">
                  <c:v>310.94122314453119</c:v>
                </c:pt>
                <c:pt idx="5141">
                  <c:v>320.632080078125</c:v>
                </c:pt>
                <c:pt idx="5142">
                  <c:v>289.03900146484381</c:v>
                </c:pt>
                <c:pt idx="5143">
                  <c:v>282.199951171875</c:v>
                </c:pt>
                <c:pt idx="5144">
                  <c:v>315.42767333984381</c:v>
                </c:pt>
                <c:pt idx="5145">
                  <c:v>325.40045166015619</c:v>
                </c:pt>
                <c:pt idx="5146">
                  <c:v>316.73980712890619</c:v>
                </c:pt>
                <c:pt idx="5147">
                  <c:v>328.01251220703119</c:v>
                </c:pt>
                <c:pt idx="5148">
                  <c:v>330.91757202148438</c:v>
                </c:pt>
                <c:pt idx="5149">
                  <c:v>329.86703491210938</c:v>
                </c:pt>
                <c:pt idx="5150">
                  <c:v>329.62979125976563</c:v>
                </c:pt>
                <c:pt idx="5151">
                  <c:v>324.53250122070313</c:v>
                </c:pt>
                <c:pt idx="5152">
                  <c:v>328.0455322265625</c:v>
                </c:pt>
                <c:pt idx="5153">
                  <c:v>326.770263671875</c:v>
                </c:pt>
                <c:pt idx="5154">
                  <c:v>324.10400390625</c:v>
                </c:pt>
                <c:pt idx="5155">
                  <c:v>324.4329833984375</c:v>
                </c:pt>
                <c:pt idx="5156">
                  <c:v>338.0855712890625</c:v>
                </c:pt>
                <c:pt idx="5157">
                  <c:v>322.74392700195313</c:v>
                </c:pt>
                <c:pt idx="5158">
                  <c:v>335.5526123046875</c:v>
                </c:pt>
                <c:pt idx="5159">
                  <c:v>337.0372314453125</c:v>
                </c:pt>
                <c:pt idx="5160">
                  <c:v>330.45281982421881</c:v>
                </c:pt>
                <c:pt idx="5161">
                  <c:v>324.09771728515619</c:v>
                </c:pt>
                <c:pt idx="5162">
                  <c:v>341.610107421875</c:v>
                </c:pt>
                <c:pt idx="5163">
                  <c:v>372.37139892578119</c:v>
                </c:pt>
                <c:pt idx="5164">
                  <c:v>350.45794677734381</c:v>
                </c:pt>
                <c:pt idx="5165">
                  <c:v>319.96475219726563</c:v>
                </c:pt>
                <c:pt idx="5166">
                  <c:v>319.88665771484381</c:v>
                </c:pt>
                <c:pt idx="5167">
                  <c:v>317.55413818359381</c:v>
                </c:pt>
                <c:pt idx="5168">
                  <c:v>332.82003784179688</c:v>
                </c:pt>
                <c:pt idx="5169">
                  <c:v>333.9432373046875</c:v>
                </c:pt>
                <c:pt idx="5170">
                  <c:v>340.6431884765625</c:v>
                </c:pt>
                <c:pt idx="5171">
                  <c:v>314.11117553710938</c:v>
                </c:pt>
                <c:pt idx="5172">
                  <c:v>338.0489501953125</c:v>
                </c:pt>
                <c:pt idx="5173">
                  <c:v>336.09759521484381</c:v>
                </c:pt>
                <c:pt idx="5174">
                  <c:v>340.233154296875</c:v>
                </c:pt>
                <c:pt idx="5175">
                  <c:v>343.37393188476563</c:v>
                </c:pt>
                <c:pt idx="5176">
                  <c:v>404.9107666015625</c:v>
                </c:pt>
                <c:pt idx="5177">
                  <c:v>427.67587280273438</c:v>
                </c:pt>
                <c:pt idx="5178">
                  <c:v>397.86123657226563</c:v>
                </c:pt>
                <c:pt idx="5179">
                  <c:v>385.55621337890619</c:v>
                </c:pt>
                <c:pt idx="5180">
                  <c:v>420.3575439453125</c:v>
                </c:pt>
                <c:pt idx="5181">
                  <c:v>396.9085693359375</c:v>
                </c:pt>
                <c:pt idx="5182">
                  <c:v>390.30206298828119</c:v>
                </c:pt>
                <c:pt idx="5183">
                  <c:v>364.89340209960938</c:v>
                </c:pt>
                <c:pt idx="5184">
                  <c:v>352.14553833007813</c:v>
                </c:pt>
                <c:pt idx="5185">
                  <c:v>369.73138427734381</c:v>
                </c:pt>
                <c:pt idx="5186">
                  <c:v>382.74386596679688</c:v>
                </c:pt>
                <c:pt idx="5187">
                  <c:v>386.72442626953119</c:v>
                </c:pt>
                <c:pt idx="5188">
                  <c:v>446.77005004882813</c:v>
                </c:pt>
                <c:pt idx="5189">
                  <c:v>519.05364990234375</c:v>
                </c:pt>
                <c:pt idx="5190">
                  <c:v>556.92926025390625</c:v>
                </c:pt>
                <c:pt idx="5191">
                  <c:v>576.09674072265625</c:v>
                </c:pt>
                <c:pt idx="5192">
                  <c:v>416.7164306640625</c:v>
                </c:pt>
                <c:pt idx="5193">
                  <c:v>411.20907592773438</c:v>
                </c:pt>
                <c:pt idx="5194">
                  <c:v>486.77996826171881</c:v>
                </c:pt>
                <c:pt idx="5195">
                  <c:v>614.40570068359375</c:v>
                </c:pt>
                <c:pt idx="5196">
                  <c:v>672.73797607421875</c:v>
                </c:pt>
                <c:pt idx="5197">
                  <c:v>551.40911865234375</c:v>
                </c:pt>
                <c:pt idx="5198">
                  <c:v>517.94317626953125</c:v>
                </c:pt>
                <c:pt idx="5199">
                  <c:v>506.06304931640619</c:v>
                </c:pt>
                <c:pt idx="5200">
                  <c:v>540.3931884765625</c:v>
                </c:pt>
                <c:pt idx="5201">
                  <c:v>551.65216064453125</c:v>
                </c:pt>
                <c:pt idx="5202">
                  <c:v>571.12530517578125</c:v>
                </c:pt>
                <c:pt idx="5203">
                  <c:v>655.2718505859375</c:v>
                </c:pt>
                <c:pt idx="5204">
                  <c:v>620.95391845703125</c:v>
                </c:pt>
                <c:pt idx="5205">
                  <c:v>656.3052978515625</c:v>
                </c:pt>
                <c:pt idx="5206">
                  <c:v>563.60650634765625</c:v>
                </c:pt>
                <c:pt idx="5207">
                  <c:v>581.52435302734375</c:v>
                </c:pt>
                <c:pt idx="5208">
                  <c:v>561.19012451171875</c:v>
                </c:pt>
                <c:pt idx="5209">
                  <c:v>606.89324951171875</c:v>
                </c:pt>
                <c:pt idx="5210">
                  <c:v>502.74810791015619</c:v>
                </c:pt>
                <c:pt idx="5211">
                  <c:v>527.4754638671875</c:v>
                </c:pt>
                <c:pt idx="5212">
                  <c:v>541.8900146484375</c:v>
                </c:pt>
                <c:pt idx="5213">
                  <c:v>577.38226318359375</c:v>
                </c:pt>
                <c:pt idx="5214">
                  <c:v>704.85736083984375</c:v>
                </c:pt>
                <c:pt idx="5215">
                  <c:v>664.27423095703125</c:v>
                </c:pt>
                <c:pt idx="5216">
                  <c:v>663.96087646484375</c:v>
                </c:pt>
                <c:pt idx="5217">
                  <c:v>677.334716796875</c:v>
                </c:pt>
                <c:pt idx="5218">
                  <c:v>687.99267578125</c:v>
                </c:pt>
                <c:pt idx="5219">
                  <c:v>754.74273681640625</c:v>
                </c:pt>
                <c:pt idx="5220">
                  <c:v>924.88427734375</c:v>
                </c:pt>
                <c:pt idx="5221">
                  <c:v>732.6258544921875</c:v>
                </c:pt>
                <c:pt idx="5222">
                  <c:v>723.40484619140625</c:v>
                </c:pt>
                <c:pt idx="5223">
                  <c:v>898.47650146484375</c:v>
                </c:pt>
                <c:pt idx="5224">
                  <c:v>1105.307250976562</c:v>
                </c:pt>
                <c:pt idx="5225">
                  <c:v>952.36566162109375</c:v>
                </c:pt>
                <c:pt idx="5226">
                  <c:v>1116.935913085938</c:v>
                </c:pt>
                <c:pt idx="5227">
                  <c:v>975.19891357421875</c:v>
                </c:pt>
                <c:pt idx="5228">
                  <c:v>1217.368286132812</c:v>
                </c:pt>
                <c:pt idx="5229">
                  <c:v>1175.971313476562</c:v>
                </c:pt>
                <c:pt idx="5230">
                  <c:v>1215.09228515625</c:v>
                </c:pt>
                <c:pt idx="5231">
                  <c:v>1324.93994140625</c:v>
                </c:pt>
                <c:pt idx="5232">
                  <c:v>1238.002319335938</c:v>
                </c:pt>
                <c:pt idx="5233">
                  <c:v>1099.657592773438</c:v>
                </c:pt>
                <c:pt idx="5234">
                  <c:v>1112.979736328125</c:v>
                </c:pt>
                <c:pt idx="5235">
                  <c:v>1057.616333007812</c:v>
                </c:pt>
                <c:pt idx="5236">
                  <c:v>1238.429321289062</c:v>
                </c:pt>
                <c:pt idx="5237">
                  <c:v>1187.305541992188</c:v>
                </c:pt>
                <c:pt idx="5238">
                  <c:v>1177.08056640625</c:v>
                </c:pt>
                <c:pt idx="5239">
                  <c:v>1119.83447265625</c:v>
                </c:pt>
                <c:pt idx="5240">
                  <c:v>1151.482666015625</c:v>
                </c:pt>
                <c:pt idx="5241">
                  <c:v>1056.031982421875</c:v>
                </c:pt>
                <c:pt idx="5242">
                  <c:v>1198.843139648438</c:v>
                </c:pt>
                <c:pt idx="5243">
                  <c:v>1328.966552734375</c:v>
                </c:pt>
                <c:pt idx="5244">
                  <c:v>1274.113647460938</c:v>
                </c:pt>
                <c:pt idx="5245">
                  <c:v>1086.629516601562</c:v>
                </c:pt>
                <c:pt idx="5246">
                  <c:v>1262.41259765625</c:v>
                </c:pt>
                <c:pt idx="5247">
                  <c:v>1369.068237304688</c:v>
                </c:pt>
                <c:pt idx="5248">
                  <c:v>1542.357543945312</c:v>
                </c:pt>
                <c:pt idx="5249">
                  <c:v>1700.091918945312</c:v>
                </c:pt>
                <c:pt idx="5250">
                  <c:v>1442.528198242188</c:v>
                </c:pt>
                <c:pt idx="5251">
                  <c:v>1549.095092773438</c:v>
                </c:pt>
                <c:pt idx="5252">
                  <c:v>1453.464721679688</c:v>
                </c:pt>
                <c:pt idx="5253">
                  <c:v>1321.759399414062</c:v>
                </c:pt>
                <c:pt idx="5254">
                  <c:v>1291.600830078125</c:v>
                </c:pt>
                <c:pt idx="5255">
                  <c:v>1464.345092773438</c:v>
                </c:pt>
                <c:pt idx="5256">
                  <c:v>1447.612670898438</c:v>
                </c:pt>
                <c:pt idx="5257">
                  <c:v>1419.563110351562</c:v>
                </c:pt>
                <c:pt idx="5258">
                  <c:v>1470.797729492188</c:v>
                </c:pt>
                <c:pt idx="5259">
                  <c:v>1601.725952148438</c:v>
                </c:pt>
                <c:pt idx="5260">
                  <c:v>1674.6982421875</c:v>
                </c:pt>
                <c:pt idx="5261">
                  <c:v>1710.741577148438</c:v>
                </c:pt>
                <c:pt idx="5262">
                  <c:v>1613.885498046875</c:v>
                </c:pt>
                <c:pt idx="5263">
                  <c:v>1508.9931640625</c:v>
                </c:pt>
                <c:pt idx="5264">
                  <c:v>1492.905883789062</c:v>
                </c:pt>
                <c:pt idx="5265">
                  <c:v>1599.546020507812</c:v>
                </c:pt>
                <c:pt idx="5266">
                  <c:v>1574.18310546875</c:v>
                </c:pt>
                <c:pt idx="5267">
                  <c:v>1514.995727539062</c:v>
                </c:pt>
                <c:pt idx="5268">
                  <c:v>1555.178833007812</c:v>
                </c:pt>
                <c:pt idx="5269">
                  <c:v>1555.977905273438</c:v>
                </c:pt>
                <c:pt idx="5270">
                  <c:v>1556.802124023438</c:v>
                </c:pt>
                <c:pt idx="5271">
                  <c:v>1554.517456054688</c:v>
                </c:pt>
                <c:pt idx="5272">
                  <c:v>1610.919311523438</c:v>
                </c:pt>
                <c:pt idx="5273">
                  <c:v>1578.119995117188</c:v>
                </c:pt>
                <c:pt idx="5274">
                  <c:v>1592.092651367188</c:v>
                </c:pt>
                <c:pt idx="5275">
                  <c:v>1648.531860351562</c:v>
                </c:pt>
                <c:pt idx="5276">
                  <c:v>1596.064331054688</c:v>
                </c:pt>
                <c:pt idx="5277">
                  <c:v>1549.2529296875</c:v>
                </c:pt>
                <c:pt idx="5278">
                  <c:v>1543.005737304688</c:v>
                </c:pt>
                <c:pt idx="5279">
                  <c:v>1588.4609375</c:v>
                </c:pt>
                <c:pt idx="5280">
                  <c:v>1521.915649414062</c:v>
                </c:pt>
                <c:pt idx="5281">
                  <c:v>1528.779174804688</c:v>
                </c:pt>
                <c:pt idx="5282">
                  <c:v>1577.331298828125</c:v>
                </c:pt>
                <c:pt idx="5283">
                  <c:v>1685.886108398438</c:v>
                </c:pt>
                <c:pt idx="5284">
                  <c:v>1668.858520507812</c:v>
                </c:pt>
                <c:pt idx="5285">
                  <c:v>1653.3544921875</c:v>
                </c:pt>
                <c:pt idx="5286">
                  <c:v>1691.94775390625</c:v>
                </c:pt>
                <c:pt idx="5287">
                  <c:v>1629.947875976562</c:v>
                </c:pt>
                <c:pt idx="5288">
                  <c:v>1603.218872070312</c:v>
                </c:pt>
                <c:pt idx="5289">
                  <c:v>1659.906127929688</c:v>
                </c:pt>
                <c:pt idx="5290">
                  <c:v>1736.374389648438</c:v>
                </c:pt>
                <c:pt idx="5291">
                  <c:v>1740.534057617188</c:v>
                </c:pt>
                <c:pt idx="5292">
                  <c:v>1836.994995117188</c:v>
                </c:pt>
                <c:pt idx="5293">
                  <c:v>1892.15185546875</c:v>
                </c:pt>
                <c:pt idx="5294">
                  <c:v>1835.809448242188</c:v>
                </c:pt>
                <c:pt idx="5295">
                  <c:v>1570.135864257812</c:v>
                </c:pt>
                <c:pt idx="5296">
                  <c:v>1557.662353515625</c:v>
                </c:pt>
                <c:pt idx="5297">
                  <c:v>1410.37451171875</c:v>
                </c:pt>
                <c:pt idx="5298">
                  <c:v>1412.166625976562</c:v>
                </c:pt>
                <c:pt idx="5299">
                  <c:v>1446.631713867188</c:v>
                </c:pt>
                <c:pt idx="5300">
                  <c:v>1400.343872070312</c:v>
                </c:pt>
                <c:pt idx="5301">
                  <c:v>1517.195434570312</c:v>
                </c:pt>
                <c:pt idx="5302">
                  <c:v>1462.764038085938</c:v>
                </c:pt>
                <c:pt idx="5303">
                  <c:v>1453.354248046875</c:v>
                </c:pt>
                <c:pt idx="5304">
                  <c:v>1444.992309570312</c:v>
                </c:pt>
                <c:pt idx="5305">
                  <c:v>1500.513549804688</c:v>
                </c:pt>
                <c:pt idx="5306">
                  <c:v>1487.799682617188</c:v>
                </c:pt>
                <c:pt idx="5307">
                  <c:v>1474.882446289062</c:v>
                </c:pt>
                <c:pt idx="5308">
                  <c:v>1517.442626953125</c:v>
                </c:pt>
                <c:pt idx="5309">
                  <c:v>1618.865966796875</c:v>
                </c:pt>
                <c:pt idx="5310">
                  <c:v>1682.12060546875</c:v>
                </c:pt>
                <c:pt idx="5311">
                  <c:v>1775.380493164062</c:v>
                </c:pt>
                <c:pt idx="5312">
                  <c:v>1706.499145507812</c:v>
                </c:pt>
                <c:pt idx="5313">
                  <c:v>1589.334350585938</c:v>
                </c:pt>
                <c:pt idx="5314">
                  <c:v>1390.159790039062</c:v>
                </c:pt>
                <c:pt idx="5315">
                  <c:v>1369.2666015625</c:v>
                </c:pt>
                <c:pt idx="5316">
                  <c:v>1441.799926757812</c:v>
                </c:pt>
                <c:pt idx="5317">
                  <c:v>1526.563354492188</c:v>
                </c:pt>
                <c:pt idx="5318">
                  <c:v>1564.731079101562</c:v>
                </c:pt>
                <c:pt idx="5319">
                  <c:v>1566.833618164062</c:v>
                </c:pt>
                <c:pt idx="5320">
                  <c:v>1457.711303710938</c:v>
                </c:pt>
                <c:pt idx="5321">
                  <c:v>1390.891723632812</c:v>
                </c:pt>
                <c:pt idx="5322">
                  <c:v>1481.514892578125</c:v>
                </c:pt>
                <c:pt idx="5323">
                  <c:v>1632.885131835938</c:v>
                </c:pt>
                <c:pt idx="5324">
                  <c:v>1704.893188476562</c:v>
                </c:pt>
                <c:pt idx="5325">
                  <c:v>1643.840576171875</c:v>
                </c:pt>
                <c:pt idx="5326">
                  <c:v>1390.621215820312</c:v>
                </c:pt>
                <c:pt idx="5327">
                  <c:v>1301.90185546875</c:v>
                </c:pt>
                <c:pt idx="5328">
                  <c:v>1275.598754882812</c:v>
                </c:pt>
                <c:pt idx="5329">
                  <c:v>1331.695434570312</c:v>
                </c:pt>
                <c:pt idx="5330">
                  <c:v>1348.543334960938</c:v>
                </c:pt>
                <c:pt idx="5331">
                  <c:v>1380.215209960938</c:v>
                </c:pt>
                <c:pt idx="5332">
                  <c:v>1451.082885742188</c:v>
                </c:pt>
                <c:pt idx="5333">
                  <c:v>1464.445922851562</c:v>
                </c:pt>
                <c:pt idx="5334">
                  <c:v>1445.966918945312</c:v>
                </c:pt>
                <c:pt idx="5335">
                  <c:v>1464.904052734375</c:v>
                </c:pt>
                <c:pt idx="5336">
                  <c:v>1579.750732421875</c:v>
                </c:pt>
                <c:pt idx="5337">
                  <c:v>1516.250366210938</c:v>
                </c:pt>
                <c:pt idx="5338">
                  <c:v>1379.963989257812</c:v>
                </c:pt>
                <c:pt idx="5339">
                  <c:v>1377.22021484375</c:v>
                </c:pt>
                <c:pt idx="5340">
                  <c:v>1379.771484375</c:v>
                </c:pt>
                <c:pt idx="5341">
                  <c:v>1375.239013671875</c:v>
                </c:pt>
                <c:pt idx="5342">
                  <c:v>1343.784790039062</c:v>
                </c:pt>
                <c:pt idx="5343">
                  <c:v>1196.172973632812</c:v>
                </c:pt>
                <c:pt idx="5344">
                  <c:v>1039.539794921875</c:v>
                </c:pt>
                <c:pt idx="5345">
                  <c:v>981.71722412109375</c:v>
                </c:pt>
                <c:pt idx="5346">
                  <c:v>940.1219482421875</c:v>
                </c:pt>
                <c:pt idx="5347">
                  <c:v>948.28936767578125</c:v>
                </c:pt>
                <c:pt idx="5348">
                  <c:v>1040.96337890625</c:v>
                </c:pt>
                <c:pt idx="5349">
                  <c:v>1077.376342773438</c:v>
                </c:pt>
                <c:pt idx="5350">
                  <c:v>1086.069946289062</c:v>
                </c:pt>
                <c:pt idx="5351">
                  <c:v>1109.166259765625</c:v>
                </c:pt>
                <c:pt idx="5352">
                  <c:v>1126.61083984375</c:v>
                </c:pt>
                <c:pt idx="5353">
                  <c:v>1075.166137695312</c:v>
                </c:pt>
                <c:pt idx="5354">
                  <c:v>922.27276611328125</c:v>
                </c:pt>
                <c:pt idx="5355">
                  <c:v>921.40948486328125</c:v>
                </c:pt>
                <c:pt idx="5356">
                  <c:v>911.8587646484375</c:v>
                </c:pt>
                <c:pt idx="5357">
                  <c:v>994.40484619140625</c:v>
                </c:pt>
                <c:pt idx="5358">
                  <c:v>1058.396484375</c:v>
                </c:pt>
                <c:pt idx="5359">
                  <c:v>1019.402160644531</c:v>
                </c:pt>
                <c:pt idx="5360">
                  <c:v>956.5419921875</c:v>
                </c:pt>
                <c:pt idx="5361">
                  <c:v>932.71929931640625</c:v>
                </c:pt>
                <c:pt idx="5362">
                  <c:v>897.86444091796875</c:v>
                </c:pt>
                <c:pt idx="5363">
                  <c:v>783.12548828125</c:v>
                </c:pt>
                <c:pt idx="5364">
                  <c:v>796.24932861328125</c:v>
                </c:pt>
                <c:pt idx="5365">
                  <c:v>794.46417236328125</c:v>
                </c:pt>
                <c:pt idx="5366">
                  <c:v>824.060791015625</c:v>
                </c:pt>
                <c:pt idx="5367">
                  <c:v>867.76495361328125</c:v>
                </c:pt>
                <c:pt idx="5368">
                  <c:v>810.87054443359375</c:v>
                </c:pt>
                <c:pt idx="5369">
                  <c:v>789.19268798828125</c:v>
                </c:pt>
                <c:pt idx="5370">
                  <c:v>645.07086181640625</c:v>
                </c:pt>
                <c:pt idx="5371">
                  <c:v>649.19464111328125</c:v>
                </c:pt>
                <c:pt idx="5372">
                  <c:v>555.1363525390625</c:v>
                </c:pt>
                <c:pt idx="5373">
                  <c:v>538.63739013671875</c:v>
                </c:pt>
                <c:pt idx="5374">
                  <c:v>568.00146484375</c:v>
                </c:pt>
                <c:pt idx="5375">
                  <c:v>556.6748046875</c:v>
                </c:pt>
                <c:pt idx="5376">
                  <c:v>548.05438232421875</c:v>
                </c:pt>
                <c:pt idx="5377">
                  <c:v>534.47412109375</c:v>
                </c:pt>
                <c:pt idx="5378">
                  <c:v>560.03387451171875</c:v>
                </c:pt>
                <c:pt idx="5379">
                  <c:v>499.84439086914063</c:v>
                </c:pt>
                <c:pt idx="5380">
                  <c:v>562.62457275390625</c:v>
                </c:pt>
                <c:pt idx="5381">
                  <c:v>557.23944091796875</c:v>
                </c:pt>
                <c:pt idx="5382">
                  <c:v>540.6878662109375</c:v>
                </c:pt>
                <c:pt idx="5383">
                  <c:v>562.67169189453125</c:v>
                </c:pt>
                <c:pt idx="5384">
                  <c:v>526.6827392578125</c:v>
                </c:pt>
                <c:pt idx="5385">
                  <c:v>541.53314208984375</c:v>
                </c:pt>
                <c:pt idx="5386">
                  <c:v>512.75604248046875</c:v>
                </c:pt>
                <c:pt idx="5387">
                  <c:v>613.47540283203125</c:v>
                </c:pt>
                <c:pt idx="5388">
                  <c:v>548.67047119140625</c:v>
                </c:pt>
                <c:pt idx="5389">
                  <c:v>626.28204345703125</c:v>
                </c:pt>
                <c:pt idx="5390">
                  <c:v>561.8065185546875</c:v>
                </c:pt>
                <c:pt idx="5391">
                  <c:v>532.8243408203125</c:v>
                </c:pt>
                <c:pt idx="5392">
                  <c:v>428.99508666992188</c:v>
                </c:pt>
                <c:pt idx="5393">
                  <c:v>652.93890380859375</c:v>
                </c:pt>
                <c:pt idx="5394">
                  <c:v>634.2462158203125</c:v>
                </c:pt>
                <c:pt idx="5395">
                  <c:v>440.26806640625</c:v>
                </c:pt>
                <c:pt idx="5396">
                  <c:v>375.17959594726563</c:v>
                </c:pt>
                <c:pt idx="5397">
                  <c:v>383.63937377929688</c:v>
                </c:pt>
                <c:pt idx="5398">
                  <c:v>508.65609741210938</c:v>
                </c:pt>
                <c:pt idx="5399">
                  <c:v>567.18365478515625</c:v>
                </c:pt>
                <c:pt idx="5400">
                  <c:v>673.60430908203125</c:v>
                </c:pt>
                <c:pt idx="5401">
                  <c:v>648.30987548828125</c:v>
                </c:pt>
                <c:pt idx="5402">
                  <c:v>609.25445556640625</c:v>
                </c:pt>
                <c:pt idx="5403">
                  <c:v>422.45999145507813</c:v>
                </c:pt>
                <c:pt idx="5404">
                  <c:v>443.96356201171881</c:v>
                </c:pt>
                <c:pt idx="5405">
                  <c:v>538.43328857421875</c:v>
                </c:pt>
                <c:pt idx="5406">
                  <c:v>482.00836181640619</c:v>
                </c:pt>
                <c:pt idx="5407">
                  <c:v>471.80007934570313</c:v>
                </c:pt>
                <c:pt idx="5408">
                  <c:v>487.85403442382813</c:v>
                </c:pt>
                <c:pt idx="5409">
                  <c:v>405.0069580078125</c:v>
                </c:pt>
                <c:pt idx="5410">
                  <c:v>387.7601318359375</c:v>
                </c:pt>
                <c:pt idx="5411">
                  <c:v>419.54632568359381</c:v>
                </c:pt>
                <c:pt idx="5412">
                  <c:v>378.01174926757813</c:v>
                </c:pt>
                <c:pt idx="5413">
                  <c:v>319.16384887695313</c:v>
                </c:pt>
                <c:pt idx="5414">
                  <c:v>383.36602783203119</c:v>
                </c:pt>
                <c:pt idx="5415">
                  <c:v>415.68917846679688</c:v>
                </c:pt>
                <c:pt idx="5416">
                  <c:v>586.66009521484375</c:v>
                </c:pt>
                <c:pt idx="5417">
                  <c:v>556.09014892578125</c:v>
                </c:pt>
                <c:pt idx="5418">
                  <c:v>464.80169677734381</c:v>
                </c:pt>
                <c:pt idx="5419">
                  <c:v>414.46624755859381</c:v>
                </c:pt>
                <c:pt idx="5420">
                  <c:v>471.115966796875</c:v>
                </c:pt>
                <c:pt idx="5421">
                  <c:v>486.0174560546875</c:v>
                </c:pt>
                <c:pt idx="5422">
                  <c:v>384.711181640625</c:v>
                </c:pt>
                <c:pt idx="5423">
                  <c:v>412.84423828125</c:v>
                </c:pt>
                <c:pt idx="5424">
                  <c:v>365.39559936523438</c:v>
                </c:pt>
                <c:pt idx="5425">
                  <c:v>349.17755126953119</c:v>
                </c:pt>
                <c:pt idx="5426">
                  <c:v>346.5860595703125</c:v>
                </c:pt>
                <c:pt idx="5427">
                  <c:v>317.14202880859381</c:v>
                </c:pt>
                <c:pt idx="5428">
                  <c:v>349.52838134765619</c:v>
                </c:pt>
                <c:pt idx="5429">
                  <c:v>353.84661865234381</c:v>
                </c:pt>
                <c:pt idx="5430">
                  <c:v>418.238037109375</c:v>
                </c:pt>
                <c:pt idx="5431">
                  <c:v>383.8621826171875</c:v>
                </c:pt>
                <c:pt idx="5432">
                  <c:v>366.53546142578119</c:v>
                </c:pt>
                <c:pt idx="5433">
                  <c:v>352.4454345703125</c:v>
                </c:pt>
                <c:pt idx="5434">
                  <c:v>382.73486328125</c:v>
                </c:pt>
                <c:pt idx="5435">
                  <c:v>366.2545166015625</c:v>
                </c:pt>
                <c:pt idx="5436">
                  <c:v>354.0184326171875</c:v>
                </c:pt>
                <c:pt idx="5437">
                  <c:v>383.88525390625</c:v>
                </c:pt>
                <c:pt idx="5438">
                  <c:v>316.70703125</c:v>
                </c:pt>
                <c:pt idx="5439">
                  <c:v>323.39422607421881</c:v>
                </c:pt>
                <c:pt idx="5440">
                  <c:v>346.64019775390619</c:v>
                </c:pt>
                <c:pt idx="5441">
                  <c:v>333.0299072265625</c:v>
                </c:pt>
                <c:pt idx="5442">
                  <c:v>353.81494140625</c:v>
                </c:pt>
                <c:pt idx="5443">
                  <c:v>322.543701171875</c:v>
                </c:pt>
                <c:pt idx="5444">
                  <c:v>333.913818359375</c:v>
                </c:pt>
                <c:pt idx="5445">
                  <c:v>347.6630859375</c:v>
                </c:pt>
                <c:pt idx="5446">
                  <c:v>335.10107421875</c:v>
                </c:pt>
                <c:pt idx="5447">
                  <c:v>325.48190307617188</c:v>
                </c:pt>
                <c:pt idx="5448">
                  <c:v>337.30862426757813</c:v>
                </c:pt>
                <c:pt idx="5449">
                  <c:v>333.99456787109381</c:v>
                </c:pt>
                <c:pt idx="5450">
                  <c:v>350.2921142578125</c:v>
                </c:pt>
                <c:pt idx="5451">
                  <c:v>348.47381591796881</c:v>
                </c:pt>
                <c:pt idx="5452">
                  <c:v>329.614013671875</c:v>
                </c:pt>
                <c:pt idx="5453">
                  <c:v>341.63372802734381</c:v>
                </c:pt>
                <c:pt idx="5454">
                  <c:v>342.39163208007813</c:v>
                </c:pt>
                <c:pt idx="5455">
                  <c:v>375.57232666015619</c:v>
                </c:pt>
                <c:pt idx="5456">
                  <c:v>339.27069091796881</c:v>
                </c:pt>
                <c:pt idx="5457">
                  <c:v>331.95501708984381</c:v>
                </c:pt>
                <c:pt idx="5458">
                  <c:v>318.10763549804688</c:v>
                </c:pt>
                <c:pt idx="5459">
                  <c:v>336.43499755859381</c:v>
                </c:pt>
                <c:pt idx="5460">
                  <c:v>324.297607421875</c:v>
                </c:pt>
                <c:pt idx="5461">
                  <c:v>332.343994140625</c:v>
                </c:pt>
                <c:pt idx="5462">
                  <c:v>316.5670166015625</c:v>
                </c:pt>
                <c:pt idx="5463">
                  <c:v>312.2608642578125</c:v>
                </c:pt>
                <c:pt idx="5464">
                  <c:v>312.72503662109381</c:v>
                </c:pt>
                <c:pt idx="5465">
                  <c:v>324.18072509765619</c:v>
                </c:pt>
                <c:pt idx="5466">
                  <c:v>327.2509765625</c:v>
                </c:pt>
                <c:pt idx="5467">
                  <c:v>331.2847900390625</c:v>
                </c:pt>
                <c:pt idx="5468">
                  <c:v>331.113525390625</c:v>
                </c:pt>
                <c:pt idx="5469">
                  <c:v>331.23977661132813</c:v>
                </c:pt>
                <c:pt idx="5470">
                  <c:v>330.079833984375</c:v>
                </c:pt>
                <c:pt idx="5471">
                  <c:v>330.7066650390625</c:v>
                </c:pt>
                <c:pt idx="5472">
                  <c:v>331.6619873046875</c:v>
                </c:pt>
                <c:pt idx="5473">
                  <c:v>329.52398681640619</c:v>
                </c:pt>
                <c:pt idx="5474">
                  <c:v>327.07723999023438</c:v>
                </c:pt>
                <c:pt idx="5475">
                  <c:v>313.91204833984381</c:v>
                </c:pt>
                <c:pt idx="5476">
                  <c:v>312.03546142578119</c:v>
                </c:pt>
                <c:pt idx="5477">
                  <c:v>320.20565795898438</c:v>
                </c:pt>
                <c:pt idx="5478">
                  <c:v>318.58761596679688</c:v>
                </c:pt>
                <c:pt idx="5479">
                  <c:v>321.10159301757813</c:v>
                </c:pt>
                <c:pt idx="5480">
                  <c:v>324.02426147460938</c:v>
                </c:pt>
                <c:pt idx="5481">
                  <c:v>332.07025146484381</c:v>
                </c:pt>
                <c:pt idx="5482">
                  <c:v>338.278564453125</c:v>
                </c:pt>
                <c:pt idx="5483">
                  <c:v>324.2550048828125</c:v>
                </c:pt>
                <c:pt idx="5484">
                  <c:v>313.43228149414063</c:v>
                </c:pt>
                <c:pt idx="5485">
                  <c:v>298.499755859375</c:v>
                </c:pt>
                <c:pt idx="5486">
                  <c:v>288.35049438476563</c:v>
                </c:pt>
                <c:pt idx="5487">
                  <c:v>300.08929443359381</c:v>
                </c:pt>
                <c:pt idx="5488">
                  <c:v>315.8349609375</c:v>
                </c:pt>
                <c:pt idx="5489">
                  <c:v>306.99972534179688</c:v>
                </c:pt>
                <c:pt idx="5490">
                  <c:v>287.27987670898438</c:v>
                </c:pt>
                <c:pt idx="5491">
                  <c:v>282.63433837890619</c:v>
                </c:pt>
                <c:pt idx="5492">
                  <c:v>284.036865234375</c:v>
                </c:pt>
                <c:pt idx="5493">
                  <c:v>287.3680419921875</c:v>
                </c:pt>
                <c:pt idx="5494">
                  <c:v>281.47296142578119</c:v>
                </c:pt>
                <c:pt idx="5495">
                  <c:v>281.81289672851563</c:v>
                </c:pt>
                <c:pt idx="5496">
                  <c:v>287.91058349609381</c:v>
                </c:pt>
                <c:pt idx="5497">
                  <c:v>302.93753051757813</c:v>
                </c:pt>
                <c:pt idx="5498">
                  <c:v>323.66253662109381</c:v>
                </c:pt>
                <c:pt idx="5499">
                  <c:v>297.3033447265625</c:v>
                </c:pt>
                <c:pt idx="5500">
                  <c:v>289.68319702148438</c:v>
                </c:pt>
                <c:pt idx="5501">
                  <c:v>271.99859619140619</c:v>
                </c:pt>
                <c:pt idx="5502">
                  <c:v>267.827880859375</c:v>
                </c:pt>
                <c:pt idx="5503">
                  <c:v>271.54336547851563</c:v>
                </c:pt>
                <c:pt idx="5504">
                  <c:v>284.24618530273438</c:v>
                </c:pt>
                <c:pt idx="5505">
                  <c:v>314.37911987304688</c:v>
                </c:pt>
                <c:pt idx="5506">
                  <c:v>314.58642578125</c:v>
                </c:pt>
                <c:pt idx="5507">
                  <c:v>276.272705078125</c:v>
                </c:pt>
                <c:pt idx="5508">
                  <c:v>277.01837158203119</c:v>
                </c:pt>
                <c:pt idx="5509">
                  <c:v>313.80117797851563</c:v>
                </c:pt>
                <c:pt idx="5510">
                  <c:v>305.5372314453125</c:v>
                </c:pt>
                <c:pt idx="5511">
                  <c:v>310.21368408203119</c:v>
                </c:pt>
                <c:pt idx="5512">
                  <c:v>326.05239868164063</c:v>
                </c:pt>
                <c:pt idx="5513">
                  <c:v>323.71432495117188</c:v>
                </c:pt>
                <c:pt idx="5514">
                  <c:v>304.77374267578119</c:v>
                </c:pt>
                <c:pt idx="5515">
                  <c:v>317.54620361328119</c:v>
                </c:pt>
                <c:pt idx="5516">
                  <c:v>334.921142578125</c:v>
                </c:pt>
                <c:pt idx="5517">
                  <c:v>337.9482421875</c:v>
                </c:pt>
                <c:pt idx="5518">
                  <c:v>338.13409423828119</c:v>
                </c:pt>
                <c:pt idx="5519">
                  <c:v>353.70635986328119</c:v>
                </c:pt>
                <c:pt idx="5520">
                  <c:v>350.009521484375</c:v>
                </c:pt>
                <c:pt idx="5521">
                  <c:v>355.5767822265625</c:v>
                </c:pt>
                <c:pt idx="5522">
                  <c:v>353.58294677734381</c:v>
                </c:pt>
                <c:pt idx="5523">
                  <c:v>337.98309326171881</c:v>
                </c:pt>
                <c:pt idx="5524">
                  <c:v>343.47406005859381</c:v>
                </c:pt>
                <c:pt idx="5525">
                  <c:v>341.37408447265619</c:v>
                </c:pt>
                <c:pt idx="5526">
                  <c:v>338.32666015625</c:v>
                </c:pt>
                <c:pt idx="5527">
                  <c:v>349.85208129882813</c:v>
                </c:pt>
                <c:pt idx="5528">
                  <c:v>338.18072509765619</c:v>
                </c:pt>
                <c:pt idx="5529">
                  <c:v>327.3270263671875</c:v>
                </c:pt>
                <c:pt idx="5530">
                  <c:v>335.2506103515625</c:v>
                </c:pt>
                <c:pt idx="5531">
                  <c:v>331.46310424804688</c:v>
                </c:pt>
                <c:pt idx="5532">
                  <c:v>325.38787841796881</c:v>
                </c:pt>
                <c:pt idx="5533">
                  <c:v>331.2740478515625</c:v>
                </c:pt>
                <c:pt idx="5534">
                  <c:v>334.50091552734381</c:v>
                </c:pt>
                <c:pt idx="5535">
                  <c:v>322.7911376953125</c:v>
                </c:pt>
                <c:pt idx="5536">
                  <c:v>329.65945434570313</c:v>
                </c:pt>
                <c:pt idx="5537">
                  <c:v>344.21844482421881</c:v>
                </c:pt>
                <c:pt idx="5538">
                  <c:v>348.8961181640625</c:v>
                </c:pt>
                <c:pt idx="5539">
                  <c:v>327.885009765625</c:v>
                </c:pt>
                <c:pt idx="5540">
                  <c:v>339.7454833984375</c:v>
                </c:pt>
                <c:pt idx="5541">
                  <c:v>366.17550659179688</c:v>
                </c:pt>
                <c:pt idx="5542">
                  <c:v>368.772216796875</c:v>
                </c:pt>
                <c:pt idx="5543">
                  <c:v>378.34713745117188</c:v>
                </c:pt>
                <c:pt idx="5544">
                  <c:v>403.37457275390619</c:v>
                </c:pt>
                <c:pt idx="5545">
                  <c:v>506.8441162109375</c:v>
                </c:pt>
                <c:pt idx="5546">
                  <c:v>557.2210693359375</c:v>
                </c:pt>
                <c:pt idx="5547">
                  <c:v>531.38494873046875</c:v>
                </c:pt>
                <c:pt idx="5548">
                  <c:v>562.809326171875</c:v>
                </c:pt>
                <c:pt idx="5549">
                  <c:v>592.27435302734375</c:v>
                </c:pt>
                <c:pt idx="5550">
                  <c:v>609.707763671875</c:v>
                </c:pt>
                <c:pt idx="5551">
                  <c:v>677.32086181640625</c:v>
                </c:pt>
                <c:pt idx="5552">
                  <c:v>715.50531005859375</c:v>
                </c:pt>
                <c:pt idx="5553">
                  <c:v>645.46893310546875</c:v>
                </c:pt>
                <c:pt idx="5554">
                  <c:v>485.21734619140619</c:v>
                </c:pt>
                <c:pt idx="5555">
                  <c:v>444.839111328125</c:v>
                </c:pt>
                <c:pt idx="5556">
                  <c:v>464.00799560546881</c:v>
                </c:pt>
                <c:pt idx="5557">
                  <c:v>409.747314453125</c:v>
                </c:pt>
                <c:pt idx="5558">
                  <c:v>429.1136474609375</c:v>
                </c:pt>
                <c:pt idx="5559">
                  <c:v>446.04754638671881</c:v>
                </c:pt>
                <c:pt idx="5560">
                  <c:v>481.08050537109381</c:v>
                </c:pt>
                <c:pt idx="5561">
                  <c:v>505.71786499023438</c:v>
                </c:pt>
                <c:pt idx="5562">
                  <c:v>543.689208984375</c:v>
                </c:pt>
                <c:pt idx="5563">
                  <c:v>285.93304443359381</c:v>
                </c:pt>
                <c:pt idx="5564">
                  <c:v>420.77560424804688</c:v>
                </c:pt>
                <c:pt idx="5565">
                  <c:v>466.08392333984381</c:v>
                </c:pt>
                <c:pt idx="5566">
                  <c:v>486.9674072265625</c:v>
                </c:pt>
                <c:pt idx="5567">
                  <c:v>493.39324951171881</c:v>
                </c:pt>
                <c:pt idx="5568">
                  <c:v>527.35498046875</c:v>
                </c:pt>
                <c:pt idx="5569">
                  <c:v>603.75323486328125</c:v>
                </c:pt>
                <c:pt idx="5570">
                  <c:v>615.35113525390625</c:v>
                </c:pt>
                <c:pt idx="5571">
                  <c:v>650.455322265625</c:v>
                </c:pt>
                <c:pt idx="5572">
                  <c:v>686.24835205078125</c:v>
                </c:pt>
                <c:pt idx="5573">
                  <c:v>729.81341552734375</c:v>
                </c:pt>
                <c:pt idx="5574">
                  <c:v>686.22650146484375</c:v>
                </c:pt>
                <c:pt idx="5575">
                  <c:v>655.31707763671875</c:v>
                </c:pt>
                <c:pt idx="5576">
                  <c:v>597.47113037109375</c:v>
                </c:pt>
                <c:pt idx="5577">
                  <c:v>727.561767578125</c:v>
                </c:pt>
                <c:pt idx="5578">
                  <c:v>1006.5556640625</c:v>
                </c:pt>
                <c:pt idx="5579">
                  <c:v>1133.206909179688</c:v>
                </c:pt>
                <c:pt idx="5580">
                  <c:v>1006.17822265625</c:v>
                </c:pt>
                <c:pt idx="5581">
                  <c:v>1083.505737304688</c:v>
                </c:pt>
                <c:pt idx="5582">
                  <c:v>1165.901977539062</c:v>
                </c:pt>
                <c:pt idx="5583">
                  <c:v>1022.717834472656</c:v>
                </c:pt>
                <c:pt idx="5584">
                  <c:v>1071.298217773438</c:v>
                </c:pt>
                <c:pt idx="5585">
                  <c:v>840.232421875</c:v>
                </c:pt>
                <c:pt idx="5586">
                  <c:v>748.79241943359375</c:v>
                </c:pt>
                <c:pt idx="5587">
                  <c:v>1074.286010742188</c:v>
                </c:pt>
                <c:pt idx="5588">
                  <c:v>984.23248291015625</c:v>
                </c:pt>
                <c:pt idx="5589">
                  <c:v>1087.960083007812</c:v>
                </c:pt>
                <c:pt idx="5590">
                  <c:v>1085.937133789062</c:v>
                </c:pt>
                <c:pt idx="5591">
                  <c:v>1321.398559570312</c:v>
                </c:pt>
                <c:pt idx="5592">
                  <c:v>1558.242553710938</c:v>
                </c:pt>
                <c:pt idx="5593">
                  <c:v>1537.130493164062</c:v>
                </c:pt>
                <c:pt idx="5594">
                  <c:v>1370.248657226562</c:v>
                </c:pt>
                <c:pt idx="5595">
                  <c:v>1313.859130859375</c:v>
                </c:pt>
                <c:pt idx="5596">
                  <c:v>1341.239379882812</c:v>
                </c:pt>
                <c:pt idx="5597">
                  <c:v>1407.502197265625</c:v>
                </c:pt>
                <c:pt idx="5598">
                  <c:v>1271.222045898438</c:v>
                </c:pt>
                <c:pt idx="5599">
                  <c:v>1297.610961914062</c:v>
                </c:pt>
                <c:pt idx="5600">
                  <c:v>1334.761596679688</c:v>
                </c:pt>
                <c:pt idx="5601">
                  <c:v>1287.967895507812</c:v>
                </c:pt>
                <c:pt idx="5602">
                  <c:v>1340.592041015625</c:v>
                </c:pt>
                <c:pt idx="5603">
                  <c:v>1305.179565429688</c:v>
                </c:pt>
                <c:pt idx="5604">
                  <c:v>1276.217041015625</c:v>
                </c:pt>
                <c:pt idx="5605">
                  <c:v>1463.708374023438</c:v>
                </c:pt>
                <c:pt idx="5606">
                  <c:v>1387.202270507812</c:v>
                </c:pt>
                <c:pt idx="5607">
                  <c:v>1463.101440429688</c:v>
                </c:pt>
                <c:pt idx="5608">
                  <c:v>1431.576049804688</c:v>
                </c:pt>
                <c:pt idx="5609">
                  <c:v>1531.028564453125</c:v>
                </c:pt>
                <c:pt idx="5610">
                  <c:v>1418.933227539062</c:v>
                </c:pt>
                <c:pt idx="5611">
                  <c:v>1519.788208007812</c:v>
                </c:pt>
                <c:pt idx="5612">
                  <c:v>1377.188720703125</c:v>
                </c:pt>
                <c:pt idx="5613">
                  <c:v>1470.796752929688</c:v>
                </c:pt>
                <c:pt idx="5614">
                  <c:v>1509.627685546875</c:v>
                </c:pt>
                <c:pt idx="5615">
                  <c:v>1473.949340820312</c:v>
                </c:pt>
                <c:pt idx="5616">
                  <c:v>1425.584716796875</c:v>
                </c:pt>
                <c:pt idx="5617">
                  <c:v>1449.087768554688</c:v>
                </c:pt>
                <c:pt idx="5618">
                  <c:v>1451.480346679688</c:v>
                </c:pt>
                <c:pt idx="5619">
                  <c:v>1501.80224609375</c:v>
                </c:pt>
                <c:pt idx="5620">
                  <c:v>1470.931274414062</c:v>
                </c:pt>
                <c:pt idx="5621">
                  <c:v>1521.136474609375</c:v>
                </c:pt>
                <c:pt idx="5622">
                  <c:v>1562.664306640625</c:v>
                </c:pt>
                <c:pt idx="5623">
                  <c:v>1441.274536132812</c:v>
                </c:pt>
                <c:pt idx="5624">
                  <c:v>1481.37646484375</c:v>
                </c:pt>
                <c:pt idx="5625">
                  <c:v>1487.874877929688</c:v>
                </c:pt>
                <c:pt idx="5626">
                  <c:v>1436.2646484375</c:v>
                </c:pt>
                <c:pt idx="5627">
                  <c:v>1510.395141601562</c:v>
                </c:pt>
                <c:pt idx="5628">
                  <c:v>1461.763671875</c:v>
                </c:pt>
                <c:pt idx="5629">
                  <c:v>1387.952758789062</c:v>
                </c:pt>
                <c:pt idx="5630">
                  <c:v>1388.309814453125</c:v>
                </c:pt>
                <c:pt idx="5631">
                  <c:v>1446.829223632812</c:v>
                </c:pt>
                <c:pt idx="5632">
                  <c:v>1347.728271484375</c:v>
                </c:pt>
                <c:pt idx="5633">
                  <c:v>1496.265380859375</c:v>
                </c:pt>
                <c:pt idx="5634">
                  <c:v>1428.548217773438</c:v>
                </c:pt>
                <c:pt idx="5635">
                  <c:v>1345.412963867188</c:v>
                </c:pt>
                <c:pt idx="5636">
                  <c:v>1258.422119140625</c:v>
                </c:pt>
                <c:pt idx="5637">
                  <c:v>1460.281127929688</c:v>
                </c:pt>
                <c:pt idx="5638">
                  <c:v>1403.067749023438</c:v>
                </c:pt>
                <c:pt idx="5639">
                  <c:v>1368.483032226562</c:v>
                </c:pt>
                <c:pt idx="5640">
                  <c:v>1512.484497070312</c:v>
                </c:pt>
                <c:pt idx="5641">
                  <c:v>1495.229125976562</c:v>
                </c:pt>
                <c:pt idx="5642">
                  <c:v>1482.973510742188</c:v>
                </c:pt>
                <c:pt idx="5643">
                  <c:v>1598.594116210938</c:v>
                </c:pt>
                <c:pt idx="5644">
                  <c:v>1644.511840820312</c:v>
                </c:pt>
                <c:pt idx="5645">
                  <c:v>1672.235473632812</c:v>
                </c:pt>
                <c:pt idx="5646">
                  <c:v>1666.825317382812</c:v>
                </c:pt>
                <c:pt idx="5647">
                  <c:v>1672.639282226562</c:v>
                </c:pt>
                <c:pt idx="5648">
                  <c:v>1735.589233398438</c:v>
                </c:pt>
                <c:pt idx="5649">
                  <c:v>1702.809204101562</c:v>
                </c:pt>
                <c:pt idx="5650">
                  <c:v>1655.275390625</c:v>
                </c:pt>
                <c:pt idx="5651">
                  <c:v>1703.429321289062</c:v>
                </c:pt>
                <c:pt idx="5652">
                  <c:v>1733.626586914062</c:v>
                </c:pt>
                <c:pt idx="5653">
                  <c:v>1793.857543945312</c:v>
                </c:pt>
                <c:pt idx="5654">
                  <c:v>1854.911254882812</c:v>
                </c:pt>
                <c:pt idx="5655">
                  <c:v>1948.093627929688</c:v>
                </c:pt>
                <c:pt idx="5656">
                  <c:v>1935.348999023438</c:v>
                </c:pt>
                <c:pt idx="5657">
                  <c:v>1960.160522460938</c:v>
                </c:pt>
                <c:pt idx="5658">
                  <c:v>1961.204833984375</c:v>
                </c:pt>
                <c:pt idx="5659">
                  <c:v>1853.157592773438</c:v>
                </c:pt>
                <c:pt idx="5660">
                  <c:v>1531.999633789062</c:v>
                </c:pt>
                <c:pt idx="5661">
                  <c:v>1603.955200195312</c:v>
                </c:pt>
                <c:pt idx="5662">
                  <c:v>1522.614868164062</c:v>
                </c:pt>
                <c:pt idx="5663">
                  <c:v>1581.005737304688</c:v>
                </c:pt>
                <c:pt idx="5664">
                  <c:v>1591.7001953125</c:v>
                </c:pt>
                <c:pt idx="5665">
                  <c:v>1554.115356445312</c:v>
                </c:pt>
                <c:pt idx="5666">
                  <c:v>1619.147094726562</c:v>
                </c:pt>
                <c:pt idx="5667">
                  <c:v>1716.932250976562</c:v>
                </c:pt>
                <c:pt idx="5668">
                  <c:v>1708.828491210938</c:v>
                </c:pt>
                <c:pt idx="5669">
                  <c:v>1785.4658203125</c:v>
                </c:pt>
                <c:pt idx="5670">
                  <c:v>1661.388793945312</c:v>
                </c:pt>
                <c:pt idx="5671">
                  <c:v>1763.425415039062</c:v>
                </c:pt>
                <c:pt idx="5672">
                  <c:v>1815.334228515625</c:v>
                </c:pt>
                <c:pt idx="5673">
                  <c:v>1819.530883789062</c:v>
                </c:pt>
                <c:pt idx="5674">
                  <c:v>1797.985473632812</c:v>
                </c:pt>
                <c:pt idx="5675">
                  <c:v>1661.948608398438</c:v>
                </c:pt>
                <c:pt idx="5676">
                  <c:v>1558.526733398438</c:v>
                </c:pt>
                <c:pt idx="5677">
                  <c:v>1514.543823242188</c:v>
                </c:pt>
                <c:pt idx="5678">
                  <c:v>1503.547973632812</c:v>
                </c:pt>
                <c:pt idx="5679">
                  <c:v>1553.490600585938</c:v>
                </c:pt>
                <c:pt idx="5680">
                  <c:v>1576.607055664062</c:v>
                </c:pt>
                <c:pt idx="5681">
                  <c:v>1604.869506835938</c:v>
                </c:pt>
                <c:pt idx="5682">
                  <c:v>1673.050537109375</c:v>
                </c:pt>
                <c:pt idx="5683">
                  <c:v>1743.043090820312</c:v>
                </c:pt>
                <c:pt idx="5684">
                  <c:v>1775.575805664062</c:v>
                </c:pt>
                <c:pt idx="5685">
                  <c:v>1626.08154296875</c:v>
                </c:pt>
                <c:pt idx="5686">
                  <c:v>1571.549560546875</c:v>
                </c:pt>
                <c:pt idx="5687">
                  <c:v>1606.596557617188</c:v>
                </c:pt>
                <c:pt idx="5688">
                  <c:v>1612.813110351562</c:v>
                </c:pt>
                <c:pt idx="5689">
                  <c:v>1600.364135742188</c:v>
                </c:pt>
                <c:pt idx="5690">
                  <c:v>1644.997802734375</c:v>
                </c:pt>
                <c:pt idx="5691">
                  <c:v>1508.62255859375</c:v>
                </c:pt>
                <c:pt idx="5692">
                  <c:v>1435.007080078125</c:v>
                </c:pt>
                <c:pt idx="5693">
                  <c:v>1286.065063476562</c:v>
                </c:pt>
                <c:pt idx="5694">
                  <c:v>1179.026245117188</c:v>
                </c:pt>
                <c:pt idx="5695">
                  <c:v>1366.641723632812</c:v>
                </c:pt>
                <c:pt idx="5696">
                  <c:v>1540.864135742188</c:v>
                </c:pt>
                <c:pt idx="5697">
                  <c:v>1434.464721679688</c:v>
                </c:pt>
                <c:pt idx="5698">
                  <c:v>1323.774658203125</c:v>
                </c:pt>
                <c:pt idx="5699">
                  <c:v>1176.394897460938</c:v>
                </c:pt>
                <c:pt idx="5700">
                  <c:v>1195.276733398438</c:v>
                </c:pt>
                <c:pt idx="5701">
                  <c:v>1268.147216796875</c:v>
                </c:pt>
                <c:pt idx="5702">
                  <c:v>1299.4892578125</c:v>
                </c:pt>
                <c:pt idx="5703">
                  <c:v>1374.724975585938</c:v>
                </c:pt>
                <c:pt idx="5704">
                  <c:v>1338.693481445312</c:v>
                </c:pt>
                <c:pt idx="5705">
                  <c:v>1298.942749023438</c:v>
                </c:pt>
                <c:pt idx="5706">
                  <c:v>1366.676635742188</c:v>
                </c:pt>
                <c:pt idx="5707">
                  <c:v>1320.001342773438</c:v>
                </c:pt>
                <c:pt idx="5708">
                  <c:v>1302.679077148438</c:v>
                </c:pt>
                <c:pt idx="5709">
                  <c:v>1283.1591796875</c:v>
                </c:pt>
                <c:pt idx="5710">
                  <c:v>1161.148071289062</c:v>
                </c:pt>
                <c:pt idx="5711">
                  <c:v>1113.295166015625</c:v>
                </c:pt>
                <c:pt idx="5712">
                  <c:v>1141.26611328125</c:v>
                </c:pt>
                <c:pt idx="5713">
                  <c:v>1134.926147460938</c:v>
                </c:pt>
                <c:pt idx="5714">
                  <c:v>1081.947875976562</c:v>
                </c:pt>
                <c:pt idx="5715">
                  <c:v>1066.42236328125</c:v>
                </c:pt>
                <c:pt idx="5716">
                  <c:v>1095.672485351562</c:v>
                </c:pt>
                <c:pt idx="5717">
                  <c:v>1130.364624023438</c:v>
                </c:pt>
                <c:pt idx="5718">
                  <c:v>1063.251220703125</c:v>
                </c:pt>
                <c:pt idx="5719">
                  <c:v>1009.763977050781</c:v>
                </c:pt>
                <c:pt idx="5720">
                  <c:v>1042.6650390625</c:v>
                </c:pt>
                <c:pt idx="5721">
                  <c:v>1059.249389648438</c:v>
                </c:pt>
                <c:pt idx="5722">
                  <c:v>1140.74072265625</c:v>
                </c:pt>
                <c:pt idx="5723">
                  <c:v>1101.811889648438</c:v>
                </c:pt>
                <c:pt idx="5724">
                  <c:v>1070.671264648438</c:v>
                </c:pt>
                <c:pt idx="5725">
                  <c:v>1013.549560546875</c:v>
                </c:pt>
                <c:pt idx="5726">
                  <c:v>994.13494873046875</c:v>
                </c:pt>
                <c:pt idx="5727">
                  <c:v>964.87396240234375</c:v>
                </c:pt>
                <c:pt idx="5728">
                  <c:v>1017.853210449219</c:v>
                </c:pt>
                <c:pt idx="5729">
                  <c:v>855.46856689453125</c:v>
                </c:pt>
                <c:pt idx="5730">
                  <c:v>697.46868896484375</c:v>
                </c:pt>
                <c:pt idx="5731">
                  <c:v>679.86285400390625</c:v>
                </c:pt>
                <c:pt idx="5732">
                  <c:v>664.1973876953125</c:v>
                </c:pt>
                <c:pt idx="5733">
                  <c:v>667.78900146484375</c:v>
                </c:pt>
                <c:pt idx="5734">
                  <c:v>631.3084716796875</c:v>
                </c:pt>
                <c:pt idx="5735">
                  <c:v>690.6407470703125</c:v>
                </c:pt>
                <c:pt idx="5736">
                  <c:v>645.60455322265625</c:v>
                </c:pt>
                <c:pt idx="5737">
                  <c:v>647.56121826171875</c:v>
                </c:pt>
                <c:pt idx="5738">
                  <c:v>724.1793212890625</c:v>
                </c:pt>
                <c:pt idx="5739">
                  <c:v>760.65411376953125</c:v>
                </c:pt>
                <c:pt idx="5740">
                  <c:v>634.82977294921875</c:v>
                </c:pt>
                <c:pt idx="5741">
                  <c:v>682.15020751953125</c:v>
                </c:pt>
                <c:pt idx="5742">
                  <c:v>607.1524658203125</c:v>
                </c:pt>
                <c:pt idx="5743">
                  <c:v>658.72906494140625</c:v>
                </c:pt>
                <c:pt idx="5744">
                  <c:v>597.42950439453125</c:v>
                </c:pt>
                <c:pt idx="5745">
                  <c:v>537.717529296875</c:v>
                </c:pt>
                <c:pt idx="5746">
                  <c:v>602.59344482421875</c:v>
                </c:pt>
                <c:pt idx="5747">
                  <c:v>592.94305419921875</c:v>
                </c:pt>
                <c:pt idx="5748">
                  <c:v>659.86175537109375</c:v>
                </c:pt>
                <c:pt idx="5749">
                  <c:v>534.67095947265625</c:v>
                </c:pt>
                <c:pt idx="5750">
                  <c:v>567.80975341796875</c:v>
                </c:pt>
                <c:pt idx="5751">
                  <c:v>512.2574462890625</c:v>
                </c:pt>
                <c:pt idx="5752">
                  <c:v>565.37603759765625</c:v>
                </c:pt>
                <c:pt idx="5753">
                  <c:v>606.462646484375</c:v>
                </c:pt>
                <c:pt idx="5754">
                  <c:v>803.75396728515625</c:v>
                </c:pt>
                <c:pt idx="5755">
                  <c:v>1025.5322265625</c:v>
                </c:pt>
                <c:pt idx="5756">
                  <c:v>824.83062744140625</c:v>
                </c:pt>
                <c:pt idx="5757">
                  <c:v>772.14764404296875</c:v>
                </c:pt>
                <c:pt idx="5758">
                  <c:v>730.45489501953125</c:v>
                </c:pt>
                <c:pt idx="5759">
                  <c:v>668.00799560546875</c:v>
                </c:pt>
                <c:pt idx="5760">
                  <c:v>595.3814697265625</c:v>
                </c:pt>
                <c:pt idx="5761">
                  <c:v>480.02505493164063</c:v>
                </c:pt>
                <c:pt idx="5762">
                  <c:v>453.3780517578125</c:v>
                </c:pt>
                <c:pt idx="5763">
                  <c:v>290.3951416015625</c:v>
                </c:pt>
                <c:pt idx="5764">
                  <c:v>473.20059204101563</c:v>
                </c:pt>
                <c:pt idx="5765">
                  <c:v>563.77838134765625</c:v>
                </c:pt>
                <c:pt idx="5766">
                  <c:v>540.18487548828125</c:v>
                </c:pt>
                <c:pt idx="5767">
                  <c:v>436.24246215820313</c:v>
                </c:pt>
                <c:pt idx="5768">
                  <c:v>537.69549560546875</c:v>
                </c:pt>
                <c:pt idx="5769">
                  <c:v>380.20941162109381</c:v>
                </c:pt>
                <c:pt idx="5770">
                  <c:v>330.37451171875</c:v>
                </c:pt>
                <c:pt idx="5771">
                  <c:v>306.1636962890625</c:v>
                </c:pt>
                <c:pt idx="5772">
                  <c:v>420.24423217773438</c:v>
                </c:pt>
                <c:pt idx="5773">
                  <c:v>526.68096923828125</c:v>
                </c:pt>
                <c:pt idx="5774">
                  <c:v>434.086181640625</c:v>
                </c:pt>
                <c:pt idx="5775">
                  <c:v>325.4620361328125</c:v>
                </c:pt>
                <c:pt idx="5776">
                  <c:v>343.48284912109381</c:v>
                </c:pt>
                <c:pt idx="5777">
                  <c:v>375.44842529296881</c:v>
                </c:pt>
                <c:pt idx="5778">
                  <c:v>389.093017578125</c:v>
                </c:pt>
                <c:pt idx="5779">
                  <c:v>357.5758056640625</c:v>
                </c:pt>
                <c:pt idx="5780">
                  <c:v>349.13555908203119</c:v>
                </c:pt>
                <c:pt idx="5781">
                  <c:v>462.59927368164063</c:v>
                </c:pt>
                <c:pt idx="5782">
                  <c:v>553.76055908203125</c:v>
                </c:pt>
                <c:pt idx="5783">
                  <c:v>457.6348876953125</c:v>
                </c:pt>
                <c:pt idx="5784">
                  <c:v>420.2584228515625</c:v>
                </c:pt>
                <c:pt idx="5785">
                  <c:v>375.09039306640619</c:v>
                </c:pt>
                <c:pt idx="5786">
                  <c:v>406.21685791015619</c:v>
                </c:pt>
                <c:pt idx="5787">
                  <c:v>375.64312744140619</c:v>
                </c:pt>
                <c:pt idx="5788">
                  <c:v>474.06390380859381</c:v>
                </c:pt>
                <c:pt idx="5789">
                  <c:v>476.88262939453119</c:v>
                </c:pt>
                <c:pt idx="5790">
                  <c:v>409.0947265625</c:v>
                </c:pt>
                <c:pt idx="5791">
                  <c:v>354.10537719726563</c:v>
                </c:pt>
                <c:pt idx="5792">
                  <c:v>337.59378051757813</c:v>
                </c:pt>
                <c:pt idx="5793">
                  <c:v>393.2386474609375</c:v>
                </c:pt>
                <c:pt idx="5794">
                  <c:v>403.06832885742188</c:v>
                </c:pt>
                <c:pt idx="5795">
                  <c:v>361.52728271484381</c:v>
                </c:pt>
                <c:pt idx="5796">
                  <c:v>372.13919067382813</c:v>
                </c:pt>
                <c:pt idx="5797">
                  <c:v>370.32931518554688</c:v>
                </c:pt>
                <c:pt idx="5798">
                  <c:v>340.28961181640619</c:v>
                </c:pt>
                <c:pt idx="5799">
                  <c:v>302.40447998046881</c:v>
                </c:pt>
                <c:pt idx="5800">
                  <c:v>274.3214111328125</c:v>
                </c:pt>
                <c:pt idx="5801">
                  <c:v>282.6884765625</c:v>
                </c:pt>
                <c:pt idx="5802">
                  <c:v>290.94189453125</c:v>
                </c:pt>
                <c:pt idx="5803">
                  <c:v>308.049072265625</c:v>
                </c:pt>
                <c:pt idx="5804">
                  <c:v>292.09173583984381</c:v>
                </c:pt>
                <c:pt idx="5805">
                  <c:v>294.69677734375</c:v>
                </c:pt>
                <c:pt idx="5806">
                  <c:v>322.55545043945313</c:v>
                </c:pt>
                <c:pt idx="5807">
                  <c:v>365.7442626953125</c:v>
                </c:pt>
                <c:pt idx="5808">
                  <c:v>371.3475341796875</c:v>
                </c:pt>
                <c:pt idx="5809">
                  <c:v>356.005859375</c:v>
                </c:pt>
                <c:pt idx="5810">
                  <c:v>354.96340942382813</c:v>
                </c:pt>
                <c:pt idx="5811">
                  <c:v>319.85739135742188</c:v>
                </c:pt>
                <c:pt idx="5812">
                  <c:v>325.53045654296881</c:v>
                </c:pt>
                <c:pt idx="5813">
                  <c:v>334.10092163085938</c:v>
                </c:pt>
                <c:pt idx="5814">
                  <c:v>310.80136108398438</c:v>
                </c:pt>
                <c:pt idx="5815">
                  <c:v>316.0050048828125</c:v>
                </c:pt>
                <c:pt idx="5816">
                  <c:v>309.09674072265619</c:v>
                </c:pt>
                <c:pt idx="5817">
                  <c:v>321.78118896484381</c:v>
                </c:pt>
                <c:pt idx="5818">
                  <c:v>317.83953857421881</c:v>
                </c:pt>
                <c:pt idx="5819">
                  <c:v>309.3074951171875</c:v>
                </c:pt>
                <c:pt idx="5820">
                  <c:v>313.65234375</c:v>
                </c:pt>
                <c:pt idx="5821">
                  <c:v>304.3800048828125</c:v>
                </c:pt>
                <c:pt idx="5822">
                  <c:v>336.23245239257813</c:v>
                </c:pt>
                <c:pt idx="5823">
                  <c:v>328.59024047851563</c:v>
                </c:pt>
                <c:pt idx="5824">
                  <c:v>329.16836547851563</c:v>
                </c:pt>
                <c:pt idx="5825">
                  <c:v>331.82049560546881</c:v>
                </c:pt>
                <c:pt idx="5826">
                  <c:v>333.24566650390619</c:v>
                </c:pt>
                <c:pt idx="5827">
                  <c:v>332.33291625976563</c:v>
                </c:pt>
                <c:pt idx="5828">
                  <c:v>331.37921142578119</c:v>
                </c:pt>
                <c:pt idx="5829">
                  <c:v>335.00714111328119</c:v>
                </c:pt>
                <c:pt idx="5830">
                  <c:v>316.85098266601563</c:v>
                </c:pt>
                <c:pt idx="5831">
                  <c:v>326.29107666015619</c:v>
                </c:pt>
                <c:pt idx="5832">
                  <c:v>333.19647216796881</c:v>
                </c:pt>
                <c:pt idx="5833">
                  <c:v>310.65069580078119</c:v>
                </c:pt>
                <c:pt idx="5834">
                  <c:v>318.96774291992188</c:v>
                </c:pt>
                <c:pt idx="5835">
                  <c:v>312.51309204101563</c:v>
                </c:pt>
                <c:pt idx="5836">
                  <c:v>329.42840576171881</c:v>
                </c:pt>
                <c:pt idx="5837">
                  <c:v>329.551513671875</c:v>
                </c:pt>
                <c:pt idx="5838">
                  <c:v>326.51327514648438</c:v>
                </c:pt>
                <c:pt idx="5839">
                  <c:v>327.177734375</c:v>
                </c:pt>
                <c:pt idx="5840">
                  <c:v>335.132080078125</c:v>
                </c:pt>
                <c:pt idx="5841">
                  <c:v>334.20291137695313</c:v>
                </c:pt>
                <c:pt idx="5842">
                  <c:v>334.11892700195313</c:v>
                </c:pt>
                <c:pt idx="5843">
                  <c:v>337.12539672851563</c:v>
                </c:pt>
                <c:pt idx="5844">
                  <c:v>326.05056762695313</c:v>
                </c:pt>
                <c:pt idx="5845">
                  <c:v>322.05133056640619</c:v>
                </c:pt>
                <c:pt idx="5846">
                  <c:v>324.16925048828119</c:v>
                </c:pt>
                <c:pt idx="5847">
                  <c:v>325.59619140625</c:v>
                </c:pt>
                <c:pt idx="5848">
                  <c:v>320.84152221679688</c:v>
                </c:pt>
                <c:pt idx="5849">
                  <c:v>329.00613403320313</c:v>
                </c:pt>
                <c:pt idx="5850">
                  <c:v>327.5389404296875</c:v>
                </c:pt>
                <c:pt idx="5851">
                  <c:v>327.130126953125</c:v>
                </c:pt>
                <c:pt idx="5852">
                  <c:v>322.59176635742188</c:v>
                </c:pt>
                <c:pt idx="5853">
                  <c:v>321.90811157226563</c:v>
                </c:pt>
                <c:pt idx="5854">
                  <c:v>320.383544921875</c:v>
                </c:pt>
                <c:pt idx="5855">
                  <c:v>319.56747436523438</c:v>
                </c:pt>
                <c:pt idx="5856">
                  <c:v>313.33941650390619</c:v>
                </c:pt>
                <c:pt idx="5857">
                  <c:v>315.63906860351563</c:v>
                </c:pt>
                <c:pt idx="5858">
                  <c:v>316.72030639648438</c:v>
                </c:pt>
                <c:pt idx="5859">
                  <c:v>327.84356689453119</c:v>
                </c:pt>
                <c:pt idx="5860">
                  <c:v>310.29336547851563</c:v>
                </c:pt>
                <c:pt idx="5861">
                  <c:v>295.78927612304688</c:v>
                </c:pt>
                <c:pt idx="5862">
                  <c:v>317.9432373046875</c:v>
                </c:pt>
                <c:pt idx="5863">
                  <c:v>320.09130859375</c:v>
                </c:pt>
                <c:pt idx="5864">
                  <c:v>325.41061401367188</c:v>
                </c:pt>
                <c:pt idx="5865">
                  <c:v>327.4632568359375</c:v>
                </c:pt>
                <c:pt idx="5866">
                  <c:v>325.88555908203119</c:v>
                </c:pt>
                <c:pt idx="5867">
                  <c:v>321.27346801757813</c:v>
                </c:pt>
                <c:pt idx="5868">
                  <c:v>323.59844970703119</c:v>
                </c:pt>
                <c:pt idx="5869">
                  <c:v>326.87322998046881</c:v>
                </c:pt>
                <c:pt idx="5870">
                  <c:v>324.20806884765619</c:v>
                </c:pt>
                <c:pt idx="5871">
                  <c:v>296.14077758789063</c:v>
                </c:pt>
                <c:pt idx="5872">
                  <c:v>318.45916748046881</c:v>
                </c:pt>
                <c:pt idx="5873">
                  <c:v>340.11737060546881</c:v>
                </c:pt>
                <c:pt idx="5874">
                  <c:v>340.03387451171881</c:v>
                </c:pt>
                <c:pt idx="5875">
                  <c:v>324.27398681640619</c:v>
                </c:pt>
                <c:pt idx="5876">
                  <c:v>329.82061767578119</c:v>
                </c:pt>
                <c:pt idx="5877">
                  <c:v>322.84613037109381</c:v>
                </c:pt>
                <c:pt idx="5878">
                  <c:v>315.28729248046881</c:v>
                </c:pt>
                <c:pt idx="5879">
                  <c:v>323.8702392578125</c:v>
                </c:pt>
                <c:pt idx="5880">
                  <c:v>327.53952026367188</c:v>
                </c:pt>
                <c:pt idx="5881">
                  <c:v>299.42108154296881</c:v>
                </c:pt>
                <c:pt idx="5882">
                  <c:v>321.23406982421881</c:v>
                </c:pt>
                <c:pt idx="5883">
                  <c:v>318.1668701171875</c:v>
                </c:pt>
                <c:pt idx="5884">
                  <c:v>294.0054931640625</c:v>
                </c:pt>
                <c:pt idx="5885">
                  <c:v>312.52435302734381</c:v>
                </c:pt>
                <c:pt idx="5886">
                  <c:v>321.18194580078119</c:v>
                </c:pt>
                <c:pt idx="5887">
                  <c:v>319.425048828125</c:v>
                </c:pt>
                <c:pt idx="5888">
                  <c:v>300.77056884765619</c:v>
                </c:pt>
                <c:pt idx="5889">
                  <c:v>318.87728881835938</c:v>
                </c:pt>
                <c:pt idx="5890">
                  <c:v>309.58554077148438</c:v>
                </c:pt>
                <c:pt idx="5891">
                  <c:v>317.15826416015619</c:v>
                </c:pt>
                <c:pt idx="5892">
                  <c:v>321.99398803710938</c:v>
                </c:pt>
                <c:pt idx="5893">
                  <c:v>330.5689697265625</c:v>
                </c:pt>
                <c:pt idx="5894">
                  <c:v>332.520751953125</c:v>
                </c:pt>
                <c:pt idx="5895">
                  <c:v>332.44815063476563</c:v>
                </c:pt>
                <c:pt idx="5896">
                  <c:v>341.13623046875</c:v>
                </c:pt>
                <c:pt idx="5897">
                  <c:v>355.94775390625</c:v>
                </c:pt>
                <c:pt idx="5898">
                  <c:v>337.3060302734375</c:v>
                </c:pt>
                <c:pt idx="5899">
                  <c:v>335.61767578125</c:v>
                </c:pt>
                <c:pt idx="5900">
                  <c:v>340.88433837890619</c:v>
                </c:pt>
                <c:pt idx="5901">
                  <c:v>336.79180908203119</c:v>
                </c:pt>
                <c:pt idx="5902">
                  <c:v>339.9581298828125</c:v>
                </c:pt>
                <c:pt idx="5903">
                  <c:v>387.21142578125</c:v>
                </c:pt>
                <c:pt idx="5904">
                  <c:v>400.55551147460938</c:v>
                </c:pt>
                <c:pt idx="5905">
                  <c:v>432.49774169921881</c:v>
                </c:pt>
                <c:pt idx="5906">
                  <c:v>425.9591064453125</c:v>
                </c:pt>
                <c:pt idx="5907">
                  <c:v>436.98257446289063</c:v>
                </c:pt>
                <c:pt idx="5908">
                  <c:v>422.2064208984375</c:v>
                </c:pt>
                <c:pt idx="5909">
                  <c:v>437.36795043945313</c:v>
                </c:pt>
                <c:pt idx="5910">
                  <c:v>446.27874755859381</c:v>
                </c:pt>
                <c:pt idx="5911">
                  <c:v>433.33929443359381</c:v>
                </c:pt>
                <c:pt idx="5912">
                  <c:v>421.70468139648438</c:v>
                </c:pt>
                <c:pt idx="5913">
                  <c:v>435.30706787109381</c:v>
                </c:pt>
                <c:pt idx="5914">
                  <c:v>446.46923828125</c:v>
                </c:pt>
                <c:pt idx="5915">
                  <c:v>475.97085571289063</c:v>
                </c:pt>
                <c:pt idx="5916">
                  <c:v>491.77740478515619</c:v>
                </c:pt>
                <c:pt idx="5917">
                  <c:v>481.31597900390619</c:v>
                </c:pt>
                <c:pt idx="5918">
                  <c:v>517.5618896484375</c:v>
                </c:pt>
                <c:pt idx="5919">
                  <c:v>482.40313720703119</c:v>
                </c:pt>
                <c:pt idx="5920">
                  <c:v>514.3433837890625</c:v>
                </c:pt>
                <c:pt idx="5921">
                  <c:v>570.57373046875</c:v>
                </c:pt>
                <c:pt idx="5922">
                  <c:v>516.1531982421875</c:v>
                </c:pt>
                <c:pt idx="5923">
                  <c:v>518.0643310546875</c:v>
                </c:pt>
                <c:pt idx="5924">
                  <c:v>575.39208984375</c:v>
                </c:pt>
                <c:pt idx="5925">
                  <c:v>602.946533203125</c:v>
                </c:pt>
                <c:pt idx="5926">
                  <c:v>632.22650146484375</c:v>
                </c:pt>
                <c:pt idx="5927">
                  <c:v>529.78533935546875</c:v>
                </c:pt>
                <c:pt idx="5928">
                  <c:v>511.71163940429688</c:v>
                </c:pt>
                <c:pt idx="5929">
                  <c:v>526.29962158203125</c:v>
                </c:pt>
                <c:pt idx="5930">
                  <c:v>507.17825317382813</c:v>
                </c:pt>
                <c:pt idx="5931">
                  <c:v>495.775634765625</c:v>
                </c:pt>
                <c:pt idx="5932">
                  <c:v>530.11907958984375</c:v>
                </c:pt>
                <c:pt idx="5933">
                  <c:v>570.30938720703125</c:v>
                </c:pt>
                <c:pt idx="5934">
                  <c:v>549.49468994140625</c:v>
                </c:pt>
                <c:pt idx="5935">
                  <c:v>661.947265625</c:v>
                </c:pt>
                <c:pt idx="5936">
                  <c:v>726.2132568359375</c:v>
                </c:pt>
                <c:pt idx="5937">
                  <c:v>766.24127197265625</c:v>
                </c:pt>
                <c:pt idx="5938">
                  <c:v>788.25482177734375</c:v>
                </c:pt>
                <c:pt idx="5939">
                  <c:v>892.674072265625</c:v>
                </c:pt>
                <c:pt idx="5940">
                  <c:v>908.28656005859375</c:v>
                </c:pt>
                <c:pt idx="5941">
                  <c:v>857.069091796875</c:v>
                </c:pt>
                <c:pt idx="5942">
                  <c:v>941.72540283203125</c:v>
                </c:pt>
                <c:pt idx="5943">
                  <c:v>830.55694580078125</c:v>
                </c:pt>
                <c:pt idx="5944">
                  <c:v>1010.665832519531</c:v>
                </c:pt>
                <c:pt idx="5945">
                  <c:v>837.95416259765625</c:v>
                </c:pt>
                <c:pt idx="5946">
                  <c:v>880.37884521484375</c:v>
                </c:pt>
                <c:pt idx="5947">
                  <c:v>846.55596923828125</c:v>
                </c:pt>
                <c:pt idx="5948">
                  <c:v>984.06793212890625</c:v>
                </c:pt>
                <c:pt idx="5949">
                  <c:v>936.63604736328125</c:v>
                </c:pt>
                <c:pt idx="5950">
                  <c:v>1022.228210449219</c:v>
                </c:pt>
                <c:pt idx="5951">
                  <c:v>1154.892944335938</c:v>
                </c:pt>
                <c:pt idx="5952">
                  <c:v>1072.873168945312</c:v>
                </c:pt>
                <c:pt idx="5953">
                  <c:v>992.60272216796875</c:v>
                </c:pt>
                <c:pt idx="5954">
                  <c:v>893.95635986328125</c:v>
                </c:pt>
                <c:pt idx="5955">
                  <c:v>1098.825805664062</c:v>
                </c:pt>
                <c:pt idx="5956">
                  <c:v>1241.701782226562</c:v>
                </c:pt>
                <c:pt idx="5957">
                  <c:v>1169.595092773438</c:v>
                </c:pt>
                <c:pt idx="5958">
                  <c:v>983.7042236328125</c:v>
                </c:pt>
                <c:pt idx="5959">
                  <c:v>880.97283935546875</c:v>
                </c:pt>
                <c:pt idx="5960">
                  <c:v>1152.022827148438</c:v>
                </c:pt>
                <c:pt idx="5961">
                  <c:v>1247.809204101562</c:v>
                </c:pt>
                <c:pt idx="5962">
                  <c:v>1288.890869140625</c:v>
                </c:pt>
                <c:pt idx="5963">
                  <c:v>1332.1181640625</c:v>
                </c:pt>
                <c:pt idx="5964">
                  <c:v>1174.430786132812</c:v>
                </c:pt>
                <c:pt idx="5965">
                  <c:v>1212.77392578125</c:v>
                </c:pt>
                <c:pt idx="5966">
                  <c:v>1204.650268554688</c:v>
                </c:pt>
                <c:pt idx="5967">
                  <c:v>1353.129272460938</c:v>
                </c:pt>
                <c:pt idx="5968">
                  <c:v>1309.6884765625</c:v>
                </c:pt>
                <c:pt idx="5969">
                  <c:v>1390.253662109375</c:v>
                </c:pt>
                <c:pt idx="5970">
                  <c:v>1400.134887695312</c:v>
                </c:pt>
                <c:pt idx="5971">
                  <c:v>1364.181762695312</c:v>
                </c:pt>
                <c:pt idx="5972">
                  <c:v>1356.119750976562</c:v>
                </c:pt>
                <c:pt idx="5973">
                  <c:v>1314.804321289062</c:v>
                </c:pt>
                <c:pt idx="5974">
                  <c:v>1239.328002929688</c:v>
                </c:pt>
                <c:pt idx="5975">
                  <c:v>1243.544067382812</c:v>
                </c:pt>
                <c:pt idx="5976">
                  <c:v>1215.234985351562</c:v>
                </c:pt>
                <c:pt idx="5977">
                  <c:v>1216.518432617188</c:v>
                </c:pt>
                <c:pt idx="5978">
                  <c:v>1268.211059570312</c:v>
                </c:pt>
                <c:pt idx="5979">
                  <c:v>1423.215454101562</c:v>
                </c:pt>
                <c:pt idx="5980">
                  <c:v>1504.055419921875</c:v>
                </c:pt>
                <c:pt idx="5981">
                  <c:v>1390.46533203125</c:v>
                </c:pt>
                <c:pt idx="5982">
                  <c:v>1414.906860351562</c:v>
                </c:pt>
                <c:pt idx="5983">
                  <c:v>1284.551513671875</c:v>
                </c:pt>
                <c:pt idx="5984">
                  <c:v>1335.947143554688</c:v>
                </c:pt>
                <c:pt idx="5985">
                  <c:v>1354.244750976562</c:v>
                </c:pt>
                <c:pt idx="5986">
                  <c:v>1328.491577148438</c:v>
                </c:pt>
                <c:pt idx="5987">
                  <c:v>1542.617553710938</c:v>
                </c:pt>
                <c:pt idx="5988">
                  <c:v>1563.732543945312</c:v>
                </c:pt>
                <c:pt idx="5989">
                  <c:v>1572.025756835938</c:v>
                </c:pt>
                <c:pt idx="5990">
                  <c:v>1565.833618164062</c:v>
                </c:pt>
                <c:pt idx="5991">
                  <c:v>1622.373901367188</c:v>
                </c:pt>
                <c:pt idx="5992">
                  <c:v>1673.191772460938</c:v>
                </c:pt>
                <c:pt idx="5993">
                  <c:v>1657.741821289062</c:v>
                </c:pt>
                <c:pt idx="5994">
                  <c:v>1624.171020507812</c:v>
                </c:pt>
                <c:pt idx="5995">
                  <c:v>1563.500244140625</c:v>
                </c:pt>
                <c:pt idx="5996">
                  <c:v>1523.886474609375</c:v>
                </c:pt>
                <c:pt idx="5997">
                  <c:v>1600.575805664062</c:v>
                </c:pt>
                <c:pt idx="5998">
                  <c:v>1524.388793945312</c:v>
                </c:pt>
                <c:pt idx="5999">
                  <c:v>1504.937377929688</c:v>
                </c:pt>
                <c:pt idx="6000">
                  <c:v>1573.342895507812</c:v>
                </c:pt>
                <c:pt idx="6001">
                  <c:v>1583.185913085938</c:v>
                </c:pt>
                <c:pt idx="6002">
                  <c:v>1648.596313476562</c:v>
                </c:pt>
                <c:pt idx="6003">
                  <c:v>1602.513427734375</c:v>
                </c:pt>
                <c:pt idx="6004">
                  <c:v>1580.383666992188</c:v>
                </c:pt>
                <c:pt idx="6005">
                  <c:v>1704.705688476562</c:v>
                </c:pt>
                <c:pt idx="6006">
                  <c:v>1725.92724609375</c:v>
                </c:pt>
                <c:pt idx="6007">
                  <c:v>1607.975219726562</c:v>
                </c:pt>
                <c:pt idx="6008">
                  <c:v>1631.519897460938</c:v>
                </c:pt>
                <c:pt idx="6009">
                  <c:v>1689.819702148438</c:v>
                </c:pt>
                <c:pt idx="6010">
                  <c:v>1671.274536132812</c:v>
                </c:pt>
                <c:pt idx="6011">
                  <c:v>1668.384521484375</c:v>
                </c:pt>
                <c:pt idx="6012">
                  <c:v>1698.91015625</c:v>
                </c:pt>
                <c:pt idx="6013">
                  <c:v>1662.661254882812</c:v>
                </c:pt>
                <c:pt idx="6014">
                  <c:v>1634.427124023438</c:v>
                </c:pt>
                <c:pt idx="6015">
                  <c:v>1700.962524414062</c:v>
                </c:pt>
                <c:pt idx="6016">
                  <c:v>1704.274536132812</c:v>
                </c:pt>
                <c:pt idx="6017">
                  <c:v>1730.337158203125</c:v>
                </c:pt>
                <c:pt idx="6018">
                  <c:v>1774.255981445312</c:v>
                </c:pt>
                <c:pt idx="6019">
                  <c:v>1806.450805664062</c:v>
                </c:pt>
                <c:pt idx="6020">
                  <c:v>1861.224731445312</c:v>
                </c:pt>
                <c:pt idx="6021">
                  <c:v>1847.027221679688</c:v>
                </c:pt>
                <c:pt idx="6022">
                  <c:v>1829.085083007812</c:v>
                </c:pt>
                <c:pt idx="6023">
                  <c:v>1864.162353515625</c:v>
                </c:pt>
                <c:pt idx="6024">
                  <c:v>1847.740600585938</c:v>
                </c:pt>
                <c:pt idx="6025">
                  <c:v>1781.996337890625</c:v>
                </c:pt>
                <c:pt idx="6026">
                  <c:v>1679.507202148438</c:v>
                </c:pt>
                <c:pt idx="6027">
                  <c:v>1511.815795898438</c:v>
                </c:pt>
                <c:pt idx="6028">
                  <c:v>1491.401000976562</c:v>
                </c:pt>
                <c:pt idx="6029">
                  <c:v>1533.3115234375</c:v>
                </c:pt>
                <c:pt idx="6030">
                  <c:v>1594.1748046875</c:v>
                </c:pt>
                <c:pt idx="6031">
                  <c:v>1758.238159179688</c:v>
                </c:pt>
                <c:pt idx="6032">
                  <c:v>1802.128051757812</c:v>
                </c:pt>
                <c:pt idx="6033">
                  <c:v>1610.870483398438</c:v>
                </c:pt>
                <c:pt idx="6034">
                  <c:v>1439.7265625</c:v>
                </c:pt>
                <c:pt idx="6035">
                  <c:v>1503.724487304688</c:v>
                </c:pt>
                <c:pt idx="6036">
                  <c:v>1540.69677734375</c:v>
                </c:pt>
                <c:pt idx="6037">
                  <c:v>1643.673828125</c:v>
                </c:pt>
                <c:pt idx="6038">
                  <c:v>1622.654174804688</c:v>
                </c:pt>
                <c:pt idx="6039">
                  <c:v>1672.160278320312</c:v>
                </c:pt>
                <c:pt idx="6040">
                  <c:v>1780.95166015625</c:v>
                </c:pt>
                <c:pt idx="6041">
                  <c:v>1780.01708984375</c:v>
                </c:pt>
                <c:pt idx="6042">
                  <c:v>1653.21484375</c:v>
                </c:pt>
                <c:pt idx="6043">
                  <c:v>1576.42919921875</c:v>
                </c:pt>
                <c:pt idx="6044">
                  <c:v>1674.491821289062</c:v>
                </c:pt>
                <c:pt idx="6045">
                  <c:v>1759.809204101562</c:v>
                </c:pt>
                <c:pt idx="6046">
                  <c:v>1689.199829101562</c:v>
                </c:pt>
                <c:pt idx="6047">
                  <c:v>1754.106201171875</c:v>
                </c:pt>
                <c:pt idx="6048">
                  <c:v>1780.318237304688</c:v>
                </c:pt>
                <c:pt idx="6049">
                  <c:v>1810.354736328125</c:v>
                </c:pt>
                <c:pt idx="6050">
                  <c:v>1775.302856445312</c:v>
                </c:pt>
                <c:pt idx="6051">
                  <c:v>1636.890258789062</c:v>
                </c:pt>
                <c:pt idx="6052">
                  <c:v>1477.529296875</c:v>
                </c:pt>
                <c:pt idx="6053">
                  <c:v>1445.559692382812</c:v>
                </c:pt>
                <c:pt idx="6054">
                  <c:v>1459.061401367188</c:v>
                </c:pt>
                <c:pt idx="6055">
                  <c:v>1411.302978515625</c:v>
                </c:pt>
                <c:pt idx="6056">
                  <c:v>1351.560913085938</c:v>
                </c:pt>
                <c:pt idx="6057">
                  <c:v>1420.721069335938</c:v>
                </c:pt>
                <c:pt idx="6058">
                  <c:v>1431.566162109375</c:v>
                </c:pt>
                <c:pt idx="6059">
                  <c:v>1427.063598632812</c:v>
                </c:pt>
                <c:pt idx="6060">
                  <c:v>1323.398681640625</c:v>
                </c:pt>
                <c:pt idx="6061">
                  <c:v>1378.947143554688</c:v>
                </c:pt>
                <c:pt idx="6062">
                  <c:v>1447.78173828125</c:v>
                </c:pt>
                <c:pt idx="6063">
                  <c:v>1419.625610351562</c:v>
                </c:pt>
                <c:pt idx="6064">
                  <c:v>1400.897827148438</c:v>
                </c:pt>
                <c:pt idx="6065">
                  <c:v>1416.25</c:v>
                </c:pt>
                <c:pt idx="6066">
                  <c:v>1490.098266601562</c:v>
                </c:pt>
                <c:pt idx="6067">
                  <c:v>1378.754638671875</c:v>
                </c:pt>
                <c:pt idx="6068">
                  <c:v>1177.366943359375</c:v>
                </c:pt>
                <c:pt idx="6069">
                  <c:v>1119.170288085938</c:v>
                </c:pt>
                <c:pt idx="6070">
                  <c:v>1220.427856445312</c:v>
                </c:pt>
                <c:pt idx="6071">
                  <c:v>1298.029174804688</c:v>
                </c:pt>
                <c:pt idx="6072">
                  <c:v>1357.037353515625</c:v>
                </c:pt>
                <c:pt idx="6073">
                  <c:v>1321.507568359375</c:v>
                </c:pt>
                <c:pt idx="6074">
                  <c:v>1186.87353515625</c:v>
                </c:pt>
                <c:pt idx="6075">
                  <c:v>1259.640747070312</c:v>
                </c:pt>
                <c:pt idx="6076">
                  <c:v>1375.519897460938</c:v>
                </c:pt>
                <c:pt idx="6077">
                  <c:v>1257.076538085938</c:v>
                </c:pt>
                <c:pt idx="6078">
                  <c:v>1311.160278320312</c:v>
                </c:pt>
                <c:pt idx="6079">
                  <c:v>1268.322387695312</c:v>
                </c:pt>
                <c:pt idx="6080">
                  <c:v>1203.561645507812</c:v>
                </c:pt>
                <c:pt idx="6081">
                  <c:v>1277.084350585938</c:v>
                </c:pt>
                <c:pt idx="6082">
                  <c:v>1194.869018554688</c:v>
                </c:pt>
                <c:pt idx="6083">
                  <c:v>1039.817138671875</c:v>
                </c:pt>
                <c:pt idx="6084">
                  <c:v>1031.634033203125</c:v>
                </c:pt>
                <c:pt idx="6085">
                  <c:v>996.69720458984375</c:v>
                </c:pt>
                <c:pt idx="6086">
                  <c:v>881.10198974609375</c:v>
                </c:pt>
                <c:pt idx="6087">
                  <c:v>806.32574462890625</c:v>
                </c:pt>
                <c:pt idx="6088">
                  <c:v>874.8314208984375</c:v>
                </c:pt>
                <c:pt idx="6089">
                  <c:v>917.32171630859375</c:v>
                </c:pt>
                <c:pt idx="6090">
                  <c:v>985.74896240234375</c:v>
                </c:pt>
                <c:pt idx="6091">
                  <c:v>1068.010620117188</c:v>
                </c:pt>
                <c:pt idx="6092">
                  <c:v>1048.679809570312</c:v>
                </c:pt>
                <c:pt idx="6093">
                  <c:v>1047.188110351562</c:v>
                </c:pt>
                <c:pt idx="6094">
                  <c:v>1024.758178710938</c:v>
                </c:pt>
                <c:pt idx="6095">
                  <c:v>875.02850341796875</c:v>
                </c:pt>
                <c:pt idx="6096">
                  <c:v>715.4879150390625</c:v>
                </c:pt>
                <c:pt idx="6097">
                  <c:v>796.99969482421875</c:v>
                </c:pt>
                <c:pt idx="6098">
                  <c:v>864.0860595703125</c:v>
                </c:pt>
                <c:pt idx="6099">
                  <c:v>811.20355224609375</c:v>
                </c:pt>
                <c:pt idx="6100">
                  <c:v>804.98760986328125</c:v>
                </c:pt>
                <c:pt idx="6101">
                  <c:v>785.9586181640625</c:v>
                </c:pt>
                <c:pt idx="6102">
                  <c:v>723.242919921875</c:v>
                </c:pt>
                <c:pt idx="6103">
                  <c:v>675.29833984375</c:v>
                </c:pt>
                <c:pt idx="6104">
                  <c:v>613.61358642578125</c:v>
                </c:pt>
                <c:pt idx="6105">
                  <c:v>646.4228515625</c:v>
                </c:pt>
                <c:pt idx="6106">
                  <c:v>612.53839111328125</c:v>
                </c:pt>
                <c:pt idx="6107">
                  <c:v>633.82843017578125</c:v>
                </c:pt>
                <c:pt idx="6108">
                  <c:v>688.85845947265625</c:v>
                </c:pt>
                <c:pt idx="6109">
                  <c:v>693.371337890625</c:v>
                </c:pt>
                <c:pt idx="6110">
                  <c:v>687.17340087890625</c:v>
                </c:pt>
                <c:pt idx="6111">
                  <c:v>758.1572265625</c:v>
                </c:pt>
                <c:pt idx="6112">
                  <c:v>720.66864013671875</c:v>
                </c:pt>
                <c:pt idx="6113">
                  <c:v>690.1142578125</c:v>
                </c:pt>
                <c:pt idx="6114">
                  <c:v>584.12115478515625</c:v>
                </c:pt>
                <c:pt idx="6115">
                  <c:v>519.64581298828125</c:v>
                </c:pt>
                <c:pt idx="6116">
                  <c:v>424.48284912109381</c:v>
                </c:pt>
                <c:pt idx="6117">
                  <c:v>353.44921875</c:v>
                </c:pt>
                <c:pt idx="6118">
                  <c:v>511.2919921875</c:v>
                </c:pt>
                <c:pt idx="6119">
                  <c:v>475.09283447265619</c:v>
                </c:pt>
                <c:pt idx="6120">
                  <c:v>277.4744873046875</c:v>
                </c:pt>
                <c:pt idx="6121">
                  <c:v>347.76065063476563</c:v>
                </c:pt>
                <c:pt idx="6122">
                  <c:v>384.82904052734381</c:v>
                </c:pt>
                <c:pt idx="6123">
                  <c:v>334.38906860351563</c:v>
                </c:pt>
                <c:pt idx="6124">
                  <c:v>515.56707763671875</c:v>
                </c:pt>
                <c:pt idx="6125">
                  <c:v>619.95684814453125</c:v>
                </c:pt>
                <c:pt idx="6126">
                  <c:v>670.63275146484375</c:v>
                </c:pt>
                <c:pt idx="6127">
                  <c:v>604.26519775390625</c:v>
                </c:pt>
                <c:pt idx="6128">
                  <c:v>513.31488037109375</c:v>
                </c:pt>
                <c:pt idx="6129">
                  <c:v>523.7845458984375</c:v>
                </c:pt>
                <c:pt idx="6130">
                  <c:v>383.46209716796881</c:v>
                </c:pt>
                <c:pt idx="6131">
                  <c:v>392.16790771484381</c:v>
                </c:pt>
                <c:pt idx="6132">
                  <c:v>440.28546142578119</c:v>
                </c:pt>
                <c:pt idx="6133">
                  <c:v>494.80120849609381</c:v>
                </c:pt>
                <c:pt idx="6134">
                  <c:v>464.26141357421881</c:v>
                </c:pt>
                <c:pt idx="6135">
                  <c:v>493.56768798828119</c:v>
                </c:pt>
                <c:pt idx="6136">
                  <c:v>432.1024169921875</c:v>
                </c:pt>
                <c:pt idx="6137">
                  <c:v>400.63275146484381</c:v>
                </c:pt>
                <c:pt idx="6138">
                  <c:v>427.79010009765619</c:v>
                </c:pt>
                <c:pt idx="6139">
                  <c:v>418.1171875</c:v>
                </c:pt>
                <c:pt idx="6140">
                  <c:v>351.76318359375</c:v>
                </c:pt>
                <c:pt idx="6141">
                  <c:v>340.9033203125</c:v>
                </c:pt>
                <c:pt idx="6142">
                  <c:v>419.68377685546881</c:v>
                </c:pt>
                <c:pt idx="6143">
                  <c:v>395.40188598632813</c:v>
                </c:pt>
                <c:pt idx="6144">
                  <c:v>389.5103759765625</c:v>
                </c:pt>
                <c:pt idx="6145">
                  <c:v>339.9327392578125</c:v>
                </c:pt>
                <c:pt idx="6146">
                  <c:v>323.51513671875</c:v>
                </c:pt>
                <c:pt idx="6147">
                  <c:v>315.6153564453125</c:v>
                </c:pt>
                <c:pt idx="6148">
                  <c:v>320.69766235351563</c:v>
                </c:pt>
                <c:pt idx="6149">
                  <c:v>414.21563720703119</c:v>
                </c:pt>
                <c:pt idx="6150">
                  <c:v>330.64080810546881</c:v>
                </c:pt>
                <c:pt idx="6151">
                  <c:v>402.94729614257813</c:v>
                </c:pt>
                <c:pt idx="6152">
                  <c:v>446.3460693359375</c:v>
                </c:pt>
                <c:pt idx="6153">
                  <c:v>457.98272705078119</c:v>
                </c:pt>
                <c:pt idx="6154">
                  <c:v>458.1431884765625</c:v>
                </c:pt>
                <c:pt idx="6155">
                  <c:v>351.15087890625</c:v>
                </c:pt>
                <c:pt idx="6156">
                  <c:v>349.2503662109375</c:v>
                </c:pt>
                <c:pt idx="6157">
                  <c:v>378.75424194335938</c:v>
                </c:pt>
                <c:pt idx="6158">
                  <c:v>370.70257568359381</c:v>
                </c:pt>
                <c:pt idx="6159">
                  <c:v>372.2152099609375</c:v>
                </c:pt>
                <c:pt idx="6160">
                  <c:v>307.60089111328119</c:v>
                </c:pt>
                <c:pt idx="6161">
                  <c:v>312.13088989257813</c:v>
                </c:pt>
                <c:pt idx="6162">
                  <c:v>300.06005859375</c:v>
                </c:pt>
                <c:pt idx="6163">
                  <c:v>282.5220947265625</c:v>
                </c:pt>
                <c:pt idx="6164">
                  <c:v>291.20144653320313</c:v>
                </c:pt>
                <c:pt idx="6165">
                  <c:v>287.05322265625</c:v>
                </c:pt>
                <c:pt idx="6166">
                  <c:v>298.47799682617188</c:v>
                </c:pt>
                <c:pt idx="6167">
                  <c:v>342.39547729492188</c:v>
                </c:pt>
                <c:pt idx="6168">
                  <c:v>263.78741455078119</c:v>
                </c:pt>
                <c:pt idx="6169">
                  <c:v>278.648193359375</c:v>
                </c:pt>
                <c:pt idx="6170">
                  <c:v>313.28890991210938</c:v>
                </c:pt>
                <c:pt idx="6171">
                  <c:v>260.06787109375</c:v>
                </c:pt>
                <c:pt idx="6172">
                  <c:v>269.6724853515625</c:v>
                </c:pt>
                <c:pt idx="6173">
                  <c:v>311.7337646484375</c:v>
                </c:pt>
                <c:pt idx="6174">
                  <c:v>339.57177734375</c:v>
                </c:pt>
                <c:pt idx="6175">
                  <c:v>334.03961181640619</c:v>
                </c:pt>
                <c:pt idx="6176">
                  <c:v>318.11044311523438</c:v>
                </c:pt>
                <c:pt idx="6177">
                  <c:v>297.33782958984381</c:v>
                </c:pt>
                <c:pt idx="6178">
                  <c:v>368.612548828125</c:v>
                </c:pt>
                <c:pt idx="6179">
                  <c:v>349.13800048828119</c:v>
                </c:pt>
                <c:pt idx="6180">
                  <c:v>321.08767700195313</c:v>
                </c:pt>
                <c:pt idx="6181">
                  <c:v>315.66439819335938</c:v>
                </c:pt>
                <c:pt idx="6182">
                  <c:v>328.32101440429688</c:v>
                </c:pt>
                <c:pt idx="6183">
                  <c:v>316.216552734375</c:v>
                </c:pt>
                <c:pt idx="6184">
                  <c:v>295.89651489257813</c:v>
                </c:pt>
                <c:pt idx="6185">
                  <c:v>313.7044677734375</c:v>
                </c:pt>
                <c:pt idx="6186">
                  <c:v>308.63009643554688</c:v>
                </c:pt>
                <c:pt idx="6187">
                  <c:v>308.616943359375</c:v>
                </c:pt>
                <c:pt idx="6188">
                  <c:v>285.13067626953119</c:v>
                </c:pt>
                <c:pt idx="6189">
                  <c:v>268.84991455078119</c:v>
                </c:pt>
                <c:pt idx="6190">
                  <c:v>316.09024047851563</c:v>
                </c:pt>
                <c:pt idx="6191">
                  <c:v>326.77694702148438</c:v>
                </c:pt>
                <c:pt idx="6192">
                  <c:v>325.14642333984381</c:v>
                </c:pt>
                <c:pt idx="6193">
                  <c:v>322.57052612304688</c:v>
                </c:pt>
                <c:pt idx="6194">
                  <c:v>302.30044555664063</c:v>
                </c:pt>
                <c:pt idx="6195">
                  <c:v>321.8681640625</c:v>
                </c:pt>
                <c:pt idx="6196">
                  <c:v>322.33053588867188</c:v>
                </c:pt>
                <c:pt idx="6197">
                  <c:v>300.15737915039063</c:v>
                </c:pt>
                <c:pt idx="6198">
                  <c:v>295.9710693359375</c:v>
                </c:pt>
                <c:pt idx="6199">
                  <c:v>314.1336669921875</c:v>
                </c:pt>
                <c:pt idx="6200">
                  <c:v>298.71295166015619</c:v>
                </c:pt>
                <c:pt idx="6201">
                  <c:v>324.16705322265619</c:v>
                </c:pt>
                <c:pt idx="6202">
                  <c:v>330.16778564453119</c:v>
                </c:pt>
                <c:pt idx="6203">
                  <c:v>332.64605712890619</c:v>
                </c:pt>
                <c:pt idx="6204">
                  <c:v>327.86813354492188</c:v>
                </c:pt>
                <c:pt idx="6205">
                  <c:v>332.15789794921881</c:v>
                </c:pt>
                <c:pt idx="6206">
                  <c:v>331.866455078125</c:v>
                </c:pt>
                <c:pt idx="6207">
                  <c:v>329.28875732421881</c:v>
                </c:pt>
                <c:pt idx="6208">
                  <c:v>329.20053100585938</c:v>
                </c:pt>
                <c:pt idx="6209">
                  <c:v>323.10006713867188</c:v>
                </c:pt>
                <c:pt idx="6210">
                  <c:v>322.29193115234381</c:v>
                </c:pt>
                <c:pt idx="6211">
                  <c:v>319.03775024414063</c:v>
                </c:pt>
                <c:pt idx="6212">
                  <c:v>321.64788818359381</c:v>
                </c:pt>
                <c:pt idx="6213">
                  <c:v>323.96331787109381</c:v>
                </c:pt>
                <c:pt idx="6214">
                  <c:v>325.51708984375</c:v>
                </c:pt>
                <c:pt idx="6215">
                  <c:v>322.83111572265619</c:v>
                </c:pt>
                <c:pt idx="6216">
                  <c:v>328.50924682617188</c:v>
                </c:pt>
                <c:pt idx="6217">
                  <c:v>318.3299560546875</c:v>
                </c:pt>
                <c:pt idx="6218">
                  <c:v>322.02655029296881</c:v>
                </c:pt>
                <c:pt idx="6219">
                  <c:v>317.17816162109381</c:v>
                </c:pt>
                <c:pt idx="6220">
                  <c:v>317.36395263671881</c:v>
                </c:pt>
                <c:pt idx="6221">
                  <c:v>315.7808837890625</c:v>
                </c:pt>
                <c:pt idx="6222">
                  <c:v>319.61376953125</c:v>
                </c:pt>
                <c:pt idx="6223">
                  <c:v>326.8038330078125</c:v>
                </c:pt>
                <c:pt idx="6224">
                  <c:v>320.0546875</c:v>
                </c:pt>
                <c:pt idx="6225">
                  <c:v>322.2421875</c:v>
                </c:pt>
                <c:pt idx="6226">
                  <c:v>319.35470581054688</c:v>
                </c:pt>
                <c:pt idx="6227">
                  <c:v>323.07327270507813</c:v>
                </c:pt>
                <c:pt idx="6228">
                  <c:v>323.59396362304688</c:v>
                </c:pt>
                <c:pt idx="6229">
                  <c:v>319.53231811523438</c:v>
                </c:pt>
                <c:pt idx="6230">
                  <c:v>320.81597900390619</c:v>
                </c:pt>
                <c:pt idx="6231">
                  <c:v>317.74737548828119</c:v>
                </c:pt>
                <c:pt idx="6232">
                  <c:v>323.79901123046881</c:v>
                </c:pt>
                <c:pt idx="6233">
                  <c:v>319.59173583984381</c:v>
                </c:pt>
                <c:pt idx="6234">
                  <c:v>321.00897216796881</c:v>
                </c:pt>
                <c:pt idx="6235">
                  <c:v>341.32583618164063</c:v>
                </c:pt>
                <c:pt idx="6236">
                  <c:v>325.125732421875</c:v>
                </c:pt>
                <c:pt idx="6237">
                  <c:v>317.82217407226563</c:v>
                </c:pt>
                <c:pt idx="6238">
                  <c:v>334.82553100585938</c:v>
                </c:pt>
                <c:pt idx="6239">
                  <c:v>321.75299072265619</c:v>
                </c:pt>
                <c:pt idx="6240">
                  <c:v>334.5247802734375</c:v>
                </c:pt>
                <c:pt idx="6241">
                  <c:v>341.94094848632813</c:v>
                </c:pt>
                <c:pt idx="6242">
                  <c:v>328.55682373046881</c:v>
                </c:pt>
                <c:pt idx="6243">
                  <c:v>324.9205322265625</c:v>
                </c:pt>
                <c:pt idx="6244">
                  <c:v>333.9447021484375</c:v>
                </c:pt>
                <c:pt idx="6245">
                  <c:v>328.5250244140625</c:v>
                </c:pt>
                <c:pt idx="6246">
                  <c:v>325.08474731445313</c:v>
                </c:pt>
                <c:pt idx="6247">
                  <c:v>330.91629028320313</c:v>
                </c:pt>
                <c:pt idx="6248">
                  <c:v>323.65347290039063</c:v>
                </c:pt>
                <c:pt idx="6249">
                  <c:v>320.69454956054688</c:v>
                </c:pt>
                <c:pt idx="6250">
                  <c:v>332.18917846679688</c:v>
                </c:pt>
                <c:pt idx="6251">
                  <c:v>334.748779296875</c:v>
                </c:pt>
                <c:pt idx="6252">
                  <c:v>341.17263793945313</c:v>
                </c:pt>
                <c:pt idx="6253">
                  <c:v>340.29959106445313</c:v>
                </c:pt>
                <c:pt idx="6254">
                  <c:v>336.06982421875</c:v>
                </c:pt>
                <c:pt idx="6255">
                  <c:v>345.8563232421875</c:v>
                </c:pt>
                <c:pt idx="6256">
                  <c:v>359.7249755859375</c:v>
                </c:pt>
                <c:pt idx="6257">
                  <c:v>345.61932373046881</c:v>
                </c:pt>
                <c:pt idx="6258">
                  <c:v>336.64187622070313</c:v>
                </c:pt>
                <c:pt idx="6259">
                  <c:v>334.21673583984381</c:v>
                </c:pt>
                <c:pt idx="6260">
                  <c:v>332.4808349609375</c:v>
                </c:pt>
                <c:pt idx="6261">
                  <c:v>326.91433715820313</c:v>
                </c:pt>
                <c:pt idx="6262">
                  <c:v>324.98040771484381</c:v>
                </c:pt>
                <c:pt idx="6263">
                  <c:v>330.45394897460938</c:v>
                </c:pt>
                <c:pt idx="6264">
                  <c:v>333.48626708984381</c:v>
                </c:pt>
                <c:pt idx="6265">
                  <c:v>330.90777587890619</c:v>
                </c:pt>
                <c:pt idx="6266">
                  <c:v>330.03192138671881</c:v>
                </c:pt>
                <c:pt idx="6267">
                  <c:v>338.64654541015619</c:v>
                </c:pt>
                <c:pt idx="6268">
                  <c:v>362.98675537109381</c:v>
                </c:pt>
                <c:pt idx="6269">
                  <c:v>377.7281494140625</c:v>
                </c:pt>
                <c:pt idx="6270">
                  <c:v>400.1241455078125</c:v>
                </c:pt>
                <c:pt idx="6271">
                  <c:v>430.70751953125</c:v>
                </c:pt>
                <c:pt idx="6272">
                  <c:v>411.1138916015625</c:v>
                </c:pt>
                <c:pt idx="6273">
                  <c:v>366.15789794921881</c:v>
                </c:pt>
                <c:pt idx="6274">
                  <c:v>361.82769775390619</c:v>
                </c:pt>
                <c:pt idx="6275">
                  <c:v>350.002685546875</c:v>
                </c:pt>
                <c:pt idx="6276">
                  <c:v>373.31201171875</c:v>
                </c:pt>
                <c:pt idx="6277">
                  <c:v>394.95098876953119</c:v>
                </c:pt>
                <c:pt idx="6278">
                  <c:v>429.0157470703125</c:v>
                </c:pt>
                <c:pt idx="6279">
                  <c:v>429.63998413085938</c:v>
                </c:pt>
                <c:pt idx="6280">
                  <c:v>445.1668701171875</c:v>
                </c:pt>
                <c:pt idx="6281">
                  <c:v>436.01754760742188</c:v>
                </c:pt>
                <c:pt idx="6282">
                  <c:v>430.44790649414063</c:v>
                </c:pt>
                <c:pt idx="6283">
                  <c:v>444.36737060546881</c:v>
                </c:pt>
                <c:pt idx="6284">
                  <c:v>459.07537841796881</c:v>
                </c:pt>
                <c:pt idx="6285">
                  <c:v>458.61404418945313</c:v>
                </c:pt>
                <c:pt idx="6286">
                  <c:v>498.96194458007813</c:v>
                </c:pt>
                <c:pt idx="6287">
                  <c:v>583.44952392578125</c:v>
                </c:pt>
                <c:pt idx="6288">
                  <c:v>599.93878173828125</c:v>
                </c:pt>
                <c:pt idx="6289">
                  <c:v>607.58502197265625</c:v>
                </c:pt>
                <c:pt idx="6290">
                  <c:v>671.071533203125</c:v>
                </c:pt>
                <c:pt idx="6291">
                  <c:v>699.16046142578125</c:v>
                </c:pt>
                <c:pt idx="6292">
                  <c:v>648.213134765625</c:v>
                </c:pt>
                <c:pt idx="6293">
                  <c:v>682.47393798828125</c:v>
                </c:pt>
                <c:pt idx="6294">
                  <c:v>719.43212890625</c:v>
                </c:pt>
                <c:pt idx="6295">
                  <c:v>974.30596923828125</c:v>
                </c:pt>
                <c:pt idx="6296">
                  <c:v>863.79949951171875</c:v>
                </c:pt>
                <c:pt idx="6297">
                  <c:v>616.42669677734375</c:v>
                </c:pt>
                <c:pt idx="6298">
                  <c:v>527.55865478515625</c:v>
                </c:pt>
                <c:pt idx="6299">
                  <c:v>660.78240966796875</c:v>
                </c:pt>
                <c:pt idx="6300">
                  <c:v>716.62872314453125</c:v>
                </c:pt>
                <c:pt idx="6301">
                  <c:v>674.91339111328125</c:v>
                </c:pt>
                <c:pt idx="6302">
                  <c:v>787.0872802734375</c:v>
                </c:pt>
                <c:pt idx="6303">
                  <c:v>853.4423828125</c:v>
                </c:pt>
                <c:pt idx="6304">
                  <c:v>742.81732177734375</c:v>
                </c:pt>
                <c:pt idx="6305">
                  <c:v>669.64752197265625</c:v>
                </c:pt>
                <c:pt idx="6306">
                  <c:v>672.00579833984375</c:v>
                </c:pt>
                <c:pt idx="6307">
                  <c:v>766.35125732421875</c:v>
                </c:pt>
                <c:pt idx="6308">
                  <c:v>735.41864013671875</c:v>
                </c:pt>
                <c:pt idx="6309">
                  <c:v>778.89068603515625</c:v>
                </c:pt>
                <c:pt idx="6310">
                  <c:v>789.98760986328125</c:v>
                </c:pt>
                <c:pt idx="6311">
                  <c:v>788.66082763671875</c:v>
                </c:pt>
                <c:pt idx="6312">
                  <c:v>903.52410888671875</c:v>
                </c:pt>
                <c:pt idx="6313">
                  <c:v>987.55718994140625</c:v>
                </c:pt>
                <c:pt idx="6314">
                  <c:v>966.96685791015625</c:v>
                </c:pt>
                <c:pt idx="6315">
                  <c:v>1086.415649414062</c:v>
                </c:pt>
                <c:pt idx="6316">
                  <c:v>1083.095581054688</c:v>
                </c:pt>
                <c:pt idx="6317">
                  <c:v>1218.860961914062</c:v>
                </c:pt>
                <c:pt idx="6318">
                  <c:v>975.69476318359375</c:v>
                </c:pt>
                <c:pt idx="6319">
                  <c:v>973.8406982421875</c:v>
                </c:pt>
                <c:pt idx="6320">
                  <c:v>1078.864624023438</c:v>
                </c:pt>
                <c:pt idx="6321">
                  <c:v>1212.949829101562</c:v>
                </c:pt>
                <c:pt idx="6322">
                  <c:v>1235.855834960938</c:v>
                </c:pt>
                <c:pt idx="6323">
                  <c:v>1111.098510742188</c:v>
                </c:pt>
                <c:pt idx="6324">
                  <c:v>1339.279541015625</c:v>
                </c:pt>
                <c:pt idx="6325">
                  <c:v>1312.157836914062</c:v>
                </c:pt>
                <c:pt idx="6326">
                  <c:v>1276.165405273438</c:v>
                </c:pt>
                <c:pt idx="6327">
                  <c:v>1122.078979492188</c:v>
                </c:pt>
                <c:pt idx="6328">
                  <c:v>1089.396606445312</c:v>
                </c:pt>
                <c:pt idx="6329">
                  <c:v>1079.303833007812</c:v>
                </c:pt>
                <c:pt idx="6330">
                  <c:v>1323.370727539062</c:v>
                </c:pt>
                <c:pt idx="6331">
                  <c:v>1352.792358398438</c:v>
                </c:pt>
                <c:pt idx="6332">
                  <c:v>1342.21240234375</c:v>
                </c:pt>
                <c:pt idx="6333">
                  <c:v>1351.173706054688</c:v>
                </c:pt>
                <c:pt idx="6334">
                  <c:v>1361.777709960938</c:v>
                </c:pt>
                <c:pt idx="6335">
                  <c:v>1354.501342773438</c:v>
                </c:pt>
                <c:pt idx="6336">
                  <c:v>1452.367919921875</c:v>
                </c:pt>
                <c:pt idx="6337">
                  <c:v>1501.645874023438</c:v>
                </c:pt>
                <c:pt idx="6338">
                  <c:v>1139.644165039062</c:v>
                </c:pt>
                <c:pt idx="6339">
                  <c:v>1297.810180664062</c:v>
                </c:pt>
                <c:pt idx="6340">
                  <c:v>1304.705322265625</c:v>
                </c:pt>
                <c:pt idx="6341">
                  <c:v>1120.241088867188</c:v>
                </c:pt>
                <c:pt idx="6342">
                  <c:v>1228.820678710938</c:v>
                </c:pt>
                <c:pt idx="6343">
                  <c:v>1244.942016601562</c:v>
                </c:pt>
                <c:pt idx="6344">
                  <c:v>1274.845581054688</c:v>
                </c:pt>
                <c:pt idx="6345">
                  <c:v>1053.218872070312</c:v>
                </c:pt>
                <c:pt idx="6346">
                  <c:v>1184.626831054688</c:v>
                </c:pt>
                <c:pt idx="6347">
                  <c:v>1328.997192382812</c:v>
                </c:pt>
                <c:pt idx="6348">
                  <c:v>1394.733032226562</c:v>
                </c:pt>
                <c:pt idx="6349">
                  <c:v>1217.258056640625</c:v>
                </c:pt>
                <c:pt idx="6350">
                  <c:v>1182.19775390625</c:v>
                </c:pt>
                <c:pt idx="6351">
                  <c:v>1302.794677734375</c:v>
                </c:pt>
                <c:pt idx="6352">
                  <c:v>1234.729736328125</c:v>
                </c:pt>
                <c:pt idx="6353">
                  <c:v>1248.821533203125</c:v>
                </c:pt>
                <c:pt idx="6354">
                  <c:v>1190.171752929688</c:v>
                </c:pt>
                <c:pt idx="6355">
                  <c:v>1199.372802734375</c:v>
                </c:pt>
                <c:pt idx="6356">
                  <c:v>1174.670288085938</c:v>
                </c:pt>
                <c:pt idx="6357">
                  <c:v>1188.376342773438</c:v>
                </c:pt>
                <c:pt idx="6358">
                  <c:v>1239.223754882812</c:v>
                </c:pt>
                <c:pt idx="6359">
                  <c:v>1258.146606445312</c:v>
                </c:pt>
                <c:pt idx="6360">
                  <c:v>1344.990356445312</c:v>
                </c:pt>
                <c:pt idx="6361">
                  <c:v>1392.726440429688</c:v>
                </c:pt>
                <c:pt idx="6362">
                  <c:v>1534.245727539062</c:v>
                </c:pt>
                <c:pt idx="6363">
                  <c:v>1398.054809570312</c:v>
                </c:pt>
                <c:pt idx="6364">
                  <c:v>1452.269165039062</c:v>
                </c:pt>
                <c:pt idx="6365">
                  <c:v>1487.882202148438</c:v>
                </c:pt>
                <c:pt idx="6366">
                  <c:v>1530.271606445312</c:v>
                </c:pt>
                <c:pt idx="6367">
                  <c:v>1591.185791015625</c:v>
                </c:pt>
                <c:pt idx="6368">
                  <c:v>1595.236694335938</c:v>
                </c:pt>
                <c:pt idx="6369">
                  <c:v>1666.915161132812</c:v>
                </c:pt>
                <c:pt idx="6370">
                  <c:v>1693.464477539062</c:v>
                </c:pt>
                <c:pt idx="6371">
                  <c:v>1711.192749023438</c:v>
                </c:pt>
                <c:pt idx="6372">
                  <c:v>1754.223510742188</c:v>
                </c:pt>
                <c:pt idx="6373">
                  <c:v>1761.776611328125</c:v>
                </c:pt>
                <c:pt idx="6374">
                  <c:v>1657.535522460938</c:v>
                </c:pt>
                <c:pt idx="6375">
                  <c:v>1692.795654296875</c:v>
                </c:pt>
                <c:pt idx="6376">
                  <c:v>1734.665161132812</c:v>
                </c:pt>
                <c:pt idx="6377">
                  <c:v>1732.212036132812</c:v>
                </c:pt>
                <c:pt idx="6378">
                  <c:v>1801.88427734375</c:v>
                </c:pt>
                <c:pt idx="6379">
                  <c:v>1735.152709960938</c:v>
                </c:pt>
                <c:pt idx="6380">
                  <c:v>1801.212646484375</c:v>
                </c:pt>
                <c:pt idx="6381">
                  <c:v>1758.18212890625</c:v>
                </c:pt>
                <c:pt idx="6382">
                  <c:v>1707.660034179688</c:v>
                </c:pt>
                <c:pt idx="6383">
                  <c:v>1705.225952148438</c:v>
                </c:pt>
                <c:pt idx="6384">
                  <c:v>1777.142700195312</c:v>
                </c:pt>
                <c:pt idx="6385">
                  <c:v>1809.65673828125</c:v>
                </c:pt>
                <c:pt idx="6386">
                  <c:v>1803.070068359375</c:v>
                </c:pt>
                <c:pt idx="6387">
                  <c:v>1860.658569335938</c:v>
                </c:pt>
                <c:pt idx="6388">
                  <c:v>1907.471923828125</c:v>
                </c:pt>
                <c:pt idx="6389">
                  <c:v>1792.468994140625</c:v>
                </c:pt>
                <c:pt idx="6390">
                  <c:v>1304.35205078125</c:v>
                </c:pt>
                <c:pt idx="6391">
                  <c:v>1370.96533203125</c:v>
                </c:pt>
                <c:pt idx="6392">
                  <c:v>1410.177124023438</c:v>
                </c:pt>
                <c:pt idx="6393">
                  <c:v>1378.833618164062</c:v>
                </c:pt>
                <c:pt idx="6394">
                  <c:v>1405.073364257812</c:v>
                </c:pt>
                <c:pt idx="6395">
                  <c:v>1545.656494140625</c:v>
                </c:pt>
                <c:pt idx="6396">
                  <c:v>1585.259887695312</c:v>
                </c:pt>
                <c:pt idx="6397">
                  <c:v>1639.534545898438</c:v>
                </c:pt>
                <c:pt idx="6398">
                  <c:v>1656.062866210938</c:v>
                </c:pt>
                <c:pt idx="6399">
                  <c:v>1757.867797851562</c:v>
                </c:pt>
                <c:pt idx="6400">
                  <c:v>1840.38232421875</c:v>
                </c:pt>
                <c:pt idx="6401">
                  <c:v>1810.583251953125</c:v>
                </c:pt>
                <c:pt idx="6402">
                  <c:v>1736.40869140625</c:v>
                </c:pt>
                <c:pt idx="6403">
                  <c:v>1462.807495117188</c:v>
                </c:pt>
                <c:pt idx="6404">
                  <c:v>1504.275390625</c:v>
                </c:pt>
                <c:pt idx="6405">
                  <c:v>1440.35546875</c:v>
                </c:pt>
                <c:pt idx="6406">
                  <c:v>1387.410522460938</c:v>
                </c:pt>
                <c:pt idx="6407">
                  <c:v>1447.305297851562</c:v>
                </c:pt>
                <c:pt idx="6408">
                  <c:v>1572.060180664062</c:v>
                </c:pt>
                <c:pt idx="6409">
                  <c:v>1725.48388671875</c:v>
                </c:pt>
                <c:pt idx="6410">
                  <c:v>1720.297241210938</c:v>
                </c:pt>
                <c:pt idx="6411">
                  <c:v>1830.882202148438</c:v>
                </c:pt>
                <c:pt idx="6412">
                  <c:v>1676.98046875</c:v>
                </c:pt>
                <c:pt idx="6413">
                  <c:v>1614.361328125</c:v>
                </c:pt>
                <c:pt idx="6414">
                  <c:v>1627.420532226562</c:v>
                </c:pt>
                <c:pt idx="6415">
                  <c:v>1691.370361328125</c:v>
                </c:pt>
                <c:pt idx="6416">
                  <c:v>1761.605834960938</c:v>
                </c:pt>
                <c:pt idx="6417">
                  <c:v>1749.949584960938</c:v>
                </c:pt>
                <c:pt idx="6418">
                  <c:v>1700.944091796875</c:v>
                </c:pt>
                <c:pt idx="6419">
                  <c:v>1740.982055664062</c:v>
                </c:pt>
                <c:pt idx="6420">
                  <c:v>1634.420043945312</c:v>
                </c:pt>
                <c:pt idx="6421">
                  <c:v>1408.468383789062</c:v>
                </c:pt>
                <c:pt idx="6422">
                  <c:v>1376.91162109375</c:v>
                </c:pt>
                <c:pt idx="6423">
                  <c:v>1444.176635742188</c:v>
                </c:pt>
                <c:pt idx="6424">
                  <c:v>1533.063232421875</c:v>
                </c:pt>
                <c:pt idx="6425">
                  <c:v>1603.771850585938</c:v>
                </c:pt>
                <c:pt idx="6426">
                  <c:v>1726.684204101562</c:v>
                </c:pt>
                <c:pt idx="6427">
                  <c:v>1719.074462890625</c:v>
                </c:pt>
                <c:pt idx="6428">
                  <c:v>1582.291137695312</c:v>
                </c:pt>
                <c:pt idx="6429">
                  <c:v>1501.59912109375</c:v>
                </c:pt>
                <c:pt idx="6430">
                  <c:v>1424.333251953125</c:v>
                </c:pt>
                <c:pt idx="6431">
                  <c:v>1364.934204101562</c:v>
                </c:pt>
                <c:pt idx="6432">
                  <c:v>1361.836547851562</c:v>
                </c:pt>
                <c:pt idx="6433">
                  <c:v>1338.744018554688</c:v>
                </c:pt>
                <c:pt idx="6434">
                  <c:v>1385.452026367188</c:v>
                </c:pt>
                <c:pt idx="6435">
                  <c:v>1380.95361328125</c:v>
                </c:pt>
                <c:pt idx="6436">
                  <c:v>1269.3359375</c:v>
                </c:pt>
                <c:pt idx="6437">
                  <c:v>1255.310180664062</c:v>
                </c:pt>
                <c:pt idx="6438">
                  <c:v>1176.807739257812</c:v>
                </c:pt>
                <c:pt idx="6439">
                  <c:v>1131.944091796875</c:v>
                </c:pt>
                <c:pt idx="6440">
                  <c:v>1224.930908203125</c:v>
                </c:pt>
                <c:pt idx="6441">
                  <c:v>1322.716918945312</c:v>
                </c:pt>
                <c:pt idx="6442">
                  <c:v>1228.388671875</c:v>
                </c:pt>
                <c:pt idx="6443">
                  <c:v>1207.441772460938</c:v>
                </c:pt>
                <c:pt idx="6444">
                  <c:v>1202.583251953125</c:v>
                </c:pt>
                <c:pt idx="6445">
                  <c:v>1147.922119140625</c:v>
                </c:pt>
                <c:pt idx="6446">
                  <c:v>1145.296020507812</c:v>
                </c:pt>
                <c:pt idx="6447">
                  <c:v>1120.061279296875</c:v>
                </c:pt>
                <c:pt idx="6448">
                  <c:v>1177.947143554688</c:v>
                </c:pt>
                <c:pt idx="6449">
                  <c:v>1129.401245117188</c:v>
                </c:pt>
                <c:pt idx="6450">
                  <c:v>999.228515625</c:v>
                </c:pt>
                <c:pt idx="6451">
                  <c:v>1016.597595214844</c:v>
                </c:pt>
                <c:pt idx="6452">
                  <c:v>1087.898315429688</c:v>
                </c:pt>
                <c:pt idx="6453">
                  <c:v>1101.069946289062</c:v>
                </c:pt>
                <c:pt idx="6454">
                  <c:v>1120.140991210938</c:v>
                </c:pt>
                <c:pt idx="6455">
                  <c:v>1182.092895507812</c:v>
                </c:pt>
                <c:pt idx="6456">
                  <c:v>1126.651245117188</c:v>
                </c:pt>
                <c:pt idx="6457">
                  <c:v>1063.02587890625</c:v>
                </c:pt>
                <c:pt idx="6458">
                  <c:v>1056.070434570312</c:v>
                </c:pt>
                <c:pt idx="6459">
                  <c:v>969.9183349609375</c:v>
                </c:pt>
                <c:pt idx="6460">
                  <c:v>886.49151611328125</c:v>
                </c:pt>
                <c:pt idx="6461">
                  <c:v>882.865234375</c:v>
                </c:pt>
                <c:pt idx="6462">
                  <c:v>755.3917236328125</c:v>
                </c:pt>
                <c:pt idx="6463">
                  <c:v>770.3135986328125</c:v>
                </c:pt>
                <c:pt idx="6464">
                  <c:v>769.03985595703125</c:v>
                </c:pt>
                <c:pt idx="6465">
                  <c:v>767.74322509765625</c:v>
                </c:pt>
                <c:pt idx="6466">
                  <c:v>740.23309326171875</c:v>
                </c:pt>
                <c:pt idx="6467">
                  <c:v>754.33087158203125</c:v>
                </c:pt>
                <c:pt idx="6468">
                  <c:v>715.57769775390625</c:v>
                </c:pt>
                <c:pt idx="6469">
                  <c:v>690.58740234375</c:v>
                </c:pt>
                <c:pt idx="6470">
                  <c:v>652.513916015625</c:v>
                </c:pt>
                <c:pt idx="6471">
                  <c:v>761.0792236328125</c:v>
                </c:pt>
                <c:pt idx="6472">
                  <c:v>878.92352294921875</c:v>
                </c:pt>
                <c:pt idx="6473">
                  <c:v>780.53289794921875</c:v>
                </c:pt>
                <c:pt idx="6474">
                  <c:v>688.751220703125</c:v>
                </c:pt>
                <c:pt idx="6475">
                  <c:v>662.93829345703125</c:v>
                </c:pt>
                <c:pt idx="6476">
                  <c:v>654.4981689453125</c:v>
                </c:pt>
                <c:pt idx="6477">
                  <c:v>595.5579833984375</c:v>
                </c:pt>
                <c:pt idx="6478">
                  <c:v>591.21124267578125</c:v>
                </c:pt>
                <c:pt idx="6479">
                  <c:v>538.25811767578125</c:v>
                </c:pt>
                <c:pt idx="6480">
                  <c:v>454.26712036132813</c:v>
                </c:pt>
                <c:pt idx="6481">
                  <c:v>420.33187866210938</c:v>
                </c:pt>
                <c:pt idx="6482">
                  <c:v>567.99053955078125</c:v>
                </c:pt>
                <c:pt idx="6483">
                  <c:v>537.647216796875</c:v>
                </c:pt>
                <c:pt idx="6484">
                  <c:v>561.4364013671875</c:v>
                </c:pt>
                <c:pt idx="6485">
                  <c:v>562.34161376953125</c:v>
                </c:pt>
                <c:pt idx="6486">
                  <c:v>524.271484375</c:v>
                </c:pt>
                <c:pt idx="6487">
                  <c:v>475.482177734375</c:v>
                </c:pt>
                <c:pt idx="6488">
                  <c:v>434.45556640625</c:v>
                </c:pt>
                <c:pt idx="6489">
                  <c:v>452.82073974609381</c:v>
                </c:pt>
                <c:pt idx="6490">
                  <c:v>594.2889404296875</c:v>
                </c:pt>
                <c:pt idx="6491">
                  <c:v>496.99169921875</c:v>
                </c:pt>
                <c:pt idx="6492">
                  <c:v>727.25726318359375</c:v>
                </c:pt>
                <c:pt idx="6493">
                  <c:v>675.02899169921875</c:v>
                </c:pt>
                <c:pt idx="6494">
                  <c:v>606.02777099609375</c:v>
                </c:pt>
                <c:pt idx="6495">
                  <c:v>583.01959228515625</c:v>
                </c:pt>
                <c:pt idx="6496">
                  <c:v>590.64312744140625</c:v>
                </c:pt>
                <c:pt idx="6497">
                  <c:v>661.61737060546875</c:v>
                </c:pt>
                <c:pt idx="6498">
                  <c:v>678.075439453125</c:v>
                </c:pt>
                <c:pt idx="6499">
                  <c:v>439.6854248046875</c:v>
                </c:pt>
                <c:pt idx="6500">
                  <c:v>448.92315673828119</c:v>
                </c:pt>
                <c:pt idx="6501">
                  <c:v>408.02767944335938</c:v>
                </c:pt>
                <c:pt idx="6502">
                  <c:v>561.82330322265625</c:v>
                </c:pt>
                <c:pt idx="6503">
                  <c:v>439.03341674804688</c:v>
                </c:pt>
                <c:pt idx="6504">
                  <c:v>421.44696044921881</c:v>
                </c:pt>
                <c:pt idx="6505">
                  <c:v>439.73171997070313</c:v>
                </c:pt>
                <c:pt idx="6506">
                  <c:v>405.73974609375</c:v>
                </c:pt>
                <c:pt idx="6507">
                  <c:v>363.26580810546881</c:v>
                </c:pt>
                <c:pt idx="6508">
                  <c:v>368.04718017578119</c:v>
                </c:pt>
                <c:pt idx="6509">
                  <c:v>360.8741455078125</c:v>
                </c:pt>
                <c:pt idx="6510">
                  <c:v>385.98165893554688</c:v>
                </c:pt>
                <c:pt idx="6511">
                  <c:v>478.26193237304688</c:v>
                </c:pt>
                <c:pt idx="6512">
                  <c:v>474.90493774414063</c:v>
                </c:pt>
                <c:pt idx="6513">
                  <c:v>533.16070556640625</c:v>
                </c:pt>
                <c:pt idx="6514">
                  <c:v>491.66741943359381</c:v>
                </c:pt>
                <c:pt idx="6515">
                  <c:v>441.4400634765625</c:v>
                </c:pt>
                <c:pt idx="6516">
                  <c:v>438.41983032226563</c:v>
                </c:pt>
                <c:pt idx="6517">
                  <c:v>373.61187744140619</c:v>
                </c:pt>
                <c:pt idx="6518">
                  <c:v>405.636962890625</c:v>
                </c:pt>
                <c:pt idx="6519">
                  <c:v>267.97021484375</c:v>
                </c:pt>
                <c:pt idx="6520">
                  <c:v>340.6480712890625</c:v>
                </c:pt>
                <c:pt idx="6521">
                  <c:v>388.26507568359381</c:v>
                </c:pt>
                <c:pt idx="6522">
                  <c:v>450.96258544921881</c:v>
                </c:pt>
                <c:pt idx="6523">
                  <c:v>405.74267578125</c:v>
                </c:pt>
                <c:pt idx="6524">
                  <c:v>450.37191772460938</c:v>
                </c:pt>
                <c:pt idx="6525">
                  <c:v>413.55316162109381</c:v>
                </c:pt>
                <c:pt idx="6526">
                  <c:v>395.205810546875</c:v>
                </c:pt>
                <c:pt idx="6527">
                  <c:v>355.1573486328125</c:v>
                </c:pt>
                <c:pt idx="6528">
                  <c:v>338.6068115234375</c:v>
                </c:pt>
                <c:pt idx="6529">
                  <c:v>360.00860595703119</c:v>
                </c:pt>
                <c:pt idx="6530">
                  <c:v>319.99237060546881</c:v>
                </c:pt>
                <c:pt idx="6531">
                  <c:v>316.37887573242188</c:v>
                </c:pt>
                <c:pt idx="6532">
                  <c:v>286.23001098632813</c:v>
                </c:pt>
                <c:pt idx="6533">
                  <c:v>298.38436889648438</c:v>
                </c:pt>
                <c:pt idx="6534">
                  <c:v>325.51919555664063</c:v>
                </c:pt>
                <c:pt idx="6535">
                  <c:v>324.15509033203119</c:v>
                </c:pt>
                <c:pt idx="6536">
                  <c:v>344.40191650390619</c:v>
                </c:pt>
                <c:pt idx="6537">
                  <c:v>343.58544921875</c:v>
                </c:pt>
                <c:pt idx="6538">
                  <c:v>325.55453491210938</c:v>
                </c:pt>
                <c:pt idx="6539">
                  <c:v>323.7059326171875</c:v>
                </c:pt>
                <c:pt idx="6540">
                  <c:v>305.14651489257813</c:v>
                </c:pt>
                <c:pt idx="6541">
                  <c:v>317.991455078125</c:v>
                </c:pt>
                <c:pt idx="6542">
                  <c:v>336.67333984375</c:v>
                </c:pt>
                <c:pt idx="6543">
                  <c:v>340.97796630859381</c:v>
                </c:pt>
                <c:pt idx="6544">
                  <c:v>341.8912353515625</c:v>
                </c:pt>
                <c:pt idx="6545">
                  <c:v>328.8970947265625</c:v>
                </c:pt>
                <c:pt idx="6546">
                  <c:v>295.4677734375</c:v>
                </c:pt>
                <c:pt idx="6547">
                  <c:v>269.17205810546881</c:v>
                </c:pt>
                <c:pt idx="6548">
                  <c:v>281.37530517578119</c:v>
                </c:pt>
                <c:pt idx="6549">
                  <c:v>296.52365112304688</c:v>
                </c:pt>
                <c:pt idx="6550">
                  <c:v>323.77639770507813</c:v>
                </c:pt>
                <c:pt idx="6551">
                  <c:v>318.4949951171875</c:v>
                </c:pt>
                <c:pt idx="6552">
                  <c:v>308.337646484375</c:v>
                </c:pt>
                <c:pt idx="6553">
                  <c:v>323.4158935546875</c:v>
                </c:pt>
                <c:pt idx="6554">
                  <c:v>322.2083740234375</c:v>
                </c:pt>
                <c:pt idx="6555">
                  <c:v>315.321044921875</c:v>
                </c:pt>
                <c:pt idx="6556">
                  <c:v>318.9991455078125</c:v>
                </c:pt>
                <c:pt idx="6557">
                  <c:v>326.19515991210938</c:v>
                </c:pt>
                <c:pt idx="6558">
                  <c:v>327.02191162109381</c:v>
                </c:pt>
                <c:pt idx="6559">
                  <c:v>335.97897338867188</c:v>
                </c:pt>
                <c:pt idx="6560">
                  <c:v>317.64996337890619</c:v>
                </c:pt>
                <c:pt idx="6561">
                  <c:v>312.95425415039063</c:v>
                </c:pt>
                <c:pt idx="6562">
                  <c:v>321.93954467773438</c:v>
                </c:pt>
                <c:pt idx="6563">
                  <c:v>343.2314453125</c:v>
                </c:pt>
                <c:pt idx="6564">
                  <c:v>321.9832763671875</c:v>
                </c:pt>
                <c:pt idx="6565">
                  <c:v>332.3546142578125</c:v>
                </c:pt>
                <c:pt idx="6566">
                  <c:v>328.10247802734381</c:v>
                </c:pt>
                <c:pt idx="6567">
                  <c:v>324.2716064453125</c:v>
                </c:pt>
                <c:pt idx="6568">
                  <c:v>317.44866943359381</c:v>
                </c:pt>
                <c:pt idx="6569">
                  <c:v>313.4129638671875</c:v>
                </c:pt>
                <c:pt idx="6570">
                  <c:v>318.82220458984381</c:v>
                </c:pt>
                <c:pt idx="6571">
                  <c:v>317.08273315429688</c:v>
                </c:pt>
                <c:pt idx="6572">
                  <c:v>322.82437133789063</c:v>
                </c:pt>
                <c:pt idx="6573">
                  <c:v>316.54248046875</c:v>
                </c:pt>
                <c:pt idx="6574">
                  <c:v>263.38800048828119</c:v>
                </c:pt>
                <c:pt idx="6575">
                  <c:v>279.66802978515619</c:v>
                </c:pt>
                <c:pt idx="6576">
                  <c:v>287.38037109375</c:v>
                </c:pt>
                <c:pt idx="6577">
                  <c:v>280.06521606445313</c:v>
                </c:pt>
                <c:pt idx="6578">
                  <c:v>283.52432250976563</c:v>
                </c:pt>
                <c:pt idx="6579">
                  <c:v>272.45458984375</c:v>
                </c:pt>
                <c:pt idx="6580">
                  <c:v>273.35818481445313</c:v>
                </c:pt>
                <c:pt idx="6581">
                  <c:v>273.16796875</c:v>
                </c:pt>
                <c:pt idx="6582">
                  <c:v>277.17657470703119</c:v>
                </c:pt>
                <c:pt idx="6583">
                  <c:v>272.18539428710938</c:v>
                </c:pt>
                <c:pt idx="6584">
                  <c:v>268.77914428710938</c:v>
                </c:pt>
                <c:pt idx="6585">
                  <c:v>268.88623046875</c:v>
                </c:pt>
                <c:pt idx="6586">
                  <c:v>267.52188110351563</c:v>
                </c:pt>
                <c:pt idx="6587">
                  <c:v>268.53369140625</c:v>
                </c:pt>
                <c:pt idx="6588">
                  <c:v>286.30123901367188</c:v>
                </c:pt>
                <c:pt idx="6589">
                  <c:v>284.62832641601563</c:v>
                </c:pt>
                <c:pt idx="6590">
                  <c:v>288.0592041015625</c:v>
                </c:pt>
                <c:pt idx="6591">
                  <c:v>402.00234985351563</c:v>
                </c:pt>
                <c:pt idx="6592">
                  <c:v>313.1656494140625</c:v>
                </c:pt>
                <c:pt idx="6593">
                  <c:v>309.0771484375</c:v>
                </c:pt>
                <c:pt idx="6594">
                  <c:v>360.67083740234381</c:v>
                </c:pt>
                <c:pt idx="6595">
                  <c:v>330.65420532226563</c:v>
                </c:pt>
                <c:pt idx="6596">
                  <c:v>305.59078979492188</c:v>
                </c:pt>
                <c:pt idx="6597">
                  <c:v>293.06817626953119</c:v>
                </c:pt>
                <c:pt idx="6598">
                  <c:v>311.00808715820313</c:v>
                </c:pt>
                <c:pt idx="6599">
                  <c:v>340.70840454101563</c:v>
                </c:pt>
                <c:pt idx="6600">
                  <c:v>320.17239379882813</c:v>
                </c:pt>
                <c:pt idx="6601">
                  <c:v>276.12371826171881</c:v>
                </c:pt>
                <c:pt idx="6602">
                  <c:v>282.00949096679688</c:v>
                </c:pt>
                <c:pt idx="6603">
                  <c:v>277.55096435546881</c:v>
                </c:pt>
                <c:pt idx="6604">
                  <c:v>283.63226318359381</c:v>
                </c:pt>
                <c:pt idx="6605">
                  <c:v>280.36285400390619</c:v>
                </c:pt>
                <c:pt idx="6606">
                  <c:v>271.69573974609381</c:v>
                </c:pt>
                <c:pt idx="6607">
                  <c:v>276.095947265625</c:v>
                </c:pt>
                <c:pt idx="6608">
                  <c:v>279.40573120117188</c:v>
                </c:pt>
                <c:pt idx="6609">
                  <c:v>284.39434814453119</c:v>
                </c:pt>
                <c:pt idx="6610">
                  <c:v>290.47686767578119</c:v>
                </c:pt>
                <c:pt idx="6611">
                  <c:v>290.651611328125</c:v>
                </c:pt>
                <c:pt idx="6612">
                  <c:v>276.51190185546881</c:v>
                </c:pt>
                <c:pt idx="6613">
                  <c:v>277.80709838867188</c:v>
                </c:pt>
                <c:pt idx="6614">
                  <c:v>273.83563232421881</c:v>
                </c:pt>
                <c:pt idx="6615">
                  <c:v>284.68768310546881</c:v>
                </c:pt>
                <c:pt idx="6616">
                  <c:v>270.81100463867188</c:v>
                </c:pt>
                <c:pt idx="6617">
                  <c:v>280.7972412109375</c:v>
                </c:pt>
                <c:pt idx="6618">
                  <c:v>302.94720458984381</c:v>
                </c:pt>
                <c:pt idx="6619">
                  <c:v>277.59176635742188</c:v>
                </c:pt>
                <c:pt idx="6620">
                  <c:v>280.53656005859381</c:v>
                </c:pt>
                <c:pt idx="6621">
                  <c:v>318.85958862304688</c:v>
                </c:pt>
                <c:pt idx="6622">
                  <c:v>341.8828125</c:v>
                </c:pt>
                <c:pt idx="6623">
                  <c:v>304.5576171875</c:v>
                </c:pt>
                <c:pt idx="6624">
                  <c:v>557.5775146484375</c:v>
                </c:pt>
                <c:pt idx="6625">
                  <c:v>401.57373046875</c:v>
                </c:pt>
                <c:pt idx="6626">
                  <c:v>287.90679931640619</c:v>
                </c:pt>
                <c:pt idx="6627">
                  <c:v>277.33001708984381</c:v>
                </c:pt>
                <c:pt idx="6628">
                  <c:v>290.35369873046881</c:v>
                </c:pt>
                <c:pt idx="6629">
                  <c:v>320.564697265625</c:v>
                </c:pt>
                <c:pt idx="6630">
                  <c:v>326.15618896484381</c:v>
                </c:pt>
                <c:pt idx="6631">
                  <c:v>288.49026489257813</c:v>
                </c:pt>
                <c:pt idx="6632">
                  <c:v>279.8612060546875</c:v>
                </c:pt>
                <c:pt idx="6633">
                  <c:v>271.05670166015619</c:v>
                </c:pt>
                <c:pt idx="6634">
                  <c:v>308.30523681640619</c:v>
                </c:pt>
                <c:pt idx="6635">
                  <c:v>271.84893798828119</c:v>
                </c:pt>
                <c:pt idx="6636">
                  <c:v>313.65496826171881</c:v>
                </c:pt>
                <c:pt idx="6637">
                  <c:v>308.0445556640625</c:v>
                </c:pt>
                <c:pt idx="6638">
                  <c:v>303.56118774414063</c:v>
                </c:pt>
                <c:pt idx="6639">
                  <c:v>335.85501098632813</c:v>
                </c:pt>
                <c:pt idx="6640">
                  <c:v>361.80270385742188</c:v>
                </c:pt>
                <c:pt idx="6641">
                  <c:v>384.50076293945313</c:v>
                </c:pt>
                <c:pt idx="6642">
                  <c:v>377.45816040039063</c:v>
                </c:pt>
                <c:pt idx="6643">
                  <c:v>408.38262939453119</c:v>
                </c:pt>
                <c:pt idx="6644">
                  <c:v>362.34063720703119</c:v>
                </c:pt>
                <c:pt idx="6645">
                  <c:v>390.150390625</c:v>
                </c:pt>
                <c:pt idx="6646">
                  <c:v>372.1358642578125</c:v>
                </c:pt>
                <c:pt idx="6647">
                  <c:v>466.53558349609381</c:v>
                </c:pt>
                <c:pt idx="6648">
                  <c:v>465.95034790039063</c:v>
                </c:pt>
                <c:pt idx="6649">
                  <c:v>570.0369873046875</c:v>
                </c:pt>
                <c:pt idx="6650">
                  <c:v>556.81488037109375</c:v>
                </c:pt>
                <c:pt idx="6651">
                  <c:v>478.26016235351563</c:v>
                </c:pt>
                <c:pt idx="6652">
                  <c:v>447.9493408203125</c:v>
                </c:pt>
                <c:pt idx="6653">
                  <c:v>385.33743286132813</c:v>
                </c:pt>
                <c:pt idx="6654">
                  <c:v>427.96435546875</c:v>
                </c:pt>
                <c:pt idx="6655">
                  <c:v>451.1788330078125</c:v>
                </c:pt>
                <c:pt idx="6656">
                  <c:v>459.58935546875</c:v>
                </c:pt>
                <c:pt idx="6657">
                  <c:v>641.18670654296875</c:v>
                </c:pt>
                <c:pt idx="6658">
                  <c:v>568.96649169921875</c:v>
                </c:pt>
                <c:pt idx="6659">
                  <c:v>581.73065185546875</c:v>
                </c:pt>
                <c:pt idx="6660">
                  <c:v>538.7408447265625</c:v>
                </c:pt>
                <c:pt idx="6661">
                  <c:v>544.71600341796875</c:v>
                </c:pt>
                <c:pt idx="6662">
                  <c:v>591.0361328125</c:v>
                </c:pt>
                <c:pt idx="6663">
                  <c:v>542.15350341796875</c:v>
                </c:pt>
                <c:pt idx="6664">
                  <c:v>470.32391357421881</c:v>
                </c:pt>
                <c:pt idx="6665">
                  <c:v>505.86788940429688</c:v>
                </c:pt>
                <c:pt idx="6666">
                  <c:v>567.04461669921875</c:v>
                </c:pt>
                <c:pt idx="6667">
                  <c:v>604.43438720703125</c:v>
                </c:pt>
                <c:pt idx="6668">
                  <c:v>658.79925537109375</c:v>
                </c:pt>
                <c:pt idx="6669">
                  <c:v>704.64556884765625</c:v>
                </c:pt>
                <c:pt idx="6670">
                  <c:v>748.37530517578125</c:v>
                </c:pt>
                <c:pt idx="6671">
                  <c:v>855.15557861328125</c:v>
                </c:pt>
                <c:pt idx="6672">
                  <c:v>811.95233154296875</c:v>
                </c:pt>
                <c:pt idx="6673">
                  <c:v>795.6302490234375</c:v>
                </c:pt>
                <c:pt idx="6674">
                  <c:v>752.06732177734375</c:v>
                </c:pt>
                <c:pt idx="6675">
                  <c:v>683.71832275390625</c:v>
                </c:pt>
                <c:pt idx="6676">
                  <c:v>734.63006591796875</c:v>
                </c:pt>
                <c:pt idx="6677">
                  <c:v>693.67242431640625</c:v>
                </c:pt>
                <c:pt idx="6678">
                  <c:v>733.76214599609375</c:v>
                </c:pt>
                <c:pt idx="6679">
                  <c:v>720.34429931640625</c:v>
                </c:pt>
                <c:pt idx="6680">
                  <c:v>844.6004638671875</c:v>
                </c:pt>
                <c:pt idx="6681">
                  <c:v>953.16973876953125</c:v>
                </c:pt>
                <c:pt idx="6682">
                  <c:v>1017.015258789062</c:v>
                </c:pt>
                <c:pt idx="6683">
                  <c:v>1095.551147460938</c:v>
                </c:pt>
                <c:pt idx="6684">
                  <c:v>1040.190185546875</c:v>
                </c:pt>
                <c:pt idx="6685">
                  <c:v>818.53253173828125</c:v>
                </c:pt>
                <c:pt idx="6686">
                  <c:v>909.48150634765625</c:v>
                </c:pt>
                <c:pt idx="6687">
                  <c:v>1103.106079101562</c:v>
                </c:pt>
                <c:pt idx="6688">
                  <c:v>1240.858032226562</c:v>
                </c:pt>
                <c:pt idx="6689">
                  <c:v>1267.59033203125</c:v>
                </c:pt>
                <c:pt idx="6690">
                  <c:v>1314.611450195312</c:v>
                </c:pt>
                <c:pt idx="6691">
                  <c:v>1302.224975585938</c:v>
                </c:pt>
                <c:pt idx="6692">
                  <c:v>1225.037719726562</c:v>
                </c:pt>
                <c:pt idx="6693">
                  <c:v>1193.339233398438</c:v>
                </c:pt>
                <c:pt idx="6694">
                  <c:v>1225.267211914062</c:v>
                </c:pt>
                <c:pt idx="6695">
                  <c:v>1285.280151367188</c:v>
                </c:pt>
                <c:pt idx="6696">
                  <c:v>1237.311645507812</c:v>
                </c:pt>
                <c:pt idx="6697">
                  <c:v>1065.39013671875</c:v>
                </c:pt>
                <c:pt idx="6698">
                  <c:v>1057.510131835938</c:v>
                </c:pt>
                <c:pt idx="6699">
                  <c:v>1251.559936523438</c:v>
                </c:pt>
                <c:pt idx="6700">
                  <c:v>1175.890747070312</c:v>
                </c:pt>
                <c:pt idx="6701">
                  <c:v>979.56231689453125</c:v>
                </c:pt>
                <c:pt idx="6702">
                  <c:v>1196.910400390625</c:v>
                </c:pt>
                <c:pt idx="6703">
                  <c:v>1378.17626953125</c:v>
                </c:pt>
                <c:pt idx="6704">
                  <c:v>1197.60791015625</c:v>
                </c:pt>
                <c:pt idx="6705">
                  <c:v>1358.649047851562</c:v>
                </c:pt>
                <c:pt idx="6706">
                  <c:v>1246.677001953125</c:v>
                </c:pt>
                <c:pt idx="6707">
                  <c:v>1241.449829101562</c:v>
                </c:pt>
                <c:pt idx="6708">
                  <c:v>1340.634155273438</c:v>
                </c:pt>
                <c:pt idx="6709">
                  <c:v>1334.14599609375</c:v>
                </c:pt>
                <c:pt idx="6710">
                  <c:v>1308.490356445312</c:v>
                </c:pt>
                <c:pt idx="6711">
                  <c:v>1221.525024414062</c:v>
                </c:pt>
                <c:pt idx="6712">
                  <c:v>1327.493041992188</c:v>
                </c:pt>
                <c:pt idx="6713">
                  <c:v>1404.131958007812</c:v>
                </c:pt>
                <c:pt idx="6714">
                  <c:v>1250.938354492188</c:v>
                </c:pt>
                <c:pt idx="6715">
                  <c:v>1286.921997070312</c:v>
                </c:pt>
                <c:pt idx="6716">
                  <c:v>1299.08056640625</c:v>
                </c:pt>
                <c:pt idx="6717">
                  <c:v>1251.738403320312</c:v>
                </c:pt>
                <c:pt idx="6718">
                  <c:v>1243.060424804688</c:v>
                </c:pt>
                <c:pt idx="6719">
                  <c:v>1301.4033203125</c:v>
                </c:pt>
                <c:pt idx="6720">
                  <c:v>1202.630004882812</c:v>
                </c:pt>
                <c:pt idx="6721">
                  <c:v>1330.824584960938</c:v>
                </c:pt>
                <c:pt idx="6722">
                  <c:v>1496.5078125</c:v>
                </c:pt>
                <c:pt idx="6723">
                  <c:v>1456.861206054688</c:v>
                </c:pt>
                <c:pt idx="6724">
                  <c:v>1420.453857421875</c:v>
                </c:pt>
                <c:pt idx="6725">
                  <c:v>1322.742797851562</c:v>
                </c:pt>
                <c:pt idx="6726">
                  <c:v>1244.39404296875</c:v>
                </c:pt>
                <c:pt idx="6727">
                  <c:v>1263.036254882812</c:v>
                </c:pt>
                <c:pt idx="6728">
                  <c:v>1307.824951171875</c:v>
                </c:pt>
                <c:pt idx="6729">
                  <c:v>1376.028686523438</c:v>
                </c:pt>
                <c:pt idx="6730">
                  <c:v>1389.821166992188</c:v>
                </c:pt>
                <c:pt idx="6731">
                  <c:v>1457.947875976562</c:v>
                </c:pt>
                <c:pt idx="6732">
                  <c:v>1576.24853515625</c:v>
                </c:pt>
                <c:pt idx="6733">
                  <c:v>1592.876831054688</c:v>
                </c:pt>
                <c:pt idx="6734">
                  <c:v>1532.221313476562</c:v>
                </c:pt>
                <c:pt idx="6735">
                  <c:v>1566.505493164062</c:v>
                </c:pt>
                <c:pt idx="6736">
                  <c:v>1546.353637695312</c:v>
                </c:pt>
                <c:pt idx="6737">
                  <c:v>1455.834716796875</c:v>
                </c:pt>
                <c:pt idx="6738">
                  <c:v>1342.647583007812</c:v>
                </c:pt>
                <c:pt idx="6739">
                  <c:v>1478.736206054688</c:v>
                </c:pt>
                <c:pt idx="6740">
                  <c:v>1608.552856445312</c:v>
                </c:pt>
                <c:pt idx="6741">
                  <c:v>1649.351440429688</c:v>
                </c:pt>
                <c:pt idx="6742">
                  <c:v>1619.99560546875</c:v>
                </c:pt>
                <c:pt idx="6743">
                  <c:v>1608.229614257812</c:v>
                </c:pt>
                <c:pt idx="6744">
                  <c:v>1682.913940429688</c:v>
                </c:pt>
                <c:pt idx="6745">
                  <c:v>1744.330810546875</c:v>
                </c:pt>
                <c:pt idx="6746">
                  <c:v>1815.051513671875</c:v>
                </c:pt>
                <c:pt idx="6747">
                  <c:v>1766.8876953125</c:v>
                </c:pt>
                <c:pt idx="6748">
                  <c:v>1707.712158203125</c:v>
                </c:pt>
                <c:pt idx="6749">
                  <c:v>1661.68212890625</c:v>
                </c:pt>
                <c:pt idx="6750">
                  <c:v>1682.068237304688</c:v>
                </c:pt>
                <c:pt idx="6751">
                  <c:v>1676.659912109375</c:v>
                </c:pt>
                <c:pt idx="6752">
                  <c:v>1706.371826171875</c:v>
                </c:pt>
                <c:pt idx="6753">
                  <c:v>1733.609619140625</c:v>
                </c:pt>
                <c:pt idx="6754">
                  <c:v>1724.365234375</c:v>
                </c:pt>
                <c:pt idx="6755">
                  <c:v>1738.554321289062</c:v>
                </c:pt>
                <c:pt idx="6756">
                  <c:v>1562.715209960938</c:v>
                </c:pt>
                <c:pt idx="6757">
                  <c:v>1663.407470703125</c:v>
                </c:pt>
                <c:pt idx="6758">
                  <c:v>1606.03125</c:v>
                </c:pt>
                <c:pt idx="6759">
                  <c:v>1589.81103515625</c:v>
                </c:pt>
                <c:pt idx="6760">
                  <c:v>1469.751708984375</c:v>
                </c:pt>
                <c:pt idx="6761">
                  <c:v>1417.601318359375</c:v>
                </c:pt>
                <c:pt idx="6762">
                  <c:v>1509.154174804688</c:v>
                </c:pt>
                <c:pt idx="6763">
                  <c:v>1644.608276367188</c:v>
                </c:pt>
                <c:pt idx="6764">
                  <c:v>1735.298461914062</c:v>
                </c:pt>
                <c:pt idx="6765">
                  <c:v>1711.158813476562</c:v>
                </c:pt>
                <c:pt idx="6766">
                  <c:v>1495.628295898438</c:v>
                </c:pt>
                <c:pt idx="6767">
                  <c:v>1485.270874023438</c:v>
                </c:pt>
                <c:pt idx="6768">
                  <c:v>1492.9580078125</c:v>
                </c:pt>
                <c:pt idx="6769">
                  <c:v>1600.009155273438</c:v>
                </c:pt>
                <c:pt idx="6770">
                  <c:v>1611.966430664062</c:v>
                </c:pt>
                <c:pt idx="6771">
                  <c:v>1593.811401367188</c:v>
                </c:pt>
                <c:pt idx="6772">
                  <c:v>1529.870849609375</c:v>
                </c:pt>
                <c:pt idx="6773">
                  <c:v>1492.459594726562</c:v>
                </c:pt>
                <c:pt idx="6774">
                  <c:v>1587.6904296875</c:v>
                </c:pt>
                <c:pt idx="6775">
                  <c:v>1662.085815429688</c:v>
                </c:pt>
                <c:pt idx="6776">
                  <c:v>1579.431762695312</c:v>
                </c:pt>
                <c:pt idx="6777">
                  <c:v>1495.722290039062</c:v>
                </c:pt>
                <c:pt idx="6778">
                  <c:v>1501.106079101562</c:v>
                </c:pt>
                <c:pt idx="6779">
                  <c:v>1531.62353515625</c:v>
                </c:pt>
                <c:pt idx="6780">
                  <c:v>1599.815185546875</c:v>
                </c:pt>
                <c:pt idx="6781">
                  <c:v>1699.759521484375</c:v>
                </c:pt>
                <c:pt idx="6782">
                  <c:v>1609.142822265625</c:v>
                </c:pt>
                <c:pt idx="6783">
                  <c:v>1457.999389648438</c:v>
                </c:pt>
                <c:pt idx="6784">
                  <c:v>1530.782836914062</c:v>
                </c:pt>
                <c:pt idx="6785">
                  <c:v>1489.211791992188</c:v>
                </c:pt>
                <c:pt idx="6786">
                  <c:v>1578.526977539062</c:v>
                </c:pt>
                <c:pt idx="6787">
                  <c:v>1481.309692382812</c:v>
                </c:pt>
                <c:pt idx="6788">
                  <c:v>1506.827880859375</c:v>
                </c:pt>
                <c:pt idx="6789">
                  <c:v>1434.66943359375</c:v>
                </c:pt>
                <c:pt idx="6790">
                  <c:v>1436.498291015625</c:v>
                </c:pt>
                <c:pt idx="6791">
                  <c:v>1407.310668945312</c:v>
                </c:pt>
                <c:pt idx="6792">
                  <c:v>1477.838745117188</c:v>
                </c:pt>
                <c:pt idx="6793">
                  <c:v>1447.542602539062</c:v>
                </c:pt>
                <c:pt idx="6794">
                  <c:v>1452.075805664062</c:v>
                </c:pt>
                <c:pt idx="6795">
                  <c:v>1402.768432617188</c:v>
                </c:pt>
                <c:pt idx="6796">
                  <c:v>1316.432983398438</c:v>
                </c:pt>
                <c:pt idx="6797">
                  <c:v>1262.508911132812</c:v>
                </c:pt>
                <c:pt idx="6798">
                  <c:v>1143.453125</c:v>
                </c:pt>
                <c:pt idx="6799">
                  <c:v>1073.646850585938</c:v>
                </c:pt>
                <c:pt idx="6800">
                  <c:v>1112.436279296875</c:v>
                </c:pt>
                <c:pt idx="6801">
                  <c:v>1069.563110351562</c:v>
                </c:pt>
                <c:pt idx="6802">
                  <c:v>1148.336669921875</c:v>
                </c:pt>
                <c:pt idx="6803">
                  <c:v>1253.278564453125</c:v>
                </c:pt>
                <c:pt idx="6804">
                  <c:v>1301.810668945312</c:v>
                </c:pt>
                <c:pt idx="6805">
                  <c:v>1226.258666992188</c:v>
                </c:pt>
                <c:pt idx="6806">
                  <c:v>1072.290405273438</c:v>
                </c:pt>
                <c:pt idx="6807">
                  <c:v>942.41107177734375</c:v>
                </c:pt>
                <c:pt idx="6808">
                  <c:v>953.86968994140625</c:v>
                </c:pt>
                <c:pt idx="6809">
                  <c:v>897.6103515625</c:v>
                </c:pt>
                <c:pt idx="6810">
                  <c:v>885.19183349609375</c:v>
                </c:pt>
                <c:pt idx="6811">
                  <c:v>1001.379455566406</c:v>
                </c:pt>
                <c:pt idx="6812">
                  <c:v>1026.337158203125</c:v>
                </c:pt>
                <c:pt idx="6813">
                  <c:v>928.69842529296875</c:v>
                </c:pt>
                <c:pt idx="6814">
                  <c:v>952.21246337890625</c:v>
                </c:pt>
                <c:pt idx="6815">
                  <c:v>961.76263427734375</c:v>
                </c:pt>
                <c:pt idx="6816">
                  <c:v>863.2218017578125</c:v>
                </c:pt>
                <c:pt idx="6817">
                  <c:v>914.3819580078125</c:v>
                </c:pt>
                <c:pt idx="6818">
                  <c:v>902.6595458984375</c:v>
                </c:pt>
                <c:pt idx="6819">
                  <c:v>859.70892333984375</c:v>
                </c:pt>
                <c:pt idx="6820">
                  <c:v>762.00860595703125</c:v>
                </c:pt>
                <c:pt idx="6821">
                  <c:v>658.40020751953125</c:v>
                </c:pt>
                <c:pt idx="6822">
                  <c:v>708.65496826171875</c:v>
                </c:pt>
                <c:pt idx="6823">
                  <c:v>699.618896484375</c:v>
                </c:pt>
                <c:pt idx="6824">
                  <c:v>676.10748291015625</c:v>
                </c:pt>
                <c:pt idx="6825">
                  <c:v>681.6905517578125</c:v>
                </c:pt>
                <c:pt idx="6826">
                  <c:v>727.88262939453125</c:v>
                </c:pt>
                <c:pt idx="6827">
                  <c:v>653.170166015625</c:v>
                </c:pt>
                <c:pt idx="6828">
                  <c:v>710.80474853515625</c:v>
                </c:pt>
                <c:pt idx="6829">
                  <c:v>827.37530517578125</c:v>
                </c:pt>
                <c:pt idx="6830">
                  <c:v>703.48077392578125</c:v>
                </c:pt>
                <c:pt idx="6831">
                  <c:v>458.3165283203125</c:v>
                </c:pt>
                <c:pt idx="6832">
                  <c:v>427.9591064453125</c:v>
                </c:pt>
                <c:pt idx="6833">
                  <c:v>303.0054931640625</c:v>
                </c:pt>
                <c:pt idx="6834">
                  <c:v>247.74177551269531</c:v>
                </c:pt>
                <c:pt idx="6835">
                  <c:v>333.3568115234375</c:v>
                </c:pt>
                <c:pt idx="6836">
                  <c:v>386.50604248046881</c:v>
                </c:pt>
                <c:pt idx="6837">
                  <c:v>358.65780639648438</c:v>
                </c:pt>
                <c:pt idx="6838">
                  <c:v>348.31622314453119</c:v>
                </c:pt>
                <c:pt idx="6839">
                  <c:v>328.2432861328125</c:v>
                </c:pt>
                <c:pt idx="6840">
                  <c:v>340.002197265625</c:v>
                </c:pt>
                <c:pt idx="6841">
                  <c:v>387.53561401367188</c:v>
                </c:pt>
                <c:pt idx="6842">
                  <c:v>436.95013427734381</c:v>
                </c:pt>
                <c:pt idx="6843">
                  <c:v>421.4534912109375</c:v>
                </c:pt>
                <c:pt idx="6844">
                  <c:v>403.447998046875</c:v>
                </c:pt>
                <c:pt idx="6845">
                  <c:v>304.23291015625</c:v>
                </c:pt>
                <c:pt idx="6846">
                  <c:v>345.33627319335938</c:v>
                </c:pt>
                <c:pt idx="6847">
                  <c:v>408.38885498046881</c:v>
                </c:pt>
                <c:pt idx="6848">
                  <c:v>656.322021484375</c:v>
                </c:pt>
                <c:pt idx="6849">
                  <c:v>576.2032470703125</c:v>
                </c:pt>
                <c:pt idx="6850">
                  <c:v>554.22052001953125</c:v>
                </c:pt>
                <c:pt idx="6851">
                  <c:v>731.80487060546875</c:v>
                </c:pt>
                <c:pt idx="6852">
                  <c:v>593.713623046875</c:v>
                </c:pt>
                <c:pt idx="6853">
                  <c:v>354.99874877929688</c:v>
                </c:pt>
                <c:pt idx="6854">
                  <c:v>261.87197875976563</c:v>
                </c:pt>
                <c:pt idx="6855">
                  <c:v>324.77215576171881</c:v>
                </c:pt>
                <c:pt idx="6856">
                  <c:v>366.11526489257813</c:v>
                </c:pt>
                <c:pt idx="6857">
                  <c:v>377.25445556640619</c:v>
                </c:pt>
                <c:pt idx="6858">
                  <c:v>338.22195434570313</c:v>
                </c:pt>
                <c:pt idx="6859">
                  <c:v>325.1434326171875</c:v>
                </c:pt>
                <c:pt idx="6860">
                  <c:v>410.20864868164063</c:v>
                </c:pt>
                <c:pt idx="6861">
                  <c:v>506.239501953125</c:v>
                </c:pt>
                <c:pt idx="6862">
                  <c:v>490.00579833984381</c:v>
                </c:pt>
                <c:pt idx="6863">
                  <c:v>458.66693115234381</c:v>
                </c:pt>
                <c:pt idx="6864">
                  <c:v>536.04608154296875</c:v>
                </c:pt>
                <c:pt idx="6865">
                  <c:v>587.74285888671875</c:v>
                </c:pt>
                <c:pt idx="6866">
                  <c:v>484.3040771484375</c:v>
                </c:pt>
                <c:pt idx="6867">
                  <c:v>337.08551025390619</c:v>
                </c:pt>
                <c:pt idx="6868">
                  <c:v>408.90219116210938</c:v>
                </c:pt>
                <c:pt idx="6869">
                  <c:v>251.6582336425781</c:v>
                </c:pt>
                <c:pt idx="6870">
                  <c:v>221.1572570800781</c:v>
                </c:pt>
                <c:pt idx="6871">
                  <c:v>233.0475158691406</c:v>
                </c:pt>
                <c:pt idx="6872">
                  <c:v>245.91532897949219</c:v>
                </c:pt>
                <c:pt idx="6873">
                  <c:v>242.84684753417969</c:v>
                </c:pt>
                <c:pt idx="6874">
                  <c:v>273.47457885742188</c:v>
                </c:pt>
                <c:pt idx="6875">
                  <c:v>241.32952880859381</c:v>
                </c:pt>
                <c:pt idx="6876">
                  <c:v>219.02674865722659</c:v>
                </c:pt>
                <c:pt idx="6877">
                  <c:v>217.37086486816409</c:v>
                </c:pt>
                <c:pt idx="6878">
                  <c:v>380.34933471679688</c:v>
                </c:pt>
                <c:pt idx="6879">
                  <c:v>441.5892333984375</c:v>
                </c:pt>
                <c:pt idx="6880">
                  <c:v>467.17904663085938</c:v>
                </c:pt>
                <c:pt idx="6881">
                  <c:v>527.33111572265625</c:v>
                </c:pt>
                <c:pt idx="6882">
                  <c:v>561.931884765625</c:v>
                </c:pt>
                <c:pt idx="6883">
                  <c:v>509.23809814453119</c:v>
                </c:pt>
                <c:pt idx="6884">
                  <c:v>407.45025634765619</c:v>
                </c:pt>
                <c:pt idx="6885">
                  <c:v>416.6927490234375</c:v>
                </c:pt>
                <c:pt idx="6886">
                  <c:v>399.572998046875</c:v>
                </c:pt>
                <c:pt idx="6887">
                  <c:v>431.423095703125</c:v>
                </c:pt>
                <c:pt idx="6888">
                  <c:v>454.6380615234375</c:v>
                </c:pt>
                <c:pt idx="6889">
                  <c:v>397.36395263671881</c:v>
                </c:pt>
                <c:pt idx="6890">
                  <c:v>369.55105590820313</c:v>
                </c:pt>
                <c:pt idx="6891">
                  <c:v>276.77960205078119</c:v>
                </c:pt>
                <c:pt idx="6892">
                  <c:v>264.51080322265619</c:v>
                </c:pt>
                <c:pt idx="6893">
                  <c:v>280.19036865234381</c:v>
                </c:pt>
                <c:pt idx="6894">
                  <c:v>318.28533935546881</c:v>
                </c:pt>
                <c:pt idx="6895">
                  <c:v>312.87939453125</c:v>
                </c:pt>
                <c:pt idx="6896">
                  <c:v>299.43649291992188</c:v>
                </c:pt>
                <c:pt idx="6897">
                  <c:v>363.39007568359381</c:v>
                </c:pt>
                <c:pt idx="6898">
                  <c:v>354.67950439453119</c:v>
                </c:pt>
                <c:pt idx="6899">
                  <c:v>322.301513671875</c:v>
                </c:pt>
                <c:pt idx="6900">
                  <c:v>315.29071044921881</c:v>
                </c:pt>
                <c:pt idx="6901">
                  <c:v>292.7532958984375</c:v>
                </c:pt>
                <c:pt idx="6902">
                  <c:v>308.169189453125</c:v>
                </c:pt>
                <c:pt idx="6903">
                  <c:v>321.36727905273438</c:v>
                </c:pt>
                <c:pt idx="6904">
                  <c:v>374.81573486328119</c:v>
                </c:pt>
                <c:pt idx="6905">
                  <c:v>328.09771728515619</c:v>
                </c:pt>
                <c:pt idx="6906">
                  <c:v>304.211669921875</c:v>
                </c:pt>
                <c:pt idx="6907">
                  <c:v>272.46966552734381</c:v>
                </c:pt>
                <c:pt idx="6908">
                  <c:v>284.82647705078119</c:v>
                </c:pt>
                <c:pt idx="6909">
                  <c:v>231.31248474121091</c:v>
                </c:pt>
                <c:pt idx="6910">
                  <c:v>221.58552551269531</c:v>
                </c:pt>
                <c:pt idx="6911">
                  <c:v>272.397216796875</c:v>
                </c:pt>
                <c:pt idx="6912">
                  <c:v>265.11407470703119</c:v>
                </c:pt>
                <c:pt idx="6913">
                  <c:v>283.4166259765625</c:v>
                </c:pt>
                <c:pt idx="6914">
                  <c:v>289.79171752929688</c:v>
                </c:pt>
                <c:pt idx="6915">
                  <c:v>272.86846923828119</c:v>
                </c:pt>
                <c:pt idx="6916">
                  <c:v>264.97293090820313</c:v>
                </c:pt>
                <c:pt idx="6917">
                  <c:v>285.2159423828125</c:v>
                </c:pt>
                <c:pt idx="6918">
                  <c:v>281.996337890625</c:v>
                </c:pt>
                <c:pt idx="6919">
                  <c:v>276.38558959960938</c:v>
                </c:pt>
                <c:pt idx="6920">
                  <c:v>299.51031494140619</c:v>
                </c:pt>
                <c:pt idx="6921">
                  <c:v>283.88180541992188</c:v>
                </c:pt>
                <c:pt idx="6922">
                  <c:v>272.0284423828125</c:v>
                </c:pt>
                <c:pt idx="6923">
                  <c:v>276.34765625</c:v>
                </c:pt>
                <c:pt idx="6924">
                  <c:v>280.64089965820313</c:v>
                </c:pt>
                <c:pt idx="6925">
                  <c:v>273.29052734375</c:v>
                </c:pt>
                <c:pt idx="6926">
                  <c:v>255.94847106933591</c:v>
                </c:pt>
                <c:pt idx="6927">
                  <c:v>274.63153076171881</c:v>
                </c:pt>
                <c:pt idx="6928">
                  <c:v>277.58184814453119</c:v>
                </c:pt>
                <c:pt idx="6929">
                  <c:v>308.92523193359381</c:v>
                </c:pt>
                <c:pt idx="6930">
                  <c:v>290.646484375</c:v>
                </c:pt>
                <c:pt idx="6931">
                  <c:v>302.98220825195313</c:v>
                </c:pt>
                <c:pt idx="6932">
                  <c:v>327.95632934570313</c:v>
                </c:pt>
                <c:pt idx="6933">
                  <c:v>305.46609497070313</c:v>
                </c:pt>
                <c:pt idx="6934">
                  <c:v>284.39166259765619</c:v>
                </c:pt>
                <c:pt idx="6935">
                  <c:v>271.0921630859375</c:v>
                </c:pt>
                <c:pt idx="6936">
                  <c:v>294.7310791015625</c:v>
                </c:pt>
                <c:pt idx="6937">
                  <c:v>276.06271362304688</c:v>
                </c:pt>
                <c:pt idx="6938">
                  <c:v>278.46273803710938</c:v>
                </c:pt>
                <c:pt idx="6939">
                  <c:v>274.18890380859381</c:v>
                </c:pt>
                <c:pt idx="6940">
                  <c:v>273.805419921875</c:v>
                </c:pt>
                <c:pt idx="6941">
                  <c:v>273.11782836914063</c:v>
                </c:pt>
                <c:pt idx="6942">
                  <c:v>274.92767333984381</c:v>
                </c:pt>
                <c:pt idx="6943">
                  <c:v>276.02813720703119</c:v>
                </c:pt>
                <c:pt idx="6944">
                  <c:v>280.56704711914063</c:v>
                </c:pt>
                <c:pt idx="6945">
                  <c:v>282.40216064453119</c:v>
                </c:pt>
                <c:pt idx="6946">
                  <c:v>266.6820068359375</c:v>
                </c:pt>
                <c:pt idx="6947">
                  <c:v>281.18722534179688</c:v>
                </c:pt>
                <c:pt idx="6948">
                  <c:v>287.65914916992188</c:v>
                </c:pt>
                <c:pt idx="6949">
                  <c:v>295.58880615234381</c:v>
                </c:pt>
                <c:pt idx="6950">
                  <c:v>285.48065185546881</c:v>
                </c:pt>
                <c:pt idx="6951">
                  <c:v>296.39273071289063</c:v>
                </c:pt>
                <c:pt idx="6952">
                  <c:v>347.87225341796881</c:v>
                </c:pt>
                <c:pt idx="6953">
                  <c:v>284.97128295898438</c:v>
                </c:pt>
                <c:pt idx="6954">
                  <c:v>282.160888671875</c:v>
                </c:pt>
                <c:pt idx="6955">
                  <c:v>247.45231628417969</c:v>
                </c:pt>
                <c:pt idx="6956">
                  <c:v>277.3294677734375</c:v>
                </c:pt>
                <c:pt idx="6957">
                  <c:v>268.0428466796875</c:v>
                </c:pt>
                <c:pt idx="6958">
                  <c:v>280.09881591796881</c:v>
                </c:pt>
                <c:pt idx="6959">
                  <c:v>284.73257446289063</c:v>
                </c:pt>
                <c:pt idx="6960">
                  <c:v>283.51492309570313</c:v>
                </c:pt>
                <c:pt idx="6961">
                  <c:v>288.32440185546881</c:v>
                </c:pt>
                <c:pt idx="6962">
                  <c:v>282.10546875</c:v>
                </c:pt>
                <c:pt idx="6963">
                  <c:v>292.94775390625</c:v>
                </c:pt>
                <c:pt idx="6964">
                  <c:v>303.71176147460938</c:v>
                </c:pt>
                <c:pt idx="6965">
                  <c:v>336.7535400390625</c:v>
                </c:pt>
                <c:pt idx="6966">
                  <c:v>283.25411987304688</c:v>
                </c:pt>
                <c:pt idx="6967">
                  <c:v>281.64700317382813</c:v>
                </c:pt>
                <c:pt idx="6968">
                  <c:v>281.72296142578119</c:v>
                </c:pt>
                <c:pt idx="6969">
                  <c:v>273.293701171875</c:v>
                </c:pt>
                <c:pt idx="6970">
                  <c:v>284.11004638671881</c:v>
                </c:pt>
                <c:pt idx="6971">
                  <c:v>281.159912109375</c:v>
                </c:pt>
                <c:pt idx="6972">
                  <c:v>281.743896484375</c:v>
                </c:pt>
                <c:pt idx="6973">
                  <c:v>280.01251220703119</c:v>
                </c:pt>
                <c:pt idx="6974">
                  <c:v>294.9996337890625</c:v>
                </c:pt>
                <c:pt idx="6975">
                  <c:v>289.59881591796881</c:v>
                </c:pt>
                <c:pt idx="6976">
                  <c:v>281.29428100585938</c:v>
                </c:pt>
                <c:pt idx="6977">
                  <c:v>274.49688720703119</c:v>
                </c:pt>
                <c:pt idx="6978">
                  <c:v>273.42315673828119</c:v>
                </c:pt>
                <c:pt idx="6979">
                  <c:v>290.22134399414063</c:v>
                </c:pt>
                <c:pt idx="6980">
                  <c:v>307.80294799804688</c:v>
                </c:pt>
                <c:pt idx="6981">
                  <c:v>327.511474609375</c:v>
                </c:pt>
                <c:pt idx="6982">
                  <c:v>337.83621215820313</c:v>
                </c:pt>
                <c:pt idx="6983">
                  <c:v>279.26629638671881</c:v>
                </c:pt>
                <c:pt idx="6984">
                  <c:v>291.996826171875</c:v>
                </c:pt>
                <c:pt idx="6985">
                  <c:v>302.83184814453119</c:v>
                </c:pt>
                <c:pt idx="6986">
                  <c:v>297.239990234375</c:v>
                </c:pt>
                <c:pt idx="6987">
                  <c:v>309.36129760742188</c:v>
                </c:pt>
                <c:pt idx="6988">
                  <c:v>305.147216796875</c:v>
                </c:pt>
                <c:pt idx="6989">
                  <c:v>304.29098510742188</c:v>
                </c:pt>
                <c:pt idx="6990">
                  <c:v>310.86090087890619</c:v>
                </c:pt>
                <c:pt idx="6991">
                  <c:v>344.779541015625</c:v>
                </c:pt>
                <c:pt idx="6992">
                  <c:v>373.3021240234375</c:v>
                </c:pt>
                <c:pt idx="6993">
                  <c:v>439.44778442382813</c:v>
                </c:pt>
                <c:pt idx="6994">
                  <c:v>336.67105102539063</c:v>
                </c:pt>
                <c:pt idx="6995">
                  <c:v>295.65374755859381</c:v>
                </c:pt>
                <c:pt idx="6996">
                  <c:v>289.71990966796881</c:v>
                </c:pt>
                <c:pt idx="6997">
                  <c:v>301.474609375</c:v>
                </c:pt>
                <c:pt idx="6998">
                  <c:v>310.92529296875</c:v>
                </c:pt>
                <c:pt idx="6999">
                  <c:v>344.50241088867188</c:v>
                </c:pt>
                <c:pt idx="7000">
                  <c:v>522.42315673828125</c:v>
                </c:pt>
                <c:pt idx="7001">
                  <c:v>577.04107666015625</c:v>
                </c:pt>
                <c:pt idx="7002">
                  <c:v>371.83981323242188</c:v>
                </c:pt>
                <c:pt idx="7003">
                  <c:v>341.6524658203125</c:v>
                </c:pt>
                <c:pt idx="7004">
                  <c:v>308.27133178710938</c:v>
                </c:pt>
                <c:pt idx="7005">
                  <c:v>303.09893798828119</c:v>
                </c:pt>
                <c:pt idx="7006">
                  <c:v>320.88699340820313</c:v>
                </c:pt>
                <c:pt idx="7007">
                  <c:v>421.1495361328125</c:v>
                </c:pt>
                <c:pt idx="7008">
                  <c:v>396.81369018554688</c:v>
                </c:pt>
                <c:pt idx="7009">
                  <c:v>324.61819458007813</c:v>
                </c:pt>
                <c:pt idx="7010">
                  <c:v>340.29864501953119</c:v>
                </c:pt>
                <c:pt idx="7011">
                  <c:v>417.2877197265625</c:v>
                </c:pt>
                <c:pt idx="7012">
                  <c:v>407.6627197265625</c:v>
                </c:pt>
                <c:pt idx="7013">
                  <c:v>418.54312133789063</c:v>
                </c:pt>
                <c:pt idx="7014">
                  <c:v>412.24319458007813</c:v>
                </c:pt>
                <c:pt idx="7015">
                  <c:v>406.66549682617188</c:v>
                </c:pt>
                <c:pt idx="7016">
                  <c:v>369.45965576171881</c:v>
                </c:pt>
                <c:pt idx="7017">
                  <c:v>359.623779296875</c:v>
                </c:pt>
                <c:pt idx="7018">
                  <c:v>396.7724609375</c:v>
                </c:pt>
                <c:pt idx="7019">
                  <c:v>506.57373046875</c:v>
                </c:pt>
                <c:pt idx="7020">
                  <c:v>462.589111328125</c:v>
                </c:pt>
                <c:pt idx="7021">
                  <c:v>495.23825073242188</c:v>
                </c:pt>
                <c:pt idx="7022">
                  <c:v>429.8577880859375</c:v>
                </c:pt>
                <c:pt idx="7023">
                  <c:v>464.6033935546875</c:v>
                </c:pt>
                <c:pt idx="7024">
                  <c:v>509.97235107421881</c:v>
                </c:pt>
                <c:pt idx="7025">
                  <c:v>587.7353515625</c:v>
                </c:pt>
                <c:pt idx="7026">
                  <c:v>625.8511962890625</c:v>
                </c:pt>
                <c:pt idx="7027">
                  <c:v>580.74530029296875</c:v>
                </c:pt>
                <c:pt idx="7028">
                  <c:v>634.9791259765625</c:v>
                </c:pt>
                <c:pt idx="7029">
                  <c:v>689.82977294921875</c:v>
                </c:pt>
                <c:pt idx="7030">
                  <c:v>670.31011962890625</c:v>
                </c:pt>
                <c:pt idx="7031">
                  <c:v>678.49420166015625</c:v>
                </c:pt>
                <c:pt idx="7032">
                  <c:v>713.57708740234375</c:v>
                </c:pt>
                <c:pt idx="7033">
                  <c:v>639.152099609375</c:v>
                </c:pt>
                <c:pt idx="7034">
                  <c:v>753.82025146484375</c:v>
                </c:pt>
                <c:pt idx="7035">
                  <c:v>707.52154541015625</c:v>
                </c:pt>
                <c:pt idx="7036">
                  <c:v>664.7733154296875</c:v>
                </c:pt>
                <c:pt idx="7037">
                  <c:v>672.24591064453125</c:v>
                </c:pt>
                <c:pt idx="7038">
                  <c:v>704.70159912109375</c:v>
                </c:pt>
                <c:pt idx="7039">
                  <c:v>562.37969970703125</c:v>
                </c:pt>
                <c:pt idx="7040">
                  <c:v>686.31072998046875</c:v>
                </c:pt>
                <c:pt idx="7041">
                  <c:v>724.66046142578125</c:v>
                </c:pt>
                <c:pt idx="7042">
                  <c:v>694.42230224609375</c:v>
                </c:pt>
                <c:pt idx="7043">
                  <c:v>703.30133056640625</c:v>
                </c:pt>
                <c:pt idx="7044">
                  <c:v>761.753662109375</c:v>
                </c:pt>
                <c:pt idx="7045">
                  <c:v>844.55938720703125</c:v>
                </c:pt>
                <c:pt idx="7046">
                  <c:v>684.50885009765625</c:v>
                </c:pt>
                <c:pt idx="7047">
                  <c:v>857.37921142578125</c:v>
                </c:pt>
                <c:pt idx="7048">
                  <c:v>877.49493408203125</c:v>
                </c:pt>
                <c:pt idx="7049">
                  <c:v>801.089599609375</c:v>
                </c:pt>
                <c:pt idx="7050">
                  <c:v>857.3603515625</c:v>
                </c:pt>
                <c:pt idx="7051">
                  <c:v>1079.519165039062</c:v>
                </c:pt>
                <c:pt idx="7052">
                  <c:v>722.0521240234375</c:v>
                </c:pt>
                <c:pt idx="7053">
                  <c:v>1032.5478515625</c:v>
                </c:pt>
                <c:pt idx="7054">
                  <c:v>1179.529907226562</c:v>
                </c:pt>
                <c:pt idx="7055">
                  <c:v>1082.88720703125</c:v>
                </c:pt>
                <c:pt idx="7056">
                  <c:v>924.72320556640625</c:v>
                </c:pt>
                <c:pt idx="7057">
                  <c:v>741.68304443359375</c:v>
                </c:pt>
                <c:pt idx="7058">
                  <c:v>966.0791015625</c:v>
                </c:pt>
                <c:pt idx="7059">
                  <c:v>833.9893798828125</c:v>
                </c:pt>
                <c:pt idx="7060">
                  <c:v>1045.13720703125</c:v>
                </c:pt>
                <c:pt idx="7061">
                  <c:v>1042.4375</c:v>
                </c:pt>
                <c:pt idx="7062">
                  <c:v>925.39141845703125</c:v>
                </c:pt>
                <c:pt idx="7063">
                  <c:v>1022.712829589844</c:v>
                </c:pt>
                <c:pt idx="7064">
                  <c:v>1105.301513671875</c:v>
                </c:pt>
                <c:pt idx="7065">
                  <c:v>1216.345458984375</c:v>
                </c:pt>
                <c:pt idx="7066">
                  <c:v>940.8211669921875</c:v>
                </c:pt>
                <c:pt idx="7067">
                  <c:v>957.01055908203125</c:v>
                </c:pt>
                <c:pt idx="7068">
                  <c:v>1007.744445800781</c:v>
                </c:pt>
                <c:pt idx="7069">
                  <c:v>1095.418334960938</c:v>
                </c:pt>
                <c:pt idx="7070">
                  <c:v>968.4677734375</c:v>
                </c:pt>
                <c:pt idx="7071">
                  <c:v>1054.306762695312</c:v>
                </c:pt>
                <c:pt idx="7072">
                  <c:v>1228.505004882812</c:v>
                </c:pt>
                <c:pt idx="7073">
                  <c:v>1175.373413085938</c:v>
                </c:pt>
                <c:pt idx="7074">
                  <c:v>1087.198486328125</c:v>
                </c:pt>
                <c:pt idx="7075">
                  <c:v>1251.841430664062</c:v>
                </c:pt>
                <c:pt idx="7076">
                  <c:v>1096.314331054688</c:v>
                </c:pt>
                <c:pt idx="7077">
                  <c:v>1177.884399414062</c:v>
                </c:pt>
                <c:pt idx="7078">
                  <c:v>1235.090698242188</c:v>
                </c:pt>
                <c:pt idx="7079">
                  <c:v>1314.264038085938</c:v>
                </c:pt>
                <c:pt idx="7080">
                  <c:v>1096.535034179688</c:v>
                </c:pt>
                <c:pt idx="7081">
                  <c:v>1107.030883789062</c:v>
                </c:pt>
                <c:pt idx="7082">
                  <c:v>1100.252075195312</c:v>
                </c:pt>
                <c:pt idx="7083">
                  <c:v>1058.662231445312</c:v>
                </c:pt>
                <c:pt idx="7084">
                  <c:v>1118.644775390625</c:v>
                </c:pt>
                <c:pt idx="7085">
                  <c:v>1223.316284179688</c:v>
                </c:pt>
                <c:pt idx="7086">
                  <c:v>1111.61279296875</c:v>
                </c:pt>
                <c:pt idx="7087">
                  <c:v>1319.260498046875</c:v>
                </c:pt>
                <c:pt idx="7088">
                  <c:v>1287.121704101562</c:v>
                </c:pt>
                <c:pt idx="7089">
                  <c:v>1280.883056640625</c:v>
                </c:pt>
                <c:pt idx="7090">
                  <c:v>1271.647827148438</c:v>
                </c:pt>
                <c:pt idx="7091">
                  <c:v>1297.192260742188</c:v>
                </c:pt>
                <c:pt idx="7092">
                  <c:v>1348.271606445312</c:v>
                </c:pt>
                <c:pt idx="7093">
                  <c:v>1288.670776367188</c:v>
                </c:pt>
                <c:pt idx="7094">
                  <c:v>1206.056030273438</c:v>
                </c:pt>
                <c:pt idx="7095">
                  <c:v>1352.282104492188</c:v>
                </c:pt>
                <c:pt idx="7096">
                  <c:v>1375.125610351562</c:v>
                </c:pt>
                <c:pt idx="7097">
                  <c:v>1403.977172851562</c:v>
                </c:pt>
                <c:pt idx="7098">
                  <c:v>1225.823486328125</c:v>
                </c:pt>
                <c:pt idx="7099">
                  <c:v>1295.223388671875</c:v>
                </c:pt>
                <c:pt idx="7100">
                  <c:v>1297.266235351562</c:v>
                </c:pt>
                <c:pt idx="7101">
                  <c:v>1316.42236328125</c:v>
                </c:pt>
                <c:pt idx="7102">
                  <c:v>1397.305541992188</c:v>
                </c:pt>
                <c:pt idx="7103">
                  <c:v>1349.534301757812</c:v>
                </c:pt>
                <c:pt idx="7104">
                  <c:v>1416.725952148438</c:v>
                </c:pt>
                <c:pt idx="7105">
                  <c:v>1428.326049804688</c:v>
                </c:pt>
                <c:pt idx="7106">
                  <c:v>1473.392700195312</c:v>
                </c:pt>
                <c:pt idx="7107">
                  <c:v>1551.626831054688</c:v>
                </c:pt>
                <c:pt idx="7108">
                  <c:v>1594.159912109375</c:v>
                </c:pt>
                <c:pt idx="7109">
                  <c:v>1759.36279296875</c:v>
                </c:pt>
                <c:pt idx="7110">
                  <c:v>1788.835083007812</c:v>
                </c:pt>
                <c:pt idx="7111">
                  <c:v>1818.337036132812</c:v>
                </c:pt>
                <c:pt idx="7112">
                  <c:v>1808.476440429688</c:v>
                </c:pt>
                <c:pt idx="7113">
                  <c:v>1753.1259765625</c:v>
                </c:pt>
                <c:pt idx="7114">
                  <c:v>1742.041625976562</c:v>
                </c:pt>
                <c:pt idx="7115">
                  <c:v>1776.55517578125</c:v>
                </c:pt>
                <c:pt idx="7116">
                  <c:v>1729.715942382812</c:v>
                </c:pt>
                <c:pt idx="7117">
                  <c:v>1678.523681640625</c:v>
                </c:pt>
                <c:pt idx="7118">
                  <c:v>1637.270874023438</c:v>
                </c:pt>
                <c:pt idx="7119">
                  <c:v>1496.997436523438</c:v>
                </c:pt>
                <c:pt idx="7120">
                  <c:v>1444.157104492188</c:v>
                </c:pt>
                <c:pt idx="7121">
                  <c:v>1070.093383789062</c:v>
                </c:pt>
                <c:pt idx="7122">
                  <c:v>1009.388366699219</c:v>
                </c:pt>
                <c:pt idx="7123">
                  <c:v>1126.62255859375</c:v>
                </c:pt>
                <c:pt idx="7124">
                  <c:v>1303.9296875</c:v>
                </c:pt>
                <c:pt idx="7125">
                  <c:v>1521.046508789062</c:v>
                </c:pt>
                <c:pt idx="7126">
                  <c:v>1607.59375</c:v>
                </c:pt>
                <c:pt idx="7127">
                  <c:v>1550.919555664062</c:v>
                </c:pt>
                <c:pt idx="7128">
                  <c:v>1695.000244140625</c:v>
                </c:pt>
                <c:pt idx="7129">
                  <c:v>1677.97314453125</c:v>
                </c:pt>
                <c:pt idx="7130">
                  <c:v>1428.549438476562</c:v>
                </c:pt>
                <c:pt idx="7131">
                  <c:v>1139.922485351562</c:v>
                </c:pt>
                <c:pt idx="7132">
                  <c:v>1106.151000976562</c:v>
                </c:pt>
                <c:pt idx="7133">
                  <c:v>1176.364501953125</c:v>
                </c:pt>
                <c:pt idx="7134">
                  <c:v>1369.473510742188</c:v>
                </c:pt>
                <c:pt idx="7135">
                  <c:v>1492.507446289062</c:v>
                </c:pt>
                <c:pt idx="7136">
                  <c:v>1591.73828125</c:v>
                </c:pt>
                <c:pt idx="7137">
                  <c:v>1462.01171875</c:v>
                </c:pt>
                <c:pt idx="7138">
                  <c:v>1497.492553710938</c:v>
                </c:pt>
                <c:pt idx="7139">
                  <c:v>1647.219604492188</c:v>
                </c:pt>
                <c:pt idx="7140">
                  <c:v>1711.599853515625</c:v>
                </c:pt>
                <c:pt idx="7141">
                  <c:v>1705.123046875</c:v>
                </c:pt>
                <c:pt idx="7142">
                  <c:v>1811.514526367188</c:v>
                </c:pt>
                <c:pt idx="7143">
                  <c:v>1783.336791992188</c:v>
                </c:pt>
                <c:pt idx="7144">
                  <c:v>1774.001708984375</c:v>
                </c:pt>
                <c:pt idx="7145">
                  <c:v>1752.018188476562</c:v>
                </c:pt>
                <c:pt idx="7146">
                  <c:v>1735.999877929688</c:v>
                </c:pt>
                <c:pt idx="7147">
                  <c:v>1558.991821289062</c:v>
                </c:pt>
                <c:pt idx="7148">
                  <c:v>1500.232055664062</c:v>
                </c:pt>
                <c:pt idx="7149">
                  <c:v>1447.952758789062</c:v>
                </c:pt>
                <c:pt idx="7150">
                  <c:v>1321.237426757812</c:v>
                </c:pt>
                <c:pt idx="7151">
                  <c:v>1301.869995117188</c:v>
                </c:pt>
                <c:pt idx="7152">
                  <c:v>1333.260620117188</c:v>
                </c:pt>
                <c:pt idx="7153">
                  <c:v>1411.268188476562</c:v>
                </c:pt>
                <c:pt idx="7154">
                  <c:v>1527.896118164062</c:v>
                </c:pt>
                <c:pt idx="7155">
                  <c:v>1595.68994140625</c:v>
                </c:pt>
                <c:pt idx="7156">
                  <c:v>1423.938598632812</c:v>
                </c:pt>
                <c:pt idx="7157">
                  <c:v>1389.200805664062</c:v>
                </c:pt>
                <c:pt idx="7158">
                  <c:v>1325.2470703125</c:v>
                </c:pt>
                <c:pt idx="7159">
                  <c:v>1217.874145507812</c:v>
                </c:pt>
                <c:pt idx="7160">
                  <c:v>1234.27587890625</c:v>
                </c:pt>
                <c:pt idx="7161">
                  <c:v>1214.705444335938</c:v>
                </c:pt>
                <c:pt idx="7162">
                  <c:v>1125.40576171875</c:v>
                </c:pt>
                <c:pt idx="7163">
                  <c:v>1145.551391601562</c:v>
                </c:pt>
                <c:pt idx="7164">
                  <c:v>1167.744140625</c:v>
                </c:pt>
                <c:pt idx="7165">
                  <c:v>1186.813598632812</c:v>
                </c:pt>
                <c:pt idx="7166">
                  <c:v>1211.311645507812</c:v>
                </c:pt>
                <c:pt idx="7167">
                  <c:v>1187.041870117188</c:v>
                </c:pt>
                <c:pt idx="7168">
                  <c:v>1217.453125</c:v>
                </c:pt>
                <c:pt idx="7169">
                  <c:v>1158.712768554688</c:v>
                </c:pt>
                <c:pt idx="7170">
                  <c:v>1090.278686523438</c:v>
                </c:pt>
                <c:pt idx="7171">
                  <c:v>1063.265258789062</c:v>
                </c:pt>
                <c:pt idx="7172">
                  <c:v>1110.724853515625</c:v>
                </c:pt>
                <c:pt idx="7173">
                  <c:v>1115.552368164062</c:v>
                </c:pt>
                <c:pt idx="7174">
                  <c:v>1112.571044921875</c:v>
                </c:pt>
                <c:pt idx="7175">
                  <c:v>968.40423583984375</c:v>
                </c:pt>
                <c:pt idx="7176">
                  <c:v>985.27276611328125</c:v>
                </c:pt>
                <c:pt idx="7177">
                  <c:v>955.21771240234375</c:v>
                </c:pt>
                <c:pt idx="7178">
                  <c:v>971.62933349609375</c:v>
                </c:pt>
                <c:pt idx="7179">
                  <c:v>886.247802734375</c:v>
                </c:pt>
                <c:pt idx="7180">
                  <c:v>803.189453125</c:v>
                </c:pt>
                <c:pt idx="7181">
                  <c:v>750.28546142578125</c:v>
                </c:pt>
                <c:pt idx="7182">
                  <c:v>635.66290283203125</c:v>
                </c:pt>
                <c:pt idx="7183">
                  <c:v>733.0284423828125</c:v>
                </c:pt>
                <c:pt idx="7184">
                  <c:v>652.20965576171875</c:v>
                </c:pt>
                <c:pt idx="7185">
                  <c:v>763.85906982421875</c:v>
                </c:pt>
                <c:pt idx="7186">
                  <c:v>785.55126953125</c:v>
                </c:pt>
                <c:pt idx="7187">
                  <c:v>662.689453125</c:v>
                </c:pt>
                <c:pt idx="7188">
                  <c:v>540.67327880859375</c:v>
                </c:pt>
                <c:pt idx="7189">
                  <c:v>551.03680419921875</c:v>
                </c:pt>
                <c:pt idx="7190">
                  <c:v>669.46649169921875</c:v>
                </c:pt>
                <c:pt idx="7191">
                  <c:v>541.38482666015625</c:v>
                </c:pt>
                <c:pt idx="7192">
                  <c:v>357.48028564453119</c:v>
                </c:pt>
                <c:pt idx="7193">
                  <c:v>389.26849365234381</c:v>
                </c:pt>
                <c:pt idx="7194">
                  <c:v>453.380859375</c:v>
                </c:pt>
                <c:pt idx="7195">
                  <c:v>594.03436279296875</c:v>
                </c:pt>
                <c:pt idx="7196">
                  <c:v>563.83782958984375</c:v>
                </c:pt>
                <c:pt idx="7197">
                  <c:v>518.52520751953125</c:v>
                </c:pt>
                <c:pt idx="7198">
                  <c:v>519.30194091796875</c:v>
                </c:pt>
                <c:pt idx="7199">
                  <c:v>430.16839599609381</c:v>
                </c:pt>
                <c:pt idx="7200">
                  <c:v>400.50277709960938</c:v>
                </c:pt>
                <c:pt idx="7201">
                  <c:v>407.2276611328125</c:v>
                </c:pt>
                <c:pt idx="7202">
                  <c:v>420.79449462890619</c:v>
                </c:pt>
                <c:pt idx="7203">
                  <c:v>450.6845703125</c:v>
                </c:pt>
                <c:pt idx="7204">
                  <c:v>433.85055541992188</c:v>
                </c:pt>
                <c:pt idx="7205">
                  <c:v>420.99847412109381</c:v>
                </c:pt>
                <c:pt idx="7206">
                  <c:v>386.6826171875</c:v>
                </c:pt>
                <c:pt idx="7207">
                  <c:v>362.52401733398438</c:v>
                </c:pt>
                <c:pt idx="7208">
                  <c:v>327.38064575195313</c:v>
                </c:pt>
                <c:pt idx="7209">
                  <c:v>345.445556640625</c:v>
                </c:pt>
                <c:pt idx="7210">
                  <c:v>364.59405517578119</c:v>
                </c:pt>
                <c:pt idx="7211">
                  <c:v>356.40240478515619</c:v>
                </c:pt>
                <c:pt idx="7212">
                  <c:v>423.00949096679688</c:v>
                </c:pt>
                <c:pt idx="7213">
                  <c:v>539.48504638671875</c:v>
                </c:pt>
                <c:pt idx="7214">
                  <c:v>451.54034423828119</c:v>
                </c:pt>
                <c:pt idx="7215">
                  <c:v>410.89608764648438</c:v>
                </c:pt>
                <c:pt idx="7216">
                  <c:v>505.9566650390625</c:v>
                </c:pt>
                <c:pt idx="7217">
                  <c:v>549.031982421875</c:v>
                </c:pt>
                <c:pt idx="7218">
                  <c:v>467.114501953125</c:v>
                </c:pt>
                <c:pt idx="7219">
                  <c:v>398.9071044921875</c:v>
                </c:pt>
                <c:pt idx="7220">
                  <c:v>442.12313842773438</c:v>
                </c:pt>
                <c:pt idx="7221">
                  <c:v>459.40802001953119</c:v>
                </c:pt>
                <c:pt idx="7222">
                  <c:v>440.70022583007813</c:v>
                </c:pt>
                <c:pt idx="7223">
                  <c:v>363.1553955078125</c:v>
                </c:pt>
                <c:pt idx="7224">
                  <c:v>311.27389526367188</c:v>
                </c:pt>
                <c:pt idx="7225">
                  <c:v>281.69451904296881</c:v>
                </c:pt>
                <c:pt idx="7226">
                  <c:v>353.2188720703125</c:v>
                </c:pt>
                <c:pt idx="7227">
                  <c:v>232.40510559082031</c:v>
                </c:pt>
                <c:pt idx="7228">
                  <c:v>169.05012512207031</c:v>
                </c:pt>
                <c:pt idx="7229">
                  <c:v>377.31838989257813</c:v>
                </c:pt>
                <c:pt idx="7230">
                  <c:v>569.002685546875</c:v>
                </c:pt>
                <c:pt idx="7231">
                  <c:v>631.69708251953125</c:v>
                </c:pt>
                <c:pt idx="7232">
                  <c:v>526.88232421875</c:v>
                </c:pt>
                <c:pt idx="7233">
                  <c:v>425.54623413085938</c:v>
                </c:pt>
                <c:pt idx="7234">
                  <c:v>397.29339599609381</c:v>
                </c:pt>
                <c:pt idx="7235">
                  <c:v>272.48519897460938</c:v>
                </c:pt>
                <c:pt idx="7236">
                  <c:v>348.49517822265619</c:v>
                </c:pt>
                <c:pt idx="7237">
                  <c:v>354.80181884765619</c:v>
                </c:pt>
                <c:pt idx="7238">
                  <c:v>347.84710693359381</c:v>
                </c:pt>
                <c:pt idx="7239">
                  <c:v>385.9512939453125</c:v>
                </c:pt>
                <c:pt idx="7240">
                  <c:v>396.82159423828119</c:v>
                </c:pt>
                <c:pt idx="7241">
                  <c:v>337.23941040039063</c:v>
                </c:pt>
                <c:pt idx="7242">
                  <c:v>216.31492614746091</c:v>
                </c:pt>
                <c:pt idx="7243">
                  <c:v>225.8837585449219</c:v>
                </c:pt>
                <c:pt idx="7244">
                  <c:v>171.30342102050781</c:v>
                </c:pt>
                <c:pt idx="7245">
                  <c:v>367.93783569335938</c:v>
                </c:pt>
                <c:pt idx="7246">
                  <c:v>270.53070068359381</c:v>
                </c:pt>
                <c:pt idx="7247">
                  <c:v>307.7603759765625</c:v>
                </c:pt>
                <c:pt idx="7248">
                  <c:v>317.78359985351563</c:v>
                </c:pt>
                <c:pt idx="7249">
                  <c:v>244.26997375488281</c:v>
                </c:pt>
                <c:pt idx="7250">
                  <c:v>281.85009765625</c:v>
                </c:pt>
                <c:pt idx="7251">
                  <c:v>331.6051025390625</c:v>
                </c:pt>
                <c:pt idx="7252">
                  <c:v>337.2283935546875</c:v>
                </c:pt>
                <c:pt idx="7253">
                  <c:v>238.7441711425781</c:v>
                </c:pt>
                <c:pt idx="7254">
                  <c:v>342.47528076171881</c:v>
                </c:pt>
                <c:pt idx="7255">
                  <c:v>292.65045166015619</c:v>
                </c:pt>
                <c:pt idx="7256">
                  <c:v>251.1208801269531</c:v>
                </c:pt>
                <c:pt idx="7257">
                  <c:v>264.03713989257813</c:v>
                </c:pt>
                <c:pt idx="7258">
                  <c:v>339.38650512695313</c:v>
                </c:pt>
                <c:pt idx="7259">
                  <c:v>350.28707885742188</c:v>
                </c:pt>
                <c:pt idx="7260">
                  <c:v>294.79351806640619</c:v>
                </c:pt>
                <c:pt idx="7261">
                  <c:v>300.26104736328119</c:v>
                </c:pt>
                <c:pt idx="7262">
                  <c:v>259.179443359375</c:v>
                </c:pt>
                <c:pt idx="7263">
                  <c:v>199.47734069824219</c:v>
                </c:pt>
                <c:pt idx="7264">
                  <c:v>297.2794189453125</c:v>
                </c:pt>
                <c:pt idx="7265">
                  <c:v>316.95285034179688</c:v>
                </c:pt>
                <c:pt idx="7266">
                  <c:v>344.309326171875</c:v>
                </c:pt>
                <c:pt idx="7267">
                  <c:v>264.85726928710938</c:v>
                </c:pt>
                <c:pt idx="7268">
                  <c:v>285.29412841796881</c:v>
                </c:pt>
                <c:pt idx="7269">
                  <c:v>315.64566040039063</c:v>
                </c:pt>
                <c:pt idx="7270">
                  <c:v>314.376220703125</c:v>
                </c:pt>
                <c:pt idx="7271">
                  <c:v>320.2427978515625</c:v>
                </c:pt>
                <c:pt idx="7272">
                  <c:v>286.4722900390625</c:v>
                </c:pt>
                <c:pt idx="7273">
                  <c:v>299.12606811523438</c:v>
                </c:pt>
                <c:pt idx="7274">
                  <c:v>344.40423583984381</c:v>
                </c:pt>
                <c:pt idx="7275">
                  <c:v>340.9134521484375</c:v>
                </c:pt>
                <c:pt idx="7276">
                  <c:v>262.2437744140625</c:v>
                </c:pt>
                <c:pt idx="7277">
                  <c:v>255.11476135253909</c:v>
                </c:pt>
                <c:pt idx="7278">
                  <c:v>306.35430908203119</c:v>
                </c:pt>
                <c:pt idx="7279">
                  <c:v>278.80487060546881</c:v>
                </c:pt>
                <c:pt idx="7280">
                  <c:v>316.73150634765619</c:v>
                </c:pt>
                <c:pt idx="7281">
                  <c:v>306.42706298828119</c:v>
                </c:pt>
                <c:pt idx="7282">
                  <c:v>289.3284912109375</c:v>
                </c:pt>
                <c:pt idx="7283">
                  <c:v>282.70404052734381</c:v>
                </c:pt>
                <c:pt idx="7284">
                  <c:v>305.95272827148438</c:v>
                </c:pt>
                <c:pt idx="7285">
                  <c:v>305.3963623046875</c:v>
                </c:pt>
                <c:pt idx="7286">
                  <c:v>299.94290161132813</c:v>
                </c:pt>
                <c:pt idx="7287">
                  <c:v>278.17523193359381</c:v>
                </c:pt>
                <c:pt idx="7288">
                  <c:v>299.30706787109381</c:v>
                </c:pt>
                <c:pt idx="7289">
                  <c:v>301.5845947265625</c:v>
                </c:pt>
                <c:pt idx="7290">
                  <c:v>301.16384887695313</c:v>
                </c:pt>
                <c:pt idx="7291">
                  <c:v>289.02078247070313</c:v>
                </c:pt>
                <c:pt idx="7292">
                  <c:v>290.43609619140619</c:v>
                </c:pt>
                <c:pt idx="7293">
                  <c:v>292.381103515625</c:v>
                </c:pt>
                <c:pt idx="7294">
                  <c:v>290.52435302734381</c:v>
                </c:pt>
                <c:pt idx="7295">
                  <c:v>289.2232666015625</c:v>
                </c:pt>
                <c:pt idx="7296">
                  <c:v>289.66595458984381</c:v>
                </c:pt>
                <c:pt idx="7297">
                  <c:v>280.45831298828119</c:v>
                </c:pt>
                <c:pt idx="7298">
                  <c:v>296.09384155273438</c:v>
                </c:pt>
                <c:pt idx="7299">
                  <c:v>305.10275268554688</c:v>
                </c:pt>
                <c:pt idx="7300">
                  <c:v>294.638916015625</c:v>
                </c:pt>
                <c:pt idx="7301">
                  <c:v>288.57376098632813</c:v>
                </c:pt>
                <c:pt idx="7302">
                  <c:v>296.90097045898438</c:v>
                </c:pt>
                <c:pt idx="7303">
                  <c:v>325.29824829101563</c:v>
                </c:pt>
                <c:pt idx="7304">
                  <c:v>327.3731689453125</c:v>
                </c:pt>
                <c:pt idx="7305">
                  <c:v>281.29684448242188</c:v>
                </c:pt>
                <c:pt idx="7306">
                  <c:v>275.98367309570313</c:v>
                </c:pt>
                <c:pt idx="7307">
                  <c:v>258.369873046875</c:v>
                </c:pt>
                <c:pt idx="7308">
                  <c:v>273.55612182617188</c:v>
                </c:pt>
                <c:pt idx="7309">
                  <c:v>278.90206909179688</c:v>
                </c:pt>
                <c:pt idx="7310">
                  <c:v>280.9537353515625</c:v>
                </c:pt>
                <c:pt idx="7311">
                  <c:v>278.22964477539063</c:v>
                </c:pt>
                <c:pt idx="7312">
                  <c:v>274.22299194335938</c:v>
                </c:pt>
                <c:pt idx="7313">
                  <c:v>282.03485107421881</c:v>
                </c:pt>
                <c:pt idx="7314">
                  <c:v>275.9658203125</c:v>
                </c:pt>
                <c:pt idx="7315">
                  <c:v>287.85565185546881</c:v>
                </c:pt>
                <c:pt idx="7316">
                  <c:v>288.373779296875</c:v>
                </c:pt>
                <c:pt idx="7317">
                  <c:v>284.69140625</c:v>
                </c:pt>
                <c:pt idx="7318">
                  <c:v>283.7005615234375</c:v>
                </c:pt>
                <c:pt idx="7319">
                  <c:v>318.23699951171881</c:v>
                </c:pt>
                <c:pt idx="7320">
                  <c:v>317.87994384765619</c:v>
                </c:pt>
                <c:pt idx="7321">
                  <c:v>303.73666381835938</c:v>
                </c:pt>
                <c:pt idx="7322">
                  <c:v>289.08148193359381</c:v>
                </c:pt>
                <c:pt idx="7323">
                  <c:v>283.0126953125</c:v>
                </c:pt>
                <c:pt idx="7324">
                  <c:v>267.34603881835938</c:v>
                </c:pt>
                <c:pt idx="7325">
                  <c:v>280.32376098632813</c:v>
                </c:pt>
                <c:pt idx="7326">
                  <c:v>277.88360595703119</c:v>
                </c:pt>
                <c:pt idx="7327">
                  <c:v>271.31741333007813</c:v>
                </c:pt>
                <c:pt idx="7328">
                  <c:v>278.1773681640625</c:v>
                </c:pt>
                <c:pt idx="7329">
                  <c:v>276.48284912109381</c:v>
                </c:pt>
                <c:pt idx="7330">
                  <c:v>286.75546264648438</c:v>
                </c:pt>
                <c:pt idx="7331">
                  <c:v>279.92364501953119</c:v>
                </c:pt>
                <c:pt idx="7332">
                  <c:v>294.72018432617188</c:v>
                </c:pt>
                <c:pt idx="7333">
                  <c:v>302.14694213867188</c:v>
                </c:pt>
                <c:pt idx="7334">
                  <c:v>279.87554931640619</c:v>
                </c:pt>
                <c:pt idx="7335">
                  <c:v>292.8739013671875</c:v>
                </c:pt>
                <c:pt idx="7336">
                  <c:v>313.42178344726563</c:v>
                </c:pt>
                <c:pt idx="7337">
                  <c:v>319.0361328125</c:v>
                </c:pt>
                <c:pt idx="7338">
                  <c:v>297.97256469726563</c:v>
                </c:pt>
                <c:pt idx="7339">
                  <c:v>278.42169189453119</c:v>
                </c:pt>
                <c:pt idx="7340">
                  <c:v>294.6265869140625</c:v>
                </c:pt>
                <c:pt idx="7341">
                  <c:v>308.79571533203119</c:v>
                </c:pt>
                <c:pt idx="7342">
                  <c:v>339.119873046875</c:v>
                </c:pt>
                <c:pt idx="7343">
                  <c:v>310.00787353515619</c:v>
                </c:pt>
                <c:pt idx="7344">
                  <c:v>336.40975952148438</c:v>
                </c:pt>
                <c:pt idx="7345">
                  <c:v>406.51043701171881</c:v>
                </c:pt>
                <c:pt idx="7346">
                  <c:v>323.0391845703125</c:v>
                </c:pt>
                <c:pt idx="7347">
                  <c:v>311.45620727539063</c:v>
                </c:pt>
                <c:pt idx="7348">
                  <c:v>333.47796630859381</c:v>
                </c:pt>
                <c:pt idx="7349">
                  <c:v>350.01678466796881</c:v>
                </c:pt>
                <c:pt idx="7350">
                  <c:v>437.12136840820313</c:v>
                </c:pt>
                <c:pt idx="7351">
                  <c:v>467.44720458984381</c:v>
                </c:pt>
                <c:pt idx="7352">
                  <c:v>486.33975219726563</c:v>
                </c:pt>
                <c:pt idx="7353">
                  <c:v>407.82220458984381</c:v>
                </c:pt>
                <c:pt idx="7354">
                  <c:v>402.29385375976563</c:v>
                </c:pt>
                <c:pt idx="7355">
                  <c:v>397.40142822265619</c:v>
                </c:pt>
                <c:pt idx="7356">
                  <c:v>399.02587890625</c:v>
                </c:pt>
                <c:pt idx="7357">
                  <c:v>374.60845947265619</c:v>
                </c:pt>
                <c:pt idx="7358">
                  <c:v>324.3748779296875</c:v>
                </c:pt>
                <c:pt idx="7359">
                  <c:v>335.10882568359381</c:v>
                </c:pt>
                <c:pt idx="7360">
                  <c:v>355.46646118164063</c:v>
                </c:pt>
                <c:pt idx="7361">
                  <c:v>343.89544677734381</c:v>
                </c:pt>
                <c:pt idx="7362">
                  <c:v>433.04547119140619</c:v>
                </c:pt>
                <c:pt idx="7363">
                  <c:v>311.95562744140619</c:v>
                </c:pt>
                <c:pt idx="7364">
                  <c:v>332.214111328125</c:v>
                </c:pt>
                <c:pt idx="7365">
                  <c:v>314.30584716796881</c:v>
                </c:pt>
                <c:pt idx="7366">
                  <c:v>333.489013671875</c:v>
                </c:pt>
                <c:pt idx="7367">
                  <c:v>438.1378173828125</c:v>
                </c:pt>
                <c:pt idx="7368">
                  <c:v>493.71463012695313</c:v>
                </c:pt>
                <c:pt idx="7369">
                  <c:v>325.338134765625</c:v>
                </c:pt>
                <c:pt idx="7370">
                  <c:v>294.31378173828119</c:v>
                </c:pt>
                <c:pt idx="7371">
                  <c:v>345.20620727539063</c:v>
                </c:pt>
                <c:pt idx="7372">
                  <c:v>423.8583984375</c:v>
                </c:pt>
                <c:pt idx="7373">
                  <c:v>416.27969360351563</c:v>
                </c:pt>
                <c:pt idx="7374">
                  <c:v>459.43048095703119</c:v>
                </c:pt>
                <c:pt idx="7375">
                  <c:v>409.57611083984381</c:v>
                </c:pt>
                <c:pt idx="7376">
                  <c:v>400.10546875</c:v>
                </c:pt>
                <c:pt idx="7377">
                  <c:v>448.60980224609381</c:v>
                </c:pt>
                <c:pt idx="7378">
                  <c:v>502.65982055664063</c:v>
                </c:pt>
                <c:pt idx="7379">
                  <c:v>559.69775390625</c:v>
                </c:pt>
                <c:pt idx="7380">
                  <c:v>586.61761474609375</c:v>
                </c:pt>
                <c:pt idx="7381">
                  <c:v>577.10687255859375</c:v>
                </c:pt>
                <c:pt idx="7382">
                  <c:v>586.87152099609375</c:v>
                </c:pt>
                <c:pt idx="7383">
                  <c:v>576.03912353515625</c:v>
                </c:pt>
                <c:pt idx="7384">
                  <c:v>669.38348388671875</c:v>
                </c:pt>
                <c:pt idx="7385">
                  <c:v>965.61883544921875</c:v>
                </c:pt>
                <c:pt idx="7386">
                  <c:v>672.5723876953125</c:v>
                </c:pt>
                <c:pt idx="7387">
                  <c:v>672.72601318359375</c:v>
                </c:pt>
                <c:pt idx="7388">
                  <c:v>689.7574462890625</c:v>
                </c:pt>
                <c:pt idx="7389">
                  <c:v>678.3515625</c:v>
                </c:pt>
                <c:pt idx="7390">
                  <c:v>681.01348876953125</c:v>
                </c:pt>
                <c:pt idx="7391">
                  <c:v>686.50347900390625</c:v>
                </c:pt>
                <c:pt idx="7392">
                  <c:v>654.65533447265625</c:v>
                </c:pt>
                <c:pt idx="7393">
                  <c:v>697.75140380859375</c:v>
                </c:pt>
                <c:pt idx="7394">
                  <c:v>689.35137939453125</c:v>
                </c:pt>
                <c:pt idx="7395">
                  <c:v>586.20330810546875</c:v>
                </c:pt>
                <c:pt idx="7396">
                  <c:v>601.00146484375</c:v>
                </c:pt>
                <c:pt idx="7397">
                  <c:v>580.0059814453125</c:v>
                </c:pt>
                <c:pt idx="7398">
                  <c:v>643.92303466796875</c:v>
                </c:pt>
                <c:pt idx="7399">
                  <c:v>683.93170166015625</c:v>
                </c:pt>
                <c:pt idx="7400">
                  <c:v>911.068603515625</c:v>
                </c:pt>
                <c:pt idx="7401">
                  <c:v>928.07269287109375</c:v>
                </c:pt>
                <c:pt idx="7402">
                  <c:v>1044.742065429688</c:v>
                </c:pt>
                <c:pt idx="7403">
                  <c:v>937.52569580078125</c:v>
                </c:pt>
                <c:pt idx="7404">
                  <c:v>1191.733276367188</c:v>
                </c:pt>
                <c:pt idx="7405">
                  <c:v>1216.353515625</c:v>
                </c:pt>
                <c:pt idx="7406">
                  <c:v>1099.267211914062</c:v>
                </c:pt>
                <c:pt idx="7407">
                  <c:v>1174.084350585938</c:v>
                </c:pt>
                <c:pt idx="7408">
                  <c:v>1109.536865234375</c:v>
                </c:pt>
                <c:pt idx="7409">
                  <c:v>1035.320434570312</c:v>
                </c:pt>
                <c:pt idx="7410">
                  <c:v>975.3587646484375</c:v>
                </c:pt>
                <c:pt idx="7411">
                  <c:v>1009.762817382812</c:v>
                </c:pt>
                <c:pt idx="7412">
                  <c:v>841.3319091796875</c:v>
                </c:pt>
                <c:pt idx="7413">
                  <c:v>868.18035888671875</c:v>
                </c:pt>
                <c:pt idx="7414">
                  <c:v>853.66015625</c:v>
                </c:pt>
                <c:pt idx="7415">
                  <c:v>830.09954833984375</c:v>
                </c:pt>
                <c:pt idx="7416">
                  <c:v>934.8172607421875</c:v>
                </c:pt>
                <c:pt idx="7417">
                  <c:v>1022.097045898438</c:v>
                </c:pt>
                <c:pt idx="7418">
                  <c:v>1068.830688476562</c:v>
                </c:pt>
                <c:pt idx="7419">
                  <c:v>1113.645385742188</c:v>
                </c:pt>
                <c:pt idx="7420">
                  <c:v>1093.657348632812</c:v>
                </c:pt>
                <c:pt idx="7421">
                  <c:v>1054.76171875</c:v>
                </c:pt>
                <c:pt idx="7422">
                  <c:v>871.07305908203125</c:v>
                </c:pt>
                <c:pt idx="7423">
                  <c:v>896.47003173828125</c:v>
                </c:pt>
                <c:pt idx="7424">
                  <c:v>1144.345581054688</c:v>
                </c:pt>
                <c:pt idx="7425">
                  <c:v>1089.112670898438</c:v>
                </c:pt>
                <c:pt idx="7426">
                  <c:v>1154.983276367188</c:v>
                </c:pt>
                <c:pt idx="7427">
                  <c:v>1124.597534179688</c:v>
                </c:pt>
                <c:pt idx="7428">
                  <c:v>1226.38818359375</c:v>
                </c:pt>
                <c:pt idx="7429">
                  <c:v>1150.443115234375</c:v>
                </c:pt>
                <c:pt idx="7430">
                  <c:v>1284.716186523438</c:v>
                </c:pt>
                <c:pt idx="7431">
                  <c:v>1041.159301757812</c:v>
                </c:pt>
                <c:pt idx="7432">
                  <c:v>1152.668334960938</c:v>
                </c:pt>
                <c:pt idx="7433">
                  <c:v>1319.841918945312</c:v>
                </c:pt>
                <c:pt idx="7434">
                  <c:v>1297.81103515625</c:v>
                </c:pt>
                <c:pt idx="7435">
                  <c:v>1231.939819335938</c:v>
                </c:pt>
                <c:pt idx="7436">
                  <c:v>1265.181030273438</c:v>
                </c:pt>
                <c:pt idx="7437">
                  <c:v>1393.501953125</c:v>
                </c:pt>
                <c:pt idx="7438">
                  <c:v>1284.620727539062</c:v>
                </c:pt>
                <c:pt idx="7439">
                  <c:v>1306.8681640625</c:v>
                </c:pt>
                <c:pt idx="7440">
                  <c:v>1452.330932617188</c:v>
                </c:pt>
                <c:pt idx="7441">
                  <c:v>1510.710327148438</c:v>
                </c:pt>
                <c:pt idx="7442">
                  <c:v>1510.058471679688</c:v>
                </c:pt>
                <c:pt idx="7443">
                  <c:v>1398.195434570312</c:v>
                </c:pt>
                <c:pt idx="7444">
                  <c:v>1549.776611328125</c:v>
                </c:pt>
                <c:pt idx="7445">
                  <c:v>1726.921264648438</c:v>
                </c:pt>
                <c:pt idx="7446">
                  <c:v>1609.064819335938</c:v>
                </c:pt>
                <c:pt idx="7447">
                  <c:v>1553.147827148438</c:v>
                </c:pt>
                <c:pt idx="7448">
                  <c:v>1647.148681640625</c:v>
                </c:pt>
                <c:pt idx="7449">
                  <c:v>1584.1748046875</c:v>
                </c:pt>
                <c:pt idx="7450">
                  <c:v>1501.505249023438</c:v>
                </c:pt>
                <c:pt idx="7451">
                  <c:v>1291.090576171875</c:v>
                </c:pt>
                <c:pt idx="7452">
                  <c:v>1332.606567382812</c:v>
                </c:pt>
                <c:pt idx="7453">
                  <c:v>1410.834594726562</c:v>
                </c:pt>
                <c:pt idx="7454">
                  <c:v>1401.223510742188</c:v>
                </c:pt>
                <c:pt idx="7455">
                  <c:v>1409.675659179688</c:v>
                </c:pt>
                <c:pt idx="7456">
                  <c:v>1356.574584960938</c:v>
                </c:pt>
                <c:pt idx="7457">
                  <c:v>1408.998779296875</c:v>
                </c:pt>
                <c:pt idx="7458">
                  <c:v>1434.273193359375</c:v>
                </c:pt>
                <c:pt idx="7459">
                  <c:v>1560.558959960938</c:v>
                </c:pt>
                <c:pt idx="7460">
                  <c:v>1538.817260742188</c:v>
                </c:pt>
                <c:pt idx="7461">
                  <c:v>1504.036865234375</c:v>
                </c:pt>
                <c:pt idx="7462">
                  <c:v>1457.832885742188</c:v>
                </c:pt>
                <c:pt idx="7463">
                  <c:v>1385.88232421875</c:v>
                </c:pt>
                <c:pt idx="7464">
                  <c:v>1350.352294921875</c:v>
                </c:pt>
                <c:pt idx="7465">
                  <c:v>1363.584716796875</c:v>
                </c:pt>
                <c:pt idx="7466">
                  <c:v>1515.340698242188</c:v>
                </c:pt>
                <c:pt idx="7467">
                  <c:v>1527.526000976562</c:v>
                </c:pt>
                <c:pt idx="7468">
                  <c:v>1505.933715820312</c:v>
                </c:pt>
                <c:pt idx="7469">
                  <c:v>1509.309936523438</c:v>
                </c:pt>
                <c:pt idx="7470">
                  <c:v>1539.472778320312</c:v>
                </c:pt>
                <c:pt idx="7471">
                  <c:v>1675.246215820312</c:v>
                </c:pt>
                <c:pt idx="7472">
                  <c:v>1686.350708007812</c:v>
                </c:pt>
                <c:pt idx="7473">
                  <c:v>1652.867797851562</c:v>
                </c:pt>
                <c:pt idx="7474">
                  <c:v>1598.704467773438</c:v>
                </c:pt>
                <c:pt idx="7475">
                  <c:v>1611.205322265625</c:v>
                </c:pt>
                <c:pt idx="7476">
                  <c:v>1635.019287109375</c:v>
                </c:pt>
                <c:pt idx="7477">
                  <c:v>1660.326293945312</c:v>
                </c:pt>
                <c:pt idx="7478">
                  <c:v>1693.718627929688</c:v>
                </c:pt>
                <c:pt idx="7479">
                  <c:v>1671.648559570312</c:v>
                </c:pt>
                <c:pt idx="7480">
                  <c:v>1749.142700195312</c:v>
                </c:pt>
                <c:pt idx="7481">
                  <c:v>1792.543579101562</c:v>
                </c:pt>
                <c:pt idx="7482">
                  <c:v>1881.185546875</c:v>
                </c:pt>
                <c:pt idx="7483">
                  <c:v>1904.788696289062</c:v>
                </c:pt>
                <c:pt idx="7484">
                  <c:v>1918.083374023438</c:v>
                </c:pt>
                <c:pt idx="7485">
                  <c:v>1840.306518554688</c:v>
                </c:pt>
                <c:pt idx="7486">
                  <c:v>1490.053100585938</c:v>
                </c:pt>
                <c:pt idx="7487">
                  <c:v>1395.026000976562</c:v>
                </c:pt>
                <c:pt idx="7488">
                  <c:v>1416.305541992188</c:v>
                </c:pt>
                <c:pt idx="7489">
                  <c:v>1519.346557617188</c:v>
                </c:pt>
                <c:pt idx="7490">
                  <c:v>1559.308227539062</c:v>
                </c:pt>
                <c:pt idx="7491">
                  <c:v>1533.808959960938</c:v>
                </c:pt>
                <c:pt idx="7492">
                  <c:v>1491.906127929688</c:v>
                </c:pt>
                <c:pt idx="7493">
                  <c:v>1363.134643554688</c:v>
                </c:pt>
                <c:pt idx="7494">
                  <c:v>1393.709106445312</c:v>
                </c:pt>
                <c:pt idx="7495">
                  <c:v>1557.5087890625</c:v>
                </c:pt>
                <c:pt idx="7496">
                  <c:v>1609.6220703125</c:v>
                </c:pt>
                <c:pt idx="7497">
                  <c:v>1696.917846679688</c:v>
                </c:pt>
                <c:pt idx="7498">
                  <c:v>1602.689697265625</c:v>
                </c:pt>
                <c:pt idx="7499">
                  <c:v>1666.697021484375</c:v>
                </c:pt>
                <c:pt idx="7500">
                  <c:v>1664.462768554688</c:v>
                </c:pt>
                <c:pt idx="7501">
                  <c:v>1570.339477539062</c:v>
                </c:pt>
                <c:pt idx="7502">
                  <c:v>1686.669799804688</c:v>
                </c:pt>
                <c:pt idx="7503">
                  <c:v>1681.531616210938</c:v>
                </c:pt>
                <c:pt idx="7504">
                  <c:v>1662.383178710938</c:v>
                </c:pt>
                <c:pt idx="7505">
                  <c:v>1584.924072265625</c:v>
                </c:pt>
                <c:pt idx="7506">
                  <c:v>1663.298828125</c:v>
                </c:pt>
                <c:pt idx="7507">
                  <c:v>1758.20703125</c:v>
                </c:pt>
                <c:pt idx="7508">
                  <c:v>1771.532104492188</c:v>
                </c:pt>
                <c:pt idx="7509">
                  <c:v>1738.920532226562</c:v>
                </c:pt>
                <c:pt idx="7510">
                  <c:v>1711.0625</c:v>
                </c:pt>
                <c:pt idx="7511">
                  <c:v>1654.440307617188</c:v>
                </c:pt>
                <c:pt idx="7512">
                  <c:v>1447.574340820312</c:v>
                </c:pt>
                <c:pt idx="7513">
                  <c:v>1457.717895507812</c:v>
                </c:pt>
                <c:pt idx="7514">
                  <c:v>1598.70654296875</c:v>
                </c:pt>
                <c:pt idx="7515">
                  <c:v>1659.015747070312</c:v>
                </c:pt>
                <c:pt idx="7516">
                  <c:v>1481.281616210938</c:v>
                </c:pt>
                <c:pt idx="7517">
                  <c:v>1433.649169921875</c:v>
                </c:pt>
                <c:pt idx="7518">
                  <c:v>1411.77880859375</c:v>
                </c:pt>
                <c:pt idx="7519">
                  <c:v>1343.318969726562</c:v>
                </c:pt>
                <c:pt idx="7520">
                  <c:v>1394.986450195312</c:v>
                </c:pt>
                <c:pt idx="7521">
                  <c:v>1389.814453125</c:v>
                </c:pt>
                <c:pt idx="7522">
                  <c:v>1353.745849609375</c:v>
                </c:pt>
                <c:pt idx="7523">
                  <c:v>1447.099243164062</c:v>
                </c:pt>
                <c:pt idx="7524">
                  <c:v>1393.220458984375</c:v>
                </c:pt>
                <c:pt idx="7525">
                  <c:v>1359.325317382812</c:v>
                </c:pt>
                <c:pt idx="7526">
                  <c:v>1413.282836914062</c:v>
                </c:pt>
                <c:pt idx="7527">
                  <c:v>1392.150634765625</c:v>
                </c:pt>
                <c:pt idx="7528">
                  <c:v>1303.879638671875</c:v>
                </c:pt>
                <c:pt idx="7529">
                  <c:v>1241.85009765625</c:v>
                </c:pt>
                <c:pt idx="7530">
                  <c:v>1196.758056640625</c:v>
                </c:pt>
                <c:pt idx="7531">
                  <c:v>1120.123901367188</c:v>
                </c:pt>
                <c:pt idx="7532">
                  <c:v>1208.103393554688</c:v>
                </c:pt>
                <c:pt idx="7533">
                  <c:v>1310.030517578125</c:v>
                </c:pt>
                <c:pt idx="7534">
                  <c:v>1258.805908203125</c:v>
                </c:pt>
                <c:pt idx="7535">
                  <c:v>1268.308715820312</c:v>
                </c:pt>
                <c:pt idx="7536">
                  <c:v>1229.3359375</c:v>
                </c:pt>
                <c:pt idx="7537">
                  <c:v>1240.235229492188</c:v>
                </c:pt>
                <c:pt idx="7538">
                  <c:v>1134.607299804688</c:v>
                </c:pt>
                <c:pt idx="7539">
                  <c:v>1072.039184570312</c:v>
                </c:pt>
                <c:pt idx="7540">
                  <c:v>1142.895629882812</c:v>
                </c:pt>
                <c:pt idx="7541">
                  <c:v>1263.854858398438</c:v>
                </c:pt>
                <c:pt idx="7542">
                  <c:v>1138.392333984375</c:v>
                </c:pt>
                <c:pt idx="7543">
                  <c:v>1049.374389648438</c:v>
                </c:pt>
                <c:pt idx="7544">
                  <c:v>1015.205261230469</c:v>
                </c:pt>
                <c:pt idx="7545">
                  <c:v>1111.304077148438</c:v>
                </c:pt>
                <c:pt idx="7546">
                  <c:v>1053.029418945312</c:v>
                </c:pt>
                <c:pt idx="7547">
                  <c:v>1021.578430175781</c:v>
                </c:pt>
                <c:pt idx="7548">
                  <c:v>1111.452026367188</c:v>
                </c:pt>
                <c:pt idx="7549">
                  <c:v>713.33233642578125</c:v>
                </c:pt>
                <c:pt idx="7550">
                  <c:v>657.4127197265625</c:v>
                </c:pt>
                <c:pt idx="7551">
                  <c:v>717.93292236328125</c:v>
                </c:pt>
                <c:pt idx="7552">
                  <c:v>750.63482666015625</c:v>
                </c:pt>
                <c:pt idx="7553">
                  <c:v>898.23638916015625</c:v>
                </c:pt>
                <c:pt idx="7554">
                  <c:v>870.9564208984375</c:v>
                </c:pt>
                <c:pt idx="7555">
                  <c:v>824.5377197265625</c:v>
                </c:pt>
                <c:pt idx="7556">
                  <c:v>765.7579345703125</c:v>
                </c:pt>
                <c:pt idx="7557">
                  <c:v>699.05279541015625</c:v>
                </c:pt>
                <c:pt idx="7558">
                  <c:v>662.98419189453125</c:v>
                </c:pt>
                <c:pt idx="7559">
                  <c:v>690.5615234375</c:v>
                </c:pt>
                <c:pt idx="7560">
                  <c:v>685.91082763671875</c:v>
                </c:pt>
                <c:pt idx="7561">
                  <c:v>583.38031005859375</c:v>
                </c:pt>
                <c:pt idx="7562">
                  <c:v>494.7391357421875</c:v>
                </c:pt>
                <c:pt idx="7563">
                  <c:v>539.689453125</c:v>
                </c:pt>
                <c:pt idx="7564">
                  <c:v>594.52618408203125</c:v>
                </c:pt>
                <c:pt idx="7565">
                  <c:v>553.026611328125</c:v>
                </c:pt>
                <c:pt idx="7566">
                  <c:v>487.31494140625</c:v>
                </c:pt>
                <c:pt idx="7567">
                  <c:v>516.48748779296875</c:v>
                </c:pt>
                <c:pt idx="7568">
                  <c:v>468.01760864257813</c:v>
                </c:pt>
                <c:pt idx="7569">
                  <c:v>460.75506591796881</c:v>
                </c:pt>
                <c:pt idx="7570">
                  <c:v>397.33154296875</c:v>
                </c:pt>
                <c:pt idx="7571">
                  <c:v>370.128173828125</c:v>
                </c:pt>
                <c:pt idx="7572">
                  <c:v>375.98287963867188</c:v>
                </c:pt>
                <c:pt idx="7573">
                  <c:v>304.55087280273438</c:v>
                </c:pt>
                <c:pt idx="7574">
                  <c:v>268.5279541015625</c:v>
                </c:pt>
                <c:pt idx="7575">
                  <c:v>320.05999755859381</c:v>
                </c:pt>
                <c:pt idx="7576">
                  <c:v>211.17701721191409</c:v>
                </c:pt>
                <c:pt idx="7577">
                  <c:v>233.14891052246091</c:v>
                </c:pt>
                <c:pt idx="7578">
                  <c:v>235.7119140625</c:v>
                </c:pt>
                <c:pt idx="7579">
                  <c:v>198.06004333496091</c:v>
                </c:pt>
                <c:pt idx="7580">
                  <c:v>230.787841796875</c:v>
                </c:pt>
                <c:pt idx="7581">
                  <c:v>383.44744873046881</c:v>
                </c:pt>
                <c:pt idx="7582">
                  <c:v>436.60498046875</c:v>
                </c:pt>
                <c:pt idx="7583">
                  <c:v>367.90386962890619</c:v>
                </c:pt>
                <c:pt idx="7584">
                  <c:v>367.9508056640625</c:v>
                </c:pt>
                <c:pt idx="7585">
                  <c:v>811.7196044921875</c:v>
                </c:pt>
                <c:pt idx="7586">
                  <c:v>747.62457275390625</c:v>
                </c:pt>
                <c:pt idx="7587">
                  <c:v>761.53515625</c:v>
                </c:pt>
                <c:pt idx="7588">
                  <c:v>639.08551025390625</c:v>
                </c:pt>
                <c:pt idx="7589">
                  <c:v>590.45196533203125</c:v>
                </c:pt>
                <c:pt idx="7590">
                  <c:v>483.48126220703119</c:v>
                </c:pt>
                <c:pt idx="7591">
                  <c:v>299.10903930664063</c:v>
                </c:pt>
                <c:pt idx="7592">
                  <c:v>287.32839965820313</c:v>
                </c:pt>
                <c:pt idx="7593">
                  <c:v>397.78509521484381</c:v>
                </c:pt>
                <c:pt idx="7594">
                  <c:v>246.7019348144531</c:v>
                </c:pt>
                <c:pt idx="7595">
                  <c:v>220.05616760253909</c:v>
                </c:pt>
                <c:pt idx="7596">
                  <c:v>251.38276672363281</c:v>
                </c:pt>
                <c:pt idx="7597">
                  <c:v>265.694091796875</c:v>
                </c:pt>
                <c:pt idx="7598">
                  <c:v>265.15762329101563</c:v>
                </c:pt>
                <c:pt idx="7599">
                  <c:v>449.11325073242188</c:v>
                </c:pt>
                <c:pt idx="7600">
                  <c:v>337.28704833984381</c:v>
                </c:pt>
                <c:pt idx="7601">
                  <c:v>242.03746032714841</c:v>
                </c:pt>
                <c:pt idx="7602">
                  <c:v>401.43185424804688</c:v>
                </c:pt>
                <c:pt idx="7603">
                  <c:v>273.2562255859375</c:v>
                </c:pt>
                <c:pt idx="7604">
                  <c:v>267.52099609375</c:v>
                </c:pt>
                <c:pt idx="7605">
                  <c:v>313.24057006835938</c:v>
                </c:pt>
                <c:pt idx="7606">
                  <c:v>269.07797241210938</c:v>
                </c:pt>
                <c:pt idx="7607">
                  <c:v>132.64970397949219</c:v>
                </c:pt>
                <c:pt idx="7608">
                  <c:v>225.8370056152344</c:v>
                </c:pt>
                <c:pt idx="7609">
                  <c:v>262.29110717773438</c:v>
                </c:pt>
                <c:pt idx="7610">
                  <c:v>469.05117797851563</c:v>
                </c:pt>
                <c:pt idx="7611">
                  <c:v>468.785888671875</c:v>
                </c:pt>
                <c:pt idx="7612">
                  <c:v>380.45416259765619</c:v>
                </c:pt>
                <c:pt idx="7613">
                  <c:v>333.974609375</c:v>
                </c:pt>
                <c:pt idx="7614">
                  <c:v>302.4981689453125</c:v>
                </c:pt>
                <c:pt idx="7615">
                  <c:v>222.38810729980469</c:v>
                </c:pt>
                <c:pt idx="7616">
                  <c:v>194.63691711425781</c:v>
                </c:pt>
                <c:pt idx="7617">
                  <c:v>372.514892578125</c:v>
                </c:pt>
                <c:pt idx="7618">
                  <c:v>228.7258605957031</c:v>
                </c:pt>
                <c:pt idx="7619">
                  <c:v>433.88421630859381</c:v>
                </c:pt>
                <c:pt idx="7620">
                  <c:v>582.49017333984375</c:v>
                </c:pt>
                <c:pt idx="7621">
                  <c:v>548.30364990234375</c:v>
                </c:pt>
                <c:pt idx="7622">
                  <c:v>409.33978271484381</c:v>
                </c:pt>
                <c:pt idx="7623">
                  <c:v>382.4066162109375</c:v>
                </c:pt>
                <c:pt idx="7624">
                  <c:v>404.19918823242188</c:v>
                </c:pt>
                <c:pt idx="7625">
                  <c:v>387.60845947265619</c:v>
                </c:pt>
                <c:pt idx="7626">
                  <c:v>351.47076416015619</c:v>
                </c:pt>
                <c:pt idx="7627">
                  <c:v>331.427001953125</c:v>
                </c:pt>
                <c:pt idx="7628">
                  <c:v>400.54888916015619</c:v>
                </c:pt>
                <c:pt idx="7629">
                  <c:v>433.833984375</c:v>
                </c:pt>
                <c:pt idx="7630">
                  <c:v>382.8529052734375</c:v>
                </c:pt>
                <c:pt idx="7631">
                  <c:v>300.0704345703125</c:v>
                </c:pt>
                <c:pt idx="7632">
                  <c:v>262.4949951171875</c:v>
                </c:pt>
                <c:pt idx="7633">
                  <c:v>287.15823364257813</c:v>
                </c:pt>
                <c:pt idx="7634">
                  <c:v>312.15771484375</c:v>
                </c:pt>
                <c:pt idx="7635">
                  <c:v>310.117919921875</c:v>
                </c:pt>
                <c:pt idx="7636">
                  <c:v>333.9854736328125</c:v>
                </c:pt>
                <c:pt idx="7637">
                  <c:v>290.74932861328119</c:v>
                </c:pt>
                <c:pt idx="7638">
                  <c:v>261.4825439453125</c:v>
                </c:pt>
                <c:pt idx="7639">
                  <c:v>274.91888427734381</c:v>
                </c:pt>
                <c:pt idx="7640">
                  <c:v>300.07879638671881</c:v>
                </c:pt>
                <c:pt idx="7641">
                  <c:v>286.63357543945313</c:v>
                </c:pt>
                <c:pt idx="7642">
                  <c:v>311.5421142578125</c:v>
                </c:pt>
                <c:pt idx="7643">
                  <c:v>257.28695678710938</c:v>
                </c:pt>
                <c:pt idx="7644">
                  <c:v>280.30825805664063</c:v>
                </c:pt>
                <c:pt idx="7645">
                  <c:v>280.38519287109381</c:v>
                </c:pt>
                <c:pt idx="7646">
                  <c:v>282.89678955078119</c:v>
                </c:pt>
                <c:pt idx="7647">
                  <c:v>224.57484436035159</c:v>
                </c:pt>
                <c:pt idx="7648">
                  <c:v>217.82353210449219</c:v>
                </c:pt>
                <c:pt idx="7649">
                  <c:v>194.07269287109381</c:v>
                </c:pt>
                <c:pt idx="7650">
                  <c:v>278.60195922851563</c:v>
                </c:pt>
                <c:pt idx="7651">
                  <c:v>305.4300537109375</c:v>
                </c:pt>
                <c:pt idx="7652">
                  <c:v>296.82763671875</c:v>
                </c:pt>
                <c:pt idx="7653">
                  <c:v>320.91448974609381</c:v>
                </c:pt>
                <c:pt idx="7654">
                  <c:v>288.206787109375</c:v>
                </c:pt>
                <c:pt idx="7655">
                  <c:v>310.4864501953125</c:v>
                </c:pt>
                <c:pt idx="7656">
                  <c:v>285.97970581054688</c:v>
                </c:pt>
                <c:pt idx="7657">
                  <c:v>255.0234680175781</c:v>
                </c:pt>
                <c:pt idx="7658">
                  <c:v>315.43527221679688</c:v>
                </c:pt>
                <c:pt idx="7659">
                  <c:v>297.68057250976563</c:v>
                </c:pt>
                <c:pt idx="7660">
                  <c:v>282.49468994140619</c:v>
                </c:pt>
                <c:pt idx="7661">
                  <c:v>300.97323608398438</c:v>
                </c:pt>
                <c:pt idx="7662">
                  <c:v>301.70236206054688</c:v>
                </c:pt>
                <c:pt idx="7663">
                  <c:v>327.77194213867188</c:v>
                </c:pt>
                <c:pt idx="7664">
                  <c:v>306.31842041015619</c:v>
                </c:pt>
                <c:pt idx="7665">
                  <c:v>311.43478393554688</c:v>
                </c:pt>
                <c:pt idx="7666">
                  <c:v>290.003662109375</c:v>
                </c:pt>
                <c:pt idx="7667">
                  <c:v>282.16262817382813</c:v>
                </c:pt>
                <c:pt idx="7668">
                  <c:v>277.37081909179688</c:v>
                </c:pt>
                <c:pt idx="7669">
                  <c:v>272.0567626953125</c:v>
                </c:pt>
                <c:pt idx="7670">
                  <c:v>270.0263671875</c:v>
                </c:pt>
                <c:pt idx="7671">
                  <c:v>298.1251220703125</c:v>
                </c:pt>
                <c:pt idx="7672">
                  <c:v>276.50558471679688</c:v>
                </c:pt>
                <c:pt idx="7673">
                  <c:v>283.85333251953119</c:v>
                </c:pt>
                <c:pt idx="7674">
                  <c:v>382.9879150390625</c:v>
                </c:pt>
                <c:pt idx="7675">
                  <c:v>471.04953002929688</c:v>
                </c:pt>
                <c:pt idx="7676">
                  <c:v>288.71182250976563</c:v>
                </c:pt>
                <c:pt idx="7677">
                  <c:v>303.61224365234381</c:v>
                </c:pt>
                <c:pt idx="7678">
                  <c:v>271.23736572265619</c:v>
                </c:pt>
                <c:pt idx="7679">
                  <c:v>295.09414672851563</c:v>
                </c:pt>
                <c:pt idx="7680">
                  <c:v>285.22500610351563</c:v>
                </c:pt>
                <c:pt idx="7681">
                  <c:v>287.57125854492188</c:v>
                </c:pt>
                <c:pt idx="7682">
                  <c:v>274.34854125976563</c:v>
                </c:pt>
                <c:pt idx="7683">
                  <c:v>269.82827758789063</c:v>
                </c:pt>
                <c:pt idx="7684">
                  <c:v>282.35540771484381</c:v>
                </c:pt>
                <c:pt idx="7685">
                  <c:v>282.88153076171881</c:v>
                </c:pt>
                <c:pt idx="7686">
                  <c:v>281.15115356445313</c:v>
                </c:pt>
                <c:pt idx="7687">
                  <c:v>294.67098999023438</c:v>
                </c:pt>
                <c:pt idx="7688">
                  <c:v>293.64404296875</c:v>
                </c:pt>
                <c:pt idx="7689">
                  <c:v>398.39590454101563</c:v>
                </c:pt>
                <c:pt idx="7690">
                  <c:v>342.13388061523438</c:v>
                </c:pt>
                <c:pt idx="7691">
                  <c:v>311.43643188476563</c:v>
                </c:pt>
                <c:pt idx="7692">
                  <c:v>284.94012451171881</c:v>
                </c:pt>
                <c:pt idx="7693">
                  <c:v>296.0537109375</c:v>
                </c:pt>
                <c:pt idx="7694">
                  <c:v>307.41241455078119</c:v>
                </c:pt>
                <c:pt idx="7695">
                  <c:v>293.03445434570313</c:v>
                </c:pt>
                <c:pt idx="7696">
                  <c:v>296.8233642578125</c:v>
                </c:pt>
                <c:pt idx="7697">
                  <c:v>297.00436401367188</c:v>
                </c:pt>
                <c:pt idx="7698">
                  <c:v>287.99169921875</c:v>
                </c:pt>
                <c:pt idx="7699">
                  <c:v>286.34371948242188</c:v>
                </c:pt>
                <c:pt idx="7700">
                  <c:v>276.72805786132813</c:v>
                </c:pt>
                <c:pt idx="7701">
                  <c:v>272.25961303710938</c:v>
                </c:pt>
                <c:pt idx="7702">
                  <c:v>257.46444702148438</c:v>
                </c:pt>
                <c:pt idx="7703">
                  <c:v>283.98648071289063</c:v>
                </c:pt>
                <c:pt idx="7704">
                  <c:v>299.22335815429688</c:v>
                </c:pt>
                <c:pt idx="7705">
                  <c:v>290.9515380859375</c:v>
                </c:pt>
                <c:pt idx="7706">
                  <c:v>295.90802001953119</c:v>
                </c:pt>
                <c:pt idx="7707">
                  <c:v>323.43807983398438</c:v>
                </c:pt>
                <c:pt idx="7708">
                  <c:v>322.10256958007813</c:v>
                </c:pt>
                <c:pt idx="7709">
                  <c:v>318.63302612304688</c:v>
                </c:pt>
                <c:pt idx="7710">
                  <c:v>317.9473876953125</c:v>
                </c:pt>
                <c:pt idx="7711">
                  <c:v>291.21612548828119</c:v>
                </c:pt>
                <c:pt idx="7712">
                  <c:v>360.45758056640619</c:v>
                </c:pt>
                <c:pt idx="7713">
                  <c:v>356.75128173828119</c:v>
                </c:pt>
                <c:pt idx="7714">
                  <c:v>298.27218627929688</c:v>
                </c:pt>
                <c:pt idx="7715">
                  <c:v>295.75515747070313</c:v>
                </c:pt>
                <c:pt idx="7716">
                  <c:v>305.9263916015625</c:v>
                </c:pt>
                <c:pt idx="7717">
                  <c:v>333.89865112304688</c:v>
                </c:pt>
                <c:pt idx="7718">
                  <c:v>445.07861328125</c:v>
                </c:pt>
                <c:pt idx="7719">
                  <c:v>389.68023681640619</c:v>
                </c:pt>
                <c:pt idx="7720">
                  <c:v>336.493896484375</c:v>
                </c:pt>
                <c:pt idx="7721">
                  <c:v>305.45462036132813</c:v>
                </c:pt>
                <c:pt idx="7722">
                  <c:v>300.60189819335938</c:v>
                </c:pt>
                <c:pt idx="7723">
                  <c:v>301.318115234375</c:v>
                </c:pt>
                <c:pt idx="7724">
                  <c:v>320.603759765625</c:v>
                </c:pt>
                <c:pt idx="7725">
                  <c:v>301.820068359375</c:v>
                </c:pt>
                <c:pt idx="7726">
                  <c:v>342.3837890625</c:v>
                </c:pt>
                <c:pt idx="7727">
                  <c:v>345.02914428710938</c:v>
                </c:pt>
                <c:pt idx="7728">
                  <c:v>343.57635498046881</c:v>
                </c:pt>
                <c:pt idx="7729">
                  <c:v>393.81005859375</c:v>
                </c:pt>
                <c:pt idx="7730">
                  <c:v>431.80615234375</c:v>
                </c:pt>
                <c:pt idx="7731">
                  <c:v>443.92816162109381</c:v>
                </c:pt>
                <c:pt idx="7732">
                  <c:v>515.40673828125</c:v>
                </c:pt>
                <c:pt idx="7733">
                  <c:v>519.07257080078125</c:v>
                </c:pt>
                <c:pt idx="7734">
                  <c:v>366.08135986328119</c:v>
                </c:pt>
                <c:pt idx="7735">
                  <c:v>342.046875</c:v>
                </c:pt>
                <c:pt idx="7736">
                  <c:v>378.34600830078119</c:v>
                </c:pt>
                <c:pt idx="7737">
                  <c:v>426.17874145507813</c:v>
                </c:pt>
                <c:pt idx="7738">
                  <c:v>431.35308837890619</c:v>
                </c:pt>
                <c:pt idx="7739">
                  <c:v>421.21087646484381</c:v>
                </c:pt>
                <c:pt idx="7740">
                  <c:v>418.0037841796875</c:v>
                </c:pt>
                <c:pt idx="7741">
                  <c:v>418.1170654296875</c:v>
                </c:pt>
                <c:pt idx="7742">
                  <c:v>446.07989501953119</c:v>
                </c:pt>
                <c:pt idx="7743">
                  <c:v>421.16961669921881</c:v>
                </c:pt>
                <c:pt idx="7744">
                  <c:v>369.67138671875</c:v>
                </c:pt>
                <c:pt idx="7745">
                  <c:v>413.505615234375</c:v>
                </c:pt>
                <c:pt idx="7746">
                  <c:v>395.37420654296881</c:v>
                </c:pt>
                <c:pt idx="7747">
                  <c:v>422.054931640625</c:v>
                </c:pt>
                <c:pt idx="7748">
                  <c:v>415.9029541015625</c:v>
                </c:pt>
                <c:pt idx="7749">
                  <c:v>407.19863891601563</c:v>
                </c:pt>
                <c:pt idx="7750">
                  <c:v>414.51080322265619</c:v>
                </c:pt>
                <c:pt idx="7751">
                  <c:v>400.2119140625</c:v>
                </c:pt>
                <c:pt idx="7752">
                  <c:v>399.5286865234375</c:v>
                </c:pt>
                <c:pt idx="7753">
                  <c:v>400.68063354492188</c:v>
                </c:pt>
                <c:pt idx="7754">
                  <c:v>486.65646362304688</c:v>
                </c:pt>
                <c:pt idx="7755">
                  <c:v>513.45892333984375</c:v>
                </c:pt>
                <c:pt idx="7756">
                  <c:v>530.4219970703125</c:v>
                </c:pt>
                <c:pt idx="7757">
                  <c:v>522.26312255859375</c:v>
                </c:pt>
                <c:pt idx="7758">
                  <c:v>602.420654296875</c:v>
                </c:pt>
                <c:pt idx="7759">
                  <c:v>659.36517333984375</c:v>
                </c:pt>
                <c:pt idx="7760">
                  <c:v>624.49822998046875</c:v>
                </c:pt>
                <c:pt idx="7761">
                  <c:v>730.54315185546875</c:v>
                </c:pt>
                <c:pt idx="7762">
                  <c:v>785.763671875</c:v>
                </c:pt>
                <c:pt idx="7763">
                  <c:v>759.91326904296875</c:v>
                </c:pt>
                <c:pt idx="7764">
                  <c:v>673.49639892578125</c:v>
                </c:pt>
                <c:pt idx="7765">
                  <c:v>748.02789306640625</c:v>
                </c:pt>
                <c:pt idx="7766">
                  <c:v>740.83673095703125</c:v>
                </c:pt>
                <c:pt idx="7767">
                  <c:v>681.580322265625</c:v>
                </c:pt>
                <c:pt idx="7768">
                  <c:v>746.88397216796875</c:v>
                </c:pt>
                <c:pt idx="7769">
                  <c:v>1026.714477539062</c:v>
                </c:pt>
                <c:pt idx="7770">
                  <c:v>894.42535400390625</c:v>
                </c:pt>
                <c:pt idx="7771">
                  <c:v>875.90985107421875</c:v>
                </c:pt>
                <c:pt idx="7772">
                  <c:v>726.60357666015625</c:v>
                </c:pt>
                <c:pt idx="7773">
                  <c:v>820.43914794921875</c:v>
                </c:pt>
                <c:pt idx="7774">
                  <c:v>685.525634765625</c:v>
                </c:pt>
                <c:pt idx="7775">
                  <c:v>897.35382080078125</c:v>
                </c:pt>
                <c:pt idx="7776">
                  <c:v>853.3184814453125</c:v>
                </c:pt>
                <c:pt idx="7777">
                  <c:v>907.67559814453125</c:v>
                </c:pt>
                <c:pt idx="7778">
                  <c:v>1218.556884765625</c:v>
                </c:pt>
                <c:pt idx="7779">
                  <c:v>1128.034912109375</c:v>
                </c:pt>
                <c:pt idx="7780">
                  <c:v>882.99798583984375</c:v>
                </c:pt>
                <c:pt idx="7781">
                  <c:v>831.58172607421875</c:v>
                </c:pt>
                <c:pt idx="7782">
                  <c:v>723.97088623046875</c:v>
                </c:pt>
                <c:pt idx="7783">
                  <c:v>681.3299560546875</c:v>
                </c:pt>
                <c:pt idx="7784">
                  <c:v>807.74896240234375</c:v>
                </c:pt>
                <c:pt idx="7785">
                  <c:v>920.654541015625</c:v>
                </c:pt>
                <c:pt idx="7786">
                  <c:v>740.25347900390625</c:v>
                </c:pt>
                <c:pt idx="7787">
                  <c:v>914.46661376953125</c:v>
                </c:pt>
                <c:pt idx="7788">
                  <c:v>939.62762451171875</c:v>
                </c:pt>
                <c:pt idx="7789">
                  <c:v>866.83489990234375</c:v>
                </c:pt>
                <c:pt idx="7790">
                  <c:v>921.44403076171875</c:v>
                </c:pt>
                <c:pt idx="7791">
                  <c:v>937.12481689453125</c:v>
                </c:pt>
                <c:pt idx="7792">
                  <c:v>1139.728637695312</c:v>
                </c:pt>
                <c:pt idx="7793">
                  <c:v>1270.947631835938</c:v>
                </c:pt>
                <c:pt idx="7794">
                  <c:v>1325.98388671875</c:v>
                </c:pt>
                <c:pt idx="7795">
                  <c:v>1305.572143554688</c:v>
                </c:pt>
                <c:pt idx="7796">
                  <c:v>1268.425659179688</c:v>
                </c:pt>
                <c:pt idx="7797">
                  <c:v>1121.188354492188</c:v>
                </c:pt>
                <c:pt idx="7798">
                  <c:v>1193.824096679688</c:v>
                </c:pt>
                <c:pt idx="7799">
                  <c:v>1197.566284179688</c:v>
                </c:pt>
                <c:pt idx="7800">
                  <c:v>1255.47265625</c:v>
                </c:pt>
                <c:pt idx="7801">
                  <c:v>1262.191650390625</c:v>
                </c:pt>
                <c:pt idx="7802">
                  <c:v>1172.911743164062</c:v>
                </c:pt>
                <c:pt idx="7803">
                  <c:v>1287.990600585938</c:v>
                </c:pt>
                <c:pt idx="7804">
                  <c:v>1216.651733398438</c:v>
                </c:pt>
                <c:pt idx="7805">
                  <c:v>1216.87841796875</c:v>
                </c:pt>
                <c:pt idx="7806">
                  <c:v>1189.004150390625</c:v>
                </c:pt>
                <c:pt idx="7807">
                  <c:v>1132.576904296875</c:v>
                </c:pt>
                <c:pt idx="7808">
                  <c:v>1094.736694335938</c:v>
                </c:pt>
                <c:pt idx="7809">
                  <c:v>1148.721801757812</c:v>
                </c:pt>
                <c:pt idx="7810">
                  <c:v>1169.317504882812</c:v>
                </c:pt>
                <c:pt idx="7811">
                  <c:v>1249.806030273438</c:v>
                </c:pt>
                <c:pt idx="7812">
                  <c:v>1371.4111328125</c:v>
                </c:pt>
                <c:pt idx="7813">
                  <c:v>1290.535278320312</c:v>
                </c:pt>
                <c:pt idx="7814">
                  <c:v>1295.896118164062</c:v>
                </c:pt>
                <c:pt idx="7815">
                  <c:v>1359.783447265625</c:v>
                </c:pt>
                <c:pt idx="7816">
                  <c:v>1369.5234375</c:v>
                </c:pt>
                <c:pt idx="7817">
                  <c:v>1560.822875976562</c:v>
                </c:pt>
                <c:pt idx="7818">
                  <c:v>1516.707397460938</c:v>
                </c:pt>
                <c:pt idx="7819">
                  <c:v>1531.416748046875</c:v>
                </c:pt>
                <c:pt idx="7820">
                  <c:v>1495.184326171875</c:v>
                </c:pt>
                <c:pt idx="7821">
                  <c:v>1350.110229492188</c:v>
                </c:pt>
                <c:pt idx="7822">
                  <c:v>1378.481201171875</c:v>
                </c:pt>
                <c:pt idx="7823">
                  <c:v>1548.637817382812</c:v>
                </c:pt>
                <c:pt idx="7824">
                  <c:v>1682.569702148438</c:v>
                </c:pt>
                <c:pt idx="7825">
                  <c:v>1596.686889648438</c:v>
                </c:pt>
                <c:pt idx="7826">
                  <c:v>1634.396606445312</c:v>
                </c:pt>
                <c:pt idx="7827">
                  <c:v>1699.20361328125</c:v>
                </c:pt>
                <c:pt idx="7828">
                  <c:v>1683.896850585938</c:v>
                </c:pt>
                <c:pt idx="7829">
                  <c:v>1692.233276367188</c:v>
                </c:pt>
                <c:pt idx="7830">
                  <c:v>1671.317260742188</c:v>
                </c:pt>
                <c:pt idx="7831">
                  <c:v>1704.252075195312</c:v>
                </c:pt>
                <c:pt idx="7832">
                  <c:v>1649.964599609375</c:v>
                </c:pt>
                <c:pt idx="7833">
                  <c:v>1608.634887695312</c:v>
                </c:pt>
                <c:pt idx="7834">
                  <c:v>1591.702514648438</c:v>
                </c:pt>
                <c:pt idx="7835">
                  <c:v>1613.940795898438</c:v>
                </c:pt>
                <c:pt idx="7836">
                  <c:v>1633.026733398438</c:v>
                </c:pt>
                <c:pt idx="7837">
                  <c:v>1640.987670898438</c:v>
                </c:pt>
                <c:pt idx="7838">
                  <c:v>1691.047973632812</c:v>
                </c:pt>
                <c:pt idx="7839">
                  <c:v>1709.465698242188</c:v>
                </c:pt>
                <c:pt idx="7840">
                  <c:v>1662.573364257812</c:v>
                </c:pt>
                <c:pt idx="7841">
                  <c:v>1703.361328125</c:v>
                </c:pt>
                <c:pt idx="7842">
                  <c:v>1611.752807617188</c:v>
                </c:pt>
                <c:pt idx="7843">
                  <c:v>1723.423583984375</c:v>
                </c:pt>
                <c:pt idx="7844">
                  <c:v>1831.196166992188</c:v>
                </c:pt>
                <c:pt idx="7845">
                  <c:v>1911.500122070312</c:v>
                </c:pt>
                <c:pt idx="7846">
                  <c:v>1769.702270507812</c:v>
                </c:pt>
                <c:pt idx="7847">
                  <c:v>1742.948974609375</c:v>
                </c:pt>
                <c:pt idx="7848">
                  <c:v>1671.462280273438</c:v>
                </c:pt>
                <c:pt idx="7849">
                  <c:v>1566.834106445312</c:v>
                </c:pt>
                <c:pt idx="7850">
                  <c:v>1646.97314453125</c:v>
                </c:pt>
                <c:pt idx="7851">
                  <c:v>1373.399291992188</c:v>
                </c:pt>
                <c:pt idx="7852">
                  <c:v>1446.978149414062</c:v>
                </c:pt>
                <c:pt idx="7853">
                  <c:v>1533.173950195312</c:v>
                </c:pt>
                <c:pt idx="7854">
                  <c:v>1500.993286132812</c:v>
                </c:pt>
                <c:pt idx="7855">
                  <c:v>1385.168212890625</c:v>
                </c:pt>
                <c:pt idx="7856">
                  <c:v>1416.981567382812</c:v>
                </c:pt>
                <c:pt idx="7857">
                  <c:v>1580.52978515625</c:v>
                </c:pt>
                <c:pt idx="7858">
                  <c:v>1646.457641601562</c:v>
                </c:pt>
                <c:pt idx="7859">
                  <c:v>1552.823120117188</c:v>
                </c:pt>
                <c:pt idx="7860">
                  <c:v>1624.723266601562</c:v>
                </c:pt>
                <c:pt idx="7861">
                  <c:v>1620.759155273438</c:v>
                </c:pt>
                <c:pt idx="7862">
                  <c:v>1677.604370117188</c:v>
                </c:pt>
                <c:pt idx="7863">
                  <c:v>1758.387329101562</c:v>
                </c:pt>
                <c:pt idx="7864">
                  <c:v>1854.250122070312</c:v>
                </c:pt>
                <c:pt idx="7865">
                  <c:v>1754.767822265625</c:v>
                </c:pt>
                <c:pt idx="7866">
                  <c:v>1744.88671875</c:v>
                </c:pt>
                <c:pt idx="7867">
                  <c:v>1645.870971679688</c:v>
                </c:pt>
                <c:pt idx="7868">
                  <c:v>1519.0029296875</c:v>
                </c:pt>
                <c:pt idx="7869">
                  <c:v>1449.050903320312</c:v>
                </c:pt>
                <c:pt idx="7870">
                  <c:v>1471.218383789062</c:v>
                </c:pt>
                <c:pt idx="7871">
                  <c:v>1571.141235351562</c:v>
                </c:pt>
                <c:pt idx="7872">
                  <c:v>1577.828735351562</c:v>
                </c:pt>
                <c:pt idx="7873">
                  <c:v>1628.000854492188</c:v>
                </c:pt>
                <c:pt idx="7874">
                  <c:v>1680.780517578125</c:v>
                </c:pt>
                <c:pt idx="7875">
                  <c:v>1725.271240234375</c:v>
                </c:pt>
                <c:pt idx="7876">
                  <c:v>1719.341186523438</c:v>
                </c:pt>
                <c:pt idx="7877">
                  <c:v>1554.049926757812</c:v>
                </c:pt>
                <c:pt idx="7878">
                  <c:v>1416.492309570312</c:v>
                </c:pt>
                <c:pt idx="7879">
                  <c:v>1398.655639648438</c:v>
                </c:pt>
                <c:pt idx="7880">
                  <c:v>1497.987915039062</c:v>
                </c:pt>
                <c:pt idx="7881">
                  <c:v>1615.643676757812</c:v>
                </c:pt>
                <c:pt idx="7882">
                  <c:v>1545.253051757812</c:v>
                </c:pt>
                <c:pt idx="7883">
                  <c:v>1540.577270507812</c:v>
                </c:pt>
                <c:pt idx="7884">
                  <c:v>1388.073974609375</c:v>
                </c:pt>
                <c:pt idx="7885">
                  <c:v>1234.49951171875</c:v>
                </c:pt>
                <c:pt idx="7886">
                  <c:v>1259.724365234375</c:v>
                </c:pt>
                <c:pt idx="7887">
                  <c:v>1315.682739257812</c:v>
                </c:pt>
                <c:pt idx="7888">
                  <c:v>1421.035034179688</c:v>
                </c:pt>
                <c:pt idx="7889">
                  <c:v>1427.128051757812</c:v>
                </c:pt>
                <c:pt idx="7890">
                  <c:v>1405.678588867188</c:v>
                </c:pt>
                <c:pt idx="7891">
                  <c:v>1353.701416015625</c:v>
                </c:pt>
                <c:pt idx="7892">
                  <c:v>1406.759399414062</c:v>
                </c:pt>
                <c:pt idx="7893">
                  <c:v>1337.7607421875</c:v>
                </c:pt>
                <c:pt idx="7894">
                  <c:v>1359.529296875</c:v>
                </c:pt>
                <c:pt idx="7895">
                  <c:v>1389.701904296875</c:v>
                </c:pt>
                <c:pt idx="7896">
                  <c:v>1322.878540039062</c:v>
                </c:pt>
                <c:pt idx="7897">
                  <c:v>1224.479125976562</c:v>
                </c:pt>
                <c:pt idx="7898">
                  <c:v>1234.811889648438</c:v>
                </c:pt>
                <c:pt idx="7899">
                  <c:v>1172.379760742188</c:v>
                </c:pt>
                <c:pt idx="7900">
                  <c:v>1271.781372070312</c:v>
                </c:pt>
                <c:pt idx="7901">
                  <c:v>1254.273193359375</c:v>
                </c:pt>
                <c:pt idx="7902">
                  <c:v>1247.27685546875</c:v>
                </c:pt>
                <c:pt idx="7903">
                  <c:v>1217.252807617188</c:v>
                </c:pt>
                <c:pt idx="7904">
                  <c:v>1206.70263671875</c:v>
                </c:pt>
                <c:pt idx="7905">
                  <c:v>1196.35595703125</c:v>
                </c:pt>
                <c:pt idx="7906">
                  <c:v>1254.442626953125</c:v>
                </c:pt>
                <c:pt idx="7907">
                  <c:v>1043.552856445312</c:v>
                </c:pt>
                <c:pt idx="7908">
                  <c:v>876.1715087890625</c:v>
                </c:pt>
                <c:pt idx="7909">
                  <c:v>868.34564208984375</c:v>
                </c:pt>
                <c:pt idx="7910">
                  <c:v>920.68402099609375</c:v>
                </c:pt>
                <c:pt idx="7911">
                  <c:v>1016.199829101562</c:v>
                </c:pt>
                <c:pt idx="7912">
                  <c:v>1020.046142578125</c:v>
                </c:pt>
                <c:pt idx="7913">
                  <c:v>1115.519165039062</c:v>
                </c:pt>
                <c:pt idx="7914">
                  <c:v>889.41986083984375</c:v>
                </c:pt>
                <c:pt idx="7915">
                  <c:v>865.05389404296875</c:v>
                </c:pt>
                <c:pt idx="7916">
                  <c:v>913.281005859375</c:v>
                </c:pt>
                <c:pt idx="7917">
                  <c:v>919.6463623046875</c:v>
                </c:pt>
                <c:pt idx="7918">
                  <c:v>958.58013916015625</c:v>
                </c:pt>
                <c:pt idx="7919">
                  <c:v>959.53594970703125</c:v>
                </c:pt>
                <c:pt idx="7920">
                  <c:v>1038.500122070312</c:v>
                </c:pt>
                <c:pt idx="7921">
                  <c:v>923.12213134765625</c:v>
                </c:pt>
                <c:pt idx="7922">
                  <c:v>803.79302978515625</c:v>
                </c:pt>
                <c:pt idx="7923">
                  <c:v>879.47320556640625</c:v>
                </c:pt>
                <c:pt idx="7924">
                  <c:v>816.98919677734375</c:v>
                </c:pt>
                <c:pt idx="7925">
                  <c:v>644.55120849609375</c:v>
                </c:pt>
                <c:pt idx="7926">
                  <c:v>507.97531127929688</c:v>
                </c:pt>
                <c:pt idx="7927">
                  <c:v>503.63778686523438</c:v>
                </c:pt>
                <c:pt idx="7928">
                  <c:v>464.18429565429688</c:v>
                </c:pt>
                <c:pt idx="7929">
                  <c:v>415.70132446289063</c:v>
                </c:pt>
                <c:pt idx="7930">
                  <c:v>415.76785278320313</c:v>
                </c:pt>
                <c:pt idx="7931">
                  <c:v>433.92462158203119</c:v>
                </c:pt>
                <c:pt idx="7932">
                  <c:v>500.77923583984381</c:v>
                </c:pt>
                <c:pt idx="7933">
                  <c:v>529.89276123046875</c:v>
                </c:pt>
                <c:pt idx="7934">
                  <c:v>597.57537841796875</c:v>
                </c:pt>
                <c:pt idx="7935">
                  <c:v>511.775390625</c:v>
                </c:pt>
                <c:pt idx="7936">
                  <c:v>441.65460205078119</c:v>
                </c:pt>
                <c:pt idx="7937">
                  <c:v>400.37823486328119</c:v>
                </c:pt>
                <c:pt idx="7938">
                  <c:v>395.7672119140625</c:v>
                </c:pt>
                <c:pt idx="7939">
                  <c:v>355.3580322265625</c:v>
                </c:pt>
                <c:pt idx="7940">
                  <c:v>329.83306884765619</c:v>
                </c:pt>
                <c:pt idx="7941">
                  <c:v>336.7930908203125</c:v>
                </c:pt>
                <c:pt idx="7942">
                  <c:v>392.62789916992188</c:v>
                </c:pt>
                <c:pt idx="7943">
                  <c:v>452.7042236328125</c:v>
                </c:pt>
                <c:pt idx="7944">
                  <c:v>459.40924072265619</c:v>
                </c:pt>
                <c:pt idx="7945">
                  <c:v>412.00173950195313</c:v>
                </c:pt>
                <c:pt idx="7946">
                  <c:v>371.74288940429688</c:v>
                </c:pt>
                <c:pt idx="7947">
                  <c:v>292.61248779296881</c:v>
                </c:pt>
                <c:pt idx="7948">
                  <c:v>388.47882080078119</c:v>
                </c:pt>
                <c:pt idx="7949">
                  <c:v>466.732421875</c:v>
                </c:pt>
                <c:pt idx="7950">
                  <c:v>606.70269775390625</c:v>
                </c:pt>
                <c:pt idx="7951">
                  <c:v>515.3216552734375</c:v>
                </c:pt>
                <c:pt idx="7952">
                  <c:v>406.968017578125</c:v>
                </c:pt>
                <c:pt idx="7953">
                  <c:v>285.584228515625</c:v>
                </c:pt>
                <c:pt idx="7954">
                  <c:v>361.7340087890625</c:v>
                </c:pt>
                <c:pt idx="7955">
                  <c:v>355.0994873046875</c:v>
                </c:pt>
                <c:pt idx="7956">
                  <c:v>271.10348510742188</c:v>
                </c:pt>
                <c:pt idx="7957">
                  <c:v>180.2298889160156</c:v>
                </c:pt>
                <c:pt idx="7958">
                  <c:v>217.078125</c:v>
                </c:pt>
                <c:pt idx="7959">
                  <c:v>306.2344970703125</c:v>
                </c:pt>
                <c:pt idx="7960">
                  <c:v>405.080078125</c:v>
                </c:pt>
                <c:pt idx="7961">
                  <c:v>439.75253295898438</c:v>
                </c:pt>
                <c:pt idx="7962">
                  <c:v>561.0943603515625</c:v>
                </c:pt>
                <c:pt idx="7963">
                  <c:v>454.0888671875</c:v>
                </c:pt>
                <c:pt idx="7964">
                  <c:v>379.8775634765625</c:v>
                </c:pt>
                <c:pt idx="7965">
                  <c:v>286.44320678710938</c:v>
                </c:pt>
                <c:pt idx="7966">
                  <c:v>232.97331237792969</c:v>
                </c:pt>
                <c:pt idx="7967">
                  <c:v>293.4735107421875</c:v>
                </c:pt>
                <c:pt idx="7968">
                  <c:v>361.31802368164063</c:v>
                </c:pt>
                <c:pt idx="7969">
                  <c:v>400.90576171875</c:v>
                </c:pt>
                <c:pt idx="7970">
                  <c:v>407.4259033203125</c:v>
                </c:pt>
                <c:pt idx="7971">
                  <c:v>461.35287475585938</c:v>
                </c:pt>
                <c:pt idx="7972">
                  <c:v>339.21249389648438</c:v>
                </c:pt>
                <c:pt idx="7973">
                  <c:v>366.34011840820313</c:v>
                </c:pt>
                <c:pt idx="7974">
                  <c:v>245.77630615234381</c:v>
                </c:pt>
                <c:pt idx="7975">
                  <c:v>220.86656188964841</c:v>
                </c:pt>
                <c:pt idx="7976">
                  <c:v>232.29206848144531</c:v>
                </c:pt>
                <c:pt idx="7977">
                  <c:v>183.31501770019531</c:v>
                </c:pt>
                <c:pt idx="7978">
                  <c:v>313.64923095703119</c:v>
                </c:pt>
                <c:pt idx="7979">
                  <c:v>491.0989990234375</c:v>
                </c:pt>
                <c:pt idx="7980">
                  <c:v>405.10919189453119</c:v>
                </c:pt>
                <c:pt idx="7981">
                  <c:v>339.313720703125</c:v>
                </c:pt>
                <c:pt idx="7982">
                  <c:v>452.89422607421881</c:v>
                </c:pt>
                <c:pt idx="7983">
                  <c:v>436.70074462890619</c:v>
                </c:pt>
                <c:pt idx="7984">
                  <c:v>327.30926513671881</c:v>
                </c:pt>
                <c:pt idx="7985">
                  <c:v>347.914794921875</c:v>
                </c:pt>
                <c:pt idx="7986">
                  <c:v>355.08135986328119</c:v>
                </c:pt>
                <c:pt idx="7987">
                  <c:v>360.99026489257813</c:v>
                </c:pt>
                <c:pt idx="7988">
                  <c:v>422.1817626953125</c:v>
                </c:pt>
                <c:pt idx="7989">
                  <c:v>345.18035888671881</c:v>
                </c:pt>
                <c:pt idx="7990">
                  <c:v>354.306396484375</c:v>
                </c:pt>
                <c:pt idx="7991">
                  <c:v>324.0638427734375</c:v>
                </c:pt>
                <c:pt idx="7992">
                  <c:v>330.6019287109375</c:v>
                </c:pt>
                <c:pt idx="7993">
                  <c:v>345.56430053710938</c:v>
                </c:pt>
                <c:pt idx="7994">
                  <c:v>373.64022827148438</c:v>
                </c:pt>
                <c:pt idx="7995">
                  <c:v>383.78558349609381</c:v>
                </c:pt>
                <c:pt idx="7996">
                  <c:v>369.65045166015619</c:v>
                </c:pt>
                <c:pt idx="7997">
                  <c:v>306.48724365234381</c:v>
                </c:pt>
                <c:pt idx="7998">
                  <c:v>323.53338623046881</c:v>
                </c:pt>
                <c:pt idx="7999">
                  <c:v>352.9561767578125</c:v>
                </c:pt>
                <c:pt idx="8000">
                  <c:v>341.3671875</c:v>
                </c:pt>
                <c:pt idx="8001">
                  <c:v>378.12533569335938</c:v>
                </c:pt>
                <c:pt idx="8002">
                  <c:v>331.53390502929688</c:v>
                </c:pt>
                <c:pt idx="8003">
                  <c:v>319.70855712890619</c:v>
                </c:pt>
                <c:pt idx="8004">
                  <c:v>313.85205078125</c:v>
                </c:pt>
                <c:pt idx="8005">
                  <c:v>297.26327514648438</c:v>
                </c:pt>
                <c:pt idx="8006">
                  <c:v>299.22463989257813</c:v>
                </c:pt>
                <c:pt idx="8007">
                  <c:v>293.08795166015619</c:v>
                </c:pt>
                <c:pt idx="8008">
                  <c:v>308.27398681640619</c:v>
                </c:pt>
                <c:pt idx="8009">
                  <c:v>287.459228515625</c:v>
                </c:pt>
                <c:pt idx="8010">
                  <c:v>309.938232421875</c:v>
                </c:pt>
                <c:pt idx="8011">
                  <c:v>294.04904174804688</c:v>
                </c:pt>
                <c:pt idx="8012">
                  <c:v>295.90509033203119</c:v>
                </c:pt>
                <c:pt idx="8013">
                  <c:v>295.70010375976563</c:v>
                </c:pt>
                <c:pt idx="8014">
                  <c:v>284.18728637695313</c:v>
                </c:pt>
                <c:pt idx="8015">
                  <c:v>280.236083984375</c:v>
                </c:pt>
                <c:pt idx="8016">
                  <c:v>276.33563232421881</c:v>
                </c:pt>
                <c:pt idx="8017">
                  <c:v>273.68338012695313</c:v>
                </c:pt>
                <c:pt idx="8018">
                  <c:v>279.93875122070313</c:v>
                </c:pt>
                <c:pt idx="8019">
                  <c:v>276.66339111328119</c:v>
                </c:pt>
                <c:pt idx="8020">
                  <c:v>276.35791015625</c:v>
                </c:pt>
                <c:pt idx="8021">
                  <c:v>276.50735473632813</c:v>
                </c:pt>
                <c:pt idx="8022">
                  <c:v>270.27120971679688</c:v>
                </c:pt>
                <c:pt idx="8023">
                  <c:v>280.32000732421881</c:v>
                </c:pt>
                <c:pt idx="8024">
                  <c:v>274.58294677734381</c:v>
                </c:pt>
                <c:pt idx="8025">
                  <c:v>271.18084716796881</c:v>
                </c:pt>
                <c:pt idx="8026">
                  <c:v>268.31524658203119</c:v>
                </c:pt>
                <c:pt idx="8027">
                  <c:v>274.6768798828125</c:v>
                </c:pt>
                <c:pt idx="8028">
                  <c:v>272.859130859375</c:v>
                </c:pt>
                <c:pt idx="8029">
                  <c:v>290.9576416015625</c:v>
                </c:pt>
                <c:pt idx="8030">
                  <c:v>332.51699829101563</c:v>
                </c:pt>
                <c:pt idx="8031">
                  <c:v>349.30963134765619</c:v>
                </c:pt>
                <c:pt idx="8032">
                  <c:v>278.70187377929688</c:v>
                </c:pt>
                <c:pt idx="8033">
                  <c:v>278.4840087890625</c:v>
                </c:pt>
                <c:pt idx="8034">
                  <c:v>275.862548828125</c:v>
                </c:pt>
                <c:pt idx="8035">
                  <c:v>272.53591918945313</c:v>
                </c:pt>
                <c:pt idx="8036">
                  <c:v>279.924072265625</c:v>
                </c:pt>
                <c:pt idx="8037">
                  <c:v>280.32681274414063</c:v>
                </c:pt>
                <c:pt idx="8038">
                  <c:v>283.94204711914063</c:v>
                </c:pt>
                <c:pt idx="8039">
                  <c:v>281.49203491210938</c:v>
                </c:pt>
                <c:pt idx="8040">
                  <c:v>287.61614990234381</c:v>
                </c:pt>
                <c:pt idx="8041">
                  <c:v>310.728515625</c:v>
                </c:pt>
                <c:pt idx="8042">
                  <c:v>278.4383544921875</c:v>
                </c:pt>
                <c:pt idx="8043">
                  <c:v>278.84747314453119</c:v>
                </c:pt>
                <c:pt idx="8044">
                  <c:v>278.16598510742188</c:v>
                </c:pt>
                <c:pt idx="8045">
                  <c:v>286.41595458984381</c:v>
                </c:pt>
                <c:pt idx="8046">
                  <c:v>286.75579833984381</c:v>
                </c:pt>
                <c:pt idx="8047">
                  <c:v>285.96298217773438</c:v>
                </c:pt>
                <c:pt idx="8048">
                  <c:v>273.5931396484375</c:v>
                </c:pt>
                <c:pt idx="8049">
                  <c:v>280.06475830078119</c:v>
                </c:pt>
                <c:pt idx="8050">
                  <c:v>285.53616333007813</c:v>
                </c:pt>
                <c:pt idx="8051">
                  <c:v>294.067138671875</c:v>
                </c:pt>
                <c:pt idx="8052">
                  <c:v>286.31396484375</c:v>
                </c:pt>
                <c:pt idx="8053">
                  <c:v>278.69784545898438</c:v>
                </c:pt>
                <c:pt idx="8054">
                  <c:v>278.2642822265625</c:v>
                </c:pt>
                <c:pt idx="8055">
                  <c:v>287.14703369140619</c:v>
                </c:pt>
                <c:pt idx="8056">
                  <c:v>284.253662109375</c:v>
                </c:pt>
                <c:pt idx="8057">
                  <c:v>293.24868774414063</c:v>
                </c:pt>
                <c:pt idx="8058">
                  <c:v>283.73297119140619</c:v>
                </c:pt>
                <c:pt idx="8059">
                  <c:v>282.9537353515625</c:v>
                </c:pt>
                <c:pt idx="8060">
                  <c:v>301.08074951171881</c:v>
                </c:pt>
                <c:pt idx="8061">
                  <c:v>301.01141357421881</c:v>
                </c:pt>
                <c:pt idx="8062">
                  <c:v>301.9462890625</c:v>
                </c:pt>
                <c:pt idx="8063">
                  <c:v>297.27304077148438</c:v>
                </c:pt>
                <c:pt idx="8064">
                  <c:v>281.70098876953119</c:v>
                </c:pt>
                <c:pt idx="8065">
                  <c:v>278.18435668945313</c:v>
                </c:pt>
                <c:pt idx="8066">
                  <c:v>303.3948974609375</c:v>
                </c:pt>
                <c:pt idx="8067">
                  <c:v>286.754150390625</c:v>
                </c:pt>
                <c:pt idx="8068">
                  <c:v>280.58343505859381</c:v>
                </c:pt>
                <c:pt idx="8069">
                  <c:v>297.59100341796881</c:v>
                </c:pt>
                <c:pt idx="8070">
                  <c:v>286.67132568359381</c:v>
                </c:pt>
                <c:pt idx="8071">
                  <c:v>293.67498779296881</c:v>
                </c:pt>
                <c:pt idx="8072">
                  <c:v>363.50360107421881</c:v>
                </c:pt>
                <c:pt idx="8073">
                  <c:v>333.74688720703119</c:v>
                </c:pt>
                <c:pt idx="8074">
                  <c:v>305.39260864257813</c:v>
                </c:pt>
                <c:pt idx="8075">
                  <c:v>288.10397338867188</c:v>
                </c:pt>
                <c:pt idx="8076">
                  <c:v>292.82797241210938</c:v>
                </c:pt>
                <c:pt idx="8077">
                  <c:v>295.71026611328119</c:v>
                </c:pt>
                <c:pt idx="8078">
                  <c:v>292.19537353515619</c:v>
                </c:pt>
                <c:pt idx="8079">
                  <c:v>312.01910400390619</c:v>
                </c:pt>
                <c:pt idx="8080">
                  <c:v>365.27645874023438</c:v>
                </c:pt>
                <c:pt idx="8081">
                  <c:v>323.40786743164063</c:v>
                </c:pt>
                <c:pt idx="8082">
                  <c:v>340.385986328125</c:v>
                </c:pt>
                <c:pt idx="8083">
                  <c:v>309.59963989257813</c:v>
                </c:pt>
                <c:pt idx="8084">
                  <c:v>297.82138061523438</c:v>
                </c:pt>
                <c:pt idx="8085">
                  <c:v>303.17730712890619</c:v>
                </c:pt>
                <c:pt idx="8086">
                  <c:v>375.05621337890619</c:v>
                </c:pt>
                <c:pt idx="8087">
                  <c:v>347.03350830078119</c:v>
                </c:pt>
                <c:pt idx="8088">
                  <c:v>376.58120727539063</c:v>
                </c:pt>
                <c:pt idx="8089">
                  <c:v>370.97467041015619</c:v>
                </c:pt>
                <c:pt idx="8090">
                  <c:v>342.98431396484381</c:v>
                </c:pt>
                <c:pt idx="8091">
                  <c:v>316.194091796875</c:v>
                </c:pt>
                <c:pt idx="8092">
                  <c:v>332.52352905273438</c:v>
                </c:pt>
                <c:pt idx="8093">
                  <c:v>370.0587158203125</c:v>
                </c:pt>
                <c:pt idx="8094">
                  <c:v>513.2877197265625</c:v>
                </c:pt>
                <c:pt idx="8095">
                  <c:v>408.13058471679688</c:v>
                </c:pt>
                <c:pt idx="8096">
                  <c:v>368.261962890625</c:v>
                </c:pt>
                <c:pt idx="8097">
                  <c:v>419.61981201171881</c:v>
                </c:pt>
                <c:pt idx="8098">
                  <c:v>412.889404296875</c:v>
                </c:pt>
                <c:pt idx="8099">
                  <c:v>432.83941650390619</c:v>
                </c:pt>
                <c:pt idx="8100">
                  <c:v>497.63421630859381</c:v>
                </c:pt>
                <c:pt idx="8101">
                  <c:v>466.711181640625</c:v>
                </c:pt>
                <c:pt idx="8102">
                  <c:v>529.47589111328125</c:v>
                </c:pt>
                <c:pt idx="8103">
                  <c:v>514.42724609375</c:v>
                </c:pt>
                <c:pt idx="8104">
                  <c:v>603.57843017578125</c:v>
                </c:pt>
                <c:pt idx="8105">
                  <c:v>831.49615478515625</c:v>
                </c:pt>
                <c:pt idx="8106">
                  <c:v>541.2353515625</c:v>
                </c:pt>
                <c:pt idx="8107">
                  <c:v>484.92236328125</c:v>
                </c:pt>
                <c:pt idx="8108">
                  <c:v>555.72369384765625</c:v>
                </c:pt>
                <c:pt idx="8109">
                  <c:v>428.25677490234381</c:v>
                </c:pt>
                <c:pt idx="8110">
                  <c:v>422.73532104492188</c:v>
                </c:pt>
                <c:pt idx="8111">
                  <c:v>390.4586181640625</c:v>
                </c:pt>
                <c:pt idx="8112">
                  <c:v>415.27685546875</c:v>
                </c:pt>
                <c:pt idx="8113">
                  <c:v>562.52862548828125</c:v>
                </c:pt>
                <c:pt idx="8114">
                  <c:v>599.66668701171875</c:v>
                </c:pt>
                <c:pt idx="8115">
                  <c:v>693.95355224609375</c:v>
                </c:pt>
                <c:pt idx="8116">
                  <c:v>681.3909912109375</c:v>
                </c:pt>
                <c:pt idx="8117">
                  <c:v>601.96246337890625</c:v>
                </c:pt>
                <c:pt idx="8118">
                  <c:v>538.54498291015625</c:v>
                </c:pt>
                <c:pt idx="8119">
                  <c:v>648.58624267578125</c:v>
                </c:pt>
                <c:pt idx="8120">
                  <c:v>763.933837890625</c:v>
                </c:pt>
                <c:pt idx="8121">
                  <c:v>623.2369384765625</c:v>
                </c:pt>
                <c:pt idx="8122">
                  <c:v>603.56512451171875</c:v>
                </c:pt>
                <c:pt idx="8123">
                  <c:v>501.1217041015625</c:v>
                </c:pt>
                <c:pt idx="8124">
                  <c:v>562.107177734375</c:v>
                </c:pt>
                <c:pt idx="8125">
                  <c:v>609.9044189453125</c:v>
                </c:pt>
                <c:pt idx="8126">
                  <c:v>607.572998046875</c:v>
                </c:pt>
                <c:pt idx="8127">
                  <c:v>563.15435791015625</c:v>
                </c:pt>
                <c:pt idx="8128">
                  <c:v>539.50701904296875</c:v>
                </c:pt>
                <c:pt idx="8129">
                  <c:v>531.4874267578125</c:v>
                </c:pt>
                <c:pt idx="8130">
                  <c:v>529.77532958984375</c:v>
                </c:pt>
                <c:pt idx="8131">
                  <c:v>494.63815307617188</c:v>
                </c:pt>
                <c:pt idx="8132">
                  <c:v>712.754150390625</c:v>
                </c:pt>
                <c:pt idx="8133">
                  <c:v>850.50152587890625</c:v>
                </c:pt>
                <c:pt idx="8134">
                  <c:v>774.77313232421875</c:v>
                </c:pt>
                <c:pt idx="8135">
                  <c:v>792.52581787109375</c:v>
                </c:pt>
                <c:pt idx="8136">
                  <c:v>765.61761474609375</c:v>
                </c:pt>
                <c:pt idx="8137">
                  <c:v>798.46484375</c:v>
                </c:pt>
                <c:pt idx="8138">
                  <c:v>677.0496826171875</c:v>
                </c:pt>
                <c:pt idx="8139">
                  <c:v>629.1541748046875</c:v>
                </c:pt>
                <c:pt idx="8140">
                  <c:v>762.83001708984375</c:v>
                </c:pt>
                <c:pt idx="8141">
                  <c:v>753.608154296875</c:v>
                </c:pt>
                <c:pt idx="8142">
                  <c:v>802.44989013671875</c:v>
                </c:pt>
                <c:pt idx="8143">
                  <c:v>778.10064697265625</c:v>
                </c:pt>
                <c:pt idx="8144">
                  <c:v>813.18536376953125</c:v>
                </c:pt>
                <c:pt idx="8145">
                  <c:v>809.5806884765625</c:v>
                </c:pt>
                <c:pt idx="8146">
                  <c:v>1065.02978515625</c:v>
                </c:pt>
                <c:pt idx="8147">
                  <c:v>1229.888549804688</c:v>
                </c:pt>
                <c:pt idx="8148">
                  <c:v>1192.967895507812</c:v>
                </c:pt>
                <c:pt idx="8149">
                  <c:v>1166.849853515625</c:v>
                </c:pt>
                <c:pt idx="8150">
                  <c:v>1043.413330078125</c:v>
                </c:pt>
                <c:pt idx="8151">
                  <c:v>991.63641357421875</c:v>
                </c:pt>
                <c:pt idx="8152">
                  <c:v>1048.145385742188</c:v>
                </c:pt>
                <c:pt idx="8153">
                  <c:v>875.23223876953125</c:v>
                </c:pt>
                <c:pt idx="8154">
                  <c:v>1092.638305664062</c:v>
                </c:pt>
                <c:pt idx="8155">
                  <c:v>981.8958740234375</c:v>
                </c:pt>
                <c:pt idx="8156">
                  <c:v>1106.420654296875</c:v>
                </c:pt>
                <c:pt idx="8157">
                  <c:v>1232.4931640625</c:v>
                </c:pt>
                <c:pt idx="8158">
                  <c:v>1362.070678710938</c:v>
                </c:pt>
                <c:pt idx="8159">
                  <c:v>1221.9326171875</c:v>
                </c:pt>
                <c:pt idx="8160">
                  <c:v>1240.809326171875</c:v>
                </c:pt>
                <c:pt idx="8161">
                  <c:v>1097.716674804688</c:v>
                </c:pt>
                <c:pt idx="8162">
                  <c:v>1306.653930664062</c:v>
                </c:pt>
                <c:pt idx="8163">
                  <c:v>1309.418701171875</c:v>
                </c:pt>
                <c:pt idx="8164">
                  <c:v>1166.090942382812</c:v>
                </c:pt>
                <c:pt idx="8165">
                  <c:v>1139.2568359375</c:v>
                </c:pt>
                <c:pt idx="8166">
                  <c:v>1199.11328125</c:v>
                </c:pt>
                <c:pt idx="8167">
                  <c:v>1096.608154296875</c:v>
                </c:pt>
                <c:pt idx="8168">
                  <c:v>1095.911254882812</c:v>
                </c:pt>
                <c:pt idx="8169">
                  <c:v>1212.208129882812</c:v>
                </c:pt>
                <c:pt idx="8170">
                  <c:v>1240.409545898438</c:v>
                </c:pt>
                <c:pt idx="8171">
                  <c:v>1279.857177734375</c:v>
                </c:pt>
                <c:pt idx="8172">
                  <c:v>1331.092407226562</c:v>
                </c:pt>
                <c:pt idx="8173">
                  <c:v>1188.023803710938</c:v>
                </c:pt>
                <c:pt idx="8174">
                  <c:v>1313.504760742188</c:v>
                </c:pt>
                <c:pt idx="8175">
                  <c:v>1407.597900390625</c:v>
                </c:pt>
                <c:pt idx="8176">
                  <c:v>1541.288208007812</c:v>
                </c:pt>
                <c:pt idx="8177">
                  <c:v>1290.197631835938</c:v>
                </c:pt>
                <c:pt idx="8178">
                  <c:v>1249.48193359375</c:v>
                </c:pt>
                <c:pt idx="8179">
                  <c:v>1145.062866210938</c:v>
                </c:pt>
                <c:pt idx="8180">
                  <c:v>1147.637329101562</c:v>
                </c:pt>
                <c:pt idx="8181">
                  <c:v>1292.822998046875</c:v>
                </c:pt>
                <c:pt idx="8182">
                  <c:v>1388.847900390625</c:v>
                </c:pt>
                <c:pt idx="8183">
                  <c:v>1345.653686523438</c:v>
                </c:pt>
                <c:pt idx="8184">
                  <c:v>1241.348266601562</c:v>
                </c:pt>
                <c:pt idx="8185">
                  <c:v>1332.982299804688</c:v>
                </c:pt>
                <c:pt idx="8186">
                  <c:v>1308.203491210938</c:v>
                </c:pt>
                <c:pt idx="8187">
                  <c:v>1291.892944335938</c:v>
                </c:pt>
                <c:pt idx="8188">
                  <c:v>1393.9228515625</c:v>
                </c:pt>
                <c:pt idx="8189">
                  <c:v>1422.968017578125</c:v>
                </c:pt>
                <c:pt idx="8190">
                  <c:v>1543.909545898438</c:v>
                </c:pt>
                <c:pt idx="8191">
                  <c:v>1544.604370117188</c:v>
                </c:pt>
                <c:pt idx="8192">
                  <c:v>1433.010864257812</c:v>
                </c:pt>
                <c:pt idx="8193">
                  <c:v>1365.543212890625</c:v>
                </c:pt>
                <c:pt idx="8194">
                  <c:v>1416.250366210938</c:v>
                </c:pt>
                <c:pt idx="8195">
                  <c:v>1624.960693359375</c:v>
                </c:pt>
                <c:pt idx="8196">
                  <c:v>1609.08984375</c:v>
                </c:pt>
                <c:pt idx="8197">
                  <c:v>1542.822631835938</c:v>
                </c:pt>
                <c:pt idx="8198">
                  <c:v>1576.189086914062</c:v>
                </c:pt>
                <c:pt idx="8199">
                  <c:v>1614.404663085938</c:v>
                </c:pt>
                <c:pt idx="8200">
                  <c:v>1637.654663085938</c:v>
                </c:pt>
                <c:pt idx="8201">
                  <c:v>1669.036499023438</c:v>
                </c:pt>
                <c:pt idx="8202">
                  <c:v>1693.954956054688</c:v>
                </c:pt>
                <c:pt idx="8203">
                  <c:v>1799.229614257812</c:v>
                </c:pt>
                <c:pt idx="8204">
                  <c:v>1836.42333984375</c:v>
                </c:pt>
                <c:pt idx="8205">
                  <c:v>1767.260498046875</c:v>
                </c:pt>
                <c:pt idx="8206">
                  <c:v>1749.04345703125</c:v>
                </c:pt>
                <c:pt idx="8207">
                  <c:v>1717.6044921875</c:v>
                </c:pt>
                <c:pt idx="8208">
                  <c:v>1727.171630859375</c:v>
                </c:pt>
                <c:pt idx="8209">
                  <c:v>1837.75244140625</c:v>
                </c:pt>
                <c:pt idx="8210">
                  <c:v>1789.172729492188</c:v>
                </c:pt>
                <c:pt idx="8211">
                  <c:v>1730.942504882812</c:v>
                </c:pt>
                <c:pt idx="8212">
                  <c:v>1678.212036132812</c:v>
                </c:pt>
                <c:pt idx="8213">
                  <c:v>1709.387939453125</c:v>
                </c:pt>
                <c:pt idx="8214">
                  <c:v>1733.105346679688</c:v>
                </c:pt>
                <c:pt idx="8215">
                  <c:v>1736.03515625</c:v>
                </c:pt>
                <c:pt idx="8216">
                  <c:v>1654.103637695312</c:v>
                </c:pt>
                <c:pt idx="8217">
                  <c:v>1407.820678710938</c:v>
                </c:pt>
                <c:pt idx="8218">
                  <c:v>1475.886108398438</c:v>
                </c:pt>
                <c:pt idx="8219">
                  <c:v>1679.898315429688</c:v>
                </c:pt>
                <c:pt idx="8220">
                  <c:v>1605.147338867188</c:v>
                </c:pt>
                <c:pt idx="8221">
                  <c:v>1530.281860351562</c:v>
                </c:pt>
                <c:pt idx="8222">
                  <c:v>1454.542846679688</c:v>
                </c:pt>
                <c:pt idx="8223">
                  <c:v>1418.003173828125</c:v>
                </c:pt>
                <c:pt idx="8224">
                  <c:v>1444.9248046875</c:v>
                </c:pt>
                <c:pt idx="8225">
                  <c:v>1552.072265625</c:v>
                </c:pt>
                <c:pt idx="8226">
                  <c:v>1668.67822265625</c:v>
                </c:pt>
                <c:pt idx="8227">
                  <c:v>1696.585083007812</c:v>
                </c:pt>
                <c:pt idx="8228">
                  <c:v>1640.869018554688</c:v>
                </c:pt>
                <c:pt idx="8229">
                  <c:v>1651.507934570312</c:v>
                </c:pt>
                <c:pt idx="8230">
                  <c:v>1702.42431640625</c:v>
                </c:pt>
                <c:pt idx="8231">
                  <c:v>1666.741088867188</c:v>
                </c:pt>
                <c:pt idx="8232">
                  <c:v>1591.750854492188</c:v>
                </c:pt>
                <c:pt idx="8233">
                  <c:v>1523.243041992188</c:v>
                </c:pt>
                <c:pt idx="8234">
                  <c:v>1368.6552734375</c:v>
                </c:pt>
                <c:pt idx="8235">
                  <c:v>1260.19921875</c:v>
                </c:pt>
                <c:pt idx="8236">
                  <c:v>1268.893676757812</c:v>
                </c:pt>
                <c:pt idx="8237">
                  <c:v>1437.400390625</c:v>
                </c:pt>
                <c:pt idx="8238">
                  <c:v>1517.052856445312</c:v>
                </c:pt>
                <c:pt idx="8239">
                  <c:v>1593.090454101562</c:v>
                </c:pt>
                <c:pt idx="8240">
                  <c:v>1484.85302734375</c:v>
                </c:pt>
                <c:pt idx="8241">
                  <c:v>1496.215209960938</c:v>
                </c:pt>
                <c:pt idx="8242">
                  <c:v>1518.132446289062</c:v>
                </c:pt>
                <c:pt idx="8243">
                  <c:v>1481.552612304688</c:v>
                </c:pt>
                <c:pt idx="8244">
                  <c:v>1387.172241210938</c:v>
                </c:pt>
                <c:pt idx="8245">
                  <c:v>1461.232543945312</c:v>
                </c:pt>
                <c:pt idx="8246">
                  <c:v>1465.863403320312</c:v>
                </c:pt>
                <c:pt idx="8247">
                  <c:v>1375.132080078125</c:v>
                </c:pt>
                <c:pt idx="8248">
                  <c:v>1264.452880859375</c:v>
                </c:pt>
                <c:pt idx="8249">
                  <c:v>1111.013793945312</c:v>
                </c:pt>
                <c:pt idx="8250">
                  <c:v>1114.396606445312</c:v>
                </c:pt>
                <c:pt idx="8251">
                  <c:v>1248.80712890625</c:v>
                </c:pt>
                <c:pt idx="8252">
                  <c:v>1294.912963867188</c:v>
                </c:pt>
                <c:pt idx="8253">
                  <c:v>1381.231323242188</c:v>
                </c:pt>
                <c:pt idx="8254">
                  <c:v>1274.47509765625</c:v>
                </c:pt>
                <c:pt idx="8255">
                  <c:v>1296.905883789062</c:v>
                </c:pt>
                <c:pt idx="8256">
                  <c:v>1385.421752929688</c:v>
                </c:pt>
                <c:pt idx="8257">
                  <c:v>1385.51611328125</c:v>
                </c:pt>
                <c:pt idx="8258">
                  <c:v>1363.476318359375</c:v>
                </c:pt>
                <c:pt idx="8259">
                  <c:v>1351.022583007812</c:v>
                </c:pt>
                <c:pt idx="8260">
                  <c:v>1355.711303710938</c:v>
                </c:pt>
                <c:pt idx="8261">
                  <c:v>1259.78515625</c:v>
                </c:pt>
                <c:pt idx="8262">
                  <c:v>1176.8271484375</c:v>
                </c:pt>
                <c:pt idx="8263">
                  <c:v>1183.427612304688</c:v>
                </c:pt>
                <c:pt idx="8264">
                  <c:v>1135.576782226562</c:v>
                </c:pt>
                <c:pt idx="8265">
                  <c:v>1219.496337890625</c:v>
                </c:pt>
                <c:pt idx="8266">
                  <c:v>1307.644409179688</c:v>
                </c:pt>
                <c:pt idx="8267">
                  <c:v>1230.517700195312</c:v>
                </c:pt>
                <c:pt idx="8268">
                  <c:v>1160.090454101562</c:v>
                </c:pt>
                <c:pt idx="8269">
                  <c:v>1093.314086914062</c:v>
                </c:pt>
                <c:pt idx="8270">
                  <c:v>980.308349609375</c:v>
                </c:pt>
                <c:pt idx="8271">
                  <c:v>972.52008056640625</c:v>
                </c:pt>
                <c:pt idx="8272">
                  <c:v>969.13348388671875</c:v>
                </c:pt>
                <c:pt idx="8273">
                  <c:v>939.04534912109375</c:v>
                </c:pt>
                <c:pt idx="8274">
                  <c:v>944.92022705078125</c:v>
                </c:pt>
                <c:pt idx="8275">
                  <c:v>1069.198974609375</c:v>
                </c:pt>
                <c:pt idx="8276">
                  <c:v>1009.2255859375</c:v>
                </c:pt>
                <c:pt idx="8277">
                  <c:v>1053.590454101562</c:v>
                </c:pt>
                <c:pt idx="8278">
                  <c:v>1033.006958007812</c:v>
                </c:pt>
                <c:pt idx="8279">
                  <c:v>1104.850708007812</c:v>
                </c:pt>
                <c:pt idx="8280">
                  <c:v>1066.792114257812</c:v>
                </c:pt>
                <c:pt idx="8281">
                  <c:v>1033.968994140625</c:v>
                </c:pt>
                <c:pt idx="8282">
                  <c:v>960.1326904296875</c:v>
                </c:pt>
                <c:pt idx="8283">
                  <c:v>904.750244140625</c:v>
                </c:pt>
                <c:pt idx="8284">
                  <c:v>892.5213623046875</c:v>
                </c:pt>
                <c:pt idx="8285">
                  <c:v>872.67852783203125</c:v>
                </c:pt>
                <c:pt idx="8286">
                  <c:v>871.44390869140625</c:v>
                </c:pt>
                <c:pt idx="8287">
                  <c:v>833.69775390625</c:v>
                </c:pt>
                <c:pt idx="8288">
                  <c:v>798.34002685546875</c:v>
                </c:pt>
                <c:pt idx="8289">
                  <c:v>799.32928466796875</c:v>
                </c:pt>
                <c:pt idx="8290">
                  <c:v>798.05364990234375</c:v>
                </c:pt>
                <c:pt idx="8291">
                  <c:v>699.1910400390625</c:v>
                </c:pt>
                <c:pt idx="8292">
                  <c:v>713.1927490234375</c:v>
                </c:pt>
                <c:pt idx="8293">
                  <c:v>672.89447021484375</c:v>
                </c:pt>
                <c:pt idx="8294">
                  <c:v>629.11981201171875</c:v>
                </c:pt>
                <c:pt idx="8295">
                  <c:v>623.37896728515625</c:v>
                </c:pt>
                <c:pt idx="8296">
                  <c:v>651.08660888671875</c:v>
                </c:pt>
                <c:pt idx="8297">
                  <c:v>687.6807861328125</c:v>
                </c:pt>
                <c:pt idx="8298">
                  <c:v>714.6533203125</c:v>
                </c:pt>
                <c:pt idx="8299">
                  <c:v>616.91070556640625</c:v>
                </c:pt>
                <c:pt idx="8300">
                  <c:v>521.01385498046875</c:v>
                </c:pt>
                <c:pt idx="8301">
                  <c:v>437.09848022460938</c:v>
                </c:pt>
                <c:pt idx="8302">
                  <c:v>441.61083984375</c:v>
                </c:pt>
                <c:pt idx="8303">
                  <c:v>335.36639404296881</c:v>
                </c:pt>
                <c:pt idx="8304">
                  <c:v>370.7393798828125</c:v>
                </c:pt>
                <c:pt idx="8305">
                  <c:v>362.39996337890619</c:v>
                </c:pt>
                <c:pt idx="8306">
                  <c:v>389.37423706054688</c:v>
                </c:pt>
                <c:pt idx="8307">
                  <c:v>425.9334716796875</c:v>
                </c:pt>
                <c:pt idx="8308">
                  <c:v>402.70147705078119</c:v>
                </c:pt>
                <c:pt idx="8309">
                  <c:v>571.02191162109375</c:v>
                </c:pt>
                <c:pt idx="8310">
                  <c:v>738.28118896484375</c:v>
                </c:pt>
                <c:pt idx="8311">
                  <c:v>715.9991455078125</c:v>
                </c:pt>
                <c:pt idx="8312">
                  <c:v>574.9969482421875</c:v>
                </c:pt>
                <c:pt idx="8313">
                  <c:v>535.35687255859375</c:v>
                </c:pt>
                <c:pt idx="8314">
                  <c:v>460.9210205078125</c:v>
                </c:pt>
                <c:pt idx="8315">
                  <c:v>438.10824584960938</c:v>
                </c:pt>
                <c:pt idx="8316">
                  <c:v>376.05560302734381</c:v>
                </c:pt>
                <c:pt idx="8317">
                  <c:v>417.72549438476563</c:v>
                </c:pt>
                <c:pt idx="8318">
                  <c:v>481.69464111328119</c:v>
                </c:pt>
                <c:pt idx="8319">
                  <c:v>600.8017578125</c:v>
                </c:pt>
                <c:pt idx="8320">
                  <c:v>349.67208862304688</c:v>
                </c:pt>
                <c:pt idx="8321">
                  <c:v>515.24786376953125</c:v>
                </c:pt>
                <c:pt idx="8322">
                  <c:v>586.71136474609375</c:v>
                </c:pt>
                <c:pt idx="8323">
                  <c:v>462.85202026367188</c:v>
                </c:pt>
                <c:pt idx="8324">
                  <c:v>432.60391235351563</c:v>
                </c:pt>
                <c:pt idx="8325">
                  <c:v>348.828369140625</c:v>
                </c:pt>
                <c:pt idx="8326">
                  <c:v>338.39627075195313</c:v>
                </c:pt>
                <c:pt idx="8327">
                  <c:v>478.30316162109381</c:v>
                </c:pt>
                <c:pt idx="8328">
                  <c:v>374.66122436523438</c:v>
                </c:pt>
                <c:pt idx="8329">
                  <c:v>338.810302734375</c:v>
                </c:pt>
                <c:pt idx="8330">
                  <c:v>227.35736083984381</c:v>
                </c:pt>
                <c:pt idx="8331">
                  <c:v>336.760986328125</c:v>
                </c:pt>
                <c:pt idx="8332">
                  <c:v>369.7366943359375</c:v>
                </c:pt>
                <c:pt idx="8333">
                  <c:v>239.73448181152341</c:v>
                </c:pt>
                <c:pt idx="8334">
                  <c:v>350.344482421875</c:v>
                </c:pt>
                <c:pt idx="8335">
                  <c:v>536.01763916015625</c:v>
                </c:pt>
                <c:pt idx="8336">
                  <c:v>444.4180908203125</c:v>
                </c:pt>
                <c:pt idx="8337">
                  <c:v>357.80120849609381</c:v>
                </c:pt>
                <c:pt idx="8338">
                  <c:v>211.03131103515619</c:v>
                </c:pt>
                <c:pt idx="8339">
                  <c:v>317.6680908203125</c:v>
                </c:pt>
                <c:pt idx="8340">
                  <c:v>300.5323486328125</c:v>
                </c:pt>
                <c:pt idx="8341">
                  <c:v>263.46923828125</c:v>
                </c:pt>
                <c:pt idx="8342">
                  <c:v>262.49456787109381</c:v>
                </c:pt>
                <c:pt idx="8343">
                  <c:v>380.0118408203125</c:v>
                </c:pt>
                <c:pt idx="8344">
                  <c:v>383.27474975585938</c:v>
                </c:pt>
                <c:pt idx="8345">
                  <c:v>440.76092529296881</c:v>
                </c:pt>
                <c:pt idx="8346">
                  <c:v>483.63165283203119</c:v>
                </c:pt>
                <c:pt idx="8347">
                  <c:v>428.49615478515619</c:v>
                </c:pt>
                <c:pt idx="8348">
                  <c:v>353.96905517578119</c:v>
                </c:pt>
                <c:pt idx="8349">
                  <c:v>430.3251953125</c:v>
                </c:pt>
                <c:pt idx="8350">
                  <c:v>374.41934204101563</c:v>
                </c:pt>
                <c:pt idx="8351">
                  <c:v>355.31344604492188</c:v>
                </c:pt>
                <c:pt idx="8352">
                  <c:v>303.29556274414063</c:v>
                </c:pt>
                <c:pt idx="8353">
                  <c:v>263.2625732421875</c:v>
                </c:pt>
                <c:pt idx="8354">
                  <c:v>259.43817138671881</c:v>
                </c:pt>
                <c:pt idx="8355">
                  <c:v>283.27545166015619</c:v>
                </c:pt>
                <c:pt idx="8356">
                  <c:v>295.31689453125</c:v>
                </c:pt>
                <c:pt idx="8357">
                  <c:v>330.16534423828119</c:v>
                </c:pt>
                <c:pt idx="8358">
                  <c:v>319.96719360351563</c:v>
                </c:pt>
                <c:pt idx="8359">
                  <c:v>322.86590576171881</c:v>
                </c:pt>
                <c:pt idx="8360">
                  <c:v>315.74636840820313</c:v>
                </c:pt>
                <c:pt idx="8361">
                  <c:v>313.41961669921881</c:v>
                </c:pt>
                <c:pt idx="8362">
                  <c:v>306.6641845703125</c:v>
                </c:pt>
                <c:pt idx="8363">
                  <c:v>235.97770690917969</c:v>
                </c:pt>
                <c:pt idx="8364">
                  <c:v>250.69561767578119</c:v>
                </c:pt>
                <c:pt idx="8365">
                  <c:v>311.56735229492188</c:v>
                </c:pt>
                <c:pt idx="8366">
                  <c:v>303.48318481445313</c:v>
                </c:pt>
                <c:pt idx="8367">
                  <c:v>297.52047729492188</c:v>
                </c:pt>
                <c:pt idx="8368">
                  <c:v>298.221923828125</c:v>
                </c:pt>
                <c:pt idx="8369">
                  <c:v>317.73443603515619</c:v>
                </c:pt>
                <c:pt idx="8370">
                  <c:v>278.27789306640619</c:v>
                </c:pt>
                <c:pt idx="8371">
                  <c:v>257.796630859375</c:v>
                </c:pt>
                <c:pt idx="8372">
                  <c:v>274.41836547851563</c:v>
                </c:pt>
                <c:pt idx="8373">
                  <c:v>349.22763061523438</c:v>
                </c:pt>
                <c:pt idx="8374">
                  <c:v>395.45977783203119</c:v>
                </c:pt>
                <c:pt idx="8375">
                  <c:v>433.23916625976563</c:v>
                </c:pt>
                <c:pt idx="8376">
                  <c:v>397.4473876953125</c:v>
                </c:pt>
                <c:pt idx="8377">
                  <c:v>276.24139404296881</c:v>
                </c:pt>
                <c:pt idx="8378">
                  <c:v>302.73577880859381</c:v>
                </c:pt>
                <c:pt idx="8379">
                  <c:v>292.69482421875</c:v>
                </c:pt>
                <c:pt idx="8380">
                  <c:v>288.77017211914063</c:v>
                </c:pt>
                <c:pt idx="8381">
                  <c:v>284.81796264648438</c:v>
                </c:pt>
                <c:pt idx="8382">
                  <c:v>312.17791748046881</c:v>
                </c:pt>
                <c:pt idx="8383">
                  <c:v>304.12173461914063</c:v>
                </c:pt>
                <c:pt idx="8384">
                  <c:v>286.54580688476563</c:v>
                </c:pt>
                <c:pt idx="8385">
                  <c:v>290.87612915039063</c:v>
                </c:pt>
                <c:pt idx="8386">
                  <c:v>311.7410888671875</c:v>
                </c:pt>
                <c:pt idx="8387">
                  <c:v>285.17926025390619</c:v>
                </c:pt>
                <c:pt idx="8388">
                  <c:v>277.85321044921881</c:v>
                </c:pt>
                <c:pt idx="8389">
                  <c:v>273.2388916015625</c:v>
                </c:pt>
                <c:pt idx="8390">
                  <c:v>269.35986328125</c:v>
                </c:pt>
                <c:pt idx="8391">
                  <c:v>277.0130615234375</c:v>
                </c:pt>
                <c:pt idx="8392">
                  <c:v>279.866943359375</c:v>
                </c:pt>
                <c:pt idx="8393">
                  <c:v>323.67626953125</c:v>
                </c:pt>
                <c:pt idx="8394">
                  <c:v>285.53878784179688</c:v>
                </c:pt>
                <c:pt idx="8395">
                  <c:v>286.02084350585938</c:v>
                </c:pt>
                <c:pt idx="8396">
                  <c:v>293.25390625</c:v>
                </c:pt>
                <c:pt idx="8397">
                  <c:v>280.02188110351563</c:v>
                </c:pt>
                <c:pt idx="8398">
                  <c:v>281.548583984375</c:v>
                </c:pt>
                <c:pt idx="8399">
                  <c:v>292.631103515625</c:v>
                </c:pt>
                <c:pt idx="8400">
                  <c:v>313.12655639648438</c:v>
                </c:pt>
                <c:pt idx="8401">
                  <c:v>302.96954345703119</c:v>
                </c:pt>
                <c:pt idx="8402">
                  <c:v>289.96954345703119</c:v>
                </c:pt>
                <c:pt idx="8403">
                  <c:v>282.24334716796881</c:v>
                </c:pt>
                <c:pt idx="8404">
                  <c:v>277.5552978515625</c:v>
                </c:pt>
                <c:pt idx="8405">
                  <c:v>284.46875</c:v>
                </c:pt>
                <c:pt idx="8406">
                  <c:v>283.7376708984375</c:v>
                </c:pt>
                <c:pt idx="8407">
                  <c:v>268.00692749023438</c:v>
                </c:pt>
                <c:pt idx="8408">
                  <c:v>277.28009033203119</c:v>
                </c:pt>
                <c:pt idx="8409">
                  <c:v>280.3487548828125</c:v>
                </c:pt>
                <c:pt idx="8410">
                  <c:v>271.41903686523438</c:v>
                </c:pt>
                <c:pt idx="8411">
                  <c:v>292.55242919921881</c:v>
                </c:pt>
                <c:pt idx="8412">
                  <c:v>289.48760986328119</c:v>
                </c:pt>
                <c:pt idx="8413">
                  <c:v>299.94561767578119</c:v>
                </c:pt>
                <c:pt idx="8414">
                  <c:v>277.17999267578119</c:v>
                </c:pt>
                <c:pt idx="8415">
                  <c:v>287.454833984375</c:v>
                </c:pt>
                <c:pt idx="8416">
                  <c:v>294.19467163085938</c:v>
                </c:pt>
                <c:pt idx="8417">
                  <c:v>290.4984130859375</c:v>
                </c:pt>
                <c:pt idx="8418">
                  <c:v>270.40261840820313</c:v>
                </c:pt>
                <c:pt idx="8419">
                  <c:v>309.44805908203119</c:v>
                </c:pt>
                <c:pt idx="8420">
                  <c:v>295.5328369140625</c:v>
                </c:pt>
                <c:pt idx="8421">
                  <c:v>297.2734375</c:v>
                </c:pt>
                <c:pt idx="8422">
                  <c:v>309.66693115234381</c:v>
                </c:pt>
                <c:pt idx="8423">
                  <c:v>318.74526977539063</c:v>
                </c:pt>
                <c:pt idx="8424">
                  <c:v>323.56259155273438</c:v>
                </c:pt>
                <c:pt idx="8425">
                  <c:v>280.48605346679688</c:v>
                </c:pt>
                <c:pt idx="8426">
                  <c:v>277.86102294921881</c:v>
                </c:pt>
                <c:pt idx="8427">
                  <c:v>294.7435302734375</c:v>
                </c:pt>
                <c:pt idx="8428">
                  <c:v>293.3370361328125</c:v>
                </c:pt>
                <c:pt idx="8429">
                  <c:v>345.06561279296881</c:v>
                </c:pt>
                <c:pt idx="8430">
                  <c:v>311.98321533203119</c:v>
                </c:pt>
                <c:pt idx="8431">
                  <c:v>312.530517578125</c:v>
                </c:pt>
                <c:pt idx="8432">
                  <c:v>319.15426635742188</c:v>
                </c:pt>
                <c:pt idx="8433">
                  <c:v>317.588134765625</c:v>
                </c:pt>
                <c:pt idx="8434">
                  <c:v>308.34332275390619</c:v>
                </c:pt>
                <c:pt idx="8435">
                  <c:v>296.04193115234381</c:v>
                </c:pt>
                <c:pt idx="8436">
                  <c:v>301.08056640625</c:v>
                </c:pt>
                <c:pt idx="8437">
                  <c:v>329.84466552734381</c:v>
                </c:pt>
                <c:pt idx="8438">
                  <c:v>306.2945556640625</c:v>
                </c:pt>
                <c:pt idx="8439">
                  <c:v>386.53240966796881</c:v>
                </c:pt>
                <c:pt idx="8440">
                  <c:v>302.43377685546881</c:v>
                </c:pt>
                <c:pt idx="8441">
                  <c:v>305.11007690429688</c:v>
                </c:pt>
                <c:pt idx="8442">
                  <c:v>290.7047119140625</c:v>
                </c:pt>
                <c:pt idx="8443">
                  <c:v>289.03692626953119</c:v>
                </c:pt>
                <c:pt idx="8444">
                  <c:v>318.02853393554688</c:v>
                </c:pt>
                <c:pt idx="8445">
                  <c:v>332.463134765625</c:v>
                </c:pt>
                <c:pt idx="8446">
                  <c:v>311.08334350585938</c:v>
                </c:pt>
                <c:pt idx="8447">
                  <c:v>314.13418579101563</c:v>
                </c:pt>
                <c:pt idx="8448">
                  <c:v>338.39102172851563</c:v>
                </c:pt>
                <c:pt idx="8449">
                  <c:v>385.5106201171875</c:v>
                </c:pt>
                <c:pt idx="8450">
                  <c:v>413.359619140625</c:v>
                </c:pt>
                <c:pt idx="8451">
                  <c:v>297.18402099609381</c:v>
                </c:pt>
                <c:pt idx="8452">
                  <c:v>295.15521240234381</c:v>
                </c:pt>
                <c:pt idx="8453">
                  <c:v>316.759033203125</c:v>
                </c:pt>
                <c:pt idx="8454">
                  <c:v>306.68069458007813</c:v>
                </c:pt>
                <c:pt idx="8455">
                  <c:v>304.02725219726563</c:v>
                </c:pt>
                <c:pt idx="8456">
                  <c:v>283.6998291015625</c:v>
                </c:pt>
                <c:pt idx="8457">
                  <c:v>276.5819091796875</c:v>
                </c:pt>
                <c:pt idx="8458">
                  <c:v>318.10031127929688</c:v>
                </c:pt>
                <c:pt idx="8459">
                  <c:v>309.271484375</c:v>
                </c:pt>
                <c:pt idx="8460">
                  <c:v>343.03793334960938</c:v>
                </c:pt>
                <c:pt idx="8461">
                  <c:v>358.23379516601563</c:v>
                </c:pt>
                <c:pt idx="8462">
                  <c:v>363.64669799804688</c:v>
                </c:pt>
                <c:pt idx="8463">
                  <c:v>315.02066040039063</c:v>
                </c:pt>
                <c:pt idx="8464">
                  <c:v>311.78097534179688</c:v>
                </c:pt>
                <c:pt idx="8465">
                  <c:v>317.69354248046881</c:v>
                </c:pt>
                <c:pt idx="8466">
                  <c:v>375.67315673828119</c:v>
                </c:pt>
                <c:pt idx="8467">
                  <c:v>411.55496215820313</c:v>
                </c:pt>
                <c:pt idx="8468">
                  <c:v>397.65704345703119</c:v>
                </c:pt>
                <c:pt idx="8469">
                  <c:v>370.9368896484375</c:v>
                </c:pt>
                <c:pt idx="8470">
                  <c:v>341.94894409179688</c:v>
                </c:pt>
                <c:pt idx="8471">
                  <c:v>324.4322509765625</c:v>
                </c:pt>
                <c:pt idx="8472">
                  <c:v>378.72232055664063</c:v>
                </c:pt>
                <c:pt idx="8473">
                  <c:v>427.77435302734381</c:v>
                </c:pt>
                <c:pt idx="8474">
                  <c:v>386.19009399414063</c:v>
                </c:pt>
                <c:pt idx="8475">
                  <c:v>444.22018432617188</c:v>
                </c:pt>
                <c:pt idx="8476">
                  <c:v>447.90420532226563</c:v>
                </c:pt>
                <c:pt idx="8477">
                  <c:v>445.9122314453125</c:v>
                </c:pt>
                <c:pt idx="8478">
                  <c:v>505.86334228515619</c:v>
                </c:pt>
                <c:pt idx="8479">
                  <c:v>435.46524047851563</c:v>
                </c:pt>
                <c:pt idx="8480">
                  <c:v>414.95947265625</c:v>
                </c:pt>
                <c:pt idx="8481">
                  <c:v>433.69580078125</c:v>
                </c:pt>
                <c:pt idx="8482">
                  <c:v>481.19708251953119</c:v>
                </c:pt>
                <c:pt idx="8483">
                  <c:v>519.1981201171875</c:v>
                </c:pt>
                <c:pt idx="8484">
                  <c:v>623.70989990234375</c:v>
                </c:pt>
                <c:pt idx="8485">
                  <c:v>647.8013916015625</c:v>
                </c:pt>
                <c:pt idx="8486">
                  <c:v>688.86981201171875</c:v>
                </c:pt>
                <c:pt idx="8487">
                  <c:v>745.89007568359375</c:v>
                </c:pt>
                <c:pt idx="8488">
                  <c:v>669.59588623046875</c:v>
                </c:pt>
                <c:pt idx="8489">
                  <c:v>668.05267333984375</c:v>
                </c:pt>
                <c:pt idx="8490">
                  <c:v>726.31829833984375</c:v>
                </c:pt>
                <c:pt idx="8491">
                  <c:v>723.85491943359375</c:v>
                </c:pt>
                <c:pt idx="8492">
                  <c:v>730.56610107421875</c:v>
                </c:pt>
                <c:pt idx="8493">
                  <c:v>748.69940185546875</c:v>
                </c:pt>
                <c:pt idx="8494">
                  <c:v>760.57080078125</c:v>
                </c:pt>
                <c:pt idx="8495">
                  <c:v>802.62127685546875</c:v>
                </c:pt>
                <c:pt idx="8496">
                  <c:v>816.04656982421875</c:v>
                </c:pt>
                <c:pt idx="8497">
                  <c:v>818.52789306640625</c:v>
                </c:pt>
                <c:pt idx="8498">
                  <c:v>827.25689697265625</c:v>
                </c:pt>
                <c:pt idx="8499">
                  <c:v>774.7464599609375</c:v>
                </c:pt>
                <c:pt idx="8500">
                  <c:v>941.19940185546875</c:v>
                </c:pt>
                <c:pt idx="8501">
                  <c:v>989.80963134765625</c:v>
                </c:pt>
                <c:pt idx="8502">
                  <c:v>907.27490234375</c:v>
                </c:pt>
                <c:pt idx="8503">
                  <c:v>856.60919189453125</c:v>
                </c:pt>
                <c:pt idx="8504">
                  <c:v>822.49578857421875</c:v>
                </c:pt>
                <c:pt idx="8505">
                  <c:v>827.77288818359375</c:v>
                </c:pt>
                <c:pt idx="8506">
                  <c:v>1170.76416015625</c:v>
                </c:pt>
                <c:pt idx="8507">
                  <c:v>903.55487060546875</c:v>
                </c:pt>
                <c:pt idx="8508">
                  <c:v>1034.8818359375</c:v>
                </c:pt>
                <c:pt idx="8509">
                  <c:v>971.55450439453125</c:v>
                </c:pt>
                <c:pt idx="8510">
                  <c:v>1184.200805664062</c:v>
                </c:pt>
                <c:pt idx="8511">
                  <c:v>1196.20703125</c:v>
                </c:pt>
                <c:pt idx="8512">
                  <c:v>1098.375366210938</c:v>
                </c:pt>
                <c:pt idx="8513">
                  <c:v>1084.824096679688</c:v>
                </c:pt>
                <c:pt idx="8514">
                  <c:v>1185.465209960938</c:v>
                </c:pt>
                <c:pt idx="8515">
                  <c:v>1418.799194335938</c:v>
                </c:pt>
                <c:pt idx="8516">
                  <c:v>1422.848999023438</c:v>
                </c:pt>
                <c:pt idx="8517">
                  <c:v>1431.01318359375</c:v>
                </c:pt>
                <c:pt idx="8518">
                  <c:v>1297.579223632812</c:v>
                </c:pt>
                <c:pt idx="8519">
                  <c:v>1339.041381835938</c:v>
                </c:pt>
                <c:pt idx="8520">
                  <c:v>1306.73388671875</c:v>
                </c:pt>
                <c:pt idx="8521">
                  <c:v>1298.852416992188</c:v>
                </c:pt>
                <c:pt idx="8522">
                  <c:v>1430.611938476562</c:v>
                </c:pt>
                <c:pt idx="8523">
                  <c:v>1579.511596679688</c:v>
                </c:pt>
                <c:pt idx="8524">
                  <c:v>1515.931518554688</c:v>
                </c:pt>
                <c:pt idx="8525">
                  <c:v>1355.388916015625</c:v>
                </c:pt>
                <c:pt idx="8526">
                  <c:v>1274.5</c:v>
                </c:pt>
                <c:pt idx="8527">
                  <c:v>1265.647705078125</c:v>
                </c:pt>
                <c:pt idx="8528">
                  <c:v>1474.296875</c:v>
                </c:pt>
                <c:pt idx="8529">
                  <c:v>1569.104125976562</c:v>
                </c:pt>
                <c:pt idx="8530">
                  <c:v>1518.043579101562</c:v>
                </c:pt>
                <c:pt idx="8531">
                  <c:v>1444.994018554688</c:v>
                </c:pt>
                <c:pt idx="8532">
                  <c:v>1389.137329101562</c:v>
                </c:pt>
                <c:pt idx="8533">
                  <c:v>1358.709350585938</c:v>
                </c:pt>
                <c:pt idx="8534">
                  <c:v>1361.583374023438</c:v>
                </c:pt>
                <c:pt idx="8535">
                  <c:v>1319.44873046875</c:v>
                </c:pt>
                <c:pt idx="8536">
                  <c:v>1390.737670898438</c:v>
                </c:pt>
                <c:pt idx="8537">
                  <c:v>1488.562377929688</c:v>
                </c:pt>
                <c:pt idx="8538">
                  <c:v>1305.7548828125</c:v>
                </c:pt>
                <c:pt idx="8539">
                  <c:v>1346.38134765625</c:v>
                </c:pt>
                <c:pt idx="8540">
                  <c:v>1447.289916992188</c:v>
                </c:pt>
                <c:pt idx="8541">
                  <c:v>1334.873168945312</c:v>
                </c:pt>
                <c:pt idx="8542">
                  <c:v>1289.769409179688</c:v>
                </c:pt>
                <c:pt idx="8543">
                  <c:v>1446.450317382812</c:v>
                </c:pt>
                <c:pt idx="8544">
                  <c:v>1589.647827148438</c:v>
                </c:pt>
                <c:pt idx="8545">
                  <c:v>1535.695068359375</c:v>
                </c:pt>
                <c:pt idx="8546">
                  <c:v>1299.9765625</c:v>
                </c:pt>
                <c:pt idx="8547">
                  <c:v>1184.21337890625</c:v>
                </c:pt>
                <c:pt idx="8548">
                  <c:v>1295.714965820312</c:v>
                </c:pt>
                <c:pt idx="8549">
                  <c:v>1442.714721679688</c:v>
                </c:pt>
                <c:pt idx="8550">
                  <c:v>1576.856811523438</c:v>
                </c:pt>
                <c:pt idx="8551">
                  <c:v>1460.551635742188</c:v>
                </c:pt>
                <c:pt idx="8552">
                  <c:v>1321.7958984375</c:v>
                </c:pt>
                <c:pt idx="8553">
                  <c:v>1290.297241210938</c:v>
                </c:pt>
                <c:pt idx="8554">
                  <c:v>1153.555541992188</c:v>
                </c:pt>
                <c:pt idx="8555">
                  <c:v>1266.921630859375</c:v>
                </c:pt>
                <c:pt idx="8556">
                  <c:v>1301.523559570312</c:v>
                </c:pt>
                <c:pt idx="8557">
                  <c:v>1342.95849609375</c:v>
                </c:pt>
                <c:pt idx="8558">
                  <c:v>1349.806518554688</c:v>
                </c:pt>
                <c:pt idx="8559">
                  <c:v>1253.802856445312</c:v>
                </c:pt>
                <c:pt idx="8560">
                  <c:v>1388.694213867188</c:v>
                </c:pt>
                <c:pt idx="8561">
                  <c:v>1423.988037109375</c:v>
                </c:pt>
                <c:pt idx="8562">
                  <c:v>1483.154418945312</c:v>
                </c:pt>
                <c:pt idx="8563">
                  <c:v>1523.175048828125</c:v>
                </c:pt>
                <c:pt idx="8564">
                  <c:v>1641.561889648438</c:v>
                </c:pt>
                <c:pt idx="8565">
                  <c:v>1665.908813476562</c:v>
                </c:pt>
                <c:pt idx="8566">
                  <c:v>1727.357543945312</c:v>
                </c:pt>
                <c:pt idx="8567">
                  <c:v>1686.12939453125</c:v>
                </c:pt>
                <c:pt idx="8568">
                  <c:v>1614.640380859375</c:v>
                </c:pt>
                <c:pt idx="8569">
                  <c:v>1635.530639648438</c:v>
                </c:pt>
                <c:pt idx="8570">
                  <c:v>1648.103515625</c:v>
                </c:pt>
                <c:pt idx="8571">
                  <c:v>1555.770141601562</c:v>
                </c:pt>
                <c:pt idx="8572">
                  <c:v>1592.533325195312</c:v>
                </c:pt>
                <c:pt idx="8573">
                  <c:v>1669.0146484375</c:v>
                </c:pt>
                <c:pt idx="8574">
                  <c:v>1746.9013671875</c:v>
                </c:pt>
                <c:pt idx="8575">
                  <c:v>1782.82958984375</c:v>
                </c:pt>
                <c:pt idx="8576">
                  <c:v>2300</c:v>
                </c:pt>
                <c:pt idx="8577">
                  <c:v>2512</c:v>
                </c:pt>
                <c:pt idx="8578">
                  <c:v>2788</c:v>
                </c:pt>
                <c:pt idx="8579">
                  <c:v>2511</c:v>
                </c:pt>
                <c:pt idx="8580">
                  <c:v>2870</c:v>
                </c:pt>
                <c:pt idx="8581">
                  <c:v>2752</c:v>
                </c:pt>
                <c:pt idx="8582">
                  <c:v>1621.497436523438</c:v>
                </c:pt>
                <c:pt idx="8583">
                  <c:v>1663.712524414062</c:v>
                </c:pt>
                <c:pt idx="8584">
                  <c:v>1628.508911132812</c:v>
                </c:pt>
                <c:pt idx="8585">
                  <c:v>1644.428100585938</c:v>
                </c:pt>
                <c:pt idx="8586">
                  <c:v>1514.072998046875</c:v>
                </c:pt>
                <c:pt idx="8587">
                  <c:v>1536.582885742188</c:v>
                </c:pt>
                <c:pt idx="8588">
                  <c:v>1501.982055664062</c:v>
                </c:pt>
                <c:pt idx="8589">
                  <c:v>1602.756958007812</c:v>
                </c:pt>
                <c:pt idx="8590">
                  <c:v>1543.718139648438</c:v>
                </c:pt>
                <c:pt idx="8591">
                  <c:v>1642.302124023438</c:v>
                </c:pt>
                <c:pt idx="8592">
                  <c:v>1660.753784179688</c:v>
                </c:pt>
                <c:pt idx="8593">
                  <c:v>1644.631958007812</c:v>
                </c:pt>
                <c:pt idx="8594">
                  <c:v>1664.999389648438</c:v>
                </c:pt>
                <c:pt idx="8595">
                  <c:v>1558.634643554688</c:v>
                </c:pt>
                <c:pt idx="8596">
                  <c:v>1484.114624023438</c:v>
                </c:pt>
                <c:pt idx="8597">
                  <c:v>1481.314086914062</c:v>
                </c:pt>
                <c:pt idx="8598">
                  <c:v>1570.736450195312</c:v>
                </c:pt>
                <c:pt idx="8599">
                  <c:v>1495.454223632812</c:v>
                </c:pt>
                <c:pt idx="8600">
                  <c:v>1554.292358398438</c:v>
                </c:pt>
                <c:pt idx="8601">
                  <c:v>1617.432739257812</c:v>
                </c:pt>
                <c:pt idx="8602">
                  <c:v>1625.124877929688</c:v>
                </c:pt>
                <c:pt idx="8603">
                  <c:v>1680.904418945312</c:v>
                </c:pt>
                <c:pt idx="8604">
                  <c:v>1647.476684570312</c:v>
                </c:pt>
                <c:pt idx="8605">
                  <c:v>1668.811401367188</c:v>
                </c:pt>
                <c:pt idx="8606">
                  <c:v>1691.9111328125</c:v>
                </c:pt>
                <c:pt idx="8607">
                  <c:v>1597.2861328125</c:v>
                </c:pt>
                <c:pt idx="8608">
                  <c:v>1468.885498046875</c:v>
                </c:pt>
                <c:pt idx="8609">
                  <c:v>1555.713745117188</c:v>
                </c:pt>
                <c:pt idx="8610">
                  <c:v>1518.744262695312</c:v>
                </c:pt>
                <c:pt idx="8611">
                  <c:v>1398.052124023438</c:v>
                </c:pt>
                <c:pt idx="8612">
                  <c:v>1319.08154296875</c:v>
                </c:pt>
                <c:pt idx="8613">
                  <c:v>1156.883911132812</c:v>
                </c:pt>
                <c:pt idx="8614">
                  <c:v>1146.654174804688</c:v>
                </c:pt>
                <c:pt idx="8615">
                  <c:v>1262.18994140625</c:v>
                </c:pt>
                <c:pt idx="8616">
                  <c:v>1280.802856445312</c:v>
                </c:pt>
                <c:pt idx="8617">
                  <c:v>1307.272338867188</c:v>
                </c:pt>
                <c:pt idx="8618">
                  <c:v>1415.695922851562</c:v>
                </c:pt>
                <c:pt idx="8619">
                  <c:v>1406.429565429688</c:v>
                </c:pt>
                <c:pt idx="8620">
                  <c:v>1308.0341796875</c:v>
                </c:pt>
                <c:pt idx="8621">
                  <c:v>1293.28271484375</c:v>
                </c:pt>
                <c:pt idx="8622">
                  <c:v>1251.301635742188</c:v>
                </c:pt>
                <c:pt idx="8623">
                  <c:v>1124.667846679688</c:v>
                </c:pt>
                <c:pt idx="8624">
                  <c:v>1098.642578125</c:v>
                </c:pt>
                <c:pt idx="8625">
                  <c:v>1110.665893554688</c:v>
                </c:pt>
                <c:pt idx="8626">
                  <c:v>1194.683471679688</c:v>
                </c:pt>
                <c:pt idx="8627">
                  <c:v>1167.54736328125</c:v>
                </c:pt>
                <c:pt idx="8628">
                  <c:v>1130.639892578125</c:v>
                </c:pt>
                <c:pt idx="8629">
                  <c:v>1022.767517089844</c:v>
                </c:pt>
                <c:pt idx="8630">
                  <c:v>1153.42822265625</c:v>
                </c:pt>
                <c:pt idx="8631">
                  <c:v>1058.69189453125</c:v>
                </c:pt>
                <c:pt idx="8632">
                  <c:v>1081.905883789062</c:v>
                </c:pt>
                <c:pt idx="8633">
                  <c:v>1124.2939453125</c:v>
                </c:pt>
                <c:pt idx="8634">
                  <c:v>1182.876953125</c:v>
                </c:pt>
                <c:pt idx="8635">
                  <c:v>1290.739868164062</c:v>
                </c:pt>
                <c:pt idx="8636">
                  <c:v>1359.687133789062</c:v>
                </c:pt>
                <c:pt idx="8637">
                  <c:v>1365.559326171875</c:v>
                </c:pt>
                <c:pt idx="8638">
                  <c:v>1371.830932617188</c:v>
                </c:pt>
                <c:pt idx="8639">
                  <c:v>1276.313720703125</c:v>
                </c:pt>
                <c:pt idx="8640">
                  <c:v>1270.115234375</c:v>
                </c:pt>
                <c:pt idx="8641">
                  <c:v>1313.450317382812</c:v>
                </c:pt>
                <c:pt idx="8642">
                  <c:v>1471.190307617188</c:v>
                </c:pt>
                <c:pt idx="8643">
                  <c:v>1279.19921875</c:v>
                </c:pt>
                <c:pt idx="8644">
                  <c:v>1113.90869140625</c:v>
                </c:pt>
                <c:pt idx="8645">
                  <c:v>1049.366577148438</c:v>
                </c:pt>
                <c:pt idx="8646">
                  <c:v>885.83416748046875</c:v>
                </c:pt>
                <c:pt idx="8647">
                  <c:v>888.67584228515625</c:v>
                </c:pt>
                <c:pt idx="8648">
                  <c:v>952.17974853515625</c:v>
                </c:pt>
                <c:pt idx="8649">
                  <c:v>815.4951171875</c:v>
                </c:pt>
                <c:pt idx="8650">
                  <c:v>667.16436767578125</c:v>
                </c:pt>
                <c:pt idx="8651">
                  <c:v>588.11614990234375</c:v>
                </c:pt>
                <c:pt idx="8652">
                  <c:v>579.95880126953125</c:v>
                </c:pt>
                <c:pt idx="8653">
                  <c:v>629.68084716796875</c:v>
                </c:pt>
                <c:pt idx="8654">
                  <c:v>626.34002685546875</c:v>
                </c:pt>
                <c:pt idx="8655">
                  <c:v>609.07550048828125</c:v>
                </c:pt>
                <c:pt idx="8656">
                  <c:v>672.88671875</c:v>
                </c:pt>
                <c:pt idx="8657">
                  <c:v>707.26263427734375</c:v>
                </c:pt>
                <c:pt idx="8658">
                  <c:v>695.96075439453125</c:v>
                </c:pt>
                <c:pt idx="8659">
                  <c:v>702.49285888671875</c:v>
                </c:pt>
                <c:pt idx="8660">
                  <c:v>663.66650390625</c:v>
                </c:pt>
                <c:pt idx="8661">
                  <c:v>663.01397705078125</c:v>
                </c:pt>
                <c:pt idx="8662">
                  <c:v>663.4049072265625</c:v>
                </c:pt>
                <c:pt idx="8663">
                  <c:v>703.95452880859375</c:v>
                </c:pt>
                <c:pt idx="8664">
                  <c:v>683.06573486328125</c:v>
                </c:pt>
                <c:pt idx="8665">
                  <c:v>654.32452392578125</c:v>
                </c:pt>
                <c:pt idx="8666">
                  <c:v>570.91998291015625</c:v>
                </c:pt>
                <c:pt idx="8667">
                  <c:v>604.90521240234375</c:v>
                </c:pt>
                <c:pt idx="8668">
                  <c:v>545.85980224609375</c:v>
                </c:pt>
                <c:pt idx="8669">
                  <c:v>507.333740234375</c:v>
                </c:pt>
                <c:pt idx="8670">
                  <c:v>535.5533447265625</c:v>
                </c:pt>
                <c:pt idx="8671">
                  <c:v>560.8223876953125</c:v>
                </c:pt>
                <c:pt idx="8672">
                  <c:v>490.81558227539063</c:v>
                </c:pt>
                <c:pt idx="8673">
                  <c:v>445.12136840820313</c:v>
                </c:pt>
                <c:pt idx="8674">
                  <c:v>644.68817138671875</c:v>
                </c:pt>
                <c:pt idx="8675">
                  <c:v>793.2371826171875</c:v>
                </c:pt>
                <c:pt idx="8676">
                  <c:v>673.0667724609375</c:v>
                </c:pt>
                <c:pt idx="8677">
                  <c:v>593.867431640625</c:v>
                </c:pt>
                <c:pt idx="8678">
                  <c:v>359.08511352539063</c:v>
                </c:pt>
                <c:pt idx="8679">
                  <c:v>451.20684814453119</c:v>
                </c:pt>
                <c:pt idx="8680">
                  <c:v>676.50921630859375</c:v>
                </c:pt>
                <c:pt idx="8681">
                  <c:v>588.37457275390625</c:v>
                </c:pt>
                <c:pt idx="8682">
                  <c:v>529.3204345703125</c:v>
                </c:pt>
                <c:pt idx="8683">
                  <c:v>492.32955932617188</c:v>
                </c:pt>
                <c:pt idx="8684">
                  <c:v>537.0692138671875</c:v>
                </c:pt>
                <c:pt idx="8685">
                  <c:v>517.8740234375</c:v>
                </c:pt>
                <c:pt idx="8686">
                  <c:v>402.50357055664063</c:v>
                </c:pt>
                <c:pt idx="8687">
                  <c:v>330.04690551757813</c:v>
                </c:pt>
                <c:pt idx="8688">
                  <c:v>360.91412353515619</c:v>
                </c:pt>
                <c:pt idx="8689">
                  <c:v>412.91854858398438</c:v>
                </c:pt>
                <c:pt idx="8690">
                  <c:v>365.46914672851563</c:v>
                </c:pt>
                <c:pt idx="8691">
                  <c:v>465.01617431640619</c:v>
                </c:pt>
                <c:pt idx="8692">
                  <c:v>464.75051879882813</c:v>
                </c:pt>
                <c:pt idx="8693">
                  <c:v>465.15493774414063</c:v>
                </c:pt>
                <c:pt idx="8694">
                  <c:v>330.82086181640619</c:v>
                </c:pt>
                <c:pt idx="8695">
                  <c:v>222.94163513183591</c:v>
                </c:pt>
                <c:pt idx="8696">
                  <c:v>207.91697692871091</c:v>
                </c:pt>
                <c:pt idx="8697">
                  <c:v>161.39598083496091</c:v>
                </c:pt>
                <c:pt idx="8698">
                  <c:v>271.48590087890619</c:v>
                </c:pt>
                <c:pt idx="8699">
                  <c:v>303.03216552734381</c:v>
                </c:pt>
                <c:pt idx="8700">
                  <c:v>467.1021728515625</c:v>
                </c:pt>
                <c:pt idx="8701">
                  <c:v>338.08587646484381</c:v>
                </c:pt>
                <c:pt idx="8702">
                  <c:v>429.224365234375</c:v>
                </c:pt>
                <c:pt idx="8703">
                  <c:v>477.87197875976563</c:v>
                </c:pt>
                <c:pt idx="8704">
                  <c:v>418.94622802734381</c:v>
                </c:pt>
                <c:pt idx="8705">
                  <c:v>454.78680419921881</c:v>
                </c:pt>
                <c:pt idx="8706">
                  <c:v>527.78265380859375</c:v>
                </c:pt>
                <c:pt idx="8707">
                  <c:v>572.38006591796875</c:v>
                </c:pt>
                <c:pt idx="8708">
                  <c:v>519.46832275390625</c:v>
                </c:pt>
                <c:pt idx="8709">
                  <c:v>452.05120849609381</c:v>
                </c:pt>
                <c:pt idx="8710">
                  <c:v>336.36932373046881</c:v>
                </c:pt>
                <c:pt idx="8711">
                  <c:v>266.78509521484381</c:v>
                </c:pt>
                <c:pt idx="8712">
                  <c:v>368.76345825195313</c:v>
                </c:pt>
                <c:pt idx="8713">
                  <c:v>326.3751220703125</c:v>
                </c:pt>
                <c:pt idx="8714">
                  <c:v>364.0340576171875</c:v>
                </c:pt>
                <c:pt idx="8715">
                  <c:v>359.19134521484381</c:v>
                </c:pt>
                <c:pt idx="8716">
                  <c:v>371.28912353515619</c:v>
                </c:pt>
                <c:pt idx="8717">
                  <c:v>337.0699462890625</c:v>
                </c:pt>
                <c:pt idx="8718">
                  <c:v>312.9635009765625</c:v>
                </c:pt>
                <c:pt idx="8719">
                  <c:v>374.8270263671875</c:v>
                </c:pt>
                <c:pt idx="8720">
                  <c:v>368.97940063476563</c:v>
                </c:pt>
                <c:pt idx="8721">
                  <c:v>376.71026611328119</c:v>
                </c:pt>
                <c:pt idx="8722">
                  <c:v>434.36553955078119</c:v>
                </c:pt>
                <c:pt idx="8723">
                  <c:v>348.2320556640625</c:v>
                </c:pt>
                <c:pt idx="8724">
                  <c:v>340.0908203125</c:v>
                </c:pt>
                <c:pt idx="8725">
                  <c:v>305.49935913085938</c:v>
                </c:pt>
                <c:pt idx="8726">
                  <c:v>323.0416259765625</c:v>
                </c:pt>
                <c:pt idx="8727">
                  <c:v>274.769287109375</c:v>
                </c:pt>
                <c:pt idx="8728">
                  <c:v>291.18960571289063</c:v>
                </c:pt>
                <c:pt idx="8729">
                  <c:v>342.17129516601563</c:v>
                </c:pt>
                <c:pt idx="8730">
                  <c:v>351.94488525390619</c:v>
                </c:pt>
                <c:pt idx="8731">
                  <c:v>341.697998046875</c:v>
                </c:pt>
                <c:pt idx="8732">
                  <c:v>312.31207275390619</c:v>
                </c:pt>
                <c:pt idx="8733">
                  <c:v>298.9613037109375</c:v>
                </c:pt>
                <c:pt idx="8734">
                  <c:v>312.01666259765619</c:v>
                </c:pt>
                <c:pt idx="8735">
                  <c:v>309.38760375976563</c:v>
                </c:pt>
                <c:pt idx="8736">
                  <c:v>297.05072021484381</c:v>
                </c:pt>
                <c:pt idx="8737">
                  <c:v>316.82052612304688</c:v>
                </c:pt>
                <c:pt idx="8738">
                  <c:v>280.49169921875</c:v>
                </c:pt>
                <c:pt idx="8739">
                  <c:v>274.09274291992188</c:v>
                </c:pt>
                <c:pt idx="8740">
                  <c:v>280.555419921875</c:v>
                </c:pt>
                <c:pt idx="8741">
                  <c:v>307.14862060546881</c:v>
                </c:pt>
                <c:pt idx="8742">
                  <c:v>298.76312255859381</c:v>
                </c:pt>
                <c:pt idx="8743">
                  <c:v>245.38873291015619</c:v>
                </c:pt>
                <c:pt idx="8744">
                  <c:v>300.16897583007813</c:v>
                </c:pt>
                <c:pt idx="8745">
                  <c:v>283.08746337890619</c:v>
                </c:pt>
                <c:pt idx="8746">
                  <c:v>282.30929565429688</c:v>
                </c:pt>
                <c:pt idx="8747">
                  <c:v>295.808837890625</c:v>
                </c:pt>
                <c:pt idx="8748">
                  <c:v>311.9874267578125</c:v>
                </c:pt>
                <c:pt idx="8749">
                  <c:v>277.80621337890619</c:v>
                </c:pt>
                <c:pt idx="8750">
                  <c:v>279.840087890625</c:v>
                </c:pt>
                <c:pt idx="8751">
                  <c:v>273.8079833984375</c:v>
                </c:pt>
                <c:pt idx="8752">
                  <c:v>299.17034912109381</c:v>
                </c:pt>
                <c:pt idx="8753">
                  <c:v>307.29214477539063</c:v>
                </c:pt>
                <c:pt idx="8754">
                  <c:v>280.91305541992188</c:v>
                </c:pt>
                <c:pt idx="8755">
                  <c:v>290.07443237304688</c:v>
                </c:pt>
                <c:pt idx="8756">
                  <c:v>294.697265625</c:v>
                </c:pt>
                <c:pt idx="8757">
                  <c:v>306.7132568359375</c:v>
                </c:pt>
                <c:pt idx="8758">
                  <c:v>301.44747924804688</c:v>
                </c:pt>
                <c:pt idx="8759">
                  <c:v>299.30633544921881</c:v>
                </c:pt>
                <c:pt idx="8760">
                  <c:v>316.43093872070313</c:v>
                </c:pt>
                <c:pt idx="8761">
                  <c:v>347.28680419921881</c:v>
                </c:pt>
                <c:pt idx="8762">
                  <c:v>283.5406494140625</c:v>
                </c:pt>
                <c:pt idx="8763">
                  <c:v>307.31982421875</c:v>
                </c:pt>
                <c:pt idx="8764">
                  <c:v>304.12384033203119</c:v>
                </c:pt>
                <c:pt idx="8765">
                  <c:v>276.8421630859375</c:v>
                </c:pt>
                <c:pt idx="8766">
                  <c:v>280.18096923828119</c:v>
                </c:pt>
                <c:pt idx="8767">
                  <c:v>274.09014892578119</c:v>
                </c:pt>
                <c:pt idx="8768">
                  <c:v>278.29318237304688</c:v>
                </c:pt>
                <c:pt idx="8769">
                  <c:v>285.82135009765619</c:v>
                </c:pt>
                <c:pt idx="8770">
                  <c:v>283.55078125</c:v>
                </c:pt>
                <c:pt idx="8771">
                  <c:v>288.39938354492188</c:v>
                </c:pt>
                <c:pt idx="8772">
                  <c:v>324.44805908203119</c:v>
                </c:pt>
                <c:pt idx="8773">
                  <c:v>307.2657470703125</c:v>
                </c:pt>
                <c:pt idx="8774">
                  <c:v>302.937744140625</c:v>
                </c:pt>
                <c:pt idx="8775">
                  <c:v>322.4708251953125</c:v>
                </c:pt>
                <c:pt idx="8776">
                  <c:v>411.3199462890625</c:v>
                </c:pt>
                <c:pt idx="8777">
                  <c:v>293.0577392578125</c:v>
                </c:pt>
                <c:pt idx="8778">
                  <c:v>276.85198974609381</c:v>
                </c:pt>
                <c:pt idx="8779">
                  <c:v>283.8641357421875</c:v>
                </c:pt>
                <c:pt idx="8780">
                  <c:v>297.79550170898438</c:v>
                </c:pt>
                <c:pt idx="8781">
                  <c:v>293.52523803710938</c:v>
                </c:pt>
                <c:pt idx="8782">
                  <c:v>329.23294067382813</c:v>
                </c:pt>
                <c:pt idx="8783">
                  <c:v>331.32943725585938</c:v>
                </c:pt>
                <c:pt idx="8784">
                  <c:v>279.09439086914063</c:v>
                </c:pt>
                <c:pt idx="8785">
                  <c:v>284.19818115234381</c:v>
                </c:pt>
                <c:pt idx="8786">
                  <c:v>274.6505126953125</c:v>
                </c:pt>
                <c:pt idx="8787">
                  <c:v>284.32400512695313</c:v>
                </c:pt>
                <c:pt idx="8788">
                  <c:v>277.83740234375</c:v>
                </c:pt>
                <c:pt idx="8789">
                  <c:v>273.4013671875</c:v>
                </c:pt>
                <c:pt idx="8790">
                  <c:v>305.96136474609381</c:v>
                </c:pt>
                <c:pt idx="8791">
                  <c:v>282.5943603515625</c:v>
                </c:pt>
                <c:pt idx="8792">
                  <c:v>282.09371948242188</c:v>
                </c:pt>
                <c:pt idx="8793">
                  <c:v>275.69476318359381</c:v>
                </c:pt>
                <c:pt idx="8794">
                  <c:v>277.33139038085938</c:v>
                </c:pt>
                <c:pt idx="8795">
                  <c:v>287.79971313476563</c:v>
                </c:pt>
                <c:pt idx="8796">
                  <c:v>270.0142822265625</c:v>
                </c:pt>
                <c:pt idx="8797">
                  <c:v>304.19070434570313</c:v>
                </c:pt>
                <c:pt idx="8798">
                  <c:v>289.75192260742188</c:v>
                </c:pt>
                <c:pt idx="8799">
                  <c:v>277.41314697265619</c:v>
                </c:pt>
                <c:pt idx="8800">
                  <c:v>294.3746337890625</c:v>
                </c:pt>
                <c:pt idx="8801">
                  <c:v>273.53250122070313</c:v>
                </c:pt>
                <c:pt idx="8802">
                  <c:v>329.28091430664063</c:v>
                </c:pt>
                <c:pt idx="8803">
                  <c:v>330.13394165039063</c:v>
                </c:pt>
                <c:pt idx="8804">
                  <c:v>322.23098754882813</c:v>
                </c:pt>
                <c:pt idx="8805">
                  <c:v>305.87744140625</c:v>
                </c:pt>
                <c:pt idx="8806">
                  <c:v>317.1473388671875</c:v>
                </c:pt>
                <c:pt idx="8807">
                  <c:v>314.92819213867188</c:v>
                </c:pt>
                <c:pt idx="8808">
                  <c:v>347.02911376953119</c:v>
                </c:pt>
                <c:pt idx="8809">
                  <c:v>304.74179077148438</c:v>
                </c:pt>
                <c:pt idx="8810">
                  <c:v>333.6929931640625</c:v>
                </c:pt>
                <c:pt idx="8811">
                  <c:v>295.25750732421881</c:v>
                </c:pt>
                <c:pt idx="8812">
                  <c:v>351.85458374023438</c:v>
                </c:pt>
                <c:pt idx="8813">
                  <c:v>462.66839599609381</c:v>
                </c:pt>
                <c:pt idx="8814">
                  <c:v>310.01895141601563</c:v>
                </c:pt>
                <c:pt idx="8815">
                  <c:v>297.65594482421881</c:v>
                </c:pt>
                <c:pt idx="8816">
                  <c:v>306.22357177734381</c:v>
                </c:pt>
                <c:pt idx="8817">
                  <c:v>358.22967529296881</c:v>
                </c:pt>
                <c:pt idx="8818">
                  <c:v>348.4306640625</c:v>
                </c:pt>
                <c:pt idx="8819">
                  <c:v>342.2568359375</c:v>
                </c:pt>
                <c:pt idx="8820">
                  <c:v>340.31417846679688</c:v>
                </c:pt>
                <c:pt idx="8821">
                  <c:v>342.56402587890619</c:v>
                </c:pt>
                <c:pt idx="8822">
                  <c:v>414.7967529296875</c:v>
                </c:pt>
                <c:pt idx="8823">
                  <c:v>372.29739379882813</c:v>
                </c:pt>
                <c:pt idx="8824">
                  <c:v>312.90106201171881</c:v>
                </c:pt>
                <c:pt idx="8825">
                  <c:v>302.76327514648438</c:v>
                </c:pt>
                <c:pt idx="8826">
                  <c:v>336.33868408203119</c:v>
                </c:pt>
                <c:pt idx="8827">
                  <c:v>353.732666015625</c:v>
                </c:pt>
                <c:pt idx="8828">
                  <c:v>298.10748291015619</c:v>
                </c:pt>
                <c:pt idx="8829">
                  <c:v>358.26754760742188</c:v>
                </c:pt>
                <c:pt idx="8830">
                  <c:v>394.54571533203119</c:v>
                </c:pt>
                <c:pt idx="8831">
                  <c:v>417.62808227539063</c:v>
                </c:pt>
                <c:pt idx="8832">
                  <c:v>381.17315673828119</c:v>
                </c:pt>
                <c:pt idx="8833">
                  <c:v>444.8916015625</c:v>
                </c:pt>
                <c:pt idx="8834">
                  <c:v>477.0614013671875</c:v>
                </c:pt>
                <c:pt idx="8835">
                  <c:v>526.3485107421875</c:v>
                </c:pt>
                <c:pt idx="8836">
                  <c:v>551.19415283203125</c:v>
                </c:pt>
                <c:pt idx="8837">
                  <c:v>564.403564453125</c:v>
                </c:pt>
                <c:pt idx="8838">
                  <c:v>600.3824462890625</c:v>
                </c:pt>
                <c:pt idx="8839">
                  <c:v>552.65142822265625</c:v>
                </c:pt>
                <c:pt idx="8840">
                  <c:v>582.85260009765625</c:v>
                </c:pt>
                <c:pt idx="8841">
                  <c:v>545.54364013671875</c:v>
                </c:pt>
                <c:pt idx="8842">
                  <c:v>534.8450927734375</c:v>
                </c:pt>
                <c:pt idx="8843">
                  <c:v>551.81805419921875</c:v>
                </c:pt>
                <c:pt idx="8844">
                  <c:v>544.48651123046875</c:v>
                </c:pt>
                <c:pt idx="8845">
                  <c:v>531.01983642578125</c:v>
                </c:pt>
                <c:pt idx="8846">
                  <c:v>309.49179077148438</c:v>
                </c:pt>
                <c:pt idx="8847">
                  <c:v>362.5135498046875</c:v>
                </c:pt>
                <c:pt idx="8848">
                  <c:v>368.485107421875</c:v>
                </c:pt>
                <c:pt idx="8849">
                  <c:v>431.04083251953119</c:v>
                </c:pt>
                <c:pt idx="8850">
                  <c:v>505.7398681640625</c:v>
                </c:pt>
                <c:pt idx="8851">
                  <c:v>549.28399658203125</c:v>
                </c:pt>
                <c:pt idx="8852">
                  <c:v>555.55712890625</c:v>
                </c:pt>
                <c:pt idx="8853">
                  <c:v>561.72222900390625</c:v>
                </c:pt>
                <c:pt idx="8854">
                  <c:v>563.79364013671875</c:v>
                </c:pt>
                <c:pt idx="8855">
                  <c:v>481.42022705078119</c:v>
                </c:pt>
                <c:pt idx="8856">
                  <c:v>573.44146728515625</c:v>
                </c:pt>
                <c:pt idx="8857">
                  <c:v>566.23492431640625</c:v>
                </c:pt>
                <c:pt idx="8858">
                  <c:v>620.4495849609375</c:v>
                </c:pt>
                <c:pt idx="8859">
                  <c:v>685.573486328125</c:v>
                </c:pt>
                <c:pt idx="8860">
                  <c:v>775.62298583984375</c:v>
                </c:pt>
                <c:pt idx="8861">
                  <c:v>695.41766357421875</c:v>
                </c:pt>
                <c:pt idx="8862">
                  <c:v>632.25347900390625</c:v>
                </c:pt>
                <c:pt idx="8863">
                  <c:v>534.13958740234375</c:v>
                </c:pt>
                <c:pt idx="8864">
                  <c:v>517.84625244140625</c:v>
                </c:pt>
                <c:pt idx="8865">
                  <c:v>653.33697509765625</c:v>
                </c:pt>
                <c:pt idx="8866">
                  <c:v>798.04132080078125</c:v>
                </c:pt>
                <c:pt idx="8867">
                  <c:v>807.27984619140625</c:v>
                </c:pt>
                <c:pt idx="8868">
                  <c:v>874.89471435546875</c:v>
                </c:pt>
                <c:pt idx="8869">
                  <c:v>812.25537109375</c:v>
                </c:pt>
                <c:pt idx="8870">
                  <c:v>804.96527099609375</c:v>
                </c:pt>
                <c:pt idx="8871">
                  <c:v>896.82415771484375</c:v>
                </c:pt>
                <c:pt idx="8872">
                  <c:v>983.84185791015625</c:v>
                </c:pt>
                <c:pt idx="8873">
                  <c:v>801.35614013671875</c:v>
                </c:pt>
                <c:pt idx="8874">
                  <c:v>1250.937866210938</c:v>
                </c:pt>
                <c:pt idx="8875">
                  <c:v>943.97320556640625</c:v>
                </c:pt>
                <c:pt idx="8876">
                  <c:v>844.69537353515625</c:v>
                </c:pt>
                <c:pt idx="8877">
                  <c:v>1147.048583984375</c:v>
                </c:pt>
                <c:pt idx="8878">
                  <c:v>963.75225830078125</c:v>
                </c:pt>
                <c:pt idx="8879">
                  <c:v>984.389892578125</c:v>
                </c:pt>
                <c:pt idx="8880">
                  <c:v>963.33544921875</c:v>
                </c:pt>
                <c:pt idx="8881">
                  <c:v>1202.75048828125</c:v>
                </c:pt>
                <c:pt idx="8882">
                  <c:v>1127.536743164062</c:v>
                </c:pt>
                <c:pt idx="8883">
                  <c:v>1175.054077148438</c:v>
                </c:pt>
                <c:pt idx="8884">
                  <c:v>1334.938720703125</c:v>
                </c:pt>
                <c:pt idx="8885">
                  <c:v>1398.183349609375</c:v>
                </c:pt>
                <c:pt idx="8886">
                  <c:v>1042.915649414062</c:v>
                </c:pt>
                <c:pt idx="8887">
                  <c:v>848.53424072265625</c:v>
                </c:pt>
                <c:pt idx="8888">
                  <c:v>808.08782958984375</c:v>
                </c:pt>
                <c:pt idx="8889">
                  <c:v>812.20233154296875</c:v>
                </c:pt>
                <c:pt idx="8890">
                  <c:v>974.9981689453125</c:v>
                </c:pt>
                <c:pt idx="8891">
                  <c:v>1175.585327148438</c:v>
                </c:pt>
                <c:pt idx="8892">
                  <c:v>1139.960083007812</c:v>
                </c:pt>
                <c:pt idx="8893">
                  <c:v>1272.766723632812</c:v>
                </c:pt>
                <c:pt idx="8894">
                  <c:v>1362.72119140625</c:v>
                </c:pt>
                <c:pt idx="8895">
                  <c:v>1209.720092773438</c:v>
                </c:pt>
                <c:pt idx="8896">
                  <c:v>1226.21875</c:v>
                </c:pt>
                <c:pt idx="8897">
                  <c:v>1192.242553710938</c:v>
                </c:pt>
                <c:pt idx="8898">
                  <c:v>1258.944946289062</c:v>
                </c:pt>
                <c:pt idx="8899">
                  <c:v>1402.677612304688</c:v>
                </c:pt>
                <c:pt idx="8900">
                  <c:v>1302.617065429688</c:v>
                </c:pt>
                <c:pt idx="8901">
                  <c:v>1431.658813476562</c:v>
                </c:pt>
                <c:pt idx="8902">
                  <c:v>1479.099487304688</c:v>
                </c:pt>
                <c:pt idx="8903">
                  <c:v>1455.72509765625</c:v>
                </c:pt>
                <c:pt idx="8904">
                  <c:v>1335.489013671875</c:v>
                </c:pt>
                <c:pt idx="8905">
                  <c:v>1334.402587890625</c:v>
                </c:pt>
                <c:pt idx="8906">
                  <c:v>1344.333618164062</c:v>
                </c:pt>
                <c:pt idx="8907">
                  <c:v>1281.690795898438</c:v>
                </c:pt>
                <c:pt idx="8908">
                  <c:v>1275.245483398438</c:v>
                </c:pt>
                <c:pt idx="8909">
                  <c:v>1295.542724609375</c:v>
                </c:pt>
                <c:pt idx="8910">
                  <c:v>1405.828979492188</c:v>
                </c:pt>
                <c:pt idx="8911">
                  <c:v>1533.637817382812</c:v>
                </c:pt>
                <c:pt idx="8912">
                  <c:v>1382.195190429688</c:v>
                </c:pt>
                <c:pt idx="8913">
                  <c:v>1516.867309570312</c:v>
                </c:pt>
                <c:pt idx="8914">
                  <c:v>1481.538818359375</c:v>
                </c:pt>
                <c:pt idx="8915">
                  <c:v>1375.119140625</c:v>
                </c:pt>
                <c:pt idx="8916">
                  <c:v>1334.822875976562</c:v>
                </c:pt>
                <c:pt idx="8917">
                  <c:v>1326.961303710938</c:v>
                </c:pt>
                <c:pt idx="8918">
                  <c:v>1322.904418945312</c:v>
                </c:pt>
                <c:pt idx="8919">
                  <c:v>1276.029907226562</c:v>
                </c:pt>
                <c:pt idx="8920">
                  <c:v>1310.03369140625</c:v>
                </c:pt>
                <c:pt idx="8921">
                  <c:v>1316.566040039062</c:v>
                </c:pt>
                <c:pt idx="8922">
                  <c:v>1429.727905273438</c:v>
                </c:pt>
                <c:pt idx="8923">
                  <c:v>1508.556518554688</c:v>
                </c:pt>
                <c:pt idx="8924">
                  <c:v>1492.840576171875</c:v>
                </c:pt>
                <c:pt idx="8925">
                  <c:v>1530.19775390625</c:v>
                </c:pt>
                <c:pt idx="8926">
                  <c:v>1624.864013671875</c:v>
                </c:pt>
                <c:pt idx="8927">
                  <c:v>1514.523803710938</c:v>
                </c:pt>
                <c:pt idx="8928">
                  <c:v>1305.703735351562</c:v>
                </c:pt>
                <c:pt idx="8929">
                  <c:v>1250.634155273438</c:v>
                </c:pt>
                <c:pt idx="8930">
                  <c:v>1389.341918945312</c:v>
                </c:pt>
                <c:pt idx="8931">
                  <c:v>1431.01806640625</c:v>
                </c:pt>
                <c:pt idx="8932">
                  <c:v>1464.328735351562</c:v>
                </c:pt>
                <c:pt idx="8933">
                  <c:v>1460.20263671875</c:v>
                </c:pt>
                <c:pt idx="8934">
                  <c:v>1560.191772460938</c:v>
                </c:pt>
                <c:pt idx="8935">
                  <c:v>1386.098754882812</c:v>
                </c:pt>
                <c:pt idx="8936">
                  <c:v>1450.883544921875</c:v>
                </c:pt>
                <c:pt idx="8937">
                  <c:v>1650.411376953125</c:v>
                </c:pt>
                <c:pt idx="8938">
                  <c:v>1674.927368164062</c:v>
                </c:pt>
                <c:pt idx="8939">
                  <c:v>1691.445922851562</c:v>
                </c:pt>
                <c:pt idx="8940">
                  <c:v>1667.615478515625</c:v>
                </c:pt>
                <c:pt idx="8941">
                  <c:v>1651.106811523438</c:v>
                </c:pt>
                <c:pt idx="8942">
                  <c:v>1509.350708007812</c:v>
                </c:pt>
                <c:pt idx="8943">
                  <c:v>1466.567626953125</c:v>
                </c:pt>
                <c:pt idx="8944">
                  <c:v>1603.094360351562</c:v>
                </c:pt>
                <c:pt idx="8945">
                  <c:v>1602.868286132812</c:v>
                </c:pt>
                <c:pt idx="8946">
                  <c:v>1734.060913085938</c:v>
                </c:pt>
                <c:pt idx="8947">
                  <c:v>1450.251586914062</c:v>
                </c:pt>
                <c:pt idx="8948">
                  <c:v>1692.140258789062</c:v>
                </c:pt>
                <c:pt idx="8949">
                  <c:v>1725.372314453125</c:v>
                </c:pt>
                <c:pt idx="8950">
                  <c:v>1545.998413085938</c:v>
                </c:pt>
                <c:pt idx="8951">
                  <c:v>1555.412231445312</c:v>
                </c:pt>
                <c:pt idx="8952">
                  <c:v>1424.171142578125</c:v>
                </c:pt>
                <c:pt idx="8953">
                  <c:v>1314.2548828125</c:v>
                </c:pt>
                <c:pt idx="8954">
                  <c:v>1223.493041992188</c:v>
                </c:pt>
                <c:pt idx="8955">
                  <c:v>1221.114868164062</c:v>
                </c:pt>
                <c:pt idx="8956">
                  <c:v>1411.048461914062</c:v>
                </c:pt>
                <c:pt idx="8957">
                  <c:v>1598.852661132812</c:v>
                </c:pt>
                <c:pt idx="8958">
                  <c:v>1701.336547851562</c:v>
                </c:pt>
                <c:pt idx="8959">
                  <c:v>1735.111083984375</c:v>
                </c:pt>
                <c:pt idx="8960">
                  <c:v>1755.769165039062</c:v>
                </c:pt>
                <c:pt idx="8961">
                  <c:v>1744.439331054688</c:v>
                </c:pt>
                <c:pt idx="8962">
                  <c:v>1741.538940429688</c:v>
                </c:pt>
                <c:pt idx="8963">
                  <c:v>1722.3154296875</c:v>
                </c:pt>
                <c:pt idx="8964">
                  <c:v>1565.199340820312</c:v>
                </c:pt>
                <c:pt idx="8965">
                  <c:v>1424.861206054688</c:v>
                </c:pt>
                <c:pt idx="8966">
                  <c:v>1450.258178710938</c:v>
                </c:pt>
                <c:pt idx="8967">
                  <c:v>1604.548706054688</c:v>
                </c:pt>
                <c:pt idx="8968">
                  <c:v>1562.580078125</c:v>
                </c:pt>
                <c:pt idx="8969">
                  <c:v>1485.588012695312</c:v>
                </c:pt>
                <c:pt idx="8970">
                  <c:v>1483.865600585938</c:v>
                </c:pt>
                <c:pt idx="8971">
                  <c:v>1561.986328125</c:v>
                </c:pt>
                <c:pt idx="8972">
                  <c:v>1563.825561523438</c:v>
                </c:pt>
                <c:pt idx="8973">
                  <c:v>1577.873657226562</c:v>
                </c:pt>
                <c:pt idx="8974">
                  <c:v>1529.636962890625</c:v>
                </c:pt>
                <c:pt idx="8975">
                  <c:v>1569.372192382812</c:v>
                </c:pt>
                <c:pt idx="8976">
                  <c:v>1612.311401367188</c:v>
                </c:pt>
                <c:pt idx="8977">
                  <c:v>1626.562622070312</c:v>
                </c:pt>
                <c:pt idx="8978">
                  <c:v>1484.670654296875</c:v>
                </c:pt>
                <c:pt idx="8979">
                  <c:v>1378.787719726562</c:v>
                </c:pt>
                <c:pt idx="8980">
                  <c:v>1382.068481445312</c:v>
                </c:pt>
                <c:pt idx="8981">
                  <c:v>1473.285522460938</c:v>
                </c:pt>
                <c:pt idx="8982">
                  <c:v>1485.160278320312</c:v>
                </c:pt>
                <c:pt idx="8983">
                  <c:v>1404.033569335938</c:v>
                </c:pt>
                <c:pt idx="8984">
                  <c:v>1324.292358398438</c:v>
                </c:pt>
                <c:pt idx="8985">
                  <c:v>1165.62548828125</c:v>
                </c:pt>
                <c:pt idx="8986">
                  <c:v>1083.162231445312</c:v>
                </c:pt>
                <c:pt idx="8987">
                  <c:v>1094.3203125</c:v>
                </c:pt>
                <c:pt idx="8988">
                  <c:v>1176.193969726562</c:v>
                </c:pt>
                <c:pt idx="8989">
                  <c:v>1299.987426757812</c:v>
                </c:pt>
                <c:pt idx="8990">
                  <c:v>1241.321899414062</c:v>
                </c:pt>
                <c:pt idx="8991">
                  <c:v>1268.396850585938</c:v>
                </c:pt>
                <c:pt idx="8992">
                  <c:v>1242.598754882812</c:v>
                </c:pt>
                <c:pt idx="8993">
                  <c:v>1275.1640625</c:v>
                </c:pt>
                <c:pt idx="8994">
                  <c:v>1358.535278320312</c:v>
                </c:pt>
                <c:pt idx="8995">
                  <c:v>1284.870483398438</c:v>
                </c:pt>
                <c:pt idx="8996">
                  <c:v>1250.362670898438</c:v>
                </c:pt>
                <c:pt idx="8997">
                  <c:v>1146.718627929688</c:v>
                </c:pt>
                <c:pt idx="8998">
                  <c:v>1112.5537109375</c:v>
                </c:pt>
                <c:pt idx="8999">
                  <c:v>1030.447387695312</c:v>
                </c:pt>
                <c:pt idx="9000">
                  <c:v>837.0286865234375</c:v>
                </c:pt>
                <c:pt idx="9001">
                  <c:v>818.5283203125</c:v>
                </c:pt>
                <c:pt idx="9002">
                  <c:v>874.83795166015625</c:v>
                </c:pt>
                <c:pt idx="9003">
                  <c:v>855.01873779296875</c:v>
                </c:pt>
                <c:pt idx="9004">
                  <c:v>824.28961181640625</c:v>
                </c:pt>
                <c:pt idx="9005">
                  <c:v>860.04107666015625</c:v>
                </c:pt>
                <c:pt idx="9006">
                  <c:v>887.81927490234375</c:v>
                </c:pt>
                <c:pt idx="9007">
                  <c:v>909.01239013671875</c:v>
                </c:pt>
                <c:pt idx="9008">
                  <c:v>908.093994140625</c:v>
                </c:pt>
                <c:pt idx="9009">
                  <c:v>1094.0380859375</c:v>
                </c:pt>
                <c:pt idx="9010">
                  <c:v>1133.380981445312</c:v>
                </c:pt>
                <c:pt idx="9011">
                  <c:v>1025.354736328125</c:v>
                </c:pt>
                <c:pt idx="9012">
                  <c:v>810.99664306640625</c:v>
                </c:pt>
                <c:pt idx="9013">
                  <c:v>787.38067626953125</c:v>
                </c:pt>
                <c:pt idx="9014">
                  <c:v>840.940185546875</c:v>
                </c:pt>
                <c:pt idx="9015">
                  <c:v>922.06182861328125</c:v>
                </c:pt>
                <c:pt idx="9016">
                  <c:v>891.712890625</c:v>
                </c:pt>
                <c:pt idx="9017">
                  <c:v>679.61578369140625</c:v>
                </c:pt>
                <c:pt idx="9018">
                  <c:v>592.85546875</c:v>
                </c:pt>
                <c:pt idx="9019">
                  <c:v>589.4501953125</c:v>
                </c:pt>
                <c:pt idx="9020">
                  <c:v>656.00079345703125</c:v>
                </c:pt>
                <c:pt idx="9021">
                  <c:v>669.72271728515625</c:v>
                </c:pt>
                <c:pt idx="9022">
                  <c:v>625.46160888671875</c:v>
                </c:pt>
                <c:pt idx="9023">
                  <c:v>585.4635009765625</c:v>
                </c:pt>
                <c:pt idx="9024">
                  <c:v>590.20220947265625</c:v>
                </c:pt>
                <c:pt idx="9025">
                  <c:v>549.37457275390625</c:v>
                </c:pt>
                <c:pt idx="9026">
                  <c:v>487.79519653320313</c:v>
                </c:pt>
                <c:pt idx="9027">
                  <c:v>500.87661743164063</c:v>
                </c:pt>
                <c:pt idx="9028">
                  <c:v>275.6025390625</c:v>
                </c:pt>
                <c:pt idx="9029">
                  <c:v>353.645751953125</c:v>
                </c:pt>
                <c:pt idx="9030">
                  <c:v>476.17373657226563</c:v>
                </c:pt>
                <c:pt idx="9031">
                  <c:v>399.02520751953119</c:v>
                </c:pt>
                <c:pt idx="9032">
                  <c:v>357.31668090820313</c:v>
                </c:pt>
                <c:pt idx="9033">
                  <c:v>349.176513671875</c:v>
                </c:pt>
                <c:pt idx="9034">
                  <c:v>331.77349853515619</c:v>
                </c:pt>
                <c:pt idx="9035">
                  <c:v>302.50457763671881</c:v>
                </c:pt>
                <c:pt idx="9036">
                  <c:v>290.93798828125</c:v>
                </c:pt>
                <c:pt idx="9037">
                  <c:v>343.6654052734375</c:v>
                </c:pt>
                <c:pt idx="9038">
                  <c:v>217.89204406738281</c:v>
                </c:pt>
                <c:pt idx="9039">
                  <c:v>283.8048095703125</c:v>
                </c:pt>
                <c:pt idx="9040">
                  <c:v>331.93093872070313</c:v>
                </c:pt>
                <c:pt idx="9041">
                  <c:v>317.89691162109381</c:v>
                </c:pt>
                <c:pt idx="9042">
                  <c:v>393.51806640625</c:v>
                </c:pt>
                <c:pt idx="9043">
                  <c:v>432.36529541015619</c:v>
                </c:pt>
                <c:pt idx="9044">
                  <c:v>407.43829345703119</c:v>
                </c:pt>
                <c:pt idx="9045">
                  <c:v>266.706787109375</c:v>
                </c:pt>
                <c:pt idx="9046">
                  <c:v>306.64242553710938</c:v>
                </c:pt>
                <c:pt idx="9047">
                  <c:v>371.15267944335938</c:v>
                </c:pt>
                <c:pt idx="9048">
                  <c:v>350.9466552734375</c:v>
                </c:pt>
                <c:pt idx="9049">
                  <c:v>329.22592163085938</c:v>
                </c:pt>
                <c:pt idx="9050">
                  <c:v>301.50762939453119</c:v>
                </c:pt>
                <c:pt idx="9051">
                  <c:v>298.238037109375</c:v>
                </c:pt>
                <c:pt idx="9052">
                  <c:v>402.00747680664063</c:v>
                </c:pt>
                <c:pt idx="9053">
                  <c:v>342.69464111328119</c:v>
                </c:pt>
                <c:pt idx="9054">
                  <c:v>283.7840576171875</c:v>
                </c:pt>
                <c:pt idx="9055">
                  <c:v>312.5133056640625</c:v>
                </c:pt>
                <c:pt idx="9056">
                  <c:v>343.31097412109381</c:v>
                </c:pt>
                <c:pt idx="9057">
                  <c:v>578.17132568359375</c:v>
                </c:pt>
                <c:pt idx="9058">
                  <c:v>559.88031005859375</c:v>
                </c:pt>
                <c:pt idx="9059">
                  <c:v>459.625</c:v>
                </c:pt>
                <c:pt idx="9060">
                  <c:v>548.76116943359375</c:v>
                </c:pt>
                <c:pt idx="9061">
                  <c:v>212.71073913574219</c:v>
                </c:pt>
                <c:pt idx="9062">
                  <c:v>227.65522766113281</c:v>
                </c:pt>
                <c:pt idx="9063">
                  <c:v>151.46449279785159</c:v>
                </c:pt>
                <c:pt idx="9064">
                  <c:v>228.90618896484381</c:v>
                </c:pt>
                <c:pt idx="9065">
                  <c:v>208.3052062988281</c:v>
                </c:pt>
                <c:pt idx="9066">
                  <c:v>277.1016845703125</c:v>
                </c:pt>
                <c:pt idx="9067">
                  <c:v>187.76271057128909</c:v>
                </c:pt>
                <c:pt idx="9068">
                  <c:v>349.80081176757813</c:v>
                </c:pt>
                <c:pt idx="9069">
                  <c:v>384.0753173828125</c:v>
                </c:pt>
                <c:pt idx="9070">
                  <c:v>288.21408081054688</c:v>
                </c:pt>
                <c:pt idx="9071">
                  <c:v>477.39669799804688</c:v>
                </c:pt>
                <c:pt idx="9072">
                  <c:v>462.9942626953125</c:v>
                </c:pt>
                <c:pt idx="9073">
                  <c:v>450.28659057617188</c:v>
                </c:pt>
                <c:pt idx="9074">
                  <c:v>489.5150146484375</c:v>
                </c:pt>
                <c:pt idx="9075">
                  <c:v>401.99066162109381</c:v>
                </c:pt>
                <c:pt idx="9076">
                  <c:v>355.70697021484381</c:v>
                </c:pt>
                <c:pt idx="9077">
                  <c:v>378.36712646484381</c:v>
                </c:pt>
                <c:pt idx="9078">
                  <c:v>411.06930541992188</c:v>
                </c:pt>
                <c:pt idx="9079">
                  <c:v>397.3031005859375</c:v>
                </c:pt>
                <c:pt idx="9080">
                  <c:v>358.96624755859381</c:v>
                </c:pt>
                <c:pt idx="9081">
                  <c:v>328.5308837890625</c:v>
                </c:pt>
                <c:pt idx="9082">
                  <c:v>341.3033447265625</c:v>
                </c:pt>
                <c:pt idx="9083">
                  <c:v>323.2080078125</c:v>
                </c:pt>
                <c:pt idx="9084">
                  <c:v>330.43829345703119</c:v>
                </c:pt>
                <c:pt idx="9085">
                  <c:v>341.5650634765625</c:v>
                </c:pt>
                <c:pt idx="9086">
                  <c:v>353.98175048828119</c:v>
                </c:pt>
                <c:pt idx="9087">
                  <c:v>359.62890625</c:v>
                </c:pt>
                <c:pt idx="9088">
                  <c:v>348.17431640625</c:v>
                </c:pt>
                <c:pt idx="9089">
                  <c:v>335.12994384765619</c:v>
                </c:pt>
                <c:pt idx="9090">
                  <c:v>286.30770874023438</c:v>
                </c:pt>
                <c:pt idx="9091">
                  <c:v>241.7261962890625</c:v>
                </c:pt>
                <c:pt idx="9092">
                  <c:v>329.69293212890619</c:v>
                </c:pt>
                <c:pt idx="9093">
                  <c:v>382.832763671875</c:v>
                </c:pt>
                <c:pt idx="9094">
                  <c:v>341.328369140625</c:v>
                </c:pt>
                <c:pt idx="9095">
                  <c:v>348.64617919921881</c:v>
                </c:pt>
                <c:pt idx="9096">
                  <c:v>338.489990234375</c:v>
                </c:pt>
                <c:pt idx="9097">
                  <c:v>325.4228515625</c:v>
                </c:pt>
                <c:pt idx="9098">
                  <c:v>285.61636352539063</c:v>
                </c:pt>
                <c:pt idx="9099">
                  <c:v>315.4295654296875</c:v>
                </c:pt>
                <c:pt idx="9100">
                  <c:v>281.3775634765625</c:v>
                </c:pt>
                <c:pt idx="9101">
                  <c:v>326.49209594726563</c:v>
                </c:pt>
                <c:pt idx="9102">
                  <c:v>289.34390258789063</c:v>
                </c:pt>
                <c:pt idx="9103">
                  <c:v>232.69189453125</c:v>
                </c:pt>
                <c:pt idx="9104">
                  <c:v>197.92958068847659</c:v>
                </c:pt>
                <c:pt idx="9105">
                  <c:v>194.671142578125</c:v>
                </c:pt>
                <c:pt idx="9106">
                  <c:v>257.92767333984381</c:v>
                </c:pt>
                <c:pt idx="9107">
                  <c:v>301.35263061523438</c:v>
                </c:pt>
                <c:pt idx="9108">
                  <c:v>307.35678100585938</c:v>
                </c:pt>
                <c:pt idx="9109">
                  <c:v>283.4483642578125</c:v>
                </c:pt>
                <c:pt idx="9110">
                  <c:v>270.63238525390619</c:v>
                </c:pt>
                <c:pt idx="9111">
                  <c:v>292.5931396484375</c:v>
                </c:pt>
                <c:pt idx="9112">
                  <c:v>295.87548828125</c:v>
                </c:pt>
                <c:pt idx="9113">
                  <c:v>284.6602783203125</c:v>
                </c:pt>
                <c:pt idx="9114">
                  <c:v>277.0810546875</c:v>
                </c:pt>
                <c:pt idx="9115">
                  <c:v>287.42385864257813</c:v>
                </c:pt>
                <c:pt idx="9116">
                  <c:v>286.92514038085938</c:v>
                </c:pt>
                <c:pt idx="9117">
                  <c:v>285.12008666992188</c:v>
                </c:pt>
                <c:pt idx="9118">
                  <c:v>260.97467041015619</c:v>
                </c:pt>
                <c:pt idx="9119">
                  <c:v>265.8656005859375</c:v>
                </c:pt>
                <c:pt idx="9120">
                  <c:v>295.23944091796881</c:v>
                </c:pt>
                <c:pt idx="9121">
                  <c:v>275.78289794921881</c:v>
                </c:pt>
                <c:pt idx="9122">
                  <c:v>277.86080932617188</c:v>
                </c:pt>
                <c:pt idx="9123">
                  <c:v>287.5946044921875</c:v>
                </c:pt>
                <c:pt idx="9124">
                  <c:v>270.58798217773438</c:v>
                </c:pt>
                <c:pt idx="9125">
                  <c:v>263.48202514648438</c:v>
                </c:pt>
                <c:pt idx="9126">
                  <c:v>239.96434020996091</c:v>
                </c:pt>
                <c:pt idx="9127">
                  <c:v>271.9461669921875</c:v>
                </c:pt>
                <c:pt idx="9128">
                  <c:v>297.26138305664063</c:v>
                </c:pt>
                <c:pt idx="9129">
                  <c:v>331.74395751953119</c:v>
                </c:pt>
                <c:pt idx="9130">
                  <c:v>282.61721801757813</c:v>
                </c:pt>
                <c:pt idx="9131">
                  <c:v>279.3787841796875</c:v>
                </c:pt>
                <c:pt idx="9132">
                  <c:v>297.60809326171881</c:v>
                </c:pt>
                <c:pt idx="9133">
                  <c:v>295.16937255859381</c:v>
                </c:pt>
                <c:pt idx="9134">
                  <c:v>296.94989013671881</c:v>
                </c:pt>
                <c:pt idx="9135">
                  <c:v>289.61212158203119</c:v>
                </c:pt>
                <c:pt idx="9136">
                  <c:v>283.86618041992188</c:v>
                </c:pt>
                <c:pt idx="9137">
                  <c:v>275.26852416992188</c:v>
                </c:pt>
                <c:pt idx="9138">
                  <c:v>269.1053466796875</c:v>
                </c:pt>
                <c:pt idx="9139">
                  <c:v>284.57919311523438</c:v>
                </c:pt>
                <c:pt idx="9140">
                  <c:v>283.19259643554688</c:v>
                </c:pt>
                <c:pt idx="9141">
                  <c:v>283.71929931640619</c:v>
                </c:pt>
                <c:pt idx="9142">
                  <c:v>271.5860595703125</c:v>
                </c:pt>
                <c:pt idx="9143">
                  <c:v>248.1641540527344</c:v>
                </c:pt>
                <c:pt idx="9144">
                  <c:v>277.46768188476563</c:v>
                </c:pt>
                <c:pt idx="9145">
                  <c:v>280.529052734375</c:v>
                </c:pt>
                <c:pt idx="9146">
                  <c:v>280.78948974609381</c:v>
                </c:pt>
                <c:pt idx="9147">
                  <c:v>278.600341796875</c:v>
                </c:pt>
                <c:pt idx="9148">
                  <c:v>278.56414794921881</c:v>
                </c:pt>
                <c:pt idx="9149">
                  <c:v>295.30795288085938</c:v>
                </c:pt>
                <c:pt idx="9150">
                  <c:v>282.56515502929688</c:v>
                </c:pt>
                <c:pt idx="9151">
                  <c:v>316.3670654296875</c:v>
                </c:pt>
                <c:pt idx="9152">
                  <c:v>332.3480224609375</c:v>
                </c:pt>
                <c:pt idx="9153">
                  <c:v>382.98233032226563</c:v>
                </c:pt>
                <c:pt idx="9154">
                  <c:v>353.61239624023438</c:v>
                </c:pt>
                <c:pt idx="9155">
                  <c:v>295.439453125</c:v>
                </c:pt>
                <c:pt idx="9156">
                  <c:v>286.41165161132813</c:v>
                </c:pt>
                <c:pt idx="9157">
                  <c:v>286.07925415039063</c:v>
                </c:pt>
                <c:pt idx="9158">
                  <c:v>277.50982666015619</c:v>
                </c:pt>
                <c:pt idx="9159">
                  <c:v>280.75137329101563</c:v>
                </c:pt>
                <c:pt idx="9160">
                  <c:v>279.0673828125</c:v>
                </c:pt>
                <c:pt idx="9161">
                  <c:v>289.2568359375</c:v>
                </c:pt>
                <c:pt idx="9162">
                  <c:v>281.29641723632813</c:v>
                </c:pt>
                <c:pt idx="9163">
                  <c:v>246.96208190917969</c:v>
                </c:pt>
                <c:pt idx="9164">
                  <c:v>325.6566162109375</c:v>
                </c:pt>
                <c:pt idx="9165">
                  <c:v>272.5087890625</c:v>
                </c:pt>
                <c:pt idx="9166">
                  <c:v>277.66415405273438</c:v>
                </c:pt>
                <c:pt idx="9167">
                  <c:v>314.24859619140619</c:v>
                </c:pt>
                <c:pt idx="9168">
                  <c:v>299.79095458984381</c:v>
                </c:pt>
                <c:pt idx="9169">
                  <c:v>298.05401611328119</c:v>
                </c:pt>
                <c:pt idx="9170">
                  <c:v>299.9189453125</c:v>
                </c:pt>
                <c:pt idx="9171">
                  <c:v>309.79815673828119</c:v>
                </c:pt>
                <c:pt idx="9172">
                  <c:v>302.23583984375</c:v>
                </c:pt>
                <c:pt idx="9173">
                  <c:v>324.47457885742188</c:v>
                </c:pt>
                <c:pt idx="9174">
                  <c:v>321.09686279296881</c:v>
                </c:pt>
                <c:pt idx="9175">
                  <c:v>321.3746337890625</c:v>
                </c:pt>
                <c:pt idx="9176">
                  <c:v>312.07174682617188</c:v>
                </c:pt>
                <c:pt idx="9177">
                  <c:v>320.71575927734381</c:v>
                </c:pt>
                <c:pt idx="9178">
                  <c:v>321.33697509765619</c:v>
                </c:pt>
                <c:pt idx="9179">
                  <c:v>320.11041259765619</c:v>
                </c:pt>
                <c:pt idx="9180">
                  <c:v>309.95892333984381</c:v>
                </c:pt>
                <c:pt idx="9181">
                  <c:v>328.52023315429688</c:v>
                </c:pt>
                <c:pt idx="9182">
                  <c:v>351.4820556640625</c:v>
                </c:pt>
                <c:pt idx="9183">
                  <c:v>362.64541625976563</c:v>
                </c:pt>
                <c:pt idx="9184">
                  <c:v>325.33734130859381</c:v>
                </c:pt>
                <c:pt idx="9185">
                  <c:v>306.22952270507813</c:v>
                </c:pt>
                <c:pt idx="9186">
                  <c:v>316.7083740234375</c:v>
                </c:pt>
                <c:pt idx="9187">
                  <c:v>327.16067504882813</c:v>
                </c:pt>
                <c:pt idx="9188">
                  <c:v>370.13232421875</c:v>
                </c:pt>
                <c:pt idx="9189">
                  <c:v>356.24142456054688</c:v>
                </c:pt>
                <c:pt idx="9190">
                  <c:v>376.1639404296875</c:v>
                </c:pt>
                <c:pt idx="9191">
                  <c:v>347.41064453125</c:v>
                </c:pt>
                <c:pt idx="9192">
                  <c:v>345.154296875</c:v>
                </c:pt>
                <c:pt idx="9193">
                  <c:v>420.37332153320313</c:v>
                </c:pt>
                <c:pt idx="9194">
                  <c:v>453.44314575195313</c:v>
                </c:pt>
                <c:pt idx="9195">
                  <c:v>430.23898315429688</c:v>
                </c:pt>
                <c:pt idx="9196">
                  <c:v>487.5966796875</c:v>
                </c:pt>
                <c:pt idx="9197">
                  <c:v>495.035400390625</c:v>
                </c:pt>
                <c:pt idx="9198">
                  <c:v>392.63873291015619</c:v>
                </c:pt>
                <c:pt idx="9199">
                  <c:v>346.41143798828119</c:v>
                </c:pt>
                <c:pt idx="9200">
                  <c:v>344.42514038085938</c:v>
                </c:pt>
                <c:pt idx="9201">
                  <c:v>458.008544921875</c:v>
                </c:pt>
                <c:pt idx="9202">
                  <c:v>476.54946899414063</c:v>
                </c:pt>
                <c:pt idx="9203">
                  <c:v>510.54306030273438</c:v>
                </c:pt>
                <c:pt idx="9204">
                  <c:v>469.83001708984381</c:v>
                </c:pt>
                <c:pt idx="9205">
                  <c:v>497.21026611328119</c:v>
                </c:pt>
                <c:pt idx="9206">
                  <c:v>513.364501953125</c:v>
                </c:pt>
                <c:pt idx="9207">
                  <c:v>553.84039306640625</c:v>
                </c:pt>
                <c:pt idx="9208">
                  <c:v>580.4698486328125</c:v>
                </c:pt>
                <c:pt idx="9209">
                  <c:v>652.4962158203125</c:v>
                </c:pt>
                <c:pt idx="9210">
                  <c:v>682.13262939453125</c:v>
                </c:pt>
                <c:pt idx="9211">
                  <c:v>483.6395263671875</c:v>
                </c:pt>
                <c:pt idx="9212">
                  <c:v>539.80255126953125</c:v>
                </c:pt>
                <c:pt idx="9213">
                  <c:v>530.47607421875</c:v>
                </c:pt>
                <c:pt idx="9214">
                  <c:v>633.57763671875</c:v>
                </c:pt>
                <c:pt idx="9215">
                  <c:v>713.86151123046875</c:v>
                </c:pt>
                <c:pt idx="9216">
                  <c:v>675.70428466796875</c:v>
                </c:pt>
                <c:pt idx="9217">
                  <c:v>669.83306884765625</c:v>
                </c:pt>
                <c:pt idx="9218">
                  <c:v>620.902099609375</c:v>
                </c:pt>
                <c:pt idx="9219">
                  <c:v>664.50250244140625</c:v>
                </c:pt>
                <c:pt idx="9220">
                  <c:v>600.103759765625</c:v>
                </c:pt>
                <c:pt idx="9221">
                  <c:v>725.40045166015625</c:v>
                </c:pt>
                <c:pt idx="9222">
                  <c:v>750.99114990234375</c:v>
                </c:pt>
                <c:pt idx="9223">
                  <c:v>651.09893798828125</c:v>
                </c:pt>
                <c:pt idx="9224">
                  <c:v>693.73944091796875</c:v>
                </c:pt>
                <c:pt idx="9225">
                  <c:v>658.00848388671875</c:v>
                </c:pt>
                <c:pt idx="9226">
                  <c:v>576.32366943359375</c:v>
                </c:pt>
                <c:pt idx="9227">
                  <c:v>659.18353271484375</c:v>
                </c:pt>
                <c:pt idx="9228">
                  <c:v>606.230224609375</c:v>
                </c:pt>
                <c:pt idx="9229">
                  <c:v>683.24102783203125</c:v>
                </c:pt>
                <c:pt idx="9230">
                  <c:v>689.39434814453125</c:v>
                </c:pt>
                <c:pt idx="9231">
                  <c:v>764.51605224609375</c:v>
                </c:pt>
                <c:pt idx="9232">
                  <c:v>608.8077392578125</c:v>
                </c:pt>
                <c:pt idx="9233">
                  <c:v>663.25836181640625</c:v>
                </c:pt>
                <c:pt idx="9234">
                  <c:v>892.17376708984375</c:v>
                </c:pt>
                <c:pt idx="9235">
                  <c:v>954.99139404296875</c:v>
                </c:pt>
                <c:pt idx="9236">
                  <c:v>893.32623291015625</c:v>
                </c:pt>
                <c:pt idx="9237">
                  <c:v>880.86883544921875</c:v>
                </c:pt>
                <c:pt idx="9238">
                  <c:v>1127.627807617188</c:v>
                </c:pt>
                <c:pt idx="9239">
                  <c:v>880.7823486328125</c:v>
                </c:pt>
                <c:pt idx="9240">
                  <c:v>823.76373291015625</c:v>
                </c:pt>
                <c:pt idx="9241">
                  <c:v>1018.432922363281</c:v>
                </c:pt>
                <c:pt idx="9242">
                  <c:v>902.63385009765625</c:v>
                </c:pt>
                <c:pt idx="9243">
                  <c:v>1029.485717773438</c:v>
                </c:pt>
                <c:pt idx="9244">
                  <c:v>1115.977172851562</c:v>
                </c:pt>
                <c:pt idx="9245">
                  <c:v>1315.0966796875</c:v>
                </c:pt>
                <c:pt idx="9246">
                  <c:v>1351.211547851562</c:v>
                </c:pt>
                <c:pt idx="9247">
                  <c:v>1226.347778320312</c:v>
                </c:pt>
                <c:pt idx="9248">
                  <c:v>1128.427734375</c:v>
                </c:pt>
                <c:pt idx="9249">
                  <c:v>1282.564819335938</c:v>
                </c:pt>
                <c:pt idx="9250">
                  <c:v>1339.929809570312</c:v>
                </c:pt>
                <c:pt idx="9251">
                  <c:v>1244.225708007812</c:v>
                </c:pt>
                <c:pt idx="9252">
                  <c:v>1290.533081054688</c:v>
                </c:pt>
                <c:pt idx="9253">
                  <c:v>1185.009521484375</c:v>
                </c:pt>
                <c:pt idx="9254">
                  <c:v>1202.119506835938</c:v>
                </c:pt>
                <c:pt idx="9255">
                  <c:v>1273.551147460938</c:v>
                </c:pt>
                <c:pt idx="9256">
                  <c:v>1337.240478515625</c:v>
                </c:pt>
                <c:pt idx="9257">
                  <c:v>1463.642211914062</c:v>
                </c:pt>
                <c:pt idx="9258">
                  <c:v>1502.04638671875</c:v>
                </c:pt>
                <c:pt idx="9259">
                  <c:v>1512.662963867188</c:v>
                </c:pt>
                <c:pt idx="9260">
                  <c:v>1529.362548828125</c:v>
                </c:pt>
                <c:pt idx="9261">
                  <c:v>1559.588500976562</c:v>
                </c:pt>
                <c:pt idx="9262">
                  <c:v>1550.597900390625</c:v>
                </c:pt>
                <c:pt idx="9263">
                  <c:v>1506.132446289062</c:v>
                </c:pt>
                <c:pt idx="9264">
                  <c:v>1474.409057617188</c:v>
                </c:pt>
                <c:pt idx="9265">
                  <c:v>1614.517211914062</c:v>
                </c:pt>
                <c:pt idx="9266">
                  <c:v>1342.039794921875</c:v>
                </c:pt>
                <c:pt idx="9267">
                  <c:v>1199.110961914062</c:v>
                </c:pt>
                <c:pt idx="9268">
                  <c:v>1091.77783203125</c:v>
                </c:pt>
                <c:pt idx="9269">
                  <c:v>1100.095336914062</c:v>
                </c:pt>
                <c:pt idx="9270">
                  <c:v>1182.331665039062</c:v>
                </c:pt>
                <c:pt idx="9271">
                  <c:v>1222.782836914062</c:v>
                </c:pt>
                <c:pt idx="9272">
                  <c:v>1238.35888671875</c:v>
                </c:pt>
                <c:pt idx="9273">
                  <c:v>1253.031372070312</c:v>
                </c:pt>
                <c:pt idx="9274">
                  <c:v>1422.619506835938</c:v>
                </c:pt>
                <c:pt idx="9275">
                  <c:v>1399.1142578125</c:v>
                </c:pt>
                <c:pt idx="9276">
                  <c:v>1342.323120117188</c:v>
                </c:pt>
                <c:pt idx="9277">
                  <c:v>1432.532348632812</c:v>
                </c:pt>
                <c:pt idx="9278">
                  <c:v>1409.178588867188</c:v>
                </c:pt>
                <c:pt idx="9279">
                  <c:v>1476.750366210938</c:v>
                </c:pt>
                <c:pt idx="9280">
                  <c:v>1514.133911132812</c:v>
                </c:pt>
                <c:pt idx="9281">
                  <c:v>1518.781005859375</c:v>
                </c:pt>
                <c:pt idx="9282">
                  <c:v>1514.189453125</c:v>
                </c:pt>
                <c:pt idx="9283">
                  <c:v>1455.3056640625</c:v>
                </c:pt>
                <c:pt idx="9284">
                  <c:v>1426.640502929688</c:v>
                </c:pt>
                <c:pt idx="9285">
                  <c:v>1431.71923828125</c:v>
                </c:pt>
                <c:pt idx="9286">
                  <c:v>1464.295043945312</c:v>
                </c:pt>
                <c:pt idx="9287">
                  <c:v>1543.508178710938</c:v>
                </c:pt>
                <c:pt idx="9288">
                  <c:v>1495.400512695312</c:v>
                </c:pt>
                <c:pt idx="9289">
                  <c:v>1523.350708007812</c:v>
                </c:pt>
                <c:pt idx="9290">
                  <c:v>1662.481079101562</c:v>
                </c:pt>
                <c:pt idx="9291">
                  <c:v>1698.941650390625</c:v>
                </c:pt>
                <c:pt idx="9292">
                  <c:v>1680.589477539062</c:v>
                </c:pt>
                <c:pt idx="9293">
                  <c:v>1742.879272460938</c:v>
                </c:pt>
                <c:pt idx="9294">
                  <c:v>1767.983154296875</c:v>
                </c:pt>
                <c:pt idx="9295">
                  <c:v>1740.085815429688</c:v>
                </c:pt>
                <c:pt idx="9296">
                  <c:v>1661.015258789062</c:v>
                </c:pt>
                <c:pt idx="9297">
                  <c:v>1657.021240234375</c:v>
                </c:pt>
                <c:pt idx="9298">
                  <c:v>1670.202514648438</c:v>
                </c:pt>
                <c:pt idx="9299">
                  <c:v>1684.686889648438</c:v>
                </c:pt>
                <c:pt idx="9300">
                  <c:v>1657.822143554688</c:v>
                </c:pt>
                <c:pt idx="9301">
                  <c:v>1740.136596679688</c:v>
                </c:pt>
                <c:pt idx="9302">
                  <c:v>1834.6298828125</c:v>
                </c:pt>
                <c:pt idx="9303">
                  <c:v>1777.530883789062</c:v>
                </c:pt>
                <c:pt idx="9304">
                  <c:v>1706.78955078125</c:v>
                </c:pt>
                <c:pt idx="9305">
                  <c:v>1711.522338867188</c:v>
                </c:pt>
                <c:pt idx="9306">
                  <c:v>1689.431640625</c:v>
                </c:pt>
                <c:pt idx="9307">
                  <c:v>1758.509399414062</c:v>
                </c:pt>
                <c:pt idx="9308">
                  <c:v>1778.234375</c:v>
                </c:pt>
                <c:pt idx="9309">
                  <c:v>1816.104614257812</c:v>
                </c:pt>
                <c:pt idx="9310">
                  <c:v>1814.375854492188</c:v>
                </c:pt>
                <c:pt idx="9311">
                  <c:v>1689.673583984375</c:v>
                </c:pt>
                <c:pt idx="9312">
                  <c:v>1373.017944335938</c:v>
                </c:pt>
                <c:pt idx="9313">
                  <c:v>1381.436157226562</c:v>
                </c:pt>
                <c:pt idx="9314">
                  <c:v>1467.609497070312</c:v>
                </c:pt>
                <c:pt idx="9315">
                  <c:v>1570.372192382812</c:v>
                </c:pt>
                <c:pt idx="9316">
                  <c:v>1556.980346679688</c:v>
                </c:pt>
                <c:pt idx="9317">
                  <c:v>1616.685302734375</c:v>
                </c:pt>
                <c:pt idx="9318">
                  <c:v>1699.011962890625</c:v>
                </c:pt>
                <c:pt idx="9319">
                  <c:v>1706.674682617188</c:v>
                </c:pt>
                <c:pt idx="9320">
                  <c:v>1586.826782226562</c:v>
                </c:pt>
                <c:pt idx="9321">
                  <c:v>1415.441528320312</c:v>
                </c:pt>
                <c:pt idx="9322">
                  <c:v>1444.06787109375</c:v>
                </c:pt>
                <c:pt idx="9323">
                  <c:v>1563.215698242188</c:v>
                </c:pt>
                <c:pt idx="9324">
                  <c:v>1381.762817382812</c:v>
                </c:pt>
                <c:pt idx="9325">
                  <c:v>1373.292602539062</c:v>
                </c:pt>
                <c:pt idx="9326">
                  <c:v>1381.545288085938</c:v>
                </c:pt>
                <c:pt idx="9327">
                  <c:v>1408.828979492188</c:v>
                </c:pt>
                <c:pt idx="9328">
                  <c:v>1502.057250976562</c:v>
                </c:pt>
                <c:pt idx="9329">
                  <c:v>1550.651733398438</c:v>
                </c:pt>
                <c:pt idx="9330">
                  <c:v>1419.679931640625</c:v>
                </c:pt>
                <c:pt idx="9331">
                  <c:v>1311.270263671875</c:v>
                </c:pt>
                <c:pt idx="9332">
                  <c:v>1382.967651367188</c:v>
                </c:pt>
                <c:pt idx="9333">
                  <c:v>1408.456787109375</c:v>
                </c:pt>
                <c:pt idx="9334">
                  <c:v>1365.07080078125</c:v>
                </c:pt>
                <c:pt idx="9335">
                  <c:v>1448.65625</c:v>
                </c:pt>
                <c:pt idx="9336">
                  <c:v>1556.591552734375</c:v>
                </c:pt>
                <c:pt idx="9337">
                  <c:v>1557.781127929688</c:v>
                </c:pt>
                <c:pt idx="9338">
                  <c:v>1564.967163085938</c:v>
                </c:pt>
                <c:pt idx="9339">
                  <c:v>1586.585815429688</c:v>
                </c:pt>
                <c:pt idx="9340">
                  <c:v>1695.658447265625</c:v>
                </c:pt>
                <c:pt idx="9341">
                  <c:v>1719.704956054688</c:v>
                </c:pt>
                <c:pt idx="9342">
                  <c:v>1749.817749023438</c:v>
                </c:pt>
                <c:pt idx="9343">
                  <c:v>1636.581787109375</c:v>
                </c:pt>
                <c:pt idx="9344">
                  <c:v>1512.58447265625</c:v>
                </c:pt>
                <c:pt idx="9345">
                  <c:v>1428.970092773438</c:v>
                </c:pt>
                <c:pt idx="9346">
                  <c:v>1315.929321289062</c:v>
                </c:pt>
                <c:pt idx="9347">
                  <c:v>1230.93408203125</c:v>
                </c:pt>
                <c:pt idx="9348">
                  <c:v>1329.510009765625</c:v>
                </c:pt>
                <c:pt idx="9349">
                  <c:v>1429.566772460938</c:v>
                </c:pt>
                <c:pt idx="9350">
                  <c:v>1382.532470703125</c:v>
                </c:pt>
                <c:pt idx="9351">
                  <c:v>1300.00146484375</c:v>
                </c:pt>
                <c:pt idx="9352">
                  <c:v>1208.07421875</c:v>
                </c:pt>
                <c:pt idx="9353">
                  <c:v>1161.674194335938</c:v>
                </c:pt>
                <c:pt idx="9354">
                  <c:v>1083.699951171875</c:v>
                </c:pt>
                <c:pt idx="9355">
                  <c:v>1143.260498046875</c:v>
                </c:pt>
                <c:pt idx="9356">
                  <c:v>1136.328247070312</c:v>
                </c:pt>
                <c:pt idx="9357">
                  <c:v>1193.261596679688</c:v>
                </c:pt>
                <c:pt idx="9358">
                  <c:v>1157.169921875</c:v>
                </c:pt>
                <c:pt idx="9359">
                  <c:v>1138.282958984375</c:v>
                </c:pt>
                <c:pt idx="9360">
                  <c:v>1143.806640625</c:v>
                </c:pt>
                <c:pt idx="9361">
                  <c:v>1083.200561523438</c:v>
                </c:pt>
                <c:pt idx="9362">
                  <c:v>1084.926635742188</c:v>
                </c:pt>
                <c:pt idx="9363">
                  <c:v>1080.243408203125</c:v>
                </c:pt>
                <c:pt idx="9364">
                  <c:v>1091.912231445312</c:v>
                </c:pt>
                <c:pt idx="9365">
                  <c:v>1034.454223632812</c:v>
                </c:pt>
                <c:pt idx="9366">
                  <c:v>1121.257446289062</c:v>
                </c:pt>
                <c:pt idx="9367">
                  <c:v>1136.239624023438</c:v>
                </c:pt>
                <c:pt idx="9368">
                  <c:v>1081.311157226562</c:v>
                </c:pt>
                <c:pt idx="9369">
                  <c:v>1050.242065429688</c:v>
                </c:pt>
                <c:pt idx="9370">
                  <c:v>1024.215698242188</c:v>
                </c:pt>
                <c:pt idx="9371">
                  <c:v>1145.377075195312</c:v>
                </c:pt>
                <c:pt idx="9372">
                  <c:v>1173.152221679688</c:v>
                </c:pt>
                <c:pt idx="9373">
                  <c:v>1129.913940429688</c:v>
                </c:pt>
                <c:pt idx="9374">
                  <c:v>1094.968872070312</c:v>
                </c:pt>
                <c:pt idx="9375">
                  <c:v>1038.351928710938</c:v>
                </c:pt>
                <c:pt idx="9376">
                  <c:v>941.2056884765625</c:v>
                </c:pt>
                <c:pt idx="9377">
                  <c:v>890.25872802734375</c:v>
                </c:pt>
                <c:pt idx="9378">
                  <c:v>851.4324951171875</c:v>
                </c:pt>
                <c:pt idx="9379">
                  <c:v>781.04754638671875</c:v>
                </c:pt>
                <c:pt idx="9380">
                  <c:v>681.54632568359375</c:v>
                </c:pt>
                <c:pt idx="9381">
                  <c:v>590.6024169921875</c:v>
                </c:pt>
                <c:pt idx="9382">
                  <c:v>705.10235595703125</c:v>
                </c:pt>
                <c:pt idx="9383">
                  <c:v>746.41278076171875</c:v>
                </c:pt>
                <c:pt idx="9384">
                  <c:v>772.19964599609375</c:v>
                </c:pt>
                <c:pt idx="9385">
                  <c:v>794.35833740234375</c:v>
                </c:pt>
                <c:pt idx="9386">
                  <c:v>745.534423828125</c:v>
                </c:pt>
                <c:pt idx="9387">
                  <c:v>700.60748291015625</c:v>
                </c:pt>
                <c:pt idx="9388">
                  <c:v>711.40838623046875</c:v>
                </c:pt>
                <c:pt idx="9389">
                  <c:v>656.15313720703125</c:v>
                </c:pt>
                <c:pt idx="9390">
                  <c:v>653.81951904296875</c:v>
                </c:pt>
                <c:pt idx="9391">
                  <c:v>709.66363525390625</c:v>
                </c:pt>
                <c:pt idx="9392">
                  <c:v>707.94000244140625</c:v>
                </c:pt>
                <c:pt idx="9393">
                  <c:v>619.44293212890625</c:v>
                </c:pt>
                <c:pt idx="9394">
                  <c:v>567.48760986328125</c:v>
                </c:pt>
                <c:pt idx="9395">
                  <c:v>588.87994384765625</c:v>
                </c:pt>
                <c:pt idx="9396">
                  <c:v>587.36199951171875</c:v>
                </c:pt>
                <c:pt idx="9397">
                  <c:v>506.64083862304688</c:v>
                </c:pt>
                <c:pt idx="9398">
                  <c:v>431.74752807617188</c:v>
                </c:pt>
                <c:pt idx="9399">
                  <c:v>408.39303588867188</c:v>
                </c:pt>
                <c:pt idx="9400">
                  <c:v>471.291015625</c:v>
                </c:pt>
                <c:pt idx="9401">
                  <c:v>413.3238525390625</c:v>
                </c:pt>
                <c:pt idx="9402">
                  <c:v>367.36822509765619</c:v>
                </c:pt>
                <c:pt idx="9403">
                  <c:v>368.1505126953125</c:v>
                </c:pt>
                <c:pt idx="9404">
                  <c:v>453.03057861328119</c:v>
                </c:pt>
                <c:pt idx="9405">
                  <c:v>396.59243774414063</c:v>
                </c:pt>
                <c:pt idx="9406">
                  <c:v>506.53341674804688</c:v>
                </c:pt>
                <c:pt idx="9407">
                  <c:v>427.974365234375</c:v>
                </c:pt>
                <c:pt idx="9408">
                  <c:v>411.1014404296875</c:v>
                </c:pt>
                <c:pt idx="9409">
                  <c:v>520.69647216796875</c:v>
                </c:pt>
                <c:pt idx="9410">
                  <c:v>436.3870849609375</c:v>
                </c:pt>
                <c:pt idx="9411">
                  <c:v>383.93682861328119</c:v>
                </c:pt>
                <c:pt idx="9412">
                  <c:v>423.71237182617188</c:v>
                </c:pt>
                <c:pt idx="9413">
                  <c:v>428.17056274414063</c:v>
                </c:pt>
                <c:pt idx="9414">
                  <c:v>475.93185424804688</c:v>
                </c:pt>
                <c:pt idx="9415">
                  <c:v>622.27166748046875</c:v>
                </c:pt>
                <c:pt idx="9416">
                  <c:v>559.52655029296875</c:v>
                </c:pt>
                <c:pt idx="9417">
                  <c:v>359.5618896484375</c:v>
                </c:pt>
                <c:pt idx="9418">
                  <c:v>392.14480590820313</c:v>
                </c:pt>
                <c:pt idx="9419">
                  <c:v>398.26535034179688</c:v>
                </c:pt>
                <c:pt idx="9420">
                  <c:v>288.3907470703125</c:v>
                </c:pt>
                <c:pt idx="9421">
                  <c:v>222.51362609863281</c:v>
                </c:pt>
                <c:pt idx="9422">
                  <c:v>302.5107421875</c:v>
                </c:pt>
                <c:pt idx="9423">
                  <c:v>273.48751831054688</c:v>
                </c:pt>
                <c:pt idx="9424">
                  <c:v>273.15090942382813</c:v>
                </c:pt>
                <c:pt idx="9425">
                  <c:v>217.62965393066409</c:v>
                </c:pt>
                <c:pt idx="9426">
                  <c:v>173.8350830078125</c:v>
                </c:pt>
                <c:pt idx="9427">
                  <c:v>101.788444519043</c:v>
                </c:pt>
                <c:pt idx="9428">
                  <c:v>271.47705078125</c:v>
                </c:pt>
                <c:pt idx="9429">
                  <c:v>439.106689453125</c:v>
                </c:pt>
                <c:pt idx="9430">
                  <c:v>480.8760986328125</c:v>
                </c:pt>
                <c:pt idx="9431">
                  <c:v>484.30731201171881</c:v>
                </c:pt>
                <c:pt idx="9432">
                  <c:v>451.95291137695313</c:v>
                </c:pt>
                <c:pt idx="9433">
                  <c:v>490.18887329101563</c:v>
                </c:pt>
                <c:pt idx="9434">
                  <c:v>294.1572265625</c:v>
                </c:pt>
                <c:pt idx="9435">
                  <c:v>192.06413269042969</c:v>
                </c:pt>
                <c:pt idx="9436">
                  <c:v>122.05251312255859</c:v>
                </c:pt>
                <c:pt idx="9437">
                  <c:v>423.44686889648438</c:v>
                </c:pt>
                <c:pt idx="9438">
                  <c:v>412.69000244140619</c:v>
                </c:pt>
                <c:pt idx="9439">
                  <c:v>466.35800170898438</c:v>
                </c:pt>
                <c:pt idx="9440">
                  <c:v>414.4327392578125</c:v>
                </c:pt>
                <c:pt idx="9441">
                  <c:v>324.63134765625</c:v>
                </c:pt>
                <c:pt idx="9442">
                  <c:v>319.05914306640619</c:v>
                </c:pt>
                <c:pt idx="9443">
                  <c:v>339.3555908203125</c:v>
                </c:pt>
                <c:pt idx="9444">
                  <c:v>207.19923400878909</c:v>
                </c:pt>
                <c:pt idx="9445">
                  <c:v>265.6649169921875</c:v>
                </c:pt>
                <c:pt idx="9446">
                  <c:v>209.3614196777344</c:v>
                </c:pt>
                <c:pt idx="9447">
                  <c:v>255.63710021972659</c:v>
                </c:pt>
                <c:pt idx="9448">
                  <c:v>269.11422729492188</c:v>
                </c:pt>
                <c:pt idx="9449">
                  <c:v>341.68161010742188</c:v>
                </c:pt>
                <c:pt idx="9450">
                  <c:v>302.9200439453125</c:v>
                </c:pt>
                <c:pt idx="9451">
                  <c:v>252.5989990234375</c:v>
                </c:pt>
                <c:pt idx="9452">
                  <c:v>340.16250610351563</c:v>
                </c:pt>
                <c:pt idx="9453">
                  <c:v>323.8746337890625</c:v>
                </c:pt>
                <c:pt idx="9454">
                  <c:v>352.69696044921881</c:v>
                </c:pt>
                <c:pt idx="9455">
                  <c:v>371.69021606445313</c:v>
                </c:pt>
                <c:pt idx="9456">
                  <c:v>280.58978271484381</c:v>
                </c:pt>
                <c:pt idx="9457">
                  <c:v>285.39117431640619</c:v>
                </c:pt>
                <c:pt idx="9458">
                  <c:v>329.40884399414063</c:v>
                </c:pt>
                <c:pt idx="9459">
                  <c:v>289.30108642578119</c:v>
                </c:pt>
                <c:pt idx="9460">
                  <c:v>237.69190979003909</c:v>
                </c:pt>
                <c:pt idx="9461">
                  <c:v>273.71231079101563</c:v>
                </c:pt>
                <c:pt idx="9462">
                  <c:v>279.56625366210938</c:v>
                </c:pt>
                <c:pt idx="9463">
                  <c:v>315.13174438476563</c:v>
                </c:pt>
                <c:pt idx="9464">
                  <c:v>323.0272216796875</c:v>
                </c:pt>
                <c:pt idx="9465">
                  <c:v>295.21932983398438</c:v>
                </c:pt>
                <c:pt idx="9466">
                  <c:v>282.70123291015619</c:v>
                </c:pt>
                <c:pt idx="9467">
                  <c:v>283.1907958984375</c:v>
                </c:pt>
                <c:pt idx="9468">
                  <c:v>299.51019287109381</c:v>
                </c:pt>
                <c:pt idx="9469">
                  <c:v>304.22189331054688</c:v>
                </c:pt>
                <c:pt idx="9470">
                  <c:v>277.24099731445313</c:v>
                </c:pt>
                <c:pt idx="9471">
                  <c:v>298.6881103515625</c:v>
                </c:pt>
                <c:pt idx="9472">
                  <c:v>266.44049072265619</c:v>
                </c:pt>
                <c:pt idx="9473">
                  <c:v>273.0303955078125</c:v>
                </c:pt>
                <c:pt idx="9474">
                  <c:v>291.23995971679688</c:v>
                </c:pt>
                <c:pt idx="9475">
                  <c:v>276.98309326171881</c:v>
                </c:pt>
                <c:pt idx="9476">
                  <c:v>274.05328369140619</c:v>
                </c:pt>
                <c:pt idx="9477">
                  <c:v>278.5567626953125</c:v>
                </c:pt>
                <c:pt idx="9478">
                  <c:v>275.98373413085938</c:v>
                </c:pt>
                <c:pt idx="9479">
                  <c:v>275.27548217773438</c:v>
                </c:pt>
                <c:pt idx="9480">
                  <c:v>268.05068969726563</c:v>
                </c:pt>
                <c:pt idx="9481">
                  <c:v>279.5130615234375</c:v>
                </c:pt>
                <c:pt idx="9482">
                  <c:v>304.6417236328125</c:v>
                </c:pt>
                <c:pt idx="9483">
                  <c:v>301.30703735351563</c:v>
                </c:pt>
                <c:pt idx="9484">
                  <c:v>297.87973022460938</c:v>
                </c:pt>
                <c:pt idx="9485">
                  <c:v>272.00411987304688</c:v>
                </c:pt>
                <c:pt idx="9486">
                  <c:v>275.7098388671875</c:v>
                </c:pt>
                <c:pt idx="9487">
                  <c:v>270.46292114257813</c:v>
                </c:pt>
                <c:pt idx="9488">
                  <c:v>283.58270263671881</c:v>
                </c:pt>
                <c:pt idx="9489">
                  <c:v>281.36856079101563</c:v>
                </c:pt>
                <c:pt idx="9490">
                  <c:v>280.01678466796881</c:v>
                </c:pt>
                <c:pt idx="9491">
                  <c:v>279.34307861328119</c:v>
                </c:pt>
                <c:pt idx="9492">
                  <c:v>264.79388427734381</c:v>
                </c:pt>
                <c:pt idx="9493">
                  <c:v>280.4300537109375</c:v>
                </c:pt>
                <c:pt idx="9494">
                  <c:v>289.00604248046881</c:v>
                </c:pt>
                <c:pt idx="9495">
                  <c:v>284.48406982421881</c:v>
                </c:pt>
                <c:pt idx="9496">
                  <c:v>279.55364990234381</c:v>
                </c:pt>
                <c:pt idx="9497">
                  <c:v>271.1446533203125</c:v>
                </c:pt>
                <c:pt idx="9498">
                  <c:v>278.29171752929688</c:v>
                </c:pt>
                <c:pt idx="9499">
                  <c:v>275.17620849609381</c:v>
                </c:pt>
                <c:pt idx="9500">
                  <c:v>271.3570556640625</c:v>
                </c:pt>
                <c:pt idx="9501">
                  <c:v>271.918701171875</c:v>
                </c:pt>
                <c:pt idx="9502">
                  <c:v>272.559326171875</c:v>
                </c:pt>
                <c:pt idx="9503">
                  <c:v>279.39361572265619</c:v>
                </c:pt>
                <c:pt idx="9504">
                  <c:v>271.54635620117188</c:v>
                </c:pt>
                <c:pt idx="9505">
                  <c:v>276.6036376953125</c:v>
                </c:pt>
                <c:pt idx="9506">
                  <c:v>273.8349609375</c:v>
                </c:pt>
                <c:pt idx="9507">
                  <c:v>274.87539672851563</c:v>
                </c:pt>
                <c:pt idx="9508">
                  <c:v>277.03466796875</c:v>
                </c:pt>
                <c:pt idx="9509">
                  <c:v>276.41671752929688</c:v>
                </c:pt>
                <c:pt idx="9510">
                  <c:v>278.1783447265625</c:v>
                </c:pt>
                <c:pt idx="9511">
                  <c:v>279.75872802734381</c:v>
                </c:pt>
                <c:pt idx="9512">
                  <c:v>287.0660400390625</c:v>
                </c:pt>
                <c:pt idx="9513">
                  <c:v>278.4638671875</c:v>
                </c:pt>
                <c:pt idx="9514">
                  <c:v>261.71405029296881</c:v>
                </c:pt>
                <c:pt idx="9515">
                  <c:v>284.54400634765619</c:v>
                </c:pt>
                <c:pt idx="9516">
                  <c:v>265.88751220703119</c:v>
                </c:pt>
                <c:pt idx="9517">
                  <c:v>272.95947265625</c:v>
                </c:pt>
                <c:pt idx="9518">
                  <c:v>281.385009765625</c:v>
                </c:pt>
                <c:pt idx="9519">
                  <c:v>278.20770263671881</c:v>
                </c:pt>
                <c:pt idx="9520">
                  <c:v>272.38320922851563</c:v>
                </c:pt>
                <c:pt idx="9521">
                  <c:v>264.22720336914063</c:v>
                </c:pt>
                <c:pt idx="9522">
                  <c:v>265.82540893554688</c:v>
                </c:pt>
                <c:pt idx="9523">
                  <c:v>271.44692993164063</c:v>
                </c:pt>
                <c:pt idx="9524">
                  <c:v>265.71792602539063</c:v>
                </c:pt>
                <c:pt idx="9525">
                  <c:v>276.2484130859375</c:v>
                </c:pt>
                <c:pt idx="9526">
                  <c:v>272.919921875</c:v>
                </c:pt>
                <c:pt idx="9527">
                  <c:v>287.13516235351563</c:v>
                </c:pt>
                <c:pt idx="9528">
                  <c:v>282.08993530273438</c:v>
                </c:pt>
                <c:pt idx="9529">
                  <c:v>274.84210205078119</c:v>
                </c:pt>
                <c:pt idx="9530">
                  <c:v>271.18783569335938</c:v>
                </c:pt>
                <c:pt idx="9531">
                  <c:v>273.44085693359381</c:v>
                </c:pt>
                <c:pt idx="9532">
                  <c:v>267.71942138671881</c:v>
                </c:pt>
                <c:pt idx="9533">
                  <c:v>267.67681884765619</c:v>
                </c:pt>
                <c:pt idx="9534">
                  <c:v>296.28204345703119</c:v>
                </c:pt>
                <c:pt idx="9535">
                  <c:v>280.61236572265619</c:v>
                </c:pt>
                <c:pt idx="9536">
                  <c:v>274.70101928710938</c:v>
                </c:pt>
                <c:pt idx="9537">
                  <c:v>294.46685791015619</c:v>
                </c:pt>
                <c:pt idx="9538">
                  <c:v>299.858154296875</c:v>
                </c:pt>
                <c:pt idx="9539">
                  <c:v>300.93435668945313</c:v>
                </c:pt>
                <c:pt idx="9540">
                  <c:v>295.25607299804688</c:v>
                </c:pt>
                <c:pt idx="9541">
                  <c:v>396.1522216796875</c:v>
                </c:pt>
                <c:pt idx="9542">
                  <c:v>987.68597412109375</c:v>
                </c:pt>
                <c:pt idx="9543">
                  <c:v>404.4837646484375</c:v>
                </c:pt>
                <c:pt idx="9544">
                  <c:v>360.9234619140625</c:v>
                </c:pt>
                <c:pt idx="9545">
                  <c:v>425.14511108398438</c:v>
                </c:pt>
                <c:pt idx="9546">
                  <c:v>443.85888671875</c:v>
                </c:pt>
                <c:pt idx="9547">
                  <c:v>282.87567138671881</c:v>
                </c:pt>
                <c:pt idx="9548">
                  <c:v>274.83319091796881</c:v>
                </c:pt>
                <c:pt idx="9549">
                  <c:v>279.6231689453125</c:v>
                </c:pt>
                <c:pt idx="9550">
                  <c:v>279.37069702148438</c:v>
                </c:pt>
                <c:pt idx="9551">
                  <c:v>280.68951416015619</c:v>
                </c:pt>
                <c:pt idx="9552">
                  <c:v>275.54656982421881</c:v>
                </c:pt>
                <c:pt idx="9553">
                  <c:v>309.60861206054688</c:v>
                </c:pt>
                <c:pt idx="9554">
                  <c:v>289.92791748046881</c:v>
                </c:pt>
                <c:pt idx="9555">
                  <c:v>297.35467529296881</c:v>
                </c:pt>
                <c:pt idx="9556">
                  <c:v>300.44784545898438</c:v>
                </c:pt>
                <c:pt idx="9557">
                  <c:v>325.36184692382813</c:v>
                </c:pt>
                <c:pt idx="9558">
                  <c:v>311.9561767578125</c:v>
                </c:pt>
                <c:pt idx="9559">
                  <c:v>330.49798583984381</c:v>
                </c:pt>
                <c:pt idx="9560">
                  <c:v>301.20501708984381</c:v>
                </c:pt>
                <c:pt idx="9561">
                  <c:v>285.55413818359381</c:v>
                </c:pt>
                <c:pt idx="9562">
                  <c:v>442.91744995117188</c:v>
                </c:pt>
                <c:pt idx="9563">
                  <c:v>409.78341674804688</c:v>
                </c:pt>
                <c:pt idx="9564">
                  <c:v>408.6866455078125</c:v>
                </c:pt>
                <c:pt idx="9565">
                  <c:v>377.12335205078119</c:v>
                </c:pt>
                <c:pt idx="9566">
                  <c:v>354.89724731445313</c:v>
                </c:pt>
                <c:pt idx="9567">
                  <c:v>368.13177490234381</c:v>
                </c:pt>
                <c:pt idx="9568">
                  <c:v>400.99981689453119</c:v>
                </c:pt>
                <c:pt idx="9569">
                  <c:v>457.5906982421875</c:v>
                </c:pt>
                <c:pt idx="9570">
                  <c:v>352.21728515625</c:v>
                </c:pt>
                <c:pt idx="9571">
                  <c:v>370.71136474609381</c:v>
                </c:pt>
                <c:pt idx="9572">
                  <c:v>476.97915649414063</c:v>
                </c:pt>
                <c:pt idx="9573">
                  <c:v>425.51589965820313</c:v>
                </c:pt>
                <c:pt idx="9574">
                  <c:v>483.4730224609375</c:v>
                </c:pt>
                <c:pt idx="9575">
                  <c:v>493.79779052734381</c:v>
                </c:pt>
                <c:pt idx="9576">
                  <c:v>542.61090087890625</c:v>
                </c:pt>
                <c:pt idx="9577">
                  <c:v>567.79205322265625</c:v>
                </c:pt>
                <c:pt idx="9578">
                  <c:v>634.82952880859375</c:v>
                </c:pt>
                <c:pt idx="9579">
                  <c:v>686.411376953125</c:v>
                </c:pt>
                <c:pt idx="9580">
                  <c:v>645.05279541015625</c:v>
                </c:pt>
                <c:pt idx="9581">
                  <c:v>568.23455810546875</c:v>
                </c:pt>
                <c:pt idx="9582">
                  <c:v>642.93792724609375</c:v>
                </c:pt>
                <c:pt idx="9583">
                  <c:v>679.34869384765625</c:v>
                </c:pt>
                <c:pt idx="9584">
                  <c:v>697.03106689453125</c:v>
                </c:pt>
                <c:pt idx="9585">
                  <c:v>704.832275390625</c:v>
                </c:pt>
                <c:pt idx="9586">
                  <c:v>722.43011474609375</c:v>
                </c:pt>
                <c:pt idx="9587">
                  <c:v>674.16094970703125</c:v>
                </c:pt>
                <c:pt idx="9588">
                  <c:v>585.73516845703125</c:v>
                </c:pt>
                <c:pt idx="9589">
                  <c:v>520.9541015625</c:v>
                </c:pt>
                <c:pt idx="9590">
                  <c:v>611.68487548828125</c:v>
                </c:pt>
                <c:pt idx="9591">
                  <c:v>536.7257080078125</c:v>
                </c:pt>
                <c:pt idx="9592">
                  <c:v>575.77691650390625</c:v>
                </c:pt>
                <c:pt idx="9593">
                  <c:v>583.1031494140625</c:v>
                </c:pt>
                <c:pt idx="9594">
                  <c:v>685.98553466796875</c:v>
                </c:pt>
                <c:pt idx="9595">
                  <c:v>723.78533935546875</c:v>
                </c:pt>
                <c:pt idx="9596">
                  <c:v>652.86944580078125</c:v>
                </c:pt>
                <c:pt idx="9597">
                  <c:v>657.64324951171875</c:v>
                </c:pt>
                <c:pt idx="9598">
                  <c:v>693.3572998046875</c:v>
                </c:pt>
                <c:pt idx="9599">
                  <c:v>648.00091552734375</c:v>
                </c:pt>
                <c:pt idx="9600">
                  <c:v>644.81927490234375</c:v>
                </c:pt>
                <c:pt idx="9601">
                  <c:v>701.46307373046875</c:v>
                </c:pt>
                <c:pt idx="9602">
                  <c:v>851.84332275390625</c:v>
                </c:pt>
                <c:pt idx="9603">
                  <c:v>868.62835693359375</c:v>
                </c:pt>
                <c:pt idx="9604">
                  <c:v>906.99432373046875</c:v>
                </c:pt>
                <c:pt idx="9605">
                  <c:v>678.96600341796875</c:v>
                </c:pt>
                <c:pt idx="9606">
                  <c:v>747.9072265625</c:v>
                </c:pt>
                <c:pt idx="9607">
                  <c:v>767.30462646484375</c:v>
                </c:pt>
                <c:pt idx="9608">
                  <c:v>834.01580810546875</c:v>
                </c:pt>
                <c:pt idx="9609">
                  <c:v>990.71160888671875</c:v>
                </c:pt>
                <c:pt idx="9610">
                  <c:v>950.7294921875</c:v>
                </c:pt>
                <c:pt idx="9611">
                  <c:v>937.8514404296875</c:v>
                </c:pt>
                <c:pt idx="9612">
                  <c:v>1194.947265625</c:v>
                </c:pt>
                <c:pt idx="9613">
                  <c:v>1053.407104492188</c:v>
                </c:pt>
                <c:pt idx="9614">
                  <c:v>1006.846130371094</c:v>
                </c:pt>
                <c:pt idx="9615">
                  <c:v>1059.545043945312</c:v>
                </c:pt>
                <c:pt idx="9616">
                  <c:v>1374.181762695312</c:v>
                </c:pt>
                <c:pt idx="9617">
                  <c:v>1209.05322265625</c:v>
                </c:pt>
                <c:pt idx="9618">
                  <c:v>1249.956909179688</c:v>
                </c:pt>
                <c:pt idx="9619">
                  <c:v>1207.458984375</c:v>
                </c:pt>
                <c:pt idx="9620">
                  <c:v>1260.27392578125</c:v>
                </c:pt>
                <c:pt idx="9621">
                  <c:v>1158.158447265625</c:v>
                </c:pt>
                <c:pt idx="9622">
                  <c:v>1379.030395507812</c:v>
                </c:pt>
                <c:pt idx="9623">
                  <c:v>1089.109130859375</c:v>
                </c:pt>
                <c:pt idx="9624">
                  <c:v>1213.848266601562</c:v>
                </c:pt>
                <c:pt idx="9625">
                  <c:v>1251.430297851562</c:v>
                </c:pt>
                <c:pt idx="9626">
                  <c:v>1507.065063476562</c:v>
                </c:pt>
                <c:pt idx="9627">
                  <c:v>1215.064086914062</c:v>
                </c:pt>
                <c:pt idx="9628">
                  <c:v>1232.244750976562</c:v>
                </c:pt>
                <c:pt idx="9629">
                  <c:v>1446.952392578125</c:v>
                </c:pt>
                <c:pt idx="9630">
                  <c:v>1440.806640625</c:v>
                </c:pt>
                <c:pt idx="9631">
                  <c:v>1601.706909179688</c:v>
                </c:pt>
                <c:pt idx="9632">
                  <c:v>1567.745971679688</c:v>
                </c:pt>
                <c:pt idx="9633">
                  <c:v>1525.098266601562</c:v>
                </c:pt>
                <c:pt idx="9634">
                  <c:v>1544.8017578125</c:v>
                </c:pt>
                <c:pt idx="9635">
                  <c:v>1550.332641601562</c:v>
                </c:pt>
                <c:pt idx="9636">
                  <c:v>1434.591064453125</c:v>
                </c:pt>
                <c:pt idx="9637">
                  <c:v>1553.021240234375</c:v>
                </c:pt>
                <c:pt idx="9638">
                  <c:v>1474.481323242188</c:v>
                </c:pt>
                <c:pt idx="9639">
                  <c:v>1447.404174804688</c:v>
                </c:pt>
                <c:pt idx="9640">
                  <c:v>1600.170532226562</c:v>
                </c:pt>
                <c:pt idx="9641">
                  <c:v>1506.928588867188</c:v>
                </c:pt>
                <c:pt idx="9642">
                  <c:v>1375.090942382812</c:v>
                </c:pt>
                <c:pt idx="9643">
                  <c:v>1367.32080078125</c:v>
                </c:pt>
                <c:pt idx="9644">
                  <c:v>1489.960815429688</c:v>
                </c:pt>
                <c:pt idx="9645">
                  <c:v>1586.529174804688</c:v>
                </c:pt>
                <c:pt idx="9646">
                  <c:v>1525.435180664062</c:v>
                </c:pt>
                <c:pt idx="9647">
                  <c:v>1499.704223632812</c:v>
                </c:pt>
                <c:pt idx="9648">
                  <c:v>1438.16796875</c:v>
                </c:pt>
                <c:pt idx="9649">
                  <c:v>1405.70068359375</c:v>
                </c:pt>
                <c:pt idx="9650">
                  <c:v>1512.479125976562</c:v>
                </c:pt>
                <c:pt idx="9651">
                  <c:v>1431.53076171875</c:v>
                </c:pt>
                <c:pt idx="9652">
                  <c:v>1549.197143554688</c:v>
                </c:pt>
                <c:pt idx="9653">
                  <c:v>1558.392822265625</c:v>
                </c:pt>
                <c:pt idx="9654">
                  <c:v>1552.888549804688</c:v>
                </c:pt>
                <c:pt idx="9655">
                  <c:v>1563.51416015625</c:v>
                </c:pt>
                <c:pt idx="9656">
                  <c:v>1360.714477539062</c:v>
                </c:pt>
                <c:pt idx="9657">
                  <c:v>1457.747680664062</c:v>
                </c:pt>
                <c:pt idx="9658">
                  <c:v>1471.883911132812</c:v>
                </c:pt>
                <c:pt idx="9659">
                  <c:v>1551.955810546875</c:v>
                </c:pt>
                <c:pt idx="9660">
                  <c:v>1611.961303710938</c:v>
                </c:pt>
                <c:pt idx="9661">
                  <c:v>1525.268310546875</c:v>
                </c:pt>
                <c:pt idx="9662">
                  <c:v>1507.12353515625</c:v>
                </c:pt>
                <c:pt idx="9663">
                  <c:v>1569.25</c:v>
                </c:pt>
                <c:pt idx="9664">
                  <c:v>1666.9228515625</c:v>
                </c:pt>
                <c:pt idx="9665">
                  <c:v>1767.711059570312</c:v>
                </c:pt>
                <c:pt idx="9666">
                  <c:v>1678.24658203125</c:v>
                </c:pt>
                <c:pt idx="9667">
                  <c:v>1553.540893554688</c:v>
                </c:pt>
                <c:pt idx="9668">
                  <c:v>1629.854736328125</c:v>
                </c:pt>
                <c:pt idx="9669">
                  <c:v>1618.224487304688</c:v>
                </c:pt>
                <c:pt idx="9670">
                  <c:v>1661.54052734375</c:v>
                </c:pt>
                <c:pt idx="9671">
                  <c:v>1627.17724609375</c:v>
                </c:pt>
                <c:pt idx="9672">
                  <c:v>1714.871826171875</c:v>
                </c:pt>
                <c:pt idx="9673">
                  <c:v>1754.182739257812</c:v>
                </c:pt>
                <c:pt idx="9674">
                  <c:v>1789.915161132812</c:v>
                </c:pt>
                <c:pt idx="9675">
                  <c:v>1802.367553710938</c:v>
                </c:pt>
                <c:pt idx="9676">
                  <c:v>1822.579467773438</c:v>
                </c:pt>
                <c:pt idx="9677">
                  <c:v>1810.825805664062</c:v>
                </c:pt>
                <c:pt idx="9678">
                  <c:v>1506.231567382812</c:v>
                </c:pt>
                <c:pt idx="9679">
                  <c:v>1473.653198242188</c:v>
                </c:pt>
                <c:pt idx="9680">
                  <c:v>1490.161010742188</c:v>
                </c:pt>
                <c:pt idx="9681">
                  <c:v>1479.108520507812</c:v>
                </c:pt>
                <c:pt idx="9682">
                  <c:v>1489.591918945312</c:v>
                </c:pt>
                <c:pt idx="9683">
                  <c:v>1478.073120117188</c:v>
                </c:pt>
                <c:pt idx="9684">
                  <c:v>1446.575317382812</c:v>
                </c:pt>
                <c:pt idx="9685">
                  <c:v>1457.520385742188</c:v>
                </c:pt>
                <c:pt idx="9686">
                  <c:v>1543.906127929688</c:v>
                </c:pt>
                <c:pt idx="9687">
                  <c:v>1629.073364257812</c:v>
                </c:pt>
                <c:pt idx="9688">
                  <c:v>1689.176635742188</c:v>
                </c:pt>
                <c:pt idx="9689">
                  <c:v>1520.521362304688</c:v>
                </c:pt>
                <c:pt idx="9690">
                  <c:v>1573.926147460938</c:v>
                </c:pt>
                <c:pt idx="9691">
                  <c:v>1637.002807617188</c:v>
                </c:pt>
                <c:pt idx="9692">
                  <c:v>1624.671997070312</c:v>
                </c:pt>
                <c:pt idx="9693">
                  <c:v>1535.381225585938</c:v>
                </c:pt>
                <c:pt idx="9694">
                  <c:v>1413.04248046875</c:v>
                </c:pt>
                <c:pt idx="9695">
                  <c:v>1370.457885742188</c:v>
                </c:pt>
                <c:pt idx="9696">
                  <c:v>1517.556762695312</c:v>
                </c:pt>
                <c:pt idx="9697">
                  <c:v>1506.557495117188</c:v>
                </c:pt>
                <c:pt idx="9698">
                  <c:v>1548.709838867188</c:v>
                </c:pt>
                <c:pt idx="9699">
                  <c:v>1439.349487304688</c:v>
                </c:pt>
                <c:pt idx="9700">
                  <c:v>1459.976928710938</c:v>
                </c:pt>
                <c:pt idx="9701">
                  <c:v>1419.197509765625</c:v>
                </c:pt>
                <c:pt idx="9702">
                  <c:v>1210.721801757812</c:v>
                </c:pt>
                <c:pt idx="9703">
                  <c:v>1254.0712890625</c:v>
                </c:pt>
                <c:pt idx="9704">
                  <c:v>1243.923583984375</c:v>
                </c:pt>
                <c:pt idx="9705">
                  <c:v>1284.492797851562</c:v>
                </c:pt>
                <c:pt idx="9706">
                  <c:v>1330.329467773438</c:v>
                </c:pt>
                <c:pt idx="9707">
                  <c:v>1411.990844726562</c:v>
                </c:pt>
                <c:pt idx="9708">
                  <c:v>1437.192016601562</c:v>
                </c:pt>
                <c:pt idx="9709">
                  <c:v>1484.102416992188</c:v>
                </c:pt>
                <c:pt idx="9710">
                  <c:v>1478.533203125</c:v>
                </c:pt>
                <c:pt idx="9711">
                  <c:v>1437.702270507812</c:v>
                </c:pt>
                <c:pt idx="9712">
                  <c:v>1414.660522460938</c:v>
                </c:pt>
                <c:pt idx="9713">
                  <c:v>1455.67626953125</c:v>
                </c:pt>
                <c:pt idx="9714">
                  <c:v>1472.14599609375</c:v>
                </c:pt>
                <c:pt idx="9715">
                  <c:v>1458.018920898438</c:v>
                </c:pt>
                <c:pt idx="9716">
                  <c:v>1342.616577148438</c:v>
                </c:pt>
                <c:pt idx="9717">
                  <c:v>1348.919921875</c:v>
                </c:pt>
                <c:pt idx="9718">
                  <c:v>1363.484252929688</c:v>
                </c:pt>
                <c:pt idx="9719">
                  <c:v>1340.667114257812</c:v>
                </c:pt>
                <c:pt idx="9720">
                  <c:v>1268.240356445312</c:v>
                </c:pt>
                <c:pt idx="9721">
                  <c:v>1183.422485351562</c:v>
                </c:pt>
                <c:pt idx="9722">
                  <c:v>1152.368041992188</c:v>
                </c:pt>
                <c:pt idx="9723">
                  <c:v>1136.022583007812</c:v>
                </c:pt>
                <c:pt idx="9724">
                  <c:v>1142.069580078125</c:v>
                </c:pt>
                <c:pt idx="9725">
                  <c:v>1099.92822265625</c:v>
                </c:pt>
                <c:pt idx="9726">
                  <c:v>1055.319091796875</c:v>
                </c:pt>
                <c:pt idx="9727">
                  <c:v>1083.894165039062</c:v>
                </c:pt>
                <c:pt idx="9728">
                  <c:v>978.93023681640625</c:v>
                </c:pt>
                <c:pt idx="9729">
                  <c:v>827.50872802734375</c:v>
                </c:pt>
                <c:pt idx="9730">
                  <c:v>787.043212890625</c:v>
                </c:pt>
                <c:pt idx="9731">
                  <c:v>843.90203857421875</c:v>
                </c:pt>
                <c:pt idx="9732">
                  <c:v>902.54296875</c:v>
                </c:pt>
                <c:pt idx="9733">
                  <c:v>858.86474609375</c:v>
                </c:pt>
                <c:pt idx="9734">
                  <c:v>812.29205322265625</c:v>
                </c:pt>
                <c:pt idx="9735">
                  <c:v>822.14935302734375</c:v>
                </c:pt>
                <c:pt idx="9736">
                  <c:v>815.2960205078125</c:v>
                </c:pt>
                <c:pt idx="9737">
                  <c:v>691.45068359375</c:v>
                </c:pt>
                <c:pt idx="9738">
                  <c:v>720.312744140625</c:v>
                </c:pt>
                <c:pt idx="9739">
                  <c:v>765.73992919921875</c:v>
                </c:pt>
                <c:pt idx="9740">
                  <c:v>905.1822509765625</c:v>
                </c:pt>
                <c:pt idx="9741">
                  <c:v>868.77069091796875</c:v>
                </c:pt>
                <c:pt idx="9742">
                  <c:v>680.5418701171875</c:v>
                </c:pt>
                <c:pt idx="9743">
                  <c:v>660.16656494140625</c:v>
                </c:pt>
                <c:pt idx="9744">
                  <c:v>688.27618408203125</c:v>
                </c:pt>
                <c:pt idx="9745">
                  <c:v>730.18768310546875</c:v>
                </c:pt>
                <c:pt idx="9746">
                  <c:v>611.36962890625</c:v>
                </c:pt>
                <c:pt idx="9747">
                  <c:v>569.04486083984375</c:v>
                </c:pt>
                <c:pt idx="9748">
                  <c:v>482.82550048828119</c:v>
                </c:pt>
                <c:pt idx="9749">
                  <c:v>503.12173461914063</c:v>
                </c:pt>
                <c:pt idx="9750">
                  <c:v>505.19503784179688</c:v>
                </c:pt>
                <c:pt idx="9751">
                  <c:v>528.5572509765625</c:v>
                </c:pt>
                <c:pt idx="9752">
                  <c:v>569.01885986328125</c:v>
                </c:pt>
                <c:pt idx="9753">
                  <c:v>575.3634033203125</c:v>
                </c:pt>
                <c:pt idx="9754">
                  <c:v>471.82919311523438</c:v>
                </c:pt>
                <c:pt idx="9755">
                  <c:v>341.69586181640619</c:v>
                </c:pt>
                <c:pt idx="9756">
                  <c:v>325.90591430664063</c:v>
                </c:pt>
                <c:pt idx="9757">
                  <c:v>390.54080200195313</c:v>
                </c:pt>
                <c:pt idx="9758">
                  <c:v>388.8787841796875</c:v>
                </c:pt>
                <c:pt idx="9759">
                  <c:v>399.41845703125</c:v>
                </c:pt>
                <c:pt idx="9760">
                  <c:v>377.59115600585938</c:v>
                </c:pt>
                <c:pt idx="9761">
                  <c:v>364.21734619140619</c:v>
                </c:pt>
                <c:pt idx="9762">
                  <c:v>343.17282104492188</c:v>
                </c:pt>
                <c:pt idx="9763">
                  <c:v>355.57870483398438</c:v>
                </c:pt>
                <c:pt idx="9764">
                  <c:v>367.36334228515619</c:v>
                </c:pt>
                <c:pt idx="9765">
                  <c:v>429.838134765625</c:v>
                </c:pt>
                <c:pt idx="9766">
                  <c:v>433.19512939453119</c:v>
                </c:pt>
                <c:pt idx="9767">
                  <c:v>501.21038818359381</c:v>
                </c:pt>
                <c:pt idx="9768">
                  <c:v>453.23233032226563</c:v>
                </c:pt>
                <c:pt idx="9769">
                  <c:v>408.75180053710938</c:v>
                </c:pt>
                <c:pt idx="9770">
                  <c:v>474.93475341796881</c:v>
                </c:pt>
                <c:pt idx="9771">
                  <c:v>357.326171875</c:v>
                </c:pt>
                <c:pt idx="9772">
                  <c:v>357.076904296875</c:v>
                </c:pt>
                <c:pt idx="9773">
                  <c:v>488.78836059570313</c:v>
                </c:pt>
                <c:pt idx="9774">
                  <c:v>593.9632568359375</c:v>
                </c:pt>
                <c:pt idx="9775">
                  <c:v>487.01409912109381</c:v>
                </c:pt>
                <c:pt idx="9776">
                  <c:v>480.04022216796881</c:v>
                </c:pt>
                <c:pt idx="9777">
                  <c:v>390.05169677734381</c:v>
                </c:pt>
                <c:pt idx="9778">
                  <c:v>340.93832397460938</c:v>
                </c:pt>
                <c:pt idx="9779">
                  <c:v>317.77664184570313</c:v>
                </c:pt>
                <c:pt idx="9780">
                  <c:v>473.84716796875</c:v>
                </c:pt>
                <c:pt idx="9781">
                  <c:v>445.184326171875</c:v>
                </c:pt>
                <c:pt idx="9782">
                  <c:v>483.91796875</c:v>
                </c:pt>
                <c:pt idx="9783">
                  <c:v>239.43409729003909</c:v>
                </c:pt>
                <c:pt idx="9784">
                  <c:v>211.92607116699219</c:v>
                </c:pt>
                <c:pt idx="9785">
                  <c:v>294.45623779296881</c:v>
                </c:pt>
                <c:pt idx="9786">
                  <c:v>335.82485961914063</c:v>
                </c:pt>
                <c:pt idx="9787">
                  <c:v>418.2633056640625</c:v>
                </c:pt>
                <c:pt idx="9788">
                  <c:v>482.853271484375</c:v>
                </c:pt>
                <c:pt idx="9789">
                  <c:v>338.70626831054688</c:v>
                </c:pt>
                <c:pt idx="9790">
                  <c:v>360.32977294921881</c:v>
                </c:pt>
                <c:pt idx="9791">
                  <c:v>425.341796875</c:v>
                </c:pt>
                <c:pt idx="9792">
                  <c:v>301.8388671875</c:v>
                </c:pt>
                <c:pt idx="9793">
                  <c:v>247.14051818847659</c:v>
                </c:pt>
                <c:pt idx="9794">
                  <c:v>347.61148071289063</c:v>
                </c:pt>
                <c:pt idx="9795">
                  <c:v>357.43862915039063</c:v>
                </c:pt>
                <c:pt idx="9796">
                  <c:v>434.5947265625</c:v>
                </c:pt>
                <c:pt idx="9797">
                  <c:v>474.66146850585938</c:v>
                </c:pt>
                <c:pt idx="9798">
                  <c:v>522.285400390625</c:v>
                </c:pt>
                <c:pt idx="9799">
                  <c:v>310.73733520507813</c:v>
                </c:pt>
                <c:pt idx="9800">
                  <c:v>257.22531127929688</c:v>
                </c:pt>
                <c:pt idx="9801">
                  <c:v>279.90286254882813</c:v>
                </c:pt>
                <c:pt idx="9802">
                  <c:v>286.9241943359375</c:v>
                </c:pt>
                <c:pt idx="9803">
                  <c:v>386.46585083007813</c:v>
                </c:pt>
                <c:pt idx="9804">
                  <c:v>426.74349975585938</c:v>
                </c:pt>
                <c:pt idx="9805">
                  <c:v>451.100830078125</c:v>
                </c:pt>
                <c:pt idx="9806">
                  <c:v>432.06814575195313</c:v>
                </c:pt>
                <c:pt idx="9807">
                  <c:v>441.65362548828119</c:v>
                </c:pt>
                <c:pt idx="9808">
                  <c:v>407.7589111328125</c:v>
                </c:pt>
                <c:pt idx="9809">
                  <c:v>385.47610473632813</c:v>
                </c:pt>
                <c:pt idx="9810">
                  <c:v>352.73443603515619</c:v>
                </c:pt>
                <c:pt idx="9811">
                  <c:v>385.35836791992188</c:v>
                </c:pt>
                <c:pt idx="9812">
                  <c:v>377.1597900390625</c:v>
                </c:pt>
                <c:pt idx="9813">
                  <c:v>352.1068115234375</c:v>
                </c:pt>
                <c:pt idx="9814">
                  <c:v>348.68511962890619</c:v>
                </c:pt>
                <c:pt idx="9815">
                  <c:v>301.82049560546881</c:v>
                </c:pt>
                <c:pt idx="9816">
                  <c:v>221.10975646972659</c:v>
                </c:pt>
                <c:pt idx="9817">
                  <c:v>228.3367919921875</c:v>
                </c:pt>
                <c:pt idx="9818">
                  <c:v>325.01043701171881</c:v>
                </c:pt>
                <c:pt idx="9819">
                  <c:v>312.277099609375</c:v>
                </c:pt>
                <c:pt idx="9820">
                  <c:v>273.98358154296881</c:v>
                </c:pt>
                <c:pt idx="9821">
                  <c:v>206.06231689453119</c:v>
                </c:pt>
                <c:pt idx="9822">
                  <c:v>192.24818420410159</c:v>
                </c:pt>
                <c:pt idx="9823">
                  <c:v>280.81683349609381</c:v>
                </c:pt>
                <c:pt idx="9824">
                  <c:v>339.50906372070313</c:v>
                </c:pt>
                <c:pt idx="9825">
                  <c:v>292.47332763671881</c:v>
                </c:pt>
                <c:pt idx="9826">
                  <c:v>268.68545532226563</c:v>
                </c:pt>
                <c:pt idx="9827">
                  <c:v>381.03591918945313</c:v>
                </c:pt>
                <c:pt idx="9828">
                  <c:v>434.44119262695313</c:v>
                </c:pt>
                <c:pt idx="9829">
                  <c:v>289.78662109375</c:v>
                </c:pt>
                <c:pt idx="9830">
                  <c:v>293.77655029296881</c:v>
                </c:pt>
                <c:pt idx="9831">
                  <c:v>256.76235961914063</c:v>
                </c:pt>
                <c:pt idx="9832">
                  <c:v>322.65179443359381</c:v>
                </c:pt>
                <c:pt idx="9833">
                  <c:v>344.10675048828119</c:v>
                </c:pt>
                <c:pt idx="9834">
                  <c:v>322.49539184570313</c:v>
                </c:pt>
                <c:pt idx="9835">
                  <c:v>279.88113403320313</c:v>
                </c:pt>
                <c:pt idx="9836">
                  <c:v>334.90188598632813</c:v>
                </c:pt>
                <c:pt idx="9837">
                  <c:v>308.17306518554688</c:v>
                </c:pt>
                <c:pt idx="9838">
                  <c:v>287.95956420898438</c:v>
                </c:pt>
                <c:pt idx="9839">
                  <c:v>306.4658203125</c:v>
                </c:pt>
                <c:pt idx="9840">
                  <c:v>297.44110107421881</c:v>
                </c:pt>
                <c:pt idx="9841">
                  <c:v>292.17636108398438</c:v>
                </c:pt>
                <c:pt idx="9842">
                  <c:v>267.27630615234381</c:v>
                </c:pt>
                <c:pt idx="9843">
                  <c:v>273.79812622070313</c:v>
                </c:pt>
                <c:pt idx="9844">
                  <c:v>294.43069458007813</c:v>
                </c:pt>
                <c:pt idx="9845">
                  <c:v>267.270263671875</c:v>
                </c:pt>
                <c:pt idx="9846">
                  <c:v>282.13262939453119</c:v>
                </c:pt>
                <c:pt idx="9847">
                  <c:v>275.1807861328125</c:v>
                </c:pt>
                <c:pt idx="9848">
                  <c:v>259.5059814453125</c:v>
                </c:pt>
                <c:pt idx="9849">
                  <c:v>263.08889770507813</c:v>
                </c:pt>
                <c:pt idx="9850">
                  <c:v>289.21597290039063</c:v>
                </c:pt>
                <c:pt idx="9851">
                  <c:v>292.90487670898438</c:v>
                </c:pt>
                <c:pt idx="9852">
                  <c:v>301.1697998046875</c:v>
                </c:pt>
                <c:pt idx="9853">
                  <c:v>287.2442626953125</c:v>
                </c:pt>
                <c:pt idx="9854">
                  <c:v>276.32479858398438</c:v>
                </c:pt>
                <c:pt idx="9855">
                  <c:v>269.02029418945313</c:v>
                </c:pt>
                <c:pt idx="9856">
                  <c:v>275.90179443359381</c:v>
                </c:pt>
                <c:pt idx="9857">
                  <c:v>288.91989135742188</c:v>
                </c:pt>
                <c:pt idx="9858">
                  <c:v>291.2322998046875</c:v>
                </c:pt>
                <c:pt idx="9859">
                  <c:v>296.039306640625</c:v>
                </c:pt>
                <c:pt idx="9860">
                  <c:v>271.65670776367188</c:v>
                </c:pt>
                <c:pt idx="9861">
                  <c:v>265.04962158203119</c:v>
                </c:pt>
                <c:pt idx="9862">
                  <c:v>270.72738647460938</c:v>
                </c:pt>
                <c:pt idx="9863">
                  <c:v>271.74624633789063</c:v>
                </c:pt>
                <c:pt idx="9864">
                  <c:v>273.32284545898438</c:v>
                </c:pt>
                <c:pt idx="9865">
                  <c:v>273.7406005859375</c:v>
                </c:pt>
                <c:pt idx="9866">
                  <c:v>268.319580078125</c:v>
                </c:pt>
                <c:pt idx="9867">
                  <c:v>275.22052001953119</c:v>
                </c:pt>
                <c:pt idx="9868">
                  <c:v>271.16131591796881</c:v>
                </c:pt>
                <c:pt idx="9869">
                  <c:v>255.6324157714844</c:v>
                </c:pt>
                <c:pt idx="9870">
                  <c:v>269.78128051757813</c:v>
                </c:pt>
                <c:pt idx="9871">
                  <c:v>275.884765625</c:v>
                </c:pt>
                <c:pt idx="9872">
                  <c:v>277.0321044921875</c:v>
                </c:pt>
                <c:pt idx="9873">
                  <c:v>273.16461181640619</c:v>
                </c:pt>
                <c:pt idx="9874">
                  <c:v>280.44052124023438</c:v>
                </c:pt>
                <c:pt idx="9875">
                  <c:v>285.17431640625</c:v>
                </c:pt>
                <c:pt idx="9876">
                  <c:v>287.9493408203125</c:v>
                </c:pt>
                <c:pt idx="9877">
                  <c:v>286.1402587890625</c:v>
                </c:pt>
                <c:pt idx="9878">
                  <c:v>281.72186279296881</c:v>
                </c:pt>
                <c:pt idx="9879">
                  <c:v>277.2418212890625</c:v>
                </c:pt>
                <c:pt idx="9880">
                  <c:v>274.8480224609375</c:v>
                </c:pt>
                <c:pt idx="9881">
                  <c:v>282.0816650390625</c:v>
                </c:pt>
                <c:pt idx="9882">
                  <c:v>279.21112060546881</c:v>
                </c:pt>
                <c:pt idx="9883">
                  <c:v>279.37078857421881</c:v>
                </c:pt>
                <c:pt idx="9884">
                  <c:v>280.5264892578125</c:v>
                </c:pt>
                <c:pt idx="9885">
                  <c:v>265.53466796875</c:v>
                </c:pt>
                <c:pt idx="9886">
                  <c:v>270.40472412109381</c:v>
                </c:pt>
                <c:pt idx="9887">
                  <c:v>271.45669555664063</c:v>
                </c:pt>
                <c:pt idx="9888">
                  <c:v>285.9520263671875</c:v>
                </c:pt>
                <c:pt idx="9889">
                  <c:v>301.0458984375</c:v>
                </c:pt>
                <c:pt idx="9890">
                  <c:v>275.1112060546875</c:v>
                </c:pt>
                <c:pt idx="9891">
                  <c:v>283.56134033203119</c:v>
                </c:pt>
                <c:pt idx="9892">
                  <c:v>276.8985595703125</c:v>
                </c:pt>
                <c:pt idx="9893">
                  <c:v>279.45474243164063</c:v>
                </c:pt>
                <c:pt idx="9894">
                  <c:v>307.89752197265619</c:v>
                </c:pt>
                <c:pt idx="9895">
                  <c:v>436.86129760742188</c:v>
                </c:pt>
                <c:pt idx="9896">
                  <c:v>324.171630859375</c:v>
                </c:pt>
                <c:pt idx="9897">
                  <c:v>305.07501220703119</c:v>
                </c:pt>
                <c:pt idx="9898">
                  <c:v>307.98150634765619</c:v>
                </c:pt>
                <c:pt idx="9899">
                  <c:v>311.00201416015619</c:v>
                </c:pt>
                <c:pt idx="9900">
                  <c:v>309.7933349609375</c:v>
                </c:pt>
                <c:pt idx="9901">
                  <c:v>291.44244384765619</c:v>
                </c:pt>
                <c:pt idx="9902">
                  <c:v>301.07562255859381</c:v>
                </c:pt>
                <c:pt idx="9903">
                  <c:v>293.9195556640625</c:v>
                </c:pt>
                <c:pt idx="9904">
                  <c:v>295.74649047851563</c:v>
                </c:pt>
                <c:pt idx="9905">
                  <c:v>297.04837036132813</c:v>
                </c:pt>
                <c:pt idx="9906">
                  <c:v>313.5546875</c:v>
                </c:pt>
                <c:pt idx="9907">
                  <c:v>332.54214477539063</c:v>
                </c:pt>
                <c:pt idx="9908">
                  <c:v>340.29745483398438</c:v>
                </c:pt>
                <c:pt idx="9909">
                  <c:v>311.4993896484375</c:v>
                </c:pt>
                <c:pt idx="9910">
                  <c:v>330.325927734375</c:v>
                </c:pt>
                <c:pt idx="9911">
                  <c:v>300.970703125</c:v>
                </c:pt>
                <c:pt idx="9912">
                  <c:v>313.11578369140619</c:v>
                </c:pt>
                <c:pt idx="9913">
                  <c:v>301.17550659179688</c:v>
                </c:pt>
                <c:pt idx="9914">
                  <c:v>335.48468017578119</c:v>
                </c:pt>
                <c:pt idx="9915">
                  <c:v>355.52166748046881</c:v>
                </c:pt>
                <c:pt idx="9916">
                  <c:v>346.63519287109381</c:v>
                </c:pt>
                <c:pt idx="9917">
                  <c:v>308.39413452148438</c:v>
                </c:pt>
                <c:pt idx="9918">
                  <c:v>447.10830688476563</c:v>
                </c:pt>
                <c:pt idx="9919">
                  <c:v>422.67172241210938</c:v>
                </c:pt>
                <c:pt idx="9920">
                  <c:v>462.6484375</c:v>
                </c:pt>
                <c:pt idx="9921">
                  <c:v>446.9808349609375</c:v>
                </c:pt>
                <c:pt idx="9922">
                  <c:v>465.48895263671881</c:v>
                </c:pt>
                <c:pt idx="9923">
                  <c:v>484.34259033203119</c:v>
                </c:pt>
                <c:pt idx="9924">
                  <c:v>475.59033203125</c:v>
                </c:pt>
                <c:pt idx="9925">
                  <c:v>482.48696899414063</c:v>
                </c:pt>
                <c:pt idx="9926">
                  <c:v>512.0269775390625</c:v>
                </c:pt>
                <c:pt idx="9927">
                  <c:v>545.3416748046875</c:v>
                </c:pt>
                <c:pt idx="9928">
                  <c:v>565.205322265625</c:v>
                </c:pt>
                <c:pt idx="9929">
                  <c:v>490.98175048828119</c:v>
                </c:pt>
                <c:pt idx="9930">
                  <c:v>431.2393798828125</c:v>
                </c:pt>
                <c:pt idx="9931">
                  <c:v>475.28143310546881</c:v>
                </c:pt>
                <c:pt idx="9932">
                  <c:v>458.549560546875</c:v>
                </c:pt>
                <c:pt idx="9933">
                  <c:v>426.80902099609381</c:v>
                </c:pt>
                <c:pt idx="9934">
                  <c:v>415.29837036132813</c:v>
                </c:pt>
                <c:pt idx="9935">
                  <c:v>516.122314453125</c:v>
                </c:pt>
                <c:pt idx="9936">
                  <c:v>534.97650146484375</c:v>
                </c:pt>
                <c:pt idx="9937">
                  <c:v>491.51416015625</c:v>
                </c:pt>
                <c:pt idx="9938">
                  <c:v>514.10113525390625</c:v>
                </c:pt>
                <c:pt idx="9939">
                  <c:v>572.01239013671875</c:v>
                </c:pt>
                <c:pt idx="9940">
                  <c:v>630.87103271484375</c:v>
                </c:pt>
                <c:pt idx="9941">
                  <c:v>650.5234375</c:v>
                </c:pt>
                <c:pt idx="9942">
                  <c:v>690.94195556640625</c:v>
                </c:pt>
                <c:pt idx="9943">
                  <c:v>707.9093017578125</c:v>
                </c:pt>
                <c:pt idx="9944">
                  <c:v>602.48907470703125</c:v>
                </c:pt>
                <c:pt idx="9945">
                  <c:v>523.1475830078125</c:v>
                </c:pt>
                <c:pt idx="9946">
                  <c:v>601.54583740234375</c:v>
                </c:pt>
                <c:pt idx="9947">
                  <c:v>727.78582763671875</c:v>
                </c:pt>
                <c:pt idx="9948">
                  <c:v>718.07843017578125</c:v>
                </c:pt>
                <c:pt idx="9949">
                  <c:v>703.2049560546875</c:v>
                </c:pt>
                <c:pt idx="9950">
                  <c:v>668.76934814453125</c:v>
                </c:pt>
                <c:pt idx="9951">
                  <c:v>737.07952880859375</c:v>
                </c:pt>
                <c:pt idx="9952">
                  <c:v>897.47589111328125</c:v>
                </c:pt>
                <c:pt idx="9953">
                  <c:v>943.36407470703125</c:v>
                </c:pt>
                <c:pt idx="9954">
                  <c:v>879.7476806640625</c:v>
                </c:pt>
                <c:pt idx="9955">
                  <c:v>1020.576965332031</c:v>
                </c:pt>
                <c:pt idx="9956">
                  <c:v>1203.644897460938</c:v>
                </c:pt>
                <c:pt idx="9957">
                  <c:v>1167.422973632812</c:v>
                </c:pt>
                <c:pt idx="9958">
                  <c:v>1094.717895507812</c:v>
                </c:pt>
                <c:pt idx="9959">
                  <c:v>1183.442504882812</c:v>
                </c:pt>
                <c:pt idx="9960">
                  <c:v>903.4010009765625</c:v>
                </c:pt>
                <c:pt idx="9961">
                  <c:v>962.54681396484375</c:v>
                </c:pt>
                <c:pt idx="9962">
                  <c:v>1065.897827148438</c:v>
                </c:pt>
                <c:pt idx="9963">
                  <c:v>895.71148681640625</c:v>
                </c:pt>
                <c:pt idx="9964">
                  <c:v>963.77374267578125</c:v>
                </c:pt>
                <c:pt idx="9965">
                  <c:v>807.04083251953125</c:v>
                </c:pt>
                <c:pt idx="9966">
                  <c:v>844.3148193359375</c:v>
                </c:pt>
                <c:pt idx="9967">
                  <c:v>806.38299560546875</c:v>
                </c:pt>
                <c:pt idx="9968">
                  <c:v>999.840087890625</c:v>
                </c:pt>
                <c:pt idx="9969">
                  <c:v>1027.102905273438</c:v>
                </c:pt>
                <c:pt idx="9970">
                  <c:v>1137.890991210938</c:v>
                </c:pt>
                <c:pt idx="9971">
                  <c:v>1064.907470703125</c:v>
                </c:pt>
                <c:pt idx="9972">
                  <c:v>953.43438720703125</c:v>
                </c:pt>
                <c:pt idx="9973">
                  <c:v>986.59576416015625</c:v>
                </c:pt>
                <c:pt idx="9974">
                  <c:v>1090.542236328125</c:v>
                </c:pt>
                <c:pt idx="9975">
                  <c:v>1102.717407226562</c:v>
                </c:pt>
                <c:pt idx="9976">
                  <c:v>1087.628051757812</c:v>
                </c:pt>
                <c:pt idx="9977">
                  <c:v>1201.653442382812</c:v>
                </c:pt>
                <c:pt idx="9978">
                  <c:v>1138.005249023438</c:v>
                </c:pt>
                <c:pt idx="9979">
                  <c:v>1190.448608398438</c:v>
                </c:pt>
                <c:pt idx="9980">
                  <c:v>1107.219360351562</c:v>
                </c:pt>
                <c:pt idx="9981">
                  <c:v>1285.640747070312</c:v>
                </c:pt>
                <c:pt idx="9982">
                  <c:v>1282.626831054688</c:v>
                </c:pt>
                <c:pt idx="9983">
                  <c:v>1345.984619140625</c:v>
                </c:pt>
                <c:pt idx="9984">
                  <c:v>1015.820922851562</c:v>
                </c:pt>
                <c:pt idx="9985">
                  <c:v>1114.612670898438</c:v>
                </c:pt>
                <c:pt idx="9986">
                  <c:v>1221.407836914062</c:v>
                </c:pt>
                <c:pt idx="9987">
                  <c:v>1237.966430664062</c:v>
                </c:pt>
                <c:pt idx="9988">
                  <c:v>1294.473876953125</c:v>
                </c:pt>
                <c:pt idx="9989">
                  <c:v>1339.112915039062</c:v>
                </c:pt>
                <c:pt idx="9990">
                  <c:v>1367.381958007812</c:v>
                </c:pt>
                <c:pt idx="9991">
                  <c:v>1367.217163085938</c:v>
                </c:pt>
                <c:pt idx="9992">
                  <c:v>1329.250732421875</c:v>
                </c:pt>
                <c:pt idx="9993">
                  <c:v>1384.124755859375</c:v>
                </c:pt>
                <c:pt idx="9994">
                  <c:v>1311.405151367188</c:v>
                </c:pt>
                <c:pt idx="9995">
                  <c:v>1112.688354492188</c:v>
                </c:pt>
                <c:pt idx="9996">
                  <c:v>1145.96435546875</c:v>
                </c:pt>
                <c:pt idx="9997">
                  <c:v>1207.40087890625</c:v>
                </c:pt>
                <c:pt idx="9998">
                  <c:v>1272.369384765625</c:v>
                </c:pt>
                <c:pt idx="9999">
                  <c:v>1312.248291015625</c:v>
                </c:pt>
                <c:pt idx="10000">
                  <c:v>1254.151977539062</c:v>
                </c:pt>
                <c:pt idx="10001">
                  <c:v>1300.733642578125</c:v>
                </c:pt>
                <c:pt idx="10002">
                  <c:v>1255.354614257812</c:v>
                </c:pt>
                <c:pt idx="10003">
                  <c:v>1289.98681640625</c:v>
                </c:pt>
                <c:pt idx="10004">
                  <c:v>1426.614013671875</c:v>
                </c:pt>
                <c:pt idx="10005">
                  <c:v>1318.711547851562</c:v>
                </c:pt>
                <c:pt idx="10006">
                  <c:v>1379.219604492188</c:v>
                </c:pt>
                <c:pt idx="10007">
                  <c:v>1360.244750976562</c:v>
                </c:pt>
                <c:pt idx="10008">
                  <c:v>1385.47412109375</c:v>
                </c:pt>
                <c:pt idx="10009">
                  <c:v>1327.591674804688</c:v>
                </c:pt>
                <c:pt idx="10010">
                  <c:v>1282.707885742188</c:v>
                </c:pt>
                <c:pt idx="10011">
                  <c:v>1193.279296875</c:v>
                </c:pt>
                <c:pt idx="10012">
                  <c:v>1220.333374023438</c:v>
                </c:pt>
                <c:pt idx="10013">
                  <c:v>1296.938598632812</c:v>
                </c:pt>
                <c:pt idx="10014">
                  <c:v>1414.982543945312</c:v>
                </c:pt>
                <c:pt idx="10015">
                  <c:v>1437.265625</c:v>
                </c:pt>
                <c:pt idx="10016">
                  <c:v>1508.347290039062</c:v>
                </c:pt>
                <c:pt idx="10017">
                  <c:v>1620.84912109375</c:v>
                </c:pt>
                <c:pt idx="10018">
                  <c:v>1579.744750976562</c:v>
                </c:pt>
                <c:pt idx="10019">
                  <c:v>1600.25830078125</c:v>
                </c:pt>
                <c:pt idx="10020">
                  <c:v>1509.064453125</c:v>
                </c:pt>
                <c:pt idx="10021">
                  <c:v>1631.813354492188</c:v>
                </c:pt>
                <c:pt idx="10022">
                  <c:v>1730.02880859375</c:v>
                </c:pt>
                <c:pt idx="10023">
                  <c:v>1842.2958984375</c:v>
                </c:pt>
                <c:pt idx="10024">
                  <c:v>1895.829223632812</c:v>
                </c:pt>
                <c:pt idx="10025">
                  <c:v>1905.084228515625</c:v>
                </c:pt>
                <c:pt idx="10026">
                  <c:v>1874.975341796875</c:v>
                </c:pt>
                <c:pt idx="10027">
                  <c:v>1849.212280273438</c:v>
                </c:pt>
                <c:pt idx="10028">
                  <c:v>1762.407470703125</c:v>
                </c:pt>
                <c:pt idx="10029">
                  <c:v>1734.7275390625</c:v>
                </c:pt>
                <c:pt idx="10030">
                  <c:v>1765.20263671875</c:v>
                </c:pt>
                <c:pt idx="10031">
                  <c:v>1781.803588867188</c:v>
                </c:pt>
                <c:pt idx="10032">
                  <c:v>1781.9990234375</c:v>
                </c:pt>
                <c:pt idx="10033">
                  <c:v>1813.741943359375</c:v>
                </c:pt>
                <c:pt idx="10034">
                  <c:v>1761.808837890625</c:v>
                </c:pt>
                <c:pt idx="10035">
                  <c:v>1715.657348632812</c:v>
                </c:pt>
                <c:pt idx="10036">
                  <c:v>1552.49072265625</c:v>
                </c:pt>
                <c:pt idx="10037">
                  <c:v>1568.955200195312</c:v>
                </c:pt>
                <c:pt idx="10038">
                  <c:v>1602.837280273438</c:v>
                </c:pt>
                <c:pt idx="10039">
                  <c:v>1652.574829101562</c:v>
                </c:pt>
                <c:pt idx="10040">
                  <c:v>1643.2060546875</c:v>
                </c:pt>
                <c:pt idx="10041">
                  <c:v>1606.546630859375</c:v>
                </c:pt>
                <c:pt idx="10042">
                  <c:v>1530.221069335938</c:v>
                </c:pt>
                <c:pt idx="10043">
                  <c:v>1346.969604492188</c:v>
                </c:pt>
                <c:pt idx="10044">
                  <c:v>1344.897338867188</c:v>
                </c:pt>
                <c:pt idx="10045">
                  <c:v>1317.082397460938</c:v>
                </c:pt>
                <c:pt idx="10046">
                  <c:v>1413.536987304688</c:v>
                </c:pt>
                <c:pt idx="10047">
                  <c:v>1446.090087890625</c:v>
                </c:pt>
                <c:pt idx="10048">
                  <c:v>1381.903076171875</c:v>
                </c:pt>
                <c:pt idx="10049">
                  <c:v>1365.656982421875</c:v>
                </c:pt>
                <c:pt idx="10050">
                  <c:v>1357.896850585938</c:v>
                </c:pt>
                <c:pt idx="10051">
                  <c:v>1359.546630859375</c:v>
                </c:pt>
                <c:pt idx="10052">
                  <c:v>1530.654663085938</c:v>
                </c:pt>
                <c:pt idx="10053">
                  <c:v>1440.846923828125</c:v>
                </c:pt>
                <c:pt idx="10054">
                  <c:v>1398.330078125</c:v>
                </c:pt>
                <c:pt idx="10055">
                  <c:v>1445.18212890625</c:v>
                </c:pt>
                <c:pt idx="10056">
                  <c:v>1512.961303710938</c:v>
                </c:pt>
                <c:pt idx="10057">
                  <c:v>1542.719360351562</c:v>
                </c:pt>
                <c:pt idx="10058">
                  <c:v>1734.328857421875</c:v>
                </c:pt>
                <c:pt idx="10059">
                  <c:v>1718.005249023438</c:v>
                </c:pt>
                <c:pt idx="10060">
                  <c:v>1738.768676757812</c:v>
                </c:pt>
                <c:pt idx="10061">
                  <c:v>1691.981079101562</c:v>
                </c:pt>
                <c:pt idx="10062">
                  <c:v>1592.784545898438</c:v>
                </c:pt>
                <c:pt idx="10063">
                  <c:v>1695.638305664062</c:v>
                </c:pt>
                <c:pt idx="10064">
                  <c:v>1632.569213867188</c:v>
                </c:pt>
                <c:pt idx="10065">
                  <c:v>1547.425659179688</c:v>
                </c:pt>
                <c:pt idx="10066">
                  <c:v>1605.732788085938</c:v>
                </c:pt>
                <c:pt idx="10067">
                  <c:v>1604.505249023438</c:v>
                </c:pt>
                <c:pt idx="10068">
                  <c:v>1490.882080078125</c:v>
                </c:pt>
                <c:pt idx="10069">
                  <c:v>1407.048950195312</c:v>
                </c:pt>
                <c:pt idx="10070">
                  <c:v>1375.310791015625</c:v>
                </c:pt>
                <c:pt idx="10071">
                  <c:v>1432.661499023438</c:v>
                </c:pt>
                <c:pt idx="10072">
                  <c:v>1467.173706054688</c:v>
                </c:pt>
                <c:pt idx="10073">
                  <c:v>1650.447143554688</c:v>
                </c:pt>
                <c:pt idx="10074">
                  <c:v>1562.335205078125</c:v>
                </c:pt>
                <c:pt idx="10075">
                  <c:v>1566.724487304688</c:v>
                </c:pt>
                <c:pt idx="10076">
                  <c:v>1583.229858398438</c:v>
                </c:pt>
                <c:pt idx="10077">
                  <c:v>1487.961181640625</c:v>
                </c:pt>
                <c:pt idx="10078">
                  <c:v>1443.3798828125</c:v>
                </c:pt>
                <c:pt idx="10079">
                  <c:v>1426.262817382812</c:v>
                </c:pt>
                <c:pt idx="10080">
                  <c:v>1360.4345703125</c:v>
                </c:pt>
                <c:pt idx="10081">
                  <c:v>1346.447998046875</c:v>
                </c:pt>
                <c:pt idx="10082">
                  <c:v>1123.3369140625</c:v>
                </c:pt>
                <c:pt idx="10083">
                  <c:v>1017.62841796875</c:v>
                </c:pt>
                <c:pt idx="10084">
                  <c:v>1097.271850585938</c:v>
                </c:pt>
                <c:pt idx="10085">
                  <c:v>1200.177978515625</c:v>
                </c:pt>
                <c:pt idx="10086">
                  <c:v>1363.301391601562</c:v>
                </c:pt>
                <c:pt idx="10087">
                  <c:v>1379.364501953125</c:v>
                </c:pt>
                <c:pt idx="10088">
                  <c:v>1334.356567382812</c:v>
                </c:pt>
                <c:pt idx="10089">
                  <c:v>1352.971801757812</c:v>
                </c:pt>
                <c:pt idx="10090">
                  <c:v>1349.919311523438</c:v>
                </c:pt>
                <c:pt idx="10091">
                  <c:v>1253.874267578125</c:v>
                </c:pt>
                <c:pt idx="10092">
                  <c:v>1130.56396484375</c:v>
                </c:pt>
                <c:pt idx="10093">
                  <c:v>1182.408447265625</c:v>
                </c:pt>
                <c:pt idx="10094">
                  <c:v>1334.439697265625</c:v>
                </c:pt>
                <c:pt idx="10095">
                  <c:v>1239.312133789062</c:v>
                </c:pt>
                <c:pt idx="10096">
                  <c:v>1175.059936523438</c:v>
                </c:pt>
                <c:pt idx="10097">
                  <c:v>1082.685791015625</c:v>
                </c:pt>
                <c:pt idx="10098">
                  <c:v>1070.216674804688</c:v>
                </c:pt>
                <c:pt idx="10099">
                  <c:v>1062.0859375</c:v>
                </c:pt>
                <c:pt idx="10100">
                  <c:v>1047.378784179688</c:v>
                </c:pt>
                <c:pt idx="10101">
                  <c:v>1010.537536621094</c:v>
                </c:pt>
                <c:pt idx="10102">
                  <c:v>947.87335205078125</c:v>
                </c:pt>
                <c:pt idx="10103">
                  <c:v>833.7449951171875</c:v>
                </c:pt>
                <c:pt idx="10104">
                  <c:v>767.47943115234375</c:v>
                </c:pt>
                <c:pt idx="10105">
                  <c:v>950.79266357421875</c:v>
                </c:pt>
                <c:pt idx="10106">
                  <c:v>1052.785034179688</c:v>
                </c:pt>
                <c:pt idx="10107">
                  <c:v>1076.5</c:v>
                </c:pt>
                <c:pt idx="10108">
                  <c:v>1028.360961914062</c:v>
                </c:pt>
                <c:pt idx="10109">
                  <c:v>941.70556640625</c:v>
                </c:pt>
                <c:pt idx="10110">
                  <c:v>979.5596923828125</c:v>
                </c:pt>
                <c:pt idx="10111">
                  <c:v>833.260986328125</c:v>
                </c:pt>
                <c:pt idx="10112">
                  <c:v>804.553955078125</c:v>
                </c:pt>
                <c:pt idx="10113">
                  <c:v>899.49859619140625</c:v>
                </c:pt>
                <c:pt idx="10114">
                  <c:v>844.79119873046875</c:v>
                </c:pt>
                <c:pt idx="10115">
                  <c:v>739.6092529296875</c:v>
                </c:pt>
                <c:pt idx="10116">
                  <c:v>617.6339111328125</c:v>
                </c:pt>
                <c:pt idx="10117">
                  <c:v>515.07159423828125</c:v>
                </c:pt>
                <c:pt idx="10118">
                  <c:v>470.03302001953119</c:v>
                </c:pt>
                <c:pt idx="10119">
                  <c:v>486.94259643554688</c:v>
                </c:pt>
                <c:pt idx="10120">
                  <c:v>438.01260375976563</c:v>
                </c:pt>
                <c:pt idx="10121">
                  <c:v>446.94332885742188</c:v>
                </c:pt>
                <c:pt idx="10122">
                  <c:v>425.191650390625</c:v>
                </c:pt>
                <c:pt idx="10123">
                  <c:v>441.231689453125</c:v>
                </c:pt>
                <c:pt idx="10124">
                  <c:v>470.73281860351563</c:v>
                </c:pt>
                <c:pt idx="10125">
                  <c:v>524.32147216796875</c:v>
                </c:pt>
                <c:pt idx="10126">
                  <c:v>385.84329223632813</c:v>
                </c:pt>
                <c:pt idx="10127">
                  <c:v>486.072265625</c:v>
                </c:pt>
                <c:pt idx="10128">
                  <c:v>475.2803955078125</c:v>
                </c:pt>
                <c:pt idx="10129">
                  <c:v>441.4996337890625</c:v>
                </c:pt>
                <c:pt idx="10130">
                  <c:v>406.138916015625</c:v>
                </c:pt>
                <c:pt idx="10131">
                  <c:v>334.9361572265625</c:v>
                </c:pt>
                <c:pt idx="10132">
                  <c:v>350.09332275390619</c:v>
                </c:pt>
                <c:pt idx="10133">
                  <c:v>400.65234375</c:v>
                </c:pt>
                <c:pt idx="10134">
                  <c:v>374.232421875</c:v>
                </c:pt>
                <c:pt idx="10135">
                  <c:v>579.0526123046875</c:v>
                </c:pt>
                <c:pt idx="10136">
                  <c:v>592.82012939453125</c:v>
                </c:pt>
                <c:pt idx="10137">
                  <c:v>588.80560302734375</c:v>
                </c:pt>
                <c:pt idx="10138">
                  <c:v>669.617919921875</c:v>
                </c:pt>
                <c:pt idx="10139">
                  <c:v>655.640380859375</c:v>
                </c:pt>
                <c:pt idx="10140">
                  <c:v>584.282470703125</c:v>
                </c:pt>
                <c:pt idx="10141">
                  <c:v>558.17657470703125</c:v>
                </c:pt>
                <c:pt idx="10142">
                  <c:v>537.24639892578125</c:v>
                </c:pt>
                <c:pt idx="10143">
                  <c:v>446.8271484375</c:v>
                </c:pt>
                <c:pt idx="10144">
                  <c:v>413.985595703125</c:v>
                </c:pt>
                <c:pt idx="10145">
                  <c:v>390.46771240234381</c:v>
                </c:pt>
                <c:pt idx="10146">
                  <c:v>481.6610107421875</c:v>
                </c:pt>
                <c:pt idx="10147">
                  <c:v>263.28506469726563</c:v>
                </c:pt>
                <c:pt idx="10148">
                  <c:v>238.4861145019531</c:v>
                </c:pt>
                <c:pt idx="10149">
                  <c:v>261.05471801757813</c:v>
                </c:pt>
                <c:pt idx="10150">
                  <c:v>325.07843017578119</c:v>
                </c:pt>
                <c:pt idx="10151">
                  <c:v>357.88775634765619</c:v>
                </c:pt>
                <c:pt idx="10152">
                  <c:v>383.43890380859381</c:v>
                </c:pt>
                <c:pt idx="10153">
                  <c:v>394.00204467773438</c:v>
                </c:pt>
                <c:pt idx="10154">
                  <c:v>428.10247802734381</c:v>
                </c:pt>
                <c:pt idx="10155">
                  <c:v>295.9290771484375</c:v>
                </c:pt>
                <c:pt idx="10156">
                  <c:v>392.18304443359381</c:v>
                </c:pt>
                <c:pt idx="10157">
                  <c:v>363.46292114257813</c:v>
                </c:pt>
                <c:pt idx="10158">
                  <c:v>395.016845703125</c:v>
                </c:pt>
                <c:pt idx="10159">
                  <c:v>437.28280639648438</c:v>
                </c:pt>
                <c:pt idx="10160">
                  <c:v>411.79830932617188</c:v>
                </c:pt>
                <c:pt idx="10161">
                  <c:v>385.93084716796881</c:v>
                </c:pt>
                <c:pt idx="10162">
                  <c:v>417.437255859375</c:v>
                </c:pt>
                <c:pt idx="10163">
                  <c:v>477.75711059570313</c:v>
                </c:pt>
                <c:pt idx="10164">
                  <c:v>474.80136108398438</c:v>
                </c:pt>
                <c:pt idx="10165">
                  <c:v>331.14556884765619</c:v>
                </c:pt>
                <c:pt idx="10166">
                  <c:v>257.17877197265619</c:v>
                </c:pt>
                <c:pt idx="10167">
                  <c:v>447.6324462890625</c:v>
                </c:pt>
                <c:pt idx="10168">
                  <c:v>363.03399658203119</c:v>
                </c:pt>
                <c:pt idx="10169">
                  <c:v>392.76266479492188</c:v>
                </c:pt>
                <c:pt idx="10170">
                  <c:v>308.71420288085938</c:v>
                </c:pt>
                <c:pt idx="10171">
                  <c:v>264.72027587890619</c:v>
                </c:pt>
                <c:pt idx="10172">
                  <c:v>277.97439575195313</c:v>
                </c:pt>
                <c:pt idx="10173">
                  <c:v>359.04254150390619</c:v>
                </c:pt>
                <c:pt idx="10174">
                  <c:v>380.14703369140619</c:v>
                </c:pt>
                <c:pt idx="10175">
                  <c:v>306.656494140625</c:v>
                </c:pt>
                <c:pt idx="10176">
                  <c:v>296.23199462890619</c:v>
                </c:pt>
                <c:pt idx="10177">
                  <c:v>305.65960693359381</c:v>
                </c:pt>
                <c:pt idx="10178">
                  <c:v>291.26910400390619</c:v>
                </c:pt>
                <c:pt idx="10179">
                  <c:v>358.25360107421881</c:v>
                </c:pt>
                <c:pt idx="10180">
                  <c:v>384.7001953125</c:v>
                </c:pt>
                <c:pt idx="10181">
                  <c:v>383.6856689453125</c:v>
                </c:pt>
                <c:pt idx="10182">
                  <c:v>408.04183959960938</c:v>
                </c:pt>
                <c:pt idx="10183">
                  <c:v>374.46078491210938</c:v>
                </c:pt>
                <c:pt idx="10184">
                  <c:v>355.61920166015619</c:v>
                </c:pt>
                <c:pt idx="10185">
                  <c:v>347.7904052734375</c:v>
                </c:pt>
                <c:pt idx="10186">
                  <c:v>333.41195678710938</c:v>
                </c:pt>
                <c:pt idx="10187">
                  <c:v>310.20794677734381</c:v>
                </c:pt>
                <c:pt idx="10188">
                  <c:v>303.45501708984381</c:v>
                </c:pt>
                <c:pt idx="10189">
                  <c:v>255.50624084472659</c:v>
                </c:pt>
                <c:pt idx="10190">
                  <c:v>250.55558776855469</c:v>
                </c:pt>
                <c:pt idx="10191">
                  <c:v>300.44110107421881</c:v>
                </c:pt>
                <c:pt idx="10192">
                  <c:v>291.4764404296875</c:v>
                </c:pt>
                <c:pt idx="10193">
                  <c:v>298.28204345703119</c:v>
                </c:pt>
                <c:pt idx="10194">
                  <c:v>308.43630981445313</c:v>
                </c:pt>
                <c:pt idx="10195">
                  <c:v>302.38726806640619</c:v>
                </c:pt>
                <c:pt idx="10196">
                  <c:v>393.22222900390619</c:v>
                </c:pt>
                <c:pt idx="10197">
                  <c:v>372.89080810546881</c:v>
                </c:pt>
                <c:pt idx="10198">
                  <c:v>415.04156494140619</c:v>
                </c:pt>
                <c:pt idx="10199">
                  <c:v>389.86688232421881</c:v>
                </c:pt>
                <c:pt idx="10200">
                  <c:v>409.98138427734381</c:v>
                </c:pt>
                <c:pt idx="10201">
                  <c:v>303.263671875</c:v>
                </c:pt>
                <c:pt idx="10202">
                  <c:v>265.08016967773438</c:v>
                </c:pt>
                <c:pt idx="10203">
                  <c:v>229.1329040527344</c:v>
                </c:pt>
                <c:pt idx="10204">
                  <c:v>254.23472595214841</c:v>
                </c:pt>
                <c:pt idx="10205">
                  <c:v>261.00335693359381</c:v>
                </c:pt>
                <c:pt idx="10206">
                  <c:v>273.78350830078119</c:v>
                </c:pt>
                <c:pt idx="10207">
                  <c:v>268.57232666015619</c:v>
                </c:pt>
                <c:pt idx="10208">
                  <c:v>278.96530151367188</c:v>
                </c:pt>
                <c:pt idx="10209">
                  <c:v>253.54295349121091</c:v>
                </c:pt>
                <c:pt idx="10210">
                  <c:v>296.10040283203119</c:v>
                </c:pt>
                <c:pt idx="10211">
                  <c:v>292.13275146484381</c:v>
                </c:pt>
                <c:pt idx="10212">
                  <c:v>294.73046875</c:v>
                </c:pt>
                <c:pt idx="10213">
                  <c:v>293.31704711914063</c:v>
                </c:pt>
                <c:pt idx="10214">
                  <c:v>280.66464233398438</c:v>
                </c:pt>
                <c:pt idx="10215">
                  <c:v>269.37619018554688</c:v>
                </c:pt>
                <c:pt idx="10216">
                  <c:v>270.8594970703125</c:v>
                </c:pt>
                <c:pt idx="10217">
                  <c:v>263.26828002929688</c:v>
                </c:pt>
                <c:pt idx="10218">
                  <c:v>250.32920837402341</c:v>
                </c:pt>
                <c:pt idx="10219">
                  <c:v>288.9293212890625</c:v>
                </c:pt>
                <c:pt idx="10220">
                  <c:v>290.57925415039063</c:v>
                </c:pt>
                <c:pt idx="10221">
                  <c:v>281.975830078125</c:v>
                </c:pt>
                <c:pt idx="10222">
                  <c:v>272.75930786132813</c:v>
                </c:pt>
                <c:pt idx="10223">
                  <c:v>271.15985107421881</c:v>
                </c:pt>
                <c:pt idx="10224">
                  <c:v>272.8826904296875</c:v>
                </c:pt>
                <c:pt idx="10225">
                  <c:v>269.83889770507813</c:v>
                </c:pt>
                <c:pt idx="10226">
                  <c:v>273.70404052734381</c:v>
                </c:pt>
                <c:pt idx="10227">
                  <c:v>325.5931396484375</c:v>
                </c:pt>
                <c:pt idx="10228">
                  <c:v>329.80694580078119</c:v>
                </c:pt>
                <c:pt idx="10229">
                  <c:v>329.56393432617188</c:v>
                </c:pt>
                <c:pt idx="10230">
                  <c:v>322.9906005859375</c:v>
                </c:pt>
                <c:pt idx="10231">
                  <c:v>328.10162353515619</c:v>
                </c:pt>
                <c:pt idx="10232">
                  <c:v>336.463623046875</c:v>
                </c:pt>
                <c:pt idx="10233">
                  <c:v>349.32952880859381</c:v>
                </c:pt>
                <c:pt idx="10234">
                  <c:v>337.89688110351563</c:v>
                </c:pt>
                <c:pt idx="10235">
                  <c:v>334.5438232421875</c:v>
                </c:pt>
                <c:pt idx="10236">
                  <c:v>331.23785400390619</c:v>
                </c:pt>
                <c:pt idx="10237">
                  <c:v>330.75637817382813</c:v>
                </c:pt>
                <c:pt idx="10238">
                  <c:v>332.7149658203125</c:v>
                </c:pt>
                <c:pt idx="10239">
                  <c:v>334.990478515625</c:v>
                </c:pt>
                <c:pt idx="10240">
                  <c:v>333.43798828125</c:v>
                </c:pt>
                <c:pt idx="10241">
                  <c:v>335.32540893554688</c:v>
                </c:pt>
                <c:pt idx="10242">
                  <c:v>335.9549560546875</c:v>
                </c:pt>
                <c:pt idx="10243">
                  <c:v>321.5421142578125</c:v>
                </c:pt>
                <c:pt idx="10244">
                  <c:v>338.94580078125</c:v>
                </c:pt>
                <c:pt idx="10245">
                  <c:v>333.38955688476563</c:v>
                </c:pt>
                <c:pt idx="10246">
                  <c:v>336.04495239257813</c:v>
                </c:pt>
                <c:pt idx="10247">
                  <c:v>334.08651733398438</c:v>
                </c:pt>
                <c:pt idx="10248">
                  <c:v>330.533203125</c:v>
                </c:pt>
                <c:pt idx="10249">
                  <c:v>324.98895263671881</c:v>
                </c:pt>
                <c:pt idx="10250">
                  <c:v>322.06790161132813</c:v>
                </c:pt>
                <c:pt idx="10251">
                  <c:v>328.74700927734381</c:v>
                </c:pt>
                <c:pt idx="10252">
                  <c:v>329.37347412109381</c:v>
                </c:pt>
                <c:pt idx="10253">
                  <c:v>324.59088134765619</c:v>
                </c:pt>
                <c:pt idx="10254">
                  <c:v>331.2186279296875</c:v>
                </c:pt>
                <c:pt idx="10255">
                  <c:v>336.959228515625</c:v>
                </c:pt>
                <c:pt idx="10256">
                  <c:v>331.90411376953119</c:v>
                </c:pt>
                <c:pt idx="10257">
                  <c:v>333.8070068359375</c:v>
                </c:pt>
                <c:pt idx="10258">
                  <c:v>324.47088623046881</c:v>
                </c:pt>
                <c:pt idx="10259">
                  <c:v>353.66314697265619</c:v>
                </c:pt>
                <c:pt idx="10260">
                  <c:v>323.63436889648438</c:v>
                </c:pt>
                <c:pt idx="10261">
                  <c:v>339.46942138671881</c:v>
                </c:pt>
                <c:pt idx="10262">
                  <c:v>335.17523193359381</c:v>
                </c:pt>
                <c:pt idx="10263">
                  <c:v>337.26312255859381</c:v>
                </c:pt>
                <c:pt idx="10264">
                  <c:v>336.5611572265625</c:v>
                </c:pt>
                <c:pt idx="10265">
                  <c:v>337.79544067382813</c:v>
                </c:pt>
                <c:pt idx="10266">
                  <c:v>340.11273193359381</c:v>
                </c:pt>
                <c:pt idx="10267">
                  <c:v>343.71627807617188</c:v>
                </c:pt>
                <c:pt idx="10268">
                  <c:v>350.03390502929688</c:v>
                </c:pt>
                <c:pt idx="10269">
                  <c:v>344.32354736328119</c:v>
                </c:pt>
                <c:pt idx="10270">
                  <c:v>339.39227294921881</c:v>
                </c:pt>
                <c:pt idx="10271">
                  <c:v>342.03369140625</c:v>
                </c:pt>
                <c:pt idx="10272">
                  <c:v>343.14715576171881</c:v>
                </c:pt>
                <c:pt idx="10273">
                  <c:v>343.65118408203119</c:v>
                </c:pt>
                <c:pt idx="10274">
                  <c:v>344.83740234375</c:v>
                </c:pt>
                <c:pt idx="10275">
                  <c:v>353.42462158203119</c:v>
                </c:pt>
                <c:pt idx="10276">
                  <c:v>358.3525390625</c:v>
                </c:pt>
                <c:pt idx="10277">
                  <c:v>357.73980712890619</c:v>
                </c:pt>
                <c:pt idx="10278">
                  <c:v>356.46353149414063</c:v>
                </c:pt>
                <c:pt idx="10279">
                  <c:v>354.6728515625</c:v>
                </c:pt>
                <c:pt idx="10280">
                  <c:v>363.60183715820313</c:v>
                </c:pt>
                <c:pt idx="10281">
                  <c:v>377.69354248046881</c:v>
                </c:pt>
                <c:pt idx="10282">
                  <c:v>363.5550537109375</c:v>
                </c:pt>
                <c:pt idx="10283">
                  <c:v>363.82257080078119</c:v>
                </c:pt>
                <c:pt idx="10284">
                  <c:v>355.48748779296881</c:v>
                </c:pt>
                <c:pt idx="10285">
                  <c:v>356.56521606445313</c:v>
                </c:pt>
                <c:pt idx="10286">
                  <c:v>397.20758056640619</c:v>
                </c:pt>
                <c:pt idx="10287">
                  <c:v>391.05615234375</c:v>
                </c:pt>
                <c:pt idx="10288">
                  <c:v>363.41043090820313</c:v>
                </c:pt>
                <c:pt idx="10289">
                  <c:v>407.8531494140625</c:v>
                </c:pt>
                <c:pt idx="10290">
                  <c:v>429.74786376953119</c:v>
                </c:pt>
                <c:pt idx="10291">
                  <c:v>429.98391723632813</c:v>
                </c:pt>
                <c:pt idx="10292">
                  <c:v>410.662109375</c:v>
                </c:pt>
                <c:pt idx="10293">
                  <c:v>403.48922729492188</c:v>
                </c:pt>
                <c:pt idx="10294">
                  <c:v>488.99462890625</c:v>
                </c:pt>
                <c:pt idx="10295">
                  <c:v>514.5751953125</c:v>
                </c:pt>
                <c:pt idx="10296">
                  <c:v>573.6873779296875</c:v>
                </c:pt>
                <c:pt idx="10297">
                  <c:v>541.25164794921875</c:v>
                </c:pt>
                <c:pt idx="10298">
                  <c:v>513.353759765625</c:v>
                </c:pt>
                <c:pt idx="10299">
                  <c:v>588.82379150390625</c:v>
                </c:pt>
                <c:pt idx="10300">
                  <c:v>531.34515380859375</c:v>
                </c:pt>
                <c:pt idx="10301">
                  <c:v>505.07852172851563</c:v>
                </c:pt>
                <c:pt idx="10302">
                  <c:v>526.46075439453125</c:v>
                </c:pt>
                <c:pt idx="10303">
                  <c:v>605.81488037109375</c:v>
                </c:pt>
                <c:pt idx="10304">
                  <c:v>656.54296875</c:v>
                </c:pt>
                <c:pt idx="10305">
                  <c:v>641.3231201171875</c:v>
                </c:pt>
                <c:pt idx="10306">
                  <c:v>656.95660400390625</c:v>
                </c:pt>
                <c:pt idx="10307">
                  <c:v>940.58270263671875</c:v>
                </c:pt>
                <c:pt idx="10308">
                  <c:v>617.69317626953125</c:v>
                </c:pt>
                <c:pt idx="10309">
                  <c:v>692.19110107421875</c:v>
                </c:pt>
                <c:pt idx="10310">
                  <c:v>728.37493896484375</c:v>
                </c:pt>
                <c:pt idx="10311">
                  <c:v>723.82647705078125</c:v>
                </c:pt>
                <c:pt idx="10312">
                  <c:v>809.39129638671875</c:v>
                </c:pt>
                <c:pt idx="10313">
                  <c:v>786.58441162109375</c:v>
                </c:pt>
                <c:pt idx="10314">
                  <c:v>869.20965576171875</c:v>
                </c:pt>
                <c:pt idx="10315">
                  <c:v>740.98297119140625</c:v>
                </c:pt>
                <c:pt idx="10316">
                  <c:v>815.44537353515625</c:v>
                </c:pt>
                <c:pt idx="10317">
                  <c:v>659.54107666015625</c:v>
                </c:pt>
                <c:pt idx="10318">
                  <c:v>788.50982666015625</c:v>
                </c:pt>
                <c:pt idx="10319">
                  <c:v>863.3076171875</c:v>
                </c:pt>
                <c:pt idx="10320">
                  <c:v>870.81597900390625</c:v>
                </c:pt>
                <c:pt idx="10321">
                  <c:v>648.23797607421875</c:v>
                </c:pt>
                <c:pt idx="10322">
                  <c:v>730.8511962890625</c:v>
                </c:pt>
                <c:pt idx="10323">
                  <c:v>653.27679443359375</c:v>
                </c:pt>
                <c:pt idx="10324">
                  <c:v>758.34832763671875</c:v>
                </c:pt>
                <c:pt idx="10325">
                  <c:v>785.41290283203125</c:v>
                </c:pt>
                <c:pt idx="10326">
                  <c:v>790.12921142578125</c:v>
                </c:pt>
                <c:pt idx="10327">
                  <c:v>775.73004150390625</c:v>
                </c:pt>
                <c:pt idx="10328">
                  <c:v>994.22821044921875</c:v>
                </c:pt>
                <c:pt idx="10329">
                  <c:v>1023.242492675781</c:v>
                </c:pt>
                <c:pt idx="10330">
                  <c:v>1087.881103515625</c:v>
                </c:pt>
                <c:pt idx="10331">
                  <c:v>1167.785034179688</c:v>
                </c:pt>
                <c:pt idx="10332">
                  <c:v>1088.3466796875</c:v>
                </c:pt>
                <c:pt idx="10333">
                  <c:v>1053.765991210938</c:v>
                </c:pt>
                <c:pt idx="10334">
                  <c:v>1138.251342773438</c:v>
                </c:pt>
                <c:pt idx="10335">
                  <c:v>1231.950805664062</c:v>
                </c:pt>
                <c:pt idx="10336">
                  <c:v>1257.666259765625</c:v>
                </c:pt>
                <c:pt idx="10337">
                  <c:v>1182.78125</c:v>
                </c:pt>
                <c:pt idx="10338">
                  <c:v>1162.732421875</c:v>
                </c:pt>
                <c:pt idx="10339">
                  <c:v>1291.901733398438</c:v>
                </c:pt>
                <c:pt idx="10340">
                  <c:v>1259.791381835938</c:v>
                </c:pt>
                <c:pt idx="10341">
                  <c:v>1156.746948242188</c:v>
                </c:pt>
                <c:pt idx="10342">
                  <c:v>1210.114379882812</c:v>
                </c:pt>
                <c:pt idx="10343">
                  <c:v>1255.448852539062</c:v>
                </c:pt>
                <c:pt idx="10344">
                  <c:v>1197.160766601562</c:v>
                </c:pt>
                <c:pt idx="10345">
                  <c:v>1199.167114257812</c:v>
                </c:pt>
                <c:pt idx="10346">
                  <c:v>1147.121459960938</c:v>
                </c:pt>
                <c:pt idx="10347">
                  <c:v>1071.2216796875</c:v>
                </c:pt>
                <c:pt idx="10348">
                  <c:v>1122.211181640625</c:v>
                </c:pt>
                <c:pt idx="10349">
                  <c:v>1155.599731445312</c:v>
                </c:pt>
                <c:pt idx="10350">
                  <c:v>1172.217041015625</c:v>
                </c:pt>
                <c:pt idx="10351">
                  <c:v>1249.443237304688</c:v>
                </c:pt>
                <c:pt idx="10352">
                  <c:v>1220.463012695312</c:v>
                </c:pt>
                <c:pt idx="10353">
                  <c:v>1347.390258789062</c:v>
                </c:pt>
                <c:pt idx="10354">
                  <c:v>1368.998168945312</c:v>
                </c:pt>
                <c:pt idx="10355">
                  <c:v>1387.966430664062</c:v>
                </c:pt>
                <c:pt idx="10356">
                  <c:v>1313.170654296875</c:v>
                </c:pt>
                <c:pt idx="10357">
                  <c:v>1350.844116210938</c:v>
                </c:pt>
                <c:pt idx="10358">
                  <c:v>1288.971557617188</c:v>
                </c:pt>
                <c:pt idx="10359">
                  <c:v>1331.271240234375</c:v>
                </c:pt>
                <c:pt idx="10360">
                  <c:v>1402.167358398438</c:v>
                </c:pt>
                <c:pt idx="10361">
                  <c:v>1441.375610351562</c:v>
                </c:pt>
                <c:pt idx="10362">
                  <c:v>1382.681396484375</c:v>
                </c:pt>
                <c:pt idx="10363">
                  <c:v>1372.044555664062</c:v>
                </c:pt>
                <c:pt idx="10364">
                  <c:v>1340.080078125</c:v>
                </c:pt>
                <c:pt idx="10365">
                  <c:v>1339.274169921875</c:v>
                </c:pt>
                <c:pt idx="10366">
                  <c:v>1370.244140625</c:v>
                </c:pt>
                <c:pt idx="10367">
                  <c:v>1386.333618164062</c:v>
                </c:pt>
                <c:pt idx="10368">
                  <c:v>1314.043823242188</c:v>
                </c:pt>
                <c:pt idx="10369">
                  <c:v>1294.764770507812</c:v>
                </c:pt>
                <c:pt idx="10370">
                  <c:v>1167.015014648438</c:v>
                </c:pt>
                <c:pt idx="10371">
                  <c:v>1168.365112304688</c:v>
                </c:pt>
                <c:pt idx="10372">
                  <c:v>1236.694946289062</c:v>
                </c:pt>
                <c:pt idx="10373">
                  <c:v>1292.242797851562</c:v>
                </c:pt>
                <c:pt idx="10374">
                  <c:v>1325.652709960938</c:v>
                </c:pt>
                <c:pt idx="10375">
                  <c:v>1324.891479492188</c:v>
                </c:pt>
                <c:pt idx="10376">
                  <c:v>1419.324951171875</c:v>
                </c:pt>
                <c:pt idx="10377">
                  <c:v>1365.958618164062</c:v>
                </c:pt>
                <c:pt idx="10378">
                  <c:v>1263.843383789062</c:v>
                </c:pt>
                <c:pt idx="10379">
                  <c:v>1345.116577148438</c:v>
                </c:pt>
                <c:pt idx="10380">
                  <c:v>1414.186157226562</c:v>
                </c:pt>
                <c:pt idx="10381">
                  <c:v>1406.220581054688</c:v>
                </c:pt>
                <c:pt idx="10382">
                  <c:v>1381.905517578125</c:v>
                </c:pt>
                <c:pt idx="10383">
                  <c:v>1420.331787109375</c:v>
                </c:pt>
                <c:pt idx="10384">
                  <c:v>1477.266357421875</c:v>
                </c:pt>
                <c:pt idx="10385">
                  <c:v>1501.508911132812</c:v>
                </c:pt>
                <c:pt idx="10386">
                  <c:v>1554.595092773438</c:v>
                </c:pt>
                <c:pt idx="10387">
                  <c:v>1510.910400390625</c:v>
                </c:pt>
                <c:pt idx="10388">
                  <c:v>1518.593383789062</c:v>
                </c:pt>
                <c:pt idx="10389">
                  <c:v>1568.080444335938</c:v>
                </c:pt>
                <c:pt idx="10390">
                  <c:v>1668.79931640625</c:v>
                </c:pt>
                <c:pt idx="10391">
                  <c:v>1700.435546875</c:v>
                </c:pt>
                <c:pt idx="10392">
                  <c:v>1678.858764648438</c:v>
                </c:pt>
                <c:pt idx="10393">
                  <c:v>1727.271240234375</c:v>
                </c:pt>
                <c:pt idx="10394">
                  <c:v>1746.044555664062</c:v>
                </c:pt>
                <c:pt idx="10395">
                  <c:v>1815.0869140625</c:v>
                </c:pt>
                <c:pt idx="10396">
                  <c:v>1805.402099609375</c:v>
                </c:pt>
                <c:pt idx="10397">
                  <c:v>1827.124145507812</c:v>
                </c:pt>
                <c:pt idx="10398">
                  <c:v>1837.219360351562</c:v>
                </c:pt>
                <c:pt idx="10399">
                  <c:v>1753.82275390625</c:v>
                </c:pt>
                <c:pt idx="10400">
                  <c:v>1650.746459960938</c:v>
                </c:pt>
                <c:pt idx="10401">
                  <c:v>1555.348022460938</c:v>
                </c:pt>
                <c:pt idx="10402">
                  <c:v>1591.153442382812</c:v>
                </c:pt>
                <c:pt idx="10403">
                  <c:v>1639.97607421875</c:v>
                </c:pt>
                <c:pt idx="10404">
                  <c:v>1715.981201171875</c:v>
                </c:pt>
                <c:pt idx="10405">
                  <c:v>1689.83544921875</c:v>
                </c:pt>
                <c:pt idx="10406">
                  <c:v>1595.988403320312</c:v>
                </c:pt>
                <c:pt idx="10407">
                  <c:v>1498.503784179688</c:v>
                </c:pt>
                <c:pt idx="10408">
                  <c:v>1385.254028320312</c:v>
                </c:pt>
                <c:pt idx="10409">
                  <c:v>1624.689575195312</c:v>
                </c:pt>
                <c:pt idx="10410">
                  <c:v>1665.70703125</c:v>
                </c:pt>
                <c:pt idx="10411">
                  <c:v>1524.061401367188</c:v>
                </c:pt>
                <c:pt idx="10412">
                  <c:v>1547.989135742188</c:v>
                </c:pt>
                <c:pt idx="10413">
                  <c:v>1533.156616210938</c:v>
                </c:pt>
                <c:pt idx="10414">
                  <c:v>1620.303344726562</c:v>
                </c:pt>
                <c:pt idx="10415">
                  <c:v>1629.366943359375</c:v>
                </c:pt>
                <c:pt idx="10416">
                  <c:v>1633.36181640625</c:v>
                </c:pt>
                <c:pt idx="10417">
                  <c:v>1668.53076171875</c:v>
                </c:pt>
                <c:pt idx="10418">
                  <c:v>1634.963012695312</c:v>
                </c:pt>
                <c:pt idx="10419">
                  <c:v>1667.058471679688</c:v>
                </c:pt>
                <c:pt idx="10420">
                  <c:v>1693.62841796875</c:v>
                </c:pt>
                <c:pt idx="10421">
                  <c:v>1777.536254882812</c:v>
                </c:pt>
                <c:pt idx="10422">
                  <c:v>1740.818603515625</c:v>
                </c:pt>
                <c:pt idx="10423">
                  <c:v>1732.272094726562</c:v>
                </c:pt>
                <c:pt idx="10424">
                  <c:v>1589.895385742188</c:v>
                </c:pt>
                <c:pt idx="10425">
                  <c:v>1593.417114257812</c:v>
                </c:pt>
                <c:pt idx="10426">
                  <c:v>1582.826904296875</c:v>
                </c:pt>
                <c:pt idx="10427">
                  <c:v>1581.528198242188</c:v>
                </c:pt>
                <c:pt idx="10428">
                  <c:v>1646.399536132812</c:v>
                </c:pt>
                <c:pt idx="10429">
                  <c:v>1618.679565429688</c:v>
                </c:pt>
                <c:pt idx="10430">
                  <c:v>1568.839111328125</c:v>
                </c:pt>
                <c:pt idx="10431">
                  <c:v>1568.259643554688</c:v>
                </c:pt>
                <c:pt idx="10432">
                  <c:v>1639.594482421875</c:v>
                </c:pt>
                <c:pt idx="10433">
                  <c:v>1657.91015625</c:v>
                </c:pt>
                <c:pt idx="10434">
                  <c:v>1615.901611328125</c:v>
                </c:pt>
                <c:pt idx="10435">
                  <c:v>1653.97119140625</c:v>
                </c:pt>
                <c:pt idx="10436">
                  <c:v>1643.369506835938</c:v>
                </c:pt>
                <c:pt idx="10437">
                  <c:v>1622.215698242188</c:v>
                </c:pt>
                <c:pt idx="10438">
                  <c:v>1685.372192382812</c:v>
                </c:pt>
                <c:pt idx="10439">
                  <c:v>1645.737426757812</c:v>
                </c:pt>
                <c:pt idx="10440">
                  <c:v>1664.368896484375</c:v>
                </c:pt>
                <c:pt idx="10441">
                  <c:v>1632.17919921875</c:v>
                </c:pt>
                <c:pt idx="10442">
                  <c:v>1610.712158203125</c:v>
                </c:pt>
                <c:pt idx="10443">
                  <c:v>1551.7685546875</c:v>
                </c:pt>
                <c:pt idx="10444">
                  <c:v>1569.232666015625</c:v>
                </c:pt>
                <c:pt idx="10445">
                  <c:v>1565.924560546875</c:v>
                </c:pt>
                <c:pt idx="10446">
                  <c:v>1594.681640625</c:v>
                </c:pt>
                <c:pt idx="10447">
                  <c:v>1585.243530273438</c:v>
                </c:pt>
                <c:pt idx="10448">
                  <c:v>1552.392822265625</c:v>
                </c:pt>
                <c:pt idx="10449">
                  <c:v>1520.210571289062</c:v>
                </c:pt>
                <c:pt idx="10450">
                  <c:v>3471</c:v>
                </c:pt>
                <c:pt idx="10451">
                  <c:v>3200</c:v>
                </c:pt>
                <c:pt idx="10452">
                  <c:v>2725</c:v>
                </c:pt>
                <c:pt idx="10453">
                  <c:v>2512</c:v>
                </c:pt>
                <c:pt idx="10454">
                  <c:v>2690</c:v>
                </c:pt>
                <c:pt idx="10455">
                  <c:v>1989</c:v>
                </c:pt>
                <c:pt idx="10456">
                  <c:v>1445.74658203125</c:v>
                </c:pt>
                <c:pt idx="10457">
                  <c:v>1358.224731445312</c:v>
                </c:pt>
                <c:pt idx="10458">
                  <c:v>1303.211303710938</c:v>
                </c:pt>
                <c:pt idx="10459">
                  <c:v>1287.83984375</c:v>
                </c:pt>
                <c:pt idx="10460">
                  <c:v>1290.982543945312</c:v>
                </c:pt>
                <c:pt idx="10461">
                  <c:v>1213.502685546875</c:v>
                </c:pt>
                <c:pt idx="10462">
                  <c:v>1211.34912109375</c:v>
                </c:pt>
                <c:pt idx="10463">
                  <c:v>1255.205200195312</c:v>
                </c:pt>
                <c:pt idx="10464">
                  <c:v>1150.28662109375</c:v>
                </c:pt>
                <c:pt idx="10465">
                  <c:v>1133.684204101562</c:v>
                </c:pt>
                <c:pt idx="10466">
                  <c:v>1155.459716796875</c:v>
                </c:pt>
                <c:pt idx="10467">
                  <c:v>1192.335693359375</c:v>
                </c:pt>
                <c:pt idx="10468">
                  <c:v>1065.953002929688</c:v>
                </c:pt>
                <c:pt idx="10469">
                  <c:v>1120.326416015625</c:v>
                </c:pt>
                <c:pt idx="10470">
                  <c:v>1347.540649414062</c:v>
                </c:pt>
                <c:pt idx="10471">
                  <c:v>1403.604736328125</c:v>
                </c:pt>
                <c:pt idx="10472">
                  <c:v>1369.721801757812</c:v>
                </c:pt>
                <c:pt idx="10473">
                  <c:v>1410.460815429688</c:v>
                </c:pt>
                <c:pt idx="10474">
                  <c:v>1417.713256835938</c:v>
                </c:pt>
                <c:pt idx="10475">
                  <c:v>1343.3994140625</c:v>
                </c:pt>
                <c:pt idx="10476">
                  <c:v>1333.148803710938</c:v>
                </c:pt>
                <c:pt idx="10477">
                  <c:v>1311.068115234375</c:v>
                </c:pt>
                <c:pt idx="10478">
                  <c:v>1309.816284179688</c:v>
                </c:pt>
                <c:pt idx="10479">
                  <c:v>1276.647827148438</c:v>
                </c:pt>
                <c:pt idx="10480">
                  <c:v>1283.275756835938</c:v>
                </c:pt>
                <c:pt idx="10481">
                  <c:v>1186.130981445312</c:v>
                </c:pt>
                <c:pt idx="10482">
                  <c:v>1054.509399414062</c:v>
                </c:pt>
                <c:pt idx="10483">
                  <c:v>1078.062622070312</c:v>
                </c:pt>
                <c:pt idx="10484">
                  <c:v>918.114501953125</c:v>
                </c:pt>
                <c:pt idx="10485">
                  <c:v>907.57708740234375</c:v>
                </c:pt>
                <c:pt idx="10486">
                  <c:v>901.2640380859375</c:v>
                </c:pt>
                <c:pt idx="10487">
                  <c:v>909.3035888671875</c:v>
                </c:pt>
                <c:pt idx="10488">
                  <c:v>842.08209228515625</c:v>
                </c:pt>
                <c:pt idx="10489">
                  <c:v>825.9276123046875</c:v>
                </c:pt>
                <c:pt idx="10490">
                  <c:v>812.65863037109375</c:v>
                </c:pt>
                <c:pt idx="10491">
                  <c:v>717.69378662109375</c:v>
                </c:pt>
                <c:pt idx="10492">
                  <c:v>627.95513916015625</c:v>
                </c:pt>
                <c:pt idx="10493">
                  <c:v>562.634765625</c:v>
                </c:pt>
                <c:pt idx="10494">
                  <c:v>588.9105224609375</c:v>
                </c:pt>
                <c:pt idx="10495">
                  <c:v>605.20147705078125</c:v>
                </c:pt>
                <c:pt idx="10496">
                  <c:v>595.1820068359375</c:v>
                </c:pt>
                <c:pt idx="10497">
                  <c:v>598.4468994140625</c:v>
                </c:pt>
                <c:pt idx="10498">
                  <c:v>627.56134033203125</c:v>
                </c:pt>
                <c:pt idx="10499">
                  <c:v>651.4464111328125</c:v>
                </c:pt>
                <c:pt idx="10500">
                  <c:v>730.16192626953125</c:v>
                </c:pt>
                <c:pt idx="10501">
                  <c:v>710.98150634765625</c:v>
                </c:pt>
                <c:pt idx="10502">
                  <c:v>756.0330810546875</c:v>
                </c:pt>
                <c:pt idx="10503">
                  <c:v>917.93157958984375</c:v>
                </c:pt>
                <c:pt idx="10504">
                  <c:v>882.30426025390625</c:v>
                </c:pt>
                <c:pt idx="10505">
                  <c:v>793.57330322265625</c:v>
                </c:pt>
                <c:pt idx="10506">
                  <c:v>798.10302734375</c:v>
                </c:pt>
                <c:pt idx="10507">
                  <c:v>880.08843994140625</c:v>
                </c:pt>
                <c:pt idx="10508">
                  <c:v>831.75653076171875</c:v>
                </c:pt>
                <c:pt idx="10509">
                  <c:v>856.30059814453125</c:v>
                </c:pt>
                <c:pt idx="10510">
                  <c:v>813.5823974609375</c:v>
                </c:pt>
                <c:pt idx="10511">
                  <c:v>598.11798095703125</c:v>
                </c:pt>
                <c:pt idx="10512">
                  <c:v>537.03179931640625</c:v>
                </c:pt>
                <c:pt idx="10513">
                  <c:v>527.25335693359375</c:v>
                </c:pt>
                <c:pt idx="10514">
                  <c:v>503.05734252929688</c:v>
                </c:pt>
                <c:pt idx="10515">
                  <c:v>535.09967041015625</c:v>
                </c:pt>
                <c:pt idx="10516">
                  <c:v>442.377685546875</c:v>
                </c:pt>
                <c:pt idx="10517">
                  <c:v>477.2027587890625</c:v>
                </c:pt>
                <c:pt idx="10518">
                  <c:v>669.64837646484375</c:v>
                </c:pt>
                <c:pt idx="10519">
                  <c:v>503.552001953125</c:v>
                </c:pt>
                <c:pt idx="10520">
                  <c:v>491.86904907226563</c:v>
                </c:pt>
                <c:pt idx="10521">
                  <c:v>486.38958740234381</c:v>
                </c:pt>
                <c:pt idx="10522">
                  <c:v>532.59820556640625</c:v>
                </c:pt>
                <c:pt idx="10523">
                  <c:v>506.71295166015619</c:v>
                </c:pt>
                <c:pt idx="10524">
                  <c:v>496.78009033203119</c:v>
                </c:pt>
                <c:pt idx="10525">
                  <c:v>460.62271118164063</c:v>
                </c:pt>
                <c:pt idx="10526">
                  <c:v>489.43429565429688</c:v>
                </c:pt>
                <c:pt idx="10527">
                  <c:v>468.792724609375</c:v>
                </c:pt>
                <c:pt idx="10528">
                  <c:v>468.09378051757813</c:v>
                </c:pt>
                <c:pt idx="10529">
                  <c:v>515.53155517578125</c:v>
                </c:pt>
                <c:pt idx="10530">
                  <c:v>472.9791259765625</c:v>
                </c:pt>
                <c:pt idx="10531">
                  <c:v>484.0679931640625</c:v>
                </c:pt>
                <c:pt idx="10532">
                  <c:v>460.4268798828125</c:v>
                </c:pt>
                <c:pt idx="10533">
                  <c:v>453.38836669921881</c:v>
                </c:pt>
                <c:pt idx="10534">
                  <c:v>450.603759765625</c:v>
                </c:pt>
                <c:pt idx="10535">
                  <c:v>513.5633544921875</c:v>
                </c:pt>
                <c:pt idx="10536">
                  <c:v>430.64178466796881</c:v>
                </c:pt>
                <c:pt idx="10537">
                  <c:v>392.3851318359375</c:v>
                </c:pt>
                <c:pt idx="10538">
                  <c:v>377.80581665039063</c:v>
                </c:pt>
                <c:pt idx="10539">
                  <c:v>367.80105590820313</c:v>
                </c:pt>
                <c:pt idx="10540">
                  <c:v>366.44476318359381</c:v>
                </c:pt>
                <c:pt idx="10541">
                  <c:v>404.32394409179688</c:v>
                </c:pt>
                <c:pt idx="10542">
                  <c:v>374.19384765625</c:v>
                </c:pt>
                <c:pt idx="10543">
                  <c:v>441.1309814453125</c:v>
                </c:pt>
                <c:pt idx="10544">
                  <c:v>405.50601196289063</c:v>
                </c:pt>
                <c:pt idx="10545">
                  <c:v>373.0472412109375</c:v>
                </c:pt>
                <c:pt idx="10546">
                  <c:v>365.26571655273438</c:v>
                </c:pt>
                <c:pt idx="10547">
                  <c:v>376.1910400390625</c:v>
                </c:pt>
                <c:pt idx="10548">
                  <c:v>362.93243408203119</c:v>
                </c:pt>
                <c:pt idx="10549">
                  <c:v>353.69970703125</c:v>
                </c:pt>
                <c:pt idx="10550">
                  <c:v>368.84088134765619</c:v>
                </c:pt>
                <c:pt idx="10551">
                  <c:v>351.11773681640619</c:v>
                </c:pt>
                <c:pt idx="10552">
                  <c:v>340.64154052734381</c:v>
                </c:pt>
                <c:pt idx="10553">
                  <c:v>342.216796875</c:v>
                </c:pt>
                <c:pt idx="10554">
                  <c:v>382.40289306640619</c:v>
                </c:pt>
                <c:pt idx="10555">
                  <c:v>379.56561279296881</c:v>
                </c:pt>
                <c:pt idx="10556">
                  <c:v>373.16744995117188</c:v>
                </c:pt>
                <c:pt idx="10557">
                  <c:v>329.09527587890619</c:v>
                </c:pt>
                <c:pt idx="10558">
                  <c:v>285.459228515625</c:v>
                </c:pt>
                <c:pt idx="10559">
                  <c:v>283.29348754882813</c:v>
                </c:pt>
                <c:pt idx="10560">
                  <c:v>310.201904296875</c:v>
                </c:pt>
                <c:pt idx="10561">
                  <c:v>339.615478515625</c:v>
                </c:pt>
                <c:pt idx="10562">
                  <c:v>334.4908447265625</c:v>
                </c:pt>
                <c:pt idx="10563">
                  <c:v>327.07867431640619</c:v>
                </c:pt>
                <c:pt idx="10564">
                  <c:v>319.72314453125</c:v>
                </c:pt>
                <c:pt idx="10565">
                  <c:v>310.0584716796875</c:v>
                </c:pt>
                <c:pt idx="10566">
                  <c:v>344.93316650390619</c:v>
                </c:pt>
                <c:pt idx="10567">
                  <c:v>391.06149291992188</c:v>
                </c:pt>
                <c:pt idx="10568">
                  <c:v>332.26559448242188</c:v>
                </c:pt>
                <c:pt idx="10569">
                  <c:v>366.30511474609381</c:v>
                </c:pt>
                <c:pt idx="10570">
                  <c:v>349.54412841796881</c:v>
                </c:pt>
                <c:pt idx="10571">
                  <c:v>340.7138671875</c:v>
                </c:pt>
                <c:pt idx="10572">
                  <c:v>331.80136108398438</c:v>
                </c:pt>
                <c:pt idx="10573">
                  <c:v>317.11297607421881</c:v>
                </c:pt>
                <c:pt idx="10574">
                  <c:v>311.62979125976563</c:v>
                </c:pt>
                <c:pt idx="10575">
                  <c:v>310.28619384765619</c:v>
                </c:pt>
                <c:pt idx="10576">
                  <c:v>346.13339233398438</c:v>
                </c:pt>
                <c:pt idx="10577">
                  <c:v>343.91256713867188</c:v>
                </c:pt>
                <c:pt idx="10578">
                  <c:v>320.24093627929688</c:v>
                </c:pt>
                <c:pt idx="10579">
                  <c:v>336.4833984375</c:v>
                </c:pt>
                <c:pt idx="10580">
                  <c:v>328.196533203125</c:v>
                </c:pt>
                <c:pt idx="10581">
                  <c:v>330.39077758789063</c:v>
                </c:pt>
                <c:pt idx="10582">
                  <c:v>331.5654296875</c:v>
                </c:pt>
                <c:pt idx="10583">
                  <c:v>325.31600952148438</c:v>
                </c:pt>
                <c:pt idx="10584">
                  <c:v>307.64996337890619</c:v>
                </c:pt>
                <c:pt idx="10585">
                  <c:v>323.793701171875</c:v>
                </c:pt>
                <c:pt idx="10586">
                  <c:v>311.67401123046881</c:v>
                </c:pt>
                <c:pt idx="10587">
                  <c:v>319.63888549804688</c:v>
                </c:pt>
                <c:pt idx="10588">
                  <c:v>318.1617431640625</c:v>
                </c:pt>
                <c:pt idx="10589">
                  <c:v>313.70413208007813</c:v>
                </c:pt>
                <c:pt idx="10590">
                  <c:v>297.41915893554688</c:v>
                </c:pt>
                <c:pt idx="10591">
                  <c:v>301.1317138671875</c:v>
                </c:pt>
                <c:pt idx="10592">
                  <c:v>304.97088623046881</c:v>
                </c:pt>
                <c:pt idx="10593">
                  <c:v>302.44696044921881</c:v>
                </c:pt>
                <c:pt idx="10594">
                  <c:v>310.048828125</c:v>
                </c:pt>
                <c:pt idx="10595">
                  <c:v>304.75039672851563</c:v>
                </c:pt>
                <c:pt idx="10596">
                  <c:v>307.8272705078125</c:v>
                </c:pt>
                <c:pt idx="10597">
                  <c:v>304.04058837890619</c:v>
                </c:pt>
                <c:pt idx="10598">
                  <c:v>307.312744140625</c:v>
                </c:pt>
                <c:pt idx="10599">
                  <c:v>316.052490234375</c:v>
                </c:pt>
                <c:pt idx="10600">
                  <c:v>322.3062744140625</c:v>
                </c:pt>
                <c:pt idx="10601">
                  <c:v>312.16976928710938</c:v>
                </c:pt>
                <c:pt idx="10602">
                  <c:v>313.70025634765619</c:v>
                </c:pt>
                <c:pt idx="10603">
                  <c:v>313.01718139648438</c:v>
                </c:pt>
                <c:pt idx="10604">
                  <c:v>309.71832275390619</c:v>
                </c:pt>
                <c:pt idx="10605">
                  <c:v>317.8048095703125</c:v>
                </c:pt>
                <c:pt idx="10606">
                  <c:v>310.65908813476563</c:v>
                </c:pt>
                <c:pt idx="10607">
                  <c:v>315.68072509765619</c:v>
                </c:pt>
                <c:pt idx="10608">
                  <c:v>309.28887939453119</c:v>
                </c:pt>
                <c:pt idx="10609">
                  <c:v>306.4500732421875</c:v>
                </c:pt>
                <c:pt idx="10610">
                  <c:v>313.3743896484375</c:v>
                </c:pt>
                <c:pt idx="10611">
                  <c:v>322.30978393554688</c:v>
                </c:pt>
                <c:pt idx="10612">
                  <c:v>327.81439208984381</c:v>
                </c:pt>
                <c:pt idx="10613">
                  <c:v>323.108154296875</c:v>
                </c:pt>
                <c:pt idx="10614">
                  <c:v>327.83078002929688</c:v>
                </c:pt>
                <c:pt idx="10615">
                  <c:v>316.78082275390619</c:v>
                </c:pt>
                <c:pt idx="10616">
                  <c:v>308.57513427734381</c:v>
                </c:pt>
                <c:pt idx="10617">
                  <c:v>308.82785034179688</c:v>
                </c:pt>
                <c:pt idx="10618">
                  <c:v>321.029052734375</c:v>
                </c:pt>
                <c:pt idx="10619">
                  <c:v>339.2034912109375</c:v>
                </c:pt>
                <c:pt idx="10620">
                  <c:v>344.424560546875</c:v>
                </c:pt>
                <c:pt idx="10621">
                  <c:v>327.64053344726563</c:v>
                </c:pt>
                <c:pt idx="10622">
                  <c:v>328.26455688476563</c:v>
                </c:pt>
                <c:pt idx="10623">
                  <c:v>332.494384765625</c:v>
                </c:pt>
                <c:pt idx="10624">
                  <c:v>325.6072998046875</c:v>
                </c:pt>
                <c:pt idx="10625">
                  <c:v>323.486328125</c:v>
                </c:pt>
                <c:pt idx="10626">
                  <c:v>323.41726684570313</c:v>
                </c:pt>
                <c:pt idx="10627">
                  <c:v>322.463134765625</c:v>
                </c:pt>
                <c:pt idx="10628">
                  <c:v>328.65158081054688</c:v>
                </c:pt>
                <c:pt idx="10629">
                  <c:v>330.57916259765619</c:v>
                </c:pt>
                <c:pt idx="10630">
                  <c:v>316.76724243164063</c:v>
                </c:pt>
                <c:pt idx="10631">
                  <c:v>314.64984130859381</c:v>
                </c:pt>
                <c:pt idx="10632">
                  <c:v>322.71646118164063</c:v>
                </c:pt>
                <c:pt idx="10633">
                  <c:v>329.9788818359375</c:v>
                </c:pt>
                <c:pt idx="10634">
                  <c:v>326.82757568359381</c:v>
                </c:pt>
                <c:pt idx="10635">
                  <c:v>333.653076171875</c:v>
                </c:pt>
                <c:pt idx="10636">
                  <c:v>327.44439697265619</c:v>
                </c:pt>
                <c:pt idx="10637">
                  <c:v>333.15618896484381</c:v>
                </c:pt>
                <c:pt idx="10638">
                  <c:v>349.69281005859381</c:v>
                </c:pt>
                <c:pt idx="10639">
                  <c:v>334.22793579101563</c:v>
                </c:pt>
                <c:pt idx="10640">
                  <c:v>335.49359130859381</c:v>
                </c:pt>
                <c:pt idx="10641">
                  <c:v>338.68130493164063</c:v>
                </c:pt>
                <c:pt idx="10642">
                  <c:v>330.28945922851563</c:v>
                </c:pt>
                <c:pt idx="10643">
                  <c:v>329.588134765625</c:v>
                </c:pt>
                <c:pt idx="10644">
                  <c:v>328.20025634765619</c:v>
                </c:pt>
                <c:pt idx="10645">
                  <c:v>328.87646484375</c:v>
                </c:pt>
                <c:pt idx="10646">
                  <c:v>329.48663330078119</c:v>
                </c:pt>
                <c:pt idx="10647">
                  <c:v>337.88201904296881</c:v>
                </c:pt>
                <c:pt idx="10648">
                  <c:v>339.859619140625</c:v>
                </c:pt>
                <c:pt idx="10649">
                  <c:v>335.04544067382813</c:v>
                </c:pt>
                <c:pt idx="10650">
                  <c:v>350.05706787109381</c:v>
                </c:pt>
                <c:pt idx="10651">
                  <c:v>376.80419921875</c:v>
                </c:pt>
                <c:pt idx="10652">
                  <c:v>403.30227661132813</c:v>
                </c:pt>
                <c:pt idx="10653">
                  <c:v>395.9931640625</c:v>
                </c:pt>
                <c:pt idx="10654">
                  <c:v>431.23931884765619</c:v>
                </c:pt>
                <c:pt idx="10655">
                  <c:v>417.22164916992188</c:v>
                </c:pt>
                <c:pt idx="10656">
                  <c:v>383.857421875</c:v>
                </c:pt>
                <c:pt idx="10657">
                  <c:v>373.58795166015619</c:v>
                </c:pt>
                <c:pt idx="10658">
                  <c:v>386.92153930664063</c:v>
                </c:pt>
                <c:pt idx="10659">
                  <c:v>417.33880615234381</c:v>
                </c:pt>
                <c:pt idx="10660">
                  <c:v>422.7945556640625</c:v>
                </c:pt>
                <c:pt idx="10661">
                  <c:v>398.529052734375</c:v>
                </c:pt>
                <c:pt idx="10662">
                  <c:v>415.03045654296881</c:v>
                </c:pt>
                <c:pt idx="10663">
                  <c:v>400.9166259765625</c:v>
                </c:pt>
                <c:pt idx="10664">
                  <c:v>398.73260498046881</c:v>
                </c:pt>
                <c:pt idx="10665">
                  <c:v>497.4512939453125</c:v>
                </c:pt>
                <c:pt idx="10666">
                  <c:v>478.88113403320313</c:v>
                </c:pt>
                <c:pt idx="10667">
                  <c:v>519.84698486328125</c:v>
                </c:pt>
                <c:pt idx="10668">
                  <c:v>472.61138916015619</c:v>
                </c:pt>
                <c:pt idx="10669">
                  <c:v>532.4805908203125</c:v>
                </c:pt>
                <c:pt idx="10670">
                  <c:v>509.71353149414063</c:v>
                </c:pt>
                <c:pt idx="10671">
                  <c:v>519.21527099609375</c:v>
                </c:pt>
                <c:pt idx="10672">
                  <c:v>550.451416015625</c:v>
                </c:pt>
                <c:pt idx="10673">
                  <c:v>586.40277099609375</c:v>
                </c:pt>
                <c:pt idx="10674">
                  <c:v>574.92022705078125</c:v>
                </c:pt>
                <c:pt idx="10675">
                  <c:v>607.10833740234375</c:v>
                </c:pt>
                <c:pt idx="10676">
                  <c:v>676.86859130859375</c:v>
                </c:pt>
                <c:pt idx="10677">
                  <c:v>681.19891357421875</c:v>
                </c:pt>
                <c:pt idx="10678">
                  <c:v>665.28143310546875</c:v>
                </c:pt>
                <c:pt idx="10679">
                  <c:v>633.4664306640625</c:v>
                </c:pt>
                <c:pt idx="10680">
                  <c:v>629.4871826171875</c:v>
                </c:pt>
                <c:pt idx="10681">
                  <c:v>553.1710205078125</c:v>
                </c:pt>
                <c:pt idx="10682">
                  <c:v>505.9105224609375</c:v>
                </c:pt>
                <c:pt idx="10683">
                  <c:v>494.55191040039063</c:v>
                </c:pt>
                <c:pt idx="10684">
                  <c:v>524.6009521484375</c:v>
                </c:pt>
                <c:pt idx="10685">
                  <c:v>576.34161376953125</c:v>
                </c:pt>
                <c:pt idx="10686">
                  <c:v>569.70208740234375</c:v>
                </c:pt>
                <c:pt idx="10687">
                  <c:v>611.50262451171875</c:v>
                </c:pt>
                <c:pt idx="10688">
                  <c:v>612.671630859375</c:v>
                </c:pt>
                <c:pt idx="10689">
                  <c:v>676.40447998046875</c:v>
                </c:pt>
                <c:pt idx="10690">
                  <c:v>806.97052001953125</c:v>
                </c:pt>
                <c:pt idx="10691">
                  <c:v>663.274169921875</c:v>
                </c:pt>
                <c:pt idx="10692">
                  <c:v>720.19464111328125</c:v>
                </c:pt>
                <c:pt idx="10693">
                  <c:v>670.22784423828125</c:v>
                </c:pt>
                <c:pt idx="10694">
                  <c:v>697.86883544921875</c:v>
                </c:pt>
                <c:pt idx="10695">
                  <c:v>697.60455322265625</c:v>
                </c:pt>
                <c:pt idx="10696">
                  <c:v>767.36724853515625</c:v>
                </c:pt>
                <c:pt idx="10697">
                  <c:v>685.26275634765625</c:v>
                </c:pt>
                <c:pt idx="10698">
                  <c:v>691.4736328125</c:v>
                </c:pt>
                <c:pt idx="10699">
                  <c:v>843.10577392578125</c:v>
                </c:pt>
                <c:pt idx="10700">
                  <c:v>925.67327880859375</c:v>
                </c:pt>
                <c:pt idx="10701">
                  <c:v>1068.136596679688</c:v>
                </c:pt>
                <c:pt idx="10702">
                  <c:v>908.42218017578125</c:v>
                </c:pt>
                <c:pt idx="10703">
                  <c:v>929.17742919921875</c:v>
                </c:pt>
                <c:pt idx="10704">
                  <c:v>1022.333312988281</c:v>
                </c:pt>
                <c:pt idx="10705">
                  <c:v>938.39385986328125</c:v>
                </c:pt>
                <c:pt idx="10706">
                  <c:v>1045.274536132812</c:v>
                </c:pt>
                <c:pt idx="10707">
                  <c:v>982.02557373046875</c:v>
                </c:pt>
                <c:pt idx="10708">
                  <c:v>968.72283935546875</c:v>
                </c:pt>
                <c:pt idx="10709">
                  <c:v>1134.849853515625</c:v>
                </c:pt>
                <c:pt idx="10710">
                  <c:v>1054.49169921875</c:v>
                </c:pt>
                <c:pt idx="10711">
                  <c:v>952.7396240234375</c:v>
                </c:pt>
                <c:pt idx="10712">
                  <c:v>993.42388916015625</c:v>
                </c:pt>
                <c:pt idx="10713">
                  <c:v>983.30328369140625</c:v>
                </c:pt>
                <c:pt idx="10714">
                  <c:v>966.435546875</c:v>
                </c:pt>
                <c:pt idx="10715">
                  <c:v>953.1834716796875</c:v>
                </c:pt>
                <c:pt idx="10716">
                  <c:v>928.43658447265625</c:v>
                </c:pt>
                <c:pt idx="10717">
                  <c:v>971.95953369140625</c:v>
                </c:pt>
                <c:pt idx="10718">
                  <c:v>932.92059326171875</c:v>
                </c:pt>
                <c:pt idx="10719">
                  <c:v>998.8961181640625</c:v>
                </c:pt>
                <c:pt idx="10720">
                  <c:v>1067.538452148438</c:v>
                </c:pt>
                <c:pt idx="10721">
                  <c:v>1060.74267578125</c:v>
                </c:pt>
                <c:pt idx="10722">
                  <c:v>1112.365600585938</c:v>
                </c:pt>
                <c:pt idx="10723">
                  <c:v>1136.262329101562</c:v>
                </c:pt>
                <c:pt idx="10724">
                  <c:v>1182.471557617188</c:v>
                </c:pt>
                <c:pt idx="10725">
                  <c:v>1220.799682617188</c:v>
                </c:pt>
                <c:pt idx="10726">
                  <c:v>1196.241088867188</c:v>
                </c:pt>
                <c:pt idx="10727">
                  <c:v>1265.840576171875</c:v>
                </c:pt>
                <c:pt idx="10728">
                  <c:v>1201.411499023438</c:v>
                </c:pt>
                <c:pt idx="10729">
                  <c:v>1230.000366210938</c:v>
                </c:pt>
                <c:pt idx="10730">
                  <c:v>1217.7724609375</c:v>
                </c:pt>
                <c:pt idx="10731">
                  <c:v>1181.875610351562</c:v>
                </c:pt>
                <c:pt idx="10732">
                  <c:v>1163.552856445312</c:v>
                </c:pt>
                <c:pt idx="10733">
                  <c:v>1199.158081054688</c:v>
                </c:pt>
                <c:pt idx="10734">
                  <c:v>1126.276733398438</c:v>
                </c:pt>
                <c:pt idx="10735">
                  <c:v>1086.392456054688</c:v>
                </c:pt>
                <c:pt idx="10736">
                  <c:v>1073.045043945312</c:v>
                </c:pt>
                <c:pt idx="10737">
                  <c:v>1127.850708007812</c:v>
                </c:pt>
                <c:pt idx="10738">
                  <c:v>1177.587524414062</c:v>
                </c:pt>
                <c:pt idx="10739">
                  <c:v>1180.846923828125</c:v>
                </c:pt>
                <c:pt idx="10740">
                  <c:v>1212.29345703125</c:v>
                </c:pt>
                <c:pt idx="10741">
                  <c:v>1205.224975585938</c:v>
                </c:pt>
                <c:pt idx="10742">
                  <c:v>1335.249145507812</c:v>
                </c:pt>
                <c:pt idx="10743">
                  <c:v>1307.515502929688</c:v>
                </c:pt>
                <c:pt idx="10744">
                  <c:v>1370.73291015625</c:v>
                </c:pt>
                <c:pt idx="10745">
                  <c:v>1458.637084960938</c:v>
                </c:pt>
                <c:pt idx="10746">
                  <c:v>1530.869873046875</c:v>
                </c:pt>
                <c:pt idx="10747">
                  <c:v>1443.414794921875</c:v>
                </c:pt>
                <c:pt idx="10748">
                  <c:v>1432.884887695312</c:v>
                </c:pt>
                <c:pt idx="10749">
                  <c:v>1406.050659179688</c:v>
                </c:pt>
                <c:pt idx="10750">
                  <c:v>1368.634155273438</c:v>
                </c:pt>
                <c:pt idx="10751">
                  <c:v>1382.961303710938</c:v>
                </c:pt>
                <c:pt idx="10752">
                  <c:v>1488.614624023438</c:v>
                </c:pt>
                <c:pt idx="10753">
                  <c:v>1487.884155273438</c:v>
                </c:pt>
                <c:pt idx="10754">
                  <c:v>1488.349487304688</c:v>
                </c:pt>
                <c:pt idx="10755">
                  <c:v>1638.084350585938</c:v>
                </c:pt>
                <c:pt idx="10756">
                  <c:v>1708.037475585938</c:v>
                </c:pt>
                <c:pt idx="10757">
                  <c:v>1712.6591796875</c:v>
                </c:pt>
                <c:pt idx="10758">
                  <c:v>1746.696411132812</c:v>
                </c:pt>
                <c:pt idx="10759">
                  <c:v>1699.63134765625</c:v>
                </c:pt>
                <c:pt idx="10760">
                  <c:v>1647.577026367188</c:v>
                </c:pt>
                <c:pt idx="10761">
                  <c:v>1656.189453125</c:v>
                </c:pt>
                <c:pt idx="10762">
                  <c:v>1552.34619140625</c:v>
                </c:pt>
                <c:pt idx="10763">
                  <c:v>1402.851684570312</c:v>
                </c:pt>
                <c:pt idx="10764">
                  <c:v>1420.104858398438</c:v>
                </c:pt>
                <c:pt idx="10765">
                  <c:v>1614.9482421875</c:v>
                </c:pt>
                <c:pt idx="10766">
                  <c:v>1710.650390625</c:v>
                </c:pt>
                <c:pt idx="10767">
                  <c:v>1700.89794921875</c:v>
                </c:pt>
                <c:pt idx="10768">
                  <c:v>1719.678833007812</c:v>
                </c:pt>
                <c:pt idx="10769">
                  <c:v>1692.059326171875</c:v>
                </c:pt>
                <c:pt idx="10770">
                  <c:v>1728.188110351562</c:v>
                </c:pt>
                <c:pt idx="10771">
                  <c:v>1727.359741210938</c:v>
                </c:pt>
                <c:pt idx="10772">
                  <c:v>1742.814697265625</c:v>
                </c:pt>
                <c:pt idx="10773">
                  <c:v>1675.821044921875</c:v>
                </c:pt>
                <c:pt idx="10774">
                  <c:v>1765.382446289062</c:v>
                </c:pt>
                <c:pt idx="10775">
                  <c:v>1708.317749023438</c:v>
                </c:pt>
                <c:pt idx="10776">
                  <c:v>1725.994140625</c:v>
                </c:pt>
                <c:pt idx="10777">
                  <c:v>1654.195678710938</c:v>
                </c:pt>
                <c:pt idx="10778">
                  <c:v>1593.51416015625</c:v>
                </c:pt>
                <c:pt idx="10779">
                  <c:v>1489.803588867188</c:v>
                </c:pt>
                <c:pt idx="10780">
                  <c:v>1539.932983398438</c:v>
                </c:pt>
                <c:pt idx="10781">
                  <c:v>1631.951904296875</c:v>
                </c:pt>
                <c:pt idx="10782">
                  <c:v>1688.663208007812</c:v>
                </c:pt>
                <c:pt idx="10783">
                  <c:v>1714.963256835938</c:v>
                </c:pt>
                <c:pt idx="10784">
                  <c:v>1716.829467773438</c:v>
                </c:pt>
                <c:pt idx="10785">
                  <c:v>1789.367065429688</c:v>
                </c:pt>
                <c:pt idx="10786">
                  <c:v>1808.9130859375</c:v>
                </c:pt>
                <c:pt idx="10787">
                  <c:v>1776.001342773438</c:v>
                </c:pt>
                <c:pt idx="10788">
                  <c:v>1776.929565429688</c:v>
                </c:pt>
                <c:pt idx="10789">
                  <c:v>1768.567138671875</c:v>
                </c:pt>
                <c:pt idx="10790">
                  <c:v>1642.397583007812</c:v>
                </c:pt>
                <c:pt idx="10791">
                  <c:v>1640.900024414062</c:v>
                </c:pt>
                <c:pt idx="10792">
                  <c:v>1675.015380859375</c:v>
                </c:pt>
                <c:pt idx="10793">
                  <c:v>1763.685424804688</c:v>
                </c:pt>
                <c:pt idx="10794">
                  <c:v>1745.488647460938</c:v>
                </c:pt>
                <c:pt idx="10795">
                  <c:v>1724.914184570312</c:v>
                </c:pt>
                <c:pt idx="10796">
                  <c:v>1609.134155273438</c:v>
                </c:pt>
                <c:pt idx="10797">
                  <c:v>1716.521118164062</c:v>
                </c:pt>
                <c:pt idx="10798">
                  <c:v>1733.76611328125</c:v>
                </c:pt>
                <c:pt idx="10799">
                  <c:v>1714.500244140625</c:v>
                </c:pt>
                <c:pt idx="10800">
                  <c:v>1700.076782226562</c:v>
                </c:pt>
                <c:pt idx="10801">
                  <c:v>1711.981201171875</c:v>
                </c:pt>
                <c:pt idx="10802">
                  <c:v>1713.76416015625</c:v>
                </c:pt>
                <c:pt idx="10803">
                  <c:v>1720.376953125</c:v>
                </c:pt>
                <c:pt idx="10804">
                  <c:v>1560.096069335938</c:v>
                </c:pt>
                <c:pt idx="10805">
                  <c:v>1544.748657226562</c:v>
                </c:pt>
                <c:pt idx="10806">
                  <c:v>1568.737426757812</c:v>
                </c:pt>
                <c:pt idx="10807">
                  <c:v>1625.767700195312</c:v>
                </c:pt>
                <c:pt idx="10808">
                  <c:v>1648.285766601562</c:v>
                </c:pt>
                <c:pt idx="10809">
                  <c:v>1641.243041992188</c:v>
                </c:pt>
                <c:pt idx="10810">
                  <c:v>1607.575561523438</c:v>
                </c:pt>
                <c:pt idx="10811">
                  <c:v>1609.529663085938</c:v>
                </c:pt>
                <c:pt idx="10812">
                  <c:v>1566.70458984375</c:v>
                </c:pt>
                <c:pt idx="10813">
                  <c:v>1558.432739257812</c:v>
                </c:pt>
                <c:pt idx="10814">
                  <c:v>1585.469482421875</c:v>
                </c:pt>
                <c:pt idx="10815">
                  <c:v>1599.373901367188</c:v>
                </c:pt>
                <c:pt idx="10816">
                  <c:v>1593.910034179688</c:v>
                </c:pt>
                <c:pt idx="10817">
                  <c:v>1590.211547851562</c:v>
                </c:pt>
                <c:pt idx="10818">
                  <c:v>1569.36328125</c:v>
                </c:pt>
                <c:pt idx="10819">
                  <c:v>1590.388549804688</c:v>
                </c:pt>
                <c:pt idx="10820">
                  <c:v>1615.226928710938</c:v>
                </c:pt>
                <c:pt idx="10821">
                  <c:v>1598.464599609375</c:v>
                </c:pt>
                <c:pt idx="10822">
                  <c:v>1510.637573242188</c:v>
                </c:pt>
                <c:pt idx="10823">
                  <c:v>1525.581420898438</c:v>
                </c:pt>
                <c:pt idx="10824">
                  <c:v>1510.270385742188</c:v>
                </c:pt>
                <c:pt idx="10825">
                  <c:v>1455.570434570312</c:v>
                </c:pt>
                <c:pt idx="10826">
                  <c:v>1302.225463867188</c:v>
                </c:pt>
                <c:pt idx="10827">
                  <c:v>1296.486694335938</c:v>
                </c:pt>
                <c:pt idx="10828">
                  <c:v>1340.489868164062</c:v>
                </c:pt>
                <c:pt idx="10829">
                  <c:v>1416.39306640625</c:v>
                </c:pt>
                <c:pt idx="10830">
                  <c:v>1439.348999023438</c:v>
                </c:pt>
                <c:pt idx="10831">
                  <c:v>1340.43212890625</c:v>
                </c:pt>
                <c:pt idx="10832">
                  <c:v>1225.955200195312</c:v>
                </c:pt>
                <c:pt idx="10833">
                  <c:v>1237.278198242188</c:v>
                </c:pt>
                <c:pt idx="10834">
                  <c:v>1165.816772460938</c:v>
                </c:pt>
                <c:pt idx="10835">
                  <c:v>1071.810180664062</c:v>
                </c:pt>
                <c:pt idx="10836">
                  <c:v>1091.317626953125</c:v>
                </c:pt>
                <c:pt idx="10837">
                  <c:v>1138.222045898438</c:v>
                </c:pt>
                <c:pt idx="10838">
                  <c:v>1169.89794921875</c:v>
                </c:pt>
                <c:pt idx="10839">
                  <c:v>1253.218994140625</c:v>
                </c:pt>
                <c:pt idx="10840">
                  <c:v>1161.004516601562</c:v>
                </c:pt>
                <c:pt idx="10841">
                  <c:v>1096.506958007812</c:v>
                </c:pt>
                <c:pt idx="10842">
                  <c:v>1045.4912109375</c:v>
                </c:pt>
                <c:pt idx="10843">
                  <c:v>1017.512145996094</c:v>
                </c:pt>
                <c:pt idx="10844">
                  <c:v>1032.793090820312</c:v>
                </c:pt>
                <c:pt idx="10845">
                  <c:v>1004.552978515625</c:v>
                </c:pt>
                <c:pt idx="10846">
                  <c:v>1038.125610351562</c:v>
                </c:pt>
                <c:pt idx="10847">
                  <c:v>1031.069946289062</c:v>
                </c:pt>
                <c:pt idx="10848">
                  <c:v>860.56158447265625</c:v>
                </c:pt>
                <c:pt idx="10849">
                  <c:v>828.0985107421875</c:v>
                </c:pt>
                <c:pt idx="10850">
                  <c:v>832.33428955078125</c:v>
                </c:pt>
                <c:pt idx="10851">
                  <c:v>839.40826416015625</c:v>
                </c:pt>
                <c:pt idx="10852">
                  <c:v>817.5452880859375</c:v>
                </c:pt>
                <c:pt idx="10853">
                  <c:v>798.1197509765625</c:v>
                </c:pt>
                <c:pt idx="10854">
                  <c:v>804.14215087890625</c:v>
                </c:pt>
                <c:pt idx="10855">
                  <c:v>824.74798583984375</c:v>
                </c:pt>
                <c:pt idx="10856">
                  <c:v>782.90423583984375</c:v>
                </c:pt>
                <c:pt idx="10857">
                  <c:v>734.75714111328125</c:v>
                </c:pt>
                <c:pt idx="10858">
                  <c:v>694.6318359375</c:v>
                </c:pt>
                <c:pt idx="10859">
                  <c:v>684.32666015625</c:v>
                </c:pt>
                <c:pt idx="10860">
                  <c:v>657.35198974609375</c:v>
                </c:pt>
                <c:pt idx="10861">
                  <c:v>644.45440673828125</c:v>
                </c:pt>
                <c:pt idx="10862">
                  <c:v>618.9119873046875</c:v>
                </c:pt>
                <c:pt idx="10863">
                  <c:v>639.70458984375</c:v>
                </c:pt>
                <c:pt idx="10864">
                  <c:v>668.983154296875</c:v>
                </c:pt>
                <c:pt idx="10865">
                  <c:v>764.21978759765625</c:v>
                </c:pt>
                <c:pt idx="10866">
                  <c:v>697.74090576171875</c:v>
                </c:pt>
                <c:pt idx="10867">
                  <c:v>805.2928466796875</c:v>
                </c:pt>
                <c:pt idx="10868">
                  <c:v>766.18988037109375</c:v>
                </c:pt>
                <c:pt idx="10869">
                  <c:v>734.01055908203125</c:v>
                </c:pt>
                <c:pt idx="10870">
                  <c:v>644.353271484375</c:v>
                </c:pt>
                <c:pt idx="10871">
                  <c:v>625.88385009765625</c:v>
                </c:pt>
                <c:pt idx="10872">
                  <c:v>667.34210205078125</c:v>
                </c:pt>
                <c:pt idx="10873">
                  <c:v>591.60382080078125</c:v>
                </c:pt>
                <c:pt idx="10874">
                  <c:v>593.90179443359375</c:v>
                </c:pt>
                <c:pt idx="10875">
                  <c:v>815.8624267578125</c:v>
                </c:pt>
                <c:pt idx="10876">
                  <c:v>708.00262451171875</c:v>
                </c:pt>
                <c:pt idx="10877">
                  <c:v>578.72344970703125</c:v>
                </c:pt>
                <c:pt idx="10878">
                  <c:v>509.96090698242188</c:v>
                </c:pt>
                <c:pt idx="10879">
                  <c:v>454.5013427734375</c:v>
                </c:pt>
                <c:pt idx="10880">
                  <c:v>453.453125</c:v>
                </c:pt>
                <c:pt idx="10881">
                  <c:v>560.644287109375</c:v>
                </c:pt>
                <c:pt idx="10882">
                  <c:v>567.31256103515625</c:v>
                </c:pt>
                <c:pt idx="10883">
                  <c:v>628.51904296875</c:v>
                </c:pt>
                <c:pt idx="10884">
                  <c:v>485.04083251953119</c:v>
                </c:pt>
                <c:pt idx="10885">
                  <c:v>470.98162841796881</c:v>
                </c:pt>
                <c:pt idx="10886">
                  <c:v>421.09222412109381</c:v>
                </c:pt>
                <c:pt idx="10887">
                  <c:v>405.45376586914063</c:v>
                </c:pt>
                <c:pt idx="10888">
                  <c:v>411.87442016601563</c:v>
                </c:pt>
                <c:pt idx="10889">
                  <c:v>433.67095947265619</c:v>
                </c:pt>
                <c:pt idx="10890">
                  <c:v>430.9215087890625</c:v>
                </c:pt>
                <c:pt idx="10891">
                  <c:v>360.5380859375</c:v>
                </c:pt>
                <c:pt idx="10892">
                  <c:v>352.04949951171881</c:v>
                </c:pt>
                <c:pt idx="10893">
                  <c:v>404.0567626953125</c:v>
                </c:pt>
                <c:pt idx="10894">
                  <c:v>423.7813720703125</c:v>
                </c:pt>
                <c:pt idx="10895">
                  <c:v>424.88568115234381</c:v>
                </c:pt>
                <c:pt idx="10896">
                  <c:v>443.6727294921875</c:v>
                </c:pt>
                <c:pt idx="10897">
                  <c:v>547.4617919921875</c:v>
                </c:pt>
                <c:pt idx="10898">
                  <c:v>532.11883544921875</c:v>
                </c:pt>
                <c:pt idx="10899">
                  <c:v>504.19525146484381</c:v>
                </c:pt>
                <c:pt idx="10900">
                  <c:v>422.3475341796875</c:v>
                </c:pt>
                <c:pt idx="10901">
                  <c:v>417.86968994140619</c:v>
                </c:pt>
                <c:pt idx="10902">
                  <c:v>361.42291259765619</c:v>
                </c:pt>
                <c:pt idx="10903">
                  <c:v>391.0657958984375</c:v>
                </c:pt>
                <c:pt idx="10904">
                  <c:v>359.14544677734381</c:v>
                </c:pt>
                <c:pt idx="10905">
                  <c:v>392.90234375</c:v>
                </c:pt>
                <c:pt idx="10906">
                  <c:v>442.14398193359381</c:v>
                </c:pt>
                <c:pt idx="10907">
                  <c:v>422.06613159179688</c:v>
                </c:pt>
                <c:pt idx="10908">
                  <c:v>433.3656005859375</c:v>
                </c:pt>
                <c:pt idx="10909">
                  <c:v>388.48126220703119</c:v>
                </c:pt>
                <c:pt idx="10910">
                  <c:v>379.9510498046875</c:v>
                </c:pt>
                <c:pt idx="10911">
                  <c:v>422.26260375976563</c:v>
                </c:pt>
                <c:pt idx="10912">
                  <c:v>437.46469116210938</c:v>
                </c:pt>
                <c:pt idx="10913">
                  <c:v>416.70468139648438</c:v>
                </c:pt>
                <c:pt idx="10914">
                  <c:v>396.00494384765619</c:v>
                </c:pt>
                <c:pt idx="10915">
                  <c:v>392.64044189453119</c:v>
                </c:pt>
                <c:pt idx="10916">
                  <c:v>409.21157836914063</c:v>
                </c:pt>
                <c:pt idx="10917">
                  <c:v>349.3458251953125</c:v>
                </c:pt>
                <c:pt idx="10918">
                  <c:v>340.17874145507813</c:v>
                </c:pt>
                <c:pt idx="10919">
                  <c:v>332.85394287109381</c:v>
                </c:pt>
                <c:pt idx="10920">
                  <c:v>337.34725952148438</c:v>
                </c:pt>
                <c:pt idx="10921">
                  <c:v>308.5899658203125</c:v>
                </c:pt>
                <c:pt idx="10922">
                  <c:v>353.8433837890625</c:v>
                </c:pt>
                <c:pt idx="10923">
                  <c:v>395.954345703125</c:v>
                </c:pt>
                <c:pt idx="10924">
                  <c:v>345.6624755859375</c:v>
                </c:pt>
                <c:pt idx="10925">
                  <c:v>383.21685791015619</c:v>
                </c:pt>
                <c:pt idx="10926">
                  <c:v>390.7872314453125</c:v>
                </c:pt>
                <c:pt idx="10927">
                  <c:v>380.481201171875</c:v>
                </c:pt>
                <c:pt idx="10928">
                  <c:v>372.5672607421875</c:v>
                </c:pt>
                <c:pt idx="10929">
                  <c:v>364.66250610351563</c:v>
                </c:pt>
                <c:pt idx="10930">
                  <c:v>379.56936645507813</c:v>
                </c:pt>
                <c:pt idx="10931">
                  <c:v>369.06878662109381</c:v>
                </c:pt>
                <c:pt idx="10932">
                  <c:v>359.52835083007813</c:v>
                </c:pt>
                <c:pt idx="10933">
                  <c:v>351.28753662109381</c:v>
                </c:pt>
                <c:pt idx="10934">
                  <c:v>347.6654052734375</c:v>
                </c:pt>
                <c:pt idx="10935">
                  <c:v>341.4412841796875</c:v>
                </c:pt>
                <c:pt idx="10936">
                  <c:v>335.35342407226563</c:v>
                </c:pt>
                <c:pt idx="10937">
                  <c:v>335.50909423828119</c:v>
                </c:pt>
                <c:pt idx="10938">
                  <c:v>330.9107666015625</c:v>
                </c:pt>
                <c:pt idx="10939">
                  <c:v>325.5963134765625</c:v>
                </c:pt>
                <c:pt idx="10940">
                  <c:v>329.64047241210938</c:v>
                </c:pt>
                <c:pt idx="10941">
                  <c:v>328.13833618164063</c:v>
                </c:pt>
                <c:pt idx="10942">
                  <c:v>316.4808349609375</c:v>
                </c:pt>
                <c:pt idx="10943">
                  <c:v>313.144287109375</c:v>
                </c:pt>
                <c:pt idx="10944">
                  <c:v>317.76708984375</c:v>
                </c:pt>
                <c:pt idx="10945">
                  <c:v>340.43878173828119</c:v>
                </c:pt>
                <c:pt idx="10946">
                  <c:v>340.80035400390619</c:v>
                </c:pt>
                <c:pt idx="10947">
                  <c:v>340.61041259765619</c:v>
                </c:pt>
                <c:pt idx="10948">
                  <c:v>313.49313354492188</c:v>
                </c:pt>
                <c:pt idx="10949">
                  <c:v>312.10275268554688</c:v>
                </c:pt>
                <c:pt idx="10950">
                  <c:v>336.984619140625</c:v>
                </c:pt>
                <c:pt idx="10951">
                  <c:v>338.18392944335938</c:v>
                </c:pt>
                <c:pt idx="10952">
                  <c:v>340.56057739257813</c:v>
                </c:pt>
                <c:pt idx="10953">
                  <c:v>339.53704833984381</c:v>
                </c:pt>
                <c:pt idx="10954">
                  <c:v>334.46646118164063</c:v>
                </c:pt>
                <c:pt idx="10955">
                  <c:v>327.6026611328125</c:v>
                </c:pt>
                <c:pt idx="10956">
                  <c:v>325.8980712890625</c:v>
                </c:pt>
                <c:pt idx="10957">
                  <c:v>325.4427490234375</c:v>
                </c:pt>
                <c:pt idx="10958">
                  <c:v>328.0386962890625</c:v>
                </c:pt>
                <c:pt idx="10959">
                  <c:v>323.37826538085938</c:v>
                </c:pt>
                <c:pt idx="10960">
                  <c:v>334.08694458007813</c:v>
                </c:pt>
                <c:pt idx="10961">
                  <c:v>336.5255126953125</c:v>
                </c:pt>
                <c:pt idx="10962">
                  <c:v>334.2618408203125</c:v>
                </c:pt>
                <c:pt idx="10963">
                  <c:v>336.114990234375</c:v>
                </c:pt>
                <c:pt idx="10964">
                  <c:v>334.1546630859375</c:v>
                </c:pt>
                <c:pt idx="10965">
                  <c:v>333.57693481445313</c:v>
                </c:pt>
                <c:pt idx="10966">
                  <c:v>328.44747924804688</c:v>
                </c:pt>
                <c:pt idx="10967">
                  <c:v>336.433349609375</c:v>
                </c:pt>
                <c:pt idx="10968">
                  <c:v>320.51858520507813</c:v>
                </c:pt>
                <c:pt idx="10969">
                  <c:v>325.62466430664063</c:v>
                </c:pt>
                <c:pt idx="10970">
                  <c:v>322.61883544921881</c:v>
                </c:pt>
                <c:pt idx="10971">
                  <c:v>326.90618896484381</c:v>
                </c:pt>
                <c:pt idx="10972">
                  <c:v>325.67877197265619</c:v>
                </c:pt>
                <c:pt idx="10973">
                  <c:v>314.77340698242188</c:v>
                </c:pt>
                <c:pt idx="10974">
                  <c:v>321.8887939453125</c:v>
                </c:pt>
                <c:pt idx="10975">
                  <c:v>330.79891967773438</c:v>
                </c:pt>
                <c:pt idx="10976">
                  <c:v>338.25164794921881</c:v>
                </c:pt>
                <c:pt idx="10977">
                  <c:v>338.52517700195313</c:v>
                </c:pt>
                <c:pt idx="10978">
                  <c:v>325.24951171875</c:v>
                </c:pt>
                <c:pt idx="10979">
                  <c:v>321.05084228515619</c:v>
                </c:pt>
                <c:pt idx="10980">
                  <c:v>316.81021118164063</c:v>
                </c:pt>
                <c:pt idx="10981">
                  <c:v>315.35699462890619</c:v>
                </c:pt>
                <c:pt idx="10982">
                  <c:v>319.26913452148438</c:v>
                </c:pt>
                <c:pt idx="10983">
                  <c:v>322.5286865234375</c:v>
                </c:pt>
                <c:pt idx="10984">
                  <c:v>315.78323364257813</c:v>
                </c:pt>
                <c:pt idx="10985">
                  <c:v>318.11322021484381</c:v>
                </c:pt>
                <c:pt idx="10986">
                  <c:v>317.1180419921875</c:v>
                </c:pt>
                <c:pt idx="10987">
                  <c:v>316.238525390625</c:v>
                </c:pt>
                <c:pt idx="10988">
                  <c:v>317.158935546875</c:v>
                </c:pt>
                <c:pt idx="10989">
                  <c:v>321.83642578125</c:v>
                </c:pt>
                <c:pt idx="10990">
                  <c:v>325.83297729492188</c:v>
                </c:pt>
                <c:pt idx="10991">
                  <c:v>332.3702392578125</c:v>
                </c:pt>
                <c:pt idx="10992">
                  <c:v>338.3526611328125</c:v>
                </c:pt>
                <c:pt idx="10993">
                  <c:v>330.56600952148438</c:v>
                </c:pt>
                <c:pt idx="10994">
                  <c:v>343.63082885742188</c:v>
                </c:pt>
                <c:pt idx="10995">
                  <c:v>340.31207275390619</c:v>
                </c:pt>
                <c:pt idx="10996">
                  <c:v>339.1083984375</c:v>
                </c:pt>
                <c:pt idx="10997">
                  <c:v>341.34747314453119</c:v>
                </c:pt>
                <c:pt idx="10998">
                  <c:v>342.6878662109375</c:v>
                </c:pt>
                <c:pt idx="10999">
                  <c:v>344.47445678710938</c:v>
                </c:pt>
                <c:pt idx="11000">
                  <c:v>561.89642333984375</c:v>
                </c:pt>
                <c:pt idx="11001">
                  <c:v>332.67449951171881</c:v>
                </c:pt>
                <c:pt idx="11002">
                  <c:v>394.71246337890619</c:v>
                </c:pt>
                <c:pt idx="11003">
                  <c:v>326.52474975585938</c:v>
                </c:pt>
                <c:pt idx="11004">
                  <c:v>334.51168823242188</c:v>
                </c:pt>
                <c:pt idx="11005">
                  <c:v>337.65914916992188</c:v>
                </c:pt>
                <c:pt idx="11006">
                  <c:v>343.85690307617188</c:v>
                </c:pt>
                <c:pt idx="11007">
                  <c:v>348.21051025390619</c:v>
                </c:pt>
                <c:pt idx="11008">
                  <c:v>354.7635498046875</c:v>
                </c:pt>
                <c:pt idx="11009">
                  <c:v>360.2198486328125</c:v>
                </c:pt>
                <c:pt idx="11010">
                  <c:v>383.21820068359381</c:v>
                </c:pt>
                <c:pt idx="11011">
                  <c:v>403.257568359375</c:v>
                </c:pt>
                <c:pt idx="11012">
                  <c:v>379.71145629882813</c:v>
                </c:pt>
                <c:pt idx="11013">
                  <c:v>351.29278564453119</c:v>
                </c:pt>
                <c:pt idx="11014">
                  <c:v>341.51235961914063</c:v>
                </c:pt>
                <c:pt idx="11015">
                  <c:v>349.0628662109375</c:v>
                </c:pt>
                <c:pt idx="11016">
                  <c:v>359.763671875</c:v>
                </c:pt>
                <c:pt idx="11017">
                  <c:v>372.87002563476563</c:v>
                </c:pt>
                <c:pt idx="11018">
                  <c:v>407.6484375</c:v>
                </c:pt>
                <c:pt idx="11019">
                  <c:v>424.38262939453119</c:v>
                </c:pt>
                <c:pt idx="11020">
                  <c:v>478.97225952148438</c:v>
                </c:pt>
                <c:pt idx="11021">
                  <c:v>477.26162719726563</c:v>
                </c:pt>
                <c:pt idx="11022">
                  <c:v>488.38333129882813</c:v>
                </c:pt>
                <c:pt idx="11023">
                  <c:v>541.47235107421875</c:v>
                </c:pt>
                <c:pt idx="11024">
                  <c:v>542.94512939453125</c:v>
                </c:pt>
                <c:pt idx="11025">
                  <c:v>635.750732421875</c:v>
                </c:pt>
                <c:pt idx="11026">
                  <c:v>669.67718505859375</c:v>
                </c:pt>
                <c:pt idx="11027">
                  <c:v>678.504150390625</c:v>
                </c:pt>
                <c:pt idx="11028">
                  <c:v>686.956787109375</c:v>
                </c:pt>
                <c:pt idx="11029">
                  <c:v>686.6212158203125</c:v>
                </c:pt>
                <c:pt idx="11030">
                  <c:v>689.17913818359375</c:v>
                </c:pt>
                <c:pt idx="11031">
                  <c:v>678.20367431640625</c:v>
                </c:pt>
                <c:pt idx="11032">
                  <c:v>641.35321044921875</c:v>
                </c:pt>
                <c:pt idx="11033">
                  <c:v>622.97869873046875</c:v>
                </c:pt>
                <c:pt idx="11034">
                  <c:v>636.03033447265625</c:v>
                </c:pt>
                <c:pt idx="11035">
                  <c:v>637.64532470703125</c:v>
                </c:pt>
                <c:pt idx="11036">
                  <c:v>611.83544921875</c:v>
                </c:pt>
                <c:pt idx="11037">
                  <c:v>653.42523193359375</c:v>
                </c:pt>
                <c:pt idx="11038">
                  <c:v>640.41314697265625</c:v>
                </c:pt>
                <c:pt idx="11039">
                  <c:v>601.2017822265625</c:v>
                </c:pt>
                <c:pt idx="11040">
                  <c:v>626.70782470703125</c:v>
                </c:pt>
                <c:pt idx="11041">
                  <c:v>622.02081298828125</c:v>
                </c:pt>
                <c:pt idx="11042">
                  <c:v>640.90447998046875</c:v>
                </c:pt>
                <c:pt idx="11043">
                  <c:v>557.1041259765625</c:v>
                </c:pt>
                <c:pt idx="11044">
                  <c:v>552.61431884765625</c:v>
                </c:pt>
                <c:pt idx="11045">
                  <c:v>567.810546875</c:v>
                </c:pt>
                <c:pt idx="11046">
                  <c:v>549.50909423828125</c:v>
                </c:pt>
                <c:pt idx="11047">
                  <c:v>567.70269775390625</c:v>
                </c:pt>
                <c:pt idx="11048">
                  <c:v>655.9281005859375</c:v>
                </c:pt>
                <c:pt idx="11049">
                  <c:v>525.79925537109375</c:v>
                </c:pt>
                <c:pt idx="11050">
                  <c:v>611.5999755859375</c:v>
                </c:pt>
                <c:pt idx="11051">
                  <c:v>630.52532958984375</c:v>
                </c:pt>
                <c:pt idx="11052">
                  <c:v>638.03009033203125</c:v>
                </c:pt>
                <c:pt idx="11053">
                  <c:v>635.56158447265625</c:v>
                </c:pt>
                <c:pt idx="11054">
                  <c:v>687.93304443359375</c:v>
                </c:pt>
                <c:pt idx="11055">
                  <c:v>714.24212646484375</c:v>
                </c:pt>
                <c:pt idx="11056">
                  <c:v>769.84454345703125</c:v>
                </c:pt>
                <c:pt idx="11057">
                  <c:v>773.62664794921875</c:v>
                </c:pt>
                <c:pt idx="11058">
                  <c:v>759.996826171875</c:v>
                </c:pt>
                <c:pt idx="11059">
                  <c:v>766.36688232421875</c:v>
                </c:pt>
                <c:pt idx="11060">
                  <c:v>851.8240966796875</c:v>
                </c:pt>
                <c:pt idx="11061">
                  <c:v>793.22674560546875</c:v>
                </c:pt>
                <c:pt idx="11062">
                  <c:v>868.84942626953125</c:v>
                </c:pt>
                <c:pt idx="11063">
                  <c:v>807.73956298828125</c:v>
                </c:pt>
                <c:pt idx="11064">
                  <c:v>856.857421875</c:v>
                </c:pt>
                <c:pt idx="11065">
                  <c:v>828.59783935546875</c:v>
                </c:pt>
                <c:pt idx="11066">
                  <c:v>811.83233642578125</c:v>
                </c:pt>
                <c:pt idx="11067">
                  <c:v>814.4564208984375</c:v>
                </c:pt>
                <c:pt idx="11068">
                  <c:v>815.41363525390625</c:v>
                </c:pt>
                <c:pt idx="11069">
                  <c:v>1031.9931640625</c:v>
                </c:pt>
                <c:pt idx="11070">
                  <c:v>1087.81201171875</c:v>
                </c:pt>
                <c:pt idx="11071">
                  <c:v>952.37689208984375</c:v>
                </c:pt>
                <c:pt idx="11072">
                  <c:v>1024.97509765625</c:v>
                </c:pt>
                <c:pt idx="11073">
                  <c:v>1173.078735351562</c:v>
                </c:pt>
                <c:pt idx="11074">
                  <c:v>1050.809692382812</c:v>
                </c:pt>
                <c:pt idx="11075">
                  <c:v>1066.182739257812</c:v>
                </c:pt>
                <c:pt idx="11076">
                  <c:v>1130.481201171875</c:v>
                </c:pt>
                <c:pt idx="11077">
                  <c:v>1230.329711914062</c:v>
                </c:pt>
                <c:pt idx="11078">
                  <c:v>1029.9599609375</c:v>
                </c:pt>
                <c:pt idx="11079">
                  <c:v>1129.755004882812</c:v>
                </c:pt>
                <c:pt idx="11080">
                  <c:v>1126.304809570312</c:v>
                </c:pt>
                <c:pt idx="11081">
                  <c:v>1093.231079101562</c:v>
                </c:pt>
                <c:pt idx="11082">
                  <c:v>1148.370971679688</c:v>
                </c:pt>
                <c:pt idx="11083">
                  <c:v>1173.075805664062</c:v>
                </c:pt>
                <c:pt idx="11084">
                  <c:v>1191.131225585938</c:v>
                </c:pt>
                <c:pt idx="11085">
                  <c:v>1197.329467773438</c:v>
                </c:pt>
                <c:pt idx="11086">
                  <c:v>1205.839721679688</c:v>
                </c:pt>
                <c:pt idx="11087">
                  <c:v>1234.099609375</c:v>
                </c:pt>
                <c:pt idx="11088">
                  <c:v>1336.542236328125</c:v>
                </c:pt>
                <c:pt idx="11089">
                  <c:v>1333.723754882812</c:v>
                </c:pt>
                <c:pt idx="11090">
                  <c:v>1312.66064453125</c:v>
                </c:pt>
                <c:pt idx="11091">
                  <c:v>1308.577026367188</c:v>
                </c:pt>
                <c:pt idx="11092">
                  <c:v>1298.785034179688</c:v>
                </c:pt>
                <c:pt idx="11093">
                  <c:v>1206.531982421875</c:v>
                </c:pt>
                <c:pt idx="11094">
                  <c:v>1254.221313476562</c:v>
                </c:pt>
                <c:pt idx="11095">
                  <c:v>1152.07958984375</c:v>
                </c:pt>
                <c:pt idx="11096">
                  <c:v>1181.684448242188</c:v>
                </c:pt>
                <c:pt idx="11097">
                  <c:v>1229.263061523438</c:v>
                </c:pt>
                <c:pt idx="11098">
                  <c:v>1273.863159179688</c:v>
                </c:pt>
                <c:pt idx="11099">
                  <c:v>1374.30908203125</c:v>
                </c:pt>
                <c:pt idx="11100">
                  <c:v>1165.208862304688</c:v>
                </c:pt>
                <c:pt idx="11101">
                  <c:v>1183.421142578125</c:v>
                </c:pt>
                <c:pt idx="11102">
                  <c:v>1234.101928710938</c:v>
                </c:pt>
                <c:pt idx="11103">
                  <c:v>1225.164428710938</c:v>
                </c:pt>
                <c:pt idx="11104">
                  <c:v>1244.848266601562</c:v>
                </c:pt>
                <c:pt idx="11105">
                  <c:v>1275.829467773438</c:v>
                </c:pt>
                <c:pt idx="11106">
                  <c:v>1415.920288085938</c:v>
                </c:pt>
                <c:pt idx="11107">
                  <c:v>1363.018920898438</c:v>
                </c:pt>
                <c:pt idx="11108">
                  <c:v>1343.825561523438</c:v>
                </c:pt>
                <c:pt idx="11109">
                  <c:v>1323.444458007812</c:v>
                </c:pt>
                <c:pt idx="11110">
                  <c:v>1340.911987304688</c:v>
                </c:pt>
                <c:pt idx="11111">
                  <c:v>1389.279418945312</c:v>
                </c:pt>
                <c:pt idx="11112">
                  <c:v>1396.545043945312</c:v>
                </c:pt>
                <c:pt idx="11113">
                  <c:v>1394.115600585938</c:v>
                </c:pt>
                <c:pt idx="11114">
                  <c:v>1331.231079101562</c:v>
                </c:pt>
                <c:pt idx="11115">
                  <c:v>1296.230712890625</c:v>
                </c:pt>
                <c:pt idx="11116">
                  <c:v>1268.3349609375</c:v>
                </c:pt>
                <c:pt idx="11117">
                  <c:v>1358.772827148438</c:v>
                </c:pt>
                <c:pt idx="11118">
                  <c:v>1450.771728515625</c:v>
                </c:pt>
                <c:pt idx="11119">
                  <c:v>1525.295532226562</c:v>
                </c:pt>
                <c:pt idx="11120">
                  <c:v>1542.180541992188</c:v>
                </c:pt>
                <c:pt idx="11121">
                  <c:v>1540.683471679688</c:v>
                </c:pt>
                <c:pt idx="11122">
                  <c:v>1597.626220703125</c:v>
                </c:pt>
                <c:pt idx="11123">
                  <c:v>1416.070434570312</c:v>
                </c:pt>
                <c:pt idx="11124">
                  <c:v>1495.053833007812</c:v>
                </c:pt>
                <c:pt idx="11125">
                  <c:v>1630.391479492188</c:v>
                </c:pt>
                <c:pt idx="11126">
                  <c:v>1521.075805664062</c:v>
                </c:pt>
                <c:pt idx="11127">
                  <c:v>1477.3232421875</c:v>
                </c:pt>
                <c:pt idx="11128">
                  <c:v>1438.434936523438</c:v>
                </c:pt>
                <c:pt idx="11129">
                  <c:v>1550.10791015625</c:v>
                </c:pt>
                <c:pt idx="11130">
                  <c:v>1655.676391601562</c:v>
                </c:pt>
                <c:pt idx="11131">
                  <c:v>1685.994262695312</c:v>
                </c:pt>
                <c:pt idx="11132">
                  <c:v>1758.632202148438</c:v>
                </c:pt>
                <c:pt idx="11133">
                  <c:v>1823.142700195312</c:v>
                </c:pt>
                <c:pt idx="11134">
                  <c:v>1827.116455078125</c:v>
                </c:pt>
                <c:pt idx="11135">
                  <c:v>1759.530883789062</c:v>
                </c:pt>
                <c:pt idx="11136">
                  <c:v>1703.321044921875</c:v>
                </c:pt>
                <c:pt idx="11137">
                  <c:v>1734.393920898438</c:v>
                </c:pt>
                <c:pt idx="11138">
                  <c:v>1766.25927734375</c:v>
                </c:pt>
              </c:numCache>
            </c:numRef>
          </c:val>
          <c:smooth val="0"/>
          <c:extLst>
            <c:ext xmlns:c16="http://schemas.microsoft.com/office/drawing/2014/chart" uri="{C3380CC4-5D6E-409C-BE32-E72D297353CC}">
              <c16:uniqueId val="{00000001-34F3-43EC-A80C-6E9A6F74F1EE}"/>
            </c:ext>
          </c:extLst>
        </c:ser>
        <c:dLbls>
          <c:showLegendKey val="0"/>
          <c:showVal val="0"/>
          <c:showCatName val="0"/>
          <c:showSerName val="0"/>
          <c:showPercent val="0"/>
          <c:showBubbleSize val="0"/>
        </c:dLbls>
        <c:smooth val="0"/>
        <c:axId val="1793065968"/>
        <c:axId val="1793075088"/>
      </c:lineChart>
      <c:dateAx>
        <c:axId val="179306596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Date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93075088"/>
        <c:crosses val="autoZero"/>
        <c:auto val="1"/>
        <c:lblOffset val="100"/>
        <c:baseTimeUnit val="days"/>
      </c:dateAx>
      <c:valAx>
        <c:axId val="17930750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Discharge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930659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a:t>Time series graph for LSTM-CNN</a:t>
            </a:r>
            <a:r>
              <a:rPr lang="en-US" sz="1200" baseline="0"/>
              <a:t> in training phase</a:t>
            </a:r>
            <a:endParaRPr lang="en-US" sz="120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Actual DIscharge</c:v>
          </c:tx>
          <c:spPr>
            <a:ln w="28575" cap="rnd">
              <a:solidFill>
                <a:schemeClr val="accent1"/>
              </a:solidFill>
              <a:round/>
            </a:ln>
            <a:effectLst/>
          </c:spPr>
          <c:marker>
            <c:symbol val="none"/>
          </c:marker>
          <c:cat>
            <c:numRef>
              <c:f>Sheet1!$A$2:$A$11095</c:f>
              <c:numCache>
                <c:formatCode>m/d/yyyy</c:formatCode>
                <c:ptCount val="11094"/>
                <c:pt idx="0">
                  <c:v>29952</c:v>
                </c:pt>
                <c:pt idx="1">
                  <c:v>29953</c:v>
                </c:pt>
                <c:pt idx="2">
                  <c:v>29954</c:v>
                </c:pt>
                <c:pt idx="3">
                  <c:v>29955</c:v>
                </c:pt>
                <c:pt idx="4">
                  <c:v>29956</c:v>
                </c:pt>
                <c:pt idx="5">
                  <c:v>29957</c:v>
                </c:pt>
                <c:pt idx="6">
                  <c:v>29958</c:v>
                </c:pt>
                <c:pt idx="7">
                  <c:v>29959</c:v>
                </c:pt>
                <c:pt idx="8">
                  <c:v>29960</c:v>
                </c:pt>
                <c:pt idx="9">
                  <c:v>29961</c:v>
                </c:pt>
                <c:pt idx="10">
                  <c:v>29962</c:v>
                </c:pt>
                <c:pt idx="11">
                  <c:v>29963</c:v>
                </c:pt>
                <c:pt idx="12">
                  <c:v>29964</c:v>
                </c:pt>
                <c:pt idx="13">
                  <c:v>29965</c:v>
                </c:pt>
                <c:pt idx="14">
                  <c:v>29966</c:v>
                </c:pt>
                <c:pt idx="15">
                  <c:v>29967</c:v>
                </c:pt>
                <c:pt idx="16">
                  <c:v>29968</c:v>
                </c:pt>
                <c:pt idx="17">
                  <c:v>29969</c:v>
                </c:pt>
                <c:pt idx="18">
                  <c:v>29970</c:v>
                </c:pt>
                <c:pt idx="19">
                  <c:v>29971</c:v>
                </c:pt>
                <c:pt idx="20">
                  <c:v>29972</c:v>
                </c:pt>
                <c:pt idx="21">
                  <c:v>29973</c:v>
                </c:pt>
                <c:pt idx="22">
                  <c:v>29974</c:v>
                </c:pt>
                <c:pt idx="23">
                  <c:v>29975</c:v>
                </c:pt>
                <c:pt idx="24">
                  <c:v>29976</c:v>
                </c:pt>
                <c:pt idx="25">
                  <c:v>29977</c:v>
                </c:pt>
                <c:pt idx="26">
                  <c:v>29978</c:v>
                </c:pt>
                <c:pt idx="27">
                  <c:v>29979</c:v>
                </c:pt>
                <c:pt idx="28">
                  <c:v>29980</c:v>
                </c:pt>
                <c:pt idx="29">
                  <c:v>29981</c:v>
                </c:pt>
                <c:pt idx="30">
                  <c:v>29982</c:v>
                </c:pt>
                <c:pt idx="31">
                  <c:v>29983</c:v>
                </c:pt>
                <c:pt idx="32">
                  <c:v>29984</c:v>
                </c:pt>
                <c:pt idx="33">
                  <c:v>29985</c:v>
                </c:pt>
                <c:pt idx="34">
                  <c:v>29986</c:v>
                </c:pt>
                <c:pt idx="35">
                  <c:v>29987</c:v>
                </c:pt>
                <c:pt idx="36">
                  <c:v>29988</c:v>
                </c:pt>
                <c:pt idx="37">
                  <c:v>29989</c:v>
                </c:pt>
                <c:pt idx="38">
                  <c:v>29990</c:v>
                </c:pt>
                <c:pt idx="39">
                  <c:v>29991</c:v>
                </c:pt>
                <c:pt idx="40">
                  <c:v>29992</c:v>
                </c:pt>
                <c:pt idx="41">
                  <c:v>29993</c:v>
                </c:pt>
                <c:pt idx="42">
                  <c:v>29994</c:v>
                </c:pt>
                <c:pt idx="43">
                  <c:v>29995</c:v>
                </c:pt>
                <c:pt idx="44">
                  <c:v>29996</c:v>
                </c:pt>
                <c:pt idx="45">
                  <c:v>29997</c:v>
                </c:pt>
                <c:pt idx="46">
                  <c:v>29998</c:v>
                </c:pt>
                <c:pt idx="47">
                  <c:v>29999</c:v>
                </c:pt>
                <c:pt idx="48">
                  <c:v>30000</c:v>
                </c:pt>
                <c:pt idx="49">
                  <c:v>30001</c:v>
                </c:pt>
                <c:pt idx="50">
                  <c:v>30002</c:v>
                </c:pt>
                <c:pt idx="51">
                  <c:v>30003</c:v>
                </c:pt>
                <c:pt idx="52">
                  <c:v>30004</c:v>
                </c:pt>
                <c:pt idx="53">
                  <c:v>30005</c:v>
                </c:pt>
                <c:pt idx="54">
                  <c:v>30006</c:v>
                </c:pt>
                <c:pt idx="55">
                  <c:v>30007</c:v>
                </c:pt>
                <c:pt idx="56">
                  <c:v>30008</c:v>
                </c:pt>
                <c:pt idx="57">
                  <c:v>30009</c:v>
                </c:pt>
                <c:pt idx="58">
                  <c:v>30010</c:v>
                </c:pt>
                <c:pt idx="59">
                  <c:v>30011</c:v>
                </c:pt>
                <c:pt idx="60">
                  <c:v>30012</c:v>
                </c:pt>
                <c:pt idx="61">
                  <c:v>30013</c:v>
                </c:pt>
                <c:pt idx="62">
                  <c:v>30014</c:v>
                </c:pt>
                <c:pt idx="63">
                  <c:v>30015</c:v>
                </c:pt>
                <c:pt idx="64">
                  <c:v>30016</c:v>
                </c:pt>
                <c:pt idx="65">
                  <c:v>30017</c:v>
                </c:pt>
                <c:pt idx="66">
                  <c:v>30018</c:v>
                </c:pt>
                <c:pt idx="67">
                  <c:v>30019</c:v>
                </c:pt>
                <c:pt idx="68">
                  <c:v>30020</c:v>
                </c:pt>
                <c:pt idx="69">
                  <c:v>30021</c:v>
                </c:pt>
                <c:pt idx="70">
                  <c:v>30022</c:v>
                </c:pt>
                <c:pt idx="71">
                  <c:v>30023</c:v>
                </c:pt>
                <c:pt idx="72">
                  <c:v>30024</c:v>
                </c:pt>
                <c:pt idx="73">
                  <c:v>30025</c:v>
                </c:pt>
                <c:pt idx="74">
                  <c:v>30026</c:v>
                </c:pt>
                <c:pt idx="75">
                  <c:v>30027</c:v>
                </c:pt>
                <c:pt idx="76">
                  <c:v>30028</c:v>
                </c:pt>
                <c:pt idx="77">
                  <c:v>30029</c:v>
                </c:pt>
                <c:pt idx="78">
                  <c:v>30030</c:v>
                </c:pt>
                <c:pt idx="79">
                  <c:v>30031</c:v>
                </c:pt>
                <c:pt idx="80">
                  <c:v>30032</c:v>
                </c:pt>
                <c:pt idx="81">
                  <c:v>30033</c:v>
                </c:pt>
                <c:pt idx="82">
                  <c:v>30034</c:v>
                </c:pt>
                <c:pt idx="83">
                  <c:v>30035</c:v>
                </c:pt>
                <c:pt idx="84">
                  <c:v>30036</c:v>
                </c:pt>
                <c:pt idx="85">
                  <c:v>30037</c:v>
                </c:pt>
                <c:pt idx="86">
                  <c:v>30038</c:v>
                </c:pt>
                <c:pt idx="87">
                  <c:v>30039</c:v>
                </c:pt>
                <c:pt idx="88">
                  <c:v>30040</c:v>
                </c:pt>
                <c:pt idx="89">
                  <c:v>30041</c:v>
                </c:pt>
                <c:pt idx="90">
                  <c:v>30042</c:v>
                </c:pt>
                <c:pt idx="91">
                  <c:v>30043</c:v>
                </c:pt>
                <c:pt idx="92">
                  <c:v>30044</c:v>
                </c:pt>
                <c:pt idx="93">
                  <c:v>30045</c:v>
                </c:pt>
                <c:pt idx="94">
                  <c:v>30046</c:v>
                </c:pt>
                <c:pt idx="95">
                  <c:v>30047</c:v>
                </c:pt>
                <c:pt idx="96">
                  <c:v>30048</c:v>
                </c:pt>
                <c:pt idx="97">
                  <c:v>30049</c:v>
                </c:pt>
                <c:pt idx="98">
                  <c:v>30050</c:v>
                </c:pt>
                <c:pt idx="99">
                  <c:v>30051</c:v>
                </c:pt>
                <c:pt idx="100">
                  <c:v>30052</c:v>
                </c:pt>
                <c:pt idx="101">
                  <c:v>30053</c:v>
                </c:pt>
                <c:pt idx="102">
                  <c:v>30054</c:v>
                </c:pt>
                <c:pt idx="103">
                  <c:v>30055</c:v>
                </c:pt>
                <c:pt idx="104">
                  <c:v>30056</c:v>
                </c:pt>
                <c:pt idx="105">
                  <c:v>30057</c:v>
                </c:pt>
                <c:pt idx="106">
                  <c:v>30058</c:v>
                </c:pt>
                <c:pt idx="107">
                  <c:v>30059</c:v>
                </c:pt>
                <c:pt idx="108">
                  <c:v>30060</c:v>
                </c:pt>
                <c:pt idx="109">
                  <c:v>30061</c:v>
                </c:pt>
                <c:pt idx="110">
                  <c:v>30062</c:v>
                </c:pt>
                <c:pt idx="111">
                  <c:v>30063</c:v>
                </c:pt>
                <c:pt idx="112">
                  <c:v>30064</c:v>
                </c:pt>
                <c:pt idx="113">
                  <c:v>30065</c:v>
                </c:pt>
                <c:pt idx="114">
                  <c:v>30066</c:v>
                </c:pt>
                <c:pt idx="115">
                  <c:v>30067</c:v>
                </c:pt>
                <c:pt idx="116">
                  <c:v>30068</c:v>
                </c:pt>
                <c:pt idx="117">
                  <c:v>30069</c:v>
                </c:pt>
                <c:pt idx="118">
                  <c:v>30070</c:v>
                </c:pt>
                <c:pt idx="119">
                  <c:v>30071</c:v>
                </c:pt>
                <c:pt idx="120">
                  <c:v>30072</c:v>
                </c:pt>
                <c:pt idx="121">
                  <c:v>30073</c:v>
                </c:pt>
                <c:pt idx="122">
                  <c:v>30074</c:v>
                </c:pt>
                <c:pt idx="123">
                  <c:v>30075</c:v>
                </c:pt>
                <c:pt idx="124">
                  <c:v>30076</c:v>
                </c:pt>
                <c:pt idx="125">
                  <c:v>30077</c:v>
                </c:pt>
                <c:pt idx="126">
                  <c:v>30078</c:v>
                </c:pt>
                <c:pt idx="127">
                  <c:v>30079</c:v>
                </c:pt>
                <c:pt idx="128">
                  <c:v>30080</c:v>
                </c:pt>
                <c:pt idx="129">
                  <c:v>30081</c:v>
                </c:pt>
                <c:pt idx="130">
                  <c:v>30082</c:v>
                </c:pt>
                <c:pt idx="131">
                  <c:v>30083</c:v>
                </c:pt>
                <c:pt idx="132">
                  <c:v>30084</c:v>
                </c:pt>
                <c:pt idx="133">
                  <c:v>30085</c:v>
                </c:pt>
                <c:pt idx="134">
                  <c:v>30086</c:v>
                </c:pt>
                <c:pt idx="135">
                  <c:v>30087</c:v>
                </c:pt>
                <c:pt idx="136">
                  <c:v>30088</c:v>
                </c:pt>
                <c:pt idx="137">
                  <c:v>30089</c:v>
                </c:pt>
                <c:pt idx="138">
                  <c:v>30090</c:v>
                </c:pt>
                <c:pt idx="139">
                  <c:v>30091</c:v>
                </c:pt>
                <c:pt idx="140">
                  <c:v>30092</c:v>
                </c:pt>
                <c:pt idx="141">
                  <c:v>30093</c:v>
                </c:pt>
                <c:pt idx="142">
                  <c:v>30094</c:v>
                </c:pt>
                <c:pt idx="143">
                  <c:v>30095</c:v>
                </c:pt>
                <c:pt idx="144">
                  <c:v>30096</c:v>
                </c:pt>
                <c:pt idx="145">
                  <c:v>30097</c:v>
                </c:pt>
                <c:pt idx="146">
                  <c:v>30098</c:v>
                </c:pt>
                <c:pt idx="147">
                  <c:v>30099</c:v>
                </c:pt>
                <c:pt idx="148">
                  <c:v>30100</c:v>
                </c:pt>
                <c:pt idx="149">
                  <c:v>30101</c:v>
                </c:pt>
                <c:pt idx="150">
                  <c:v>30102</c:v>
                </c:pt>
                <c:pt idx="151">
                  <c:v>30103</c:v>
                </c:pt>
                <c:pt idx="152">
                  <c:v>30104</c:v>
                </c:pt>
                <c:pt idx="153">
                  <c:v>30105</c:v>
                </c:pt>
                <c:pt idx="154">
                  <c:v>30106</c:v>
                </c:pt>
                <c:pt idx="155">
                  <c:v>30107</c:v>
                </c:pt>
                <c:pt idx="156">
                  <c:v>30108</c:v>
                </c:pt>
                <c:pt idx="157">
                  <c:v>30109</c:v>
                </c:pt>
                <c:pt idx="158">
                  <c:v>30110</c:v>
                </c:pt>
                <c:pt idx="159">
                  <c:v>30111</c:v>
                </c:pt>
                <c:pt idx="160">
                  <c:v>30112</c:v>
                </c:pt>
                <c:pt idx="161">
                  <c:v>30113</c:v>
                </c:pt>
                <c:pt idx="162">
                  <c:v>30114</c:v>
                </c:pt>
                <c:pt idx="163">
                  <c:v>30115</c:v>
                </c:pt>
                <c:pt idx="164">
                  <c:v>30116</c:v>
                </c:pt>
                <c:pt idx="165">
                  <c:v>30117</c:v>
                </c:pt>
                <c:pt idx="166">
                  <c:v>30118</c:v>
                </c:pt>
                <c:pt idx="167">
                  <c:v>30119</c:v>
                </c:pt>
                <c:pt idx="168">
                  <c:v>30120</c:v>
                </c:pt>
                <c:pt idx="169">
                  <c:v>30121</c:v>
                </c:pt>
                <c:pt idx="170">
                  <c:v>30122</c:v>
                </c:pt>
                <c:pt idx="171">
                  <c:v>30123</c:v>
                </c:pt>
                <c:pt idx="172">
                  <c:v>30124</c:v>
                </c:pt>
                <c:pt idx="173">
                  <c:v>30125</c:v>
                </c:pt>
                <c:pt idx="174">
                  <c:v>30126</c:v>
                </c:pt>
                <c:pt idx="175">
                  <c:v>30127</c:v>
                </c:pt>
                <c:pt idx="176">
                  <c:v>30128</c:v>
                </c:pt>
                <c:pt idx="177">
                  <c:v>30129</c:v>
                </c:pt>
                <c:pt idx="178">
                  <c:v>30130</c:v>
                </c:pt>
                <c:pt idx="179">
                  <c:v>30131</c:v>
                </c:pt>
                <c:pt idx="180">
                  <c:v>30132</c:v>
                </c:pt>
                <c:pt idx="181">
                  <c:v>30133</c:v>
                </c:pt>
                <c:pt idx="182">
                  <c:v>30134</c:v>
                </c:pt>
                <c:pt idx="183">
                  <c:v>30135</c:v>
                </c:pt>
                <c:pt idx="184">
                  <c:v>30136</c:v>
                </c:pt>
                <c:pt idx="185">
                  <c:v>30137</c:v>
                </c:pt>
                <c:pt idx="186">
                  <c:v>30138</c:v>
                </c:pt>
                <c:pt idx="187">
                  <c:v>30139</c:v>
                </c:pt>
                <c:pt idx="188">
                  <c:v>30140</c:v>
                </c:pt>
                <c:pt idx="189">
                  <c:v>30141</c:v>
                </c:pt>
                <c:pt idx="190">
                  <c:v>30142</c:v>
                </c:pt>
                <c:pt idx="191">
                  <c:v>30143</c:v>
                </c:pt>
                <c:pt idx="192">
                  <c:v>30144</c:v>
                </c:pt>
                <c:pt idx="193">
                  <c:v>30145</c:v>
                </c:pt>
                <c:pt idx="194">
                  <c:v>30146</c:v>
                </c:pt>
                <c:pt idx="195">
                  <c:v>30147</c:v>
                </c:pt>
                <c:pt idx="196">
                  <c:v>30148</c:v>
                </c:pt>
                <c:pt idx="197">
                  <c:v>30149</c:v>
                </c:pt>
                <c:pt idx="198">
                  <c:v>30150</c:v>
                </c:pt>
                <c:pt idx="199">
                  <c:v>30151</c:v>
                </c:pt>
                <c:pt idx="200">
                  <c:v>30152</c:v>
                </c:pt>
                <c:pt idx="201">
                  <c:v>30153</c:v>
                </c:pt>
                <c:pt idx="202">
                  <c:v>30154</c:v>
                </c:pt>
                <c:pt idx="203">
                  <c:v>30155</c:v>
                </c:pt>
                <c:pt idx="204">
                  <c:v>30156</c:v>
                </c:pt>
                <c:pt idx="205">
                  <c:v>30157</c:v>
                </c:pt>
                <c:pt idx="206">
                  <c:v>30158</c:v>
                </c:pt>
                <c:pt idx="207">
                  <c:v>30159</c:v>
                </c:pt>
                <c:pt idx="208">
                  <c:v>30160</c:v>
                </c:pt>
                <c:pt idx="209">
                  <c:v>30161</c:v>
                </c:pt>
                <c:pt idx="210">
                  <c:v>30162</c:v>
                </c:pt>
                <c:pt idx="211">
                  <c:v>30163</c:v>
                </c:pt>
                <c:pt idx="212">
                  <c:v>30164</c:v>
                </c:pt>
                <c:pt idx="213">
                  <c:v>30165</c:v>
                </c:pt>
                <c:pt idx="214">
                  <c:v>30166</c:v>
                </c:pt>
                <c:pt idx="215">
                  <c:v>30167</c:v>
                </c:pt>
                <c:pt idx="216">
                  <c:v>30168</c:v>
                </c:pt>
                <c:pt idx="217">
                  <c:v>30169</c:v>
                </c:pt>
                <c:pt idx="218">
                  <c:v>30170</c:v>
                </c:pt>
                <c:pt idx="219">
                  <c:v>30171</c:v>
                </c:pt>
                <c:pt idx="220">
                  <c:v>30172</c:v>
                </c:pt>
                <c:pt idx="221">
                  <c:v>30173</c:v>
                </c:pt>
                <c:pt idx="222">
                  <c:v>30174</c:v>
                </c:pt>
                <c:pt idx="223">
                  <c:v>30175</c:v>
                </c:pt>
                <c:pt idx="224">
                  <c:v>30176</c:v>
                </c:pt>
                <c:pt idx="225">
                  <c:v>30177</c:v>
                </c:pt>
                <c:pt idx="226">
                  <c:v>30178</c:v>
                </c:pt>
                <c:pt idx="227">
                  <c:v>30179</c:v>
                </c:pt>
                <c:pt idx="228">
                  <c:v>30180</c:v>
                </c:pt>
                <c:pt idx="229">
                  <c:v>30181</c:v>
                </c:pt>
                <c:pt idx="230">
                  <c:v>30182</c:v>
                </c:pt>
                <c:pt idx="231">
                  <c:v>30183</c:v>
                </c:pt>
                <c:pt idx="232">
                  <c:v>30184</c:v>
                </c:pt>
                <c:pt idx="233">
                  <c:v>30185</c:v>
                </c:pt>
                <c:pt idx="234">
                  <c:v>30186</c:v>
                </c:pt>
                <c:pt idx="235">
                  <c:v>30187</c:v>
                </c:pt>
                <c:pt idx="236">
                  <c:v>30188</c:v>
                </c:pt>
                <c:pt idx="237">
                  <c:v>30189</c:v>
                </c:pt>
                <c:pt idx="238">
                  <c:v>30190</c:v>
                </c:pt>
                <c:pt idx="239">
                  <c:v>30191</c:v>
                </c:pt>
                <c:pt idx="240">
                  <c:v>30192</c:v>
                </c:pt>
                <c:pt idx="241">
                  <c:v>30193</c:v>
                </c:pt>
                <c:pt idx="242">
                  <c:v>30194</c:v>
                </c:pt>
                <c:pt idx="243">
                  <c:v>30195</c:v>
                </c:pt>
                <c:pt idx="244">
                  <c:v>30196</c:v>
                </c:pt>
                <c:pt idx="245">
                  <c:v>30197</c:v>
                </c:pt>
                <c:pt idx="246">
                  <c:v>30198</c:v>
                </c:pt>
                <c:pt idx="247">
                  <c:v>30199</c:v>
                </c:pt>
                <c:pt idx="248">
                  <c:v>30200</c:v>
                </c:pt>
                <c:pt idx="249">
                  <c:v>30201</c:v>
                </c:pt>
                <c:pt idx="250">
                  <c:v>30202</c:v>
                </c:pt>
                <c:pt idx="251">
                  <c:v>30203</c:v>
                </c:pt>
                <c:pt idx="252">
                  <c:v>30204</c:v>
                </c:pt>
                <c:pt idx="253">
                  <c:v>30205</c:v>
                </c:pt>
                <c:pt idx="254">
                  <c:v>30206</c:v>
                </c:pt>
                <c:pt idx="255">
                  <c:v>30207</c:v>
                </c:pt>
                <c:pt idx="256">
                  <c:v>30208</c:v>
                </c:pt>
                <c:pt idx="257">
                  <c:v>30209</c:v>
                </c:pt>
                <c:pt idx="258">
                  <c:v>30210</c:v>
                </c:pt>
                <c:pt idx="259">
                  <c:v>30211</c:v>
                </c:pt>
                <c:pt idx="260">
                  <c:v>30212</c:v>
                </c:pt>
                <c:pt idx="261">
                  <c:v>30213</c:v>
                </c:pt>
                <c:pt idx="262">
                  <c:v>30214</c:v>
                </c:pt>
                <c:pt idx="263">
                  <c:v>30215</c:v>
                </c:pt>
                <c:pt idx="264">
                  <c:v>30216</c:v>
                </c:pt>
                <c:pt idx="265">
                  <c:v>30217</c:v>
                </c:pt>
                <c:pt idx="266">
                  <c:v>30218</c:v>
                </c:pt>
                <c:pt idx="267">
                  <c:v>30219</c:v>
                </c:pt>
                <c:pt idx="268">
                  <c:v>30220</c:v>
                </c:pt>
                <c:pt idx="269">
                  <c:v>30221</c:v>
                </c:pt>
                <c:pt idx="270">
                  <c:v>30222</c:v>
                </c:pt>
                <c:pt idx="271">
                  <c:v>30223</c:v>
                </c:pt>
                <c:pt idx="272">
                  <c:v>30224</c:v>
                </c:pt>
                <c:pt idx="273">
                  <c:v>30225</c:v>
                </c:pt>
                <c:pt idx="274">
                  <c:v>30226</c:v>
                </c:pt>
                <c:pt idx="275">
                  <c:v>30227</c:v>
                </c:pt>
                <c:pt idx="276">
                  <c:v>30228</c:v>
                </c:pt>
                <c:pt idx="277">
                  <c:v>30229</c:v>
                </c:pt>
                <c:pt idx="278">
                  <c:v>30230</c:v>
                </c:pt>
                <c:pt idx="279">
                  <c:v>30231</c:v>
                </c:pt>
                <c:pt idx="280">
                  <c:v>30232</c:v>
                </c:pt>
                <c:pt idx="281">
                  <c:v>30233</c:v>
                </c:pt>
                <c:pt idx="282">
                  <c:v>30234</c:v>
                </c:pt>
                <c:pt idx="283">
                  <c:v>30235</c:v>
                </c:pt>
                <c:pt idx="284">
                  <c:v>30236</c:v>
                </c:pt>
                <c:pt idx="285">
                  <c:v>30237</c:v>
                </c:pt>
                <c:pt idx="286">
                  <c:v>30238</c:v>
                </c:pt>
                <c:pt idx="287">
                  <c:v>30239</c:v>
                </c:pt>
                <c:pt idx="288">
                  <c:v>30240</c:v>
                </c:pt>
                <c:pt idx="289">
                  <c:v>30241</c:v>
                </c:pt>
                <c:pt idx="290">
                  <c:v>30242</c:v>
                </c:pt>
                <c:pt idx="291">
                  <c:v>30243</c:v>
                </c:pt>
                <c:pt idx="292">
                  <c:v>30244</c:v>
                </c:pt>
                <c:pt idx="293">
                  <c:v>30245</c:v>
                </c:pt>
                <c:pt idx="294">
                  <c:v>30246</c:v>
                </c:pt>
                <c:pt idx="295">
                  <c:v>30247</c:v>
                </c:pt>
                <c:pt idx="296">
                  <c:v>30248</c:v>
                </c:pt>
                <c:pt idx="297">
                  <c:v>30249</c:v>
                </c:pt>
                <c:pt idx="298">
                  <c:v>30250</c:v>
                </c:pt>
                <c:pt idx="299">
                  <c:v>30251</c:v>
                </c:pt>
                <c:pt idx="300">
                  <c:v>30252</c:v>
                </c:pt>
                <c:pt idx="301">
                  <c:v>30253</c:v>
                </c:pt>
                <c:pt idx="302">
                  <c:v>30254</c:v>
                </c:pt>
                <c:pt idx="303">
                  <c:v>30255</c:v>
                </c:pt>
                <c:pt idx="304">
                  <c:v>30256</c:v>
                </c:pt>
                <c:pt idx="305">
                  <c:v>30257</c:v>
                </c:pt>
                <c:pt idx="306">
                  <c:v>30258</c:v>
                </c:pt>
                <c:pt idx="307">
                  <c:v>30259</c:v>
                </c:pt>
                <c:pt idx="308">
                  <c:v>30260</c:v>
                </c:pt>
                <c:pt idx="309">
                  <c:v>30261</c:v>
                </c:pt>
                <c:pt idx="310">
                  <c:v>30262</c:v>
                </c:pt>
                <c:pt idx="311">
                  <c:v>30263</c:v>
                </c:pt>
                <c:pt idx="312">
                  <c:v>30264</c:v>
                </c:pt>
                <c:pt idx="313">
                  <c:v>30265</c:v>
                </c:pt>
                <c:pt idx="314">
                  <c:v>30266</c:v>
                </c:pt>
                <c:pt idx="315">
                  <c:v>30267</c:v>
                </c:pt>
                <c:pt idx="316">
                  <c:v>30268</c:v>
                </c:pt>
                <c:pt idx="317">
                  <c:v>30269</c:v>
                </c:pt>
                <c:pt idx="318">
                  <c:v>30270</c:v>
                </c:pt>
                <c:pt idx="319">
                  <c:v>30271</c:v>
                </c:pt>
                <c:pt idx="320">
                  <c:v>30272</c:v>
                </c:pt>
                <c:pt idx="321">
                  <c:v>30273</c:v>
                </c:pt>
                <c:pt idx="322">
                  <c:v>30274</c:v>
                </c:pt>
                <c:pt idx="323">
                  <c:v>30275</c:v>
                </c:pt>
                <c:pt idx="324">
                  <c:v>30276</c:v>
                </c:pt>
                <c:pt idx="325">
                  <c:v>30277</c:v>
                </c:pt>
                <c:pt idx="326">
                  <c:v>30278</c:v>
                </c:pt>
                <c:pt idx="327">
                  <c:v>30279</c:v>
                </c:pt>
                <c:pt idx="328">
                  <c:v>30280</c:v>
                </c:pt>
                <c:pt idx="329">
                  <c:v>30281</c:v>
                </c:pt>
                <c:pt idx="330">
                  <c:v>30282</c:v>
                </c:pt>
                <c:pt idx="331">
                  <c:v>30283</c:v>
                </c:pt>
                <c:pt idx="332">
                  <c:v>30284</c:v>
                </c:pt>
                <c:pt idx="333">
                  <c:v>30285</c:v>
                </c:pt>
                <c:pt idx="334">
                  <c:v>30286</c:v>
                </c:pt>
                <c:pt idx="335">
                  <c:v>30287</c:v>
                </c:pt>
                <c:pt idx="336">
                  <c:v>30288</c:v>
                </c:pt>
                <c:pt idx="337">
                  <c:v>30289</c:v>
                </c:pt>
                <c:pt idx="338">
                  <c:v>30290</c:v>
                </c:pt>
                <c:pt idx="339">
                  <c:v>30291</c:v>
                </c:pt>
                <c:pt idx="340">
                  <c:v>30292</c:v>
                </c:pt>
                <c:pt idx="341">
                  <c:v>30293</c:v>
                </c:pt>
                <c:pt idx="342">
                  <c:v>30294</c:v>
                </c:pt>
                <c:pt idx="343">
                  <c:v>30295</c:v>
                </c:pt>
                <c:pt idx="344">
                  <c:v>30296</c:v>
                </c:pt>
                <c:pt idx="345">
                  <c:v>30297</c:v>
                </c:pt>
                <c:pt idx="346">
                  <c:v>30298</c:v>
                </c:pt>
                <c:pt idx="347">
                  <c:v>30299</c:v>
                </c:pt>
                <c:pt idx="348">
                  <c:v>30300</c:v>
                </c:pt>
                <c:pt idx="349">
                  <c:v>30301</c:v>
                </c:pt>
                <c:pt idx="350">
                  <c:v>30302</c:v>
                </c:pt>
                <c:pt idx="351">
                  <c:v>30303</c:v>
                </c:pt>
                <c:pt idx="352">
                  <c:v>30304</c:v>
                </c:pt>
                <c:pt idx="353">
                  <c:v>30305</c:v>
                </c:pt>
                <c:pt idx="354">
                  <c:v>30306</c:v>
                </c:pt>
                <c:pt idx="355">
                  <c:v>30307</c:v>
                </c:pt>
                <c:pt idx="356">
                  <c:v>30308</c:v>
                </c:pt>
                <c:pt idx="357">
                  <c:v>30309</c:v>
                </c:pt>
                <c:pt idx="358">
                  <c:v>30310</c:v>
                </c:pt>
                <c:pt idx="359">
                  <c:v>30311</c:v>
                </c:pt>
                <c:pt idx="360">
                  <c:v>30312</c:v>
                </c:pt>
                <c:pt idx="361">
                  <c:v>30313</c:v>
                </c:pt>
                <c:pt idx="362">
                  <c:v>30314</c:v>
                </c:pt>
                <c:pt idx="363">
                  <c:v>30315</c:v>
                </c:pt>
                <c:pt idx="364">
                  <c:v>30316</c:v>
                </c:pt>
                <c:pt idx="365">
                  <c:v>30317</c:v>
                </c:pt>
                <c:pt idx="366">
                  <c:v>30318</c:v>
                </c:pt>
                <c:pt idx="367">
                  <c:v>30319</c:v>
                </c:pt>
                <c:pt idx="368">
                  <c:v>30320</c:v>
                </c:pt>
                <c:pt idx="369">
                  <c:v>30321</c:v>
                </c:pt>
                <c:pt idx="370">
                  <c:v>30322</c:v>
                </c:pt>
                <c:pt idx="371">
                  <c:v>30323</c:v>
                </c:pt>
                <c:pt idx="372">
                  <c:v>30324</c:v>
                </c:pt>
                <c:pt idx="373">
                  <c:v>30325</c:v>
                </c:pt>
                <c:pt idx="374">
                  <c:v>30326</c:v>
                </c:pt>
                <c:pt idx="375">
                  <c:v>30327</c:v>
                </c:pt>
                <c:pt idx="376">
                  <c:v>30328</c:v>
                </c:pt>
                <c:pt idx="377">
                  <c:v>30329</c:v>
                </c:pt>
                <c:pt idx="378">
                  <c:v>30330</c:v>
                </c:pt>
                <c:pt idx="379">
                  <c:v>30331</c:v>
                </c:pt>
                <c:pt idx="380">
                  <c:v>30332</c:v>
                </c:pt>
                <c:pt idx="381">
                  <c:v>30333</c:v>
                </c:pt>
                <c:pt idx="382">
                  <c:v>30334</c:v>
                </c:pt>
                <c:pt idx="383">
                  <c:v>30335</c:v>
                </c:pt>
                <c:pt idx="384">
                  <c:v>30336</c:v>
                </c:pt>
                <c:pt idx="385">
                  <c:v>30337</c:v>
                </c:pt>
                <c:pt idx="386">
                  <c:v>30338</c:v>
                </c:pt>
                <c:pt idx="387">
                  <c:v>30339</c:v>
                </c:pt>
                <c:pt idx="388">
                  <c:v>30340</c:v>
                </c:pt>
                <c:pt idx="389">
                  <c:v>30341</c:v>
                </c:pt>
                <c:pt idx="390">
                  <c:v>30342</c:v>
                </c:pt>
                <c:pt idx="391">
                  <c:v>30343</c:v>
                </c:pt>
                <c:pt idx="392">
                  <c:v>30344</c:v>
                </c:pt>
                <c:pt idx="393">
                  <c:v>30345</c:v>
                </c:pt>
                <c:pt idx="394">
                  <c:v>30346</c:v>
                </c:pt>
                <c:pt idx="395">
                  <c:v>30347</c:v>
                </c:pt>
                <c:pt idx="396">
                  <c:v>30348</c:v>
                </c:pt>
                <c:pt idx="397">
                  <c:v>30349</c:v>
                </c:pt>
                <c:pt idx="398">
                  <c:v>30350</c:v>
                </c:pt>
                <c:pt idx="399">
                  <c:v>30351</c:v>
                </c:pt>
                <c:pt idx="400">
                  <c:v>30352</c:v>
                </c:pt>
                <c:pt idx="401">
                  <c:v>30353</c:v>
                </c:pt>
                <c:pt idx="402">
                  <c:v>30354</c:v>
                </c:pt>
                <c:pt idx="403">
                  <c:v>30355</c:v>
                </c:pt>
                <c:pt idx="404">
                  <c:v>30356</c:v>
                </c:pt>
                <c:pt idx="405">
                  <c:v>30357</c:v>
                </c:pt>
                <c:pt idx="406">
                  <c:v>30358</c:v>
                </c:pt>
                <c:pt idx="407">
                  <c:v>30359</c:v>
                </c:pt>
                <c:pt idx="408">
                  <c:v>30360</c:v>
                </c:pt>
                <c:pt idx="409">
                  <c:v>30361</c:v>
                </c:pt>
                <c:pt idx="410">
                  <c:v>30362</c:v>
                </c:pt>
                <c:pt idx="411">
                  <c:v>30363</c:v>
                </c:pt>
                <c:pt idx="412">
                  <c:v>30364</c:v>
                </c:pt>
                <c:pt idx="413">
                  <c:v>30365</c:v>
                </c:pt>
                <c:pt idx="414">
                  <c:v>30366</c:v>
                </c:pt>
                <c:pt idx="415">
                  <c:v>30367</c:v>
                </c:pt>
                <c:pt idx="416">
                  <c:v>30368</c:v>
                </c:pt>
                <c:pt idx="417">
                  <c:v>30369</c:v>
                </c:pt>
                <c:pt idx="418">
                  <c:v>30370</c:v>
                </c:pt>
                <c:pt idx="419">
                  <c:v>30371</c:v>
                </c:pt>
                <c:pt idx="420">
                  <c:v>30372</c:v>
                </c:pt>
                <c:pt idx="421">
                  <c:v>30373</c:v>
                </c:pt>
                <c:pt idx="422">
                  <c:v>30374</c:v>
                </c:pt>
                <c:pt idx="423">
                  <c:v>30375</c:v>
                </c:pt>
                <c:pt idx="424">
                  <c:v>30376</c:v>
                </c:pt>
                <c:pt idx="425">
                  <c:v>30377</c:v>
                </c:pt>
                <c:pt idx="426">
                  <c:v>30378</c:v>
                </c:pt>
                <c:pt idx="427">
                  <c:v>30379</c:v>
                </c:pt>
                <c:pt idx="428">
                  <c:v>30380</c:v>
                </c:pt>
                <c:pt idx="429">
                  <c:v>30381</c:v>
                </c:pt>
                <c:pt idx="430">
                  <c:v>30382</c:v>
                </c:pt>
                <c:pt idx="431">
                  <c:v>30383</c:v>
                </c:pt>
                <c:pt idx="432">
                  <c:v>30384</c:v>
                </c:pt>
                <c:pt idx="433">
                  <c:v>30385</c:v>
                </c:pt>
                <c:pt idx="434">
                  <c:v>30386</c:v>
                </c:pt>
                <c:pt idx="435">
                  <c:v>30387</c:v>
                </c:pt>
                <c:pt idx="436">
                  <c:v>30388</c:v>
                </c:pt>
                <c:pt idx="437">
                  <c:v>30389</c:v>
                </c:pt>
                <c:pt idx="438">
                  <c:v>30390</c:v>
                </c:pt>
                <c:pt idx="439">
                  <c:v>30391</c:v>
                </c:pt>
                <c:pt idx="440">
                  <c:v>30392</c:v>
                </c:pt>
                <c:pt idx="441">
                  <c:v>30393</c:v>
                </c:pt>
                <c:pt idx="442">
                  <c:v>30394</c:v>
                </c:pt>
                <c:pt idx="443">
                  <c:v>30395</c:v>
                </c:pt>
                <c:pt idx="444">
                  <c:v>30396</c:v>
                </c:pt>
                <c:pt idx="445">
                  <c:v>30397</c:v>
                </c:pt>
                <c:pt idx="446">
                  <c:v>30398</c:v>
                </c:pt>
                <c:pt idx="447">
                  <c:v>30399</c:v>
                </c:pt>
                <c:pt idx="448">
                  <c:v>30400</c:v>
                </c:pt>
                <c:pt idx="449">
                  <c:v>30401</c:v>
                </c:pt>
                <c:pt idx="450">
                  <c:v>30402</c:v>
                </c:pt>
                <c:pt idx="451">
                  <c:v>30403</c:v>
                </c:pt>
                <c:pt idx="452">
                  <c:v>30404</c:v>
                </c:pt>
                <c:pt idx="453">
                  <c:v>30405</c:v>
                </c:pt>
                <c:pt idx="454">
                  <c:v>30406</c:v>
                </c:pt>
                <c:pt idx="455">
                  <c:v>30407</c:v>
                </c:pt>
                <c:pt idx="456">
                  <c:v>30408</c:v>
                </c:pt>
                <c:pt idx="457">
                  <c:v>30409</c:v>
                </c:pt>
                <c:pt idx="458">
                  <c:v>30410</c:v>
                </c:pt>
                <c:pt idx="459">
                  <c:v>30411</c:v>
                </c:pt>
                <c:pt idx="460">
                  <c:v>30412</c:v>
                </c:pt>
                <c:pt idx="461">
                  <c:v>30413</c:v>
                </c:pt>
                <c:pt idx="462">
                  <c:v>30414</c:v>
                </c:pt>
                <c:pt idx="463">
                  <c:v>30415</c:v>
                </c:pt>
                <c:pt idx="464">
                  <c:v>30416</c:v>
                </c:pt>
                <c:pt idx="465">
                  <c:v>30417</c:v>
                </c:pt>
                <c:pt idx="466">
                  <c:v>30418</c:v>
                </c:pt>
                <c:pt idx="467">
                  <c:v>30419</c:v>
                </c:pt>
                <c:pt idx="468">
                  <c:v>30420</c:v>
                </c:pt>
                <c:pt idx="469">
                  <c:v>30421</c:v>
                </c:pt>
                <c:pt idx="470">
                  <c:v>30422</c:v>
                </c:pt>
                <c:pt idx="471">
                  <c:v>30423</c:v>
                </c:pt>
                <c:pt idx="472">
                  <c:v>30424</c:v>
                </c:pt>
                <c:pt idx="473">
                  <c:v>30425</c:v>
                </c:pt>
                <c:pt idx="474">
                  <c:v>30426</c:v>
                </c:pt>
                <c:pt idx="475">
                  <c:v>30427</c:v>
                </c:pt>
                <c:pt idx="476">
                  <c:v>30428</c:v>
                </c:pt>
                <c:pt idx="477">
                  <c:v>30429</c:v>
                </c:pt>
                <c:pt idx="478">
                  <c:v>30430</c:v>
                </c:pt>
                <c:pt idx="479">
                  <c:v>30431</c:v>
                </c:pt>
                <c:pt idx="480">
                  <c:v>30432</c:v>
                </c:pt>
                <c:pt idx="481">
                  <c:v>30433</c:v>
                </c:pt>
                <c:pt idx="482">
                  <c:v>30434</c:v>
                </c:pt>
                <c:pt idx="483">
                  <c:v>30435</c:v>
                </c:pt>
                <c:pt idx="484">
                  <c:v>30436</c:v>
                </c:pt>
                <c:pt idx="485">
                  <c:v>30437</c:v>
                </c:pt>
                <c:pt idx="486">
                  <c:v>30438</c:v>
                </c:pt>
                <c:pt idx="487">
                  <c:v>30439</c:v>
                </c:pt>
                <c:pt idx="488">
                  <c:v>30440</c:v>
                </c:pt>
                <c:pt idx="489">
                  <c:v>30441</c:v>
                </c:pt>
                <c:pt idx="490">
                  <c:v>30442</c:v>
                </c:pt>
                <c:pt idx="491">
                  <c:v>30443</c:v>
                </c:pt>
                <c:pt idx="492">
                  <c:v>30444</c:v>
                </c:pt>
                <c:pt idx="493">
                  <c:v>30445</c:v>
                </c:pt>
                <c:pt idx="494">
                  <c:v>30446</c:v>
                </c:pt>
                <c:pt idx="495">
                  <c:v>30447</c:v>
                </c:pt>
                <c:pt idx="496">
                  <c:v>30448</c:v>
                </c:pt>
                <c:pt idx="497">
                  <c:v>30449</c:v>
                </c:pt>
                <c:pt idx="498">
                  <c:v>30450</c:v>
                </c:pt>
                <c:pt idx="499">
                  <c:v>30451</c:v>
                </c:pt>
                <c:pt idx="500">
                  <c:v>30452</c:v>
                </c:pt>
                <c:pt idx="501">
                  <c:v>30453</c:v>
                </c:pt>
                <c:pt idx="502">
                  <c:v>30454</c:v>
                </c:pt>
                <c:pt idx="503">
                  <c:v>30455</c:v>
                </c:pt>
                <c:pt idx="504">
                  <c:v>30456</c:v>
                </c:pt>
                <c:pt idx="505">
                  <c:v>30457</c:v>
                </c:pt>
                <c:pt idx="506">
                  <c:v>30458</c:v>
                </c:pt>
                <c:pt idx="507">
                  <c:v>30459</c:v>
                </c:pt>
                <c:pt idx="508">
                  <c:v>30460</c:v>
                </c:pt>
                <c:pt idx="509">
                  <c:v>30461</c:v>
                </c:pt>
                <c:pt idx="510">
                  <c:v>30462</c:v>
                </c:pt>
                <c:pt idx="511">
                  <c:v>30463</c:v>
                </c:pt>
                <c:pt idx="512">
                  <c:v>30464</c:v>
                </c:pt>
                <c:pt idx="513">
                  <c:v>30465</c:v>
                </c:pt>
                <c:pt idx="514">
                  <c:v>30466</c:v>
                </c:pt>
                <c:pt idx="515">
                  <c:v>30467</c:v>
                </c:pt>
                <c:pt idx="516">
                  <c:v>30468</c:v>
                </c:pt>
                <c:pt idx="517">
                  <c:v>30469</c:v>
                </c:pt>
                <c:pt idx="518">
                  <c:v>30470</c:v>
                </c:pt>
                <c:pt idx="519">
                  <c:v>30471</c:v>
                </c:pt>
                <c:pt idx="520">
                  <c:v>30472</c:v>
                </c:pt>
                <c:pt idx="521">
                  <c:v>30473</c:v>
                </c:pt>
                <c:pt idx="522">
                  <c:v>30474</c:v>
                </c:pt>
                <c:pt idx="523">
                  <c:v>30475</c:v>
                </c:pt>
                <c:pt idx="524">
                  <c:v>30476</c:v>
                </c:pt>
                <c:pt idx="525">
                  <c:v>30477</c:v>
                </c:pt>
                <c:pt idx="526">
                  <c:v>30478</c:v>
                </c:pt>
                <c:pt idx="527">
                  <c:v>30479</c:v>
                </c:pt>
                <c:pt idx="528">
                  <c:v>30480</c:v>
                </c:pt>
                <c:pt idx="529">
                  <c:v>30481</c:v>
                </c:pt>
                <c:pt idx="530">
                  <c:v>30482</c:v>
                </c:pt>
                <c:pt idx="531">
                  <c:v>30483</c:v>
                </c:pt>
                <c:pt idx="532">
                  <c:v>30484</c:v>
                </c:pt>
                <c:pt idx="533">
                  <c:v>30485</c:v>
                </c:pt>
                <c:pt idx="534">
                  <c:v>30486</c:v>
                </c:pt>
                <c:pt idx="535">
                  <c:v>30487</c:v>
                </c:pt>
                <c:pt idx="536">
                  <c:v>30488</c:v>
                </c:pt>
                <c:pt idx="537">
                  <c:v>30489</c:v>
                </c:pt>
                <c:pt idx="538">
                  <c:v>30490</c:v>
                </c:pt>
                <c:pt idx="539">
                  <c:v>30491</c:v>
                </c:pt>
                <c:pt idx="540">
                  <c:v>30492</c:v>
                </c:pt>
                <c:pt idx="541">
                  <c:v>30493</c:v>
                </c:pt>
                <c:pt idx="542">
                  <c:v>30494</c:v>
                </c:pt>
                <c:pt idx="543">
                  <c:v>30495</c:v>
                </c:pt>
                <c:pt idx="544">
                  <c:v>30496</c:v>
                </c:pt>
                <c:pt idx="545">
                  <c:v>30497</c:v>
                </c:pt>
                <c:pt idx="546">
                  <c:v>30498</c:v>
                </c:pt>
                <c:pt idx="547">
                  <c:v>30499</c:v>
                </c:pt>
                <c:pt idx="548">
                  <c:v>30500</c:v>
                </c:pt>
                <c:pt idx="549">
                  <c:v>30501</c:v>
                </c:pt>
                <c:pt idx="550">
                  <c:v>30502</c:v>
                </c:pt>
                <c:pt idx="551">
                  <c:v>30503</c:v>
                </c:pt>
                <c:pt idx="552">
                  <c:v>30504</c:v>
                </c:pt>
                <c:pt idx="553">
                  <c:v>30505</c:v>
                </c:pt>
                <c:pt idx="554">
                  <c:v>30506</c:v>
                </c:pt>
                <c:pt idx="555">
                  <c:v>30507</c:v>
                </c:pt>
                <c:pt idx="556">
                  <c:v>30508</c:v>
                </c:pt>
                <c:pt idx="557">
                  <c:v>30509</c:v>
                </c:pt>
                <c:pt idx="558">
                  <c:v>30510</c:v>
                </c:pt>
                <c:pt idx="559">
                  <c:v>30511</c:v>
                </c:pt>
                <c:pt idx="560">
                  <c:v>30512</c:v>
                </c:pt>
                <c:pt idx="561">
                  <c:v>30513</c:v>
                </c:pt>
                <c:pt idx="562">
                  <c:v>30514</c:v>
                </c:pt>
                <c:pt idx="563">
                  <c:v>30515</c:v>
                </c:pt>
                <c:pt idx="564">
                  <c:v>30516</c:v>
                </c:pt>
                <c:pt idx="565">
                  <c:v>30517</c:v>
                </c:pt>
                <c:pt idx="566">
                  <c:v>30518</c:v>
                </c:pt>
                <c:pt idx="567">
                  <c:v>30519</c:v>
                </c:pt>
                <c:pt idx="568">
                  <c:v>30520</c:v>
                </c:pt>
                <c:pt idx="569">
                  <c:v>30521</c:v>
                </c:pt>
                <c:pt idx="570">
                  <c:v>30522</c:v>
                </c:pt>
                <c:pt idx="571">
                  <c:v>30523</c:v>
                </c:pt>
                <c:pt idx="572">
                  <c:v>30524</c:v>
                </c:pt>
                <c:pt idx="573">
                  <c:v>30525</c:v>
                </c:pt>
                <c:pt idx="574">
                  <c:v>30526</c:v>
                </c:pt>
                <c:pt idx="575">
                  <c:v>30527</c:v>
                </c:pt>
                <c:pt idx="576">
                  <c:v>30528</c:v>
                </c:pt>
                <c:pt idx="577">
                  <c:v>30529</c:v>
                </c:pt>
                <c:pt idx="578">
                  <c:v>30530</c:v>
                </c:pt>
                <c:pt idx="579">
                  <c:v>30531</c:v>
                </c:pt>
                <c:pt idx="580">
                  <c:v>30532</c:v>
                </c:pt>
                <c:pt idx="581">
                  <c:v>30533</c:v>
                </c:pt>
                <c:pt idx="582">
                  <c:v>30534</c:v>
                </c:pt>
                <c:pt idx="583">
                  <c:v>30535</c:v>
                </c:pt>
                <c:pt idx="584">
                  <c:v>30536</c:v>
                </c:pt>
                <c:pt idx="585">
                  <c:v>30537</c:v>
                </c:pt>
                <c:pt idx="586">
                  <c:v>30538</c:v>
                </c:pt>
                <c:pt idx="587">
                  <c:v>30539</c:v>
                </c:pt>
                <c:pt idx="588">
                  <c:v>30540</c:v>
                </c:pt>
                <c:pt idx="589">
                  <c:v>30541</c:v>
                </c:pt>
                <c:pt idx="590">
                  <c:v>30542</c:v>
                </c:pt>
                <c:pt idx="591">
                  <c:v>30543</c:v>
                </c:pt>
                <c:pt idx="592">
                  <c:v>30544</c:v>
                </c:pt>
                <c:pt idx="593">
                  <c:v>30545</c:v>
                </c:pt>
                <c:pt idx="594">
                  <c:v>30546</c:v>
                </c:pt>
                <c:pt idx="595">
                  <c:v>30547</c:v>
                </c:pt>
                <c:pt idx="596">
                  <c:v>30548</c:v>
                </c:pt>
                <c:pt idx="597">
                  <c:v>30549</c:v>
                </c:pt>
                <c:pt idx="598">
                  <c:v>30550</c:v>
                </c:pt>
                <c:pt idx="599">
                  <c:v>30551</c:v>
                </c:pt>
                <c:pt idx="600">
                  <c:v>30552</c:v>
                </c:pt>
                <c:pt idx="601">
                  <c:v>30553</c:v>
                </c:pt>
                <c:pt idx="602">
                  <c:v>30554</c:v>
                </c:pt>
                <c:pt idx="603">
                  <c:v>30555</c:v>
                </c:pt>
                <c:pt idx="604">
                  <c:v>30556</c:v>
                </c:pt>
                <c:pt idx="605">
                  <c:v>30557</c:v>
                </c:pt>
                <c:pt idx="606">
                  <c:v>30558</c:v>
                </c:pt>
                <c:pt idx="607">
                  <c:v>30559</c:v>
                </c:pt>
                <c:pt idx="608">
                  <c:v>30560</c:v>
                </c:pt>
                <c:pt idx="609">
                  <c:v>30561</c:v>
                </c:pt>
                <c:pt idx="610">
                  <c:v>30562</c:v>
                </c:pt>
                <c:pt idx="611">
                  <c:v>30563</c:v>
                </c:pt>
                <c:pt idx="612">
                  <c:v>30564</c:v>
                </c:pt>
                <c:pt idx="613">
                  <c:v>30565</c:v>
                </c:pt>
                <c:pt idx="614">
                  <c:v>30566</c:v>
                </c:pt>
                <c:pt idx="615">
                  <c:v>30567</c:v>
                </c:pt>
                <c:pt idx="616">
                  <c:v>30568</c:v>
                </c:pt>
                <c:pt idx="617">
                  <c:v>30569</c:v>
                </c:pt>
                <c:pt idx="618">
                  <c:v>30570</c:v>
                </c:pt>
                <c:pt idx="619">
                  <c:v>30571</c:v>
                </c:pt>
                <c:pt idx="620">
                  <c:v>30572</c:v>
                </c:pt>
                <c:pt idx="621">
                  <c:v>30573</c:v>
                </c:pt>
                <c:pt idx="622">
                  <c:v>30574</c:v>
                </c:pt>
                <c:pt idx="623">
                  <c:v>30575</c:v>
                </c:pt>
                <c:pt idx="624">
                  <c:v>30576</c:v>
                </c:pt>
                <c:pt idx="625">
                  <c:v>30577</c:v>
                </c:pt>
                <c:pt idx="626">
                  <c:v>30578</c:v>
                </c:pt>
                <c:pt idx="627">
                  <c:v>30579</c:v>
                </c:pt>
                <c:pt idx="628">
                  <c:v>30580</c:v>
                </c:pt>
                <c:pt idx="629">
                  <c:v>30581</c:v>
                </c:pt>
                <c:pt idx="630">
                  <c:v>30582</c:v>
                </c:pt>
                <c:pt idx="631">
                  <c:v>30583</c:v>
                </c:pt>
                <c:pt idx="632">
                  <c:v>30584</c:v>
                </c:pt>
                <c:pt idx="633">
                  <c:v>30585</c:v>
                </c:pt>
                <c:pt idx="634">
                  <c:v>30586</c:v>
                </c:pt>
                <c:pt idx="635">
                  <c:v>30587</c:v>
                </c:pt>
                <c:pt idx="636">
                  <c:v>30588</c:v>
                </c:pt>
                <c:pt idx="637">
                  <c:v>30589</c:v>
                </c:pt>
                <c:pt idx="638">
                  <c:v>30590</c:v>
                </c:pt>
                <c:pt idx="639">
                  <c:v>30591</c:v>
                </c:pt>
                <c:pt idx="640">
                  <c:v>30592</c:v>
                </c:pt>
                <c:pt idx="641">
                  <c:v>30593</c:v>
                </c:pt>
                <c:pt idx="642">
                  <c:v>30594</c:v>
                </c:pt>
                <c:pt idx="643">
                  <c:v>30595</c:v>
                </c:pt>
                <c:pt idx="644">
                  <c:v>30596</c:v>
                </c:pt>
                <c:pt idx="645">
                  <c:v>30597</c:v>
                </c:pt>
                <c:pt idx="646">
                  <c:v>30598</c:v>
                </c:pt>
                <c:pt idx="647">
                  <c:v>30599</c:v>
                </c:pt>
                <c:pt idx="648">
                  <c:v>30600</c:v>
                </c:pt>
                <c:pt idx="649">
                  <c:v>30601</c:v>
                </c:pt>
                <c:pt idx="650">
                  <c:v>30602</c:v>
                </c:pt>
                <c:pt idx="651">
                  <c:v>30603</c:v>
                </c:pt>
                <c:pt idx="652">
                  <c:v>30604</c:v>
                </c:pt>
                <c:pt idx="653">
                  <c:v>30605</c:v>
                </c:pt>
                <c:pt idx="654">
                  <c:v>30606</c:v>
                </c:pt>
                <c:pt idx="655">
                  <c:v>30607</c:v>
                </c:pt>
                <c:pt idx="656">
                  <c:v>30608</c:v>
                </c:pt>
                <c:pt idx="657">
                  <c:v>30609</c:v>
                </c:pt>
                <c:pt idx="658">
                  <c:v>30610</c:v>
                </c:pt>
                <c:pt idx="659">
                  <c:v>30611</c:v>
                </c:pt>
                <c:pt idx="660">
                  <c:v>30612</c:v>
                </c:pt>
                <c:pt idx="661">
                  <c:v>30613</c:v>
                </c:pt>
                <c:pt idx="662">
                  <c:v>30614</c:v>
                </c:pt>
                <c:pt idx="663">
                  <c:v>30615</c:v>
                </c:pt>
                <c:pt idx="664">
                  <c:v>30616</c:v>
                </c:pt>
                <c:pt idx="665">
                  <c:v>30617</c:v>
                </c:pt>
                <c:pt idx="666">
                  <c:v>30618</c:v>
                </c:pt>
                <c:pt idx="667">
                  <c:v>30619</c:v>
                </c:pt>
                <c:pt idx="668">
                  <c:v>30620</c:v>
                </c:pt>
                <c:pt idx="669">
                  <c:v>30621</c:v>
                </c:pt>
                <c:pt idx="670">
                  <c:v>30622</c:v>
                </c:pt>
                <c:pt idx="671">
                  <c:v>30623</c:v>
                </c:pt>
                <c:pt idx="672">
                  <c:v>30624</c:v>
                </c:pt>
                <c:pt idx="673">
                  <c:v>30625</c:v>
                </c:pt>
                <c:pt idx="674">
                  <c:v>30626</c:v>
                </c:pt>
                <c:pt idx="675">
                  <c:v>30627</c:v>
                </c:pt>
                <c:pt idx="676">
                  <c:v>30628</c:v>
                </c:pt>
                <c:pt idx="677">
                  <c:v>30629</c:v>
                </c:pt>
                <c:pt idx="678">
                  <c:v>30630</c:v>
                </c:pt>
                <c:pt idx="679">
                  <c:v>30631</c:v>
                </c:pt>
                <c:pt idx="680">
                  <c:v>30632</c:v>
                </c:pt>
                <c:pt idx="681">
                  <c:v>30633</c:v>
                </c:pt>
                <c:pt idx="682">
                  <c:v>30634</c:v>
                </c:pt>
                <c:pt idx="683">
                  <c:v>30635</c:v>
                </c:pt>
                <c:pt idx="684">
                  <c:v>30636</c:v>
                </c:pt>
                <c:pt idx="685">
                  <c:v>30637</c:v>
                </c:pt>
                <c:pt idx="686">
                  <c:v>30638</c:v>
                </c:pt>
                <c:pt idx="687">
                  <c:v>30639</c:v>
                </c:pt>
                <c:pt idx="688">
                  <c:v>30640</c:v>
                </c:pt>
                <c:pt idx="689">
                  <c:v>30641</c:v>
                </c:pt>
                <c:pt idx="690">
                  <c:v>30642</c:v>
                </c:pt>
                <c:pt idx="691">
                  <c:v>30643</c:v>
                </c:pt>
                <c:pt idx="692">
                  <c:v>30644</c:v>
                </c:pt>
                <c:pt idx="693">
                  <c:v>30645</c:v>
                </c:pt>
                <c:pt idx="694">
                  <c:v>30646</c:v>
                </c:pt>
                <c:pt idx="695">
                  <c:v>30647</c:v>
                </c:pt>
                <c:pt idx="696">
                  <c:v>30648</c:v>
                </c:pt>
                <c:pt idx="697">
                  <c:v>30649</c:v>
                </c:pt>
                <c:pt idx="698">
                  <c:v>30650</c:v>
                </c:pt>
                <c:pt idx="699">
                  <c:v>30651</c:v>
                </c:pt>
                <c:pt idx="700">
                  <c:v>30652</c:v>
                </c:pt>
                <c:pt idx="701">
                  <c:v>30653</c:v>
                </c:pt>
                <c:pt idx="702">
                  <c:v>30654</c:v>
                </c:pt>
                <c:pt idx="703">
                  <c:v>30655</c:v>
                </c:pt>
                <c:pt idx="704">
                  <c:v>30656</c:v>
                </c:pt>
                <c:pt idx="705">
                  <c:v>30657</c:v>
                </c:pt>
                <c:pt idx="706">
                  <c:v>30658</c:v>
                </c:pt>
                <c:pt idx="707">
                  <c:v>30659</c:v>
                </c:pt>
                <c:pt idx="708">
                  <c:v>30660</c:v>
                </c:pt>
                <c:pt idx="709">
                  <c:v>30661</c:v>
                </c:pt>
                <c:pt idx="710">
                  <c:v>30662</c:v>
                </c:pt>
                <c:pt idx="711">
                  <c:v>30663</c:v>
                </c:pt>
                <c:pt idx="712">
                  <c:v>30664</c:v>
                </c:pt>
                <c:pt idx="713">
                  <c:v>30665</c:v>
                </c:pt>
                <c:pt idx="714">
                  <c:v>30666</c:v>
                </c:pt>
                <c:pt idx="715">
                  <c:v>30667</c:v>
                </c:pt>
                <c:pt idx="716">
                  <c:v>30668</c:v>
                </c:pt>
                <c:pt idx="717">
                  <c:v>30669</c:v>
                </c:pt>
                <c:pt idx="718">
                  <c:v>30670</c:v>
                </c:pt>
                <c:pt idx="719">
                  <c:v>30671</c:v>
                </c:pt>
                <c:pt idx="720">
                  <c:v>30672</c:v>
                </c:pt>
                <c:pt idx="721">
                  <c:v>30673</c:v>
                </c:pt>
                <c:pt idx="722">
                  <c:v>30674</c:v>
                </c:pt>
                <c:pt idx="723">
                  <c:v>30675</c:v>
                </c:pt>
                <c:pt idx="724">
                  <c:v>30676</c:v>
                </c:pt>
                <c:pt idx="725">
                  <c:v>30677</c:v>
                </c:pt>
                <c:pt idx="726">
                  <c:v>30678</c:v>
                </c:pt>
                <c:pt idx="727">
                  <c:v>30679</c:v>
                </c:pt>
                <c:pt idx="728">
                  <c:v>30680</c:v>
                </c:pt>
                <c:pt idx="729">
                  <c:v>30681</c:v>
                </c:pt>
                <c:pt idx="730">
                  <c:v>30682</c:v>
                </c:pt>
                <c:pt idx="731">
                  <c:v>30683</c:v>
                </c:pt>
                <c:pt idx="732">
                  <c:v>30684</c:v>
                </c:pt>
                <c:pt idx="733">
                  <c:v>30685</c:v>
                </c:pt>
                <c:pt idx="734">
                  <c:v>30686</c:v>
                </c:pt>
                <c:pt idx="735">
                  <c:v>30687</c:v>
                </c:pt>
                <c:pt idx="736">
                  <c:v>30688</c:v>
                </c:pt>
                <c:pt idx="737">
                  <c:v>30689</c:v>
                </c:pt>
                <c:pt idx="738">
                  <c:v>30690</c:v>
                </c:pt>
                <c:pt idx="739">
                  <c:v>30691</c:v>
                </c:pt>
                <c:pt idx="740">
                  <c:v>30692</c:v>
                </c:pt>
                <c:pt idx="741">
                  <c:v>30693</c:v>
                </c:pt>
                <c:pt idx="742">
                  <c:v>30694</c:v>
                </c:pt>
                <c:pt idx="743">
                  <c:v>30695</c:v>
                </c:pt>
                <c:pt idx="744">
                  <c:v>30696</c:v>
                </c:pt>
                <c:pt idx="745">
                  <c:v>30697</c:v>
                </c:pt>
                <c:pt idx="746">
                  <c:v>30698</c:v>
                </c:pt>
                <c:pt idx="747">
                  <c:v>30699</c:v>
                </c:pt>
                <c:pt idx="748">
                  <c:v>30700</c:v>
                </c:pt>
                <c:pt idx="749">
                  <c:v>30701</c:v>
                </c:pt>
                <c:pt idx="750">
                  <c:v>30702</c:v>
                </c:pt>
                <c:pt idx="751">
                  <c:v>30703</c:v>
                </c:pt>
                <c:pt idx="752">
                  <c:v>30704</c:v>
                </c:pt>
                <c:pt idx="753">
                  <c:v>30705</c:v>
                </c:pt>
                <c:pt idx="754">
                  <c:v>30706</c:v>
                </c:pt>
                <c:pt idx="755">
                  <c:v>30707</c:v>
                </c:pt>
                <c:pt idx="756">
                  <c:v>30708</c:v>
                </c:pt>
                <c:pt idx="757">
                  <c:v>30709</c:v>
                </c:pt>
                <c:pt idx="758">
                  <c:v>30710</c:v>
                </c:pt>
                <c:pt idx="759">
                  <c:v>30711</c:v>
                </c:pt>
                <c:pt idx="760">
                  <c:v>30712</c:v>
                </c:pt>
                <c:pt idx="761">
                  <c:v>30713</c:v>
                </c:pt>
                <c:pt idx="762">
                  <c:v>30714</c:v>
                </c:pt>
                <c:pt idx="763">
                  <c:v>30715</c:v>
                </c:pt>
                <c:pt idx="764">
                  <c:v>30716</c:v>
                </c:pt>
                <c:pt idx="765">
                  <c:v>30717</c:v>
                </c:pt>
                <c:pt idx="766">
                  <c:v>30718</c:v>
                </c:pt>
                <c:pt idx="767">
                  <c:v>30719</c:v>
                </c:pt>
                <c:pt idx="768">
                  <c:v>30720</c:v>
                </c:pt>
                <c:pt idx="769">
                  <c:v>30721</c:v>
                </c:pt>
                <c:pt idx="770">
                  <c:v>30722</c:v>
                </c:pt>
                <c:pt idx="771">
                  <c:v>30723</c:v>
                </c:pt>
                <c:pt idx="772">
                  <c:v>30724</c:v>
                </c:pt>
                <c:pt idx="773">
                  <c:v>30725</c:v>
                </c:pt>
                <c:pt idx="774">
                  <c:v>30726</c:v>
                </c:pt>
                <c:pt idx="775">
                  <c:v>30727</c:v>
                </c:pt>
                <c:pt idx="776">
                  <c:v>30728</c:v>
                </c:pt>
                <c:pt idx="777">
                  <c:v>30729</c:v>
                </c:pt>
                <c:pt idx="778">
                  <c:v>30730</c:v>
                </c:pt>
                <c:pt idx="779">
                  <c:v>30731</c:v>
                </c:pt>
                <c:pt idx="780">
                  <c:v>30732</c:v>
                </c:pt>
                <c:pt idx="781">
                  <c:v>30733</c:v>
                </c:pt>
                <c:pt idx="782">
                  <c:v>30734</c:v>
                </c:pt>
                <c:pt idx="783">
                  <c:v>30735</c:v>
                </c:pt>
                <c:pt idx="784">
                  <c:v>30736</c:v>
                </c:pt>
                <c:pt idx="785">
                  <c:v>30737</c:v>
                </c:pt>
                <c:pt idx="786">
                  <c:v>30738</c:v>
                </c:pt>
                <c:pt idx="787">
                  <c:v>30739</c:v>
                </c:pt>
                <c:pt idx="788">
                  <c:v>30740</c:v>
                </c:pt>
                <c:pt idx="789">
                  <c:v>30741</c:v>
                </c:pt>
                <c:pt idx="790">
                  <c:v>30742</c:v>
                </c:pt>
                <c:pt idx="791">
                  <c:v>30743</c:v>
                </c:pt>
                <c:pt idx="792">
                  <c:v>30744</c:v>
                </c:pt>
                <c:pt idx="793">
                  <c:v>30745</c:v>
                </c:pt>
                <c:pt idx="794">
                  <c:v>30746</c:v>
                </c:pt>
                <c:pt idx="795">
                  <c:v>30747</c:v>
                </c:pt>
                <c:pt idx="796">
                  <c:v>30748</c:v>
                </c:pt>
                <c:pt idx="797">
                  <c:v>30749</c:v>
                </c:pt>
                <c:pt idx="798">
                  <c:v>30750</c:v>
                </c:pt>
                <c:pt idx="799">
                  <c:v>30751</c:v>
                </c:pt>
                <c:pt idx="800">
                  <c:v>30752</c:v>
                </c:pt>
                <c:pt idx="801">
                  <c:v>30753</c:v>
                </c:pt>
                <c:pt idx="802">
                  <c:v>30754</c:v>
                </c:pt>
                <c:pt idx="803">
                  <c:v>30755</c:v>
                </c:pt>
                <c:pt idx="804">
                  <c:v>30756</c:v>
                </c:pt>
                <c:pt idx="805">
                  <c:v>30757</c:v>
                </c:pt>
                <c:pt idx="806">
                  <c:v>30758</c:v>
                </c:pt>
                <c:pt idx="807">
                  <c:v>30759</c:v>
                </c:pt>
                <c:pt idx="808">
                  <c:v>30760</c:v>
                </c:pt>
                <c:pt idx="809">
                  <c:v>30761</c:v>
                </c:pt>
                <c:pt idx="810">
                  <c:v>30762</c:v>
                </c:pt>
                <c:pt idx="811">
                  <c:v>30763</c:v>
                </c:pt>
                <c:pt idx="812">
                  <c:v>30764</c:v>
                </c:pt>
                <c:pt idx="813">
                  <c:v>30765</c:v>
                </c:pt>
                <c:pt idx="814">
                  <c:v>30766</c:v>
                </c:pt>
                <c:pt idx="815">
                  <c:v>30767</c:v>
                </c:pt>
                <c:pt idx="816">
                  <c:v>30768</c:v>
                </c:pt>
                <c:pt idx="817">
                  <c:v>30769</c:v>
                </c:pt>
                <c:pt idx="818">
                  <c:v>30770</c:v>
                </c:pt>
                <c:pt idx="819">
                  <c:v>30771</c:v>
                </c:pt>
                <c:pt idx="820">
                  <c:v>30772</c:v>
                </c:pt>
                <c:pt idx="821">
                  <c:v>30773</c:v>
                </c:pt>
                <c:pt idx="822">
                  <c:v>30774</c:v>
                </c:pt>
                <c:pt idx="823">
                  <c:v>30775</c:v>
                </c:pt>
                <c:pt idx="824">
                  <c:v>30776</c:v>
                </c:pt>
                <c:pt idx="825">
                  <c:v>30777</c:v>
                </c:pt>
                <c:pt idx="826">
                  <c:v>30778</c:v>
                </c:pt>
                <c:pt idx="827">
                  <c:v>30779</c:v>
                </c:pt>
                <c:pt idx="828">
                  <c:v>30780</c:v>
                </c:pt>
                <c:pt idx="829">
                  <c:v>30781</c:v>
                </c:pt>
                <c:pt idx="830">
                  <c:v>30782</c:v>
                </c:pt>
                <c:pt idx="831">
                  <c:v>30783</c:v>
                </c:pt>
                <c:pt idx="832">
                  <c:v>30784</c:v>
                </c:pt>
                <c:pt idx="833">
                  <c:v>30785</c:v>
                </c:pt>
                <c:pt idx="834">
                  <c:v>30786</c:v>
                </c:pt>
                <c:pt idx="835">
                  <c:v>30787</c:v>
                </c:pt>
                <c:pt idx="836">
                  <c:v>30788</c:v>
                </c:pt>
                <c:pt idx="837">
                  <c:v>30789</c:v>
                </c:pt>
                <c:pt idx="838">
                  <c:v>30790</c:v>
                </c:pt>
                <c:pt idx="839">
                  <c:v>30791</c:v>
                </c:pt>
                <c:pt idx="840">
                  <c:v>30792</c:v>
                </c:pt>
                <c:pt idx="841">
                  <c:v>30793</c:v>
                </c:pt>
                <c:pt idx="842">
                  <c:v>30794</c:v>
                </c:pt>
                <c:pt idx="843">
                  <c:v>30795</c:v>
                </c:pt>
                <c:pt idx="844">
                  <c:v>30796</c:v>
                </c:pt>
                <c:pt idx="845">
                  <c:v>30797</c:v>
                </c:pt>
                <c:pt idx="846">
                  <c:v>30798</c:v>
                </c:pt>
                <c:pt idx="847">
                  <c:v>30799</c:v>
                </c:pt>
                <c:pt idx="848">
                  <c:v>30800</c:v>
                </c:pt>
                <c:pt idx="849">
                  <c:v>30801</c:v>
                </c:pt>
                <c:pt idx="850">
                  <c:v>30802</c:v>
                </c:pt>
                <c:pt idx="851">
                  <c:v>30803</c:v>
                </c:pt>
                <c:pt idx="852">
                  <c:v>30804</c:v>
                </c:pt>
                <c:pt idx="853">
                  <c:v>30805</c:v>
                </c:pt>
                <c:pt idx="854">
                  <c:v>30806</c:v>
                </c:pt>
                <c:pt idx="855">
                  <c:v>30807</c:v>
                </c:pt>
                <c:pt idx="856">
                  <c:v>30808</c:v>
                </c:pt>
                <c:pt idx="857">
                  <c:v>30809</c:v>
                </c:pt>
                <c:pt idx="858">
                  <c:v>30810</c:v>
                </c:pt>
                <c:pt idx="859">
                  <c:v>30811</c:v>
                </c:pt>
                <c:pt idx="860">
                  <c:v>30812</c:v>
                </c:pt>
                <c:pt idx="861">
                  <c:v>30813</c:v>
                </c:pt>
                <c:pt idx="862">
                  <c:v>30814</c:v>
                </c:pt>
                <c:pt idx="863">
                  <c:v>30815</c:v>
                </c:pt>
                <c:pt idx="864">
                  <c:v>30816</c:v>
                </c:pt>
                <c:pt idx="865">
                  <c:v>30817</c:v>
                </c:pt>
                <c:pt idx="866">
                  <c:v>30818</c:v>
                </c:pt>
                <c:pt idx="867">
                  <c:v>30819</c:v>
                </c:pt>
                <c:pt idx="868">
                  <c:v>30820</c:v>
                </c:pt>
                <c:pt idx="869">
                  <c:v>30821</c:v>
                </c:pt>
                <c:pt idx="870">
                  <c:v>30822</c:v>
                </c:pt>
                <c:pt idx="871">
                  <c:v>30823</c:v>
                </c:pt>
                <c:pt idx="872">
                  <c:v>30824</c:v>
                </c:pt>
                <c:pt idx="873">
                  <c:v>30825</c:v>
                </c:pt>
                <c:pt idx="874">
                  <c:v>30826</c:v>
                </c:pt>
                <c:pt idx="875">
                  <c:v>30827</c:v>
                </c:pt>
                <c:pt idx="876">
                  <c:v>30828</c:v>
                </c:pt>
                <c:pt idx="877">
                  <c:v>30829</c:v>
                </c:pt>
                <c:pt idx="878">
                  <c:v>30830</c:v>
                </c:pt>
                <c:pt idx="879">
                  <c:v>30831</c:v>
                </c:pt>
                <c:pt idx="880">
                  <c:v>30832</c:v>
                </c:pt>
                <c:pt idx="881">
                  <c:v>30833</c:v>
                </c:pt>
                <c:pt idx="882">
                  <c:v>30834</c:v>
                </c:pt>
                <c:pt idx="883">
                  <c:v>30835</c:v>
                </c:pt>
                <c:pt idx="884">
                  <c:v>30836</c:v>
                </c:pt>
                <c:pt idx="885">
                  <c:v>30837</c:v>
                </c:pt>
                <c:pt idx="886">
                  <c:v>30838</c:v>
                </c:pt>
                <c:pt idx="887">
                  <c:v>30839</c:v>
                </c:pt>
                <c:pt idx="888">
                  <c:v>30840</c:v>
                </c:pt>
                <c:pt idx="889">
                  <c:v>30841</c:v>
                </c:pt>
                <c:pt idx="890">
                  <c:v>30842</c:v>
                </c:pt>
                <c:pt idx="891">
                  <c:v>30843</c:v>
                </c:pt>
                <c:pt idx="892">
                  <c:v>30844</c:v>
                </c:pt>
                <c:pt idx="893">
                  <c:v>30845</c:v>
                </c:pt>
                <c:pt idx="894">
                  <c:v>30846</c:v>
                </c:pt>
                <c:pt idx="895">
                  <c:v>30847</c:v>
                </c:pt>
                <c:pt idx="896">
                  <c:v>30848</c:v>
                </c:pt>
                <c:pt idx="897">
                  <c:v>30849</c:v>
                </c:pt>
                <c:pt idx="898">
                  <c:v>30850</c:v>
                </c:pt>
                <c:pt idx="899">
                  <c:v>30851</c:v>
                </c:pt>
                <c:pt idx="900">
                  <c:v>30852</c:v>
                </c:pt>
                <c:pt idx="901">
                  <c:v>30853</c:v>
                </c:pt>
                <c:pt idx="902">
                  <c:v>30854</c:v>
                </c:pt>
                <c:pt idx="903">
                  <c:v>30855</c:v>
                </c:pt>
                <c:pt idx="904">
                  <c:v>30856</c:v>
                </c:pt>
                <c:pt idx="905">
                  <c:v>30857</c:v>
                </c:pt>
                <c:pt idx="906">
                  <c:v>30858</c:v>
                </c:pt>
                <c:pt idx="907">
                  <c:v>30859</c:v>
                </c:pt>
                <c:pt idx="908">
                  <c:v>30860</c:v>
                </c:pt>
                <c:pt idx="909">
                  <c:v>30861</c:v>
                </c:pt>
                <c:pt idx="910">
                  <c:v>30862</c:v>
                </c:pt>
                <c:pt idx="911">
                  <c:v>30863</c:v>
                </c:pt>
                <c:pt idx="912">
                  <c:v>30864</c:v>
                </c:pt>
                <c:pt idx="913">
                  <c:v>30865</c:v>
                </c:pt>
                <c:pt idx="914">
                  <c:v>30866</c:v>
                </c:pt>
                <c:pt idx="915">
                  <c:v>30867</c:v>
                </c:pt>
                <c:pt idx="916">
                  <c:v>30868</c:v>
                </c:pt>
                <c:pt idx="917">
                  <c:v>30869</c:v>
                </c:pt>
                <c:pt idx="918">
                  <c:v>30870</c:v>
                </c:pt>
                <c:pt idx="919">
                  <c:v>30871</c:v>
                </c:pt>
                <c:pt idx="920">
                  <c:v>30872</c:v>
                </c:pt>
                <c:pt idx="921">
                  <c:v>30873</c:v>
                </c:pt>
                <c:pt idx="922">
                  <c:v>30874</c:v>
                </c:pt>
                <c:pt idx="923">
                  <c:v>30875</c:v>
                </c:pt>
                <c:pt idx="924">
                  <c:v>30876</c:v>
                </c:pt>
                <c:pt idx="925">
                  <c:v>30877</c:v>
                </c:pt>
                <c:pt idx="926">
                  <c:v>30878</c:v>
                </c:pt>
                <c:pt idx="927">
                  <c:v>30879</c:v>
                </c:pt>
                <c:pt idx="928">
                  <c:v>30880</c:v>
                </c:pt>
                <c:pt idx="929">
                  <c:v>30881</c:v>
                </c:pt>
                <c:pt idx="930">
                  <c:v>30882</c:v>
                </c:pt>
                <c:pt idx="931">
                  <c:v>30883</c:v>
                </c:pt>
                <c:pt idx="932">
                  <c:v>30884</c:v>
                </c:pt>
                <c:pt idx="933">
                  <c:v>30885</c:v>
                </c:pt>
                <c:pt idx="934">
                  <c:v>30886</c:v>
                </c:pt>
                <c:pt idx="935">
                  <c:v>30887</c:v>
                </c:pt>
                <c:pt idx="936">
                  <c:v>30888</c:v>
                </c:pt>
                <c:pt idx="937">
                  <c:v>30889</c:v>
                </c:pt>
                <c:pt idx="938">
                  <c:v>30890</c:v>
                </c:pt>
                <c:pt idx="939">
                  <c:v>30891</c:v>
                </c:pt>
                <c:pt idx="940">
                  <c:v>30892</c:v>
                </c:pt>
                <c:pt idx="941">
                  <c:v>30893</c:v>
                </c:pt>
                <c:pt idx="942">
                  <c:v>30894</c:v>
                </c:pt>
                <c:pt idx="943">
                  <c:v>30895</c:v>
                </c:pt>
                <c:pt idx="944">
                  <c:v>30896</c:v>
                </c:pt>
                <c:pt idx="945">
                  <c:v>30897</c:v>
                </c:pt>
                <c:pt idx="946">
                  <c:v>30898</c:v>
                </c:pt>
                <c:pt idx="947">
                  <c:v>30899</c:v>
                </c:pt>
                <c:pt idx="948">
                  <c:v>30900</c:v>
                </c:pt>
                <c:pt idx="949">
                  <c:v>30901</c:v>
                </c:pt>
                <c:pt idx="950">
                  <c:v>30902</c:v>
                </c:pt>
                <c:pt idx="951">
                  <c:v>30903</c:v>
                </c:pt>
                <c:pt idx="952">
                  <c:v>30904</c:v>
                </c:pt>
                <c:pt idx="953">
                  <c:v>30905</c:v>
                </c:pt>
                <c:pt idx="954">
                  <c:v>30906</c:v>
                </c:pt>
                <c:pt idx="955">
                  <c:v>30907</c:v>
                </c:pt>
                <c:pt idx="956">
                  <c:v>30908</c:v>
                </c:pt>
                <c:pt idx="957">
                  <c:v>30909</c:v>
                </c:pt>
                <c:pt idx="958">
                  <c:v>30910</c:v>
                </c:pt>
                <c:pt idx="959">
                  <c:v>30911</c:v>
                </c:pt>
                <c:pt idx="960">
                  <c:v>30912</c:v>
                </c:pt>
                <c:pt idx="961">
                  <c:v>30913</c:v>
                </c:pt>
                <c:pt idx="962">
                  <c:v>30914</c:v>
                </c:pt>
                <c:pt idx="963">
                  <c:v>30915</c:v>
                </c:pt>
                <c:pt idx="964">
                  <c:v>30916</c:v>
                </c:pt>
                <c:pt idx="965">
                  <c:v>30917</c:v>
                </c:pt>
                <c:pt idx="966">
                  <c:v>30918</c:v>
                </c:pt>
                <c:pt idx="967">
                  <c:v>30919</c:v>
                </c:pt>
                <c:pt idx="968">
                  <c:v>30920</c:v>
                </c:pt>
                <c:pt idx="969">
                  <c:v>30921</c:v>
                </c:pt>
                <c:pt idx="970">
                  <c:v>30922</c:v>
                </c:pt>
                <c:pt idx="971">
                  <c:v>30923</c:v>
                </c:pt>
                <c:pt idx="972">
                  <c:v>30924</c:v>
                </c:pt>
                <c:pt idx="973">
                  <c:v>30925</c:v>
                </c:pt>
                <c:pt idx="974">
                  <c:v>30926</c:v>
                </c:pt>
                <c:pt idx="975">
                  <c:v>30927</c:v>
                </c:pt>
                <c:pt idx="976">
                  <c:v>30928</c:v>
                </c:pt>
                <c:pt idx="977">
                  <c:v>30929</c:v>
                </c:pt>
                <c:pt idx="978">
                  <c:v>30930</c:v>
                </c:pt>
                <c:pt idx="979">
                  <c:v>30931</c:v>
                </c:pt>
                <c:pt idx="980">
                  <c:v>30932</c:v>
                </c:pt>
                <c:pt idx="981">
                  <c:v>30933</c:v>
                </c:pt>
                <c:pt idx="982">
                  <c:v>30934</c:v>
                </c:pt>
                <c:pt idx="983">
                  <c:v>30935</c:v>
                </c:pt>
                <c:pt idx="984">
                  <c:v>30936</c:v>
                </c:pt>
                <c:pt idx="985">
                  <c:v>30937</c:v>
                </c:pt>
                <c:pt idx="986">
                  <c:v>30938</c:v>
                </c:pt>
                <c:pt idx="987">
                  <c:v>30939</c:v>
                </c:pt>
                <c:pt idx="988">
                  <c:v>30940</c:v>
                </c:pt>
                <c:pt idx="989">
                  <c:v>30941</c:v>
                </c:pt>
                <c:pt idx="990">
                  <c:v>30942</c:v>
                </c:pt>
                <c:pt idx="991">
                  <c:v>30943</c:v>
                </c:pt>
                <c:pt idx="992">
                  <c:v>30944</c:v>
                </c:pt>
                <c:pt idx="993">
                  <c:v>30945</c:v>
                </c:pt>
                <c:pt idx="994">
                  <c:v>30946</c:v>
                </c:pt>
                <c:pt idx="995">
                  <c:v>30947</c:v>
                </c:pt>
                <c:pt idx="996">
                  <c:v>30948</c:v>
                </c:pt>
                <c:pt idx="997">
                  <c:v>30949</c:v>
                </c:pt>
                <c:pt idx="998">
                  <c:v>30950</c:v>
                </c:pt>
                <c:pt idx="999">
                  <c:v>30951</c:v>
                </c:pt>
                <c:pt idx="1000">
                  <c:v>30952</c:v>
                </c:pt>
                <c:pt idx="1001">
                  <c:v>30953</c:v>
                </c:pt>
                <c:pt idx="1002">
                  <c:v>30954</c:v>
                </c:pt>
                <c:pt idx="1003">
                  <c:v>30955</c:v>
                </c:pt>
                <c:pt idx="1004">
                  <c:v>30956</c:v>
                </c:pt>
                <c:pt idx="1005">
                  <c:v>30957</c:v>
                </c:pt>
                <c:pt idx="1006">
                  <c:v>30958</c:v>
                </c:pt>
                <c:pt idx="1007">
                  <c:v>30959</c:v>
                </c:pt>
                <c:pt idx="1008">
                  <c:v>30960</c:v>
                </c:pt>
                <c:pt idx="1009">
                  <c:v>30961</c:v>
                </c:pt>
                <c:pt idx="1010">
                  <c:v>30962</c:v>
                </c:pt>
                <c:pt idx="1011">
                  <c:v>30963</c:v>
                </c:pt>
                <c:pt idx="1012">
                  <c:v>30964</c:v>
                </c:pt>
                <c:pt idx="1013">
                  <c:v>30965</c:v>
                </c:pt>
                <c:pt idx="1014">
                  <c:v>30966</c:v>
                </c:pt>
                <c:pt idx="1015">
                  <c:v>30967</c:v>
                </c:pt>
                <c:pt idx="1016">
                  <c:v>30968</c:v>
                </c:pt>
                <c:pt idx="1017">
                  <c:v>30969</c:v>
                </c:pt>
                <c:pt idx="1018">
                  <c:v>30970</c:v>
                </c:pt>
                <c:pt idx="1019">
                  <c:v>30971</c:v>
                </c:pt>
                <c:pt idx="1020">
                  <c:v>30972</c:v>
                </c:pt>
                <c:pt idx="1021">
                  <c:v>30973</c:v>
                </c:pt>
                <c:pt idx="1022">
                  <c:v>30974</c:v>
                </c:pt>
                <c:pt idx="1023">
                  <c:v>30975</c:v>
                </c:pt>
                <c:pt idx="1024">
                  <c:v>30976</c:v>
                </c:pt>
                <c:pt idx="1025">
                  <c:v>30977</c:v>
                </c:pt>
                <c:pt idx="1026">
                  <c:v>30978</c:v>
                </c:pt>
                <c:pt idx="1027">
                  <c:v>30979</c:v>
                </c:pt>
                <c:pt idx="1028">
                  <c:v>30980</c:v>
                </c:pt>
                <c:pt idx="1029">
                  <c:v>30981</c:v>
                </c:pt>
                <c:pt idx="1030">
                  <c:v>30982</c:v>
                </c:pt>
                <c:pt idx="1031">
                  <c:v>30983</c:v>
                </c:pt>
                <c:pt idx="1032">
                  <c:v>30984</c:v>
                </c:pt>
                <c:pt idx="1033">
                  <c:v>30985</c:v>
                </c:pt>
                <c:pt idx="1034">
                  <c:v>30986</c:v>
                </c:pt>
                <c:pt idx="1035">
                  <c:v>30987</c:v>
                </c:pt>
                <c:pt idx="1036">
                  <c:v>30988</c:v>
                </c:pt>
                <c:pt idx="1037">
                  <c:v>30989</c:v>
                </c:pt>
                <c:pt idx="1038">
                  <c:v>30990</c:v>
                </c:pt>
                <c:pt idx="1039">
                  <c:v>30991</c:v>
                </c:pt>
                <c:pt idx="1040">
                  <c:v>30992</c:v>
                </c:pt>
                <c:pt idx="1041">
                  <c:v>30993</c:v>
                </c:pt>
                <c:pt idx="1042">
                  <c:v>30994</c:v>
                </c:pt>
                <c:pt idx="1043">
                  <c:v>30995</c:v>
                </c:pt>
                <c:pt idx="1044">
                  <c:v>30996</c:v>
                </c:pt>
                <c:pt idx="1045">
                  <c:v>30997</c:v>
                </c:pt>
                <c:pt idx="1046">
                  <c:v>30998</c:v>
                </c:pt>
                <c:pt idx="1047">
                  <c:v>30999</c:v>
                </c:pt>
                <c:pt idx="1048">
                  <c:v>31000</c:v>
                </c:pt>
                <c:pt idx="1049">
                  <c:v>31001</c:v>
                </c:pt>
                <c:pt idx="1050">
                  <c:v>31002</c:v>
                </c:pt>
                <c:pt idx="1051">
                  <c:v>31003</c:v>
                </c:pt>
                <c:pt idx="1052">
                  <c:v>31004</c:v>
                </c:pt>
                <c:pt idx="1053">
                  <c:v>31005</c:v>
                </c:pt>
                <c:pt idx="1054">
                  <c:v>31006</c:v>
                </c:pt>
                <c:pt idx="1055">
                  <c:v>31007</c:v>
                </c:pt>
                <c:pt idx="1056">
                  <c:v>31008</c:v>
                </c:pt>
                <c:pt idx="1057">
                  <c:v>31009</c:v>
                </c:pt>
                <c:pt idx="1058">
                  <c:v>31010</c:v>
                </c:pt>
                <c:pt idx="1059">
                  <c:v>31011</c:v>
                </c:pt>
                <c:pt idx="1060">
                  <c:v>31012</c:v>
                </c:pt>
                <c:pt idx="1061">
                  <c:v>31013</c:v>
                </c:pt>
                <c:pt idx="1062">
                  <c:v>31014</c:v>
                </c:pt>
                <c:pt idx="1063">
                  <c:v>31015</c:v>
                </c:pt>
                <c:pt idx="1064">
                  <c:v>31016</c:v>
                </c:pt>
                <c:pt idx="1065">
                  <c:v>31017</c:v>
                </c:pt>
                <c:pt idx="1066">
                  <c:v>31018</c:v>
                </c:pt>
                <c:pt idx="1067">
                  <c:v>31019</c:v>
                </c:pt>
                <c:pt idx="1068">
                  <c:v>31020</c:v>
                </c:pt>
                <c:pt idx="1069">
                  <c:v>31021</c:v>
                </c:pt>
                <c:pt idx="1070">
                  <c:v>31022</c:v>
                </c:pt>
                <c:pt idx="1071">
                  <c:v>31023</c:v>
                </c:pt>
                <c:pt idx="1072">
                  <c:v>31024</c:v>
                </c:pt>
                <c:pt idx="1073">
                  <c:v>31025</c:v>
                </c:pt>
                <c:pt idx="1074">
                  <c:v>31026</c:v>
                </c:pt>
                <c:pt idx="1075">
                  <c:v>31027</c:v>
                </c:pt>
                <c:pt idx="1076">
                  <c:v>31028</c:v>
                </c:pt>
                <c:pt idx="1077">
                  <c:v>31029</c:v>
                </c:pt>
                <c:pt idx="1078">
                  <c:v>31030</c:v>
                </c:pt>
                <c:pt idx="1079">
                  <c:v>31031</c:v>
                </c:pt>
                <c:pt idx="1080">
                  <c:v>31032</c:v>
                </c:pt>
                <c:pt idx="1081">
                  <c:v>31033</c:v>
                </c:pt>
                <c:pt idx="1082">
                  <c:v>31034</c:v>
                </c:pt>
                <c:pt idx="1083">
                  <c:v>31035</c:v>
                </c:pt>
                <c:pt idx="1084">
                  <c:v>31036</c:v>
                </c:pt>
                <c:pt idx="1085">
                  <c:v>31037</c:v>
                </c:pt>
                <c:pt idx="1086">
                  <c:v>31038</c:v>
                </c:pt>
                <c:pt idx="1087">
                  <c:v>31039</c:v>
                </c:pt>
                <c:pt idx="1088">
                  <c:v>31040</c:v>
                </c:pt>
                <c:pt idx="1089">
                  <c:v>31041</c:v>
                </c:pt>
                <c:pt idx="1090">
                  <c:v>31042</c:v>
                </c:pt>
                <c:pt idx="1091">
                  <c:v>31043</c:v>
                </c:pt>
                <c:pt idx="1092">
                  <c:v>31044</c:v>
                </c:pt>
                <c:pt idx="1093">
                  <c:v>31045</c:v>
                </c:pt>
                <c:pt idx="1094">
                  <c:v>31046</c:v>
                </c:pt>
                <c:pt idx="1095">
                  <c:v>31047</c:v>
                </c:pt>
                <c:pt idx="1096">
                  <c:v>31048</c:v>
                </c:pt>
                <c:pt idx="1097">
                  <c:v>31049</c:v>
                </c:pt>
                <c:pt idx="1098">
                  <c:v>31050</c:v>
                </c:pt>
                <c:pt idx="1099">
                  <c:v>31051</c:v>
                </c:pt>
                <c:pt idx="1100">
                  <c:v>31052</c:v>
                </c:pt>
                <c:pt idx="1101">
                  <c:v>31053</c:v>
                </c:pt>
                <c:pt idx="1102">
                  <c:v>31054</c:v>
                </c:pt>
                <c:pt idx="1103">
                  <c:v>31055</c:v>
                </c:pt>
                <c:pt idx="1104">
                  <c:v>31056</c:v>
                </c:pt>
                <c:pt idx="1105">
                  <c:v>31057</c:v>
                </c:pt>
                <c:pt idx="1106">
                  <c:v>31058</c:v>
                </c:pt>
                <c:pt idx="1107">
                  <c:v>31059</c:v>
                </c:pt>
                <c:pt idx="1108">
                  <c:v>31060</c:v>
                </c:pt>
                <c:pt idx="1109">
                  <c:v>31061</c:v>
                </c:pt>
                <c:pt idx="1110">
                  <c:v>31062</c:v>
                </c:pt>
                <c:pt idx="1111">
                  <c:v>31063</c:v>
                </c:pt>
                <c:pt idx="1112">
                  <c:v>31064</c:v>
                </c:pt>
                <c:pt idx="1113">
                  <c:v>31065</c:v>
                </c:pt>
                <c:pt idx="1114">
                  <c:v>31066</c:v>
                </c:pt>
                <c:pt idx="1115">
                  <c:v>31067</c:v>
                </c:pt>
                <c:pt idx="1116">
                  <c:v>31068</c:v>
                </c:pt>
                <c:pt idx="1117">
                  <c:v>31069</c:v>
                </c:pt>
                <c:pt idx="1118">
                  <c:v>31070</c:v>
                </c:pt>
                <c:pt idx="1119">
                  <c:v>31071</c:v>
                </c:pt>
                <c:pt idx="1120">
                  <c:v>31072</c:v>
                </c:pt>
                <c:pt idx="1121">
                  <c:v>31073</c:v>
                </c:pt>
                <c:pt idx="1122">
                  <c:v>31074</c:v>
                </c:pt>
                <c:pt idx="1123">
                  <c:v>31075</c:v>
                </c:pt>
                <c:pt idx="1124">
                  <c:v>31076</c:v>
                </c:pt>
                <c:pt idx="1125">
                  <c:v>31077</c:v>
                </c:pt>
                <c:pt idx="1126">
                  <c:v>31078</c:v>
                </c:pt>
                <c:pt idx="1127">
                  <c:v>31079</c:v>
                </c:pt>
                <c:pt idx="1128">
                  <c:v>31080</c:v>
                </c:pt>
                <c:pt idx="1129">
                  <c:v>31081</c:v>
                </c:pt>
                <c:pt idx="1130">
                  <c:v>31082</c:v>
                </c:pt>
                <c:pt idx="1131">
                  <c:v>31083</c:v>
                </c:pt>
                <c:pt idx="1132">
                  <c:v>31084</c:v>
                </c:pt>
                <c:pt idx="1133">
                  <c:v>31085</c:v>
                </c:pt>
                <c:pt idx="1134">
                  <c:v>31086</c:v>
                </c:pt>
                <c:pt idx="1135">
                  <c:v>31087</c:v>
                </c:pt>
                <c:pt idx="1136">
                  <c:v>31088</c:v>
                </c:pt>
                <c:pt idx="1137">
                  <c:v>31089</c:v>
                </c:pt>
                <c:pt idx="1138">
                  <c:v>31090</c:v>
                </c:pt>
                <c:pt idx="1139">
                  <c:v>31091</c:v>
                </c:pt>
                <c:pt idx="1140">
                  <c:v>31092</c:v>
                </c:pt>
                <c:pt idx="1141">
                  <c:v>31093</c:v>
                </c:pt>
                <c:pt idx="1142">
                  <c:v>31094</c:v>
                </c:pt>
                <c:pt idx="1143">
                  <c:v>31095</c:v>
                </c:pt>
                <c:pt idx="1144">
                  <c:v>31096</c:v>
                </c:pt>
                <c:pt idx="1145">
                  <c:v>31097</c:v>
                </c:pt>
                <c:pt idx="1146">
                  <c:v>31098</c:v>
                </c:pt>
                <c:pt idx="1147">
                  <c:v>31099</c:v>
                </c:pt>
                <c:pt idx="1148">
                  <c:v>31100</c:v>
                </c:pt>
                <c:pt idx="1149">
                  <c:v>31101</c:v>
                </c:pt>
                <c:pt idx="1150">
                  <c:v>31102</c:v>
                </c:pt>
                <c:pt idx="1151">
                  <c:v>31103</c:v>
                </c:pt>
                <c:pt idx="1152">
                  <c:v>31104</c:v>
                </c:pt>
                <c:pt idx="1153">
                  <c:v>31105</c:v>
                </c:pt>
                <c:pt idx="1154">
                  <c:v>31106</c:v>
                </c:pt>
                <c:pt idx="1155">
                  <c:v>31107</c:v>
                </c:pt>
                <c:pt idx="1156">
                  <c:v>31108</c:v>
                </c:pt>
                <c:pt idx="1157">
                  <c:v>31109</c:v>
                </c:pt>
                <c:pt idx="1158">
                  <c:v>31110</c:v>
                </c:pt>
                <c:pt idx="1159">
                  <c:v>31111</c:v>
                </c:pt>
                <c:pt idx="1160">
                  <c:v>31112</c:v>
                </c:pt>
                <c:pt idx="1161">
                  <c:v>31113</c:v>
                </c:pt>
                <c:pt idx="1162">
                  <c:v>31114</c:v>
                </c:pt>
                <c:pt idx="1163">
                  <c:v>31115</c:v>
                </c:pt>
                <c:pt idx="1164">
                  <c:v>31116</c:v>
                </c:pt>
                <c:pt idx="1165">
                  <c:v>31117</c:v>
                </c:pt>
                <c:pt idx="1166">
                  <c:v>31118</c:v>
                </c:pt>
                <c:pt idx="1167">
                  <c:v>31119</c:v>
                </c:pt>
                <c:pt idx="1168">
                  <c:v>31120</c:v>
                </c:pt>
                <c:pt idx="1169">
                  <c:v>31121</c:v>
                </c:pt>
                <c:pt idx="1170">
                  <c:v>31122</c:v>
                </c:pt>
                <c:pt idx="1171">
                  <c:v>31123</c:v>
                </c:pt>
                <c:pt idx="1172">
                  <c:v>31124</c:v>
                </c:pt>
                <c:pt idx="1173">
                  <c:v>31125</c:v>
                </c:pt>
                <c:pt idx="1174">
                  <c:v>31126</c:v>
                </c:pt>
                <c:pt idx="1175">
                  <c:v>31127</c:v>
                </c:pt>
                <c:pt idx="1176">
                  <c:v>31128</c:v>
                </c:pt>
                <c:pt idx="1177">
                  <c:v>31129</c:v>
                </c:pt>
                <c:pt idx="1178">
                  <c:v>31130</c:v>
                </c:pt>
                <c:pt idx="1179">
                  <c:v>31131</c:v>
                </c:pt>
                <c:pt idx="1180">
                  <c:v>31132</c:v>
                </c:pt>
                <c:pt idx="1181">
                  <c:v>31133</c:v>
                </c:pt>
                <c:pt idx="1182">
                  <c:v>31134</c:v>
                </c:pt>
                <c:pt idx="1183">
                  <c:v>31135</c:v>
                </c:pt>
                <c:pt idx="1184">
                  <c:v>31136</c:v>
                </c:pt>
                <c:pt idx="1185">
                  <c:v>31137</c:v>
                </c:pt>
                <c:pt idx="1186">
                  <c:v>31138</c:v>
                </c:pt>
                <c:pt idx="1187">
                  <c:v>31139</c:v>
                </c:pt>
                <c:pt idx="1188">
                  <c:v>31140</c:v>
                </c:pt>
                <c:pt idx="1189">
                  <c:v>31141</c:v>
                </c:pt>
                <c:pt idx="1190">
                  <c:v>31142</c:v>
                </c:pt>
                <c:pt idx="1191">
                  <c:v>31143</c:v>
                </c:pt>
                <c:pt idx="1192">
                  <c:v>31144</c:v>
                </c:pt>
                <c:pt idx="1193">
                  <c:v>31145</c:v>
                </c:pt>
                <c:pt idx="1194">
                  <c:v>31146</c:v>
                </c:pt>
                <c:pt idx="1195">
                  <c:v>31147</c:v>
                </c:pt>
                <c:pt idx="1196">
                  <c:v>31148</c:v>
                </c:pt>
                <c:pt idx="1197">
                  <c:v>31149</c:v>
                </c:pt>
                <c:pt idx="1198">
                  <c:v>31150</c:v>
                </c:pt>
                <c:pt idx="1199">
                  <c:v>31151</c:v>
                </c:pt>
                <c:pt idx="1200">
                  <c:v>31152</c:v>
                </c:pt>
                <c:pt idx="1201">
                  <c:v>31153</c:v>
                </c:pt>
                <c:pt idx="1202">
                  <c:v>31154</c:v>
                </c:pt>
                <c:pt idx="1203">
                  <c:v>31155</c:v>
                </c:pt>
                <c:pt idx="1204">
                  <c:v>31156</c:v>
                </c:pt>
                <c:pt idx="1205">
                  <c:v>31157</c:v>
                </c:pt>
                <c:pt idx="1206">
                  <c:v>31158</c:v>
                </c:pt>
                <c:pt idx="1207">
                  <c:v>31159</c:v>
                </c:pt>
                <c:pt idx="1208">
                  <c:v>31160</c:v>
                </c:pt>
                <c:pt idx="1209">
                  <c:v>31161</c:v>
                </c:pt>
                <c:pt idx="1210">
                  <c:v>31162</c:v>
                </c:pt>
                <c:pt idx="1211">
                  <c:v>31163</c:v>
                </c:pt>
                <c:pt idx="1212">
                  <c:v>31164</c:v>
                </c:pt>
                <c:pt idx="1213">
                  <c:v>31165</c:v>
                </c:pt>
                <c:pt idx="1214">
                  <c:v>31166</c:v>
                </c:pt>
                <c:pt idx="1215">
                  <c:v>31167</c:v>
                </c:pt>
                <c:pt idx="1216">
                  <c:v>31168</c:v>
                </c:pt>
                <c:pt idx="1217">
                  <c:v>31169</c:v>
                </c:pt>
                <c:pt idx="1218">
                  <c:v>31170</c:v>
                </c:pt>
                <c:pt idx="1219">
                  <c:v>31171</c:v>
                </c:pt>
                <c:pt idx="1220">
                  <c:v>31172</c:v>
                </c:pt>
                <c:pt idx="1221">
                  <c:v>31173</c:v>
                </c:pt>
                <c:pt idx="1222">
                  <c:v>31174</c:v>
                </c:pt>
                <c:pt idx="1223">
                  <c:v>31175</c:v>
                </c:pt>
                <c:pt idx="1224">
                  <c:v>31176</c:v>
                </c:pt>
                <c:pt idx="1225">
                  <c:v>31177</c:v>
                </c:pt>
                <c:pt idx="1226">
                  <c:v>31178</c:v>
                </c:pt>
                <c:pt idx="1227">
                  <c:v>31179</c:v>
                </c:pt>
                <c:pt idx="1228">
                  <c:v>31180</c:v>
                </c:pt>
                <c:pt idx="1229">
                  <c:v>31181</c:v>
                </c:pt>
                <c:pt idx="1230">
                  <c:v>31182</c:v>
                </c:pt>
                <c:pt idx="1231">
                  <c:v>31183</c:v>
                </c:pt>
                <c:pt idx="1232">
                  <c:v>31184</c:v>
                </c:pt>
                <c:pt idx="1233">
                  <c:v>31185</c:v>
                </c:pt>
                <c:pt idx="1234">
                  <c:v>31186</c:v>
                </c:pt>
                <c:pt idx="1235">
                  <c:v>31187</c:v>
                </c:pt>
                <c:pt idx="1236">
                  <c:v>31188</c:v>
                </c:pt>
                <c:pt idx="1237">
                  <c:v>31189</c:v>
                </c:pt>
                <c:pt idx="1238">
                  <c:v>31190</c:v>
                </c:pt>
                <c:pt idx="1239">
                  <c:v>31191</c:v>
                </c:pt>
                <c:pt idx="1240">
                  <c:v>31192</c:v>
                </c:pt>
                <c:pt idx="1241">
                  <c:v>31193</c:v>
                </c:pt>
                <c:pt idx="1242">
                  <c:v>31194</c:v>
                </c:pt>
                <c:pt idx="1243">
                  <c:v>31195</c:v>
                </c:pt>
                <c:pt idx="1244">
                  <c:v>31196</c:v>
                </c:pt>
                <c:pt idx="1245">
                  <c:v>31197</c:v>
                </c:pt>
                <c:pt idx="1246">
                  <c:v>31198</c:v>
                </c:pt>
                <c:pt idx="1247">
                  <c:v>31199</c:v>
                </c:pt>
                <c:pt idx="1248">
                  <c:v>31200</c:v>
                </c:pt>
                <c:pt idx="1249">
                  <c:v>31201</c:v>
                </c:pt>
                <c:pt idx="1250">
                  <c:v>31202</c:v>
                </c:pt>
                <c:pt idx="1251">
                  <c:v>31203</c:v>
                </c:pt>
                <c:pt idx="1252">
                  <c:v>31204</c:v>
                </c:pt>
                <c:pt idx="1253">
                  <c:v>31205</c:v>
                </c:pt>
                <c:pt idx="1254">
                  <c:v>31206</c:v>
                </c:pt>
                <c:pt idx="1255">
                  <c:v>31207</c:v>
                </c:pt>
                <c:pt idx="1256">
                  <c:v>31208</c:v>
                </c:pt>
                <c:pt idx="1257">
                  <c:v>31209</c:v>
                </c:pt>
                <c:pt idx="1258">
                  <c:v>31210</c:v>
                </c:pt>
                <c:pt idx="1259">
                  <c:v>31211</c:v>
                </c:pt>
                <c:pt idx="1260">
                  <c:v>31212</c:v>
                </c:pt>
                <c:pt idx="1261">
                  <c:v>31213</c:v>
                </c:pt>
                <c:pt idx="1262">
                  <c:v>31214</c:v>
                </c:pt>
                <c:pt idx="1263">
                  <c:v>31215</c:v>
                </c:pt>
                <c:pt idx="1264">
                  <c:v>31216</c:v>
                </c:pt>
                <c:pt idx="1265">
                  <c:v>31217</c:v>
                </c:pt>
                <c:pt idx="1266">
                  <c:v>31218</c:v>
                </c:pt>
                <c:pt idx="1267">
                  <c:v>31219</c:v>
                </c:pt>
                <c:pt idx="1268">
                  <c:v>31220</c:v>
                </c:pt>
                <c:pt idx="1269">
                  <c:v>31221</c:v>
                </c:pt>
                <c:pt idx="1270">
                  <c:v>31222</c:v>
                </c:pt>
                <c:pt idx="1271">
                  <c:v>31223</c:v>
                </c:pt>
                <c:pt idx="1272">
                  <c:v>31224</c:v>
                </c:pt>
                <c:pt idx="1273">
                  <c:v>31225</c:v>
                </c:pt>
                <c:pt idx="1274">
                  <c:v>31226</c:v>
                </c:pt>
                <c:pt idx="1275">
                  <c:v>31227</c:v>
                </c:pt>
                <c:pt idx="1276">
                  <c:v>31228</c:v>
                </c:pt>
                <c:pt idx="1277">
                  <c:v>31229</c:v>
                </c:pt>
                <c:pt idx="1278">
                  <c:v>31230</c:v>
                </c:pt>
                <c:pt idx="1279">
                  <c:v>31231</c:v>
                </c:pt>
                <c:pt idx="1280">
                  <c:v>31232</c:v>
                </c:pt>
                <c:pt idx="1281">
                  <c:v>31233</c:v>
                </c:pt>
                <c:pt idx="1282">
                  <c:v>31234</c:v>
                </c:pt>
                <c:pt idx="1283">
                  <c:v>31235</c:v>
                </c:pt>
                <c:pt idx="1284">
                  <c:v>31236</c:v>
                </c:pt>
                <c:pt idx="1285">
                  <c:v>31237</c:v>
                </c:pt>
                <c:pt idx="1286">
                  <c:v>31238</c:v>
                </c:pt>
                <c:pt idx="1287">
                  <c:v>31239</c:v>
                </c:pt>
                <c:pt idx="1288">
                  <c:v>31240</c:v>
                </c:pt>
                <c:pt idx="1289">
                  <c:v>31241</c:v>
                </c:pt>
                <c:pt idx="1290">
                  <c:v>31242</c:v>
                </c:pt>
                <c:pt idx="1291">
                  <c:v>31243</c:v>
                </c:pt>
                <c:pt idx="1292">
                  <c:v>31244</c:v>
                </c:pt>
                <c:pt idx="1293">
                  <c:v>31245</c:v>
                </c:pt>
                <c:pt idx="1294">
                  <c:v>31246</c:v>
                </c:pt>
                <c:pt idx="1295">
                  <c:v>31247</c:v>
                </c:pt>
                <c:pt idx="1296">
                  <c:v>31248</c:v>
                </c:pt>
                <c:pt idx="1297">
                  <c:v>31249</c:v>
                </c:pt>
                <c:pt idx="1298">
                  <c:v>31250</c:v>
                </c:pt>
                <c:pt idx="1299">
                  <c:v>31251</c:v>
                </c:pt>
                <c:pt idx="1300">
                  <c:v>31252</c:v>
                </c:pt>
                <c:pt idx="1301">
                  <c:v>31253</c:v>
                </c:pt>
                <c:pt idx="1302">
                  <c:v>31254</c:v>
                </c:pt>
                <c:pt idx="1303">
                  <c:v>31255</c:v>
                </c:pt>
                <c:pt idx="1304">
                  <c:v>31256</c:v>
                </c:pt>
                <c:pt idx="1305">
                  <c:v>31257</c:v>
                </c:pt>
                <c:pt idx="1306">
                  <c:v>31258</c:v>
                </c:pt>
                <c:pt idx="1307">
                  <c:v>31259</c:v>
                </c:pt>
                <c:pt idx="1308">
                  <c:v>31260</c:v>
                </c:pt>
                <c:pt idx="1309">
                  <c:v>31261</c:v>
                </c:pt>
                <c:pt idx="1310">
                  <c:v>31262</c:v>
                </c:pt>
                <c:pt idx="1311">
                  <c:v>31263</c:v>
                </c:pt>
                <c:pt idx="1312">
                  <c:v>31264</c:v>
                </c:pt>
                <c:pt idx="1313">
                  <c:v>31265</c:v>
                </c:pt>
                <c:pt idx="1314">
                  <c:v>31266</c:v>
                </c:pt>
                <c:pt idx="1315">
                  <c:v>31267</c:v>
                </c:pt>
                <c:pt idx="1316">
                  <c:v>31268</c:v>
                </c:pt>
                <c:pt idx="1317">
                  <c:v>31269</c:v>
                </c:pt>
                <c:pt idx="1318">
                  <c:v>31270</c:v>
                </c:pt>
                <c:pt idx="1319">
                  <c:v>31271</c:v>
                </c:pt>
                <c:pt idx="1320">
                  <c:v>31272</c:v>
                </c:pt>
                <c:pt idx="1321">
                  <c:v>31273</c:v>
                </c:pt>
                <c:pt idx="1322">
                  <c:v>31274</c:v>
                </c:pt>
                <c:pt idx="1323">
                  <c:v>31275</c:v>
                </c:pt>
                <c:pt idx="1324">
                  <c:v>31276</c:v>
                </c:pt>
                <c:pt idx="1325">
                  <c:v>31277</c:v>
                </c:pt>
                <c:pt idx="1326">
                  <c:v>31278</c:v>
                </c:pt>
                <c:pt idx="1327">
                  <c:v>31279</c:v>
                </c:pt>
                <c:pt idx="1328">
                  <c:v>31280</c:v>
                </c:pt>
                <c:pt idx="1329">
                  <c:v>31281</c:v>
                </c:pt>
                <c:pt idx="1330">
                  <c:v>31282</c:v>
                </c:pt>
                <c:pt idx="1331">
                  <c:v>31283</c:v>
                </c:pt>
                <c:pt idx="1332">
                  <c:v>31284</c:v>
                </c:pt>
                <c:pt idx="1333">
                  <c:v>31285</c:v>
                </c:pt>
                <c:pt idx="1334">
                  <c:v>31286</c:v>
                </c:pt>
                <c:pt idx="1335">
                  <c:v>31287</c:v>
                </c:pt>
                <c:pt idx="1336">
                  <c:v>31288</c:v>
                </c:pt>
                <c:pt idx="1337">
                  <c:v>31289</c:v>
                </c:pt>
                <c:pt idx="1338">
                  <c:v>31290</c:v>
                </c:pt>
                <c:pt idx="1339">
                  <c:v>31291</c:v>
                </c:pt>
                <c:pt idx="1340">
                  <c:v>31292</c:v>
                </c:pt>
                <c:pt idx="1341">
                  <c:v>31293</c:v>
                </c:pt>
                <c:pt idx="1342">
                  <c:v>31294</c:v>
                </c:pt>
                <c:pt idx="1343">
                  <c:v>31295</c:v>
                </c:pt>
                <c:pt idx="1344">
                  <c:v>31296</c:v>
                </c:pt>
                <c:pt idx="1345">
                  <c:v>31297</c:v>
                </c:pt>
                <c:pt idx="1346">
                  <c:v>31298</c:v>
                </c:pt>
                <c:pt idx="1347">
                  <c:v>31299</c:v>
                </c:pt>
                <c:pt idx="1348">
                  <c:v>31300</c:v>
                </c:pt>
                <c:pt idx="1349">
                  <c:v>31301</c:v>
                </c:pt>
                <c:pt idx="1350">
                  <c:v>31302</c:v>
                </c:pt>
                <c:pt idx="1351">
                  <c:v>31303</c:v>
                </c:pt>
                <c:pt idx="1352">
                  <c:v>31304</c:v>
                </c:pt>
                <c:pt idx="1353">
                  <c:v>31305</c:v>
                </c:pt>
                <c:pt idx="1354">
                  <c:v>31306</c:v>
                </c:pt>
                <c:pt idx="1355">
                  <c:v>31307</c:v>
                </c:pt>
                <c:pt idx="1356">
                  <c:v>31308</c:v>
                </c:pt>
                <c:pt idx="1357">
                  <c:v>31309</c:v>
                </c:pt>
                <c:pt idx="1358">
                  <c:v>31310</c:v>
                </c:pt>
                <c:pt idx="1359">
                  <c:v>31311</c:v>
                </c:pt>
                <c:pt idx="1360">
                  <c:v>31312</c:v>
                </c:pt>
                <c:pt idx="1361">
                  <c:v>31313</c:v>
                </c:pt>
                <c:pt idx="1362">
                  <c:v>31314</c:v>
                </c:pt>
                <c:pt idx="1363">
                  <c:v>31315</c:v>
                </c:pt>
                <c:pt idx="1364">
                  <c:v>31316</c:v>
                </c:pt>
                <c:pt idx="1365">
                  <c:v>31317</c:v>
                </c:pt>
                <c:pt idx="1366">
                  <c:v>31318</c:v>
                </c:pt>
                <c:pt idx="1367">
                  <c:v>31319</c:v>
                </c:pt>
                <c:pt idx="1368">
                  <c:v>31320</c:v>
                </c:pt>
                <c:pt idx="1369">
                  <c:v>31321</c:v>
                </c:pt>
                <c:pt idx="1370">
                  <c:v>31322</c:v>
                </c:pt>
                <c:pt idx="1371">
                  <c:v>31323</c:v>
                </c:pt>
                <c:pt idx="1372">
                  <c:v>31324</c:v>
                </c:pt>
                <c:pt idx="1373">
                  <c:v>31325</c:v>
                </c:pt>
                <c:pt idx="1374">
                  <c:v>31326</c:v>
                </c:pt>
                <c:pt idx="1375">
                  <c:v>31327</c:v>
                </c:pt>
                <c:pt idx="1376">
                  <c:v>31328</c:v>
                </c:pt>
                <c:pt idx="1377">
                  <c:v>31329</c:v>
                </c:pt>
                <c:pt idx="1378">
                  <c:v>31330</c:v>
                </c:pt>
                <c:pt idx="1379">
                  <c:v>31331</c:v>
                </c:pt>
                <c:pt idx="1380">
                  <c:v>31332</c:v>
                </c:pt>
                <c:pt idx="1381">
                  <c:v>31333</c:v>
                </c:pt>
                <c:pt idx="1382">
                  <c:v>31334</c:v>
                </c:pt>
                <c:pt idx="1383">
                  <c:v>31335</c:v>
                </c:pt>
                <c:pt idx="1384">
                  <c:v>31336</c:v>
                </c:pt>
                <c:pt idx="1385">
                  <c:v>31337</c:v>
                </c:pt>
                <c:pt idx="1386">
                  <c:v>31338</c:v>
                </c:pt>
                <c:pt idx="1387">
                  <c:v>31339</c:v>
                </c:pt>
                <c:pt idx="1388">
                  <c:v>31340</c:v>
                </c:pt>
                <c:pt idx="1389">
                  <c:v>31341</c:v>
                </c:pt>
                <c:pt idx="1390">
                  <c:v>31342</c:v>
                </c:pt>
                <c:pt idx="1391">
                  <c:v>31343</c:v>
                </c:pt>
                <c:pt idx="1392">
                  <c:v>31344</c:v>
                </c:pt>
                <c:pt idx="1393">
                  <c:v>31345</c:v>
                </c:pt>
                <c:pt idx="1394">
                  <c:v>31346</c:v>
                </c:pt>
                <c:pt idx="1395">
                  <c:v>31347</c:v>
                </c:pt>
                <c:pt idx="1396">
                  <c:v>31348</c:v>
                </c:pt>
                <c:pt idx="1397">
                  <c:v>31349</c:v>
                </c:pt>
                <c:pt idx="1398">
                  <c:v>31350</c:v>
                </c:pt>
                <c:pt idx="1399">
                  <c:v>31351</c:v>
                </c:pt>
                <c:pt idx="1400">
                  <c:v>31352</c:v>
                </c:pt>
                <c:pt idx="1401">
                  <c:v>31353</c:v>
                </c:pt>
                <c:pt idx="1402">
                  <c:v>31354</c:v>
                </c:pt>
                <c:pt idx="1403">
                  <c:v>31355</c:v>
                </c:pt>
                <c:pt idx="1404">
                  <c:v>31356</c:v>
                </c:pt>
                <c:pt idx="1405">
                  <c:v>31357</c:v>
                </c:pt>
                <c:pt idx="1406">
                  <c:v>31358</c:v>
                </c:pt>
                <c:pt idx="1407">
                  <c:v>31359</c:v>
                </c:pt>
                <c:pt idx="1408">
                  <c:v>31360</c:v>
                </c:pt>
                <c:pt idx="1409">
                  <c:v>31361</c:v>
                </c:pt>
                <c:pt idx="1410">
                  <c:v>31362</c:v>
                </c:pt>
                <c:pt idx="1411">
                  <c:v>31363</c:v>
                </c:pt>
                <c:pt idx="1412">
                  <c:v>31364</c:v>
                </c:pt>
                <c:pt idx="1413">
                  <c:v>31365</c:v>
                </c:pt>
                <c:pt idx="1414">
                  <c:v>31366</c:v>
                </c:pt>
                <c:pt idx="1415">
                  <c:v>31367</c:v>
                </c:pt>
                <c:pt idx="1416">
                  <c:v>31368</c:v>
                </c:pt>
                <c:pt idx="1417">
                  <c:v>31369</c:v>
                </c:pt>
                <c:pt idx="1418">
                  <c:v>31370</c:v>
                </c:pt>
                <c:pt idx="1419">
                  <c:v>31371</c:v>
                </c:pt>
                <c:pt idx="1420">
                  <c:v>31372</c:v>
                </c:pt>
                <c:pt idx="1421">
                  <c:v>31373</c:v>
                </c:pt>
                <c:pt idx="1422">
                  <c:v>31374</c:v>
                </c:pt>
                <c:pt idx="1423">
                  <c:v>31375</c:v>
                </c:pt>
                <c:pt idx="1424">
                  <c:v>31376</c:v>
                </c:pt>
                <c:pt idx="1425">
                  <c:v>31377</c:v>
                </c:pt>
                <c:pt idx="1426">
                  <c:v>31378</c:v>
                </c:pt>
                <c:pt idx="1427">
                  <c:v>31379</c:v>
                </c:pt>
                <c:pt idx="1428">
                  <c:v>31380</c:v>
                </c:pt>
                <c:pt idx="1429">
                  <c:v>31381</c:v>
                </c:pt>
                <c:pt idx="1430">
                  <c:v>31382</c:v>
                </c:pt>
                <c:pt idx="1431">
                  <c:v>31383</c:v>
                </c:pt>
                <c:pt idx="1432">
                  <c:v>31384</c:v>
                </c:pt>
                <c:pt idx="1433">
                  <c:v>31385</c:v>
                </c:pt>
                <c:pt idx="1434">
                  <c:v>31386</c:v>
                </c:pt>
                <c:pt idx="1435">
                  <c:v>31387</c:v>
                </c:pt>
                <c:pt idx="1436">
                  <c:v>31388</c:v>
                </c:pt>
                <c:pt idx="1437">
                  <c:v>31389</c:v>
                </c:pt>
                <c:pt idx="1438">
                  <c:v>31390</c:v>
                </c:pt>
                <c:pt idx="1439">
                  <c:v>31391</c:v>
                </c:pt>
                <c:pt idx="1440">
                  <c:v>31392</c:v>
                </c:pt>
                <c:pt idx="1441">
                  <c:v>31393</c:v>
                </c:pt>
                <c:pt idx="1442">
                  <c:v>31394</c:v>
                </c:pt>
                <c:pt idx="1443">
                  <c:v>31395</c:v>
                </c:pt>
                <c:pt idx="1444">
                  <c:v>31396</c:v>
                </c:pt>
                <c:pt idx="1445">
                  <c:v>31397</c:v>
                </c:pt>
                <c:pt idx="1446">
                  <c:v>31398</c:v>
                </c:pt>
                <c:pt idx="1447">
                  <c:v>31399</c:v>
                </c:pt>
                <c:pt idx="1448">
                  <c:v>31400</c:v>
                </c:pt>
                <c:pt idx="1449">
                  <c:v>31401</c:v>
                </c:pt>
                <c:pt idx="1450">
                  <c:v>31402</c:v>
                </c:pt>
                <c:pt idx="1451">
                  <c:v>31403</c:v>
                </c:pt>
                <c:pt idx="1452">
                  <c:v>31404</c:v>
                </c:pt>
                <c:pt idx="1453">
                  <c:v>31405</c:v>
                </c:pt>
                <c:pt idx="1454">
                  <c:v>31406</c:v>
                </c:pt>
                <c:pt idx="1455">
                  <c:v>31407</c:v>
                </c:pt>
                <c:pt idx="1456">
                  <c:v>31408</c:v>
                </c:pt>
                <c:pt idx="1457">
                  <c:v>31409</c:v>
                </c:pt>
                <c:pt idx="1458">
                  <c:v>31410</c:v>
                </c:pt>
                <c:pt idx="1459">
                  <c:v>31411</c:v>
                </c:pt>
                <c:pt idx="1460">
                  <c:v>31412</c:v>
                </c:pt>
                <c:pt idx="1461">
                  <c:v>31413</c:v>
                </c:pt>
                <c:pt idx="1462">
                  <c:v>31414</c:v>
                </c:pt>
                <c:pt idx="1463">
                  <c:v>31415</c:v>
                </c:pt>
                <c:pt idx="1464">
                  <c:v>31416</c:v>
                </c:pt>
                <c:pt idx="1465">
                  <c:v>31417</c:v>
                </c:pt>
                <c:pt idx="1466">
                  <c:v>31418</c:v>
                </c:pt>
                <c:pt idx="1467">
                  <c:v>31419</c:v>
                </c:pt>
                <c:pt idx="1468">
                  <c:v>31420</c:v>
                </c:pt>
                <c:pt idx="1469">
                  <c:v>31421</c:v>
                </c:pt>
                <c:pt idx="1470">
                  <c:v>31422</c:v>
                </c:pt>
                <c:pt idx="1471">
                  <c:v>31423</c:v>
                </c:pt>
                <c:pt idx="1472">
                  <c:v>31424</c:v>
                </c:pt>
                <c:pt idx="1473">
                  <c:v>31425</c:v>
                </c:pt>
                <c:pt idx="1474">
                  <c:v>31426</c:v>
                </c:pt>
                <c:pt idx="1475">
                  <c:v>31427</c:v>
                </c:pt>
                <c:pt idx="1476">
                  <c:v>31428</c:v>
                </c:pt>
                <c:pt idx="1477">
                  <c:v>31429</c:v>
                </c:pt>
                <c:pt idx="1478">
                  <c:v>31430</c:v>
                </c:pt>
                <c:pt idx="1479">
                  <c:v>31431</c:v>
                </c:pt>
                <c:pt idx="1480">
                  <c:v>31432</c:v>
                </c:pt>
                <c:pt idx="1481">
                  <c:v>31433</c:v>
                </c:pt>
                <c:pt idx="1482">
                  <c:v>31434</c:v>
                </c:pt>
                <c:pt idx="1483">
                  <c:v>31435</c:v>
                </c:pt>
                <c:pt idx="1484">
                  <c:v>31436</c:v>
                </c:pt>
                <c:pt idx="1485">
                  <c:v>31437</c:v>
                </c:pt>
                <c:pt idx="1486">
                  <c:v>31438</c:v>
                </c:pt>
                <c:pt idx="1487">
                  <c:v>31439</c:v>
                </c:pt>
                <c:pt idx="1488">
                  <c:v>31440</c:v>
                </c:pt>
                <c:pt idx="1489">
                  <c:v>31441</c:v>
                </c:pt>
                <c:pt idx="1490">
                  <c:v>31442</c:v>
                </c:pt>
                <c:pt idx="1491">
                  <c:v>31443</c:v>
                </c:pt>
                <c:pt idx="1492">
                  <c:v>31444</c:v>
                </c:pt>
                <c:pt idx="1493">
                  <c:v>31445</c:v>
                </c:pt>
                <c:pt idx="1494">
                  <c:v>31446</c:v>
                </c:pt>
                <c:pt idx="1495">
                  <c:v>31447</c:v>
                </c:pt>
                <c:pt idx="1496">
                  <c:v>31448</c:v>
                </c:pt>
                <c:pt idx="1497">
                  <c:v>31449</c:v>
                </c:pt>
                <c:pt idx="1498">
                  <c:v>31450</c:v>
                </c:pt>
                <c:pt idx="1499">
                  <c:v>31451</c:v>
                </c:pt>
                <c:pt idx="1500">
                  <c:v>31452</c:v>
                </c:pt>
                <c:pt idx="1501">
                  <c:v>31453</c:v>
                </c:pt>
                <c:pt idx="1502">
                  <c:v>31454</c:v>
                </c:pt>
                <c:pt idx="1503">
                  <c:v>31455</c:v>
                </c:pt>
                <c:pt idx="1504">
                  <c:v>31456</c:v>
                </c:pt>
                <c:pt idx="1505">
                  <c:v>31457</c:v>
                </c:pt>
                <c:pt idx="1506">
                  <c:v>31458</c:v>
                </c:pt>
                <c:pt idx="1507">
                  <c:v>31459</c:v>
                </c:pt>
                <c:pt idx="1508">
                  <c:v>31460</c:v>
                </c:pt>
                <c:pt idx="1509">
                  <c:v>31461</c:v>
                </c:pt>
                <c:pt idx="1510">
                  <c:v>31462</c:v>
                </c:pt>
                <c:pt idx="1511">
                  <c:v>31463</c:v>
                </c:pt>
                <c:pt idx="1512">
                  <c:v>31464</c:v>
                </c:pt>
                <c:pt idx="1513">
                  <c:v>31465</c:v>
                </c:pt>
                <c:pt idx="1514">
                  <c:v>31466</c:v>
                </c:pt>
                <c:pt idx="1515">
                  <c:v>31467</c:v>
                </c:pt>
                <c:pt idx="1516">
                  <c:v>31468</c:v>
                </c:pt>
                <c:pt idx="1517">
                  <c:v>31469</c:v>
                </c:pt>
                <c:pt idx="1518">
                  <c:v>31470</c:v>
                </c:pt>
                <c:pt idx="1519">
                  <c:v>31471</c:v>
                </c:pt>
                <c:pt idx="1520">
                  <c:v>31472</c:v>
                </c:pt>
                <c:pt idx="1521">
                  <c:v>31473</c:v>
                </c:pt>
                <c:pt idx="1522">
                  <c:v>31474</c:v>
                </c:pt>
                <c:pt idx="1523">
                  <c:v>31475</c:v>
                </c:pt>
                <c:pt idx="1524">
                  <c:v>31476</c:v>
                </c:pt>
                <c:pt idx="1525">
                  <c:v>31477</c:v>
                </c:pt>
                <c:pt idx="1526">
                  <c:v>31478</c:v>
                </c:pt>
                <c:pt idx="1527">
                  <c:v>31479</c:v>
                </c:pt>
                <c:pt idx="1528">
                  <c:v>31480</c:v>
                </c:pt>
                <c:pt idx="1529">
                  <c:v>31481</c:v>
                </c:pt>
                <c:pt idx="1530">
                  <c:v>31482</c:v>
                </c:pt>
                <c:pt idx="1531">
                  <c:v>31483</c:v>
                </c:pt>
                <c:pt idx="1532">
                  <c:v>31484</c:v>
                </c:pt>
                <c:pt idx="1533">
                  <c:v>31485</c:v>
                </c:pt>
                <c:pt idx="1534">
                  <c:v>31486</c:v>
                </c:pt>
                <c:pt idx="1535">
                  <c:v>31487</c:v>
                </c:pt>
                <c:pt idx="1536">
                  <c:v>31488</c:v>
                </c:pt>
                <c:pt idx="1537">
                  <c:v>31489</c:v>
                </c:pt>
                <c:pt idx="1538">
                  <c:v>31490</c:v>
                </c:pt>
                <c:pt idx="1539">
                  <c:v>31491</c:v>
                </c:pt>
                <c:pt idx="1540">
                  <c:v>31492</c:v>
                </c:pt>
                <c:pt idx="1541">
                  <c:v>31493</c:v>
                </c:pt>
                <c:pt idx="1542">
                  <c:v>31494</c:v>
                </c:pt>
                <c:pt idx="1543">
                  <c:v>31495</c:v>
                </c:pt>
                <c:pt idx="1544">
                  <c:v>31496</c:v>
                </c:pt>
                <c:pt idx="1545">
                  <c:v>31497</c:v>
                </c:pt>
                <c:pt idx="1546">
                  <c:v>31498</c:v>
                </c:pt>
                <c:pt idx="1547">
                  <c:v>31499</c:v>
                </c:pt>
                <c:pt idx="1548">
                  <c:v>31500</c:v>
                </c:pt>
                <c:pt idx="1549">
                  <c:v>31501</c:v>
                </c:pt>
                <c:pt idx="1550">
                  <c:v>31502</c:v>
                </c:pt>
                <c:pt idx="1551">
                  <c:v>31503</c:v>
                </c:pt>
                <c:pt idx="1552">
                  <c:v>31504</c:v>
                </c:pt>
                <c:pt idx="1553">
                  <c:v>31505</c:v>
                </c:pt>
                <c:pt idx="1554">
                  <c:v>31506</c:v>
                </c:pt>
                <c:pt idx="1555">
                  <c:v>31507</c:v>
                </c:pt>
                <c:pt idx="1556">
                  <c:v>31508</c:v>
                </c:pt>
                <c:pt idx="1557">
                  <c:v>31509</c:v>
                </c:pt>
                <c:pt idx="1558">
                  <c:v>31510</c:v>
                </c:pt>
                <c:pt idx="1559">
                  <c:v>31511</c:v>
                </c:pt>
                <c:pt idx="1560">
                  <c:v>31512</c:v>
                </c:pt>
                <c:pt idx="1561">
                  <c:v>31513</c:v>
                </c:pt>
                <c:pt idx="1562">
                  <c:v>31514</c:v>
                </c:pt>
                <c:pt idx="1563">
                  <c:v>31515</c:v>
                </c:pt>
                <c:pt idx="1564">
                  <c:v>31516</c:v>
                </c:pt>
                <c:pt idx="1565">
                  <c:v>31517</c:v>
                </c:pt>
                <c:pt idx="1566">
                  <c:v>31518</c:v>
                </c:pt>
                <c:pt idx="1567">
                  <c:v>31519</c:v>
                </c:pt>
                <c:pt idx="1568">
                  <c:v>31520</c:v>
                </c:pt>
                <c:pt idx="1569">
                  <c:v>31521</c:v>
                </c:pt>
                <c:pt idx="1570">
                  <c:v>31522</c:v>
                </c:pt>
                <c:pt idx="1571">
                  <c:v>31523</c:v>
                </c:pt>
                <c:pt idx="1572">
                  <c:v>31524</c:v>
                </c:pt>
                <c:pt idx="1573">
                  <c:v>31525</c:v>
                </c:pt>
                <c:pt idx="1574">
                  <c:v>31526</c:v>
                </c:pt>
                <c:pt idx="1575">
                  <c:v>31527</c:v>
                </c:pt>
                <c:pt idx="1576">
                  <c:v>31528</c:v>
                </c:pt>
                <c:pt idx="1577">
                  <c:v>31529</c:v>
                </c:pt>
                <c:pt idx="1578">
                  <c:v>31530</c:v>
                </c:pt>
                <c:pt idx="1579">
                  <c:v>31531</c:v>
                </c:pt>
                <c:pt idx="1580">
                  <c:v>31532</c:v>
                </c:pt>
                <c:pt idx="1581">
                  <c:v>31533</c:v>
                </c:pt>
                <c:pt idx="1582">
                  <c:v>31534</c:v>
                </c:pt>
                <c:pt idx="1583">
                  <c:v>31535</c:v>
                </c:pt>
                <c:pt idx="1584">
                  <c:v>31536</c:v>
                </c:pt>
                <c:pt idx="1585">
                  <c:v>31537</c:v>
                </c:pt>
                <c:pt idx="1586">
                  <c:v>31538</c:v>
                </c:pt>
                <c:pt idx="1587">
                  <c:v>31539</c:v>
                </c:pt>
                <c:pt idx="1588">
                  <c:v>31540</c:v>
                </c:pt>
                <c:pt idx="1589">
                  <c:v>31541</c:v>
                </c:pt>
                <c:pt idx="1590">
                  <c:v>31542</c:v>
                </c:pt>
                <c:pt idx="1591">
                  <c:v>31543</c:v>
                </c:pt>
                <c:pt idx="1592">
                  <c:v>31544</c:v>
                </c:pt>
                <c:pt idx="1593">
                  <c:v>31545</c:v>
                </c:pt>
                <c:pt idx="1594">
                  <c:v>31546</c:v>
                </c:pt>
                <c:pt idx="1595">
                  <c:v>31547</c:v>
                </c:pt>
                <c:pt idx="1596">
                  <c:v>31548</c:v>
                </c:pt>
                <c:pt idx="1597">
                  <c:v>31549</c:v>
                </c:pt>
                <c:pt idx="1598">
                  <c:v>31550</c:v>
                </c:pt>
                <c:pt idx="1599">
                  <c:v>31551</c:v>
                </c:pt>
                <c:pt idx="1600">
                  <c:v>31552</c:v>
                </c:pt>
                <c:pt idx="1601">
                  <c:v>31553</c:v>
                </c:pt>
                <c:pt idx="1602">
                  <c:v>31554</c:v>
                </c:pt>
                <c:pt idx="1603">
                  <c:v>31555</c:v>
                </c:pt>
                <c:pt idx="1604">
                  <c:v>31556</c:v>
                </c:pt>
                <c:pt idx="1605">
                  <c:v>31557</c:v>
                </c:pt>
                <c:pt idx="1606">
                  <c:v>31558</c:v>
                </c:pt>
                <c:pt idx="1607">
                  <c:v>31559</c:v>
                </c:pt>
                <c:pt idx="1608">
                  <c:v>31560</c:v>
                </c:pt>
                <c:pt idx="1609">
                  <c:v>31561</c:v>
                </c:pt>
                <c:pt idx="1610">
                  <c:v>31562</c:v>
                </c:pt>
                <c:pt idx="1611">
                  <c:v>31563</c:v>
                </c:pt>
                <c:pt idx="1612">
                  <c:v>31564</c:v>
                </c:pt>
                <c:pt idx="1613">
                  <c:v>31565</c:v>
                </c:pt>
                <c:pt idx="1614">
                  <c:v>31566</c:v>
                </c:pt>
                <c:pt idx="1615">
                  <c:v>31567</c:v>
                </c:pt>
                <c:pt idx="1616">
                  <c:v>31568</c:v>
                </c:pt>
                <c:pt idx="1617">
                  <c:v>31569</c:v>
                </c:pt>
                <c:pt idx="1618">
                  <c:v>31570</c:v>
                </c:pt>
                <c:pt idx="1619">
                  <c:v>31571</c:v>
                </c:pt>
                <c:pt idx="1620">
                  <c:v>31572</c:v>
                </c:pt>
                <c:pt idx="1621">
                  <c:v>31573</c:v>
                </c:pt>
                <c:pt idx="1622">
                  <c:v>31574</c:v>
                </c:pt>
                <c:pt idx="1623">
                  <c:v>31575</c:v>
                </c:pt>
                <c:pt idx="1624">
                  <c:v>31576</c:v>
                </c:pt>
                <c:pt idx="1625">
                  <c:v>31577</c:v>
                </c:pt>
                <c:pt idx="1626">
                  <c:v>31578</c:v>
                </c:pt>
                <c:pt idx="1627">
                  <c:v>31579</c:v>
                </c:pt>
                <c:pt idx="1628">
                  <c:v>31580</c:v>
                </c:pt>
                <c:pt idx="1629">
                  <c:v>31581</c:v>
                </c:pt>
                <c:pt idx="1630">
                  <c:v>31582</c:v>
                </c:pt>
                <c:pt idx="1631">
                  <c:v>31583</c:v>
                </c:pt>
                <c:pt idx="1632">
                  <c:v>31584</c:v>
                </c:pt>
                <c:pt idx="1633">
                  <c:v>31585</c:v>
                </c:pt>
                <c:pt idx="1634">
                  <c:v>31586</c:v>
                </c:pt>
                <c:pt idx="1635">
                  <c:v>31587</c:v>
                </c:pt>
                <c:pt idx="1636">
                  <c:v>31588</c:v>
                </c:pt>
                <c:pt idx="1637">
                  <c:v>31589</c:v>
                </c:pt>
                <c:pt idx="1638">
                  <c:v>31590</c:v>
                </c:pt>
                <c:pt idx="1639">
                  <c:v>31591</c:v>
                </c:pt>
                <c:pt idx="1640">
                  <c:v>31592</c:v>
                </c:pt>
                <c:pt idx="1641">
                  <c:v>31593</c:v>
                </c:pt>
                <c:pt idx="1642">
                  <c:v>31594</c:v>
                </c:pt>
                <c:pt idx="1643">
                  <c:v>31595</c:v>
                </c:pt>
                <c:pt idx="1644">
                  <c:v>31596</c:v>
                </c:pt>
                <c:pt idx="1645">
                  <c:v>31597</c:v>
                </c:pt>
                <c:pt idx="1646">
                  <c:v>31598</c:v>
                </c:pt>
                <c:pt idx="1647">
                  <c:v>31599</c:v>
                </c:pt>
                <c:pt idx="1648">
                  <c:v>31600</c:v>
                </c:pt>
                <c:pt idx="1649">
                  <c:v>31601</c:v>
                </c:pt>
                <c:pt idx="1650">
                  <c:v>31602</c:v>
                </c:pt>
                <c:pt idx="1651">
                  <c:v>31603</c:v>
                </c:pt>
                <c:pt idx="1652">
                  <c:v>31604</c:v>
                </c:pt>
                <c:pt idx="1653">
                  <c:v>31605</c:v>
                </c:pt>
                <c:pt idx="1654">
                  <c:v>31606</c:v>
                </c:pt>
                <c:pt idx="1655">
                  <c:v>31607</c:v>
                </c:pt>
                <c:pt idx="1656">
                  <c:v>31608</c:v>
                </c:pt>
                <c:pt idx="1657">
                  <c:v>31609</c:v>
                </c:pt>
                <c:pt idx="1658">
                  <c:v>31610</c:v>
                </c:pt>
                <c:pt idx="1659">
                  <c:v>31611</c:v>
                </c:pt>
                <c:pt idx="1660">
                  <c:v>31612</c:v>
                </c:pt>
                <c:pt idx="1661">
                  <c:v>31613</c:v>
                </c:pt>
                <c:pt idx="1662">
                  <c:v>31614</c:v>
                </c:pt>
                <c:pt idx="1663">
                  <c:v>31615</c:v>
                </c:pt>
                <c:pt idx="1664">
                  <c:v>31616</c:v>
                </c:pt>
                <c:pt idx="1665">
                  <c:v>31617</c:v>
                </c:pt>
                <c:pt idx="1666">
                  <c:v>31618</c:v>
                </c:pt>
                <c:pt idx="1667">
                  <c:v>31619</c:v>
                </c:pt>
                <c:pt idx="1668">
                  <c:v>31620</c:v>
                </c:pt>
                <c:pt idx="1669">
                  <c:v>31621</c:v>
                </c:pt>
                <c:pt idx="1670">
                  <c:v>31622</c:v>
                </c:pt>
                <c:pt idx="1671">
                  <c:v>31623</c:v>
                </c:pt>
                <c:pt idx="1672">
                  <c:v>31624</c:v>
                </c:pt>
                <c:pt idx="1673">
                  <c:v>31625</c:v>
                </c:pt>
                <c:pt idx="1674">
                  <c:v>31626</c:v>
                </c:pt>
                <c:pt idx="1675">
                  <c:v>31627</c:v>
                </c:pt>
                <c:pt idx="1676">
                  <c:v>31628</c:v>
                </c:pt>
                <c:pt idx="1677">
                  <c:v>31629</c:v>
                </c:pt>
                <c:pt idx="1678">
                  <c:v>31630</c:v>
                </c:pt>
                <c:pt idx="1679">
                  <c:v>31631</c:v>
                </c:pt>
                <c:pt idx="1680">
                  <c:v>31632</c:v>
                </c:pt>
                <c:pt idx="1681">
                  <c:v>31633</c:v>
                </c:pt>
                <c:pt idx="1682">
                  <c:v>31634</c:v>
                </c:pt>
                <c:pt idx="1683">
                  <c:v>31635</c:v>
                </c:pt>
                <c:pt idx="1684">
                  <c:v>31636</c:v>
                </c:pt>
                <c:pt idx="1685">
                  <c:v>31637</c:v>
                </c:pt>
                <c:pt idx="1686">
                  <c:v>31638</c:v>
                </c:pt>
                <c:pt idx="1687">
                  <c:v>31639</c:v>
                </c:pt>
                <c:pt idx="1688">
                  <c:v>31640</c:v>
                </c:pt>
                <c:pt idx="1689">
                  <c:v>31641</c:v>
                </c:pt>
                <c:pt idx="1690">
                  <c:v>31642</c:v>
                </c:pt>
                <c:pt idx="1691">
                  <c:v>31643</c:v>
                </c:pt>
                <c:pt idx="1692">
                  <c:v>31644</c:v>
                </c:pt>
                <c:pt idx="1693">
                  <c:v>31645</c:v>
                </c:pt>
                <c:pt idx="1694">
                  <c:v>31646</c:v>
                </c:pt>
                <c:pt idx="1695">
                  <c:v>31647</c:v>
                </c:pt>
                <c:pt idx="1696">
                  <c:v>31648</c:v>
                </c:pt>
                <c:pt idx="1697">
                  <c:v>31649</c:v>
                </c:pt>
                <c:pt idx="1698">
                  <c:v>31650</c:v>
                </c:pt>
                <c:pt idx="1699">
                  <c:v>31651</c:v>
                </c:pt>
                <c:pt idx="1700">
                  <c:v>31652</c:v>
                </c:pt>
                <c:pt idx="1701">
                  <c:v>31653</c:v>
                </c:pt>
                <c:pt idx="1702">
                  <c:v>31654</c:v>
                </c:pt>
                <c:pt idx="1703">
                  <c:v>31655</c:v>
                </c:pt>
                <c:pt idx="1704">
                  <c:v>31656</c:v>
                </c:pt>
                <c:pt idx="1705">
                  <c:v>31657</c:v>
                </c:pt>
                <c:pt idx="1706">
                  <c:v>31658</c:v>
                </c:pt>
                <c:pt idx="1707">
                  <c:v>31659</c:v>
                </c:pt>
                <c:pt idx="1708">
                  <c:v>31660</c:v>
                </c:pt>
                <c:pt idx="1709">
                  <c:v>31661</c:v>
                </c:pt>
                <c:pt idx="1710">
                  <c:v>31662</c:v>
                </c:pt>
                <c:pt idx="1711">
                  <c:v>31663</c:v>
                </c:pt>
                <c:pt idx="1712">
                  <c:v>31664</c:v>
                </c:pt>
                <c:pt idx="1713">
                  <c:v>31665</c:v>
                </c:pt>
                <c:pt idx="1714">
                  <c:v>31666</c:v>
                </c:pt>
                <c:pt idx="1715">
                  <c:v>31667</c:v>
                </c:pt>
                <c:pt idx="1716">
                  <c:v>31668</c:v>
                </c:pt>
                <c:pt idx="1717">
                  <c:v>31669</c:v>
                </c:pt>
                <c:pt idx="1718">
                  <c:v>31670</c:v>
                </c:pt>
                <c:pt idx="1719">
                  <c:v>31671</c:v>
                </c:pt>
                <c:pt idx="1720">
                  <c:v>31672</c:v>
                </c:pt>
                <c:pt idx="1721">
                  <c:v>31673</c:v>
                </c:pt>
                <c:pt idx="1722">
                  <c:v>31674</c:v>
                </c:pt>
                <c:pt idx="1723">
                  <c:v>31675</c:v>
                </c:pt>
                <c:pt idx="1724">
                  <c:v>31676</c:v>
                </c:pt>
                <c:pt idx="1725">
                  <c:v>31677</c:v>
                </c:pt>
                <c:pt idx="1726">
                  <c:v>31678</c:v>
                </c:pt>
                <c:pt idx="1727">
                  <c:v>31679</c:v>
                </c:pt>
                <c:pt idx="1728">
                  <c:v>31680</c:v>
                </c:pt>
                <c:pt idx="1729">
                  <c:v>31681</c:v>
                </c:pt>
                <c:pt idx="1730">
                  <c:v>31682</c:v>
                </c:pt>
                <c:pt idx="1731">
                  <c:v>31683</c:v>
                </c:pt>
                <c:pt idx="1732">
                  <c:v>31684</c:v>
                </c:pt>
                <c:pt idx="1733">
                  <c:v>31685</c:v>
                </c:pt>
                <c:pt idx="1734">
                  <c:v>31686</c:v>
                </c:pt>
                <c:pt idx="1735">
                  <c:v>31687</c:v>
                </c:pt>
                <c:pt idx="1736">
                  <c:v>31688</c:v>
                </c:pt>
                <c:pt idx="1737">
                  <c:v>31689</c:v>
                </c:pt>
                <c:pt idx="1738">
                  <c:v>31690</c:v>
                </c:pt>
                <c:pt idx="1739">
                  <c:v>31691</c:v>
                </c:pt>
                <c:pt idx="1740">
                  <c:v>31692</c:v>
                </c:pt>
                <c:pt idx="1741">
                  <c:v>31693</c:v>
                </c:pt>
                <c:pt idx="1742">
                  <c:v>31694</c:v>
                </c:pt>
                <c:pt idx="1743">
                  <c:v>31695</c:v>
                </c:pt>
                <c:pt idx="1744">
                  <c:v>31696</c:v>
                </c:pt>
                <c:pt idx="1745">
                  <c:v>31697</c:v>
                </c:pt>
                <c:pt idx="1746">
                  <c:v>31698</c:v>
                </c:pt>
                <c:pt idx="1747">
                  <c:v>31699</c:v>
                </c:pt>
                <c:pt idx="1748">
                  <c:v>31700</c:v>
                </c:pt>
                <c:pt idx="1749">
                  <c:v>31701</c:v>
                </c:pt>
                <c:pt idx="1750">
                  <c:v>31702</c:v>
                </c:pt>
                <c:pt idx="1751">
                  <c:v>31703</c:v>
                </c:pt>
                <c:pt idx="1752">
                  <c:v>31704</c:v>
                </c:pt>
                <c:pt idx="1753">
                  <c:v>31705</c:v>
                </c:pt>
                <c:pt idx="1754">
                  <c:v>31706</c:v>
                </c:pt>
                <c:pt idx="1755">
                  <c:v>31707</c:v>
                </c:pt>
                <c:pt idx="1756">
                  <c:v>31708</c:v>
                </c:pt>
                <c:pt idx="1757">
                  <c:v>31709</c:v>
                </c:pt>
                <c:pt idx="1758">
                  <c:v>31710</c:v>
                </c:pt>
                <c:pt idx="1759">
                  <c:v>31711</c:v>
                </c:pt>
                <c:pt idx="1760">
                  <c:v>31712</c:v>
                </c:pt>
                <c:pt idx="1761">
                  <c:v>31713</c:v>
                </c:pt>
                <c:pt idx="1762">
                  <c:v>31714</c:v>
                </c:pt>
                <c:pt idx="1763">
                  <c:v>31715</c:v>
                </c:pt>
                <c:pt idx="1764">
                  <c:v>31716</c:v>
                </c:pt>
                <c:pt idx="1765">
                  <c:v>31717</c:v>
                </c:pt>
                <c:pt idx="1766">
                  <c:v>31718</c:v>
                </c:pt>
                <c:pt idx="1767">
                  <c:v>31719</c:v>
                </c:pt>
                <c:pt idx="1768">
                  <c:v>31720</c:v>
                </c:pt>
                <c:pt idx="1769">
                  <c:v>31721</c:v>
                </c:pt>
                <c:pt idx="1770">
                  <c:v>31722</c:v>
                </c:pt>
                <c:pt idx="1771">
                  <c:v>31723</c:v>
                </c:pt>
                <c:pt idx="1772">
                  <c:v>31724</c:v>
                </c:pt>
                <c:pt idx="1773">
                  <c:v>31725</c:v>
                </c:pt>
                <c:pt idx="1774">
                  <c:v>31726</c:v>
                </c:pt>
                <c:pt idx="1775">
                  <c:v>31727</c:v>
                </c:pt>
                <c:pt idx="1776">
                  <c:v>31728</c:v>
                </c:pt>
                <c:pt idx="1777">
                  <c:v>31729</c:v>
                </c:pt>
                <c:pt idx="1778">
                  <c:v>31730</c:v>
                </c:pt>
                <c:pt idx="1779">
                  <c:v>31731</c:v>
                </c:pt>
                <c:pt idx="1780">
                  <c:v>31732</c:v>
                </c:pt>
                <c:pt idx="1781">
                  <c:v>31733</c:v>
                </c:pt>
                <c:pt idx="1782">
                  <c:v>31734</c:v>
                </c:pt>
                <c:pt idx="1783">
                  <c:v>31735</c:v>
                </c:pt>
                <c:pt idx="1784">
                  <c:v>31736</c:v>
                </c:pt>
                <c:pt idx="1785">
                  <c:v>31737</c:v>
                </c:pt>
                <c:pt idx="1786">
                  <c:v>31738</c:v>
                </c:pt>
                <c:pt idx="1787">
                  <c:v>31739</c:v>
                </c:pt>
                <c:pt idx="1788">
                  <c:v>31740</c:v>
                </c:pt>
                <c:pt idx="1789">
                  <c:v>31741</c:v>
                </c:pt>
                <c:pt idx="1790">
                  <c:v>31742</c:v>
                </c:pt>
                <c:pt idx="1791">
                  <c:v>31743</c:v>
                </c:pt>
                <c:pt idx="1792">
                  <c:v>31744</c:v>
                </c:pt>
                <c:pt idx="1793">
                  <c:v>31745</c:v>
                </c:pt>
                <c:pt idx="1794">
                  <c:v>31746</c:v>
                </c:pt>
                <c:pt idx="1795">
                  <c:v>31747</c:v>
                </c:pt>
                <c:pt idx="1796">
                  <c:v>31748</c:v>
                </c:pt>
                <c:pt idx="1797">
                  <c:v>31749</c:v>
                </c:pt>
                <c:pt idx="1798">
                  <c:v>31750</c:v>
                </c:pt>
                <c:pt idx="1799">
                  <c:v>31751</c:v>
                </c:pt>
                <c:pt idx="1800">
                  <c:v>31752</c:v>
                </c:pt>
                <c:pt idx="1801">
                  <c:v>31753</c:v>
                </c:pt>
                <c:pt idx="1802">
                  <c:v>31754</c:v>
                </c:pt>
                <c:pt idx="1803">
                  <c:v>31755</c:v>
                </c:pt>
                <c:pt idx="1804">
                  <c:v>31756</c:v>
                </c:pt>
                <c:pt idx="1805">
                  <c:v>31757</c:v>
                </c:pt>
                <c:pt idx="1806">
                  <c:v>31758</c:v>
                </c:pt>
                <c:pt idx="1807">
                  <c:v>31759</c:v>
                </c:pt>
                <c:pt idx="1808">
                  <c:v>31760</c:v>
                </c:pt>
                <c:pt idx="1809">
                  <c:v>31761</c:v>
                </c:pt>
                <c:pt idx="1810">
                  <c:v>31762</c:v>
                </c:pt>
                <c:pt idx="1811">
                  <c:v>31763</c:v>
                </c:pt>
                <c:pt idx="1812">
                  <c:v>31764</c:v>
                </c:pt>
                <c:pt idx="1813">
                  <c:v>31765</c:v>
                </c:pt>
                <c:pt idx="1814">
                  <c:v>31766</c:v>
                </c:pt>
                <c:pt idx="1815">
                  <c:v>31767</c:v>
                </c:pt>
                <c:pt idx="1816">
                  <c:v>31768</c:v>
                </c:pt>
                <c:pt idx="1817">
                  <c:v>31769</c:v>
                </c:pt>
                <c:pt idx="1818">
                  <c:v>31770</c:v>
                </c:pt>
                <c:pt idx="1819">
                  <c:v>31771</c:v>
                </c:pt>
                <c:pt idx="1820">
                  <c:v>31772</c:v>
                </c:pt>
                <c:pt idx="1821">
                  <c:v>31773</c:v>
                </c:pt>
                <c:pt idx="1822">
                  <c:v>31774</c:v>
                </c:pt>
                <c:pt idx="1823">
                  <c:v>31775</c:v>
                </c:pt>
                <c:pt idx="1824">
                  <c:v>31776</c:v>
                </c:pt>
                <c:pt idx="1825">
                  <c:v>31777</c:v>
                </c:pt>
                <c:pt idx="1826">
                  <c:v>31778</c:v>
                </c:pt>
                <c:pt idx="1827">
                  <c:v>31779</c:v>
                </c:pt>
                <c:pt idx="1828">
                  <c:v>31780</c:v>
                </c:pt>
                <c:pt idx="1829">
                  <c:v>31781</c:v>
                </c:pt>
                <c:pt idx="1830">
                  <c:v>31782</c:v>
                </c:pt>
                <c:pt idx="1831">
                  <c:v>31783</c:v>
                </c:pt>
                <c:pt idx="1832">
                  <c:v>31784</c:v>
                </c:pt>
                <c:pt idx="1833">
                  <c:v>31785</c:v>
                </c:pt>
                <c:pt idx="1834">
                  <c:v>31786</c:v>
                </c:pt>
                <c:pt idx="1835">
                  <c:v>31787</c:v>
                </c:pt>
                <c:pt idx="1836">
                  <c:v>31788</c:v>
                </c:pt>
                <c:pt idx="1837">
                  <c:v>31789</c:v>
                </c:pt>
                <c:pt idx="1838">
                  <c:v>31790</c:v>
                </c:pt>
                <c:pt idx="1839">
                  <c:v>31791</c:v>
                </c:pt>
                <c:pt idx="1840">
                  <c:v>31792</c:v>
                </c:pt>
                <c:pt idx="1841">
                  <c:v>31793</c:v>
                </c:pt>
                <c:pt idx="1842">
                  <c:v>31794</c:v>
                </c:pt>
                <c:pt idx="1843">
                  <c:v>31795</c:v>
                </c:pt>
                <c:pt idx="1844">
                  <c:v>31796</c:v>
                </c:pt>
                <c:pt idx="1845">
                  <c:v>31797</c:v>
                </c:pt>
                <c:pt idx="1846">
                  <c:v>31798</c:v>
                </c:pt>
                <c:pt idx="1847">
                  <c:v>31799</c:v>
                </c:pt>
                <c:pt idx="1848">
                  <c:v>31800</c:v>
                </c:pt>
                <c:pt idx="1849">
                  <c:v>31801</c:v>
                </c:pt>
                <c:pt idx="1850">
                  <c:v>31802</c:v>
                </c:pt>
                <c:pt idx="1851">
                  <c:v>31803</c:v>
                </c:pt>
                <c:pt idx="1852">
                  <c:v>31804</c:v>
                </c:pt>
                <c:pt idx="1853">
                  <c:v>31805</c:v>
                </c:pt>
                <c:pt idx="1854">
                  <c:v>31806</c:v>
                </c:pt>
                <c:pt idx="1855">
                  <c:v>31807</c:v>
                </c:pt>
                <c:pt idx="1856">
                  <c:v>31808</c:v>
                </c:pt>
                <c:pt idx="1857">
                  <c:v>31809</c:v>
                </c:pt>
                <c:pt idx="1858">
                  <c:v>31810</c:v>
                </c:pt>
                <c:pt idx="1859">
                  <c:v>31811</c:v>
                </c:pt>
                <c:pt idx="1860">
                  <c:v>31812</c:v>
                </c:pt>
                <c:pt idx="1861">
                  <c:v>31813</c:v>
                </c:pt>
                <c:pt idx="1862">
                  <c:v>31814</c:v>
                </c:pt>
                <c:pt idx="1863">
                  <c:v>31815</c:v>
                </c:pt>
                <c:pt idx="1864">
                  <c:v>31816</c:v>
                </c:pt>
                <c:pt idx="1865">
                  <c:v>31817</c:v>
                </c:pt>
                <c:pt idx="1866">
                  <c:v>31818</c:v>
                </c:pt>
                <c:pt idx="1867">
                  <c:v>31819</c:v>
                </c:pt>
                <c:pt idx="1868">
                  <c:v>31820</c:v>
                </c:pt>
                <c:pt idx="1869">
                  <c:v>31821</c:v>
                </c:pt>
                <c:pt idx="1870">
                  <c:v>31822</c:v>
                </c:pt>
                <c:pt idx="1871">
                  <c:v>31823</c:v>
                </c:pt>
                <c:pt idx="1872">
                  <c:v>31824</c:v>
                </c:pt>
                <c:pt idx="1873">
                  <c:v>31825</c:v>
                </c:pt>
                <c:pt idx="1874">
                  <c:v>31826</c:v>
                </c:pt>
                <c:pt idx="1875">
                  <c:v>31827</c:v>
                </c:pt>
                <c:pt idx="1876">
                  <c:v>31828</c:v>
                </c:pt>
                <c:pt idx="1877">
                  <c:v>31829</c:v>
                </c:pt>
                <c:pt idx="1878">
                  <c:v>31830</c:v>
                </c:pt>
                <c:pt idx="1879">
                  <c:v>31831</c:v>
                </c:pt>
                <c:pt idx="1880">
                  <c:v>31832</c:v>
                </c:pt>
                <c:pt idx="1881">
                  <c:v>31833</c:v>
                </c:pt>
                <c:pt idx="1882">
                  <c:v>31834</c:v>
                </c:pt>
                <c:pt idx="1883">
                  <c:v>31835</c:v>
                </c:pt>
                <c:pt idx="1884">
                  <c:v>31836</c:v>
                </c:pt>
                <c:pt idx="1885">
                  <c:v>31837</c:v>
                </c:pt>
                <c:pt idx="1886">
                  <c:v>31838</c:v>
                </c:pt>
                <c:pt idx="1887">
                  <c:v>31839</c:v>
                </c:pt>
                <c:pt idx="1888">
                  <c:v>31840</c:v>
                </c:pt>
                <c:pt idx="1889">
                  <c:v>31841</c:v>
                </c:pt>
                <c:pt idx="1890">
                  <c:v>31842</c:v>
                </c:pt>
                <c:pt idx="1891">
                  <c:v>31843</c:v>
                </c:pt>
                <c:pt idx="1892">
                  <c:v>31844</c:v>
                </c:pt>
                <c:pt idx="1893">
                  <c:v>31845</c:v>
                </c:pt>
                <c:pt idx="1894">
                  <c:v>31846</c:v>
                </c:pt>
                <c:pt idx="1895">
                  <c:v>31847</c:v>
                </c:pt>
                <c:pt idx="1896">
                  <c:v>31848</c:v>
                </c:pt>
                <c:pt idx="1897">
                  <c:v>31849</c:v>
                </c:pt>
                <c:pt idx="1898">
                  <c:v>31850</c:v>
                </c:pt>
                <c:pt idx="1899">
                  <c:v>31851</c:v>
                </c:pt>
                <c:pt idx="1900">
                  <c:v>31852</c:v>
                </c:pt>
                <c:pt idx="1901">
                  <c:v>31853</c:v>
                </c:pt>
                <c:pt idx="1902">
                  <c:v>31854</c:v>
                </c:pt>
                <c:pt idx="1903">
                  <c:v>31855</c:v>
                </c:pt>
                <c:pt idx="1904">
                  <c:v>31856</c:v>
                </c:pt>
                <c:pt idx="1905">
                  <c:v>31857</c:v>
                </c:pt>
                <c:pt idx="1906">
                  <c:v>31858</c:v>
                </c:pt>
                <c:pt idx="1907">
                  <c:v>31859</c:v>
                </c:pt>
                <c:pt idx="1908">
                  <c:v>31860</c:v>
                </c:pt>
                <c:pt idx="1909">
                  <c:v>31861</c:v>
                </c:pt>
                <c:pt idx="1910">
                  <c:v>31862</c:v>
                </c:pt>
                <c:pt idx="1911">
                  <c:v>31863</c:v>
                </c:pt>
                <c:pt idx="1912">
                  <c:v>31864</c:v>
                </c:pt>
                <c:pt idx="1913">
                  <c:v>31865</c:v>
                </c:pt>
                <c:pt idx="1914">
                  <c:v>31866</c:v>
                </c:pt>
                <c:pt idx="1915">
                  <c:v>31867</c:v>
                </c:pt>
                <c:pt idx="1916">
                  <c:v>31868</c:v>
                </c:pt>
                <c:pt idx="1917">
                  <c:v>31869</c:v>
                </c:pt>
                <c:pt idx="1918">
                  <c:v>31870</c:v>
                </c:pt>
                <c:pt idx="1919">
                  <c:v>31871</c:v>
                </c:pt>
                <c:pt idx="1920">
                  <c:v>31872</c:v>
                </c:pt>
                <c:pt idx="1921">
                  <c:v>31873</c:v>
                </c:pt>
                <c:pt idx="1922">
                  <c:v>31874</c:v>
                </c:pt>
                <c:pt idx="1923">
                  <c:v>31875</c:v>
                </c:pt>
                <c:pt idx="1924">
                  <c:v>31876</c:v>
                </c:pt>
                <c:pt idx="1925">
                  <c:v>31877</c:v>
                </c:pt>
                <c:pt idx="1926">
                  <c:v>31878</c:v>
                </c:pt>
                <c:pt idx="1927">
                  <c:v>31879</c:v>
                </c:pt>
                <c:pt idx="1928">
                  <c:v>31880</c:v>
                </c:pt>
                <c:pt idx="1929">
                  <c:v>31881</c:v>
                </c:pt>
                <c:pt idx="1930">
                  <c:v>31882</c:v>
                </c:pt>
                <c:pt idx="1931">
                  <c:v>31883</c:v>
                </c:pt>
                <c:pt idx="1932">
                  <c:v>31884</c:v>
                </c:pt>
                <c:pt idx="1933">
                  <c:v>31885</c:v>
                </c:pt>
                <c:pt idx="1934">
                  <c:v>31886</c:v>
                </c:pt>
                <c:pt idx="1935">
                  <c:v>31887</c:v>
                </c:pt>
                <c:pt idx="1936">
                  <c:v>31888</c:v>
                </c:pt>
                <c:pt idx="1937">
                  <c:v>31889</c:v>
                </c:pt>
                <c:pt idx="1938">
                  <c:v>31890</c:v>
                </c:pt>
                <c:pt idx="1939">
                  <c:v>31891</c:v>
                </c:pt>
                <c:pt idx="1940">
                  <c:v>31892</c:v>
                </c:pt>
                <c:pt idx="1941">
                  <c:v>31893</c:v>
                </c:pt>
                <c:pt idx="1942">
                  <c:v>31894</c:v>
                </c:pt>
                <c:pt idx="1943">
                  <c:v>31895</c:v>
                </c:pt>
                <c:pt idx="1944">
                  <c:v>31896</c:v>
                </c:pt>
                <c:pt idx="1945">
                  <c:v>31897</c:v>
                </c:pt>
                <c:pt idx="1946">
                  <c:v>31898</c:v>
                </c:pt>
                <c:pt idx="1947">
                  <c:v>31899</c:v>
                </c:pt>
                <c:pt idx="1948">
                  <c:v>31900</c:v>
                </c:pt>
                <c:pt idx="1949">
                  <c:v>31901</c:v>
                </c:pt>
                <c:pt idx="1950">
                  <c:v>31902</c:v>
                </c:pt>
                <c:pt idx="1951">
                  <c:v>31903</c:v>
                </c:pt>
                <c:pt idx="1952">
                  <c:v>31904</c:v>
                </c:pt>
                <c:pt idx="1953">
                  <c:v>31905</c:v>
                </c:pt>
                <c:pt idx="1954">
                  <c:v>31906</c:v>
                </c:pt>
                <c:pt idx="1955">
                  <c:v>31907</c:v>
                </c:pt>
                <c:pt idx="1956">
                  <c:v>31908</c:v>
                </c:pt>
                <c:pt idx="1957">
                  <c:v>31909</c:v>
                </c:pt>
                <c:pt idx="1958">
                  <c:v>31910</c:v>
                </c:pt>
                <c:pt idx="1959">
                  <c:v>31911</c:v>
                </c:pt>
                <c:pt idx="1960">
                  <c:v>31912</c:v>
                </c:pt>
                <c:pt idx="1961">
                  <c:v>31913</c:v>
                </c:pt>
                <c:pt idx="1962">
                  <c:v>31914</c:v>
                </c:pt>
                <c:pt idx="1963">
                  <c:v>31915</c:v>
                </c:pt>
                <c:pt idx="1964">
                  <c:v>31916</c:v>
                </c:pt>
                <c:pt idx="1965">
                  <c:v>31917</c:v>
                </c:pt>
                <c:pt idx="1966">
                  <c:v>31918</c:v>
                </c:pt>
                <c:pt idx="1967">
                  <c:v>31919</c:v>
                </c:pt>
                <c:pt idx="1968">
                  <c:v>31920</c:v>
                </c:pt>
                <c:pt idx="1969">
                  <c:v>31921</c:v>
                </c:pt>
                <c:pt idx="1970">
                  <c:v>31922</c:v>
                </c:pt>
                <c:pt idx="1971">
                  <c:v>31923</c:v>
                </c:pt>
                <c:pt idx="1972">
                  <c:v>31924</c:v>
                </c:pt>
                <c:pt idx="1973">
                  <c:v>31925</c:v>
                </c:pt>
                <c:pt idx="1974">
                  <c:v>31926</c:v>
                </c:pt>
                <c:pt idx="1975">
                  <c:v>31927</c:v>
                </c:pt>
                <c:pt idx="1976">
                  <c:v>31928</c:v>
                </c:pt>
                <c:pt idx="1977">
                  <c:v>31929</c:v>
                </c:pt>
                <c:pt idx="1978">
                  <c:v>31930</c:v>
                </c:pt>
                <c:pt idx="1979">
                  <c:v>31931</c:v>
                </c:pt>
                <c:pt idx="1980">
                  <c:v>31932</c:v>
                </c:pt>
                <c:pt idx="1981">
                  <c:v>31933</c:v>
                </c:pt>
                <c:pt idx="1982">
                  <c:v>31934</c:v>
                </c:pt>
                <c:pt idx="1983">
                  <c:v>31935</c:v>
                </c:pt>
                <c:pt idx="1984">
                  <c:v>31936</c:v>
                </c:pt>
                <c:pt idx="1985">
                  <c:v>31937</c:v>
                </c:pt>
                <c:pt idx="1986">
                  <c:v>31938</c:v>
                </c:pt>
                <c:pt idx="1987">
                  <c:v>31939</c:v>
                </c:pt>
                <c:pt idx="1988">
                  <c:v>31940</c:v>
                </c:pt>
                <c:pt idx="1989">
                  <c:v>31941</c:v>
                </c:pt>
                <c:pt idx="1990">
                  <c:v>31942</c:v>
                </c:pt>
                <c:pt idx="1991">
                  <c:v>31943</c:v>
                </c:pt>
                <c:pt idx="1992">
                  <c:v>31944</c:v>
                </c:pt>
                <c:pt idx="1993">
                  <c:v>31945</c:v>
                </c:pt>
                <c:pt idx="1994">
                  <c:v>31946</c:v>
                </c:pt>
                <c:pt idx="1995">
                  <c:v>31947</c:v>
                </c:pt>
                <c:pt idx="1996">
                  <c:v>31948</c:v>
                </c:pt>
                <c:pt idx="1997">
                  <c:v>31949</c:v>
                </c:pt>
                <c:pt idx="1998">
                  <c:v>31950</c:v>
                </c:pt>
                <c:pt idx="1999">
                  <c:v>31951</c:v>
                </c:pt>
                <c:pt idx="2000">
                  <c:v>31952</c:v>
                </c:pt>
                <c:pt idx="2001">
                  <c:v>31953</c:v>
                </c:pt>
                <c:pt idx="2002">
                  <c:v>31954</c:v>
                </c:pt>
                <c:pt idx="2003">
                  <c:v>31955</c:v>
                </c:pt>
                <c:pt idx="2004">
                  <c:v>31956</c:v>
                </c:pt>
                <c:pt idx="2005">
                  <c:v>31957</c:v>
                </c:pt>
                <c:pt idx="2006">
                  <c:v>31958</c:v>
                </c:pt>
                <c:pt idx="2007">
                  <c:v>31959</c:v>
                </c:pt>
                <c:pt idx="2008">
                  <c:v>31960</c:v>
                </c:pt>
                <c:pt idx="2009">
                  <c:v>31961</c:v>
                </c:pt>
                <c:pt idx="2010">
                  <c:v>31962</c:v>
                </c:pt>
                <c:pt idx="2011">
                  <c:v>31963</c:v>
                </c:pt>
                <c:pt idx="2012">
                  <c:v>31964</c:v>
                </c:pt>
                <c:pt idx="2013">
                  <c:v>31965</c:v>
                </c:pt>
                <c:pt idx="2014">
                  <c:v>31966</c:v>
                </c:pt>
                <c:pt idx="2015">
                  <c:v>31967</c:v>
                </c:pt>
                <c:pt idx="2016">
                  <c:v>31968</c:v>
                </c:pt>
                <c:pt idx="2017">
                  <c:v>31969</c:v>
                </c:pt>
                <c:pt idx="2018">
                  <c:v>31970</c:v>
                </c:pt>
                <c:pt idx="2019">
                  <c:v>31971</c:v>
                </c:pt>
                <c:pt idx="2020">
                  <c:v>31972</c:v>
                </c:pt>
                <c:pt idx="2021">
                  <c:v>31973</c:v>
                </c:pt>
                <c:pt idx="2022">
                  <c:v>31974</c:v>
                </c:pt>
                <c:pt idx="2023">
                  <c:v>31975</c:v>
                </c:pt>
                <c:pt idx="2024">
                  <c:v>31976</c:v>
                </c:pt>
                <c:pt idx="2025">
                  <c:v>31977</c:v>
                </c:pt>
                <c:pt idx="2026">
                  <c:v>31978</c:v>
                </c:pt>
                <c:pt idx="2027">
                  <c:v>31979</c:v>
                </c:pt>
                <c:pt idx="2028">
                  <c:v>31980</c:v>
                </c:pt>
                <c:pt idx="2029">
                  <c:v>31981</c:v>
                </c:pt>
                <c:pt idx="2030">
                  <c:v>31982</c:v>
                </c:pt>
                <c:pt idx="2031">
                  <c:v>31983</c:v>
                </c:pt>
                <c:pt idx="2032">
                  <c:v>31984</c:v>
                </c:pt>
                <c:pt idx="2033">
                  <c:v>31985</c:v>
                </c:pt>
                <c:pt idx="2034">
                  <c:v>31986</c:v>
                </c:pt>
                <c:pt idx="2035">
                  <c:v>31987</c:v>
                </c:pt>
                <c:pt idx="2036">
                  <c:v>31988</c:v>
                </c:pt>
                <c:pt idx="2037">
                  <c:v>31989</c:v>
                </c:pt>
                <c:pt idx="2038">
                  <c:v>31990</c:v>
                </c:pt>
                <c:pt idx="2039">
                  <c:v>31991</c:v>
                </c:pt>
                <c:pt idx="2040">
                  <c:v>31992</c:v>
                </c:pt>
                <c:pt idx="2041">
                  <c:v>31993</c:v>
                </c:pt>
                <c:pt idx="2042">
                  <c:v>31994</c:v>
                </c:pt>
                <c:pt idx="2043">
                  <c:v>31995</c:v>
                </c:pt>
                <c:pt idx="2044">
                  <c:v>31996</c:v>
                </c:pt>
                <c:pt idx="2045">
                  <c:v>31997</c:v>
                </c:pt>
                <c:pt idx="2046">
                  <c:v>31998</c:v>
                </c:pt>
                <c:pt idx="2047">
                  <c:v>31999</c:v>
                </c:pt>
                <c:pt idx="2048">
                  <c:v>32000</c:v>
                </c:pt>
                <c:pt idx="2049">
                  <c:v>32001</c:v>
                </c:pt>
                <c:pt idx="2050">
                  <c:v>32002</c:v>
                </c:pt>
                <c:pt idx="2051">
                  <c:v>32003</c:v>
                </c:pt>
                <c:pt idx="2052">
                  <c:v>32004</c:v>
                </c:pt>
                <c:pt idx="2053">
                  <c:v>32005</c:v>
                </c:pt>
                <c:pt idx="2054">
                  <c:v>32006</c:v>
                </c:pt>
                <c:pt idx="2055">
                  <c:v>32007</c:v>
                </c:pt>
                <c:pt idx="2056">
                  <c:v>32008</c:v>
                </c:pt>
                <c:pt idx="2057">
                  <c:v>32009</c:v>
                </c:pt>
                <c:pt idx="2058">
                  <c:v>32010</c:v>
                </c:pt>
                <c:pt idx="2059">
                  <c:v>32011</c:v>
                </c:pt>
                <c:pt idx="2060">
                  <c:v>32012</c:v>
                </c:pt>
                <c:pt idx="2061">
                  <c:v>32013</c:v>
                </c:pt>
                <c:pt idx="2062">
                  <c:v>32014</c:v>
                </c:pt>
                <c:pt idx="2063">
                  <c:v>32015</c:v>
                </c:pt>
                <c:pt idx="2064">
                  <c:v>32016</c:v>
                </c:pt>
                <c:pt idx="2065">
                  <c:v>32017</c:v>
                </c:pt>
                <c:pt idx="2066">
                  <c:v>32018</c:v>
                </c:pt>
                <c:pt idx="2067">
                  <c:v>32019</c:v>
                </c:pt>
                <c:pt idx="2068">
                  <c:v>32020</c:v>
                </c:pt>
                <c:pt idx="2069">
                  <c:v>32021</c:v>
                </c:pt>
                <c:pt idx="2070">
                  <c:v>32022</c:v>
                </c:pt>
                <c:pt idx="2071">
                  <c:v>32023</c:v>
                </c:pt>
                <c:pt idx="2072">
                  <c:v>32024</c:v>
                </c:pt>
                <c:pt idx="2073">
                  <c:v>32025</c:v>
                </c:pt>
                <c:pt idx="2074">
                  <c:v>32026</c:v>
                </c:pt>
                <c:pt idx="2075">
                  <c:v>32027</c:v>
                </c:pt>
                <c:pt idx="2076">
                  <c:v>32028</c:v>
                </c:pt>
                <c:pt idx="2077">
                  <c:v>32029</c:v>
                </c:pt>
                <c:pt idx="2078">
                  <c:v>32030</c:v>
                </c:pt>
                <c:pt idx="2079">
                  <c:v>32031</c:v>
                </c:pt>
                <c:pt idx="2080">
                  <c:v>32032</c:v>
                </c:pt>
                <c:pt idx="2081">
                  <c:v>32033</c:v>
                </c:pt>
                <c:pt idx="2082">
                  <c:v>32034</c:v>
                </c:pt>
                <c:pt idx="2083">
                  <c:v>32035</c:v>
                </c:pt>
                <c:pt idx="2084">
                  <c:v>32036</c:v>
                </c:pt>
                <c:pt idx="2085">
                  <c:v>32037</c:v>
                </c:pt>
                <c:pt idx="2086">
                  <c:v>32038</c:v>
                </c:pt>
                <c:pt idx="2087">
                  <c:v>32039</c:v>
                </c:pt>
                <c:pt idx="2088">
                  <c:v>32040</c:v>
                </c:pt>
                <c:pt idx="2089">
                  <c:v>32041</c:v>
                </c:pt>
                <c:pt idx="2090">
                  <c:v>32042</c:v>
                </c:pt>
                <c:pt idx="2091">
                  <c:v>32043</c:v>
                </c:pt>
                <c:pt idx="2092">
                  <c:v>32044</c:v>
                </c:pt>
                <c:pt idx="2093">
                  <c:v>32045</c:v>
                </c:pt>
                <c:pt idx="2094">
                  <c:v>32046</c:v>
                </c:pt>
                <c:pt idx="2095">
                  <c:v>32047</c:v>
                </c:pt>
                <c:pt idx="2096">
                  <c:v>32048</c:v>
                </c:pt>
                <c:pt idx="2097">
                  <c:v>32049</c:v>
                </c:pt>
                <c:pt idx="2098">
                  <c:v>32050</c:v>
                </c:pt>
                <c:pt idx="2099">
                  <c:v>32051</c:v>
                </c:pt>
                <c:pt idx="2100">
                  <c:v>32052</c:v>
                </c:pt>
                <c:pt idx="2101">
                  <c:v>32053</c:v>
                </c:pt>
                <c:pt idx="2102">
                  <c:v>32054</c:v>
                </c:pt>
                <c:pt idx="2103">
                  <c:v>32055</c:v>
                </c:pt>
                <c:pt idx="2104">
                  <c:v>32056</c:v>
                </c:pt>
                <c:pt idx="2105">
                  <c:v>32057</c:v>
                </c:pt>
                <c:pt idx="2106">
                  <c:v>32058</c:v>
                </c:pt>
                <c:pt idx="2107">
                  <c:v>32059</c:v>
                </c:pt>
                <c:pt idx="2108">
                  <c:v>32060</c:v>
                </c:pt>
                <c:pt idx="2109">
                  <c:v>32061</c:v>
                </c:pt>
                <c:pt idx="2110">
                  <c:v>32062</c:v>
                </c:pt>
                <c:pt idx="2111">
                  <c:v>32063</c:v>
                </c:pt>
                <c:pt idx="2112">
                  <c:v>32064</c:v>
                </c:pt>
                <c:pt idx="2113">
                  <c:v>32065</c:v>
                </c:pt>
                <c:pt idx="2114">
                  <c:v>32066</c:v>
                </c:pt>
                <c:pt idx="2115">
                  <c:v>32067</c:v>
                </c:pt>
                <c:pt idx="2116">
                  <c:v>32068</c:v>
                </c:pt>
                <c:pt idx="2117">
                  <c:v>32069</c:v>
                </c:pt>
                <c:pt idx="2118">
                  <c:v>32070</c:v>
                </c:pt>
                <c:pt idx="2119">
                  <c:v>32071</c:v>
                </c:pt>
                <c:pt idx="2120">
                  <c:v>32072</c:v>
                </c:pt>
                <c:pt idx="2121">
                  <c:v>32073</c:v>
                </c:pt>
                <c:pt idx="2122">
                  <c:v>32074</c:v>
                </c:pt>
                <c:pt idx="2123">
                  <c:v>32075</c:v>
                </c:pt>
                <c:pt idx="2124">
                  <c:v>32076</c:v>
                </c:pt>
                <c:pt idx="2125">
                  <c:v>32077</c:v>
                </c:pt>
                <c:pt idx="2126">
                  <c:v>32078</c:v>
                </c:pt>
                <c:pt idx="2127">
                  <c:v>32079</c:v>
                </c:pt>
                <c:pt idx="2128">
                  <c:v>32080</c:v>
                </c:pt>
                <c:pt idx="2129">
                  <c:v>32081</c:v>
                </c:pt>
                <c:pt idx="2130">
                  <c:v>32082</c:v>
                </c:pt>
                <c:pt idx="2131">
                  <c:v>32083</c:v>
                </c:pt>
                <c:pt idx="2132">
                  <c:v>32084</c:v>
                </c:pt>
                <c:pt idx="2133">
                  <c:v>32085</c:v>
                </c:pt>
                <c:pt idx="2134">
                  <c:v>32086</c:v>
                </c:pt>
                <c:pt idx="2135">
                  <c:v>32087</c:v>
                </c:pt>
                <c:pt idx="2136">
                  <c:v>32088</c:v>
                </c:pt>
                <c:pt idx="2137">
                  <c:v>32089</c:v>
                </c:pt>
                <c:pt idx="2138">
                  <c:v>32090</c:v>
                </c:pt>
                <c:pt idx="2139">
                  <c:v>32091</c:v>
                </c:pt>
                <c:pt idx="2140">
                  <c:v>32092</c:v>
                </c:pt>
                <c:pt idx="2141">
                  <c:v>32093</c:v>
                </c:pt>
                <c:pt idx="2142">
                  <c:v>32094</c:v>
                </c:pt>
                <c:pt idx="2143">
                  <c:v>32095</c:v>
                </c:pt>
                <c:pt idx="2144">
                  <c:v>32096</c:v>
                </c:pt>
                <c:pt idx="2145">
                  <c:v>32097</c:v>
                </c:pt>
                <c:pt idx="2146">
                  <c:v>32098</c:v>
                </c:pt>
                <c:pt idx="2147">
                  <c:v>32099</c:v>
                </c:pt>
                <c:pt idx="2148">
                  <c:v>32100</c:v>
                </c:pt>
                <c:pt idx="2149">
                  <c:v>32101</c:v>
                </c:pt>
                <c:pt idx="2150">
                  <c:v>32102</c:v>
                </c:pt>
                <c:pt idx="2151">
                  <c:v>32103</c:v>
                </c:pt>
                <c:pt idx="2152">
                  <c:v>32104</c:v>
                </c:pt>
                <c:pt idx="2153">
                  <c:v>32105</c:v>
                </c:pt>
                <c:pt idx="2154">
                  <c:v>32106</c:v>
                </c:pt>
                <c:pt idx="2155">
                  <c:v>32107</c:v>
                </c:pt>
                <c:pt idx="2156">
                  <c:v>32108</c:v>
                </c:pt>
                <c:pt idx="2157">
                  <c:v>32109</c:v>
                </c:pt>
                <c:pt idx="2158">
                  <c:v>32110</c:v>
                </c:pt>
                <c:pt idx="2159">
                  <c:v>32111</c:v>
                </c:pt>
                <c:pt idx="2160">
                  <c:v>32112</c:v>
                </c:pt>
                <c:pt idx="2161">
                  <c:v>32113</c:v>
                </c:pt>
                <c:pt idx="2162">
                  <c:v>32114</c:v>
                </c:pt>
                <c:pt idx="2163">
                  <c:v>32115</c:v>
                </c:pt>
                <c:pt idx="2164">
                  <c:v>32116</c:v>
                </c:pt>
                <c:pt idx="2165">
                  <c:v>32117</c:v>
                </c:pt>
                <c:pt idx="2166">
                  <c:v>32118</c:v>
                </c:pt>
                <c:pt idx="2167">
                  <c:v>32119</c:v>
                </c:pt>
                <c:pt idx="2168">
                  <c:v>32120</c:v>
                </c:pt>
                <c:pt idx="2169">
                  <c:v>32121</c:v>
                </c:pt>
                <c:pt idx="2170">
                  <c:v>32122</c:v>
                </c:pt>
                <c:pt idx="2171">
                  <c:v>32123</c:v>
                </c:pt>
                <c:pt idx="2172">
                  <c:v>32124</c:v>
                </c:pt>
                <c:pt idx="2173">
                  <c:v>32125</c:v>
                </c:pt>
                <c:pt idx="2174">
                  <c:v>32126</c:v>
                </c:pt>
                <c:pt idx="2175">
                  <c:v>32127</c:v>
                </c:pt>
                <c:pt idx="2176">
                  <c:v>32128</c:v>
                </c:pt>
                <c:pt idx="2177">
                  <c:v>32129</c:v>
                </c:pt>
                <c:pt idx="2178">
                  <c:v>32130</c:v>
                </c:pt>
                <c:pt idx="2179">
                  <c:v>32131</c:v>
                </c:pt>
                <c:pt idx="2180">
                  <c:v>32132</c:v>
                </c:pt>
                <c:pt idx="2181">
                  <c:v>32133</c:v>
                </c:pt>
                <c:pt idx="2182">
                  <c:v>32134</c:v>
                </c:pt>
                <c:pt idx="2183">
                  <c:v>32135</c:v>
                </c:pt>
                <c:pt idx="2184">
                  <c:v>32136</c:v>
                </c:pt>
                <c:pt idx="2185">
                  <c:v>32137</c:v>
                </c:pt>
                <c:pt idx="2186">
                  <c:v>32138</c:v>
                </c:pt>
                <c:pt idx="2187">
                  <c:v>32139</c:v>
                </c:pt>
                <c:pt idx="2188">
                  <c:v>32140</c:v>
                </c:pt>
                <c:pt idx="2189">
                  <c:v>32141</c:v>
                </c:pt>
                <c:pt idx="2190">
                  <c:v>32142</c:v>
                </c:pt>
                <c:pt idx="2191">
                  <c:v>32143</c:v>
                </c:pt>
                <c:pt idx="2192">
                  <c:v>32144</c:v>
                </c:pt>
                <c:pt idx="2193">
                  <c:v>32145</c:v>
                </c:pt>
                <c:pt idx="2194">
                  <c:v>32146</c:v>
                </c:pt>
                <c:pt idx="2195">
                  <c:v>32147</c:v>
                </c:pt>
                <c:pt idx="2196">
                  <c:v>32148</c:v>
                </c:pt>
                <c:pt idx="2197">
                  <c:v>32149</c:v>
                </c:pt>
                <c:pt idx="2198">
                  <c:v>32150</c:v>
                </c:pt>
                <c:pt idx="2199">
                  <c:v>32151</c:v>
                </c:pt>
                <c:pt idx="2200">
                  <c:v>32152</c:v>
                </c:pt>
                <c:pt idx="2201">
                  <c:v>32153</c:v>
                </c:pt>
                <c:pt idx="2202">
                  <c:v>32154</c:v>
                </c:pt>
                <c:pt idx="2203">
                  <c:v>32155</c:v>
                </c:pt>
                <c:pt idx="2204">
                  <c:v>32156</c:v>
                </c:pt>
                <c:pt idx="2205">
                  <c:v>32157</c:v>
                </c:pt>
                <c:pt idx="2206">
                  <c:v>32158</c:v>
                </c:pt>
                <c:pt idx="2207">
                  <c:v>32159</c:v>
                </c:pt>
                <c:pt idx="2208">
                  <c:v>32160</c:v>
                </c:pt>
                <c:pt idx="2209">
                  <c:v>32161</c:v>
                </c:pt>
                <c:pt idx="2210">
                  <c:v>32162</c:v>
                </c:pt>
                <c:pt idx="2211">
                  <c:v>32163</c:v>
                </c:pt>
                <c:pt idx="2212">
                  <c:v>32164</c:v>
                </c:pt>
                <c:pt idx="2213">
                  <c:v>32165</c:v>
                </c:pt>
                <c:pt idx="2214">
                  <c:v>32166</c:v>
                </c:pt>
                <c:pt idx="2215">
                  <c:v>32167</c:v>
                </c:pt>
                <c:pt idx="2216">
                  <c:v>32168</c:v>
                </c:pt>
                <c:pt idx="2217">
                  <c:v>32169</c:v>
                </c:pt>
                <c:pt idx="2218">
                  <c:v>32170</c:v>
                </c:pt>
                <c:pt idx="2219">
                  <c:v>32171</c:v>
                </c:pt>
                <c:pt idx="2220">
                  <c:v>32172</c:v>
                </c:pt>
                <c:pt idx="2221">
                  <c:v>32173</c:v>
                </c:pt>
                <c:pt idx="2222">
                  <c:v>32174</c:v>
                </c:pt>
                <c:pt idx="2223">
                  <c:v>32175</c:v>
                </c:pt>
                <c:pt idx="2224">
                  <c:v>32176</c:v>
                </c:pt>
                <c:pt idx="2225">
                  <c:v>32177</c:v>
                </c:pt>
                <c:pt idx="2226">
                  <c:v>32178</c:v>
                </c:pt>
                <c:pt idx="2227">
                  <c:v>32179</c:v>
                </c:pt>
                <c:pt idx="2228">
                  <c:v>32180</c:v>
                </c:pt>
                <c:pt idx="2229">
                  <c:v>32181</c:v>
                </c:pt>
                <c:pt idx="2230">
                  <c:v>32182</c:v>
                </c:pt>
                <c:pt idx="2231">
                  <c:v>32183</c:v>
                </c:pt>
                <c:pt idx="2232">
                  <c:v>32184</c:v>
                </c:pt>
                <c:pt idx="2233">
                  <c:v>32185</c:v>
                </c:pt>
                <c:pt idx="2234">
                  <c:v>32186</c:v>
                </c:pt>
                <c:pt idx="2235">
                  <c:v>32187</c:v>
                </c:pt>
                <c:pt idx="2236">
                  <c:v>32188</c:v>
                </c:pt>
                <c:pt idx="2237">
                  <c:v>32189</c:v>
                </c:pt>
                <c:pt idx="2238">
                  <c:v>32190</c:v>
                </c:pt>
                <c:pt idx="2239">
                  <c:v>32191</c:v>
                </c:pt>
                <c:pt idx="2240">
                  <c:v>32192</c:v>
                </c:pt>
                <c:pt idx="2241">
                  <c:v>32193</c:v>
                </c:pt>
                <c:pt idx="2242">
                  <c:v>32194</c:v>
                </c:pt>
                <c:pt idx="2243">
                  <c:v>32195</c:v>
                </c:pt>
                <c:pt idx="2244">
                  <c:v>32196</c:v>
                </c:pt>
                <c:pt idx="2245">
                  <c:v>32197</c:v>
                </c:pt>
                <c:pt idx="2246">
                  <c:v>32198</c:v>
                </c:pt>
                <c:pt idx="2247">
                  <c:v>32199</c:v>
                </c:pt>
                <c:pt idx="2248">
                  <c:v>32200</c:v>
                </c:pt>
                <c:pt idx="2249">
                  <c:v>32201</c:v>
                </c:pt>
                <c:pt idx="2250">
                  <c:v>32202</c:v>
                </c:pt>
                <c:pt idx="2251">
                  <c:v>32203</c:v>
                </c:pt>
                <c:pt idx="2252">
                  <c:v>32204</c:v>
                </c:pt>
                <c:pt idx="2253">
                  <c:v>32205</c:v>
                </c:pt>
                <c:pt idx="2254">
                  <c:v>32206</c:v>
                </c:pt>
                <c:pt idx="2255">
                  <c:v>32207</c:v>
                </c:pt>
                <c:pt idx="2256">
                  <c:v>32208</c:v>
                </c:pt>
                <c:pt idx="2257">
                  <c:v>32209</c:v>
                </c:pt>
                <c:pt idx="2258">
                  <c:v>32210</c:v>
                </c:pt>
                <c:pt idx="2259">
                  <c:v>32211</c:v>
                </c:pt>
                <c:pt idx="2260">
                  <c:v>32212</c:v>
                </c:pt>
                <c:pt idx="2261">
                  <c:v>32213</c:v>
                </c:pt>
                <c:pt idx="2262">
                  <c:v>32214</c:v>
                </c:pt>
                <c:pt idx="2263">
                  <c:v>32215</c:v>
                </c:pt>
                <c:pt idx="2264">
                  <c:v>32216</c:v>
                </c:pt>
                <c:pt idx="2265">
                  <c:v>32217</c:v>
                </c:pt>
                <c:pt idx="2266">
                  <c:v>32218</c:v>
                </c:pt>
                <c:pt idx="2267">
                  <c:v>32219</c:v>
                </c:pt>
                <c:pt idx="2268">
                  <c:v>32220</c:v>
                </c:pt>
                <c:pt idx="2269">
                  <c:v>32221</c:v>
                </c:pt>
                <c:pt idx="2270">
                  <c:v>32222</c:v>
                </c:pt>
                <c:pt idx="2271">
                  <c:v>32223</c:v>
                </c:pt>
                <c:pt idx="2272">
                  <c:v>32224</c:v>
                </c:pt>
                <c:pt idx="2273">
                  <c:v>32225</c:v>
                </c:pt>
                <c:pt idx="2274">
                  <c:v>32226</c:v>
                </c:pt>
                <c:pt idx="2275">
                  <c:v>32227</c:v>
                </c:pt>
                <c:pt idx="2276">
                  <c:v>32228</c:v>
                </c:pt>
                <c:pt idx="2277">
                  <c:v>32229</c:v>
                </c:pt>
                <c:pt idx="2278">
                  <c:v>32230</c:v>
                </c:pt>
                <c:pt idx="2279">
                  <c:v>32231</c:v>
                </c:pt>
                <c:pt idx="2280">
                  <c:v>32232</c:v>
                </c:pt>
                <c:pt idx="2281">
                  <c:v>32233</c:v>
                </c:pt>
                <c:pt idx="2282">
                  <c:v>32234</c:v>
                </c:pt>
                <c:pt idx="2283">
                  <c:v>32235</c:v>
                </c:pt>
                <c:pt idx="2284">
                  <c:v>32236</c:v>
                </c:pt>
                <c:pt idx="2285">
                  <c:v>32237</c:v>
                </c:pt>
                <c:pt idx="2286">
                  <c:v>32238</c:v>
                </c:pt>
                <c:pt idx="2287">
                  <c:v>32239</c:v>
                </c:pt>
                <c:pt idx="2288">
                  <c:v>32240</c:v>
                </c:pt>
                <c:pt idx="2289">
                  <c:v>32241</c:v>
                </c:pt>
                <c:pt idx="2290">
                  <c:v>32242</c:v>
                </c:pt>
                <c:pt idx="2291">
                  <c:v>32243</c:v>
                </c:pt>
                <c:pt idx="2292">
                  <c:v>32244</c:v>
                </c:pt>
                <c:pt idx="2293">
                  <c:v>32245</c:v>
                </c:pt>
                <c:pt idx="2294">
                  <c:v>32246</c:v>
                </c:pt>
                <c:pt idx="2295">
                  <c:v>32247</c:v>
                </c:pt>
                <c:pt idx="2296">
                  <c:v>32248</c:v>
                </c:pt>
                <c:pt idx="2297">
                  <c:v>32249</c:v>
                </c:pt>
                <c:pt idx="2298">
                  <c:v>32250</c:v>
                </c:pt>
                <c:pt idx="2299">
                  <c:v>32251</c:v>
                </c:pt>
                <c:pt idx="2300">
                  <c:v>32252</c:v>
                </c:pt>
                <c:pt idx="2301">
                  <c:v>32253</c:v>
                </c:pt>
                <c:pt idx="2302">
                  <c:v>32254</c:v>
                </c:pt>
                <c:pt idx="2303">
                  <c:v>32255</c:v>
                </c:pt>
                <c:pt idx="2304">
                  <c:v>32256</c:v>
                </c:pt>
                <c:pt idx="2305">
                  <c:v>32257</c:v>
                </c:pt>
                <c:pt idx="2306">
                  <c:v>32258</c:v>
                </c:pt>
                <c:pt idx="2307">
                  <c:v>32259</c:v>
                </c:pt>
                <c:pt idx="2308">
                  <c:v>32260</c:v>
                </c:pt>
                <c:pt idx="2309">
                  <c:v>32261</c:v>
                </c:pt>
                <c:pt idx="2310">
                  <c:v>32262</c:v>
                </c:pt>
                <c:pt idx="2311">
                  <c:v>32263</c:v>
                </c:pt>
                <c:pt idx="2312">
                  <c:v>32264</c:v>
                </c:pt>
                <c:pt idx="2313">
                  <c:v>32265</c:v>
                </c:pt>
                <c:pt idx="2314">
                  <c:v>32266</c:v>
                </c:pt>
                <c:pt idx="2315">
                  <c:v>32267</c:v>
                </c:pt>
                <c:pt idx="2316">
                  <c:v>32268</c:v>
                </c:pt>
                <c:pt idx="2317">
                  <c:v>32269</c:v>
                </c:pt>
                <c:pt idx="2318">
                  <c:v>32270</c:v>
                </c:pt>
                <c:pt idx="2319">
                  <c:v>32271</c:v>
                </c:pt>
                <c:pt idx="2320">
                  <c:v>32272</c:v>
                </c:pt>
                <c:pt idx="2321">
                  <c:v>32273</c:v>
                </c:pt>
                <c:pt idx="2322">
                  <c:v>32274</c:v>
                </c:pt>
                <c:pt idx="2323">
                  <c:v>32275</c:v>
                </c:pt>
                <c:pt idx="2324">
                  <c:v>32276</c:v>
                </c:pt>
                <c:pt idx="2325">
                  <c:v>32277</c:v>
                </c:pt>
                <c:pt idx="2326">
                  <c:v>32278</c:v>
                </c:pt>
                <c:pt idx="2327">
                  <c:v>32279</c:v>
                </c:pt>
                <c:pt idx="2328">
                  <c:v>32280</c:v>
                </c:pt>
                <c:pt idx="2329">
                  <c:v>32281</c:v>
                </c:pt>
                <c:pt idx="2330">
                  <c:v>32282</c:v>
                </c:pt>
                <c:pt idx="2331">
                  <c:v>32283</c:v>
                </c:pt>
                <c:pt idx="2332">
                  <c:v>32284</c:v>
                </c:pt>
                <c:pt idx="2333">
                  <c:v>32285</c:v>
                </c:pt>
                <c:pt idx="2334">
                  <c:v>32286</c:v>
                </c:pt>
                <c:pt idx="2335">
                  <c:v>32287</c:v>
                </c:pt>
                <c:pt idx="2336">
                  <c:v>32288</c:v>
                </c:pt>
                <c:pt idx="2337">
                  <c:v>32289</c:v>
                </c:pt>
                <c:pt idx="2338">
                  <c:v>32290</c:v>
                </c:pt>
                <c:pt idx="2339">
                  <c:v>32291</c:v>
                </c:pt>
                <c:pt idx="2340">
                  <c:v>32292</c:v>
                </c:pt>
                <c:pt idx="2341">
                  <c:v>32293</c:v>
                </c:pt>
                <c:pt idx="2342">
                  <c:v>32294</c:v>
                </c:pt>
                <c:pt idx="2343">
                  <c:v>32295</c:v>
                </c:pt>
                <c:pt idx="2344">
                  <c:v>32296</c:v>
                </c:pt>
                <c:pt idx="2345">
                  <c:v>32297</c:v>
                </c:pt>
                <c:pt idx="2346">
                  <c:v>32298</c:v>
                </c:pt>
                <c:pt idx="2347">
                  <c:v>32299</c:v>
                </c:pt>
                <c:pt idx="2348">
                  <c:v>32300</c:v>
                </c:pt>
                <c:pt idx="2349">
                  <c:v>32301</c:v>
                </c:pt>
                <c:pt idx="2350">
                  <c:v>32302</c:v>
                </c:pt>
                <c:pt idx="2351">
                  <c:v>32303</c:v>
                </c:pt>
                <c:pt idx="2352">
                  <c:v>32304</c:v>
                </c:pt>
                <c:pt idx="2353">
                  <c:v>32305</c:v>
                </c:pt>
                <c:pt idx="2354">
                  <c:v>32306</c:v>
                </c:pt>
                <c:pt idx="2355">
                  <c:v>32307</c:v>
                </c:pt>
                <c:pt idx="2356">
                  <c:v>32308</c:v>
                </c:pt>
                <c:pt idx="2357">
                  <c:v>32309</c:v>
                </c:pt>
                <c:pt idx="2358">
                  <c:v>32310</c:v>
                </c:pt>
                <c:pt idx="2359">
                  <c:v>32311</c:v>
                </c:pt>
                <c:pt idx="2360">
                  <c:v>32312</c:v>
                </c:pt>
                <c:pt idx="2361">
                  <c:v>32313</c:v>
                </c:pt>
                <c:pt idx="2362">
                  <c:v>32314</c:v>
                </c:pt>
                <c:pt idx="2363">
                  <c:v>32315</c:v>
                </c:pt>
                <c:pt idx="2364">
                  <c:v>32316</c:v>
                </c:pt>
                <c:pt idx="2365">
                  <c:v>32317</c:v>
                </c:pt>
                <c:pt idx="2366">
                  <c:v>32318</c:v>
                </c:pt>
                <c:pt idx="2367">
                  <c:v>32319</c:v>
                </c:pt>
                <c:pt idx="2368">
                  <c:v>32320</c:v>
                </c:pt>
                <c:pt idx="2369">
                  <c:v>32321</c:v>
                </c:pt>
                <c:pt idx="2370">
                  <c:v>32322</c:v>
                </c:pt>
                <c:pt idx="2371">
                  <c:v>32323</c:v>
                </c:pt>
                <c:pt idx="2372">
                  <c:v>32324</c:v>
                </c:pt>
                <c:pt idx="2373">
                  <c:v>32325</c:v>
                </c:pt>
                <c:pt idx="2374">
                  <c:v>32326</c:v>
                </c:pt>
                <c:pt idx="2375">
                  <c:v>32327</c:v>
                </c:pt>
                <c:pt idx="2376">
                  <c:v>32328</c:v>
                </c:pt>
                <c:pt idx="2377">
                  <c:v>32329</c:v>
                </c:pt>
                <c:pt idx="2378">
                  <c:v>32330</c:v>
                </c:pt>
                <c:pt idx="2379">
                  <c:v>32331</c:v>
                </c:pt>
                <c:pt idx="2380">
                  <c:v>32332</c:v>
                </c:pt>
                <c:pt idx="2381">
                  <c:v>32333</c:v>
                </c:pt>
                <c:pt idx="2382">
                  <c:v>32334</c:v>
                </c:pt>
                <c:pt idx="2383">
                  <c:v>32335</c:v>
                </c:pt>
                <c:pt idx="2384">
                  <c:v>32336</c:v>
                </c:pt>
                <c:pt idx="2385">
                  <c:v>32337</c:v>
                </c:pt>
                <c:pt idx="2386">
                  <c:v>32338</c:v>
                </c:pt>
                <c:pt idx="2387">
                  <c:v>32339</c:v>
                </c:pt>
                <c:pt idx="2388">
                  <c:v>32340</c:v>
                </c:pt>
                <c:pt idx="2389">
                  <c:v>32341</c:v>
                </c:pt>
                <c:pt idx="2390">
                  <c:v>32342</c:v>
                </c:pt>
                <c:pt idx="2391">
                  <c:v>32343</c:v>
                </c:pt>
                <c:pt idx="2392">
                  <c:v>32344</c:v>
                </c:pt>
                <c:pt idx="2393">
                  <c:v>32345</c:v>
                </c:pt>
                <c:pt idx="2394">
                  <c:v>32346</c:v>
                </c:pt>
                <c:pt idx="2395">
                  <c:v>32347</c:v>
                </c:pt>
                <c:pt idx="2396">
                  <c:v>32348</c:v>
                </c:pt>
                <c:pt idx="2397">
                  <c:v>32349</c:v>
                </c:pt>
                <c:pt idx="2398">
                  <c:v>32350</c:v>
                </c:pt>
                <c:pt idx="2399">
                  <c:v>32351</c:v>
                </c:pt>
                <c:pt idx="2400">
                  <c:v>32352</c:v>
                </c:pt>
                <c:pt idx="2401">
                  <c:v>32353</c:v>
                </c:pt>
                <c:pt idx="2402">
                  <c:v>32354</c:v>
                </c:pt>
                <c:pt idx="2403">
                  <c:v>32355</c:v>
                </c:pt>
                <c:pt idx="2404">
                  <c:v>32356</c:v>
                </c:pt>
                <c:pt idx="2405">
                  <c:v>32357</c:v>
                </c:pt>
                <c:pt idx="2406">
                  <c:v>32358</c:v>
                </c:pt>
                <c:pt idx="2407">
                  <c:v>32359</c:v>
                </c:pt>
                <c:pt idx="2408">
                  <c:v>32360</c:v>
                </c:pt>
                <c:pt idx="2409">
                  <c:v>32361</c:v>
                </c:pt>
                <c:pt idx="2410">
                  <c:v>32362</c:v>
                </c:pt>
                <c:pt idx="2411">
                  <c:v>32363</c:v>
                </c:pt>
                <c:pt idx="2412">
                  <c:v>32364</c:v>
                </c:pt>
                <c:pt idx="2413">
                  <c:v>32365</c:v>
                </c:pt>
                <c:pt idx="2414">
                  <c:v>32366</c:v>
                </c:pt>
                <c:pt idx="2415">
                  <c:v>32367</c:v>
                </c:pt>
                <c:pt idx="2416">
                  <c:v>32368</c:v>
                </c:pt>
                <c:pt idx="2417">
                  <c:v>32369</c:v>
                </c:pt>
                <c:pt idx="2418">
                  <c:v>32370</c:v>
                </c:pt>
                <c:pt idx="2419">
                  <c:v>32371</c:v>
                </c:pt>
                <c:pt idx="2420">
                  <c:v>32372</c:v>
                </c:pt>
                <c:pt idx="2421">
                  <c:v>32373</c:v>
                </c:pt>
                <c:pt idx="2422">
                  <c:v>32374</c:v>
                </c:pt>
                <c:pt idx="2423">
                  <c:v>32375</c:v>
                </c:pt>
                <c:pt idx="2424">
                  <c:v>32376</c:v>
                </c:pt>
                <c:pt idx="2425">
                  <c:v>32377</c:v>
                </c:pt>
                <c:pt idx="2426">
                  <c:v>32378</c:v>
                </c:pt>
                <c:pt idx="2427">
                  <c:v>32379</c:v>
                </c:pt>
                <c:pt idx="2428">
                  <c:v>32380</c:v>
                </c:pt>
                <c:pt idx="2429">
                  <c:v>32381</c:v>
                </c:pt>
                <c:pt idx="2430">
                  <c:v>32382</c:v>
                </c:pt>
                <c:pt idx="2431">
                  <c:v>32383</c:v>
                </c:pt>
                <c:pt idx="2432">
                  <c:v>32384</c:v>
                </c:pt>
                <c:pt idx="2433">
                  <c:v>32385</c:v>
                </c:pt>
                <c:pt idx="2434">
                  <c:v>32386</c:v>
                </c:pt>
                <c:pt idx="2435">
                  <c:v>32387</c:v>
                </c:pt>
                <c:pt idx="2436">
                  <c:v>32388</c:v>
                </c:pt>
                <c:pt idx="2437">
                  <c:v>32389</c:v>
                </c:pt>
                <c:pt idx="2438">
                  <c:v>32390</c:v>
                </c:pt>
                <c:pt idx="2439">
                  <c:v>32391</c:v>
                </c:pt>
                <c:pt idx="2440">
                  <c:v>32392</c:v>
                </c:pt>
                <c:pt idx="2441">
                  <c:v>32393</c:v>
                </c:pt>
                <c:pt idx="2442">
                  <c:v>32394</c:v>
                </c:pt>
                <c:pt idx="2443">
                  <c:v>32395</c:v>
                </c:pt>
                <c:pt idx="2444">
                  <c:v>32396</c:v>
                </c:pt>
                <c:pt idx="2445">
                  <c:v>32397</c:v>
                </c:pt>
                <c:pt idx="2446">
                  <c:v>32398</c:v>
                </c:pt>
                <c:pt idx="2447">
                  <c:v>32399</c:v>
                </c:pt>
                <c:pt idx="2448">
                  <c:v>32400</c:v>
                </c:pt>
                <c:pt idx="2449">
                  <c:v>32401</c:v>
                </c:pt>
                <c:pt idx="2450">
                  <c:v>32402</c:v>
                </c:pt>
                <c:pt idx="2451">
                  <c:v>32403</c:v>
                </c:pt>
                <c:pt idx="2452">
                  <c:v>32404</c:v>
                </c:pt>
                <c:pt idx="2453">
                  <c:v>32405</c:v>
                </c:pt>
                <c:pt idx="2454">
                  <c:v>32406</c:v>
                </c:pt>
                <c:pt idx="2455">
                  <c:v>32407</c:v>
                </c:pt>
                <c:pt idx="2456">
                  <c:v>32408</c:v>
                </c:pt>
                <c:pt idx="2457">
                  <c:v>32409</c:v>
                </c:pt>
                <c:pt idx="2458">
                  <c:v>32410</c:v>
                </c:pt>
                <c:pt idx="2459">
                  <c:v>32411</c:v>
                </c:pt>
                <c:pt idx="2460">
                  <c:v>32412</c:v>
                </c:pt>
                <c:pt idx="2461">
                  <c:v>32413</c:v>
                </c:pt>
                <c:pt idx="2462">
                  <c:v>32414</c:v>
                </c:pt>
                <c:pt idx="2463">
                  <c:v>32415</c:v>
                </c:pt>
                <c:pt idx="2464">
                  <c:v>32416</c:v>
                </c:pt>
                <c:pt idx="2465">
                  <c:v>32417</c:v>
                </c:pt>
                <c:pt idx="2466">
                  <c:v>32418</c:v>
                </c:pt>
                <c:pt idx="2467">
                  <c:v>32419</c:v>
                </c:pt>
                <c:pt idx="2468">
                  <c:v>32420</c:v>
                </c:pt>
                <c:pt idx="2469">
                  <c:v>32421</c:v>
                </c:pt>
                <c:pt idx="2470">
                  <c:v>32422</c:v>
                </c:pt>
                <c:pt idx="2471">
                  <c:v>32423</c:v>
                </c:pt>
                <c:pt idx="2472">
                  <c:v>32424</c:v>
                </c:pt>
                <c:pt idx="2473">
                  <c:v>32425</c:v>
                </c:pt>
                <c:pt idx="2474">
                  <c:v>32426</c:v>
                </c:pt>
                <c:pt idx="2475">
                  <c:v>32427</c:v>
                </c:pt>
                <c:pt idx="2476">
                  <c:v>32428</c:v>
                </c:pt>
                <c:pt idx="2477">
                  <c:v>32429</c:v>
                </c:pt>
                <c:pt idx="2478">
                  <c:v>32430</c:v>
                </c:pt>
                <c:pt idx="2479">
                  <c:v>32431</c:v>
                </c:pt>
                <c:pt idx="2480">
                  <c:v>32432</c:v>
                </c:pt>
                <c:pt idx="2481">
                  <c:v>32433</c:v>
                </c:pt>
                <c:pt idx="2482">
                  <c:v>32434</c:v>
                </c:pt>
                <c:pt idx="2483">
                  <c:v>32435</c:v>
                </c:pt>
                <c:pt idx="2484">
                  <c:v>32436</c:v>
                </c:pt>
                <c:pt idx="2485">
                  <c:v>32437</c:v>
                </c:pt>
                <c:pt idx="2486">
                  <c:v>32438</c:v>
                </c:pt>
                <c:pt idx="2487">
                  <c:v>32439</c:v>
                </c:pt>
                <c:pt idx="2488">
                  <c:v>32440</c:v>
                </c:pt>
                <c:pt idx="2489">
                  <c:v>32441</c:v>
                </c:pt>
                <c:pt idx="2490">
                  <c:v>32442</c:v>
                </c:pt>
                <c:pt idx="2491">
                  <c:v>32443</c:v>
                </c:pt>
                <c:pt idx="2492">
                  <c:v>32444</c:v>
                </c:pt>
                <c:pt idx="2493">
                  <c:v>32445</c:v>
                </c:pt>
                <c:pt idx="2494">
                  <c:v>32446</c:v>
                </c:pt>
                <c:pt idx="2495">
                  <c:v>32447</c:v>
                </c:pt>
                <c:pt idx="2496">
                  <c:v>32448</c:v>
                </c:pt>
                <c:pt idx="2497">
                  <c:v>32449</c:v>
                </c:pt>
                <c:pt idx="2498">
                  <c:v>32450</c:v>
                </c:pt>
                <c:pt idx="2499">
                  <c:v>32451</c:v>
                </c:pt>
                <c:pt idx="2500">
                  <c:v>32452</c:v>
                </c:pt>
                <c:pt idx="2501">
                  <c:v>32453</c:v>
                </c:pt>
                <c:pt idx="2502">
                  <c:v>32454</c:v>
                </c:pt>
                <c:pt idx="2503">
                  <c:v>32455</c:v>
                </c:pt>
                <c:pt idx="2504">
                  <c:v>32456</c:v>
                </c:pt>
                <c:pt idx="2505">
                  <c:v>32457</c:v>
                </c:pt>
                <c:pt idx="2506">
                  <c:v>32458</c:v>
                </c:pt>
                <c:pt idx="2507">
                  <c:v>32459</c:v>
                </c:pt>
                <c:pt idx="2508">
                  <c:v>32460</c:v>
                </c:pt>
                <c:pt idx="2509">
                  <c:v>32461</c:v>
                </c:pt>
                <c:pt idx="2510">
                  <c:v>32462</c:v>
                </c:pt>
                <c:pt idx="2511">
                  <c:v>32463</c:v>
                </c:pt>
                <c:pt idx="2512">
                  <c:v>32464</c:v>
                </c:pt>
                <c:pt idx="2513">
                  <c:v>32465</c:v>
                </c:pt>
                <c:pt idx="2514">
                  <c:v>32466</c:v>
                </c:pt>
                <c:pt idx="2515">
                  <c:v>32467</c:v>
                </c:pt>
                <c:pt idx="2516">
                  <c:v>32468</c:v>
                </c:pt>
                <c:pt idx="2517">
                  <c:v>32469</c:v>
                </c:pt>
                <c:pt idx="2518">
                  <c:v>32470</c:v>
                </c:pt>
                <c:pt idx="2519">
                  <c:v>32471</c:v>
                </c:pt>
                <c:pt idx="2520">
                  <c:v>32472</c:v>
                </c:pt>
                <c:pt idx="2521">
                  <c:v>32473</c:v>
                </c:pt>
                <c:pt idx="2522">
                  <c:v>32474</c:v>
                </c:pt>
                <c:pt idx="2523">
                  <c:v>32475</c:v>
                </c:pt>
                <c:pt idx="2524">
                  <c:v>32476</c:v>
                </c:pt>
                <c:pt idx="2525">
                  <c:v>32477</c:v>
                </c:pt>
                <c:pt idx="2526">
                  <c:v>32478</c:v>
                </c:pt>
                <c:pt idx="2527">
                  <c:v>32479</c:v>
                </c:pt>
                <c:pt idx="2528">
                  <c:v>32480</c:v>
                </c:pt>
                <c:pt idx="2529">
                  <c:v>32481</c:v>
                </c:pt>
                <c:pt idx="2530">
                  <c:v>32482</c:v>
                </c:pt>
                <c:pt idx="2531">
                  <c:v>32483</c:v>
                </c:pt>
                <c:pt idx="2532">
                  <c:v>32484</c:v>
                </c:pt>
                <c:pt idx="2533">
                  <c:v>32485</c:v>
                </c:pt>
                <c:pt idx="2534">
                  <c:v>32486</c:v>
                </c:pt>
                <c:pt idx="2535">
                  <c:v>32487</c:v>
                </c:pt>
                <c:pt idx="2536">
                  <c:v>32488</c:v>
                </c:pt>
                <c:pt idx="2537">
                  <c:v>32489</c:v>
                </c:pt>
                <c:pt idx="2538">
                  <c:v>32490</c:v>
                </c:pt>
                <c:pt idx="2539">
                  <c:v>32491</c:v>
                </c:pt>
                <c:pt idx="2540">
                  <c:v>32492</c:v>
                </c:pt>
                <c:pt idx="2541">
                  <c:v>32493</c:v>
                </c:pt>
                <c:pt idx="2542">
                  <c:v>32494</c:v>
                </c:pt>
                <c:pt idx="2543">
                  <c:v>32495</c:v>
                </c:pt>
                <c:pt idx="2544">
                  <c:v>32496</c:v>
                </c:pt>
                <c:pt idx="2545">
                  <c:v>32497</c:v>
                </c:pt>
                <c:pt idx="2546">
                  <c:v>32498</c:v>
                </c:pt>
                <c:pt idx="2547">
                  <c:v>32499</c:v>
                </c:pt>
                <c:pt idx="2548">
                  <c:v>32500</c:v>
                </c:pt>
                <c:pt idx="2549">
                  <c:v>32501</c:v>
                </c:pt>
                <c:pt idx="2550">
                  <c:v>32502</c:v>
                </c:pt>
                <c:pt idx="2551">
                  <c:v>32503</c:v>
                </c:pt>
                <c:pt idx="2552">
                  <c:v>32504</c:v>
                </c:pt>
                <c:pt idx="2553">
                  <c:v>32505</c:v>
                </c:pt>
                <c:pt idx="2554">
                  <c:v>32506</c:v>
                </c:pt>
                <c:pt idx="2555">
                  <c:v>32507</c:v>
                </c:pt>
                <c:pt idx="2556">
                  <c:v>32508</c:v>
                </c:pt>
                <c:pt idx="2557">
                  <c:v>32509</c:v>
                </c:pt>
                <c:pt idx="2558">
                  <c:v>32510</c:v>
                </c:pt>
                <c:pt idx="2559">
                  <c:v>32511</c:v>
                </c:pt>
                <c:pt idx="2560">
                  <c:v>32512</c:v>
                </c:pt>
                <c:pt idx="2561">
                  <c:v>32513</c:v>
                </c:pt>
                <c:pt idx="2562">
                  <c:v>32514</c:v>
                </c:pt>
                <c:pt idx="2563">
                  <c:v>32515</c:v>
                </c:pt>
                <c:pt idx="2564">
                  <c:v>32516</c:v>
                </c:pt>
                <c:pt idx="2565">
                  <c:v>32517</c:v>
                </c:pt>
                <c:pt idx="2566">
                  <c:v>32518</c:v>
                </c:pt>
                <c:pt idx="2567">
                  <c:v>32519</c:v>
                </c:pt>
                <c:pt idx="2568">
                  <c:v>32520</c:v>
                </c:pt>
                <c:pt idx="2569">
                  <c:v>32521</c:v>
                </c:pt>
                <c:pt idx="2570">
                  <c:v>32522</c:v>
                </c:pt>
                <c:pt idx="2571">
                  <c:v>32523</c:v>
                </c:pt>
                <c:pt idx="2572">
                  <c:v>32524</c:v>
                </c:pt>
                <c:pt idx="2573">
                  <c:v>32525</c:v>
                </c:pt>
                <c:pt idx="2574">
                  <c:v>32526</c:v>
                </c:pt>
                <c:pt idx="2575">
                  <c:v>32527</c:v>
                </c:pt>
                <c:pt idx="2576">
                  <c:v>32528</c:v>
                </c:pt>
                <c:pt idx="2577">
                  <c:v>32529</c:v>
                </c:pt>
                <c:pt idx="2578">
                  <c:v>32530</c:v>
                </c:pt>
                <c:pt idx="2579">
                  <c:v>32531</c:v>
                </c:pt>
                <c:pt idx="2580">
                  <c:v>32532</c:v>
                </c:pt>
                <c:pt idx="2581">
                  <c:v>32533</c:v>
                </c:pt>
                <c:pt idx="2582">
                  <c:v>32534</c:v>
                </c:pt>
                <c:pt idx="2583">
                  <c:v>32535</c:v>
                </c:pt>
                <c:pt idx="2584">
                  <c:v>32536</c:v>
                </c:pt>
                <c:pt idx="2585">
                  <c:v>32537</c:v>
                </c:pt>
                <c:pt idx="2586">
                  <c:v>32538</c:v>
                </c:pt>
                <c:pt idx="2587">
                  <c:v>32539</c:v>
                </c:pt>
                <c:pt idx="2588">
                  <c:v>32540</c:v>
                </c:pt>
                <c:pt idx="2589">
                  <c:v>32541</c:v>
                </c:pt>
                <c:pt idx="2590">
                  <c:v>32542</c:v>
                </c:pt>
                <c:pt idx="2591">
                  <c:v>32543</c:v>
                </c:pt>
                <c:pt idx="2592">
                  <c:v>32544</c:v>
                </c:pt>
                <c:pt idx="2593">
                  <c:v>32545</c:v>
                </c:pt>
                <c:pt idx="2594">
                  <c:v>32546</c:v>
                </c:pt>
                <c:pt idx="2595">
                  <c:v>32547</c:v>
                </c:pt>
                <c:pt idx="2596">
                  <c:v>32548</c:v>
                </c:pt>
                <c:pt idx="2597">
                  <c:v>32549</c:v>
                </c:pt>
                <c:pt idx="2598">
                  <c:v>32550</c:v>
                </c:pt>
                <c:pt idx="2599">
                  <c:v>32551</c:v>
                </c:pt>
                <c:pt idx="2600">
                  <c:v>32552</c:v>
                </c:pt>
                <c:pt idx="2601">
                  <c:v>32553</c:v>
                </c:pt>
                <c:pt idx="2602">
                  <c:v>32554</c:v>
                </c:pt>
                <c:pt idx="2603">
                  <c:v>32555</c:v>
                </c:pt>
                <c:pt idx="2604">
                  <c:v>32556</c:v>
                </c:pt>
                <c:pt idx="2605">
                  <c:v>32557</c:v>
                </c:pt>
                <c:pt idx="2606">
                  <c:v>32558</c:v>
                </c:pt>
                <c:pt idx="2607">
                  <c:v>32559</c:v>
                </c:pt>
                <c:pt idx="2608">
                  <c:v>32560</c:v>
                </c:pt>
                <c:pt idx="2609">
                  <c:v>32561</c:v>
                </c:pt>
                <c:pt idx="2610">
                  <c:v>32562</c:v>
                </c:pt>
                <c:pt idx="2611">
                  <c:v>32563</c:v>
                </c:pt>
                <c:pt idx="2612">
                  <c:v>32564</c:v>
                </c:pt>
                <c:pt idx="2613">
                  <c:v>32565</c:v>
                </c:pt>
                <c:pt idx="2614">
                  <c:v>32566</c:v>
                </c:pt>
                <c:pt idx="2615">
                  <c:v>32567</c:v>
                </c:pt>
                <c:pt idx="2616">
                  <c:v>32568</c:v>
                </c:pt>
                <c:pt idx="2617">
                  <c:v>32569</c:v>
                </c:pt>
                <c:pt idx="2618">
                  <c:v>32570</c:v>
                </c:pt>
                <c:pt idx="2619">
                  <c:v>32571</c:v>
                </c:pt>
                <c:pt idx="2620">
                  <c:v>32572</c:v>
                </c:pt>
                <c:pt idx="2621">
                  <c:v>32573</c:v>
                </c:pt>
                <c:pt idx="2622">
                  <c:v>32574</c:v>
                </c:pt>
                <c:pt idx="2623">
                  <c:v>32575</c:v>
                </c:pt>
                <c:pt idx="2624">
                  <c:v>32576</c:v>
                </c:pt>
                <c:pt idx="2625">
                  <c:v>32577</c:v>
                </c:pt>
                <c:pt idx="2626">
                  <c:v>32578</c:v>
                </c:pt>
                <c:pt idx="2627">
                  <c:v>32579</c:v>
                </c:pt>
                <c:pt idx="2628">
                  <c:v>32580</c:v>
                </c:pt>
                <c:pt idx="2629">
                  <c:v>32581</c:v>
                </c:pt>
                <c:pt idx="2630">
                  <c:v>32582</c:v>
                </c:pt>
                <c:pt idx="2631">
                  <c:v>32583</c:v>
                </c:pt>
                <c:pt idx="2632">
                  <c:v>32584</c:v>
                </c:pt>
                <c:pt idx="2633">
                  <c:v>32585</c:v>
                </c:pt>
                <c:pt idx="2634">
                  <c:v>32586</c:v>
                </c:pt>
                <c:pt idx="2635">
                  <c:v>32587</c:v>
                </c:pt>
                <c:pt idx="2636">
                  <c:v>32588</c:v>
                </c:pt>
                <c:pt idx="2637">
                  <c:v>32589</c:v>
                </c:pt>
                <c:pt idx="2638">
                  <c:v>32590</c:v>
                </c:pt>
                <c:pt idx="2639">
                  <c:v>32591</c:v>
                </c:pt>
                <c:pt idx="2640">
                  <c:v>32592</c:v>
                </c:pt>
                <c:pt idx="2641">
                  <c:v>32593</c:v>
                </c:pt>
                <c:pt idx="2642">
                  <c:v>32594</c:v>
                </c:pt>
                <c:pt idx="2643">
                  <c:v>32595</c:v>
                </c:pt>
                <c:pt idx="2644">
                  <c:v>32596</c:v>
                </c:pt>
                <c:pt idx="2645">
                  <c:v>32597</c:v>
                </c:pt>
                <c:pt idx="2646">
                  <c:v>32598</c:v>
                </c:pt>
                <c:pt idx="2647">
                  <c:v>32599</c:v>
                </c:pt>
                <c:pt idx="2648">
                  <c:v>32600</c:v>
                </c:pt>
                <c:pt idx="2649">
                  <c:v>32601</c:v>
                </c:pt>
                <c:pt idx="2650">
                  <c:v>32602</c:v>
                </c:pt>
                <c:pt idx="2651">
                  <c:v>32603</c:v>
                </c:pt>
                <c:pt idx="2652">
                  <c:v>32604</c:v>
                </c:pt>
                <c:pt idx="2653">
                  <c:v>32605</c:v>
                </c:pt>
                <c:pt idx="2654">
                  <c:v>32606</c:v>
                </c:pt>
                <c:pt idx="2655">
                  <c:v>32607</c:v>
                </c:pt>
                <c:pt idx="2656">
                  <c:v>32608</c:v>
                </c:pt>
                <c:pt idx="2657">
                  <c:v>32609</c:v>
                </c:pt>
                <c:pt idx="2658">
                  <c:v>32610</c:v>
                </c:pt>
                <c:pt idx="2659">
                  <c:v>32611</c:v>
                </c:pt>
                <c:pt idx="2660">
                  <c:v>32612</c:v>
                </c:pt>
                <c:pt idx="2661">
                  <c:v>32613</c:v>
                </c:pt>
                <c:pt idx="2662">
                  <c:v>32614</c:v>
                </c:pt>
                <c:pt idx="2663">
                  <c:v>32615</c:v>
                </c:pt>
                <c:pt idx="2664">
                  <c:v>32616</c:v>
                </c:pt>
                <c:pt idx="2665">
                  <c:v>32617</c:v>
                </c:pt>
                <c:pt idx="2666">
                  <c:v>32618</c:v>
                </c:pt>
                <c:pt idx="2667">
                  <c:v>32619</c:v>
                </c:pt>
                <c:pt idx="2668">
                  <c:v>32620</c:v>
                </c:pt>
                <c:pt idx="2669">
                  <c:v>32621</c:v>
                </c:pt>
                <c:pt idx="2670">
                  <c:v>32622</c:v>
                </c:pt>
                <c:pt idx="2671">
                  <c:v>32623</c:v>
                </c:pt>
                <c:pt idx="2672">
                  <c:v>32624</c:v>
                </c:pt>
                <c:pt idx="2673">
                  <c:v>32625</c:v>
                </c:pt>
                <c:pt idx="2674">
                  <c:v>32626</c:v>
                </c:pt>
                <c:pt idx="2675">
                  <c:v>32627</c:v>
                </c:pt>
                <c:pt idx="2676">
                  <c:v>32628</c:v>
                </c:pt>
                <c:pt idx="2677">
                  <c:v>32629</c:v>
                </c:pt>
                <c:pt idx="2678">
                  <c:v>32630</c:v>
                </c:pt>
                <c:pt idx="2679">
                  <c:v>32631</c:v>
                </c:pt>
                <c:pt idx="2680">
                  <c:v>32632</c:v>
                </c:pt>
                <c:pt idx="2681">
                  <c:v>32633</c:v>
                </c:pt>
                <c:pt idx="2682">
                  <c:v>32634</c:v>
                </c:pt>
                <c:pt idx="2683">
                  <c:v>32635</c:v>
                </c:pt>
                <c:pt idx="2684">
                  <c:v>32636</c:v>
                </c:pt>
                <c:pt idx="2685">
                  <c:v>32637</c:v>
                </c:pt>
                <c:pt idx="2686">
                  <c:v>32638</c:v>
                </c:pt>
                <c:pt idx="2687">
                  <c:v>32639</c:v>
                </c:pt>
                <c:pt idx="2688">
                  <c:v>32640</c:v>
                </c:pt>
                <c:pt idx="2689">
                  <c:v>32641</c:v>
                </c:pt>
                <c:pt idx="2690">
                  <c:v>32642</c:v>
                </c:pt>
                <c:pt idx="2691">
                  <c:v>32643</c:v>
                </c:pt>
                <c:pt idx="2692">
                  <c:v>32644</c:v>
                </c:pt>
                <c:pt idx="2693">
                  <c:v>32645</c:v>
                </c:pt>
                <c:pt idx="2694">
                  <c:v>32646</c:v>
                </c:pt>
                <c:pt idx="2695">
                  <c:v>32647</c:v>
                </c:pt>
                <c:pt idx="2696">
                  <c:v>32648</c:v>
                </c:pt>
                <c:pt idx="2697">
                  <c:v>32649</c:v>
                </c:pt>
                <c:pt idx="2698">
                  <c:v>32650</c:v>
                </c:pt>
                <c:pt idx="2699">
                  <c:v>32651</c:v>
                </c:pt>
                <c:pt idx="2700">
                  <c:v>32652</c:v>
                </c:pt>
                <c:pt idx="2701">
                  <c:v>32653</c:v>
                </c:pt>
                <c:pt idx="2702">
                  <c:v>32654</c:v>
                </c:pt>
                <c:pt idx="2703">
                  <c:v>32655</c:v>
                </c:pt>
                <c:pt idx="2704">
                  <c:v>32656</c:v>
                </c:pt>
                <c:pt idx="2705">
                  <c:v>32657</c:v>
                </c:pt>
                <c:pt idx="2706">
                  <c:v>32658</c:v>
                </c:pt>
                <c:pt idx="2707">
                  <c:v>32659</c:v>
                </c:pt>
                <c:pt idx="2708">
                  <c:v>32660</c:v>
                </c:pt>
                <c:pt idx="2709">
                  <c:v>32661</c:v>
                </c:pt>
                <c:pt idx="2710">
                  <c:v>32662</c:v>
                </c:pt>
                <c:pt idx="2711">
                  <c:v>32663</c:v>
                </c:pt>
                <c:pt idx="2712">
                  <c:v>32664</c:v>
                </c:pt>
                <c:pt idx="2713">
                  <c:v>32665</c:v>
                </c:pt>
                <c:pt idx="2714">
                  <c:v>32666</c:v>
                </c:pt>
                <c:pt idx="2715">
                  <c:v>32667</c:v>
                </c:pt>
                <c:pt idx="2716">
                  <c:v>32668</c:v>
                </c:pt>
                <c:pt idx="2717">
                  <c:v>32669</c:v>
                </c:pt>
                <c:pt idx="2718">
                  <c:v>32670</c:v>
                </c:pt>
                <c:pt idx="2719">
                  <c:v>32671</c:v>
                </c:pt>
                <c:pt idx="2720">
                  <c:v>32672</c:v>
                </c:pt>
                <c:pt idx="2721">
                  <c:v>32673</c:v>
                </c:pt>
                <c:pt idx="2722">
                  <c:v>32674</c:v>
                </c:pt>
                <c:pt idx="2723">
                  <c:v>32675</c:v>
                </c:pt>
                <c:pt idx="2724">
                  <c:v>32676</c:v>
                </c:pt>
                <c:pt idx="2725">
                  <c:v>32677</c:v>
                </c:pt>
                <c:pt idx="2726">
                  <c:v>32678</c:v>
                </c:pt>
                <c:pt idx="2727">
                  <c:v>32679</c:v>
                </c:pt>
                <c:pt idx="2728">
                  <c:v>32680</c:v>
                </c:pt>
                <c:pt idx="2729">
                  <c:v>32681</c:v>
                </c:pt>
                <c:pt idx="2730">
                  <c:v>32682</c:v>
                </c:pt>
                <c:pt idx="2731">
                  <c:v>32683</c:v>
                </c:pt>
                <c:pt idx="2732">
                  <c:v>32684</c:v>
                </c:pt>
                <c:pt idx="2733">
                  <c:v>32685</c:v>
                </c:pt>
                <c:pt idx="2734">
                  <c:v>32686</c:v>
                </c:pt>
                <c:pt idx="2735">
                  <c:v>32687</c:v>
                </c:pt>
                <c:pt idx="2736">
                  <c:v>32688</c:v>
                </c:pt>
                <c:pt idx="2737">
                  <c:v>32689</c:v>
                </c:pt>
                <c:pt idx="2738">
                  <c:v>32690</c:v>
                </c:pt>
                <c:pt idx="2739">
                  <c:v>32691</c:v>
                </c:pt>
                <c:pt idx="2740">
                  <c:v>32692</c:v>
                </c:pt>
                <c:pt idx="2741">
                  <c:v>32693</c:v>
                </c:pt>
                <c:pt idx="2742">
                  <c:v>32694</c:v>
                </c:pt>
                <c:pt idx="2743">
                  <c:v>32695</c:v>
                </c:pt>
                <c:pt idx="2744">
                  <c:v>32696</c:v>
                </c:pt>
                <c:pt idx="2745">
                  <c:v>32697</c:v>
                </c:pt>
                <c:pt idx="2746">
                  <c:v>32698</c:v>
                </c:pt>
                <c:pt idx="2747">
                  <c:v>32699</c:v>
                </c:pt>
                <c:pt idx="2748">
                  <c:v>32700</c:v>
                </c:pt>
                <c:pt idx="2749">
                  <c:v>32701</c:v>
                </c:pt>
                <c:pt idx="2750">
                  <c:v>32702</c:v>
                </c:pt>
                <c:pt idx="2751">
                  <c:v>32703</c:v>
                </c:pt>
                <c:pt idx="2752">
                  <c:v>32704</c:v>
                </c:pt>
                <c:pt idx="2753">
                  <c:v>32705</c:v>
                </c:pt>
                <c:pt idx="2754">
                  <c:v>32706</c:v>
                </c:pt>
                <c:pt idx="2755">
                  <c:v>32707</c:v>
                </c:pt>
                <c:pt idx="2756">
                  <c:v>32708</c:v>
                </c:pt>
                <c:pt idx="2757">
                  <c:v>32709</c:v>
                </c:pt>
                <c:pt idx="2758">
                  <c:v>32710</c:v>
                </c:pt>
                <c:pt idx="2759">
                  <c:v>32711</c:v>
                </c:pt>
                <c:pt idx="2760">
                  <c:v>32712</c:v>
                </c:pt>
                <c:pt idx="2761">
                  <c:v>32713</c:v>
                </c:pt>
                <c:pt idx="2762">
                  <c:v>32714</c:v>
                </c:pt>
                <c:pt idx="2763">
                  <c:v>32715</c:v>
                </c:pt>
                <c:pt idx="2764">
                  <c:v>32716</c:v>
                </c:pt>
                <c:pt idx="2765">
                  <c:v>32717</c:v>
                </c:pt>
                <c:pt idx="2766">
                  <c:v>32718</c:v>
                </c:pt>
                <c:pt idx="2767">
                  <c:v>32719</c:v>
                </c:pt>
                <c:pt idx="2768">
                  <c:v>32720</c:v>
                </c:pt>
                <c:pt idx="2769">
                  <c:v>32721</c:v>
                </c:pt>
                <c:pt idx="2770">
                  <c:v>32722</c:v>
                </c:pt>
                <c:pt idx="2771">
                  <c:v>32723</c:v>
                </c:pt>
                <c:pt idx="2772">
                  <c:v>32724</c:v>
                </c:pt>
                <c:pt idx="2773">
                  <c:v>32725</c:v>
                </c:pt>
                <c:pt idx="2774">
                  <c:v>32726</c:v>
                </c:pt>
                <c:pt idx="2775">
                  <c:v>32727</c:v>
                </c:pt>
                <c:pt idx="2776">
                  <c:v>32728</c:v>
                </c:pt>
                <c:pt idx="2777">
                  <c:v>32729</c:v>
                </c:pt>
                <c:pt idx="2778">
                  <c:v>32730</c:v>
                </c:pt>
                <c:pt idx="2779">
                  <c:v>32731</c:v>
                </c:pt>
                <c:pt idx="2780">
                  <c:v>32732</c:v>
                </c:pt>
                <c:pt idx="2781">
                  <c:v>32733</c:v>
                </c:pt>
                <c:pt idx="2782">
                  <c:v>32734</c:v>
                </c:pt>
                <c:pt idx="2783">
                  <c:v>32735</c:v>
                </c:pt>
                <c:pt idx="2784">
                  <c:v>32736</c:v>
                </c:pt>
                <c:pt idx="2785">
                  <c:v>32737</c:v>
                </c:pt>
                <c:pt idx="2786">
                  <c:v>32738</c:v>
                </c:pt>
                <c:pt idx="2787">
                  <c:v>32739</c:v>
                </c:pt>
                <c:pt idx="2788">
                  <c:v>32740</c:v>
                </c:pt>
                <c:pt idx="2789">
                  <c:v>32741</c:v>
                </c:pt>
                <c:pt idx="2790">
                  <c:v>32742</c:v>
                </c:pt>
                <c:pt idx="2791">
                  <c:v>32743</c:v>
                </c:pt>
                <c:pt idx="2792">
                  <c:v>32744</c:v>
                </c:pt>
                <c:pt idx="2793">
                  <c:v>32745</c:v>
                </c:pt>
                <c:pt idx="2794">
                  <c:v>32746</c:v>
                </c:pt>
                <c:pt idx="2795">
                  <c:v>32747</c:v>
                </c:pt>
                <c:pt idx="2796">
                  <c:v>32748</c:v>
                </c:pt>
                <c:pt idx="2797">
                  <c:v>32749</c:v>
                </c:pt>
                <c:pt idx="2798">
                  <c:v>32750</c:v>
                </c:pt>
                <c:pt idx="2799">
                  <c:v>32751</c:v>
                </c:pt>
                <c:pt idx="2800">
                  <c:v>32752</c:v>
                </c:pt>
                <c:pt idx="2801">
                  <c:v>32753</c:v>
                </c:pt>
                <c:pt idx="2802">
                  <c:v>32754</c:v>
                </c:pt>
                <c:pt idx="2803">
                  <c:v>32755</c:v>
                </c:pt>
                <c:pt idx="2804">
                  <c:v>32756</c:v>
                </c:pt>
                <c:pt idx="2805">
                  <c:v>32757</c:v>
                </c:pt>
                <c:pt idx="2806">
                  <c:v>32758</c:v>
                </c:pt>
                <c:pt idx="2807">
                  <c:v>32759</c:v>
                </c:pt>
                <c:pt idx="2808">
                  <c:v>32760</c:v>
                </c:pt>
                <c:pt idx="2809">
                  <c:v>32761</c:v>
                </c:pt>
                <c:pt idx="2810">
                  <c:v>32762</c:v>
                </c:pt>
                <c:pt idx="2811">
                  <c:v>32763</c:v>
                </c:pt>
                <c:pt idx="2812">
                  <c:v>32764</c:v>
                </c:pt>
                <c:pt idx="2813">
                  <c:v>32765</c:v>
                </c:pt>
                <c:pt idx="2814">
                  <c:v>32766</c:v>
                </c:pt>
                <c:pt idx="2815">
                  <c:v>32767</c:v>
                </c:pt>
                <c:pt idx="2816">
                  <c:v>32768</c:v>
                </c:pt>
                <c:pt idx="2817">
                  <c:v>32769</c:v>
                </c:pt>
                <c:pt idx="2818">
                  <c:v>32770</c:v>
                </c:pt>
                <c:pt idx="2819">
                  <c:v>32771</c:v>
                </c:pt>
                <c:pt idx="2820">
                  <c:v>32772</c:v>
                </c:pt>
                <c:pt idx="2821">
                  <c:v>32773</c:v>
                </c:pt>
                <c:pt idx="2822">
                  <c:v>32774</c:v>
                </c:pt>
                <c:pt idx="2823">
                  <c:v>32775</c:v>
                </c:pt>
                <c:pt idx="2824">
                  <c:v>32776</c:v>
                </c:pt>
                <c:pt idx="2825">
                  <c:v>32777</c:v>
                </c:pt>
                <c:pt idx="2826">
                  <c:v>32778</c:v>
                </c:pt>
                <c:pt idx="2827">
                  <c:v>32779</c:v>
                </c:pt>
                <c:pt idx="2828">
                  <c:v>32780</c:v>
                </c:pt>
                <c:pt idx="2829">
                  <c:v>32781</c:v>
                </c:pt>
                <c:pt idx="2830">
                  <c:v>32782</c:v>
                </c:pt>
                <c:pt idx="2831">
                  <c:v>32783</c:v>
                </c:pt>
                <c:pt idx="2832">
                  <c:v>32784</c:v>
                </c:pt>
                <c:pt idx="2833">
                  <c:v>32785</c:v>
                </c:pt>
                <c:pt idx="2834">
                  <c:v>32786</c:v>
                </c:pt>
                <c:pt idx="2835">
                  <c:v>32787</c:v>
                </c:pt>
                <c:pt idx="2836">
                  <c:v>32788</c:v>
                </c:pt>
                <c:pt idx="2837">
                  <c:v>32789</c:v>
                </c:pt>
                <c:pt idx="2838">
                  <c:v>32790</c:v>
                </c:pt>
                <c:pt idx="2839">
                  <c:v>32791</c:v>
                </c:pt>
                <c:pt idx="2840">
                  <c:v>32792</c:v>
                </c:pt>
                <c:pt idx="2841">
                  <c:v>32793</c:v>
                </c:pt>
                <c:pt idx="2842">
                  <c:v>32794</c:v>
                </c:pt>
                <c:pt idx="2843">
                  <c:v>32795</c:v>
                </c:pt>
                <c:pt idx="2844">
                  <c:v>32796</c:v>
                </c:pt>
                <c:pt idx="2845">
                  <c:v>32797</c:v>
                </c:pt>
                <c:pt idx="2846">
                  <c:v>32798</c:v>
                </c:pt>
                <c:pt idx="2847">
                  <c:v>32799</c:v>
                </c:pt>
                <c:pt idx="2848">
                  <c:v>32800</c:v>
                </c:pt>
                <c:pt idx="2849">
                  <c:v>32801</c:v>
                </c:pt>
                <c:pt idx="2850">
                  <c:v>32802</c:v>
                </c:pt>
                <c:pt idx="2851">
                  <c:v>32803</c:v>
                </c:pt>
                <c:pt idx="2852">
                  <c:v>32804</c:v>
                </c:pt>
                <c:pt idx="2853">
                  <c:v>32805</c:v>
                </c:pt>
                <c:pt idx="2854">
                  <c:v>32806</c:v>
                </c:pt>
                <c:pt idx="2855">
                  <c:v>32807</c:v>
                </c:pt>
                <c:pt idx="2856">
                  <c:v>32808</c:v>
                </c:pt>
                <c:pt idx="2857">
                  <c:v>32809</c:v>
                </c:pt>
                <c:pt idx="2858">
                  <c:v>32810</c:v>
                </c:pt>
                <c:pt idx="2859">
                  <c:v>32811</c:v>
                </c:pt>
                <c:pt idx="2860">
                  <c:v>32812</c:v>
                </c:pt>
                <c:pt idx="2861">
                  <c:v>32813</c:v>
                </c:pt>
                <c:pt idx="2862">
                  <c:v>32814</c:v>
                </c:pt>
                <c:pt idx="2863">
                  <c:v>32815</c:v>
                </c:pt>
                <c:pt idx="2864">
                  <c:v>32816</c:v>
                </c:pt>
                <c:pt idx="2865">
                  <c:v>32817</c:v>
                </c:pt>
                <c:pt idx="2866">
                  <c:v>32818</c:v>
                </c:pt>
                <c:pt idx="2867">
                  <c:v>32819</c:v>
                </c:pt>
                <c:pt idx="2868">
                  <c:v>32820</c:v>
                </c:pt>
                <c:pt idx="2869">
                  <c:v>32821</c:v>
                </c:pt>
                <c:pt idx="2870">
                  <c:v>32822</c:v>
                </c:pt>
                <c:pt idx="2871">
                  <c:v>32823</c:v>
                </c:pt>
                <c:pt idx="2872">
                  <c:v>32824</c:v>
                </c:pt>
                <c:pt idx="2873">
                  <c:v>32825</c:v>
                </c:pt>
                <c:pt idx="2874">
                  <c:v>32826</c:v>
                </c:pt>
                <c:pt idx="2875">
                  <c:v>32827</c:v>
                </c:pt>
                <c:pt idx="2876">
                  <c:v>32828</c:v>
                </c:pt>
                <c:pt idx="2877">
                  <c:v>32829</c:v>
                </c:pt>
                <c:pt idx="2878">
                  <c:v>32830</c:v>
                </c:pt>
                <c:pt idx="2879">
                  <c:v>32831</c:v>
                </c:pt>
                <c:pt idx="2880">
                  <c:v>32832</c:v>
                </c:pt>
                <c:pt idx="2881">
                  <c:v>32833</c:v>
                </c:pt>
                <c:pt idx="2882">
                  <c:v>32834</c:v>
                </c:pt>
                <c:pt idx="2883">
                  <c:v>32835</c:v>
                </c:pt>
                <c:pt idx="2884">
                  <c:v>32836</c:v>
                </c:pt>
                <c:pt idx="2885">
                  <c:v>32837</c:v>
                </c:pt>
                <c:pt idx="2886">
                  <c:v>32838</c:v>
                </c:pt>
                <c:pt idx="2887">
                  <c:v>32839</c:v>
                </c:pt>
                <c:pt idx="2888">
                  <c:v>32840</c:v>
                </c:pt>
                <c:pt idx="2889">
                  <c:v>32841</c:v>
                </c:pt>
                <c:pt idx="2890">
                  <c:v>32842</c:v>
                </c:pt>
                <c:pt idx="2891">
                  <c:v>32843</c:v>
                </c:pt>
                <c:pt idx="2892">
                  <c:v>32844</c:v>
                </c:pt>
                <c:pt idx="2893">
                  <c:v>32845</c:v>
                </c:pt>
                <c:pt idx="2894">
                  <c:v>32846</c:v>
                </c:pt>
                <c:pt idx="2895">
                  <c:v>32847</c:v>
                </c:pt>
                <c:pt idx="2896">
                  <c:v>32848</c:v>
                </c:pt>
                <c:pt idx="2897">
                  <c:v>32849</c:v>
                </c:pt>
                <c:pt idx="2898">
                  <c:v>32850</c:v>
                </c:pt>
                <c:pt idx="2899">
                  <c:v>32851</c:v>
                </c:pt>
                <c:pt idx="2900">
                  <c:v>32852</c:v>
                </c:pt>
                <c:pt idx="2901">
                  <c:v>32853</c:v>
                </c:pt>
                <c:pt idx="2902">
                  <c:v>32854</c:v>
                </c:pt>
                <c:pt idx="2903">
                  <c:v>32855</c:v>
                </c:pt>
                <c:pt idx="2904">
                  <c:v>32856</c:v>
                </c:pt>
                <c:pt idx="2905">
                  <c:v>32857</c:v>
                </c:pt>
                <c:pt idx="2906">
                  <c:v>32858</c:v>
                </c:pt>
                <c:pt idx="2907">
                  <c:v>32859</c:v>
                </c:pt>
                <c:pt idx="2908">
                  <c:v>32860</c:v>
                </c:pt>
                <c:pt idx="2909">
                  <c:v>32861</c:v>
                </c:pt>
                <c:pt idx="2910">
                  <c:v>32862</c:v>
                </c:pt>
                <c:pt idx="2911">
                  <c:v>32863</c:v>
                </c:pt>
                <c:pt idx="2912">
                  <c:v>32864</c:v>
                </c:pt>
                <c:pt idx="2913">
                  <c:v>32865</c:v>
                </c:pt>
                <c:pt idx="2914">
                  <c:v>32866</c:v>
                </c:pt>
                <c:pt idx="2915">
                  <c:v>32867</c:v>
                </c:pt>
                <c:pt idx="2916">
                  <c:v>32868</c:v>
                </c:pt>
                <c:pt idx="2917">
                  <c:v>32869</c:v>
                </c:pt>
                <c:pt idx="2918">
                  <c:v>32870</c:v>
                </c:pt>
                <c:pt idx="2919">
                  <c:v>32871</c:v>
                </c:pt>
                <c:pt idx="2920">
                  <c:v>32872</c:v>
                </c:pt>
                <c:pt idx="2921">
                  <c:v>32873</c:v>
                </c:pt>
                <c:pt idx="2922">
                  <c:v>32874</c:v>
                </c:pt>
                <c:pt idx="2923">
                  <c:v>32875</c:v>
                </c:pt>
                <c:pt idx="2924">
                  <c:v>32876</c:v>
                </c:pt>
                <c:pt idx="2925">
                  <c:v>32877</c:v>
                </c:pt>
                <c:pt idx="2926">
                  <c:v>32878</c:v>
                </c:pt>
                <c:pt idx="2927">
                  <c:v>32879</c:v>
                </c:pt>
                <c:pt idx="2928">
                  <c:v>32880</c:v>
                </c:pt>
                <c:pt idx="2929">
                  <c:v>32881</c:v>
                </c:pt>
                <c:pt idx="2930">
                  <c:v>32882</c:v>
                </c:pt>
                <c:pt idx="2931">
                  <c:v>32883</c:v>
                </c:pt>
                <c:pt idx="2932">
                  <c:v>32884</c:v>
                </c:pt>
                <c:pt idx="2933">
                  <c:v>32885</c:v>
                </c:pt>
                <c:pt idx="2934">
                  <c:v>32886</c:v>
                </c:pt>
                <c:pt idx="2935">
                  <c:v>32887</c:v>
                </c:pt>
                <c:pt idx="2936">
                  <c:v>32888</c:v>
                </c:pt>
                <c:pt idx="2937">
                  <c:v>32889</c:v>
                </c:pt>
                <c:pt idx="2938">
                  <c:v>32890</c:v>
                </c:pt>
                <c:pt idx="2939">
                  <c:v>32891</c:v>
                </c:pt>
                <c:pt idx="2940">
                  <c:v>32892</c:v>
                </c:pt>
                <c:pt idx="2941">
                  <c:v>32893</c:v>
                </c:pt>
                <c:pt idx="2942">
                  <c:v>32894</c:v>
                </c:pt>
                <c:pt idx="2943">
                  <c:v>32895</c:v>
                </c:pt>
                <c:pt idx="2944">
                  <c:v>32896</c:v>
                </c:pt>
                <c:pt idx="2945">
                  <c:v>32897</c:v>
                </c:pt>
                <c:pt idx="2946">
                  <c:v>32898</c:v>
                </c:pt>
                <c:pt idx="2947">
                  <c:v>32899</c:v>
                </c:pt>
                <c:pt idx="2948">
                  <c:v>32900</c:v>
                </c:pt>
                <c:pt idx="2949">
                  <c:v>32901</c:v>
                </c:pt>
                <c:pt idx="2950">
                  <c:v>32902</c:v>
                </c:pt>
                <c:pt idx="2951">
                  <c:v>32903</c:v>
                </c:pt>
                <c:pt idx="2952">
                  <c:v>32904</c:v>
                </c:pt>
                <c:pt idx="2953">
                  <c:v>32905</c:v>
                </c:pt>
                <c:pt idx="2954">
                  <c:v>32906</c:v>
                </c:pt>
                <c:pt idx="2955">
                  <c:v>32907</c:v>
                </c:pt>
                <c:pt idx="2956">
                  <c:v>32908</c:v>
                </c:pt>
                <c:pt idx="2957">
                  <c:v>32909</c:v>
                </c:pt>
                <c:pt idx="2958">
                  <c:v>32910</c:v>
                </c:pt>
                <c:pt idx="2959">
                  <c:v>32911</c:v>
                </c:pt>
                <c:pt idx="2960">
                  <c:v>32912</c:v>
                </c:pt>
                <c:pt idx="2961">
                  <c:v>32913</c:v>
                </c:pt>
                <c:pt idx="2962">
                  <c:v>32914</c:v>
                </c:pt>
                <c:pt idx="2963">
                  <c:v>32915</c:v>
                </c:pt>
                <c:pt idx="2964">
                  <c:v>32916</c:v>
                </c:pt>
                <c:pt idx="2965">
                  <c:v>32917</c:v>
                </c:pt>
                <c:pt idx="2966">
                  <c:v>32918</c:v>
                </c:pt>
                <c:pt idx="2967">
                  <c:v>32919</c:v>
                </c:pt>
                <c:pt idx="2968">
                  <c:v>32920</c:v>
                </c:pt>
                <c:pt idx="2969">
                  <c:v>32921</c:v>
                </c:pt>
                <c:pt idx="2970">
                  <c:v>32922</c:v>
                </c:pt>
                <c:pt idx="2971">
                  <c:v>32923</c:v>
                </c:pt>
                <c:pt idx="2972">
                  <c:v>32924</c:v>
                </c:pt>
                <c:pt idx="2973">
                  <c:v>32925</c:v>
                </c:pt>
                <c:pt idx="2974">
                  <c:v>32926</c:v>
                </c:pt>
                <c:pt idx="2975">
                  <c:v>32927</c:v>
                </c:pt>
                <c:pt idx="2976">
                  <c:v>32928</c:v>
                </c:pt>
                <c:pt idx="2977">
                  <c:v>32929</c:v>
                </c:pt>
                <c:pt idx="2978">
                  <c:v>32930</c:v>
                </c:pt>
                <c:pt idx="2979">
                  <c:v>32931</c:v>
                </c:pt>
                <c:pt idx="2980">
                  <c:v>32932</c:v>
                </c:pt>
                <c:pt idx="2981">
                  <c:v>32933</c:v>
                </c:pt>
                <c:pt idx="2982">
                  <c:v>32934</c:v>
                </c:pt>
                <c:pt idx="2983">
                  <c:v>32935</c:v>
                </c:pt>
                <c:pt idx="2984">
                  <c:v>32936</c:v>
                </c:pt>
                <c:pt idx="2985">
                  <c:v>32937</c:v>
                </c:pt>
                <c:pt idx="2986">
                  <c:v>32938</c:v>
                </c:pt>
                <c:pt idx="2987">
                  <c:v>32939</c:v>
                </c:pt>
                <c:pt idx="2988">
                  <c:v>32940</c:v>
                </c:pt>
                <c:pt idx="2989">
                  <c:v>32941</c:v>
                </c:pt>
                <c:pt idx="2990">
                  <c:v>32942</c:v>
                </c:pt>
                <c:pt idx="2991">
                  <c:v>32943</c:v>
                </c:pt>
                <c:pt idx="2992">
                  <c:v>32944</c:v>
                </c:pt>
                <c:pt idx="2993">
                  <c:v>32945</c:v>
                </c:pt>
                <c:pt idx="2994">
                  <c:v>32946</c:v>
                </c:pt>
                <c:pt idx="2995">
                  <c:v>32947</c:v>
                </c:pt>
                <c:pt idx="2996">
                  <c:v>32948</c:v>
                </c:pt>
                <c:pt idx="2997">
                  <c:v>32949</c:v>
                </c:pt>
                <c:pt idx="2998">
                  <c:v>32950</c:v>
                </c:pt>
                <c:pt idx="2999">
                  <c:v>32951</c:v>
                </c:pt>
                <c:pt idx="3000">
                  <c:v>32952</c:v>
                </c:pt>
                <c:pt idx="3001">
                  <c:v>32953</c:v>
                </c:pt>
                <c:pt idx="3002">
                  <c:v>32954</c:v>
                </c:pt>
                <c:pt idx="3003">
                  <c:v>32955</c:v>
                </c:pt>
                <c:pt idx="3004">
                  <c:v>32956</c:v>
                </c:pt>
                <c:pt idx="3005">
                  <c:v>32957</c:v>
                </c:pt>
                <c:pt idx="3006">
                  <c:v>32958</c:v>
                </c:pt>
                <c:pt idx="3007">
                  <c:v>32959</c:v>
                </c:pt>
                <c:pt idx="3008">
                  <c:v>32960</c:v>
                </c:pt>
                <c:pt idx="3009">
                  <c:v>32961</c:v>
                </c:pt>
                <c:pt idx="3010">
                  <c:v>32962</c:v>
                </c:pt>
                <c:pt idx="3011">
                  <c:v>32963</c:v>
                </c:pt>
                <c:pt idx="3012">
                  <c:v>32964</c:v>
                </c:pt>
                <c:pt idx="3013">
                  <c:v>32965</c:v>
                </c:pt>
                <c:pt idx="3014">
                  <c:v>32966</c:v>
                </c:pt>
                <c:pt idx="3015">
                  <c:v>32967</c:v>
                </c:pt>
                <c:pt idx="3016">
                  <c:v>32968</c:v>
                </c:pt>
                <c:pt idx="3017">
                  <c:v>32969</c:v>
                </c:pt>
                <c:pt idx="3018">
                  <c:v>32970</c:v>
                </c:pt>
                <c:pt idx="3019">
                  <c:v>32971</c:v>
                </c:pt>
                <c:pt idx="3020">
                  <c:v>32972</c:v>
                </c:pt>
                <c:pt idx="3021">
                  <c:v>32973</c:v>
                </c:pt>
                <c:pt idx="3022">
                  <c:v>32974</c:v>
                </c:pt>
                <c:pt idx="3023">
                  <c:v>32975</c:v>
                </c:pt>
                <c:pt idx="3024">
                  <c:v>32976</c:v>
                </c:pt>
                <c:pt idx="3025">
                  <c:v>32977</c:v>
                </c:pt>
                <c:pt idx="3026">
                  <c:v>32978</c:v>
                </c:pt>
                <c:pt idx="3027">
                  <c:v>32979</c:v>
                </c:pt>
                <c:pt idx="3028">
                  <c:v>32980</c:v>
                </c:pt>
                <c:pt idx="3029">
                  <c:v>32981</c:v>
                </c:pt>
                <c:pt idx="3030">
                  <c:v>32982</c:v>
                </c:pt>
                <c:pt idx="3031">
                  <c:v>32983</c:v>
                </c:pt>
                <c:pt idx="3032">
                  <c:v>32984</c:v>
                </c:pt>
                <c:pt idx="3033">
                  <c:v>32985</c:v>
                </c:pt>
                <c:pt idx="3034">
                  <c:v>32986</c:v>
                </c:pt>
                <c:pt idx="3035">
                  <c:v>32987</c:v>
                </c:pt>
                <c:pt idx="3036">
                  <c:v>32988</c:v>
                </c:pt>
                <c:pt idx="3037">
                  <c:v>32989</c:v>
                </c:pt>
                <c:pt idx="3038">
                  <c:v>32990</c:v>
                </c:pt>
                <c:pt idx="3039">
                  <c:v>32991</c:v>
                </c:pt>
                <c:pt idx="3040">
                  <c:v>32992</c:v>
                </c:pt>
                <c:pt idx="3041">
                  <c:v>32993</c:v>
                </c:pt>
                <c:pt idx="3042">
                  <c:v>32994</c:v>
                </c:pt>
                <c:pt idx="3043">
                  <c:v>32995</c:v>
                </c:pt>
                <c:pt idx="3044">
                  <c:v>32996</c:v>
                </c:pt>
                <c:pt idx="3045">
                  <c:v>32997</c:v>
                </c:pt>
                <c:pt idx="3046">
                  <c:v>32998</c:v>
                </c:pt>
                <c:pt idx="3047">
                  <c:v>32999</c:v>
                </c:pt>
                <c:pt idx="3048">
                  <c:v>33000</c:v>
                </c:pt>
                <c:pt idx="3049">
                  <c:v>33001</c:v>
                </c:pt>
                <c:pt idx="3050">
                  <c:v>33002</c:v>
                </c:pt>
                <c:pt idx="3051">
                  <c:v>33003</c:v>
                </c:pt>
                <c:pt idx="3052">
                  <c:v>33004</c:v>
                </c:pt>
                <c:pt idx="3053">
                  <c:v>33005</c:v>
                </c:pt>
                <c:pt idx="3054">
                  <c:v>33006</c:v>
                </c:pt>
                <c:pt idx="3055">
                  <c:v>33007</c:v>
                </c:pt>
                <c:pt idx="3056">
                  <c:v>33008</c:v>
                </c:pt>
                <c:pt idx="3057">
                  <c:v>33009</c:v>
                </c:pt>
                <c:pt idx="3058">
                  <c:v>33010</c:v>
                </c:pt>
                <c:pt idx="3059">
                  <c:v>33011</c:v>
                </c:pt>
                <c:pt idx="3060">
                  <c:v>33012</c:v>
                </c:pt>
                <c:pt idx="3061">
                  <c:v>33013</c:v>
                </c:pt>
                <c:pt idx="3062">
                  <c:v>33014</c:v>
                </c:pt>
                <c:pt idx="3063">
                  <c:v>33015</c:v>
                </c:pt>
                <c:pt idx="3064">
                  <c:v>33016</c:v>
                </c:pt>
                <c:pt idx="3065">
                  <c:v>33017</c:v>
                </c:pt>
                <c:pt idx="3066">
                  <c:v>33018</c:v>
                </c:pt>
                <c:pt idx="3067">
                  <c:v>33019</c:v>
                </c:pt>
                <c:pt idx="3068">
                  <c:v>33020</c:v>
                </c:pt>
                <c:pt idx="3069">
                  <c:v>33021</c:v>
                </c:pt>
                <c:pt idx="3070">
                  <c:v>33022</c:v>
                </c:pt>
                <c:pt idx="3071">
                  <c:v>33023</c:v>
                </c:pt>
                <c:pt idx="3072">
                  <c:v>33024</c:v>
                </c:pt>
                <c:pt idx="3073">
                  <c:v>33025</c:v>
                </c:pt>
                <c:pt idx="3074">
                  <c:v>33026</c:v>
                </c:pt>
                <c:pt idx="3075">
                  <c:v>33027</c:v>
                </c:pt>
                <c:pt idx="3076">
                  <c:v>33028</c:v>
                </c:pt>
                <c:pt idx="3077">
                  <c:v>33029</c:v>
                </c:pt>
                <c:pt idx="3078">
                  <c:v>33030</c:v>
                </c:pt>
                <c:pt idx="3079">
                  <c:v>33031</c:v>
                </c:pt>
                <c:pt idx="3080">
                  <c:v>33032</c:v>
                </c:pt>
                <c:pt idx="3081">
                  <c:v>33033</c:v>
                </c:pt>
                <c:pt idx="3082">
                  <c:v>33034</c:v>
                </c:pt>
                <c:pt idx="3083">
                  <c:v>33035</c:v>
                </c:pt>
                <c:pt idx="3084">
                  <c:v>33036</c:v>
                </c:pt>
                <c:pt idx="3085">
                  <c:v>33037</c:v>
                </c:pt>
                <c:pt idx="3086">
                  <c:v>33038</c:v>
                </c:pt>
                <c:pt idx="3087">
                  <c:v>33039</c:v>
                </c:pt>
                <c:pt idx="3088">
                  <c:v>33040</c:v>
                </c:pt>
                <c:pt idx="3089">
                  <c:v>33041</c:v>
                </c:pt>
                <c:pt idx="3090">
                  <c:v>33042</c:v>
                </c:pt>
                <c:pt idx="3091">
                  <c:v>33043</c:v>
                </c:pt>
                <c:pt idx="3092">
                  <c:v>33044</c:v>
                </c:pt>
                <c:pt idx="3093">
                  <c:v>33045</c:v>
                </c:pt>
                <c:pt idx="3094">
                  <c:v>33046</c:v>
                </c:pt>
                <c:pt idx="3095">
                  <c:v>33047</c:v>
                </c:pt>
                <c:pt idx="3096">
                  <c:v>33048</c:v>
                </c:pt>
                <c:pt idx="3097">
                  <c:v>33049</c:v>
                </c:pt>
                <c:pt idx="3098">
                  <c:v>33050</c:v>
                </c:pt>
                <c:pt idx="3099">
                  <c:v>33051</c:v>
                </c:pt>
                <c:pt idx="3100">
                  <c:v>33052</c:v>
                </c:pt>
                <c:pt idx="3101">
                  <c:v>33053</c:v>
                </c:pt>
                <c:pt idx="3102">
                  <c:v>33054</c:v>
                </c:pt>
                <c:pt idx="3103">
                  <c:v>33055</c:v>
                </c:pt>
                <c:pt idx="3104">
                  <c:v>33056</c:v>
                </c:pt>
                <c:pt idx="3105">
                  <c:v>33057</c:v>
                </c:pt>
                <c:pt idx="3106">
                  <c:v>33058</c:v>
                </c:pt>
                <c:pt idx="3107">
                  <c:v>33059</c:v>
                </c:pt>
                <c:pt idx="3108">
                  <c:v>33060</c:v>
                </c:pt>
                <c:pt idx="3109">
                  <c:v>33061</c:v>
                </c:pt>
                <c:pt idx="3110">
                  <c:v>33062</c:v>
                </c:pt>
                <c:pt idx="3111">
                  <c:v>33063</c:v>
                </c:pt>
                <c:pt idx="3112">
                  <c:v>33064</c:v>
                </c:pt>
                <c:pt idx="3113">
                  <c:v>33065</c:v>
                </c:pt>
                <c:pt idx="3114">
                  <c:v>33066</c:v>
                </c:pt>
                <c:pt idx="3115">
                  <c:v>33067</c:v>
                </c:pt>
                <c:pt idx="3116">
                  <c:v>33068</c:v>
                </c:pt>
                <c:pt idx="3117">
                  <c:v>33069</c:v>
                </c:pt>
                <c:pt idx="3118">
                  <c:v>33070</c:v>
                </c:pt>
                <c:pt idx="3119">
                  <c:v>33071</c:v>
                </c:pt>
                <c:pt idx="3120">
                  <c:v>33072</c:v>
                </c:pt>
                <c:pt idx="3121">
                  <c:v>33073</c:v>
                </c:pt>
                <c:pt idx="3122">
                  <c:v>33074</c:v>
                </c:pt>
                <c:pt idx="3123">
                  <c:v>33075</c:v>
                </c:pt>
                <c:pt idx="3124">
                  <c:v>33076</c:v>
                </c:pt>
                <c:pt idx="3125">
                  <c:v>33077</c:v>
                </c:pt>
                <c:pt idx="3126">
                  <c:v>33078</c:v>
                </c:pt>
                <c:pt idx="3127">
                  <c:v>33079</c:v>
                </c:pt>
                <c:pt idx="3128">
                  <c:v>33080</c:v>
                </c:pt>
                <c:pt idx="3129">
                  <c:v>33081</c:v>
                </c:pt>
                <c:pt idx="3130">
                  <c:v>33082</c:v>
                </c:pt>
                <c:pt idx="3131">
                  <c:v>33083</c:v>
                </c:pt>
                <c:pt idx="3132">
                  <c:v>33084</c:v>
                </c:pt>
                <c:pt idx="3133">
                  <c:v>33085</c:v>
                </c:pt>
                <c:pt idx="3134">
                  <c:v>33086</c:v>
                </c:pt>
                <c:pt idx="3135">
                  <c:v>33087</c:v>
                </c:pt>
                <c:pt idx="3136">
                  <c:v>33088</c:v>
                </c:pt>
                <c:pt idx="3137">
                  <c:v>33089</c:v>
                </c:pt>
                <c:pt idx="3138">
                  <c:v>33090</c:v>
                </c:pt>
                <c:pt idx="3139">
                  <c:v>33091</c:v>
                </c:pt>
                <c:pt idx="3140">
                  <c:v>33092</c:v>
                </c:pt>
                <c:pt idx="3141">
                  <c:v>33093</c:v>
                </c:pt>
                <c:pt idx="3142">
                  <c:v>33094</c:v>
                </c:pt>
                <c:pt idx="3143">
                  <c:v>33095</c:v>
                </c:pt>
                <c:pt idx="3144">
                  <c:v>33096</c:v>
                </c:pt>
                <c:pt idx="3145">
                  <c:v>33097</c:v>
                </c:pt>
                <c:pt idx="3146">
                  <c:v>33098</c:v>
                </c:pt>
                <c:pt idx="3147">
                  <c:v>33099</c:v>
                </c:pt>
                <c:pt idx="3148">
                  <c:v>33100</c:v>
                </c:pt>
                <c:pt idx="3149">
                  <c:v>33101</c:v>
                </c:pt>
                <c:pt idx="3150">
                  <c:v>33102</c:v>
                </c:pt>
                <c:pt idx="3151">
                  <c:v>33103</c:v>
                </c:pt>
                <c:pt idx="3152">
                  <c:v>33104</c:v>
                </c:pt>
                <c:pt idx="3153">
                  <c:v>33105</c:v>
                </c:pt>
                <c:pt idx="3154">
                  <c:v>33106</c:v>
                </c:pt>
                <c:pt idx="3155">
                  <c:v>33107</c:v>
                </c:pt>
                <c:pt idx="3156">
                  <c:v>33108</c:v>
                </c:pt>
                <c:pt idx="3157">
                  <c:v>33109</c:v>
                </c:pt>
                <c:pt idx="3158">
                  <c:v>33110</c:v>
                </c:pt>
                <c:pt idx="3159">
                  <c:v>33111</c:v>
                </c:pt>
                <c:pt idx="3160">
                  <c:v>33112</c:v>
                </c:pt>
                <c:pt idx="3161">
                  <c:v>33113</c:v>
                </c:pt>
                <c:pt idx="3162">
                  <c:v>33114</c:v>
                </c:pt>
                <c:pt idx="3163">
                  <c:v>33115</c:v>
                </c:pt>
                <c:pt idx="3164">
                  <c:v>33116</c:v>
                </c:pt>
                <c:pt idx="3165">
                  <c:v>33117</c:v>
                </c:pt>
                <c:pt idx="3166">
                  <c:v>33118</c:v>
                </c:pt>
                <c:pt idx="3167">
                  <c:v>33119</c:v>
                </c:pt>
                <c:pt idx="3168">
                  <c:v>33120</c:v>
                </c:pt>
                <c:pt idx="3169">
                  <c:v>33121</c:v>
                </c:pt>
                <c:pt idx="3170">
                  <c:v>33122</c:v>
                </c:pt>
                <c:pt idx="3171">
                  <c:v>33123</c:v>
                </c:pt>
                <c:pt idx="3172">
                  <c:v>33124</c:v>
                </c:pt>
                <c:pt idx="3173">
                  <c:v>33125</c:v>
                </c:pt>
                <c:pt idx="3174">
                  <c:v>33126</c:v>
                </c:pt>
                <c:pt idx="3175">
                  <c:v>33127</c:v>
                </c:pt>
                <c:pt idx="3176">
                  <c:v>33128</c:v>
                </c:pt>
                <c:pt idx="3177">
                  <c:v>33129</c:v>
                </c:pt>
                <c:pt idx="3178">
                  <c:v>33130</c:v>
                </c:pt>
                <c:pt idx="3179">
                  <c:v>33131</c:v>
                </c:pt>
                <c:pt idx="3180">
                  <c:v>33132</c:v>
                </c:pt>
                <c:pt idx="3181">
                  <c:v>33133</c:v>
                </c:pt>
                <c:pt idx="3182">
                  <c:v>33134</c:v>
                </c:pt>
                <c:pt idx="3183">
                  <c:v>33135</c:v>
                </c:pt>
                <c:pt idx="3184">
                  <c:v>33136</c:v>
                </c:pt>
                <c:pt idx="3185">
                  <c:v>33137</c:v>
                </c:pt>
                <c:pt idx="3186">
                  <c:v>33138</c:v>
                </c:pt>
                <c:pt idx="3187">
                  <c:v>33139</c:v>
                </c:pt>
                <c:pt idx="3188">
                  <c:v>33140</c:v>
                </c:pt>
                <c:pt idx="3189">
                  <c:v>33141</c:v>
                </c:pt>
                <c:pt idx="3190">
                  <c:v>33142</c:v>
                </c:pt>
                <c:pt idx="3191">
                  <c:v>33143</c:v>
                </c:pt>
                <c:pt idx="3192">
                  <c:v>33144</c:v>
                </c:pt>
                <c:pt idx="3193">
                  <c:v>33145</c:v>
                </c:pt>
                <c:pt idx="3194">
                  <c:v>33146</c:v>
                </c:pt>
                <c:pt idx="3195">
                  <c:v>33147</c:v>
                </c:pt>
                <c:pt idx="3196">
                  <c:v>33148</c:v>
                </c:pt>
                <c:pt idx="3197">
                  <c:v>33149</c:v>
                </c:pt>
                <c:pt idx="3198">
                  <c:v>33150</c:v>
                </c:pt>
                <c:pt idx="3199">
                  <c:v>33151</c:v>
                </c:pt>
                <c:pt idx="3200">
                  <c:v>33152</c:v>
                </c:pt>
                <c:pt idx="3201">
                  <c:v>33153</c:v>
                </c:pt>
                <c:pt idx="3202">
                  <c:v>33154</c:v>
                </c:pt>
                <c:pt idx="3203">
                  <c:v>33155</c:v>
                </c:pt>
                <c:pt idx="3204">
                  <c:v>33156</c:v>
                </c:pt>
                <c:pt idx="3205">
                  <c:v>33157</c:v>
                </c:pt>
                <c:pt idx="3206">
                  <c:v>33158</c:v>
                </c:pt>
                <c:pt idx="3207">
                  <c:v>33159</c:v>
                </c:pt>
                <c:pt idx="3208">
                  <c:v>33160</c:v>
                </c:pt>
                <c:pt idx="3209">
                  <c:v>33161</c:v>
                </c:pt>
                <c:pt idx="3210">
                  <c:v>33162</c:v>
                </c:pt>
                <c:pt idx="3211">
                  <c:v>33163</c:v>
                </c:pt>
                <c:pt idx="3212">
                  <c:v>33164</c:v>
                </c:pt>
                <c:pt idx="3213">
                  <c:v>33165</c:v>
                </c:pt>
                <c:pt idx="3214">
                  <c:v>33166</c:v>
                </c:pt>
                <c:pt idx="3215">
                  <c:v>33167</c:v>
                </c:pt>
                <c:pt idx="3216">
                  <c:v>33168</c:v>
                </c:pt>
                <c:pt idx="3217">
                  <c:v>33169</c:v>
                </c:pt>
                <c:pt idx="3218">
                  <c:v>33170</c:v>
                </c:pt>
                <c:pt idx="3219">
                  <c:v>33171</c:v>
                </c:pt>
                <c:pt idx="3220">
                  <c:v>33172</c:v>
                </c:pt>
                <c:pt idx="3221">
                  <c:v>33173</c:v>
                </c:pt>
                <c:pt idx="3222">
                  <c:v>33174</c:v>
                </c:pt>
                <c:pt idx="3223">
                  <c:v>33175</c:v>
                </c:pt>
                <c:pt idx="3224">
                  <c:v>33176</c:v>
                </c:pt>
                <c:pt idx="3225">
                  <c:v>33177</c:v>
                </c:pt>
                <c:pt idx="3226">
                  <c:v>33178</c:v>
                </c:pt>
                <c:pt idx="3227">
                  <c:v>33179</c:v>
                </c:pt>
                <c:pt idx="3228">
                  <c:v>33180</c:v>
                </c:pt>
                <c:pt idx="3229">
                  <c:v>33181</c:v>
                </c:pt>
                <c:pt idx="3230">
                  <c:v>33182</c:v>
                </c:pt>
                <c:pt idx="3231">
                  <c:v>33183</c:v>
                </c:pt>
                <c:pt idx="3232">
                  <c:v>33184</c:v>
                </c:pt>
                <c:pt idx="3233">
                  <c:v>33185</c:v>
                </c:pt>
                <c:pt idx="3234">
                  <c:v>33186</c:v>
                </c:pt>
                <c:pt idx="3235">
                  <c:v>33187</c:v>
                </c:pt>
                <c:pt idx="3236">
                  <c:v>33188</c:v>
                </c:pt>
                <c:pt idx="3237">
                  <c:v>33189</c:v>
                </c:pt>
                <c:pt idx="3238">
                  <c:v>33190</c:v>
                </c:pt>
                <c:pt idx="3239">
                  <c:v>33191</c:v>
                </c:pt>
                <c:pt idx="3240">
                  <c:v>33192</c:v>
                </c:pt>
                <c:pt idx="3241">
                  <c:v>33193</c:v>
                </c:pt>
                <c:pt idx="3242">
                  <c:v>33194</c:v>
                </c:pt>
                <c:pt idx="3243">
                  <c:v>33195</c:v>
                </c:pt>
                <c:pt idx="3244">
                  <c:v>33196</c:v>
                </c:pt>
                <c:pt idx="3245">
                  <c:v>33197</c:v>
                </c:pt>
                <c:pt idx="3246">
                  <c:v>33198</c:v>
                </c:pt>
                <c:pt idx="3247">
                  <c:v>33199</c:v>
                </c:pt>
                <c:pt idx="3248">
                  <c:v>33200</c:v>
                </c:pt>
                <c:pt idx="3249">
                  <c:v>33201</c:v>
                </c:pt>
                <c:pt idx="3250">
                  <c:v>33202</c:v>
                </c:pt>
                <c:pt idx="3251">
                  <c:v>33203</c:v>
                </c:pt>
                <c:pt idx="3252">
                  <c:v>33204</c:v>
                </c:pt>
                <c:pt idx="3253">
                  <c:v>33205</c:v>
                </c:pt>
                <c:pt idx="3254">
                  <c:v>33206</c:v>
                </c:pt>
                <c:pt idx="3255">
                  <c:v>33207</c:v>
                </c:pt>
                <c:pt idx="3256">
                  <c:v>33208</c:v>
                </c:pt>
                <c:pt idx="3257">
                  <c:v>33209</c:v>
                </c:pt>
                <c:pt idx="3258">
                  <c:v>33210</c:v>
                </c:pt>
                <c:pt idx="3259">
                  <c:v>33211</c:v>
                </c:pt>
                <c:pt idx="3260">
                  <c:v>33212</c:v>
                </c:pt>
                <c:pt idx="3261">
                  <c:v>33213</c:v>
                </c:pt>
                <c:pt idx="3262">
                  <c:v>33214</c:v>
                </c:pt>
                <c:pt idx="3263">
                  <c:v>33215</c:v>
                </c:pt>
                <c:pt idx="3264">
                  <c:v>33216</c:v>
                </c:pt>
                <c:pt idx="3265">
                  <c:v>33217</c:v>
                </c:pt>
                <c:pt idx="3266">
                  <c:v>33218</c:v>
                </c:pt>
                <c:pt idx="3267">
                  <c:v>33219</c:v>
                </c:pt>
                <c:pt idx="3268">
                  <c:v>33220</c:v>
                </c:pt>
                <c:pt idx="3269">
                  <c:v>33221</c:v>
                </c:pt>
                <c:pt idx="3270">
                  <c:v>33222</c:v>
                </c:pt>
                <c:pt idx="3271">
                  <c:v>33223</c:v>
                </c:pt>
                <c:pt idx="3272">
                  <c:v>33224</c:v>
                </c:pt>
                <c:pt idx="3273">
                  <c:v>33225</c:v>
                </c:pt>
                <c:pt idx="3274">
                  <c:v>33226</c:v>
                </c:pt>
                <c:pt idx="3275">
                  <c:v>33227</c:v>
                </c:pt>
                <c:pt idx="3276">
                  <c:v>33228</c:v>
                </c:pt>
                <c:pt idx="3277">
                  <c:v>33229</c:v>
                </c:pt>
                <c:pt idx="3278">
                  <c:v>33230</c:v>
                </c:pt>
                <c:pt idx="3279">
                  <c:v>33231</c:v>
                </c:pt>
                <c:pt idx="3280">
                  <c:v>33232</c:v>
                </c:pt>
                <c:pt idx="3281">
                  <c:v>33233</c:v>
                </c:pt>
                <c:pt idx="3282">
                  <c:v>33234</c:v>
                </c:pt>
                <c:pt idx="3283">
                  <c:v>33235</c:v>
                </c:pt>
                <c:pt idx="3284">
                  <c:v>33236</c:v>
                </c:pt>
                <c:pt idx="3285">
                  <c:v>33237</c:v>
                </c:pt>
                <c:pt idx="3286">
                  <c:v>33238</c:v>
                </c:pt>
                <c:pt idx="3287">
                  <c:v>33239</c:v>
                </c:pt>
                <c:pt idx="3288">
                  <c:v>33240</c:v>
                </c:pt>
                <c:pt idx="3289">
                  <c:v>33241</c:v>
                </c:pt>
                <c:pt idx="3290">
                  <c:v>33242</c:v>
                </c:pt>
                <c:pt idx="3291">
                  <c:v>33243</c:v>
                </c:pt>
                <c:pt idx="3292">
                  <c:v>33244</c:v>
                </c:pt>
                <c:pt idx="3293">
                  <c:v>33245</c:v>
                </c:pt>
                <c:pt idx="3294">
                  <c:v>33246</c:v>
                </c:pt>
                <c:pt idx="3295">
                  <c:v>33247</c:v>
                </c:pt>
                <c:pt idx="3296">
                  <c:v>33248</c:v>
                </c:pt>
                <c:pt idx="3297">
                  <c:v>33249</c:v>
                </c:pt>
                <c:pt idx="3298">
                  <c:v>33250</c:v>
                </c:pt>
                <c:pt idx="3299">
                  <c:v>33251</c:v>
                </c:pt>
                <c:pt idx="3300">
                  <c:v>33252</c:v>
                </c:pt>
                <c:pt idx="3301">
                  <c:v>33253</c:v>
                </c:pt>
                <c:pt idx="3302">
                  <c:v>33254</c:v>
                </c:pt>
                <c:pt idx="3303">
                  <c:v>33255</c:v>
                </c:pt>
                <c:pt idx="3304">
                  <c:v>33256</c:v>
                </c:pt>
                <c:pt idx="3305">
                  <c:v>33257</c:v>
                </c:pt>
                <c:pt idx="3306">
                  <c:v>33258</c:v>
                </c:pt>
                <c:pt idx="3307">
                  <c:v>33259</c:v>
                </c:pt>
                <c:pt idx="3308">
                  <c:v>33260</c:v>
                </c:pt>
                <c:pt idx="3309">
                  <c:v>33261</c:v>
                </c:pt>
                <c:pt idx="3310">
                  <c:v>33262</c:v>
                </c:pt>
                <c:pt idx="3311">
                  <c:v>33263</c:v>
                </c:pt>
                <c:pt idx="3312">
                  <c:v>33264</c:v>
                </c:pt>
                <c:pt idx="3313">
                  <c:v>33265</c:v>
                </c:pt>
                <c:pt idx="3314">
                  <c:v>33266</c:v>
                </c:pt>
                <c:pt idx="3315">
                  <c:v>33267</c:v>
                </c:pt>
                <c:pt idx="3316">
                  <c:v>33268</c:v>
                </c:pt>
                <c:pt idx="3317">
                  <c:v>33269</c:v>
                </c:pt>
                <c:pt idx="3318">
                  <c:v>33270</c:v>
                </c:pt>
                <c:pt idx="3319">
                  <c:v>33271</c:v>
                </c:pt>
                <c:pt idx="3320">
                  <c:v>33272</c:v>
                </c:pt>
                <c:pt idx="3321">
                  <c:v>33273</c:v>
                </c:pt>
                <c:pt idx="3322">
                  <c:v>33274</c:v>
                </c:pt>
                <c:pt idx="3323">
                  <c:v>33275</c:v>
                </c:pt>
                <c:pt idx="3324">
                  <c:v>33276</c:v>
                </c:pt>
                <c:pt idx="3325">
                  <c:v>33277</c:v>
                </c:pt>
                <c:pt idx="3326">
                  <c:v>33278</c:v>
                </c:pt>
                <c:pt idx="3327">
                  <c:v>33279</c:v>
                </c:pt>
                <c:pt idx="3328">
                  <c:v>33280</c:v>
                </c:pt>
                <c:pt idx="3329">
                  <c:v>33281</c:v>
                </c:pt>
                <c:pt idx="3330">
                  <c:v>33282</c:v>
                </c:pt>
                <c:pt idx="3331">
                  <c:v>33283</c:v>
                </c:pt>
                <c:pt idx="3332">
                  <c:v>33284</c:v>
                </c:pt>
                <c:pt idx="3333">
                  <c:v>33285</c:v>
                </c:pt>
                <c:pt idx="3334">
                  <c:v>33286</c:v>
                </c:pt>
                <c:pt idx="3335">
                  <c:v>33287</c:v>
                </c:pt>
                <c:pt idx="3336">
                  <c:v>33288</c:v>
                </c:pt>
                <c:pt idx="3337">
                  <c:v>33289</c:v>
                </c:pt>
                <c:pt idx="3338">
                  <c:v>33290</c:v>
                </c:pt>
                <c:pt idx="3339">
                  <c:v>33291</c:v>
                </c:pt>
                <c:pt idx="3340">
                  <c:v>33292</c:v>
                </c:pt>
                <c:pt idx="3341">
                  <c:v>33293</c:v>
                </c:pt>
                <c:pt idx="3342">
                  <c:v>33294</c:v>
                </c:pt>
                <c:pt idx="3343">
                  <c:v>33295</c:v>
                </c:pt>
                <c:pt idx="3344">
                  <c:v>33296</c:v>
                </c:pt>
                <c:pt idx="3345">
                  <c:v>33297</c:v>
                </c:pt>
                <c:pt idx="3346">
                  <c:v>33298</c:v>
                </c:pt>
                <c:pt idx="3347">
                  <c:v>33299</c:v>
                </c:pt>
                <c:pt idx="3348">
                  <c:v>33300</c:v>
                </c:pt>
                <c:pt idx="3349">
                  <c:v>33301</c:v>
                </c:pt>
                <c:pt idx="3350">
                  <c:v>33302</c:v>
                </c:pt>
                <c:pt idx="3351">
                  <c:v>33303</c:v>
                </c:pt>
                <c:pt idx="3352">
                  <c:v>33304</c:v>
                </c:pt>
                <c:pt idx="3353">
                  <c:v>33305</c:v>
                </c:pt>
                <c:pt idx="3354">
                  <c:v>33306</c:v>
                </c:pt>
                <c:pt idx="3355">
                  <c:v>33307</c:v>
                </c:pt>
                <c:pt idx="3356">
                  <c:v>33308</c:v>
                </c:pt>
                <c:pt idx="3357">
                  <c:v>33309</c:v>
                </c:pt>
                <c:pt idx="3358">
                  <c:v>33310</c:v>
                </c:pt>
                <c:pt idx="3359">
                  <c:v>33311</c:v>
                </c:pt>
                <c:pt idx="3360">
                  <c:v>33312</c:v>
                </c:pt>
                <c:pt idx="3361">
                  <c:v>33313</c:v>
                </c:pt>
                <c:pt idx="3362">
                  <c:v>33314</c:v>
                </c:pt>
                <c:pt idx="3363">
                  <c:v>33315</c:v>
                </c:pt>
                <c:pt idx="3364">
                  <c:v>33316</c:v>
                </c:pt>
                <c:pt idx="3365">
                  <c:v>33317</c:v>
                </c:pt>
                <c:pt idx="3366">
                  <c:v>33318</c:v>
                </c:pt>
                <c:pt idx="3367">
                  <c:v>33319</c:v>
                </c:pt>
                <c:pt idx="3368">
                  <c:v>33320</c:v>
                </c:pt>
                <c:pt idx="3369">
                  <c:v>33321</c:v>
                </c:pt>
                <c:pt idx="3370">
                  <c:v>33322</c:v>
                </c:pt>
                <c:pt idx="3371">
                  <c:v>33323</c:v>
                </c:pt>
                <c:pt idx="3372">
                  <c:v>33324</c:v>
                </c:pt>
                <c:pt idx="3373">
                  <c:v>33325</c:v>
                </c:pt>
                <c:pt idx="3374">
                  <c:v>33326</c:v>
                </c:pt>
                <c:pt idx="3375">
                  <c:v>33327</c:v>
                </c:pt>
                <c:pt idx="3376">
                  <c:v>33328</c:v>
                </c:pt>
                <c:pt idx="3377">
                  <c:v>33329</c:v>
                </c:pt>
                <c:pt idx="3378">
                  <c:v>33330</c:v>
                </c:pt>
                <c:pt idx="3379">
                  <c:v>33331</c:v>
                </c:pt>
                <c:pt idx="3380">
                  <c:v>33332</c:v>
                </c:pt>
                <c:pt idx="3381">
                  <c:v>33333</c:v>
                </c:pt>
                <c:pt idx="3382">
                  <c:v>33334</c:v>
                </c:pt>
                <c:pt idx="3383">
                  <c:v>33335</c:v>
                </c:pt>
                <c:pt idx="3384">
                  <c:v>33336</c:v>
                </c:pt>
                <c:pt idx="3385">
                  <c:v>33337</c:v>
                </c:pt>
                <c:pt idx="3386">
                  <c:v>33338</c:v>
                </c:pt>
                <c:pt idx="3387">
                  <c:v>33339</c:v>
                </c:pt>
                <c:pt idx="3388">
                  <c:v>33340</c:v>
                </c:pt>
                <c:pt idx="3389">
                  <c:v>33341</c:v>
                </c:pt>
                <c:pt idx="3390">
                  <c:v>33342</c:v>
                </c:pt>
                <c:pt idx="3391">
                  <c:v>33343</c:v>
                </c:pt>
                <c:pt idx="3392">
                  <c:v>33344</c:v>
                </c:pt>
                <c:pt idx="3393">
                  <c:v>33345</c:v>
                </c:pt>
                <c:pt idx="3394">
                  <c:v>33346</c:v>
                </c:pt>
                <c:pt idx="3395">
                  <c:v>33347</c:v>
                </c:pt>
                <c:pt idx="3396">
                  <c:v>33348</c:v>
                </c:pt>
                <c:pt idx="3397">
                  <c:v>33349</c:v>
                </c:pt>
                <c:pt idx="3398">
                  <c:v>33350</c:v>
                </c:pt>
                <c:pt idx="3399">
                  <c:v>33351</c:v>
                </c:pt>
                <c:pt idx="3400">
                  <c:v>33352</c:v>
                </c:pt>
                <c:pt idx="3401">
                  <c:v>33353</c:v>
                </c:pt>
                <c:pt idx="3402">
                  <c:v>33354</c:v>
                </c:pt>
                <c:pt idx="3403">
                  <c:v>33355</c:v>
                </c:pt>
                <c:pt idx="3404">
                  <c:v>33356</c:v>
                </c:pt>
                <c:pt idx="3405">
                  <c:v>33357</c:v>
                </c:pt>
                <c:pt idx="3406">
                  <c:v>33358</c:v>
                </c:pt>
                <c:pt idx="3407">
                  <c:v>33359</c:v>
                </c:pt>
                <c:pt idx="3408">
                  <c:v>33360</c:v>
                </c:pt>
                <c:pt idx="3409">
                  <c:v>33361</c:v>
                </c:pt>
                <c:pt idx="3410">
                  <c:v>33362</c:v>
                </c:pt>
                <c:pt idx="3411">
                  <c:v>33363</c:v>
                </c:pt>
                <c:pt idx="3412">
                  <c:v>33364</c:v>
                </c:pt>
                <c:pt idx="3413">
                  <c:v>33365</c:v>
                </c:pt>
                <c:pt idx="3414">
                  <c:v>33366</c:v>
                </c:pt>
                <c:pt idx="3415">
                  <c:v>33367</c:v>
                </c:pt>
                <c:pt idx="3416">
                  <c:v>33368</c:v>
                </c:pt>
                <c:pt idx="3417">
                  <c:v>33369</c:v>
                </c:pt>
                <c:pt idx="3418">
                  <c:v>33370</c:v>
                </c:pt>
                <c:pt idx="3419">
                  <c:v>33371</c:v>
                </c:pt>
                <c:pt idx="3420">
                  <c:v>33372</c:v>
                </c:pt>
                <c:pt idx="3421">
                  <c:v>33373</c:v>
                </c:pt>
                <c:pt idx="3422">
                  <c:v>33374</c:v>
                </c:pt>
                <c:pt idx="3423">
                  <c:v>33375</c:v>
                </c:pt>
                <c:pt idx="3424">
                  <c:v>33376</c:v>
                </c:pt>
                <c:pt idx="3425">
                  <c:v>33377</c:v>
                </c:pt>
                <c:pt idx="3426">
                  <c:v>33378</c:v>
                </c:pt>
                <c:pt idx="3427">
                  <c:v>33379</c:v>
                </c:pt>
                <c:pt idx="3428">
                  <c:v>33380</c:v>
                </c:pt>
                <c:pt idx="3429">
                  <c:v>33381</c:v>
                </c:pt>
                <c:pt idx="3430">
                  <c:v>33382</c:v>
                </c:pt>
                <c:pt idx="3431">
                  <c:v>33383</c:v>
                </c:pt>
                <c:pt idx="3432">
                  <c:v>33384</c:v>
                </c:pt>
                <c:pt idx="3433">
                  <c:v>33385</c:v>
                </c:pt>
                <c:pt idx="3434">
                  <c:v>33386</c:v>
                </c:pt>
                <c:pt idx="3435">
                  <c:v>33387</c:v>
                </c:pt>
                <c:pt idx="3436">
                  <c:v>33388</c:v>
                </c:pt>
                <c:pt idx="3437">
                  <c:v>33389</c:v>
                </c:pt>
                <c:pt idx="3438">
                  <c:v>33390</c:v>
                </c:pt>
                <c:pt idx="3439">
                  <c:v>33391</c:v>
                </c:pt>
                <c:pt idx="3440">
                  <c:v>33392</c:v>
                </c:pt>
                <c:pt idx="3441">
                  <c:v>33393</c:v>
                </c:pt>
                <c:pt idx="3442">
                  <c:v>33394</c:v>
                </c:pt>
                <c:pt idx="3443">
                  <c:v>33395</c:v>
                </c:pt>
                <c:pt idx="3444">
                  <c:v>33396</c:v>
                </c:pt>
                <c:pt idx="3445">
                  <c:v>33397</c:v>
                </c:pt>
                <c:pt idx="3446">
                  <c:v>33398</c:v>
                </c:pt>
                <c:pt idx="3447">
                  <c:v>33399</c:v>
                </c:pt>
                <c:pt idx="3448">
                  <c:v>33400</c:v>
                </c:pt>
                <c:pt idx="3449">
                  <c:v>33401</c:v>
                </c:pt>
                <c:pt idx="3450">
                  <c:v>33402</c:v>
                </c:pt>
                <c:pt idx="3451">
                  <c:v>33403</c:v>
                </c:pt>
                <c:pt idx="3452">
                  <c:v>33404</c:v>
                </c:pt>
                <c:pt idx="3453">
                  <c:v>33405</c:v>
                </c:pt>
                <c:pt idx="3454">
                  <c:v>33406</c:v>
                </c:pt>
                <c:pt idx="3455">
                  <c:v>33407</c:v>
                </c:pt>
                <c:pt idx="3456">
                  <c:v>33408</c:v>
                </c:pt>
                <c:pt idx="3457">
                  <c:v>33409</c:v>
                </c:pt>
                <c:pt idx="3458">
                  <c:v>33410</c:v>
                </c:pt>
                <c:pt idx="3459">
                  <c:v>33411</c:v>
                </c:pt>
                <c:pt idx="3460">
                  <c:v>33412</c:v>
                </c:pt>
                <c:pt idx="3461">
                  <c:v>33413</c:v>
                </c:pt>
                <c:pt idx="3462">
                  <c:v>33414</c:v>
                </c:pt>
                <c:pt idx="3463">
                  <c:v>33415</c:v>
                </c:pt>
                <c:pt idx="3464">
                  <c:v>33416</c:v>
                </c:pt>
                <c:pt idx="3465">
                  <c:v>33417</c:v>
                </c:pt>
                <c:pt idx="3466">
                  <c:v>33418</c:v>
                </c:pt>
                <c:pt idx="3467">
                  <c:v>33419</c:v>
                </c:pt>
                <c:pt idx="3468">
                  <c:v>33420</c:v>
                </c:pt>
                <c:pt idx="3469">
                  <c:v>33421</c:v>
                </c:pt>
                <c:pt idx="3470">
                  <c:v>33422</c:v>
                </c:pt>
                <c:pt idx="3471">
                  <c:v>33423</c:v>
                </c:pt>
                <c:pt idx="3472">
                  <c:v>33424</c:v>
                </c:pt>
                <c:pt idx="3473">
                  <c:v>33425</c:v>
                </c:pt>
                <c:pt idx="3474">
                  <c:v>33426</c:v>
                </c:pt>
                <c:pt idx="3475">
                  <c:v>33427</c:v>
                </c:pt>
                <c:pt idx="3476">
                  <c:v>33428</c:v>
                </c:pt>
                <c:pt idx="3477">
                  <c:v>33429</c:v>
                </c:pt>
                <c:pt idx="3478">
                  <c:v>33430</c:v>
                </c:pt>
                <c:pt idx="3479">
                  <c:v>33431</c:v>
                </c:pt>
                <c:pt idx="3480">
                  <c:v>33432</c:v>
                </c:pt>
                <c:pt idx="3481">
                  <c:v>33433</c:v>
                </c:pt>
                <c:pt idx="3482">
                  <c:v>33434</c:v>
                </c:pt>
                <c:pt idx="3483">
                  <c:v>33435</c:v>
                </c:pt>
                <c:pt idx="3484">
                  <c:v>33436</c:v>
                </c:pt>
                <c:pt idx="3485">
                  <c:v>33437</c:v>
                </c:pt>
                <c:pt idx="3486">
                  <c:v>33438</c:v>
                </c:pt>
                <c:pt idx="3487">
                  <c:v>33439</c:v>
                </c:pt>
                <c:pt idx="3488">
                  <c:v>33440</c:v>
                </c:pt>
                <c:pt idx="3489">
                  <c:v>33441</c:v>
                </c:pt>
                <c:pt idx="3490">
                  <c:v>33442</c:v>
                </c:pt>
                <c:pt idx="3491">
                  <c:v>33443</c:v>
                </c:pt>
                <c:pt idx="3492">
                  <c:v>33444</c:v>
                </c:pt>
                <c:pt idx="3493">
                  <c:v>33445</c:v>
                </c:pt>
                <c:pt idx="3494">
                  <c:v>33446</c:v>
                </c:pt>
                <c:pt idx="3495">
                  <c:v>33447</c:v>
                </c:pt>
                <c:pt idx="3496">
                  <c:v>33448</c:v>
                </c:pt>
                <c:pt idx="3497">
                  <c:v>33449</c:v>
                </c:pt>
                <c:pt idx="3498">
                  <c:v>33450</c:v>
                </c:pt>
                <c:pt idx="3499">
                  <c:v>33451</c:v>
                </c:pt>
                <c:pt idx="3500">
                  <c:v>33452</c:v>
                </c:pt>
                <c:pt idx="3501">
                  <c:v>33453</c:v>
                </c:pt>
                <c:pt idx="3502">
                  <c:v>33454</c:v>
                </c:pt>
                <c:pt idx="3503">
                  <c:v>33455</c:v>
                </c:pt>
                <c:pt idx="3504">
                  <c:v>33456</c:v>
                </c:pt>
                <c:pt idx="3505">
                  <c:v>33457</c:v>
                </c:pt>
                <c:pt idx="3506">
                  <c:v>33458</c:v>
                </c:pt>
                <c:pt idx="3507">
                  <c:v>33459</c:v>
                </c:pt>
                <c:pt idx="3508">
                  <c:v>33460</c:v>
                </c:pt>
                <c:pt idx="3509">
                  <c:v>33461</c:v>
                </c:pt>
                <c:pt idx="3510">
                  <c:v>33462</c:v>
                </c:pt>
                <c:pt idx="3511">
                  <c:v>33463</c:v>
                </c:pt>
                <c:pt idx="3512">
                  <c:v>33464</c:v>
                </c:pt>
                <c:pt idx="3513">
                  <c:v>33465</c:v>
                </c:pt>
                <c:pt idx="3514">
                  <c:v>33466</c:v>
                </c:pt>
                <c:pt idx="3515">
                  <c:v>33467</c:v>
                </c:pt>
                <c:pt idx="3516">
                  <c:v>33468</c:v>
                </c:pt>
                <c:pt idx="3517">
                  <c:v>33469</c:v>
                </c:pt>
                <c:pt idx="3518">
                  <c:v>33470</c:v>
                </c:pt>
                <c:pt idx="3519">
                  <c:v>33471</c:v>
                </c:pt>
                <c:pt idx="3520">
                  <c:v>33472</c:v>
                </c:pt>
                <c:pt idx="3521">
                  <c:v>33473</c:v>
                </c:pt>
                <c:pt idx="3522">
                  <c:v>33474</c:v>
                </c:pt>
                <c:pt idx="3523">
                  <c:v>33475</c:v>
                </c:pt>
                <c:pt idx="3524">
                  <c:v>33476</c:v>
                </c:pt>
                <c:pt idx="3525">
                  <c:v>33477</c:v>
                </c:pt>
                <c:pt idx="3526">
                  <c:v>33478</c:v>
                </c:pt>
                <c:pt idx="3527">
                  <c:v>33479</c:v>
                </c:pt>
                <c:pt idx="3528">
                  <c:v>33480</c:v>
                </c:pt>
                <c:pt idx="3529">
                  <c:v>33481</c:v>
                </c:pt>
                <c:pt idx="3530">
                  <c:v>33482</c:v>
                </c:pt>
                <c:pt idx="3531">
                  <c:v>33483</c:v>
                </c:pt>
                <c:pt idx="3532">
                  <c:v>33484</c:v>
                </c:pt>
                <c:pt idx="3533">
                  <c:v>33485</c:v>
                </c:pt>
                <c:pt idx="3534">
                  <c:v>33486</c:v>
                </c:pt>
                <c:pt idx="3535">
                  <c:v>33487</c:v>
                </c:pt>
                <c:pt idx="3536">
                  <c:v>33488</c:v>
                </c:pt>
                <c:pt idx="3537">
                  <c:v>33489</c:v>
                </c:pt>
                <c:pt idx="3538">
                  <c:v>33490</c:v>
                </c:pt>
                <c:pt idx="3539">
                  <c:v>33491</c:v>
                </c:pt>
                <c:pt idx="3540">
                  <c:v>33492</c:v>
                </c:pt>
                <c:pt idx="3541">
                  <c:v>33493</c:v>
                </c:pt>
                <c:pt idx="3542">
                  <c:v>33494</c:v>
                </c:pt>
                <c:pt idx="3543">
                  <c:v>33495</c:v>
                </c:pt>
                <c:pt idx="3544">
                  <c:v>33496</c:v>
                </c:pt>
                <c:pt idx="3545">
                  <c:v>33497</c:v>
                </c:pt>
                <c:pt idx="3546">
                  <c:v>33498</c:v>
                </c:pt>
                <c:pt idx="3547">
                  <c:v>33499</c:v>
                </c:pt>
                <c:pt idx="3548">
                  <c:v>33500</c:v>
                </c:pt>
                <c:pt idx="3549">
                  <c:v>33501</c:v>
                </c:pt>
                <c:pt idx="3550">
                  <c:v>33502</c:v>
                </c:pt>
                <c:pt idx="3551">
                  <c:v>33503</c:v>
                </c:pt>
                <c:pt idx="3552">
                  <c:v>33504</c:v>
                </c:pt>
                <c:pt idx="3553">
                  <c:v>33505</c:v>
                </c:pt>
                <c:pt idx="3554">
                  <c:v>33506</c:v>
                </c:pt>
                <c:pt idx="3555">
                  <c:v>33507</c:v>
                </c:pt>
                <c:pt idx="3556">
                  <c:v>33508</c:v>
                </c:pt>
                <c:pt idx="3557">
                  <c:v>33509</c:v>
                </c:pt>
                <c:pt idx="3558">
                  <c:v>33510</c:v>
                </c:pt>
                <c:pt idx="3559">
                  <c:v>33511</c:v>
                </c:pt>
                <c:pt idx="3560">
                  <c:v>33512</c:v>
                </c:pt>
                <c:pt idx="3561">
                  <c:v>33513</c:v>
                </c:pt>
                <c:pt idx="3562">
                  <c:v>33514</c:v>
                </c:pt>
                <c:pt idx="3563">
                  <c:v>33515</c:v>
                </c:pt>
                <c:pt idx="3564">
                  <c:v>33516</c:v>
                </c:pt>
                <c:pt idx="3565">
                  <c:v>33517</c:v>
                </c:pt>
                <c:pt idx="3566">
                  <c:v>33518</c:v>
                </c:pt>
                <c:pt idx="3567">
                  <c:v>33519</c:v>
                </c:pt>
                <c:pt idx="3568">
                  <c:v>33520</c:v>
                </c:pt>
                <c:pt idx="3569">
                  <c:v>33521</c:v>
                </c:pt>
                <c:pt idx="3570">
                  <c:v>33522</c:v>
                </c:pt>
                <c:pt idx="3571">
                  <c:v>33523</c:v>
                </c:pt>
                <c:pt idx="3572">
                  <c:v>33524</c:v>
                </c:pt>
                <c:pt idx="3573">
                  <c:v>33525</c:v>
                </c:pt>
                <c:pt idx="3574">
                  <c:v>33526</c:v>
                </c:pt>
                <c:pt idx="3575">
                  <c:v>33527</c:v>
                </c:pt>
                <c:pt idx="3576">
                  <c:v>33528</c:v>
                </c:pt>
                <c:pt idx="3577">
                  <c:v>33529</c:v>
                </c:pt>
                <c:pt idx="3578">
                  <c:v>33530</c:v>
                </c:pt>
                <c:pt idx="3579">
                  <c:v>33531</c:v>
                </c:pt>
                <c:pt idx="3580">
                  <c:v>33532</c:v>
                </c:pt>
                <c:pt idx="3581">
                  <c:v>33533</c:v>
                </c:pt>
                <c:pt idx="3582">
                  <c:v>33534</c:v>
                </c:pt>
                <c:pt idx="3583">
                  <c:v>33535</c:v>
                </c:pt>
                <c:pt idx="3584">
                  <c:v>33536</c:v>
                </c:pt>
                <c:pt idx="3585">
                  <c:v>33537</c:v>
                </c:pt>
                <c:pt idx="3586">
                  <c:v>33538</c:v>
                </c:pt>
                <c:pt idx="3587">
                  <c:v>33539</c:v>
                </c:pt>
                <c:pt idx="3588">
                  <c:v>33540</c:v>
                </c:pt>
                <c:pt idx="3589">
                  <c:v>33541</c:v>
                </c:pt>
                <c:pt idx="3590">
                  <c:v>33542</c:v>
                </c:pt>
                <c:pt idx="3591">
                  <c:v>33543</c:v>
                </c:pt>
                <c:pt idx="3592">
                  <c:v>33544</c:v>
                </c:pt>
                <c:pt idx="3593">
                  <c:v>33545</c:v>
                </c:pt>
                <c:pt idx="3594">
                  <c:v>33546</c:v>
                </c:pt>
                <c:pt idx="3595">
                  <c:v>33547</c:v>
                </c:pt>
                <c:pt idx="3596">
                  <c:v>33548</c:v>
                </c:pt>
                <c:pt idx="3597">
                  <c:v>33549</c:v>
                </c:pt>
                <c:pt idx="3598">
                  <c:v>33550</c:v>
                </c:pt>
                <c:pt idx="3599">
                  <c:v>33551</c:v>
                </c:pt>
                <c:pt idx="3600">
                  <c:v>33552</c:v>
                </c:pt>
                <c:pt idx="3601">
                  <c:v>33553</c:v>
                </c:pt>
                <c:pt idx="3602">
                  <c:v>33554</c:v>
                </c:pt>
                <c:pt idx="3603">
                  <c:v>33555</c:v>
                </c:pt>
                <c:pt idx="3604">
                  <c:v>33556</c:v>
                </c:pt>
                <c:pt idx="3605">
                  <c:v>33557</c:v>
                </c:pt>
                <c:pt idx="3606">
                  <c:v>33558</c:v>
                </c:pt>
                <c:pt idx="3607">
                  <c:v>33559</c:v>
                </c:pt>
                <c:pt idx="3608">
                  <c:v>33560</c:v>
                </c:pt>
                <c:pt idx="3609">
                  <c:v>33561</c:v>
                </c:pt>
                <c:pt idx="3610">
                  <c:v>33562</c:v>
                </c:pt>
                <c:pt idx="3611">
                  <c:v>33563</c:v>
                </c:pt>
                <c:pt idx="3612">
                  <c:v>33564</c:v>
                </c:pt>
                <c:pt idx="3613">
                  <c:v>33565</c:v>
                </c:pt>
                <c:pt idx="3614">
                  <c:v>33566</c:v>
                </c:pt>
                <c:pt idx="3615">
                  <c:v>33567</c:v>
                </c:pt>
                <c:pt idx="3616">
                  <c:v>33568</c:v>
                </c:pt>
                <c:pt idx="3617">
                  <c:v>33569</c:v>
                </c:pt>
                <c:pt idx="3618">
                  <c:v>33570</c:v>
                </c:pt>
                <c:pt idx="3619">
                  <c:v>33571</c:v>
                </c:pt>
                <c:pt idx="3620">
                  <c:v>33572</c:v>
                </c:pt>
                <c:pt idx="3621">
                  <c:v>33573</c:v>
                </c:pt>
                <c:pt idx="3622">
                  <c:v>33574</c:v>
                </c:pt>
                <c:pt idx="3623">
                  <c:v>33575</c:v>
                </c:pt>
                <c:pt idx="3624">
                  <c:v>33576</c:v>
                </c:pt>
                <c:pt idx="3625">
                  <c:v>33577</c:v>
                </c:pt>
                <c:pt idx="3626">
                  <c:v>33578</c:v>
                </c:pt>
                <c:pt idx="3627">
                  <c:v>33579</c:v>
                </c:pt>
                <c:pt idx="3628">
                  <c:v>33580</c:v>
                </c:pt>
                <c:pt idx="3629">
                  <c:v>33581</c:v>
                </c:pt>
                <c:pt idx="3630">
                  <c:v>33582</c:v>
                </c:pt>
                <c:pt idx="3631">
                  <c:v>33583</c:v>
                </c:pt>
                <c:pt idx="3632">
                  <c:v>33584</c:v>
                </c:pt>
                <c:pt idx="3633">
                  <c:v>33585</c:v>
                </c:pt>
                <c:pt idx="3634">
                  <c:v>33586</c:v>
                </c:pt>
                <c:pt idx="3635">
                  <c:v>33587</c:v>
                </c:pt>
                <c:pt idx="3636">
                  <c:v>33588</c:v>
                </c:pt>
                <c:pt idx="3637">
                  <c:v>33589</c:v>
                </c:pt>
                <c:pt idx="3638">
                  <c:v>33590</c:v>
                </c:pt>
                <c:pt idx="3639">
                  <c:v>33591</c:v>
                </c:pt>
                <c:pt idx="3640">
                  <c:v>33592</c:v>
                </c:pt>
                <c:pt idx="3641">
                  <c:v>33593</c:v>
                </c:pt>
                <c:pt idx="3642">
                  <c:v>33594</c:v>
                </c:pt>
                <c:pt idx="3643">
                  <c:v>33595</c:v>
                </c:pt>
                <c:pt idx="3644">
                  <c:v>33596</c:v>
                </c:pt>
                <c:pt idx="3645">
                  <c:v>33597</c:v>
                </c:pt>
                <c:pt idx="3646">
                  <c:v>33598</c:v>
                </c:pt>
                <c:pt idx="3647">
                  <c:v>33599</c:v>
                </c:pt>
                <c:pt idx="3648">
                  <c:v>33600</c:v>
                </c:pt>
                <c:pt idx="3649">
                  <c:v>33601</c:v>
                </c:pt>
                <c:pt idx="3650">
                  <c:v>33602</c:v>
                </c:pt>
                <c:pt idx="3651">
                  <c:v>33603</c:v>
                </c:pt>
                <c:pt idx="3652">
                  <c:v>33604</c:v>
                </c:pt>
                <c:pt idx="3653">
                  <c:v>33605</c:v>
                </c:pt>
                <c:pt idx="3654">
                  <c:v>33606</c:v>
                </c:pt>
                <c:pt idx="3655">
                  <c:v>33607</c:v>
                </c:pt>
                <c:pt idx="3656">
                  <c:v>33608</c:v>
                </c:pt>
                <c:pt idx="3657">
                  <c:v>33609</c:v>
                </c:pt>
                <c:pt idx="3658">
                  <c:v>33610</c:v>
                </c:pt>
                <c:pt idx="3659">
                  <c:v>33611</c:v>
                </c:pt>
                <c:pt idx="3660">
                  <c:v>33612</c:v>
                </c:pt>
                <c:pt idx="3661">
                  <c:v>33613</c:v>
                </c:pt>
                <c:pt idx="3662">
                  <c:v>33614</c:v>
                </c:pt>
                <c:pt idx="3663">
                  <c:v>33615</c:v>
                </c:pt>
                <c:pt idx="3664">
                  <c:v>33616</c:v>
                </c:pt>
                <c:pt idx="3665">
                  <c:v>33617</c:v>
                </c:pt>
                <c:pt idx="3666">
                  <c:v>33618</c:v>
                </c:pt>
                <c:pt idx="3667">
                  <c:v>33619</c:v>
                </c:pt>
                <c:pt idx="3668">
                  <c:v>33620</c:v>
                </c:pt>
                <c:pt idx="3669">
                  <c:v>33621</c:v>
                </c:pt>
                <c:pt idx="3670">
                  <c:v>33622</c:v>
                </c:pt>
                <c:pt idx="3671">
                  <c:v>33623</c:v>
                </c:pt>
                <c:pt idx="3672">
                  <c:v>33624</c:v>
                </c:pt>
                <c:pt idx="3673">
                  <c:v>33625</c:v>
                </c:pt>
                <c:pt idx="3674">
                  <c:v>33626</c:v>
                </c:pt>
                <c:pt idx="3675">
                  <c:v>33627</c:v>
                </c:pt>
                <c:pt idx="3676">
                  <c:v>33628</c:v>
                </c:pt>
                <c:pt idx="3677">
                  <c:v>33629</c:v>
                </c:pt>
                <c:pt idx="3678">
                  <c:v>33630</c:v>
                </c:pt>
                <c:pt idx="3679">
                  <c:v>33631</c:v>
                </c:pt>
                <c:pt idx="3680">
                  <c:v>33632</c:v>
                </c:pt>
                <c:pt idx="3681">
                  <c:v>33633</c:v>
                </c:pt>
                <c:pt idx="3682">
                  <c:v>33634</c:v>
                </c:pt>
                <c:pt idx="3683">
                  <c:v>33635</c:v>
                </c:pt>
                <c:pt idx="3684">
                  <c:v>33636</c:v>
                </c:pt>
                <c:pt idx="3685">
                  <c:v>33637</c:v>
                </c:pt>
                <c:pt idx="3686">
                  <c:v>33638</c:v>
                </c:pt>
                <c:pt idx="3687">
                  <c:v>33639</c:v>
                </c:pt>
                <c:pt idx="3688">
                  <c:v>33640</c:v>
                </c:pt>
                <c:pt idx="3689">
                  <c:v>33641</c:v>
                </c:pt>
                <c:pt idx="3690">
                  <c:v>33642</c:v>
                </c:pt>
                <c:pt idx="3691">
                  <c:v>33643</c:v>
                </c:pt>
                <c:pt idx="3692">
                  <c:v>33644</c:v>
                </c:pt>
                <c:pt idx="3693">
                  <c:v>33645</c:v>
                </c:pt>
                <c:pt idx="3694">
                  <c:v>33646</c:v>
                </c:pt>
                <c:pt idx="3695">
                  <c:v>33647</c:v>
                </c:pt>
                <c:pt idx="3696">
                  <c:v>33648</c:v>
                </c:pt>
                <c:pt idx="3697">
                  <c:v>33649</c:v>
                </c:pt>
                <c:pt idx="3698">
                  <c:v>33650</c:v>
                </c:pt>
                <c:pt idx="3699">
                  <c:v>33651</c:v>
                </c:pt>
                <c:pt idx="3700">
                  <c:v>33652</c:v>
                </c:pt>
                <c:pt idx="3701">
                  <c:v>33653</c:v>
                </c:pt>
                <c:pt idx="3702">
                  <c:v>33654</c:v>
                </c:pt>
                <c:pt idx="3703">
                  <c:v>33655</c:v>
                </c:pt>
                <c:pt idx="3704">
                  <c:v>33656</c:v>
                </c:pt>
                <c:pt idx="3705">
                  <c:v>33657</c:v>
                </c:pt>
                <c:pt idx="3706">
                  <c:v>33658</c:v>
                </c:pt>
                <c:pt idx="3707">
                  <c:v>33659</c:v>
                </c:pt>
                <c:pt idx="3708">
                  <c:v>33660</c:v>
                </c:pt>
                <c:pt idx="3709">
                  <c:v>33661</c:v>
                </c:pt>
                <c:pt idx="3710">
                  <c:v>33662</c:v>
                </c:pt>
                <c:pt idx="3711">
                  <c:v>33663</c:v>
                </c:pt>
                <c:pt idx="3712">
                  <c:v>33664</c:v>
                </c:pt>
                <c:pt idx="3713">
                  <c:v>33665</c:v>
                </c:pt>
                <c:pt idx="3714">
                  <c:v>33666</c:v>
                </c:pt>
                <c:pt idx="3715">
                  <c:v>33667</c:v>
                </c:pt>
                <c:pt idx="3716">
                  <c:v>33668</c:v>
                </c:pt>
                <c:pt idx="3717">
                  <c:v>33669</c:v>
                </c:pt>
                <c:pt idx="3718">
                  <c:v>33670</c:v>
                </c:pt>
                <c:pt idx="3719">
                  <c:v>33671</c:v>
                </c:pt>
                <c:pt idx="3720">
                  <c:v>33672</c:v>
                </c:pt>
                <c:pt idx="3721">
                  <c:v>33673</c:v>
                </c:pt>
                <c:pt idx="3722">
                  <c:v>33674</c:v>
                </c:pt>
                <c:pt idx="3723">
                  <c:v>33675</c:v>
                </c:pt>
                <c:pt idx="3724">
                  <c:v>33676</c:v>
                </c:pt>
                <c:pt idx="3725">
                  <c:v>33677</c:v>
                </c:pt>
                <c:pt idx="3726">
                  <c:v>33678</c:v>
                </c:pt>
                <c:pt idx="3727">
                  <c:v>33679</c:v>
                </c:pt>
                <c:pt idx="3728">
                  <c:v>33680</c:v>
                </c:pt>
                <c:pt idx="3729">
                  <c:v>33681</c:v>
                </c:pt>
                <c:pt idx="3730">
                  <c:v>33682</c:v>
                </c:pt>
                <c:pt idx="3731">
                  <c:v>33683</c:v>
                </c:pt>
                <c:pt idx="3732">
                  <c:v>33684</c:v>
                </c:pt>
                <c:pt idx="3733">
                  <c:v>33685</c:v>
                </c:pt>
                <c:pt idx="3734">
                  <c:v>33686</c:v>
                </c:pt>
                <c:pt idx="3735">
                  <c:v>33687</c:v>
                </c:pt>
                <c:pt idx="3736">
                  <c:v>33688</c:v>
                </c:pt>
                <c:pt idx="3737">
                  <c:v>33689</c:v>
                </c:pt>
                <c:pt idx="3738">
                  <c:v>33690</c:v>
                </c:pt>
                <c:pt idx="3739">
                  <c:v>33691</c:v>
                </c:pt>
                <c:pt idx="3740">
                  <c:v>33692</c:v>
                </c:pt>
                <c:pt idx="3741">
                  <c:v>33693</c:v>
                </c:pt>
                <c:pt idx="3742">
                  <c:v>33694</c:v>
                </c:pt>
                <c:pt idx="3743">
                  <c:v>33695</c:v>
                </c:pt>
                <c:pt idx="3744">
                  <c:v>33696</c:v>
                </c:pt>
                <c:pt idx="3745">
                  <c:v>33697</c:v>
                </c:pt>
                <c:pt idx="3746">
                  <c:v>33698</c:v>
                </c:pt>
                <c:pt idx="3747">
                  <c:v>33699</c:v>
                </c:pt>
                <c:pt idx="3748">
                  <c:v>33700</c:v>
                </c:pt>
                <c:pt idx="3749">
                  <c:v>33701</c:v>
                </c:pt>
                <c:pt idx="3750">
                  <c:v>33702</c:v>
                </c:pt>
                <c:pt idx="3751">
                  <c:v>33703</c:v>
                </c:pt>
                <c:pt idx="3752">
                  <c:v>33704</c:v>
                </c:pt>
                <c:pt idx="3753">
                  <c:v>33705</c:v>
                </c:pt>
                <c:pt idx="3754">
                  <c:v>33706</c:v>
                </c:pt>
                <c:pt idx="3755">
                  <c:v>33707</c:v>
                </c:pt>
                <c:pt idx="3756">
                  <c:v>33708</c:v>
                </c:pt>
                <c:pt idx="3757">
                  <c:v>33709</c:v>
                </c:pt>
                <c:pt idx="3758">
                  <c:v>33710</c:v>
                </c:pt>
                <c:pt idx="3759">
                  <c:v>33711</c:v>
                </c:pt>
                <c:pt idx="3760">
                  <c:v>33712</c:v>
                </c:pt>
                <c:pt idx="3761">
                  <c:v>33713</c:v>
                </c:pt>
                <c:pt idx="3762">
                  <c:v>33714</c:v>
                </c:pt>
                <c:pt idx="3763">
                  <c:v>33715</c:v>
                </c:pt>
                <c:pt idx="3764">
                  <c:v>33716</c:v>
                </c:pt>
                <c:pt idx="3765">
                  <c:v>33717</c:v>
                </c:pt>
                <c:pt idx="3766">
                  <c:v>33718</c:v>
                </c:pt>
                <c:pt idx="3767">
                  <c:v>33719</c:v>
                </c:pt>
                <c:pt idx="3768">
                  <c:v>33720</c:v>
                </c:pt>
                <c:pt idx="3769">
                  <c:v>33721</c:v>
                </c:pt>
                <c:pt idx="3770">
                  <c:v>33722</c:v>
                </c:pt>
                <c:pt idx="3771">
                  <c:v>33723</c:v>
                </c:pt>
                <c:pt idx="3772">
                  <c:v>33724</c:v>
                </c:pt>
                <c:pt idx="3773">
                  <c:v>33725</c:v>
                </c:pt>
                <c:pt idx="3774">
                  <c:v>33726</c:v>
                </c:pt>
                <c:pt idx="3775">
                  <c:v>33727</c:v>
                </c:pt>
                <c:pt idx="3776">
                  <c:v>33728</c:v>
                </c:pt>
                <c:pt idx="3777">
                  <c:v>33729</c:v>
                </c:pt>
                <c:pt idx="3778">
                  <c:v>33730</c:v>
                </c:pt>
                <c:pt idx="3779">
                  <c:v>33731</c:v>
                </c:pt>
                <c:pt idx="3780">
                  <c:v>33732</c:v>
                </c:pt>
                <c:pt idx="3781">
                  <c:v>33733</c:v>
                </c:pt>
                <c:pt idx="3782">
                  <c:v>33734</c:v>
                </c:pt>
                <c:pt idx="3783">
                  <c:v>33735</c:v>
                </c:pt>
                <c:pt idx="3784">
                  <c:v>33736</c:v>
                </c:pt>
                <c:pt idx="3785">
                  <c:v>33737</c:v>
                </c:pt>
                <c:pt idx="3786">
                  <c:v>33738</c:v>
                </c:pt>
                <c:pt idx="3787">
                  <c:v>33739</c:v>
                </c:pt>
                <c:pt idx="3788">
                  <c:v>33740</c:v>
                </c:pt>
                <c:pt idx="3789">
                  <c:v>33741</c:v>
                </c:pt>
                <c:pt idx="3790">
                  <c:v>33742</c:v>
                </c:pt>
                <c:pt idx="3791">
                  <c:v>33743</c:v>
                </c:pt>
                <c:pt idx="3792">
                  <c:v>33744</c:v>
                </c:pt>
                <c:pt idx="3793">
                  <c:v>33745</c:v>
                </c:pt>
                <c:pt idx="3794">
                  <c:v>33746</c:v>
                </c:pt>
                <c:pt idx="3795">
                  <c:v>33747</c:v>
                </c:pt>
                <c:pt idx="3796">
                  <c:v>33748</c:v>
                </c:pt>
                <c:pt idx="3797">
                  <c:v>33749</c:v>
                </c:pt>
                <c:pt idx="3798">
                  <c:v>33750</c:v>
                </c:pt>
                <c:pt idx="3799">
                  <c:v>33751</c:v>
                </c:pt>
                <c:pt idx="3800">
                  <c:v>33752</c:v>
                </c:pt>
                <c:pt idx="3801">
                  <c:v>33753</c:v>
                </c:pt>
                <c:pt idx="3802">
                  <c:v>33754</c:v>
                </c:pt>
                <c:pt idx="3803">
                  <c:v>33755</c:v>
                </c:pt>
                <c:pt idx="3804">
                  <c:v>33756</c:v>
                </c:pt>
                <c:pt idx="3805">
                  <c:v>33757</c:v>
                </c:pt>
                <c:pt idx="3806">
                  <c:v>33758</c:v>
                </c:pt>
                <c:pt idx="3807">
                  <c:v>33759</c:v>
                </c:pt>
                <c:pt idx="3808">
                  <c:v>33760</c:v>
                </c:pt>
                <c:pt idx="3809">
                  <c:v>33761</c:v>
                </c:pt>
                <c:pt idx="3810">
                  <c:v>33762</c:v>
                </c:pt>
                <c:pt idx="3811">
                  <c:v>33763</c:v>
                </c:pt>
                <c:pt idx="3812">
                  <c:v>33764</c:v>
                </c:pt>
                <c:pt idx="3813">
                  <c:v>33765</c:v>
                </c:pt>
                <c:pt idx="3814">
                  <c:v>33766</c:v>
                </c:pt>
                <c:pt idx="3815">
                  <c:v>33767</c:v>
                </c:pt>
                <c:pt idx="3816">
                  <c:v>33768</c:v>
                </c:pt>
                <c:pt idx="3817">
                  <c:v>33769</c:v>
                </c:pt>
                <c:pt idx="3818">
                  <c:v>33770</c:v>
                </c:pt>
                <c:pt idx="3819">
                  <c:v>33771</c:v>
                </c:pt>
                <c:pt idx="3820">
                  <c:v>33772</c:v>
                </c:pt>
                <c:pt idx="3821">
                  <c:v>33773</c:v>
                </c:pt>
                <c:pt idx="3822">
                  <c:v>33774</c:v>
                </c:pt>
                <c:pt idx="3823">
                  <c:v>33775</c:v>
                </c:pt>
                <c:pt idx="3824">
                  <c:v>33776</c:v>
                </c:pt>
                <c:pt idx="3825">
                  <c:v>33777</c:v>
                </c:pt>
                <c:pt idx="3826">
                  <c:v>33778</c:v>
                </c:pt>
                <c:pt idx="3827">
                  <c:v>33779</c:v>
                </c:pt>
                <c:pt idx="3828">
                  <c:v>33780</c:v>
                </c:pt>
                <c:pt idx="3829">
                  <c:v>33781</c:v>
                </c:pt>
                <c:pt idx="3830">
                  <c:v>33782</c:v>
                </c:pt>
                <c:pt idx="3831">
                  <c:v>33783</c:v>
                </c:pt>
                <c:pt idx="3832">
                  <c:v>33784</c:v>
                </c:pt>
                <c:pt idx="3833">
                  <c:v>33785</c:v>
                </c:pt>
                <c:pt idx="3834">
                  <c:v>33786</c:v>
                </c:pt>
                <c:pt idx="3835">
                  <c:v>33787</c:v>
                </c:pt>
                <c:pt idx="3836">
                  <c:v>33788</c:v>
                </c:pt>
                <c:pt idx="3837">
                  <c:v>33789</c:v>
                </c:pt>
                <c:pt idx="3838">
                  <c:v>33790</c:v>
                </c:pt>
                <c:pt idx="3839">
                  <c:v>33791</c:v>
                </c:pt>
                <c:pt idx="3840">
                  <c:v>33792</c:v>
                </c:pt>
                <c:pt idx="3841">
                  <c:v>33793</c:v>
                </c:pt>
                <c:pt idx="3842">
                  <c:v>33794</c:v>
                </c:pt>
                <c:pt idx="3843">
                  <c:v>33795</c:v>
                </c:pt>
                <c:pt idx="3844">
                  <c:v>33796</c:v>
                </c:pt>
                <c:pt idx="3845">
                  <c:v>33797</c:v>
                </c:pt>
                <c:pt idx="3846">
                  <c:v>33798</c:v>
                </c:pt>
                <c:pt idx="3847">
                  <c:v>33799</c:v>
                </c:pt>
                <c:pt idx="3848">
                  <c:v>33800</c:v>
                </c:pt>
                <c:pt idx="3849">
                  <c:v>33801</c:v>
                </c:pt>
                <c:pt idx="3850">
                  <c:v>33802</c:v>
                </c:pt>
                <c:pt idx="3851">
                  <c:v>33803</c:v>
                </c:pt>
                <c:pt idx="3852">
                  <c:v>33804</c:v>
                </c:pt>
                <c:pt idx="3853">
                  <c:v>33805</c:v>
                </c:pt>
                <c:pt idx="3854">
                  <c:v>33806</c:v>
                </c:pt>
                <c:pt idx="3855">
                  <c:v>33807</c:v>
                </c:pt>
                <c:pt idx="3856">
                  <c:v>33808</c:v>
                </c:pt>
                <c:pt idx="3857">
                  <c:v>33809</c:v>
                </c:pt>
                <c:pt idx="3858">
                  <c:v>33810</c:v>
                </c:pt>
                <c:pt idx="3859">
                  <c:v>33811</c:v>
                </c:pt>
                <c:pt idx="3860">
                  <c:v>33812</c:v>
                </c:pt>
                <c:pt idx="3861">
                  <c:v>33813</c:v>
                </c:pt>
                <c:pt idx="3862">
                  <c:v>33814</c:v>
                </c:pt>
                <c:pt idx="3863">
                  <c:v>33815</c:v>
                </c:pt>
                <c:pt idx="3864">
                  <c:v>33816</c:v>
                </c:pt>
                <c:pt idx="3865">
                  <c:v>33817</c:v>
                </c:pt>
                <c:pt idx="3866">
                  <c:v>33818</c:v>
                </c:pt>
                <c:pt idx="3867">
                  <c:v>33819</c:v>
                </c:pt>
                <c:pt idx="3868">
                  <c:v>33820</c:v>
                </c:pt>
                <c:pt idx="3869">
                  <c:v>33821</c:v>
                </c:pt>
                <c:pt idx="3870">
                  <c:v>33822</c:v>
                </c:pt>
                <c:pt idx="3871">
                  <c:v>33823</c:v>
                </c:pt>
                <c:pt idx="3872">
                  <c:v>33824</c:v>
                </c:pt>
                <c:pt idx="3873">
                  <c:v>33825</c:v>
                </c:pt>
                <c:pt idx="3874">
                  <c:v>33826</c:v>
                </c:pt>
                <c:pt idx="3875">
                  <c:v>33827</c:v>
                </c:pt>
                <c:pt idx="3876">
                  <c:v>33828</c:v>
                </c:pt>
                <c:pt idx="3877">
                  <c:v>33829</c:v>
                </c:pt>
                <c:pt idx="3878">
                  <c:v>33830</c:v>
                </c:pt>
                <c:pt idx="3879">
                  <c:v>33831</c:v>
                </c:pt>
                <c:pt idx="3880">
                  <c:v>33832</c:v>
                </c:pt>
                <c:pt idx="3881">
                  <c:v>33833</c:v>
                </c:pt>
                <c:pt idx="3882">
                  <c:v>33834</c:v>
                </c:pt>
                <c:pt idx="3883">
                  <c:v>33835</c:v>
                </c:pt>
                <c:pt idx="3884">
                  <c:v>33836</c:v>
                </c:pt>
                <c:pt idx="3885">
                  <c:v>33837</c:v>
                </c:pt>
                <c:pt idx="3886">
                  <c:v>33838</c:v>
                </c:pt>
                <c:pt idx="3887">
                  <c:v>33839</c:v>
                </c:pt>
                <c:pt idx="3888">
                  <c:v>33840</c:v>
                </c:pt>
                <c:pt idx="3889">
                  <c:v>33841</c:v>
                </c:pt>
                <c:pt idx="3890">
                  <c:v>33842</c:v>
                </c:pt>
                <c:pt idx="3891">
                  <c:v>33843</c:v>
                </c:pt>
                <c:pt idx="3892">
                  <c:v>33844</c:v>
                </c:pt>
                <c:pt idx="3893">
                  <c:v>33845</c:v>
                </c:pt>
                <c:pt idx="3894">
                  <c:v>33846</c:v>
                </c:pt>
                <c:pt idx="3895">
                  <c:v>33847</c:v>
                </c:pt>
                <c:pt idx="3896">
                  <c:v>33848</c:v>
                </c:pt>
                <c:pt idx="3897">
                  <c:v>33849</c:v>
                </c:pt>
                <c:pt idx="3898">
                  <c:v>33850</c:v>
                </c:pt>
                <c:pt idx="3899">
                  <c:v>33851</c:v>
                </c:pt>
                <c:pt idx="3900">
                  <c:v>33852</c:v>
                </c:pt>
                <c:pt idx="3901">
                  <c:v>33853</c:v>
                </c:pt>
                <c:pt idx="3902">
                  <c:v>33854</c:v>
                </c:pt>
                <c:pt idx="3903">
                  <c:v>33855</c:v>
                </c:pt>
                <c:pt idx="3904">
                  <c:v>33856</c:v>
                </c:pt>
                <c:pt idx="3905">
                  <c:v>33857</c:v>
                </c:pt>
                <c:pt idx="3906">
                  <c:v>33858</c:v>
                </c:pt>
                <c:pt idx="3907">
                  <c:v>33859</c:v>
                </c:pt>
                <c:pt idx="3908">
                  <c:v>33860</c:v>
                </c:pt>
                <c:pt idx="3909">
                  <c:v>33861</c:v>
                </c:pt>
                <c:pt idx="3910">
                  <c:v>33862</c:v>
                </c:pt>
                <c:pt idx="3911">
                  <c:v>33863</c:v>
                </c:pt>
                <c:pt idx="3912">
                  <c:v>33864</c:v>
                </c:pt>
                <c:pt idx="3913">
                  <c:v>33865</c:v>
                </c:pt>
                <c:pt idx="3914">
                  <c:v>33866</c:v>
                </c:pt>
                <c:pt idx="3915">
                  <c:v>33867</c:v>
                </c:pt>
                <c:pt idx="3916">
                  <c:v>33868</c:v>
                </c:pt>
                <c:pt idx="3917">
                  <c:v>33869</c:v>
                </c:pt>
                <c:pt idx="3918">
                  <c:v>33870</c:v>
                </c:pt>
                <c:pt idx="3919">
                  <c:v>33871</c:v>
                </c:pt>
                <c:pt idx="3920">
                  <c:v>33872</c:v>
                </c:pt>
                <c:pt idx="3921">
                  <c:v>33873</c:v>
                </c:pt>
                <c:pt idx="3922">
                  <c:v>33874</c:v>
                </c:pt>
                <c:pt idx="3923">
                  <c:v>33875</c:v>
                </c:pt>
                <c:pt idx="3924">
                  <c:v>33876</c:v>
                </c:pt>
                <c:pt idx="3925">
                  <c:v>33877</c:v>
                </c:pt>
                <c:pt idx="3926">
                  <c:v>33878</c:v>
                </c:pt>
                <c:pt idx="3927">
                  <c:v>33879</c:v>
                </c:pt>
                <c:pt idx="3928">
                  <c:v>33880</c:v>
                </c:pt>
                <c:pt idx="3929">
                  <c:v>33881</c:v>
                </c:pt>
                <c:pt idx="3930">
                  <c:v>33882</c:v>
                </c:pt>
                <c:pt idx="3931">
                  <c:v>33883</c:v>
                </c:pt>
                <c:pt idx="3932">
                  <c:v>33884</c:v>
                </c:pt>
                <c:pt idx="3933">
                  <c:v>33885</c:v>
                </c:pt>
                <c:pt idx="3934">
                  <c:v>33886</c:v>
                </c:pt>
                <c:pt idx="3935">
                  <c:v>33887</c:v>
                </c:pt>
                <c:pt idx="3936">
                  <c:v>33888</c:v>
                </c:pt>
                <c:pt idx="3937">
                  <c:v>33889</c:v>
                </c:pt>
                <c:pt idx="3938">
                  <c:v>33890</c:v>
                </c:pt>
                <c:pt idx="3939">
                  <c:v>33891</c:v>
                </c:pt>
                <c:pt idx="3940">
                  <c:v>33892</c:v>
                </c:pt>
                <c:pt idx="3941">
                  <c:v>33893</c:v>
                </c:pt>
                <c:pt idx="3942">
                  <c:v>33894</c:v>
                </c:pt>
                <c:pt idx="3943">
                  <c:v>33895</c:v>
                </c:pt>
                <c:pt idx="3944">
                  <c:v>33896</c:v>
                </c:pt>
                <c:pt idx="3945">
                  <c:v>33897</c:v>
                </c:pt>
                <c:pt idx="3946">
                  <c:v>33898</c:v>
                </c:pt>
                <c:pt idx="3947">
                  <c:v>33899</c:v>
                </c:pt>
                <c:pt idx="3948">
                  <c:v>33900</c:v>
                </c:pt>
                <c:pt idx="3949">
                  <c:v>33901</c:v>
                </c:pt>
                <c:pt idx="3950">
                  <c:v>33902</c:v>
                </c:pt>
                <c:pt idx="3951">
                  <c:v>33903</c:v>
                </c:pt>
                <c:pt idx="3952">
                  <c:v>33904</c:v>
                </c:pt>
                <c:pt idx="3953">
                  <c:v>33905</c:v>
                </c:pt>
                <c:pt idx="3954">
                  <c:v>33906</c:v>
                </c:pt>
                <c:pt idx="3955">
                  <c:v>33907</c:v>
                </c:pt>
                <c:pt idx="3956">
                  <c:v>33908</c:v>
                </c:pt>
                <c:pt idx="3957">
                  <c:v>33909</c:v>
                </c:pt>
                <c:pt idx="3958">
                  <c:v>33910</c:v>
                </c:pt>
                <c:pt idx="3959">
                  <c:v>33911</c:v>
                </c:pt>
                <c:pt idx="3960">
                  <c:v>33912</c:v>
                </c:pt>
                <c:pt idx="3961">
                  <c:v>33913</c:v>
                </c:pt>
                <c:pt idx="3962">
                  <c:v>33914</c:v>
                </c:pt>
                <c:pt idx="3963">
                  <c:v>33915</c:v>
                </c:pt>
                <c:pt idx="3964">
                  <c:v>33916</c:v>
                </c:pt>
                <c:pt idx="3965">
                  <c:v>33917</c:v>
                </c:pt>
                <c:pt idx="3966">
                  <c:v>33918</c:v>
                </c:pt>
                <c:pt idx="3967">
                  <c:v>33919</c:v>
                </c:pt>
                <c:pt idx="3968">
                  <c:v>33920</c:v>
                </c:pt>
                <c:pt idx="3969">
                  <c:v>33921</c:v>
                </c:pt>
                <c:pt idx="3970">
                  <c:v>33922</c:v>
                </c:pt>
                <c:pt idx="3971">
                  <c:v>33923</c:v>
                </c:pt>
                <c:pt idx="3972">
                  <c:v>33924</c:v>
                </c:pt>
                <c:pt idx="3973">
                  <c:v>33925</c:v>
                </c:pt>
                <c:pt idx="3974">
                  <c:v>33926</c:v>
                </c:pt>
                <c:pt idx="3975">
                  <c:v>33927</c:v>
                </c:pt>
                <c:pt idx="3976">
                  <c:v>33928</c:v>
                </c:pt>
                <c:pt idx="3977">
                  <c:v>33929</c:v>
                </c:pt>
                <c:pt idx="3978">
                  <c:v>33930</c:v>
                </c:pt>
                <c:pt idx="3979">
                  <c:v>33931</c:v>
                </c:pt>
                <c:pt idx="3980">
                  <c:v>33932</c:v>
                </c:pt>
                <c:pt idx="3981">
                  <c:v>33933</c:v>
                </c:pt>
                <c:pt idx="3982">
                  <c:v>33934</c:v>
                </c:pt>
                <c:pt idx="3983">
                  <c:v>33935</c:v>
                </c:pt>
                <c:pt idx="3984">
                  <c:v>33936</c:v>
                </c:pt>
                <c:pt idx="3985">
                  <c:v>33937</c:v>
                </c:pt>
                <c:pt idx="3986">
                  <c:v>33938</c:v>
                </c:pt>
                <c:pt idx="3987">
                  <c:v>33939</c:v>
                </c:pt>
                <c:pt idx="3988">
                  <c:v>33940</c:v>
                </c:pt>
                <c:pt idx="3989">
                  <c:v>33941</c:v>
                </c:pt>
                <c:pt idx="3990">
                  <c:v>33942</c:v>
                </c:pt>
                <c:pt idx="3991">
                  <c:v>33943</c:v>
                </c:pt>
                <c:pt idx="3992">
                  <c:v>33944</c:v>
                </c:pt>
                <c:pt idx="3993">
                  <c:v>33945</c:v>
                </c:pt>
                <c:pt idx="3994">
                  <c:v>33946</c:v>
                </c:pt>
                <c:pt idx="3995">
                  <c:v>33947</c:v>
                </c:pt>
                <c:pt idx="3996">
                  <c:v>33948</c:v>
                </c:pt>
                <c:pt idx="3997">
                  <c:v>33949</c:v>
                </c:pt>
                <c:pt idx="3998">
                  <c:v>33950</c:v>
                </c:pt>
                <c:pt idx="3999">
                  <c:v>33951</c:v>
                </c:pt>
                <c:pt idx="4000">
                  <c:v>33952</c:v>
                </c:pt>
                <c:pt idx="4001">
                  <c:v>33953</c:v>
                </c:pt>
                <c:pt idx="4002">
                  <c:v>33954</c:v>
                </c:pt>
                <c:pt idx="4003">
                  <c:v>33955</c:v>
                </c:pt>
                <c:pt idx="4004">
                  <c:v>33956</c:v>
                </c:pt>
                <c:pt idx="4005">
                  <c:v>33957</c:v>
                </c:pt>
                <c:pt idx="4006">
                  <c:v>33958</c:v>
                </c:pt>
                <c:pt idx="4007">
                  <c:v>33959</c:v>
                </c:pt>
                <c:pt idx="4008">
                  <c:v>33960</c:v>
                </c:pt>
                <c:pt idx="4009">
                  <c:v>33961</c:v>
                </c:pt>
                <c:pt idx="4010">
                  <c:v>33962</c:v>
                </c:pt>
                <c:pt idx="4011">
                  <c:v>33963</c:v>
                </c:pt>
                <c:pt idx="4012">
                  <c:v>33964</c:v>
                </c:pt>
                <c:pt idx="4013">
                  <c:v>33965</c:v>
                </c:pt>
                <c:pt idx="4014">
                  <c:v>33966</c:v>
                </c:pt>
                <c:pt idx="4015">
                  <c:v>33967</c:v>
                </c:pt>
                <c:pt idx="4016">
                  <c:v>33968</c:v>
                </c:pt>
                <c:pt idx="4017">
                  <c:v>33969</c:v>
                </c:pt>
                <c:pt idx="4018">
                  <c:v>33970</c:v>
                </c:pt>
                <c:pt idx="4019">
                  <c:v>33971</c:v>
                </c:pt>
                <c:pt idx="4020">
                  <c:v>33972</c:v>
                </c:pt>
                <c:pt idx="4021">
                  <c:v>33973</c:v>
                </c:pt>
                <c:pt idx="4022">
                  <c:v>33974</c:v>
                </c:pt>
                <c:pt idx="4023">
                  <c:v>33975</c:v>
                </c:pt>
                <c:pt idx="4024">
                  <c:v>33976</c:v>
                </c:pt>
                <c:pt idx="4025">
                  <c:v>33977</c:v>
                </c:pt>
                <c:pt idx="4026">
                  <c:v>33978</c:v>
                </c:pt>
                <c:pt idx="4027">
                  <c:v>33979</c:v>
                </c:pt>
                <c:pt idx="4028">
                  <c:v>33980</c:v>
                </c:pt>
                <c:pt idx="4029">
                  <c:v>33981</c:v>
                </c:pt>
                <c:pt idx="4030">
                  <c:v>33982</c:v>
                </c:pt>
                <c:pt idx="4031">
                  <c:v>33983</c:v>
                </c:pt>
                <c:pt idx="4032">
                  <c:v>33984</c:v>
                </c:pt>
                <c:pt idx="4033">
                  <c:v>33985</c:v>
                </c:pt>
                <c:pt idx="4034">
                  <c:v>33986</c:v>
                </c:pt>
                <c:pt idx="4035">
                  <c:v>33987</c:v>
                </c:pt>
                <c:pt idx="4036">
                  <c:v>33988</c:v>
                </c:pt>
                <c:pt idx="4037">
                  <c:v>33989</c:v>
                </c:pt>
                <c:pt idx="4038">
                  <c:v>33990</c:v>
                </c:pt>
                <c:pt idx="4039">
                  <c:v>33991</c:v>
                </c:pt>
                <c:pt idx="4040">
                  <c:v>33992</c:v>
                </c:pt>
                <c:pt idx="4041">
                  <c:v>33993</c:v>
                </c:pt>
                <c:pt idx="4042">
                  <c:v>33994</c:v>
                </c:pt>
                <c:pt idx="4043">
                  <c:v>33995</c:v>
                </c:pt>
                <c:pt idx="4044">
                  <c:v>33996</c:v>
                </c:pt>
                <c:pt idx="4045">
                  <c:v>33997</c:v>
                </c:pt>
                <c:pt idx="4046">
                  <c:v>33998</c:v>
                </c:pt>
                <c:pt idx="4047">
                  <c:v>33999</c:v>
                </c:pt>
                <c:pt idx="4048">
                  <c:v>34000</c:v>
                </c:pt>
                <c:pt idx="4049">
                  <c:v>34001</c:v>
                </c:pt>
                <c:pt idx="4050">
                  <c:v>34002</c:v>
                </c:pt>
                <c:pt idx="4051">
                  <c:v>34003</c:v>
                </c:pt>
                <c:pt idx="4052">
                  <c:v>34004</c:v>
                </c:pt>
                <c:pt idx="4053">
                  <c:v>34005</c:v>
                </c:pt>
                <c:pt idx="4054">
                  <c:v>34006</c:v>
                </c:pt>
                <c:pt idx="4055">
                  <c:v>34007</c:v>
                </c:pt>
                <c:pt idx="4056">
                  <c:v>34008</c:v>
                </c:pt>
                <c:pt idx="4057">
                  <c:v>34009</c:v>
                </c:pt>
                <c:pt idx="4058">
                  <c:v>34010</c:v>
                </c:pt>
                <c:pt idx="4059">
                  <c:v>34011</c:v>
                </c:pt>
                <c:pt idx="4060">
                  <c:v>34012</c:v>
                </c:pt>
                <c:pt idx="4061">
                  <c:v>34013</c:v>
                </c:pt>
                <c:pt idx="4062">
                  <c:v>34014</c:v>
                </c:pt>
                <c:pt idx="4063">
                  <c:v>34015</c:v>
                </c:pt>
                <c:pt idx="4064">
                  <c:v>34016</c:v>
                </c:pt>
                <c:pt idx="4065">
                  <c:v>34017</c:v>
                </c:pt>
                <c:pt idx="4066">
                  <c:v>34018</c:v>
                </c:pt>
                <c:pt idx="4067">
                  <c:v>34019</c:v>
                </c:pt>
                <c:pt idx="4068">
                  <c:v>34020</c:v>
                </c:pt>
                <c:pt idx="4069">
                  <c:v>34021</c:v>
                </c:pt>
                <c:pt idx="4070">
                  <c:v>34022</c:v>
                </c:pt>
                <c:pt idx="4071">
                  <c:v>34023</c:v>
                </c:pt>
                <c:pt idx="4072">
                  <c:v>34024</c:v>
                </c:pt>
                <c:pt idx="4073">
                  <c:v>34025</c:v>
                </c:pt>
                <c:pt idx="4074">
                  <c:v>34026</c:v>
                </c:pt>
                <c:pt idx="4075">
                  <c:v>34027</c:v>
                </c:pt>
                <c:pt idx="4076">
                  <c:v>34028</c:v>
                </c:pt>
                <c:pt idx="4077">
                  <c:v>34029</c:v>
                </c:pt>
                <c:pt idx="4078">
                  <c:v>34030</c:v>
                </c:pt>
                <c:pt idx="4079">
                  <c:v>34031</c:v>
                </c:pt>
                <c:pt idx="4080">
                  <c:v>34032</c:v>
                </c:pt>
                <c:pt idx="4081">
                  <c:v>34033</c:v>
                </c:pt>
                <c:pt idx="4082">
                  <c:v>34034</c:v>
                </c:pt>
                <c:pt idx="4083">
                  <c:v>34035</c:v>
                </c:pt>
                <c:pt idx="4084">
                  <c:v>34036</c:v>
                </c:pt>
                <c:pt idx="4085">
                  <c:v>34037</c:v>
                </c:pt>
                <c:pt idx="4086">
                  <c:v>34038</c:v>
                </c:pt>
                <c:pt idx="4087">
                  <c:v>34039</c:v>
                </c:pt>
                <c:pt idx="4088">
                  <c:v>34040</c:v>
                </c:pt>
                <c:pt idx="4089">
                  <c:v>34041</c:v>
                </c:pt>
                <c:pt idx="4090">
                  <c:v>34042</c:v>
                </c:pt>
                <c:pt idx="4091">
                  <c:v>34043</c:v>
                </c:pt>
                <c:pt idx="4092">
                  <c:v>34044</c:v>
                </c:pt>
                <c:pt idx="4093">
                  <c:v>34045</c:v>
                </c:pt>
                <c:pt idx="4094">
                  <c:v>34046</c:v>
                </c:pt>
                <c:pt idx="4095">
                  <c:v>34047</c:v>
                </c:pt>
                <c:pt idx="4096">
                  <c:v>34048</c:v>
                </c:pt>
                <c:pt idx="4097">
                  <c:v>34049</c:v>
                </c:pt>
                <c:pt idx="4098">
                  <c:v>34050</c:v>
                </c:pt>
                <c:pt idx="4099">
                  <c:v>34051</c:v>
                </c:pt>
                <c:pt idx="4100">
                  <c:v>34052</c:v>
                </c:pt>
                <c:pt idx="4101">
                  <c:v>34053</c:v>
                </c:pt>
                <c:pt idx="4102">
                  <c:v>34054</c:v>
                </c:pt>
                <c:pt idx="4103">
                  <c:v>34055</c:v>
                </c:pt>
                <c:pt idx="4104">
                  <c:v>34056</c:v>
                </c:pt>
                <c:pt idx="4105">
                  <c:v>34057</c:v>
                </c:pt>
                <c:pt idx="4106">
                  <c:v>34058</c:v>
                </c:pt>
                <c:pt idx="4107">
                  <c:v>34059</c:v>
                </c:pt>
                <c:pt idx="4108">
                  <c:v>34060</c:v>
                </c:pt>
                <c:pt idx="4109">
                  <c:v>34061</c:v>
                </c:pt>
                <c:pt idx="4110">
                  <c:v>34062</c:v>
                </c:pt>
                <c:pt idx="4111">
                  <c:v>34063</c:v>
                </c:pt>
                <c:pt idx="4112">
                  <c:v>34064</c:v>
                </c:pt>
                <c:pt idx="4113">
                  <c:v>34065</c:v>
                </c:pt>
                <c:pt idx="4114">
                  <c:v>34066</c:v>
                </c:pt>
                <c:pt idx="4115">
                  <c:v>34067</c:v>
                </c:pt>
                <c:pt idx="4116">
                  <c:v>34068</c:v>
                </c:pt>
                <c:pt idx="4117">
                  <c:v>34069</c:v>
                </c:pt>
                <c:pt idx="4118">
                  <c:v>34070</c:v>
                </c:pt>
                <c:pt idx="4119">
                  <c:v>34071</c:v>
                </c:pt>
                <c:pt idx="4120">
                  <c:v>34072</c:v>
                </c:pt>
                <c:pt idx="4121">
                  <c:v>34073</c:v>
                </c:pt>
                <c:pt idx="4122">
                  <c:v>34074</c:v>
                </c:pt>
                <c:pt idx="4123">
                  <c:v>34075</c:v>
                </c:pt>
                <c:pt idx="4124">
                  <c:v>34076</c:v>
                </c:pt>
                <c:pt idx="4125">
                  <c:v>34077</c:v>
                </c:pt>
                <c:pt idx="4126">
                  <c:v>34078</c:v>
                </c:pt>
                <c:pt idx="4127">
                  <c:v>34079</c:v>
                </c:pt>
                <c:pt idx="4128">
                  <c:v>34080</c:v>
                </c:pt>
                <c:pt idx="4129">
                  <c:v>34081</c:v>
                </c:pt>
                <c:pt idx="4130">
                  <c:v>34082</c:v>
                </c:pt>
                <c:pt idx="4131">
                  <c:v>34083</c:v>
                </c:pt>
                <c:pt idx="4132">
                  <c:v>34084</c:v>
                </c:pt>
                <c:pt idx="4133">
                  <c:v>34085</c:v>
                </c:pt>
                <c:pt idx="4134">
                  <c:v>34086</c:v>
                </c:pt>
                <c:pt idx="4135">
                  <c:v>34087</c:v>
                </c:pt>
                <c:pt idx="4136">
                  <c:v>34088</c:v>
                </c:pt>
                <c:pt idx="4137">
                  <c:v>34089</c:v>
                </c:pt>
                <c:pt idx="4138">
                  <c:v>34090</c:v>
                </c:pt>
                <c:pt idx="4139">
                  <c:v>34091</c:v>
                </c:pt>
                <c:pt idx="4140">
                  <c:v>34092</c:v>
                </c:pt>
                <c:pt idx="4141">
                  <c:v>34093</c:v>
                </c:pt>
                <c:pt idx="4142">
                  <c:v>34094</c:v>
                </c:pt>
                <c:pt idx="4143">
                  <c:v>34095</c:v>
                </c:pt>
                <c:pt idx="4144">
                  <c:v>34096</c:v>
                </c:pt>
                <c:pt idx="4145">
                  <c:v>34097</c:v>
                </c:pt>
                <c:pt idx="4146">
                  <c:v>34098</c:v>
                </c:pt>
                <c:pt idx="4147">
                  <c:v>34099</c:v>
                </c:pt>
                <c:pt idx="4148">
                  <c:v>34100</c:v>
                </c:pt>
                <c:pt idx="4149">
                  <c:v>34101</c:v>
                </c:pt>
                <c:pt idx="4150">
                  <c:v>34102</c:v>
                </c:pt>
                <c:pt idx="4151">
                  <c:v>34103</c:v>
                </c:pt>
                <c:pt idx="4152">
                  <c:v>34104</c:v>
                </c:pt>
                <c:pt idx="4153">
                  <c:v>34105</c:v>
                </c:pt>
                <c:pt idx="4154">
                  <c:v>34106</c:v>
                </c:pt>
                <c:pt idx="4155">
                  <c:v>34107</c:v>
                </c:pt>
                <c:pt idx="4156">
                  <c:v>34108</c:v>
                </c:pt>
                <c:pt idx="4157">
                  <c:v>34109</c:v>
                </c:pt>
                <c:pt idx="4158">
                  <c:v>34110</c:v>
                </c:pt>
                <c:pt idx="4159">
                  <c:v>34111</c:v>
                </c:pt>
                <c:pt idx="4160">
                  <c:v>34112</c:v>
                </c:pt>
                <c:pt idx="4161">
                  <c:v>34113</c:v>
                </c:pt>
                <c:pt idx="4162">
                  <c:v>34114</c:v>
                </c:pt>
                <c:pt idx="4163">
                  <c:v>34115</c:v>
                </c:pt>
                <c:pt idx="4164">
                  <c:v>34116</c:v>
                </c:pt>
                <c:pt idx="4165">
                  <c:v>34117</c:v>
                </c:pt>
                <c:pt idx="4166">
                  <c:v>34118</c:v>
                </c:pt>
                <c:pt idx="4167">
                  <c:v>34119</c:v>
                </c:pt>
                <c:pt idx="4168">
                  <c:v>34120</c:v>
                </c:pt>
                <c:pt idx="4169">
                  <c:v>34121</c:v>
                </c:pt>
                <c:pt idx="4170">
                  <c:v>34122</c:v>
                </c:pt>
                <c:pt idx="4171">
                  <c:v>34123</c:v>
                </c:pt>
                <c:pt idx="4172">
                  <c:v>34124</c:v>
                </c:pt>
                <c:pt idx="4173">
                  <c:v>34125</c:v>
                </c:pt>
                <c:pt idx="4174">
                  <c:v>34126</c:v>
                </c:pt>
                <c:pt idx="4175">
                  <c:v>34127</c:v>
                </c:pt>
                <c:pt idx="4176">
                  <c:v>34128</c:v>
                </c:pt>
                <c:pt idx="4177">
                  <c:v>34129</c:v>
                </c:pt>
                <c:pt idx="4178">
                  <c:v>34130</c:v>
                </c:pt>
                <c:pt idx="4179">
                  <c:v>34131</c:v>
                </c:pt>
                <c:pt idx="4180">
                  <c:v>34132</c:v>
                </c:pt>
                <c:pt idx="4181">
                  <c:v>34133</c:v>
                </c:pt>
                <c:pt idx="4182">
                  <c:v>34134</c:v>
                </c:pt>
                <c:pt idx="4183">
                  <c:v>34135</c:v>
                </c:pt>
                <c:pt idx="4184">
                  <c:v>34136</c:v>
                </c:pt>
                <c:pt idx="4185">
                  <c:v>34137</c:v>
                </c:pt>
                <c:pt idx="4186">
                  <c:v>34138</c:v>
                </c:pt>
                <c:pt idx="4187">
                  <c:v>34139</c:v>
                </c:pt>
                <c:pt idx="4188">
                  <c:v>34140</c:v>
                </c:pt>
                <c:pt idx="4189">
                  <c:v>34141</c:v>
                </c:pt>
                <c:pt idx="4190">
                  <c:v>34142</c:v>
                </c:pt>
                <c:pt idx="4191">
                  <c:v>34143</c:v>
                </c:pt>
                <c:pt idx="4192">
                  <c:v>34144</c:v>
                </c:pt>
                <c:pt idx="4193">
                  <c:v>34145</c:v>
                </c:pt>
                <c:pt idx="4194">
                  <c:v>34146</c:v>
                </c:pt>
                <c:pt idx="4195">
                  <c:v>34147</c:v>
                </c:pt>
                <c:pt idx="4196">
                  <c:v>34148</c:v>
                </c:pt>
                <c:pt idx="4197">
                  <c:v>34149</c:v>
                </c:pt>
                <c:pt idx="4198">
                  <c:v>34150</c:v>
                </c:pt>
                <c:pt idx="4199">
                  <c:v>34151</c:v>
                </c:pt>
                <c:pt idx="4200">
                  <c:v>34152</c:v>
                </c:pt>
                <c:pt idx="4201">
                  <c:v>34153</c:v>
                </c:pt>
                <c:pt idx="4202">
                  <c:v>34154</c:v>
                </c:pt>
                <c:pt idx="4203">
                  <c:v>34155</c:v>
                </c:pt>
                <c:pt idx="4204">
                  <c:v>34156</c:v>
                </c:pt>
                <c:pt idx="4205">
                  <c:v>34157</c:v>
                </c:pt>
                <c:pt idx="4206">
                  <c:v>34158</c:v>
                </c:pt>
                <c:pt idx="4207">
                  <c:v>34159</c:v>
                </c:pt>
                <c:pt idx="4208">
                  <c:v>34160</c:v>
                </c:pt>
                <c:pt idx="4209">
                  <c:v>34161</c:v>
                </c:pt>
                <c:pt idx="4210">
                  <c:v>34162</c:v>
                </c:pt>
                <c:pt idx="4211">
                  <c:v>34163</c:v>
                </c:pt>
                <c:pt idx="4212">
                  <c:v>34164</c:v>
                </c:pt>
                <c:pt idx="4213">
                  <c:v>34165</c:v>
                </c:pt>
                <c:pt idx="4214">
                  <c:v>34166</c:v>
                </c:pt>
                <c:pt idx="4215">
                  <c:v>34167</c:v>
                </c:pt>
                <c:pt idx="4216">
                  <c:v>34168</c:v>
                </c:pt>
                <c:pt idx="4217">
                  <c:v>34169</c:v>
                </c:pt>
                <c:pt idx="4218">
                  <c:v>34170</c:v>
                </c:pt>
                <c:pt idx="4219">
                  <c:v>34171</c:v>
                </c:pt>
                <c:pt idx="4220">
                  <c:v>34172</c:v>
                </c:pt>
                <c:pt idx="4221">
                  <c:v>34173</c:v>
                </c:pt>
                <c:pt idx="4222">
                  <c:v>34174</c:v>
                </c:pt>
                <c:pt idx="4223">
                  <c:v>34175</c:v>
                </c:pt>
                <c:pt idx="4224">
                  <c:v>34176</c:v>
                </c:pt>
                <c:pt idx="4225">
                  <c:v>34177</c:v>
                </c:pt>
                <c:pt idx="4226">
                  <c:v>34178</c:v>
                </c:pt>
                <c:pt idx="4227">
                  <c:v>34179</c:v>
                </c:pt>
                <c:pt idx="4228">
                  <c:v>34180</c:v>
                </c:pt>
                <c:pt idx="4229">
                  <c:v>34181</c:v>
                </c:pt>
                <c:pt idx="4230">
                  <c:v>34182</c:v>
                </c:pt>
                <c:pt idx="4231">
                  <c:v>34183</c:v>
                </c:pt>
                <c:pt idx="4232">
                  <c:v>34184</c:v>
                </c:pt>
                <c:pt idx="4233">
                  <c:v>34185</c:v>
                </c:pt>
                <c:pt idx="4234">
                  <c:v>34186</c:v>
                </c:pt>
                <c:pt idx="4235">
                  <c:v>34187</c:v>
                </c:pt>
                <c:pt idx="4236">
                  <c:v>34188</c:v>
                </c:pt>
                <c:pt idx="4237">
                  <c:v>34189</c:v>
                </c:pt>
                <c:pt idx="4238">
                  <c:v>34190</c:v>
                </c:pt>
                <c:pt idx="4239">
                  <c:v>34191</c:v>
                </c:pt>
                <c:pt idx="4240">
                  <c:v>34192</c:v>
                </c:pt>
                <c:pt idx="4241">
                  <c:v>34193</c:v>
                </c:pt>
                <c:pt idx="4242">
                  <c:v>34194</c:v>
                </c:pt>
                <c:pt idx="4243">
                  <c:v>34195</c:v>
                </c:pt>
                <c:pt idx="4244">
                  <c:v>34196</c:v>
                </c:pt>
                <c:pt idx="4245">
                  <c:v>34197</c:v>
                </c:pt>
                <c:pt idx="4246">
                  <c:v>34198</c:v>
                </c:pt>
                <c:pt idx="4247">
                  <c:v>34199</c:v>
                </c:pt>
                <c:pt idx="4248">
                  <c:v>34200</c:v>
                </c:pt>
                <c:pt idx="4249">
                  <c:v>34201</c:v>
                </c:pt>
                <c:pt idx="4250">
                  <c:v>34202</c:v>
                </c:pt>
                <c:pt idx="4251">
                  <c:v>34203</c:v>
                </c:pt>
                <c:pt idx="4252">
                  <c:v>34204</c:v>
                </c:pt>
                <c:pt idx="4253">
                  <c:v>34205</c:v>
                </c:pt>
                <c:pt idx="4254">
                  <c:v>34206</c:v>
                </c:pt>
                <c:pt idx="4255">
                  <c:v>34207</c:v>
                </c:pt>
                <c:pt idx="4256">
                  <c:v>34208</c:v>
                </c:pt>
                <c:pt idx="4257">
                  <c:v>34209</c:v>
                </c:pt>
                <c:pt idx="4258">
                  <c:v>34210</c:v>
                </c:pt>
                <c:pt idx="4259">
                  <c:v>34211</c:v>
                </c:pt>
                <c:pt idx="4260">
                  <c:v>34212</c:v>
                </c:pt>
                <c:pt idx="4261">
                  <c:v>34213</c:v>
                </c:pt>
                <c:pt idx="4262">
                  <c:v>34214</c:v>
                </c:pt>
                <c:pt idx="4263">
                  <c:v>34215</c:v>
                </c:pt>
                <c:pt idx="4264">
                  <c:v>34216</c:v>
                </c:pt>
                <c:pt idx="4265">
                  <c:v>34217</c:v>
                </c:pt>
                <c:pt idx="4266">
                  <c:v>34218</c:v>
                </c:pt>
                <c:pt idx="4267">
                  <c:v>34219</c:v>
                </c:pt>
                <c:pt idx="4268">
                  <c:v>34220</c:v>
                </c:pt>
                <c:pt idx="4269">
                  <c:v>34221</c:v>
                </c:pt>
                <c:pt idx="4270">
                  <c:v>34222</c:v>
                </c:pt>
                <c:pt idx="4271">
                  <c:v>34223</c:v>
                </c:pt>
                <c:pt idx="4272">
                  <c:v>34224</c:v>
                </c:pt>
                <c:pt idx="4273">
                  <c:v>34225</c:v>
                </c:pt>
                <c:pt idx="4274">
                  <c:v>34226</c:v>
                </c:pt>
                <c:pt idx="4275">
                  <c:v>34227</c:v>
                </c:pt>
                <c:pt idx="4276">
                  <c:v>34228</c:v>
                </c:pt>
                <c:pt idx="4277">
                  <c:v>34229</c:v>
                </c:pt>
                <c:pt idx="4278">
                  <c:v>34230</c:v>
                </c:pt>
                <c:pt idx="4279">
                  <c:v>34231</c:v>
                </c:pt>
                <c:pt idx="4280">
                  <c:v>34232</c:v>
                </c:pt>
                <c:pt idx="4281">
                  <c:v>34233</c:v>
                </c:pt>
                <c:pt idx="4282">
                  <c:v>34234</c:v>
                </c:pt>
                <c:pt idx="4283">
                  <c:v>34235</c:v>
                </c:pt>
                <c:pt idx="4284">
                  <c:v>34236</c:v>
                </c:pt>
                <c:pt idx="4285">
                  <c:v>34237</c:v>
                </c:pt>
                <c:pt idx="4286">
                  <c:v>34238</c:v>
                </c:pt>
                <c:pt idx="4287">
                  <c:v>34239</c:v>
                </c:pt>
                <c:pt idx="4288">
                  <c:v>34240</c:v>
                </c:pt>
                <c:pt idx="4289">
                  <c:v>34241</c:v>
                </c:pt>
                <c:pt idx="4290">
                  <c:v>34242</c:v>
                </c:pt>
                <c:pt idx="4291">
                  <c:v>34243</c:v>
                </c:pt>
                <c:pt idx="4292">
                  <c:v>34244</c:v>
                </c:pt>
                <c:pt idx="4293">
                  <c:v>34245</c:v>
                </c:pt>
                <c:pt idx="4294">
                  <c:v>34246</c:v>
                </c:pt>
                <c:pt idx="4295">
                  <c:v>34247</c:v>
                </c:pt>
                <c:pt idx="4296">
                  <c:v>34248</c:v>
                </c:pt>
                <c:pt idx="4297">
                  <c:v>34249</c:v>
                </c:pt>
                <c:pt idx="4298">
                  <c:v>34250</c:v>
                </c:pt>
                <c:pt idx="4299">
                  <c:v>34251</c:v>
                </c:pt>
                <c:pt idx="4300">
                  <c:v>34252</c:v>
                </c:pt>
                <c:pt idx="4301">
                  <c:v>34253</c:v>
                </c:pt>
                <c:pt idx="4302">
                  <c:v>34254</c:v>
                </c:pt>
                <c:pt idx="4303">
                  <c:v>34255</c:v>
                </c:pt>
                <c:pt idx="4304">
                  <c:v>34256</c:v>
                </c:pt>
                <c:pt idx="4305">
                  <c:v>34257</c:v>
                </c:pt>
                <c:pt idx="4306">
                  <c:v>34258</c:v>
                </c:pt>
                <c:pt idx="4307">
                  <c:v>34259</c:v>
                </c:pt>
                <c:pt idx="4308">
                  <c:v>34260</c:v>
                </c:pt>
                <c:pt idx="4309">
                  <c:v>34261</c:v>
                </c:pt>
                <c:pt idx="4310">
                  <c:v>34262</c:v>
                </c:pt>
                <c:pt idx="4311">
                  <c:v>34263</c:v>
                </c:pt>
                <c:pt idx="4312">
                  <c:v>34264</c:v>
                </c:pt>
                <c:pt idx="4313">
                  <c:v>34265</c:v>
                </c:pt>
                <c:pt idx="4314">
                  <c:v>34266</c:v>
                </c:pt>
                <c:pt idx="4315">
                  <c:v>34267</c:v>
                </c:pt>
                <c:pt idx="4316">
                  <c:v>34268</c:v>
                </c:pt>
                <c:pt idx="4317">
                  <c:v>34269</c:v>
                </c:pt>
                <c:pt idx="4318">
                  <c:v>34270</c:v>
                </c:pt>
                <c:pt idx="4319">
                  <c:v>34271</c:v>
                </c:pt>
                <c:pt idx="4320">
                  <c:v>34272</c:v>
                </c:pt>
                <c:pt idx="4321">
                  <c:v>34273</c:v>
                </c:pt>
                <c:pt idx="4322">
                  <c:v>34274</c:v>
                </c:pt>
                <c:pt idx="4323">
                  <c:v>34275</c:v>
                </c:pt>
                <c:pt idx="4324">
                  <c:v>34276</c:v>
                </c:pt>
                <c:pt idx="4325">
                  <c:v>34277</c:v>
                </c:pt>
                <c:pt idx="4326">
                  <c:v>34278</c:v>
                </c:pt>
                <c:pt idx="4327">
                  <c:v>34279</c:v>
                </c:pt>
                <c:pt idx="4328">
                  <c:v>34280</c:v>
                </c:pt>
                <c:pt idx="4329">
                  <c:v>34281</c:v>
                </c:pt>
                <c:pt idx="4330">
                  <c:v>34282</c:v>
                </c:pt>
                <c:pt idx="4331">
                  <c:v>34283</c:v>
                </c:pt>
                <c:pt idx="4332">
                  <c:v>34284</c:v>
                </c:pt>
                <c:pt idx="4333">
                  <c:v>34285</c:v>
                </c:pt>
                <c:pt idx="4334">
                  <c:v>34286</c:v>
                </c:pt>
                <c:pt idx="4335">
                  <c:v>34287</c:v>
                </c:pt>
                <c:pt idx="4336">
                  <c:v>34288</c:v>
                </c:pt>
                <c:pt idx="4337">
                  <c:v>34289</c:v>
                </c:pt>
                <c:pt idx="4338">
                  <c:v>34290</c:v>
                </c:pt>
                <c:pt idx="4339">
                  <c:v>34291</c:v>
                </c:pt>
                <c:pt idx="4340">
                  <c:v>34292</c:v>
                </c:pt>
                <c:pt idx="4341">
                  <c:v>34293</c:v>
                </c:pt>
                <c:pt idx="4342">
                  <c:v>34294</c:v>
                </c:pt>
                <c:pt idx="4343">
                  <c:v>34295</c:v>
                </c:pt>
                <c:pt idx="4344">
                  <c:v>34296</c:v>
                </c:pt>
                <c:pt idx="4345">
                  <c:v>34297</c:v>
                </c:pt>
                <c:pt idx="4346">
                  <c:v>34298</c:v>
                </c:pt>
                <c:pt idx="4347">
                  <c:v>34299</c:v>
                </c:pt>
                <c:pt idx="4348">
                  <c:v>34300</c:v>
                </c:pt>
                <c:pt idx="4349">
                  <c:v>34301</c:v>
                </c:pt>
                <c:pt idx="4350">
                  <c:v>34302</c:v>
                </c:pt>
                <c:pt idx="4351">
                  <c:v>34303</c:v>
                </c:pt>
                <c:pt idx="4352">
                  <c:v>34304</c:v>
                </c:pt>
                <c:pt idx="4353">
                  <c:v>34305</c:v>
                </c:pt>
                <c:pt idx="4354">
                  <c:v>34306</c:v>
                </c:pt>
                <c:pt idx="4355">
                  <c:v>34307</c:v>
                </c:pt>
                <c:pt idx="4356">
                  <c:v>34308</c:v>
                </c:pt>
                <c:pt idx="4357">
                  <c:v>34309</c:v>
                </c:pt>
                <c:pt idx="4358">
                  <c:v>34310</c:v>
                </c:pt>
                <c:pt idx="4359">
                  <c:v>34311</c:v>
                </c:pt>
                <c:pt idx="4360">
                  <c:v>34312</c:v>
                </c:pt>
                <c:pt idx="4361">
                  <c:v>34313</c:v>
                </c:pt>
                <c:pt idx="4362">
                  <c:v>34314</c:v>
                </c:pt>
                <c:pt idx="4363">
                  <c:v>34315</c:v>
                </c:pt>
                <c:pt idx="4364">
                  <c:v>34316</c:v>
                </c:pt>
                <c:pt idx="4365">
                  <c:v>34317</c:v>
                </c:pt>
                <c:pt idx="4366">
                  <c:v>34318</c:v>
                </c:pt>
                <c:pt idx="4367">
                  <c:v>34319</c:v>
                </c:pt>
                <c:pt idx="4368">
                  <c:v>34320</c:v>
                </c:pt>
                <c:pt idx="4369">
                  <c:v>34321</c:v>
                </c:pt>
                <c:pt idx="4370">
                  <c:v>34322</c:v>
                </c:pt>
                <c:pt idx="4371">
                  <c:v>34323</c:v>
                </c:pt>
                <c:pt idx="4372">
                  <c:v>34324</c:v>
                </c:pt>
                <c:pt idx="4373">
                  <c:v>34325</c:v>
                </c:pt>
                <c:pt idx="4374">
                  <c:v>34326</c:v>
                </c:pt>
                <c:pt idx="4375">
                  <c:v>34327</c:v>
                </c:pt>
                <c:pt idx="4376">
                  <c:v>34328</c:v>
                </c:pt>
                <c:pt idx="4377">
                  <c:v>34329</c:v>
                </c:pt>
                <c:pt idx="4378">
                  <c:v>34330</c:v>
                </c:pt>
                <c:pt idx="4379">
                  <c:v>34331</c:v>
                </c:pt>
                <c:pt idx="4380">
                  <c:v>34332</c:v>
                </c:pt>
                <c:pt idx="4381">
                  <c:v>34333</c:v>
                </c:pt>
                <c:pt idx="4382">
                  <c:v>34334</c:v>
                </c:pt>
                <c:pt idx="4383">
                  <c:v>34335</c:v>
                </c:pt>
                <c:pt idx="4384">
                  <c:v>34336</c:v>
                </c:pt>
                <c:pt idx="4385">
                  <c:v>34337</c:v>
                </c:pt>
                <c:pt idx="4386">
                  <c:v>34338</c:v>
                </c:pt>
                <c:pt idx="4387">
                  <c:v>34339</c:v>
                </c:pt>
                <c:pt idx="4388">
                  <c:v>34340</c:v>
                </c:pt>
                <c:pt idx="4389">
                  <c:v>34341</c:v>
                </c:pt>
                <c:pt idx="4390">
                  <c:v>34342</c:v>
                </c:pt>
                <c:pt idx="4391">
                  <c:v>34343</c:v>
                </c:pt>
                <c:pt idx="4392">
                  <c:v>34344</c:v>
                </c:pt>
                <c:pt idx="4393">
                  <c:v>34345</c:v>
                </c:pt>
                <c:pt idx="4394">
                  <c:v>34346</c:v>
                </c:pt>
                <c:pt idx="4395">
                  <c:v>34347</c:v>
                </c:pt>
                <c:pt idx="4396">
                  <c:v>34348</c:v>
                </c:pt>
                <c:pt idx="4397">
                  <c:v>34349</c:v>
                </c:pt>
                <c:pt idx="4398">
                  <c:v>34350</c:v>
                </c:pt>
                <c:pt idx="4399">
                  <c:v>34351</c:v>
                </c:pt>
                <c:pt idx="4400">
                  <c:v>34352</c:v>
                </c:pt>
                <c:pt idx="4401">
                  <c:v>34353</c:v>
                </c:pt>
                <c:pt idx="4402">
                  <c:v>34354</c:v>
                </c:pt>
                <c:pt idx="4403">
                  <c:v>34355</c:v>
                </c:pt>
                <c:pt idx="4404">
                  <c:v>34356</c:v>
                </c:pt>
                <c:pt idx="4405">
                  <c:v>34357</c:v>
                </c:pt>
                <c:pt idx="4406">
                  <c:v>34358</c:v>
                </c:pt>
                <c:pt idx="4407">
                  <c:v>34359</c:v>
                </c:pt>
                <c:pt idx="4408">
                  <c:v>34360</c:v>
                </c:pt>
                <c:pt idx="4409">
                  <c:v>34361</c:v>
                </c:pt>
                <c:pt idx="4410">
                  <c:v>34362</c:v>
                </c:pt>
                <c:pt idx="4411">
                  <c:v>34363</c:v>
                </c:pt>
                <c:pt idx="4412">
                  <c:v>34364</c:v>
                </c:pt>
                <c:pt idx="4413">
                  <c:v>34365</c:v>
                </c:pt>
                <c:pt idx="4414">
                  <c:v>34366</c:v>
                </c:pt>
                <c:pt idx="4415">
                  <c:v>34367</c:v>
                </c:pt>
                <c:pt idx="4416">
                  <c:v>34368</c:v>
                </c:pt>
                <c:pt idx="4417">
                  <c:v>34369</c:v>
                </c:pt>
                <c:pt idx="4418">
                  <c:v>34370</c:v>
                </c:pt>
                <c:pt idx="4419">
                  <c:v>34371</c:v>
                </c:pt>
                <c:pt idx="4420">
                  <c:v>34372</c:v>
                </c:pt>
                <c:pt idx="4421">
                  <c:v>34373</c:v>
                </c:pt>
                <c:pt idx="4422">
                  <c:v>34374</c:v>
                </c:pt>
                <c:pt idx="4423">
                  <c:v>34375</c:v>
                </c:pt>
                <c:pt idx="4424">
                  <c:v>34376</c:v>
                </c:pt>
                <c:pt idx="4425">
                  <c:v>34377</c:v>
                </c:pt>
                <c:pt idx="4426">
                  <c:v>34378</c:v>
                </c:pt>
                <c:pt idx="4427">
                  <c:v>34379</c:v>
                </c:pt>
                <c:pt idx="4428">
                  <c:v>34380</c:v>
                </c:pt>
                <c:pt idx="4429">
                  <c:v>34381</c:v>
                </c:pt>
                <c:pt idx="4430">
                  <c:v>34382</c:v>
                </c:pt>
                <c:pt idx="4431">
                  <c:v>34383</c:v>
                </c:pt>
                <c:pt idx="4432">
                  <c:v>34384</c:v>
                </c:pt>
                <c:pt idx="4433">
                  <c:v>34385</c:v>
                </c:pt>
                <c:pt idx="4434">
                  <c:v>34386</c:v>
                </c:pt>
                <c:pt idx="4435">
                  <c:v>34387</c:v>
                </c:pt>
                <c:pt idx="4436">
                  <c:v>34388</c:v>
                </c:pt>
                <c:pt idx="4437">
                  <c:v>34389</c:v>
                </c:pt>
                <c:pt idx="4438">
                  <c:v>34390</c:v>
                </c:pt>
                <c:pt idx="4439">
                  <c:v>34391</c:v>
                </c:pt>
                <c:pt idx="4440">
                  <c:v>34392</c:v>
                </c:pt>
                <c:pt idx="4441">
                  <c:v>34393</c:v>
                </c:pt>
                <c:pt idx="4442">
                  <c:v>34394</c:v>
                </c:pt>
                <c:pt idx="4443">
                  <c:v>34395</c:v>
                </c:pt>
                <c:pt idx="4444">
                  <c:v>34396</c:v>
                </c:pt>
                <c:pt idx="4445">
                  <c:v>34397</c:v>
                </c:pt>
                <c:pt idx="4446">
                  <c:v>34398</c:v>
                </c:pt>
                <c:pt idx="4447">
                  <c:v>34399</c:v>
                </c:pt>
                <c:pt idx="4448">
                  <c:v>34400</c:v>
                </c:pt>
                <c:pt idx="4449">
                  <c:v>34401</c:v>
                </c:pt>
                <c:pt idx="4450">
                  <c:v>34402</c:v>
                </c:pt>
                <c:pt idx="4451">
                  <c:v>34403</c:v>
                </c:pt>
                <c:pt idx="4452">
                  <c:v>34404</c:v>
                </c:pt>
                <c:pt idx="4453">
                  <c:v>34405</c:v>
                </c:pt>
                <c:pt idx="4454">
                  <c:v>34406</c:v>
                </c:pt>
                <c:pt idx="4455">
                  <c:v>34407</c:v>
                </c:pt>
                <c:pt idx="4456">
                  <c:v>34408</c:v>
                </c:pt>
                <c:pt idx="4457">
                  <c:v>34409</c:v>
                </c:pt>
                <c:pt idx="4458">
                  <c:v>34410</c:v>
                </c:pt>
                <c:pt idx="4459">
                  <c:v>34411</c:v>
                </c:pt>
                <c:pt idx="4460">
                  <c:v>34412</c:v>
                </c:pt>
                <c:pt idx="4461">
                  <c:v>34413</c:v>
                </c:pt>
                <c:pt idx="4462">
                  <c:v>34414</c:v>
                </c:pt>
                <c:pt idx="4463">
                  <c:v>34415</c:v>
                </c:pt>
                <c:pt idx="4464">
                  <c:v>34416</c:v>
                </c:pt>
                <c:pt idx="4465">
                  <c:v>34417</c:v>
                </c:pt>
                <c:pt idx="4466">
                  <c:v>34418</c:v>
                </c:pt>
                <c:pt idx="4467">
                  <c:v>34419</c:v>
                </c:pt>
                <c:pt idx="4468">
                  <c:v>34420</c:v>
                </c:pt>
                <c:pt idx="4469">
                  <c:v>34421</c:v>
                </c:pt>
                <c:pt idx="4470">
                  <c:v>34422</c:v>
                </c:pt>
                <c:pt idx="4471">
                  <c:v>34423</c:v>
                </c:pt>
                <c:pt idx="4472">
                  <c:v>34424</c:v>
                </c:pt>
                <c:pt idx="4473">
                  <c:v>34425</c:v>
                </c:pt>
                <c:pt idx="4474">
                  <c:v>34426</c:v>
                </c:pt>
                <c:pt idx="4475">
                  <c:v>34427</c:v>
                </c:pt>
                <c:pt idx="4476">
                  <c:v>34428</c:v>
                </c:pt>
                <c:pt idx="4477">
                  <c:v>34429</c:v>
                </c:pt>
                <c:pt idx="4478">
                  <c:v>34430</c:v>
                </c:pt>
                <c:pt idx="4479">
                  <c:v>34431</c:v>
                </c:pt>
                <c:pt idx="4480">
                  <c:v>34432</c:v>
                </c:pt>
                <c:pt idx="4481">
                  <c:v>34433</c:v>
                </c:pt>
                <c:pt idx="4482">
                  <c:v>34434</c:v>
                </c:pt>
                <c:pt idx="4483">
                  <c:v>34435</c:v>
                </c:pt>
                <c:pt idx="4484">
                  <c:v>34436</c:v>
                </c:pt>
                <c:pt idx="4485">
                  <c:v>34437</c:v>
                </c:pt>
                <c:pt idx="4486">
                  <c:v>34438</c:v>
                </c:pt>
                <c:pt idx="4487">
                  <c:v>34439</c:v>
                </c:pt>
                <c:pt idx="4488">
                  <c:v>34440</c:v>
                </c:pt>
                <c:pt idx="4489">
                  <c:v>34441</c:v>
                </c:pt>
                <c:pt idx="4490">
                  <c:v>34442</c:v>
                </c:pt>
                <c:pt idx="4491">
                  <c:v>34443</c:v>
                </c:pt>
                <c:pt idx="4492">
                  <c:v>34444</c:v>
                </c:pt>
                <c:pt idx="4493">
                  <c:v>34445</c:v>
                </c:pt>
                <c:pt idx="4494">
                  <c:v>34446</c:v>
                </c:pt>
                <c:pt idx="4495">
                  <c:v>34447</c:v>
                </c:pt>
                <c:pt idx="4496">
                  <c:v>34448</c:v>
                </c:pt>
                <c:pt idx="4497">
                  <c:v>34449</c:v>
                </c:pt>
                <c:pt idx="4498">
                  <c:v>34450</c:v>
                </c:pt>
                <c:pt idx="4499">
                  <c:v>34451</c:v>
                </c:pt>
                <c:pt idx="4500">
                  <c:v>34452</c:v>
                </c:pt>
                <c:pt idx="4501">
                  <c:v>34453</c:v>
                </c:pt>
                <c:pt idx="4502">
                  <c:v>34454</c:v>
                </c:pt>
                <c:pt idx="4503">
                  <c:v>34455</c:v>
                </c:pt>
                <c:pt idx="4504">
                  <c:v>34456</c:v>
                </c:pt>
                <c:pt idx="4505">
                  <c:v>34457</c:v>
                </c:pt>
                <c:pt idx="4506">
                  <c:v>34458</c:v>
                </c:pt>
                <c:pt idx="4507">
                  <c:v>34459</c:v>
                </c:pt>
                <c:pt idx="4508">
                  <c:v>34460</c:v>
                </c:pt>
                <c:pt idx="4509">
                  <c:v>34461</c:v>
                </c:pt>
                <c:pt idx="4510">
                  <c:v>34462</c:v>
                </c:pt>
                <c:pt idx="4511">
                  <c:v>34463</c:v>
                </c:pt>
                <c:pt idx="4512">
                  <c:v>34464</c:v>
                </c:pt>
                <c:pt idx="4513">
                  <c:v>34465</c:v>
                </c:pt>
                <c:pt idx="4514">
                  <c:v>34466</c:v>
                </c:pt>
                <c:pt idx="4515">
                  <c:v>34467</c:v>
                </c:pt>
                <c:pt idx="4516">
                  <c:v>34468</c:v>
                </c:pt>
                <c:pt idx="4517">
                  <c:v>34469</c:v>
                </c:pt>
                <c:pt idx="4518">
                  <c:v>34470</c:v>
                </c:pt>
                <c:pt idx="4519">
                  <c:v>34471</c:v>
                </c:pt>
                <c:pt idx="4520">
                  <c:v>34472</c:v>
                </c:pt>
                <c:pt idx="4521">
                  <c:v>34473</c:v>
                </c:pt>
                <c:pt idx="4522">
                  <c:v>34474</c:v>
                </c:pt>
                <c:pt idx="4523">
                  <c:v>34475</c:v>
                </c:pt>
                <c:pt idx="4524">
                  <c:v>34476</c:v>
                </c:pt>
                <c:pt idx="4525">
                  <c:v>34477</c:v>
                </c:pt>
                <c:pt idx="4526">
                  <c:v>34478</c:v>
                </c:pt>
                <c:pt idx="4527">
                  <c:v>34479</c:v>
                </c:pt>
                <c:pt idx="4528">
                  <c:v>34480</c:v>
                </c:pt>
                <c:pt idx="4529">
                  <c:v>34481</c:v>
                </c:pt>
                <c:pt idx="4530">
                  <c:v>34482</c:v>
                </c:pt>
                <c:pt idx="4531">
                  <c:v>34483</c:v>
                </c:pt>
                <c:pt idx="4532">
                  <c:v>34484</c:v>
                </c:pt>
                <c:pt idx="4533">
                  <c:v>34485</c:v>
                </c:pt>
                <c:pt idx="4534">
                  <c:v>34486</c:v>
                </c:pt>
                <c:pt idx="4535">
                  <c:v>34487</c:v>
                </c:pt>
                <c:pt idx="4536">
                  <c:v>34488</c:v>
                </c:pt>
                <c:pt idx="4537">
                  <c:v>34489</c:v>
                </c:pt>
                <c:pt idx="4538">
                  <c:v>34490</c:v>
                </c:pt>
                <c:pt idx="4539">
                  <c:v>34491</c:v>
                </c:pt>
                <c:pt idx="4540">
                  <c:v>34492</c:v>
                </c:pt>
                <c:pt idx="4541">
                  <c:v>34493</c:v>
                </c:pt>
                <c:pt idx="4542">
                  <c:v>34494</c:v>
                </c:pt>
                <c:pt idx="4543">
                  <c:v>34495</c:v>
                </c:pt>
                <c:pt idx="4544">
                  <c:v>34496</c:v>
                </c:pt>
                <c:pt idx="4545">
                  <c:v>34497</c:v>
                </c:pt>
                <c:pt idx="4546">
                  <c:v>34498</c:v>
                </c:pt>
                <c:pt idx="4547">
                  <c:v>34499</c:v>
                </c:pt>
                <c:pt idx="4548">
                  <c:v>34500</c:v>
                </c:pt>
                <c:pt idx="4549">
                  <c:v>34501</c:v>
                </c:pt>
                <c:pt idx="4550">
                  <c:v>34502</c:v>
                </c:pt>
                <c:pt idx="4551">
                  <c:v>34503</c:v>
                </c:pt>
                <c:pt idx="4552">
                  <c:v>34504</c:v>
                </c:pt>
                <c:pt idx="4553">
                  <c:v>34505</c:v>
                </c:pt>
                <c:pt idx="4554">
                  <c:v>34506</c:v>
                </c:pt>
                <c:pt idx="4555">
                  <c:v>34507</c:v>
                </c:pt>
                <c:pt idx="4556">
                  <c:v>34508</c:v>
                </c:pt>
                <c:pt idx="4557">
                  <c:v>34509</c:v>
                </c:pt>
                <c:pt idx="4558">
                  <c:v>34510</c:v>
                </c:pt>
                <c:pt idx="4559">
                  <c:v>34511</c:v>
                </c:pt>
                <c:pt idx="4560">
                  <c:v>34512</c:v>
                </c:pt>
                <c:pt idx="4561">
                  <c:v>34513</c:v>
                </c:pt>
                <c:pt idx="4562">
                  <c:v>34514</c:v>
                </c:pt>
                <c:pt idx="4563">
                  <c:v>34515</c:v>
                </c:pt>
                <c:pt idx="4564">
                  <c:v>34516</c:v>
                </c:pt>
                <c:pt idx="4565">
                  <c:v>34517</c:v>
                </c:pt>
                <c:pt idx="4566">
                  <c:v>34518</c:v>
                </c:pt>
                <c:pt idx="4567">
                  <c:v>34519</c:v>
                </c:pt>
                <c:pt idx="4568">
                  <c:v>34520</c:v>
                </c:pt>
                <c:pt idx="4569">
                  <c:v>34521</c:v>
                </c:pt>
                <c:pt idx="4570">
                  <c:v>34522</c:v>
                </c:pt>
                <c:pt idx="4571">
                  <c:v>34523</c:v>
                </c:pt>
                <c:pt idx="4572">
                  <c:v>34524</c:v>
                </c:pt>
                <c:pt idx="4573">
                  <c:v>34525</c:v>
                </c:pt>
                <c:pt idx="4574">
                  <c:v>34526</c:v>
                </c:pt>
                <c:pt idx="4575">
                  <c:v>34527</c:v>
                </c:pt>
                <c:pt idx="4576">
                  <c:v>34528</c:v>
                </c:pt>
                <c:pt idx="4577">
                  <c:v>34529</c:v>
                </c:pt>
                <c:pt idx="4578">
                  <c:v>34530</c:v>
                </c:pt>
                <c:pt idx="4579">
                  <c:v>34531</c:v>
                </c:pt>
                <c:pt idx="4580">
                  <c:v>34532</c:v>
                </c:pt>
                <c:pt idx="4581">
                  <c:v>34533</c:v>
                </c:pt>
                <c:pt idx="4582">
                  <c:v>34534</c:v>
                </c:pt>
                <c:pt idx="4583">
                  <c:v>34535</c:v>
                </c:pt>
                <c:pt idx="4584">
                  <c:v>34536</c:v>
                </c:pt>
                <c:pt idx="4585">
                  <c:v>34537</c:v>
                </c:pt>
                <c:pt idx="4586">
                  <c:v>34538</c:v>
                </c:pt>
                <c:pt idx="4587">
                  <c:v>34539</c:v>
                </c:pt>
                <c:pt idx="4588">
                  <c:v>34540</c:v>
                </c:pt>
                <c:pt idx="4589">
                  <c:v>34541</c:v>
                </c:pt>
                <c:pt idx="4590">
                  <c:v>34542</c:v>
                </c:pt>
                <c:pt idx="4591">
                  <c:v>34543</c:v>
                </c:pt>
                <c:pt idx="4592">
                  <c:v>34544</c:v>
                </c:pt>
                <c:pt idx="4593">
                  <c:v>34545</c:v>
                </c:pt>
                <c:pt idx="4594">
                  <c:v>34546</c:v>
                </c:pt>
                <c:pt idx="4595">
                  <c:v>34547</c:v>
                </c:pt>
                <c:pt idx="4596">
                  <c:v>34548</c:v>
                </c:pt>
                <c:pt idx="4597">
                  <c:v>34549</c:v>
                </c:pt>
                <c:pt idx="4598">
                  <c:v>34550</c:v>
                </c:pt>
                <c:pt idx="4599">
                  <c:v>34551</c:v>
                </c:pt>
                <c:pt idx="4600">
                  <c:v>34552</c:v>
                </c:pt>
                <c:pt idx="4601">
                  <c:v>34553</c:v>
                </c:pt>
                <c:pt idx="4602">
                  <c:v>34554</c:v>
                </c:pt>
                <c:pt idx="4603">
                  <c:v>34555</c:v>
                </c:pt>
                <c:pt idx="4604">
                  <c:v>34556</c:v>
                </c:pt>
                <c:pt idx="4605">
                  <c:v>34557</c:v>
                </c:pt>
                <c:pt idx="4606">
                  <c:v>34558</c:v>
                </c:pt>
                <c:pt idx="4607">
                  <c:v>34559</c:v>
                </c:pt>
                <c:pt idx="4608">
                  <c:v>34560</c:v>
                </c:pt>
                <c:pt idx="4609">
                  <c:v>34561</c:v>
                </c:pt>
                <c:pt idx="4610">
                  <c:v>34562</c:v>
                </c:pt>
                <c:pt idx="4611">
                  <c:v>34563</c:v>
                </c:pt>
                <c:pt idx="4612">
                  <c:v>34564</c:v>
                </c:pt>
                <c:pt idx="4613">
                  <c:v>34565</c:v>
                </c:pt>
                <c:pt idx="4614">
                  <c:v>34566</c:v>
                </c:pt>
                <c:pt idx="4615">
                  <c:v>34567</c:v>
                </c:pt>
                <c:pt idx="4616">
                  <c:v>34568</c:v>
                </c:pt>
                <c:pt idx="4617">
                  <c:v>34569</c:v>
                </c:pt>
                <c:pt idx="4618">
                  <c:v>34570</c:v>
                </c:pt>
                <c:pt idx="4619">
                  <c:v>34571</c:v>
                </c:pt>
                <c:pt idx="4620">
                  <c:v>34572</c:v>
                </c:pt>
                <c:pt idx="4621">
                  <c:v>34573</c:v>
                </c:pt>
                <c:pt idx="4622">
                  <c:v>34574</c:v>
                </c:pt>
                <c:pt idx="4623">
                  <c:v>34575</c:v>
                </c:pt>
                <c:pt idx="4624">
                  <c:v>34576</c:v>
                </c:pt>
                <c:pt idx="4625">
                  <c:v>34577</c:v>
                </c:pt>
                <c:pt idx="4626">
                  <c:v>34578</c:v>
                </c:pt>
                <c:pt idx="4627">
                  <c:v>34579</c:v>
                </c:pt>
                <c:pt idx="4628">
                  <c:v>34580</c:v>
                </c:pt>
                <c:pt idx="4629">
                  <c:v>34581</c:v>
                </c:pt>
                <c:pt idx="4630">
                  <c:v>34582</c:v>
                </c:pt>
                <c:pt idx="4631">
                  <c:v>34583</c:v>
                </c:pt>
                <c:pt idx="4632">
                  <c:v>34584</c:v>
                </c:pt>
                <c:pt idx="4633">
                  <c:v>34585</c:v>
                </c:pt>
                <c:pt idx="4634">
                  <c:v>34586</c:v>
                </c:pt>
                <c:pt idx="4635">
                  <c:v>34587</c:v>
                </c:pt>
                <c:pt idx="4636">
                  <c:v>34588</c:v>
                </c:pt>
                <c:pt idx="4637">
                  <c:v>34589</c:v>
                </c:pt>
                <c:pt idx="4638">
                  <c:v>34590</c:v>
                </c:pt>
                <c:pt idx="4639">
                  <c:v>34591</c:v>
                </c:pt>
                <c:pt idx="4640">
                  <c:v>34592</c:v>
                </c:pt>
                <c:pt idx="4641">
                  <c:v>34593</c:v>
                </c:pt>
                <c:pt idx="4642">
                  <c:v>34594</c:v>
                </c:pt>
                <c:pt idx="4643">
                  <c:v>34595</c:v>
                </c:pt>
                <c:pt idx="4644">
                  <c:v>34596</c:v>
                </c:pt>
                <c:pt idx="4645">
                  <c:v>34597</c:v>
                </c:pt>
                <c:pt idx="4646">
                  <c:v>34598</c:v>
                </c:pt>
                <c:pt idx="4647">
                  <c:v>34599</c:v>
                </c:pt>
                <c:pt idx="4648">
                  <c:v>34600</c:v>
                </c:pt>
                <c:pt idx="4649">
                  <c:v>34601</c:v>
                </c:pt>
                <c:pt idx="4650">
                  <c:v>34602</c:v>
                </c:pt>
                <c:pt idx="4651">
                  <c:v>34603</c:v>
                </c:pt>
                <c:pt idx="4652">
                  <c:v>34604</c:v>
                </c:pt>
                <c:pt idx="4653">
                  <c:v>34605</c:v>
                </c:pt>
                <c:pt idx="4654">
                  <c:v>34606</c:v>
                </c:pt>
                <c:pt idx="4655">
                  <c:v>34607</c:v>
                </c:pt>
                <c:pt idx="4656">
                  <c:v>34608</c:v>
                </c:pt>
                <c:pt idx="4657">
                  <c:v>34609</c:v>
                </c:pt>
                <c:pt idx="4658">
                  <c:v>34610</c:v>
                </c:pt>
                <c:pt idx="4659">
                  <c:v>34611</c:v>
                </c:pt>
                <c:pt idx="4660">
                  <c:v>34612</c:v>
                </c:pt>
                <c:pt idx="4661">
                  <c:v>34613</c:v>
                </c:pt>
                <c:pt idx="4662">
                  <c:v>34614</c:v>
                </c:pt>
                <c:pt idx="4663">
                  <c:v>34615</c:v>
                </c:pt>
                <c:pt idx="4664">
                  <c:v>34616</c:v>
                </c:pt>
                <c:pt idx="4665">
                  <c:v>34617</c:v>
                </c:pt>
                <c:pt idx="4666">
                  <c:v>34618</c:v>
                </c:pt>
                <c:pt idx="4667">
                  <c:v>34619</c:v>
                </c:pt>
                <c:pt idx="4668">
                  <c:v>34620</c:v>
                </c:pt>
                <c:pt idx="4669">
                  <c:v>34621</c:v>
                </c:pt>
                <c:pt idx="4670">
                  <c:v>34622</c:v>
                </c:pt>
                <c:pt idx="4671">
                  <c:v>34623</c:v>
                </c:pt>
                <c:pt idx="4672">
                  <c:v>34624</c:v>
                </c:pt>
                <c:pt idx="4673">
                  <c:v>34625</c:v>
                </c:pt>
                <c:pt idx="4674">
                  <c:v>34626</c:v>
                </c:pt>
                <c:pt idx="4675">
                  <c:v>34627</c:v>
                </c:pt>
                <c:pt idx="4676">
                  <c:v>34628</c:v>
                </c:pt>
                <c:pt idx="4677">
                  <c:v>34629</c:v>
                </c:pt>
                <c:pt idx="4678">
                  <c:v>34630</c:v>
                </c:pt>
                <c:pt idx="4679">
                  <c:v>34631</c:v>
                </c:pt>
                <c:pt idx="4680">
                  <c:v>34632</c:v>
                </c:pt>
                <c:pt idx="4681">
                  <c:v>34633</c:v>
                </c:pt>
                <c:pt idx="4682">
                  <c:v>34634</c:v>
                </c:pt>
                <c:pt idx="4683">
                  <c:v>34635</c:v>
                </c:pt>
                <c:pt idx="4684">
                  <c:v>34636</c:v>
                </c:pt>
                <c:pt idx="4685">
                  <c:v>34637</c:v>
                </c:pt>
                <c:pt idx="4686">
                  <c:v>34638</c:v>
                </c:pt>
                <c:pt idx="4687">
                  <c:v>34639</c:v>
                </c:pt>
                <c:pt idx="4688">
                  <c:v>34640</c:v>
                </c:pt>
                <c:pt idx="4689">
                  <c:v>34641</c:v>
                </c:pt>
                <c:pt idx="4690">
                  <c:v>34642</c:v>
                </c:pt>
                <c:pt idx="4691">
                  <c:v>34643</c:v>
                </c:pt>
                <c:pt idx="4692">
                  <c:v>34644</c:v>
                </c:pt>
                <c:pt idx="4693">
                  <c:v>34645</c:v>
                </c:pt>
                <c:pt idx="4694">
                  <c:v>34646</c:v>
                </c:pt>
                <c:pt idx="4695">
                  <c:v>34647</c:v>
                </c:pt>
                <c:pt idx="4696">
                  <c:v>34648</c:v>
                </c:pt>
                <c:pt idx="4697">
                  <c:v>34649</c:v>
                </c:pt>
                <c:pt idx="4698">
                  <c:v>34650</c:v>
                </c:pt>
                <c:pt idx="4699">
                  <c:v>34651</c:v>
                </c:pt>
                <c:pt idx="4700">
                  <c:v>34652</c:v>
                </c:pt>
                <c:pt idx="4701">
                  <c:v>34653</c:v>
                </c:pt>
                <c:pt idx="4702">
                  <c:v>34654</c:v>
                </c:pt>
                <c:pt idx="4703">
                  <c:v>34655</c:v>
                </c:pt>
                <c:pt idx="4704">
                  <c:v>34656</c:v>
                </c:pt>
                <c:pt idx="4705">
                  <c:v>34657</c:v>
                </c:pt>
                <c:pt idx="4706">
                  <c:v>34658</c:v>
                </c:pt>
                <c:pt idx="4707">
                  <c:v>34659</c:v>
                </c:pt>
                <c:pt idx="4708">
                  <c:v>34660</c:v>
                </c:pt>
                <c:pt idx="4709">
                  <c:v>34661</c:v>
                </c:pt>
                <c:pt idx="4710">
                  <c:v>34662</c:v>
                </c:pt>
                <c:pt idx="4711">
                  <c:v>34663</c:v>
                </c:pt>
                <c:pt idx="4712">
                  <c:v>34664</c:v>
                </c:pt>
                <c:pt idx="4713">
                  <c:v>34665</c:v>
                </c:pt>
                <c:pt idx="4714">
                  <c:v>34666</c:v>
                </c:pt>
                <c:pt idx="4715">
                  <c:v>34667</c:v>
                </c:pt>
                <c:pt idx="4716">
                  <c:v>34668</c:v>
                </c:pt>
                <c:pt idx="4717">
                  <c:v>34669</c:v>
                </c:pt>
                <c:pt idx="4718">
                  <c:v>34670</c:v>
                </c:pt>
                <c:pt idx="4719">
                  <c:v>34671</c:v>
                </c:pt>
                <c:pt idx="4720">
                  <c:v>34672</c:v>
                </c:pt>
                <c:pt idx="4721">
                  <c:v>34673</c:v>
                </c:pt>
                <c:pt idx="4722">
                  <c:v>34674</c:v>
                </c:pt>
                <c:pt idx="4723">
                  <c:v>34675</c:v>
                </c:pt>
                <c:pt idx="4724">
                  <c:v>34676</c:v>
                </c:pt>
                <c:pt idx="4725">
                  <c:v>34677</c:v>
                </c:pt>
                <c:pt idx="4726">
                  <c:v>34678</c:v>
                </c:pt>
                <c:pt idx="4727">
                  <c:v>34679</c:v>
                </c:pt>
                <c:pt idx="4728">
                  <c:v>34680</c:v>
                </c:pt>
                <c:pt idx="4729">
                  <c:v>34681</c:v>
                </c:pt>
                <c:pt idx="4730">
                  <c:v>34682</c:v>
                </c:pt>
                <c:pt idx="4731">
                  <c:v>34683</c:v>
                </c:pt>
                <c:pt idx="4732">
                  <c:v>34684</c:v>
                </c:pt>
                <c:pt idx="4733">
                  <c:v>34685</c:v>
                </c:pt>
                <c:pt idx="4734">
                  <c:v>34686</c:v>
                </c:pt>
                <c:pt idx="4735">
                  <c:v>34687</c:v>
                </c:pt>
                <c:pt idx="4736">
                  <c:v>34688</c:v>
                </c:pt>
                <c:pt idx="4737">
                  <c:v>34689</c:v>
                </c:pt>
                <c:pt idx="4738">
                  <c:v>34690</c:v>
                </c:pt>
                <c:pt idx="4739">
                  <c:v>34691</c:v>
                </c:pt>
                <c:pt idx="4740">
                  <c:v>34692</c:v>
                </c:pt>
                <c:pt idx="4741">
                  <c:v>34693</c:v>
                </c:pt>
                <c:pt idx="4742">
                  <c:v>34694</c:v>
                </c:pt>
                <c:pt idx="4743">
                  <c:v>34695</c:v>
                </c:pt>
                <c:pt idx="4744">
                  <c:v>34696</c:v>
                </c:pt>
                <c:pt idx="4745">
                  <c:v>34697</c:v>
                </c:pt>
                <c:pt idx="4746">
                  <c:v>34698</c:v>
                </c:pt>
                <c:pt idx="4747">
                  <c:v>34699</c:v>
                </c:pt>
                <c:pt idx="4748">
                  <c:v>34700</c:v>
                </c:pt>
                <c:pt idx="4749">
                  <c:v>34701</c:v>
                </c:pt>
                <c:pt idx="4750">
                  <c:v>34702</c:v>
                </c:pt>
                <c:pt idx="4751">
                  <c:v>34703</c:v>
                </c:pt>
                <c:pt idx="4752">
                  <c:v>34704</c:v>
                </c:pt>
                <c:pt idx="4753">
                  <c:v>34705</c:v>
                </c:pt>
                <c:pt idx="4754">
                  <c:v>34706</c:v>
                </c:pt>
                <c:pt idx="4755">
                  <c:v>34707</c:v>
                </c:pt>
                <c:pt idx="4756">
                  <c:v>34708</c:v>
                </c:pt>
                <c:pt idx="4757">
                  <c:v>34709</c:v>
                </c:pt>
                <c:pt idx="4758">
                  <c:v>34710</c:v>
                </c:pt>
                <c:pt idx="4759">
                  <c:v>34711</c:v>
                </c:pt>
                <c:pt idx="4760">
                  <c:v>34712</c:v>
                </c:pt>
                <c:pt idx="4761">
                  <c:v>34713</c:v>
                </c:pt>
                <c:pt idx="4762">
                  <c:v>34714</c:v>
                </c:pt>
                <c:pt idx="4763">
                  <c:v>34715</c:v>
                </c:pt>
                <c:pt idx="4764">
                  <c:v>34716</c:v>
                </c:pt>
                <c:pt idx="4765">
                  <c:v>34717</c:v>
                </c:pt>
                <c:pt idx="4766">
                  <c:v>34718</c:v>
                </c:pt>
                <c:pt idx="4767">
                  <c:v>34719</c:v>
                </c:pt>
                <c:pt idx="4768">
                  <c:v>34720</c:v>
                </c:pt>
                <c:pt idx="4769">
                  <c:v>34721</c:v>
                </c:pt>
                <c:pt idx="4770">
                  <c:v>34722</c:v>
                </c:pt>
                <c:pt idx="4771">
                  <c:v>34723</c:v>
                </c:pt>
                <c:pt idx="4772">
                  <c:v>34724</c:v>
                </c:pt>
                <c:pt idx="4773">
                  <c:v>34725</c:v>
                </c:pt>
                <c:pt idx="4774">
                  <c:v>34726</c:v>
                </c:pt>
                <c:pt idx="4775">
                  <c:v>34727</c:v>
                </c:pt>
                <c:pt idx="4776">
                  <c:v>34728</c:v>
                </c:pt>
                <c:pt idx="4777">
                  <c:v>34729</c:v>
                </c:pt>
                <c:pt idx="4778">
                  <c:v>34730</c:v>
                </c:pt>
                <c:pt idx="4779">
                  <c:v>34731</c:v>
                </c:pt>
                <c:pt idx="4780">
                  <c:v>34732</c:v>
                </c:pt>
                <c:pt idx="4781">
                  <c:v>34733</c:v>
                </c:pt>
                <c:pt idx="4782">
                  <c:v>34734</c:v>
                </c:pt>
                <c:pt idx="4783">
                  <c:v>34735</c:v>
                </c:pt>
                <c:pt idx="4784">
                  <c:v>34736</c:v>
                </c:pt>
                <c:pt idx="4785">
                  <c:v>34737</c:v>
                </c:pt>
                <c:pt idx="4786">
                  <c:v>34738</c:v>
                </c:pt>
                <c:pt idx="4787">
                  <c:v>34739</c:v>
                </c:pt>
                <c:pt idx="4788">
                  <c:v>34740</c:v>
                </c:pt>
                <c:pt idx="4789">
                  <c:v>34741</c:v>
                </c:pt>
                <c:pt idx="4790">
                  <c:v>34742</c:v>
                </c:pt>
                <c:pt idx="4791">
                  <c:v>34743</c:v>
                </c:pt>
                <c:pt idx="4792">
                  <c:v>34744</c:v>
                </c:pt>
                <c:pt idx="4793">
                  <c:v>34745</c:v>
                </c:pt>
                <c:pt idx="4794">
                  <c:v>34746</c:v>
                </c:pt>
                <c:pt idx="4795">
                  <c:v>34747</c:v>
                </c:pt>
                <c:pt idx="4796">
                  <c:v>34748</c:v>
                </c:pt>
                <c:pt idx="4797">
                  <c:v>34749</c:v>
                </c:pt>
                <c:pt idx="4798">
                  <c:v>34750</c:v>
                </c:pt>
                <c:pt idx="4799">
                  <c:v>34751</c:v>
                </c:pt>
                <c:pt idx="4800">
                  <c:v>34752</c:v>
                </c:pt>
                <c:pt idx="4801">
                  <c:v>34753</c:v>
                </c:pt>
                <c:pt idx="4802">
                  <c:v>34754</c:v>
                </c:pt>
                <c:pt idx="4803">
                  <c:v>34755</c:v>
                </c:pt>
                <c:pt idx="4804">
                  <c:v>34756</c:v>
                </c:pt>
                <c:pt idx="4805">
                  <c:v>34757</c:v>
                </c:pt>
                <c:pt idx="4806">
                  <c:v>34758</c:v>
                </c:pt>
                <c:pt idx="4807">
                  <c:v>34759</c:v>
                </c:pt>
                <c:pt idx="4808">
                  <c:v>34760</c:v>
                </c:pt>
                <c:pt idx="4809">
                  <c:v>34761</c:v>
                </c:pt>
                <c:pt idx="4810">
                  <c:v>34762</c:v>
                </c:pt>
                <c:pt idx="4811">
                  <c:v>34763</c:v>
                </c:pt>
                <c:pt idx="4812">
                  <c:v>34764</c:v>
                </c:pt>
                <c:pt idx="4813">
                  <c:v>34765</c:v>
                </c:pt>
                <c:pt idx="4814">
                  <c:v>34766</c:v>
                </c:pt>
                <c:pt idx="4815">
                  <c:v>34767</c:v>
                </c:pt>
                <c:pt idx="4816">
                  <c:v>34768</c:v>
                </c:pt>
                <c:pt idx="4817">
                  <c:v>34769</c:v>
                </c:pt>
                <c:pt idx="4818">
                  <c:v>34770</c:v>
                </c:pt>
                <c:pt idx="4819">
                  <c:v>34771</c:v>
                </c:pt>
                <c:pt idx="4820">
                  <c:v>34772</c:v>
                </c:pt>
                <c:pt idx="4821">
                  <c:v>34773</c:v>
                </c:pt>
                <c:pt idx="4822">
                  <c:v>34774</c:v>
                </c:pt>
                <c:pt idx="4823">
                  <c:v>34775</c:v>
                </c:pt>
                <c:pt idx="4824">
                  <c:v>34776</c:v>
                </c:pt>
                <c:pt idx="4825">
                  <c:v>34777</c:v>
                </c:pt>
                <c:pt idx="4826">
                  <c:v>34778</c:v>
                </c:pt>
                <c:pt idx="4827">
                  <c:v>34779</c:v>
                </c:pt>
                <c:pt idx="4828">
                  <c:v>34780</c:v>
                </c:pt>
                <c:pt idx="4829">
                  <c:v>34781</c:v>
                </c:pt>
                <c:pt idx="4830">
                  <c:v>34782</c:v>
                </c:pt>
                <c:pt idx="4831">
                  <c:v>34783</c:v>
                </c:pt>
                <c:pt idx="4832">
                  <c:v>34784</c:v>
                </c:pt>
                <c:pt idx="4833">
                  <c:v>34785</c:v>
                </c:pt>
                <c:pt idx="4834">
                  <c:v>34786</c:v>
                </c:pt>
                <c:pt idx="4835">
                  <c:v>34787</c:v>
                </c:pt>
                <c:pt idx="4836">
                  <c:v>34788</c:v>
                </c:pt>
                <c:pt idx="4837">
                  <c:v>34789</c:v>
                </c:pt>
                <c:pt idx="4838">
                  <c:v>34790</c:v>
                </c:pt>
                <c:pt idx="4839">
                  <c:v>34791</c:v>
                </c:pt>
                <c:pt idx="4840">
                  <c:v>34792</c:v>
                </c:pt>
                <c:pt idx="4841">
                  <c:v>34793</c:v>
                </c:pt>
                <c:pt idx="4842">
                  <c:v>34794</c:v>
                </c:pt>
                <c:pt idx="4843">
                  <c:v>34795</c:v>
                </c:pt>
                <c:pt idx="4844">
                  <c:v>34796</c:v>
                </c:pt>
                <c:pt idx="4845">
                  <c:v>34797</c:v>
                </c:pt>
                <c:pt idx="4846">
                  <c:v>34798</c:v>
                </c:pt>
                <c:pt idx="4847">
                  <c:v>34799</c:v>
                </c:pt>
                <c:pt idx="4848">
                  <c:v>34800</c:v>
                </c:pt>
                <c:pt idx="4849">
                  <c:v>34801</c:v>
                </c:pt>
                <c:pt idx="4850">
                  <c:v>34802</c:v>
                </c:pt>
                <c:pt idx="4851">
                  <c:v>34803</c:v>
                </c:pt>
                <c:pt idx="4852">
                  <c:v>34804</c:v>
                </c:pt>
                <c:pt idx="4853">
                  <c:v>34805</c:v>
                </c:pt>
                <c:pt idx="4854">
                  <c:v>34806</c:v>
                </c:pt>
                <c:pt idx="4855">
                  <c:v>34807</c:v>
                </c:pt>
                <c:pt idx="4856">
                  <c:v>34808</c:v>
                </c:pt>
                <c:pt idx="4857">
                  <c:v>34809</c:v>
                </c:pt>
                <c:pt idx="4858">
                  <c:v>34810</c:v>
                </c:pt>
                <c:pt idx="4859">
                  <c:v>34811</c:v>
                </c:pt>
                <c:pt idx="4860">
                  <c:v>34812</c:v>
                </c:pt>
                <c:pt idx="4861">
                  <c:v>34813</c:v>
                </c:pt>
                <c:pt idx="4862">
                  <c:v>34814</c:v>
                </c:pt>
                <c:pt idx="4863">
                  <c:v>34815</c:v>
                </c:pt>
                <c:pt idx="4864">
                  <c:v>34816</c:v>
                </c:pt>
                <c:pt idx="4865">
                  <c:v>34817</c:v>
                </c:pt>
                <c:pt idx="4866">
                  <c:v>34818</c:v>
                </c:pt>
                <c:pt idx="4867">
                  <c:v>34819</c:v>
                </c:pt>
                <c:pt idx="4868">
                  <c:v>34820</c:v>
                </c:pt>
                <c:pt idx="4869">
                  <c:v>34821</c:v>
                </c:pt>
                <c:pt idx="4870">
                  <c:v>34822</c:v>
                </c:pt>
                <c:pt idx="4871">
                  <c:v>34823</c:v>
                </c:pt>
                <c:pt idx="4872">
                  <c:v>34824</c:v>
                </c:pt>
                <c:pt idx="4873">
                  <c:v>34825</c:v>
                </c:pt>
                <c:pt idx="4874">
                  <c:v>34826</c:v>
                </c:pt>
                <c:pt idx="4875">
                  <c:v>34827</c:v>
                </c:pt>
                <c:pt idx="4876">
                  <c:v>34828</c:v>
                </c:pt>
                <c:pt idx="4877">
                  <c:v>34829</c:v>
                </c:pt>
                <c:pt idx="4878">
                  <c:v>34830</c:v>
                </c:pt>
                <c:pt idx="4879">
                  <c:v>34831</c:v>
                </c:pt>
                <c:pt idx="4880">
                  <c:v>34832</c:v>
                </c:pt>
                <c:pt idx="4881">
                  <c:v>34833</c:v>
                </c:pt>
                <c:pt idx="4882">
                  <c:v>34834</c:v>
                </c:pt>
                <c:pt idx="4883">
                  <c:v>34835</c:v>
                </c:pt>
                <c:pt idx="4884">
                  <c:v>34836</c:v>
                </c:pt>
                <c:pt idx="4885">
                  <c:v>34837</c:v>
                </c:pt>
                <c:pt idx="4886">
                  <c:v>34838</c:v>
                </c:pt>
                <c:pt idx="4887">
                  <c:v>34839</c:v>
                </c:pt>
                <c:pt idx="4888">
                  <c:v>34840</c:v>
                </c:pt>
                <c:pt idx="4889">
                  <c:v>34841</c:v>
                </c:pt>
                <c:pt idx="4890">
                  <c:v>34842</c:v>
                </c:pt>
                <c:pt idx="4891">
                  <c:v>34843</c:v>
                </c:pt>
                <c:pt idx="4892">
                  <c:v>34844</c:v>
                </c:pt>
                <c:pt idx="4893">
                  <c:v>34845</c:v>
                </c:pt>
                <c:pt idx="4894">
                  <c:v>34846</c:v>
                </c:pt>
                <c:pt idx="4895">
                  <c:v>34847</c:v>
                </c:pt>
                <c:pt idx="4896">
                  <c:v>34848</c:v>
                </c:pt>
                <c:pt idx="4897">
                  <c:v>34849</c:v>
                </c:pt>
                <c:pt idx="4898">
                  <c:v>34850</c:v>
                </c:pt>
                <c:pt idx="4899">
                  <c:v>34851</c:v>
                </c:pt>
                <c:pt idx="4900">
                  <c:v>34852</c:v>
                </c:pt>
                <c:pt idx="4901">
                  <c:v>34853</c:v>
                </c:pt>
                <c:pt idx="4902">
                  <c:v>34854</c:v>
                </c:pt>
                <c:pt idx="4903">
                  <c:v>34855</c:v>
                </c:pt>
                <c:pt idx="4904">
                  <c:v>34856</c:v>
                </c:pt>
                <c:pt idx="4905">
                  <c:v>34857</c:v>
                </c:pt>
                <c:pt idx="4906">
                  <c:v>34858</c:v>
                </c:pt>
                <c:pt idx="4907">
                  <c:v>34859</c:v>
                </c:pt>
                <c:pt idx="4908">
                  <c:v>34860</c:v>
                </c:pt>
                <c:pt idx="4909">
                  <c:v>34861</c:v>
                </c:pt>
                <c:pt idx="4910">
                  <c:v>34862</c:v>
                </c:pt>
                <c:pt idx="4911">
                  <c:v>34863</c:v>
                </c:pt>
                <c:pt idx="4912">
                  <c:v>34864</c:v>
                </c:pt>
                <c:pt idx="4913">
                  <c:v>34865</c:v>
                </c:pt>
                <c:pt idx="4914">
                  <c:v>34866</c:v>
                </c:pt>
                <c:pt idx="4915">
                  <c:v>34867</c:v>
                </c:pt>
                <c:pt idx="4916">
                  <c:v>34868</c:v>
                </c:pt>
                <c:pt idx="4917">
                  <c:v>34869</c:v>
                </c:pt>
                <c:pt idx="4918">
                  <c:v>34870</c:v>
                </c:pt>
                <c:pt idx="4919">
                  <c:v>34871</c:v>
                </c:pt>
                <c:pt idx="4920">
                  <c:v>34872</c:v>
                </c:pt>
                <c:pt idx="4921">
                  <c:v>34873</c:v>
                </c:pt>
                <c:pt idx="4922">
                  <c:v>34874</c:v>
                </c:pt>
                <c:pt idx="4923">
                  <c:v>34875</c:v>
                </c:pt>
                <c:pt idx="4924">
                  <c:v>34876</c:v>
                </c:pt>
                <c:pt idx="4925">
                  <c:v>34877</c:v>
                </c:pt>
                <c:pt idx="4926">
                  <c:v>34878</c:v>
                </c:pt>
                <c:pt idx="4927">
                  <c:v>34879</c:v>
                </c:pt>
                <c:pt idx="4928">
                  <c:v>34880</c:v>
                </c:pt>
                <c:pt idx="4929">
                  <c:v>34881</c:v>
                </c:pt>
                <c:pt idx="4930">
                  <c:v>34882</c:v>
                </c:pt>
                <c:pt idx="4931">
                  <c:v>34883</c:v>
                </c:pt>
                <c:pt idx="4932">
                  <c:v>34884</c:v>
                </c:pt>
                <c:pt idx="4933">
                  <c:v>34885</c:v>
                </c:pt>
                <c:pt idx="4934">
                  <c:v>34886</c:v>
                </c:pt>
                <c:pt idx="4935">
                  <c:v>34887</c:v>
                </c:pt>
                <c:pt idx="4936">
                  <c:v>34888</c:v>
                </c:pt>
                <c:pt idx="4937">
                  <c:v>34889</c:v>
                </c:pt>
                <c:pt idx="4938">
                  <c:v>34890</c:v>
                </c:pt>
                <c:pt idx="4939">
                  <c:v>34891</c:v>
                </c:pt>
                <c:pt idx="4940">
                  <c:v>34892</c:v>
                </c:pt>
                <c:pt idx="4941">
                  <c:v>34893</c:v>
                </c:pt>
                <c:pt idx="4942">
                  <c:v>34894</c:v>
                </c:pt>
                <c:pt idx="4943">
                  <c:v>34895</c:v>
                </c:pt>
                <c:pt idx="4944">
                  <c:v>34896</c:v>
                </c:pt>
                <c:pt idx="4945">
                  <c:v>34897</c:v>
                </c:pt>
                <c:pt idx="4946">
                  <c:v>34898</c:v>
                </c:pt>
                <c:pt idx="4947">
                  <c:v>34899</c:v>
                </c:pt>
                <c:pt idx="4948">
                  <c:v>34900</c:v>
                </c:pt>
                <c:pt idx="4949">
                  <c:v>34901</c:v>
                </c:pt>
                <c:pt idx="4950">
                  <c:v>34902</c:v>
                </c:pt>
                <c:pt idx="4951">
                  <c:v>34903</c:v>
                </c:pt>
                <c:pt idx="4952">
                  <c:v>34904</c:v>
                </c:pt>
                <c:pt idx="4953">
                  <c:v>34905</c:v>
                </c:pt>
                <c:pt idx="4954">
                  <c:v>34906</c:v>
                </c:pt>
                <c:pt idx="4955">
                  <c:v>34907</c:v>
                </c:pt>
                <c:pt idx="4956">
                  <c:v>34908</c:v>
                </c:pt>
                <c:pt idx="4957">
                  <c:v>34909</c:v>
                </c:pt>
                <c:pt idx="4958">
                  <c:v>34910</c:v>
                </c:pt>
                <c:pt idx="4959">
                  <c:v>34911</c:v>
                </c:pt>
                <c:pt idx="4960">
                  <c:v>34912</c:v>
                </c:pt>
                <c:pt idx="4961">
                  <c:v>34913</c:v>
                </c:pt>
                <c:pt idx="4962">
                  <c:v>34914</c:v>
                </c:pt>
                <c:pt idx="4963">
                  <c:v>34915</c:v>
                </c:pt>
                <c:pt idx="4964">
                  <c:v>34916</c:v>
                </c:pt>
                <c:pt idx="4965">
                  <c:v>34917</c:v>
                </c:pt>
                <c:pt idx="4966">
                  <c:v>34918</c:v>
                </c:pt>
                <c:pt idx="4967">
                  <c:v>34919</c:v>
                </c:pt>
                <c:pt idx="4968">
                  <c:v>34920</c:v>
                </c:pt>
                <c:pt idx="4969">
                  <c:v>34921</c:v>
                </c:pt>
                <c:pt idx="4970">
                  <c:v>34922</c:v>
                </c:pt>
                <c:pt idx="4971">
                  <c:v>34923</c:v>
                </c:pt>
                <c:pt idx="4972">
                  <c:v>34924</c:v>
                </c:pt>
                <c:pt idx="4973">
                  <c:v>34925</c:v>
                </c:pt>
                <c:pt idx="4974">
                  <c:v>34926</c:v>
                </c:pt>
                <c:pt idx="4975">
                  <c:v>34927</c:v>
                </c:pt>
                <c:pt idx="4976">
                  <c:v>34928</c:v>
                </c:pt>
                <c:pt idx="4977">
                  <c:v>34929</c:v>
                </c:pt>
                <c:pt idx="4978">
                  <c:v>34930</c:v>
                </c:pt>
                <c:pt idx="4979">
                  <c:v>34931</c:v>
                </c:pt>
                <c:pt idx="4980">
                  <c:v>34932</c:v>
                </c:pt>
                <c:pt idx="4981">
                  <c:v>34933</c:v>
                </c:pt>
                <c:pt idx="4982">
                  <c:v>34934</c:v>
                </c:pt>
                <c:pt idx="4983">
                  <c:v>34935</c:v>
                </c:pt>
                <c:pt idx="4984">
                  <c:v>34936</c:v>
                </c:pt>
                <c:pt idx="4985">
                  <c:v>34937</c:v>
                </c:pt>
                <c:pt idx="4986">
                  <c:v>34938</c:v>
                </c:pt>
                <c:pt idx="4987">
                  <c:v>34939</c:v>
                </c:pt>
                <c:pt idx="4988">
                  <c:v>34940</c:v>
                </c:pt>
                <c:pt idx="4989">
                  <c:v>34941</c:v>
                </c:pt>
                <c:pt idx="4990">
                  <c:v>34942</c:v>
                </c:pt>
                <c:pt idx="4991">
                  <c:v>34943</c:v>
                </c:pt>
                <c:pt idx="4992">
                  <c:v>34944</c:v>
                </c:pt>
                <c:pt idx="4993">
                  <c:v>34945</c:v>
                </c:pt>
                <c:pt idx="4994">
                  <c:v>34946</c:v>
                </c:pt>
                <c:pt idx="4995">
                  <c:v>34947</c:v>
                </c:pt>
                <c:pt idx="4996">
                  <c:v>34948</c:v>
                </c:pt>
                <c:pt idx="4997">
                  <c:v>34949</c:v>
                </c:pt>
                <c:pt idx="4998">
                  <c:v>34950</c:v>
                </c:pt>
                <c:pt idx="4999">
                  <c:v>34951</c:v>
                </c:pt>
                <c:pt idx="5000">
                  <c:v>34952</c:v>
                </c:pt>
                <c:pt idx="5001">
                  <c:v>34953</c:v>
                </c:pt>
                <c:pt idx="5002">
                  <c:v>34954</c:v>
                </c:pt>
                <c:pt idx="5003">
                  <c:v>34955</c:v>
                </c:pt>
                <c:pt idx="5004">
                  <c:v>34956</c:v>
                </c:pt>
                <c:pt idx="5005">
                  <c:v>34957</c:v>
                </c:pt>
                <c:pt idx="5006">
                  <c:v>34958</c:v>
                </c:pt>
                <c:pt idx="5007">
                  <c:v>34959</c:v>
                </c:pt>
                <c:pt idx="5008">
                  <c:v>34960</c:v>
                </c:pt>
                <c:pt idx="5009">
                  <c:v>34961</c:v>
                </c:pt>
                <c:pt idx="5010">
                  <c:v>34962</c:v>
                </c:pt>
                <c:pt idx="5011">
                  <c:v>34963</c:v>
                </c:pt>
                <c:pt idx="5012">
                  <c:v>34964</c:v>
                </c:pt>
                <c:pt idx="5013">
                  <c:v>34965</c:v>
                </c:pt>
                <c:pt idx="5014">
                  <c:v>34966</c:v>
                </c:pt>
                <c:pt idx="5015">
                  <c:v>34967</c:v>
                </c:pt>
                <c:pt idx="5016">
                  <c:v>34968</c:v>
                </c:pt>
                <c:pt idx="5017">
                  <c:v>34969</c:v>
                </c:pt>
                <c:pt idx="5018">
                  <c:v>34970</c:v>
                </c:pt>
                <c:pt idx="5019">
                  <c:v>34971</c:v>
                </c:pt>
                <c:pt idx="5020">
                  <c:v>34972</c:v>
                </c:pt>
                <c:pt idx="5021">
                  <c:v>34973</c:v>
                </c:pt>
                <c:pt idx="5022">
                  <c:v>34974</c:v>
                </c:pt>
                <c:pt idx="5023">
                  <c:v>34975</c:v>
                </c:pt>
                <c:pt idx="5024">
                  <c:v>34976</c:v>
                </c:pt>
                <c:pt idx="5025">
                  <c:v>34977</c:v>
                </c:pt>
                <c:pt idx="5026">
                  <c:v>34978</c:v>
                </c:pt>
                <c:pt idx="5027">
                  <c:v>34979</c:v>
                </c:pt>
                <c:pt idx="5028">
                  <c:v>34980</c:v>
                </c:pt>
                <c:pt idx="5029">
                  <c:v>34981</c:v>
                </c:pt>
                <c:pt idx="5030">
                  <c:v>34982</c:v>
                </c:pt>
                <c:pt idx="5031">
                  <c:v>34983</c:v>
                </c:pt>
                <c:pt idx="5032">
                  <c:v>34984</c:v>
                </c:pt>
                <c:pt idx="5033">
                  <c:v>34985</c:v>
                </c:pt>
                <c:pt idx="5034">
                  <c:v>34986</c:v>
                </c:pt>
                <c:pt idx="5035">
                  <c:v>34987</c:v>
                </c:pt>
                <c:pt idx="5036">
                  <c:v>34988</c:v>
                </c:pt>
                <c:pt idx="5037">
                  <c:v>34989</c:v>
                </c:pt>
                <c:pt idx="5038">
                  <c:v>34990</c:v>
                </c:pt>
                <c:pt idx="5039">
                  <c:v>34991</c:v>
                </c:pt>
                <c:pt idx="5040">
                  <c:v>34992</c:v>
                </c:pt>
                <c:pt idx="5041">
                  <c:v>34993</c:v>
                </c:pt>
                <c:pt idx="5042">
                  <c:v>34994</c:v>
                </c:pt>
                <c:pt idx="5043">
                  <c:v>34995</c:v>
                </c:pt>
                <c:pt idx="5044">
                  <c:v>34996</c:v>
                </c:pt>
                <c:pt idx="5045">
                  <c:v>34997</c:v>
                </c:pt>
                <c:pt idx="5046">
                  <c:v>34998</c:v>
                </c:pt>
                <c:pt idx="5047">
                  <c:v>34999</c:v>
                </c:pt>
                <c:pt idx="5048">
                  <c:v>35000</c:v>
                </c:pt>
                <c:pt idx="5049">
                  <c:v>35001</c:v>
                </c:pt>
                <c:pt idx="5050">
                  <c:v>35002</c:v>
                </c:pt>
                <c:pt idx="5051">
                  <c:v>35003</c:v>
                </c:pt>
                <c:pt idx="5052">
                  <c:v>35004</c:v>
                </c:pt>
                <c:pt idx="5053">
                  <c:v>35005</c:v>
                </c:pt>
                <c:pt idx="5054">
                  <c:v>35006</c:v>
                </c:pt>
                <c:pt idx="5055">
                  <c:v>35007</c:v>
                </c:pt>
                <c:pt idx="5056">
                  <c:v>35008</c:v>
                </c:pt>
                <c:pt idx="5057">
                  <c:v>35009</c:v>
                </c:pt>
                <c:pt idx="5058">
                  <c:v>35010</c:v>
                </c:pt>
                <c:pt idx="5059">
                  <c:v>35011</c:v>
                </c:pt>
                <c:pt idx="5060">
                  <c:v>35012</c:v>
                </c:pt>
                <c:pt idx="5061">
                  <c:v>35013</c:v>
                </c:pt>
                <c:pt idx="5062">
                  <c:v>35014</c:v>
                </c:pt>
                <c:pt idx="5063">
                  <c:v>35015</c:v>
                </c:pt>
                <c:pt idx="5064">
                  <c:v>35016</c:v>
                </c:pt>
                <c:pt idx="5065">
                  <c:v>35017</c:v>
                </c:pt>
                <c:pt idx="5066">
                  <c:v>35018</c:v>
                </c:pt>
                <c:pt idx="5067">
                  <c:v>35019</c:v>
                </c:pt>
                <c:pt idx="5068">
                  <c:v>35020</c:v>
                </c:pt>
                <c:pt idx="5069">
                  <c:v>35021</c:v>
                </c:pt>
                <c:pt idx="5070">
                  <c:v>35022</c:v>
                </c:pt>
                <c:pt idx="5071">
                  <c:v>35023</c:v>
                </c:pt>
                <c:pt idx="5072">
                  <c:v>35024</c:v>
                </c:pt>
                <c:pt idx="5073">
                  <c:v>35025</c:v>
                </c:pt>
                <c:pt idx="5074">
                  <c:v>35026</c:v>
                </c:pt>
                <c:pt idx="5075">
                  <c:v>35027</c:v>
                </c:pt>
                <c:pt idx="5076">
                  <c:v>35028</c:v>
                </c:pt>
                <c:pt idx="5077">
                  <c:v>35029</c:v>
                </c:pt>
                <c:pt idx="5078">
                  <c:v>35030</c:v>
                </c:pt>
                <c:pt idx="5079">
                  <c:v>35031</c:v>
                </c:pt>
                <c:pt idx="5080">
                  <c:v>35032</c:v>
                </c:pt>
                <c:pt idx="5081">
                  <c:v>35033</c:v>
                </c:pt>
                <c:pt idx="5082">
                  <c:v>35034</c:v>
                </c:pt>
                <c:pt idx="5083">
                  <c:v>35035</c:v>
                </c:pt>
                <c:pt idx="5084">
                  <c:v>35036</c:v>
                </c:pt>
                <c:pt idx="5085">
                  <c:v>35037</c:v>
                </c:pt>
                <c:pt idx="5086">
                  <c:v>35038</c:v>
                </c:pt>
                <c:pt idx="5087">
                  <c:v>35039</c:v>
                </c:pt>
                <c:pt idx="5088">
                  <c:v>35040</c:v>
                </c:pt>
                <c:pt idx="5089">
                  <c:v>35041</c:v>
                </c:pt>
                <c:pt idx="5090">
                  <c:v>35042</c:v>
                </c:pt>
                <c:pt idx="5091">
                  <c:v>35043</c:v>
                </c:pt>
                <c:pt idx="5092">
                  <c:v>35044</c:v>
                </c:pt>
                <c:pt idx="5093">
                  <c:v>35045</c:v>
                </c:pt>
                <c:pt idx="5094">
                  <c:v>35046</c:v>
                </c:pt>
                <c:pt idx="5095">
                  <c:v>35047</c:v>
                </c:pt>
                <c:pt idx="5096">
                  <c:v>35048</c:v>
                </c:pt>
                <c:pt idx="5097">
                  <c:v>35049</c:v>
                </c:pt>
                <c:pt idx="5098">
                  <c:v>35050</c:v>
                </c:pt>
                <c:pt idx="5099">
                  <c:v>35051</c:v>
                </c:pt>
                <c:pt idx="5100">
                  <c:v>35052</c:v>
                </c:pt>
                <c:pt idx="5101">
                  <c:v>35053</c:v>
                </c:pt>
                <c:pt idx="5102">
                  <c:v>35054</c:v>
                </c:pt>
                <c:pt idx="5103">
                  <c:v>35055</c:v>
                </c:pt>
                <c:pt idx="5104">
                  <c:v>35056</c:v>
                </c:pt>
                <c:pt idx="5105">
                  <c:v>35057</c:v>
                </c:pt>
                <c:pt idx="5106">
                  <c:v>35058</c:v>
                </c:pt>
                <c:pt idx="5107">
                  <c:v>35059</c:v>
                </c:pt>
                <c:pt idx="5108">
                  <c:v>35060</c:v>
                </c:pt>
                <c:pt idx="5109">
                  <c:v>35061</c:v>
                </c:pt>
                <c:pt idx="5110">
                  <c:v>35062</c:v>
                </c:pt>
                <c:pt idx="5111">
                  <c:v>35063</c:v>
                </c:pt>
                <c:pt idx="5112">
                  <c:v>35064</c:v>
                </c:pt>
                <c:pt idx="5113">
                  <c:v>35065</c:v>
                </c:pt>
                <c:pt idx="5114">
                  <c:v>35066</c:v>
                </c:pt>
                <c:pt idx="5115">
                  <c:v>35067</c:v>
                </c:pt>
                <c:pt idx="5116">
                  <c:v>35068</c:v>
                </c:pt>
                <c:pt idx="5117">
                  <c:v>35069</c:v>
                </c:pt>
                <c:pt idx="5118">
                  <c:v>35070</c:v>
                </c:pt>
                <c:pt idx="5119">
                  <c:v>35071</c:v>
                </c:pt>
                <c:pt idx="5120">
                  <c:v>35072</c:v>
                </c:pt>
                <c:pt idx="5121">
                  <c:v>35073</c:v>
                </c:pt>
                <c:pt idx="5122">
                  <c:v>35074</c:v>
                </c:pt>
                <c:pt idx="5123">
                  <c:v>35075</c:v>
                </c:pt>
                <c:pt idx="5124">
                  <c:v>35076</c:v>
                </c:pt>
                <c:pt idx="5125">
                  <c:v>35077</c:v>
                </c:pt>
                <c:pt idx="5126">
                  <c:v>35078</c:v>
                </c:pt>
                <c:pt idx="5127">
                  <c:v>35079</c:v>
                </c:pt>
                <c:pt idx="5128">
                  <c:v>35080</c:v>
                </c:pt>
                <c:pt idx="5129">
                  <c:v>35081</c:v>
                </c:pt>
                <c:pt idx="5130">
                  <c:v>35082</c:v>
                </c:pt>
                <c:pt idx="5131">
                  <c:v>35083</c:v>
                </c:pt>
                <c:pt idx="5132">
                  <c:v>35084</c:v>
                </c:pt>
                <c:pt idx="5133">
                  <c:v>35085</c:v>
                </c:pt>
                <c:pt idx="5134">
                  <c:v>35086</c:v>
                </c:pt>
                <c:pt idx="5135">
                  <c:v>35087</c:v>
                </c:pt>
                <c:pt idx="5136">
                  <c:v>35088</c:v>
                </c:pt>
                <c:pt idx="5137">
                  <c:v>35089</c:v>
                </c:pt>
                <c:pt idx="5138">
                  <c:v>35090</c:v>
                </c:pt>
                <c:pt idx="5139">
                  <c:v>35091</c:v>
                </c:pt>
                <c:pt idx="5140">
                  <c:v>35092</c:v>
                </c:pt>
                <c:pt idx="5141">
                  <c:v>35093</c:v>
                </c:pt>
                <c:pt idx="5142">
                  <c:v>35094</c:v>
                </c:pt>
                <c:pt idx="5143">
                  <c:v>35095</c:v>
                </c:pt>
                <c:pt idx="5144">
                  <c:v>35096</c:v>
                </c:pt>
                <c:pt idx="5145">
                  <c:v>35097</c:v>
                </c:pt>
                <c:pt idx="5146">
                  <c:v>35098</c:v>
                </c:pt>
                <c:pt idx="5147">
                  <c:v>35099</c:v>
                </c:pt>
                <c:pt idx="5148">
                  <c:v>35100</c:v>
                </c:pt>
                <c:pt idx="5149">
                  <c:v>35101</c:v>
                </c:pt>
                <c:pt idx="5150">
                  <c:v>35102</c:v>
                </c:pt>
                <c:pt idx="5151">
                  <c:v>35103</c:v>
                </c:pt>
                <c:pt idx="5152">
                  <c:v>35104</c:v>
                </c:pt>
                <c:pt idx="5153">
                  <c:v>35105</c:v>
                </c:pt>
                <c:pt idx="5154">
                  <c:v>35106</c:v>
                </c:pt>
                <c:pt idx="5155">
                  <c:v>35107</c:v>
                </c:pt>
                <c:pt idx="5156">
                  <c:v>35108</c:v>
                </c:pt>
                <c:pt idx="5157">
                  <c:v>35109</c:v>
                </c:pt>
                <c:pt idx="5158">
                  <c:v>35110</c:v>
                </c:pt>
                <c:pt idx="5159">
                  <c:v>35111</c:v>
                </c:pt>
                <c:pt idx="5160">
                  <c:v>35112</c:v>
                </c:pt>
                <c:pt idx="5161">
                  <c:v>35113</c:v>
                </c:pt>
                <c:pt idx="5162">
                  <c:v>35114</c:v>
                </c:pt>
                <c:pt idx="5163">
                  <c:v>35115</c:v>
                </c:pt>
                <c:pt idx="5164">
                  <c:v>35116</c:v>
                </c:pt>
                <c:pt idx="5165">
                  <c:v>35117</c:v>
                </c:pt>
                <c:pt idx="5166">
                  <c:v>35118</c:v>
                </c:pt>
                <c:pt idx="5167">
                  <c:v>35119</c:v>
                </c:pt>
                <c:pt idx="5168">
                  <c:v>35120</c:v>
                </c:pt>
                <c:pt idx="5169">
                  <c:v>35121</c:v>
                </c:pt>
                <c:pt idx="5170">
                  <c:v>35122</c:v>
                </c:pt>
                <c:pt idx="5171">
                  <c:v>35123</c:v>
                </c:pt>
                <c:pt idx="5172">
                  <c:v>35124</c:v>
                </c:pt>
                <c:pt idx="5173">
                  <c:v>35125</c:v>
                </c:pt>
                <c:pt idx="5174">
                  <c:v>35126</c:v>
                </c:pt>
                <c:pt idx="5175">
                  <c:v>35127</c:v>
                </c:pt>
                <c:pt idx="5176">
                  <c:v>35128</c:v>
                </c:pt>
                <c:pt idx="5177">
                  <c:v>35129</c:v>
                </c:pt>
                <c:pt idx="5178">
                  <c:v>35130</c:v>
                </c:pt>
                <c:pt idx="5179">
                  <c:v>35131</c:v>
                </c:pt>
                <c:pt idx="5180">
                  <c:v>35132</c:v>
                </c:pt>
                <c:pt idx="5181">
                  <c:v>35133</c:v>
                </c:pt>
                <c:pt idx="5182">
                  <c:v>35134</c:v>
                </c:pt>
                <c:pt idx="5183">
                  <c:v>35135</c:v>
                </c:pt>
                <c:pt idx="5184">
                  <c:v>35136</c:v>
                </c:pt>
                <c:pt idx="5185">
                  <c:v>35137</c:v>
                </c:pt>
                <c:pt idx="5186">
                  <c:v>35138</c:v>
                </c:pt>
                <c:pt idx="5187">
                  <c:v>35139</c:v>
                </c:pt>
                <c:pt idx="5188">
                  <c:v>35140</c:v>
                </c:pt>
                <c:pt idx="5189">
                  <c:v>35141</c:v>
                </c:pt>
                <c:pt idx="5190">
                  <c:v>35142</c:v>
                </c:pt>
                <c:pt idx="5191">
                  <c:v>35143</c:v>
                </c:pt>
                <c:pt idx="5192">
                  <c:v>35144</c:v>
                </c:pt>
                <c:pt idx="5193">
                  <c:v>35145</c:v>
                </c:pt>
                <c:pt idx="5194">
                  <c:v>35146</c:v>
                </c:pt>
                <c:pt idx="5195">
                  <c:v>35147</c:v>
                </c:pt>
                <c:pt idx="5196">
                  <c:v>35148</c:v>
                </c:pt>
                <c:pt idx="5197">
                  <c:v>35149</c:v>
                </c:pt>
                <c:pt idx="5198">
                  <c:v>35150</c:v>
                </c:pt>
                <c:pt idx="5199">
                  <c:v>35151</c:v>
                </c:pt>
                <c:pt idx="5200">
                  <c:v>35152</c:v>
                </c:pt>
                <c:pt idx="5201">
                  <c:v>35153</c:v>
                </c:pt>
                <c:pt idx="5202">
                  <c:v>35154</c:v>
                </c:pt>
                <c:pt idx="5203">
                  <c:v>35155</c:v>
                </c:pt>
                <c:pt idx="5204">
                  <c:v>35156</c:v>
                </c:pt>
                <c:pt idx="5205">
                  <c:v>35157</c:v>
                </c:pt>
                <c:pt idx="5206">
                  <c:v>35158</c:v>
                </c:pt>
                <c:pt idx="5207">
                  <c:v>35159</c:v>
                </c:pt>
                <c:pt idx="5208">
                  <c:v>35160</c:v>
                </c:pt>
                <c:pt idx="5209">
                  <c:v>35161</c:v>
                </c:pt>
                <c:pt idx="5210">
                  <c:v>35162</c:v>
                </c:pt>
                <c:pt idx="5211">
                  <c:v>35163</c:v>
                </c:pt>
                <c:pt idx="5212">
                  <c:v>35164</c:v>
                </c:pt>
                <c:pt idx="5213">
                  <c:v>35165</c:v>
                </c:pt>
                <c:pt idx="5214">
                  <c:v>35166</c:v>
                </c:pt>
                <c:pt idx="5215">
                  <c:v>35167</c:v>
                </c:pt>
                <c:pt idx="5216">
                  <c:v>35168</c:v>
                </c:pt>
                <c:pt idx="5217">
                  <c:v>35169</c:v>
                </c:pt>
                <c:pt idx="5218">
                  <c:v>35170</c:v>
                </c:pt>
                <c:pt idx="5219">
                  <c:v>35171</c:v>
                </c:pt>
                <c:pt idx="5220">
                  <c:v>35172</c:v>
                </c:pt>
                <c:pt idx="5221">
                  <c:v>35173</c:v>
                </c:pt>
                <c:pt idx="5222">
                  <c:v>35174</c:v>
                </c:pt>
                <c:pt idx="5223">
                  <c:v>35175</c:v>
                </c:pt>
                <c:pt idx="5224">
                  <c:v>35176</c:v>
                </c:pt>
                <c:pt idx="5225">
                  <c:v>35177</c:v>
                </c:pt>
                <c:pt idx="5226">
                  <c:v>35178</c:v>
                </c:pt>
                <c:pt idx="5227">
                  <c:v>35179</c:v>
                </c:pt>
                <c:pt idx="5228">
                  <c:v>35180</c:v>
                </c:pt>
                <c:pt idx="5229">
                  <c:v>35181</c:v>
                </c:pt>
                <c:pt idx="5230">
                  <c:v>35182</c:v>
                </c:pt>
                <c:pt idx="5231">
                  <c:v>35183</c:v>
                </c:pt>
                <c:pt idx="5232">
                  <c:v>35184</c:v>
                </c:pt>
                <c:pt idx="5233">
                  <c:v>35185</c:v>
                </c:pt>
                <c:pt idx="5234">
                  <c:v>35186</c:v>
                </c:pt>
                <c:pt idx="5235">
                  <c:v>35187</c:v>
                </c:pt>
                <c:pt idx="5236">
                  <c:v>35188</c:v>
                </c:pt>
                <c:pt idx="5237">
                  <c:v>35189</c:v>
                </c:pt>
                <c:pt idx="5238">
                  <c:v>35190</c:v>
                </c:pt>
                <c:pt idx="5239">
                  <c:v>35191</c:v>
                </c:pt>
                <c:pt idx="5240">
                  <c:v>35192</c:v>
                </c:pt>
                <c:pt idx="5241">
                  <c:v>35193</c:v>
                </c:pt>
                <c:pt idx="5242">
                  <c:v>35194</c:v>
                </c:pt>
                <c:pt idx="5243">
                  <c:v>35195</c:v>
                </c:pt>
                <c:pt idx="5244">
                  <c:v>35196</c:v>
                </c:pt>
                <c:pt idx="5245">
                  <c:v>35197</c:v>
                </c:pt>
                <c:pt idx="5246">
                  <c:v>35198</c:v>
                </c:pt>
                <c:pt idx="5247">
                  <c:v>35199</c:v>
                </c:pt>
                <c:pt idx="5248">
                  <c:v>35200</c:v>
                </c:pt>
                <c:pt idx="5249">
                  <c:v>35201</c:v>
                </c:pt>
                <c:pt idx="5250">
                  <c:v>35202</c:v>
                </c:pt>
                <c:pt idx="5251">
                  <c:v>35203</c:v>
                </c:pt>
                <c:pt idx="5252">
                  <c:v>35204</c:v>
                </c:pt>
                <c:pt idx="5253">
                  <c:v>35205</c:v>
                </c:pt>
                <c:pt idx="5254">
                  <c:v>35206</c:v>
                </c:pt>
                <c:pt idx="5255">
                  <c:v>35207</c:v>
                </c:pt>
                <c:pt idx="5256">
                  <c:v>35208</c:v>
                </c:pt>
                <c:pt idx="5257">
                  <c:v>35209</c:v>
                </c:pt>
                <c:pt idx="5258">
                  <c:v>35210</c:v>
                </c:pt>
                <c:pt idx="5259">
                  <c:v>35211</c:v>
                </c:pt>
                <c:pt idx="5260">
                  <c:v>35212</c:v>
                </c:pt>
                <c:pt idx="5261">
                  <c:v>35213</c:v>
                </c:pt>
                <c:pt idx="5262">
                  <c:v>35214</c:v>
                </c:pt>
                <c:pt idx="5263">
                  <c:v>35215</c:v>
                </c:pt>
                <c:pt idx="5264">
                  <c:v>35216</c:v>
                </c:pt>
                <c:pt idx="5265">
                  <c:v>35217</c:v>
                </c:pt>
                <c:pt idx="5266">
                  <c:v>35218</c:v>
                </c:pt>
                <c:pt idx="5267">
                  <c:v>35219</c:v>
                </c:pt>
                <c:pt idx="5268">
                  <c:v>35220</c:v>
                </c:pt>
                <c:pt idx="5269">
                  <c:v>35221</c:v>
                </c:pt>
                <c:pt idx="5270">
                  <c:v>35222</c:v>
                </c:pt>
                <c:pt idx="5271">
                  <c:v>35223</c:v>
                </c:pt>
                <c:pt idx="5272">
                  <c:v>35224</c:v>
                </c:pt>
                <c:pt idx="5273">
                  <c:v>35225</c:v>
                </c:pt>
                <c:pt idx="5274">
                  <c:v>35226</c:v>
                </c:pt>
                <c:pt idx="5275">
                  <c:v>35227</c:v>
                </c:pt>
                <c:pt idx="5276">
                  <c:v>35228</c:v>
                </c:pt>
                <c:pt idx="5277">
                  <c:v>35229</c:v>
                </c:pt>
                <c:pt idx="5278">
                  <c:v>35230</c:v>
                </c:pt>
                <c:pt idx="5279">
                  <c:v>35231</c:v>
                </c:pt>
                <c:pt idx="5280">
                  <c:v>35232</c:v>
                </c:pt>
                <c:pt idx="5281">
                  <c:v>35233</c:v>
                </c:pt>
                <c:pt idx="5282">
                  <c:v>35234</c:v>
                </c:pt>
                <c:pt idx="5283">
                  <c:v>35235</c:v>
                </c:pt>
                <c:pt idx="5284">
                  <c:v>35236</c:v>
                </c:pt>
                <c:pt idx="5285">
                  <c:v>35237</c:v>
                </c:pt>
                <c:pt idx="5286">
                  <c:v>35238</c:v>
                </c:pt>
                <c:pt idx="5287">
                  <c:v>35239</c:v>
                </c:pt>
                <c:pt idx="5288">
                  <c:v>35240</c:v>
                </c:pt>
                <c:pt idx="5289">
                  <c:v>35241</c:v>
                </c:pt>
                <c:pt idx="5290">
                  <c:v>35242</c:v>
                </c:pt>
                <c:pt idx="5291">
                  <c:v>35243</c:v>
                </c:pt>
                <c:pt idx="5292">
                  <c:v>35244</c:v>
                </c:pt>
                <c:pt idx="5293">
                  <c:v>35245</c:v>
                </c:pt>
                <c:pt idx="5294">
                  <c:v>35246</c:v>
                </c:pt>
                <c:pt idx="5295">
                  <c:v>35247</c:v>
                </c:pt>
                <c:pt idx="5296">
                  <c:v>35248</c:v>
                </c:pt>
                <c:pt idx="5297">
                  <c:v>35249</c:v>
                </c:pt>
                <c:pt idx="5298">
                  <c:v>35250</c:v>
                </c:pt>
                <c:pt idx="5299">
                  <c:v>35251</c:v>
                </c:pt>
                <c:pt idx="5300">
                  <c:v>35252</c:v>
                </c:pt>
                <c:pt idx="5301">
                  <c:v>35253</c:v>
                </c:pt>
                <c:pt idx="5302">
                  <c:v>35254</c:v>
                </c:pt>
                <c:pt idx="5303">
                  <c:v>35255</c:v>
                </c:pt>
                <c:pt idx="5304">
                  <c:v>35256</c:v>
                </c:pt>
                <c:pt idx="5305">
                  <c:v>35257</c:v>
                </c:pt>
                <c:pt idx="5306">
                  <c:v>35258</c:v>
                </c:pt>
                <c:pt idx="5307">
                  <c:v>35259</c:v>
                </c:pt>
                <c:pt idx="5308">
                  <c:v>35260</c:v>
                </c:pt>
                <c:pt idx="5309">
                  <c:v>35261</c:v>
                </c:pt>
                <c:pt idx="5310">
                  <c:v>35262</c:v>
                </c:pt>
                <c:pt idx="5311">
                  <c:v>35263</c:v>
                </c:pt>
                <c:pt idx="5312">
                  <c:v>35264</c:v>
                </c:pt>
                <c:pt idx="5313">
                  <c:v>35265</c:v>
                </c:pt>
                <c:pt idx="5314">
                  <c:v>35266</c:v>
                </c:pt>
                <c:pt idx="5315">
                  <c:v>35267</c:v>
                </c:pt>
                <c:pt idx="5316">
                  <c:v>35268</c:v>
                </c:pt>
                <c:pt idx="5317">
                  <c:v>35269</c:v>
                </c:pt>
                <c:pt idx="5318">
                  <c:v>35270</c:v>
                </c:pt>
                <c:pt idx="5319">
                  <c:v>35271</c:v>
                </c:pt>
                <c:pt idx="5320">
                  <c:v>35272</c:v>
                </c:pt>
                <c:pt idx="5321">
                  <c:v>35273</c:v>
                </c:pt>
                <c:pt idx="5322">
                  <c:v>35274</c:v>
                </c:pt>
                <c:pt idx="5323">
                  <c:v>35275</c:v>
                </c:pt>
                <c:pt idx="5324">
                  <c:v>35276</c:v>
                </c:pt>
                <c:pt idx="5325">
                  <c:v>35277</c:v>
                </c:pt>
                <c:pt idx="5326">
                  <c:v>35278</c:v>
                </c:pt>
                <c:pt idx="5327">
                  <c:v>35279</c:v>
                </c:pt>
                <c:pt idx="5328">
                  <c:v>35280</c:v>
                </c:pt>
                <c:pt idx="5329">
                  <c:v>35281</c:v>
                </c:pt>
                <c:pt idx="5330">
                  <c:v>35282</c:v>
                </c:pt>
                <c:pt idx="5331">
                  <c:v>35283</c:v>
                </c:pt>
                <c:pt idx="5332">
                  <c:v>35284</c:v>
                </c:pt>
                <c:pt idx="5333">
                  <c:v>35285</c:v>
                </c:pt>
                <c:pt idx="5334">
                  <c:v>35286</c:v>
                </c:pt>
                <c:pt idx="5335">
                  <c:v>35287</c:v>
                </c:pt>
                <c:pt idx="5336">
                  <c:v>35288</c:v>
                </c:pt>
                <c:pt idx="5337">
                  <c:v>35289</c:v>
                </c:pt>
                <c:pt idx="5338">
                  <c:v>35290</c:v>
                </c:pt>
                <c:pt idx="5339">
                  <c:v>35291</c:v>
                </c:pt>
                <c:pt idx="5340">
                  <c:v>35292</c:v>
                </c:pt>
                <c:pt idx="5341">
                  <c:v>35293</c:v>
                </c:pt>
                <c:pt idx="5342">
                  <c:v>35294</c:v>
                </c:pt>
                <c:pt idx="5343">
                  <c:v>35295</c:v>
                </c:pt>
                <c:pt idx="5344">
                  <c:v>35296</c:v>
                </c:pt>
                <c:pt idx="5345">
                  <c:v>35297</c:v>
                </c:pt>
                <c:pt idx="5346">
                  <c:v>35298</c:v>
                </c:pt>
                <c:pt idx="5347">
                  <c:v>35299</c:v>
                </c:pt>
                <c:pt idx="5348">
                  <c:v>35300</c:v>
                </c:pt>
                <c:pt idx="5349">
                  <c:v>35301</c:v>
                </c:pt>
                <c:pt idx="5350">
                  <c:v>35302</c:v>
                </c:pt>
                <c:pt idx="5351">
                  <c:v>35303</c:v>
                </c:pt>
                <c:pt idx="5352">
                  <c:v>35304</c:v>
                </c:pt>
                <c:pt idx="5353">
                  <c:v>35305</c:v>
                </c:pt>
                <c:pt idx="5354">
                  <c:v>35306</c:v>
                </c:pt>
                <c:pt idx="5355">
                  <c:v>35307</c:v>
                </c:pt>
                <c:pt idx="5356">
                  <c:v>35308</c:v>
                </c:pt>
                <c:pt idx="5357">
                  <c:v>35309</c:v>
                </c:pt>
                <c:pt idx="5358">
                  <c:v>35310</c:v>
                </c:pt>
                <c:pt idx="5359">
                  <c:v>35311</c:v>
                </c:pt>
                <c:pt idx="5360">
                  <c:v>35312</c:v>
                </c:pt>
                <c:pt idx="5361">
                  <c:v>35313</c:v>
                </c:pt>
                <c:pt idx="5362">
                  <c:v>35314</c:v>
                </c:pt>
                <c:pt idx="5363">
                  <c:v>35315</c:v>
                </c:pt>
                <c:pt idx="5364">
                  <c:v>35316</c:v>
                </c:pt>
                <c:pt idx="5365">
                  <c:v>35317</c:v>
                </c:pt>
                <c:pt idx="5366">
                  <c:v>35318</c:v>
                </c:pt>
                <c:pt idx="5367">
                  <c:v>35319</c:v>
                </c:pt>
                <c:pt idx="5368">
                  <c:v>35320</c:v>
                </c:pt>
                <c:pt idx="5369">
                  <c:v>35321</c:v>
                </c:pt>
                <c:pt idx="5370">
                  <c:v>35322</c:v>
                </c:pt>
                <c:pt idx="5371">
                  <c:v>35323</c:v>
                </c:pt>
                <c:pt idx="5372">
                  <c:v>35324</c:v>
                </c:pt>
                <c:pt idx="5373">
                  <c:v>35325</c:v>
                </c:pt>
                <c:pt idx="5374">
                  <c:v>35326</c:v>
                </c:pt>
                <c:pt idx="5375">
                  <c:v>35327</c:v>
                </c:pt>
                <c:pt idx="5376">
                  <c:v>35328</c:v>
                </c:pt>
                <c:pt idx="5377">
                  <c:v>35329</c:v>
                </c:pt>
                <c:pt idx="5378">
                  <c:v>35330</c:v>
                </c:pt>
                <c:pt idx="5379">
                  <c:v>35331</c:v>
                </c:pt>
                <c:pt idx="5380">
                  <c:v>35332</c:v>
                </c:pt>
                <c:pt idx="5381">
                  <c:v>35333</c:v>
                </c:pt>
                <c:pt idx="5382">
                  <c:v>35334</c:v>
                </c:pt>
                <c:pt idx="5383">
                  <c:v>35335</c:v>
                </c:pt>
                <c:pt idx="5384">
                  <c:v>35336</c:v>
                </c:pt>
                <c:pt idx="5385">
                  <c:v>35337</c:v>
                </c:pt>
                <c:pt idx="5386">
                  <c:v>35338</c:v>
                </c:pt>
                <c:pt idx="5387">
                  <c:v>35339</c:v>
                </c:pt>
                <c:pt idx="5388">
                  <c:v>35340</c:v>
                </c:pt>
                <c:pt idx="5389">
                  <c:v>35341</c:v>
                </c:pt>
                <c:pt idx="5390">
                  <c:v>35342</c:v>
                </c:pt>
                <c:pt idx="5391">
                  <c:v>35343</c:v>
                </c:pt>
                <c:pt idx="5392">
                  <c:v>35344</c:v>
                </c:pt>
                <c:pt idx="5393">
                  <c:v>35345</c:v>
                </c:pt>
                <c:pt idx="5394">
                  <c:v>35346</c:v>
                </c:pt>
                <c:pt idx="5395">
                  <c:v>35347</c:v>
                </c:pt>
                <c:pt idx="5396">
                  <c:v>35348</c:v>
                </c:pt>
                <c:pt idx="5397">
                  <c:v>35349</c:v>
                </c:pt>
                <c:pt idx="5398">
                  <c:v>35350</c:v>
                </c:pt>
                <c:pt idx="5399">
                  <c:v>35351</c:v>
                </c:pt>
                <c:pt idx="5400">
                  <c:v>35352</c:v>
                </c:pt>
                <c:pt idx="5401">
                  <c:v>35353</c:v>
                </c:pt>
                <c:pt idx="5402">
                  <c:v>35354</c:v>
                </c:pt>
                <c:pt idx="5403">
                  <c:v>35355</c:v>
                </c:pt>
                <c:pt idx="5404">
                  <c:v>35356</c:v>
                </c:pt>
                <c:pt idx="5405">
                  <c:v>35357</c:v>
                </c:pt>
                <c:pt idx="5406">
                  <c:v>35358</c:v>
                </c:pt>
                <c:pt idx="5407">
                  <c:v>35359</c:v>
                </c:pt>
                <c:pt idx="5408">
                  <c:v>35360</c:v>
                </c:pt>
                <c:pt idx="5409">
                  <c:v>35361</c:v>
                </c:pt>
                <c:pt idx="5410">
                  <c:v>35362</c:v>
                </c:pt>
                <c:pt idx="5411">
                  <c:v>35363</c:v>
                </c:pt>
                <c:pt idx="5412">
                  <c:v>35364</c:v>
                </c:pt>
                <c:pt idx="5413">
                  <c:v>35365</c:v>
                </c:pt>
                <c:pt idx="5414">
                  <c:v>35366</c:v>
                </c:pt>
                <c:pt idx="5415">
                  <c:v>35367</c:v>
                </c:pt>
                <c:pt idx="5416">
                  <c:v>35368</c:v>
                </c:pt>
                <c:pt idx="5417">
                  <c:v>35369</c:v>
                </c:pt>
                <c:pt idx="5418">
                  <c:v>35370</c:v>
                </c:pt>
                <c:pt idx="5419">
                  <c:v>35371</c:v>
                </c:pt>
                <c:pt idx="5420">
                  <c:v>35372</c:v>
                </c:pt>
                <c:pt idx="5421">
                  <c:v>35373</c:v>
                </c:pt>
                <c:pt idx="5422">
                  <c:v>35374</c:v>
                </c:pt>
                <c:pt idx="5423">
                  <c:v>35375</c:v>
                </c:pt>
                <c:pt idx="5424">
                  <c:v>35376</c:v>
                </c:pt>
                <c:pt idx="5425">
                  <c:v>35377</c:v>
                </c:pt>
                <c:pt idx="5426">
                  <c:v>35378</c:v>
                </c:pt>
                <c:pt idx="5427">
                  <c:v>35379</c:v>
                </c:pt>
                <c:pt idx="5428">
                  <c:v>35380</c:v>
                </c:pt>
                <c:pt idx="5429">
                  <c:v>35381</c:v>
                </c:pt>
                <c:pt idx="5430">
                  <c:v>35382</c:v>
                </c:pt>
                <c:pt idx="5431">
                  <c:v>35383</c:v>
                </c:pt>
                <c:pt idx="5432">
                  <c:v>35384</c:v>
                </c:pt>
                <c:pt idx="5433">
                  <c:v>35385</c:v>
                </c:pt>
                <c:pt idx="5434">
                  <c:v>35386</c:v>
                </c:pt>
                <c:pt idx="5435">
                  <c:v>35387</c:v>
                </c:pt>
                <c:pt idx="5436">
                  <c:v>35388</c:v>
                </c:pt>
                <c:pt idx="5437">
                  <c:v>35389</c:v>
                </c:pt>
                <c:pt idx="5438">
                  <c:v>35390</c:v>
                </c:pt>
                <c:pt idx="5439">
                  <c:v>35391</c:v>
                </c:pt>
                <c:pt idx="5440">
                  <c:v>35392</c:v>
                </c:pt>
                <c:pt idx="5441">
                  <c:v>35393</c:v>
                </c:pt>
                <c:pt idx="5442">
                  <c:v>35394</c:v>
                </c:pt>
                <c:pt idx="5443">
                  <c:v>35395</c:v>
                </c:pt>
                <c:pt idx="5444">
                  <c:v>35396</c:v>
                </c:pt>
                <c:pt idx="5445">
                  <c:v>35397</c:v>
                </c:pt>
                <c:pt idx="5446">
                  <c:v>35398</c:v>
                </c:pt>
                <c:pt idx="5447">
                  <c:v>35399</c:v>
                </c:pt>
                <c:pt idx="5448">
                  <c:v>35400</c:v>
                </c:pt>
                <c:pt idx="5449">
                  <c:v>35401</c:v>
                </c:pt>
                <c:pt idx="5450">
                  <c:v>35402</c:v>
                </c:pt>
                <c:pt idx="5451">
                  <c:v>35403</c:v>
                </c:pt>
                <c:pt idx="5452">
                  <c:v>35404</c:v>
                </c:pt>
                <c:pt idx="5453">
                  <c:v>35405</c:v>
                </c:pt>
                <c:pt idx="5454">
                  <c:v>35406</c:v>
                </c:pt>
                <c:pt idx="5455">
                  <c:v>35407</c:v>
                </c:pt>
                <c:pt idx="5456">
                  <c:v>35408</c:v>
                </c:pt>
                <c:pt idx="5457">
                  <c:v>35409</c:v>
                </c:pt>
                <c:pt idx="5458">
                  <c:v>35410</c:v>
                </c:pt>
                <c:pt idx="5459">
                  <c:v>35411</c:v>
                </c:pt>
                <c:pt idx="5460">
                  <c:v>35412</c:v>
                </c:pt>
                <c:pt idx="5461">
                  <c:v>35413</c:v>
                </c:pt>
                <c:pt idx="5462">
                  <c:v>35414</c:v>
                </c:pt>
                <c:pt idx="5463">
                  <c:v>35415</c:v>
                </c:pt>
                <c:pt idx="5464">
                  <c:v>35416</c:v>
                </c:pt>
                <c:pt idx="5465">
                  <c:v>35417</c:v>
                </c:pt>
                <c:pt idx="5466">
                  <c:v>35418</c:v>
                </c:pt>
                <c:pt idx="5467">
                  <c:v>35419</c:v>
                </c:pt>
                <c:pt idx="5468">
                  <c:v>35420</c:v>
                </c:pt>
                <c:pt idx="5469">
                  <c:v>35421</c:v>
                </c:pt>
                <c:pt idx="5470">
                  <c:v>35422</c:v>
                </c:pt>
                <c:pt idx="5471">
                  <c:v>35423</c:v>
                </c:pt>
                <c:pt idx="5472">
                  <c:v>35424</c:v>
                </c:pt>
                <c:pt idx="5473">
                  <c:v>35425</c:v>
                </c:pt>
                <c:pt idx="5474">
                  <c:v>35426</c:v>
                </c:pt>
                <c:pt idx="5475">
                  <c:v>35427</c:v>
                </c:pt>
                <c:pt idx="5476">
                  <c:v>35428</c:v>
                </c:pt>
                <c:pt idx="5477">
                  <c:v>35429</c:v>
                </c:pt>
                <c:pt idx="5478">
                  <c:v>35430</c:v>
                </c:pt>
                <c:pt idx="5479">
                  <c:v>35431</c:v>
                </c:pt>
                <c:pt idx="5480">
                  <c:v>35432</c:v>
                </c:pt>
                <c:pt idx="5481">
                  <c:v>35433</c:v>
                </c:pt>
                <c:pt idx="5482">
                  <c:v>35434</c:v>
                </c:pt>
                <c:pt idx="5483">
                  <c:v>35435</c:v>
                </c:pt>
                <c:pt idx="5484">
                  <c:v>35436</c:v>
                </c:pt>
                <c:pt idx="5485">
                  <c:v>35437</c:v>
                </c:pt>
                <c:pt idx="5486">
                  <c:v>35438</c:v>
                </c:pt>
                <c:pt idx="5487">
                  <c:v>35439</c:v>
                </c:pt>
                <c:pt idx="5488">
                  <c:v>35440</c:v>
                </c:pt>
                <c:pt idx="5489">
                  <c:v>35441</c:v>
                </c:pt>
                <c:pt idx="5490">
                  <c:v>35442</c:v>
                </c:pt>
                <c:pt idx="5491">
                  <c:v>35443</c:v>
                </c:pt>
                <c:pt idx="5492">
                  <c:v>35444</c:v>
                </c:pt>
                <c:pt idx="5493">
                  <c:v>35445</c:v>
                </c:pt>
                <c:pt idx="5494">
                  <c:v>35446</c:v>
                </c:pt>
                <c:pt idx="5495">
                  <c:v>35447</c:v>
                </c:pt>
                <c:pt idx="5496">
                  <c:v>35448</c:v>
                </c:pt>
                <c:pt idx="5497">
                  <c:v>35449</c:v>
                </c:pt>
                <c:pt idx="5498">
                  <c:v>35450</c:v>
                </c:pt>
                <c:pt idx="5499">
                  <c:v>35451</c:v>
                </c:pt>
                <c:pt idx="5500">
                  <c:v>35452</c:v>
                </c:pt>
                <c:pt idx="5501">
                  <c:v>35453</c:v>
                </c:pt>
                <c:pt idx="5502">
                  <c:v>35454</c:v>
                </c:pt>
                <c:pt idx="5503">
                  <c:v>35455</c:v>
                </c:pt>
                <c:pt idx="5504">
                  <c:v>35456</c:v>
                </c:pt>
                <c:pt idx="5505">
                  <c:v>35457</c:v>
                </c:pt>
                <c:pt idx="5506">
                  <c:v>35458</c:v>
                </c:pt>
                <c:pt idx="5507">
                  <c:v>35459</c:v>
                </c:pt>
                <c:pt idx="5508">
                  <c:v>35460</c:v>
                </c:pt>
                <c:pt idx="5509">
                  <c:v>35461</c:v>
                </c:pt>
                <c:pt idx="5510">
                  <c:v>35462</c:v>
                </c:pt>
                <c:pt idx="5511">
                  <c:v>35463</c:v>
                </c:pt>
                <c:pt idx="5512">
                  <c:v>35464</c:v>
                </c:pt>
                <c:pt idx="5513">
                  <c:v>35465</c:v>
                </c:pt>
                <c:pt idx="5514">
                  <c:v>35466</c:v>
                </c:pt>
                <c:pt idx="5515">
                  <c:v>35467</c:v>
                </c:pt>
                <c:pt idx="5516">
                  <c:v>35468</c:v>
                </c:pt>
                <c:pt idx="5517">
                  <c:v>35469</c:v>
                </c:pt>
                <c:pt idx="5518">
                  <c:v>35470</c:v>
                </c:pt>
                <c:pt idx="5519">
                  <c:v>35471</c:v>
                </c:pt>
                <c:pt idx="5520">
                  <c:v>35472</c:v>
                </c:pt>
                <c:pt idx="5521">
                  <c:v>35473</c:v>
                </c:pt>
                <c:pt idx="5522">
                  <c:v>35474</c:v>
                </c:pt>
                <c:pt idx="5523">
                  <c:v>35475</c:v>
                </c:pt>
                <c:pt idx="5524">
                  <c:v>35476</c:v>
                </c:pt>
                <c:pt idx="5525">
                  <c:v>35477</c:v>
                </c:pt>
                <c:pt idx="5526">
                  <c:v>35478</c:v>
                </c:pt>
                <c:pt idx="5527">
                  <c:v>35479</c:v>
                </c:pt>
                <c:pt idx="5528">
                  <c:v>35480</c:v>
                </c:pt>
                <c:pt idx="5529">
                  <c:v>35481</c:v>
                </c:pt>
                <c:pt idx="5530">
                  <c:v>35482</c:v>
                </c:pt>
                <c:pt idx="5531">
                  <c:v>35483</c:v>
                </c:pt>
                <c:pt idx="5532">
                  <c:v>35484</c:v>
                </c:pt>
                <c:pt idx="5533">
                  <c:v>35485</c:v>
                </c:pt>
                <c:pt idx="5534">
                  <c:v>35486</c:v>
                </c:pt>
                <c:pt idx="5535">
                  <c:v>35487</c:v>
                </c:pt>
                <c:pt idx="5536">
                  <c:v>35488</c:v>
                </c:pt>
                <c:pt idx="5537">
                  <c:v>35489</c:v>
                </c:pt>
                <c:pt idx="5538">
                  <c:v>35490</c:v>
                </c:pt>
                <c:pt idx="5539">
                  <c:v>35491</c:v>
                </c:pt>
                <c:pt idx="5540">
                  <c:v>35492</c:v>
                </c:pt>
                <c:pt idx="5541">
                  <c:v>35493</c:v>
                </c:pt>
                <c:pt idx="5542">
                  <c:v>35494</c:v>
                </c:pt>
                <c:pt idx="5543">
                  <c:v>35495</c:v>
                </c:pt>
                <c:pt idx="5544">
                  <c:v>35496</c:v>
                </c:pt>
                <c:pt idx="5545">
                  <c:v>35497</c:v>
                </c:pt>
                <c:pt idx="5546">
                  <c:v>35498</c:v>
                </c:pt>
                <c:pt idx="5547">
                  <c:v>35499</c:v>
                </c:pt>
                <c:pt idx="5548">
                  <c:v>35500</c:v>
                </c:pt>
                <c:pt idx="5549">
                  <c:v>35501</c:v>
                </c:pt>
                <c:pt idx="5550">
                  <c:v>35502</c:v>
                </c:pt>
                <c:pt idx="5551">
                  <c:v>35503</c:v>
                </c:pt>
                <c:pt idx="5552">
                  <c:v>35504</c:v>
                </c:pt>
                <c:pt idx="5553">
                  <c:v>35505</c:v>
                </c:pt>
                <c:pt idx="5554">
                  <c:v>35506</c:v>
                </c:pt>
                <c:pt idx="5555">
                  <c:v>35507</c:v>
                </c:pt>
                <c:pt idx="5556">
                  <c:v>35508</c:v>
                </c:pt>
                <c:pt idx="5557">
                  <c:v>35509</c:v>
                </c:pt>
                <c:pt idx="5558">
                  <c:v>35510</c:v>
                </c:pt>
                <c:pt idx="5559">
                  <c:v>35511</c:v>
                </c:pt>
                <c:pt idx="5560">
                  <c:v>35512</c:v>
                </c:pt>
                <c:pt idx="5561">
                  <c:v>35513</c:v>
                </c:pt>
                <c:pt idx="5562">
                  <c:v>35514</c:v>
                </c:pt>
                <c:pt idx="5563">
                  <c:v>35515</c:v>
                </c:pt>
                <c:pt idx="5564">
                  <c:v>35516</c:v>
                </c:pt>
                <c:pt idx="5565">
                  <c:v>35517</c:v>
                </c:pt>
                <c:pt idx="5566">
                  <c:v>35518</c:v>
                </c:pt>
                <c:pt idx="5567">
                  <c:v>35519</c:v>
                </c:pt>
                <c:pt idx="5568">
                  <c:v>35520</c:v>
                </c:pt>
                <c:pt idx="5569">
                  <c:v>35521</c:v>
                </c:pt>
                <c:pt idx="5570">
                  <c:v>35522</c:v>
                </c:pt>
                <c:pt idx="5571">
                  <c:v>35523</c:v>
                </c:pt>
                <c:pt idx="5572">
                  <c:v>35524</c:v>
                </c:pt>
                <c:pt idx="5573">
                  <c:v>35525</c:v>
                </c:pt>
                <c:pt idx="5574">
                  <c:v>35526</c:v>
                </c:pt>
                <c:pt idx="5575">
                  <c:v>35527</c:v>
                </c:pt>
                <c:pt idx="5576">
                  <c:v>35528</c:v>
                </c:pt>
                <c:pt idx="5577">
                  <c:v>35529</c:v>
                </c:pt>
                <c:pt idx="5578">
                  <c:v>35530</c:v>
                </c:pt>
                <c:pt idx="5579">
                  <c:v>35531</c:v>
                </c:pt>
                <c:pt idx="5580">
                  <c:v>35532</c:v>
                </c:pt>
                <c:pt idx="5581">
                  <c:v>35533</c:v>
                </c:pt>
                <c:pt idx="5582">
                  <c:v>35534</c:v>
                </c:pt>
                <c:pt idx="5583">
                  <c:v>35535</c:v>
                </c:pt>
                <c:pt idx="5584">
                  <c:v>35536</c:v>
                </c:pt>
                <c:pt idx="5585">
                  <c:v>35537</c:v>
                </c:pt>
                <c:pt idx="5586">
                  <c:v>35538</c:v>
                </c:pt>
                <c:pt idx="5587">
                  <c:v>35539</c:v>
                </c:pt>
                <c:pt idx="5588">
                  <c:v>35540</c:v>
                </c:pt>
                <c:pt idx="5589">
                  <c:v>35541</c:v>
                </c:pt>
                <c:pt idx="5590">
                  <c:v>35542</c:v>
                </c:pt>
                <c:pt idx="5591">
                  <c:v>35543</c:v>
                </c:pt>
                <c:pt idx="5592">
                  <c:v>35544</c:v>
                </c:pt>
                <c:pt idx="5593">
                  <c:v>35545</c:v>
                </c:pt>
                <c:pt idx="5594">
                  <c:v>35546</c:v>
                </c:pt>
                <c:pt idx="5595">
                  <c:v>35547</c:v>
                </c:pt>
                <c:pt idx="5596">
                  <c:v>35548</c:v>
                </c:pt>
                <c:pt idx="5597">
                  <c:v>35549</c:v>
                </c:pt>
                <c:pt idx="5598">
                  <c:v>35550</c:v>
                </c:pt>
                <c:pt idx="5599">
                  <c:v>35551</c:v>
                </c:pt>
                <c:pt idx="5600">
                  <c:v>35552</c:v>
                </c:pt>
                <c:pt idx="5601">
                  <c:v>35553</c:v>
                </c:pt>
                <c:pt idx="5602">
                  <c:v>35554</c:v>
                </c:pt>
                <c:pt idx="5603">
                  <c:v>35555</c:v>
                </c:pt>
                <c:pt idx="5604">
                  <c:v>35556</c:v>
                </c:pt>
                <c:pt idx="5605">
                  <c:v>35557</c:v>
                </c:pt>
                <c:pt idx="5606">
                  <c:v>35558</c:v>
                </c:pt>
                <c:pt idx="5607">
                  <c:v>35559</c:v>
                </c:pt>
                <c:pt idx="5608">
                  <c:v>35560</c:v>
                </c:pt>
                <c:pt idx="5609">
                  <c:v>35561</c:v>
                </c:pt>
                <c:pt idx="5610">
                  <c:v>35562</c:v>
                </c:pt>
                <c:pt idx="5611">
                  <c:v>35563</c:v>
                </c:pt>
                <c:pt idx="5612">
                  <c:v>35564</c:v>
                </c:pt>
                <c:pt idx="5613">
                  <c:v>35565</c:v>
                </c:pt>
                <c:pt idx="5614">
                  <c:v>35566</c:v>
                </c:pt>
                <c:pt idx="5615">
                  <c:v>35567</c:v>
                </c:pt>
                <c:pt idx="5616">
                  <c:v>35568</c:v>
                </c:pt>
                <c:pt idx="5617">
                  <c:v>35569</c:v>
                </c:pt>
                <c:pt idx="5618">
                  <c:v>35570</c:v>
                </c:pt>
                <c:pt idx="5619">
                  <c:v>35571</c:v>
                </c:pt>
                <c:pt idx="5620">
                  <c:v>35572</c:v>
                </c:pt>
                <c:pt idx="5621">
                  <c:v>35573</c:v>
                </c:pt>
                <c:pt idx="5622">
                  <c:v>35574</c:v>
                </c:pt>
                <c:pt idx="5623">
                  <c:v>35575</c:v>
                </c:pt>
                <c:pt idx="5624">
                  <c:v>35576</c:v>
                </c:pt>
                <c:pt idx="5625">
                  <c:v>35577</c:v>
                </c:pt>
                <c:pt idx="5626">
                  <c:v>35578</c:v>
                </c:pt>
                <c:pt idx="5627">
                  <c:v>35579</c:v>
                </c:pt>
                <c:pt idx="5628">
                  <c:v>35580</c:v>
                </c:pt>
                <c:pt idx="5629">
                  <c:v>35581</c:v>
                </c:pt>
                <c:pt idx="5630">
                  <c:v>35582</c:v>
                </c:pt>
                <c:pt idx="5631">
                  <c:v>35583</c:v>
                </c:pt>
                <c:pt idx="5632">
                  <c:v>35584</c:v>
                </c:pt>
                <c:pt idx="5633">
                  <c:v>35585</c:v>
                </c:pt>
                <c:pt idx="5634">
                  <c:v>35586</c:v>
                </c:pt>
                <c:pt idx="5635">
                  <c:v>35587</c:v>
                </c:pt>
                <c:pt idx="5636">
                  <c:v>35588</c:v>
                </c:pt>
                <c:pt idx="5637">
                  <c:v>35589</c:v>
                </c:pt>
                <c:pt idx="5638">
                  <c:v>35590</c:v>
                </c:pt>
                <c:pt idx="5639">
                  <c:v>35591</c:v>
                </c:pt>
                <c:pt idx="5640">
                  <c:v>35592</c:v>
                </c:pt>
                <c:pt idx="5641">
                  <c:v>35593</c:v>
                </c:pt>
                <c:pt idx="5642">
                  <c:v>35594</c:v>
                </c:pt>
                <c:pt idx="5643">
                  <c:v>35595</c:v>
                </c:pt>
                <c:pt idx="5644">
                  <c:v>35596</c:v>
                </c:pt>
                <c:pt idx="5645">
                  <c:v>35597</c:v>
                </c:pt>
                <c:pt idx="5646">
                  <c:v>35598</c:v>
                </c:pt>
                <c:pt idx="5647">
                  <c:v>35599</c:v>
                </c:pt>
                <c:pt idx="5648">
                  <c:v>35600</c:v>
                </c:pt>
                <c:pt idx="5649">
                  <c:v>35601</c:v>
                </c:pt>
                <c:pt idx="5650">
                  <c:v>35602</c:v>
                </c:pt>
                <c:pt idx="5651">
                  <c:v>35603</c:v>
                </c:pt>
                <c:pt idx="5652">
                  <c:v>35604</c:v>
                </c:pt>
                <c:pt idx="5653">
                  <c:v>35605</c:v>
                </c:pt>
                <c:pt idx="5654">
                  <c:v>35606</c:v>
                </c:pt>
                <c:pt idx="5655">
                  <c:v>35607</c:v>
                </c:pt>
                <c:pt idx="5656">
                  <c:v>35608</c:v>
                </c:pt>
                <c:pt idx="5657">
                  <c:v>35609</c:v>
                </c:pt>
                <c:pt idx="5658">
                  <c:v>35610</c:v>
                </c:pt>
                <c:pt idx="5659">
                  <c:v>35611</c:v>
                </c:pt>
                <c:pt idx="5660">
                  <c:v>35612</c:v>
                </c:pt>
                <c:pt idx="5661">
                  <c:v>35613</c:v>
                </c:pt>
                <c:pt idx="5662">
                  <c:v>35614</c:v>
                </c:pt>
                <c:pt idx="5663">
                  <c:v>35615</c:v>
                </c:pt>
                <c:pt idx="5664">
                  <c:v>35616</c:v>
                </c:pt>
                <c:pt idx="5665">
                  <c:v>35617</c:v>
                </c:pt>
                <c:pt idx="5666">
                  <c:v>35618</c:v>
                </c:pt>
                <c:pt idx="5667">
                  <c:v>35619</c:v>
                </c:pt>
                <c:pt idx="5668">
                  <c:v>35620</c:v>
                </c:pt>
                <c:pt idx="5669">
                  <c:v>35621</c:v>
                </c:pt>
                <c:pt idx="5670">
                  <c:v>35622</c:v>
                </c:pt>
                <c:pt idx="5671">
                  <c:v>35623</c:v>
                </c:pt>
                <c:pt idx="5672">
                  <c:v>35624</c:v>
                </c:pt>
                <c:pt idx="5673">
                  <c:v>35625</c:v>
                </c:pt>
                <c:pt idx="5674">
                  <c:v>35626</c:v>
                </c:pt>
                <c:pt idx="5675">
                  <c:v>35627</c:v>
                </c:pt>
                <c:pt idx="5676">
                  <c:v>35628</c:v>
                </c:pt>
                <c:pt idx="5677">
                  <c:v>35629</c:v>
                </c:pt>
                <c:pt idx="5678">
                  <c:v>35630</c:v>
                </c:pt>
                <c:pt idx="5679">
                  <c:v>35631</c:v>
                </c:pt>
                <c:pt idx="5680">
                  <c:v>35632</c:v>
                </c:pt>
                <c:pt idx="5681">
                  <c:v>35633</c:v>
                </c:pt>
                <c:pt idx="5682">
                  <c:v>35634</c:v>
                </c:pt>
                <c:pt idx="5683">
                  <c:v>35635</c:v>
                </c:pt>
                <c:pt idx="5684">
                  <c:v>35636</c:v>
                </c:pt>
                <c:pt idx="5685">
                  <c:v>35637</c:v>
                </c:pt>
                <c:pt idx="5686">
                  <c:v>35638</c:v>
                </c:pt>
                <c:pt idx="5687">
                  <c:v>35639</c:v>
                </c:pt>
                <c:pt idx="5688">
                  <c:v>35640</c:v>
                </c:pt>
                <c:pt idx="5689">
                  <c:v>35641</c:v>
                </c:pt>
                <c:pt idx="5690">
                  <c:v>35642</c:v>
                </c:pt>
                <c:pt idx="5691">
                  <c:v>35643</c:v>
                </c:pt>
                <c:pt idx="5692">
                  <c:v>35644</c:v>
                </c:pt>
                <c:pt idx="5693">
                  <c:v>35645</c:v>
                </c:pt>
                <c:pt idx="5694">
                  <c:v>35646</c:v>
                </c:pt>
                <c:pt idx="5695">
                  <c:v>35647</c:v>
                </c:pt>
                <c:pt idx="5696">
                  <c:v>35648</c:v>
                </c:pt>
                <c:pt idx="5697">
                  <c:v>35649</c:v>
                </c:pt>
                <c:pt idx="5698">
                  <c:v>35650</c:v>
                </c:pt>
                <c:pt idx="5699">
                  <c:v>35651</c:v>
                </c:pt>
                <c:pt idx="5700">
                  <c:v>35652</c:v>
                </c:pt>
                <c:pt idx="5701">
                  <c:v>35653</c:v>
                </c:pt>
                <c:pt idx="5702">
                  <c:v>35654</c:v>
                </c:pt>
                <c:pt idx="5703">
                  <c:v>35655</c:v>
                </c:pt>
                <c:pt idx="5704">
                  <c:v>35656</c:v>
                </c:pt>
                <c:pt idx="5705">
                  <c:v>35657</c:v>
                </c:pt>
                <c:pt idx="5706">
                  <c:v>35658</c:v>
                </c:pt>
                <c:pt idx="5707">
                  <c:v>35659</c:v>
                </c:pt>
                <c:pt idx="5708">
                  <c:v>35660</c:v>
                </c:pt>
                <c:pt idx="5709">
                  <c:v>35661</c:v>
                </c:pt>
                <c:pt idx="5710">
                  <c:v>35662</c:v>
                </c:pt>
                <c:pt idx="5711">
                  <c:v>35663</c:v>
                </c:pt>
                <c:pt idx="5712">
                  <c:v>35664</c:v>
                </c:pt>
                <c:pt idx="5713">
                  <c:v>35665</c:v>
                </c:pt>
                <c:pt idx="5714">
                  <c:v>35666</c:v>
                </c:pt>
                <c:pt idx="5715">
                  <c:v>35667</c:v>
                </c:pt>
                <c:pt idx="5716">
                  <c:v>35668</c:v>
                </c:pt>
                <c:pt idx="5717">
                  <c:v>35669</c:v>
                </c:pt>
                <c:pt idx="5718">
                  <c:v>35670</c:v>
                </c:pt>
                <c:pt idx="5719">
                  <c:v>35671</c:v>
                </c:pt>
                <c:pt idx="5720">
                  <c:v>35672</c:v>
                </c:pt>
                <c:pt idx="5721">
                  <c:v>35673</c:v>
                </c:pt>
                <c:pt idx="5722">
                  <c:v>35674</c:v>
                </c:pt>
                <c:pt idx="5723">
                  <c:v>35675</c:v>
                </c:pt>
                <c:pt idx="5724">
                  <c:v>35676</c:v>
                </c:pt>
                <c:pt idx="5725">
                  <c:v>35677</c:v>
                </c:pt>
                <c:pt idx="5726">
                  <c:v>35678</c:v>
                </c:pt>
                <c:pt idx="5727">
                  <c:v>35679</c:v>
                </c:pt>
                <c:pt idx="5728">
                  <c:v>35680</c:v>
                </c:pt>
                <c:pt idx="5729">
                  <c:v>35681</c:v>
                </c:pt>
                <c:pt idx="5730">
                  <c:v>35682</c:v>
                </c:pt>
                <c:pt idx="5731">
                  <c:v>35683</c:v>
                </c:pt>
                <c:pt idx="5732">
                  <c:v>35684</c:v>
                </c:pt>
                <c:pt idx="5733">
                  <c:v>35685</c:v>
                </c:pt>
                <c:pt idx="5734">
                  <c:v>35686</c:v>
                </c:pt>
                <c:pt idx="5735">
                  <c:v>35687</c:v>
                </c:pt>
                <c:pt idx="5736">
                  <c:v>35688</c:v>
                </c:pt>
                <c:pt idx="5737">
                  <c:v>35689</c:v>
                </c:pt>
                <c:pt idx="5738">
                  <c:v>35690</c:v>
                </c:pt>
                <c:pt idx="5739">
                  <c:v>35691</c:v>
                </c:pt>
                <c:pt idx="5740">
                  <c:v>35692</c:v>
                </c:pt>
                <c:pt idx="5741">
                  <c:v>35693</c:v>
                </c:pt>
                <c:pt idx="5742">
                  <c:v>35694</c:v>
                </c:pt>
                <c:pt idx="5743">
                  <c:v>35695</c:v>
                </c:pt>
                <c:pt idx="5744">
                  <c:v>35696</c:v>
                </c:pt>
                <c:pt idx="5745">
                  <c:v>35697</c:v>
                </c:pt>
                <c:pt idx="5746">
                  <c:v>35698</c:v>
                </c:pt>
                <c:pt idx="5747">
                  <c:v>35699</c:v>
                </c:pt>
                <c:pt idx="5748">
                  <c:v>35700</c:v>
                </c:pt>
                <c:pt idx="5749">
                  <c:v>35701</c:v>
                </c:pt>
                <c:pt idx="5750">
                  <c:v>35702</c:v>
                </c:pt>
                <c:pt idx="5751">
                  <c:v>35703</c:v>
                </c:pt>
                <c:pt idx="5752">
                  <c:v>35704</c:v>
                </c:pt>
                <c:pt idx="5753">
                  <c:v>35705</c:v>
                </c:pt>
                <c:pt idx="5754">
                  <c:v>35706</c:v>
                </c:pt>
                <c:pt idx="5755">
                  <c:v>35707</c:v>
                </c:pt>
                <c:pt idx="5756">
                  <c:v>35708</c:v>
                </c:pt>
                <c:pt idx="5757">
                  <c:v>35709</c:v>
                </c:pt>
                <c:pt idx="5758">
                  <c:v>35710</c:v>
                </c:pt>
                <c:pt idx="5759">
                  <c:v>35711</c:v>
                </c:pt>
                <c:pt idx="5760">
                  <c:v>35712</c:v>
                </c:pt>
                <c:pt idx="5761">
                  <c:v>35713</c:v>
                </c:pt>
                <c:pt idx="5762">
                  <c:v>35714</c:v>
                </c:pt>
                <c:pt idx="5763">
                  <c:v>35715</c:v>
                </c:pt>
                <c:pt idx="5764">
                  <c:v>35716</c:v>
                </c:pt>
                <c:pt idx="5765">
                  <c:v>35717</c:v>
                </c:pt>
                <c:pt idx="5766">
                  <c:v>35718</c:v>
                </c:pt>
                <c:pt idx="5767">
                  <c:v>35719</c:v>
                </c:pt>
                <c:pt idx="5768">
                  <c:v>35720</c:v>
                </c:pt>
                <c:pt idx="5769">
                  <c:v>35721</c:v>
                </c:pt>
                <c:pt idx="5770">
                  <c:v>35722</c:v>
                </c:pt>
                <c:pt idx="5771">
                  <c:v>35723</c:v>
                </c:pt>
                <c:pt idx="5772">
                  <c:v>35724</c:v>
                </c:pt>
                <c:pt idx="5773">
                  <c:v>35725</c:v>
                </c:pt>
                <c:pt idx="5774">
                  <c:v>35726</c:v>
                </c:pt>
                <c:pt idx="5775">
                  <c:v>35727</c:v>
                </c:pt>
                <c:pt idx="5776">
                  <c:v>35728</c:v>
                </c:pt>
                <c:pt idx="5777">
                  <c:v>35729</c:v>
                </c:pt>
                <c:pt idx="5778">
                  <c:v>35730</c:v>
                </c:pt>
                <c:pt idx="5779">
                  <c:v>35731</c:v>
                </c:pt>
                <c:pt idx="5780">
                  <c:v>35732</c:v>
                </c:pt>
                <c:pt idx="5781">
                  <c:v>35733</c:v>
                </c:pt>
                <c:pt idx="5782">
                  <c:v>35734</c:v>
                </c:pt>
                <c:pt idx="5783">
                  <c:v>35735</c:v>
                </c:pt>
                <c:pt idx="5784">
                  <c:v>35736</c:v>
                </c:pt>
                <c:pt idx="5785">
                  <c:v>35737</c:v>
                </c:pt>
                <c:pt idx="5786">
                  <c:v>35738</c:v>
                </c:pt>
                <c:pt idx="5787">
                  <c:v>35739</c:v>
                </c:pt>
                <c:pt idx="5788">
                  <c:v>35740</c:v>
                </c:pt>
                <c:pt idx="5789">
                  <c:v>35741</c:v>
                </c:pt>
                <c:pt idx="5790">
                  <c:v>35742</c:v>
                </c:pt>
                <c:pt idx="5791">
                  <c:v>35743</c:v>
                </c:pt>
                <c:pt idx="5792">
                  <c:v>35744</c:v>
                </c:pt>
                <c:pt idx="5793">
                  <c:v>35745</c:v>
                </c:pt>
                <c:pt idx="5794">
                  <c:v>35746</c:v>
                </c:pt>
                <c:pt idx="5795">
                  <c:v>35747</c:v>
                </c:pt>
                <c:pt idx="5796">
                  <c:v>35748</c:v>
                </c:pt>
                <c:pt idx="5797">
                  <c:v>35749</c:v>
                </c:pt>
                <c:pt idx="5798">
                  <c:v>35750</c:v>
                </c:pt>
                <c:pt idx="5799">
                  <c:v>35751</c:v>
                </c:pt>
                <c:pt idx="5800">
                  <c:v>35752</c:v>
                </c:pt>
                <c:pt idx="5801">
                  <c:v>35753</c:v>
                </c:pt>
                <c:pt idx="5802">
                  <c:v>35754</c:v>
                </c:pt>
                <c:pt idx="5803">
                  <c:v>35755</c:v>
                </c:pt>
                <c:pt idx="5804">
                  <c:v>35756</c:v>
                </c:pt>
                <c:pt idx="5805">
                  <c:v>35757</c:v>
                </c:pt>
                <c:pt idx="5806">
                  <c:v>35758</c:v>
                </c:pt>
                <c:pt idx="5807">
                  <c:v>35759</c:v>
                </c:pt>
                <c:pt idx="5808">
                  <c:v>35760</c:v>
                </c:pt>
                <c:pt idx="5809">
                  <c:v>35761</c:v>
                </c:pt>
                <c:pt idx="5810">
                  <c:v>35762</c:v>
                </c:pt>
                <c:pt idx="5811">
                  <c:v>35763</c:v>
                </c:pt>
                <c:pt idx="5812">
                  <c:v>35764</c:v>
                </c:pt>
                <c:pt idx="5813">
                  <c:v>35765</c:v>
                </c:pt>
                <c:pt idx="5814">
                  <c:v>35766</c:v>
                </c:pt>
                <c:pt idx="5815">
                  <c:v>35767</c:v>
                </c:pt>
                <c:pt idx="5816">
                  <c:v>35768</c:v>
                </c:pt>
                <c:pt idx="5817">
                  <c:v>35769</c:v>
                </c:pt>
                <c:pt idx="5818">
                  <c:v>35770</c:v>
                </c:pt>
                <c:pt idx="5819">
                  <c:v>35771</c:v>
                </c:pt>
                <c:pt idx="5820">
                  <c:v>35772</c:v>
                </c:pt>
                <c:pt idx="5821">
                  <c:v>35773</c:v>
                </c:pt>
                <c:pt idx="5822">
                  <c:v>35774</c:v>
                </c:pt>
                <c:pt idx="5823">
                  <c:v>35775</c:v>
                </c:pt>
                <c:pt idx="5824">
                  <c:v>35776</c:v>
                </c:pt>
                <c:pt idx="5825">
                  <c:v>35777</c:v>
                </c:pt>
                <c:pt idx="5826">
                  <c:v>35778</c:v>
                </c:pt>
                <c:pt idx="5827">
                  <c:v>35779</c:v>
                </c:pt>
                <c:pt idx="5828">
                  <c:v>35780</c:v>
                </c:pt>
                <c:pt idx="5829">
                  <c:v>35781</c:v>
                </c:pt>
                <c:pt idx="5830">
                  <c:v>35782</c:v>
                </c:pt>
                <c:pt idx="5831">
                  <c:v>35783</c:v>
                </c:pt>
                <c:pt idx="5832">
                  <c:v>35784</c:v>
                </c:pt>
                <c:pt idx="5833">
                  <c:v>35785</c:v>
                </c:pt>
                <c:pt idx="5834">
                  <c:v>35786</c:v>
                </c:pt>
                <c:pt idx="5835">
                  <c:v>35787</c:v>
                </c:pt>
                <c:pt idx="5836">
                  <c:v>35788</c:v>
                </c:pt>
                <c:pt idx="5837">
                  <c:v>35789</c:v>
                </c:pt>
                <c:pt idx="5838">
                  <c:v>35790</c:v>
                </c:pt>
                <c:pt idx="5839">
                  <c:v>35791</c:v>
                </c:pt>
                <c:pt idx="5840">
                  <c:v>35792</c:v>
                </c:pt>
                <c:pt idx="5841">
                  <c:v>35793</c:v>
                </c:pt>
                <c:pt idx="5842">
                  <c:v>35794</c:v>
                </c:pt>
                <c:pt idx="5843">
                  <c:v>35795</c:v>
                </c:pt>
                <c:pt idx="5844">
                  <c:v>35796</c:v>
                </c:pt>
                <c:pt idx="5845">
                  <c:v>35797</c:v>
                </c:pt>
                <c:pt idx="5846">
                  <c:v>35798</c:v>
                </c:pt>
                <c:pt idx="5847">
                  <c:v>35799</c:v>
                </c:pt>
                <c:pt idx="5848">
                  <c:v>35800</c:v>
                </c:pt>
                <c:pt idx="5849">
                  <c:v>35801</c:v>
                </c:pt>
                <c:pt idx="5850">
                  <c:v>35802</c:v>
                </c:pt>
                <c:pt idx="5851">
                  <c:v>35803</c:v>
                </c:pt>
                <c:pt idx="5852">
                  <c:v>35804</c:v>
                </c:pt>
                <c:pt idx="5853">
                  <c:v>35805</c:v>
                </c:pt>
                <c:pt idx="5854">
                  <c:v>35806</c:v>
                </c:pt>
                <c:pt idx="5855">
                  <c:v>35807</c:v>
                </c:pt>
                <c:pt idx="5856">
                  <c:v>35808</c:v>
                </c:pt>
                <c:pt idx="5857">
                  <c:v>35809</c:v>
                </c:pt>
                <c:pt idx="5858">
                  <c:v>35810</c:v>
                </c:pt>
                <c:pt idx="5859">
                  <c:v>35811</c:v>
                </c:pt>
                <c:pt idx="5860">
                  <c:v>35812</c:v>
                </c:pt>
                <c:pt idx="5861">
                  <c:v>35813</c:v>
                </c:pt>
                <c:pt idx="5862">
                  <c:v>35814</c:v>
                </c:pt>
                <c:pt idx="5863">
                  <c:v>35815</c:v>
                </c:pt>
                <c:pt idx="5864">
                  <c:v>35816</c:v>
                </c:pt>
                <c:pt idx="5865">
                  <c:v>35817</c:v>
                </c:pt>
                <c:pt idx="5866">
                  <c:v>35818</c:v>
                </c:pt>
                <c:pt idx="5867">
                  <c:v>35819</c:v>
                </c:pt>
                <c:pt idx="5868">
                  <c:v>35820</c:v>
                </c:pt>
                <c:pt idx="5869">
                  <c:v>35821</c:v>
                </c:pt>
                <c:pt idx="5870">
                  <c:v>35822</c:v>
                </c:pt>
                <c:pt idx="5871">
                  <c:v>35823</c:v>
                </c:pt>
                <c:pt idx="5872">
                  <c:v>35824</c:v>
                </c:pt>
                <c:pt idx="5873">
                  <c:v>35825</c:v>
                </c:pt>
                <c:pt idx="5874">
                  <c:v>35826</c:v>
                </c:pt>
                <c:pt idx="5875">
                  <c:v>35827</c:v>
                </c:pt>
                <c:pt idx="5876">
                  <c:v>35828</c:v>
                </c:pt>
                <c:pt idx="5877">
                  <c:v>35829</c:v>
                </c:pt>
                <c:pt idx="5878">
                  <c:v>35830</c:v>
                </c:pt>
                <c:pt idx="5879">
                  <c:v>35831</c:v>
                </c:pt>
                <c:pt idx="5880">
                  <c:v>35832</c:v>
                </c:pt>
                <c:pt idx="5881">
                  <c:v>35833</c:v>
                </c:pt>
                <c:pt idx="5882">
                  <c:v>35834</c:v>
                </c:pt>
                <c:pt idx="5883">
                  <c:v>35835</c:v>
                </c:pt>
                <c:pt idx="5884">
                  <c:v>35836</c:v>
                </c:pt>
                <c:pt idx="5885">
                  <c:v>35837</c:v>
                </c:pt>
                <c:pt idx="5886">
                  <c:v>35838</c:v>
                </c:pt>
                <c:pt idx="5887">
                  <c:v>35839</c:v>
                </c:pt>
                <c:pt idx="5888">
                  <c:v>35840</c:v>
                </c:pt>
                <c:pt idx="5889">
                  <c:v>35841</c:v>
                </c:pt>
                <c:pt idx="5890">
                  <c:v>35842</c:v>
                </c:pt>
                <c:pt idx="5891">
                  <c:v>35843</c:v>
                </c:pt>
                <c:pt idx="5892">
                  <c:v>35844</c:v>
                </c:pt>
                <c:pt idx="5893">
                  <c:v>35845</c:v>
                </c:pt>
                <c:pt idx="5894">
                  <c:v>35846</c:v>
                </c:pt>
                <c:pt idx="5895">
                  <c:v>35847</c:v>
                </c:pt>
                <c:pt idx="5896">
                  <c:v>35848</c:v>
                </c:pt>
                <c:pt idx="5897">
                  <c:v>35849</c:v>
                </c:pt>
                <c:pt idx="5898">
                  <c:v>35850</c:v>
                </c:pt>
                <c:pt idx="5899">
                  <c:v>35851</c:v>
                </c:pt>
                <c:pt idx="5900">
                  <c:v>35852</c:v>
                </c:pt>
                <c:pt idx="5901">
                  <c:v>35853</c:v>
                </c:pt>
                <c:pt idx="5902">
                  <c:v>35854</c:v>
                </c:pt>
                <c:pt idx="5903">
                  <c:v>35855</c:v>
                </c:pt>
                <c:pt idx="5904">
                  <c:v>35856</c:v>
                </c:pt>
                <c:pt idx="5905">
                  <c:v>35857</c:v>
                </c:pt>
                <c:pt idx="5906">
                  <c:v>35858</c:v>
                </c:pt>
                <c:pt idx="5907">
                  <c:v>35859</c:v>
                </c:pt>
                <c:pt idx="5908">
                  <c:v>35860</c:v>
                </c:pt>
                <c:pt idx="5909">
                  <c:v>35861</c:v>
                </c:pt>
                <c:pt idx="5910">
                  <c:v>35862</c:v>
                </c:pt>
                <c:pt idx="5911">
                  <c:v>35863</c:v>
                </c:pt>
                <c:pt idx="5912">
                  <c:v>35864</c:v>
                </c:pt>
                <c:pt idx="5913">
                  <c:v>35865</c:v>
                </c:pt>
                <c:pt idx="5914">
                  <c:v>35866</c:v>
                </c:pt>
                <c:pt idx="5915">
                  <c:v>35867</c:v>
                </c:pt>
                <c:pt idx="5916">
                  <c:v>35868</c:v>
                </c:pt>
                <c:pt idx="5917">
                  <c:v>35869</c:v>
                </c:pt>
                <c:pt idx="5918">
                  <c:v>35870</c:v>
                </c:pt>
                <c:pt idx="5919">
                  <c:v>35871</c:v>
                </c:pt>
                <c:pt idx="5920">
                  <c:v>35872</c:v>
                </c:pt>
                <c:pt idx="5921">
                  <c:v>35873</c:v>
                </c:pt>
                <c:pt idx="5922">
                  <c:v>35874</c:v>
                </c:pt>
                <c:pt idx="5923">
                  <c:v>35875</c:v>
                </c:pt>
                <c:pt idx="5924">
                  <c:v>35876</c:v>
                </c:pt>
                <c:pt idx="5925">
                  <c:v>35877</c:v>
                </c:pt>
                <c:pt idx="5926">
                  <c:v>35878</c:v>
                </c:pt>
                <c:pt idx="5927">
                  <c:v>35879</c:v>
                </c:pt>
                <c:pt idx="5928">
                  <c:v>35880</c:v>
                </c:pt>
                <c:pt idx="5929">
                  <c:v>35881</c:v>
                </c:pt>
                <c:pt idx="5930">
                  <c:v>35882</c:v>
                </c:pt>
                <c:pt idx="5931">
                  <c:v>35883</c:v>
                </c:pt>
                <c:pt idx="5932">
                  <c:v>35884</c:v>
                </c:pt>
                <c:pt idx="5933">
                  <c:v>35885</c:v>
                </c:pt>
                <c:pt idx="5934">
                  <c:v>35886</c:v>
                </c:pt>
                <c:pt idx="5935">
                  <c:v>35887</c:v>
                </c:pt>
                <c:pt idx="5936">
                  <c:v>35888</c:v>
                </c:pt>
                <c:pt idx="5937">
                  <c:v>35889</c:v>
                </c:pt>
                <c:pt idx="5938">
                  <c:v>35890</c:v>
                </c:pt>
                <c:pt idx="5939">
                  <c:v>35891</c:v>
                </c:pt>
                <c:pt idx="5940">
                  <c:v>35892</c:v>
                </c:pt>
                <c:pt idx="5941">
                  <c:v>35893</c:v>
                </c:pt>
                <c:pt idx="5942">
                  <c:v>35894</c:v>
                </c:pt>
                <c:pt idx="5943">
                  <c:v>35895</c:v>
                </c:pt>
                <c:pt idx="5944">
                  <c:v>35896</c:v>
                </c:pt>
                <c:pt idx="5945">
                  <c:v>35897</c:v>
                </c:pt>
                <c:pt idx="5946">
                  <c:v>35898</c:v>
                </c:pt>
                <c:pt idx="5947">
                  <c:v>35899</c:v>
                </c:pt>
                <c:pt idx="5948">
                  <c:v>35900</c:v>
                </c:pt>
                <c:pt idx="5949">
                  <c:v>35901</c:v>
                </c:pt>
                <c:pt idx="5950">
                  <c:v>35902</c:v>
                </c:pt>
                <c:pt idx="5951">
                  <c:v>35903</c:v>
                </c:pt>
                <c:pt idx="5952">
                  <c:v>35904</c:v>
                </c:pt>
                <c:pt idx="5953">
                  <c:v>35905</c:v>
                </c:pt>
                <c:pt idx="5954">
                  <c:v>35906</c:v>
                </c:pt>
                <c:pt idx="5955">
                  <c:v>35907</c:v>
                </c:pt>
                <c:pt idx="5956">
                  <c:v>35908</c:v>
                </c:pt>
                <c:pt idx="5957">
                  <c:v>35909</c:v>
                </c:pt>
                <c:pt idx="5958">
                  <c:v>35910</c:v>
                </c:pt>
                <c:pt idx="5959">
                  <c:v>35911</c:v>
                </c:pt>
                <c:pt idx="5960">
                  <c:v>35912</c:v>
                </c:pt>
                <c:pt idx="5961">
                  <c:v>35913</c:v>
                </c:pt>
                <c:pt idx="5962">
                  <c:v>35914</c:v>
                </c:pt>
                <c:pt idx="5963">
                  <c:v>35915</c:v>
                </c:pt>
                <c:pt idx="5964">
                  <c:v>35916</c:v>
                </c:pt>
                <c:pt idx="5965">
                  <c:v>35917</c:v>
                </c:pt>
                <c:pt idx="5966">
                  <c:v>35918</c:v>
                </c:pt>
                <c:pt idx="5967">
                  <c:v>35919</c:v>
                </c:pt>
                <c:pt idx="5968">
                  <c:v>35920</c:v>
                </c:pt>
                <c:pt idx="5969">
                  <c:v>35921</c:v>
                </c:pt>
                <c:pt idx="5970">
                  <c:v>35922</c:v>
                </c:pt>
                <c:pt idx="5971">
                  <c:v>35923</c:v>
                </c:pt>
                <c:pt idx="5972">
                  <c:v>35924</c:v>
                </c:pt>
                <c:pt idx="5973">
                  <c:v>35925</c:v>
                </c:pt>
                <c:pt idx="5974">
                  <c:v>35926</c:v>
                </c:pt>
                <c:pt idx="5975">
                  <c:v>35927</c:v>
                </c:pt>
                <c:pt idx="5976">
                  <c:v>35928</c:v>
                </c:pt>
                <c:pt idx="5977">
                  <c:v>35929</c:v>
                </c:pt>
                <c:pt idx="5978">
                  <c:v>35930</c:v>
                </c:pt>
                <c:pt idx="5979">
                  <c:v>35931</c:v>
                </c:pt>
                <c:pt idx="5980">
                  <c:v>35932</c:v>
                </c:pt>
                <c:pt idx="5981">
                  <c:v>35933</c:v>
                </c:pt>
                <c:pt idx="5982">
                  <c:v>35934</c:v>
                </c:pt>
                <c:pt idx="5983">
                  <c:v>35935</c:v>
                </c:pt>
                <c:pt idx="5984">
                  <c:v>35936</c:v>
                </c:pt>
                <c:pt idx="5985">
                  <c:v>35937</c:v>
                </c:pt>
                <c:pt idx="5986">
                  <c:v>35938</c:v>
                </c:pt>
                <c:pt idx="5987">
                  <c:v>35939</c:v>
                </c:pt>
                <c:pt idx="5988">
                  <c:v>35940</c:v>
                </c:pt>
                <c:pt idx="5989">
                  <c:v>35941</c:v>
                </c:pt>
                <c:pt idx="5990">
                  <c:v>35942</c:v>
                </c:pt>
                <c:pt idx="5991">
                  <c:v>35943</c:v>
                </c:pt>
                <c:pt idx="5992">
                  <c:v>35944</c:v>
                </c:pt>
                <c:pt idx="5993">
                  <c:v>35945</c:v>
                </c:pt>
                <c:pt idx="5994">
                  <c:v>35946</c:v>
                </c:pt>
                <c:pt idx="5995">
                  <c:v>35947</c:v>
                </c:pt>
                <c:pt idx="5996">
                  <c:v>35948</c:v>
                </c:pt>
                <c:pt idx="5997">
                  <c:v>35949</c:v>
                </c:pt>
                <c:pt idx="5998">
                  <c:v>35950</c:v>
                </c:pt>
                <c:pt idx="5999">
                  <c:v>35951</c:v>
                </c:pt>
                <c:pt idx="6000">
                  <c:v>35952</c:v>
                </c:pt>
                <c:pt idx="6001">
                  <c:v>35953</c:v>
                </c:pt>
                <c:pt idx="6002">
                  <c:v>35954</c:v>
                </c:pt>
                <c:pt idx="6003">
                  <c:v>35955</c:v>
                </c:pt>
                <c:pt idx="6004">
                  <c:v>35956</c:v>
                </c:pt>
                <c:pt idx="6005">
                  <c:v>35957</c:v>
                </c:pt>
                <c:pt idx="6006">
                  <c:v>35958</c:v>
                </c:pt>
                <c:pt idx="6007">
                  <c:v>35959</c:v>
                </c:pt>
                <c:pt idx="6008">
                  <c:v>35960</c:v>
                </c:pt>
                <c:pt idx="6009">
                  <c:v>35961</c:v>
                </c:pt>
                <c:pt idx="6010">
                  <c:v>35962</c:v>
                </c:pt>
                <c:pt idx="6011">
                  <c:v>35963</c:v>
                </c:pt>
                <c:pt idx="6012">
                  <c:v>35964</c:v>
                </c:pt>
                <c:pt idx="6013">
                  <c:v>35965</c:v>
                </c:pt>
                <c:pt idx="6014">
                  <c:v>35966</c:v>
                </c:pt>
                <c:pt idx="6015">
                  <c:v>35967</c:v>
                </c:pt>
                <c:pt idx="6016">
                  <c:v>35968</c:v>
                </c:pt>
                <c:pt idx="6017">
                  <c:v>35969</c:v>
                </c:pt>
                <c:pt idx="6018">
                  <c:v>35970</c:v>
                </c:pt>
                <c:pt idx="6019">
                  <c:v>35971</c:v>
                </c:pt>
                <c:pt idx="6020">
                  <c:v>35972</c:v>
                </c:pt>
                <c:pt idx="6021">
                  <c:v>35973</c:v>
                </c:pt>
                <c:pt idx="6022">
                  <c:v>35974</c:v>
                </c:pt>
                <c:pt idx="6023">
                  <c:v>35975</c:v>
                </c:pt>
                <c:pt idx="6024">
                  <c:v>35976</c:v>
                </c:pt>
                <c:pt idx="6025">
                  <c:v>35977</c:v>
                </c:pt>
                <c:pt idx="6026">
                  <c:v>35978</c:v>
                </c:pt>
                <c:pt idx="6027">
                  <c:v>35979</c:v>
                </c:pt>
                <c:pt idx="6028">
                  <c:v>35980</c:v>
                </c:pt>
                <c:pt idx="6029">
                  <c:v>35981</c:v>
                </c:pt>
                <c:pt idx="6030">
                  <c:v>35982</c:v>
                </c:pt>
                <c:pt idx="6031">
                  <c:v>35983</c:v>
                </c:pt>
                <c:pt idx="6032">
                  <c:v>35984</c:v>
                </c:pt>
                <c:pt idx="6033">
                  <c:v>35985</c:v>
                </c:pt>
                <c:pt idx="6034">
                  <c:v>35986</c:v>
                </c:pt>
                <c:pt idx="6035">
                  <c:v>35987</c:v>
                </c:pt>
                <c:pt idx="6036">
                  <c:v>35988</c:v>
                </c:pt>
                <c:pt idx="6037">
                  <c:v>35989</c:v>
                </c:pt>
                <c:pt idx="6038">
                  <c:v>35990</c:v>
                </c:pt>
                <c:pt idx="6039">
                  <c:v>35991</c:v>
                </c:pt>
                <c:pt idx="6040">
                  <c:v>35992</c:v>
                </c:pt>
                <c:pt idx="6041">
                  <c:v>35993</c:v>
                </c:pt>
                <c:pt idx="6042">
                  <c:v>35994</c:v>
                </c:pt>
                <c:pt idx="6043">
                  <c:v>35995</c:v>
                </c:pt>
                <c:pt idx="6044">
                  <c:v>35996</c:v>
                </c:pt>
                <c:pt idx="6045">
                  <c:v>35997</c:v>
                </c:pt>
                <c:pt idx="6046">
                  <c:v>35998</c:v>
                </c:pt>
                <c:pt idx="6047">
                  <c:v>35999</c:v>
                </c:pt>
                <c:pt idx="6048">
                  <c:v>36000</c:v>
                </c:pt>
                <c:pt idx="6049">
                  <c:v>36001</c:v>
                </c:pt>
                <c:pt idx="6050">
                  <c:v>36002</c:v>
                </c:pt>
                <c:pt idx="6051">
                  <c:v>36003</c:v>
                </c:pt>
                <c:pt idx="6052">
                  <c:v>36004</c:v>
                </c:pt>
                <c:pt idx="6053">
                  <c:v>36005</c:v>
                </c:pt>
                <c:pt idx="6054">
                  <c:v>36006</c:v>
                </c:pt>
                <c:pt idx="6055">
                  <c:v>36007</c:v>
                </c:pt>
                <c:pt idx="6056">
                  <c:v>36008</c:v>
                </c:pt>
                <c:pt idx="6057">
                  <c:v>36009</c:v>
                </c:pt>
                <c:pt idx="6058">
                  <c:v>36010</c:v>
                </c:pt>
                <c:pt idx="6059">
                  <c:v>36011</c:v>
                </c:pt>
                <c:pt idx="6060">
                  <c:v>36012</c:v>
                </c:pt>
                <c:pt idx="6061">
                  <c:v>36013</c:v>
                </c:pt>
                <c:pt idx="6062">
                  <c:v>36014</c:v>
                </c:pt>
                <c:pt idx="6063">
                  <c:v>36015</c:v>
                </c:pt>
                <c:pt idx="6064">
                  <c:v>36016</c:v>
                </c:pt>
                <c:pt idx="6065">
                  <c:v>36017</c:v>
                </c:pt>
                <c:pt idx="6066">
                  <c:v>36018</c:v>
                </c:pt>
                <c:pt idx="6067">
                  <c:v>36019</c:v>
                </c:pt>
                <c:pt idx="6068">
                  <c:v>36020</c:v>
                </c:pt>
                <c:pt idx="6069">
                  <c:v>36021</c:v>
                </c:pt>
                <c:pt idx="6070">
                  <c:v>36022</c:v>
                </c:pt>
                <c:pt idx="6071">
                  <c:v>36023</c:v>
                </c:pt>
                <c:pt idx="6072">
                  <c:v>36024</c:v>
                </c:pt>
                <c:pt idx="6073">
                  <c:v>36025</c:v>
                </c:pt>
                <c:pt idx="6074">
                  <c:v>36026</c:v>
                </c:pt>
                <c:pt idx="6075">
                  <c:v>36027</c:v>
                </c:pt>
                <c:pt idx="6076">
                  <c:v>36028</c:v>
                </c:pt>
                <c:pt idx="6077">
                  <c:v>36029</c:v>
                </c:pt>
                <c:pt idx="6078">
                  <c:v>36030</c:v>
                </c:pt>
                <c:pt idx="6079">
                  <c:v>36031</c:v>
                </c:pt>
                <c:pt idx="6080">
                  <c:v>36032</c:v>
                </c:pt>
                <c:pt idx="6081">
                  <c:v>36033</c:v>
                </c:pt>
                <c:pt idx="6082">
                  <c:v>36034</c:v>
                </c:pt>
                <c:pt idx="6083">
                  <c:v>36035</c:v>
                </c:pt>
                <c:pt idx="6084">
                  <c:v>36036</c:v>
                </c:pt>
                <c:pt idx="6085">
                  <c:v>36037</c:v>
                </c:pt>
                <c:pt idx="6086">
                  <c:v>36038</c:v>
                </c:pt>
                <c:pt idx="6087">
                  <c:v>36039</c:v>
                </c:pt>
                <c:pt idx="6088">
                  <c:v>36040</c:v>
                </c:pt>
                <c:pt idx="6089">
                  <c:v>36041</c:v>
                </c:pt>
                <c:pt idx="6090">
                  <c:v>36042</c:v>
                </c:pt>
                <c:pt idx="6091">
                  <c:v>36043</c:v>
                </c:pt>
                <c:pt idx="6092">
                  <c:v>36044</c:v>
                </c:pt>
                <c:pt idx="6093">
                  <c:v>36045</c:v>
                </c:pt>
                <c:pt idx="6094">
                  <c:v>36046</c:v>
                </c:pt>
                <c:pt idx="6095">
                  <c:v>36047</c:v>
                </c:pt>
                <c:pt idx="6096">
                  <c:v>36048</c:v>
                </c:pt>
                <c:pt idx="6097">
                  <c:v>36049</c:v>
                </c:pt>
                <c:pt idx="6098">
                  <c:v>36050</c:v>
                </c:pt>
                <c:pt idx="6099">
                  <c:v>36051</c:v>
                </c:pt>
                <c:pt idx="6100">
                  <c:v>36052</c:v>
                </c:pt>
                <c:pt idx="6101">
                  <c:v>36053</c:v>
                </c:pt>
                <c:pt idx="6102">
                  <c:v>36054</c:v>
                </c:pt>
                <c:pt idx="6103">
                  <c:v>36055</c:v>
                </c:pt>
                <c:pt idx="6104">
                  <c:v>36056</c:v>
                </c:pt>
                <c:pt idx="6105">
                  <c:v>36057</c:v>
                </c:pt>
                <c:pt idx="6106">
                  <c:v>36058</c:v>
                </c:pt>
                <c:pt idx="6107">
                  <c:v>36059</c:v>
                </c:pt>
                <c:pt idx="6108">
                  <c:v>36060</c:v>
                </c:pt>
                <c:pt idx="6109">
                  <c:v>36061</c:v>
                </c:pt>
                <c:pt idx="6110">
                  <c:v>36062</c:v>
                </c:pt>
                <c:pt idx="6111">
                  <c:v>36063</c:v>
                </c:pt>
                <c:pt idx="6112">
                  <c:v>36064</c:v>
                </c:pt>
                <c:pt idx="6113">
                  <c:v>36065</c:v>
                </c:pt>
                <c:pt idx="6114">
                  <c:v>36066</c:v>
                </c:pt>
                <c:pt idx="6115">
                  <c:v>36067</c:v>
                </c:pt>
                <c:pt idx="6116">
                  <c:v>36068</c:v>
                </c:pt>
                <c:pt idx="6117">
                  <c:v>36069</c:v>
                </c:pt>
                <c:pt idx="6118">
                  <c:v>36070</c:v>
                </c:pt>
                <c:pt idx="6119">
                  <c:v>36071</c:v>
                </c:pt>
                <c:pt idx="6120">
                  <c:v>36072</c:v>
                </c:pt>
                <c:pt idx="6121">
                  <c:v>36073</c:v>
                </c:pt>
                <c:pt idx="6122">
                  <c:v>36074</c:v>
                </c:pt>
                <c:pt idx="6123">
                  <c:v>36075</c:v>
                </c:pt>
                <c:pt idx="6124">
                  <c:v>36076</c:v>
                </c:pt>
                <c:pt idx="6125">
                  <c:v>36077</c:v>
                </c:pt>
                <c:pt idx="6126">
                  <c:v>36078</c:v>
                </c:pt>
                <c:pt idx="6127">
                  <c:v>36079</c:v>
                </c:pt>
                <c:pt idx="6128">
                  <c:v>36080</c:v>
                </c:pt>
                <c:pt idx="6129">
                  <c:v>36081</c:v>
                </c:pt>
                <c:pt idx="6130">
                  <c:v>36082</c:v>
                </c:pt>
                <c:pt idx="6131">
                  <c:v>36083</c:v>
                </c:pt>
                <c:pt idx="6132">
                  <c:v>36084</c:v>
                </c:pt>
                <c:pt idx="6133">
                  <c:v>36085</c:v>
                </c:pt>
                <c:pt idx="6134">
                  <c:v>36086</c:v>
                </c:pt>
                <c:pt idx="6135">
                  <c:v>36087</c:v>
                </c:pt>
                <c:pt idx="6136">
                  <c:v>36088</c:v>
                </c:pt>
                <c:pt idx="6137">
                  <c:v>36089</c:v>
                </c:pt>
                <c:pt idx="6138">
                  <c:v>36090</c:v>
                </c:pt>
                <c:pt idx="6139">
                  <c:v>36091</c:v>
                </c:pt>
                <c:pt idx="6140">
                  <c:v>36092</c:v>
                </c:pt>
                <c:pt idx="6141">
                  <c:v>36093</c:v>
                </c:pt>
                <c:pt idx="6142">
                  <c:v>36094</c:v>
                </c:pt>
                <c:pt idx="6143">
                  <c:v>36095</c:v>
                </c:pt>
                <c:pt idx="6144">
                  <c:v>36096</c:v>
                </c:pt>
                <c:pt idx="6145">
                  <c:v>36097</c:v>
                </c:pt>
                <c:pt idx="6146">
                  <c:v>36098</c:v>
                </c:pt>
                <c:pt idx="6147">
                  <c:v>36099</c:v>
                </c:pt>
                <c:pt idx="6148">
                  <c:v>36100</c:v>
                </c:pt>
                <c:pt idx="6149">
                  <c:v>36101</c:v>
                </c:pt>
                <c:pt idx="6150">
                  <c:v>36102</c:v>
                </c:pt>
                <c:pt idx="6151">
                  <c:v>36103</c:v>
                </c:pt>
                <c:pt idx="6152">
                  <c:v>36104</c:v>
                </c:pt>
                <c:pt idx="6153">
                  <c:v>36105</c:v>
                </c:pt>
                <c:pt idx="6154">
                  <c:v>36106</c:v>
                </c:pt>
                <c:pt idx="6155">
                  <c:v>36107</c:v>
                </c:pt>
                <c:pt idx="6156">
                  <c:v>36108</c:v>
                </c:pt>
                <c:pt idx="6157">
                  <c:v>36109</c:v>
                </c:pt>
                <c:pt idx="6158">
                  <c:v>36110</c:v>
                </c:pt>
                <c:pt idx="6159">
                  <c:v>36111</c:v>
                </c:pt>
                <c:pt idx="6160">
                  <c:v>36112</c:v>
                </c:pt>
                <c:pt idx="6161">
                  <c:v>36113</c:v>
                </c:pt>
                <c:pt idx="6162">
                  <c:v>36114</c:v>
                </c:pt>
                <c:pt idx="6163">
                  <c:v>36115</c:v>
                </c:pt>
                <c:pt idx="6164">
                  <c:v>36116</c:v>
                </c:pt>
                <c:pt idx="6165">
                  <c:v>36117</c:v>
                </c:pt>
                <c:pt idx="6166">
                  <c:v>36118</c:v>
                </c:pt>
                <c:pt idx="6167">
                  <c:v>36119</c:v>
                </c:pt>
                <c:pt idx="6168">
                  <c:v>36120</c:v>
                </c:pt>
                <c:pt idx="6169">
                  <c:v>36121</c:v>
                </c:pt>
                <c:pt idx="6170">
                  <c:v>36122</c:v>
                </c:pt>
                <c:pt idx="6171">
                  <c:v>36123</c:v>
                </c:pt>
                <c:pt idx="6172">
                  <c:v>36124</c:v>
                </c:pt>
                <c:pt idx="6173">
                  <c:v>36125</c:v>
                </c:pt>
                <c:pt idx="6174">
                  <c:v>36126</c:v>
                </c:pt>
                <c:pt idx="6175">
                  <c:v>36127</c:v>
                </c:pt>
                <c:pt idx="6176">
                  <c:v>36128</c:v>
                </c:pt>
                <c:pt idx="6177">
                  <c:v>36129</c:v>
                </c:pt>
                <c:pt idx="6178">
                  <c:v>36130</c:v>
                </c:pt>
                <c:pt idx="6179">
                  <c:v>36131</c:v>
                </c:pt>
                <c:pt idx="6180">
                  <c:v>36132</c:v>
                </c:pt>
                <c:pt idx="6181">
                  <c:v>36133</c:v>
                </c:pt>
                <c:pt idx="6182">
                  <c:v>36134</c:v>
                </c:pt>
                <c:pt idx="6183">
                  <c:v>36135</c:v>
                </c:pt>
                <c:pt idx="6184">
                  <c:v>36136</c:v>
                </c:pt>
                <c:pt idx="6185">
                  <c:v>36137</c:v>
                </c:pt>
                <c:pt idx="6186">
                  <c:v>36138</c:v>
                </c:pt>
                <c:pt idx="6187">
                  <c:v>36139</c:v>
                </c:pt>
                <c:pt idx="6188">
                  <c:v>36140</c:v>
                </c:pt>
                <c:pt idx="6189">
                  <c:v>36141</c:v>
                </c:pt>
                <c:pt idx="6190">
                  <c:v>36142</c:v>
                </c:pt>
                <c:pt idx="6191">
                  <c:v>36143</c:v>
                </c:pt>
                <c:pt idx="6192">
                  <c:v>36144</c:v>
                </c:pt>
                <c:pt idx="6193">
                  <c:v>36145</c:v>
                </c:pt>
                <c:pt idx="6194">
                  <c:v>36146</c:v>
                </c:pt>
                <c:pt idx="6195">
                  <c:v>36147</c:v>
                </c:pt>
                <c:pt idx="6196">
                  <c:v>36148</c:v>
                </c:pt>
                <c:pt idx="6197">
                  <c:v>36149</c:v>
                </c:pt>
                <c:pt idx="6198">
                  <c:v>36150</c:v>
                </c:pt>
                <c:pt idx="6199">
                  <c:v>36151</c:v>
                </c:pt>
                <c:pt idx="6200">
                  <c:v>36152</c:v>
                </c:pt>
                <c:pt idx="6201">
                  <c:v>36153</c:v>
                </c:pt>
                <c:pt idx="6202">
                  <c:v>36154</c:v>
                </c:pt>
                <c:pt idx="6203">
                  <c:v>36155</c:v>
                </c:pt>
                <c:pt idx="6204">
                  <c:v>36156</c:v>
                </c:pt>
                <c:pt idx="6205">
                  <c:v>36157</c:v>
                </c:pt>
                <c:pt idx="6206">
                  <c:v>36158</c:v>
                </c:pt>
                <c:pt idx="6207">
                  <c:v>36159</c:v>
                </c:pt>
                <c:pt idx="6208">
                  <c:v>36160</c:v>
                </c:pt>
                <c:pt idx="6209">
                  <c:v>36161</c:v>
                </c:pt>
                <c:pt idx="6210">
                  <c:v>36162</c:v>
                </c:pt>
                <c:pt idx="6211">
                  <c:v>36163</c:v>
                </c:pt>
                <c:pt idx="6212">
                  <c:v>36164</c:v>
                </c:pt>
                <c:pt idx="6213">
                  <c:v>36165</c:v>
                </c:pt>
                <c:pt idx="6214">
                  <c:v>36166</c:v>
                </c:pt>
                <c:pt idx="6215">
                  <c:v>36167</c:v>
                </c:pt>
                <c:pt idx="6216">
                  <c:v>36168</c:v>
                </c:pt>
                <c:pt idx="6217">
                  <c:v>36169</c:v>
                </c:pt>
                <c:pt idx="6218">
                  <c:v>36170</c:v>
                </c:pt>
                <c:pt idx="6219">
                  <c:v>36171</c:v>
                </c:pt>
                <c:pt idx="6220">
                  <c:v>36172</c:v>
                </c:pt>
                <c:pt idx="6221">
                  <c:v>36173</c:v>
                </c:pt>
                <c:pt idx="6222">
                  <c:v>36174</c:v>
                </c:pt>
                <c:pt idx="6223">
                  <c:v>36175</c:v>
                </c:pt>
                <c:pt idx="6224">
                  <c:v>36176</c:v>
                </c:pt>
                <c:pt idx="6225">
                  <c:v>36177</c:v>
                </c:pt>
                <c:pt idx="6226">
                  <c:v>36178</c:v>
                </c:pt>
                <c:pt idx="6227">
                  <c:v>36179</c:v>
                </c:pt>
                <c:pt idx="6228">
                  <c:v>36180</c:v>
                </c:pt>
                <c:pt idx="6229">
                  <c:v>36181</c:v>
                </c:pt>
                <c:pt idx="6230">
                  <c:v>36182</c:v>
                </c:pt>
                <c:pt idx="6231">
                  <c:v>36183</c:v>
                </c:pt>
                <c:pt idx="6232">
                  <c:v>36184</c:v>
                </c:pt>
                <c:pt idx="6233">
                  <c:v>36185</c:v>
                </c:pt>
                <c:pt idx="6234">
                  <c:v>36186</c:v>
                </c:pt>
                <c:pt idx="6235">
                  <c:v>36187</c:v>
                </c:pt>
                <c:pt idx="6236">
                  <c:v>36188</c:v>
                </c:pt>
                <c:pt idx="6237">
                  <c:v>36189</c:v>
                </c:pt>
                <c:pt idx="6238">
                  <c:v>36190</c:v>
                </c:pt>
                <c:pt idx="6239">
                  <c:v>36191</c:v>
                </c:pt>
                <c:pt idx="6240">
                  <c:v>36192</c:v>
                </c:pt>
                <c:pt idx="6241">
                  <c:v>36193</c:v>
                </c:pt>
                <c:pt idx="6242">
                  <c:v>36194</c:v>
                </c:pt>
                <c:pt idx="6243">
                  <c:v>36195</c:v>
                </c:pt>
                <c:pt idx="6244">
                  <c:v>36196</c:v>
                </c:pt>
                <c:pt idx="6245">
                  <c:v>36197</c:v>
                </c:pt>
                <c:pt idx="6246">
                  <c:v>36198</c:v>
                </c:pt>
                <c:pt idx="6247">
                  <c:v>36199</c:v>
                </c:pt>
                <c:pt idx="6248">
                  <c:v>36200</c:v>
                </c:pt>
                <c:pt idx="6249">
                  <c:v>36201</c:v>
                </c:pt>
                <c:pt idx="6250">
                  <c:v>36202</c:v>
                </c:pt>
                <c:pt idx="6251">
                  <c:v>36203</c:v>
                </c:pt>
                <c:pt idx="6252">
                  <c:v>36204</c:v>
                </c:pt>
                <c:pt idx="6253">
                  <c:v>36205</c:v>
                </c:pt>
                <c:pt idx="6254">
                  <c:v>36206</c:v>
                </c:pt>
                <c:pt idx="6255">
                  <c:v>36207</c:v>
                </c:pt>
                <c:pt idx="6256">
                  <c:v>36208</c:v>
                </c:pt>
                <c:pt idx="6257">
                  <c:v>36209</c:v>
                </c:pt>
                <c:pt idx="6258">
                  <c:v>36210</c:v>
                </c:pt>
                <c:pt idx="6259">
                  <c:v>36211</c:v>
                </c:pt>
                <c:pt idx="6260">
                  <c:v>36212</c:v>
                </c:pt>
                <c:pt idx="6261">
                  <c:v>36213</c:v>
                </c:pt>
                <c:pt idx="6262">
                  <c:v>36214</c:v>
                </c:pt>
                <c:pt idx="6263">
                  <c:v>36215</c:v>
                </c:pt>
                <c:pt idx="6264">
                  <c:v>36216</c:v>
                </c:pt>
                <c:pt idx="6265">
                  <c:v>36217</c:v>
                </c:pt>
                <c:pt idx="6266">
                  <c:v>36218</c:v>
                </c:pt>
                <c:pt idx="6267">
                  <c:v>36219</c:v>
                </c:pt>
                <c:pt idx="6268">
                  <c:v>36220</c:v>
                </c:pt>
                <c:pt idx="6269">
                  <c:v>36221</c:v>
                </c:pt>
                <c:pt idx="6270">
                  <c:v>36222</c:v>
                </c:pt>
                <c:pt idx="6271">
                  <c:v>36223</c:v>
                </c:pt>
                <c:pt idx="6272">
                  <c:v>36224</c:v>
                </c:pt>
                <c:pt idx="6273">
                  <c:v>36225</c:v>
                </c:pt>
                <c:pt idx="6274">
                  <c:v>36226</c:v>
                </c:pt>
                <c:pt idx="6275">
                  <c:v>36227</c:v>
                </c:pt>
                <c:pt idx="6276">
                  <c:v>36228</c:v>
                </c:pt>
                <c:pt idx="6277">
                  <c:v>36229</c:v>
                </c:pt>
                <c:pt idx="6278">
                  <c:v>36230</c:v>
                </c:pt>
                <c:pt idx="6279">
                  <c:v>36231</c:v>
                </c:pt>
                <c:pt idx="6280">
                  <c:v>36232</c:v>
                </c:pt>
                <c:pt idx="6281">
                  <c:v>36233</c:v>
                </c:pt>
                <c:pt idx="6282">
                  <c:v>36234</c:v>
                </c:pt>
                <c:pt idx="6283">
                  <c:v>36235</c:v>
                </c:pt>
                <c:pt idx="6284">
                  <c:v>36236</c:v>
                </c:pt>
                <c:pt idx="6285">
                  <c:v>36237</c:v>
                </c:pt>
                <c:pt idx="6286">
                  <c:v>36238</c:v>
                </c:pt>
                <c:pt idx="6287">
                  <c:v>36239</c:v>
                </c:pt>
                <c:pt idx="6288">
                  <c:v>36240</c:v>
                </c:pt>
                <c:pt idx="6289">
                  <c:v>36241</c:v>
                </c:pt>
                <c:pt idx="6290">
                  <c:v>36242</c:v>
                </c:pt>
                <c:pt idx="6291">
                  <c:v>36243</c:v>
                </c:pt>
                <c:pt idx="6292">
                  <c:v>36244</c:v>
                </c:pt>
                <c:pt idx="6293">
                  <c:v>36245</c:v>
                </c:pt>
                <c:pt idx="6294">
                  <c:v>36246</c:v>
                </c:pt>
                <c:pt idx="6295">
                  <c:v>36247</c:v>
                </c:pt>
                <c:pt idx="6296">
                  <c:v>36248</c:v>
                </c:pt>
                <c:pt idx="6297">
                  <c:v>36249</c:v>
                </c:pt>
                <c:pt idx="6298">
                  <c:v>36250</c:v>
                </c:pt>
                <c:pt idx="6299">
                  <c:v>36251</c:v>
                </c:pt>
                <c:pt idx="6300">
                  <c:v>36252</c:v>
                </c:pt>
                <c:pt idx="6301">
                  <c:v>36253</c:v>
                </c:pt>
                <c:pt idx="6302">
                  <c:v>36254</c:v>
                </c:pt>
                <c:pt idx="6303">
                  <c:v>36255</c:v>
                </c:pt>
                <c:pt idx="6304">
                  <c:v>36256</c:v>
                </c:pt>
                <c:pt idx="6305">
                  <c:v>36257</c:v>
                </c:pt>
                <c:pt idx="6306">
                  <c:v>36258</c:v>
                </c:pt>
                <c:pt idx="6307">
                  <c:v>36259</c:v>
                </c:pt>
                <c:pt idx="6308">
                  <c:v>36260</c:v>
                </c:pt>
                <c:pt idx="6309">
                  <c:v>36261</c:v>
                </c:pt>
                <c:pt idx="6310">
                  <c:v>36262</c:v>
                </c:pt>
                <c:pt idx="6311">
                  <c:v>36263</c:v>
                </c:pt>
                <c:pt idx="6312">
                  <c:v>36264</c:v>
                </c:pt>
                <c:pt idx="6313">
                  <c:v>36265</c:v>
                </c:pt>
                <c:pt idx="6314">
                  <c:v>36266</c:v>
                </c:pt>
                <c:pt idx="6315">
                  <c:v>36267</c:v>
                </c:pt>
                <c:pt idx="6316">
                  <c:v>36268</c:v>
                </c:pt>
                <c:pt idx="6317">
                  <c:v>36269</c:v>
                </c:pt>
                <c:pt idx="6318">
                  <c:v>36270</c:v>
                </c:pt>
                <c:pt idx="6319">
                  <c:v>36271</c:v>
                </c:pt>
                <c:pt idx="6320">
                  <c:v>36272</c:v>
                </c:pt>
                <c:pt idx="6321">
                  <c:v>36273</c:v>
                </c:pt>
                <c:pt idx="6322">
                  <c:v>36274</c:v>
                </c:pt>
                <c:pt idx="6323">
                  <c:v>36275</c:v>
                </c:pt>
                <c:pt idx="6324">
                  <c:v>36276</c:v>
                </c:pt>
                <c:pt idx="6325">
                  <c:v>36277</c:v>
                </c:pt>
                <c:pt idx="6326">
                  <c:v>36278</c:v>
                </c:pt>
                <c:pt idx="6327">
                  <c:v>36279</c:v>
                </c:pt>
                <c:pt idx="6328">
                  <c:v>36280</c:v>
                </c:pt>
                <c:pt idx="6329">
                  <c:v>36281</c:v>
                </c:pt>
                <c:pt idx="6330">
                  <c:v>36282</c:v>
                </c:pt>
                <c:pt idx="6331">
                  <c:v>36283</c:v>
                </c:pt>
                <c:pt idx="6332">
                  <c:v>36284</c:v>
                </c:pt>
                <c:pt idx="6333">
                  <c:v>36285</c:v>
                </c:pt>
                <c:pt idx="6334">
                  <c:v>36286</c:v>
                </c:pt>
                <c:pt idx="6335">
                  <c:v>36287</c:v>
                </c:pt>
                <c:pt idx="6336">
                  <c:v>36288</c:v>
                </c:pt>
                <c:pt idx="6337">
                  <c:v>36289</c:v>
                </c:pt>
                <c:pt idx="6338">
                  <c:v>36290</c:v>
                </c:pt>
                <c:pt idx="6339">
                  <c:v>36291</c:v>
                </c:pt>
                <c:pt idx="6340">
                  <c:v>36292</c:v>
                </c:pt>
                <c:pt idx="6341">
                  <c:v>36293</c:v>
                </c:pt>
                <c:pt idx="6342">
                  <c:v>36294</c:v>
                </c:pt>
                <c:pt idx="6343">
                  <c:v>36295</c:v>
                </c:pt>
                <c:pt idx="6344">
                  <c:v>36296</c:v>
                </c:pt>
                <c:pt idx="6345">
                  <c:v>36297</c:v>
                </c:pt>
                <c:pt idx="6346">
                  <c:v>36298</c:v>
                </c:pt>
                <c:pt idx="6347">
                  <c:v>36299</c:v>
                </c:pt>
                <c:pt idx="6348">
                  <c:v>36300</c:v>
                </c:pt>
                <c:pt idx="6349">
                  <c:v>36301</c:v>
                </c:pt>
                <c:pt idx="6350">
                  <c:v>36302</c:v>
                </c:pt>
                <c:pt idx="6351">
                  <c:v>36303</c:v>
                </c:pt>
                <c:pt idx="6352">
                  <c:v>36304</c:v>
                </c:pt>
                <c:pt idx="6353">
                  <c:v>36305</c:v>
                </c:pt>
                <c:pt idx="6354">
                  <c:v>36306</c:v>
                </c:pt>
                <c:pt idx="6355">
                  <c:v>36307</c:v>
                </c:pt>
                <c:pt idx="6356">
                  <c:v>36308</c:v>
                </c:pt>
                <c:pt idx="6357">
                  <c:v>36309</c:v>
                </c:pt>
                <c:pt idx="6358">
                  <c:v>36310</c:v>
                </c:pt>
                <c:pt idx="6359">
                  <c:v>36311</c:v>
                </c:pt>
                <c:pt idx="6360">
                  <c:v>36312</c:v>
                </c:pt>
                <c:pt idx="6361">
                  <c:v>36313</c:v>
                </c:pt>
                <c:pt idx="6362">
                  <c:v>36314</c:v>
                </c:pt>
                <c:pt idx="6363">
                  <c:v>36315</c:v>
                </c:pt>
                <c:pt idx="6364">
                  <c:v>36316</c:v>
                </c:pt>
                <c:pt idx="6365">
                  <c:v>36317</c:v>
                </c:pt>
                <c:pt idx="6366">
                  <c:v>36318</c:v>
                </c:pt>
                <c:pt idx="6367">
                  <c:v>36319</c:v>
                </c:pt>
                <c:pt idx="6368">
                  <c:v>36320</c:v>
                </c:pt>
                <c:pt idx="6369">
                  <c:v>36321</c:v>
                </c:pt>
                <c:pt idx="6370">
                  <c:v>36322</c:v>
                </c:pt>
                <c:pt idx="6371">
                  <c:v>36323</c:v>
                </c:pt>
                <c:pt idx="6372">
                  <c:v>36324</c:v>
                </c:pt>
                <c:pt idx="6373">
                  <c:v>36325</c:v>
                </c:pt>
                <c:pt idx="6374">
                  <c:v>36326</c:v>
                </c:pt>
                <c:pt idx="6375">
                  <c:v>36327</c:v>
                </c:pt>
                <c:pt idx="6376">
                  <c:v>36328</c:v>
                </c:pt>
                <c:pt idx="6377">
                  <c:v>36329</c:v>
                </c:pt>
                <c:pt idx="6378">
                  <c:v>36330</c:v>
                </c:pt>
                <c:pt idx="6379">
                  <c:v>36331</c:v>
                </c:pt>
                <c:pt idx="6380">
                  <c:v>36332</c:v>
                </c:pt>
                <c:pt idx="6381">
                  <c:v>36333</c:v>
                </c:pt>
                <c:pt idx="6382">
                  <c:v>36334</c:v>
                </c:pt>
                <c:pt idx="6383">
                  <c:v>36335</c:v>
                </c:pt>
                <c:pt idx="6384">
                  <c:v>36336</c:v>
                </c:pt>
                <c:pt idx="6385">
                  <c:v>36337</c:v>
                </c:pt>
                <c:pt idx="6386">
                  <c:v>36338</c:v>
                </c:pt>
                <c:pt idx="6387">
                  <c:v>36339</c:v>
                </c:pt>
                <c:pt idx="6388">
                  <c:v>36340</c:v>
                </c:pt>
                <c:pt idx="6389">
                  <c:v>36341</c:v>
                </c:pt>
                <c:pt idx="6390">
                  <c:v>36342</c:v>
                </c:pt>
                <c:pt idx="6391">
                  <c:v>36343</c:v>
                </c:pt>
                <c:pt idx="6392">
                  <c:v>36344</c:v>
                </c:pt>
                <c:pt idx="6393">
                  <c:v>36345</c:v>
                </c:pt>
                <c:pt idx="6394">
                  <c:v>36346</c:v>
                </c:pt>
                <c:pt idx="6395">
                  <c:v>36347</c:v>
                </c:pt>
                <c:pt idx="6396">
                  <c:v>36348</c:v>
                </c:pt>
                <c:pt idx="6397">
                  <c:v>36349</c:v>
                </c:pt>
                <c:pt idx="6398">
                  <c:v>36350</c:v>
                </c:pt>
                <c:pt idx="6399">
                  <c:v>36351</c:v>
                </c:pt>
                <c:pt idx="6400">
                  <c:v>36352</c:v>
                </c:pt>
                <c:pt idx="6401">
                  <c:v>36353</c:v>
                </c:pt>
                <c:pt idx="6402">
                  <c:v>36354</c:v>
                </c:pt>
                <c:pt idx="6403">
                  <c:v>36355</c:v>
                </c:pt>
                <c:pt idx="6404">
                  <c:v>36356</c:v>
                </c:pt>
                <c:pt idx="6405">
                  <c:v>36357</c:v>
                </c:pt>
                <c:pt idx="6406">
                  <c:v>36358</c:v>
                </c:pt>
                <c:pt idx="6407">
                  <c:v>36359</c:v>
                </c:pt>
                <c:pt idx="6408">
                  <c:v>36360</c:v>
                </c:pt>
                <c:pt idx="6409">
                  <c:v>36361</c:v>
                </c:pt>
                <c:pt idx="6410">
                  <c:v>36362</c:v>
                </c:pt>
                <c:pt idx="6411">
                  <c:v>36363</c:v>
                </c:pt>
                <c:pt idx="6412">
                  <c:v>36364</c:v>
                </c:pt>
                <c:pt idx="6413">
                  <c:v>36365</c:v>
                </c:pt>
                <c:pt idx="6414">
                  <c:v>36366</c:v>
                </c:pt>
                <c:pt idx="6415">
                  <c:v>36367</c:v>
                </c:pt>
                <c:pt idx="6416">
                  <c:v>36368</c:v>
                </c:pt>
                <c:pt idx="6417">
                  <c:v>36369</c:v>
                </c:pt>
                <c:pt idx="6418">
                  <c:v>36370</c:v>
                </c:pt>
                <c:pt idx="6419">
                  <c:v>36371</c:v>
                </c:pt>
                <c:pt idx="6420">
                  <c:v>36372</c:v>
                </c:pt>
                <c:pt idx="6421">
                  <c:v>36373</c:v>
                </c:pt>
                <c:pt idx="6422">
                  <c:v>36374</c:v>
                </c:pt>
                <c:pt idx="6423">
                  <c:v>36375</c:v>
                </c:pt>
                <c:pt idx="6424">
                  <c:v>36376</c:v>
                </c:pt>
                <c:pt idx="6425">
                  <c:v>36377</c:v>
                </c:pt>
                <c:pt idx="6426">
                  <c:v>36378</c:v>
                </c:pt>
                <c:pt idx="6427">
                  <c:v>36379</c:v>
                </c:pt>
                <c:pt idx="6428">
                  <c:v>36380</c:v>
                </c:pt>
                <c:pt idx="6429">
                  <c:v>36381</c:v>
                </c:pt>
                <c:pt idx="6430">
                  <c:v>36382</c:v>
                </c:pt>
                <c:pt idx="6431">
                  <c:v>36383</c:v>
                </c:pt>
                <c:pt idx="6432">
                  <c:v>36384</c:v>
                </c:pt>
                <c:pt idx="6433">
                  <c:v>36385</c:v>
                </c:pt>
                <c:pt idx="6434">
                  <c:v>36386</c:v>
                </c:pt>
                <c:pt idx="6435">
                  <c:v>36387</c:v>
                </c:pt>
                <c:pt idx="6436">
                  <c:v>36388</c:v>
                </c:pt>
                <c:pt idx="6437">
                  <c:v>36389</c:v>
                </c:pt>
                <c:pt idx="6438">
                  <c:v>36390</c:v>
                </c:pt>
                <c:pt idx="6439">
                  <c:v>36391</c:v>
                </c:pt>
                <c:pt idx="6440">
                  <c:v>36392</c:v>
                </c:pt>
                <c:pt idx="6441">
                  <c:v>36393</c:v>
                </c:pt>
                <c:pt idx="6442">
                  <c:v>36394</c:v>
                </c:pt>
                <c:pt idx="6443">
                  <c:v>36395</c:v>
                </c:pt>
                <c:pt idx="6444">
                  <c:v>36396</c:v>
                </c:pt>
                <c:pt idx="6445">
                  <c:v>36397</c:v>
                </c:pt>
                <c:pt idx="6446">
                  <c:v>36398</c:v>
                </c:pt>
                <c:pt idx="6447">
                  <c:v>36399</c:v>
                </c:pt>
                <c:pt idx="6448">
                  <c:v>36400</c:v>
                </c:pt>
                <c:pt idx="6449">
                  <c:v>36401</c:v>
                </c:pt>
                <c:pt idx="6450">
                  <c:v>36402</c:v>
                </c:pt>
                <c:pt idx="6451">
                  <c:v>36403</c:v>
                </c:pt>
                <c:pt idx="6452">
                  <c:v>36404</c:v>
                </c:pt>
                <c:pt idx="6453">
                  <c:v>36405</c:v>
                </c:pt>
                <c:pt idx="6454">
                  <c:v>36406</c:v>
                </c:pt>
                <c:pt idx="6455">
                  <c:v>36407</c:v>
                </c:pt>
                <c:pt idx="6456">
                  <c:v>36408</c:v>
                </c:pt>
                <c:pt idx="6457">
                  <c:v>36409</c:v>
                </c:pt>
                <c:pt idx="6458">
                  <c:v>36410</c:v>
                </c:pt>
                <c:pt idx="6459">
                  <c:v>36411</c:v>
                </c:pt>
                <c:pt idx="6460">
                  <c:v>36412</c:v>
                </c:pt>
                <c:pt idx="6461">
                  <c:v>36413</c:v>
                </c:pt>
                <c:pt idx="6462">
                  <c:v>36414</c:v>
                </c:pt>
                <c:pt idx="6463">
                  <c:v>36415</c:v>
                </c:pt>
                <c:pt idx="6464">
                  <c:v>36416</c:v>
                </c:pt>
                <c:pt idx="6465">
                  <c:v>36417</c:v>
                </c:pt>
                <c:pt idx="6466">
                  <c:v>36418</c:v>
                </c:pt>
                <c:pt idx="6467">
                  <c:v>36419</c:v>
                </c:pt>
                <c:pt idx="6468">
                  <c:v>36420</c:v>
                </c:pt>
                <c:pt idx="6469">
                  <c:v>36421</c:v>
                </c:pt>
                <c:pt idx="6470">
                  <c:v>36422</c:v>
                </c:pt>
                <c:pt idx="6471">
                  <c:v>36423</c:v>
                </c:pt>
                <c:pt idx="6472">
                  <c:v>36424</c:v>
                </c:pt>
                <c:pt idx="6473">
                  <c:v>36425</c:v>
                </c:pt>
                <c:pt idx="6474">
                  <c:v>36426</c:v>
                </c:pt>
                <c:pt idx="6475">
                  <c:v>36427</c:v>
                </c:pt>
                <c:pt idx="6476">
                  <c:v>36428</c:v>
                </c:pt>
                <c:pt idx="6477">
                  <c:v>36429</c:v>
                </c:pt>
                <c:pt idx="6478">
                  <c:v>36430</c:v>
                </c:pt>
                <c:pt idx="6479">
                  <c:v>36431</c:v>
                </c:pt>
                <c:pt idx="6480">
                  <c:v>36432</c:v>
                </c:pt>
                <c:pt idx="6481">
                  <c:v>36433</c:v>
                </c:pt>
                <c:pt idx="6482">
                  <c:v>36434</c:v>
                </c:pt>
                <c:pt idx="6483">
                  <c:v>36435</c:v>
                </c:pt>
                <c:pt idx="6484">
                  <c:v>36436</c:v>
                </c:pt>
                <c:pt idx="6485">
                  <c:v>36437</c:v>
                </c:pt>
                <c:pt idx="6486">
                  <c:v>36438</c:v>
                </c:pt>
                <c:pt idx="6487">
                  <c:v>36439</c:v>
                </c:pt>
                <c:pt idx="6488">
                  <c:v>36440</c:v>
                </c:pt>
                <c:pt idx="6489">
                  <c:v>36441</c:v>
                </c:pt>
                <c:pt idx="6490">
                  <c:v>36442</c:v>
                </c:pt>
                <c:pt idx="6491">
                  <c:v>36443</c:v>
                </c:pt>
                <c:pt idx="6492">
                  <c:v>36444</c:v>
                </c:pt>
                <c:pt idx="6493">
                  <c:v>36445</c:v>
                </c:pt>
                <c:pt idx="6494">
                  <c:v>36446</c:v>
                </c:pt>
                <c:pt idx="6495">
                  <c:v>36447</c:v>
                </c:pt>
                <c:pt idx="6496">
                  <c:v>36448</c:v>
                </c:pt>
                <c:pt idx="6497">
                  <c:v>36449</c:v>
                </c:pt>
                <c:pt idx="6498">
                  <c:v>36450</c:v>
                </c:pt>
                <c:pt idx="6499">
                  <c:v>36451</c:v>
                </c:pt>
                <c:pt idx="6500">
                  <c:v>36452</c:v>
                </c:pt>
                <c:pt idx="6501">
                  <c:v>36453</c:v>
                </c:pt>
                <c:pt idx="6502">
                  <c:v>36454</c:v>
                </c:pt>
                <c:pt idx="6503">
                  <c:v>36455</c:v>
                </c:pt>
                <c:pt idx="6504">
                  <c:v>36456</c:v>
                </c:pt>
                <c:pt idx="6505">
                  <c:v>36457</c:v>
                </c:pt>
                <c:pt idx="6506">
                  <c:v>36458</c:v>
                </c:pt>
                <c:pt idx="6507">
                  <c:v>36459</c:v>
                </c:pt>
                <c:pt idx="6508">
                  <c:v>36460</c:v>
                </c:pt>
                <c:pt idx="6509">
                  <c:v>36461</c:v>
                </c:pt>
                <c:pt idx="6510">
                  <c:v>36462</c:v>
                </c:pt>
                <c:pt idx="6511">
                  <c:v>36463</c:v>
                </c:pt>
                <c:pt idx="6512">
                  <c:v>36464</c:v>
                </c:pt>
                <c:pt idx="6513">
                  <c:v>36465</c:v>
                </c:pt>
                <c:pt idx="6514">
                  <c:v>36466</c:v>
                </c:pt>
                <c:pt idx="6515">
                  <c:v>36467</c:v>
                </c:pt>
                <c:pt idx="6516">
                  <c:v>36468</c:v>
                </c:pt>
                <c:pt idx="6517">
                  <c:v>36469</c:v>
                </c:pt>
                <c:pt idx="6518">
                  <c:v>36470</c:v>
                </c:pt>
                <c:pt idx="6519">
                  <c:v>36471</c:v>
                </c:pt>
                <c:pt idx="6520">
                  <c:v>36472</c:v>
                </c:pt>
                <c:pt idx="6521">
                  <c:v>36473</c:v>
                </c:pt>
                <c:pt idx="6522">
                  <c:v>36474</c:v>
                </c:pt>
                <c:pt idx="6523">
                  <c:v>36475</c:v>
                </c:pt>
                <c:pt idx="6524">
                  <c:v>36476</c:v>
                </c:pt>
                <c:pt idx="6525">
                  <c:v>36477</c:v>
                </c:pt>
                <c:pt idx="6526">
                  <c:v>36478</c:v>
                </c:pt>
                <c:pt idx="6527">
                  <c:v>36479</c:v>
                </c:pt>
                <c:pt idx="6528">
                  <c:v>36480</c:v>
                </c:pt>
                <c:pt idx="6529">
                  <c:v>36481</c:v>
                </c:pt>
                <c:pt idx="6530">
                  <c:v>36482</c:v>
                </c:pt>
                <c:pt idx="6531">
                  <c:v>36483</c:v>
                </c:pt>
                <c:pt idx="6532">
                  <c:v>36484</c:v>
                </c:pt>
                <c:pt idx="6533">
                  <c:v>36485</c:v>
                </c:pt>
                <c:pt idx="6534">
                  <c:v>36486</c:v>
                </c:pt>
                <c:pt idx="6535">
                  <c:v>36487</c:v>
                </c:pt>
                <c:pt idx="6536">
                  <c:v>36488</c:v>
                </c:pt>
                <c:pt idx="6537">
                  <c:v>36489</c:v>
                </c:pt>
                <c:pt idx="6538">
                  <c:v>36490</c:v>
                </c:pt>
                <c:pt idx="6539">
                  <c:v>36491</c:v>
                </c:pt>
                <c:pt idx="6540">
                  <c:v>36492</c:v>
                </c:pt>
                <c:pt idx="6541">
                  <c:v>36493</c:v>
                </c:pt>
                <c:pt idx="6542">
                  <c:v>36494</c:v>
                </c:pt>
                <c:pt idx="6543">
                  <c:v>36495</c:v>
                </c:pt>
                <c:pt idx="6544">
                  <c:v>36496</c:v>
                </c:pt>
                <c:pt idx="6545">
                  <c:v>36497</c:v>
                </c:pt>
                <c:pt idx="6546">
                  <c:v>36498</c:v>
                </c:pt>
                <c:pt idx="6547">
                  <c:v>36499</c:v>
                </c:pt>
                <c:pt idx="6548">
                  <c:v>36500</c:v>
                </c:pt>
                <c:pt idx="6549">
                  <c:v>36501</c:v>
                </c:pt>
                <c:pt idx="6550">
                  <c:v>36502</c:v>
                </c:pt>
                <c:pt idx="6551">
                  <c:v>36503</c:v>
                </c:pt>
                <c:pt idx="6552">
                  <c:v>36504</c:v>
                </c:pt>
                <c:pt idx="6553">
                  <c:v>36505</c:v>
                </c:pt>
                <c:pt idx="6554">
                  <c:v>36506</c:v>
                </c:pt>
                <c:pt idx="6555">
                  <c:v>36507</c:v>
                </c:pt>
                <c:pt idx="6556">
                  <c:v>36508</c:v>
                </c:pt>
                <c:pt idx="6557">
                  <c:v>36509</c:v>
                </c:pt>
                <c:pt idx="6558">
                  <c:v>36510</c:v>
                </c:pt>
                <c:pt idx="6559">
                  <c:v>36511</c:v>
                </c:pt>
                <c:pt idx="6560">
                  <c:v>36512</c:v>
                </c:pt>
                <c:pt idx="6561">
                  <c:v>36513</c:v>
                </c:pt>
                <c:pt idx="6562">
                  <c:v>36514</c:v>
                </c:pt>
                <c:pt idx="6563">
                  <c:v>36515</c:v>
                </c:pt>
                <c:pt idx="6564">
                  <c:v>36516</c:v>
                </c:pt>
                <c:pt idx="6565">
                  <c:v>36517</c:v>
                </c:pt>
                <c:pt idx="6566">
                  <c:v>36518</c:v>
                </c:pt>
                <c:pt idx="6567">
                  <c:v>36519</c:v>
                </c:pt>
                <c:pt idx="6568">
                  <c:v>36520</c:v>
                </c:pt>
                <c:pt idx="6569">
                  <c:v>36521</c:v>
                </c:pt>
                <c:pt idx="6570">
                  <c:v>36522</c:v>
                </c:pt>
                <c:pt idx="6571">
                  <c:v>36523</c:v>
                </c:pt>
                <c:pt idx="6572">
                  <c:v>36524</c:v>
                </c:pt>
                <c:pt idx="6573">
                  <c:v>36525</c:v>
                </c:pt>
                <c:pt idx="6574">
                  <c:v>36526</c:v>
                </c:pt>
                <c:pt idx="6575">
                  <c:v>36527</c:v>
                </c:pt>
                <c:pt idx="6576">
                  <c:v>36528</c:v>
                </c:pt>
                <c:pt idx="6577">
                  <c:v>36529</c:v>
                </c:pt>
                <c:pt idx="6578">
                  <c:v>36530</c:v>
                </c:pt>
                <c:pt idx="6579">
                  <c:v>36531</c:v>
                </c:pt>
                <c:pt idx="6580">
                  <c:v>36532</c:v>
                </c:pt>
                <c:pt idx="6581">
                  <c:v>36533</c:v>
                </c:pt>
                <c:pt idx="6582">
                  <c:v>36534</c:v>
                </c:pt>
                <c:pt idx="6583">
                  <c:v>36535</c:v>
                </c:pt>
                <c:pt idx="6584">
                  <c:v>36536</c:v>
                </c:pt>
                <c:pt idx="6585">
                  <c:v>36537</c:v>
                </c:pt>
                <c:pt idx="6586">
                  <c:v>36538</c:v>
                </c:pt>
                <c:pt idx="6587">
                  <c:v>36539</c:v>
                </c:pt>
                <c:pt idx="6588">
                  <c:v>36540</c:v>
                </c:pt>
                <c:pt idx="6589">
                  <c:v>36541</c:v>
                </c:pt>
                <c:pt idx="6590">
                  <c:v>36542</c:v>
                </c:pt>
                <c:pt idx="6591">
                  <c:v>36543</c:v>
                </c:pt>
                <c:pt idx="6592">
                  <c:v>36544</c:v>
                </c:pt>
                <c:pt idx="6593">
                  <c:v>36545</c:v>
                </c:pt>
                <c:pt idx="6594">
                  <c:v>36546</c:v>
                </c:pt>
                <c:pt idx="6595">
                  <c:v>36547</c:v>
                </c:pt>
                <c:pt idx="6596">
                  <c:v>36548</c:v>
                </c:pt>
                <c:pt idx="6597">
                  <c:v>36549</c:v>
                </c:pt>
                <c:pt idx="6598">
                  <c:v>36550</c:v>
                </c:pt>
                <c:pt idx="6599">
                  <c:v>36551</c:v>
                </c:pt>
                <c:pt idx="6600">
                  <c:v>36552</c:v>
                </c:pt>
                <c:pt idx="6601">
                  <c:v>36553</c:v>
                </c:pt>
                <c:pt idx="6602">
                  <c:v>36554</c:v>
                </c:pt>
                <c:pt idx="6603">
                  <c:v>36555</c:v>
                </c:pt>
                <c:pt idx="6604">
                  <c:v>36556</c:v>
                </c:pt>
                <c:pt idx="6605">
                  <c:v>36557</c:v>
                </c:pt>
                <c:pt idx="6606">
                  <c:v>36558</c:v>
                </c:pt>
                <c:pt idx="6607">
                  <c:v>36559</c:v>
                </c:pt>
                <c:pt idx="6608">
                  <c:v>36560</c:v>
                </c:pt>
                <c:pt idx="6609">
                  <c:v>36561</c:v>
                </c:pt>
                <c:pt idx="6610">
                  <c:v>36562</c:v>
                </c:pt>
                <c:pt idx="6611">
                  <c:v>36563</c:v>
                </c:pt>
                <c:pt idx="6612">
                  <c:v>36564</c:v>
                </c:pt>
                <c:pt idx="6613">
                  <c:v>36565</c:v>
                </c:pt>
                <c:pt idx="6614">
                  <c:v>36566</c:v>
                </c:pt>
                <c:pt idx="6615">
                  <c:v>36567</c:v>
                </c:pt>
                <c:pt idx="6616">
                  <c:v>36568</c:v>
                </c:pt>
                <c:pt idx="6617">
                  <c:v>36569</c:v>
                </c:pt>
                <c:pt idx="6618">
                  <c:v>36570</c:v>
                </c:pt>
                <c:pt idx="6619">
                  <c:v>36571</c:v>
                </c:pt>
                <c:pt idx="6620">
                  <c:v>36572</c:v>
                </c:pt>
                <c:pt idx="6621">
                  <c:v>36573</c:v>
                </c:pt>
                <c:pt idx="6622">
                  <c:v>36574</c:v>
                </c:pt>
                <c:pt idx="6623">
                  <c:v>36575</c:v>
                </c:pt>
                <c:pt idx="6624">
                  <c:v>36576</c:v>
                </c:pt>
                <c:pt idx="6625">
                  <c:v>36577</c:v>
                </c:pt>
                <c:pt idx="6626">
                  <c:v>36578</c:v>
                </c:pt>
                <c:pt idx="6627">
                  <c:v>36579</c:v>
                </c:pt>
                <c:pt idx="6628">
                  <c:v>36580</c:v>
                </c:pt>
                <c:pt idx="6629">
                  <c:v>36581</c:v>
                </c:pt>
                <c:pt idx="6630">
                  <c:v>36582</c:v>
                </c:pt>
                <c:pt idx="6631">
                  <c:v>36583</c:v>
                </c:pt>
                <c:pt idx="6632">
                  <c:v>36584</c:v>
                </c:pt>
                <c:pt idx="6633">
                  <c:v>36585</c:v>
                </c:pt>
                <c:pt idx="6634">
                  <c:v>36586</c:v>
                </c:pt>
                <c:pt idx="6635">
                  <c:v>36587</c:v>
                </c:pt>
                <c:pt idx="6636">
                  <c:v>36588</c:v>
                </c:pt>
                <c:pt idx="6637">
                  <c:v>36589</c:v>
                </c:pt>
                <c:pt idx="6638">
                  <c:v>36590</c:v>
                </c:pt>
                <c:pt idx="6639">
                  <c:v>36591</c:v>
                </c:pt>
                <c:pt idx="6640">
                  <c:v>36592</c:v>
                </c:pt>
                <c:pt idx="6641">
                  <c:v>36593</c:v>
                </c:pt>
                <c:pt idx="6642">
                  <c:v>36594</c:v>
                </c:pt>
                <c:pt idx="6643">
                  <c:v>36595</c:v>
                </c:pt>
                <c:pt idx="6644">
                  <c:v>36596</c:v>
                </c:pt>
                <c:pt idx="6645">
                  <c:v>36597</c:v>
                </c:pt>
                <c:pt idx="6646">
                  <c:v>36598</c:v>
                </c:pt>
                <c:pt idx="6647">
                  <c:v>36599</c:v>
                </c:pt>
                <c:pt idx="6648">
                  <c:v>36600</c:v>
                </c:pt>
                <c:pt idx="6649">
                  <c:v>36601</c:v>
                </c:pt>
                <c:pt idx="6650">
                  <c:v>36602</c:v>
                </c:pt>
                <c:pt idx="6651">
                  <c:v>36603</c:v>
                </c:pt>
                <c:pt idx="6652">
                  <c:v>36604</c:v>
                </c:pt>
                <c:pt idx="6653">
                  <c:v>36605</c:v>
                </c:pt>
                <c:pt idx="6654">
                  <c:v>36606</c:v>
                </c:pt>
                <c:pt idx="6655">
                  <c:v>36607</c:v>
                </c:pt>
                <c:pt idx="6656">
                  <c:v>36608</c:v>
                </c:pt>
                <c:pt idx="6657">
                  <c:v>36609</c:v>
                </c:pt>
                <c:pt idx="6658">
                  <c:v>36610</c:v>
                </c:pt>
                <c:pt idx="6659">
                  <c:v>36611</c:v>
                </c:pt>
                <c:pt idx="6660">
                  <c:v>36612</c:v>
                </c:pt>
                <c:pt idx="6661">
                  <c:v>36613</c:v>
                </c:pt>
                <c:pt idx="6662">
                  <c:v>36614</c:v>
                </c:pt>
                <c:pt idx="6663">
                  <c:v>36615</c:v>
                </c:pt>
                <c:pt idx="6664">
                  <c:v>36616</c:v>
                </c:pt>
                <c:pt idx="6665">
                  <c:v>36617</c:v>
                </c:pt>
                <c:pt idx="6666">
                  <c:v>36618</c:v>
                </c:pt>
                <c:pt idx="6667">
                  <c:v>36619</c:v>
                </c:pt>
                <c:pt idx="6668">
                  <c:v>36620</c:v>
                </c:pt>
                <c:pt idx="6669">
                  <c:v>36621</c:v>
                </c:pt>
                <c:pt idx="6670">
                  <c:v>36622</c:v>
                </c:pt>
                <c:pt idx="6671">
                  <c:v>36623</c:v>
                </c:pt>
                <c:pt idx="6672">
                  <c:v>36624</c:v>
                </c:pt>
                <c:pt idx="6673">
                  <c:v>36625</c:v>
                </c:pt>
                <c:pt idx="6674">
                  <c:v>36626</c:v>
                </c:pt>
                <c:pt idx="6675">
                  <c:v>36627</c:v>
                </c:pt>
                <c:pt idx="6676">
                  <c:v>36628</c:v>
                </c:pt>
                <c:pt idx="6677">
                  <c:v>36629</c:v>
                </c:pt>
                <c:pt idx="6678">
                  <c:v>36630</c:v>
                </c:pt>
                <c:pt idx="6679">
                  <c:v>36631</c:v>
                </c:pt>
                <c:pt idx="6680">
                  <c:v>36632</c:v>
                </c:pt>
                <c:pt idx="6681">
                  <c:v>36633</c:v>
                </c:pt>
                <c:pt idx="6682">
                  <c:v>36634</c:v>
                </c:pt>
                <c:pt idx="6683">
                  <c:v>36635</c:v>
                </c:pt>
                <c:pt idx="6684">
                  <c:v>36636</c:v>
                </c:pt>
                <c:pt idx="6685">
                  <c:v>36637</c:v>
                </c:pt>
                <c:pt idx="6686">
                  <c:v>36638</c:v>
                </c:pt>
                <c:pt idx="6687">
                  <c:v>36639</c:v>
                </c:pt>
                <c:pt idx="6688">
                  <c:v>36640</c:v>
                </c:pt>
                <c:pt idx="6689">
                  <c:v>36641</c:v>
                </c:pt>
                <c:pt idx="6690">
                  <c:v>36642</c:v>
                </c:pt>
                <c:pt idx="6691">
                  <c:v>36643</c:v>
                </c:pt>
                <c:pt idx="6692">
                  <c:v>36644</c:v>
                </c:pt>
                <c:pt idx="6693">
                  <c:v>36645</c:v>
                </c:pt>
                <c:pt idx="6694">
                  <c:v>36646</c:v>
                </c:pt>
                <c:pt idx="6695">
                  <c:v>36647</c:v>
                </c:pt>
                <c:pt idx="6696">
                  <c:v>36648</c:v>
                </c:pt>
                <c:pt idx="6697">
                  <c:v>36649</c:v>
                </c:pt>
                <c:pt idx="6698">
                  <c:v>36650</c:v>
                </c:pt>
                <c:pt idx="6699">
                  <c:v>36651</c:v>
                </c:pt>
                <c:pt idx="6700">
                  <c:v>36652</c:v>
                </c:pt>
                <c:pt idx="6701">
                  <c:v>36653</c:v>
                </c:pt>
                <c:pt idx="6702">
                  <c:v>36654</c:v>
                </c:pt>
                <c:pt idx="6703">
                  <c:v>36655</c:v>
                </c:pt>
                <c:pt idx="6704">
                  <c:v>36656</c:v>
                </c:pt>
                <c:pt idx="6705">
                  <c:v>36657</c:v>
                </c:pt>
                <c:pt idx="6706">
                  <c:v>36658</c:v>
                </c:pt>
                <c:pt idx="6707">
                  <c:v>36659</c:v>
                </c:pt>
                <c:pt idx="6708">
                  <c:v>36660</c:v>
                </c:pt>
                <c:pt idx="6709">
                  <c:v>36661</c:v>
                </c:pt>
                <c:pt idx="6710">
                  <c:v>36662</c:v>
                </c:pt>
                <c:pt idx="6711">
                  <c:v>36663</c:v>
                </c:pt>
                <c:pt idx="6712">
                  <c:v>36664</c:v>
                </c:pt>
                <c:pt idx="6713">
                  <c:v>36665</c:v>
                </c:pt>
                <c:pt idx="6714">
                  <c:v>36666</c:v>
                </c:pt>
                <c:pt idx="6715">
                  <c:v>36667</c:v>
                </c:pt>
                <c:pt idx="6716">
                  <c:v>36668</c:v>
                </c:pt>
                <c:pt idx="6717">
                  <c:v>36669</c:v>
                </c:pt>
                <c:pt idx="6718">
                  <c:v>36670</c:v>
                </c:pt>
                <c:pt idx="6719">
                  <c:v>36671</c:v>
                </c:pt>
                <c:pt idx="6720">
                  <c:v>36672</c:v>
                </c:pt>
                <c:pt idx="6721">
                  <c:v>36673</c:v>
                </c:pt>
                <c:pt idx="6722">
                  <c:v>36674</c:v>
                </c:pt>
                <c:pt idx="6723">
                  <c:v>36675</c:v>
                </c:pt>
                <c:pt idx="6724">
                  <c:v>36676</c:v>
                </c:pt>
                <c:pt idx="6725">
                  <c:v>36677</c:v>
                </c:pt>
                <c:pt idx="6726">
                  <c:v>36678</c:v>
                </c:pt>
                <c:pt idx="6727">
                  <c:v>36679</c:v>
                </c:pt>
                <c:pt idx="6728">
                  <c:v>36680</c:v>
                </c:pt>
                <c:pt idx="6729">
                  <c:v>36681</c:v>
                </c:pt>
                <c:pt idx="6730">
                  <c:v>36682</c:v>
                </c:pt>
                <c:pt idx="6731">
                  <c:v>36683</c:v>
                </c:pt>
                <c:pt idx="6732">
                  <c:v>36684</c:v>
                </c:pt>
                <c:pt idx="6733">
                  <c:v>36685</c:v>
                </c:pt>
                <c:pt idx="6734">
                  <c:v>36686</c:v>
                </c:pt>
                <c:pt idx="6735">
                  <c:v>36687</c:v>
                </c:pt>
                <c:pt idx="6736">
                  <c:v>36688</c:v>
                </c:pt>
                <c:pt idx="6737">
                  <c:v>36689</c:v>
                </c:pt>
                <c:pt idx="6738">
                  <c:v>36690</c:v>
                </c:pt>
                <c:pt idx="6739">
                  <c:v>36691</c:v>
                </c:pt>
                <c:pt idx="6740">
                  <c:v>36692</c:v>
                </c:pt>
                <c:pt idx="6741">
                  <c:v>36693</c:v>
                </c:pt>
                <c:pt idx="6742">
                  <c:v>36694</c:v>
                </c:pt>
                <c:pt idx="6743">
                  <c:v>36695</c:v>
                </c:pt>
                <c:pt idx="6744">
                  <c:v>36696</c:v>
                </c:pt>
                <c:pt idx="6745">
                  <c:v>36697</c:v>
                </c:pt>
                <c:pt idx="6746">
                  <c:v>36698</c:v>
                </c:pt>
                <c:pt idx="6747">
                  <c:v>36699</c:v>
                </c:pt>
                <c:pt idx="6748">
                  <c:v>36700</c:v>
                </c:pt>
                <c:pt idx="6749">
                  <c:v>36701</c:v>
                </c:pt>
                <c:pt idx="6750">
                  <c:v>36702</c:v>
                </c:pt>
                <c:pt idx="6751">
                  <c:v>36703</c:v>
                </c:pt>
                <c:pt idx="6752">
                  <c:v>36704</c:v>
                </c:pt>
                <c:pt idx="6753">
                  <c:v>36705</c:v>
                </c:pt>
                <c:pt idx="6754">
                  <c:v>36706</c:v>
                </c:pt>
                <c:pt idx="6755">
                  <c:v>36707</c:v>
                </c:pt>
                <c:pt idx="6756">
                  <c:v>36708</c:v>
                </c:pt>
                <c:pt idx="6757">
                  <c:v>36709</c:v>
                </c:pt>
                <c:pt idx="6758">
                  <c:v>36710</c:v>
                </c:pt>
                <c:pt idx="6759">
                  <c:v>36711</c:v>
                </c:pt>
                <c:pt idx="6760">
                  <c:v>36712</c:v>
                </c:pt>
                <c:pt idx="6761">
                  <c:v>36713</c:v>
                </c:pt>
                <c:pt idx="6762">
                  <c:v>36714</c:v>
                </c:pt>
                <c:pt idx="6763">
                  <c:v>36715</c:v>
                </c:pt>
                <c:pt idx="6764">
                  <c:v>36716</c:v>
                </c:pt>
                <c:pt idx="6765">
                  <c:v>36717</c:v>
                </c:pt>
                <c:pt idx="6766">
                  <c:v>36718</c:v>
                </c:pt>
                <c:pt idx="6767">
                  <c:v>36719</c:v>
                </c:pt>
                <c:pt idx="6768">
                  <c:v>36720</c:v>
                </c:pt>
                <c:pt idx="6769">
                  <c:v>36721</c:v>
                </c:pt>
                <c:pt idx="6770">
                  <c:v>36722</c:v>
                </c:pt>
                <c:pt idx="6771">
                  <c:v>36723</c:v>
                </c:pt>
                <c:pt idx="6772">
                  <c:v>36724</c:v>
                </c:pt>
                <c:pt idx="6773">
                  <c:v>36725</c:v>
                </c:pt>
                <c:pt idx="6774">
                  <c:v>36726</c:v>
                </c:pt>
                <c:pt idx="6775">
                  <c:v>36727</c:v>
                </c:pt>
                <c:pt idx="6776">
                  <c:v>36728</c:v>
                </c:pt>
                <c:pt idx="6777">
                  <c:v>36729</c:v>
                </c:pt>
                <c:pt idx="6778">
                  <c:v>36730</c:v>
                </c:pt>
                <c:pt idx="6779">
                  <c:v>36731</c:v>
                </c:pt>
                <c:pt idx="6780">
                  <c:v>36732</c:v>
                </c:pt>
                <c:pt idx="6781">
                  <c:v>36733</c:v>
                </c:pt>
                <c:pt idx="6782">
                  <c:v>36734</c:v>
                </c:pt>
                <c:pt idx="6783">
                  <c:v>36735</c:v>
                </c:pt>
                <c:pt idx="6784">
                  <c:v>36736</c:v>
                </c:pt>
                <c:pt idx="6785">
                  <c:v>36737</c:v>
                </c:pt>
                <c:pt idx="6786">
                  <c:v>36738</c:v>
                </c:pt>
                <c:pt idx="6787">
                  <c:v>36739</c:v>
                </c:pt>
                <c:pt idx="6788">
                  <c:v>36740</c:v>
                </c:pt>
                <c:pt idx="6789">
                  <c:v>36741</c:v>
                </c:pt>
                <c:pt idx="6790">
                  <c:v>36742</c:v>
                </c:pt>
                <c:pt idx="6791">
                  <c:v>36743</c:v>
                </c:pt>
                <c:pt idx="6792">
                  <c:v>36744</c:v>
                </c:pt>
                <c:pt idx="6793">
                  <c:v>36745</c:v>
                </c:pt>
                <c:pt idx="6794">
                  <c:v>36746</c:v>
                </c:pt>
                <c:pt idx="6795">
                  <c:v>36747</c:v>
                </c:pt>
                <c:pt idx="6796">
                  <c:v>36748</c:v>
                </c:pt>
                <c:pt idx="6797">
                  <c:v>36749</c:v>
                </c:pt>
                <c:pt idx="6798">
                  <c:v>36750</c:v>
                </c:pt>
                <c:pt idx="6799">
                  <c:v>36751</c:v>
                </c:pt>
                <c:pt idx="6800">
                  <c:v>36752</c:v>
                </c:pt>
                <c:pt idx="6801">
                  <c:v>36753</c:v>
                </c:pt>
                <c:pt idx="6802">
                  <c:v>36754</c:v>
                </c:pt>
                <c:pt idx="6803">
                  <c:v>36755</c:v>
                </c:pt>
                <c:pt idx="6804">
                  <c:v>36756</c:v>
                </c:pt>
                <c:pt idx="6805">
                  <c:v>36757</c:v>
                </c:pt>
                <c:pt idx="6806">
                  <c:v>36758</c:v>
                </c:pt>
                <c:pt idx="6807">
                  <c:v>36759</c:v>
                </c:pt>
                <c:pt idx="6808">
                  <c:v>36760</c:v>
                </c:pt>
                <c:pt idx="6809">
                  <c:v>36761</c:v>
                </c:pt>
                <c:pt idx="6810">
                  <c:v>36762</c:v>
                </c:pt>
                <c:pt idx="6811">
                  <c:v>36763</c:v>
                </c:pt>
                <c:pt idx="6812">
                  <c:v>36764</c:v>
                </c:pt>
                <c:pt idx="6813">
                  <c:v>36765</c:v>
                </c:pt>
                <c:pt idx="6814">
                  <c:v>36766</c:v>
                </c:pt>
                <c:pt idx="6815">
                  <c:v>36767</c:v>
                </c:pt>
                <c:pt idx="6816">
                  <c:v>36768</c:v>
                </c:pt>
                <c:pt idx="6817">
                  <c:v>36769</c:v>
                </c:pt>
                <c:pt idx="6818">
                  <c:v>36770</c:v>
                </c:pt>
                <c:pt idx="6819">
                  <c:v>36771</c:v>
                </c:pt>
                <c:pt idx="6820">
                  <c:v>36772</c:v>
                </c:pt>
                <c:pt idx="6821">
                  <c:v>36773</c:v>
                </c:pt>
                <c:pt idx="6822">
                  <c:v>36774</c:v>
                </c:pt>
                <c:pt idx="6823">
                  <c:v>36775</c:v>
                </c:pt>
                <c:pt idx="6824">
                  <c:v>36776</c:v>
                </c:pt>
                <c:pt idx="6825">
                  <c:v>36777</c:v>
                </c:pt>
                <c:pt idx="6826">
                  <c:v>36778</c:v>
                </c:pt>
                <c:pt idx="6827">
                  <c:v>36779</c:v>
                </c:pt>
                <c:pt idx="6828">
                  <c:v>36780</c:v>
                </c:pt>
                <c:pt idx="6829">
                  <c:v>36781</c:v>
                </c:pt>
                <c:pt idx="6830">
                  <c:v>36782</c:v>
                </c:pt>
                <c:pt idx="6831">
                  <c:v>36783</c:v>
                </c:pt>
                <c:pt idx="6832">
                  <c:v>36784</c:v>
                </c:pt>
                <c:pt idx="6833">
                  <c:v>36785</c:v>
                </c:pt>
                <c:pt idx="6834">
                  <c:v>36786</c:v>
                </c:pt>
                <c:pt idx="6835">
                  <c:v>36787</c:v>
                </c:pt>
                <c:pt idx="6836">
                  <c:v>36788</c:v>
                </c:pt>
                <c:pt idx="6837">
                  <c:v>36789</c:v>
                </c:pt>
                <c:pt idx="6838">
                  <c:v>36790</c:v>
                </c:pt>
                <c:pt idx="6839">
                  <c:v>36791</c:v>
                </c:pt>
                <c:pt idx="6840">
                  <c:v>36792</c:v>
                </c:pt>
                <c:pt idx="6841">
                  <c:v>36793</c:v>
                </c:pt>
                <c:pt idx="6842">
                  <c:v>36794</c:v>
                </c:pt>
                <c:pt idx="6843">
                  <c:v>36795</c:v>
                </c:pt>
                <c:pt idx="6844">
                  <c:v>36796</c:v>
                </c:pt>
                <c:pt idx="6845">
                  <c:v>36797</c:v>
                </c:pt>
                <c:pt idx="6846">
                  <c:v>36798</c:v>
                </c:pt>
                <c:pt idx="6847">
                  <c:v>36799</c:v>
                </c:pt>
                <c:pt idx="6848">
                  <c:v>36800</c:v>
                </c:pt>
                <c:pt idx="6849">
                  <c:v>36801</c:v>
                </c:pt>
                <c:pt idx="6850">
                  <c:v>36802</c:v>
                </c:pt>
                <c:pt idx="6851">
                  <c:v>36803</c:v>
                </c:pt>
                <c:pt idx="6852">
                  <c:v>36804</c:v>
                </c:pt>
                <c:pt idx="6853">
                  <c:v>36805</c:v>
                </c:pt>
                <c:pt idx="6854">
                  <c:v>36806</c:v>
                </c:pt>
                <c:pt idx="6855">
                  <c:v>36807</c:v>
                </c:pt>
                <c:pt idx="6856">
                  <c:v>36808</c:v>
                </c:pt>
                <c:pt idx="6857">
                  <c:v>36809</c:v>
                </c:pt>
                <c:pt idx="6858">
                  <c:v>36810</c:v>
                </c:pt>
                <c:pt idx="6859">
                  <c:v>36811</c:v>
                </c:pt>
                <c:pt idx="6860">
                  <c:v>36812</c:v>
                </c:pt>
                <c:pt idx="6861">
                  <c:v>36813</c:v>
                </c:pt>
                <c:pt idx="6862">
                  <c:v>36814</c:v>
                </c:pt>
                <c:pt idx="6863">
                  <c:v>36815</c:v>
                </c:pt>
                <c:pt idx="6864">
                  <c:v>36816</c:v>
                </c:pt>
                <c:pt idx="6865">
                  <c:v>36817</c:v>
                </c:pt>
                <c:pt idx="6866">
                  <c:v>36818</c:v>
                </c:pt>
                <c:pt idx="6867">
                  <c:v>36819</c:v>
                </c:pt>
                <c:pt idx="6868">
                  <c:v>36820</c:v>
                </c:pt>
                <c:pt idx="6869">
                  <c:v>36821</c:v>
                </c:pt>
                <c:pt idx="6870">
                  <c:v>36822</c:v>
                </c:pt>
                <c:pt idx="6871">
                  <c:v>36823</c:v>
                </c:pt>
                <c:pt idx="6872">
                  <c:v>36824</c:v>
                </c:pt>
                <c:pt idx="6873">
                  <c:v>36825</c:v>
                </c:pt>
                <c:pt idx="6874">
                  <c:v>36826</c:v>
                </c:pt>
                <c:pt idx="6875">
                  <c:v>36827</c:v>
                </c:pt>
                <c:pt idx="6876">
                  <c:v>36828</c:v>
                </c:pt>
                <c:pt idx="6877">
                  <c:v>36829</c:v>
                </c:pt>
                <c:pt idx="6878">
                  <c:v>36830</c:v>
                </c:pt>
                <c:pt idx="6879">
                  <c:v>36831</c:v>
                </c:pt>
                <c:pt idx="6880">
                  <c:v>36832</c:v>
                </c:pt>
                <c:pt idx="6881">
                  <c:v>36833</c:v>
                </c:pt>
                <c:pt idx="6882">
                  <c:v>36834</c:v>
                </c:pt>
                <c:pt idx="6883">
                  <c:v>36835</c:v>
                </c:pt>
                <c:pt idx="6884">
                  <c:v>36836</c:v>
                </c:pt>
                <c:pt idx="6885">
                  <c:v>36837</c:v>
                </c:pt>
                <c:pt idx="6886">
                  <c:v>36838</c:v>
                </c:pt>
                <c:pt idx="6887">
                  <c:v>36839</c:v>
                </c:pt>
                <c:pt idx="6888">
                  <c:v>36840</c:v>
                </c:pt>
                <c:pt idx="6889">
                  <c:v>36841</c:v>
                </c:pt>
                <c:pt idx="6890">
                  <c:v>36842</c:v>
                </c:pt>
                <c:pt idx="6891">
                  <c:v>36843</c:v>
                </c:pt>
                <c:pt idx="6892">
                  <c:v>36844</c:v>
                </c:pt>
                <c:pt idx="6893">
                  <c:v>36845</c:v>
                </c:pt>
                <c:pt idx="6894">
                  <c:v>36846</c:v>
                </c:pt>
                <c:pt idx="6895">
                  <c:v>36847</c:v>
                </c:pt>
                <c:pt idx="6896">
                  <c:v>36848</c:v>
                </c:pt>
                <c:pt idx="6897">
                  <c:v>36849</c:v>
                </c:pt>
                <c:pt idx="6898">
                  <c:v>36850</c:v>
                </c:pt>
                <c:pt idx="6899">
                  <c:v>36851</c:v>
                </c:pt>
                <c:pt idx="6900">
                  <c:v>36852</c:v>
                </c:pt>
                <c:pt idx="6901">
                  <c:v>36853</c:v>
                </c:pt>
                <c:pt idx="6902">
                  <c:v>36854</c:v>
                </c:pt>
                <c:pt idx="6903">
                  <c:v>36855</c:v>
                </c:pt>
                <c:pt idx="6904">
                  <c:v>36856</c:v>
                </c:pt>
                <c:pt idx="6905">
                  <c:v>36857</c:v>
                </c:pt>
                <c:pt idx="6906">
                  <c:v>36858</c:v>
                </c:pt>
                <c:pt idx="6907">
                  <c:v>36859</c:v>
                </c:pt>
                <c:pt idx="6908">
                  <c:v>36860</c:v>
                </c:pt>
                <c:pt idx="6909">
                  <c:v>36861</c:v>
                </c:pt>
                <c:pt idx="6910">
                  <c:v>36862</c:v>
                </c:pt>
                <c:pt idx="6911">
                  <c:v>36863</c:v>
                </c:pt>
                <c:pt idx="6912">
                  <c:v>36864</c:v>
                </c:pt>
                <c:pt idx="6913">
                  <c:v>36865</c:v>
                </c:pt>
                <c:pt idx="6914">
                  <c:v>36866</c:v>
                </c:pt>
                <c:pt idx="6915">
                  <c:v>36867</c:v>
                </c:pt>
                <c:pt idx="6916">
                  <c:v>36868</c:v>
                </c:pt>
                <c:pt idx="6917">
                  <c:v>36869</c:v>
                </c:pt>
                <c:pt idx="6918">
                  <c:v>36870</c:v>
                </c:pt>
                <c:pt idx="6919">
                  <c:v>36871</c:v>
                </c:pt>
                <c:pt idx="6920">
                  <c:v>36872</c:v>
                </c:pt>
                <c:pt idx="6921">
                  <c:v>36873</c:v>
                </c:pt>
                <c:pt idx="6922">
                  <c:v>36874</c:v>
                </c:pt>
                <c:pt idx="6923">
                  <c:v>36875</c:v>
                </c:pt>
                <c:pt idx="6924">
                  <c:v>36876</c:v>
                </c:pt>
                <c:pt idx="6925">
                  <c:v>36877</c:v>
                </c:pt>
                <c:pt idx="6926">
                  <c:v>36878</c:v>
                </c:pt>
                <c:pt idx="6927">
                  <c:v>36879</c:v>
                </c:pt>
                <c:pt idx="6928">
                  <c:v>36880</c:v>
                </c:pt>
                <c:pt idx="6929">
                  <c:v>36881</c:v>
                </c:pt>
                <c:pt idx="6930">
                  <c:v>36882</c:v>
                </c:pt>
                <c:pt idx="6931">
                  <c:v>36883</c:v>
                </c:pt>
                <c:pt idx="6932">
                  <c:v>36884</c:v>
                </c:pt>
                <c:pt idx="6933">
                  <c:v>36885</c:v>
                </c:pt>
                <c:pt idx="6934">
                  <c:v>36886</c:v>
                </c:pt>
                <c:pt idx="6935">
                  <c:v>36887</c:v>
                </c:pt>
                <c:pt idx="6936">
                  <c:v>36888</c:v>
                </c:pt>
                <c:pt idx="6937">
                  <c:v>36889</c:v>
                </c:pt>
                <c:pt idx="6938">
                  <c:v>36890</c:v>
                </c:pt>
                <c:pt idx="6939">
                  <c:v>36891</c:v>
                </c:pt>
                <c:pt idx="6940">
                  <c:v>36892</c:v>
                </c:pt>
                <c:pt idx="6941">
                  <c:v>36893</c:v>
                </c:pt>
                <c:pt idx="6942">
                  <c:v>36894</c:v>
                </c:pt>
                <c:pt idx="6943">
                  <c:v>36895</c:v>
                </c:pt>
                <c:pt idx="6944">
                  <c:v>36896</c:v>
                </c:pt>
                <c:pt idx="6945">
                  <c:v>36897</c:v>
                </c:pt>
                <c:pt idx="6946">
                  <c:v>36898</c:v>
                </c:pt>
                <c:pt idx="6947">
                  <c:v>36899</c:v>
                </c:pt>
                <c:pt idx="6948">
                  <c:v>36900</c:v>
                </c:pt>
                <c:pt idx="6949">
                  <c:v>36901</c:v>
                </c:pt>
                <c:pt idx="6950">
                  <c:v>36902</c:v>
                </c:pt>
                <c:pt idx="6951">
                  <c:v>36903</c:v>
                </c:pt>
                <c:pt idx="6952">
                  <c:v>36904</c:v>
                </c:pt>
                <c:pt idx="6953">
                  <c:v>36905</c:v>
                </c:pt>
                <c:pt idx="6954">
                  <c:v>36906</c:v>
                </c:pt>
                <c:pt idx="6955">
                  <c:v>36907</c:v>
                </c:pt>
                <c:pt idx="6956">
                  <c:v>36908</c:v>
                </c:pt>
                <c:pt idx="6957">
                  <c:v>36909</c:v>
                </c:pt>
                <c:pt idx="6958">
                  <c:v>36910</c:v>
                </c:pt>
                <c:pt idx="6959">
                  <c:v>36911</c:v>
                </c:pt>
                <c:pt idx="6960">
                  <c:v>36912</c:v>
                </c:pt>
                <c:pt idx="6961">
                  <c:v>36913</c:v>
                </c:pt>
                <c:pt idx="6962">
                  <c:v>36914</c:v>
                </c:pt>
                <c:pt idx="6963">
                  <c:v>36915</c:v>
                </c:pt>
                <c:pt idx="6964">
                  <c:v>36916</c:v>
                </c:pt>
                <c:pt idx="6965">
                  <c:v>36917</c:v>
                </c:pt>
                <c:pt idx="6966">
                  <c:v>36918</c:v>
                </c:pt>
                <c:pt idx="6967">
                  <c:v>36919</c:v>
                </c:pt>
                <c:pt idx="6968">
                  <c:v>36920</c:v>
                </c:pt>
                <c:pt idx="6969">
                  <c:v>36921</c:v>
                </c:pt>
                <c:pt idx="6970">
                  <c:v>36922</c:v>
                </c:pt>
                <c:pt idx="6971">
                  <c:v>36923</c:v>
                </c:pt>
                <c:pt idx="6972">
                  <c:v>36924</c:v>
                </c:pt>
                <c:pt idx="6973">
                  <c:v>36925</c:v>
                </c:pt>
                <c:pt idx="6974">
                  <c:v>36926</c:v>
                </c:pt>
                <c:pt idx="6975">
                  <c:v>36927</c:v>
                </c:pt>
                <c:pt idx="6976">
                  <c:v>36928</c:v>
                </c:pt>
                <c:pt idx="6977">
                  <c:v>36929</c:v>
                </c:pt>
                <c:pt idx="6978">
                  <c:v>36930</c:v>
                </c:pt>
                <c:pt idx="6979">
                  <c:v>36931</c:v>
                </c:pt>
                <c:pt idx="6980">
                  <c:v>36932</c:v>
                </c:pt>
                <c:pt idx="6981">
                  <c:v>36933</c:v>
                </c:pt>
                <c:pt idx="6982">
                  <c:v>36934</c:v>
                </c:pt>
                <c:pt idx="6983">
                  <c:v>36935</c:v>
                </c:pt>
                <c:pt idx="6984">
                  <c:v>36936</c:v>
                </c:pt>
                <c:pt idx="6985">
                  <c:v>36937</c:v>
                </c:pt>
                <c:pt idx="6986">
                  <c:v>36938</c:v>
                </c:pt>
                <c:pt idx="6987">
                  <c:v>36939</c:v>
                </c:pt>
                <c:pt idx="6988">
                  <c:v>36940</c:v>
                </c:pt>
                <c:pt idx="6989">
                  <c:v>36941</c:v>
                </c:pt>
                <c:pt idx="6990">
                  <c:v>36942</c:v>
                </c:pt>
                <c:pt idx="6991">
                  <c:v>36943</c:v>
                </c:pt>
                <c:pt idx="6992">
                  <c:v>36944</c:v>
                </c:pt>
                <c:pt idx="6993">
                  <c:v>36945</c:v>
                </c:pt>
                <c:pt idx="6994">
                  <c:v>36946</c:v>
                </c:pt>
                <c:pt idx="6995">
                  <c:v>36947</c:v>
                </c:pt>
                <c:pt idx="6996">
                  <c:v>36948</c:v>
                </c:pt>
                <c:pt idx="6997">
                  <c:v>36949</c:v>
                </c:pt>
                <c:pt idx="6998">
                  <c:v>36950</c:v>
                </c:pt>
                <c:pt idx="6999">
                  <c:v>36951</c:v>
                </c:pt>
                <c:pt idx="7000">
                  <c:v>36952</c:v>
                </c:pt>
                <c:pt idx="7001">
                  <c:v>36953</c:v>
                </c:pt>
                <c:pt idx="7002">
                  <c:v>36954</c:v>
                </c:pt>
                <c:pt idx="7003">
                  <c:v>36955</c:v>
                </c:pt>
                <c:pt idx="7004">
                  <c:v>36956</c:v>
                </c:pt>
                <c:pt idx="7005">
                  <c:v>36957</c:v>
                </c:pt>
                <c:pt idx="7006">
                  <c:v>36958</c:v>
                </c:pt>
                <c:pt idx="7007">
                  <c:v>36959</c:v>
                </c:pt>
                <c:pt idx="7008">
                  <c:v>36960</c:v>
                </c:pt>
                <c:pt idx="7009">
                  <c:v>36961</c:v>
                </c:pt>
                <c:pt idx="7010">
                  <c:v>36962</c:v>
                </c:pt>
                <c:pt idx="7011">
                  <c:v>36963</c:v>
                </c:pt>
                <c:pt idx="7012">
                  <c:v>36964</c:v>
                </c:pt>
                <c:pt idx="7013">
                  <c:v>36965</c:v>
                </c:pt>
                <c:pt idx="7014">
                  <c:v>36966</c:v>
                </c:pt>
                <c:pt idx="7015">
                  <c:v>36967</c:v>
                </c:pt>
                <c:pt idx="7016">
                  <c:v>36968</c:v>
                </c:pt>
                <c:pt idx="7017">
                  <c:v>36969</c:v>
                </c:pt>
                <c:pt idx="7018">
                  <c:v>36970</c:v>
                </c:pt>
                <c:pt idx="7019">
                  <c:v>36971</c:v>
                </c:pt>
                <c:pt idx="7020">
                  <c:v>36972</c:v>
                </c:pt>
                <c:pt idx="7021">
                  <c:v>36973</c:v>
                </c:pt>
                <c:pt idx="7022">
                  <c:v>36974</c:v>
                </c:pt>
                <c:pt idx="7023">
                  <c:v>36975</c:v>
                </c:pt>
                <c:pt idx="7024">
                  <c:v>36976</c:v>
                </c:pt>
                <c:pt idx="7025">
                  <c:v>36977</c:v>
                </c:pt>
                <c:pt idx="7026">
                  <c:v>36978</c:v>
                </c:pt>
                <c:pt idx="7027">
                  <c:v>36979</c:v>
                </c:pt>
                <c:pt idx="7028">
                  <c:v>36980</c:v>
                </c:pt>
                <c:pt idx="7029">
                  <c:v>36981</c:v>
                </c:pt>
                <c:pt idx="7030">
                  <c:v>36982</c:v>
                </c:pt>
                <c:pt idx="7031">
                  <c:v>36983</c:v>
                </c:pt>
                <c:pt idx="7032">
                  <c:v>36984</c:v>
                </c:pt>
                <c:pt idx="7033">
                  <c:v>36985</c:v>
                </c:pt>
                <c:pt idx="7034">
                  <c:v>36986</c:v>
                </c:pt>
                <c:pt idx="7035">
                  <c:v>36987</c:v>
                </c:pt>
                <c:pt idx="7036">
                  <c:v>36988</c:v>
                </c:pt>
                <c:pt idx="7037">
                  <c:v>36989</c:v>
                </c:pt>
                <c:pt idx="7038">
                  <c:v>36990</c:v>
                </c:pt>
                <c:pt idx="7039">
                  <c:v>36991</c:v>
                </c:pt>
                <c:pt idx="7040">
                  <c:v>36992</c:v>
                </c:pt>
                <c:pt idx="7041">
                  <c:v>36993</c:v>
                </c:pt>
                <c:pt idx="7042">
                  <c:v>36994</c:v>
                </c:pt>
                <c:pt idx="7043">
                  <c:v>36995</c:v>
                </c:pt>
                <c:pt idx="7044">
                  <c:v>36996</c:v>
                </c:pt>
                <c:pt idx="7045">
                  <c:v>36997</c:v>
                </c:pt>
                <c:pt idx="7046">
                  <c:v>36998</c:v>
                </c:pt>
                <c:pt idx="7047">
                  <c:v>36999</c:v>
                </c:pt>
                <c:pt idx="7048">
                  <c:v>37000</c:v>
                </c:pt>
                <c:pt idx="7049">
                  <c:v>37001</c:v>
                </c:pt>
                <c:pt idx="7050">
                  <c:v>37002</c:v>
                </c:pt>
                <c:pt idx="7051">
                  <c:v>37003</c:v>
                </c:pt>
                <c:pt idx="7052">
                  <c:v>37004</c:v>
                </c:pt>
                <c:pt idx="7053">
                  <c:v>37005</c:v>
                </c:pt>
                <c:pt idx="7054">
                  <c:v>37006</c:v>
                </c:pt>
                <c:pt idx="7055">
                  <c:v>37007</c:v>
                </c:pt>
                <c:pt idx="7056">
                  <c:v>37008</c:v>
                </c:pt>
                <c:pt idx="7057">
                  <c:v>37009</c:v>
                </c:pt>
                <c:pt idx="7058">
                  <c:v>37010</c:v>
                </c:pt>
                <c:pt idx="7059">
                  <c:v>37011</c:v>
                </c:pt>
                <c:pt idx="7060">
                  <c:v>37012</c:v>
                </c:pt>
                <c:pt idx="7061">
                  <c:v>37013</c:v>
                </c:pt>
                <c:pt idx="7062">
                  <c:v>37014</c:v>
                </c:pt>
                <c:pt idx="7063">
                  <c:v>37015</c:v>
                </c:pt>
                <c:pt idx="7064">
                  <c:v>37016</c:v>
                </c:pt>
                <c:pt idx="7065">
                  <c:v>37017</c:v>
                </c:pt>
                <c:pt idx="7066">
                  <c:v>37018</c:v>
                </c:pt>
                <c:pt idx="7067">
                  <c:v>37019</c:v>
                </c:pt>
                <c:pt idx="7068">
                  <c:v>37020</c:v>
                </c:pt>
                <c:pt idx="7069">
                  <c:v>37021</c:v>
                </c:pt>
                <c:pt idx="7070">
                  <c:v>37022</c:v>
                </c:pt>
                <c:pt idx="7071">
                  <c:v>37023</c:v>
                </c:pt>
                <c:pt idx="7072">
                  <c:v>37024</c:v>
                </c:pt>
                <c:pt idx="7073">
                  <c:v>37025</c:v>
                </c:pt>
                <c:pt idx="7074">
                  <c:v>37026</c:v>
                </c:pt>
                <c:pt idx="7075">
                  <c:v>37027</c:v>
                </c:pt>
                <c:pt idx="7076">
                  <c:v>37028</c:v>
                </c:pt>
                <c:pt idx="7077">
                  <c:v>37029</c:v>
                </c:pt>
                <c:pt idx="7078">
                  <c:v>37030</c:v>
                </c:pt>
                <c:pt idx="7079">
                  <c:v>37031</c:v>
                </c:pt>
                <c:pt idx="7080">
                  <c:v>37032</c:v>
                </c:pt>
                <c:pt idx="7081">
                  <c:v>37033</c:v>
                </c:pt>
                <c:pt idx="7082">
                  <c:v>37034</c:v>
                </c:pt>
                <c:pt idx="7083">
                  <c:v>37035</c:v>
                </c:pt>
                <c:pt idx="7084">
                  <c:v>37036</c:v>
                </c:pt>
                <c:pt idx="7085">
                  <c:v>37037</c:v>
                </c:pt>
                <c:pt idx="7086">
                  <c:v>37038</c:v>
                </c:pt>
                <c:pt idx="7087">
                  <c:v>37039</c:v>
                </c:pt>
                <c:pt idx="7088">
                  <c:v>37040</c:v>
                </c:pt>
                <c:pt idx="7089">
                  <c:v>37041</c:v>
                </c:pt>
                <c:pt idx="7090">
                  <c:v>37042</c:v>
                </c:pt>
                <c:pt idx="7091">
                  <c:v>37043</c:v>
                </c:pt>
                <c:pt idx="7092">
                  <c:v>37044</c:v>
                </c:pt>
                <c:pt idx="7093">
                  <c:v>37045</c:v>
                </c:pt>
                <c:pt idx="7094">
                  <c:v>37046</c:v>
                </c:pt>
                <c:pt idx="7095">
                  <c:v>37047</c:v>
                </c:pt>
                <c:pt idx="7096">
                  <c:v>37048</c:v>
                </c:pt>
                <c:pt idx="7097">
                  <c:v>37049</c:v>
                </c:pt>
                <c:pt idx="7098">
                  <c:v>37050</c:v>
                </c:pt>
                <c:pt idx="7099">
                  <c:v>37051</c:v>
                </c:pt>
                <c:pt idx="7100">
                  <c:v>37052</c:v>
                </c:pt>
                <c:pt idx="7101">
                  <c:v>37053</c:v>
                </c:pt>
                <c:pt idx="7102">
                  <c:v>37054</c:v>
                </c:pt>
                <c:pt idx="7103">
                  <c:v>37055</c:v>
                </c:pt>
                <c:pt idx="7104">
                  <c:v>37056</c:v>
                </c:pt>
                <c:pt idx="7105">
                  <c:v>37057</c:v>
                </c:pt>
                <c:pt idx="7106">
                  <c:v>37058</c:v>
                </c:pt>
                <c:pt idx="7107">
                  <c:v>37059</c:v>
                </c:pt>
                <c:pt idx="7108">
                  <c:v>37060</c:v>
                </c:pt>
                <c:pt idx="7109">
                  <c:v>37061</c:v>
                </c:pt>
                <c:pt idx="7110">
                  <c:v>37062</c:v>
                </c:pt>
                <c:pt idx="7111">
                  <c:v>37063</c:v>
                </c:pt>
                <c:pt idx="7112">
                  <c:v>37064</c:v>
                </c:pt>
                <c:pt idx="7113">
                  <c:v>37065</c:v>
                </c:pt>
                <c:pt idx="7114">
                  <c:v>37066</c:v>
                </c:pt>
                <c:pt idx="7115">
                  <c:v>37067</c:v>
                </c:pt>
                <c:pt idx="7116">
                  <c:v>37068</c:v>
                </c:pt>
                <c:pt idx="7117">
                  <c:v>37069</c:v>
                </c:pt>
                <c:pt idx="7118">
                  <c:v>37070</c:v>
                </c:pt>
                <c:pt idx="7119">
                  <c:v>37071</c:v>
                </c:pt>
                <c:pt idx="7120">
                  <c:v>37072</c:v>
                </c:pt>
                <c:pt idx="7121">
                  <c:v>37073</c:v>
                </c:pt>
                <c:pt idx="7122">
                  <c:v>37074</c:v>
                </c:pt>
                <c:pt idx="7123">
                  <c:v>37075</c:v>
                </c:pt>
                <c:pt idx="7124">
                  <c:v>37076</c:v>
                </c:pt>
                <c:pt idx="7125">
                  <c:v>37077</c:v>
                </c:pt>
                <c:pt idx="7126">
                  <c:v>37078</c:v>
                </c:pt>
                <c:pt idx="7127">
                  <c:v>37079</c:v>
                </c:pt>
                <c:pt idx="7128">
                  <c:v>37080</c:v>
                </c:pt>
                <c:pt idx="7129">
                  <c:v>37081</c:v>
                </c:pt>
                <c:pt idx="7130">
                  <c:v>37082</c:v>
                </c:pt>
                <c:pt idx="7131">
                  <c:v>37083</c:v>
                </c:pt>
                <c:pt idx="7132">
                  <c:v>37084</c:v>
                </c:pt>
                <c:pt idx="7133">
                  <c:v>37085</c:v>
                </c:pt>
                <c:pt idx="7134">
                  <c:v>37086</c:v>
                </c:pt>
                <c:pt idx="7135">
                  <c:v>37087</c:v>
                </c:pt>
                <c:pt idx="7136">
                  <c:v>37088</c:v>
                </c:pt>
                <c:pt idx="7137">
                  <c:v>37089</c:v>
                </c:pt>
                <c:pt idx="7138">
                  <c:v>37090</c:v>
                </c:pt>
                <c:pt idx="7139">
                  <c:v>37091</c:v>
                </c:pt>
                <c:pt idx="7140">
                  <c:v>37092</c:v>
                </c:pt>
                <c:pt idx="7141">
                  <c:v>37093</c:v>
                </c:pt>
                <c:pt idx="7142">
                  <c:v>37094</c:v>
                </c:pt>
                <c:pt idx="7143">
                  <c:v>37095</c:v>
                </c:pt>
                <c:pt idx="7144">
                  <c:v>37096</c:v>
                </c:pt>
                <c:pt idx="7145">
                  <c:v>37097</c:v>
                </c:pt>
                <c:pt idx="7146">
                  <c:v>37098</c:v>
                </c:pt>
                <c:pt idx="7147">
                  <c:v>37099</c:v>
                </c:pt>
                <c:pt idx="7148">
                  <c:v>37100</c:v>
                </c:pt>
                <c:pt idx="7149">
                  <c:v>37101</c:v>
                </c:pt>
                <c:pt idx="7150">
                  <c:v>37102</c:v>
                </c:pt>
                <c:pt idx="7151">
                  <c:v>37103</c:v>
                </c:pt>
                <c:pt idx="7152">
                  <c:v>37104</c:v>
                </c:pt>
                <c:pt idx="7153">
                  <c:v>37105</c:v>
                </c:pt>
                <c:pt idx="7154">
                  <c:v>37106</c:v>
                </c:pt>
                <c:pt idx="7155">
                  <c:v>37107</c:v>
                </c:pt>
                <c:pt idx="7156">
                  <c:v>37108</c:v>
                </c:pt>
                <c:pt idx="7157">
                  <c:v>37109</c:v>
                </c:pt>
                <c:pt idx="7158">
                  <c:v>37110</c:v>
                </c:pt>
                <c:pt idx="7159">
                  <c:v>37111</c:v>
                </c:pt>
                <c:pt idx="7160">
                  <c:v>37112</c:v>
                </c:pt>
                <c:pt idx="7161">
                  <c:v>37113</c:v>
                </c:pt>
                <c:pt idx="7162">
                  <c:v>37114</c:v>
                </c:pt>
                <c:pt idx="7163">
                  <c:v>37115</c:v>
                </c:pt>
                <c:pt idx="7164">
                  <c:v>37116</c:v>
                </c:pt>
                <c:pt idx="7165">
                  <c:v>37117</c:v>
                </c:pt>
                <c:pt idx="7166">
                  <c:v>37118</c:v>
                </c:pt>
                <c:pt idx="7167">
                  <c:v>37119</c:v>
                </c:pt>
                <c:pt idx="7168">
                  <c:v>37120</c:v>
                </c:pt>
                <c:pt idx="7169">
                  <c:v>37121</c:v>
                </c:pt>
                <c:pt idx="7170">
                  <c:v>37122</c:v>
                </c:pt>
                <c:pt idx="7171">
                  <c:v>37123</c:v>
                </c:pt>
                <c:pt idx="7172">
                  <c:v>37124</c:v>
                </c:pt>
                <c:pt idx="7173">
                  <c:v>37125</c:v>
                </c:pt>
                <c:pt idx="7174">
                  <c:v>37126</c:v>
                </c:pt>
                <c:pt idx="7175">
                  <c:v>37127</c:v>
                </c:pt>
                <c:pt idx="7176">
                  <c:v>37128</c:v>
                </c:pt>
                <c:pt idx="7177">
                  <c:v>37129</c:v>
                </c:pt>
                <c:pt idx="7178">
                  <c:v>37130</c:v>
                </c:pt>
                <c:pt idx="7179">
                  <c:v>37131</c:v>
                </c:pt>
                <c:pt idx="7180">
                  <c:v>37132</c:v>
                </c:pt>
                <c:pt idx="7181">
                  <c:v>37133</c:v>
                </c:pt>
                <c:pt idx="7182">
                  <c:v>37134</c:v>
                </c:pt>
                <c:pt idx="7183">
                  <c:v>37135</c:v>
                </c:pt>
                <c:pt idx="7184">
                  <c:v>37136</c:v>
                </c:pt>
                <c:pt idx="7185">
                  <c:v>37137</c:v>
                </c:pt>
                <c:pt idx="7186">
                  <c:v>37138</c:v>
                </c:pt>
                <c:pt idx="7187">
                  <c:v>37139</c:v>
                </c:pt>
                <c:pt idx="7188">
                  <c:v>37140</c:v>
                </c:pt>
                <c:pt idx="7189">
                  <c:v>37141</c:v>
                </c:pt>
                <c:pt idx="7190">
                  <c:v>37142</c:v>
                </c:pt>
                <c:pt idx="7191">
                  <c:v>37143</c:v>
                </c:pt>
                <c:pt idx="7192">
                  <c:v>37144</c:v>
                </c:pt>
                <c:pt idx="7193">
                  <c:v>37145</c:v>
                </c:pt>
                <c:pt idx="7194">
                  <c:v>37146</c:v>
                </c:pt>
                <c:pt idx="7195">
                  <c:v>37147</c:v>
                </c:pt>
                <c:pt idx="7196">
                  <c:v>37148</c:v>
                </c:pt>
                <c:pt idx="7197">
                  <c:v>37149</c:v>
                </c:pt>
                <c:pt idx="7198">
                  <c:v>37150</c:v>
                </c:pt>
                <c:pt idx="7199">
                  <c:v>37151</c:v>
                </c:pt>
                <c:pt idx="7200">
                  <c:v>37152</c:v>
                </c:pt>
                <c:pt idx="7201">
                  <c:v>37153</c:v>
                </c:pt>
                <c:pt idx="7202">
                  <c:v>37154</c:v>
                </c:pt>
                <c:pt idx="7203">
                  <c:v>37155</c:v>
                </c:pt>
                <c:pt idx="7204">
                  <c:v>37156</c:v>
                </c:pt>
                <c:pt idx="7205">
                  <c:v>37157</c:v>
                </c:pt>
                <c:pt idx="7206">
                  <c:v>37158</c:v>
                </c:pt>
                <c:pt idx="7207">
                  <c:v>37159</c:v>
                </c:pt>
                <c:pt idx="7208">
                  <c:v>37160</c:v>
                </c:pt>
                <c:pt idx="7209">
                  <c:v>37161</c:v>
                </c:pt>
                <c:pt idx="7210">
                  <c:v>37162</c:v>
                </c:pt>
                <c:pt idx="7211">
                  <c:v>37163</c:v>
                </c:pt>
                <c:pt idx="7212">
                  <c:v>37164</c:v>
                </c:pt>
                <c:pt idx="7213">
                  <c:v>37165</c:v>
                </c:pt>
                <c:pt idx="7214">
                  <c:v>37166</c:v>
                </c:pt>
                <c:pt idx="7215">
                  <c:v>37167</c:v>
                </c:pt>
                <c:pt idx="7216">
                  <c:v>37168</c:v>
                </c:pt>
                <c:pt idx="7217">
                  <c:v>37169</c:v>
                </c:pt>
                <c:pt idx="7218">
                  <c:v>37170</c:v>
                </c:pt>
                <c:pt idx="7219">
                  <c:v>37171</c:v>
                </c:pt>
                <c:pt idx="7220">
                  <c:v>37172</c:v>
                </c:pt>
                <c:pt idx="7221">
                  <c:v>37173</c:v>
                </c:pt>
                <c:pt idx="7222">
                  <c:v>37174</c:v>
                </c:pt>
                <c:pt idx="7223">
                  <c:v>37175</c:v>
                </c:pt>
                <c:pt idx="7224">
                  <c:v>37176</c:v>
                </c:pt>
                <c:pt idx="7225">
                  <c:v>37177</c:v>
                </c:pt>
                <c:pt idx="7226">
                  <c:v>37178</c:v>
                </c:pt>
                <c:pt idx="7227">
                  <c:v>37179</c:v>
                </c:pt>
                <c:pt idx="7228">
                  <c:v>37180</c:v>
                </c:pt>
                <c:pt idx="7229">
                  <c:v>37181</c:v>
                </c:pt>
                <c:pt idx="7230">
                  <c:v>37182</c:v>
                </c:pt>
                <c:pt idx="7231">
                  <c:v>37183</c:v>
                </c:pt>
                <c:pt idx="7232">
                  <c:v>37184</c:v>
                </c:pt>
                <c:pt idx="7233">
                  <c:v>37185</c:v>
                </c:pt>
                <c:pt idx="7234">
                  <c:v>37186</c:v>
                </c:pt>
                <c:pt idx="7235">
                  <c:v>37187</c:v>
                </c:pt>
                <c:pt idx="7236">
                  <c:v>37188</c:v>
                </c:pt>
                <c:pt idx="7237">
                  <c:v>37189</c:v>
                </c:pt>
                <c:pt idx="7238">
                  <c:v>37190</c:v>
                </c:pt>
                <c:pt idx="7239">
                  <c:v>37191</c:v>
                </c:pt>
                <c:pt idx="7240">
                  <c:v>37192</c:v>
                </c:pt>
                <c:pt idx="7241">
                  <c:v>37193</c:v>
                </c:pt>
                <c:pt idx="7242">
                  <c:v>37194</c:v>
                </c:pt>
                <c:pt idx="7243">
                  <c:v>37195</c:v>
                </c:pt>
                <c:pt idx="7244">
                  <c:v>37196</c:v>
                </c:pt>
                <c:pt idx="7245">
                  <c:v>37197</c:v>
                </c:pt>
                <c:pt idx="7246">
                  <c:v>37198</c:v>
                </c:pt>
                <c:pt idx="7247">
                  <c:v>37199</c:v>
                </c:pt>
                <c:pt idx="7248">
                  <c:v>37200</c:v>
                </c:pt>
                <c:pt idx="7249">
                  <c:v>37201</c:v>
                </c:pt>
                <c:pt idx="7250">
                  <c:v>37202</c:v>
                </c:pt>
                <c:pt idx="7251">
                  <c:v>37203</c:v>
                </c:pt>
                <c:pt idx="7252">
                  <c:v>37204</c:v>
                </c:pt>
                <c:pt idx="7253">
                  <c:v>37205</c:v>
                </c:pt>
                <c:pt idx="7254">
                  <c:v>37206</c:v>
                </c:pt>
                <c:pt idx="7255">
                  <c:v>37207</c:v>
                </c:pt>
                <c:pt idx="7256">
                  <c:v>37208</c:v>
                </c:pt>
                <c:pt idx="7257">
                  <c:v>37209</c:v>
                </c:pt>
                <c:pt idx="7258">
                  <c:v>37210</c:v>
                </c:pt>
                <c:pt idx="7259">
                  <c:v>37211</c:v>
                </c:pt>
                <c:pt idx="7260">
                  <c:v>37212</c:v>
                </c:pt>
                <c:pt idx="7261">
                  <c:v>37213</c:v>
                </c:pt>
                <c:pt idx="7262">
                  <c:v>37214</c:v>
                </c:pt>
                <c:pt idx="7263">
                  <c:v>37215</c:v>
                </c:pt>
                <c:pt idx="7264">
                  <c:v>37216</c:v>
                </c:pt>
                <c:pt idx="7265">
                  <c:v>37217</c:v>
                </c:pt>
                <c:pt idx="7266">
                  <c:v>37218</c:v>
                </c:pt>
                <c:pt idx="7267">
                  <c:v>37219</c:v>
                </c:pt>
                <c:pt idx="7268">
                  <c:v>37220</c:v>
                </c:pt>
                <c:pt idx="7269">
                  <c:v>37221</c:v>
                </c:pt>
                <c:pt idx="7270">
                  <c:v>37222</c:v>
                </c:pt>
                <c:pt idx="7271">
                  <c:v>37223</c:v>
                </c:pt>
                <c:pt idx="7272">
                  <c:v>37224</c:v>
                </c:pt>
                <c:pt idx="7273">
                  <c:v>37225</c:v>
                </c:pt>
                <c:pt idx="7274">
                  <c:v>37226</c:v>
                </c:pt>
                <c:pt idx="7275">
                  <c:v>37227</c:v>
                </c:pt>
                <c:pt idx="7276">
                  <c:v>37228</c:v>
                </c:pt>
                <c:pt idx="7277">
                  <c:v>37229</c:v>
                </c:pt>
                <c:pt idx="7278">
                  <c:v>37230</c:v>
                </c:pt>
                <c:pt idx="7279">
                  <c:v>37231</c:v>
                </c:pt>
                <c:pt idx="7280">
                  <c:v>37232</c:v>
                </c:pt>
                <c:pt idx="7281">
                  <c:v>37233</c:v>
                </c:pt>
                <c:pt idx="7282">
                  <c:v>37234</c:v>
                </c:pt>
                <c:pt idx="7283">
                  <c:v>37235</c:v>
                </c:pt>
                <c:pt idx="7284">
                  <c:v>37236</c:v>
                </c:pt>
                <c:pt idx="7285">
                  <c:v>37237</c:v>
                </c:pt>
                <c:pt idx="7286">
                  <c:v>37238</c:v>
                </c:pt>
                <c:pt idx="7287">
                  <c:v>37239</c:v>
                </c:pt>
                <c:pt idx="7288">
                  <c:v>37240</c:v>
                </c:pt>
                <c:pt idx="7289">
                  <c:v>37241</c:v>
                </c:pt>
                <c:pt idx="7290">
                  <c:v>37242</c:v>
                </c:pt>
                <c:pt idx="7291">
                  <c:v>37243</c:v>
                </c:pt>
                <c:pt idx="7292">
                  <c:v>37244</c:v>
                </c:pt>
                <c:pt idx="7293">
                  <c:v>37245</c:v>
                </c:pt>
                <c:pt idx="7294">
                  <c:v>37246</c:v>
                </c:pt>
                <c:pt idx="7295">
                  <c:v>37247</c:v>
                </c:pt>
                <c:pt idx="7296">
                  <c:v>37248</c:v>
                </c:pt>
                <c:pt idx="7297">
                  <c:v>37249</c:v>
                </c:pt>
                <c:pt idx="7298">
                  <c:v>37250</c:v>
                </c:pt>
                <c:pt idx="7299">
                  <c:v>37251</c:v>
                </c:pt>
                <c:pt idx="7300">
                  <c:v>37252</c:v>
                </c:pt>
                <c:pt idx="7301">
                  <c:v>37253</c:v>
                </c:pt>
                <c:pt idx="7302">
                  <c:v>37254</c:v>
                </c:pt>
                <c:pt idx="7303">
                  <c:v>37255</c:v>
                </c:pt>
                <c:pt idx="7304">
                  <c:v>37256</c:v>
                </c:pt>
                <c:pt idx="7305">
                  <c:v>37257</c:v>
                </c:pt>
                <c:pt idx="7306">
                  <c:v>37258</c:v>
                </c:pt>
                <c:pt idx="7307">
                  <c:v>37259</c:v>
                </c:pt>
                <c:pt idx="7308">
                  <c:v>37260</c:v>
                </c:pt>
                <c:pt idx="7309">
                  <c:v>37261</c:v>
                </c:pt>
                <c:pt idx="7310">
                  <c:v>37262</c:v>
                </c:pt>
                <c:pt idx="7311">
                  <c:v>37263</c:v>
                </c:pt>
                <c:pt idx="7312">
                  <c:v>37264</c:v>
                </c:pt>
                <c:pt idx="7313">
                  <c:v>37265</c:v>
                </c:pt>
                <c:pt idx="7314">
                  <c:v>37266</c:v>
                </c:pt>
                <c:pt idx="7315">
                  <c:v>37267</c:v>
                </c:pt>
                <c:pt idx="7316">
                  <c:v>37268</c:v>
                </c:pt>
                <c:pt idx="7317">
                  <c:v>37269</c:v>
                </c:pt>
                <c:pt idx="7318">
                  <c:v>37270</c:v>
                </c:pt>
                <c:pt idx="7319">
                  <c:v>37271</c:v>
                </c:pt>
                <c:pt idx="7320">
                  <c:v>37272</c:v>
                </c:pt>
                <c:pt idx="7321">
                  <c:v>37273</c:v>
                </c:pt>
                <c:pt idx="7322">
                  <c:v>37274</c:v>
                </c:pt>
                <c:pt idx="7323">
                  <c:v>37275</c:v>
                </c:pt>
                <c:pt idx="7324">
                  <c:v>37276</c:v>
                </c:pt>
                <c:pt idx="7325">
                  <c:v>37277</c:v>
                </c:pt>
                <c:pt idx="7326">
                  <c:v>37278</c:v>
                </c:pt>
                <c:pt idx="7327">
                  <c:v>37279</c:v>
                </c:pt>
                <c:pt idx="7328">
                  <c:v>37280</c:v>
                </c:pt>
                <c:pt idx="7329">
                  <c:v>37281</c:v>
                </c:pt>
                <c:pt idx="7330">
                  <c:v>37282</c:v>
                </c:pt>
                <c:pt idx="7331">
                  <c:v>37283</c:v>
                </c:pt>
                <c:pt idx="7332">
                  <c:v>37284</c:v>
                </c:pt>
                <c:pt idx="7333">
                  <c:v>37285</c:v>
                </c:pt>
                <c:pt idx="7334">
                  <c:v>37286</c:v>
                </c:pt>
                <c:pt idx="7335">
                  <c:v>37287</c:v>
                </c:pt>
                <c:pt idx="7336">
                  <c:v>37288</c:v>
                </c:pt>
                <c:pt idx="7337">
                  <c:v>37289</c:v>
                </c:pt>
                <c:pt idx="7338">
                  <c:v>37290</c:v>
                </c:pt>
                <c:pt idx="7339">
                  <c:v>37291</c:v>
                </c:pt>
                <c:pt idx="7340">
                  <c:v>37292</c:v>
                </c:pt>
                <c:pt idx="7341">
                  <c:v>37293</c:v>
                </c:pt>
                <c:pt idx="7342">
                  <c:v>37294</c:v>
                </c:pt>
                <c:pt idx="7343">
                  <c:v>37295</c:v>
                </c:pt>
                <c:pt idx="7344">
                  <c:v>37296</c:v>
                </c:pt>
                <c:pt idx="7345">
                  <c:v>37297</c:v>
                </c:pt>
                <c:pt idx="7346">
                  <c:v>37298</c:v>
                </c:pt>
                <c:pt idx="7347">
                  <c:v>37299</c:v>
                </c:pt>
                <c:pt idx="7348">
                  <c:v>37300</c:v>
                </c:pt>
                <c:pt idx="7349">
                  <c:v>37301</c:v>
                </c:pt>
                <c:pt idx="7350">
                  <c:v>37302</c:v>
                </c:pt>
                <c:pt idx="7351">
                  <c:v>37303</c:v>
                </c:pt>
                <c:pt idx="7352">
                  <c:v>37304</c:v>
                </c:pt>
                <c:pt idx="7353">
                  <c:v>37305</c:v>
                </c:pt>
                <c:pt idx="7354">
                  <c:v>37306</c:v>
                </c:pt>
                <c:pt idx="7355">
                  <c:v>37307</c:v>
                </c:pt>
                <c:pt idx="7356">
                  <c:v>37308</c:v>
                </c:pt>
                <c:pt idx="7357">
                  <c:v>37309</c:v>
                </c:pt>
                <c:pt idx="7358">
                  <c:v>37310</c:v>
                </c:pt>
                <c:pt idx="7359">
                  <c:v>37311</c:v>
                </c:pt>
                <c:pt idx="7360">
                  <c:v>37312</c:v>
                </c:pt>
                <c:pt idx="7361">
                  <c:v>37313</c:v>
                </c:pt>
                <c:pt idx="7362">
                  <c:v>37314</c:v>
                </c:pt>
                <c:pt idx="7363">
                  <c:v>37315</c:v>
                </c:pt>
                <c:pt idx="7364">
                  <c:v>37316</c:v>
                </c:pt>
                <c:pt idx="7365">
                  <c:v>37317</c:v>
                </c:pt>
                <c:pt idx="7366">
                  <c:v>37318</c:v>
                </c:pt>
                <c:pt idx="7367">
                  <c:v>37319</c:v>
                </c:pt>
                <c:pt idx="7368">
                  <c:v>37320</c:v>
                </c:pt>
                <c:pt idx="7369">
                  <c:v>37321</c:v>
                </c:pt>
                <c:pt idx="7370">
                  <c:v>37322</c:v>
                </c:pt>
                <c:pt idx="7371">
                  <c:v>37323</c:v>
                </c:pt>
                <c:pt idx="7372">
                  <c:v>37324</c:v>
                </c:pt>
                <c:pt idx="7373">
                  <c:v>37325</c:v>
                </c:pt>
                <c:pt idx="7374">
                  <c:v>37326</c:v>
                </c:pt>
                <c:pt idx="7375">
                  <c:v>37327</c:v>
                </c:pt>
                <c:pt idx="7376">
                  <c:v>37328</c:v>
                </c:pt>
                <c:pt idx="7377">
                  <c:v>37329</c:v>
                </c:pt>
                <c:pt idx="7378">
                  <c:v>37330</c:v>
                </c:pt>
                <c:pt idx="7379">
                  <c:v>37331</c:v>
                </c:pt>
                <c:pt idx="7380">
                  <c:v>37332</c:v>
                </c:pt>
                <c:pt idx="7381">
                  <c:v>37333</c:v>
                </c:pt>
                <c:pt idx="7382">
                  <c:v>37334</c:v>
                </c:pt>
                <c:pt idx="7383">
                  <c:v>37335</c:v>
                </c:pt>
                <c:pt idx="7384">
                  <c:v>37336</c:v>
                </c:pt>
                <c:pt idx="7385">
                  <c:v>37337</c:v>
                </c:pt>
                <c:pt idx="7386">
                  <c:v>37338</c:v>
                </c:pt>
                <c:pt idx="7387">
                  <c:v>37339</c:v>
                </c:pt>
                <c:pt idx="7388">
                  <c:v>37340</c:v>
                </c:pt>
                <c:pt idx="7389">
                  <c:v>37341</c:v>
                </c:pt>
                <c:pt idx="7390">
                  <c:v>37342</c:v>
                </c:pt>
                <c:pt idx="7391">
                  <c:v>37343</c:v>
                </c:pt>
                <c:pt idx="7392">
                  <c:v>37344</c:v>
                </c:pt>
                <c:pt idx="7393">
                  <c:v>37345</c:v>
                </c:pt>
                <c:pt idx="7394">
                  <c:v>37346</c:v>
                </c:pt>
                <c:pt idx="7395">
                  <c:v>37347</c:v>
                </c:pt>
                <c:pt idx="7396">
                  <c:v>37348</c:v>
                </c:pt>
                <c:pt idx="7397">
                  <c:v>37349</c:v>
                </c:pt>
                <c:pt idx="7398">
                  <c:v>37350</c:v>
                </c:pt>
                <c:pt idx="7399">
                  <c:v>37351</c:v>
                </c:pt>
                <c:pt idx="7400">
                  <c:v>37352</c:v>
                </c:pt>
                <c:pt idx="7401">
                  <c:v>37353</c:v>
                </c:pt>
                <c:pt idx="7402">
                  <c:v>37354</c:v>
                </c:pt>
                <c:pt idx="7403">
                  <c:v>37355</c:v>
                </c:pt>
                <c:pt idx="7404">
                  <c:v>37356</c:v>
                </c:pt>
                <c:pt idx="7405">
                  <c:v>37357</c:v>
                </c:pt>
                <c:pt idx="7406">
                  <c:v>37358</c:v>
                </c:pt>
                <c:pt idx="7407">
                  <c:v>37359</c:v>
                </c:pt>
                <c:pt idx="7408">
                  <c:v>37360</c:v>
                </c:pt>
                <c:pt idx="7409">
                  <c:v>37361</c:v>
                </c:pt>
                <c:pt idx="7410">
                  <c:v>37362</c:v>
                </c:pt>
                <c:pt idx="7411">
                  <c:v>37363</c:v>
                </c:pt>
                <c:pt idx="7412">
                  <c:v>37364</c:v>
                </c:pt>
                <c:pt idx="7413">
                  <c:v>37365</c:v>
                </c:pt>
                <c:pt idx="7414">
                  <c:v>37366</c:v>
                </c:pt>
                <c:pt idx="7415">
                  <c:v>37367</c:v>
                </c:pt>
                <c:pt idx="7416">
                  <c:v>37368</c:v>
                </c:pt>
                <c:pt idx="7417">
                  <c:v>37369</c:v>
                </c:pt>
                <c:pt idx="7418">
                  <c:v>37370</c:v>
                </c:pt>
                <c:pt idx="7419">
                  <c:v>37371</c:v>
                </c:pt>
                <c:pt idx="7420">
                  <c:v>37372</c:v>
                </c:pt>
                <c:pt idx="7421">
                  <c:v>37373</c:v>
                </c:pt>
                <c:pt idx="7422">
                  <c:v>37374</c:v>
                </c:pt>
                <c:pt idx="7423">
                  <c:v>37375</c:v>
                </c:pt>
                <c:pt idx="7424">
                  <c:v>37376</c:v>
                </c:pt>
                <c:pt idx="7425">
                  <c:v>37377</c:v>
                </c:pt>
                <c:pt idx="7426">
                  <c:v>37378</c:v>
                </c:pt>
                <c:pt idx="7427">
                  <c:v>37379</c:v>
                </c:pt>
                <c:pt idx="7428">
                  <c:v>37380</c:v>
                </c:pt>
                <c:pt idx="7429">
                  <c:v>37381</c:v>
                </c:pt>
                <c:pt idx="7430">
                  <c:v>37382</c:v>
                </c:pt>
                <c:pt idx="7431">
                  <c:v>37383</c:v>
                </c:pt>
                <c:pt idx="7432">
                  <c:v>37384</c:v>
                </c:pt>
                <c:pt idx="7433">
                  <c:v>37385</c:v>
                </c:pt>
                <c:pt idx="7434">
                  <c:v>37386</c:v>
                </c:pt>
                <c:pt idx="7435">
                  <c:v>37387</c:v>
                </c:pt>
                <c:pt idx="7436">
                  <c:v>37388</c:v>
                </c:pt>
                <c:pt idx="7437">
                  <c:v>37389</c:v>
                </c:pt>
                <c:pt idx="7438">
                  <c:v>37390</c:v>
                </c:pt>
                <c:pt idx="7439">
                  <c:v>37391</c:v>
                </c:pt>
                <c:pt idx="7440">
                  <c:v>37392</c:v>
                </c:pt>
                <c:pt idx="7441">
                  <c:v>37393</c:v>
                </c:pt>
                <c:pt idx="7442">
                  <c:v>37394</c:v>
                </c:pt>
                <c:pt idx="7443">
                  <c:v>37395</c:v>
                </c:pt>
                <c:pt idx="7444">
                  <c:v>37396</c:v>
                </c:pt>
                <c:pt idx="7445">
                  <c:v>37397</c:v>
                </c:pt>
                <c:pt idx="7446">
                  <c:v>37398</c:v>
                </c:pt>
                <c:pt idx="7447">
                  <c:v>37399</c:v>
                </c:pt>
                <c:pt idx="7448">
                  <c:v>37400</c:v>
                </c:pt>
                <c:pt idx="7449">
                  <c:v>37401</c:v>
                </c:pt>
                <c:pt idx="7450">
                  <c:v>37402</c:v>
                </c:pt>
                <c:pt idx="7451">
                  <c:v>37403</c:v>
                </c:pt>
                <c:pt idx="7452">
                  <c:v>37404</c:v>
                </c:pt>
                <c:pt idx="7453">
                  <c:v>37405</c:v>
                </c:pt>
                <c:pt idx="7454">
                  <c:v>37406</c:v>
                </c:pt>
                <c:pt idx="7455">
                  <c:v>37407</c:v>
                </c:pt>
                <c:pt idx="7456">
                  <c:v>37408</c:v>
                </c:pt>
                <c:pt idx="7457">
                  <c:v>37409</c:v>
                </c:pt>
                <c:pt idx="7458">
                  <c:v>37410</c:v>
                </c:pt>
                <c:pt idx="7459">
                  <c:v>37411</c:v>
                </c:pt>
                <c:pt idx="7460">
                  <c:v>37412</c:v>
                </c:pt>
                <c:pt idx="7461">
                  <c:v>37413</c:v>
                </c:pt>
                <c:pt idx="7462">
                  <c:v>37414</c:v>
                </c:pt>
                <c:pt idx="7463">
                  <c:v>37415</c:v>
                </c:pt>
                <c:pt idx="7464">
                  <c:v>37416</c:v>
                </c:pt>
                <c:pt idx="7465">
                  <c:v>37417</c:v>
                </c:pt>
                <c:pt idx="7466">
                  <c:v>37418</c:v>
                </c:pt>
                <c:pt idx="7467">
                  <c:v>37419</c:v>
                </c:pt>
                <c:pt idx="7468">
                  <c:v>37420</c:v>
                </c:pt>
                <c:pt idx="7469">
                  <c:v>37421</c:v>
                </c:pt>
                <c:pt idx="7470">
                  <c:v>37422</c:v>
                </c:pt>
                <c:pt idx="7471">
                  <c:v>37423</c:v>
                </c:pt>
                <c:pt idx="7472">
                  <c:v>37424</c:v>
                </c:pt>
                <c:pt idx="7473">
                  <c:v>37425</c:v>
                </c:pt>
                <c:pt idx="7474">
                  <c:v>37426</c:v>
                </c:pt>
                <c:pt idx="7475">
                  <c:v>37427</c:v>
                </c:pt>
                <c:pt idx="7476">
                  <c:v>37428</c:v>
                </c:pt>
                <c:pt idx="7477">
                  <c:v>37429</c:v>
                </c:pt>
                <c:pt idx="7478">
                  <c:v>37430</c:v>
                </c:pt>
                <c:pt idx="7479">
                  <c:v>37431</c:v>
                </c:pt>
                <c:pt idx="7480">
                  <c:v>37432</c:v>
                </c:pt>
                <c:pt idx="7481">
                  <c:v>37433</c:v>
                </c:pt>
                <c:pt idx="7482">
                  <c:v>37434</c:v>
                </c:pt>
                <c:pt idx="7483">
                  <c:v>37435</c:v>
                </c:pt>
                <c:pt idx="7484">
                  <c:v>37436</c:v>
                </c:pt>
                <c:pt idx="7485">
                  <c:v>37437</c:v>
                </c:pt>
                <c:pt idx="7486">
                  <c:v>37438</c:v>
                </c:pt>
                <c:pt idx="7487">
                  <c:v>37439</c:v>
                </c:pt>
                <c:pt idx="7488">
                  <c:v>37440</c:v>
                </c:pt>
                <c:pt idx="7489">
                  <c:v>37441</c:v>
                </c:pt>
                <c:pt idx="7490">
                  <c:v>37442</c:v>
                </c:pt>
                <c:pt idx="7491">
                  <c:v>37443</c:v>
                </c:pt>
                <c:pt idx="7492">
                  <c:v>37444</c:v>
                </c:pt>
                <c:pt idx="7493">
                  <c:v>37445</c:v>
                </c:pt>
                <c:pt idx="7494">
                  <c:v>37446</c:v>
                </c:pt>
                <c:pt idx="7495">
                  <c:v>37447</c:v>
                </c:pt>
                <c:pt idx="7496">
                  <c:v>37448</c:v>
                </c:pt>
                <c:pt idx="7497">
                  <c:v>37449</c:v>
                </c:pt>
                <c:pt idx="7498">
                  <c:v>37450</c:v>
                </c:pt>
                <c:pt idx="7499">
                  <c:v>37451</c:v>
                </c:pt>
                <c:pt idx="7500">
                  <c:v>37452</c:v>
                </c:pt>
                <c:pt idx="7501">
                  <c:v>37453</c:v>
                </c:pt>
                <c:pt idx="7502">
                  <c:v>37454</c:v>
                </c:pt>
                <c:pt idx="7503">
                  <c:v>37455</c:v>
                </c:pt>
                <c:pt idx="7504">
                  <c:v>37456</c:v>
                </c:pt>
                <c:pt idx="7505">
                  <c:v>37457</c:v>
                </c:pt>
                <c:pt idx="7506">
                  <c:v>37458</c:v>
                </c:pt>
                <c:pt idx="7507">
                  <c:v>37459</c:v>
                </c:pt>
                <c:pt idx="7508">
                  <c:v>37460</c:v>
                </c:pt>
                <c:pt idx="7509">
                  <c:v>37461</c:v>
                </c:pt>
                <c:pt idx="7510">
                  <c:v>37462</c:v>
                </c:pt>
                <c:pt idx="7511">
                  <c:v>37463</c:v>
                </c:pt>
                <c:pt idx="7512">
                  <c:v>37464</c:v>
                </c:pt>
                <c:pt idx="7513">
                  <c:v>37465</c:v>
                </c:pt>
                <c:pt idx="7514">
                  <c:v>37466</c:v>
                </c:pt>
                <c:pt idx="7515">
                  <c:v>37467</c:v>
                </c:pt>
                <c:pt idx="7516">
                  <c:v>37468</c:v>
                </c:pt>
                <c:pt idx="7517">
                  <c:v>37469</c:v>
                </c:pt>
                <c:pt idx="7518">
                  <c:v>37470</c:v>
                </c:pt>
                <c:pt idx="7519">
                  <c:v>37471</c:v>
                </c:pt>
                <c:pt idx="7520">
                  <c:v>37472</c:v>
                </c:pt>
                <c:pt idx="7521">
                  <c:v>37473</c:v>
                </c:pt>
                <c:pt idx="7522">
                  <c:v>37474</c:v>
                </c:pt>
                <c:pt idx="7523">
                  <c:v>37475</c:v>
                </c:pt>
                <c:pt idx="7524">
                  <c:v>37476</c:v>
                </c:pt>
                <c:pt idx="7525">
                  <c:v>37477</c:v>
                </c:pt>
                <c:pt idx="7526">
                  <c:v>37478</c:v>
                </c:pt>
                <c:pt idx="7527">
                  <c:v>37479</c:v>
                </c:pt>
                <c:pt idx="7528">
                  <c:v>37480</c:v>
                </c:pt>
                <c:pt idx="7529">
                  <c:v>37481</c:v>
                </c:pt>
                <c:pt idx="7530">
                  <c:v>37482</c:v>
                </c:pt>
                <c:pt idx="7531">
                  <c:v>37483</c:v>
                </c:pt>
                <c:pt idx="7532">
                  <c:v>37484</c:v>
                </c:pt>
                <c:pt idx="7533">
                  <c:v>37485</c:v>
                </c:pt>
                <c:pt idx="7534">
                  <c:v>37486</c:v>
                </c:pt>
                <c:pt idx="7535">
                  <c:v>37487</c:v>
                </c:pt>
                <c:pt idx="7536">
                  <c:v>37488</c:v>
                </c:pt>
                <c:pt idx="7537">
                  <c:v>37489</c:v>
                </c:pt>
                <c:pt idx="7538">
                  <c:v>37490</c:v>
                </c:pt>
                <c:pt idx="7539">
                  <c:v>37491</c:v>
                </c:pt>
                <c:pt idx="7540">
                  <c:v>37492</c:v>
                </c:pt>
                <c:pt idx="7541">
                  <c:v>37493</c:v>
                </c:pt>
                <c:pt idx="7542">
                  <c:v>37494</c:v>
                </c:pt>
                <c:pt idx="7543">
                  <c:v>37495</c:v>
                </c:pt>
                <c:pt idx="7544">
                  <c:v>37496</c:v>
                </c:pt>
                <c:pt idx="7545">
                  <c:v>37497</c:v>
                </c:pt>
                <c:pt idx="7546">
                  <c:v>37498</c:v>
                </c:pt>
                <c:pt idx="7547">
                  <c:v>37499</c:v>
                </c:pt>
                <c:pt idx="7548">
                  <c:v>37500</c:v>
                </c:pt>
                <c:pt idx="7549">
                  <c:v>37501</c:v>
                </c:pt>
                <c:pt idx="7550">
                  <c:v>37502</c:v>
                </c:pt>
                <c:pt idx="7551">
                  <c:v>37503</c:v>
                </c:pt>
                <c:pt idx="7552">
                  <c:v>37504</c:v>
                </c:pt>
                <c:pt idx="7553">
                  <c:v>37505</c:v>
                </c:pt>
                <c:pt idx="7554">
                  <c:v>37506</c:v>
                </c:pt>
                <c:pt idx="7555">
                  <c:v>37507</c:v>
                </c:pt>
                <c:pt idx="7556">
                  <c:v>37508</c:v>
                </c:pt>
                <c:pt idx="7557">
                  <c:v>37509</c:v>
                </c:pt>
                <c:pt idx="7558">
                  <c:v>37510</c:v>
                </c:pt>
                <c:pt idx="7559">
                  <c:v>37511</c:v>
                </c:pt>
                <c:pt idx="7560">
                  <c:v>37512</c:v>
                </c:pt>
                <c:pt idx="7561">
                  <c:v>37513</c:v>
                </c:pt>
                <c:pt idx="7562">
                  <c:v>37514</c:v>
                </c:pt>
                <c:pt idx="7563">
                  <c:v>37515</c:v>
                </c:pt>
                <c:pt idx="7564">
                  <c:v>37516</c:v>
                </c:pt>
                <c:pt idx="7565">
                  <c:v>37517</c:v>
                </c:pt>
                <c:pt idx="7566">
                  <c:v>37518</c:v>
                </c:pt>
                <c:pt idx="7567">
                  <c:v>37519</c:v>
                </c:pt>
                <c:pt idx="7568">
                  <c:v>37520</c:v>
                </c:pt>
                <c:pt idx="7569">
                  <c:v>37521</c:v>
                </c:pt>
                <c:pt idx="7570">
                  <c:v>37522</c:v>
                </c:pt>
                <c:pt idx="7571">
                  <c:v>37523</c:v>
                </c:pt>
                <c:pt idx="7572">
                  <c:v>37524</c:v>
                </c:pt>
                <c:pt idx="7573">
                  <c:v>37525</c:v>
                </c:pt>
                <c:pt idx="7574">
                  <c:v>37526</c:v>
                </c:pt>
                <c:pt idx="7575">
                  <c:v>37527</c:v>
                </c:pt>
                <c:pt idx="7576">
                  <c:v>37528</c:v>
                </c:pt>
                <c:pt idx="7577">
                  <c:v>37529</c:v>
                </c:pt>
                <c:pt idx="7578">
                  <c:v>37530</c:v>
                </c:pt>
                <c:pt idx="7579">
                  <c:v>37531</c:v>
                </c:pt>
                <c:pt idx="7580">
                  <c:v>37532</c:v>
                </c:pt>
                <c:pt idx="7581">
                  <c:v>37533</c:v>
                </c:pt>
                <c:pt idx="7582">
                  <c:v>37534</c:v>
                </c:pt>
                <c:pt idx="7583">
                  <c:v>37535</c:v>
                </c:pt>
                <c:pt idx="7584">
                  <c:v>37536</c:v>
                </c:pt>
                <c:pt idx="7585">
                  <c:v>37537</c:v>
                </c:pt>
                <c:pt idx="7586">
                  <c:v>37538</c:v>
                </c:pt>
                <c:pt idx="7587">
                  <c:v>37539</c:v>
                </c:pt>
                <c:pt idx="7588">
                  <c:v>37540</c:v>
                </c:pt>
                <c:pt idx="7589">
                  <c:v>37541</c:v>
                </c:pt>
                <c:pt idx="7590">
                  <c:v>37542</c:v>
                </c:pt>
                <c:pt idx="7591">
                  <c:v>37543</c:v>
                </c:pt>
                <c:pt idx="7592">
                  <c:v>37544</c:v>
                </c:pt>
                <c:pt idx="7593">
                  <c:v>37545</c:v>
                </c:pt>
                <c:pt idx="7594">
                  <c:v>37546</c:v>
                </c:pt>
                <c:pt idx="7595">
                  <c:v>37547</c:v>
                </c:pt>
                <c:pt idx="7596">
                  <c:v>37548</c:v>
                </c:pt>
                <c:pt idx="7597">
                  <c:v>37549</c:v>
                </c:pt>
                <c:pt idx="7598">
                  <c:v>37550</c:v>
                </c:pt>
                <c:pt idx="7599">
                  <c:v>37551</c:v>
                </c:pt>
                <c:pt idx="7600">
                  <c:v>37552</c:v>
                </c:pt>
                <c:pt idx="7601">
                  <c:v>37553</c:v>
                </c:pt>
                <c:pt idx="7602">
                  <c:v>37554</c:v>
                </c:pt>
                <c:pt idx="7603">
                  <c:v>37555</c:v>
                </c:pt>
                <c:pt idx="7604">
                  <c:v>37556</c:v>
                </c:pt>
                <c:pt idx="7605">
                  <c:v>37557</c:v>
                </c:pt>
                <c:pt idx="7606">
                  <c:v>37558</c:v>
                </c:pt>
                <c:pt idx="7607">
                  <c:v>37559</c:v>
                </c:pt>
                <c:pt idx="7608">
                  <c:v>37560</c:v>
                </c:pt>
                <c:pt idx="7609">
                  <c:v>37561</c:v>
                </c:pt>
                <c:pt idx="7610">
                  <c:v>37562</c:v>
                </c:pt>
                <c:pt idx="7611">
                  <c:v>37563</c:v>
                </c:pt>
                <c:pt idx="7612">
                  <c:v>37564</c:v>
                </c:pt>
                <c:pt idx="7613">
                  <c:v>37565</c:v>
                </c:pt>
                <c:pt idx="7614">
                  <c:v>37566</c:v>
                </c:pt>
                <c:pt idx="7615">
                  <c:v>37567</c:v>
                </c:pt>
                <c:pt idx="7616">
                  <c:v>37568</c:v>
                </c:pt>
                <c:pt idx="7617">
                  <c:v>37569</c:v>
                </c:pt>
                <c:pt idx="7618">
                  <c:v>37570</c:v>
                </c:pt>
                <c:pt idx="7619">
                  <c:v>37571</c:v>
                </c:pt>
                <c:pt idx="7620">
                  <c:v>37572</c:v>
                </c:pt>
                <c:pt idx="7621">
                  <c:v>37573</c:v>
                </c:pt>
                <c:pt idx="7622">
                  <c:v>37574</c:v>
                </c:pt>
                <c:pt idx="7623">
                  <c:v>37575</c:v>
                </c:pt>
                <c:pt idx="7624">
                  <c:v>37576</c:v>
                </c:pt>
                <c:pt idx="7625">
                  <c:v>37577</c:v>
                </c:pt>
                <c:pt idx="7626">
                  <c:v>37578</c:v>
                </c:pt>
                <c:pt idx="7627">
                  <c:v>37579</c:v>
                </c:pt>
                <c:pt idx="7628">
                  <c:v>37580</c:v>
                </c:pt>
                <c:pt idx="7629">
                  <c:v>37581</c:v>
                </c:pt>
                <c:pt idx="7630">
                  <c:v>37582</c:v>
                </c:pt>
                <c:pt idx="7631">
                  <c:v>37583</c:v>
                </c:pt>
                <c:pt idx="7632">
                  <c:v>37584</c:v>
                </c:pt>
                <c:pt idx="7633">
                  <c:v>37585</c:v>
                </c:pt>
                <c:pt idx="7634">
                  <c:v>37586</c:v>
                </c:pt>
                <c:pt idx="7635">
                  <c:v>37587</c:v>
                </c:pt>
                <c:pt idx="7636">
                  <c:v>37588</c:v>
                </c:pt>
                <c:pt idx="7637">
                  <c:v>37589</c:v>
                </c:pt>
                <c:pt idx="7638">
                  <c:v>37590</c:v>
                </c:pt>
                <c:pt idx="7639">
                  <c:v>37591</c:v>
                </c:pt>
                <c:pt idx="7640">
                  <c:v>37592</c:v>
                </c:pt>
                <c:pt idx="7641">
                  <c:v>37593</c:v>
                </c:pt>
                <c:pt idx="7642">
                  <c:v>37594</c:v>
                </c:pt>
                <c:pt idx="7643">
                  <c:v>37595</c:v>
                </c:pt>
                <c:pt idx="7644">
                  <c:v>37596</c:v>
                </c:pt>
                <c:pt idx="7645">
                  <c:v>37597</c:v>
                </c:pt>
                <c:pt idx="7646">
                  <c:v>37598</c:v>
                </c:pt>
                <c:pt idx="7647">
                  <c:v>37599</c:v>
                </c:pt>
                <c:pt idx="7648">
                  <c:v>37600</c:v>
                </c:pt>
                <c:pt idx="7649">
                  <c:v>37601</c:v>
                </c:pt>
                <c:pt idx="7650">
                  <c:v>37602</c:v>
                </c:pt>
                <c:pt idx="7651">
                  <c:v>37603</c:v>
                </c:pt>
                <c:pt idx="7652">
                  <c:v>37604</c:v>
                </c:pt>
                <c:pt idx="7653">
                  <c:v>37605</c:v>
                </c:pt>
                <c:pt idx="7654">
                  <c:v>37606</c:v>
                </c:pt>
                <c:pt idx="7655">
                  <c:v>37607</c:v>
                </c:pt>
                <c:pt idx="7656">
                  <c:v>37608</c:v>
                </c:pt>
                <c:pt idx="7657">
                  <c:v>37609</c:v>
                </c:pt>
                <c:pt idx="7658">
                  <c:v>37610</c:v>
                </c:pt>
                <c:pt idx="7659">
                  <c:v>37611</c:v>
                </c:pt>
                <c:pt idx="7660">
                  <c:v>37612</c:v>
                </c:pt>
                <c:pt idx="7661">
                  <c:v>37613</c:v>
                </c:pt>
                <c:pt idx="7662">
                  <c:v>37614</c:v>
                </c:pt>
                <c:pt idx="7663">
                  <c:v>37615</c:v>
                </c:pt>
                <c:pt idx="7664">
                  <c:v>37616</c:v>
                </c:pt>
                <c:pt idx="7665">
                  <c:v>37617</c:v>
                </c:pt>
                <c:pt idx="7666">
                  <c:v>37618</c:v>
                </c:pt>
                <c:pt idx="7667">
                  <c:v>37619</c:v>
                </c:pt>
                <c:pt idx="7668">
                  <c:v>37620</c:v>
                </c:pt>
                <c:pt idx="7669">
                  <c:v>37621</c:v>
                </c:pt>
                <c:pt idx="7670">
                  <c:v>37622</c:v>
                </c:pt>
                <c:pt idx="7671">
                  <c:v>37623</c:v>
                </c:pt>
                <c:pt idx="7672">
                  <c:v>37624</c:v>
                </c:pt>
                <c:pt idx="7673">
                  <c:v>37625</c:v>
                </c:pt>
                <c:pt idx="7674">
                  <c:v>37626</c:v>
                </c:pt>
                <c:pt idx="7675">
                  <c:v>37627</c:v>
                </c:pt>
                <c:pt idx="7676">
                  <c:v>37628</c:v>
                </c:pt>
                <c:pt idx="7677">
                  <c:v>37629</c:v>
                </c:pt>
                <c:pt idx="7678">
                  <c:v>37630</c:v>
                </c:pt>
                <c:pt idx="7679">
                  <c:v>37631</c:v>
                </c:pt>
                <c:pt idx="7680">
                  <c:v>37632</c:v>
                </c:pt>
                <c:pt idx="7681">
                  <c:v>37633</c:v>
                </c:pt>
                <c:pt idx="7682">
                  <c:v>37634</c:v>
                </c:pt>
                <c:pt idx="7683">
                  <c:v>37635</c:v>
                </c:pt>
                <c:pt idx="7684">
                  <c:v>37636</c:v>
                </c:pt>
                <c:pt idx="7685">
                  <c:v>37637</c:v>
                </c:pt>
                <c:pt idx="7686">
                  <c:v>37638</c:v>
                </c:pt>
                <c:pt idx="7687">
                  <c:v>37639</c:v>
                </c:pt>
                <c:pt idx="7688">
                  <c:v>37640</c:v>
                </c:pt>
                <c:pt idx="7689">
                  <c:v>37641</c:v>
                </c:pt>
                <c:pt idx="7690">
                  <c:v>37642</c:v>
                </c:pt>
                <c:pt idx="7691">
                  <c:v>37643</c:v>
                </c:pt>
                <c:pt idx="7692">
                  <c:v>37644</c:v>
                </c:pt>
                <c:pt idx="7693">
                  <c:v>37645</c:v>
                </c:pt>
                <c:pt idx="7694">
                  <c:v>37646</c:v>
                </c:pt>
                <c:pt idx="7695">
                  <c:v>37647</c:v>
                </c:pt>
                <c:pt idx="7696">
                  <c:v>37648</c:v>
                </c:pt>
                <c:pt idx="7697">
                  <c:v>37649</c:v>
                </c:pt>
                <c:pt idx="7698">
                  <c:v>37650</c:v>
                </c:pt>
                <c:pt idx="7699">
                  <c:v>37651</c:v>
                </c:pt>
                <c:pt idx="7700">
                  <c:v>37652</c:v>
                </c:pt>
                <c:pt idx="7701">
                  <c:v>37653</c:v>
                </c:pt>
                <c:pt idx="7702">
                  <c:v>37654</c:v>
                </c:pt>
                <c:pt idx="7703">
                  <c:v>37655</c:v>
                </c:pt>
                <c:pt idx="7704">
                  <c:v>37656</c:v>
                </c:pt>
                <c:pt idx="7705">
                  <c:v>37657</c:v>
                </c:pt>
                <c:pt idx="7706">
                  <c:v>37658</c:v>
                </c:pt>
                <c:pt idx="7707">
                  <c:v>37659</c:v>
                </c:pt>
                <c:pt idx="7708">
                  <c:v>37660</c:v>
                </c:pt>
                <c:pt idx="7709">
                  <c:v>37661</c:v>
                </c:pt>
                <c:pt idx="7710">
                  <c:v>37662</c:v>
                </c:pt>
                <c:pt idx="7711">
                  <c:v>37663</c:v>
                </c:pt>
                <c:pt idx="7712">
                  <c:v>37664</c:v>
                </c:pt>
                <c:pt idx="7713">
                  <c:v>37665</c:v>
                </c:pt>
                <c:pt idx="7714">
                  <c:v>37666</c:v>
                </c:pt>
                <c:pt idx="7715">
                  <c:v>37667</c:v>
                </c:pt>
                <c:pt idx="7716">
                  <c:v>37668</c:v>
                </c:pt>
                <c:pt idx="7717">
                  <c:v>37669</c:v>
                </c:pt>
                <c:pt idx="7718">
                  <c:v>37670</c:v>
                </c:pt>
                <c:pt idx="7719">
                  <c:v>37671</c:v>
                </c:pt>
                <c:pt idx="7720">
                  <c:v>37672</c:v>
                </c:pt>
                <c:pt idx="7721">
                  <c:v>37673</c:v>
                </c:pt>
                <c:pt idx="7722">
                  <c:v>37674</c:v>
                </c:pt>
                <c:pt idx="7723">
                  <c:v>37675</c:v>
                </c:pt>
                <c:pt idx="7724">
                  <c:v>37676</c:v>
                </c:pt>
                <c:pt idx="7725">
                  <c:v>37677</c:v>
                </c:pt>
                <c:pt idx="7726">
                  <c:v>37678</c:v>
                </c:pt>
                <c:pt idx="7727">
                  <c:v>37679</c:v>
                </c:pt>
                <c:pt idx="7728">
                  <c:v>37680</c:v>
                </c:pt>
                <c:pt idx="7729">
                  <c:v>37681</c:v>
                </c:pt>
                <c:pt idx="7730">
                  <c:v>37682</c:v>
                </c:pt>
                <c:pt idx="7731">
                  <c:v>37683</c:v>
                </c:pt>
                <c:pt idx="7732">
                  <c:v>37684</c:v>
                </c:pt>
                <c:pt idx="7733">
                  <c:v>37685</c:v>
                </c:pt>
                <c:pt idx="7734">
                  <c:v>37686</c:v>
                </c:pt>
                <c:pt idx="7735">
                  <c:v>37687</c:v>
                </c:pt>
                <c:pt idx="7736">
                  <c:v>37688</c:v>
                </c:pt>
                <c:pt idx="7737">
                  <c:v>37689</c:v>
                </c:pt>
                <c:pt idx="7738">
                  <c:v>37690</c:v>
                </c:pt>
                <c:pt idx="7739">
                  <c:v>37691</c:v>
                </c:pt>
                <c:pt idx="7740">
                  <c:v>37692</c:v>
                </c:pt>
                <c:pt idx="7741">
                  <c:v>37693</c:v>
                </c:pt>
                <c:pt idx="7742">
                  <c:v>37694</c:v>
                </c:pt>
                <c:pt idx="7743">
                  <c:v>37695</c:v>
                </c:pt>
                <c:pt idx="7744">
                  <c:v>37696</c:v>
                </c:pt>
                <c:pt idx="7745">
                  <c:v>37697</c:v>
                </c:pt>
                <c:pt idx="7746">
                  <c:v>37698</c:v>
                </c:pt>
                <c:pt idx="7747">
                  <c:v>37699</c:v>
                </c:pt>
                <c:pt idx="7748">
                  <c:v>37700</c:v>
                </c:pt>
                <c:pt idx="7749">
                  <c:v>37701</c:v>
                </c:pt>
                <c:pt idx="7750">
                  <c:v>37702</c:v>
                </c:pt>
                <c:pt idx="7751">
                  <c:v>37703</c:v>
                </c:pt>
                <c:pt idx="7752">
                  <c:v>37704</c:v>
                </c:pt>
                <c:pt idx="7753">
                  <c:v>37705</c:v>
                </c:pt>
                <c:pt idx="7754">
                  <c:v>37706</c:v>
                </c:pt>
                <c:pt idx="7755">
                  <c:v>37707</c:v>
                </c:pt>
                <c:pt idx="7756">
                  <c:v>37708</c:v>
                </c:pt>
                <c:pt idx="7757">
                  <c:v>37709</c:v>
                </c:pt>
                <c:pt idx="7758">
                  <c:v>37710</c:v>
                </c:pt>
                <c:pt idx="7759">
                  <c:v>37711</c:v>
                </c:pt>
                <c:pt idx="7760">
                  <c:v>37712</c:v>
                </c:pt>
                <c:pt idx="7761">
                  <c:v>37713</c:v>
                </c:pt>
                <c:pt idx="7762">
                  <c:v>37714</c:v>
                </c:pt>
                <c:pt idx="7763">
                  <c:v>37715</c:v>
                </c:pt>
                <c:pt idx="7764">
                  <c:v>37716</c:v>
                </c:pt>
                <c:pt idx="7765">
                  <c:v>37717</c:v>
                </c:pt>
                <c:pt idx="7766">
                  <c:v>37718</c:v>
                </c:pt>
                <c:pt idx="7767">
                  <c:v>37719</c:v>
                </c:pt>
                <c:pt idx="7768">
                  <c:v>37720</c:v>
                </c:pt>
                <c:pt idx="7769">
                  <c:v>37721</c:v>
                </c:pt>
                <c:pt idx="7770">
                  <c:v>37722</c:v>
                </c:pt>
                <c:pt idx="7771">
                  <c:v>37723</c:v>
                </c:pt>
                <c:pt idx="7772">
                  <c:v>37724</c:v>
                </c:pt>
                <c:pt idx="7773">
                  <c:v>37725</c:v>
                </c:pt>
                <c:pt idx="7774">
                  <c:v>37726</c:v>
                </c:pt>
                <c:pt idx="7775">
                  <c:v>37727</c:v>
                </c:pt>
                <c:pt idx="7776">
                  <c:v>37728</c:v>
                </c:pt>
                <c:pt idx="7777">
                  <c:v>37729</c:v>
                </c:pt>
                <c:pt idx="7778">
                  <c:v>37730</c:v>
                </c:pt>
                <c:pt idx="7779">
                  <c:v>37731</c:v>
                </c:pt>
                <c:pt idx="7780">
                  <c:v>37732</c:v>
                </c:pt>
                <c:pt idx="7781">
                  <c:v>37733</c:v>
                </c:pt>
                <c:pt idx="7782">
                  <c:v>37734</c:v>
                </c:pt>
                <c:pt idx="7783">
                  <c:v>37735</c:v>
                </c:pt>
                <c:pt idx="7784">
                  <c:v>37736</c:v>
                </c:pt>
                <c:pt idx="7785">
                  <c:v>37737</c:v>
                </c:pt>
                <c:pt idx="7786">
                  <c:v>37738</c:v>
                </c:pt>
                <c:pt idx="7787">
                  <c:v>37739</c:v>
                </c:pt>
                <c:pt idx="7788">
                  <c:v>37740</c:v>
                </c:pt>
                <c:pt idx="7789">
                  <c:v>37741</c:v>
                </c:pt>
                <c:pt idx="7790">
                  <c:v>37742</c:v>
                </c:pt>
                <c:pt idx="7791">
                  <c:v>37743</c:v>
                </c:pt>
                <c:pt idx="7792">
                  <c:v>37744</c:v>
                </c:pt>
                <c:pt idx="7793">
                  <c:v>37745</c:v>
                </c:pt>
                <c:pt idx="7794">
                  <c:v>37746</c:v>
                </c:pt>
                <c:pt idx="7795">
                  <c:v>37747</c:v>
                </c:pt>
                <c:pt idx="7796">
                  <c:v>37748</c:v>
                </c:pt>
                <c:pt idx="7797">
                  <c:v>37749</c:v>
                </c:pt>
                <c:pt idx="7798">
                  <c:v>37750</c:v>
                </c:pt>
                <c:pt idx="7799">
                  <c:v>37751</c:v>
                </c:pt>
                <c:pt idx="7800">
                  <c:v>37752</c:v>
                </c:pt>
                <c:pt idx="7801">
                  <c:v>37753</c:v>
                </c:pt>
                <c:pt idx="7802">
                  <c:v>37754</c:v>
                </c:pt>
                <c:pt idx="7803">
                  <c:v>37755</c:v>
                </c:pt>
                <c:pt idx="7804">
                  <c:v>37756</c:v>
                </c:pt>
                <c:pt idx="7805">
                  <c:v>37757</c:v>
                </c:pt>
                <c:pt idx="7806">
                  <c:v>37758</c:v>
                </c:pt>
                <c:pt idx="7807">
                  <c:v>37759</c:v>
                </c:pt>
                <c:pt idx="7808">
                  <c:v>37760</c:v>
                </c:pt>
                <c:pt idx="7809">
                  <c:v>37761</c:v>
                </c:pt>
                <c:pt idx="7810">
                  <c:v>37762</c:v>
                </c:pt>
                <c:pt idx="7811">
                  <c:v>37763</c:v>
                </c:pt>
                <c:pt idx="7812">
                  <c:v>37764</c:v>
                </c:pt>
                <c:pt idx="7813">
                  <c:v>37765</c:v>
                </c:pt>
                <c:pt idx="7814">
                  <c:v>37766</c:v>
                </c:pt>
                <c:pt idx="7815">
                  <c:v>37767</c:v>
                </c:pt>
                <c:pt idx="7816">
                  <c:v>37768</c:v>
                </c:pt>
                <c:pt idx="7817">
                  <c:v>37769</c:v>
                </c:pt>
                <c:pt idx="7818">
                  <c:v>37770</c:v>
                </c:pt>
                <c:pt idx="7819">
                  <c:v>37771</c:v>
                </c:pt>
                <c:pt idx="7820">
                  <c:v>37772</c:v>
                </c:pt>
                <c:pt idx="7821">
                  <c:v>37773</c:v>
                </c:pt>
                <c:pt idx="7822">
                  <c:v>37774</c:v>
                </c:pt>
                <c:pt idx="7823">
                  <c:v>37775</c:v>
                </c:pt>
                <c:pt idx="7824">
                  <c:v>37776</c:v>
                </c:pt>
                <c:pt idx="7825">
                  <c:v>37777</c:v>
                </c:pt>
                <c:pt idx="7826">
                  <c:v>37778</c:v>
                </c:pt>
                <c:pt idx="7827">
                  <c:v>37779</c:v>
                </c:pt>
                <c:pt idx="7828">
                  <c:v>37780</c:v>
                </c:pt>
                <c:pt idx="7829">
                  <c:v>37781</c:v>
                </c:pt>
                <c:pt idx="7830">
                  <c:v>37782</c:v>
                </c:pt>
                <c:pt idx="7831">
                  <c:v>37783</c:v>
                </c:pt>
                <c:pt idx="7832">
                  <c:v>37784</c:v>
                </c:pt>
                <c:pt idx="7833">
                  <c:v>37785</c:v>
                </c:pt>
                <c:pt idx="7834">
                  <c:v>37786</c:v>
                </c:pt>
                <c:pt idx="7835">
                  <c:v>37787</c:v>
                </c:pt>
                <c:pt idx="7836">
                  <c:v>37788</c:v>
                </c:pt>
                <c:pt idx="7837">
                  <c:v>37789</c:v>
                </c:pt>
                <c:pt idx="7838">
                  <c:v>37790</c:v>
                </c:pt>
                <c:pt idx="7839">
                  <c:v>37791</c:v>
                </c:pt>
                <c:pt idx="7840">
                  <c:v>37792</c:v>
                </c:pt>
                <c:pt idx="7841">
                  <c:v>37793</c:v>
                </c:pt>
                <c:pt idx="7842">
                  <c:v>37794</c:v>
                </c:pt>
                <c:pt idx="7843">
                  <c:v>37795</c:v>
                </c:pt>
                <c:pt idx="7844">
                  <c:v>37796</c:v>
                </c:pt>
                <c:pt idx="7845">
                  <c:v>37797</c:v>
                </c:pt>
                <c:pt idx="7846">
                  <c:v>37798</c:v>
                </c:pt>
                <c:pt idx="7847">
                  <c:v>37799</c:v>
                </c:pt>
                <c:pt idx="7848">
                  <c:v>37800</c:v>
                </c:pt>
                <c:pt idx="7849">
                  <c:v>37801</c:v>
                </c:pt>
                <c:pt idx="7850">
                  <c:v>37802</c:v>
                </c:pt>
                <c:pt idx="7851">
                  <c:v>37803</c:v>
                </c:pt>
                <c:pt idx="7852">
                  <c:v>37804</c:v>
                </c:pt>
                <c:pt idx="7853">
                  <c:v>37805</c:v>
                </c:pt>
                <c:pt idx="7854">
                  <c:v>37806</c:v>
                </c:pt>
                <c:pt idx="7855">
                  <c:v>37807</c:v>
                </c:pt>
                <c:pt idx="7856">
                  <c:v>37808</c:v>
                </c:pt>
                <c:pt idx="7857">
                  <c:v>37809</c:v>
                </c:pt>
                <c:pt idx="7858">
                  <c:v>37810</c:v>
                </c:pt>
                <c:pt idx="7859">
                  <c:v>37811</c:v>
                </c:pt>
                <c:pt idx="7860">
                  <c:v>37812</c:v>
                </c:pt>
                <c:pt idx="7861">
                  <c:v>37813</c:v>
                </c:pt>
                <c:pt idx="7862">
                  <c:v>37814</c:v>
                </c:pt>
                <c:pt idx="7863">
                  <c:v>37815</c:v>
                </c:pt>
                <c:pt idx="7864">
                  <c:v>37816</c:v>
                </c:pt>
                <c:pt idx="7865">
                  <c:v>37817</c:v>
                </c:pt>
                <c:pt idx="7866">
                  <c:v>37818</c:v>
                </c:pt>
                <c:pt idx="7867">
                  <c:v>37819</c:v>
                </c:pt>
                <c:pt idx="7868">
                  <c:v>37820</c:v>
                </c:pt>
                <c:pt idx="7869">
                  <c:v>37821</c:v>
                </c:pt>
                <c:pt idx="7870">
                  <c:v>37822</c:v>
                </c:pt>
                <c:pt idx="7871">
                  <c:v>37823</c:v>
                </c:pt>
                <c:pt idx="7872">
                  <c:v>37824</c:v>
                </c:pt>
                <c:pt idx="7873">
                  <c:v>37825</c:v>
                </c:pt>
                <c:pt idx="7874">
                  <c:v>37826</c:v>
                </c:pt>
                <c:pt idx="7875">
                  <c:v>37827</c:v>
                </c:pt>
                <c:pt idx="7876">
                  <c:v>37828</c:v>
                </c:pt>
                <c:pt idx="7877">
                  <c:v>37829</c:v>
                </c:pt>
                <c:pt idx="7878">
                  <c:v>37830</c:v>
                </c:pt>
                <c:pt idx="7879">
                  <c:v>37831</c:v>
                </c:pt>
                <c:pt idx="7880">
                  <c:v>37832</c:v>
                </c:pt>
                <c:pt idx="7881">
                  <c:v>37833</c:v>
                </c:pt>
                <c:pt idx="7882">
                  <c:v>37834</c:v>
                </c:pt>
                <c:pt idx="7883">
                  <c:v>37835</c:v>
                </c:pt>
                <c:pt idx="7884">
                  <c:v>37836</c:v>
                </c:pt>
                <c:pt idx="7885">
                  <c:v>37837</c:v>
                </c:pt>
                <c:pt idx="7886">
                  <c:v>37838</c:v>
                </c:pt>
                <c:pt idx="7887">
                  <c:v>37839</c:v>
                </c:pt>
                <c:pt idx="7888">
                  <c:v>37840</c:v>
                </c:pt>
                <c:pt idx="7889">
                  <c:v>37841</c:v>
                </c:pt>
                <c:pt idx="7890">
                  <c:v>37842</c:v>
                </c:pt>
                <c:pt idx="7891">
                  <c:v>37843</c:v>
                </c:pt>
                <c:pt idx="7892">
                  <c:v>37844</c:v>
                </c:pt>
                <c:pt idx="7893">
                  <c:v>37845</c:v>
                </c:pt>
                <c:pt idx="7894">
                  <c:v>37846</c:v>
                </c:pt>
                <c:pt idx="7895">
                  <c:v>37847</c:v>
                </c:pt>
                <c:pt idx="7896">
                  <c:v>37848</c:v>
                </c:pt>
                <c:pt idx="7897">
                  <c:v>37849</c:v>
                </c:pt>
                <c:pt idx="7898">
                  <c:v>37850</c:v>
                </c:pt>
                <c:pt idx="7899">
                  <c:v>37851</c:v>
                </c:pt>
                <c:pt idx="7900">
                  <c:v>37852</c:v>
                </c:pt>
                <c:pt idx="7901">
                  <c:v>37853</c:v>
                </c:pt>
                <c:pt idx="7902">
                  <c:v>37854</c:v>
                </c:pt>
                <c:pt idx="7903">
                  <c:v>37855</c:v>
                </c:pt>
                <c:pt idx="7904">
                  <c:v>37856</c:v>
                </c:pt>
                <c:pt idx="7905">
                  <c:v>37857</c:v>
                </c:pt>
                <c:pt idx="7906">
                  <c:v>37858</c:v>
                </c:pt>
                <c:pt idx="7907">
                  <c:v>37859</c:v>
                </c:pt>
                <c:pt idx="7908">
                  <c:v>37860</c:v>
                </c:pt>
                <c:pt idx="7909">
                  <c:v>37861</c:v>
                </c:pt>
                <c:pt idx="7910">
                  <c:v>37862</c:v>
                </c:pt>
                <c:pt idx="7911">
                  <c:v>37863</c:v>
                </c:pt>
                <c:pt idx="7912">
                  <c:v>37864</c:v>
                </c:pt>
                <c:pt idx="7913">
                  <c:v>37865</c:v>
                </c:pt>
                <c:pt idx="7914">
                  <c:v>37866</c:v>
                </c:pt>
                <c:pt idx="7915">
                  <c:v>37867</c:v>
                </c:pt>
                <c:pt idx="7916">
                  <c:v>37868</c:v>
                </c:pt>
                <c:pt idx="7917">
                  <c:v>37869</c:v>
                </c:pt>
                <c:pt idx="7918">
                  <c:v>37870</c:v>
                </c:pt>
                <c:pt idx="7919">
                  <c:v>37871</c:v>
                </c:pt>
                <c:pt idx="7920">
                  <c:v>37872</c:v>
                </c:pt>
                <c:pt idx="7921">
                  <c:v>37873</c:v>
                </c:pt>
                <c:pt idx="7922">
                  <c:v>37874</c:v>
                </c:pt>
                <c:pt idx="7923">
                  <c:v>37875</c:v>
                </c:pt>
                <c:pt idx="7924">
                  <c:v>37876</c:v>
                </c:pt>
                <c:pt idx="7925">
                  <c:v>37877</c:v>
                </c:pt>
                <c:pt idx="7926">
                  <c:v>37878</c:v>
                </c:pt>
                <c:pt idx="7927">
                  <c:v>37879</c:v>
                </c:pt>
                <c:pt idx="7928">
                  <c:v>37880</c:v>
                </c:pt>
                <c:pt idx="7929">
                  <c:v>37881</c:v>
                </c:pt>
                <c:pt idx="7930">
                  <c:v>37882</c:v>
                </c:pt>
                <c:pt idx="7931">
                  <c:v>37883</c:v>
                </c:pt>
                <c:pt idx="7932">
                  <c:v>37884</c:v>
                </c:pt>
                <c:pt idx="7933">
                  <c:v>37885</c:v>
                </c:pt>
                <c:pt idx="7934">
                  <c:v>37886</c:v>
                </c:pt>
                <c:pt idx="7935">
                  <c:v>37887</c:v>
                </c:pt>
                <c:pt idx="7936">
                  <c:v>37888</c:v>
                </c:pt>
                <c:pt idx="7937">
                  <c:v>37889</c:v>
                </c:pt>
                <c:pt idx="7938">
                  <c:v>37890</c:v>
                </c:pt>
                <c:pt idx="7939">
                  <c:v>37891</c:v>
                </c:pt>
                <c:pt idx="7940">
                  <c:v>37892</c:v>
                </c:pt>
                <c:pt idx="7941">
                  <c:v>37893</c:v>
                </c:pt>
                <c:pt idx="7942">
                  <c:v>37894</c:v>
                </c:pt>
                <c:pt idx="7943">
                  <c:v>37895</c:v>
                </c:pt>
                <c:pt idx="7944">
                  <c:v>37896</c:v>
                </c:pt>
                <c:pt idx="7945">
                  <c:v>37897</c:v>
                </c:pt>
                <c:pt idx="7946">
                  <c:v>37898</c:v>
                </c:pt>
                <c:pt idx="7947">
                  <c:v>37899</c:v>
                </c:pt>
                <c:pt idx="7948">
                  <c:v>37900</c:v>
                </c:pt>
                <c:pt idx="7949">
                  <c:v>37901</c:v>
                </c:pt>
                <c:pt idx="7950">
                  <c:v>37902</c:v>
                </c:pt>
                <c:pt idx="7951">
                  <c:v>37903</c:v>
                </c:pt>
                <c:pt idx="7952">
                  <c:v>37904</c:v>
                </c:pt>
                <c:pt idx="7953">
                  <c:v>37905</c:v>
                </c:pt>
                <c:pt idx="7954">
                  <c:v>37906</c:v>
                </c:pt>
                <c:pt idx="7955">
                  <c:v>37907</c:v>
                </c:pt>
                <c:pt idx="7956">
                  <c:v>37908</c:v>
                </c:pt>
                <c:pt idx="7957">
                  <c:v>37909</c:v>
                </c:pt>
                <c:pt idx="7958">
                  <c:v>37910</c:v>
                </c:pt>
                <c:pt idx="7959">
                  <c:v>37911</c:v>
                </c:pt>
                <c:pt idx="7960">
                  <c:v>37912</c:v>
                </c:pt>
                <c:pt idx="7961">
                  <c:v>37913</c:v>
                </c:pt>
                <c:pt idx="7962">
                  <c:v>37914</c:v>
                </c:pt>
                <c:pt idx="7963">
                  <c:v>37915</c:v>
                </c:pt>
                <c:pt idx="7964">
                  <c:v>37916</c:v>
                </c:pt>
                <c:pt idx="7965">
                  <c:v>37917</c:v>
                </c:pt>
                <c:pt idx="7966">
                  <c:v>37918</c:v>
                </c:pt>
                <c:pt idx="7967">
                  <c:v>37919</c:v>
                </c:pt>
                <c:pt idx="7968">
                  <c:v>37920</c:v>
                </c:pt>
                <c:pt idx="7969">
                  <c:v>37921</c:v>
                </c:pt>
                <c:pt idx="7970">
                  <c:v>37922</c:v>
                </c:pt>
                <c:pt idx="7971">
                  <c:v>37923</c:v>
                </c:pt>
                <c:pt idx="7972">
                  <c:v>37924</c:v>
                </c:pt>
                <c:pt idx="7973">
                  <c:v>37925</c:v>
                </c:pt>
                <c:pt idx="7974">
                  <c:v>37926</c:v>
                </c:pt>
                <c:pt idx="7975">
                  <c:v>37927</c:v>
                </c:pt>
                <c:pt idx="7976">
                  <c:v>37928</c:v>
                </c:pt>
                <c:pt idx="7977">
                  <c:v>37929</c:v>
                </c:pt>
                <c:pt idx="7978">
                  <c:v>37930</c:v>
                </c:pt>
                <c:pt idx="7979">
                  <c:v>37931</c:v>
                </c:pt>
                <c:pt idx="7980">
                  <c:v>37932</c:v>
                </c:pt>
                <c:pt idx="7981">
                  <c:v>37933</c:v>
                </c:pt>
                <c:pt idx="7982">
                  <c:v>37934</c:v>
                </c:pt>
                <c:pt idx="7983">
                  <c:v>37935</c:v>
                </c:pt>
                <c:pt idx="7984">
                  <c:v>37936</c:v>
                </c:pt>
                <c:pt idx="7985">
                  <c:v>37937</c:v>
                </c:pt>
                <c:pt idx="7986">
                  <c:v>37938</c:v>
                </c:pt>
                <c:pt idx="7987">
                  <c:v>37939</c:v>
                </c:pt>
                <c:pt idx="7988">
                  <c:v>37940</c:v>
                </c:pt>
                <c:pt idx="7989">
                  <c:v>37941</c:v>
                </c:pt>
                <c:pt idx="7990">
                  <c:v>37942</c:v>
                </c:pt>
                <c:pt idx="7991">
                  <c:v>37943</c:v>
                </c:pt>
                <c:pt idx="7992">
                  <c:v>37944</c:v>
                </c:pt>
                <c:pt idx="7993">
                  <c:v>37945</c:v>
                </c:pt>
                <c:pt idx="7994">
                  <c:v>37946</c:v>
                </c:pt>
                <c:pt idx="7995">
                  <c:v>37947</c:v>
                </c:pt>
                <c:pt idx="7996">
                  <c:v>37948</c:v>
                </c:pt>
                <c:pt idx="7997">
                  <c:v>37949</c:v>
                </c:pt>
                <c:pt idx="7998">
                  <c:v>37950</c:v>
                </c:pt>
                <c:pt idx="7999">
                  <c:v>37951</c:v>
                </c:pt>
                <c:pt idx="8000">
                  <c:v>37952</c:v>
                </c:pt>
                <c:pt idx="8001">
                  <c:v>37953</c:v>
                </c:pt>
                <c:pt idx="8002">
                  <c:v>37954</c:v>
                </c:pt>
                <c:pt idx="8003">
                  <c:v>37955</c:v>
                </c:pt>
                <c:pt idx="8004">
                  <c:v>37956</c:v>
                </c:pt>
                <c:pt idx="8005">
                  <c:v>37957</c:v>
                </c:pt>
                <c:pt idx="8006">
                  <c:v>37958</c:v>
                </c:pt>
                <c:pt idx="8007">
                  <c:v>37959</c:v>
                </c:pt>
                <c:pt idx="8008">
                  <c:v>37960</c:v>
                </c:pt>
                <c:pt idx="8009">
                  <c:v>37961</c:v>
                </c:pt>
                <c:pt idx="8010">
                  <c:v>37962</c:v>
                </c:pt>
                <c:pt idx="8011">
                  <c:v>37963</c:v>
                </c:pt>
                <c:pt idx="8012">
                  <c:v>37964</c:v>
                </c:pt>
                <c:pt idx="8013">
                  <c:v>37965</c:v>
                </c:pt>
                <c:pt idx="8014">
                  <c:v>37966</c:v>
                </c:pt>
                <c:pt idx="8015">
                  <c:v>37967</c:v>
                </c:pt>
                <c:pt idx="8016">
                  <c:v>37968</c:v>
                </c:pt>
                <c:pt idx="8017">
                  <c:v>37969</c:v>
                </c:pt>
                <c:pt idx="8018">
                  <c:v>37970</c:v>
                </c:pt>
                <c:pt idx="8019">
                  <c:v>37971</c:v>
                </c:pt>
                <c:pt idx="8020">
                  <c:v>37972</c:v>
                </c:pt>
                <c:pt idx="8021">
                  <c:v>37973</c:v>
                </c:pt>
                <c:pt idx="8022">
                  <c:v>37974</c:v>
                </c:pt>
                <c:pt idx="8023">
                  <c:v>37975</c:v>
                </c:pt>
                <c:pt idx="8024">
                  <c:v>37976</c:v>
                </c:pt>
                <c:pt idx="8025">
                  <c:v>37977</c:v>
                </c:pt>
                <c:pt idx="8026">
                  <c:v>37978</c:v>
                </c:pt>
                <c:pt idx="8027">
                  <c:v>37979</c:v>
                </c:pt>
                <c:pt idx="8028">
                  <c:v>37980</c:v>
                </c:pt>
                <c:pt idx="8029">
                  <c:v>37981</c:v>
                </c:pt>
                <c:pt idx="8030">
                  <c:v>37982</c:v>
                </c:pt>
                <c:pt idx="8031">
                  <c:v>37983</c:v>
                </c:pt>
                <c:pt idx="8032">
                  <c:v>37984</c:v>
                </c:pt>
                <c:pt idx="8033">
                  <c:v>37985</c:v>
                </c:pt>
                <c:pt idx="8034">
                  <c:v>37986</c:v>
                </c:pt>
                <c:pt idx="8035">
                  <c:v>37987</c:v>
                </c:pt>
                <c:pt idx="8036">
                  <c:v>37988</c:v>
                </c:pt>
                <c:pt idx="8037">
                  <c:v>37989</c:v>
                </c:pt>
                <c:pt idx="8038">
                  <c:v>37990</c:v>
                </c:pt>
                <c:pt idx="8039">
                  <c:v>37991</c:v>
                </c:pt>
                <c:pt idx="8040">
                  <c:v>37992</c:v>
                </c:pt>
                <c:pt idx="8041">
                  <c:v>37993</c:v>
                </c:pt>
                <c:pt idx="8042">
                  <c:v>37994</c:v>
                </c:pt>
                <c:pt idx="8043">
                  <c:v>37995</c:v>
                </c:pt>
                <c:pt idx="8044">
                  <c:v>37996</c:v>
                </c:pt>
                <c:pt idx="8045">
                  <c:v>37997</c:v>
                </c:pt>
                <c:pt idx="8046">
                  <c:v>37998</c:v>
                </c:pt>
                <c:pt idx="8047">
                  <c:v>37999</c:v>
                </c:pt>
                <c:pt idx="8048">
                  <c:v>38000</c:v>
                </c:pt>
                <c:pt idx="8049">
                  <c:v>38001</c:v>
                </c:pt>
                <c:pt idx="8050">
                  <c:v>38002</c:v>
                </c:pt>
                <c:pt idx="8051">
                  <c:v>38003</c:v>
                </c:pt>
                <c:pt idx="8052">
                  <c:v>38004</c:v>
                </c:pt>
                <c:pt idx="8053">
                  <c:v>38005</c:v>
                </c:pt>
                <c:pt idx="8054">
                  <c:v>38006</c:v>
                </c:pt>
                <c:pt idx="8055">
                  <c:v>38007</c:v>
                </c:pt>
                <c:pt idx="8056">
                  <c:v>38008</c:v>
                </c:pt>
                <c:pt idx="8057">
                  <c:v>38009</c:v>
                </c:pt>
                <c:pt idx="8058">
                  <c:v>38010</c:v>
                </c:pt>
                <c:pt idx="8059">
                  <c:v>38011</c:v>
                </c:pt>
                <c:pt idx="8060">
                  <c:v>38012</c:v>
                </c:pt>
                <c:pt idx="8061">
                  <c:v>38013</c:v>
                </c:pt>
                <c:pt idx="8062">
                  <c:v>38014</c:v>
                </c:pt>
                <c:pt idx="8063">
                  <c:v>38015</c:v>
                </c:pt>
                <c:pt idx="8064">
                  <c:v>38016</c:v>
                </c:pt>
                <c:pt idx="8065">
                  <c:v>38017</c:v>
                </c:pt>
                <c:pt idx="8066">
                  <c:v>38018</c:v>
                </c:pt>
                <c:pt idx="8067">
                  <c:v>38019</c:v>
                </c:pt>
                <c:pt idx="8068">
                  <c:v>38020</c:v>
                </c:pt>
                <c:pt idx="8069">
                  <c:v>38021</c:v>
                </c:pt>
                <c:pt idx="8070">
                  <c:v>38022</c:v>
                </c:pt>
                <c:pt idx="8071">
                  <c:v>38023</c:v>
                </c:pt>
                <c:pt idx="8072">
                  <c:v>38024</c:v>
                </c:pt>
                <c:pt idx="8073">
                  <c:v>38025</c:v>
                </c:pt>
                <c:pt idx="8074">
                  <c:v>38026</c:v>
                </c:pt>
                <c:pt idx="8075">
                  <c:v>38027</c:v>
                </c:pt>
                <c:pt idx="8076">
                  <c:v>38028</c:v>
                </c:pt>
                <c:pt idx="8077">
                  <c:v>38029</c:v>
                </c:pt>
                <c:pt idx="8078">
                  <c:v>38030</c:v>
                </c:pt>
                <c:pt idx="8079">
                  <c:v>38031</c:v>
                </c:pt>
                <c:pt idx="8080">
                  <c:v>38032</c:v>
                </c:pt>
                <c:pt idx="8081">
                  <c:v>38033</c:v>
                </c:pt>
                <c:pt idx="8082">
                  <c:v>38034</c:v>
                </c:pt>
                <c:pt idx="8083">
                  <c:v>38035</c:v>
                </c:pt>
                <c:pt idx="8084">
                  <c:v>38036</c:v>
                </c:pt>
                <c:pt idx="8085">
                  <c:v>38037</c:v>
                </c:pt>
                <c:pt idx="8086">
                  <c:v>38038</c:v>
                </c:pt>
                <c:pt idx="8087">
                  <c:v>38039</c:v>
                </c:pt>
                <c:pt idx="8088">
                  <c:v>38040</c:v>
                </c:pt>
                <c:pt idx="8089">
                  <c:v>38041</c:v>
                </c:pt>
                <c:pt idx="8090">
                  <c:v>38042</c:v>
                </c:pt>
                <c:pt idx="8091">
                  <c:v>38043</c:v>
                </c:pt>
                <c:pt idx="8092">
                  <c:v>38044</c:v>
                </c:pt>
                <c:pt idx="8093">
                  <c:v>38045</c:v>
                </c:pt>
                <c:pt idx="8094">
                  <c:v>38046</c:v>
                </c:pt>
                <c:pt idx="8095">
                  <c:v>38047</c:v>
                </c:pt>
                <c:pt idx="8096">
                  <c:v>38048</c:v>
                </c:pt>
                <c:pt idx="8097">
                  <c:v>38049</c:v>
                </c:pt>
                <c:pt idx="8098">
                  <c:v>38050</c:v>
                </c:pt>
                <c:pt idx="8099">
                  <c:v>38051</c:v>
                </c:pt>
                <c:pt idx="8100">
                  <c:v>38052</c:v>
                </c:pt>
                <c:pt idx="8101">
                  <c:v>38053</c:v>
                </c:pt>
                <c:pt idx="8102">
                  <c:v>38054</c:v>
                </c:pt>
                <c:pt idx="8103">
                  <c:v>38055</c:v>
                </c:pt>
                <c:pt idx="8104">
                  <c:v>38056</c:v>
                </c:pt>
                <c:pt idx="8105">
                  <c:v>38057</c:v>
                </c:pt>
                <c:pt idx="8106">
                  <c:v>38058</c:v>
                </c:pt>
                <c:pt idx="8107">
                  <c:v>38059</c:v>
                </c:pt>
                <c:pt idx="8108">
                  <c:v>38060</c:v>
                </c:pt>
                <c:pt idx="8109">
                  <c:v>38061</c:v>
                </c:pt>
                <c:pt idx="8110">
                  <c:v>38062</c:v>
                </c:pt>
                <c:pt idx="8111">
                  <c:v>38063</c:v>
                </c:pt>
                <c:pt idx="8112">
                  <c:v>38064</c:v>
                </c:pt>
                <c:pt idx="8113">
                  <c:v>38065</c:v>
                </c:pt>
                <c:pt idx="8114">
                  <c:v>38066</c:v>
                </c:pt>
                <c:pt idx="8115">
                  <c:v>38067</c:v>
                </c:pt>
                <c:pt idx="8116">
                  <c:v>38068</c:v>
                </c:pt>
                <c:pt idx="8117">
                  <c:v>38069</c:v>
                </c:pt>
                <c:pt idx="8118">
                  <c:v>38070</c:v>
                </c:pt>
                <c:pt idx="8119">
                  <c:v>38071</c:v>
                </c:pt>
                <c:pt idx="8120">
                  <c:v>38072</c:v>
                </c:pt>
                <c:pt idx="8121">
                  <c:v>38073</c:v>
                </c:pt>
                <c:pt idx="8122">
                  <c:v>38074</c:v>
                </c:pt>
                <c:pt idx="8123">
                  <c:v>38075</c:v>
                </c:pt>
                <c:pt idx="8124">
                  <c:v>38076</c:v>
                </c:pt>
                <c:pt idx="8125">
                  <c:v>38077</c:v>
                </c:pt>
                <c:pt idx="8126">
                  <c:v>38078</c:v>
                </c:pt>
                <c:pt idx="8127">
                  <c:v>38079</c:v>
                </c:pt>
                <c:pt idx="8128">
                  <c:v>38080</c:v>
                </c:pt>
                <c:pt idx="8129">
                  <c:v>38081</c:v>
                </c:pt>
                <c:pt idx="8130">
                  <c:v>38082</c:v>
                </c:pt>
                <c:pt idx="8131">
                  <c:v>38083</c:v>
                </c:pt>
                <c:pt idx="8132">
                  <c:v>38084</c:v>
                </c:pt>
                <c:pt idx="8133">
                  <c:v>38085</c:v>
                </c:pt>
                <c:pt idx="8134">
                  <c:v>38086</c:v>
                </c:pt>
                <c:pt idx="8135">
                  <c:v>38087</c:v>
                </c:pt>
                <c:pt idx="8136">
                  <c:v>38088</c:v>
                </c:pt>
                <c:pt idx="8137">
                  <c:v>38089</c:v>
                </c:pt>
                <c:pt idx="8138">
                  <c:v>38090</c:v>
                </c:pt>
                <c:pt idx="8139">
                  <c:v>38091</c:v>
                </c:pt>
                <c:pt idx="8140">
                  <c:v>38092</c:v>
                </c:pt>
                <c:pt idx="8141">
                  <c:v>38093</c:v>
                </c:pt>
                <c:pt idx="8142">
                  <c:v>38094</c:v>
                </c:pt>
                <c:pt idx="8143">
                  <c:v>38095</c:v>
                </c:pt>
                <c:pt idx="8144">
                  <c:v>38096</c:v>
                </c:pt>
                <c:pt idx="8145">
                  <c:v>38097</c:v>
                </c:pt>
                <c:pt idx="8146">
                  <c:v>38098</c:v>
                </c:pt>
                <c:pt idx="8147">
                  <c:v>38099</c:v>
                </c:pt>
                <c:pt idx="8148">
                  <c:v>38100</c:v>
                </c:pt>
                <c:pt idx="8149">
                  <c:v>38101</c:v>
                </c:pt>
                <c:pt idx="8150">
                  <c:v>38102</c:v>
                </c:pt>
                <c:pt idx="8151">
                  <c:v>38103</c:v>
                </c:pt>
                <c:pt idx="8152">
                  <c:v>38104</c:v>
                </c:pt>
                <c:pt idx="8153">
                  <c:v>38105</c:v>
                </c:pt>
                <c:pt idx="8154">
                  <c:v>38106</c:v>
                </c:pt>
                <c:pt idx="8155">
                  <c:v>38107</c:v>
                </c:pt>
                <c:pt idx="8156">
                  <c:v>38108</c:v>
                </c:pt>
                <c:pt idx="8157">
                  <c:v>38109</c:v>
                </c:pt>
                <c:pt idx="8158">
                  <c:v>38110</c:v>
                </c:pt>
                <c:pt idx="8159">
                  <c:v>38111</c:v>
                </c:pt>
                <c:pt idx="8160">
                  <c:v>38112</c:v>
                </c:pt>
                <c:pt idx="8161">
                  <c:v>38113</c:v>
                </c:pt>
                <c:pt idx="8162">
                  <c:v>38114</c:v>
                </c:pt>
                <c:pt idx="8163">
                  <c:v>38115</c:v>
                </c:pt>
                <c:pt idx="8164">
                  <c:v>38116</c:v>
                </c:pt>
                <c:pt idx="8165">
                  <c:v>38117</c:v>
                </c:pt>
                <c:pt idx="8166">
                  <c:v>38118</c:v>
                </c:pt>
                <c:pt idx="8167">
                  <c:v>38119</c:v>
                </c:pt>
                <c:pt idx="8168">
                  <c:v>38120</c:v>
                </c:pt>
                <c:pt idx="8169">
                  <c:v>38121</c:v>
                </c:pt>
                <c:pt idx="8170">
                  <c:v>38122</c:v>
                </c:pt>
                <c:pt idx="8171">
                  <c:v>38123</c:v>
                </c:pt>
                <c:pt idx="8172">
                  <c:v>38124</c:v>
                </c:pt>
                <c:pt idx="8173">
                  <c:v>38125</c:v>
                </c:pt>
                <c:pt idx="8174">
                  <c:v>38126</c:v>
                </c:pt>
                <c:pt idx="8175">
                  <c:v>38127</c:v>
                </c:pt>
                <c:pt idx="8176">
                  <c:v>38128</c:v>
                </c:pt>
                <c:pt idx="8177">
                  <c:v>38129</c:v>
                </c:pt>
                <c:pt idx="8178">
                  <c:v>38130</c:v>
                </c:pt>
                <c:pt idx="8179">
                  <c:v>38131</c:v>
                </c:pt>
                <c:pt idx="8180">
                  <c:v>38132</c:v>
                </c:pt>
                <c:pt idx="8181">
                  <c:v>38133</c:v>
                </c:pt>
                <c:pt idx="8182">
                  <c:v>38134</c:v>
                </c:pt>
                <c:pt idx="8183">
                  <c:v>38135</c:v>
                </c:pt>
                <c:pt idx="8184">
                  <c:v>38136</c:v>
                </c:pt>
                <c:pt idx="8185">
                  <c:v>38137</c:v>
                </c:pt>
                <c:pt idx="8186">
                  <c:v>38138</c:v>
                </c:pt>
                <c:pt idx="8187">
                  <c:v>38139</c:v>
                </c:pt>
                <c:pt idx="8188">
                  <c:v>38140</c:v>
                </c:pt>
                <c:pt idx="8189">
                  <c:v>38141</c:v>
                </c:pt>
                <c:pt idx="8190">
                  <c:v>38142</c:v>
                </c:pt>
                <c:pt idx="8191">
                  <c:v>38143</c:v>
                </c:pt>
                <c:pt idx="8192">
                  <c:v>38144</c:v>
                </c:pt>
                <c:pt idx="8193">
                  <c:v>38145</c:v>
                </c:pt>
                <c:pt idx="8194">
                  <c:v>38146</c:v>
                </c:pt>
                <c:pt idx="8195">
                  <c:v>38147</c:v>
                </c:pt>
                <c:pt idx="8196">
                  <c:v>38148</c:v>
                </c:pt>
                <c:pt idx="8197">
                  <c:v>38149</c:v>
                </c:pt>
                <c:pt idx="8198">
                  <c:v>38150</c:v>
                </c:pt>
                <c:pt idx="8199">
                  <c:v>38151</c:v>
                </c:pt>
                <c:pt idx="8200">
                  <c:v>38152</c:v>
                </c:pt>
                <c:pt idx="8201">
                  <c:v>38153</c:v>
                </c:pt>
                <c:pt idx="8202">
                  <c:v>38154</c:v>
                </c:pt>
                <c:pt idx="8203">
                  <c:v>38155</c:v>
                </c:pt>
                <c:pt idx="8204">
                  <c:v>38156</c:v>
                </c:pt>
                <c:pt idx="8205">
                  <c:v>38157</c:v>
                </c:pt>
                <c:pt idx="8206">
                  <c:v>38158</c:v>
                </c:pt>
                <c:pt idx="8207">
                  <c:v>38159</c:v>
                </c:pt>
                <c:pt idx="8208">
                  <c:v>38160</c:v>
                </c:pt>
                <c:pt idx="8209">
                  <c:v>38161</c:v>
                </c:pt>
                <c:pt idx="8210">
                  <c:v>38162</c:v>
                </c:pt>
                <c:pt idx="8211">
                  <c:v>38163</c:v>
                </c:pt>
                <c:pt idx="8212">
                  <c:v>38164</c:v>
                </c:pt>
                <c:pt idx="8213">
                  <c:v>38165</c:v>
                </c:pt>
                <c:pt idx="8214">
                  <c:v>38166</c:v>
                </c:pt>
                <c:pt idx="8215">
                  <c:v>38167</c:v>
                </c:pt>
                <c:pt idx="8216">
                  <c:v>38168</c:v>
                </c:pt>
                <c:pt idx="8217">
                  <c:v>38169</c:v>
                </c:pt>
                <c:pt idx="8218">
                  <c:v>38170</c:v>
                </c:pt>
                <c:pt idx="8219">
                  <c:v>38171</c:v>
                </c:pt>
                <c:pt idx="8220">
                  <c:v>38172</c:v>
                </c:pt>
                <c:pt idx="8221">
                  <c:v>38173</c:v>
                </c:pt>
                <c:pt idx="8222">
                  <c:v>38174</c:v>
                </c:pt>
                <c:pt idx="8223">
                  <c:v>38175</c:v>
                </c:pt>
                <c:pt idx="8224">
                  <c:v>38176</c:v>
                </c:pt>
                <c:pt idx="8225">
                  <c:v>38177</c:v>
                </c:pt>
                <c:pt idx="8226">
                  <c:v>38178</c:v>
                </c:pt>
                <c:pt idx="8227">
                  <c:v>38179</c:v>
                </c:pt>
                <c:pt idx="8228">
                  <c:v>38180</c:v>
                </c:pt>
                <c:pt idx="8229">
                  <c:v>38181</c:v>
                </c:pt>
                <c:pt idx="8230">
                  <c:v>38182</c:v>
                </c:pt>
                <c:pt idx="8231">
                  <c:v>38183</c:v>
                </c:pt>
                <c:pt idx="8232">
                  <c:v>38184</c:v>
                </c:pt>
                <c:pt idx="8233">
                  <c:v>38185</c:v>
                </c:pt>
                <c:pt idx="8234">
                  <c:v>38186</c:v>
                </c:pt>
                <c:pt idx="8235">
                  <c:v>38187</c:v>
                </c:pt>
                <c:pt idx="8236">
                  <c:v>38188</c:v>
                </c:pt>
                <c:pt idx="8237">
                  <c:v>38189</c:v>
                </c:pt>
                <c:pt idx="8238">
                  <c:v>38190</c:v>
                </c:pt>
                <c:pt idx="8239">
                  <c:v>38191</c:v>
                </c:pt>
                <c:pt idx="8240">
                  <c:v>38192</c:v>
                </c:pt>
                <c:pt idx="8241">
                  <c:v>38193</c:v>
                </c:pt>
                <c:pt idx="8242">
                  <c:v>38194</c:v>
                </c:pt>
                <c:pt idx="8243">
                  <c:v>38195</c:v>
                </c:pt>
                <c:pt idx="8244">
                  <c:v>38196</c:v>
                </c:pt>
                <c:pt idx="8245">
                  <c:v>38197</c:v>
                </c:pt>
                <c:pt idx="8246">
                  <c:v>38198</c:v>
                </c:pt>
                <c:pt idx="8247">
                  <c:v>38199</c:v>
                </c:pt>
                <c:pt idx="8248">
                  <c:v>38200</c:v>
                </c:pt>
                <c:pt idx="8249">
                  <c:v>38201</c:v>
                </c:pt>
                <c:pt idx="8250">
                  <c:v>38202</c:v>
                </c:pt>
                <c:pt idx="8251">
                  <c:v>38203</c:v>
                </c:pt>
                <c:pt idx="8252">
                  <c:v>38204</c:v>
                </c:pt>
                <c:pt idx="8253">
                  <c:v>38205</c:v>
                </c:pt>
                <c:pt idx="8254">
                  <c:v>38206</c:v>
                </c:pt>
                <c:pt idx="8255">
                  <c:v>38207</c:v>
                </c:pt>
                <c:pt idx="8256">
                  <c:v>38208</c:v>
                </c:pt>
                <c:pt idx="8257">
                  <c:v>38209</c:v>
                </c:pt>
                <c:pt idx="8258">
                  <c:v>38210</c:v>
                </c:pt>
                <c:pt idx="8259">
                  <c:v>38211</c:v>
                </c:pt>
                <c:pt idx="8260">
                  <c:v>38212</c:v>
                </c:pt>
                <c:pt idx="8261">
                  <c:v>38213</c:v>
                </c:pt>
                <c:pt idx="8262">
                  <c:v>38214</c:v>
                </c:pt>
                <c:pt idx="8263">
                  <c:v>38215</c:v>
                </c:pt>
                <c:pt idx="8264">
                  <c:v>38216</c:v>
                </c:pt>
                <c:pt idx="8265">
                  <c:v>38217</c:v>
                </c:pt>
                <c:pt idx="8266">
                  <c:v>38218</c:v>
                </c:pt>
                <c:pt idx="8267">
                  <c:v>38219</c:v>
                </c:pt>
                <c:pt idx="8268">
                  <c:v>38220</c:v>
                </c:pt>
                <c:pt idx="8269">
                  <c:v>38221</c:v>
                </c:pt>
                <c:pt idx="8270">
                  <c:v>38222</c:v>
                </c:pt>
                <c:pt idx="8271">
                  <c:v>38223</c:v>
                </c:pt>
                <c:pt idx="8272">
                  <c:v>38224</c:v>
                </c:pt>
                <c:pt idx="8273">
                  <c:v>38225</c:v>
                </c:pt>
                <c:pt idx="8274">
                  <c:v>38226</c:v>
                </c:pt>
                <c:pt idx="8275">
                  <c:v>38227</c:v>
                </c:pt>
                <c:pt idx="8276">
                  <c:v>38228</c:v>
                </c:pt>
                <c:pt idx="8277">
                  <c:v>38229</c:v>
                </c:pt>
                <c:pt idx="8278">
                  <c:v>38230</c:v>
                </c:pt>
                <c:pt idx="8279">
                  <c:v>38231</c:v>
                </c:pt>
                <c:pt idx="8280">
                  <c:v>38232</c:v>
                </c:pt>
                <c:pt idx="8281">
                  <c:v>38233</c:v>
                </c:pt>
                <c:pt idx="8282">
                  <c:v>38234</c:v>
                </c:pt>
                <c:pt idx="8283">
                  <c:v>38235</c:v>
                </c:pt>
                <c:pt idx="8284">
                  <c:v>38236</c:v>
                </c:pt>
                <c:pt idx="8285">
                  <c:v>38237</c:v>
                </c:pt>
                <c:pt idx="8286">
                  <c:v>38238</c:v>
                </c:pt>
                <c:pt idx="8287">
                  <c:v>38239</c:v>
                </c:pt>
                <c:pt idx="8288">
                  <c:v>38240</c:v>
                </c:pt>
                <c:pt idx="8289">
                  <c:v>38241</c:v>
                </c:pt>
                <c:pt idx="8290">
                  <c:v>38242</c:v>
                </c:pt>
                <c:pt idx="8291">
                  <c:v>38243</c:v>
                </c:pt>
                <c:pt idx="8292">
                  <c:v>38244</c:v>
                </c:pt>
                <c:pt idx="8293">
                  <c:v>38245</c:v>
                </c:pt>
                <c:pt idx="8294">
                  <c:v>38246</c:v>
                </c:pt>
                <c:pt idx="8295">
                  <c:v>38247</c:v>
                </c:pt>
                <c:pt idx="8296">
                  <c:v>38248</c:v>
                </c:pt>
                <c:pt idx="8297">
                  <c:v>38249</c:v>
                </c:pt>
                <c:pt idx="8298">
                  <c:v>38250</c:v>
                </c:pt>
                <c:pt idx="8299">
                  <c:v>38251</c:v>
                </c:pt>
                <c:pt idx="8300">
                  <c:v>38252</c:v>
                </c:pt>
                <c:pt idx="8301">
                  <c:v>38253</c:v>
                </c:pt>
                <c:pt idx="8302">
                  <c:v>38254</c:v>
                </c:pt>
                <c:pt idx="8303">
                  <c:v>38255</c:v>
                </c:pt>
                <c:pt idx="8304">
                  <c:v>38256</c:v>
                </c:pt>
                <c:pt idx="8305">
                  <c:v>38257</c:v>
                </c:pt>
                <c:pt idx="8306">
                  <c:v>38258</c:v>
                </c:pt>
                <c:pt idx="8307">
                  <c:v>38259</c:v>
                </c:pt>
                <c:pt idx="8308">
                  <c:v>38260</c:v>
                </c:pt>
                <c:pt idx="8309">
                  <c:v>38261</c:v>
                </c:pt>
                <c:pt idx="8310">
                  <c:v>38262</c:v>
                </c:pt>
                <c:pt idx="8311">
                  <c:v>38263</c:v>
                </c:pt>
                <c:pt idx="8312">
                  <c:v>38264</c:v>
                </c:pt>
                <c:pt idx="8313">
                  <c:v>38265</c:v>
                </c:pt>
                <c:pt idx="8314">
                  <c:v>38266</c:v>
                </c:pt>
                <c:pt idx="8315">
                  <c:v>38267</c:v>
                </c:pt>
                <c:pt idx="8316">
                  <c:v>38268</c:v>
                </c:pt>
                <c:pt idx="8317">
                  <c:v>38269</c:v>
                </c:pt>
                <c:pt idx="8318">
                  <c:v>38270</c:v>
                </c:pt>
                <c:pt idx="8319">
                  <c:v>38271</c:v>
                </c:pt>
                <c:pt idx="8320">
                  <c:v>38272</c:v>
                </c:pt>
                <c:pt idx="8321">
                  <c:v>38273</c:v>
                </c:pt>
                <c:pt idx="8322">
                  <c:v>38274</c:v>
                </c:pt>
                <c:pt idx="8323">
                  <c:v>38275</c:v>
                </c:pt>
                <c:pt idx="8324">
                  <c:v>38276</c:v>
                </c:pt>
                <c:pt idx="8325">
                  <c:v>38277</c:v>
                </c:pt>
                <c:pt idx="8326">
                  <c:v>38278</c:v>
                </c:pt>
                <c:pt idx="8327">
                  <c:v>38279</c:v>
                </c:pt>
                <c:pt idx="8328">
                  <c:v>38280</c:v>
                </c:pt>
                <c:pt idx="8329">
                  <c:v>38281</c:v>
                </c:pt>
                <c:pt idx="8330">
                  <c:v>38282</c:v>
                </c:pt>
                <c:pt idx="8331">
                  <c:v>38283</c:v>
                </c:pt>
                <c:pt idx="8332">
                  <c:v>38284</c:v>
                </c:pt>
                <c:pt idx="8333">
                  <c:v>38285</c:v>
                </c:pt>
                <c:pt idx="8334">
                  <c:v>38286</c:v>
                </c:pt>
                <c:pt idx="8335">
                  <c:v>38287</c:v>
                </c:pt>
                <c:pt idx="8336">
                  <c:v>38288</c:v>
                </c:pt>
                <c:pt idx="8337">
                  <c:v>38289</c:v>
                </c:pt>
                <c:pt idx="8338">
                  <c:v>38290</c:v>
                </c:pt>
                <c:pt idx="8339">
                  <c:v>38291</c:v>
                </c:pt>
                <c:pt idx="8340">
                  <c:v>38292</c:v>
                </c:pt>
                <c:pt idx="8341">
                  <c:v>38293</c:v>
                </c:pt>
                <c:pt idx="8342">
                  <c:v>38294</c:v>
                </c:pt>
                <c:pt idx="8343">
                  <c:v>38295</c:v>
                </c:pt>
                <c:pt idx="8344">
                  <c:v>38296</c:v>
                </c:pt>
                <c:pt idx="8345">
                  <c:v>38297</c:v>
                </c:pt>
                <c:pt idx="8346">
                  <c:v>38298</c:v>
                </c:pt>
                <c:pt idx="8347">
                  <c:v>38299</c:v>
                </c:pt>
                <c:pt idx="8348">
                  <c:v>38300</c:v>
                </c:pt>
                <c:pt idx="8349">
                  <c:v>38301</c:v>
                </c:pt>
                <c:pt idx="8350">
                  <c:v>38302</c:v>
                </c:pt>
                <c:pt idx="8351">
                  <c:v>38303</c:v>
                </c:pt>
                <c:pt idx="8352">
                  <c:v>38304</c:v>
                </c:pt>
                <c:pt idx="8353">
                  <c:v>38305</c:v>
                </c:pt>
                <c:pt idx="8354">
                  <c:v>38306</c:v>
                </c:pt>
                <c:pt idx="8355">
                  <c:v>38307</c:v>
                </c:pt>
                <c:pt idx="8356">
                  <c:v>38308</c:v>
                </c:pt>
                <c:pt idx="8357">
                  <c:v>38309</c:v>
                </c:pt>
                <c:pt idx="8358">
                  <c:v>38310</c:v>
                </c:pt>
                <c:pt idx="8359">
                  <c:v>38311</c:v>
                </c:pt>
                <c:pt idx="8360">
                  <c:v>38312</c:v>
                </c:pt>
                <c:pt idx="8361">
                  <c:v>38313</c:v>
                </c:pt>
                <c:pt idx="8362">
                  <c:v>38314</c:v>
                </c:pt>
                <c:pt idx="8363">
                  <c:v>38315</c:v>
                </c:pt>
                <c:pt idx="8364">
                  <c:v>38316</c:v>
                </c:pt>
                <c:pt idx="8365">
                  <c:v>38317</c:v>
                </c:pt>
                <c:pt idx="8366">
                  <c:v>38318</c:v>
                </c:pt>
                <c:pt idx="8367">
                  <c:v>38319</c:v>
                </c:pt>
                <c:pt idx="8368">
                  <c:v>38320</c:v>
                </c:pt>
                <c:pt idx="8369">
                  <c:v>38321</c:v>
                </c:pt>
                <c:pt idx="8370">
                  <c:v>38322</c:v>
                </c:pt>
                <c:pt idx="8371">
                  <c:v>38323</c:v>
                </c:pt>
                <c:pt idx="8372">
                  <c:v>38324</c:v>
                </c:pt>
                <c:pt idx="8373">
                  <c:v>38325</c:v>
                </c:pt>
                <c:pt idx="8374">
                  <c:v>38326</c:v>
                </c:pt>
                <c:pt idx="8375">
                  <c:v>38327</c:v>
                </c:pt>
                <c:pt idx="8376">
                  <c:v>38328</c:v>
                </c:pt>
                <c:pt idx="8377">
                  <c:v>38329</c:v>
                </c:pt>
                <c:pt idx="8378">
                  <c:v>38330</c:v>
                </c:pt>
                <c:pt idx="8379">
                  <c:v>38331</c:v>
                </c:pt>
                <c:pt idx="8380">
                  <c:v>38332</c:v>
                </c:pt>
                <c:pt idx="8381">
                  <c:v>38333</c:v>
                </c:pt>
                <c:pt idx="8382">
                  <c:v>38334</c:v>
                </c:pt>
                <c:pt idx="8383">
                  <c:v>38335</c:v>
                </c:pt>
                <c:pt idx="8384">
                  <c:v>38336</c:v>
                </c:pt>
                <c:pt idx="8385">
                  <c:v>38337</c:v>
                </c:pt>
                <c:pt idx="8386">
                  <c:v>38338</c:v>
                </c:pt>
                <c:pt idx="8387">
                  <c:v>38339</c:v>
                </c:pt>
                <c:pt idx="8388">
                  <c:v>38340</c:v>
                </c:pt>
                <c:pt idx="8389">
                  <c:v>38341</c:v>
                </c:pt>
                <c:pt idx="8390">
                  <c:v>38342</c:v>
                </c:pt>
                <c:pt idx="8391">
                  <c:v>38343</c:v>
                </c:pt>
                <c:pt idx="8392">
                  <c:v>38344</c:v>
                </c:pt>
                <c:pt idx="8393">
                  <c:v>38345</c:v>
                </c:pt>
                <c:pt idx="8394">
                  <c:v>38346</c:v>
                </c:pt>
                <c:pt idx="8395">
                  <c:v>38347</c:v>
                </c:pt>
                <c:pt idx="8396">
                  <c:v>38348</c:v>
                </c:pt>
                <c:pt idx="8397">
                  <c:v>38349</c:v>
                </c:pt>
                <c:pt idx="8398">
                  <c:v>38350</c:v>
                </c:pt>
                <c:pt idx="8399">
                  <c:v>38351</c:v>
                </c:pt>
                <c:pt idx="8400">
                  <c:v>38352</c:v>
                </c:pt>
                <c:pt idx="8401">
                  <c:v>38353</c:v>
                </c:pt>
                <c:pt idx="8402">
                  <c:v>38354</c:v>
                </c:pt>
                <c:pt idx="8403">
                  <c:v>38355</c:v>
                </c:pt>
                <c:pt idx="8404">
                  <c:v>38356</c:v>
                </c:pt>
                <c:pt idx="8405">
                  <c:v>38357</c:v>
                </c:pt>
                <c:pt idx="8406">
                  <c:v>38358</c:v>
                </c:pt>
                <c:pt idx="8407">
                  <c:v>38359</c:v>
                </c:pt>
                <c:pt idx="8408">
                  <c:v>38360</c:v>
                </c:pt>
                <c:pt idx="8409">
                  <c:v>38361</c:v>
                </c:pt>
                <c:pt idx="8410">
                  <c:v>38362</c:v>
                </c:pt>
                <c:pt idx="8411">
                  <c:v>38363</c:v>
                </c:pt>
                <c:pt idx="8412">
                  <c:v>38364</c:v>
                </c:pt>
                <c:pt idx="8413">
                  <c:v>38365</c:v>
                </c:pt>
                <c:pt idx="8414">
                  <c:v>38366</c:v>
                </c:pt>
                <c:pt idx="8415">
                  <c:v>38367</c:v>
                </c:pt>
                <c:pt idx="8416">
                  <c:v>38368</c:v>
                </c:pt>
                <c:pt idx="8417">
                  <c:v>38369</c:v>
                </c:pt>
                <c:pt idx="8418">
                  <c:v>38370</c:v>
                </c:pt>
                <c:pt idx="8419">
                  <c:v>38371</c:v>
                </c:pt>
                <c:pt idx="8420">
                  <c:v>38372</c:v>
                </c:pt>
                <c:pt idx="8421">
                  <c:v>38373</c:v>
                </c:pt>
                <c:pt idx="8422">
                  <c:v>38374</c:v>
                </c:pt>
                <c:pt idx="8423">
                  <c:v>38375</c:v>
                </c:pt>
                <c:pt idx="8424">
                  <c:v>38376</c:v>
                </c:pt>
                <c:pt idx="8425">
                  <c:v>38377</c:v>
                </c:pt>
                <c:pt idx="8426">
                  <c:v>38378</c:v>
                </c:pt>
                <c:pt idx="8427">
                  <c:v>38379</c:v>
                </c:pt>
                <c:pt idx="8428">
                  <c:v>38380</c:v>
                </c:pt>
                <c:pt idx="8429">
                  <c:v>38381</c:v>
                </c:pt>
                <c:pt idx="8430">
                  <c:v>38382</c:v>
                </c:pt>
                <c:pt idx="8431">
                  <c:v>38383</c:v>
                </c:pt>
                <c:pt idx="8432">
                  <c:v>38384</c:v>
                </c:pt>
                <c:pt idx="8433">
                  <c:v>38385</c:v>
                </c:pt>
                <c:pt idx="8434">
                  <c:v>38386</c:v>
                </c:pt>
                <c:pt idx="8435">
                  <c:v>38387</c:v>
                </c:pt>
                <c:pt idx="8436">
                  <c:v>38388</c:v>
                </c:pt>
                <c:pt idx="8437">
                  <c:v>38389</c:v>
                </c:pt>
                <c:pt idx="8438">
                  <c:v>38390</c:v>
                </c:pt>
                <c:pt idx="8439">
                  <c:v>38391</c:v>
                </c:pt>
                <c:pt idx="8440">
                  <c:v>38392</c:v>
                </c:pt>
                <c:pt idx="8441">
                  <c:v>38393</c:v>
                </c:pt>
                <c:pt idx="8442">
                  <c:v>38394</c:v>
                </c:pt>
                <c:pt idx="8443">
                  <c:v>38395</c:v>
                </c:pt>
                <c:pt idx="8444">
                  <c:v>38396</c:v>
                </c:pt>
                <c:pt idx="8445">
                  <c:v>38397</c:v>
                </c:pt>
                <c:pt idx="8446">
                  <c:v>38398</c:v>
                </c:pt>
                <c:pt idx="8447">
                  <c:v>38399</c:v>
                </c:pt>
                <c:pt idx="8448">
                  <c:v>38400</c:v>
                </c:pt>
                <c:pt idx="8449">
                  <c:v>38401</c:v>
                </c:pt>
                <c:pt idx="8450">
                  <c:v>38402</c:v>
                </c:pt>
                <c:pt idx="8451">
                  <c:v>38403</c:v>
                </c:pt>
                <c:pt idx="8452">
                  <c:v>38404</c:v>
                </c:pt>
                <c:pt idx="8453">
                  <c:v>38405</c:v>
                </c:pt>
                <c:pt idx="8454">
                  <c:v>38406</c:v>
                </c:pt>
                <c:pt idx="8455">
                  <c:v>38407</c:v>
                </c:pt>
                <c:pt idx="8456">
                  <c:v>38408</c:v>
                </c:pt>
                <c:pt idx="8457">
                  <c:v>38409</c:v>
                </c:pt>
                <c:pt idx="8458">
                  <c:v>38410</c:v>
                </c:pt>
                <c:pt idx="8459">
                  <c:v>38411</c:v>
                </c:pt>
                <c:pt idx="8460">
                  <c:v>38412</c:v>
                </c:pt>
                <c:pt idx="8461">
                  <c:v>38413</c:v>
                </c:pt>
                <c:pt idx="8462">
                  <c:v>38414</c:v>
                </c:pt>
                <c:pt idx="8463">
                  <c:v>38415</c:v>
                </c:pt>
                <c:pt idx="8464">
                  <c:v>38416</c:v>
                </c:pt>
                <c:pt idx="8465">
                  <c:v>38417</c:v>
                </c:pt>
                <c:pt idx="8466">
                  <c:v>38418</c:v>
                </c:pt>
                <c:pt idx="8467">
                  <c:v>38419</c:v>
                </c:pt>
                <c:pt idx="8468">
                  <c:v>38420</c:v>
                </c:pt>
                <c:pt idx="8469">
                  <c:v>38421</c:v>
                </c:pt>
                <c:pt idx="8470">
                  <c:v>38422</c:v>
                </c:pt>
                <c:pt idx="8471">
                  <c:v>38423</c:v>
                </c:pt>
                <c:pt idx="8472">
                  <c:v>38424</c:v>
                </c:pt>
                <c:pt idx="8473">
                  <c:v>38425</c:v>
                </c:pt>
                <c:pt idx="8474">
                  <c:v>38426</c:v>
                </c:pt>
                <c:pt idx="8475">
                  <c:v>38427</c:v>
                </c:pt>
                <c:pt idx="8476">
                  <c:v>38428</c:v>
                </c:pt>
                <c:pt idx="8477">
                  <c:v>38429</c:v>
                </c:pt>
                <c:pt idx="8478">
                  <c:v>38430</c:v>
                </c:pt>
                <c:pt idx="8479">
                  <c:v>38431</c:v>
                </c:pt>
                <c:pt idx="8480">
                  <c:v>38432</c:v>
                </c:pt>
                <c:pt idx="8481">
                  <c:v>38433</c:v>
                </c:pt>
                <c:pt idx="8482">
                  <c:v>38434</c:v>
                </c:pt>
                <c:pt idx="8483">
                  <c:v>38435</c:v>
                </c:pt>
                <c:pt idx="8484">
                  <c:v>38436</c:v>
                </c:pt>
                <c:pt idx="8485">
                  <c:v>38437</c:v>
                </c:pt>
                <c:pt idx="8486">
                  <c:v>38438</c:v>
                </c:pt>
                <c:pt idx="8487">
                  <c:v>38439</c:v>
                </c:pt>
                <c:pt idx="8488">
                  <c:v>38440</c:v>
                </c:pt>
                <c:pt idx="8489">
                  <c:v>38441</c:v>
                </c:pt>
                <c:pt idx="8490">
                  <c:v>38442</c:v>
                </c:pt>
                <c:pt idx="8491">
                  <c:v>38443</c:v>
                </c:pt>
                <c:pt idx="8492">
                  <c:v>38444</c:v>
                </c:pt>
                <c:pt idx="8493">
                  <c:v>38445</c:v>
                </c:pt>
                <c:pt idx="8494">
                  <c:v>38446</c:v>
                </c:pt>
                <c:pt idx="8495">
                  <c:v>38447</c:v>
                </c:pt>
                <c:pt idx="8496">
                  <c:v>38448</c:v>
                </c:pt>
                <c:pt idx="8497">
                  <c:v>38449</c:v>
                </c:pt>
                <c:pt idx="8498">
                  <c:v>38450</c:v>
                </c:pt>
                <c:pt idx="8499">
                  <c:v>38451</c:v>
                </c:pt>
                <c:pt idx="8500">
                  <c:v>38452</c:v>
                </c:pt>
                <c:pt idx="8501">
                  <c:v>38453</c:v>
                </c:pt>
                <c:pt idx="8502">
                  <c:v>38454</c:v>
                </c:pt>
                <c:pt idx="8503">
                  <c:v>38455</c:v>
                </c:pt>
                <c:pt idx="8504">
                  <c:v>38456</c:v>
                </c:pt>
                <c:pt idx="8505">
                  <c:v>38457</c:v>
                </c:pt>
                <c:pt idx="8506">
                  <c:v>38458</c:v>
                </c:pt>
                <c:pt idx="8507">
                  <c:v>38459</c:v>
                </c:pt>
                <c:pt idx="8508">
                  <c:v>38460</c:v>
                </c:pt>
                <c:pt idx="8509">
                  <c:v>38461</c:v>
                </c:pt>
                <c:pt idx="8510">
                  <c:v>38462</c:v>
                </c:pt>
                <c:pt idx="8511">
                  <c:v>38463</c:v>
                </c:pt>
                <c:pt idx="8512">
                  <c:v>38464</c:v>
                </c:pt>
                <c:pt idx="8513">
                  <c:v>38465</c:v>
                </c:pt>
                <c:pt idx="8514">
                  <c:v>38466</c:v>
                </c:pt>
                <c:pt idx="8515">
                  <c:v>38467</c:v>
                </c:pt>
                <c:pt idx="8516">
                  <c:v>38468</c:v>
                </c:pt>
                <c:pt idx="8517">
                  <c:v>38469</c:v>
                </c:pt>
                <c:pt idx="8518">
                  <c:v>38470</c:v>
                </c:pt>
                <c:pt idx="8519">
                  <c:v>38471</c:v>
                </c:pt>
                <c:pt idx="8520">
                  <c:v>38472</c:v>
                </c:pt>
                <c:pt idx="8521">
                  <c:v>38473</c:v>
                </c:pt>
                <c:pt idx="8522">
                  <c:v>38474</c:v>
                </c:pt>
                <c:pt idx="8523">
                  <c:v>38475</c:v>
                </c:pt>
                <c:pt idx="8524">
                  <c:v>38476</c:v>
                </c:pt>
                <c:pt idx="8525">
                  <c:v>38477</c:v>
                </c:pt>
                <c:pt idx="8526">
                  <c:v>38478</c:v>
                </c:pt>
                <c:pt idx="8527">
                  <c:v>38479</c:v>
                </c:pt>
                <c:pt idx="8528">
                  <c:v>38480</c:v>
                </c:pt>
                <c:pt idx="8529">
                  <c:v>38481</c:v>
                </c:pt>
                <c:pt idx="8530">
                  <c:v>38482</c:v>
                </c:pt>
                <c:pt idx="8531">
                  <c:v>38483</c:v>
                </c:pt>
                <c:pt idx="8532">
                  <c:v>38484</c:v>
                </c:pt>
                <c:pt idx="8533">
                  <c:v>38485</c:v>
                </c:pt>
                <c:pt idx="8534">
                  <c:v>38486</c:v>
                </c:pt>
                <c:pt idx="8535">
                  <c:v>38487</c:v>
                </c:pt>
                <c:pt idx="8536">
                  <c:v>38488</c:v>
                </c:pt>
                <c:pt idx="8537">
                  <c:v>38489</c:v>
                </c:pt>
                <c:pt idx="8538">
                  <c:v>38490</c:v>
                </c:pt>
                <c:pt idx="8539">
                  <c:v>38491</c:v>
                </c:pt>
                <c:pt idx="8540">
                  <c:v>38492</c:v>
                </c:pt>
                <c:pt idx="8541">
                  <c:v>38493</c:v>
                </c:pt>
                <c:pt idx="8542">
                  <c:v>38494</c:v>
                </c:pt>
                <c:pt idx="8543">
                  <c:v>38495</c:v>
                </c:pt>
                <c:pt idx="8544">
                  <c:v>38496</c:v>
                </c:pt>
                <c:pt idx="8545">
                  <c:v>38497</c:v>
                </c:pt>
                <c:pt idx="8546">
                  <c:v>38498</c:v>
                </c:pt>
                <c:pt idx="8547">
                  <c:v>38499</c:v>
                </c:pt>
                <c:pt idx="8548">
                  <c:v>38500</c:v>
                </c:pt>
                <c:pt idx="8549">
                  <c:v>38501</c:v>
                </c:pt>
                <c:pt idx="8550">
                  <c:v>38502</c:v>
                </c:pt>
                <c:pt idx="8551">
                  <c:v>38503</c:v>
                </c:pt>
                <c:pt idx="8552">
                  <c:v>38504</c:v>
                </c:pt>
                <c:pt idx="8553">
                  <c:v>38505</c:v>
                </c:pt>
                <c:pt idx="8554">
                  <c:v>38506</c:v>
                </c:pt>
                <c:pt idx="8555">
                  <c:v>38507</c:v>
                </c:pt>
                <c:pt idx="8556">
                  <c:v>38508</c:v>
                </c:pt>
                <c:pt idx="8557">
                  <c:v>38509</c:v>
                </c:pt>
                <c:pt idx="8558">
                  <c:v>38510</c:v>
                </c:pt>
                <c:pt idx="8559">
                  <c:v>38511</c:v>
                </c:pt>
                <c:pt idx="8560">
                  <c:v>38512</c:v>
                </c:pt>
                <c:pt idx="8561">
                  <c:v>38513</c:v>
                </c:pt>
                <c:pt idx="8562">
                  <c:v>38514</c:v>
                </c:pt>
                <c:pt idx="8563">
                  <c:v>38515</c:v>
                </c:pt>
                <c:pt idx="8564">
                  <c:v>38516</c:v>
                </c:pt>
                <c:pt idx="8565">
                  <c:v>38517</c:v>
                </c:pt>
                <c:pt idx="8566">
                  <c:v>38518</c:v>
                </c:pt>
                <c:pt idx="8567">
                  <c:v>38519</c:v>
                </c:pt>
                <c:pt idx="8568">
                  <c:v>38520</c:v>
                </c:pt>
                <c:pt idx="8569">
                  <c:v>38521</c:v>
                </c:pt>
                <c:pt idx="8570">
                  <c:v>38522</c:v>
                </c:pt>
                <c:pt idx="8571">
                  <c:v>38523</c:v>
                </c:pt>
                <c:pt idx="8572">
                  <c:v>38524</c:v>
                </c:pt>
                <c:pt idx="8573">
                  <c:v>38525</c:v>
                </c:pt>
                <c:pt idx="8574">
                  <c:v>38526</c:v>
                </c:pt>
                <c:pt idx="8575">
                  <c:v>38527</c:v>
                </c:pt>
                <c:pt idx="8576">
                  <c:v>38528</c:v>
                </c:pt>
                <c:pt idx="8577">
                  <c:v>38529</c:v>
                </c:pt>
                <c:pt idx="8578">
                  <c:v>38530</c:v>
                </c:pt>
                <c:pt idx="8579">
                  <c:v>38531</c:v>
                </c:pt>
                <c:pt idx="8580">
                  <c:v>38532</c:v>
                </c:pt>
                <c:pt idx="8581">
                  <c:v>38533</c:v>
                </c:pt>
                <c:pt idx="8582">
                  <c:v>38534</c:v>
                </c:pt>
                <c:pt idx="8583">
                  <c:v>38535</c:v>
                </c:pt>
                <c:pt idx="8584">
                  <c:v>38536</c:v>
                </c:pt>
                <c:pt idx="8585">
                  <c:v>38537</c:v>
                </c:pt>
                <c:pt idx="8586">
                  <c:v>38538</c:v>
                </c:pt>
                <c:pt idx="8587">
                  <c:v>38539</c:v>
                </c:pt>
                <c:pt idx="8588">
                  <c:v>38540</c:v>
                </c:pt>
                <c:pt idx="8589">
                  <c:v>38541</c:v>
                </c:pt>
                <c:pt idx="8590">
                  <c:v>38542</c:v>
                </c:pt>
                <c:pt idx="8591">
                  <c:v>38543</c:v>
                </c:pt>
                <c:pt idx="8592">
                  <c:v>38544</c:v>
                </c:pt>
                <c:pt idx="8593">
                  <c:v>38545</c:v>
                </c:pt>
                <c:pt idx="8594">
                  <c:v>38546</c:v>
                </c:pt>
                <c:pt idx="8595">
                  <c:v>38547</c:v>
                </c:pt>
                <c:pt idx="8596">
                  <c:v>38548</c:v>
                </c:pt>
                <c:pt idx="8597">
                  <c:v>38549</c:v>
                </c:pt>
                <c:pt idx="8598">
                  <c:v>38550</c:v>
                </c:pt>
                <c:pt idx="8599">
                  <c:v>38551</c:v>
                </c:pt>
                <c:pt idx="8600">
                  <c:v>38552</c:v>
                </c:pt>
                <c:pt idx="8601">
                  <c:v>38553</c:v>
                </c:pt>
                <c:pt idx="8602">
                  <c:v>38554</c:v>
                </c:pt>
                <c:pt idx="8603">
                  <c:v>38555</c:v>
                </c:pt>
                <c:pt idx="8604">
                  <c:v>38556</c:v>
                </c:pt>
                <c:pt idx="8605">
                  <c:v>38557</c:v>
                </c:pt>
                <c:pt idx="8606">
                  <c:v>38558</c:v>
                </c:pt>
                <c:pt idx="8607">
                  <c:v>38559</c:v>
                </c:pt>
                <c:pt idx="8608">
                  <c:v>38560</c:v>
                </c:pt>
                <c:pt idx="8609">
                  <c:v>38561</c:v>
                </c:pt>
                <c:pt idx="8610">
                  <c:v>38562</c:v>
                </c:pt>
                <c:pt idx="8611">
                  <c:v>38563</c:v>
                </c:pt>
                <c:pt idx="8612">
                  <c:v>38564</c:v>
                </c:pt>
                <c:pt idx="8613">
                  <c:v>38565</c:v>
                </c:pt>
                <c:pt idx="8614">
                  <c:v>38566</c:v>
                </c:pt>
                <c:pt idx="8615">
                  <c:v>38567</c:v>
                </c:pt>
                <c:pt idx="8616">
                  <c:v>38568</c:v>
                </c:pt>
                <c:pt idx="8617">
                  <c:v>38569</c:v>
                </c:pt>
                <c:pt idx="8618">
                  <c:v>38570</c:v>
                </c:pt>
                <c:pt idx="8619">
                  <c:v>38571</c:v>
                </c:pt>
                <c:pt idx="8620">
                  <c:v>38572</c:v>
                </c:pt>
                <c:pt idx="8621">
                  <c:v>38573</c:v>
                </c:pt>
                <c:pt idx="8622">
                  <c:v>38574</c:v>
                </c:pt>
                <c:pt idx="8623">
                  <c:v>38575</c:v>
                </c:pt>
                <c:pt idx="8624">
                  <c:v>38576</c:v>
                </c:pt>
                <c:pt idx="8625">
                  <c:v>38577</c:v>
                </c:pt>
                <c:pt idx="8626">
                  <c:v>38578</c:v>
                </c:pt>
                <c:pt idx="8627">
                  <c:v>38579</c:v>
                </c:pt>
                <c:pt idx="8628">
                  <c:v>38580</c:v>
                </c:pt>
                <c:pt idx="8629">
                  <c:v>38581</c:v>
                </c:pt>
                <c:pt idx="8630">
                  <c:v>38582</c:v>
                </c:pt>
                <c:pt idx="8631">
                  <c:v>38583</c:v>
                </c:pt>
                <c:pt idx="8632">
                  <c:v>38584</c:v>
                </c:pt>
                <c:pt idx="8633">
                  <c:v>38585</c:v>
                </c:pt>
                <c:pt idx="8634">
                  <c:v>38586</c:v>
                </c:pt>
                <c:pt idx="8635">
                  <c:v>38587</c:v>
                </c:pt>
                <c:pt idx="8636">
                  <c:v>38588</c:v>
                </c:pt>
                <c:pt idx="8637">
                  <c:v>38589</c:v>
                </c:pt>
                <c:pt idx="8638">
                  <c:v>38590</c:v>
                </c:pt>
                <c:pt idx="8639">
                  <c:v>38591</c:v>
                </c:pt>
                <c:pt idx="8640">
                  <c:v>38592</c:v>
                </c:pt>
                <c:pt idx="8641">
                  <c:v>38593</c:v>
                </c:pt>
                <c:pt idx="8642">
                  <c:v>38594</c:v>
                </c:pt>
                <c:pt idx="8643">
                  <c:v>38595</c:v>
                </c:pt>
                <c:pt idx="8644">
                  <c:v>38596</c:v>
                </c:pt>
                <c:pt idx="8645">
                  <c:v>38597</c:v>
                </c:pt>
                <c:pt idx="8646">
                  <c:v>38598</c:v>
                </c:pt>
                <c:pt idx="8647">
                  <c:v>38599</c:v>
                </c:pt>
                <c:pt idx="8648">
                  <c:v>38600</c:v>
                </c:pt>
                <c:pt idx="8649">
                  <c:v>38601</c:v>
                </c:pt>
                <c:pt idx="8650">
                  <c:v>38602</c:v>
                </c:pt>
                <c:pt idx="8651">
                  <c:v>38603</c:v>
                </c:pt>
                <c:pt idx="8652">
                  <c:v>38604</c:v>
                </c:pt>
                <c:pt idx="8653">
                  <c:v>38605</c:v>
                </c:pt>
                <c:pt idx="8654">
                  <c:v>38606</c:v>
                </c:pt>
                <c:pt idx="8655">
                  <c:v>38607</c:v>
                </c:pt>
                <c:pt idx="8656">
                  <c:v>38608</c:v>
                </c:pt>
                <c:pt idx="8657">
                  <c:v>38609</c:v>
                </c:pt>
                <c:pt idx="8658">
                  <c:v>38610</c:v>
                </c:pt>
                <c:pt idx="8659">
                  <c:v>38611</c:v>
                </c:pt>
                <c:pt idx="8660">
                  <c:v>38612</c:v>
                </c:pt>
                <c:pt idx="8661">
                  <c:v>38613</c:v>
                </c:pt>
                <c:pt idx="8662">
                  <c:v>38614</c:v>
                </c:pt>
                <c:pt idx="8663">
                  <c:v>38615</c:v>
                </c:pt>
                <c:pt idx="8664">
                  <c:v>38616</c:v>
                </c:pt>
                <c:pt idx="8665">
                  <c:v>38617</c:v>
                </c:pt>
                <c:pt idx="8666">
                  <c:v>38618</c:v>
                </c:pt>
                <c:pt idx="8667">
                  <c:v>38619</c:v>
                </c:pt>
                <c:pt idx="8668">
                  <c:v>38620</c:v>
                </c:pt>
                <c:pt idx="8669">
                  <c:v>38621</c:v>
                </c:pt>
                <c:pt idx="8670">
                  <c:v>38622</c:v>
                </c:pt>
                <c:pt idx="8671">
                  <c:v>38623</c:v>
                </c:pt>
                <c:pt idx="8672">
                  <c:v>38624</c:v>
                </c:pt>
                <c:pt idx="8673">
                  <c:v>38625</c:v>
                </c:pt>
                <c:pt idx="8674">
                  <c:v>38626</c:v>
                </c:pt>
                <c:pt idx="8675">
                  <c:v>38627</c:v>
                </c:pt>
                <c:pt idx="8676">
                  <c:v>38628</c:v>
                </c:pt>
                <c:pt idx="8677">
                  <c:v>38629</c:v>
                </c:pt>
                <c:pt idx="8678">
                  <c:v>38630</c:v>
                </c:pt>
                <c:pt idx="8679">
                  <c:v>38631</c:v>
                </c:pt>
                <c:pt idx="8680">
                  <c:v>38632</c:v>
                </c:pt>
                <c:pt idx="8681">
                  <c:v>38633</c:v>
                </c:pt>
                <c:pt idx="8682">
                  <c:v>38634</c:v>
                </c:pt>
                <c:pt idx="8683">
                  <c:v>38635</c:v>
                </c:pt>
                <c:pt idx="8684">
                  <c:v>38636</c:v>
                </c:pt>
                <c:pt idx="8685">
                  <c:v>38637</c:v>
                </c:pt>
                <c:pt idx="8686">
                  <c:v>38638</c:v>
                </c:pt>
                <c:pt idx="8687">
                  <c:v>38639</c:v>
                </c:pt>
                <c:pt idx="8688">
                  <c:v>38640</c:v>
                </c:pt>
                <c:pt idx="8689">
                  <c:v>38641</c:v>
                </c:pt>
                <c:pt idx="8690">
                  <c:v>38642</c:v>
                </c:pt>
                <c:pt idx="8691">
                  <c:v>38643</c:v>
                </c:pt>
                <c:pt idx="8692">
                  <c:v>38644</c:v>
                </c:pt>
                <c:pt idx="8693">
                  <c:v>38645</c:v>
                </c:pt>
                <c:pt idx="8694">
                  <c:v>38646</c:v>
                </c:pt>
                <c:pt idx="8695">
                  <c:v>38647</c:v>
                </c:pt>
                <c:pt idx="8696">
                  <c:v>38648</c:v>
                </c:pt>
                <c:pt idx="8697">
                  <c:v>38649</c:v>
                </c:pt>
                <c:pt idx="8698">
                  <c:v>38650</c:v>
                </c:pt>
                <c:pt idx="8699">
                  <c:v>38651</c:v>
                </c:pt>
                <c:pt idx="8700">
                  <c:v>38652</c:v>
                </c:pt>
                <c:pt idx="8701">
                  <c:v>38653</c:v>
                </c:pt>
                <c:pt idx="8702">
                  <c:v>38654</c:v>
                </c:pt>
                <c:pt idx="8703">
                  <c:v>38655</c:v>
                </c:pt>
                <c:pt idx="8704">
                  <c:v>38656</c:v>
                </c:pt>
                <c:pt idx="8705">
                  <c:v>38657</c:v>
                </c:pt>
                <c:pt idx="8706">
                  <c:v>38658</c:v>
                </c:pt>
                <c:pt idx="8707">
                  <c:v>38659</c:v>
                </c:pt>
                <c:pt idx="8708">
                  <c:v>38660</c:v>
                </c:pt>
                <c:pt idx="8709">
                  <c:v>38661</c:v>
                </c:pt>
                <c:pt idx="8710">
                  <c:v>38662</c:v>
                </c:pt>
                <c:pt idx="8711">
                  <c:v>38663</c:v>
                </c:pt>
                <c:pt idx="8712">
                  <c:v>38664</c:v>
                </c:pt>
                <c:pt idx="8713">
                  <c:v>38665</c:v>
                </c:pt>
                <c:pt idx="8714">
                  <c:v>38666</c:v>
                </c:pt>
                <c:pt idx="8715">
                  <c:v>38667</c:v>
                </c:pt>
                <c:pt idx="8716">
                  <c:v>38668</c:v>
                </c:pt>
                <c:pt idx="8717">
                  <c:v>38669</c:v>
                </c:pt>
                <c:pt idx="8718">
                  <c:v>38670</c:v>
                </c:pt>
                <c:pt idx="8719">
                  <c:v>38671</c:v>
                </c:pt>
                <c:pt idx="8720">
                  <c:v>38672</c:v>
                </c:pt>
                <c:pt idx="8721">
                  <c:v>38673</c:v>
                </c:pt>
                <c:pt idx="8722">
                  <c:v>38674</c:v>
                </c:pt>
                <c:pt idx="8723">
                  <c:v>38675</c:v>
                </c:pt>
                <c:pt idx="8724">
                  <c:v>38676</c:v>
                </c:pt>
                <c:pt idx="8725">
                  <c:v>38677</c:v>
                </c:pt>
                <c:pt idx="8726">
                  <c:v>38678</c:v>
                </c:pt>
                <c:pt idx="8727">
                  <c:v>38679</c:v>
                </c:pt>
                <c:pt idx="8728">
                  <c:v>38680</c:v>
                </c:pt>
                <c:pt idx="8729">
                  <c:v>38681</c:v>
                </c:pt>
                <c:pt idx="8730">
                  <c:v>38682</c:v>
                </c:pt>
                <c:pt idx="8731">
                  <c:v>38683</c:v>
                </c:pt>
                <c:pt idx="8732">
                  <c:v>38684</c:v>
                </c:pt>
                <c:pt idx="8733">
                  <c:v>38685</c:v>
                </c:pt>
                <c:pt idx="8734">
                  <c:v>38686</c:v>
                </c:pt>
                <c:pt idx="8735">
                  <c:v>38687</c:v>
                </c:pt>
                <c:pt idx="8736">
                  <c:v>38688</c:v>
                </c:pt>
                <c:pt idx="8737">
                  <c:v>38689</c:v>
                </c:pt>
                <c:pt idx="8738">
                  <c:v>38690</c:v>
                </c:pt>
                <c:pt idx="8739">
                  <c:v>38691</c:v>
                </c:pt>
                <c:pt idx="8740">
                  <c:v>38692</c:v>
                </c:pt>
                <c:pt idx="8741">
                  <c:v>38693</c:v>
                </c:pt>
                <c:pt idx="8742">
                  <c:v>38694</c:v>
                </c:pt>
                <c:pt idx="8743">
                  <c:v>38695</c:v>
                </c:pt>
                <c:pt idx="8744">
                  <c:v>38696</c:v>
                </c:pt>
                <c:pt idx="8745">
                  <c:v>38697</c:v>
                </c:pt>
                <c:pt idx="8746">
                  <c:v>38698</c:v>
                </c:pt>
                <c:pt idx="8747">
                  <c:v>38699</c:v>
                </c:pt>
                <c:pt idx="8748">
                  <c:v>38700</c:v>
                </c:pt>
                <c:pt idx="8749">
                  <c:v>38701</c:v>
                </c:pt>
                <c:pt idx="8750">
                  <c:v>38702</c:v>
                </c:pt>
                <c:pt idx="8751">
                  <c:v>38703</c:v>
                </c:pt>
                <c:pt idx="8752">
                  <c:v>38704</c:v>
                </c:pt>
                <c:pt idx="8753">
                  <c:v>38705</c:v>
                </c:pt>
                <c:pt idx="8754">
                  <c:v>38706</c:v>
                </c:pt>
                <c:pt idx="8755">
                  <c:v>38707</c:v>
                </c:pt>
                <c:pt idx="8756">
                  <c:v>38708</c:v>
                </c:pt>
                <c:pt idx="8757">
                  <c:v>38709</c:v>
                </c:pt>
                <c:pt idx="8758">
                  <c:v>38710</c:v>
                </c:pt>
                <c:pt idx="8759">
                  <c:v>38711</c:v>
                </c:pt>
                <c:pt idx="8760">
                  <c:v>38712</c:v>
                </c:pt>
                <c:pt idx="8761">
                  <c:v>38713</c:v>
                </c:pt>
                <c:pt idx="8762">
                  <c:v>38714</c:v>
                </c:pt>
                <c:pt idx="8763">
                  <c:v>38715</c:v>
                </c:pt>
                <c:pt idx="8764">
                  <c:v>38716</c:v>
                </c:pt>
                <c:pt idx="8765">
                  <c:v>38717</c:v>
                </c:pt>
                <c:pt idx="8766">
                  <c:v>38718</c:v>
                </c:pt>
                <c:pt idx="8767">
                  <c:v>38719</c:v>
                </c:pt>
                <c:pt idx="8768">
                  <c:v>38720</c:v>
                </c:pt>
                <c:pt idx="8769">
                  <c:v>38721</c:v>
                </c:pt>
                <c:pt idx="8770">
                  <c:v>38722</c:v>
                </c:pt>
                <c:pt idx="8771">
                  <c:v>38723</c:v>
                </c:pt>
                <c:pt idx="8772">
                  <c:v>38724</c:v>
                </c:pt>
                <c:pt idx="8773">
                  <c:v>38725</c:v>
                </c:pt>
                <c:pt idx="8774">
                  <c:v>38726</c:v>
                </c:pt>
                <c:pt idx="8775">
                  <c:v>38727</c:v>
                </c:pt>
                <c:pt idx="8776">
                  <c:v>38728</c:v>
                </c:pt>
                <c:pt idx="8777">
                  <c:v>38729</c:v>
                </c:pt>
                <c:pt idx="8778">
                  <c:v>38730</c:v>
                </c:pt>
                <c:pt idx="8779">
                  <c:v>38731</c:v>
                </c:pt>
                <c:pt idx="8780">
                  <c:v>38732</c:v>
                </c:pt>
                <c:pt idx="8781">
                  <c:v>38733</c:v>
                </c:pt>
                <c:pt idx="8782">
                  <c:v>38734</c:v>
                </c:pt>
                <c:pt idx="8783">
                  <c:v>38735</c:v>
                </c:pt>
                <c:pt idx="8784">
                  <c:v>38736</c:v>
                </c:pt>
                <c:pt idx="8785">
                  <c:v>38737</c:v>
                </c:pt>
                <c:pt idx="8786">
                  <c:v>38738</c:v>
                </c:pt>
                <c:pt idx="8787">
                  <c:v>38739</c:v>
                </c:pt>
                <c:pt idx="8788">
                  <c:v>38740</c:v>
                </c:pt>
                <c:pt idx="8789">
                  <c:v>38741</c:v>
                </c:pt>
                <c:pt idx="8790">
                  <c:v>38742</c:v>
                </c:pt>
                <c:pt idx="8791">
                  <c:v>38743</c:v>
                </c:pt>
                <c:pt idx="8792">
                  <c:v>38744</c:v>
                </c:pt>
                <c:pt idx="8793">
                  <c:v>38745</c:v>
                </c:pt>
                <c:pt idx="8794">
                  <c:v>38746</c:v>
                </c:pt>
                <c:pt idx="8795">
                  <c:v>38747</c:v>
                </c:pt>
                <c:pt idx="8796">
                  <c:v>38748</c:v>
                </c:pt>
                <c:pt idx="8797">
                  <c:v>38749</c:v>
                </c:pt>
                <c:pt idx="8798">
                  <c:v>38750</c:v>
                </c:pt>
                <c:pt idx="8799">
                  <c:v>38751</c:v>
                </c:pt>
                <c:pt idx="8800">
                  <c:v>38752</c:v>
                </c:pt>
                <c:pt idx="8801">
                  <c:v>38753</c:v>
                </c:pt>
                <c:pt idx="8802">
                  <c:v>38754</c:v>
                </c:pt>
                <c:pt idx="8803">
                  <c:v>38755</c:v>
                </c:pt>
                <c:pt idx="8804">
                  <c:v>38756</c:v>
                </c:pt>
                <c:pt idx="8805">
                  <c:v>38757</c:v>
                </c:pt>
                <c:pt idx="8806">
                  <c:v>38758</c:v>
                </c:pt>
                <c:pt idx="8807">
                  <c:v>38759</c:v>
                </c:pt>
                <c:pt idx="8808">
                  <c:v>38760</c:v>
                </c:pt>
                <c:pt idx="8809">
                  <c:v>38761</c:v>
                </c:pt>
                <c:pt idx="8810">
                  <c:v>38762</c:v>
                </c:pt>
                <c:pt idx="8811">
                  <c:v>38763</c:v>
                </c:pt>
                <c:pt idx="8812">
                  <c:v>38764</c:v>
                </c:pt>
                <c:pt idx="8813">
                  <c:v>38765</c:v>
                </c:pt>
                <c:pt idx="8814">
                  <c:v>38766</c:v>
                </c:pt>
                <c:pt idx="8815">
                  <c:v>38767</c:v>
                </c:pt>
                <c:pt idx="8816">
                  <c:v>38768</c:v>
                </c:pt>
                <c:pt idx="8817">
                  <c:v>38769</c:v>
                </c:pt>
                <c:pt idx="8818">
                  <c:v>38770</c:v>
                </c:pt>
                <c:pt idx="8819">
                  <c:v>38771</c:v>
                </c:pt>
                <c:pt idx="8820">
                  <c:v>38772</c:v>
                </c:pt>
                <c:pt idx="8821">
                  <c:v>38773</c:v>
                </c:pt>
                <c:pt idx="8822">
                  <c:v>38774</c:v>
                </c:pt>
                <c:pt idx="8823">
                  <c:v>38775</c:v>
                </c:pt>
                <c:pt idx="8824">
                  <c:v>38776</c:v>
                </c:pt>
                <c:pt idx="8825">
                  <c:v>38777</c:v>
                </c:pt>
                <c:pt idx="8826">
                  <c:v>38778</c:v>
                </c:pt>
                <c:pt idx="8827">
                  <c:v>38779</c:v>
                </c:pt>
                <c:pt idx="8828">
                  <c:v>38780</c:v>
                </c:pt>
                <c:pt idx="8829">
                  <c:v>38781</c:v>
                </c:pt>
                <c:pt idx="8830">
                  <c:v>38782</c:v>
                </c:pt>
                <c:pt idx="8831">
                  <c:v>38783</c:v>
                </c:pt>
                <c:pt idx="8832">
                  <c:v>38784</c:v>
                </c:pt>
                <c:pt idx="8833">
                  <c:v>38785</c:v>
                </c:pt>
                <c:pt idx="8834">
                  <c:v>38786</c:v>
                </c:pt>
                <c:pt idx="8835">
                  <c:v>38787</c:v>
                </c:pt>
                <c:pt idx="8836">
                  <c:v>38788</c:v>
                </c:pt>
                <c:pt idx="8837">
                  <c:v>38789</c:v>
                </c:pt>
                <c:pt idx="8838">
                  <c:v>38790</c:v>
                </c:pt>
                <c:pt idx="8839">
                  <c:v>38791</c:v>
                </c:pt>
                <c:pt idx="8840">
                  <c:v>38792</c:v>
                </c:pt>
                <c:pt idx="8841">
                  <c:v>38793</c:v>
                </c:pt>
                <c:pt idx="8842">
                  <c:v>38794</c:v>
                </c:pt>
                <c:pt idx="8843">
                  <c:v>38795</c:v>
                </c:pt>
                <c:pt idx="8844">
                  <c:v>38796</c:v>
                </c:pt>
                <c:pt idx="8845">
                  <c:v>38797</c:v>
                </c:pt>
                <c:pt idx="8846">
                  <c:v>38798</c:v>
                </c:pt>
                <c:pt idx="8847">
                  <c:v>38799</c:v>
                </c:pt>
                <c:pt idx="8848">
                  <c:v>38800</c:v>
                </c:pt>
                <c:pt idx="8849">
                  <c:v>38801</c:v>
                </c:pt>
                <c:pt idx="8850">
                  <c:v>38802</c:v>
                </c:pt>
                <c:pt idx="8851">
                  <c:v>38803</c:v>
                </c:pt>
                <c:pt idx="8852">
                  <c:v>38804</c:v>
                </c:pt>
                <c:pt idx="8853">
                  <c:v>38805</c:v>
                </c:pt>
                <c:pt idx="8854">
                  <c:v>38806</c:v>
                </c:pt>
                <c:pt idx="8855">
                  <c:v>38807</c:v>
                </c:pt>
                <c:pt idx="8856">
                  <c:v>38808</c:v>
                </c:pt>
                <c:pt idx="8857">
                  <c:v>38809</c:v>
                </c:pt>
                <c:pt idx="8858">
                  <c:v>38810</c:v>
                </c:pt>
                <c:pt idx="8859">
                  <c:v>38811</c:v>
                </c:pt>
                <c:pt idx="8860">
                  <c:v>38812</c:v>
                </c:pt>
                <c:pt idx="8861">
                  <c:v>38813</c:v>
                </c:pt>
                <c:pt idx="8862">
                  <c:v>38814</c:v>
                </c:pt>
                <c:pt idx="8863">
                  <c:v>38815</c:v>
                </c:pt>
                <c:pt idx="8864">
                  <c:v>38816</c:v>
                </c:pt>
                <c:pt idx="8865">
                  <c:v>38817</c:v>
                </c:pt>
                <c:pt idx="8866">
                  <c:v>38818</c:v>
                </c:pt>
                <c:pt idx="8867">
                  <c:v>38819</c:v>
                </c:pt>
                <c:pt idx="8868">
                  <c:v>38820</c:v>
                </c:pt>
                <c:pt idx="8869">
                  <c:v>38821</c:v>
                </c:pt>
                <c:pt idx="8870">
                  <c:v>38822</c:v>
                </c:pt>
                <c:pt idx="8871">
                  <c:v>38823</c:v>
                </c:pt>
                <c:pt idx="8872">
                  <c:v>38824</c:v>
                </c:pt>
                <c:pt idx="8873">
                  <c:v>38825</c:v>
                </c:pt>
                <c:pt idx="8874">
                  <c:v>38826</c:v>
                </c:pt>
                <c:pt idx="8875">
                  <c:v>38827</c:v>
                </c:pt>
                <c:pt idx="8876">
                  <c:v>38828</c:v>
                </c:pt>
                <c:pt idx="8877">
                  <c:v>38829</c:v>
                </c:pt>
                <c:pt idx="8878">
                  <c:v>38830</c:v>
                </c:pt>
                <c:pt idx="8879">
                  <c:v>38831</c:v>
                </c:pt>
                <c:pt idx="8880">
                  <c:v>38832</c:v>
                </c:pt>
                <c:pt idx="8881">
                  <c:v>38833</c:v>
                </c:pt>
                <c:pt idx="8882">
                  <c:v>38834</c:v>
                </c:pt>
                <c:pt idx="8883">
                  <c:v>38835</c:v>
                </c:pt>
                <c:pt idx="8884">
                  <c:v>38836</c:v>
                </c:pt>
                <c:pt idx="8885">
                  <c:v>38837</c:v>
                </c:pt>
                <c:pt idx="8886">
                  <c:v>38838</c:v>
                </c:pt>
                <c:pt idx="8887">
                  <c:v>38839</c:v>
                </c:pt>
                <c:pt idx="8888">
                  <c:v>38840</c:v>
                </c:pt>
                <c:pt idx="8889">
                  <c:v>38841</c:v>
                </c:pt>
                <c:pt idx="8890">
                  <c:v>38842</c:v>
                </c:pt>
                <c:pt idx="8891">
                  <c:v>38843</c:v>
                </c:pt>
                <c:pt idx="8892">
                  <c:v>38844</c:v>
                </c:pt>
                <c:pt idx="8893">
                  <c:v>38845</c:v>
                </c:pt>
                <c:pt idx="8894">
                  <c:v>38846</c:v>
                </c:pt>
                <c:pt idx="8895">
                  <c:v>38847</c:v>
                </c:pt>
                <c:pt idx="8896">
                  <c:v>38848</c:v>
                </c:pt>
                <c:pt idx="8897">
                  <c:v>38849</c:v>
                </c:pt>
                <c:pt idx="8898">
                  <c:v>38850</c:v>
                </c:pt>
                <c:pt idx="8899">
                  <c:v>38851</c:v>
                </c:pt>
                <c:pt idx="8900">
                  <c:v>38852</c:v>
                </c:pt>
                <c:pt idx="8901">
                  <c:v>38853</c:v>
                </c:pt>
                <c:pt idx="8902">
                  <c:v>38854</c:v>
                </c:pt>
                <c:pt idx="8903">
                  <c:v>38855</c:v>
                </c:pt>
                <c:pt idx="8904">
                  <c:v>38856</c:v>
                </c:pt>
                <c:pt idx="8905">
                  <c:v>38857</c:v>
                </c:pt>
                <c:pt idx="8906">
                  <c:v>38858</c:v>
                </c:pt>
                <c:pt idx="8907">
                  <c:v>38859</c:v>
                </c:pt>
                <c:pt idx="8908">
                  <c:v>38860</c:v>
                </c:pt>
                <c:pt idx="8909">
                  <c:v>38861</c:v>
                </c:pt>
                <c:pt idx="8910">
                  <c:v>38862</c:v>
                </c:pt>
                <c:pt idx="8911">
                  <c:v>38863</c:v>
                </c:pt>
                <c:pt idx="8912">
                  <c:v>38864</c:v>
                </c:pt>
                <c:pt idx="8913">
                  <c:v>38865</c:v>
                </c:pt>
                <c:pt idx="8914">
                  <c:v>38866</c:v>
                </c:pt>
                <c:pt idx="8915">
                  <c:v>38867</c:v>
                </c:pt>
                <c:pt idx="8916">
                  <c:v>38868</c:v>
                </c:pt>
                <c:pt idx="8917">
                  <c:v>38869</c:v>
                </c:pt>
                <c:pt idx="8918">
                  <c:v>38870</c:v>
                </c:pt>
                <c:pt idx="8919">
                  <c:v>38871</c:v>
                </c:pt>
                <c:pt idx="8920">
                  <c:v>38872</c:v>
                </c:pt>
                <c:pt idx="8921">
                  <c:v>38873</c:v>
                </c:pt>
                <c:pt idx="8922">
                  <c:v>38874</c:v>
                </c:pt>
                <c:pt idx="8923">
                  <c:v>38875</c:v>
                </c:pt>
                <c:pt idx="8924">
                  <c:v>38876</c:v>
                </c:pt>
                <c:pt idx="8925">
                  <c:v>38877</c:v>
                </c:pt>
                <c:pt idx="8926">
                  <c:v>38878</c:v>
                </c:pt>
                <c:pt idx="8927">
                  <c:v>38879</c:v>
                </c:pt>
                <c:pt idx="8928">
                  <c:v>38880</c:v>
                </c:pt>
                <c:pt idx="8929">
                  <c:v>38881</c:v>
                </c:pt>
                <c:pt idx="8930">
                  <c:v>38882</c:v>
                </c:pt>
                <c:pt idx="8931">
                  <c:v>38883</c:v>
                </c:pt>
                <c:pt idx="8932">
                  <c:v>38884</c:v>
                </c:pt>
                <c:pt idx="8933">
                  <c:v>38885</c:v>
                </c:pt>
                <c:pt idx="8934">
                  <c:v>38886</c:v>
                </c:pt>
                <c:pt idx="8935">
                  <c:v>38887</c:v>
                </c:pt>
                <c:pt idx="8936">
                  <c:v>38888</c:v>
                </c:pt>
                <c:pt idx="8937">
                  <c:v>38889</c:v>
                </c:pt>
                <c:pt idx="8938">
                  <c:v>38890</c:v>
                </c:pt>
                <c:pt idx="8939">
                  <c:v>38891</c:v>
                </c:pt>
                <c:pt idx="8940">
                  <c:v>38892</c:v>
                </c:pt>
                <c:pt idx="8941">
                  <c:v>38893</c:v>
                </c:pt>
                <c:pt idx="8942">
                  <c:v>38894</c:v>
                </c:pt>
                <c:pt idx="8943">
                  <c:v>38895</c:v>
                </c:pt>
                <c:pt idx="8944">
                  <c:v>38896</c:v>
                </c:pt>
                <c:pt idx="8945">
                  <c:v>38897</c:v>
                </c:pt>
                <c:pt idx="8946">
                  <c:v>38898</c:v>
                </c:pt>
                <c:pt idx="8947">
                  <c:v>38899</c:v>
                </c:pt>
                <c:pt idx="8948">
                  <c:v>38900</c:v>
                </c:pt>
                <c:pt idx="8949">
                  <c:v>38901</c:v>
                </c:pt>
                <c:pt idx="8950">
                  <c:v>38902</c:v>
                </c:pt>
                <c:pt idx="8951">
                  <c:v>38903</c:v>
                </c:pt>
                <c:pt idx="8952">
                  <c:v>38904</c:v>
                </c:pt>
                <c:pt idx="8953">
                  <c:v>38905</c:v>
                </c:pt>
                <c:pt idx="8954">
                  <c:v>38906</c:v>
                </c:pt>
                <c:pt idx="8955">
                  <c:v>38907</c:v>
                </c:pt>
                <c:pt idx="8956">
                  <c:v>38908</c:v>
                </c:pt>
                <c:pt idx="8957">
                  <c:v>38909</c:v>
                </c:pt>
                <c:pt idx="8958">
                  <c:v>38910</c:v>
                </c:pt>
                <c:pt idx="8959">
                  <c:v>38911</c:v>
                </c:pt>
                <c:pt idx="8960">
                  <c:v>38912</c:v>
                </c:pt>
                <c:pt idx="8961">
                  <c:v>38913</c:v>
                </c:pt>
                <c:pt idx="8962">
                  <c:v>38914</c:v>
                </c:pt>
                <c:pt idx="8963">
                  <c:v>38915</c:v>
                </c:pt>
                <c:pt idx="8964">
                  <c:v>38916</c:v>
                </c:pt>
                <c:pt idx="8965">
                  <c:v>38917</c:v>
                </c:pt>
                <c:pt idx="8966">
                  <c:v>38918</c:v>
                </c:pt>
                <c:pt idx="8967">
                  <c:v>38919</c:v>
                </c:pt>
                <c:pt idx="8968">
                  <c:v>38920</c:v>
                </c:pt>
                <c:pt idx="8969">
                  <c:v>38921</c:v>
                </c:pt>
                <c:pt idx="8970">
                  <c:v>38922</c:v>
                </c:pt>
                <c:pt idx="8971">
                  <c:v>38923</c:v>
                </c:pt>
                <c:pt idx="8972">
                  <c:v>38924</c:v>
                </c:pt>
                <c:pt idx="8973">
                  <c:v>38925</c:v>
                </c:pt>
                <c:pt idx="8974">
                  <c:v>38926</c:v>
                </c:pt>
                <c:pt idx="8975">
                  <c:v>38927</c:v>
                </c:pt>
                <c:pt idx="8976">
                  <c:v>38928</c:v>
                </c:pt>
                <c:pt idx="8977">
                  <c:v>38929</c:v>
                </c:pt>
                <c:pt idx="8978">
                  <c:v>38930</c:v>
                </c:pt>
                <c:pt idx="8979">
                  <c:v>38931</c:v>
                </c:pt>
                <c:pt idx="8980">
                  <c:v>38932</c:v>
                </c:pt>
                <c:pt idx="8981">
                  <c:v>38933</c:v>
                </c:pt>
                <c:pt idx="8982">
                  <c:v>38934</c:v>
                </c:pt>
                <c:pt idx="8983">
                  <c:v>38935</c:v>
                </c:pt>
                <c:pt idx="8984">
                  <c:v>38936</c:v>
                </c:pt>
                <c:pt idx="8985">
                  <c:v>38937</c:v>
                </c:pt>
                <c:pt idx="8986">
                  <c:v>38938</c:v>
                </c:pt>
                <c:pt idx="8987">
                  <c:v>38939</c:v>
                </c:pt>
                <c:pt idx="8988">
                  <c:v>38940</c:v>
                </c:pt>
                <c:pt idx="8989">
                  <c:v>38941</c:v>
                </c:pt>
                <c:pt idx="8990">
                  <c:v>38942</c:v>
                </c:pt>
                <c:pt idx="8991">
                  <c:v>38943</c:v>
                </c:pt>
                <c:pt idx="8992">
                  <c:v>38944</c:v>
                </c:pt>
                <c:pt idx="8993">
                  <c:v>38945</c:v>
                </c:pt>
                <c:pt idx="8994">
                  <c:v>38946</c:v>
                </c:pt>
                <c:pt idx="8995">
                  <c:v>38947</c:v>
                </c:pt>
                <c:pt idx="8996">
                  <c:v>38948</c:v>
                </c:pt>
                <c:pt idx="8997">
                  <c:v>38949</c:v>
                </c:pt>
                <c:pt idx="8998">
                  <c:v>38950</c:v>
                </c:pt>
                <c:pt idx="8999">
                  <c:v>38951</c:v>
                </c:pt>
                <c:pt idx="9000">
                  <c:v>38952</c:v>
                </c:pt>
                <c:pt idx="9001">
                  <c:v>38953</c:v>
                </c:pt>
                <c:pt idx="9002">
                  <c:v>38954</c:v>
                </c:pt>
                <c:pt idx="9003">
                  <c:v>38955</c:v>
                </c:pt>
                <c:pt idx="9004">
                  <c:v>38956</c:v>
                </c:pt>
                <c:pt idx="9005">
                  <c:v>38957</c:v>
                </c:pt>
                <c:pt idx="9006">
                  <c:v>38958</c:v>
                </c:pt>
                <c:pt idx="9007">
                  <c:v>38959</c:v>
                </c:pt>
                <c:pt idx="9008">
                  <c:v>38960</c:v>
                </c:pt>
                <c:pt idx="9009">
                  <c:v>38961</c:v>
                </c:pt>
                <c:pt idx="9010">
                  <c:v>38962</c:v>
                </c:pt>
                <c:pt idx="9011">
                  <c:v>38963</c:v>
                </c:pt>
                <c:pt idx="9012">
                  <c:v>38964</c:v>
                </c:pt>
                <c:pt idx="9013">
                  <c:v>38965</c:v>
                </c:pt>
                <c:pt idx="9014">
                  <c:v>38966</c:v>
                </c:pt>
                <c:pt idx="9015">
                  <c:v>38967</c:v>
                </c:pt>
                <c:pt idx="9016">
                  <c:v>38968</c:v>
                </c:pt>
                <c:pt idx="9017">
                  <c:v>38969</c:v>
                </c:pt>
                <c:pt idx="9018">
                  <c:v>38970</c:v>
                </c:pt>
                <c:pt idx="9019">
                  <c:v>38971</c:v>
                </c:pt>
                <c:pt idx="9020">
                  <c:v>38972</c:v>
                </c:pt>
                <c:pt idx="9021">
                  <c:v>38973</c:v>
                </c:pt>
                <c:pt idx="9022">
                  <c:v>38974</c:v>
                </c:pt>
                <c:pt idx="9023">
                  <c:v>38975</c:v>
                </c:pt>
                <c:pt idx="9024">
                  <c:v>38976</c:v>
                </c:pt>
                <c:pt idx="9025">
                  <c:v>38977</c:v>
                </c:pt>
                <c:pt idx="9026">
                  <c:v>38978</c:v>
                </c:pt>
                <c:pt idx="9027">
                  <c:v>38979</c:v>
                </c:pt>
                <c:pt idx="9028">
                  <c:v>38980</c:v>
                </c:pt>
                <c:pt idx="9029">
                  <c:v>38981</c:v>
                </c:pt>
                <c:pt idx="9030">
                  <c:v>38982</c:v>
                </c:pt>
                <c:pt idx="9031">
                  <c:v>38983</c:v>
                </c:pt>
                <c:pt idx="9032">
                  <c:v>38984</c:v>
                </c:pt>
                <c:pt idx="9033">
                  <c:v>38985</c:v>
                </c:pt>
                <c:pt idx="9034">
                  <c:v>38986</c:v>
                </c:pt>
                <c:pt idx="9035">
                  <c:v>38987</c:v>
                </c:pt>
                <c:pt idx="9036">
                  <c:v>38988</c:v>
                </c:pt>
                <c:pt idx="9037">
                  <c:v>38989</c:v>
                </c:pt>
                <c:pt idx="9038">
                  <c:v>38990</c:v>
                </c:pt>
                <c:pt idx="9039">
                  <c:v>38991</c:v>
                </c:pt>
                <c:pt idx="9040">
                  <c:v>38992</c:v>
                </c:pt>
                <c:pt idx="9041">
                  <c:v>38993</c:v>
                </c:pt>
                <c:pt idx="9042">
                  <c:v>38994</c:v>
                </c:pt>
                <c:pt idx="9043">
                  <c:v>38995</c:v>
                </c:pt>
                <c:pt idx="9044">
                  <c:v>38996</c:v>
                </c:pt>
                <c:pt idx="9045">
                  <c:v>38997</c:v>
                </c:pt>
                <c:pt idx="9046">
                  <c:v>38998</c:v>
                </c:pt>
                <c:pt idx="9047">
                  <c:v>38999</c:v>
                </c:pt>
                <c:pt idx="9048">
                  <c:v>39000</c:v>
                </c:pt>
                <c:pt idx="9049">
                  <c:v>39001</c:v>
                </c:pt>
                <c:pt idx="9050">
                  <c:v>39002</c:v>
                </c:pt>
                <c:pt idx="9051">
                  <c:v>39003</c:v>
                </c:pt>
                <c:pt idx="9052">
                  <c:v>39004</c:v>
                </c:pt>
                <c:pt idx="9053">
                  <c:v>39005</c:v>
                </c:pt>
                <c:pt idx="9054">
                  <c:v>39006</c:v>
                </c:pt>
                <c:pt idx="9055">
                  <c:v>39007</c:v>
                </c:pt>
                <c:pt idx="9056">
                  <c:v>39008</c:v>
                </c:pt>
                <c:pt idx="9057">
                  <c:v>39009</c:v>
                </c:pt>
                <c:pt idx="9058">
                  <c:v>39010</c:v>
                </c:pt>
                <c:pt idx="9059">
                  <c:v>39011</c:v>
                </c:pt>
                <c:pt idx="9060">
                  <c:v>39012</c:v>
                </c:pt>
                <c:pt idx="9061">
                  <c:v>39013</c:v>
                </c:pt>
                <c:pt idx="9062">
                  <c:v>39014</c:v>
                </c:pt>
                <c:pt idx="9063">
                  <c:v>39015</c:v>
                </c:pt>
                <c:pt idx="9064">
                  <c:v>39016</c:v>
                </c:pt>
                <c:pt idx="9065">
                  <c:v>39017</c:v>
                </c:pt>
                <c:pt idx="9066">
                  <c:v>39018</c:v>
                </c:pt>
                <c:pt idx="9067">
                  <c:v>39019</c:v>
                </c:pt>
                <c:pt idx="9068">
                  <c:v>39020</c:v>
                </c:pt>
                <c:pt idx="9069">
                  <c:v>39021</c:v>
                </c:pt>
                <c:pt idx="9070">
                  <c:v>39022</c:v>
                </c:pt>
                <c:pt idx="9071">
                  <c:v>39023</c:v>
                </c:pt>
                <c:pt idx="9072">
                  <c:v>39024</c:v>
                </c:pt>
                <c:pt idx="9073">
                  <c:v>39025</c:v>
                </c:pt>
                <c:pt idx="9074">
                  <c:v>39026</c:v>
                </c:pt>
                <c:pt idx="9075">
                  <c:v>39027</c:v>
                </c:pt>
                <c:pt idx="9076">
                  <c:v>39028</c:v>
                </c:pt>
                <c:pt idx="9077">
                  <c:v>39029</c:v>
                </c:pt>
                <c:pt idx="9078">
                  <c:v>39030</c:v>
                </c:pt>
                <c:pt idx="9079">
                  <c:v>39031</c:v>
                </c:pt>
                <c:pt idx="9080">
                  <c:v>39032</c:v>
                </c:pt>
                <c:pt idx="9081">
                  <c:v>39033</c:v>
                </c:pt>
                <c:pt idx="9082">
                  <c:v>39034</c:v>
                </c:pt>
                <c:pt idx="9083">
                  <c:v>39035</c:v>
                </c:pt>
                <c:pt idx="9084">
                  <c:v>39036</c:v>
                </c:pt>
                <c:pt idx="9085">
                  <c:v>39037</c:v>
                </c:pt>
                <c:pt idx="9086">
                  <c:v>39038</c:v>
                </c:pt>
                <c:pt idx="9087">
                  <c:v>39039</c:v>
                </c:pt>
                <c:pt idx="9088">
                  <c:v>39040</c:v>
                </c:pt>
                <c:pt idx="9089">
                  <c:v>39041</c:v>
                </c:pt>
                <c:pt idx="9090">
                  <c:v>39042</c:v>
                </c:pt>
                <c:pt idx="9091">
                  <c:v>39043</c:v>
                </c:pt>
                <c:pt idx="9092">
                  <c:v>39044</c:v>
                </c:pt>
                <c:pt idx="9093">
                  <c:v>39045</c:v>
                </c:pt>
                <c:pt idx="9094">
                  <c:v>39046</c:v>
                </c:pt>
                <c:pt idx="9095">
                  <c:v>39047</c:v>
                </c:pt>
                <c:pt idx="9096">
                  <c:v>39048</c:v>
                </c:pt>
                <c:pt idx="9097">
                  <c:v>39049</c:v>
                </c:pt>
                <c:pt idx="9098">
                  <c:v>39050</c:v>
                </c:pt>
                <c:pt idx="9099">
                  <c:v>39051</c:v>
                </c:pt>
                <c:pt idx="9100">
                  <c:v>39052</c:v>
                </c:pt>
                <c:pt idx="9101">
                  <c:v>39053</c:v>
                </c:pt>
                <c:pt idx="9102">
                  <c:v>39054</c:v>
                </c:pt>
                <c:pt idx="9103">
                  <c:v>39055</c:v>
                </c:pt>
                <c:pt idx="9104">
                  <c:v>39056</c:v>
                </c:pt>
                <c:pt idx="9105">
                  <c:v>39057</c:v>
                </c:pt>
                <c:pt idx="9106">
                  <c:v>39058</c:v>
                </c:pt>
                <c:pt idx="9107">
                  <c:v>39059</c:v>
                </c:pt>
                <c:pt idx="9108">
                  <c:v>39060</c:v>
                </c:pt>
                <c:pt idx="9109">
                  <c:v>39061</c:v>
                </c:pt>
                <c:pt idx="9110">
                  <c:v>39062</c:v>
                </c:pt>
                <c:pt idx="9111">
                  <c:v>39063</c:v>
                </c:pt>
                <c:pt idx="9112">
                  <c:v>39064</c:v>
                </c:pt>
                <c:pt idx="9113">
                  <c:v>39065</c:v>
                </c:pt>
                <c:pt idx="9114">
                  <c:v>39066</c:v>
                </c:pt>
                <c:pt idx="9115">
                  <c:v>39067</c:v>
                </c:pt>
                <c:pt idx="9116">
                  <c:v>39068</c:v>
                </c:pt>
                <c:pt idx="9117">
                  <c:v>39069</c:v>
                </c:pt>
                <c:pt idx="9118">
                  <c:v>39070</c:v>
                </c:pt>
                <c:pt idx="9119">
                  <c:v>39071</c:v>
                </c:pt>
                <c:pt idx="9120">
                  <c:v>39072</c:v>
                </c:pt>
                <c:pt idx="9121">
                  <c:v>39073</c:v>
                </c:pt>
                <c:pt idx="9122">
                  <c:v>39074</c:v>
                </c:pt>
                <c:pt idx="9123">
                  <c:v>39075</c:v>
                </c:pt>
                <c:pt idx="9124">
                  <c:v>39076</c:v>
                </c:pt>
                <c:pt idx="9125">
                  <c:v>39077</c:v>
                </c:pt>
                <c:pt idx="9126">
                  <c:v>39078</c:v>
                </c:pt>
                <c:pt idx="9127">
                  <c:v>39079</c:v>
                </c:pt>
                <c:pt idx="9128">
                  <c:v>39080</c:v>
                </c:pt>
                <c:pt idx="9129">
                  <c:v>39081</c:v>
                </c:pt>
                <c:pt idx="9130">
                  <c:v>39082</c:v>
                </c:pt>
                <c:pt idx="9131">
                  <c:v>39083</c:v>
                </c:pt>
                <c:pt idx="9132">
                  <c:v>39084</c:v>
                </c:pt>
                <c:pt idx="9133">
                  <c:v>39085</c:v>
                </c:pt>
                <c:pt idx="9134">
                  <c:v>39086</c:v>
                </c:pt>
                <c:pt idx="9135">
                  <c:v>39087</c:v>
                </c:pt>
                <c:pt idx="9136">
                  <c:v>39088</c:v>
                </c:pt>
                <c:pt idx="9137">
                  <c:v>39089</c:v>
                </c:pt>
                <c:pt idx="9138">
                  <c:v>39090</c:v>
                </c:pt>
                <c:pt idx="9139">
                  <c:v>39091</c:v>
                </c:pt>
                <c:pt idx="9140">
                  <c:v>39092</c:v>
                </c:pt>
                <c:pt idx="9141">
                  <c:v>39093</c:v>
                </c:pt>
                <c:pt idx="9142">
                  <c:v>39094</c:v>
                </c:pt>
                <c:pt idx="9143">
                  <c:v>39095</c:v>
                </c:pt>
                <c:pt idx="9144">
                  <c:v>39096</c:v>
                </c:pt>
                <c:pt idx="9145">
                  <c:v>39097</c:v>
                </c:pt>
                <c:pt idx="9146">
                  <c:v>39098</c:v>
                </c:pt>
                <c:pt idx="9147">
                  <c:v>39099</c:v>
                </c:pt>
                <c:pt idx="9148">
                  <c:v>39100</c:v>
                </c:pt>
                <c:pt idx="9149">
                  <c:v>39101</c:v>
                </c:pt>
                <c:pt idx="9150">
                  <c:v>39102</c:v>
                </c:pt>
                <c:pt idx="9151">
                  <c:v>39103</c:v>
                </c:pt>
                <c:pt idx="9152">
                  <c:v>39104</c:v>
                </c:pt>
                <c:pt idx="9153">
                  <c:v>39105</c:v>
                </c:pt>
                <c:pt idx="9154">
                  <c:v>39106</c:v>
                </c:pt>
                <c:pt idx="9155">
                  <c:v>39107</c:v>
                </c:pt>
                <c:pt idx="9156">
                  <c:v>39108</c:v>
                </c:pt>
                <c:pt idx="9157">
                  <c:v>39109</c:v>
                </c:pt>
                <c:pt idx="9158">
                  <c:v>39110</c:v>
                </c:pt>
                <c:pt idx="9159">
                  <c:v>39111</c:v>
                </c:pt>
                <c:pt idx="9160">
                  <c:v>39112</c:v>
                </c:pt>
                <c:pt idx="9161">
                  <c:v>39113</c:v>
                </c:pt>
                <c:pt idx="9162">
                  <c:v>39114</c:v>
                </c:pt>
                <c:pt idx="9163">
                  <c:v>39115</c:v>
                </c:pt>
                <c:pt idx="9164">
                  <c:v>39116</c:v>
                </c:pt>
                <c:pt idx="9165">
                  <c:v>39117</c:v>
                </c:pt>
                <c:pt idx="9166">
                  <c:v>39118</c:v>
                </c:pt>
                <c:pt idx="9167">
                  <c:v>39119</c:v>
                </c:pt>
                <c:pt idx="9168">
                  <c:v>39120</c:v>
                </c:pt>
                <c:pt idx="9169">
                  <c:v>39121</c:v>
                </c:pt>
                <c:pt idx="9170">
                  <c:v>39122</c:v>
                </c:pt>
                <c:pt idx="9171">
                  <c:v>39123</c:v>
                </c:pt>
                <c:pt idx="9172">
                  <c:v>39124</c:v>
                </c:pt>
                <c:pt idx="9173">
                  <c:v>39125</c:v>
                </c:pt>
                <c:pt idx="9174">
                  <c:v>39126</c:v>
                </c:pt>
                <c:pt idx="9175">
                  <c:v>39127</c:v>
                </c:pt>
                <c:pt idx="9176">
                  <c:v>39128</c:v>
                </c:pt>
                <c:pt idx="9177">
                  <c:v>39129</c:v>
                </c:pt>
                <c:pt idx="9178">
                  <c:v>39130</c:v>
                </c:pt>
                <c:pt idx="9179">
                  <c:v>39131</c:v>
                </c:pt>
                <c:pt idx="9180">
                  <c:v>39132</c:v>
                </c:pt>
                <c:pt idx="9181">
                  <c:v>39133</c:v>
                </c:pt>
                <c:pt idx="9182">
                  <c:v>39134</c:v>
                </c:pt>
                <c:pt idx="9183">
                  <c:v>39135</c:v>
                </c:pt>
                <c:pt idx="9184">
                  <c:v>39136</c:v>
                </c:pt>
                <c:pt idx="9185">
                  <c:v>39137</c:v>
                </c:pt>
                <c:pt idx="9186">
                  <c:v>39138</c:v>
                </c:pt>
                <c:pt idx="9187">
                  <c:v>39139</c:v>
                </c:pt>
                <c:pt idx="9188">
                  <c:v>39140</c:v>
                </c:pt>
                <c:pt idx="9189">
                  <c:v>39141</c:v>
                </c:pt>
                <c:pt idx="9190">
                  <c:v>39142</c:v>
                </c:pt>
                <c:pt idx="9191">
                  <c:v>39143</c:v>
                </c:pt>
                <c:pt idx="9192">
                  <c:v>39144</c:v>
                </c:pt>
                <c:pt idx="9193">
                  <c:v>39145</c:v>
                </c:pt>
                <c:pt idx="9194">
                  <c:v>39146</c:v>
                </c:pt>
                <c:pt idx="9195">
                  <c:v>39147</c:v>
                </c:pt>
                <c:pt idx="9196">
                  <c:v>39148</c:v>
                </c:pt>
                <c:pt idx="9197">
                  <c:v>39149</c:v>
                </c:pt>
                <c:pt idx="9198">
                  <c:v>39150</c:v>
                </c:pt>
                <c:pt idx="9199">
                  <c:v>39151</c:v>
                </c:pt>
                <c:pt idx="9200">
                  <c:v>39152</c:v>
                </c:pt>
                <c:pt idx="9201">
                  <c:v>39153</c:v>
                </c:pt>
                <c:pt idx="9202">
                  <c:v>39154</c:v>
                </c:pt>
                <c:pt idx="9203">
                  <c:v>39155</c:v>
                </c:pt>
                <c:pt idx="9204">
                  <c:v>39156</c:v>
                </c:pt>
                <c:pt idx="9205">
                  <c:v>39157</c:v>
                </c:pt>
                <c:pt idx="9206">
                  <c:v>39158</c:v>
                </c:pt>
                <c:pt idx="9207">
                  <c:v>39159</c:v>
                </c:pt>
                <c:pt idx="9208">
                  <c:v>39160</c:v>
                </c:pt>
                <c:pt idx="9209">
                  <c:v>39161</c:v>
                </c:pt>
                <c:pt idx="9210">
                  <c:v>39162</c:v>
                </c:pt>
                <c:pt idx="9211">
                  <c:v>39163</c:v>
                </c:pt>
                <c:pt idx="9212">
                  <c:v>39164</c:v>
                </c:pt>
                <c:pt idx="9213">
                  <c:v>39165</c:v>
                </c:pt>
                <c:pt idx="9214">
                  <c:v>39166</c:v>
                </c:pt>
                <c:pt idx="9215">
                  <c:v>39167</c:v>
                </c:pt>
                <c:pt idx="9216">
                  <c:v>39168</c:v>
                </c:pt>
                <c:pt idx="9217">
                  <c:v>39169</c:v>
                </c:pt>
                <c:pt idx="9218">
                  <c:v>39170</c:v>
                </c:pt>
                <c:pt idx="9219">
                  <c:v>39171</c:v>
                </c:pt>
                <c:pt idx="9220">
                  <c:v>39172</c:v>
                </c:pt>
                <c:pt idx="9221">
                  <c:v>39173</c:v>
                </c:pt>
                <c:pt idx="9222">
                  <c:v>39174</c:v>
                </c:pt>
                <c:pt idx="9223">
                  <c:v>39175</c:v>
                </c:pt>
                <c:pt idx="9224">
                  <c:v>39176</c:v>
                </c:pt>
                <c:pt idx="9225">
                  <c:v>39177</c:v>
                </c:pt>
                <c:pt idx="9226">
                  <c:v>39178</c:v>
                </c:pt>
                <c:pt idx="9227">
                  <c:v>39179</c:v>
                </c:pt>
                <c:pt idx="9228">
                  <c:v>39180</c:v>
                </c:pt>
                <c:pt idx="9229">
                  <c:v>39181</c:v>
                </c:pt>
                <c:pt idx="9230">
                  <c:v>39182</c:v>
                </c:pt>
                <c:pt idx="9231">
                  <c:v>39183</c:v>
                </c:pt>
                <c:pt idx="9232">
                  <c:v>39184</c:v>
                </c:pt>
                <c:pt idx="9233">
                  <c:v>39185</c:v>
                </c:pt>
                <c:pt idx="9234">
                  <c:v>39186</c:v>
                </c:pt>
                <c:pt idx="9235">
                  <c:v>39187</c:v>
                </c:pt>
                <c:pt idx="9236">
                  <c:v>39188</c:v>
                </c:pt>
                <c:pt idx="9237">
                  <c:v>39189</c:v>
                </c:pt>
                <c:pt idx="9238">
                  <c:v>39190</c:v>
                </c:pt>
                <c:pt idx="9239">
                  <c:v>39191</c:v>
                </c:pt>
                <c:pt idx="9240">
                  <c:v>39192</c:v>
                </c:pt>
                <c:pt idx="9241">
                  <c:v>39193</c:v>
                </c:pt>
                <c:pt idx="9242">
                  <c:v>39194</c:v>
                </c:pt>
                <c:pt idx="9243">
                  <c:v>39195</c:v>
                </c:pt>
                <c:pt idx="9244">
                  <c:v>39196</c:v>
                </c:pt>
                <c:pt idx="9245">
                  <c:v>39197</c:v>
                </c:pt>
                <c:pt idx="9246">
                  <c:v>39198</c:v>
                </c:pt>
                <c:pt idx="9247">
                  <c:v>39199</c:v>
                </c:pt>
                <c:pt idx="9248">
                  <c:v>39200</c:v>
                </c:pt>
                <c:pt idx="9249">
                  <c:v>39201</c:v>
                </c:pt>
                <c:pt idx="9250">
                  <c:v>39202</c:v>
                </c:pt>
                <c:pt idx="9251">
                  <c:v>39203</c:v>
                </c:pt>
                <c:pt idx="9252">
                  <c:v>39204</c:v>
                </c:pt>
                <c:pt idx="9253">
                  <c:v>39205</c:v>
                </c:pt>
                <c:pt idx="9254">
                  <c:v>39206</c:v>
                </c:pt>
                <c:pt idx="9255">
                  <c:v>39207</c:v>
                </c:pt>
                <c:pt idx="9256">
                  <c:v>39208</c:v>
                </c:pt>
                <c:pt idx="9257">
                  <c:v>39209</c:v>
                </c:pt>
                <c:pt idx="9258">
                  <c:v>39210</c:v>
                </c:pt>
                <c:pt idx="9259">
                  <c:v>39211</c:v>
                </c:pt>
                <c:pt idx="9260">
                  <c:v>39212</c:v>
                </c:pt>
                <c:pt idx="9261">
                  <c:v>39213</c:v>
                </c:pt>
                <c:pt idx="9262">
                  <c:v>39214</c:v>
                </c:pt>
                <c:pt idx="9263">
                  <c:v>39215</c:v>
                </c:pt>
                <c:pt idx="9264">
                  <c:v>39216</c:v>
                </c:pt>
                <c:pt idx="9265">
                  <c:v>39217</c:v>
                </c:pt>
                <c:pt idx="9266">
                  <c:v>39218</c:v>
                </c:pt>
                <c:pt idx="9267">
                  <c:v>39219</c:v>
                </c:pt>
                <c:pt idx="9268">
                  <c:v>39220</c:v>
                </c:pt>
                <c:pt idx="9269">
                  <c:v>39221</c:v>
                </c:pt>
                <c:pt idx="9270">
                  <c:v>39222</c:v>
                </c:pt>
                <c:pt idx="9271">
                  <c:v>39223</c:v>
                </c:pt>
                <c:pt idx="9272">
                  <c:v>39224</c:v>
                </c:pt>
                <c:pt idx="9273">
                  <c:v>39225</c:v>
                </c:pt>
                <c:pt idx="9274">
                  <c:v>39226</c:v>
                </c:pt>
                <c:pt idx="9275">
                  <c:v>39227</c:v>
                </c:pt>
                <c:pt idx="9276">
                  <c:v>39228</c:v>
                </c:pt>
                <c:pt idx="9277">
                  <c:v>39229</c:v>
                </c:pt>
                <c:pt idx="9278">
                  <c:v>39230</c:v>
                </c:pt>
                <c:pt idx="9279">
                  <c:v>39231</c:v>
                </c:pt>
                <c:pt idx="9280">
                  <c:v>39232</c:v>
                </c:pt>
                <c:pt idx="9281">
                  <c:v>39233</c:v>
                </c:pt>
                <c:pt idx="9282">
                  <c:v>39234</c:v>
                </c:pt>
                <c:pt idx="9283">
                  <c:v>39235</c:v>
                </c:pt>
                <c:pt idx="9284">
                  <c:v>39236</c:v>
                </c:pt>
                <c:pt idx="9285">
                  <c:v>39237</c:v>
                </c:pt>
                <c:pt idx="9286">
                  <c:v>39238</c:v>
                </c:pt>
                <c:pt idx="9287">
                  <c:v>39239</c:v>
                </c:pt>
                <c:pt idx="9288">
                  <c:v>39240</c:v>
                </c:pt>
                <c:pt idx="9289">
                  <c:v>39241</c:v>
                </c:pt>
                <c:pt idx="9290">
                  <c:v>39242</c:v>
                </c:pt>
                <c:pt idx="9291">
                  <c:v>39243</c:v>
                </c:pt>
                <c:pt idx="9292">
                  <c:v>39244</c:v>
                </c:pt>
                <c:pt idx="9293">
                  <c:v>39245</c:v>
                </c:pt>
                <c:pt idx="9294">
                  <c:v>39246</c:v>
                </c:pt>
                <c:pt idx="9295">
                  <c:v>39247</c:v>
                </c:pt>
                <c:pt idx="9296">
                  <c:v>39248</c:v>
                </c:pt>
                <c:pt idx="9297">
                  <c:v>39249</c:v>
                </c:pt>
                <c:pt idx="9298">
                  <c:v>39250</c:v>
                </c:pt>
                <c:pt idx="9299">
                  <c:v>39251</c:v>
                </c:pt>
                <c:pt idx="9300">
                  <c:v>39252</c:v>
                </c:pt>
                <c:pt idx="9301">
                  <c:v>39253</c:v>
                </c:pt>
                <c:pt idx="9302">
                  <c:v>39254</c:v>
                </c:pt>
                <c:pt idx="9303">
                  <c:v>39255</c:v>
                </c:pt>
                <c:pt idx="9304">
                  <c:v>39256</c:v>
                </c:pt>
                <c:pt idx="9305">
                  <c:v>39257</c:v>
                </c:pt>
                <c:pt idx="9306">
                  <c:v>39258</c:v>
                </c:pt>
                <c:pt idx="9307">
                  <c:v>39259</c:v>
                </c:pt>
                <c:pt idx="9308">
                  <c:v>39260</c:v>
                </c:pt>
                <c:pt idx="9309">
                  <c:v>39261</c:v>
                </c:pt>
                <c:pt idx="9310">
                  <c:v>39262</c:v>
                </c:pt>
                <c:pt idx="9311">
                  <c:v>39263</c:v>
                </c:pt>
                <c:pt idx="9312">
                  <c:v>39264</c:v>
                </c:pt>
                <c:pt idx="9313">
                  <c:v>39265</c:v>
                </c:pt>
                <c:pt idx="9314">
                  <c:v>39266</c:v>
                </c:pt>
                <c:pt idx="9315">
                  <c:v>39267</c:v>
                </c:pt>
                <c:pt idx="9316">
                  <c:v>39268</c:v>
                </c:pt>
                <c:pt idx="9317">
                  <c:v>39269</c:v>
                </c:pt>
                <c:pt idx="9318">
                  <c:v>39270</c:v>
                </c:pt>
                <c:pt idx="9319">
                  <c:v>39271</c:v>
                </c:pt>
                <c:pt idx="9320">
                  <c:v>39272</c:v>
                </c:pt>
                <c:pt idx="9321">
                  <c:v>39273</c:v>
                </c:pt>
                <c:pt idx="9322">
                  <c:v>39274</c:v>
                </c:pt>
                <c:pt idx="9323">
                  <c:v>39275</c:v>
                </c:pt>
                <c:pt idx="9324">
                  <c:v>39276</c:v>
                </c:pt>
                <c:pt idx="9325">
                  <c:v>39277</c:v>
                </c:pt>
                <c:pt idx="9326">
                  <c:v>39278</c:v>
                </c:pt>
                <c:pt idx="9327">
                  <c:v>39279</c:v>
                </c:pt>
                <c:pt idx="9328">
                  <c:v>39280</c:v>
                </c:pt>
                <c:pt idx="9329">
                  <c:v>39281</c:v>
                </c:pt>
                <c:pt idx="9330">
                  <c:v>39282</c:v>
                </c:pt>
                <c:pt idx="9331">
                  <c:v>39283</c:v>
                </c:pt>
                <c:pt idx="9332">
                  <c:v>39284</c:v>
                </c:pt>
                <c:pt idx="9333">
                  <c:v>39285</c:v>
                </c:pt>
                <c:pt idx="9334">
                  <c:v>39286</c:v>
                </c:pt>
                <c:pt idx="9335">
                  <c:v>39287</c:v>
                </c:pt>
                <c:pt idx="9336">
                  <c:v>39288</c:v>
                </c:pt>
                <c:pt idx="9337">
                  <c:v>39289</c:v>
                </c:pt>
                <c:pt idx="9338">
                  <c:v>39290</c:v>
                </c:pt>
                <c:pt idx="9339">
                  <c:v>39291</c:v>
                </c:pt>
                <c:pt idx="9340">
                  <c:v>39292</c:v>
                </c:pt>
                <c:pt idx="9341">
                  <c:v>39293</c:v>
                </c:pt>
                <c:pt idx="9342">
                  <c:v>39294</c:v>
                </c:pt>
                <c:pt idx="9343">
                  <c:v>39295</c:v>
                </c:pt>
                <c:pt idx="9344">
                  <c:v>39296</c:v>
                </c:pt>
                <c:pt idx="9345">
                  <c:v>39297</c:v>
                </c:pt>
                <c:pt idx="9346">
                  <c:v>39298</c:v>
                </c:pt>
                <c:pt idx="9347">
                  <c:v>39299</c:v>
                </c:pt>
                <c:pt idx="9348">
                  <c:v>39300</c:v>
                </c:pt>
                <c:pt idx="9349">
                  <c:v>39301</c:v>
                </c:pt>
                <c:pt idx="9350">
                  <c:v>39302</c:v>
                </c:pt>
                <c:pt idx="9351">
                  <c:v>39303</c:v>
                </c:pt>
                <c:pt idx="9352">
                  <c:v>39304</c:v>
                </c:pt>
                <c:pt idx="9353">
                  <c:v>39305</c:v>
                </c:pt>
                <c:pt idx="9354">
                  <c:v>39306</c:v>
                </c:pt>
                <c:pt idx="9355">
                  <c:v>39307</c:v>
                </c:pt>
                <c:pt idx="9356">
                  <c:v>39308</c:v>
                </c:pt>
                <c:pt idx="9357">
                  <c:v>39309</c:v>
                </c:pt>
                <c:pt idx="9358">
                  <c:v>39310</c:v>
                </c:pt>
                <c:pt idx="9359">
                  <c:v>39311</c:v>
                </c:pt>
                <c:pt idx="9360">
                  <c:v>39312</c:v>
                </c:pt>
                <c:pt idx="9361">
                  <c:v>39313</c:v>
                </c:pt>
                <c:pt idx="9362">
                  <c:v>39314</c:v>
                </c:pt>
                <c:pt idx="9363">
                  <c:v>39315</c:v>
                </c:pt>
                <c:pt idx="9364">
                  <c:v>39316</c:v>
                </c:pt>
                <c:pt idx="9365">
                  <c:v>39317</c:v>
                </c:pt>
                <c:pt idx="9366">
                  <c:v>39318</c:v>
                </c:pt>
                <c:pt idx="9367">
                  <c:v>39319</c:v>
                </c:pt>
                <c:pt idx="9368">
                  <c:v>39320</c:v>
                </c:pt>
                <c:pt idx="9369">
                  <c:v>39321</c:v>
                </c:pt>
                <c:pt idx="9370">
                  <c:v>39322</c:v>
                </c:pt>
                <c:pt idx="9371">
                  <c:v>39323</c:v>
                </c:pt>
                <c:pt idx="9372">
                  <c:v>39324</c:v>
                </c:pt>
                <c:pt idx="9373">
                  <c:v>39325</c:v>
                </c:pt>
                <c:pt idx="9374">
                  <c:v>39326</c:v>
                </c:pt>
                <c:pt idx="9375">
                  <c:v>39327</c:v>
                </c:pt>
                <c:pt idx="9376">
                  <c:v>39328</c:v>
                </c:pt>
                <c:pt idx="9377">
                  <c:v>39329</c:v>
                </c:pt>
                <c:pt idx="9378">
                  <c:v>39330</c:v>
                </c:pt>
                <c:pt idx="9379">
                  <c:v>39331</c:v>
                </c:pt>
                <c:pt idx="9380">
                  <c:v>39332</c:v>
                </c:pt>
                <c:pt idx="9381">
                  <c:v>39333</c:v>
                </c:pt>
                <c:pt idx="9382">
                  <c:v>39334</c:v>
                </c:pt>
                <c:pt idx="9383">
                  <c:v>39335</c:v>
                </c:pt>
                <c:pt idx="9384">
                  <c:v>39336</c:v>
                </c:pt>
                <c:pt idx="9385">
                  <c:v>39337</c:v>
                </c:pt>
                <c:pt idx="9386">
                  <c:v>39338</c:v>
                </c:pt>
                <c:pt idx="9387">
                  <c:v>39339</c:v>
                </c:pt>
                <c:pt idx="9388">
                  <c:v>39340</c:v>
                </c:pt>
                <c:pt idx="9389">
                  <c:v>39341</c:v>
                </c:pt>
                <c:pt idx="9390">
                  <c:v>39342</c:v>
                </c:pt>
                <c:pt idx="9391">
                  <c:v>39343</c:v>
                </c:pt>
                <c:pt idx="9392">
                  <c:v>39344</c:v>
                </c:pt>
                <c:pt idx="9393">
                  <c:v>39345</c:v>
                </c:pt>
                <c:pt idx="9394">
                  <c:v>39346</c:v>
                </c:pt>
                <c:pt idx="9395">
                  <c:v>39347</c:v>
                </c:pt>
                <c:pt idx="9396">
                  <c:v>39348</c:v>
                </c:pt>
                <c:pt idx="9397">
                  <c:v>39349</c:v>
                </c:pt>
                <c:pt idx="9398">
                  <c:v>39350</c:v>
                </c:pt>
                <c:pt idx="9399">
                  <c:v>39351</c:v>
                </c:pt>
                <c:pt idx="9400">
                  <c:v>39352</c:v>
                </c:pt>
                <c:pt idx="9401">
                  <c:v>39353</c:v>
                </c:pt>
                <c:pt idx="9402">
                  <c:v>39354</c:v>
                </c:pt>
                <c:pt idx="9403">
                  <c:v>39355</c:v>
                </c:pt>
                <c:pt idx="9404">
                  <c:v>39356</c:v>
                </c:pt>
                <c:pt idx="9405">
                  <c:v>39357</c:v>
                </c:pt>
                <c:pt idx="9406">
                  <c:v>39358</c:v>
                </c:pt>
                <c:pt idx="9407">
                  <c:v>39359</c:v>
                </c:pt>
                <c:pt idx="9408">
                  <c:v>39360</c:v>
                </c:pt>
                <c:pt idx="9409">
                  <c:v>39361</c:v>
                </c:pt>
                <c:pt idx="9410">
                  <c:v>39362</c:v>
                </c:pt>
                <c:pt idx="9411">
                  <c:v>39363</c:v>
                </c:pt>
                <c:pt idx="9412">
                  <c:v>39364</c:v>
                </c:pt>
                <c:pt idx="9413">
                  <c:v>39365</c:v>
                </c:pt>
                <c:pt idx="9414">
                  <c:v>39366</c:v>
                </c:pt>
                <c:pt idx="9415">
                  <c:v>39367</c:v>
                </c:pt>
                <c:pt idx="9416">
                  <c:v>39368</c:v>
                </c:pt>
                <c:pt idx="9417">
                  <c:v>39369</c:v>
                </c:pt>
                <c:pt idx="9418">
                  <c:v>39370</c:v>
                </c:pt>
                <c:pt idx="9419">
                  <c:v>39371</c:v>
                </c:pt>
                <c:pt idx="9420">
                  <c:v>39372</c:v>
                </c:pt>
                <c:pt idx="9421">
                  <c:v>39373</c:v>
                </c:pt>
                <c:pt idx="9422">
                  <c:v>39374</c:v>
                </c:pt>
                <c:pt idx="9423">
                  <c:v>39375</c:v>
                </c:pt>
                <c:pt idx="9424">
                  <c:v>39376</c:v>
                </c:pt>
                <c:pt idx="9425">
                  <c:v>39377</c:v>
                </c:pt>
                <c:pt idx="9426">
                  <c:v>39378</c:v>
                </c:pt>
                <c:pt idx="9427">
                  <c:v>39379</c:v>
                </c:pt>
                <c:pt idx="9428">
                  <c:v>39380</c:v>
                </c:pt>
                <c:pt idx="9429">
                  <c:v>39381</c:v>
                </c:pt>
                <c:pt idx="9430">
                  <c:v>39382</c:v>
                </c:pt>
                <c:pt idx="9431">
                  <c:v>39383</c:v>
                </c:pt>
                <c:pt idx="9432">
                  <c:v>39384</c:v>
                </c:pt>
                <c:pt idx="9433">
                  <c:v>39385</c:v>
                </c:pt>
                <c:pt idx="9434">
                  <c:v>39386</c:v>
                </c:pt>
                <c:pt idx="9435">
                  <c:v>39387</c:v>
                </c:pt>
                <c:pt idx="9436">
                  <c:v>39388</c:v>
                </c:pt>
                <c:pt idx="9437">
                  <c:v>39389</c:v>
                </c:pt>
                <c:pt idx="9438">
                  <c:v>39390</c:v>
                </c:pt>
                <c:pt idx="9439">
                  <c:v>39391</c:v>
                </c:pt>
                <c:pt idx="9440">
                  <c:v>39392</c:v>
                </c:pt>
                <c:pt idx="9441">
                  <c:v>39393</c:v>
                </c:pt>
                <c:pt idx="9442">
                  <c:v>39394</c:v>
                </c:pt>
                <c:pt idx="9443">
                  <c:v>39395</c:v>
                </c:pt>
                <c:pt idx="9444">
                  <c:v>39396</c:v>
                </c:pt>
                <c:pt idx="9445">
                  <c:v>39397</c:v>
                </c:pt>
                <c:pt idx="9446">
                  <c:v>39398</c:v>
                </c:pt>
                <c:pt idx="9447">
                  <c:v>39399</c:v>
                </c:pt>
                <c:pt idx="9448">
                  <c:v>39400</c:v>
                </c:pt>
                <c:pt idx="9449">
                  <c:v>39401</c:v>
                </c:pt>
                <c:pt idx="9450">
                  <c:v>39402</c:v>
                </c:pt>
                <c:pt idx="9451">
                  <c:v>39403</c:v>
                </c:pt>
                <c:pt idx="9452">
                  <c:v>39404</c:v>
                </c:pt>
                <c:pt idx="9453">
                  <c:v>39405</c:v>
                </c:pt>
                <c:pt idx="9454">
                  <c:v>39406</c:v>
                </c:pt>
                <c:pt idx="9455">
                  <c:v>39407</c:v>
                </c:pt>
                <c:pt idx="9456">
                  <c:v>39408</c:v>
                </c:pt>
                <c:pt idx="9457">
                  <c:v>39409</c:v>
                </c:pt>
                <c:pt idx="9458">
                  <c:v>39410</c:v>
                </c:pt>
                <c:pt idx="9459">
                  <c:v>39411</c:v>
                </c:pt>
                <c:pt idx="9460">
                  <c:v>39412</c:v>
                </c:pt>
                <c:pt idx="9461">
                  <c:v>39413</c:v>
                </c:pt>
                <c:pt idx="9462">
                  <c:v>39414</c:v>
                </c:pt>
                <c:pt idx="9463">
                  <c:v>39415</c:v>
                </c:pt>
                <c:pt idx="9464">
                  <c:v>39416</c:v>
                </c:pt>
                <c:pt idx="9465">
                  <c:v>39417</c:v>
                </c:pt>
                <c:pt idx="9466">
                  <c:v>39418</c:v>
                </c:pt>
                <c:pt idx="9467">
                  <c:v>39419</c:v>
                </c:pt>
                <c:pt idx="9468">
                  <c:v>39420</c:v>
                </c:pt>
                <c:pt idx="9469">
                  <c:v>39421</c:v>
                </c:pt>
                <c:pt idx="9470">
                  <c:v>39422</c:v>
                </c:pt>
                <c:pt idx="9471">
                  <c:v>39423</c:v>
                </c:pt>
                <c:pt idx="9472">
                  <c:v>39424</c:v>
                </c:pt>
                <c:pt idx="9473">
                  <c:v>39425</c:v>
                </c:pt>
                <c:pt idx="9474">
                  <c:v>39426</c:v>
                </c:pt>
                <c:pt idx="9475">
                  <c:v>39427</c:v>
                </c:pt>
                <c:pt idx="9476">
                  <c:v>39428</c:v>
                </c:pt>
                <c:pt idx="9477">
                  <c:v>39429</c:v>
                </c:pt>
                <c:pt idx="9478">
                  <c:v>39430</c:v>
                </c:pt>
                <c:pt idx="9479">
                  <c:v>39431</c:v>
                </c:pt>
                <c:pt idx="9480">
                  <c:v>39432</c:v>
                </c:pt>
                <c:pt idx="9481">
                  <c:v>39433</c:v>
                </c:pt>
                <c:pt idx="9482">
                  <c:v>39434</c:v>
                </c:pt>
                <c:pt idx="9483">
                  <c:v>39435</c:v>
                </c:pt>
                <c:pt idx="9484">
                  <c:v>39436</c:v>
                </c:pt>
                <c:pt idx="9485">
                  <c:v>39437</c:v>
                </c:pt>
                <c:pt idx="9486">
                  <c:v>39438</c:v>
                </c:pt>
                <c:pt idx="9487">
                  <c:v>39439</c:v>
                </c:pt>
                <c:pt idx="9488">
                  <c:v>39440</c:v>
                </c:pt>
                <c:pt idx="9489">
                  <c:v>39441</c:v>
                </c:pt>
                <c:pt idx="9490">
                  <c:v>39442</c:v>
                </c:pt>
                <c:pt idx="9491">
                  <c:v>39443</c:v>
                </c:pt>
                <c:pt idx="9492">
                  <c:v>39444</c:v>
                </c:pt>
                <c:pt idx="9493">
                  <c:v>39445</c:v>
                </c:pt>
                <c:pt idx="9494">
                  <c:v>39446</c:v>
                </c:pt>
                <c:pt idx="9495">
                  <c:v>39447</c:v>
                </c:pt>
                <c:pt idx="9496">
                  <c:v>39448</c:v>
                </c:pt>
                <c:pt idx="9497">
                  <c:v>39449</c:v>
                </c:pt>
                <c:pt idx="9498">
                  <c:v>39450</c:v>
                </c:pt>
                <c:pt idx="9499">
                  <c:v>39451</c:v>
                </c:pt>
                <c:pt idx="9500">
                  <c:v>39452</c:v>
                </c:pt>
                <c:pt idx="9501">
                  <c:v>39453</c:v>
                </c:pt>
                <c:pt idx="9502">
                  <c:v>39454</c:v>
                </c:pt>
                <c:pt idx="9503">
                  <c:v>39455</c:v>
                </c:pt>
                <c:pt idx="9504">
                  <c:v>39456</c:v>
                </c:pt>
                <c:pt idx="9505">
                  <c:v>39457</c:v>
                </c:pt>
                <c:pt idx="9506">
                  <c:v>39458</c:v>
                </c:pt>
                <c:pt idx="9507">
                  <c:v>39459</c:v>
                </c:pt>
                <c:pt idx="9508">
                  <c:v>39460</c:v>
                </c:pt>
                <c:pt idx="9509">
                  <c:v>39461</c:v>
                </c:pt>
                <c:pt idx="9510">
                  <c:v>39462</c:v>
                </c:pt>
                <c:pt idx="9511">
                  <c:v>39463</c:v>
                </c:pt>
                <c:pt idx="9512">
                  <c:v>39464</c:v>
                </c:pt>
                <c:pt idx="9513">
                  <c:v>39465</c:v>
                </c:pt>
                <c:pt idx="9514">
                  <c:v>39466</c:v>
                </c:pt>
                <c:pt idx="9515">
                  <c:v>39467</c:v>
                </c:pt>
                <c:pt idx="9516">
                  <c:v>39468</c:v>
                </c:pt>
                <c:pt idx="9517">
                  <c:v>39469</c:v>
                </c:pt>
                <c:pt idx="9518">
                  <c:v>39470</c:v>
                </c:pt>
                <c:pt idx="9519">
                  <c:v>39471</c:v>
                </c:pt>
                <c:pt idx="9520">
                  <c:v>39472</c:v>
                </c:pt>
                <c:pt idx="9521">
                  <c:v>39473</c:v>
                </c:pt>
                <c:pt idx="9522">
                  <c:v>39474</c:v>
                </c:pt>
                <c:pt idx="9523">
                  <c:v>39475</c:v>
                </c:pt>
                <c:pt idx="9524">
                  <c:v>39476</c:v>
                </c:pt>
                <c:pt idx="9525">
                  <c:v>39477</c:v>
                </c:pt>
                <c:pt idx="9526">
                  <c:v>39478</c:v>
                </c:pt>
                <c:pt idx="9527">
                  <c:v>39479</c:v>
                </c:pt>
                <c:pt idx="9528">
                  <c:v>39480</c:v>
                </c:pt>
                <c:pt idx="9529">
                  <c:v>39481</c:v>
                </c:pt>
                <c:pt idx="9530">
                  <c:v>39482</c:v>
                </c:pt>
                <c:pt idx="9531">
                  <c:v>39483</c:v>
                </c:pt>
                <c:pt idx="9532">
                  <c:v>39484</c:v>
                </c:pt>
                <c:pt idx="9533">
                  <c:v>39485</c:v>
                </c:pt>
                <c:pt idx="9534">
                  <c:v>39486</c:v>
                </c:pt>
                <c:pt idx="9535">
                  <c:v>39487</c:v>
                </c:pt>
                <c:pt idx="9536">
                  <c:v>39488</c:v>
                </c:pt>
                <c:pt idx="9537">
                  <c:v>39489</c:v>
                </c:pt>
                <c:pt idx="9538">
                  <c:v>39490</c:v>
                </c:pt>
                <c:pt idx="9539">
                  <c:v>39491</c:v>
                </c:pt>
                <c:pt idx="9540">
                  <c:v>39492</c:v>
                </c:pt>
                <c:pt idx="9541">
                  <c:v>39493</c:v>
                </c:pt>
                <c:pt idx="9542">
                  <c:v>39494</c:v>
                </c:pt>
                <c:pt idx="9543">
                  <c:v>39495</c:v>
                </c:pt>
                <c:pt idx="9544">
                  <c:v>39496</c:v>
                </c:pt>
                <c:pt idx="9545">
                  <c:v>39497</c:v>
                </c:pt>
                <c:pt idx="9546">
                  <c:v>39498</c:v>
                </c:pt>
                <c:pt idx="9547">
                  <c:v>39499</c:v>
                </c:pt>
                <c:pt idx="9548">
                  <c:v>39500</c:v>
                </c:pt>
                <c:pt idx="9549">
                  <c:v>39501</c:v>
                </c:pt>
                <c:pt idx="9550">
                  <c:v>39502</c:v>
                </c:pt>
                <c:pt idx="9551">
                  <c:v>39503</c:v>
                </c:pt>
                <c:pt idx="9552">
                  <c:v>39504</c:v>
                </c:pt>
                <c:pt idx="9553">
                  <c:v>39505</c:v>
                </c:pt>
                <c:pt idx="9554">
                  <c:v>39506</c:v>
                </c:pt>
                <c:pt idx="9555">
                  <c:v>39507</c:v>
                </c:pt>
                <c:pt idx="9556">
                  <c:v>39508</c:v>
                </c:pt>
                <c:pt idx="9557">
                  <c:v>39509</c:v>
                </c:pt>
                <c:pt idx="9558">
                  <c:v>39510</c:v>
                </c:pt>
                <c:pt idx="9559">
                  <c:v>39511</c:v>
                </c:pt>
                <c:pt idx="9560">
                  <c:v>39512</c:v>
                </c:pt>
                <c:pt idx="9561">
                  <c:v>39513</c:v>
                </c:pt>
                <c:pt idx="9562">
                  <c:v>39514</c:v>
                </c:pt>
                <c:pt idx="9563">
                  <c:v>39515</c:v>
                </c:pt>
                <c:pt idx="9564">
                  <c:v>39516</c:v>
                </c:pt>
                <c:pt idx="9565">
                  <c:v>39517</c:v>
                </c:pt>
                <c:pt idx="9566">
                  <c:v>39518</c:v>
                </c:pt>
                <c:pt idx="9567">
                  <c:v>39519</c:v>
                </c:pt>
                <c:pt idx="9568">
                  <c:v>39520</c:v>
                </c:pt>
                <c:pt idx="9569">
                  <c:v>39521</c:v>
                </c:pt>
                <c:pt idx="9570">
                  <c:v>39522</c:v>
                </c:pt>
                <c:pt idx="9571">
                  <c:v>39523</c:v>
                </c:pt>
                <c:pt idx="9572">
                  <c:v>39524</c:v>
                </c:pt>
                <c:pt idx="9573">
                  <c:v>39525</c:v>
                </c:pt>
                <c:pt idx="9574">
                  <c:v>39526</c:v>
                </c:pt>
                <c:pt idx="9575">
                  <c:v>39527</c:v>
                </c:pt>
                <c:pt idx="9576">
                  <c:v>39528</c:v>
                </c:pt>
                <c:pt idx="9577">
                  <c:v>39529</c:v>
                </c:pt>
                <c:pt idx="9578">
                  <c:v>39530</c:v>
                </c:pt>
                <c:pt idx="9579">
                  <c:v>39531</c:v>
                </c:pt>
                <c:pt idx="9580">
                  <c:v>39532</c:v>
                </c:pt>
                <c:pt idx="9581">
                  <c:v>39533</c:v>
                </c:pt>
                <c:pt idx="9582">
                  <c:v>39534</c:v>
                </c:pt>
                <c:pt idx="9583">
                  <c:v>39535</c:v>
                </c:pt>
                <c:pt idx="9584">
                  <c:v>39536</c:v>
                </c:pt>
                <c:pt idx="9585">
                  <c:v>39537</c:v>
                </c:pt>
                <c:pt idx="9586">
                  <c:v>39538</c:v>
                </c:pt>
                <c:pt idx="9587">
                  <c:v>39539</c:v>
                </c:pt>
                <c:pt idx="9588">
                  <c:v>39540</c:v>
                </c:pt>
                <c:pt idx="9589">
                  <c:v>39541</c:v>
                </c:pt>
                <c:pt idx="9590">
                  <c:v>39542</c:v>
                </c:pt>
                <c:pt idx="9591">
                  <c:v>39543</c:v>
                </c:pt>
                <c:pt idx="9592">
                  <c:v>39544</c:v>
                </c:pt>
                <c:pt idx="9593">
                  <c:v>39545</c:v>
                </c:pt>
                <c:pt idx="9594">
                  <c:v>39546</c:v>
                </c:pt>
                <c:pt idx="9595">
                  <c:v>39547</c:v>
                </c:pt>
                <c:pt idx="9596">
                  <c:v>39548</c:v>
                </c:pt>
                <c:pt idx="9597">
                  <c:v>39549</c:v>
                </c:pt>
                <c:pt idx="9598">
                  <c:v>39550</c:v>
                </c:pt>
                <c:pt idx="9599">
                  <c:v>39551</c:v>
                </c:pt>
                <c:pt idx="9600">
                  <c:v>39552</c:v>
                </c:pt>
                <c:pt idx="9601">
                  <c:v>39553</c:v>
                </c:pt>
                <c:pt idx="9602">
                  <c:v>39554</c:v>
                </c:pt>
                <c:pt idx="9603">
                  <c:v>39555</c:v>
                </c:pt>
                <c:pt idx="9604">
                  <c:v>39556</c:v>
                </c:pt>
                <c:pt idx="9605">
                  <c:v>39557</c:v>
                </c:pt>
                <c:pt idx="9606">
                  <c:v>39558</c:v>
                </c:pt>
                <c:pt idx="9607">
                  <c:v>39559</c:v>
                </c:pt>
                <c:pt idx="9608">
                  <c:v>39560</c:v>
                </c:pt>
                <c:pt idx="9609">
                  <c:v>39561</c:v>
                </c:pt>
                <c:pt idx="9610">
                  <c:v>39562</c:v>
                </c:pt>
                <c:pt idx="9611">
                  <c:v>39563</c:v>
                </c:pt>
                <c:pt idx="9612">
                  <c:v>39564</c:v>
                </c:pt>
                <c:pt idx="9613">
                  <c:v>39565</c:v>
                </c:pt>
                <c:pt idx="9614">
                  <c:v>39566</c:v>
                </c:pt>
                <c:pt idx="9615">
                  <c:v>39567</c:v>
                </c:pt>
                <c:pt idx="9616">
                  <c:v>39568</c:v>
                </c:pt>
                <c:pt idx="9617">
                  <c:v>39569</c:v>
                </c:pt>
                <c:pt idx="9618">
                  <c:v>39570</c:v>
                </c:pt>
                <c:pt idx="9619">
                  <c:v>39571</c:v>
                </c:pt>
                <c:pt idx="9620">
                  <c:v>39572</c:v>
                </c:pt>
                <c:pt idx="9621">
                  <c:v>39573</c:v>
                </c:pt>
                <c:pt idx="9622">
                  <c:v>39574</c:v>
                </c:pt>
                <c:pt idx="9623">
                  <c:v>39575</c:v>
                </c:pt>
                <c:pt idx="9624">
                  <c:v>39576</c:v>
                </c:pt>
                <c:pt idx="9625">
                  <c:v>39577</c:v>
                </c:pt>
                <c:pt idx="9626">
                  <c:v>39578</c:v>
                </c:pt>
                <c:pt idx="9627">
                  <c:v>39579</c:v>
                </c:pt>
                <c:pt idx="9628">
                  <c:v>39580</c:v>
                </c:pt>
                <c:pt idx="9629">
                  <c:v>39581</c:v>
                </c:pt>
                <c:pt idx="9630">
                  <c:v>39582</c:v>
                </c:pt>
                <c:pt idx="9631">
                  <c:v>39583</c:v>
                </c:pt>
                <c:pt idx="9632">
                  <c:v>39584</c:v>
                </c:pt>
                <c:pt idx="9633">
                  <c:v>39585</c:v>
                </c:pt>
                <c:pt idx="9634">
                  <c:v>39586</c:v>
                </c:pt>
                <c:pt idx="9635">
                  <c:v>39587</c:v>
                </c:pt>
                <c:pt idx="9636">
                  <c:v>39588</c:v>
                </c:pt>
                <c:pt idx="9637">
                  <c:v>39589</c:v>
                </c:pt>
                <c:pt idx="9638">
                  <c:v>39590</c:v>
                </c:pt>
                <c:pt idx="9639">
                  <c:v>39591</c:v>
                </c:pt>
                <c:pt idx="9640">
                  <c:v>39592</c:v>
                </c:pt>
                <c:pt idx="9641">
                  <c:v>39593</c:v>
                </c:pt>
                <c:pt idx="9642">
                  <c:v>39594</c:v>
                </c:pt>
                <c:pt idx="9643">
                  <c:v>39595</c:v>
                </c:pt>
                <c:pt idx="9644">
                  <c:v>39596</c:v>
                </c:pt>
                <c:pt idx="9645">
                  <c:v>39597</c:v>
                </c:pt>
                <c:pt idx="9646">
                  <c:v>39598</c:v>
                </c:pt>
                <c:pt idx="9647">
                  <c:v>39599</c:v>
                </c:pt>
                <c:pt idx="9648">
                  <c:v>39600</c:v>
                </c:pt>
                <c:pt idx="9649">
                  <c:v>39601</c:v>
                </c:pt>
                <c:pt idx="9650">
                  <c:v>39602</c:v>
                </c:pt>
                <c:pt idx="9651">
                  <c:v>39603</c:v>
                </c:pt>
                <c:pt idx="9652">
                  <c:v>39604</c:v>
                </c:pt>
                <c:pt idx="9653">
                  <c:v>39605</c:v>
                </c:pt>
                <c:pt idx="9654">
                  <c:v>39606</c:v>
                </c:pt>
                <c:pt idx="9655">
                  <c:v>39607</c:v>
                </c:pt>
                <c:pt idx="9656">
                  <c:v>39608</c:v>
                </c:pt>
                <c:pt idx="9657">
                  <c:v>39609</c:v>
                </c:pt>
                <c:pt idx="9658">
                  <c:v>39610</c:v>
                </c:pt>
                <c:pt idx="9659">
                  <c:v>39611</c:v>
                </c:pt>
                <c:pt idx="9660">
                  <c:v>39612</c:v>
                </c:pt>
                <c:pt idx="9661">
                  <c:v>39613</c:v>
                </c:pt>
                <c:pt idx="9662">
                  <c:v>39614</c:v>
                </c:pt>
                <c:pt idx="9663">
                  <c:v>39615</c:v>
                </c:pt>
                <c:pt idx="9664">
                  <c:v>39616</c:v>
                </c:pt>
                <c:pt idx="9665">
                  <c:v>39617</c:v>
                </c:pt>
                <c:pt idx="9666">
                  <c:v>39618</c:v>
                </c:pt>
                <c:pt idx="9667">
                  <c:v>39619</c:v>
                </c:pt>
                <c:pt idx="9668">
                  <c:v>39620</c:v>
                </c:pt>
                <c:pt idx="9669">
                  <c:v>39621</c:v>
                </c:pt>
                <c:pt idx="9670">
                  <c:v>39622</c:v>
                </c:pt>
                <c:pt idx="9671">
                  <c:v>39623</c:v>
                </c:pt>
                <c:pt idx="9672">
                  <c:v>39624</c:v>
                </c:pt>
                <c:pt idx="9673">
                  <c:v>39625</c:v>
                </c:pt>
                <c:pt idx="9674">
                  <c:v>39626</c:v>
                </c:pt>
                <c:pt idx="9675">
                  <c:v>39627</c:v>
                </c:pt>
                <c:pt idx="9676">
                  <c:v>39628</c:v>
                </c:pt>
                <c:pt idx="9677">
                  <c:v>39629</c:v>
                </c:pt>
                <c:pt idx="9678">
                  <c:v>39630</c:v>
                </c:pt>
                <c:pt idx="9679">
                  <c:v>39631</c:v>
                </c:pt>
                <c:pt idx="9680">
                  <c:v>39632</c:v>
                </c:pt>
                <c:pt idx="9681">
                  <c:v>39633</c:v>
                </c:pt>
                <c:pt idx="9682">
                  <c:v>39634</c:v>
                </c:pt>
                <c:pt idx="9683">
                  <c:v>39635</c:v>
                </c:pt>
                <c:pt idx="9684">
                  <c:v>39636</c:v>
                </c:pt>
                <c:pt idx="9685">
                  <c:v>39637</c:v>
                </c:pt>
                <c:pt idx="9686">
                  <c:v>39638</c:v>
                </c:pt>
                <c:pt idx="9687">
                  <c:v>39639</c:v>
                </c:pt>
                <c:pt idx="9688">
                  <c:v>39640</c:v>
                </c:pt>
                <c:pt idx="9689">
                  <c:v>39641</c:v>
                </c:pt>
                <c:pt idx="9690">
                  <c:v>39642</c:v>
                </c:pt>
                <c:pt idx="9691">
                  <c:v>39643</c:v>
                </c:pt>
                <c:pt idx="9692">
                  <c:v>39644</c:v>
                </c:pt>
                <c:pt idx="9693">
                  <c:v>39645</c:v>
                </c:pt>
                <c:pt idx="9694">
                  <c:v>39646</c:v>
                </c:pt>
                <c:pt idx="9695">
                  <c:v>39647</c:v>
                </c:pt>
                <c:pt idx="9696">
                  <c:v>39648</c:v>
                </c:pt>
                <c:pt idx="9697">
                  <c:v>39649</c:v>
                </c:pt>
                <c:pt idx="9698">
                  <c:v>39650</c:v>
                </c:pt>
                <c:pt idx="9699">
                  <c:v>39651</c:v>
                </c:pt>
                <c:pt idx="9700">
                  <c:v>39652</c:v>
                </c:pt>
                <c:pt idx="9701">
                  <c:v>39653</c:v>
                </c:pt>
                <c:pt idx="9702">
                  <c:v>39654</c:v>
                </c:pt>
                <c:pt idx="9703">
                  <c:v>39655</c:v>
                </c:pt>
                <c:pt idx="9704">
                  <c:v>39656</c:v>
                </c:pt>
                <c:pt idx="9705">
                  <c:v>39657</c:v>
                </c:pt>
                <c:pt idx="9706">
                  <c:v>39658</c:v>
                </c:pt>
                <c:pt idx="9707">
                  <c:v>39659</c:v>
                </c:pt>
                <c:pt idx="9708">
                  <c:v>39660</c:v>
                </c:pt>
                <c:pt idx="9709">
                  <c:v>39661</c:v>
                </c:pt>
                <c:pt idx="9710">
                  <c:v>39662</c:v>
                </c:pt>
                <c:pt idx="9711">
                  <c:v>39663</c:v>
                </c:pt>
                <c:pt idx="9712">
                  <c:v>39664</c:v>
                </c:pt>
                <c:pt idx="9713">
                  <c:v>39665</c:v>
                </c:pt>
                <c:pt idx="9714">
                  <c:v>39666</c:v>
                </c:pt>
                <c:pt idx="9715">
                  <c:v>39667</c:v>
                </c:pt>
                <c:pt idx="9716">
                  <c:v>39668</c:v>
                </c:pt>
                <c:pt idx="9717">
                  <c:v>39669</c:v>
                </c:pt>
                <c:pt idx="9718">
                  <c:v>39670</c:v>
                </c:pt>
                <c:pt idx="9719">
                  <c:v>39671</c:v>
                </c:pt>
                <c:pt idx="9720">
                  <c:v>39672</c:v>
                </c:pt>
                <c:pt idx="9721">
                  <c:v>39673</c:v>
                </c:pt>
                <c:pt idx="9722">
                  <c:v>39674</c:v>
                </c:pt>
                <c:pt idx="9723">
                  <c:v>39675</c:v>
                </c:pt>
                <c:pt idx="9724">
                  <c:v>39676</c:v>
                </c:pt>
                <c:pt idx="9725">
                  <c:v>39677</c:v>
                </c:pt>
                <c:pt idx="9726">
                  <c:v>39678</c:v>
                </c:pt>
                <c:pt idx="9727">
                  <c:v>39679</c:v>
                </c:pt>
                <c:pt idx="9728">
                  <c:v>39680</c:v>
                </c:pt>
                <c:pt idx="9729">
                  <c:v>39681</c:v>
                </c:pt>
                <c:pt idx="9730">
                  <c:v>39682</c:v>
                </c:pt>
                <c:pt idx="9731">
                  <c:v>39683</c:v>
                </c:pt>
                <c:pt idx="9732">
                  <c:v>39684</c:v>
                </c:pt>
                <c:pt idx="9733">
                  <c:v>39685</c:v>
                </c:pt>
                <c:pt idx="9734">
                  <c:v>39686</c:v>
                </c:pt>
                <c:pt idx="9735">
                  <c:v>39687</c:v>
                </c:pt>
                <c:pt idx="9736">
                  <c:v>39688</c:v>
                </c:pt>
                <c:pt idx="9737">
                  <c:v>39689</c:v>
                </c:pt>
                <c:pt idx="9738">
                  <c:v>39690</c:v>
                </c:pt>
                <c:pt idx="9739">
                  <c:v>39691</c:v>
                </c:pt>
                <c:pt idx="9740">
                  <c:v>39692</c:v>
                </c:pt>
                <c:pt idx="9741">
                  <c:v>39693</c:v>
                </c:pt>
                <c:pt idx="9742">
                  <c:v>39694</c:v>
                </c:pt>
                <c:pt idx="9743">
                  <c:v>39695</c:v>
                </c:pt>
                <c:pt idx="9744">
                  <c:v>39696</c:v>
                </c:pt>
                <c:pt idx="9745">
                  <c:v>39697</c:v>
                </c:pt>
                <c:pt idx="9746">
                  <c:v>39698</c:v>
                </c:pt>
                <c:pt idx="9747">
                  <c:v>39699</c:v>
                </c:pt>
                <c:pt idx="9748">
                  <c:v>39700</c:v>
                </c:pt>
                <c:pt idx="9749">
                  <c:v>39701</c:v>
                </c:pt>
                <c:pt idx="9750">
                  <c:v>39702</c:v>
                </c:pt>
                <c:pt idx="9751">
                  <c:v>39703</c:v>
                </c:pt>
                <c:pt idx="9752">
                  <c:v>39704</c:v>
                </c:pt>
                <c:pt idx="9753">
                  <c:v>39705</c:v>
                </c:pt>
                <c:pt idx="9754">
                  <c:v>39706</c:v>
                </c:pt>
                <c:pt idx="9755">
                  <c:v>39707</c:v>
                </c:pt>
                <c:pt idx="9756">
                  <c:v>39708</c:v>
                </c:pt>
                <c:pt idx="9757">
                  <c:v>39709</c:v>
                </c:pt>
                <c:pt idx="9758">
                  <c:v>39710</c:v>
                </c:pt>
                <c:pt idx="9759">
                  <c:v>39711</c:v>
                </c:pt>
                <c:pt idx="9760">
                  <c:v>39712</c:v>
                </c:pt>
                <c:pt idx="9761">
                  <c:v>39713</c:v>
                </c:pt>
                <c:pt idx="9762">
                  <c:v>39714</c:v>
                </c:pt>
                <c:pt idx="9763">
                  <c:v>39715</c:v>
                </c:pt>
                <c:pt idx="9764">
                  <c:v>39716</c:v>
                </c:pt>
                <c:pt idx="9765">
                  <c:v>39717</c:v>
                </c:pt>
                <c:pt idx="9766">
                  <c:v>39718</c:v>
                </c:pt>
                <c:pt idx="9767">
                  <c:v>39719</c:v>
                </c:pt>
                <c:pt idx="9768">
                  <c:v>39720</c:v>
                </c:pt>
                <c:pt idx="9769">
                  <c:v>39721</c:v>
                </c:pt>
                <c:pt idx="9770">
                  <c:v>39722</c:v>
                </c:pt>
                <c:pt idx="9771">
                  <c:v>39723</c:v>
                </c:pt>
                <c:pt idx="9772">
                  <c:v>39724</c:v>
                </c:pt>
                <c:pt idx="9773">
                  <c:v>39725</c:v>
                </c:pt>
                <c:pt idx="9774">
                  <c:v>39726</c:v>
                </c:pt>
                <c:pt idx="9775">
                  <c:v>39727</c:v>
                </c:pt>
                <c:pt idx="9776">
                  <c:v>39728</c:v>
                </c:pt>
                <c:pt idx="9777">
                  <c:v>39729</c:v>
                </c:pt>
                <c:pt idx="9778">
                  <c:v>39730</c:v>
                </c:pt>
                <c:pt idx="9779">
                  <c:v>39731</c:v>
                </c:pt>
                <c:pt idx="9780">
                  <c:v>39732</c:v>
                </c:pt>
                <c:pt idx="9781">
                  <c:v>39733</c:v>
                </c:pt>
                <c:pt idx="9782">
                  <c:v>39734</c:v>
                </c:pt>
                <c:pt idx="9783">
                  <c:v>39735</c:v>
                </c:pt>
                <c:pt idx="9784">
                  <c:v>39736</c:v>
                </c:pt>
                <c:pt idx="9785">
                  <c:v>39737</c:v>
                </c:pt>
                <c:pt idx="9786">
                  <c:v>39738</c:v>
                </c:pt>
                <c:pt idx="9787">
                  <c:v>39739</c:v>
                </c:pt>
                <c:pt idx="9788">
                  <c:v>39740</c:v>
                </c:pt>
                <c:pt idx="9789">
                  <c:v>39741</c:v>
                </c:pt>
                <c:pt idx="9790">
                  <c:v>39742</c:v>
                </c:pt>
                <c:pt idx="9791">
                  <c:v>39743</c:v>
                </c:pt>
                <c:pt idx="9792">
                  <c:v>39744</c:v>
                </c:pt>
                <c:pt idx="9793">
                  <c:v>39745</c:v>
                </c:pt>
                <c:pt idx="9794">
                  <c:v>39746</c:v>
                </c:pt>
                <c:pt idx="9795">
                  <c:v>39747</c:v>
                </c:pt>
                <c:pt idx="9796">
                  <c:v>39748</c:v>
                </c:pt>
                <c:pt idx="9797">
                  <c:v>39749</c:v>
                </c:pt>
                <c:pt idx="9798">
                  <c:v>39750</c:v>
                </c:pt>
                <c:pt idx="9799">
                  <c:v>39751</c:v>
                </c:pt>
                <c:pt idx="9800">
                  <c:v>39752</c:v>
                </c:pt>
                <c:pt idx="9801">
                  <c:v>39753</c:v>
                </c:pt>
                <c:pt idx="9802">
                  <c:v>39754</c:v>
                </c:pt>
                <c:pt idx="9803">
                  <c:v>39755</c:v>
                </c:pt>
                <c:pt idx="9804">
                  <c:v>39756</c:v>
                </c:pt>
                <c:pt idx="9805">
                  <c:v>39757</c:v>
                </c:pt>
                <c:pt idx="9806">
                  <c:v>39758</c:v>
                </c:pt>
                <c:pt idx="9807">
                  <c:v>39759</c:v>
                </c:pt>
                <c:pt idx="9808">
                  <c:v>39760</c:v>
                </c:pt>
                <c:pt idx="9809">
                  <c:v>39761</c:v>
                </c:pt>
                <c:pt idx="9810">
                  <c:v>39762</c:v>
                </c:pt>
                <c:pt idx="9811">
                  <c:v>39763</c:v>
                </c:pt>
                <c:pt idx="9812">
                  <c:v>39764</c:v>
                </c:pt>
                <c:pt idx="9813">
                  <c:v>39765</c:v>
                </c:pt>
                <c:pt idx="9814">
                  <c:v>39766</c:v>
                </c:pt>
                <c:pt idx="9815">
                  <c:v>39767</c:v>
                </c:pt>
                <c:pt idx="9816">
                  <c:v>39768</c:v>
                </c:pt>
                <c:pt idx="9817">
                  <c:v>39769</c:v>
                </c:pt>
                <c:pt idx="9818">
                  <c:v>39770</c:v>
                </c:pt>
                <c:pt idx="9819">
                  <c:v>39771</c:v>
                </c:pt>
                <c:pt idx="9820">
                  <c:v>39772</c:v>
                </c:pt>
                <c:pt idx="9821">
                  <c:v>39773</c:v>
                </c:pt>
                <c:pt idx="9822">
                  <c:v>39774</c:v>
                </c:pt>
                <c:pt idx="9823">
                  <c:v>39775</c:v>
                </c:pt>
                <c:pt idx="9824">
                  <c:v>39776</c:v>
                </c:pt>
                <c:pt idx="9825">
                  <c:v>39777</c:v>
                </c:pt>
                <c:pt idx="9826">
                  <c:v>39778</c:v>
                </c:pt>
                <c:pt idx="9827">
                  <c:v>39779</c:v>
                </c:pt>
                <c:pt idx="9828">
                  <c:v>39780</c:v>
                </c:pt>
                <c:pt idx="9829">
                  <c:v>39781</c:v>
                </c:pt>
                <c:pt idx="9830">
                  <c:v>39782</c:v>
                </c:pt>
                <c:pt idx="9831">
                  <c:v>39783</c:v>
                </c:pt>
                <c:pt idx="9832">
                  <c:v>39784</c:v>
                </c:pt>
                <c:pt idx="9833">
                  <c:v>39785</c:v>
                </c:pt>
                <c:pt idx="9834">
                  <c:v>39786</c:v>
                </c:pt>
                <c:pt idx="9835">
                  <c:v>39787</c:v>
                </c:pt>
                <c:pt idx="9836">
                  <c:v>39788</c:v>
                </c:pt>
                <c:pt idx="9837">
                  <c:v>39789</c:v>
                </c:pt>
                <c:pt idx="9838">
                  <c:v>39790</c:v>
                </c:pt>
                <c:pt idx="9839">
                  <c:v>39791</c:v>
                </c:pt>
                <c:pt idx="9840">
                  <c:v>39792</c:v>
                </c:pt>
                <c:pt idx="9841">
                  <c:v>39793</c:v>
                </c:pt>
                <c:pt idx="9842">
                  <c:v>39794</c:v>
                </c:pt>
                <c:pt idx="9843">
                  <c:v>39795</c:v>
                </c:pt>
                <c:pt idx="9844">
                  <c:v>39796</c:v>
                </c:pt>
                <c:pt idx="9845">
                  <c:v>39797</c:v>
                </c:pt>
                <c:pt idx="9846">
                  <c:v>39798</c:v>
                </c:pt>
                <c:pt idx="9847">
                  <c:v>39799</c:v>
                </c:pt>
                <c:pt idx="9848">
                  <c:v>39800</c:v>
                </c:pt>
                <c:pt idx="9849">
                  <c:v>39801</c:v>
                </c:pt>
                <c:pt idx="9850">
                  <c:v>39802</c:v>
                </c:pt>
                <c:pt idx="9851">
                  <c:v>39803</c:v>
                </c:pt>
                <c:pt idx="9852">
                  <c:v>39804</c:v>
                </c:pt>
                <c:pt idx="9853">
                  <c:v>39805</c:v>
                </c:pt>
                <c:pt idx="9854">
                  <c:v>39806</c:v>
                </c:pt>
                <c:pt idx="9855">
                  <c:v>39807</c:v>
                </c:pt>
                <c:pt idx="9856">
                  <c:v>39808</c:v>
                </c:pt>
                <c:pt idx="9857">
                  <c:v>39809</c:v>
                </c:pt>
                <c:pt idx="9858">
                  <c:v>39810</c:v>
                </c:pt>
                <c:pt idx="9859">
                  <c:v>39811</c:v>
                </c:pt>
                <c:pt idx="9860">
                  <c:v>39812</c:v>
                </c:pt>
                <c:pt idx="9861">
                  <c:v>39813</c:v>
                </c:pt>
                <c:pt idx="9862">
                  <c:v>39814</c:v>
                </c:pt>
                <c:pt idx="9863">
                  <c:v>39815</c:v>
                </c:pt>
                <c:pt idx="9864">
                  <c:v>39816</c:v>
                </c:pt>
                <c:pt idx="9865">
                  <c:v>39817</c:v>
                </c:pt>
                <c:pt idx="9866">
                  <c:v>39818</c:v>
                </c:pt>
                <c:pt idx="9867">
                  <c:v>39819</c:v>
                </c:pt>
                <c:pt idx="9868">
                  <c:v>39820</c:v>
                </c:pt>
                <c:pt idx="9869">
                  <c:v>39821</c:v>
                </c:pt>
                <c:pt idx="9870">
                  <c:v>39822</c:v>
                </c:pt>
                <c:pt idx="9871">
                  <c:v>39823</c:v>
                </c:pt>
                <c:pt idx="9872">
                  <c:v>39824</c:v>
                </c:pt>
                <c:pt idx="9873">
                  <c:v>39825</c:v>
                </c:pt>
                <c:pt idx="9874">
                  <c:v>39826</c:v>
                </c:pt>
                <c:pt idx="9875">
                  <c:v>39827</c:v>
                </c:pt>
                <c:pt idx="9876">
                  <c:v>39828</c:v>
                </c:pt>
                <c:pt idx="9877">
                  <c:v>39829</c:v>
                </c:pt>
                <c:pt idx="9878">
                  <c:v>39830</c:v>
                </c:pt>
                <c:pt idx="9879">
                  <c:v>39831</c:v>
                </c:pt>
                <c:pt idx="9880">
                  <c:v>39832</c:v>
                </c:pt>
                <c:pt idx="9881">
                  <c:v>39833</c:v>
                </c:pt>
                <c:pt idx="9882">
                  <c:v>39834</c:v>
                </c:pt>
                <c:pt idx="9883">
                  <c:v>39835</c:v>
                </c:pt>
                <c:pt idx="9884">
                  <c:v>39836</c:v>
                </c:pt>
                <c:pt idx="9885">
                  <c:v>39837</c:v>
                </c:pt>
                <c:pt idx="9886">
                  <c:v>39838</c:v>
                </c:pt>
                <c:pt idx="9887">
                  <c:v>39839</c:v>
                </c:pt>
                <c:pt idx="9888">
                  <c:v>39840</c:v>
                </c:pt>
                <c:pt idx="9889">
                  <c:v>39841</c:v>
                </c:pt>
                <c:pt idx="9890">
                  <c:v>39842</c:v>
                </c:pt>
                <c:pt idx="9891">
                  <c:v>39843</c:v>
                </c:pt>
                <c:pt idx="9892">
                  <c:v>39844</c:v>
                </c:pt>
                <c:pt idx="9893">
                  <c:v>39845</c:v>
                </c:pt>
                <c:pt idx="9894">
                  <c:v>39846</c:v>
                </c:pt>
                <c:pt idx="9895">
                  <c:v>39847</c:v>
                </c:pt>
                <c:pt idx="9896">
                  <c:v>39848</c:v>
                </c:pt>
                <c:pt idx="9897">
                  <c:v>39849</c:v>
                </c:pt>
                <c:pt idx="9898">
                  <c:v>39850</c:v>
                </c:pt>
                <c:pt idx="9899">
                  <c:v>39851</c:v>
                </c:pt>
                <c:pt idx="9900">
                  <c:v>39852</c:v>
                </c:pt>
                <c:pt idx="9901">
                  <c:v>39853</c:v>
                </c:pt>
                <c:pt idx="9902">
                  <c:v>39854</c:v>
                </c:pt>
                <c:pt idx="9903">
                  <c:v>39855</c:v>
                </c:pt>
                <c:pt idx="9904">
                  <c:v>39856</c:v>
                </c:pt>
                <c:pt idx="9905">
                  <c:v>39857</c:v>
                </c:pt>
                <c:pt idx="9906">
                  <c:v>39858</c:v>
                </c:pt>
                <c:pt idx="9907">
                  <c:v>39859</c:v>
                </c:pt>
                <c:pt idx="9908">
                  <c:v>39860</c:v>
                </c:pt>
                <c:pt idx="9909">
                  <c:v>39861</c:v>
                </c:pt>
                <c:pt idx="9910">
                  <c:v>39862</c:v>
                </c:pt>
                <c:pt idx="9911">
                  <c:v>39863</c:v>
                </c:pt>
                <c:pt idx="9912">
                  <c:v>39864</c:v>
                </c:pt>
                <c:pt idx="9913">
                  <c:v>39865</c:v>
                </c:pt>
                <c:pt idx="9914">
                  <c:v>39866</c:v>
                </c:pt>
                <c:pt idx="9915">
                  <c:v>39867</c:v>
                </c:pt>
                <c:pt idx="9916">
                  <c:v>39868</c:v>
                </c:pt>
                <c:pt idx="9917">
                  <c:v>39869</c:v>
                </c:pt>
                <c:pt idx="9918">
                  <c:v>39870</c:v>
                </c:pt>
                <c:pt idx="9919">
                  <c:v>39871</c:v>
                </c:pt>
                <c:pt idx="9920">
                  <c:v>39872</c:v>
                </c:pt>
                <c:pt idx="9921">
                  <c:v>39873</c:v>
                </c:pt>
                <c:pt idx="9922">
                  <c:v>39874</c:v>
                </c:pt>
                <c:pt idx="9923">
                  <c:v>39875</c:v>
                </c:pt>
                <c:pt idx="9924">
                  <c:v>39876</c:v>
                </c:pt>
                <c:pt idx="9925">
                  <c:v>39877</c:v>
                </c:pt>
                <c:pt idx="9926">
                  <c:v>39878</c:v>
                </c:pt>
                <c:pt idx="9927">
                  <c:v>39879</c:v>
                </c:pt>
                <c:pt idx="9928">
                  <c:v>39880</c:v>
                </c:pt>
                <c:pt idx="9929">
                  <c:v>39881</c:v>
                </c:pt>
                <c:pt idx="9930">
                  <c:v>39882</c:v>
                </c:pt>
                <c:pt idx="9931">
                  <c:v>39883</c:v>
                </c:pt>
                <c:pt idx="9932">
                  <c:v>39884</c:v>
                </c:pt>
                <c:pt idx="9933">
                  <c:v>39885</c:v>
                </c:pt>
                <c:pt idx="9934">
                  <c:v>39886</c:v>
                </c:pt>
                <c:pt idx="9935">
                  <c:v>39887</c:v>
                </c:pt>
                <c:pt idx="9936">
                  <c:v>39888</c:v>
                </c:pt>
                <c:pt idx="9937">
                  <c:v>39889</c:v>
                </c:pt>
                <c:pt idx="9938">
                  <c:v>39890</c:v>
                </c:pt>
                <c:pt idx="9939">
                  <c:v>39891</c:v>
                </c:pt>
                <c:pt idx="9940">
                  <c:v>39892</c:v>
                </c:pt>
                <c:pt idx="9941">
                  <c:v>39893</c:v>
                </c:pt>
                <c:pt idx="9942">
                  <c:v>39894</c:v>
                </c:pt>
                <c:pt idx="9943">
                  <c:v>39895</c:v>
                </c:pt>
                <c:pt idx="9944">
                  <c:v>39896</c:v>
                </c:pt>
                <c:pt idx="9945">
                  <c:v>39897</c:v>
                </c:pt>
                <c:pt idx="9946">
                  <c:v>39898</c:v>
                </c:pt>
                <c:pt idx="9947">
                  <c:v>39899</c:v>
                </c:pt>
                <c:pt idx="9948">
                  <c:v>39900</c:v>
                </c:pt>
                <c:pt idx="9949">
                  <c:v>39901</c:v>
                </c:pt>
                <c:pt idx="9950">
                  <c:v>39902</c:v>
                </c:pt>
                <c:pt idx="9951">
                  <c:v>39903</c:v>
                </c:pt>
                <c:pt idx="9952">
                  <c:v>39904</c:v>
                </c:pt>
                <c:pt idx="9953">
                  <c:v>39905</c:v>
                </c:pt>
                <c:pt idx="9954">
                  <c:v>39906</c:v>
                </c:pt>
                <c:pt idx="9955">
                  <c:v>39907</c:v>
                </c:pt>
                <c:pt idx="9956">
                  <c:v>39908</c:v>
                </c:pt>
                <c:pt idx="9957">
                  <c:v>39909</c:v>
                </c:pt>
                <c:pt idx="9958">
                  <c:v>39910</c:v>
                </c:pt>
                <c:pt idx="9959">
                  <c:v>39911</c:v>
                </c:pt>
                <c:pt idx="9960">
                  <c:v>39912</c:v>
                </c:pt>
                <c:pt idx="9961">
                  <c:v>39913</c:v>
                </c:pt>
                <c:pt idx="9962">
                  <c:v>39914</c:v>
                </c:pt>
                <c:pt idx="9963">
                  <c:v>39915</c:v>
                </c:pt>
                <c:pt idx="9964">
                  <c:v>39916</c:v>
                </c:pt>
                <c:pt idx="9965">
                  <c:v>39917</c:v>
                </c:pt>
                <c:pt idx="9966">
                  <c:v>39918</c:v>
                </c:pt>
                <c:pt idx="9967">
                  <c:v>39919</c:v>
                </c:pt>
                <c:pt idx="9968">
                  <c:v>39920</c:v>
                </c:pt>
                <c:pt idx="9969">
                  <c:v>39921</c:v>
                </c:pt>
                <c:pt idx="9970">
                  <c:v>39922</c:v>
                </c:pt>
                <c:pt idx="9971">
                  <c:v>39923</c:v>
                </c:pt>
                <c:pt idx="9972">
                  <c:v>39924</c:v>
                </c:pt>
                <c:pt idx="9973">
                  <c:v>39925</c:v>
                </c:pt>
                <c:pt idx="9974">
                  <c:v>39926</c:v>
                </c:pt>
                <c:pt idx="9975">
                  <c:v>39927</c:v>
                </c:pt>
                <c:pt idx="9976">
                  <c:v>39928</c:v>
                </c:pt>
                <c:pt idx="9977">
                  <c:v>39929</c:v>
                </c:pt>
                <c:pt idx="9978">
                  <c:v>39930</c:v>
                </c:pt>
                <c:pt idx="9979">
                  <c:v>39931</c:v>
                </c:pt>
                <c:pt idx="9980">
                  <c:v>39932</c:v>
                </c:pt>
                <c:pt idx="9981">
                  <c:v>39933</c:v>
                </c:pt>
                <c:pt idx="9982">
                  <c:v>39934</c:v>
                </c:pt>
                <c:pt idx="9983">
                  <c:v>39935</c:v>
                </c:pt>
                <c:pt idx="9984">
                  <c:v>39936</c:v>
                </c:pt>
                <c:pt idx="9985">
                  <c:v>39937</c:v>
                </c:pt>
                <c:pt idx="9986">
                  <c:v>39938</c:v>
                </c:pt>
                <c:pt idx="9987">
                  <c:v>39939</c:v>
                </c:pt>
                <c:pt idx="9988">
                  <c:v>39940</c:v>
                </c:pt>
                <c:pt idx="9989">
                  <c:v>39941</c:v>
                </c:pt>
                <c:pt idx="9990">
                  <c:v>39942</c:v>
                </c:pt>
                <c:pt idx="9991">
                  <c:v>39943</c:v>
                </c:pt>
                <c:pt idx="9992">
                  <c:v>39944</c:v>
                </c:pt>
                <c:pt idx="9993">
                  <c:v>39945</c:v>
                </c:pt>
                <c:pt idx="9994">
                  <c:v>39946</c:v>
                </c:pt>
                <c:pt idx="9995">
                  <c:v>39947</c:v>
                </c:pt>
                <c:pt idx="9996">
                  <c:v>39948</c:v>
                </c:pt>
                <c:pt idx="9997">
                  <c:v>39949</c:v>
                </c:pt>
                <c:pt idx="9998">
                  <c:v>39950</c:v>
                </c:pt>
                <c:pt idx="9999">
                  <c:v>39951</c:v>
                </c:pt>
                <c:pt idx="10000">
                  <c:v>39952</c:v>
                </c:pt>
                <c:pt idx="10001">
                  <c:v>39953</c:v>
                </c:pt>
                <c:pt idx="10002">
                  <c:v>39954</c:v>
                </c:pt>
                <c:pt idx="10003">
                  <c:v>39955</c:v>
                </c:pt>
                <c:pt idx="10004">
                  <c:v>39956</c:v>
                </c:pt>
                <c:pt idx="10005">
                  <c:v>39957</c:v>
                </c:pt>
                <c:pt idx="10006">
                  <c:v>39958</c:v>
                </c:pt>
                <c:pt idx="10007">
                  <c:v>39959</c:v>
                </c:pt>
                <c:pt idx="10008">
                  <c:v>39960</c:v>
                </c:pt>
                <c:pt idx="10009">
                  <c:v>39961</c:v>
                </c:pt>
                <c:pt idx="10010">
                  <c:v>39962</c:v>
                </c:pt>
                <c:pt idx="10011">
                  <c:v>39963</c:v>
                </c:pt>
                <c:pt idx="10012">
                  <c:v>39964</c:v>
                </c:pt>
                <c:pt idx="10013">
                  <c:v>39965</c:v>
                </c:pt>
                <c:pt idx="10014">
                  <c:v>39966</c:v>
                </c:pt>
                <c:pt idx="10015">
                  <c:v>39967</c:v>
                </c:pt>
                <c:pt idx="10016">
                  <c:v>39968</c:v>
                </c:pt>
                <c:pt idx="10017">
                  <c:v>39969</c:v>
                </c:pt>
                <c:pt idx="10018">
                  <c:v>39970</c:v>
                </c:pt>
                <c:pt idx="10019">
                  <c:v>39971</c:v>
                </c:pt>
                <c:pt idx="10020">
                  <c:v>39972</c:v>
                </c:pt>
                <c:pt idx="10021">
                  <c:v>39973</c:v>
                </c:pt>
                <c:pt idx="10022">
                  <c:v>39974</c:v>
                </c:pt>
                <c:pt idx="10023">
                  <c:v>39975</c:v>
                </c:pt>
                <c:pt idx="10024">
                  <c:v>39976</c:v>
                </c:pt>
                <c:pt idx="10025">
                  <c:v>39977</c:v>
                </c:pt>
                <c:pt idx="10026">
                  <c:v>39978</c:v>
                </c:pt>
                <c:pt idx="10027">
                  <c:v>39979</c:v>
                </c:pt>
                <c:pt idx="10028">
                  <c:v>39980</c:v>
                </c:pt>
                <c:pt idx="10029">
                  <c:v>39981</c:v>
                </c:pt>
                <c:pt idx="10030">
                  <c:v>39982</c:v>
                </c:pt>
                <c:pt idx="10031">
                  <c:v>39983</c:v>
                </c:pt>
                <c:pt idx="10032">
                  <c:v>39984</c:v>
                </c:pt>
                <c:pt idx="10033">
                  <c:v>39985</c:v>
                </c:pt>
                <c:pt idx="10034">
                  <c:v>39986</c:v>
                </c:pt>
                <c:pt idx="10035">
                  <c:v>39987</c:v>
                </c:pt>
                <c:pt idx="10036">
                  <c:v>39988</c:v>
                </c:pt>
                <c:pt idx="10037">
                  <c:v>39989</c:v>
                </c:pt>
                <c:pt idx="10038">
                  <c:v>39990</c:v>
                </c:pt>
                <c:pt idx="10039">
                  <c:v>39991</c:v>
                </c:pt>
                <c:pt idx="10040">
                  <c:v>39992</c:v>
                </c:pt>
                <c:pt idx="10041">
                  <c:v>39993</c:v>
                </c:pt>
                <c:pt idx="10042">
                  <c:v>39994</c:v>
                </c:pt>
                <c:pt idx="10043">
                  <c:v>39995</c:v>
                </c:pt>
                <c:pt idx="10044">
                  <c:v>39996</c:v>
                </c:pt>
                <c:pt idx="10045">
                  <c:v>39997</c:v>
                </c:pt>
                <c:pt idx="10046">
                  <c:v>39998</c:v>
                </c:pt>
                <c:pt idx="10047">
                  <c:v>39999</c:v>
                </c:pt>
                <c:pt idx="10048">
                  <c:v>40000</c:v>
                </c:pt>
                <c:pt idx="10049">
                  <c:v>40001</c:v>
                </c:pt>
                <c:pt idx="10050">
                  <c:v>40002</c:v>
                </c:pt>
                <c:pt idx="10051">
                  <c:v>40003</c:v>
                </c:pt>
                <c:pt idx="10052">
                  <c:v>40004</c:v>
                </c:pt>
                <c:pt idx="10053">
                  <c:v>40005</c:v>
                </c:pt>
                <c:pt idx="10054">
                  <c:v>40006</c:v>
                </c:pt>
                <c:pt idx="10055">
                  <c:v>40007</c:v>
                </c:pt>
                <c:pt idx="10056">
                  <c:v>40008</c:v>
                </c:pt>
                <c:pt idx="10057">
                  <c:v>40009</c:v>
                </c:pt>
                <c:pt idx="10058">
                  <c:v>40010</c:v>
                </c:pt>
                <c:pt idx="10059">
                  <c:v>40011</c:v>
                </c:pt>
                <c:pt idx="10060">
                  <c:v>40012</c:v>
                </c:pt>
                <c:pt idx="10061">
                  <c:v>40013</c:v>
                </c:pt>
                <c:pt idx="10062">
                  <c:v>40014</c:v>
                </c:pt>
                <c:pt idx="10063">
                  <c:v>40015</c:v>
                </c:pt>
                <c:pt idx="10064">
                  <c:v>40016</c:v>
                </c:pt>
                <c:pt idx="10065">
                  <c:v>40017</c:v>
                </c:pt>
                <c:pt idx="10066">
                  <c:v>40018</c:v>
                </c:pt>
                <c:pt idx="10067">
                  <c:v>40019</c:v>
                </c:pt>
                <c:pt idx="10068">
                  <c:v>40020</c:v>
                </c:pt>
                <c:pt idx="10069">
                  <c:v>40021</c:v>
                </c:pt>
                <c:pt idx="10070">
                  <c:v>40022</c:v>
                </c:pt>
                <c:pt idx="10071">
                  <c:v>40023</c:v>
                </c:pt>
                <c:pt idx="10072">
                  <c:v>40024</c:v>
                </c:pt>
                <c:pt idx="10073">
                  <c:v>40025</c:v>
                </c:pt>
                <c:pt idx="10074">
                  <c:v>40026</c:v>
                </c:pt>
                <c:pt idx="10075">
                  <c:v>40027</c:v>
                </c:pt>
                <c:pt idx="10076">
                  <c:v>40028</c:v>
                </c:pt>
                <c:pt idx="10077">
                  <c:v>40029</c:v>
                </c:pt>
                <c:pt idx="10078">
                  <c:v>40030</c:v>
                </c:pt>
                <c:pt idx="10079">
                  <c:v>40031</c:v>
                </c:pt>
                <c:pt idx="10080">
                  <c:v>40032</c:v>
                </c:pt>
                <c:pt idx="10081">
                  <c:v>40033</c:v>
                </c:pt>
                <c:pt idx="10082">
                  <c:v>40034</c:v>
                </c:pt>
                <c:pt idx="10083">
                  <c:v>40035</c:v>
                </c:pt>
                <c:pt idx="10084">
                  <c:v>40036</c:v>
                </c:pt>
                <c:pt idx="10085">
                  <c:v>40037</c:v>
                </c:pt>
                <c:pt idx="10086">
                  <c:v>40038</c:v>
                </c:pt>
                <c:pt idx="10087">
                  <c:v>40039</c:v>
                </c:pt>
                <c:pt idx="10088">
                  <c:v>40040</c:v>
                </c:pt>
                <c:pt idx="10089">
                  <c:v>40041</c:v>
                </c:pt>
                <c:pt idx="10090">
                  <c:v>40042</c:v>
                </c:pt>
                <c:pt idx="10091">
                  <c:v>40043</c:v>
                </c:pt>
                <c:pt idx="10092">
                  <c:v>40044</c:v>
                </c:pt>
                <c:pt idx="10093">
                  <c:v>40045</c:v>
                </c:pt>
                <c:pt idx="10094">
                  <c:v>40046</c:v>
                </c:pt>
                <c:pt idx="10095">
                  <c:v>40047</c:v>
                </c:pt>
                <c:pt idx="10096">
                  <c:v>40048</c:v>
                </c:pt>
                <c:pt idx="10097">
                  <c:v>40049</c:v>
                </c:pt>
                <c:pt idx="10098">
                  <c:v>40050</c:v>
                </c:pt>
                <c:pt idx="10099">
                  <c:v>40051</c:v>
                </c:pt>
                <c:pt idx="10100">
                  <c:v>40052</c:v>
                </c:pt>
                <c:pt idx="10101">
                  <c:v>40053</c:v>
                </c:pt>
                <c:pt idx="10102">
                  <c:v>40054</c:v>
                </c:pt>
                <c:pt idx="10103">
                  <c:v>40055</c:v>
                </c:pt>
                <c:pt idx="10104">
                  <c:v>40056</c:v>
                </c:pt>
                <c:pt idx="10105">
                  <c:v>40057</c:v>
                </c:pt>
                <c:pt idx="10106">
                  <c:v>40058</c:v>
                </c:pt>
                <c:pt idx="10107">
                  <c:v>40059</c:v>
                </c:pt>
                <c:pt idx="10108">
                  <c:v>40060</c:v>
                </c:pt>
                <c:pt idx="10109">
                  <c:v>40061</c:v>
                </c:pt>
                <c:pt idx="10110">
                  <c:v>40062</c:v>
                </c:pt>
                <c:pt idx="10111">
                  <c:v>40063</c:v>
                </c:pt>
                <c:pt idx="10112">
                  <c:v>40064</c:v>
                </c:pt>
                <c:pt idx="10113">
                  <c:v>40065</c:v>
                </c:pt>
                <c:pt idx="10114">
                  <c:v>40066</c:v>
                </c:pt>
                <c:pt idx="10115">
                  <c:v>40067</c:v>
                </c:pt>
                <c:pt idx="10116">
                  <c:v>40068</c:v>
                </c:pt>
                <c:pt idx="10117">
                  <c:v>40069</c:v>
                </c:pt>
                <c:pt idx="10118">
                  <c:v>40070</c:v>
                </c:pt>
                <c:pt idx="10119">
                  <c:v>40071</c:v>
                </c:pt>
                <c:pt idx="10120">
                  <c:v>40072</c:v>
                </c:pt>
                <c:pt idx="10121">
                  <c:v>40073</c:v>
                </c:pt>
                <c:pt idx="10122">
                  <c:v>40074</c:v>
                </c:pt>
                <c:pt idx="10123">
                  <c:v>40075</c:v>
                </c:pt>
                <c:pt idx="10124">
                  <c:v>40076</c:v>
                </c:pt>
                <c:pt idx="10125">
                  <c:v>40077</c:v>
                </c:pt>
                <c:pt idx="10126">
                  <c:v>40078</c:v>
                </c:pt>
                <c:pt idx="10127">
                  <c:v>40079</c:v>
                </c:pt>
                <c:pt idx="10128">
                  <c:v>40080</c:v>
                </c:pt>
                <c:pt idx="10129">
                  <c:v>40081</c:v>
                </c:pt>
                <c:pt idx="10130">
                  <c:v>40082</c:v>
                </c:pt>
                <c:pt idx="10131">
                  <c:v>40083</c:v>
                </c:pt>
                <c:pt idx="10132">
                  <c:v>40084</c:v>
                </c:pt>
                <c:pt idx="10133">
                  <c:v>40085</c:v>
                </c:pt>
                <c:pt idx="10134">
                  <c:v>40086</c:v>
                </c:pt>
                <c:pt idx="10135">
                  <c:v>40087</c:v>
                </c:pt>
                <c:pt idx="10136">
                  <c:v>40088</c:v>
                </c:pt>
                <c:pt idx="10137">
                  <c:v>40089</c:v>
                </c:pt>
                <c:pt idx="10138">
                  <c:v>40090</c:v>
                </c:pt>
                <c:pt idx="10139">
                  <c:v>40091</c:v>
                </c:pt>
                <c:pt idx="10140">
                  <c:v>40092</c:v>
                </c:pt>
                <c:pt idx="10141">
                  <c:v>40093</c:v>
                </c:pt>
                <c:pt idx="10142">
                  <c:v>40094</c:v>
                </c:pt>
                <c:pt idx="10143">
                  <c:v>40095</c:v>
                </c:pt>
                <c:pt idx="10144">
                  <c:v>40096</c:v>
                </c:pt>
                <c:pt idx="10145">
                  <c:v>40097</c:v>
                </c:pt>
                <c:pt idx="10146">
                  <c:v>40098</c:v>
                </c:pt>
                <c:pt idx="10147">
                  <c:v>40099</c:v>
                </c:pt>
                <c:pt idx="10148">
                  <c:v>40100</c:v>
                </c:pt>
                <c:pt idx="10149">
                  <c:v>40101</c:v>
                </c:pt>
                <c:pt idx="10150">
                  <c:v>40102</c:v>
                </c:pt>
                <c:pt idx="10151">
                  <c:v>40103</c:v>
                </c:pt>
                <c:pt idx="10152">
                  <c:v>40104</c:v>
                </c:pt>
                <c:pt idx="10153">
                  <c:v>40105</c:v>
                </c:pt>
                <c:pt idx="10154">
                  <c:v>40106</c:v>
                </c:pt>
                <c:pt idx="10155">
                  <c:v>40107</c:v>
                </c:pt>
                <c:pt idx="10156">
                  <c:v>40108</c:v>
                </c:pt>
                <c:pt idx="10157">
                  <c:v>40109</c:v>
                </c:pt>
                <c:pt idx="10158">
                  <c:v>40110</c:v>
                </c:pt>
                <c:pt idx="10159">
                  <c:v>40111</c:v>
                </c:pt>
                <c:pt idx="10160">
                  <c:v>40112</c:v>
                </c:pt>
                <c:pt idx="10161">
                  <c:v>40113</c:v>
                </c:pt>
                <c:pt idx="10162">
                  <c:v>40114</c:v>
                </c:pt>
                <c:pt idx="10163">
                  <c:v>40115</c:v>
                </c:pt>
                <c:pt idx="10164">
                  <c:v>40116</c:v>
                </c:pt>
                <c:pt idx="10165">
                  <c:v>40117</c:v>
                </c:pt>
                <c:pt idx="10166">
                  <c:v>40118</c:v>
                </c:pt>
                <c:pt idx="10167">
                  <c:v>40119</c:v>
                </c:pt>
                <c:pt idx="10168">
                  <c:v>40120</c:v>
                </c:pt>
                <c:pt idx="10169">
                  <c:v>40121</c:v>
                </c:pt>
                <c:pt idx="10170">
                  <c:v>40122</c:v>
                </c:pt>
                <c:pt idx="10171">
                  <c:v>40123</c:v>
                </c:pt>
                <c:pt idx="10172">
                  <c:v>40124</c:v>
                </c:pt>
                <c:pt idx="10173">
                  <c:v>40125</c:v>
                </c:pt>
                <c:pt idx="10174">
                  <c:v>40126</c:v>
                </c:pt>
                <c:pt idx="10175">
                  <c:v>40127</c:v>
                </c:pt>
                <c:pt idx="10176">
                  <c:v>40128</c:v>
                </c:pt>
                <c:pt idx="10177">
                  <c:v>40129</c:v>
                </c:pt>
                <c:pt idx="10178">
                  <c:v>40130</c:v>
                </c:pt>
                <c:pt idx="10179">
                  <c:v>40131</c:v>
                </c:pt>
                <c:pt idx="10180">
                  <c:v>40132</c:v>
                </c:pt>
                <c:pt idx="10181">
                  <c:v>40133</c:v>
                </c:pt>
                <c:pt idx="10182">
                  <c:v>40134</c:v>
                </c:pt>
                <c:pt idx="10183">
                  <c:v>40135</c:v>
                </c:pt>
                <c:pt idx="10184">
                  <c:v>40136</c:v>
                </c:pt>
                <c:pt idx="10185">
                  <c:v>40137</c:v>
                </c:pt>
                <c:pt idx="10186">
                  <c:v>40138</c:v>
                </c:pt>
                <c:pt idx="10187">
                  <c:v>40139</c:v>
                </c:pt>
                <c:pt idx="10188">
                  <c:v>40140</c:v>
                </c:pt>
                <c:pt idx="10189">
                  <c:v>40141</c:v>
                </c:pt>
                <c:pt idx="10190">
                  <c:v>40142</c:v>
                </c:pt>
                <c:pt idx="10191">
                  <c:v>40143</c:v>
                </c:pt>
                <c:pt idx="10192">
                  <c:v>40144</c:v>
                </c:pt>
                <c:pt idx="10193">
                  <c:v>40145</c:v>
                </c:pt>
                <c:pt idx="10194">
                  <c:v>40146</c:v>
                </c:pt>
                <c:pt idx="10195">
                  <c:v>40147</c:v>
                </c:pt>
                <c:pt idx="10196">
                  <c:v>40148</c:v>
                </c:pt>
                <c:pt idx="10197">
                  <c:v>40149</c:v>
                </c:pt>
                <c:pt idx="10198">
                  <c:v>40150</c:v>
                </c:pt>
                <c:pt idx="10199">
                  <c:v>40151</c:v>
                </c:pt>
                <c:pt idx="10200">
                  <c:v>40152</c:v>
                </c:pt>
                <c:pt idx="10201">
                  <c:v>40153</c:v>
                </c:pt>
                <c:pt idx="10202">
                  <c:v>40154</c:v>
                </c:pt>
                <c:pt idx="10203">
                  <c:v>40155</c:v>
                </c:pt>
                <c:pt idx="10204">
                  <c:v>40156</c:v>
                </c:pt>
                <c:pt idx="10205">
                  <c:v>40157</c:v>
                </c:pt>
                <c:pt idx="10206">
                  <c:v>40158</c:v>
                </c:pt>
                <c:pt idx="10207">
                  <c:v>40159</c:v>
                </c:pt>
                <c:pt idx="10208">
                  <c:v>40160</c:v>
                </c:pt>
                <c:pt idx="10209">
                  <c:v>40161</c:v>
                </c:pt>
                <c:pt idx="10210">
                  <c:v>40162</c:v>
                </c:pt>
                <c:pt idx="10211">
                  <c:v>40163</c:v>
                </c:pt>
                <c:pt idx="10212">
                  <c:v>40164</c:v>
                </c:pt>
                <c:pt idx="10213">
                  <c:v>40165</c:v>
                </c:pt>
                <c:pt idx="10214">
                  <c:v>40166</c:v>
                </c:pt>
                <c:pt idx="10215">
                  <c:v>40167</c:v>
                </c:pt>
                <c:pt idx="10216">
                  <c:v>40168</c:v>
                </c:pt>
                <c:pt idx="10217">
                  <c:v>40169</c:v>
                </c:pt>
                <c:pt idx="10218">
                  <c:v>40170</c:v>
                </c:pt>
                <c:pt idx="10219">
                  <c:v>40171</c:v>
                </c:pt>
                <c:pt idx="10220">
                  <c:v>40172</c:v>
                </c:pt>
                <c:pt idx="10221">
                  <c:v>40173</c:v>
                </c:pt>
                <c:pt idx="10222">
                  <c:v>40174</c:v>
                </c:pt>
                <c:pt idx="10223">
                  <c:v>40175</c:v>
                </c:pt>
                <c:pt idx="10224">
                  <c:v>40176</c:v>
                </c:pt>
                <c:pt idx="10225">
                  <c:v>40177</c:v>
                </c:pt>
                <c:pt idx="10226">
                  <c:v>40178</c:v>
                </c:pt>
                <c:pt idx="10227">
                  <c:v>40179</c:v>
                </c:pt>
                <c:pt idx="10228">
                  <c:v>40180</c:v>
                </c:pt>
                <c:pt idx="10229">
                  <c:v>40181</c:v>
                </c:pt>
                <c:pt idx="10230">
                  <c:v>40182</c:v>
                </c:pt>
                <c:pt idx="10231">
                  <c:v>40183</c:v>
                </c:pt>
                <c:pt idx="10232">
                  <c:v>40184</c:v>
                </c:pt>
                <c:pt idx="10233">
                  <c:v>40185</c:v>
                </c:pt>
                <c:pt idx="10234">
                  <c:v>40186</c:v>
                </c:pt>
                <c:pt idx="10235">
                  <c:v>40187</c:v>
                </c:pt>
                <c:pt idx="10236">
                  <c:v>40188</c:v>
                </c:pt>
                <c:pt idx="10237">
                  <c:v>40189</c:v>
                </c:pt>
                <c:pt idx="10238">
                  <c:v>40190</c:v>
                </c:pt>
                <c:pt idx="10239">
                  <c:v>40191</c:v>
                </c:pt>
                <c:pt idx="10240">
                  <c:v>40192</c:v>
                </c:pt>
                <c:pt idx="10241">
                  <c:v>40193</c:v>
                </c:pt>
                <c:pt idx="10242">
                  <c:v>40194</c:v>
                </c:pt>
                <c:pt idx="10243">
                  <c:v>40195</c:v>
                </c:pt>
                <c:pt idx="10244">
                  <c:v>40196</c:v>
                </c:pt>
                <c:pt idx="10245">
                  <c:v>40197</c:v>
                </c:pt>
                <c:pt idx="10246">
                  <c:v>40198</c:v>
                </c:pt>
                <c:pt idx="10247">
                  <c:v>40199</c:v>
                </c:pt>
                <c:pt idx="10248">
                  <c:v>40200</c:v>
                </c:pt>
                <c:pt idx="10249">
                  <c:v>40201</c:v>
                </c:pt>
                <c:pt idx="10250">
                  <c:v>40202</c:v>
                </c:pt>
                <c:pt idx="10251">
                  <c:v>40203</c:v>
                </c:pt>
                <c:pt idx="10252">
                  <c:v>40204</c:v>
                </c:pt>
                <c:pt idx="10253">
                  <c:v>40205</c:v>
                </c:pt>
                <c:pt idx="10254">
                  <c:v>40206</c:v>
                </c:pt>
                <c:pt idx="10255">
                  <c:v>40207</c:v>
                </c:pt>
                <c:pt idx="10256">
                  <c:v>40208</c:v>
                </c:pt>
                <c:pt idx="10257">
                  <c:v>40209</c:v>
                </c:pt>
                <c:pt idx="10258">
                  <c:v>40210</c:v>
                </c:pt>
                <c:pt idx="10259">
                  <c:v>40211</c:v>
                </c:pt>
                <c:pt idx="10260">
                  <c:v>40212</c:v>
                </c:pt>
                <c:pt idx="10261">
                  <c:v>40213</c:v>
                </c:pt>
                <c:pt idx="10262">
                  <c:v>40214</c:v>
                </c:pt>
                <c:pt idx="10263">
                  <c:v>40215</c:v>
                </c:pt>
                <c:pt idx="10264">
                  <c:v>40216</c:v>
                </c:pt>
                <c:pt idx="10265">
                  <c:v>40217</c:v>
                </c:pt>
                <c:pt idx="10266">
                  <c:v>40218</c:v>
                </c:pt>
                <c:pt idx="10267">
                  <c:v>40219</c:v>
                </c:pt>
                <c:pt idx="10268">
                  <c:v>40220</c:v>
                </c:pt>
                <c:pt idx="10269">
                  <c:v>40221</c:v>
                </c:pt>
                <c:pt idx="10270">
                  <c:v>40222</c:v>
                </c:pt>
                <c:pt idx="10271">
                  <c:v>40223</c:v>
                </c:pt>
                <c:pt idx="10272">
                  <c:v>40224</c:v>
                </c:pt>
                <c:pt idx="10273">
                  <c:v>40225</c:v>
                </c:pt>
                <c:pt idx="10274">
                  <c:v>40226</c:v>
                </c:pt>
                <c:pt idx="10275">
                  <c:v>40227</c:v>
                </c:pt>
                <c:pt idx="10276">
                  <c:v>40228</c:v>
                </c:pt>
                <c:pt idx="10277">
                  <c:v>40229</c:v>
                </c:pt>
                <c:pt idx="10278">
                  <c:v>40230</c:v>
                </c:pt>
                <c:pt idx="10279">
                  <c:v>40231</c:v>
                </c:pt>
                <c:pt idx="10280">
                  <c:v>40232</c:v>
                </c:pt>
                <c:pt idx="10281">
                  <c:v>40233</c:v>
                </c:pt>
                <c:pt idx="10282">
                  <c:v>40234</c:v>
                </c:pt>
                <c:pt idx="10283">
                  <c:v>40235</c:v>
                </c:pt>
                <c:pt idx="10284">
                  <c:v>40236</c:v>
                </c:pt>
                <c:pt idx="10285">
                  <c:v>40237</c:v>
                </c:pt>
                <c:pt idx="10286">
                  <c:v>40238</c:v>
                </c:pt>
                <c:pt idx="10287">
                  <c:v>40239</c:v>
                </c:pt>
                <c:pt idx="10288">
                  <c:v>40240</c:v>
                </c:pt>
                <c:pt idx="10289">
                  <c:v>40241</c:v>
                </c:pt>
                <c:pt idx="10290">
                  <c:v>40242</c:v>
                </c:pt>
                <c:pt idx="10291">
                  <c:v>40243</c:v>
                </c:pt>
                <c:pt idx="10292">
                  <c:v>40244</c:v>
                </c:pt>
                <c:pt idx="10293">
                  <c:v>40245</c:v>
                </c:pt>
                <c:pt idx="10294">
                  <c:v>40246</c:v>
                </c:pt>
                <c:pt idx="10295">
                  <c:v>40247</c:v>
                </c:pt>
                <c:pt idx="10296">
                  <c:v>40248</c:v>
                </c:pt>
                <c:pt idx="10297">
                  <c:v>40249</c:v>
                </c:pt>
                <c:pt idx="10298">
                  <c:v>40250</c:v>
                </c:pt>
                <c:pt idx="10299">
                  <c:v>40251</c:v>
                </c:pt>
                <c:pt idx="10300">
                  <c:v>40252</c:v>
                </c:pt>
                <c:pt idx="10301">
                  <c:v>40253</c:v>
                </c:pt>
                <c:pt idx="10302">
                  <c:v>40254</c:v>
                </c:pt>
                <c:pt idx="10303">
                  <c:v>40255</c:v>
                </c:pt>
                <c:pt idx="10304">
                  <c:v>40256</c:v>
                </c:pt>
                <c:pt idx="10305">
                  <c:v>40257</c:v>
                </c:pt>
                <c:pt idx="10306">
                  <c:v>40258</c:v>
                </c:pt>
                <c:pt idx="10307">
                  <c:v>40259</c:v>
                </c:pt>
                <c:pt idx="10308">
                  <c:v>40260</c:v>
                </c:pt>
                <c:pt idx="10309">
                  <c:v>40261</c:v>
                </c:pt>
                <c:pt idx="10310">
                  <c:v>40262</c:v>
                </c:pt>
                <c:pt idx="10311">
                  <c:v>40263</c:v>
                </c:pt>
                <c:pt idx="10312">
                  <c:v>40264</c:v>
                </c:pt>
                <c:pt idx="10313">
                  <c:v>40265</c:v>
                </c:pt>
                <c:pt idx="10314">
                  <c:v>40266</c:v>
                </c:pt>
                <c:pt idx="10315">
                  <c:v>40267</c:v>
                </c:pt>
                <c:pt idx="10316">
                  <c:v>40268</c:v>
                </c:pt>
                <c:pt idx="10317">
                  <c:v>40269</c:v>
                </c:pt>
                <c:pt idx="10318">
                  <c:v>40270</c:v>
                </c:pt>
                <c:pt idx="10319">
                  <c:v>40271</c:v>
                </c:pt>
                <c:pt idx="10320">
                  <c:v>40272</c:v>
                </c:pt>
                <c:pt idx="10321">
                  <c:v>40273</c:v>
                </c:pt>
                <c:pt idx="10322">
                  <c:v>40274</c:v>
                </c:pt>
                <c:pt idx="10323">
                  <c:v>40275</c:v>
                </c:pt>
                <c:pt idx="10324">
                  <c:v>40276</c:v>
                </c:pt>
                <c:pt idx="10325">
                  <c:v>40277</c:v>
                </c:pt>
                <c:pt idx="10326">
                  <c:v>40278</c:v>
                </c:pt>
                <c:pt idx="10327">
                  <c:v>40279</c:v>
                </c:pt>
                <c:pt idx="10328">
                  <c:v>40280</c:v>
                </c:pt>
                <c:pt idx="10329">
                  <c:v>40281</c:v>
                </c:pt>
                <c:pt idx="10330">
                  <c:v>40282</c:v>
                </c:pt>
                <c:pt idx="10331">
                  <c:v>40283</c:v>
                </c:pt>
                <c:pt idx="10332">
                  <c:v>40284</c:v>
                </c:pt>
                <c:pt idx="10333">
                  <c:v>40285</c:v>
                </c:pt>
                <c:pt idx="10334">
                  <c:v>40286</c:v>
                </c:pt>
                <c:pt idx="10335">
                  <c:v>40287</c:v>
                </c:pt>
                <c:pt idx="10336">
                  <c:v>40288</c:v>
                </c:pt>
                <c:pt idx="10337">
                  <c:v>40289</c:v>
                </c:pt>
                <c:pt idx="10338">
                  <c:v>40290</c:v>
                </c:pt>
                <c:pt idx="10339">
                  <c:v>40291</c:v>
                </c:pt>
                <c:pt idx="10340">
                  <c:v>40292</c:v>
                </c:pt>
                <c:pt idx="10341">
                  <c:v>40293</c:v>
                </c:pt>
                <c:pt idx="10342">
                  <c:v>40294</c:v>
                </c:pt>
                <c:pt idx="10343">
                  <c:v>40295</c:v>
                </c:pt>
                <c:pt idx="10344">
                  <c:v>40296</c:v>
                </c:pt>
                <c:pt idx="10345">
                  <c:v>40297</c:v>
                </c:pt>
                <c:pt idx="10346">
                  <c:v>40298</c:v>
                </c:pt>
                <c:pt idx="10347">
                  <c:v>40299</c:v>
                </c:pt>
                <c:pt idx="10348">
                  <c:v>40300</c:v>
                </c:pt>
                <c:pt idx="10349">
                  <c:v>40301</c:v>
                </c:pt>
                <c:pt idx="10350">
                  <c:v>40302</c:v>
                </c:pt>
                <c:pt idx="10351">
                  <c:v>40303</c:v>
                </c:pt>
                <c:pt idx="10352">
                  <c:v>40304</c:v>
                </c:pt>
                <c:pt idx="10353">
                  <c:v>40305</c:v>
                </c:pt>
                <c:pt idx="10354">
                  <c:v>40306</c:v>
                </c:pt>
                <c:pt idx="10355">
                  <c:v>40307</c:v>
                </c:pt>
                <c:pt idx="10356">
                  <c:v>40308</c:v>
                </c:pt>
                <c:pt idx="10357">
                  <c:v>40309</c:v>
                </c:pt>
                <c:pt idx="10358">
                  <c:v>40310</c:v>
                </c:pt>
                <c:pt idx="10359">
                  <c:v>40311</c:v>
                </c:pt>
                <c:pt idx="10360">
                  <c:v>40312</c:v>
                </c:pt>
                <c:pt idx="10361">
                  <c:v>40313</c:v>
                </c:pt>
                <c:pt idx="10362">
                  <c:v>40314</c:v>
                </c:pt>
                <c:pt idx="10363">
                  <c:v>40315</c:v>
                </c:pt>
                <c:pt idx="10364">
                  <c:v>40316</c:v>
                </c:pt>
                <c:pt idx="10365">
                  <c:v>40317</c:v>
                </c:pt>
                <c:pt idx="10366">
                  <c:v>40318</c:v>
                </c:pt>
                <c:pt idx="10367">
                  <c:v>40319</c:v>
                </c:pt>
                <c:pt idx="10368">
                  <c:v>40320</c:v>
                </c:pt>
                <c:pt idx="10369">
                  <c:v>40321</c:v>
                </c:pt>
                <c:pt idx="10370">
                  <c:v>40322</c:v>
                </c:pt>
                <c:pt idx="10371">
                  <c:v>40323</c:v>
                </c:pt>
                <c:pt idx="10372">
                  <c:v>40324</c:v>
                </c:pt>
                <c:pt idx="10373">
                  <c:v>40325</c:v>
                </c:pt>
                <c:pt idx="10374">
                  <c:v>40326</c:v>
                </c:pt>
                <c:pt idx="10375">
                  <c:v>40327</c:v>
                </c:pt>
                <c:pt idx="10376">
                  <c:v>40328</c:v>
                </c:pt>
                <c:pt idx="10377">
                  <c:v>40329</c:v>
                </c:pt>
                <c:pt idx="10378">
                  <c:v>40330</c:v>
                </c:pt>
                <c:pt idx="10379">
                  <c:v>40331</c:v>
                </c:pt>
                <c:pt idx="10380">
                  <c:v>40332</c:v>
                </c:pt>
                <c:pt idx="10381">
                  <c:v>40333</c:v>
                </c:pt>
                <c:pt idx="10382">
                  <c:v>40334</c:v>
                </c:pt>
                <c:pt idx="10383">
                  <c:v>40335</c:v>
                </c:pt>
                <c:pt idx="10384">
                  <c:v>40336</c:v>
                </c:pt>
                <c:pt idx="10385">
                  <c:v>40337</c:v>
                </c:pt>
                <c:pt idx="10386">
                  <c:v>40338</c:v>
                </c:pt>
                <c:pt idx="10387">
                  <c:v>40339</c:v>
                </c:pt>
                <c:pt idx="10388">
                  <c:v>40340</c:v>
                </c:pt>
                <c:pt idx="10389">
                  <c:v>40341</c:v>
                </c:pt>
                <c:pt idx="10390">
                  <c:v>40342</c:v>
                </c:pt>
                <c:pt idx="10391">
                  <c:v>40343</c:v>
                </c:pt>
                <c:pt idx="10392">
                  <c:v>40344</c:v>
                </c:pt>
                <c:pt idx="10393">
                  <c:v>40345</c:v>
                </c:pt>
                <c:pt idx="10394">
                  <c:v>40346</c:v>
                </c:pt>
                <c:pt idx="10395">
                  <c:v>40347</c:v>
                </c:pt>
                <c:pt idx="10396">
                  <c:v>40348</c:v>
                </c:pt>
                <c:pt idx="10397">
                  <c:v>40349</c:v>
                </c:pt>
                <c:pt idx="10398">
                  <c:v>40350</c:v>
                </c:pt>
                <c:pt idx="10399">
                  <c:v>40351</c:v>
                </c:pt>
                <c:pt idx="10400">
                  <c:v>40352</c:v>
                </c:pt>
                <c:pt idx="10401">
                  <c:v>40353</c:v>
                </c:pt>
                <c:pt idx="10402">
                  <c:v>40354</c:v>
                </c:pt>
                <c:pt idx="10403">
                  <c:v>40355</c:v>
                </c:pt>
                <c:pt idx="10404">
                  <c:v>40356</c:v>
                </c:pt>
                <c:pt idx="10405">
                  <c:v>40357</c:v>
                </c:pt>
                <c:pt idx="10406">
                  <c:v>40358</c:v>
                </c:pt>
                <c:pt idx="10407">
                  <c:v>40359</c:v>
                </c:pt>
                <c:pt idx="10408">
                  <c:v>40360</c:v>
                </c:pt>
                <c:pt idx="10409">
                  <c:v>40361</c:v>
                </c:pt>
                <c:pt idx="10410">
                  <c:v>40362</c:v>
                </c:pt>
                <c:pt idx="10411">
                  <c:v>40363</c:v>
                </c:pt>
                <c:pt idx="10412">
                  <c:v>40364</c:v>
                </c:pt>
                <c:pt idx="10413">
                  <c:v>40365</c:v>
                </c:pt>
                <c:pt idx="10414">
                  <c:v>40366</c:v>
                </c:pt>
                <c:pt idx="10415">
                  <c:v>40367</c:v>
                </c:pt>
                <c:pt idx="10416">
                  <c:v>40368</c:v>
                </c:pt>
                <c:pt idx="10417">
                  <c:v>40369</c:v>
                </c:pt>
                <c:pt idx="10418">
                  <c:v>40370</c:v>
                </c:pt>
                <c:pt idx="10419">
                  <c:v>40371</c:v>
                </c:pt>
                <c:pt idx="10420">
                  <c:v>40372</c:v>
                </c:pt>
                <c:pt idx="10421">
                  <c:v>40373</c:v>
                </c:pt>
                <c:pt idx="10422">
                  <c:v>40374</c:v>
                </c:pt>
                <c:pt idx="10423">
                  <c:v>40375</c:v>
                </c:pt>
                <c:pt idx="10424">
                  <c:v>40376</c:v>
                </c:pt>
                <c:pt idx="10425">
                  <c:v>40377</c:v>
                </c:pt>
                <c:pt idx="10426">
                  <c:v>40378</c:v>
                </c:pt>
                <c:pt idx="10427">
                  <c:v>40379</c:v>
                </c:pt>
                <c:pt idx="10428">
                  <c:v>40380</c:v>
                </c:pt>
                <c:pt idx="10429">
                  <c:v>40381</c:v>
                </c:pt>
                <c:pt idx="10430">
                  <c:v>40382</c:v>
                </c:pt>
                <c:pt idx="10431">
                  <c:v>40383</c:v>
                </c:pt>
                <c:pt idx="10432">
                  <c:v>40384</c:v>
                </c:pt>
                <c:pt idx="10433">
                  <c:v>40385</c:v>
                </c:pt>
                <c:pt idx="10434">
                  <c:v>40386</c:v>
                </c:pt>
                <c:pt idx="10435">
                  <c:v>40387</c:v>
                </c:pt>
                <c:pt idx="10436">
                  <c:v>40388</c:v>
                </c:pt>
                <c:pt idx="10437">
                  <c:v>40389</c:v>
                </c:pt>
                <c:pt idx="10438">
                  <c:v>40390</c:v>
                </c:pt>
                <c:pt idx="10439">
                  <c:v>40391</c:v>
                </c:pt>
                <c:pt idx="10440">
                  <c:v>40392</c:v>
                </c:pt>
                <c:pt idx="10441">
                  <c:v>40393</c:v>
                </c:pt>
                <c:pt idx="10442">
                  <c:v>40394</c:v>
                </c:pt>
                <c:pt idx="10443">
                  <c:v>40395</c:v>
                </c:pt>
                <c:pt idx="10444">
                  <c:v>40396</c:v>
                </c:pt>
                <c:pt idx="10445">
                  <c:v>40397</c:v>
                </c:pt>
                <c:pt idx="10446">
                  <c:v>40398</c:v>
                </c:pt>
                <c:pt idx="10447">
                  <c:v>40399</c:v>
                </c:pt>
                <c:pt idx="10448">
                  <c:v>40400</c:v>
                </c:pt>
                <c:pt idx="10449">
                  <c:v>40401</c:v>
                </c:pt>
                <c:pt idx="10450">
                  <c:v>40402</c:v>
                </c:pt>
                <c:pt idx="10451">
                  <c:v>40403</c:v>
                </c:pt>
                <c:pt idx="10452">
                  <c:v>40404</c:v>
                </c:pt>
                <c:pt idx="10453">
                  <c:v>40405</c:v>
                </c:pt>
                <c:pt idx="10454">
                  <c:v>40406</c:v>
                </c:pt>
                <c:pt idx="10455">
                  <c:v>40407</c:v>
                </c:pt>
                <c:pt idx="10456">
                  <c:v>40408</c:v>
                </c:pt>
                <c:pt idx="10457">
                  <c:v>40409</c:v>
                </c:pt>
                <c:pt idx="10458">
                  <c:v>40410</c:v>
                </c:pt>
                <c:pt idx="10459">
                  <c:v>40411</c:v>
                </c:pt>
                <c:pt idx="10460">
                  <c:v>40412</c:v>
                </c:pt>
                <c:pt idx="10461">
                  <c:v>40413</c:v>
                </c:pt>
                <c:pt idx="10462">
                  <c:v>40414</c:v>
                </c:pt>
                <c:pt idx="10463">
                  <c:v>40415</c:v>
                </c:pt>
                <c:pt idx="10464">
                  <c:v>40416</c:v>
                </c:pt>
                <c:pt idx="10465">
                  <c:v>40417</c:v>
                </c:pt>
                <c:pt idx="10466">
                  <c:v>40418</c:v>
                </c:pt>
                <c:pt idx="10467">
                  <c:v>40419</c:v>
                </c:pt>
                <c:pt idx="10468">
                  <c:v>40420</c:v>
                </c:pt>
                <c:pt idx="10469">
                  <c:v>40421</c:v>
                </c:pt>
                <c:pt idx="10470">
                  <c:v>40422</c:v>
                </c:pt>
                <c:pt idx="10471">
                  <c:v>40423</c:v>
                </c:pt>
                <c:pt idx="10472">
                  <c:v>40424</c:v>
                </c:pt>
                <c:pt idx="10473">
                  <c:v>40425</c:v>
                </c:pt>
                <c:pt idx="10474">
                  <c:v>40426</c:v>
                </c:pt>
                <c:pt idx="10475">
                  <c:v>40427</c:v>
                </c:pt>
                <c:pt idx="10476">
                  <c:v>40428</c:v>
                </c:pt>
                <c:pt idx="10477">
                  <c:v>40429</c:v>
                </c:pt>
                <c:pt idx="10478">
                  <c:v>40430</c:v>
                </c:pt>
                <c:pt idx="10479">
                  <c:v>40431</c:v>
                </c:pt>
                <c:pt idx="10480">
                  <c:v>40432</c:v>
                </c:pt>
                <c:pt idx="10481">
                  <c:v>40433</c:v>
                </c:pt>
                <c:pt idx="10482">
                  <c:v>40434</c:v>
                </c:pt>
                <c:pt idx="10483">
                  <c:v>40435</c:v>
                </c:pt>
                <c:pt idx="10484">
                  <c:v>40436</c:v>
                </c:pt>
                <c:pt idx="10485">
                  <c:v>40437</c:v>
                </c:pt>
                <c:pt idx="10486">
                  <c:v>40438</c:v>
                </c:pt>
                <c:pt idx="10487">
                  <c:v>40439</c:v>
                </c:pt>
                <c:pt idx="10488">
                  <c:v>40440</c:v>
                </c:pt>
                <c:pt idx="10489">
                  <c:v>40441</c:v>
                </c:pt>
                <c:pt idx="10490">
                  <c:v>40442</c:v>
                </c:pt>
                <c:pt idx="10491">
                  <c:v>40443</c:v>
                </c:pt>
                <c:pt idx="10492">
                  <c:v>40444</c:v>
                </c:pt>
                <c:pt idx="10493">
                  <c:v>40445</c:v>
                </c:pt>
                <c:pt idx="10494">
                  <c:v>40446</c:v>
                </c:pt>
                <c:pt idx="10495">
                  <c:v>40447</c:v>
                </c:pt>
                <c:pt idx="10496">
                  <c:v>40448</c:v>
                </c:pt>
                <c:pt idx="10497">
                  <c:v>40449</c:v>
                </c:pt>
                <c:pt idx="10498">
                  <c:v>40450</c:v>
                </c:pt>
                <c:pt idx="10499">
                  <c:v>40451</c:v>
                </c:pt>
                <c:pt idx="10500">
                  <c:v>40452</c:v>
                </c:pt>
                <c:pt idx="10501">
                  <c:v>40453</c:v>
                </c:pt>
                <c:pt idx="10502">
                  <c:v>40454</c:v>
                </c:pt>
                <c:pt idx="10503">
                  <c:v>40455</c:v>
                </c:pt>
                <c:pt idx="10504">
                  <c:v>40456</c:v>
                </c:pt>
                <c:pt idx="10505">
                  <c:v>40457</c:v>
                </c:pt>
                <c:pt idx="10506">
                  <c:v>40458</c:v>
                </c:pt>
                <c:pt idx="10507">
                  <c:v>40459</c:v>
                </c:pt>
                <c:pt idx="10508">
                  <c:v>40460</c:v>
                </c:pt>
                <c:pt idx="10509">
                  <c:v>40461</c:v>
                </c:pt>
                <c:pt idx="10510">
                  <c:v>40462</c:v>
                </c:pt>
                <c:pt idx="10511">
                  <c:v>40463</c:v>
                </c:pt>
                <c:pt idx="10512">
                  <c:v>40464</c:v>
                </c:pt>
                <c:pt idx="10513">
                  <c:v>40465</c:v>
                </c:pt>
                <c:pt idx="10514">
                  <c:v>40466</c:v>
                </c:pt>
                <c:pt idx="10515">
                  <c:v>40467</c:v>
                </c:pt>
                <c:pt idx="10516">
                  <c:v>40468</c:v>
                </c:pt>
                <c:pt idx="10517">
                  <c:v>40469</c:v>
                </c:pt>
                <c:pt idx="10518">
                  <c:v>40470</c:v>
                </c:pt>
                <c:pt idx="10519">
                  <c:v>40471</c:v>
                </c:pt>
                <c:pt idx="10520">
                  <c:v>40472</c:v>
                </c:pt>
                <c:pt idx="10521">
                  <c:v>40473</c:v>
                </c:pt>
                <c:pt idx="10522">
                  <c:v>40474</c:v>
                </c:pt>
                <c:pt idx="10523">
                  <c:v>40475</c:v>
                </c:pt>
                <c:pt idx="10524">
                  <c:v>40476</c:v>
                </c:pt>
                <c:pt idx="10525">
                  <c:v>40477</c:v>
                </c:pt>
                <c:pt idx="10526">
                  <c:v>40478</c:v>
                </c:pt>
                <c:pt idx="10527">
                  <c:v>40479</c:v>
                </c:pt>
                <c:pt idx="10528">
                  <c:v>40480</c:v>
                </c:pt>
                <c:pt idx="10529">
                  <c:v>40481</c:v>
                </c:pt>
                <c:pt idx="10530">
                  <c:v>40482</c:v>
                </c:pt>
                <c:pt idx="10531">
                  <c:v>40483</c:v>
                </c:pt>
                <c:pt idx="10532">
                  <c:v>40484</c:v>
                </c:pt>
                <c:pt idx="10533">
                  <c:v>40485</c:v>
                </c:pt>
                <c:pt idx="10534">
                  <c:v>40486</c:v>
                </c:pt>
                <c:pt idx="10535">
                  <c:v>40487</c:v>
                </c:pt>
                <c:pt idx="10536">
                  <c:v>40488</c:v>
                </c:pt>
                <c:pt idx="10537">
                  <c:v>40489</c:v>
                </c:pt>
                <c:pt idx="10538">
                  <c:v>40490</c:v>
                </c:pt>
                <c:pt idx="10539">
                  <c:v>40491</c:v>
                </c:pt>
                <c:pt idx="10540">
                  <c:v>40492</c:v>
                </c:pt>
                <c:pt idx="10541">
                  <c:v>40493</c:v>
                </c:pt>
                <c:pt idx="10542">
                  <c:v>40494</c:v>
                </c:pt>
                <c:pt idx="10543">
                  <c:v>40495</c:v>
                </c:pt>
                <c:pt idx="10544">
                  <c:v>40496</c:v>
                </c:pt>
                <c:pt idx="10545">
                  <c:v>40497</c:v>
                </c:pt>
                <c:pt idx="10546">
                  <c:v>40498</c:v>
                </c:pt>
                <c:pt idx="10547">
                  <c:v>40499</c:v>
                </c:pt>
                <c:pt idx="10548">
                  <c:v>40500</c:v>
                </c:pt>
                <c:pt idx="10549">
                  <c:v>40501</c:v>
                </c:pt>
                <c:pt idx="10550">
                  <c:v>40502</c:v>
                </c:pt>
                <c:pt idx="10551">
                  <c:v>40503</c:v>
                </c:pt>
                <c:pt idx="10552">
                  <c:v>40504</c:v>
                </c:pt>
                <c:pt idx="10553">
                  <c:v>40505</c:v>
                </c:pt>
                <c:pt idx="10554">
                  <c:v>40506</c:v>
                </c:pt>
                <c:pt idx="10555">
                  <c:v>40507</c:v>
                </c:pt>
                <c:pt idx="10556">
                  <c:v>40508</c:v>
                </c:pt>
                <c:pt idx="10557">
                  <c:v>40509</c:v>
                </c:pt>
                <c:pt idx="10558">
                  <c:v>40510</c:v>
                </c:pt>
                <c:pt idx="10559">
                  <c:v>40511</c:v>
                </c:pt>
                <c:pt idx="10560">
                  <c:v>40512</c:v>
                </c:pt>
                <c:pt idx="10561">
                  <c:v>40513</c:v>
                </c:pt>
                <c:pt idx="10562">
                  <c:v>40514</c:v>
                </c:pt>
                <c:pt idx="10563">
                  <c:v>40515</c:v>
                </c:pt>
                <c:pt idx="10564">
                  <c:v>40516</c:v>
                </c:pt>
                <c:pt idx="10565">
                  <c:v>40517</c:v>
                </c:pt>
                <c:pt idx="10566">
                  <c:v>40518</c:v>
                </c:pt>
                <c:pt idx="10567">
                  <c:v>40519</c:v>
                </c:pt>
                <c:pt idx="10568">
                  <c:v>40520</c:v>
                </c:pt>
                <c:pt idx="10569">
                  <c:v>40521</c:v>
                </c:pt>
                <c:pt idx="10570">
                  <c:v>40522</c:v>
                </c:pt>
                <c:pt idx="10571">
                  <c:v>40523</c:v>
                </c:pt>
                <c:pt idx="10572">
                  <c:v>40524</c:v>
                </c:pt>
                <c:pt idx="10573">
                  <c:v>40525</c:v>
                </c:pt>
                <c:pt idx="10574">
                  <c:v>40526</c:v>
                </c:pt>
                <c:pt idx="10575">
                  <c:v>40527</c:v>
                </c:pt>
                <c:pt idx="10576">
                  <c:v>40528</c:v>
                </c:pt>
                <c:pt idx="10577">
                  <c:v>40529</c:v>
                </c:pt>
                <c:pt idx="10578">
                  <c:v>40530</c:v>
                </c:pt>
                <c:pt idx="10579">
                  <c:v>40531</c:v>
                </c:pt>
                <c:pt idx="10580">
                  <c:v>40532</c:v>
                </c:pt>
                <c:pt idx="10581">
                  <c:v>40533</c:v>
                </c:pt>
                <c:pt idx="10582">
                  <c:v>40534</c:v>
                </c:pt>
                <c:pt idx="10583">
                  <c:v>40535</c:v>
                </c:pt>
                <c:pt idx="10584">
                  <c:v>40536</c:v>
                </c:pt>
                <c:pt idx="10585">
                  <c:v>40537</c:v>
                </c:pt>
                <c:pt idx="10586">
                  <c:v>40538</c:v>
                </c:pt>
                <c:pt idx="10587">
                  <c:v>40539</c:v>
                </c:pt>
                <c:pt idx="10588">
                  <c:v>40540</c:v>
                </c:pt>
                <c:pt idx="10589">
                  <c:v>40541</c:v>
                </c:pt>
                <c:pt idx="10590">
                  <c:v>40542</c:v>
                </c:pt>
                <c:pt idx="10591">
                  <c:v>40543</c:v>
                </c:pt>
                <c:pt idx="10592">
                  <c:v>40544</c:v>
                </c:pt>
                <c:pt idx="10593">
                  <c:v>40545</c:v>
                </c:pt>
                <c:pt idx="10594">
                  <c:v>40546</c:v>
                </c:pt>
                <c:pt idx="10595">
                  <c:v>40547</c:v>
                </c:pt>
                <c:pt idx="10596">
                  <c:v>40548</c:v>
                </c:pt>
                <c:pt idx="10597">
                  <c:v>40549</c:v>
                </c:pt>
                <c:pt idx="10598">
                  <c:v>40550</c:v>
                </c:pt>
                <c:pt idx="10599">
                  <c:v>40551</c:v>
                </c:pt>
                <c:pt idx="10600">
                  <c:v>40552</c:v>
                </c:pt>
                <c:pt idx="10601">
                  <c:v>40553</c:v>
                </c:pt>
                <c:pt idx="10602">
                  <c:v>40554</c:v>
                </c:pt>
                <c:pt idx="10603">
                  <c:v>40555</c:v>
                </c:pt>
                <c:pt idx="10604">
                  <c:v>40556</c:v>
                </c:pt>
                <c:pt idx="10605">
                  <c:v>40557</c:v>
                </c:pt>
                <c:pt idx="10606">
                  <c:v>40558</c:v>
                </c:pt>
                <c:pt idx="10607">
                  <c:v>40559</c:v>
                </c:pt>
                <c:pt idx="10608">
                  <c:v>40560</c:v>
                </c:pt>
                <c:pt idx="10609">
                  <c:v>40561</c:v>
                </c:pt>
                <c:pt idx="10610">
                  <c:v>40562</c:v>
                </c:pt>
                <c:pt idx="10611">
                  <c:v>40563</c:v>
                </c:pt>
                <c:pt idx="10612">
                  <c:v>40564</c:v>
                </c:pt>
                <c:pt idx="10613">
                  <c:v>40565</c:v>
                </c:pt>
                <c:pt idx="10614">
                  <c:v>40566</c:v>
                </c:pt>
                <c:pt idx="10615">
                  <c:v>40567</c:v>
                </c:pt>
                <c:pt idx="10616">
                  <c:v>40568</c:v>
                </c:pt>
                <c:pt idx="10617">
                  <c:v>40569</c:v>
                </c:pt>
                <c:pt idx="10618">
                  <c:v>40570</c:v>
                </c:pt>
                <c:pt idx="10619">
                  <c:v>40571</c:v>
                </c:pt>
                <c:pt idx="10620">
                  <c:v>40572</c:v>
                </c:pt>
                <c:pt idx="10621">
                  <c:v>40573</c:v>
                </c:pt>
                <c:pt idx="10622">
                  <c:v>40574</c:v>
                </c:pt>
                <c:pt idx="10623">
                  <c:v>40575</c:v>
                </c:pt>
                <c:pt idx="10624">
                  <c:v>40576</c:v>
                </c:pt>
                <c:pt idx="10625">
                  <c:v>40577</c:v>
                </c:pt>
                <c:pt idx="10626">
                  <c:v>40578</c:v>
                </c:pt>
                <c:pt idx="10627">
                  <c:v>40579</c:v>
                </c:pt>
                <c:pt idx="10628">
                  <c:v>40580</c:v>
                </c:pt>
                <c:pt idx="10629">
                  <c:v>40581</c:v>
                </c:pt>
                <c:pt idx="10630">
                  <c:v>40582</c:v>
                </c:pt>
                <c:pt idx="10631">
                  <c:v>40583</c:v>
                </c:pt>
                <c:pt idx="10632">
                  <c:v>40584</c:v>
                </c:pt>
                <c:pt idx="10633">
                  <c:v>40585</c:v>
                </c:pt>
                <c:pt idx="10634">
                  <c:v>40586</c:v>
                </c:pt>
                <c:pt idx="10635">
                  <c:v>40587</c:v>
                </c:pt>
                <c:pt idx="10636">
                  <c:v>40588</c:v>
                </c:pt>
                <c:pt idx="10637">
                  <c:v>40589</c:v>
                </c:pt>
                <c:pt idx="10638">
                  <c:v>40590</c:v>
                </c:pt>
                <c:pt idx="10639">
                  <c:v>40591</c:v>
                </c:pt>
                <c:pt idx="10640">
                  <c:v>40592</c:v>
                </c:pt>
                <c:pt idx="10641">
                  <c:v>40593</c:v>
                </c:pt>
                <c:pt idx="10642">
                  <c:v>40594</c:v>
                </c:pt>
                <c:pt idx="10643">
                  <c:v>40595</c:v>
                </c:pt>
                <c:pt idx="10644">
                  <c:v>40596</c:v>
                </c:pt>
                <c:pt idx="10645">
                  <c:v>40597</c:v>
                </c:pt>
                <c:pt idx="10646">
                  <c:v>40598</c:v>
                </c:pt>
                <c:pt idx="10647">
                  <c:v>40599</c:v>
                </c:pt>
                <c:pt idx="10648">
                  <c:v>40600</c:v>
                </c:pt>
                <c:pt idx="10649">
                  <c:v>40601</c:v>
                </c:pt>
                <c:pt idx="10650">
                  <c:v>40602</c:v>
                </c:pt>
                <c:pt idx="10651">
                  <c:v>40603</c:v>
                </c:pt>
                <c:pt idx="10652">
                  <c:v>40604</c:v>
                </c:pt>
                <c:pt idx="10653">
                  <c:v>40605</c:v>
                </c:pt>
                <c:pt idx="10654">
                  <c:v>40606</c:v>
                </c:pt>
                <c:pt idx="10655">
                  <c:v>40607</c:v>
                </c:pt>
                <c:pt idx="10656">
                  <c:v>40608</c:v>
                </c:pt>
                <c:pt idx="10657">
                  <c:v>40609</c:v>
                </c:pt>
                <c:pt idx="10658">
                  <c:v>40610</c:v>
                </c:pt>
                <c:pt idx="10659">
                  <c:v>40611</c:v>
                </c:pt>
                <c:pt idx="10660">
                  <c:v>40612</c:v>
                </c:pt>
                <c:pt idx="10661">
                  <c:v>40613</c:v>
                </c:pt>
                <c:pt idx="10662">
                  <c:v>40614</c:v>
                </c:pt>
                <c:pt idx="10663">
                  <c:v>40615</c:v>
                </c:pt>
                <c:pt idx="10664">
                  <c:v>40616</c:v>
                </c:pt>
                <c:pt idx="10665">
                  <c:v>40617</c:v>
                </c:pt>
                <c:pt idx="10666">
                  <c:v>40618</c:v>
                </c:pt>
                <c:pt idx="10667">
                  <c:v>40619</c:v>
                </c:pt>
                <c:pt idx="10668">
                  <c:v>40620</c:v>
                </c:pt>
                <c:pt idx="10669">
                  <c:v>40621</c:v>
                </c:pt>
                <c:pt idx="10670">
                  <c:v>40622</c:v>
                </c:pt>
                <c:pt idx="10671">
                  <c:v>40623</c:v>
                </c:pt>
                <c:pt idx="10672">
                  <c:v>40624</c:v>
                </c:pt>
                <c:pt idx="10673">
                  <c:v>40625</c:v>
                </c:pt>
                <c:pt idx="10674">
                  <c:v>40626</c:v>
                </c:pt>
                <c:pt idx="10675">
                  <c:v>40627</c:v>
                </c:pt>
                <c:pt idx="10676">
                  <c:v>40628</c:v>
                </c:pt>
                <c:pt idx="10677">
                  <c:v>40629</c:v>
                </c:pt>
                <c:pt idx="10678">
                  <c:v>40630</c:v>
                </c:pt>
                <c:pt idx="10679">
                  <c:v>40631</c:v>
                </c:pt>
                <c:pt idx="10680">
                  <c:v>40632</c:v>
                </c:pt>
                <c:pt idx="10681">
                  <c:v>40633</c:v>
                </c:pt>
                <c:pt idx="10682">
                  <c:v>40634</c:v>
                </c:pt>
                <c:pt idx="10683">
                  <c:v>40635</c:v>
                </c:pt>
                <c:pt idx="10684">
                  <c:v>40636</c:v>
                </c:pt>
                <c:pt idx="10685">
                  <c:v>40637</c:v>
                </c:pt>
                <c:pt idx="10686">
                  <c:v>40638</c:v>
                </c:pt>
                <c:pt idx="10687">
                  <c:v>40639</c:v>
                </c:pt>
                <c:pt idx="10688">
                  <c:v>40640</c:v>
                </c:pt>
                <c:pt idx="10689">
                  <c:v>40641</c:v>
                </c:pt>
                <c:pt idx="10690">
                  <c:v>40642</c:v>
                </c:pt>
                <c:pt idx="10691">
                  <c:v>40643</c:v>
                </c:pt>
                <c:pt idx="10692">
                  <c:v>40644</c:v>
                </c:pt>
                <c:pt idx="10693">
                  <c:v>40645</c:v>
                </c:pt>
                <c:pt idx="10694">
                  <c:v>40646</c:v>
                </c:pt>
                <c:pt idx="10695">
                  <c:v>40647</c:v>
                </c:pt>
                <c:pt idx="10696">
                  <c:v>40648</c:v>
                </c:pt>
                <c:pt idx="10697">
                  <c:v>40649</c:v>
                </c:pt>
                <c:pt idx="10698">
                  <c:v>40650</c:v>
                </c:pt>
                <c:pt idx="10699">
                  <c:v>40651</c:v>
                </c:pt>
                <c:pt idx="10700">
                  <c:v>40652</c:v>
                </c:pt>
                <c:pt idx="10701">
                  <c:v>40653</c:v>
                </c:pt>
                <c:pt idx="10702">
                  <c:v>40654</c:v>
                </c:pt>
                <c:pt idx="10703">
                  <c:v>40655</c:v>
                </c:pt>
                <c:pt idx="10704">
                  <c:v>40656</c:v>
                </c:pt>
                <c:pt idx="10705">
                  <c:v>40657</c:v>
                </c:pt>
                <c:pt idx="10706">
                  <c:v>40658</c:v>
                </c:pt>
                <c:pt idx="10707">
                  <c:v>40659</c:v>
                </c:pt>
                <c:pt idx="10708">
                  <c:v>40660</c:v>
                </c:pt>
                <c:pt idx="10709">
                  <c:v>40661</c:v>
                </c:pt>
                <c:pt idx="10710">
                  <c:v>40662</c:v>
                </c:pt>
                <c:pt idx="10711">
                  <c:v>40663</c:v>
                </c:pt>
                <c:pt idx="10712">
                  <c:v>40664</c:v>
                </c:pt>
                <c:pt idx="10713">
                  <c:v>40665</c:v>
                </c:pt>
                <c:pt idx="10714">
                  <c:v>40666</c:v>
                </c:pt>
                <c:pt idx="10715">
                  <c:v>40667</c:v>
                </c:pt>
                <c:pt idx="10716">
                  <c:v>40668</c:v>
                </c:pt>
                <c:pt idx="10717">
                  <c:v>40669</c:v>
                </c:pt>
                <c:pt idx="10718">
                  <c:v>40670</c:v>
                </c:pt>
                <c:pt idx="10719">
                  <c:v>40671</c:v>
                </c:pt>
                <c:pt idx="10720">
                  <c:v>40672</c:v>
                </c:pt>
                <c:pt idx="10721">
                  <c:v>40673</c:v>
                </c:pt>
                <c:pt idx="10722">
                  <c:v>40674</c:v>
                </c:pt>
                <c:pt idx="10723">
                  <c:v>40675</c:v>
                </c:pt>
                <c:pt idx="10724">
                  <c:v>40676</c:v>
                </c:pt>
                <c:pt idx="10725">
                  <c:v>40677</c:v>
                </c:pt>
                <c:pt idx="10726">
                  <c:v>40678</c:v>
                </c:pt>
                <c:pt idx="10727">
                  <c:v>40679</c:v>
                </c:pt>
                <c:pt idx="10728">
                  <c:v>40680</c:v>
                </c:pt>
                <c:pt idx="10729">
                  <c:v>40681</c:v>
                </c:pt>
                <c:pt idx="10730">
                  <c:v>40682</c:v>
                </c:pt>
                <c:pt idx="10731">
                  <c:v>40683</c:v>
                </c:pt>
                <c:pt idx="10732">
                  <c:v>40684</c:v>
                </c:pt>
                <c:pt idx="10733">
                  <c:v>40685</c:v>
                </c:pt>
                <c:pt idx="10734">
                  <c:v>40686</c:v>
                </c:pt>
                <c:pt idx="10735">
                  <c:v>40687</c:v>
                </c:pt>
                <c:pt idx="10736">
                  <c:v>40688</c:v>
                </c:pt>
                <c:pt idx="10737">
                  <c:v>40689</c:v>
                </c:pt>
                <c:pt idx="10738">
                  <c:v>40690</c:v>
                </c:pt>
                <c:pt idx="10739">
                  <c:v>40691</c:v>
                </c:pt>
                <c:pt idx="10740">
                  <c:v>40692</c:v>
                </c:pt>
                <c:pt idx="10741">
                  <c:v>40693</c:v>
                </c:pt>
                <c:pt idx="10742">
                  <c:v>40694</c:v>
                </c:pt>
                <c:pt idx="10743">
                  <c:v>40695</c:v>
                </c:pt>
                <c:pt idx="10744">
                  <c:v>40696</c:v>
                </c:pt>
                <c:pt idx="10745">
                  <c:v>40697</c:v>
                </c:pt>
                <c:pt idx="10746">
                  <c:v>40698</c:v>
                </c:pt>
                <c:pt idx="10747">
                  <c:v>40699</c:v>
                </c:pt>
                <c:pt idx="10748">
                  <c:v>40700</c:v>
                </c:pt>
                <c:pt idx="10749">
                  <c:v>40701</c:v>
                </c:pt>
                <c:pt idx="10750">
                  <c:v>40702</c:v>
                </c:pt>
                <c:pt idx="10751">
                  <c:v>40703</c:v>
                </c:pt>
                <c:pt idx="10752">
                  <c:v>40704</c:v>
                </c:pt>
                <c:pt idx="10753">
                  <c:v>40705</c:v>
                </c:pt>
                <c:pt idx="10754">
                  <c:v>40706</c:v>
                </c:pt>
                <c:pt idx="10755">
                  <c:v>40707</c:v>
                </c:pt>
                <c:pt idx="10756">
                  <c:v>40708</c:v>
                </c:pt>
                <c:pt idx="10757">
                  <c:v>40709</c:v>
                </c:pt>
                <c:pt idx="10758">
                  <c:v>40710</c:v>
                </c:pt>
                <c:pt idx="10759">
                  <c:v>40711</c:v>
                </c:pt>
                <c:pt idx="10760">
                  <c:v>40712</c:v>
                </c:pt>
                <c:pt idx="10761">
                  <c:v>40713</c:v>
                </c:pt>
                <c:pt idx="10762">
                  <c:v>40714</c:v>
                </c:pt>
                <c:pt idx="10763">
                  <c:v>40715</c:v>
                </c:pt>
                <c:pt idx="10764">
                  <c:v>40716</c:v>
                </c:pt>
                <c:pt idx="10765">
                  <c:v>40717</c:v>
                </c:pt>
                <c:pt idx="10766">
                  <c:v>40718</c:v>
                </c:pt>
                <c:pt idx="10767">
                  <c:v>40719</c:v>
                </c:pt>
                <c:pt idx="10768">
                  <c:v>40720</c:v>
                </c:pt>
                <c:pt idx="10769">
                  <c:v>40721</c:v>
                </c:pt>
                <c:pt idx="10770">
                  <c:v>40722</c:v>
                </c:pt>
                <c:pt idx="10771">
                  <c:v>40723</c:v>
                </c:pt>
                <c:pt idx="10772">
                  <c:v>40724</c:v>
                </c:pt>
                <c:pt idx="10773">
                  <c:v>40725</c:v>
                </c:pt>
                <c:pt idx="10774">
                  <c:v>40726</c:v>
                </c:pt>
                <c:pt idx="10775">
                  <c:v>40727</c:v>
                </c:pt>
                <c:pt idx="10776">
                  <c:v>40728</c:v>
                </c:pt>
                <c:pt idx="10777">
                  <c:v>40729</c:v>
                </c:pt>
                <c:pt idx="10778">
                  <c:v>40730</c:v>
                </c:pt>
                <c:pt idx="10779">
                  <c:v>40731</c:v>
                </c:pt>
                <c:pt idx="10780">
                  <c:v>40732</c:v>
                </c:pt>
                <c:pt idx="10781">
                  <c:v>40733</c:v>
                </c:pt>
                <c:pt idx="10782">
                  <c:v>40734</c:v>
                </c:pt>
                <c:pt idx="10783">
                  <c:v>40735</c:v>
                </c:pt>
                <c:pt idx="10784">
                  <c:v>40736</c:v>
                </c:pt>
                <c:pt idx="10785">
                  <c:v>40737</c:v>
                </c:pt>
                <c:pt idx="10786">
                  <c:v>40738</c:v>
                </c:pt>
                <c:pt idx="10787">
                  <c:v>40739</c:v>
                </c:pt>
                <c:pt idx="10788">
                  <c:v>40740</c:v>
                </c:pt>
                <c:pt idx="10789">
                  <c:v>40741</c:v>
                </c:pt>
                <c:pt idx="10790">
                  <c:v>40742</c:v>
                </c:pt>
                <c:pt idx="10791">
                  <c:v>40743</c:v>
                </c:pt>
                <c:pt idx="10792">
                  <c:v>40744</c:v>
                </c:pt>
                <c:pt idx="10793">
                  <c:v>40745</c:v>
                </c:pt>
                <c:pt idx="10794">
                  <c:v>40746</c:v>
                </c:pt>
                <c:pt idx="10795">
                  <c:v>40747</c:v>
                </c:pt>
                <c:pt idx="10796">
                  <c:v>40748</c:v>
                </c:pt>
                <c:pt idx="10797">
                  <c:v>40749</c:v>
                </c:pt>
                <c:pt idx="10798">
                  <c:v>40750</c:v>
                </c:pt>
                <c:pt idx="10799">
                  <c:v>40751</c:v>
                </c:pt>
                <c:pt idx="10800">
                  <c:v>40752</c:v>
                </c:pt>
                <c:pt idx="10801">
                  <c:v>40753</c:v>
                </c:pt>
                <c:pt idx="10802">
                  <c:v>40754</c:v>
                </c:pt>
                <c:pt idx="10803">
                  <c:v>40755</c:v>
                </c:pt>
                <c:pt idx="10804">
                  <c:v>40756</c:v>
                </c:pt>
                <c:pt idx="10805">
                  <c:v>40757</c:v>
                </c:pt>
                <c:pt idx="10806">
                  <c:v>40758</c:v>
                </c:pt>
                <c:pt idx="10807">
                  <c:v>40759</c:v>
                </c:pt>
                <c:pt idx="10808">
                  <c:v>40760</c:v>
                </c:pt>
                <c:pt idx="10809">
                  <c:v>40761</c:v>
                </c:pt>
                <c:pt idx="10810">
                  <c:v>40762</c:v>
                </c:pt>
                <c:pt idx="10811">
                  <c:v>40763</c:v>
                </c:pt>
                <c:pt idx="10812">
                  <c:v>40764</c:v>
                </c:pt>
                <c:pt idx="10813">
                  <c:v>40765</c:v>
                </c:pt>
                <c:pt idx="10814">
                  <c:v>40766</c:v>
                </c:pt>
                <c:pt idx="10815">
                  <c:v>40767</c:v>
                </c:pt>
                <c:pt idx="10816">
                  <c:v>40768</c:v>
                </c:pt>
                <c:pt idx="10817">
                  <c:v>40769</c:v>
                </c:pt>
                <c:pt idx="10818">
                  <c:v>40770</c:v>
                </c:pt>
                <c:pt idx="10819">
                  <c:v>40771</c:v>
                </c:pt>
                <c:pt idx="10820">
                  <c:v>40772</c:v>
                </c:pt>
                <c:pt idx="10821">
                  <c:v>40773</c:v>
                </c:pt>
                <c:pt idx="10822">
                  <c:v>40774</c:v>
                </c:pt>
                <c:pt idx="10823">
                  <c:v>40775</c:v>
                </c:pt>
                <c:pt idx="10824">
                  <c:v>40776</c:v>
                </c:pt>
                <c:pt idx="10825">
                  <c:v>40777</c:v>
                </c:pt>
                <c:pt idx="10826">
                  <c:v>40778</c:v>
                </c:pt>
                <c:pt idx="10827">
                  <c:v>40779</c:v>
                </c:pt>
                <c:pt idx="10828">
                  <c:v>40780</c:v>
                </c:pt>
                <c:pt idx="10829">
                  <c:v>40781</c:v>
                </c:pt>
                <c:pt idx="10830">
                  <c:v>40782</c:v>
                </c:pt>
                <c:pt idx="10831">
                  <c:v>40783</c:v>
                </c:pt>
                <c:pt idx="10832">
                  <c:v>40784</c:v>
                </c:pt>
                <c:pt idx="10833">
                  <c:v>40785</c:v>
                </c:pt>
                <c:pt idx="10834">
                  <c:v>40786</c:v>
                </c:pt>
                <c:pt idx="10835">
                  <c:v>40787</c:v>
                </c:pt>
                <c:pt idx="10836">
                  <c:v>40788</c:v>
                </c:pt>
                <c:pt idx="10837">
                  <c:v>40789</c:v>
                </c:pt>
                <c:pt idx="10838">
                  <c:v>40790</c:v>
                </c:pt>
                <c:pt idx="10839">
                  <c:v>40791</c:v>
                </c:pt>
                <c:pt idx="10840">
                  <c:v>40792</c:v>
                </c:pt>
                <c:pt idx="10841">
                  <c:v>40793</c:v>
                </c:pt>
                <c:pt idx="10842">
                  <c:v>40794</c:v>
                </c:pt>
                <c:pt idx="10843">
                  <c:v>40795</c:v>
                </c:pt>
                <c:pt idx="10844">
                  <c:v>40796</c:v>
                </c:pt>
                <c:pt idx="10845">
                  <c:v>40797</c:v>
                </c:pt>
                <c:pt idx="10846">
                  <c:v>40798</c:v>
                </c:pt>
                <c:pt idx="10847">
                  <c:v>40799</c:v>
                </c:pt>
                <c:pt idx="10848">
                  <c:v>40800</c:v>
                </c:pt>
                <c:pt idx="10849">
                  <c:v>40801</c:v>
                </c:pt>
                <c:pt idx="10850">
                  <c:v>40802</c:v>
                </c:pt>
                <c:pt idx="10851">
                  <c:v>40803</c:v>
                </c:pt>
                <c:pt idx="10852">
                  <c:v>40804</c:v>
                </c:pt>
                <c:pt idx="10853">
                  <c:v>40805</c:v>
                </c:pt>
                <c:pt idx="10854">
                  <c:v>40806</c:v>
                </c:pt>
                <c:pt idx="10855">
                  <c:v>40807</c:v>
                </c:pt>
                <c:pt idx="10856">
                  <c:v>40808</c:v>
                </c:pt>
                <c:pt idx="10857">
                  <c:v>40809</c:v>
                </c:pt>
                <c:pt idx="10858">
                  <c:v>40810</c:v>
                </c:pt>
                <c:pt idx="10859">
                  <c:v>40811</c:v>
                </c:pt>
                <c:pt idx="10860">
                  <c:v>40812</c:v>
                </c:pt>
                <c:pt idx="10861">
                  <c:v>40813</c:v>
                </c:pt>
                <c:pt idx="10862">
                  <c:v>40814</c:v>
                </c:pt>
                <c:pt idx="10863">
                  <c:v>40815</c:v>
                </c:pt>
                <c:pt idx="10864">
                  <c:v>40816</c:v>
                </c:pt>
                <c:pt idx="10865">
                  <c:v>40817</c:v>
                </c:pt>
                <c:pt idx="10866">
                  <c:v>40818</c:v>
                </c:pt>
                <c:pt idx="10867">
                  <c:v>40819</c:v>
                </c:pt>
                <c:pt idx="10868">
                  <c:v>40820</c:v>
                </c:pt>
                <c:pt idx="10869">
                  <c:v>40821</c:v>
                </c:pt>
                <c:pt idx="10870">
                  <c:v>40822</c:v>
                </c:pt>
                <c:pt idx="10871">
                  <c:v>40823</c:v>
                </c:pt>
                <c:pt idx="10872">
                  <c:v>40824</c:v>
                </c:pt>
                <c:pt idx="10873">
                  <c:v>40825</c:v>
                </c:pt>
                <c:pt idx="10874">
                  <c:v>40826</c:v>
                </c:pt>
                <c:pt idx="10875">
                  <c:v>40827</c:v>
                </c:pt>
                <c:pt idx="10876">
                  <c:v>40828</c:v>
                </c:pt>
                <c:pt idx="10877">
                  <c:v>40829</c:v>
                </c:pt>
                <c:pt idx="10878">
                  <c:v>40830</c:v>
                </c:pt>
                <c:pt idx="10879">
                  <c:v>40831</c:v>
                </c:pt>
                <c:pt idx="10880">
                  <c:v>40832</c:v>
                </c:pt>
                <c:pt idx="10881">
                  <c:v>40833</c:v>
                </c:pt>
                <c:pt idx="10882">
                  <c:v>40834</c:v>
                </c:pt>
                <c:pt idx="10883">
                  <c:v>40835</c:v>
                </c:pt>
                <c:pt idx="10884">
                  <c:v>40836</c:v>
                </c:pt>
                <c:pt idx="10885">
                  <c:v>40837</c:v>
                </c:pt>
                <c:pt idx="10886">
                  <c:v>40838</c:v>
                </c:pt>
                <c:pt idx="10887">
                  <c:v>40839</c:v>
                </c:pt>
                <c:pt idx="10888">
                  <c:v>40840</c:v>
                </c:pt>
                <c:pt idx="10889">
                  <c:v>40841</c:v>
                </c:pt>
                <c:pt idx="10890">
                  <c:v>40842</c:v>
                </c:pt>
                <c:pt idx="10891">
                  <c:v>40843</c:v>
                </c:pt>
                <c:pt idx="10892">
                  <c:v>40844</c:v>
                </c:pt>
                <c:pt idx="10893">
                  <c:v>40845</c:v>
                </c:pt>
                <c:pt idx="10894">
                  <c:v>40846</c:v>
                </c:pt>
                <c:pt idx="10895">
                  <c:v>40847</c:v>
                </c:pt>
                <c:pt idx="10896">
                  <c:v>40848</c:v>
                </c:pt>
                <c:pt idx="10897">
                  <c:v>40849</c:v>
                </c:pt>
                <c:pt idx="10898">
                  <c:v>40850</c:v>
                </c:pt>
                <c:pt idx="10899">
                  <c:v>40851</c:v>
                </c:pt>
                <c:pt idx="10900">
                  <c:v>40852</c:v>
                </c:pt>
                <c:pt idx="10901">
                  <c:v>40853</c:v>
                </c:pt>
                <c:pt idx="10902">
                  <c:v>40854</c:v>
                </c:pt>
                <c:pt idx="10903">
                  <c:v>40855</c:v>
                </c:pt>
                <c:pt idx="10904">
                  <c:v>40856</c:v>
                </c:pt>
                <c:pt idx="10905">
                  <c:v>40857</c:v>
                </c:pt>
                <c:pt idx="10906">
                  <c:v>40858</c:v>
                </c:pt>
                <c:pt idx="10907">
                  <c:v>40859</c:v>
                </c:pt>
                <c:pt idx="10908">
                  <c:v>40860</c:v>
                </c:pt>
                <c:pt idx="10909">
                  <c:v>40861</c:v>
                </c:pt>
                <c:pt idx="10910">
                  <c:v>40862</c:v>
                </c:pt>
                <c:pt idx="10911">
                  <c:v>40863</c:v>
                </c:pt>
                <c:pt idx="10912">
                  <c:v>40864</c:v>
                </c:pt>
                <c:pt idx="10913">
                  <c:v>40865</c:v>
                </c:pt>
                <c:pt idx="10914">
                  <c:v>40866</c:v>
                </c:pt>
                <c:pt idx="10915">
                  <c:v>40867</c:v>
                </c:pt>
                <c:pt idx="10916">
                  <c:v>40868</c:v>
                </c:pt>
                <c:pt idx="10917">
                  <c:v>40869</c:v>
                </c:pt>
                <c:pt idx="10918">
                  <c:v>40870</c:v>
                </c:pt>
                <c:pt idx="10919">
                  <c:v>40871</c:v>
                </c:pt>
                <c:pt idx="10920">
                  <c:v>40872</c:v>
                </c:pt>
                <c:pt idx="10921">
                  <c:v>40873</c:v>
                </c:pt>
                <c:pt idx="10922">
                  <c:v>40874</c:v>
                </c:pt>
                <c:pt idx="10923">
                  <c:v>40875</c:v>
                </c:pt>
                <c:pt idx="10924">
                  <c:v>40876</c:v>
                </c:pt>
                <c:pt idx="10925">
                  <c:v>40877</c:v>
                </c:pt>
                <c:pt idx="10926">
                  <c:v>40878</c:v>
                </c:pt>
                <c:pt idx="10927">
                  <c:v>40879</c:v>
                </c:pt>
                <c:pt idx="10928">
                  <c:v>40880</c:v>
                </c:pt>
                <c:pt idx="10929">
                  <c:v>40881</c:v>
                </c:pt>
                <c:pt idx="10930">
                  <c:v>40882</c:v>
                </c:pt>
                <c:pt idx="10931">
                  <c:v>40883</c:v>
                </c:pt>
                <c:pt idx="10932">
                  <c:v>40884</c:v>
                </c:pt>
                <c:pt idx="10933">
                  <c:v>40885</c:v>
                </c:pt>
                <c:pt idx="10934">
                  <c:v>40886</c:v>
                </c:pt>
                <c:pt idx="10935">
                  <c:v>40887</c:v>
                </c:pt>
                <c:pt idx="10936">
                  <c:v>40888</c:v>
                </c:pt>
                <c:pt idx="10937">
                  <c:v>40889</c:v>
                </c:pt>
                <c:pt idx="10938">
                  <c:v>40890</c:v>
                </c:pt>
                <c:pt idx="10939">
                  <c:v>40891</c:v>
                </c:pt>
                <c:pt idx="10940">
                  <c:v>40892</c:v>
                </c:pt>
                <c:pt idx="10941">
                  <c:v>40893</c:v>
                </c:pt>
                <c:pt idx="10942">
                  <c:v>40894</c:v>
                </c:pt>
                <c:pt idx="10943">
                  <c:v>40895</c:v>
                </c:pt>
                <c:pt idx="10944">
                  <c:v>40896</c:v>
                </c:pt>
                <c:pt idx="10945">
                  <c:v>40897</c:v>
                </c:pt>
                <c:pt idx="10946">
                  <c:v>40898</c:v>
                </c:pt>
                <c:pt idx="10947">
                  <c:v>40899</c:v>
                </c:pt>
                <c:pt idx="10948">
                  <c:v>40900</c:v>
                </c:pt>
                <c:pt idx="10949">
                  <c:v>40901</c:v>
                </c:pt>
                <c:pt idx="10950">
                  <c:v>40902</c:v>
                </c:pt>
                <c:pt idx="10951">
                  <c:v>40903</c:v>
                </c:pt>
                <c:pt idx="10952">
                  <c:v>40904</c:v>
                </c:pt>
                <c:pt idx="10953">
                  <c:v>40905</c:v>
                </c:pt>
                <c:pt idx="10954">
                  <c:v>40906</c:v>
                </c:pt>
                <c:pt idx="10955">
                  <c:v>40907</c:v>
                </c:pt>
                <c:pt idx="10956">
                  <c:v>40908</c:v>
                </c:pt>
                <c:pt idx="10957">
                  <c:v>40909</c:v>
                </c:pt>
                <c:pt idx="10958">
                  <c:v>40910</c:v>
                </c:pt>
                <c:pt idx="10959">
                  <c:v>40911</c:v>
                </c:pt>
                <c:pt idx="10960">
                  <c:v>40912</c:v>
                </c:pt>
                <c:pt idx="10961">
                  <c:v>40913</c:v>
                </c:pt>
                <c:pt idx="10962">
                  <c:v>40914</c:v>
                </c:pt>
                <c:pt idx="10963">
                  <c:v>40915</c:v>
                </c:pt>
                <c:pt idx="10964">
                  <c:v>40916</c:v>
                </c:pt>
                <c:pt idx="10965">
                  <c:v>40917</c:v>
                </c:pt>
                <c:pt idx="10966">
                  <c:v>40918</c:v>
                </c:pt>
                <c:pt idx="10967">
                  <c:v>40919</c:v>
                </c:pt>
                <c:pt idx="10968">
                  <c:v>40920</c:v>
                </c:pt>
                <c:pt idx="10969">
                  <c:v>40921</c:v>
                </c:pt>
                <c:pt idx="10970">
                  <c:v>40922</c:v>
                </c:pt>
                <c:pt idx="10971">
                  <c:v>40923</c:v>
                </c:pt>
                <c:pt idx="10972">
                  <c:v>40924</c:v>
                </c:pt>
                <c:pt idx="10973">
                  <c:v>40925</c:v>
                </c:pt>
                <c:pt idx="10974">
                  <c:v>40926</c:v>
                </c:pt>
                <c:pt idx="10975">
                  <c:v>40927</c:v>
                </c:pt>
                <c:pt idx="10976">
                  <c:v>40928</c:v>
                </c:pt>
                <c:pt idx="10977">
                  <c:v>40929</c:v>
                </c:pt>
                <c:pt idx="10978">
                  <c:v>40930</c:v>
                </c:pt>
                <c:pt idx="10979">
                  <c:v>40931</c:v>
                </c:pt>
                <c:pt idx="10980">
                  <c:v>40932</c:v>
                </c:pt>
                <c:pt idx="10981">
                  <c:v>40933</c:v>
                </c:pt>
                <c:pt idx="10982">
                  <c:v>40934</c:v>
                </c:pt>
                <c:pt idx="10983">
                  <c:v>40935</c:v>
                </c:pt>
                <c:pt idx="10984">
                  <c:v>40936</c:v>
                </c:pt>
                <c:pt idx="10985">
                  <c:v>40937</c:v>
                </c:pt>
                <c:pt idx="10986">
                  <c:v>40938</c:v>
                </c:pt>
                <c:pt idx="10987">
                  <c:v>40939</c:v>
                </c:pt>
                <c:pt idx="10988">
                  <c:v>40940</c:v>
                </c:pt>
                <c:pt idx="10989">
                  <c:v>40941</c:v>
                </c:pt>
                <c:pt idx="10990">
                  <c:v>40942</c:v>
                </c:pt>
                <c:pt idx="10991">
                  <c:v>40943</c:v>
                </c:pt>
                <c:pt idx="10992">
                  <c:v>40944</c:v>
                </c:pt>
                <c:pt idx="10993">
                  <c:v>40945</c:v>
                </c:pt>
                <c:pt idx="10994">
                  <c:v>40946</c:v>
                </c:pt>
                <c:pt idx="10995">
                  <c:v>40947</c:v>
                </c:pt>
                <c:pt idx="10996">
                  <c:v>40948</c:v>
                </c:pt>
                <c:pt idx="10997">
                  <c:v>40949</c:v>
                </c:pt>
                <c:pt idx="10998">
                  <c:v>40950</c:v>
                </c:pt>
                <c:pt idx="10999">
                  <c:v>40951</c:v>
                </c:pt>
                <c:pt idx="11000">
                  <c:v>40952</c:v>
                </c:pt>
                <c:pt idx="11001">
                  <c:v>40953</c:v>
                </c:pt>
                <c:pt idx="11002">
                  <c:v>40954</c:v>
                </c:pt>
                <c:pt idx="11003">
                  <c:v>40955</c:v>
                </c:pt>
                <c:pt idx="11004">
                  <c:v>40956</c:v>
                </c:pt>
                <c:pt idx="11005">
                  <c:v>40957</c:v>
                </c:pt>
                <c:pt idx="11006">
                  <c:v>40958</c:v>
                </c:pt>
                <c:pt idx="11007">
                  <c:v>40959</c:v>
                </c:pt>
                <c:pt idx="11008">
                  <c:v>40960</c:v>
                </c:pt>
                <c:pt idx="11009">
                  <c:v>40961</c:v>
                </c:pt>
                <c:pt idx="11010">
                  <c:v>40962</c:v>
                </c:pt>
                <c:pt idx="11011">
                  <c:v>40963</c:v>
                </c:pt>
                <c:pt idx="11012">
                  <c:v>40964</c:v>
                </c:pt>
                <c:pt idx="11013">
                  <c:v>40965</c:v>
                </c:pt>
                <c:pt idx="11014">
                  <c:v>40966</c:v>
                </c:pt>
                <c:pt idx="11015">
                  <c:v>40967</c:v>
                </c:pt>
                <c:pt idx="11016">
                  <c:v>40968</c:v>
                </c:pt>
                <c:pt idx="11017">
                  <c:v>40969</c:v>
                </c:pt>
                <c:pt idx="11018">
                  <c:v>40970</c:v>
                </c:pt>
                <c:pt idx="11019">
                  <c:v>40971</c:v>
                </c:pt>
                <c:pt idx="11020">
                  <c:v>40972</c:v>
                </c:pt>
                <c:pt idx="11021">
                  <c:v>40973</c:v>
                </c:pt>
                <c:pt idx="11022">
                  <c:v>40974</c:v>
                </c:pt>
                <c:pt idx="11023">
                  <c:v>40975</c:v>
                </c:pt>
                <c:pt idx="11024">
                  <c:v>40976</c:v>
                </c:pt>
                <c:pt idx="11025">
                  <c:v>40977</c:v>
                </c:pt>
                <c:pt idx="11026">
                  <c:v>40978</c:v>
                </c:pt>
                <c:pt idx="11027">
                  <c:v>40979</c:v>
                </c:pt>
                <c:pt idx="11028">
                  <c:v>40980</c:v>
                </c:pt>
                <c:pt idx="11029">
                  <c:v>40981</c:v>
                </c:pt>
                <c:pt idx="11030">
                  <c:v>40982</c:v>
                </c:pt>
                <c:pt idx="11031">
                  <c:v>40983</c:v>
                </c:pt>
                <c:pt idx="11032">
                  <c:v>40984</c:v>
                </c:pt>
                <c:pt idx="11033">
                  <c:v>40985</c:v>
                </c:pt>
                <c:pt idx="11034">
                  <c:v>40986</c:v>
                </c:pt>
                <c:pt idx="11035">
                  <c:v>40987</c:v>
                </c:pt>
                <c:pt idx="11036">
                  <c:v>40988</c:v>
                </c:pt>
                <c:pt idx="11037">
                  <c:v>40989</c:v>
                </c:pt>
                <c:pt idx="11038">
                  <c:v>40990</c:v>
                </c:pt>
                <c:pt idx="11039">
                  <c:v>40991</c:v>
                </c:pt>
                <c:pt idx="11040">
                  <c:v>40992</c:v>
                </c:pt>
                <c:pt idx="11041">
                  <c:v>40993</c:v>
                </c:pt>
                <c:pt idx="11042">
                  <c:v>40994</c:v>
                </c:pt>
                <c:pt idx="11043">
                  <c:v>40995</c:v>
                </c:pt>
                <c:pt idx="11044">
                  <c:v>40996</c:v>
                </c:pt>
                <c:pt idx="11045">
                  <c:v>40997</c:v>
                </c:pt>
                <c:pt idx="11046">
                  <c:v>40998</c:v>
                </c:pt>
                <c:pt idx="11047">
                  <c:v>40999</c:v>
                </c:pt>
                <c:pt idx="11048">
                  <c:v>41000</c:v>
                </c:pt>
                <c:pt idx="11049">
                  <c:v>41001</c:v>
                </c:pt>
                <c:pt idx="11050">
                  <c:v>41002</c:v>
                </c:pt>
                <c:pt idx="11051">
                  <c:v>41003</c:v>
                </c:pt>
                <c:pt idx="11052">
                  <c:v>41004</c:v>
                </c:pt>
                <c:pt idx="11053">
                  <c:v>41005</c:v>
                </c:pt>
                <c:pt idx="11054">
                  <c:v>41006</c:v>
                </c:pt>
                <c:pt idx="11055">
                  <c:v>41007</c:v>
                </c:pt>
                <c:pt idx="11056">
                  <c:v>41008</c:v>
                </c:pt>
                <c:pt idx="11057">
                  <c:v>41009</c:v>
                </c:pt>
                <c:pt idx="11058">
                  <c:v>41010</c:v>
                </c:pt>
                <c:pt idx="11059">
                  <c:v>41011</c:v>
                </c:pt>
                <c:pt idx="11060">
                  <c:v>41012</c:v>
                </c:pt>
                <c:pt idx="11061">
                  <c:v>41013</c:v>
                </c:pt>
                <c:pt idx="11062">
                  <c:v>41014</c:v>
                </c:pt>
                <c:pt idx="11063">
                  <c:v>41015</c:v>
                </c:pt>
                <c:pt idx="11064">
                  <c:v>41016</c:v>
                </c:pt>
                <c:pt idx="11065">
                  <c:v>41017</c:v>
                </c:pt>
                <c:pt idx="11066">
                  <c:v>41018</c:v>
                </c:pt>
                <c:pt idx="11067">
                  <c:v>41019</c:v>
                </c:pt>
                <c:pt idx="11068">
                  <c:v>41020</c:v>
                </c:pt>
                <c:pt idx="11069">
                  <c:v>41021</c:v>
                </c:pt>
                <c:pt idx="11070">
                  <c:v>41022</c:v>
                </c:pt>
                <c:pt idx="11071">
                  <c:v>41023</c:v>
                </c:pt>
                <c:pt idx="11072">
                  <c:v>41024</c:v>
                </c:pt>
                <c:pt idx="11073">
                  <c:v>41025</c:v>
                </c:pt>
                <c:pt idx="11074">
                  <c:v>41026</c:v>
                </c:pt>
                <c:pt idx="11075">
                  <c:v>41027</c:v>
                </c:pt>
                <c:pt idx="11076">
                  <c:v>41028</c:v>
                </c:pt>
                <c:pt idx="11077">
                  <c:v>41029</c:v>
                </c:pt>
                <c:pt idx="11078">
                  <c:v>41030</c:v>
                </c:pt>
                <c:pt idx="11079">
                  <c:v>41031</c:v>
                </c:pt>
                <c:pt idx="11080">
                  <c:v>41032</c:v>
                </c:pt>
                <c:pt idx="11081">
                  <c:v>41033</c:v>
                </c:pt>
                <c:pt idx="11082">
                  <c:v>41034</c:v>
                </c:pt>
                <c:pt idx="11083">
                  <c:v>41035</c:v>
                </c:pt>
                <c:pt idx="11084">
                  <c:v>41036</c:v>
                </c:pt>
                <c:pt idx="11085">
                  <c:v>41037</c:v>
                </c:pt>
                <c:pt idx="11086">
                  <c:v>41038</c:v>
                </c:pt>
                <c:pt idx="11087">
                  <c:v>41039</c:v>
                </c:pt>
                <c:pt idx="11088">
                  <c:v>41040</c:v>
                </c:pt>
                <c:pt idx="11089">
                  <c:v>41041</c:v>
                </c:pt>
                <c:pt idx="11090">
                  <c:v>41042</c:v>
                </c:pt>
                <c:pt idx="11091">
                  <c:v>41043</c:v>
                </c:pt>
                <c:pt idx="11092">
                  <c:v>41044</c:v>
                </c:pt>
                <c:pt idx="11093">
                  <c:v>41045</c:v>
                </c:pt>
              </c:numCache>
            </c:numRef>
          </c:cat>
          <c:val>
            <c:numRef>
              <c:f>Sheet1!$B$2:$B$11095</c:f>
              <c:numCache>
                <c:formatCode>General</c:formatCode>
                <c:ptCount val="11094"/>
                <c:pt idx="0">
                  <c:v>218.04383530611091</c:v>
                </c:pt>
                <c:pt idx="1">
                  <c:v>243.5294783938381</c:v>
                </c:pt>
                <c:pt idx="2">
                  <c:v>240.69774027297959</c:v>
                </c:pt>
                <c:pt idx="3">
                  <c:v>297.33250269015122</c:v>
                </c:pt>
                <c:pt idx="4">
                  <c:v>424.76071812878752</c:v>
                </c:pt>
                <c:pt idx="5">
                  <c:v>424.76071812878752</c:v>
                </c:pt>
                <c:pt idx="6">
                  <c:v>297.33250269015122</c:v>
                </c:pt>
                <c:pt idx="7">
                  <c:v>280.34207396499971</c:v>
                </c:pt>
                <c:pt idx="8">
                  <c:v>336.97683638217143</c:v>
                </c:pt>
                <c:pt idx="9">
                  <c:v>376.62117007419153</c:v>
                </c:pt>
                <c:pt idx="10">
                  <c:v>334.1450982613128</c:v>
                </c:pt>
                <c:pt idx="11">
                  <c:v>353.96726510732287</c:v>
                </c:pt>
                <c:pt idx="12">
                  <c:v>274.67859772328262</c:v>
                </c:pt>
                <c:pt idx="13">
                  <c:v>249.19295463555531</c:v>
                </c:pt>
                <c:pt idx="14">
                  <c:v>218.04383530611091</c:v>
                </c:pt>
                <c:pt idx="15">
                  <c:v>334.1450982613128</c:v>
                </c:pt>
                <c:pt idx="16">
                  <c:v>413.43376564535311</c:v>
                </c:pt>
                <c:pt idx="17">
                  <c:v>339.80857450302989</c:v>
                </c:pt>
                <c:pt idx="18">
                  <c:v>317.15466953616129</c:v>
                </c:pt>
                <c:pt idx="19">
                  <c:v>370.95769383247438</c:v>
                </c:pt>
                <c:pt idx="20">
                  <c:v>317.15466953616129</c:v>
                </c:pt>
                <c:pt idx="21">
                  <c:v>639.97281531403974</c:v>
                </c:pt>
                <c:pt idx="22">
                  <c:v>481.39548054595912</c:v>
                </c:pt>
                <c:pt idx="23">
                  <c:v>453.07809933737332</c:v>
                </c:pt>
                <c:pt idx="24">
                  <c:v>396.4433369202016</c:v>
                </c:pt>
                <c:pt idx="25">
                  <c:v>368.1259557116158</c:v>
                </c:pt>
                <c:pt idx="26">
                  <c:v>311.49119329444409</c:v>
                </c:pt>
                <c:pt idx="27">
                  <c:v>339.80857450302989</c:v>
                </c:pt>
                <c:pt idx="28">
                  <c:v>353.96726510732287</c:v>
                </c:pt>
                <c:pt idx="29">
                  <c:v>419.09724188707031</c:v>
                </c:pt>
                <c:pt idx="30">
                  <c:v>543.69371920484798</c:v>
                </c:pt>
                <c:pt idx="31">
                  <c:v>557.8524098091408</c:v>
                </c:pt>
                <c:pt idx="32">
                  <c:v>523.8715523588379</c:v>
                </c:pt>
                <c:pt idx="33">
                  <c:v>492.72243302939341</c:v>
                </c:pt>
                <c:pt idx="34">
                  <c:v>427.59245624964598</c:v>
                </c:pt>
                <c:pt idx="35">
                  <c:v>441.75114685393902</c:v>
                </c:pt>
                <c:pt idx="36">
                  <c:v>390.77986067848451</c:v>
                </c:pt>
                <c:pt idx="37">
                  <c:v>362.4624794698986</c:v>
                </c:pt>
                <c:pt idx="38">
                  <c:v>317.15466953616129</c:v>
                </c:pt>
                <c:pt idx="39">
                  <c:v>336.97683638217143</c:v>
                </c:pt>
                <c:pt idx="40">
                  <c:v>390.77986067848451</c:v>
                </c:pt>
                <c:pt idx="41">
                  <c:v>481.39548054595912</c:v>
                </c:pt>
                <c:pt idx="42">
                  <c:v>447.41462309565611</c:v>
                </c:pt>
                <c:pt idx="43">
                  <c:v>464.40505182080761</c:v>
                </c:pt>
                <c:pt idx="44">
                  <c:v>538.03024296313072</c:v>
                </c:pt>
                <c:pt idx="45">
                  <c:v>566.34762417171657</c:v>
                </c:pt>
                <c:pt idx="46">
                  <c:v>733.42017330237297</c:v>
                </c:pt>
                <c:pt idx="47">
                  <c:v>846.68969813671629</c:v>
                </c:pt>
                <c:pt idx="48">
                  <c:v>719.26148269808004</c:v>
                </c:pt>
                <c:pt idx="49">
                  <c:v>622.98238658888829</c:v>
                </c:pt>
                <c:pt idx="50">
                  <c:v>642.80455343489837</c:v>
                </c:pt>
                <c:pt idx="51">
                  <c:v>648.46802967661552</c:v>
                </c:pt>
                <c:pt idx="52">
                  <c:v>756.07407826924168</c:v>
                </c:pt>
                <c:pt idx="53">
                  <c:v>787.22319759868606</c:v>
                </c:pt>
                <c:pt idx="54">
                  <c:v>900.49272243302937</c:v>
                </c:pt>
                <c:pt idx="55">
                  <c:v>894.82924619131222</c:v>
                </c:pt>
                <c:pt idx="56">
                  <c:v>855.18491249929207</c:v>
                </c:pt>
                <c:pt idx="57">
                  <c:v>900.49272243302937</c:v>
                </c:pt>
                <c:pt idx="58">
                  <c:v>811.29297162598402</c:v>
                </c:pt>
                <c:pt idx="59">
                  <c:v>722.09322081893868</c:v>
                </c:pt>
                <c:pt idx="60">
                  <c:v>750.41060202752453</c:v>
                </c:pt>
                <c:pt idx="61">
                  <c:v>1025.089199750807</c:v>
                </c:pt>
                <c:pt idx="62">
                  <c:v>798.55015008212035</c:v>
                </c:pt>
                <c:pt idx="63">
                  <c:v>1030.752675992524</c:v>
                </c:pt>
                <c:pt idx="64">
                  <c:v>959.9592229710596</c:v>
                </c:pt>
                <c:pt idx="65">
                  <c:v>1025.089199750807</c:v>
                </c:pt>
                <c:pt idx="66">
                  <c:v>1149.6856770685849</c:v>
                </c:pt>
                <c:pt idx="67">
                  <c:v>1211.983915727473</c:v>
                </c:pt>
                <c:pt idx="68">
                  <c:v>1279.945630628079</c:v>
                </c:pt>
                <c:pt idx="69">
                  <c:v>1328.085178682675</c:v>
                </c:pt>
                <c:pt idx="70">
                  <c:v>1396.046893583281</c:v>
                </c:pt>
                <c:pt idx="71">
                  <c:v>1189.3300107606051</c:v>
                </c:pt>
                <c:pt idx="72">
                  <c:v>962.79096109191823</c:v>
                </c:pt>
                <c:pt idx="73">
                  <c:v>832.53100753242336</c:v>
                </c:pt>
                <c:pt idx="74">
                  <c:v>719.26148269808004</c:v>
                </c:pt>
                <c:pt idx="75">
                  <c:v>719.26148269808004</c:v>
                </c:pt>
                <c:pt idx="76">
                  <c:v>594.66500538030243</c:v>
                </c:pt>
                <c:pt idx="77">
                  <c:v>614.48717222631251</c:v>
                </c:pt>
                <c:pt idx="78">
                  <c:v>628.64586283060544</c:v>
                </c:pt>
                <c:pt idx="79">
                  <c:v>639.97281531403974</c:v>
                </c:pt>
                <c:pt idx="80">
                  <c:v>682.44888712691852</c:v>
                </c:pt>
                <c:pt idx="81">
                  <c:v>787.22319759868606</c:v>
                </c:pt>
                <c:pt idx="82">
                  <c:v>891.99750807045359</c:v>
                </c:pt>
                <c:pt idx="83">
                  <c:v>1064.7335334428269</c:v>
                </c:pt>
                <c:pt idx="84">
                  <c:v>1452.6816560004529</c:v>
                </c:pt>
                <c:pt idx="85">
                  <c:v>1217.6473919691909</c:v>
                </c:pt>
                <c:pt idx="86">
                  <c:v>1050.5748428385341</c:v>
                </c:pt>
                <c:pt idx="87">
                  <c:v>1407.3738460667159</c:v>
                </c:pt>
                <c:pt idx="88">
                  <c:v>1061.9017953219691</c:v>
                </c:pt>
                <c:pt idx="89">
                  <c:v>1030.752675992524</c:v>
                </c:pt>
                <c:pt idx="90">
                  <c:v>1081.7239621679789</c:v>
                </c:pt>
                <c:pt idx="91">
                  <c:v>948.63227048762531</c:v>
                </c:pt>
                <c:pt idx="92">
                  <c:v>883.50229370787793</c:v>
                </c:pt>
                <c:pt idx="93">
                  <c:v>824.03579316984769</c:v>
                </c:pt>
                <c:pt idx="94">
                  <c:v>804.21362632383762</c:v>
                </c:pt>
                <c:pt idx="95">
                  <c:v>804.21362632383762</c:v>
                </c:pt>
                <c:pt idx="96">
                  <c:v>894.82924619131222</c:v>
                </c:pt>
                <c:pt idx="97">
                  <c:v>968.45443733363538</c:v>
                </c:pt>
                <c:pt idx="98">
                  <c:v>1050.5748428385341</c:v>
                </c:pt>
                <c:pt idx="99">
                  <c:v>1149.6856770685849</c:v>
                </c:pt>
                <c:pt idx="100">
                  <c:v>1093.050914651413</c:v>
                </c:pt>
                <c:pt idx="101">
                  <c:v>1115.704819618282</c:v>
                </c:pt>
                <c:pt idx="102">
                  <c:v>1178.003058277171</c:v>
                </c:pt>
                <c:pt idx="103">
                  <c:v>1206.320439485756</c:v>
                </c:pt>
                <c:pt idx="104">
                  <c:v>1262.9552019029279</c:v>
                </c:pt>
                <c:pt idx="105">
                  <c:v>1333.7486549243929</c:v>
                </c:pt>
                <c:pt idx="106">
                  <c:v>1823.6393498329271</c:v>
                </c:pt>
                <c:pt idx="107">
                  <c:v>1189.3300107606051</c:v>
                </c:pt>
                <c:pt idx="108">
                  <c:v>1251.6282494194941</c:v>
                </c:pt>
                <c:pt idx="109">
                  <c:v>1036.4161522342411</c:v>
                </c:pt>
                <c:pt idx="110">
                  <c:v>993.94008042136261</c:v>
                </c:pt>
                <c:pt idx="111">
                  <c:v>1036.4161522342411</c:v>
                </c:pt>
                <c:pt idx="112">
                  <c:v>1036.4161522342411</c:v>
                </c:pt>
                <c:pt idx="113">
                  <c:v>1050.5748428385341</c:v>
                </c:pt>
                <c:pt idx="114">
                  <c:v>1019.4257235090899</c:v>
                </c:pt>
                <c:pt idx="115">
                  <c:v>934.47357988333238</c:v>
                </c:pt>
                <c:pt idx="116">
                  <c:v>877.83881746616078</c:v>
                </c:pt>
                <c:pt idx="117">
                  <c:v>934.47357988333238</c:v>
                </c:pt>
                <c:pt idx="118">
                  <c:v>1013.762247267373</c:v>
                </c:pt>
                <c:pt idx="119">
                  <c:v>1010.9305091465141</c:v>
                </c:pt>
                <c:pt idx="120">
                  <c:v>988.27660417964546</c:v>
                </c:pt>
                <c:pt idx="121">
                  <c:v>1036.4161522342411</c:v>
                </c:pt>
                <c:pt idx="122">
                  <c:v>1039.2478903551</c:v>
                </c:pt>
                <c:pt idx="123">
                  <c:v>900.49272243302937</c:v>
                </c:pt>
                <c:pt idx="124">
                  <c:v>886.33403182873644</c:v>
                </c:pt>
                <c:pt idx="125">
                  <c:v>818.37231692813043</c:v>
                </c:pt>
                <c:pt idx="126">
                  <c:v>770.23276887353461</c:v>
                </c:pt>
                <c:pt idx="127">
                  <c:v>707.93453021464575</c:v>
                </c:pt>
                <c:pt idx="128">
                  <c:v>722.09322081893868</c:v>
                </c:pt>
                <c:pt idx="129">
                  <c:v>733.42017330237297</c:v>
                </c:pt>
                <c:pt idx="130">
                  <c:v>724.92495893979719</c:v>
                </c:pt>
                <c:pt idx="131">
                  <c:v>739.08364954409012</c:v>
                </c:pt>
                <c:pt idx="132">
                  <c:v>773.06450699439313</c:v>
                </c:pt>
                <c:pt idx="133">
                  <c:v>781.55972135696891</c:v>
                </c:pt>
                <c:pt idx="134">
                  <c:v>815.54057880727191</c:v>
                </c:pt>
                <c:pt idx="135">
                  <c:v>804.21362632383762</c:v>
                </c:pt>
                <c:pt idx="136">
                  <c:v>750.41060202752453</c:v>
                </c:pt>
                <c:pt idx="137">
                  <c:v>753.24234014838305</c:v>
                </c:pt>
                <c:pt idx="138">
                  <c:v>764.56929263181746</c:v>
                </c:pt>
                <c:pt idx="139">
                  <c:v>809.87710256555476</c:v>
                </c:pt>
                <c:pt idx="140">
                  <c:v>846.68969813671629</c:v>
                </c:pt>
                <c:pt idx="141">
                  <c:v>877.83881746616078</c:v>
                </c:pt>
                <c:pt idx="142">
                  <c:v>1010.9305091465141</c:v>
                </c:pt>
                <c:pt idx="143">
                  <c:v>974.11791357535253</c:v>
                </c:pt>
                <c:pt idx="144">
                  <c:v>1036.4161522342411</c:v>
                </c:pt>
                <c:pt idx="145">
                  <c:v>1274.282154386362</c:v>
                </c:pt>
                <c:pt idx="146">
                  <c:v>1217.6473919691909</c:v>
                </c:pt>
                <c:pt idx="147">
                  <c:v>1217.6473919691909</c:v>
                </c:pt>
                <c:pt idx="148">
                  <c:v>1206.320439485756</c:v>
                </c:pt>
                <c:pt idx="149">
                  <c:v>1178.003058277171</c:v>
                </c:pt>
                <c:pt idx="150">
                  <c:v>1291.272583111514</c:v>
                </c:pt>
                <c:pt idx="151">
                  <c:v>1296.936059353231</c:v>
                </c:pt>
                <c:pt idx="152">
                  <c:v>1296.936059353231</c:v>
                </c:pt>
                <c:pt idx="153">
                  <c:v>1489.494251571615</c:v>
                </c:pt>
                <c:pt idx="154">
                  <c:v>1591.4368239225239</c:v>
                </c:pt>
                <c:pt idx="155">
                  <c:v>1625.417681372827</c:v>
                </c:pt>
                <c:pt idx="156">
                  <c:v>1228.974344452625</c:v>
                </c:pt>
                <c:pt idx="157">
                  <c:v>1529.1385852636349</c:v>
                </c:pt>
                <c:pt idx="158">
                  <c:v>1489.494251571615</c:v>
                </c:pt>
                <c:pt idx="159">
                  <c:v>2010.534065809594</c:v>
                </c:pt>
                <c:pt idx="160">
                  <c:v>1727.3602537237359</c:v>
                </c:pt>
                <c:pt idx="161">
                  <c:v>1795.3219686243419</c:v>
                </c:pt>
                <c:pt idx="162">
                  <c:v>2120.9718525230792</c:v>
                </c:pt>
                <c:pt idx="163">
                  <c:v>1922.750184062978</c:v>
                </c:pt>
                <c:pt idx="164">
                  <c:v>1642.4081100979779</c:v>
                </c:pt>
                <c:pt idx="165">
                  <c:v>1509.3164184176251</c:v>
                </c:pt>
                <c:pt idx="166">
                  <c:v>1370.5612504955541</c:v>
                </c:pt>
                <c:pt idx="167">
                  <c:v>1322.4217024409579</c:v>
                </c:pt>
                <c:pt idx="168">
                  <c:v>1328.085178682675</c:v>
                </c:pt>
                <c:pt idx="169">
                  <c:v>1376.2247267372711</c:v>
                </c:pt>
                <c:pt idx="170">
                  <c:v>1285.609106869797</c:v>
                </c:pt>
                <c:pt idx="171">
                  <c:v>1228.974344452625</c:v>
                </c:pt>
                <c:pt idx="172">
                  <c:v>1166.676105793736</c:v>
                </c:pt>
                <c:pt idx="173">
                  <c:v>1155.349153310302</c:v>
                </c:pt>
                <c:pt idx="174">
                  <c:v>993.94008042136261</c:v>
                </c:pt>
                <c:pt idx="175">
                  <c:v>942.96879424590816</c:v>
                </c:pt>
                <c:pt idx="176">
                  <c:v>900.49272243302937</c:v>
                </c:pt>
                <c:pt idx="177">
                  <c:v>863.68012686186785</c:v>
                </c:pt>
                <c:pt idx="178">
                  <c:v>739.08364954409012</c:v>
                </c:pt>
                <c:pt idx="179">
                  <c:v>549.35719544656513</c:v>
                </c:pt>
                <c:pt idx="180">
                  <c:v>566.34762417171657</c:v>
                </c:pt>
                <c:pt idx="181">
                  <c:v>546.5254573257065</c:v>
                </c:pt>
                <c:pt idx="182">
                  <c:v>526.70329047969642</c:v>
                </c:pt>
                <c:pt idx="183">
                  <c:v>475.73200430424203</c:v>
                </c:pt>
                <c:pt idx="184">
                  <c:v>444.58288497479748</c:v>
                </c:pt>
                <c:pt idx="185">
                  <c:v>427.59245624964598</c:v>
                </c:pt>
                <c:pt idx="186">
                  <c:v>424.76071812878752</c:v>
                </c:pt>
                <c:pt idx="187">
                  <c:v>436.08767061222181</c:v>
                </c:pt>
                <c:pt idx="188">
                  <c:v>393.61159879934303</c:v>
                </c:pt>
                <c:pt idx="189">
                  <c:v>393.61159879934303</c:v>
                </c:pt>
                <c:pt idx="190">
                  <c:v>413.43376564535311</c:v>
                </c:pt>
                <c:pt idx="191">
                  <c:v>419.09724188707031</c:v>
                </c:pt>
                <c:pt idx="192">
                  <c:v>402.10681316191881</c:v>
                </c:pt>
                <c:pt idx="193">
                  <c:v>373.78943195333301</c:v>
                </c:pt>
                <c:pt idx="194">
                  <c:v>379.4529081950501</c:v>
                </c:pt>
                <c:pt idx="195">
                  <c:v>322.81814577787839</c:v>
                </c:pt>
                <c:pt idx="196">
                  <c:v>317.15466953616129</c:v>
                </c:pt>
                <c:pt idx="197">
                  <c:v>297.33250269015122</c:v>
                </c:pt>
                <c:pt idx="198">
                  <c:v>291.66902644843412</c:v>
                </c:pt>
                <c:pt idx="199">
                  <c:v>291.66902644843412</c:v>
                </c:pt>
                <c:pt idx="200">
                  <c:v>294.50076456929258</c:v>
                </c:pt>
                <c:pt idx="201">
                  <c:v>271.84685960242399</c:v>
                </c:pt>
                <c:pt idx="202">
                  <c:v>353.96726510732287</c:v>
                </c:pt>
                <c:pt idx="203">
                  <c:v>283.17381208585829</c:v>
                </c:pt>
                <c:pt idx="204">
                  <c:v>305.82771705272688</c:v>
                </c:pt>
                <c:pt idx="205">
                  <c:v>283.17381208585829</c:v>
                </c:pt>
                <c:pt idx="206">
                  <c:v>311.49119329444409</c:v>
                </c:pt>
                <c:pt idx="207">
                  <c:v>291.66902644843412</c:v>
                </c:pt>
                <c:pt idx="208">
                  <c:v>240.69774027297959</c:v>
                </c:pt>
                <c:pt idx="209">
                  <c:v>235.03426403126241</c:v>
                </c:pt>
                <c:pt idx="210">
                  <c:v>243.5294783938381</c:v>
                </c:pt>
                <c:pt idx="211">
                  <c:v>203.88514470181801</c:v>
                </c:pt>
                <c:pt idx="212">
                  <c:v>218.04383530611091</c:v>
                </c:pt>
                <c:pt idx="213">
                  <c:v>218.04383530611091</c:v>
                </c:pt>
                <c:pt idx="214">
                  <c:v>189.72645409752499</c:v>
                </c:pt>
                <c:pt idx="215">
                  <c:v>198.2216684601008</c:v>
                </c:pt>
                <c:pt idx="216">
                  <c:v>186.8947159766665</c:v>
                </c:pt>
                <c:pt idx="217">
                  <c:v>169.904287251515</c:v>
                </c:pt>
                <c:pt idx="218">
                  <c:v>158.57733476808059</c:v>
                </c:pt>
                <c:pt idx="219">
                  <c:v>161.40907288893919</c:v>
                </c:pt>
                <c:pt idx="220">
                  <c:v>169.904287251515</c:v>
                </c:pt>
                <c:pt idx="221">
                  <c:v>158.57733476808059</c:v>
                </c:pt>
                <c:pt idx="222">
                  <c:v>158.57733476808059</c:v>
                </c:pt>
                <c:pt idx="223">
                  <c:v>161.40907288893919</c:v>
                </c:pt>
                <c:pt idx="224">
                  <c:v>164.2408110097978</c:v>
                </c:pt>
                <c:pt idx="225">
                  <c:v>189.72645409752499</c:v>
                </c:pt>
                <c:pt idx="226">
                  <c:v>161.40907288893919</c:v>
                </c:pt>
                <c:pt idx="227">
                  <c:v>184.0629778558079</c:v>
                </c:pt>
                <c:pt idx="228">
                  <c:v>147.25038228464629</c:v>
                </c:pt>
                <c:pt idx="229">
                  <c:v>161.40907288893919</c:v>
                </c:pt>
                <c:pt idx="230">
                  <c:v>172.7360253723736</c:v>
                </c:pt>
                <c:pt idx="231">
                  <c:v>158.57733476808059</c:v>
                </c:pt>
                <c:pt idx="232">
                  <c:v>158.57733476808059</c:v>
                </c:pt>
                <c:pt idx="233">
                  <c:v>147.25038228464629</c:v>
                </c:pt>
                <c:pt idx="234">
                  <c:v>164.2408110097978</c:v>
                </c:pt>
                <c:pt idx="235">
                  <c:v>192.55819221838371</c:v>
                </c:pt>
                <c:pt idx="236">
                  <c:v>172.7360253723736</c:v>
                </c:pt>
                <c:pt idx="237">
                  <c:v>150.0821204055049</c:v>
                </c:pt>
                <c:pt idx="238">
                  <c:v>161.40907288893919</c:v>
                </c:pt>
                <c:pt idx="239">
                  <c:v>249.19295463555531</c:v>
                </c:pt>
                <c:pt idx="240">
                  <c:v>192.55819221838371</c:v>
                </c:pt>
                <c:pt idx="241">
                  <c:v>172.7360253723736</c:v>
                </c:pt>
                <c:pt idx="242">
                  <c:v>164.2408110097978</c:v>
                </c:pt>
                <c:pt idx="243">
                  <c:v>169.904287251515</c:v>
                </c:pt>
                <c:pt idx="244">
                  <c:v>158.57733476808059</c:v>
                </c:pt>
                <c:pt idx="245">
                  <c:v>150.0821204055049</c:v>
                </c:pt>
                <c:pt idx="246">
                  <c:v>150.0821204055049</c:v>
                </c:pt>
                <c:pt idx="247">
                  <c:v>161.40907288893919</c:v>
                </c:pt>
                <c:pt idx="248">
                  <c:v>169.904287251515</c:v>
                </c:pt>
                <c:pt idx="249">
                  <c:v>172.7360253723736</c:v>
                </c:pt>
                <c:pt idx="250">
                  <c:v>175.56776349323209</c:v>
                </c:pt>
                <c:pt idx="251">
                  <c:v>175.56776349323209</c:v>
                </c:pt>
                <c:pt idx="252">
                  <c:v>172.7360253723736</c:v>
                </c:pt>
                <c:pt idx="253">
                  <c:v>152.9138585263635</c:v>
                </c:pt>
                <c:pt idx="254">
                  <c:v>152.9138585263635</c:v>
                </c:pt>
                <c:pt idx="255">
                  <c:v>150.0821204055049</c:v>
                </c:pt>
                <c:pt idx="256">
                  <c:v>155.7455966472221</c:v>
                </c:pt>
                <c:pt idx="257">
                  <c:v>150.0821204055049</c:v>
                </c:pt>
                <c:pt idx="258">
                  <c:v>164.2408110097978</c:v>
                </c:pt>
                <c:pt idx="259">
                  <c:v>560.68414792999943</c:v>
                </c:pt>
                <c:pt idx="260">
                  <c:v>509.71286175454492</c:v>
                </c:pt>
                <c:pt idx="261">
                  <c:v>410.60202752449447</c:v>
                </c:pt>
                <c:pt idx="262">
                  <c:v>353.96726510732287</c:v>
                </c:pt>
                <c:pt idx="263">
                  <c:v>393.61159879934303</c:v>
                </c:pt>
                <c:pt idx="264">
                  <c:v>339.80857450302989</c:v>
                </c:pt>
                <c:pt idx="265">
                  <c:v>373.78943195333301</c:v>
                </c:pt>
                <c:pt idx="266">
                  <c:v>339.80857450302989</c:v>
                </c:pt>
                <c:pt idx="267">
                  <c:v>308.65945517358563</c:v>
                </c:pt>
                <c:pt idx="268">
                  <c:v>339.80857450302989</c:v>
                </c:pt>
                <c:pt idx="269">
                  <c:v>373.78943195333301</c:v>
                </c:pt>
                <c:pt idx="270">
                  <c:v>362.4624794698986</c:v>
                </c:pt>
                <c:pt idx="271">
                  <c:v>339.80857450302989</c:v>
                </c:pt>
                <c:pt idx="272">
                  <c:v>311.49119329444409</c:v>
                </c:pt>
                <c:pt idx="273">
                  <c:v>311.49119329444409</c:v>
                </c:pt>
                <c:pt idx="274">
                  <c:v>345.47205074474721</c:v>
                </c:pt>
                <c:pt idx="275">
                  <c:v>334.1450982613128</c:v>
                </c:pt>
                <c:pt idx="276">
                  <c:v>319.98640765701992</c:v>
                </c:pt>
                <c:pt idx="277">
                  <c:v>334.1450982613128</c:v>
                </c:pt>
                <c:pt idx="278">
                  <c:v>300.16424081100979</c:v>
                </c:pt>
                <c:pt idx="279">
                  <c:v>283.17381208585829</c:v>
                </c:pt>
                <c:pt idx="280">
                  <c:v>266.18338336070678</c:v>
                </c:pt>
                <c:pt idx="281">
                  <c:v>249.19295463555531</c:v>
                </c:pt>
                <c:pt idx="282">
                  <c:v>317.15466953616129</c:v>
                </c:pt>
                <c:pt idx="283">
                  <c:v>368.1259557116158</c:v>
                </c:pt>
                <c:pt idx="284">
                  <c:v>410.60202752449447</c:v>
                </c:pt>
                <c:pt idx="285">
                  <c:v>387.94812255762588</c:v>
                </c:pt>
                <c:pt idx="286">
                  <c:v>311.49119329444409</c:v>
                </c:pt>
                <c:pt idx="287">
                  <c:v>331.31336014045422</c:v>
                </c:pt>
                <c:pt idx="288">
                  <c:v>427.59245624964598</c:v>
                </c:pt>
                <c:pt idx="289">
                  <c:v>336.97683638217143</c:v>
                </c:pt>
                <c:pt idx="290">
                  <c:v>283.17381208585829</c:v>
                </c:pt>
                <c:pt idx="291">
                  <c:v>291.66902644843412</c:v>
                </c:pt>
                <c:pt idx="292">
                  <c:v>339.80857450302989</c:v>
                </c:pt>
                <c:pt idx="293">
                  <c:v>280.34207396499971</c:v>
                </c:pt>
                <c:pt idx="294">
                  <c:v>305.82771705272688</c:v>
                </c:pt>
                <c:pt idx="295">
                  <c:v>266.18338336070678</c:v>
                </c:pt>
                <c:pt idx="296">
                  <c:v>271.84685960242399</c:v>
                </c:pt>
                <c:pt idx="297">
                  <c:v>274.67859772328262</c:v>
                </c:pt>
                <c:pt idx="298">
                  <c:v>254.85643087727249</c:v>
                </c:pt>
                <c:pt idx="299">
                  <c:v>243.5294783938381</c:v>
                </c:pt>
                <c:pt idx="300">
                  <c:v>252.02469275641391</c:v>
                </c:pt>
                <c:pt idx="301">
                  <c:v>237.86600215212101</c:v>
                </c:pt>
                <c:pt idx="302">
                  <c:v>215.2120971852523</c:v>
                </c:pt>
                <c:pt idx="303">
                  <c:v>218.04383530611091</c:v>
                </c:pt>
                <c:pt idx="304">
                  <c:v>226.5390496686866</c:v>
                </c:pt>
                <c:pt idx="305">
                  <c:v>161.40907288893919</c:v>
                </c:pt>
                <c:pt idx="306">
                  <c:v>226.5390496686866</c:v>
                </c:pt>
                <c:pt idx="307">
                  <c:v>319.98640765701992</c:v>
                </c:pt>
                <c:pt idx="308">
                  <c:v>308.65945517358563</c:v>
                </c:pt>
                <c:pt idx="309">
                  <c:v>252.02469275641391</c:v>
                </c:pt>
                <c:pt idx="310">
                  <c:v>240.69774027297959</c:v>
                </c:pt>
                <c:pt idx="311">
                  <c:v>246.36121651469671</c:v>
                </c:pt>
                <c:pt idx="312">
                  <c:v>237.86600215212101</c:v>
                </c:pt>
                <c:pt idx="313">
                  <c:v>342.64031262388852</c:v>
                </c:pt>
                <c:pt idx="314">
                  <c:v>334.1450982613128</c:v>
                </c:pt>
                <c:pt idx="315">
                  <c:v>252.02469275641391</c:v>
                </c:pt>
                <c:pt idx="316">
                  <c:v>226.5390496686866</c:v>
                </c:pt>
                <c:pt idx="317">
                  <c:v>252.02469275641391</c:v>
                </c:pt>
                <c:pt idx="318">
                  <c:v>334.1450982613128</c:v>
                </c:pt>
                <c:pt idx="319">
                  <c:v>291.66902644843412</c:v>
                </c:pt>
                <c:pt idx="320">
                  <c:v>302.99597893186842</c:v>
                </c:pt>
                <c:pt idx="321">
                  <c:v>260.51990711898958</c:v>
                </c:pt>
                <c:pt idx="322">
                  <c:v>243.5294783938381</c:v>
                </c:pt>
                <c:pt idx="323">
                  <c:v>249.19295463555531</c:v>
                </c:pt>
                <c:pt idx="324">
                  <c:v>229.3707877895452</c:v>
                </c:pt>
                <c:pt idx="325">
                  <c:v>280.34207396499971</c:v>
                </c:pt>
                <c:pt idx="326">
                  <c:v>269.01512148156542</c:v>
                </c:pt>
                <c:pt idx="327">
                  <c:v>266.18338336070678</c:v>
                </c:pt>
                <c:pt idx="328">
                  <c:v>252.02469275641391</c:v>
                </c:pt>
                <c:pt idx="329">
                  <c:v>237.86600215212101</c:v>
                </c:pt>
                <c:pt idx="330">
                  <c:v>246.36121651469671</c:v>
                </c:pt>
                <c:pt idx="331">
                  <c:v>286.00555020671692</c:v>
                </c:pt>
                <c:pt idx="332">
                  <c:v>325.64988389873702</c:v>
                </c:pt>
                <c:pt idx="333">
                  <c:v>368.1259557116158</c:v>
                </c:pt>
                <c:pt idx="334">
                  <c:v>362.4624794698986</c:v>
                </c:pt>
                <c:pt idx="335">
                  <c:v>345.47205074474721</c:v>
                </c:pt>
                <c:pt idx="336">
                  <c:v>351.1355269864643</c:v>
                </c:pt>
                <c:pt idx="337">
                  <c:v>300.16424081100979</c:v>
                </c:pt>
                <c:pt idx="338">
                  <c:v>254.85643087727249</c:v>
                </c:pt>
                <c:pt idx="339">
                  <c:v>277.51033584414108</c:v>
                </c:pt>
                <c:pt idx="340">
                  <c:v>305.82771705272688</c:v>
                </c:pt>
                <c:pt idx="341">
                  <c:v>283.17381208585829</c:v>
                </c:pt>
                <c:pt idx="342">
                  <c:v>246.36121651469671</c:v>
                </c:pt>
                <c:pt idx="343">
                  <c:v>237.86600215212101</c:v>
                </c:pt>
                <c:pt idx="344">
                  <c:v>215.2120971852523</c:v>
                </c:pt>
                <c:pt idx="345">
                  <c:v>229.3707877895452</c:v>
                </c:pt>
                <c:pt idx="346">
                  <c:v>218.04383530611091</c:v>
                </c:pt>
                <c:pt idx="347">
                  <c:v>201.0534065809594</c:v>
                </c:pt>
                <c:pt idx="348">
                  <c:v>169.904287251515</c:v>
                </c:pt>
                <c:pt idx="349">
                  <c:v>164.2408110097978</c:v>
                </c:pt>
                <c:pt idx="350">
                  <c:v>215.2120971852523</c:v>
                </c:pt>
                <c:pt idx="351">
                  <c:v>266.18338336070678</c:v>
                </c:pt>
                <c:pt idx="352">
                  <c:v>243.5294783938381</c:v>
                </c:pt>
                <c:pt idx="353">
                  <c:v>195.3899303392422</c:v>
                </c:pt>
                <c:pt idx="354">
                  <c:v>229.3707877895452</c:v>
                </c:pt>
                <c:pt idx="355">
                  <c:v>203.88514470181801</c:v>
                </c:pt>
                <c:pt idx="356">
                  <c:v>203.88514470181801</c:v>
                </c:pt>
                <c:pt idx="357">
                  <c:v>172.7360253723736</c:v>
                </c:pt>
                <c:pt idx="358">
                  <c:v>138.7551679220706</c:v>
                </c:pt>
                <c:pt idx="359">
                  <c:v>164.2408110097978</c:v>
                </c:pt>
                <c:pt idx="360">
                  <c:v>342.64031262388852</c:v>
                </c:pt>
                <c:pt idx="361">
                  <c:v>319.98640765701992</c:v>
                </c:pt>
                <c:pt idx="362">
                  <c:v>220.87557342696951</c:v>
                </c:pt>
                <c:pt idx="363">
                  <c:v>263.35164523984821</c:v>
                </c:pt>
                <c:pt idx="364">
                  <c:v>274.67859772328262</c:v>
                </c:pt>
                <c:pt idx="365">
                  <c:v>521.03981423797927</c:v>
                </c:pt>
                <c:pt idx="366">
                  <c:v>495.55417115025199</c:v>
                </c:pt>
                <c:pt idx="367">
                  <c:v>461.57331369994898</c:v>
                </c:pt>
                <c:pt idx="368">
                  <c:v>393.61159879934303</c:v>
                </c:pt>
                <c:pt idx="369">
                  <c:v>353.96726510732287</c:v>
                </c:pt>
                <c:pt idx="370">
                  <c:v>305.82771705272688</c:v>
                </c:pt>
                <c:pt idx="371">
                  <c:v>302.99597893186842</c:v>
                </c:pt>
                <c:pt idx="372">
                  <c:v>311.49119329444409</c:v>
                </c:pt>
                <c:pt idx="373">
                  <c:v>509.71286175454492</c:v>
                </c:pt>
                <c:pt idx="374">
                  <c:v>509.71286175454492</c:v>
                </c:pt>
                <c:pt idx="375">
                  <c:v>481.39548054595912</c:v>
                </c:pt>
                <c:pt idx="376">
                  <c:v>453.07809933737332</c:v>
                </c:pt>
                <c:pt idx="377">
                  <c:v>407.77028940363601</c:v>
                </c:pt>
                <c:pt idx="378">
                  <c:v>365.29421759075723</c:v>
                </c:pt>
                <c:pt idx="379">
                  <c:v>356.79900322818139</c:v>
                </c:pt>
                <c:pt idx="380">
                  <c:v>362.4624794698986</c:v>
                </c:pt>
                <c:pt idx="381">
                  <c:v>339.80857450302989</c:v>
                </c:pt>
                <c:pt idx="382">
                  <c:v>390.77986067848451</c:v>
                </c:pt>
                <c:pt idx="383">
                  <c:v>546.5254573257065</c:v>
                </c:pt>
                <c:pt idx="384">
                  <c:v>538.03024296313072</c:v>
                </c:pt>
                <c:pt idx="385">
                  <c:v>475.73200430424203</c:v>
                </c:pt>
                <c:pt idx="386">
                  <c:v>387.94812255762588</c:v>
                </c:pt>
                <c:pt idx="387">
                  <c:v>286.00555020671692</c:v>
                </c:pt>
                <c:pt idx="388">
                  <c:v>373.78943195333301</c:v>
                </c:pt>
                <c:pt idx="389">
                  <c:v>566.34762417171657</c:v>
                </c:pt>
                <c:pt idx="390">
                  <c:v>656.9632440391913</c:v>
                </c:pt>
                <c:pt idx="391">
                  <c:v>603.16021974287821</c:v>
                </c:pt>
                <c:pt idx="392">
                  <c:v>523.8715523588379</c:v>
                </c:pt>
                <c:pt idx="393">
                  <c:v>521.03981423797927</c:v>
                </c:pt>
                <c:pt idx="394">
                  <c:v>283.17381208585829</c:v>
                </c:pt>
                <c:pt idx="395">
                  <c:v>478.56374242510049</c:v>
                </c:pt>
                <c:pt idx="396">
                  <c:v>489.89069490853478</c:v>
                </c:pt>
                <c:pt idx="397">
                  <c:v>504.04938551282783</c:v>
                </c:pt>
                <c:pt idx="398">
                  <c:v>495.55417115025199</c:v>
                </c:pt>
                <c:pt idx="399">
                  <c:v>583.33805289686813</c:v>
                </c:pt>
                <c:pt idx="400">
                  <c:v>591.8332672594438</c:v>
                </c:pt>
                <c:pt idx="401">
                  <c:v>597.49674350116106</c:v>
                </c:pt>
                <c:pt idx="402">
                  <c:v>673.95367276434274</c:v>
                </c:pt>
                <c:pt idx="403">
                  <c:v>894.82924619131222</c:v>
                </c:pt>
                <c:pt idx="404">
                  <c:v>886.33403182873644</c:v>
                </c:pt>
                <c:pt idx="405">
                  <c:v>838.19448377414062</c:v>
                </c:pt>
                <c:pt idx="406">
                  <c:v>815.54057880727191</c:v>
                </c:pt>
                <c:pt idx="407">
                  <c:v>1019.4257235090899</c:v>
                </c:pt>
                <c:pt idx="408">
                  <c:v>968.45443733363538</c:v>
                </c:pt>
                <c:pt idx="409">
                  <c:v>894.82924619131222</c:v>
                </c:pt>
                <c:pt idx="410">
                  <c:v>855.18491249929207</c:v>
                </c:pt>
                <c:pt idx="411">
                  <c:v>1217.6473919691909</c:v>
                </c:pt>
                <c:pt idx="412">
                  <c:v>1194.9934870023219</c:v>
                </c:pt>
                <c:pt idx="413">
                  <c:v>1030.752675992524</c:v>
                </c:pt>
                <c:pt idx="414">
                  <c:v>937.30531800419101</c:v>
                </c:pt>
                <c:pt idx="415">
                  <c:v>968.45443733363538</c:v>
                </c:pt>
                <c:pt idx="416">
                  <c:v>1019.4257235090899</c:v>
                </c:pt>
                <c:pt idx="417">
                  <c:v>1149.6856770685849</c:v>
                </c:pt>
                <c:pt idx="418">
                  <c:v>1200.6569632440389</c:v>
                </c:pt>
                <c:pt idx="419">
                  <c:v>1169.507843914595</c:v>
                </c:pt>
                <c:pt idx="420">
                  <c:v>1138.35872458515</c:v>
                </c:pt>
                <c:pt idx="421">
                  <c:v>1302.5995355949481</c:v>
                </c:pt>
                <c:pt idx="422">
                  <c:v>2010.534065809594</c:v>
                </c:pt>
                <c:pt idx="423">
                  <c:v>1990.711898963584</c:v>
                </c:pt>
                <c:pt idx="424">
                  <c:v>1891.6010647335329</c:v>
                </c:pt>
                <c:pt idx="425">
                  <c:v>1809.480659228635</c:v>
                </c:pt>
                <c:pt idx="426">
                  <c:v>1611.258990768534</c:v>
                </c:pt>
                <c:pt idx="427">
                  <c:v>1353.570821770403</c:v>
                </c:pt>
                <c:pt idx="428">
                  <c:v>1438.5229653961601</c:v>
                </c:pt>
                <c:pt idx="429">
                  <c:v>1279.945630628079</c:v>
                </c:pt>
                <c:pt idx="430">
                  <c:v>1625.417681372827</c:v>
                </c:pt>
                <c:pt idx="431">
                  <c:v>1483.830775329898</c:v>
                </c:pt>
                <c:pt idx="432">
                  <c:v>1577.2781333182311</c:v>
                </c:pt>
                <c:pt idx="433">
                  <c:v>1605.595514526816</c:v>
                </c:pt>
                <c:pt idx="434">
                  <c:v>1888.7693266126751</c:v>
                </c:pt>
                <c:pt idx="435">
                  <c:v>2177.60661494025</c:v>
                </c:pt>
                <c:pt idx="436">
                  <c:v>2503.2564988389872</c:v>
                </c:pt>
                <c:pt idx="437">
                  <c:v>2120.9718525230792</c:v>
                </c:pt>
                <c:pt idx="438">
                  <c:v>2098.3179475562101</c:v>
                </c:pt>
                <c:pt idx="439">
                  <c:v>2047.346661380755</c:v>
                </c:pt>
                <c:pt idx="440">
                  <c:v>1945.404089029847</c:v>
                </c:pt>
                <c:pt idx="441">
                  <c:v>2061.505351985048</c:v>
                </c:pt>
                <c:pt idx="442">
                  <c:v>2208.755734269695</c:v>
                </c:pt>
                <c:pt idx="443">
                  <c:v>2322.025259104038</c:v>
                </c:pt>
                <c:pt idx="444">
                  <c:v>2469.275641388685</c:v>
                </c:pt>
                <c:pt idx="445">
                  <c:v>2480.6025938721191</c:v>
                </c:pt>
                <c:pt idx="446">
                  <c:v>2392.8187121255032</c:v>
                </c:pt>
                <c:pt idx="447">
                  <c:v>2296.5396160163109</c:v>
                </c:pt>
                <c:pt idx="448">
                  <c:v>2047.346661380755</c:v>
                </c:pt>
                <c:pt idx="449">
                  <c:v>1665.0620150648469</c:v>
                </c:pt>
                <c:pt idx="450">
                  <c:v>1665.0620150648469</c:v>
                </c:pt>
                <c:pt idx="451">
                  <c:v>1625.417681372827</c:v>
                </c:pt>
                <c:pt idx="452">
                  <c:v>1707.5380868777261</c:v>
                </c:pt>
                <c:pt idx="453">
                  <c:v>1795.3219686243419</c:v>
                </c:pt>
                <c:pt idx="454">
                  <c:v>1767.0045874157561</c:v>
                </c:pt>
                <c:pt idx="455">
                  <c:v>1571.614657076514</c:v>
                </c:pt>
                <c:pt idx="456">
                  <c:v>1699.0428725151501</c:v>
                </c:pt>
                <c:pt idx="457">
                  <c:v>1693.379396273433</c:v>
                </c:pt>
                <c:pt idx="458">
                  <c:v>1608.427252647675</c:v>
                </c:pt>
                <c:pt idx="459">
                  <c:v>1557.455966472221</c:v>
                </c:pt>
                <c:pt idx="460">
                  <c:v>1421.532536671009</c:v>
                </c:pt>
                <c:pt idx="461">
                  <c:v>1350.739083649544</c:v>
                </c:pt>
                <c:pt idx="462">
                  <c:v>1390.3834173415639</c:v>
                </c:pt>
                <c:pt idx="463">
                  <c:v>1438.5229653961601</c:v>
                </c:pt>
                <c:pt idx="464">
                  <c:v>1390.3834173415639</c:v>
                </c:pt>
                <c:pt idx="465">
                  <c:v>1376.2247267372711</c:v>
                </c:pt>
                <c:pt idx="466">
                  <c:v>1464.008608483887</c:v>
                </c:pt>
                <c:pt idx="467">
                  <c:v>1447.0181797587361</c:v>
                </c:pt>
                <c:pt idx="468">
                  <c:v>1447.0181797587361</c:v>
                </c:pt>
                <c:pt idx="469">
                  <c:v>1529.1385852636349</c:v>
                </c:pt>
                <c:pt idx="470">
                  <c:v>1815.144135470352</c:v>
                </c:pt>
                <c:pt idx="471">
                  <c:v>2002.038851447018</c:v>
                </c:pt>
                <c:pt idx="472">
                  <c:v>1900.0962790961089</c:v>
                </c:pt>
                <c:pt idx="473">
                  <c:v>1987.880160842725</c:v>
                </c:pt>
                <c:pt idx="474">
                  <c:v>1809.480659228635</c:v>
                </c:pt>
                <c:pt idx="475">
                  <c:v>1713.2015631194431</c:v>
                </c:pt>
                <c:pt idx="476">
                  <c:v>1611.258990768534</c:v>
                </c:pt>
                <c:pt idx="477">
                  <c:v>1659.3985388231299</c:v>
                </c:pt>
                <c:pt idx="478">
                  <c:v>1741.518944328029</c:v>
                </c:pt>
                <c:pt idx="479">
                  <c:v>1798.1537067452</c:v>
                </c:pt>
                <c:pt idx="480">
                  <c:v>1829.3028260746451</c:v>
                </c:pt>
                <c:pt idx="481">
                  <c:v>1871.778897887523</c:v>
                </c:pt>
                <c:pt idx="482">
                  <c:v>2061.505351985048</c:v>
                </c:pt>
                <c:pt idx="483">
                  <c:v>2098.3179475562101</c:v>
                </c:pt>
                <c:pt idx="484">
                  <c:v>2180.438353061109</c:v>
                </c:pt>
                <c:pt idx="485">
                  <c:v>1914.2549697004019</c:v>
                </c:pt>
                <c:pt idx="486">
                  <c:v>2055.841875743331</c:v>
                </c:pt>
                <c:pt idx="487">
                  <c:v>2245.5683298408562</c:v>
                </c:pt>
                <c:pt idx="488">
                  <c:v>2480.6025938721191</c:v>
                </c:pt>
                <c:pt idx="489">
                  <c:v>2494.7612844764121</c:v>
                </c:pt>
                <c:pt idx="490">
                  <c:v>2367.3330690377752</c:v>
                </c:pt>
                <c:pt idx="491">
                  <c:v>1914.2549697004019</c:v>
                </c:pt>
                <c:pt idx="492">
                  <c:v>1687.715920031716</c:v>
                </c:pt>
                <c:pt idx="493">
                  <c:v>1523.4751090219179</c:v>
                </c:pt>
                <c:pt idx="494">
                  <c:v>1464.008608483887</c:v>
                </c:pt>
                <c:pt idx="495">
                  <c:v>1333.7486549243929</c:v>
                </c:pt>
                <c:pt idx="496">
                  <c:v>1390.3834173415639</c:v>
                </c:pt>
                <c:pt idx="497">
                  <c:v>1376.2247267372711</c:v>
                </c:pt>
                <c:pt idx="498">
                  <c:v>1339.4121311661099</c:v>
                </c:pt>
                <c:pt idx="499">
                  <c:v>1262.9552019029279</c:v>
                </c:pt>
                <c:pt idx="500">
                  <c:v>1178.003058277171</c:v>
                </c:pt>
                <c:pt idx="501">
                  <c:v>1172.3395820354531</c:v>
                </c:pt>
                <c:pt idx="502">
                  <c:v>1217.6473919691909</c:v>
                </c:pt>
                <c:pt idx="503">
                  <c:v>1189.3300107606051</c:v>
                </c:pt>
                <c:pt idx="504">
                  <c:v>1189.3300107606051</c:v>
                </c:pt>
                <c:pt idx="505">
                  <c:v>1262.9552019029279</c:v>
                </c:pt>
                <c:pt idx="506">
                  <c:v>1172.3395820354531</c:v>
                </c:pt>
                <c:pt idx="507">
                  <c:v>1262.9552019029279</c:v>
                </c:pt>
                <c:pt idx="508">
                  <c:v>1458.3451322421699</c:v>
                </c:pt>
                <c:pt idx="509">
                  <c:v>1775.4998017783321</c:v>
                </c:pt>
                <c:pt idx="510">
                  <c:v>1936.908874667271</c:v>
                </c:pt>
                <c:pt idx="511">
                  <c:v>1900.0962790961089</c:v>
                </c:pt>
                <c:pt idx="512">
                  <c:v>1863.2836835249479</c:v>
                </c:pt>
                <c:pt idx="513">
                  <c:v>1877.442374129241</c:v>
                </c:pt>
                <c:pt idx="514">
                  <c:v>1733.023729965453</c:v>
                </c:pt>
                <c:pt idx="515">
                  <c:v>1965.2262558758571</c:v>
                </c:pt>
                <c:pt idx="516">
                  <c:v>1944.288555813559</c:v>
                </c:pt>
                <c:pt idx="517">
                  <c:v>1923.35085575126</c:v>
                </c:pt>
                <c:pt idx="518">
                  <c:v>1902.413155688962</c:v>
                </c:pt>
                <c:pt idx="519">
                  <c:v>1881.475455626663</c:v>
                </c:pt>
                <c:pt idx="520">
                  <c:v>1860.5377555643649</c:v>
                </c:pt>
                <c:pt idx="521">
                  <c:v>1839.6000555020671</c:v>
                </c:pt>
                <c:pt idx="522">
                  <c:v>1818.662355439769</c:v>
                </c:pt>
                <c:pt idx="523">
                  <c:v>1797.724655377471</c:v>
                </c:pt>
                <c:pt idx="524">
                  <c:v>1776.7869555983459</c:v>
                </c:pt>
                <c:pt idx="525">
                  <c:v>1755.8492555360481</c:v>
                </c:pt>
                <c:pt idx="526">
                  <c:v>1734.91155547375</c:v>
                </c:pt>
                <c:pt idx="527">
                  <c:v>1713.973855411451</c:v>
                </c:pt>
                <c:pt idx="528">
                  <c:v>1693.036155349153</c:v>
                </c:pt>
                <c:pt idx="529">
                  <c:v>1672.0984552868549</c:v>
                </c:pt>
                <c:pt idx="530">
                  <c:v>1651.1607552245571</c:v>
                </c:pt>
                <c:pt idx="531">
                  <c:v>1630.223055162259</c:v>
                </c:pt>
                <c:pt idx="532">
                  <c:v>1609.28535509996</c:v>
                </c:pt>
                <c:pt idx="533">
                  <c:v>1588.347655037662</c:v>
                </c:pt>
                <c:pt idx="534">
                  <c:v>1567.4099549753639</c:v>
                </c:pt>
                <c:pt idx="535">
                  <c:v>1546.4722549130661</c:v>
                </c:pt>
                <c:pt idx="536">
                  <c:v>1525.534554850768</c:v>
                </c:pt>
                <c:pt idx="537">
                  <c:v>1504.596854788469</c:v>
                </c:pt>
                <c:pt idx="538">
                  <c:v>1483.659154726171</c:v>
                </c:pt>
                <c:pt idx="539">
                  <c:v>1462.7214546638729</c:v>
                </c:pt>
                <c:pt idx="540">
                  <c:v>1441.7837548847481</c:v>
                </c:pt>
                <c:pt idx="541">
                  <c:v>1420.84605482245</c:v>
                </c:pt>
                <c:pt idx="542">
                  <c:v>1399.908354760152</c:v>
                </c:pt>
                <c:pt idx="543">
                  <c:v>1378.9706546978539</c:v>
                </c:pt>
                <c:pt idx="544">
                  <c:v>1358.0329546355549</c:v>
                </c:pt>
                <c:pt idx="545">
                  <c:v>1337.0952545732571</c:v>
                </c:pt>
                <c:pt idx="546">
                  <c:v>1316.157554510959</c:v>
                </c:pt>
                <c:pt idx="547">
                  <c:v>1295.219854448661</c:v>
                </c:pt>
                <c:pt idx="548">
                  <c:v>1274.282154386362</c:v>
                </c:pt>
                <c:pt idx="549">
                  <c:v>1359.23429801212</c:v>
                </c:pt>
                <c:pt idx="550">
                  <c:v>2423.9678314549469</c:v>
                </c:pt>
                <c:pt idx="551">
                  <c:v>1571.614657076514</c:v>
                </c:pt>
                <c:pt idx="552">
                  <c:v>1333.7486549243929</c:v>
                </c:pt>
                <c:pt idx="553">
                  <c:v>1381.8882029789891</c:v>
                </c:pt>
                <c:pt idx="554">
                  <c:v>1172.3395820354531</c:v>
                </c:pt>
                <c:pt idx="555">
                  <c:v>1087.387438409696</c:v>
                </c:pt>
                <c:pt idx="556">
                  <c:v>1036.4161522342411</c:v>
                </c:pt>
                <c:pt idx="557">
                  <c:v>999.60355666307976</c:v>
                </c:pt>
                <c:pt idx="558">
                  <c:v>1025.089199750807</c:v>
                </c:pt>
                <c:pt idx="559">
                  <c:v>945.80053236676667</c:v>
                </c:pt>
                <c:pt idx="560">
                  <c:v>877.83881746616078</c:v>
                </c:pt>
                <c:pt idx="561">
                  <c:v>877.83881746616078</c:v>
                </c:pt>
                <c:pt idx="562">
                  <c:v>855.18491249929207</c:v>
                </c:pt>
                <c:pt idx="563">
                  <c:v>722.09322081893868</c:v>
                </c:pt>
                <c:pt idx="564">
                  <c:v>710.76626833550438</c:v>
                </c:pt>
                <c:pt idx="565">
                  <c:v>654.13150591833266</c:v>
                </c:pt>
                <c:pt idx="566">
                  <c:v>634.30933907232259</c:v>
                </c:pt>
                <c:pt idx="567">
                  <c:v>594.66500538030243</c:v>
                </c:pt>
                <c:pt idx="568">
                  <c:v>515.37633799626212</c:v>
                </c:pt>
                <c:pt idx="569">
                  <c:v>481.39548054595912</c:v>
                </c:pt>
                <c:pt idx="570">
                  <c:v>453.07809933737332</c:v>
                </c:pt>
                <c:pt idx="571">
                  <c:v>441.75114685393902</c:v>
                </c:pt>
                <c:pt idx="572">
                  <c:v>413.43376564535311</c:v>
                </c:pt>
                <c:pt idx="573">
                  <c:v>396.4433369202016</c:v>
                </c:pt>
                <c:pt idx="574">
                  <c:v>353.96726510732287</c:v>
                </c:pt>
                <c:pt idx="575">
                  <c:v>368.1259557116158</c:v>
                </c:pt>
                <c:pt idx="576">
                  <c:v>356.79900322818139</c:v>
                </c:pt>
                <c:pt idx="577">
                  <c:v>342.64031262388852</c:v>
                </c:pt>
                <c:pt idx="578">
                  <c:v>385.11638443676731</c:v>
                </c:pt>
                <c:pt idx="579">
                  <c:v>410.60202752449447</c:v>
                </c:pt>
                <c:pt idx="580">
                  <c:v>404.93855128277738</c:v>
                </c:pt>
                <c:pt idx="581">
                  <c:v>424.76071812878752</c:v>
                </c:pt>
                <c:pt idx="582">
                  <c:v>376.62117007419153</c:v>
                </c:pt>
                <c:pt idx="583">
                  <c:v>362.4624794698986</c:v>
                </c:pt>
                <c:pt idx="584">
                  <c:v>353.96726510732287</c:v>
                </c:pt>
                <c:pt idx="585">
                  <c:v>325.64988389873702</c:v>
                </c:pt>
                <c:pt idx="586">
                  <c:v>283.17381208585829</c:v>
                </c:pt>
                <c:pt idx="587">
                  <c:v>339.80857450302989</c:v>
                </c:pt>
                <c:pt idx="588">
                  <c:v>336.97683638217143</c:v>
                </c:pt>
                <c:pt idx="589">
                  <c:v>325.64988389873702</c:v>
                </c:pt>
                <c:pt idx="590">
                  <c:v>339.80857450302989</c:v>
                </c:pt>
                <c:pt idx="591">
                  <c:v>407.77028940363601</c:v>
                </c:pt>
                <c:pt idx="592">
                  <c:v>342.64031262388852</c:v>
                </c:pt>
                <c:pt idx="593">
                  <c:v>353.96726510732287</c:v>
                </c:pt>
                <c:pt idx="594">
                  <c:v>342.64031262388852</c:v>
                </c:pt>
                <c:pt idx="595">
                  <c:v>311.49119329444409</c:v>
                </c:pt>
                <c:pt idx="596">
                  <c:v>311.49119329444409</c:v>
                </c:pt>
                <c:pt idx="597">
                  <c:v>249.19295463555531</c:v>
                </c:pt>
                <c:pt idx="598">
                  <c:v>291.66902644843412</c:v>
                </c:pt>
                <c:pt idx="599">
                  <c:v>277.51033584414108</c:v>
                </c:pt>
                <c:pt idx="600">
                  <c:v>263.35164523984821</c:v>
                </c:pt>
                <c:pt idx="601">
                  <c:v>280.34207396499971</c:v>
                </c:pt>
                <c:pt idx="602">
                  <c:v>235.03426403126241</c:v>
                </c:pt>
                <c:pt idx="603">
                  <c:v>243.5294783938381</c:v>
                </c:pt>
                <c:pt idx="604">
                  <c:v>243.5294783938381</c:v>
                </c:pt>
                <c:pt idx="605">
                  <c:v>235.03426403126241</c:v>
                </c:pt>
                <c:pt idx="606">
                  <c:v>226.5390496686866</c:v>
                </c:pt>
                <c:pt idx="607">
                  <c:v>226.5390496686866</c:v>
                </c:pt>
                <c:pt idx="608">
                  <c:v>229.3707877895452</c:v>
                </c:pt>
                <c:pt idx="609">
                  <c:v>226.5390496686866</c:v>
                </c:pt>
                <c:pt idx="610">
                  <c:v>226.5390496686866</c:v>
                </c:pt>
                <c:pt idx="611">
                  <c:v>235.03426403126241</c:v>
                </c:pt>
                <c:pt idx="612">
                  <c:v>235.03426403126241</c:v>
                </c:pt>
                <c:pt idx="613">
                  <c:v>243.5294783938381</c:v>
                </c:pt>
                <c:pt idx="614">
                  <c:v>246.36121651469671</c:v>
                </c:pt>
                <c:pt idx="615">
                  <c:v>178.3995016140907</c:v>
                </c:pt>
                <c:pt idx="616">
                  <c:v>249.19295463555531</c:v>
                </c:pt>
                <c:pt idx="617">
                  <c:v>274.67859772328262</c:v>
                </c:pt>
                <c:pt idx="618">
                  <c:v>243.5294783938381</c:v>
                </c:pt>
                <c:pt idx="619">
                  <c:v>226.5390496686866</c:v>
                </c:pt>
                <c:pt idx="620">
                  <c:v>271.84685960242399</c:v>
                </c:pt>
                <c:pt idx="621">
                  <c:v>254.85643087727249</c:v>
                </c:pt>
                <c:pt idx="622">
                  <c:v>271.84685960242399</c:v>
                </c:pt>
                <c:pt idx="623">
                  <c:v>254.85643087727249</c:v>
                </c:pt>
                <c:pt idx="624">
                  <c:v>252.02469275641391</c:v>
                </c:pt>
                <c:pt idx="625">
                  <c:v>220.87557342696951</c:v>
                </c:pt>
                <c:pt idx="626">
                  <c:v>240.69774027297959</c:v>
                </c:pt>
                <c:pt idx="627">
                  <c:v>232.20252591040381</c:v>
                </c:pt>
                <c:pt idx="628">
                  <c:v>203.88514470181801</c:v>
                </c:pt>
                <c:pt idx="629">
                  <c:v>184.0629778558079</c:v>
                </c:pt>
                <c:pt idx="630">
                  <c:v>254.85643087727249</c:v>
                </c:pt>
                <c:pt idx="631">
                  <c:v>291.66902644843412</c:v>
                </c:pt>
                <c:pt idx="632">
                  <c:v>274.67859772328262</c:v>
                </c:pt>
                <c:pt idx="633">
                  <c:v>271.84685960242399</c:v>
                </c:pt>
                <c:pt idx="634">
                  <c:v>294.50076456929258</c:v>
                </c:pt>
                <c:pt idx="635">
                  <c:v>229.3707877895452</c:v>
                </c:pt>
                <c:pt idx="636">
                  <c:v>252.02469275641391</c:v>
                </c:pt>
                <c:pt idx="637">
                  <c:v>254.85643087727249</c:v>
                </c:pt>
                <c:pt idx="638">
                  <c:v>308.65945517358563</c:v>
                </c:pt>
                <c:pt idx="639">
                  <c:v>260.51990711898958</c:v>
                </c:pt>
                <c:pt idx="640">
                  <c:v>294.50076456929258</c:v>
                </c:pt>
                <c:pt idx="641">
                  <c:v>297.33250269015122</c:v>
                </c:pt>
                <c:pt idx="642">
                  <c:v>319.98640765701992</c:v>
                </c:pt>
                <c:pt idx="643">
                  <c:v>280.34207396499971</c:v>
                </c:pt>
                <c:pt idx="644">
                  <c:v>274.67859772328262</c:v>
                </c:pt>
                <c:pt idx="645">
                  <c:v>260.51990711898958</c:v>
                </c:pt>
                <c:pt idx="646">
                  <c:v>243.5294783938381</c:v>
                </c:pt>
                <c:pt idx="647">
                  <c:v>271.84685960242399</c:v>
                </c:pt>
                <c:pt idx="648">
                  <c:v>269.01512148156542</c:v>
                </c:pt>
                <c:pt idx="649">
                  <c:v>252.02469275641391</c:v>
                </c:pt>
                <c:pt idx="650">
                  <c:v>274.67859772328262</c:v>
                </c:pt>
                <c:pt idx="651">
                  <c:v>280.34207396499971</c:v>
                </c:pt>
                <c:pt idx="652">
                  <c:v>283.17381208585829</c:v>
                </c:pt>
                <c:pt idx="653">
                  <c:v>266.18338336070678</c:v>
                </c:pt>
                <c:pt idx="654">
                  <c:v>229.3707877895452</c:v>
                </c:pt>
                <c:pt idx="655">
                  <c:v>229.3707877895452</c:v>
                </c:pt>
                <c:pt idx="656">
                  <c:v>229.3707877895452</c:v>
                </c:pt>
                <c:pt idx="657">
                  <c:v>266.18338336070678</c:v>
                </c:pt>
                <c:pt idx="658">
                  <c:v>308.65945517358563</c:v>
                </c:pt>
                <c:pt idx="659">
                  <c:v>328.48162201959559</c:v>
                </c:pt>
                <c:pt idx="660">
                  <c:v>334.1450982613128</c:v>
                </c:pt>
                <c:pt idx="661">
                  <c:v>302.99597893186842</c:v>
                </c:pt>
                <c:pt idx="662">
                  <c:v>387.94812255762588</c:v>
                </c:pt>
                <c:pt idx="663">
                  <c:v>294.50076456929258</c:v>
                </c:pt>
                <c:pt idx="664">
                  <c:v>362.4624794698986</c:v>
                </c:pt>
                <c:pt idx="665">
                  <c:v>322.81814577787839</c:v>
                </c:pt>
                <c:pt idx="666">
                  <c:v>283.17381208585829</c:v>
                </c:pt>
                <c:pt idx="667">
                  <c:v>223.70731154782811</c:v>
                </c:pt>
                <c:pt idx="668">
                  <c:v>345.47205074474721</c:v>
                </c:pt>
                <c:pt idx="669">
                  <c:v>339.80857450302989</c:v>
                </c:pt>
                <c:pt idx="670">
                  <c:v>269.01512148156542</c:v>
                </c:pt>
                <c:pt idx="671">
                  <c:v>305.82771705272688</c:v>
                </c:pt>
                <c:pt idx="672">
                  <c:v>373.78943195333301</c:v>
                </c:pt>
                <c:pt idx="673">
                  <c:v>385.11638443676731</c:v>
                </c:pt>
                <c:pt idx="674">
                  <c:v>322.81814577787839</c:v>
                </c:pt>
                <c:pt idx="675">
                  <c:v>339.80857450302989</c:v>
                </c:pt>
                <c:pt idx="676">
                  <c:v>317.15466953616129</c:v>
                </c:pt>
                <c:pt idx="677">
                  <c:v>305.82771705272688</c:v>
                </c:pt>
                <c:pt idx="678">
                  <c:v>269.01512148156542</c:v>
                </c:pt>
                <c:pt idx="679">
                  <c:v>291.66902644843412</c:v>
                </c:pt>
                <c:pt idx="680">
                  <c:v>305.82771705272688</c:v>
                </c:pt>
                <c:pt idx="681">
                  <c:v>311.49119329444409</c:v>
                </c:pt>
                <c:pt idx="682">
                  <c:v>240.69774027297959</c:v>
                </c:pt>
                <c:pt idx="683">
                  <c:v>342.64031262388852</c:v>
                </c:pt>
                <c:pt idx="684">
                  <c:v>322.81814577787839</c:v>
                </c:pt>
                <c:pt idx="685">
                  <c:v>328.48162201959559</c:v>
                </c:pt>
                <c:pt idx="686">
                  <c:v>328.48162201959559</c:v>
                </c:pt>
                <c:pt idx="687">
                  <c:v>317.15466953616129</c:v>
                </c:pt>
                <c:pt idx="688">
                  <c:v>385.11638443676731</c:v>
                </c:pt>
                <c:pt idx="689">
                  <c:v>342.64031262388852</c:v>
                </c:pt>
                <c:pt idx="690">
                  <c:v>339.80857450302989</c:v>
                </c:pt>
                <c:pt idx="691">
                  <c:v>336.97683638217143</c:v>
                </c:pt>
                <c:pt idx="692">
                  <c:v>305.82771705272688</c:v>
                </c:pt>
                <c:pt idx="693">
                  <c:v>305.82771705272688</c:v>
                </c:pt>
                <c:pt idx="694">
                  <c:v>280.34207396499971</c:v>
                </c:pt>
                <c:pt idx="695">
                  <c:v>311.49119329444409</c:v>
                </c:pt>
                <c:pt idx="696">
                  <c:v>283.17381208585829</c:v>
                </c:pt>
                <c:pt idx="697">
                  <c:v>223.70731154782811</c:v>
                </c:pt>
                <c:pt idx="698">
                  <c:v>223.70731154782811</c:v>
                </c:pt>
                <c:pt idx="699">
                  <c:v>252.02469275641391</c:v>
                </c:pt>
                <c:pt idx="700">
                  <c:v>223.70731154782811</c:v>
                </c:pt>
                <c:pt idx="701">
                  <c:v>305.82771705272688</c:v>
                </c:pt>
                <c:pt idx="702">
                  <c:v>283.17381208585829</c:v>
                </c:pt>
                <c:pt idx="703">
                  <c:v>339.80857450302989</c:v>
                </c:pt>
                <c:pt idx="704">
                  <c:v>243.5294783938381</c:v>
                </c:pt>
                <c:pt idx="705">
                  <c:v>195.3899303392422</c:v>
                </c:pt>
                <c:pt idx="706">
                  <c:v>345.47205074474721</c:v>
                </c:pt>
                <c:pt idx="707">
                  <c:v>291.66902644843412</c:v>
                </c:pt>
                <c:pt idx="708">
                  <c:v>252.02469275641391</c:v>
                </c:pt>
                <c:pt idx="709">
                  <c:v>345.47205074474721</c:v>
                </c:pt>
                <c:pt idx="710">
                  <c:v>334.1450982613128</c:v>
                </c:pt>
                <c:pt idx="711">
                  <c:v>390.77986067848451</c:v>
                </c:pt>
                <c:pt idx="712">
                  <c:v>286.00555020671692</c:v>
                </c:pt>
                <c:pt idx="713">
                  <c:v>283.17381208585829</c:v>
                </c:pt>
                <c:pt idx="714">
                  <c:v>286.00555020671692</c:v>
                </c:pt>
                <c:pt idx="715">
                  <c:v>319.98640765701992</c:v>
                </c:pt>
                <c:pt idx="716">
                  <c:v>345.47205074474721</c:v>
                </c:pt>
                <c:pt idx="717">
                  <c:v>277.51033584414108</c:v>
                </c:pt>
                <c:pt idx="718">
                  <c:v>339.80857450302989</c:v>
                </c:pt>
                <c:pt idx="719">
                  <c:v>385.11638443676731</c:v>
                </c:pt>
                <c:pt idx="720">
                  <c:v>339.80857450302989</c:v>
                </c:pt>
                <c:pt idx="721">
                  <c:v>419.09724188707031</c:v>
                </c:pt>
                <c:pt idx="722">
                  <c:v>385.11638443676731</c:v>
                </c:pt>
                <c:pt idx="723">
                  <c:v>339.80857450302989</c:v>
                </c:pt>
                <c:pt idx="724">
                  <c:v>345.47205074474721</c:v>
                </c:pt>
                <c:pt idx="725">
                  <c:v>294.50076456929258</c:v>
                </c:pt>
                <c:pt idx="726">
                  <c:v>325.64988389873702</c:v>
                </c:pt>
                <c:pt idx="727">
                  <c:v>339.80857450302989</c:v>
                </c:pt>
                <c:pt idx="728">
                  <c:v>283.17381208585829</c:v>
                </c:pt>
                <c:pt idx="729">
                  <c:v>271.84685960242399</c:v>
                </c:pt>
                <c:pt idx="730">
                  <c:v>178.3995016140907</c:v>
                </c:pt>
                <c:pt idx="731">
                  <c:v>229.3707877895452</c:v>
                </c:pt>
                <c:pt idx="732">
                  <c:v>155.7455966472221</c:v>
                </c:pt>
                <c:pt idx="733">
                  <c:v>215.2120971852523</c:v>
                </c:pt>
                <c:pt idx="734">
                  <c:v>195.3899303392422</c:v>
                </c:pt>
                <c:pt idx="735">
                  <c:v>218.04383530611091</c:v>
                </c:pt>
                <c:pt idx="736">
                  <c:v>212.3803590643937</c:v>
                </c:pt>
                <c:pt idx="737">
                  <c:v>192.55819221838371</c:v>
                </c:pt>
                <c:pt idx="738">
                  <c:v>263.35164523984821</c:v>
                </c:pt>
                <c:pt idx="739">
                  <c:v>215.2120971852523</c:v>
                </c:pt>
                <c:pt idx="740">
                  <c:v>209.54862094353521</c:v>
                </c:pt>
                <c:pt idx="741">
                  <c:v>206.71688282267661</c:v>
                </c:pt>
                <c:pt idx="742">
                  <c:v>246.36121651469671</c:v>
                </c:pt>
                <c:pt idx="743">
                  <c:v>252.02469275641391</c:v>
                </c:pt>
                <c:pt idx="744">
                  <c:v>260.51990711898958</c:v>
                </c:pt>
                <c:pt idx="745">
                  <c:v>223.70731154782811</c:v>
                </c:pt>
                <c:pt idx="746">
                  <c:v>297.33250269015122</c:v>
                </c:pt>
                <c:pt idx="747">
                  <c:v>532.36676672141357</c:v>
                </c:pt>
                <c:pt idx="748">
                  <c:v>724.92495893979719</c:v>
                </c:pt>
                <c:pt idx="749">
                  <c:v>671.12193464348422</c:v>
                </c:pt>
                <c:pt idx="750">
                  <c:v>555.02067168828228</c:v>
                </c:pt>
                <c:pt idx="751">
                  <c:v>521.03981423797927</c:v>
                </c:pt>
                <c:pt idx="752">
                  <c:v>458.74157557909052</c:v>
                </c:pt>
                <c:pt idx="753">
                  <c:v>526.70329047969642</c:v>
                </c:pt>
                <c:pt idx="754">
                  <c:v>577.67457665515099</c:v>
                </c:pt>
                <c:pt idx="755">
                  <c:v>719.26148269808004</c:v>
                </c:pt>
                <c:pt idx="756">
                  <c:v>656.9632440391913</c:v>
                </c:pt>
                <c:pt idx="757">
                  <c:v>574.84283853429235</c:v>
                </c:pt>
                <c:pt idx="758">
                  <c:v>566.34762417171657</c:v>
                </c:pt>
                <c:pt idx="759">
                  <c:v>600.32848162201958</c:v>
                </c:pt>
                <c:pt idx="760">
                  <c:v>642.80455343489837</c:v>
                </c:pt>
                <c:pt idx="761">
                  <c:v>654.13150591833266</c:v>
                </c:pt>
                <c:pt idx="762">
                  <c:v>795.71841196126184</c:v>
                </c:pt>
                <c:pt idx="763">
                  <c:v>1645.2398482188371</c:v>
                </c:pt>
                <c:pt idx="764">
                  <c:v>1036.4161522342411</c:v>
                </c:pt>
                <c:pt idx="765">
                  <c:v>801.38188820297898</c:v>
                </c:pt>
                <c:pt idx="766">
                  <c:v>773.06450699439313</c:v>
                </c:pt>
                <c:pt idx="767">
                  <c:v>787.22319759868606</c:v>
                </c:pt>
                <c:pt idx="768">
                  <c:v>648.46802967661552</c:v>
                </c:pt>
                <c:pt idx="769">
                  <c:v>690.9441014894943</c:v>
                </c:pt>
                <c:pt idx="770">
                  <c:v>648.46802967661552</c:v>
                </c:pt>
                <c:pt idx="771">
                  <c:v>583.33805289686813</c:v>
                </c:pt>
                <c:pt idx="772">
                  <c:v>543.69371920484798</c:v>
                </c:pt>
                <c:pt idx="773">
                  <c:v>532.36676672141357</c:v>
                </c:pt>
                <c:pt idx="774">
                  <c:v>540.86198108398935</c:v>
                </c:pt>
                <c:pt idx="775">
                  <c:v>656.9632440391913</c:v>
                </c:pt>
                <c:pt idx="776">
                  <c:v>713.5980064563629</c:v>
                </c:pt>
                <c:pt idx="777">
                  <c:v>705.10279209378712</c:v>
                </c:pt>
                <c:pt idx="778">
                  <c:v>710.76626833550438</c:v>
                </c:pt>
                <c:pt idx="779">
                  <c:v>699.43931585206997</c:v>
                </c:pt>
                <c:pt idx="780">
                  <c:v>659.79498216004981</c:v>
                </c:pt>
                <c:pt idx="781">
                  <c:v>756.07407826924168</c:v>
                </c:pt>
                <c:pt idx="782">
                  <c:v>894.82924619131222</c:v>
                </c:pt>
                <c:pt idx="783">
                  <c:v>739.08364954409012</c:v>
                </c:pt>
                <c:pt idx="784">
                  <c:v>751.82647108795379</c:v>
                </c:pt>
                <c:pt idx="785">
                  <c:v>764.56929263181746</c:v>
                </c:pt>
                <c:pt idx="786">
                  <c:v>923.14662739989808</c:v>
                </c:pt>
                <c:pt idx="787">
                  <c:v>928.81010364161523</c:v>
                </c:pt>
                <c:pt idx="788">
                  <c:v>1025.089199750807</c:v>
                </c:pt>
                <c:pt idx="789">
                  <c:v>1138.35872458515</c:v>
                </c:pt>
                <c:pt idx="790">
                  <c:v>934.47357988333238</c:v>
                </c:pt>
                <c:pt idx="791">
                  <c:v>832.53100753242336</c:v>
                </c:pt>
                <c:pt idx="792">
                  <c:v>764.56929263181746</c:v>
                </c:pt>
                <c:pt idx="793">
                  <c:v>741.91538766494875</c:v>
                </c:pt>
                <c:pt idx="794">
                  <c:v>815.54057880727191</c:v>
                </c:pt>
                <c:pt idx="795">
                  <c:v>886.33403182873644</c:v>
                </c:pt>
                <c:pt idx="796">
                  <c:v>900.49272243302937</c:v>
                </c:pt>
                <c:pt idx="797">
                  <c:v>1036.4161522342411</c:v>
                </c:pt>
                <c:pt idx="798">
                  <c:v>991.10834230050409</c:v>
                </c:pt>
                <c:pt idx="799">
                  <c:v>1044.9113665968171</c:v>
                </c:pt>
                <c:pt idx="800">
                  <c:v>1189.3300107606051</c:v>
                </c:pt>
                <c:pt idx="801">
                  <c:v>1056.2383190802509</c:v>
                </c:pt>
                <c:pt idx="802">
                  <c:v>1138.35872458515</c:v>
                </c:pt>
                <c:pt idx="803">
                  <c:v>1285.609106869797</c:v>
                </c:pt>
                <c:pt idx="804">
                  <c:v>1132.6952483434329</c:v>
                </c:pt>
                <c:pt idx="805">
                  <c:v>1110.041343376565</c:v>
                </c:pt>
                <c:pt idx="806">
                  <c:v>1138.35872458515</c:v>
                </c:pt>
                <c:pt idx="807">
                  <c:v>999.60355666307976</c:v>
                </c:pt>
                <c:pt idx="808">
                  <c:v>942.96879424590816</c:v>
                </c:pt>
                <c:pt idx="809">
                  <c:v>917.48315115818093</c:v>
                </c:pt>
                <c:pt idx="810">
                  <c:v>954.29574672934245</c:v>
                </c:pt>
                <c:pt idx="811">
                  <c:v>968.45443733363538</c:v>
                </c:pt>
                <c:pt idx="812">
                  <c:v>959.9592229710596</c:v>
                </c:pt>
                <c:pt idx="813">
                  <c:v>962.79096109191823</c:v>
                </c:pt>
                <c:pt idx="814">
                  <c:v>1036.4161522342411</c:v>
                </c:pt>
                <c:pt idx="815">
                  <c:v>1056.2383190802509</c:v>
                </c:pt>
                <c:pt idx="816">
                  <c:v>1104.3778671348471</c:v>
                </c:pt>
                <c:pt idx="817">
                  <c:v>1313.926488078383</c:v>
                </c:pt>
                <c:pt idx="818">
                  <c:v>1438.5229653961601</c:v>
                </c:pt>
                <c:pt idx="819">
                  <c:v>1438.5229653961601</c:v>
                </c:pt>
                <c:pt idx="820">
                  <c:v>1625.417681372827</c:v>
                </c:pt>
                <c:pt idx="821">
                  <c:v>2044.5149232598969</c:v>
                </c:pt>
                <c:pt idx="822">
                  <c:v>2106.8131619187861</c:v>
                </c:pt>
                <c:pt idx="823">
                  <c:v>2268.2222348077248</c:v>
                </c:pt>
                <c:pt idx="824">
                  <c:v>2551.3960468935829</c:v>
                </c:pt>
                <c:pt idx="825">
                  <c:v>2806.2524777708559</c:v>
                </c:pt>
                <c:pt idx="826">
                  <c:v>2860.0555020671691</c:v>
                </c:pt>
                <c:pt idx="827">
                  <c:v>2605.1990711898961</c:v>
                </c:pt>
                <c:pt idx="828">
                  <c:v>2678.824262332219</c:v>
                </c:pt>
                <c:pt idx="829">
                  <c:v>2503.2564988389872</c:v>
                </c:pt>
                <c:pt idx="830">
                  <c:v>2384.3234977629272</c:v>
                </c:pt>
                <c:pt idx="831">
                  <c:v>2463.6121651469671</c:v>
                </c:pt>
                <c:pt idx="832">
                  <c:v>2472.1073795095431</c:v>
                </c:pt>
                <c:pt idx="833">
                  <c:v>2440.958260180098</c:v>
                </c:pt>
                <c:pt idx="834">
                  <c:v>2367.3330690377752</c:v>
                </c:pt>
                <c:pt idx="835">
                  <c:v>2186.101829302826</c:v>
                </c:pt>
                <c:pt idx="836">
                  <c:v>2203.092258027978</c:v>
                </c:pt>
                <c:pt idx="837">
                  <c:v>2171.9431386985329</c:v>
                </c:pt>
                <c:pt idx="838">
                  <c:v>2361.6695927960582</c:v>
                </c:pt>
                <c:pt idx="839">
                  <c:v>2290.8761397745939</c:v>
                </c:pt>
                <c:pt idx="840">
                  <c:v>2290.8761397745939</c:v>
                </c:pt>
                <c:pt idx="841">
                  <c:v>1951.067565271564</c:v>
                </c:pt>
                <c:pt idx="842">
                  <c:v>1871.778897887523</c:v>
                </c:pt>
                <c:pt idx="843">
                  <c:v>1563.119442713938</c:v>
                </c:pt>
                <c:pt idx="844">
                  <c:v>1659.3985388231299</c:v>
                </c:pt>
                <c:pt idx="845">
                  <c:v>1605.595514526816</c:v>
                </c:pt>
                <c:pt idx="846">
                  <c:v>1741.518944328029</c:v>
                </c:pt>
                <c:pt idx="847">
                  <c:v>2038.8514470181799</c:v>
                </c:pt>
                <c:pt idx="848">
                  <c:v>2010.534065809594</c:v>
                </c:pt>
                <c:pt idx="849">
                  <c:v>2157.7844480942399</c:v>
                </c:pt>
                <c:pt idx="850">
                  <c:v>2503.2564988389872</c:v>
                </c:pt>
                <c:pt idx="851">
                  <c:v>2542.9008325310069</c:v>
                </c:pt>
                <c:pt idx="852">
                  <c:v>2143.6257574899469</c:v>
                </c:pt>
                <c:pt idx="853">
                  <c:v>1829.3028260746451</c:v>
                </c:pt>
                <c:pt idx="854">
                  <c:v>1809.480659228635</c:v>
                </c:pt>
                <c:pt idx="855">
                  <c:v>1673.557229427422</c:v>
                </c:pt>
                <c:pt idx="856">
                  <c:v>1781.1632780200489</c:v>
                </c:pt>
                <c:pt idx="857">
                  <c:v>1571.614657076514</c:v>
                </c:pt>
                <c:pt idx="858">
                  <c:v>1447.0181797587361</c:v>
                </c:pt>
                <c:pt idx="859">
                  <c:v>1591.4368239225239</c:v>
                </c:pt>
                <c:pt idx="860">
                  <c:v>1489.494251571615</c:v>
                </c:pt>
                <c:pt idx="861">
                  <c:v>1364.897774253837</c:v>
                </c:pt>
                <c:pt idx="862">
                  <c:v>1228.974344452625</c:v>
                </c:pt>
                <c:pt idx="863">
                  <c:v>1381.8882029789891</c:v>
                </c:pt>
                <c:pt idx="864">
                  <c:v>1285.609106869797</c:v>
                </c:pt>
                <c:pt idx="865">
                  <c:v>1251.6282494194941</c:v>
                </c:pt>
                <c:pt idx="866">
                  <c:v>1245.964773177777</c:v>
                </c:pt>
                <c:pt idx="867">
                  <c:v>1234.6378206943421</c:v>
                </c:pt>
                <c:pt idx="868">
                  <c:v>1591.4368239225239</c:v>
                </c:pt>
                <c:pt idx="869">
                  <c:v>1396.046893583281</c:v>
                </c:pt>
                <c:pt idx="870">
                  <c:v>1665.0620150648469</c:v>
                </c:pt>
                <c:pt idx="871">
                  <c:v>1591.4368239225239</c:v>
                </c:pt>
                <c:pt idx="872">
                  <c:v>1645.2398482188371</c:v>
                </c:pt>
                <c:pt idx="873">
                  <c:v>1529.1385852636349</c:v>
                </c:pt>
                <c:pt idx="874">
                  <c:v>1517.8116327801999</c:v>
                </c:pt>
                <c:pt idx="875">
                  <c:v>1345.075607407827</c:v>
                </c:pt>
                <c:pt idx="876">
                  <c:v>1469.672084725604</c:v>
                </c:pt>
                <c:pt idx="877">
                  <c:v>1370.5612504955541</c:v>
                </c:pt>
                <c:pt idx="878">
                  <c:v>1432.8594891544431</c:v>
                </c:pt>
                <c:pt idx="879">
                  <c:v>1376.2247267372711</c:v>
                </c:pt>
                <c:pt idx="880">
                  <c:v>1313.926488078383</c:v>
                </c:pt>
                <c:pt idx="881">
                  <c:v>1333.7486549243929</c:v>
                </c:pt>
                <c:pt idx="882">
                  <c:v>1458.3451322421699</c:v>
                </c:pt>
                <c:pt idx="883">
                  <c:v>1308.2630118366651</c:v>
                </c:pt>
                <c:pt idx="884">
                  <c:v>1396.046893583281</c:v>
                </c:pt>
                <c:pt idx="885">
                  <c:v>1296.936059353231</c:v>
                </c:pt>
                <c:pt idx="886">
                  <c:v>1427.196012912726</c:v>
                </c:pt>
                <c:pt idx="887">
                  <c:v>1396.046893583281</c:v>
                </c:pt>
                <c:pt idx="888">
                  <c:v>2135.1305431273722</c:v>
                </c:pt>
                <c:pt idx="889">
                  <c:v>1489.494251571615</c:v>
                </c:pt>
                <c:pt idx="890">
                  <c:v>1427.196012912726</c:v>
                </c:pt>
                <c:pt idx="891">
                  <c:v>2423.9678314549469</c:v>
                </c:pt>
                <c:pt idx="892">
                  <c:v>2384.3234977629272</c:v>
                </c:pt>
                <c:pt idx="893">
                  <c:v>1800.985444866059</c:v>
                </c:pt>
                <c:pt idx="894">
                  <c:v>1591.4368239225239</c:v>
                </c:pt>
                <c:pt idx="895">
                  <c:v>1687.715920031716</c:v>
                </c:pt>
                <c:pt idx="896">
                  <c:v>1679.22070566914</c:v>
                </c:pt>
                <c:pt idx="897">
                  <c:v>1625.417681372827</c:v>
                </c:pt>
                <c:pt idx="898">
                  <c:v>1673.557229427422</c:v>
                </c:pt>
                <c:pt idx="899">
                  <c:v>2432.4630458175229</c:v>
                </c:pt>
                <c:pt idx="900">
                  <c:v>1857.62020728323</c:v>
                </c:pt>
                <c:pt idx="901">
                  <c:v>1619.75420513111</c:v>
                </c:pt>
                <c:pt idx="902">
                  <c:v>1775.4998017783321</c:v>
                </c:pt>
                <c:pt idx="903">
                  <c:v>1645.2398482188371</c:v>
                </c:pt>
                <c:pt idx="904">
                  <c:v>1577.2781333182311</c:v>
                </c:pt>
                <c:pt idx="905">
                  <c:v>2353.1743784334831</c:v>
                </c:pt>
                <c:pt idx="906">
                  <c:v>1761.341111174039</c:v>
                </c:pt>
                <c:pt idx="907">
                  <c:v>1591.4368239225239</c:v>
                </c:pt>
                <c:pt idx="908">
                  <c:v>1489.494251571615</c:v>
                </c:pt>
                <c:pt idx="909">
                  <c:v>1639.5763719771201</c:v>
                </c:pt>
                <c:pt idx="910">
                  <c:v>1829.3028260746451</c:v>
                </c:pt>
                <c:pt idx="911">
                  <c:v>1557.455966472221</c:v>
                </c:pt>
                <c:pt idx="912">
                  <c:v>1370.5612504955541</c:v>
                </c:pt>
                <c:pt idx="913">
                  <c:v>1291.272583111514</c:v>
                </c:pt>
                <c:pt idx="914">
                  <c:v>923.14662739989808</c:v>
                </c:pt>
                <c:pt idx="915">
                  <c:v>1364.897774253837</c:v>
                </c:pt>
                <c:pt idx="916">
                  <c:v>1591.4368239225239</c:v>
                </c:pt>
                <c:pt idx="917">
                  <c:v>1339.4121311661099</c:v>
                </c:pt>
                <c:pt idx="918">
                  <c:v>1200.6569632440389</c:v>
                </c:pt>
                <c:pt idx="919">
                  <c:v>1178.003058277171</c:v>
                </c:pt>
                <c:pt idx="920">
                  <c:v>1223.310868210908</c:v>
                </c:pt>
                <c:pt idx="921">
                  <c:v>1217.6473919691909</c:v>
                </c:pt>
                <c:pt idx="922">
                  <c:v>1056.2383190802509</c:v>
                </c:pt>
                <c:pt idx="923">
                  <c:v>923.14662739989808</c:v>
                </c:pt>
                <c:pt idx="924">
                  <c:v>787.22319759868606</c:v>
                </c:pt>
                <c:pt idx="925">
                  <c:v>724.92495893979719</c:v>
                </c:pt>
                <c:pt idx="926">
                  <c:v>682.44888712691852</c:v>
                </c:pt>
                <c:pt idx="927">
                  <c:v>668.29019652262559</c:v>
                </c:pt>
                <c:pt idx="928">
                  <c:v>750.41060202752453</c:v>
                </c:pt>
                <c:pt idx="929">
                  <c:v>659.79498216004981</c:v>
                </c:pt>
                <c:pt idx="930">
                  <c:v>880.67055558701929</c:v>
                </c:pt>
                <c:pt idx="931">
                  <c:v>521.03981423797927</c:v>
                </c:pt>
                <c:pt idx="932">
                  <c:v>498.38590927111062</c:v>
                </c:pt>
                <c:pt idx="933">
                  <c:v>634.30933907232259</c:v>
                </c:pt>
                <c:pt idx="934">
                  <c:v>577.67457665515099</c:v>
                </c:pt>
                <c:pt idx="935">
                  <c:v>506.88112363368629</c:v>
                </c:pt>
                <c:pt idx="936">
                  <c:v>489.89069490853478</c:v>
                </c:pt>
                <c:pt idx="937">
                  <c:v>458.74157557909052</c:v>
                </c:pt>
                <c:pt idx="938">
                  <c:v>441.75114685393902</c:v>
                </c:pt>
                <c:pt idx="939">
                  <c:v>407.77028940363601</c:v>
                </c:pt>
                <c:pt idx="940">
                  <c:v>385.11638443676731</c:v>
                </c:pt>
                <c:pt idx="941">
                  <c:v>356.79900322818139</c:v>
                </c:pt>
                <c:pt idx="942">
                  <c:v>359.63074134904002</c:v>
                </c:pt>
                <c:pt idx="943">
                  <c:v>328.48162201959559</c:v>
                </c:pt>
                <c:pt idx="944">
                  <c:v>300.16424081100979</c:v>
                </c:pt>
                <c:pt idx="945">
                  <c:v>305.82771705272688</c:v>
                </c:pt>
                <c:pt idx="946">
                  <c:v>302.99597893186842</c:v>
                </c:pt>
                <c:pt idx="947">
                  <c:v>274.67859772328262</c:v>
                </c:pt>
                <c:pt idx="948">
                  <c:v>291.66902644843412</c:v>
                </c:pt>
                <c:pt idx="949">
                  <c:v>297.33250269015122</c:v>
                </c:pt>
                <c:pt idx="950">
                  <c:v>294.50076456929258</c:v>
                </c:pt>
                <c:pt idx="951">
                  <c:v>297.33250269015122</c:v>
                </c:pt>
                <c:pt idx="952">
                  <c:v>260.51990711898958</c:v>
                </c:pt>
                <c:pt idx="953">
                  <c:v>240.69774027297959</c:v>
                </c:pt>
                <c:pt idx="954">
                  <c:v>235.03426403126241</c:v>
                </c:pt>
                <c:pt idx="955">
                  <c:v>271.84685960242399</c:v>
                </c:pt>
                <c:pt idx="956">
                  <c:v>280.34207396499971</c:v>
                </c:pt>
                <c:pt idx="957">
                  <c:v>280.34207396499971</c:v>
                </c:pt>
                <c:pt idx="958">
                  <c:v>294.50076456929258</c:v>
                </c:pt>
                <c:pt idx="959">
                  <c:v>280.34207396499971</c:v>
                </c:pt>
                <c:pt idx="960">
                  <c:v>269.01512148156542</c:v>
                </c:pt>
                <c:pt idx="961">
                  <c:v>254.85643087727249</c:v>
                </c:pt>
                <c:pt idx="962">
                  <c:v>243.5294783938381</c:v>
                </c:pt>
                <c:pt idx="963">
                  <c:v>198.2216684601008</c:v>
                </c:pt>
                <c:pt idx="964">
                  <c:v>178.3995016140907</c:v>
                </c:pt>
                <c:pt idx="965">
                  <c:v>232.20252591040381</c:v>
                </c:pt>
                <c:pt idx="966">
                  <c:v>229.3707877895452</c:v>
                </c:pt>
                <c:pt idx="967">
                  <c:v>206.71688282267661</c:v>
                </c:pt>
                <c:pt idx="968">
                  <c:v>235.03426403126241</c:v>
                </c:pt>
                <c:pt idx="969">
                  <c:v>215.2120971852523</c:v>
                </c:pt>
                <c:pt idx="970">
                  <c:v>212.3803590643937</c:v>
                </c:pt>
                <c:pt idx="971">
                  <c:v>226.5390496686866</c:v>
                </c:pt>
                <c:pt idx="972">
                  <c:v>243.5294783938381</c:v>
                </c:pt>
                <c:pt idx="973">
                  <c:v>192.55819221838371</c:v>
                </c:pt>
                <c:pt idx="974">
                  <c:v>198.2216684601008</c:v>
                </c:pt>
                <c:pt idx="975">
                  <c:v>240.69774027297959</c:v>
                </c:pt>
                <c:pt idx="976">
                  <c:v>232.20252591040381</c:v>
                </c:pt>
                <c:pt idx="977">
                  <c:v>226.5390496686866</c:v>
                </c:pt>
                <c:pt idx="978">
                  <c:v>229.3707877895452</c:v>
                </c:pt>
                <c:pt idx="979">
                  <c:v>274.67859772328262</c:v>
                </c:pt>
                <c:pt idx="980">
                  <c:v>215.2120971852523</c:v>
                </c:pt>
                <c:pt idx="981">
                  <c:v>237.86600215212101</c:v>
                </c:pt>
                <c:pt idx="982">
                  <c:v>271.84685960242399</c:v>
                </c:pt>
                <c:pt idx="983">
                  <c:v>237.86600215212101</c:v>
                </c:pt>
                <c:pt idx="984">
                  <c:v>271.84685960242399</c:v>
                </c:pt>
                <c:pt idx="985">
                  <c:v>286.00555020671692</c:v>
                </c:pt>
                <c:pt idx="986">
                  <c:v>277.51033584414108</c:v>
                </c:pt>
                <c:pt idx="987">
                  <c:v>274.67859772328262</c:v>
                </c:pt>
                <c:pt idx="988">
                  <c:v>266.18338336070678</c:v>
                </c:pt>
                <c:pt idx="989">
                  <c:v>277.51033584414108</c:v>
                </c:pt>
                <c:pt idx="990">
                  <c:v>263.35164523984821</c:v>
                </c:pt>
                <c:pt idx="991">
                  <c:v>302.99597893186842</c:v>
                </c:pt>
                <c:pt idx="992">
                  <c:v>317.15466953616129</c:v>
                </c:pt>
                <c:pt idx="993">
                  <c:v>359.63074134904002</c:v>
                </c:pt>
                <c:pt idx="994">
                  <c:v>325.64988389873702</c:v>
                </c:pt>
                <c:pt idx="995">
                  <c:v>339.80857450302989</c:v>
                </c:pt>
                <c:pt idx="996">
                  <c:v>317.15466953616129</c:v>
                </c:pt>
                <c:pt idx="997">
                  <c:v>319.98640765701992</c:v>
                </c:pt>
                <c:pt idx="998">
                  <c:v>419.09724188707031</c:v>
                </c:pt>
                <c:pt idx="999">
                  <c:v>359.63074134904002</c:v>
                </c:pt>
                <c:pt idx="1000">
                  <c:v>353.96726510732287</c:v>
                </c:pt>
                <c:pt idx="1001">
                  <c:v>353.96726510732287</c:v>
                </c:pt>
                <c:pt idx="1002">
                  <c:v>359.63074134904002</c:v>
                </c:pt>
                <c:pt idx="1003">
                  <c:v>317.15466953616129</c:v>
                </c:pt>
                <c:pt idx="1004">
                  <c:v>302.99597893186842</c:v>
                </c:pt>
                <c:pt idx="1005">
                  <c:v>351.1355269864643</c:v>
                </c:pt>
                <c:pt idx="1006">
                  <c:v>322.81814577787839</c:v>
                </c:pt>
                <c:pt idx="1007">
                  <c:v>334.1450982613128</c:v>
                </c:pt>
                <c:pt idx="1008">
                  <c:v>334.1450982613128</c:v>
                </c:pt>
                <c:pt idx="1009">
                  <c:v>317.15466953616129</c:v>
                </c:pt>
                <c:pt idx="1010">
                  <c:v>317.15466953616129</c:v>
                </c:pt>
                <c:pt idx="1011">
                  <c:v>308.65945517358563</c:v>
                </c:pt>
                <c:pt idx="1012">
                  <c:v>317.15466953616129</c:v>
                </c:pt>
                <c:pt idx="1013">
                  <c:v>317.15466953616129</c:v>
                </c:pt>
                <c:pt idx="1014">
                  <c:v>353.96726510732287</c:v>
                </c:pt>
                <c:pt idx="1015">
                  <c:v>336.97683638217143</c:v>
                </c:pt>
                <c:pt idx="1016">
                  <c:v>308.65945517358563</c:v>
                </c:pt>
                <c:pt idx="1017">
                  <c:v>291.66902644843412</c:v>
                </c:pt>
                <c:pt idx="1018">
                  <c:v>308.65945517358563</c:v>
                </c:pt>
                <c:pt idx="1019">
                  <c:v>271.84685960242399</c:v>
                </c:pt>
                <c:pt idx="1020">
                  <c:v>226.5390496686866</c:v>
                </c:pt>
                <c:pt idx="1021">
                  <c:v>232.20252591040381</c:v>
                </c:pt>
                <c:pt idx="1022">
                  <c:v>274.67859772328262</c:v>
                </c:pt>
                <c:pt idx="1023">
                  <c:v>269.01512148156542</c:v>
                </c:pt>
                <c:pt idx="1024">
                  <c:v>269.01512148156542</c:v>
                </c:pt>
                <c:pt idx="1025">
                  <c:v>280.34207396499971</c:v>
                </c:pt>
                <c:pt idx="1026">
                  <c:v>280.34207396499971</c:v>
                </c:pt>
                <c:pt idx="1027">
                  <c:v>266.18338336070678</c:v>
                </c:pt>
                <c:pt idx="1028">
                  <c:v>311.49119329444409</c:v>
                </c:pt>
                <c:pt idx="1029">
                  <c:v>280.34207396499971</c:v>
                </c:pt>
                <c:pt idx="1030">
                  <c:v>269.01512148156542</c:v>
                </c:pt>
                <c:pt idx="1031">
                  <c:v>271.84685960242399</c:v>
                </c:pt>
                <c:pt idx="1032">
                  <c:v>294.50076456929258</c:v>
                </c:pt>
                <c:pt idx="1033">
                  <c:v>277.51033584414108</c:v>
                </c:pt>
                <c:pt idx="1034">
                  <c:v>302.99597893186842</c:v>
                </c:pt>
                <c:pt idx="1035">
                  <c:v>266.18338336070678</c:v>
                </c:pt>
                <c:pt idx="1036">
                  <c:v>291.66902644843412</c:v>
                </c:pt>
                <c:pt idx="1037">
                  <c:v>322.81814577787839</c:v>
                </c:pt>
                <c:pt idx="1038">
                  <c:v>345.47205074474721</c:v>
                </c:pt>
                <c:pt idx="1039">
                  <c:v>319.98640765701992</c:v>
                </c:pt>
                <c:pt idx="1040">
                  <c:v>283.17381208585829</c:v>
                </c:pt>
                <c:pt idx="1041">
                  <c:v>311.49119329444409</c:v>
                </c:pt>
                <c:pt idx="1042">
                  <c:v>317.15466953616129</c:v>
                </c:pt>
                <c:pt idx="1043">
                  <c:v>280.34207396499971</c:v>
                </c:pt>
                <c:pt idx="1044">
                  <c:v>322.81814577787839</c:v>
                </c:pt>
                <c:pt idx="1045">
                  <c:v>322.81814577787839</c:v>
                </c:pt>
                <c:pt idx="1046">
                  <c:v>334.1450982613128</c:v>
                </c:pt>
                <c:pt idx="1047">
                  <c:v>356.79900322818139</c:v>
                </c:pt>
                <c:pt idx="1048">
                  <c:v>339.80857450302989</c:v>
                </c:pt>
                <c:pt idx="1049">
                  <c:v>345.47205074474721</c:v>
                </c:pt>
                <c:pt idx="1050">
                  <c:v>353.96726510732287</c:v>
                </c:pt>
                <c:pt idx="1051">
                  <c:v>317.15466953616129</c:v>
                </c:pt>
                <c:pt idx="1052">
                  <c:v>271.84685960242399</c:v>
                </c:pt>
                <c:pt idx="1053">
                  <c:v>274.67859772328262</c:v>
                </c:pt>
                <c:pt idx="1054">
                  <c:v>407.77028940363601</c:v>
                </c:pt>
                <c:pt idx="1055">
                  <c:v>424.76071812878752</c:v>
                </c:pt>
                <c:pt idx="1056">
                  <c:v>396.4433369202016</c:v>
                </c:pt>
                <c:pt idx="1057">
                  <c:v>410.60202752449447</c:v>
                </c:pt>
                <c:pt idx="1058">
                  <c:v>396.4433369202016</c:v>
                </c:pt>
                <c:pt idx="1059">
                  <c:v>421.92898000792889</c:v>
                </c:pt>
                <c:pt idx="1060">
                  <c:v>413.43376564535311</c:v>
                </c:pt>
                <c:pt idx="1061">
                  <c:v>351.1355269864643</c:v>
                </c:pt>
                <c:pt idx="1062">
                  <c:v>407.77028940363601</c:v>
                </c:pt>
                <c:pt idx="1063">
                  <c:v>396.4433369202016</c:v>
                </c:pt>
                <c:pt idx="1064">
                  <c:v>373.78943195333301</c:v>
                </c:pt>
                <c:pt idx="1065">
                  <c:v>362.4624794698986</c:v>
                </c:pt>
                <c:pt idx="1066">
                  <c:v>356.79900322818139</c:v>
                </c:pt>
                <c:pt idx="1067">
                  <c:v>339.80857450302989</c:v>
                </c:pt>
                <c:pt idx="1068">
                  <c:v>345.47205074474721</c:v>
                </c:pt>
                <c:pt idx="1069">
                  <c:v>351.1355269864643</c:v>
                </c:pt>
                <c:pt idx="1070">
                  <c:v>328.48162201959559</c:v>
                </c:pt>
                <c:pt idx="1071">
                  <c:v>212.3803590643937</c:v>
                </c:pt>
                <c:pt idx="1072">
                  <c:v>325.64988389873702</c:v>
                </c:pt>
                <c:pt idx="1073">
                  <c:v>300.16424081100979</c:v>
                </c:pt>
                <c:pt idx="1074">
                  <c:v>305.82771705272688</c:v>
                </c:pt>
                <c:pt idx="1075">
                  <c:v>283.17381208585829</c:v>
                </c:pt>
                <c:pt idx="1076">
                  <c:v>215.2120971852523</c:v>
                </c:pt>
                <c:pt idx="1077">
                  <c:v>218.04383530611091</c:v>
                </c:pt>
                <c:pt idx="1078">
                  <c:v>184.0629778558079</c:v>
                </c:pt>
                <c:pt idx="1079">
                  <c:v>184.0629778558079</c:v>
                </c:pt>
                <c:pt idx="1080">
                  <c:v>172.7360253723736</c:v>
                </c:pt>
                <c:pt idx="1081">
                  <c:v>150.0821204055049</c:v>
                </c:pt>
                <c:pt idx="1082">
                  <c:v>150.0821204055049</c:v>
                </c:pt>
                <c:pt idx="1083">
                  <c:v>155.7455966472221</c:v>
                </c:pt>
                <c:pt idx="1084">
                  <c:v>135.923429801212</c:v>
                </c:pt>
                <c:pt idx="1085">
                  <c:v>135.923429801212</c:v>
                </c:pt>
                <c:pt idx="1086">
                  <c:v>150.0821204055049</c:v>
                </c:pt>
                <c:pt idx="1087">
                  <c:v>147.25038228464629</c:v>
                </c:pt>
                <c:pt idx="1088">
                  <c:v>141.58690604292909</c:v>
                </c:pt>
                <c:pt idx="1089">
                  <c:v>147.25038228464629</c:v>
                </c:pt>
                <c:pt idx="1090">
                  <c:v>141.58690604292909</c:v>
                </c:pt>
                <c:pt idx="1091">
                  <c:v>141.58690604292909</c:v>
                </c:pt>
                <c:pt idx="1092">
                  <c:v>135.923429801212</c:v>
                </c:pt>
                <c:pt idx="1093">
                  <c:v>144.41864416378769</c:v>
                </c:pt>
                <c:pt idx="1094">
                  <c:v>121.76473919691909</c:v>
                </c:pt>
                <c:pt idx="1095">
                  <c:v>121.76473919691909</c:v>
                </c:pt>
                <c:pt idx="1096">
                  <c:v>116.1012629552019</c:v>
                </c:pt>
                <c:pt idx="1097">
                  <c:v>116.1012629552019</c:v>
                </c:pt>
                <c:pt idx="1098">
                  <c:v>121.76473919691909</c:v>
                </c:pt>
                <c:pt idx="1099">
                  <c:v>110.4377867134847</c:v>
                </c:pt>
                <c:pt idx="1100">
                  <c:v>116.1012629552019</c:v>
                </c:pt>
                <c:pt idx="1101">
                  <c:v>104.77431047176761</c:v>
                </c:pt>
                <c:pt idx="1102">
                  <c:v>99.110834230050401</c:v>
                </c:pt>
                <c:pt idx="1103">
                  <c:v>113.2695248343433</c:v>
                </c:pt>
                <c:pt idx="1104">
                  <c:v>116.1012629552019</c:v>
                </c:pt>
                <c:pt idx="1105">
                  <c:v>135.923429801212</c:v>
                </c:pt>
                <c:pt idx="1106">
                  <c:v>118.93300107606051</c:v>
                </c:pt>
                <c:pt idx="1107">
                  <c:v>116.1012629552019</c:v>
                </c:pt>
                <c:pt idx="1108">
                  <c:v>121.76473919691909</c:v>
                </c:pt>
                <c:pt idx="1109">
                  <c:v>127.4282154386362</c:v>
                </c:pt>
                <c:pt idx="1110">
                  <c:v>110.4377867134847</c:v>
                </c:pt>
                <c:pt idx="1111">
                  <c:v>104.77431047176761</c:v>
                </c:pt>
                <c:pt idx="1112">
                  <c:v>104.77431047176761</c:v>
                </c:pt>
                <c:pt idx="1113">
                  <c:v>82.120405504898912</c:v>
                </c:pt>
                <c:pt idx="1114">
                  <c:v>84.952143625757486</c:v>
                </c:pt>
                <c:pt idx="1115">
                  <c:v>96.279096109191826</c:v>
                </c:pt>
                <c:pt idx="1116">
                  <c:v>87.783881746616075</c:v>
                </c:pt>
                <c:pt idx="1117">
                  <c:v>87.783881746616075</c:v>
                </c:pt>
                <c:pt idx="1118">
                  <c:v>116.1012629552019</c:v>
                </c:pt>
                <c:pt idx="1119">
                  <c:v>82.120405504898912</c:v>
                </c:pt>
                <c:pt idx="1120">
                  <c:v>116.1012629552019</c:v>
                </c:pt>
                <c:pt idx="1121">
                  <c:v>169.904287251515</c:v>
                </c:pt>
                <c:pt idx="1122">
                  <c:v>557.8524098091408</c:v>
                </c:pt>
                <c:pt idx="1123">
                  <c:v>492.72243302939341</c:v>
                </c:pt>
                <c:pt idx="1124">
                  <c:v>436.08767061222181</c:v>
                </c:pt>
                <c:pt idx="1125">
                  <c:v>356.79900322818139</c:v>
                </c:pt>
                <c:pt idx="1126">
                  <c:v>370.95769383247438</c:v>
                </c:pt>
                <c:pt idx="1127">
                  <c:v>308.65945517358563</c:v>
                </c:pt>
                <c:pt idx="1128">
                  <c:v>322.81814577787839</c:v>
                </c:pt>
                <c:pt idx="1129">
                  <c:v>305.82771705272688</c:v>
                </c:pt>
                <c:pt idx="1130">
                  <c:v>481.39548054595912</c:v>
                </c:pt>
                <c:pt idx="1131">
                  <c:v>521.03981423797927</c:v>
                </c:pt>
                <c:pt idx="1132">
                  <c:v>521.03981423797927</c:v>
                </c:pt>
                <c:pt idx="1133">
                  <c:v>622.98238658888829</c:v>
                </c:pt>
                <c:pt idx="1134">
                  <c:v>917.48315115818093</c:v>
                </c:pt>
                <c:pt idx="1135">
                  <c:v>730.58843518151446</c:v>
                </c:pt>
                <c:pt idx="1136">
                  <c:v>645.63629155575688</c:v>
                </c:pt>
                <c:pt idx="1137">
                  <c:v>549.35719544656513</c:v>
                </c:pt>
                <c:pt idx="1138">
                  <c:v>495.55417115025199</c:v>
                </c:pt>
                <c:pt idx="1139">
                  <c:v>495.55417115025199</c:v>
                </c:pt>
                <c:pt idx="1140">
                  <c:v>526.70329047969642</c:v>
                </c:pt>
                <c:pt idx="1141">
                  <c:v>492.72243302939341</c:v>
                </c:pt>
                <c:pt idx="1142">
                  <c:v>492.72243302939341</c:v>
                </c:pt>
                <c:pt idx="1143">
                  <c:v>489.89069490853478</c:v>
                </c:pt>
                <c:pt idx="1144">
                  <c:v>538.03024296313072</c:v>
                </c:pt>
                <c:pt idx="1145">
                  <c:v>495.55417115025199</c:v>
                </c:pt>
                <c:pt idx="1146">
                  <c:v>487.05895678767632</c:v>
                </c:pt>
                <c:pt idx="1147">
                  <c:v>526.70329047969642</c:v>
                </c:pt>
                <c:pt idx="1148">
                  <c:v>492.72243302939341</c:v>
                </c:pt>
                <c:pt idx="1149">
                  <c:v>504.04938551282783</c:v>
                </c:pt>
                <c:pt idx="1150">
                  <c:v>532.36676672141357</c:v>
                </c:pt>
                <c:pt idx="1151">
                  <c:v>572.01110041343372</c:v>
                </c:pt>
                <c:pt idx="1152">
                  <c:v>589.00152913858528</c:v>
                </c:pt>
                <c:pt idx="1153">
                  <c:v>600.32848162201958</c:v>
                </c:pt>
                <c:pt idx="1154">
                  <c:v>642.80455343489837</c:v>
                </c:pt>
                <c:pt idx="1155">
                  <c:v>679.61714900605989</c:v>
                </c:pt>
                <c:pt idx="1156">
                  <c:v>645.63629155575688</c:v>
                </c:pt>
                <c:pt idx="1157">
                  <c:v>679.61714900605989</c:v>
                </c:pt>
                <c:pt idx="1158">
                  <c:v>656.9632440391913</c:v>
                </c:pt>
                <c:pt idx="1159">
                  <c:v>543.69371920484798</c:v>
                </c:pt>
                <c:pt idx="1160">
                  <c:v>515.37633799626212</c:v>
                </c:pt>
                <c:pt idx="1161">
                  <c:v>523.8715523588379</c:v>
                </c:pt>
                <c:pt idx="1162">
                  <c:v>591.8332672594438</c:v>
                </c:pt>
                <c:pt idx="1163">
                  <c:v>580.5063147760095</c:v>
                </c:pt>
                <c:pt idx="1164">
                  <c:v>756.07407826924168</c:v>
                </c:pt>
                <c:pt idx="1165">
                  <c:v>974.11791357535253</c:v>
                </c:pt>
                <c:pt idx="1166">
                  <c:v>815.54057880727191</c:v>
                </c:pt>
                <c:pt idx="1167">
                  <c:v>750.41060202752453</c:v>
                </c:pt>
                <c:pt idx="1168">
                  <c:v>659.79498216004981</c:v>
                </c:pt>
                <c:pt idx="1169">
                  <c:v>628.64586283060544</c:v>
                </c:pt>
                <c:pt idx="1170">
                  <c:v>580.5063147760095</c:v>
                </c:pt>
                <c:pt idx="1171">
                  <c:v>566.34762417171657</c:v>
                </c:pt>
                <c:pt idx="1172">
                  <c:v>611.65543410545388</c:v>
                </c:pt>
                <c:pt idx="1173">
                  <c:v>642.80455343489837</c:v>
                </c:pt>
                <c:pt idx="1174">
                  <c:v>642.80455343489837</c:v>
                </c:pt>
                <c:pt idx="1175">
                  <c:v>656.9632440391913</c:v>
                </c:pt>
                <c:pt idx="1176">
                  <c:v>804.21362632383762</c:v>
                </c:pt>
                <c:pt idx="1177">
                  <c:v>815.54057880727191</c:v>
                </c:pt>
                <c:pt idx="1178">
                  <c:v>773.06450699439313</c:v>
                </c:pt>
                <c:pt idx="1179">
                  <c:v>948.63227048762531</c:v>
                </c:pt>
                <c:pt idx="1180">
                  <c:v>1064.7335334428269</c:v>
                </c:pt>
                <c:pt idx="1181">
                  <c:v>974.11791357535253</c:v>
                </c:pt>
                <c:pt idx="1182">
                  <c:v>572.01110041343372</c:v>
                </c:pt>
                <c:pt idx="1183">
                  <c:v>787.22319759868606</c:v>
                </c:pt>
                <c:pt idx="1184">
                  <c:v>894.82924619131222</c:v>
                </c:pt>
                <c:pt idx="1185">
                  <c:v>962.79096109191823</c:v>
                </c:pt>
                <c:pt idx="1186">
                  <c:v>948.63227048762531</c:v>
                </c:pt>
                <c:pt idx="1187">
                  <c:v>894.82924619131222</c:v>
                </c:pt>
                <c:pt idx="1188">
                  <c:v>900.49272243302937</c:v>
                </c:pt>
                <c:pt idx="1189">
                  <c:v>1036.4161522342411</c:v>
                </c:pt>
                <c:pt idx="1190">
                  <c:v>1036.4161522342411</c:v>
                </c:pt>
                <c:pt idx="1191">
                  <c:v>1050.5748428385341</c:v>
                </c:pt>
                <c:pt idx="1192">
                  <c:v>1056.2383190802509</c:v>
                </c:pt>
                <c:pt idx="1193">
                  <c:v>1121.3682958599991</c:v>
                </c:pt>
                <c:pt idx="1194">
                  <c:v>1121.3682958599991</c:v>
                </c:pt>
                <c:pt idx="1195">
                  <c:v>985.44486605878683</c:v>
                </c:pt>
                <c:pt idx="1196">
                  <c:v>756.07407826924168</c:v>
                </c:pt>
                <c:pt idx="1197">
                  <c:v>1144.022200826867</c:v>
                </c:pt>
                <c:pt idx="1198">
                  <c:v>1138.35872458515</c:v>
                </c:pt>
                <c:pt idx="1199">
                  <c:v>1025.089199750807</c:v>
                </c:pt>
                <c:pt idx="1200">
                  <c:v>985.44486605878683</c:v>
                </c:pt>
                <c:pt idx="1201">
                  <c:v>993.94008042136261</c:v>
                </c:pt>
                <c:pt idx="1202">
                  <c:v>1030.752675992524</c:v>
                </c:pt>
                <c:pt idx="1203">
                  <c:v>937.30531800419101</c:v>
                </c:pt>
                <c:pt idx="1204">
                  <c:v>883.50229370787793</c:v>
                </c:pt>
                <c:pt idx="1205">
                  <c:v>855.18491249929207</c:v>
                </c:pt>
                <c:pt idx="1206">
                  <c:v>908.98793679560515</c:v>
                </c:pt>
                <c:pt idx="1207">
                  <c:v>906.15619867474652</c:v>
                </c:pt>
                <c:pt idx="1208">
                  <c:v>855.18491249929207</c:v>
                </c:pt>
                <c:pt idx="1209">
                  <c:v>841.02622189499914</c:v>
                </c:pt>
                <c:pt idx="1210">
                  <c:v>815.54057880727191</c:v>
                </c:pt>
                <c:pt idx="1211">
                  <c:v>877.83881746616078</c:v>
                </c:pt>
                <c:pt idx="1212">
                  <c:v>886.33403182873644</c:v>
                </c:pt>
                <c:pt idx="1213">
                  <c:v>906.15619867474652</c:v>
                </c:pt>
                <c:pt idx="1214">
                  <c:v>954.29574672934245</c:v>
                </c:pt>
                <c:pt idx="1215">
                  <c:v>993.94008042136261</c:v>
                </c:pt>
                <c:pt idx="1216">
                  <c:v>1025.089199750807</c:v>
                </c:pt>
                <c:pt idx="1217">
                  <c:v>1005.267032904797</c:v>
                </c:pt>
                <c:pt idx="1218">
                  <c:v>1044.9113665968171</c:v>
                </c:pt>
                <c:pt idx="1219">
                  <c:v>906.15619867474652</c:v>
                </c:pt>
                <c:pt idx="1220">
                  <c:v>778.72798323611028</c:v>
                </c:pt>
                <c:pt idx="1221">
                  <c:v>719.26148269808004</c:v>
                </c:pt>
                <c:pt idx="1222">
                  <c:v>758.9058163901002</c:v>
                </c:pt>
                <c:pt idx="1223">
                  <c:v>948.63227048762531</c:v>
                </c:pt>
                <c:pt idx="1224">
                  <c:v>1061.9017953219691</c:v>
                </c:pt>
                <c:pt idx="1225">
                  <c:v>1189.3300107606051</c:v>
                </c:pt>
                <c:pt idx="1226">
                  <c:v>1200.6569632440389</c:v>
                </c:pt>
                <c:pt idx="1227">
                  <c:v>1172.3395820354531</c:v>
                </c:pt>
                <c:pt idx="1228">
                  <c:v>1183.6665345188881</c:v>
                </c:pt>
                <c:pt idx="1229">
                  <c:v>1523.4751090219179</c:v>
                </c:pt>
                <c:pt idx="1230">
                  <c:v>1503.652942175908</c:v>
                </c:pt>
                <c:pt idx="1231">
                  <c:v>1503.652942175908</c:v>
                </c:pt>
                <c:pt idx="1232">
                  <c:v>1503.652942175908</c:v>
                </c:pt>
                <c:pt idx="1233">
                  <c:v>1849.1249929206549</c:v>
                </c:pt>
                <c:pt idx="1234">
                  <c:v>1727.3602537237359</c:v>
                </c:pt>
                <c:pt idx="1235">
                  <c:v>1693.379396273433</c:v>
                </c:pt>
                <c:pt idx="1236">
                  <c:v>3058.2771705272698</c:v>
                </c:pt>
                <c:pt idx="1237">
                  <c:v>1761.341111174039</c:v>
                </c:pt>
                <c:pt idx="1238">
                  <c:v>1489.494251571615</c:v>
                </c:pt>
                <c:pt idx="1239">
                  <c:v>1376.2247267372711</c:v>
                </c:pt>
                <c:pt idx="1240">
                  <c:v>1390.3834173415639</c:v>
                </c:pt>
                <c:pt idx="1241">
                  <c:v>1384.7199410998469</c:v>
                </c:pt>
                <c:pt idx="1242">
                  <c:v>2084.1592569519171</c:v>
                </c:pt>
                <c:pt idx="1243">
                  <c:v>1741.518944328029</c:v>
                </c:pt>
                <c:pt idx="1244">
                  <c:v>1834.9663023163621</c:v>
                </c:pt>
                <c:pt idx="1245">
                  <c:v>1659.3985388231299</c:v>
                </c:pt>
                <c:pt idx="1246">
                  <c:v>1597.1003001642409</c:v>
                </c:pt>
                <c:pt idx="1247">
                  <c:v>1577.2781333182311</c:v>
                </c:pt>
                <c:pt idx="1248">
                  <c:v>1721.696777482018</c:v>
                </c:pt>
                <c:pt idx="1249">
                  <c:v>2463.6121651469671</c:v>
                </c:pt>
                <c:pt idx="1250">
                  <c:v>1775.4998017783321</c:v>
                </c:pt>
                <c:pt idx="1251">
                  <c:v>2231.4096392365632</c:v>
                </c:pt>
                <c:pt idx="1252">
                  <c:v>1645.2398482188371</c:v>
                </c:pt>
                <c:pt idx="1253">
                  <c:v>1951.067565271564</c:v>
                </c:pt>
                <c:pt idx="1254">
                  <c:v>1639.5763719771201</c:v>
                </c:pt>
                <c:pt idx="1255">
                  <c:v>1619.75420513111</c:v>
                </c:pt>
                <c:pt idx="1256">
                  <c:v>1489.494251571615</c:v>
                </c:pt>
                <c:pt idx="1257">
                  <c:v>1268.6186781446449</c:v>
                </c:pt>
                <c:pt idx="1258">
                  <c:v>1200.6569632440389</c:v>
                </c:pt>
                <c:pt idx="1259">
                  <c:v>1104.3778671348471</c:v>
                </c:pt>
                <c:pt idx="1260">
                  <c:v>1070.3970096845439</c:v>
                </c:pt>
                <c:pt idx="1261">
                  <c:v>1076.060485926261</c:v>
                </c:pt>
                <c:pt idx="1262">
                  <c:v>1025.089199750807</c:v>
                </c:pt>
                <c:pt idx="1263">
                  <c:v>1064.7335334428269</c:v>
                </c:pt>
                <c:pt idx="1264">
                  <c:v>934.47357988333238</c:v>
                </c:pt>
                <c:pt idx="1265">
                  <c:v>900.49272243302937</c:v>
                </c:pt>
                <c:pt idx="1266">
                  <c:v>824.03579316984769</c:v>
                </c:pt>
                <c:pt idx="1267">
                  <c:v>934.47357988333238</c:v>
                </c:pt>
                <c:pt idx="1268">
                  <c:v>934.47357988333238</c:v>
                </c:pt>
                <c:pt idx="1269">
                  <c:v>860.84838874100922</c:v>
                </c:pt>
                <c:pt idx="1270">
                  <c:v>832.53100753242336</c:v>
                </c:pt>
                <c:pt idx="1271">
                  <c:v>832.53100753242336</c:v>
                </c:pt>
                <c:pt idx="1272">
                  <c:v>801.38188820297898</c:v>
                </c:pt>
                <c:pt idx="1273">
                  <c:v>832.53100753242336</c:v>
                </c:pt>
                <c:pt idx="1274">
                  <c:v>832.53100753242336</c:v>
                </c:pt>
                <c:pt idx="1275">
                  <c:v>770.23276887353461</c:v>
                </c:pt>
                <c:pt idx="1276">
                  <c:v>693.77583961035282</c:v>
                </c:pt>
                <c:pt idx="1277">
                  <c:v>617.31891034717114</c:v>
                </c:pt>
                <c:pt idx="1278">
                  <c:v>634.30933907232259</c:v>
                </c:pt>
                <c:pt idx="1279">
                  <c:v>617.31891034717114</c:v>
                </c:pt>
                <c:pt idx="1280">
                  <c:v>577.67457665515099</c:v>
                </c:pt>
                <c:pt idx="1281">
                  <c:v>538.03024296313072</c:v>
                </c:pt>
                <c:pt idx="1282">
                  <c:v>523.8715523588379</c:v>
                </c:pt>
                <c:pt idx="1283">
                  <c:v>538.03024296313072</c:v>
                </c:pt>
                <c:pt idx="1284">
                  <c:v>611.65543410545388</c:v>
                </c:pt>
                <c:pt idx="1285">
                  <c:v>583.33805289686813</c:v>
                </c:pt>
                <c:pt idx="1286">
                  <c:v>580.5063147760095</c:v>
                </c:pt>
                <c:pt idx="1287">
                  <c:v>566.34762417171657</c:v>
                </c:pt>
                <c:pt idx="1288">
                  <c:v>600.32848162201958</c:v>
                </c:pt>
                <c:pt idx="1289">
                  <c:v>532.36676672141357</c:v>
                </c:pt>
                <c:pt idx="1290">
                  <c:v>475.73200430424203</c:v>
                </c:pt>
                <c:pt idx="1291">
                  <c:v>487.05895678767632</c:v>
                </c:pt>
                <c:pt idx="1292">
                  <c:v>515.37633799626212</c:v>
                </c:pt>
                <c:pt idx="1293">
                  <c:v>523.8715523588379</c:v>
                </c:pt>
                <c:pt idx="1294">
                  <c:v>495.55417115025199</c:v>
                </c:pt>
                <c:pt idx="1295">
                  <c:v>481.39548054595912</c:v>
                </c:pt>
                <c:pt idx="1296">
                  <c:v>487.05895678767632</c:v>
                </c:pt>
                <c:pt idx="1297">
                  <c:v>487.05895678767632</c:v>
                </c:pt>
                <c:pt idx="1298">
                  <c:v>523.8715523588379</c:v>
                </c:pt>
                <c:pt idx="1299">
                  <c:v>495.55417115025199</c:v>
                </c:pt>
                <c:pt idx="1300">
                  <c:v>495.55417115025199</c:v>
                </c:pt>
                <c:pt idx="1301">
                  <c:v>487.05895678767632</c:v>
                </c:pt>
                <c:pt idx="1302">
                  <c:v>498.38590927111062</c:v>
                </c:pt>
                <c:pt idx="1303">
                  <c:v>521.03981423797927</c:v>
                </c:pt>
                <c:pt idx="1304">
                  <c:v>529.53502860055505</c:v>
                </c:pt>
                <c:pt idx="1305">
                  <c:v>521.03981423797927</c:v>
                </c:pt>
                <c:pt idx="1306">
                  <c:v>487.05895678767632</c:v>
                </c:pt>
                <c:pt idx="1307">
                  <c:v>487.05895678767632</c:v>
                </c:pt>
                <c:pt idx="1308">
                  <c:v>407.77028940363601</c:v>
                </c:pt>
                <c:pt idx="1309">
                  <c:v>413.43376564535311</c:v>
                </c:pt>
                <c:pt idx="1310">
                  <c:v>373.78943195333301</c:v>
                </c:pt>
                <c:pt idx="1311">
                  <c:v>356.79900322818139</c:v>
                </c:pt>
                <c:pt idx="1312">
                  <c:v>336.97683638217143</c:v>
                </c:pt>
                <c:pt idx="1313">
                  <c:v>385.11638443676731</c:v>
                </c:pt>
                <c:pt idx="1314">
                  <c:v>549.35719544656513</c:v>
                </c:pt>
                <c:pt idx="1315">
                  <c:v>430.42419437050461</c:v>
                </c:pt>
                <c:pt idx="1316">
                  <c:v>385.11638443676731</c:v>
                </c:pt>
                <c:pt idx="1317">
                  <c:v>305.82771705272688</c:v>
                </c:pt>
                <c:pt idx="1318">
                  <c:v>424.76071812878752</c:v>
                </c:pt>
                <c:pt idx="1319">
                  <c:v>470.06852806252482</c:v>
                </c:pt>
                <c:pt idx="1320">
                  <c:v>376.62117007419153</c:v>
                </c:pt>
                <c:pt idx="1321">
                  <c:v>336.97683638217143</c:v>
                </c:pt>
                <c:pt idx="1322">
                  <c:v>302.99597893186842</c:v>
                </c:pt>
                <c:pt idx="1323">
                  <c:v>260.51990711898958</c:v>
                </c:pt>
                <c:pt idx="1324">
                  <c:v>274.67859772328262</c:v>
                </c:pt>
                <c:pt idx="1325">
                  <c:v>269.01512148156542</c:v>
                </c:pt>
                <c:pt idx="1326">
                  <c:v>235.03426403126241</c:v>
                </c:pt>
                <c:pt idx="1327">
                  <c:v>232.20252591040381</c:v>
                </c:pt>
                <c:pt idx="1328">
                  <c:v>220.87557342696951</c:v>
                </c:pt>
                <c:pt idx="1329">
                  <c:v>215.2120971852523</c:v>
                </c:pt>
                <c:pt idx="1330">
                  <c:v>209.54862094353521</c:v>
                </c:pt>
                <c:pt idx="1331">
                  <c:v>195.3899303392422</c:v>
                </c:pt>
                <c:pt idx="1332">
                  <c:v>203.88514470181801</c:v>
                </c:pt>
                <c:pt idx="1333">
                  <c:v>113.2695248343433</c:v>
                </c:pt>
                <c:pt idx="1334">
                  <c:v>164.2408110097978</c:v>
                </c:pt>
                <c:pt idx="1335">
                  <c:v>206.71688282267661</c:v>
                </c:pt>
                <c:pt idx="1336">
                  <c:v>206.71688282267661</c:v>
                </c:pt>
                <c:pt idx="1337">
                  <c:v>195.3899303392422</c:v>
                </c:pt>
                <c:pt idx="1338">
                  <c:v>172.7360253723736</c:v>
                </c:pt>
                <c:pt idx="1339">
                  <c:v>186.8947159766665</c:v>
                </c:pt>
                <c:pt idx="1340">
                  <c:v>186.8947159766665</c:v>
                </c:pt>
                <c:pt idx="1341">
                  <c:v>184.0629778558079</c:v>
                </c:pt>
                <c:pt idx="1342">
                  <c:v>178.3995016140907</c:v>
                </c:pt>
                <c:pt idx="1343">
                  <c:v>178.3995016140907</c:v>
                </c:pt>
                <c:pt idx="1344">
                  <c:v>147.25038228464629</c:v>
                </c:pt>
                <c:pt idx="1345">
                  <c:v>161.40907288893919</c:v>
                </c:pt>
                <c:pt idx="1346">
                  <c:v>172.7360253723736</c:v>
                </c:pt>
                <c:pt idx="1347">
                  <c:v>175.56776349323209</c:v>
                </c:pt>
                <c:pt idx="1348">
                  <c:v>175.56776349323209</c:v>
                </c:pt>
                <c:pt idx="1349">
                  <c:v>175.56776349323209</c:v>
                </c:pt>
                <c:pt idx="1350">
                  <c:v>167.0725491306564</c:v>
                </c:pt>
                <c:pt idx="1351">
                  <c:v>198.2216684601008</c:v>
                </c:pt>
                <c:pt idx="1352">
                  <c:v>184.0629778558079</c:v>
                </c:pt>
                <c:pt idx="1353">
                  <c:v>178.3995016140907</c:v>
                </c:pt>
                <c:pt idx="1354">
                  <c:v>175.56776349323209</c:v>
                </c:pt>
                <c:pt idx="1355">
                  <c:v>161.40907288893919</c:v>
                </c:pt>
                <c:pt idx="1356">
                  <c:v>175.56776349323209</c:v>
                </c:pt>
                <c:pt idx="1357">
                  <c:v>169.904287251515</c:v>
                </c:pt>
                <c:pt idx="1358">
                  <c:v>161.40907288893919</c:v>
                </c:pt>
                <c:pt idx="1359">
                  <c:v>155.7455966472221</c:v>
                </c:pt>
                <c:pt idx="1360">
                  <c:v>161.40907288893919</c:v>
                </c:pt>
                <c:pt idx="1361">
                  <c:v>172.7360253723736</c:v>
                </c:pt>
                <c:pt idx="1362">
                  <c:v>181.2312397349493</c:v>
                </c:pt>
                <c:pt idx="1363">
                  <c:v>178.3995016140907</c:v>
                </c:pt>
                <c:pt idx="1364">
                  <c:v>201.0534065809594</c:v>
                </c:pt>
                <c:pt idx="1365">
                  <c:v>198.2216684601008</c:v>
                </c:pt>
                <c:pt idx="1366">
                  <c:v>167.0725491306564</c:v>
                </c:pt>
                <c:pt idx="1367">
                  <c:v>206.71688282267661</c:v>
                </c:pt>
                <c:pt idx="1368">
                  <c:v>178.3995016140907</c:v>
                </c:pt>
                <c:pt idx="1369">
                  <c:v>172.7360253723736</c:v>
                </c:pt>
                <c:pt idx="1370">
                  <c:v>167.0725491306564</c:v>
                </c:pt>
                <c:pt idx="1371">
                  <c:v>184.0629778558079</c:v>
                </c:pt>
                <c:pt idx="1372">
                  <c:v>158.57733476808059</c:v>
                </c:pt>
                <c:pt idx="1373">
                  <c:v>158.57733476808059</c:v>
                </c:pt>
                <c:pt idx="1374">
                  <c:v>161.40907288893919</c:v>
                </c:pt>
                <c:pt idx="1375">
                  <c:v>161.40907288893919</c:v>
                </c:pt>
                <c:pt idx="1376">
                  <c:v>158.57733476808059</c:v>
                </c:pt>
                <c:pt idx="1377">
                  <c:v>215.2120971852523</c:v>
                </c:pt>
                <c:pt idx="1378">
                  <c:v>336.97683638217143</c:v>
                </c:pt>
                <c:pt idx="1379">
                  <c:v>286.00555020671692</c:v>
                </c:pt>
                <c:pt idx="1380">
                  <c:v>223.70731154782811</c:v>
                </c:pt>
                <c:pt idx="1381">
                  <c:v>206.71688282267661</c:v>
                </c:pt>
                <c:pt idx="1382">
                  <c:v>161.40907288893919</c:v>
                </c:pt>
                <c:pt idx="1383">
                  <c:v>175.56776349323209</c:v>
                </c:pt>
                <c:pt idx="1384">
                  <c:v>172.7360253723736</c:v>
                </c:pt>
                <c:pt idx="1385">
                  <c:v>167.0725491306564</c:v>
                </c:pt>
                <c:pt idx="1386">
                  <c:v>215.2120971852523</c:v>
                </c:pt>
                <c:pt idx="1387">
                  <c:v>209.54862094353521</c:v>
                </c:pt>
                <c:pt idx="1388">
                  <c:v>158.57733476808059</c:v>
                </c:pt>
                <c:pt idx="1389">
                  <c:v>195.3899303392422</c:v>
                </c:pt>
                <c:pt idx="1390">
                  <c:v>184.0629778558079</c:v>
                </c:pt>
                <c:pt idx="1391">
                  <c:v>175.56776349323209</c:v>
                </c:pt>
                <c:pt idx="1392">
                  <c:v>206.71688282267661</c:v>
                </c:pt>
                <c:pt idx="1393">
                  <c:v>195.3899303392422</c:v>
                </c:pt>
                <c:pt idx="1394">
                  <c:v>175.56776349323209</c:v>
                </c:pt>
                <c:pt idx="1395">
                  <c:v>263.35164523984821</c:v>
                </c:pt>
                <c:pt idx="1396">
                  <c:v>487.05895678767632</c:v>
                </c:pt>
                <c:pt idx="1397">
                  <c:v>430.42419437050461</c:v>
                </c:pt>
                <c:pt idx="1398">
                  <c:v>393.61159879934303</c:v>
                </c:pt>
                <c:pt idx="1399">
                  <c:v>362.4624794698986</c:v>
                </c:pt>
                <c:pt idx="1400">
                  <c:v>334.1450982613128</c:v>
                </c:pt>
                <c:pt idx="1401">
                  <c:v>334.1450982613128</c:v>
                </c:pt>
                <c:pt idx="1402">
                  <c:v>328.48162201959559</c:v>
                </c:pt>
                <c:pt idx="1403">
                  <c:v>339.80857450302989</c:v>
                </c:pt>
                <c:pt idx="1404">
                  <c:v>317.15466953616129</c:v>
                </c:pt>
                <c:pt idx="1405">
                  <c:v>328.48162201959559</c:v>
                </c:pt>
                <c:pt idx="1406">
                  <c:v>277.51033584414108</c:v>
                </c:pt>
                <c:pt idx="1407">
                  <c:v>269.01512148156542</c:v>
                </c:pt>
                <c:pt idx="1408">
                  <c:v>254.85643087727249</c:v>
                </c:pt>
                <c:pt idx="1409">
                  <c:v>271.84685960242399</c:v>
                </c:pt>
                <c:pt idx="1410">
                  <c:v>263.35164523984821</c:v>
                </c:pt>
                <c:pt idx="1411">
                  <c:v>246.36121651469671</c:v>
                </c:pt>
                <c:pt idx="1412">
                  <c:v>220.87557342696951</c:v>
                </c:pt>
                <c:pt idx="1413">
                  <c:v>235.03426403126241</c:v>
                </c:pt>
                <c:pt idx="1414">
                  <c:v>209.54862094353521</c:v>
                </c:pt>
                <c:pt idx="1415">
                  <c:v>240.69774027297959</c:v>
                </c:pt>
                <c:pt idx="1416">
                  <c:v>229.3707877895452</c:v>
                </c:pt>
                <c:pt idx="1417">
                  <c:v>212.3803590643937</c:v>
                </c:pt>
                <c:pt idx="1418">
                  <c:v>229.3707877895452</c:v>
                </c:pt>
                <c:pt idx="1419">
                  <c:v>229.3707877895452</c:v>
                </c:pt>
                <c:pt idx="1420">
                  <c:v>229.3707877895452</c:v>
                </c:pt>
                <c:pt idx="1421">
                  <c:v>229.3707877895452</c:v>
                </c:pt>
                <c:pt idx="1422">
                  <c:v>223.70731154782811</c:v>
                </c:pt>
                <c:pt idx="1423">
                  <c:v>186.8947159766665</c:v>
                </c:pt>
                <c:pt idx="1424">
                  <c:v>291.66902644843412</c:v>
                </c:pt>
                <c:pt idx="1425">
                  <c:v>291.66902644843412</c:v>
                </c:pt>
                <c:pt idx="1426">
                  <c:v>269.01512148156542</c:v>
                </c:pt>
                <c:pt idx="1427">
                  <c:v>235.03426403126241</c:v>
                </c:pt>
                <c:pt idx="1428">
                  <c:v>229.3707877895452</c:v>
                </c:pt>
                <c:pt idx="1429">
                  <c:v>206.71688282267661</c:v>
                </c:pt>
                <c:pt idx="1430">
                  <c:v>215.2120971852523</c:v>
                </c:pt>
                <c:pt idx="1431">
                  <c:v>215.2120971852523</c:v>
                </c:pt>
                <c:pt idx="1432">
                  <c:v>235.03426403126241</c:v>
                </c:pt>
                <c:pt idx="1433">
                  <c:v>237.86600215212101</c:v>
                </c:pt>
                <c:pt idx="1434">
                  <c:v>220.87557342696951</c:v>
                </c:pt>
                <c:pt idx="1435">
                  <c:v>223.70731154782811</c:v>
                </c:pt>
                <c:pt idx="1436">
                  <c:v>220.87557342696951</c:v>
                </c:pt>
                <c:pt idx="1437">
                  <c:v>195.3899303392422</c:v>
                </c:pt>
                <c:pt idx="1438">
                  <c:v>220.87557342696951</c:v>
                </c:pt>
                <c:pt idx="1439">
                  <c:v>203.88514470181801</c:v>
                </c:pt>
                <c:pt idx="1440">
                  <c:v>175.56776349323209</c:v>
                </c:pt>
                <c:pt idx="1441">
                  <c:v>175.56776349323209</c:v>
                </c:pt>
                <c:pt idx="1442">
                  <c:v>169.904287251515</c:v>
                </c:pt>
                <c:pt idx="1443">
                  <c:v>158.57733476808059</c:v>
                </c:pt>
                <c:pt idx="1444">
                  <c:v>172.7360253723736</c:v>
                </c:pt>
                <c:pt idx="1445">
                  <c:v>317.15466953616129</c:v>
                </c:pt>
                <c:pt idx="1446">
                  <c:v>334.1450982613128</c:v>
                </c:pt>
                <c:pt idx="1447">
                  <c:v>274.67859772328262</c:v>
                </c:pt>
                <c:pt idx="1448">
                  <c:v>215.2120971852523</c:v>
                </c:pt>
                <c:pt idx="1449">
                  <c:v>269.01512148156542</c:v>
                </c:pt>
                <c:pt idx="1450">
                  <c:v>413.43376564535311</c:v>
                </c:pt>
                <c:pt idx="1451">
                  <c:v>322.81814577787839</c:v>
                </c:pt>
                <c:pt idx="1452">
                  <c:v>294.50076456929258</c:v>
                </c:pt>
                <c:pt idx="1453">
                  <c:v>277.51033584414108</c:v>
                </c:pt>
                <c:pt idx="1454">
                  <c:v>286.00555020671692</c:v>
                </c:pt>
                <c:pt idx="1455">
                  <c:v>249.19295463555531</c:v>
                </c:pt>
                <c:pt idx="1456">
                  <c:v>223.70731154782811</c:v>
                </c:pt>
                <c:pt idx="1457">
                  <c:v>206.71688282267661</c:v>
                </c:pt>
                <c:pt idx="1458">
                  <c:v>195.3899303392422</c:v>
                </c:pt>
                <c:pt idx="1459">
                  <c:v>172.7360253723736</c:v>
                </c:pt>
                <c:pt idx="1460">
                  <c:v>135.923429801212</c:v>
                </c:pt>
                <c:pt idx="1461">
                  <c:v>152.9138585263635</c:v>
                </c:pt>
                <c:pt idx="1462">
                  <c:v>141.58690604292909</c:v>
                </c:pt>
                <c:pt idx="1463">
                  <c:v>141.58690604292909</c:v>
                </c:pt>
                <c:pt idx="1464">
                  <c:v>138.7551679220706</c:v>
                </c:pt>
                <c:pt idx="1465">
                  <c:v>135.923429801212</c:v>
                </c:pt>
                <c:pt idx="1466">
                  <c:v>138.7551679220706</c:v>
                </c:pt>
                <c:pt idx="1467">
                  <c:v>138.7551679220706</c:v>
                </c:pt>
                <c:pt idx="1468">
                  <c:v>133.09169168035339</c:v>
                </c:pt>
                <c:pt idx="1469">
                  <c:v>135.923429801212</c:v>
                </c:pt>
                <c:pt idx="1470">
                  <c:v>215.2120971852523</c:v>
                </c:pt>
                <c:pt idx="1471">
                  <c:v>478.56374242510049</c:v>
                </c:pt>
                <c:pt idx="1472">
                  <c:v>506.88112363368629</c:v>
                </c:pt>
                <c:pt idx="1473">
                  <c:v>611.65543410545388</c:v>
                </c:pt>
                <c:pt idx="1474">
                  <c:v>770.23276887353461</c:v>
                </c:pt>
                <c:pt idx="1475">
                  <c:v>628.64586283060544</c:v>
                </c:pt>
                <c:pt idx="1476">
                  <c:v>504.04938551282783</c:v>
                </c:pt>
                <c:pt idx="1477">
                  <c:v>566.34762417171657</c:v>
                </c:pt>
                <c:pt idx="1478">
                  <c:v>589.00152913858528</c:v>
                </c:pt>
                <c:pt idx="1479">
                  <c:v>492.72243302939341</c:v>
                </c:pt>
                <c:pt idx="1480">
                  <c:v>475.73200430424203</c:v>
                </c:pt>
                <c:pt idx="1481">
                  <c:v>481.39548054595912</c:v>
                </c:pt>
                <c:pt idx="1482">
                  <c:v>583.33805289686813</c:v>
                </c:pt>
                <c:pt idx="1483">
                  <c:v>489.89069490853478</c:v>
                </c:pt>
                <c:pt idx="1484">
                  <c:v>407.77028940363601</c:v>
                </c:pt>
                <c:pt idx="1485">
                  <c:v>402.10681316191881</c:v>
                </c:pt>
                <c:pt idx="1486">
                  <c:v>413.43376564535311</c:v>
                </c:pt>
                <c:pt idx="1487">
                  <c:v>563.51588605085806</c:v>
                </c:pt>
                <c:pt idx="1488">
                  <c:v>937.30531800419101</c:v>
                </c:pt>
                <c:pt idx="1489">
                  <c:v>747.5788639066659</c:v>
                </c:pt>
                <c:pt idx="1490">
                  <c:v>617.31891034717114</c:v>
                </c:pt>
                <c:pt idx="1491">
                  <c:v>611.65543410545388</c:v>
                </c:pt>
                <c:pt idx="1492">
                  <c:v>546.5254573257065</c:v>
                </c:pt>
                <c:pt idx="1493">
                  <c:v>504.04938551282783</c:v>
                </c:pt>
                <c:pt idx="1494">
                  <c:v>475.73200430424203</c:v>
                </c:pt>
                <c:pt idx="1495">
                  <c:v>453.07809933737332</c:v>
                </c:pt>
                <c:pt idx="1496">
                  <c:v>495.55417115025199</c:v>
                </c:pt>
                <c:pt idx="1497">
                  <c:v>515.37633799626212</c:v>
                </c:pt>
                <c:pt idx="1498">
                  <c:v>583.33805289686813</c:v>
                </c:pt>
                <c:pt idx="1499">
                  <c:v>614.48717222631251</c:v>
                </c:pt>
                <c:pt idx="1500">
                  <c:v>671.12193464348422</c:v>
                </c:pt>
                <c:pt idx="1501">
                  <c:v>787.22319759868606</c:v>
                </c:pt>
                <c:pt idx="1502">
                  <c:v>804.21362632383762</c:v>
                </c:pt>
                <c:pt idx="1503">
                  <c:v>1234.6378206943421</c:v>
                </c:pt>
                <c:pt idx="1504">
                  <c:v>1115.704819618282</c:v>
                </c:pt>
                <c:pt idx="1505">
                  <c:v>1036.4161522342411</c:v>
                </c:pt>
                <c:pt idx="1506">
                  <c:v>937.30531800419101</c:v>
                </c:pt>
                <c:pt idx="1507">
                  <c:v>872.17534122444351</c:v>
                </c:pt>
                <c:pt idx="1508">
                  <c:v>832.53100753242336</c:v>
                </c:pt>
                <c:pt idx="1509">
                  <c:v>846.68969813671629</c:v>
                </c:pt>
                <c:pt idx="1510">
                  <c:v>860.84838874100922</c:v>
                </c:pt>
                <c:pt idx="1511">
                  <c:v>906.15619867474652</c:v>
                </c:pt>
                <c:pt idx="1512">
                  <c:v>959.9592229710596</c:v>
                </c:pt>
                <c:pt idx="1513">
                  <c:v>1104.3778671348471</c:v>
                </c:pt>
                <c:pt idx="1514">
                  <c:v>1093.050914651413</c:v>
                </c:pt>
                <c:pt idx="1515">
                  <c:v>1274.282154386362</c:v>
                </c:pt>
                <c:pt idx="1516">
                  <c:v>2463.6121651469671</c:v>
                </c:pt>
                <c:pt idx="1517">
                  <c:v>2327.688735345755</c:v>
                </c:pt>
                <c:pt idx="1518">
                  <c:v>1483.830775329898</c:v>
                </c:pt>
                <c:pt idx="1519">
                  <c:v>1189.3300107606051</c:v>
                </c:pt>
                <c:pt idx="1520">
                  <c:v>1044.9113665968171</c:v>
                </c:pt>
                <c:pt idx="1521">
                  <c:v>974.11791357535253</c:v>
                </c:pt>
                <c:pt idx="1522">
                  <c:v>1025.089199750807</c:v>
                </c:pt>
                <c:pt idx="1523">
                  <c:v>1328.085178682675</c:v>
                </c:pt>
                <c:pt idx="1524">
                  <c:v>1345.075607407827</c:v>
                </c:pt>
                <c:pt idx="1525">
                  <c:v>1155.349153310302</c:v>
                </c:pt>
                <c:pt idx="1526">
                  <c:v>1076.060485926261</c:v>
                </c:pt>
                <c:pt idx="1527">
                  <c:v>1189.3300107606051</c:v>
                </c:pt>
                <c:pt idx="1528">
                  <c:v>1390.3834173415639</c:v>
                </c:pt>
                <c:pt idx="1529">
                  <c:v>1577.2781333182311</c:v>
                </c:pt>
                <c:pt idx="1530">
                  <c:v>1543.297275867928</c:v>
                </c:pt>
                <c:pt idx="1531">
                  <c:v>1415.869060429291</c:v>
                </c:pt>
                <c:pt idx="1532">
                  <c:v>1359.23429801212</c:v>
                </c:pt>
                <c:pt idx="1533">
                  <c:v>1432.8594891544431</c:v>
                </c:pt>
                <c:pt idx="1534">
                  <c:v>1483.830775329898</c:v>
                </c:pt>
                <c:pt idx="1535">
                  <c:v>1364.897774253837</c:v>
                </c:pt>
                <c:pt idx="1536">
                  <c:v>1370.5612504955541</c:v>
                </c:pt>
                <c:pt idx="1537">
                  <c:v>1376.2247267372711</c:v>
                </c:pt>
                <c:pt idx="1538">
                  <c:v>1328.085178682675</c:v>
                </c:pt>
                <c:pt idx="1539">
                  <c:v>1370.5612504955541</c:v>
                </c:pt>
                <c:pt idx="1540">
                  <c:v>1121.3682958599991</c:v>
                </c:pt>
                <c:pt idx="1541">
                  <c:v>948.63227048762531</c:v>
                </c:pt>
                <c:pt idx="1542">
                  <c:v>849.52143625757492</c:v>
                </c:pt>
                <c:pt idx="1543">
                  <c:v>792.8866738404032</c:v>
                </c:pt>
                <c:pt idx="1544">
                  <c:v>764.56929263181746</c:v>
                </c:pt>
                <c:pt idx="1545">
                  <c:v>886.33403182873644</c:v>
                </c:pt>
                <c:pt idx="1546">
                  <c:v>988.27660417964546</c:v>
                </c:pt>
                <c:pt idx="1547">
                  <c:v>1098.71439089313</c:v>
                </c:pt>
                <c:pt idx="1548">
                  <c:v>1039.2478903551</c:v>
                </c:pt>
                <c:pt idx="1549">
                  <c:v>1064.7335334428269</c:v>
                </c:pt>
                <c:pt idx="1550">
                  <c:v>1127.0317721017159</c:v>
                </c:pt>
                <c:pt idx="1551">
                  <c:v>1138.35872458515</c:v>
                </c:pt>
                <c:pt idx="1552">
                  <c:v>1044.9113665968171</c:v>
                </c:pt>
                <c:pt idx="1553">
                  <c:v>1005.267032904797</c:v>
                </c:pt>
                <c:pt idx="1554">
                  <c:v>883.50229370787793</c:v>
                </c:pt>
                <c:pt idx="1555">
                  <c:v>838.19448377414062</c:v>
                </c:pt>
                <c:pt idx="1556">
                  <c:v>934.47357988333238</c:v>
                </c:pt>
                <c:pt idx="1557">
                  <c:v>841.02622189499914</c:v>
                </c:pt>
                <c:pt idx="1558">
                  <c:v>855.18491249929207</c:v>
                </c:pt>
                <c:pt idx="1559">
                  <c:v>900.49272243302937</c:v>
                </c:pt>
                <c:pt idx="1560">
                  <c:v>900.49272243302937</c:v>
                </c:pt>
                <c:pt idx="1561">
                  <c:v>937.30531800419101</c:v>
                </c:pt>
                <c:pt idx="1562">
                  <c:v>979.78138981706968</c:v>
                </c:pt>
                <c:pt idx="1563">
                  <c:v>1245.964773177777</c:v>
                </c:pt>
                <c:pt idx="1564">
                  <c:v>1483.830775329898</c:v>
                </c:pt>
                <c:pt idx="1565">
                  <c:v>1427.196012912726</c:v>
                </c:pt>
                <c:pt idx="1566">
                  <c:v>1339.4121311661099</c:v>
                </c:pt>
                <c:pt idx="1567">
                  <c:v>1319.5899643201001</c:v>
                </c:pt>
                <c:pt idx="1568">
                  <c:v>1438.5229653961601</c:v>
                </c:pt>
                <c:pt idx="1569">
                  <c:v>1427.196012912726</c:v>
                </c:pt>
                <c:pt idx="1570">
                  <c:v>1591.4368239225239</c:v>
                </c:pt>
                <c:pt idx="1571">
                  <c:v>1699.0428725151501</c:v>
                </c:pt>
                <c:pt idx="1572">
                  <c:v>1738.68720620717</c:v>
                </c:pt>
                <c:pt idx="1573">
                  <c:v>1863.2836835249479</c:v>
                </c:pt>
                <c:pt idx="1574">
                  <c:v>2132.2988050065128</c:v>
                </c:pt>
                <c:pt idx="1575">
                  <c:v>2324.856997224897</c:v>
                </c:pt>
                <c:pt idx="1576">
                  <c:v>2511.7517132015628</c:v>
                </c:pt>
                <c:pt idx="1577">
                  <c:v>2602.3673330690381</c:v>
                </c:pt>
                <c:pt idx="1578">
                  <c:v>2455.116950784392</c:v>
                </c:pt>
                <c:pt idx="1579">
                  <c:v>2463.6121651469671</c:v>
                </c:pt>
                <c:pt idx="1580">
                  <c:v>2183.270091181967</c:v>
                </c:pt>
                <c:pt idx="1581">
                  <c:v>2237.0731154782811</c:v>
                </c:pt>
                <c:pt idx="1582">
                  <c:v>2092.6544713144931</c:v>
                </c:pt>
                <c:pt idx="1583">
                  <c:v>2041.683185139038</c:v>
                </c:pt>
                <c:pt idx="1584">
                  <c:v>1928.413660304695</c:v>
                </c:pt>
                <c:pt idx="1585">
                  <c:v>1956.7310415132811</c:v>
                </c:pt>
                <c:pt idx="1586">
                  <c:v>2101.1496856770691</c:v>
                </c:pt>
                <c:pt idx="1587">
                  <c:v>2276.7174491703008</c:v>
                </c:pt>
                <c:pt idx="1588">
                  <c:v>2455.116950784392</c:v>
                </c:pt>
                <c:pt idx="1589">
                  <c:v>2639.1799286401988</c:v>
                </c:pt>
                <c:pt idx="1590">
                  <c:v>2732.6272866285331</c:v>
                </c:pt>
                <c:pt idx="1591">
                  <c:v>2531.5738800475729</c:v>
                </c:pt>
                <c:pt idx="1592">
                  <c:v>2324.856997224897</c:v>
                </c:pt>
                <c:pt idx="1593">
                  <c:v>2160.6161862150989</c:v>
                </c:pt>
                <c:pt idx="1594">
                  <c:v>1863.2836835249479</c:v>
                </c:pt>
                <c:pt idx="1595">
                  <c:v>1863.2836835249479</c:v>
                </c:pt>
                <c:pt idx="1596">
                  <c:v>1447.0181797587361</c:v>
                </c:pt>
                <c:pt idx="1597">
                  <c:v>1574.4463951973721</c:v>
                </c:pt>
                <c:pt idx="1598">
                  <c:v>1673.557229427422</c:v>
                </c:pt>
                <c:pt idx="1599">
                  <c:v>1679.22070566914</c:v>
                </c:pt>
                <c:pt idx="1600">
                  <c:v>2588.208642464745</c:v>
                </c:pt>
                <c:pt idx="1601">
                  <c:v>2047.346661380755</c:v>
                </c:pt>
                <c:pt idx="1602">
                  <c:v>2007.7023276887351</c:v>
                </c:pt>
                <c:pt idx="1603">
                  <c:v>1962.3945177549981</c:v>
                </c:pt>
                <c:pt idx="1604">
                  <c:v>1877.442374129241</c:v>
                </c:pt>
                <c:pt idx="1605">
                  <c:v>1917.0867078212609</c:v>
                </c:pt>
                <c:pt idx="1606">
                  <c:v>1684.884181910857</c:v>
                </c:pt>
                <c:pt idx="1607">
                  <c:v>1379.0564648581301</c:v>
                </c:pt>
                <c:pt idx="1608">
                  <c:v>1291.272583111514</c:v>
                </c:pt>
                <c:pt idx="1609">
                  <c:v>1367.729512374696</c:v>
                </c:pt>
                <c:pt idx="1610">
                  <c:v>1798.1537067452</c:v>
                </c:pt>
                <c:pt idx="1611">
                  <c:v>1486.662513450756</c:v>
                </c:pt>
                <c:pt idx="1612">
                  <c:v>1435.691227275302</c:v>
                </c:pt>
                <c:pt idx="1613">
                  <c:v>1313.926488078383</c:v>
                </c:pt>
                <c:pt idx="1614">
                  <c:v>1503.652942175908</c:v>
                </c:pt>
                <c:pt idx="1615">
                  <c:v>1633.9128957354019</c:v>
                </c:pt>
                <c:pt idx="1616">
                  <c:v>1764.1728492948971</c:v>
                </c:pt>
                <c:pt idx="1617">
                  <c:v>2568.3864756187349</c:v>
                </c:pt>
                <c:pt idx="1618">
                  <c:v>2506.0882369598462</c:v>
                </c:pt>
                <c:pt idx="1619">
                  <c:v>2387.1552358837848</c:v>
                </c:pt>
                <c:pt idx="1620">
                  <c:v>2126.6353287647962</c:v>
                </c:pt>
                <c:pt idx="1621">
                  <c:v>2061.505351985048</c:v>
                </c:pt>
                <c:pt idx="1622">
                  <c:v>1956.7310415132811</c:v>
                </c:pt>
                <c:pt idx="1623">
                  <c:v>1699.0428725151501</c:v>
                </c:pt>
                <c:pt idx="1624">
                  <c:v>1699.0428725151501</c:v>
                </c:pt>
                <c:pt idx="1625">
                  <c:v>1486.662513450756</c:v>
                </c:pt>
                <c:pt idx="1626">
                  <c:v>1588.6050858016649</c:v>
                </c:pt>
                <c:pt idx="1627">
                  <c:v>1398.8786317041399</c:v>
                </c:pt>
                <c:pt idx="1628">
                  <c:v>1285.609106869797</c:v>
                </c:pt>
                <c:pt idx="1629">
                  <c:v>1209.1521776066149</c:v>
                </c:pt>
                <c:pt idx="1630">
                  <c:v>1209.1521776066149</c:v>
                </c:pt>
                <c:pt idx="1631">
                  <c:v>1203.4887013648979</c:v>
                </c:pt>
                <c:pt idx="1632">
                  <c:v>1209.1521776066149</c:v>
                </c:pt>
                <c:pt idx="1633">
                  <c:v>1211.983915727473</c:v>
                </c:pt>
                <c:pt idx="1634">
                  <c:v>1373.392988616413</c:v>
                </c:pt>
                <c:pt idx="1635">
                  <c:v>1228.974344452625</c:v>
                </c:pt>
                <c:pt idx="1636">
                  <c:v>1022.257461629948</c:v>
                </c:pt>
                <c:pt idx="1637">
                  <c:v>934.47357988333238</c:v>
                </c:pt>
                <c:pt idx="1638">
                  <c:v>906.15619867474652</c:v>
                </c:pt>
                <c:pt idx="1639">
                  <c:v>959.9592229710596</c:v>
                </c:pt>
                <c:pt idx="1640">
                  <c:v>900.49272243302937</c:v>
                </c:pt>
                <c:pt idx="1641">
                  <c:v>778.72798323611028</c:v>
                </c:pt>
                <c:pt idx="1642">
                  <c:v>727.75669706065582</c:v>
                </c:pt>
                <c:pt idx="1643">
                  <c:v>659.79498216004981</c:v>
                </c:pt>
                <c:pt idx="1644">
                  <c:v>637.14107719318122</c:v>
                </c:pt>
                <c:pt idx="1645">
                  <c:v>574.84283853429235</c:v>
                </c:pt>
                <c:pt idx="1646">
                  <c:v>538.03024296313072</c:v>
                </c:pt>
                <c:pt idx="1647">
                  <c:v>546.5254573257065</c:v>
                </c:pt>
                <c:pt idx="1648">
                  <c:v>654.13150591833266</c:v>
                </c:pt>
                <c:pt idx="1649">
                  <c:v>696.60757773121145</c:v>
                </c:pt>
                <c:pt idx="1650">
                  <c:v>620.15064846802966</c:v>
                </c:pt>
                <c:pt idx="1651">
                  <c:v>557.8524098091408</c:v>
                </c:pt>
                <c:pt idx="1652">
                  <c:v>509.71286175454492</c:v>
                </c:pt>
                <c:pt idx="1653">
                  <c:v>481.39548054595912</c:v>
                </c:pt>
                <c:pt idx="1654">
                  <c:v>478.56374242510049</c:v>
                </c:pt>
                <c:pt idx="1655">
                  <c:v>461.57331369994898</c:v>
                </c:pt>
                <c:pt idx="1656">
                  <c:v>484.22721866681769</c:v>
                </c:pt>
                <c:pt idx="1657">
                  <c:v>441.75114685393902</c:v>
                </c:pt>
                <c:pt idx="1658">
                  <c:v>436.08767061222181</c:v>
                </c:pt>
                <c:pt idx="1659">
                  <c:v>430.42419437050461</c:v>
                </c:pt>
                <c:pt idx="1660">
                  <c:v>387.94812255762588</c:v>
                </c:pt>
                <c:pt idx="1661">
                  <c:v>353.96726510732287</c:v>
                </c:pt>
                <c:pt idx="1662">
                  <c:v>345.47205074474721</c:v>
                </c:pt>
                <c:pt idx="1663">
                  <c:v>314.32293141530272</c:v>
                </c:pt>
                <c:pt idx="1664">
                  <c:v>359.63074134904002</c:v>
                </c:pt>
                <c:pt idx="1665">
                  <c:v>376.62117007419153</c:v>
                </c:pt>
                <c:pt idx="1666">
                  <c:v>382.28464631590867</c:v>
                </c:pt>
                <c:pt idx="1667">
                  <c:v>370.95769383247438</c:v>
                </c:pt>
                <c:pt idx="1668">
                  <c:v>365.29421759075723</c:v>
                </c:pt>
                <c:pt idx="1669">
                  <c:v>351.1355269864643</c:v>
                </c:pt>
                <c:pt idx="1670">
                  <c:v>390.77986067848451</c:v>
                </c:pt>
                <c:pt idx="1671">
                  <c:v>393.61159879934303</c:v>
                </c:pt>
                <c:pt idx="1672">
                  <c:v>373.78943195333301</c:v>
                </c:pt>
                <c:pt idx="1673">
                  <c:v>407.77028940363601</c:v>
                </c:pt>
                <c:pt idx="1674">
                  <c:v>385.11638443676731</c:v>
                </c:pt>
                <c:pt idx="1675">
                  <c:v>385.11638443676731</c:v>
                </c:pt>
                <c:pt idx="1676">
                  <c:v>399.27507504106018</c:v>
                </c:pt>
                <c:pt idx="1677">
                  <c:v>368.1259557116158</c:v>
                </c:pt>
                <c:pt idx="1678">
                  <c:v>373.78943195333301</c:v>
                </c:pt>
                <c:pt idx="1679">
                  <c:v>373.78943195333301</c:v>
                </c:pt>
                <c:pt idx="1680">
                  <c:v>362.4624794698986</c:v>
                </c:pt>
                <c:pt idx="1681">
                  <c:v>362.4624794698986</c:v>
                </c:pt>
                <c:pt idx="1682">
                  <c:v>353.96726510732287</c:v>
                </c:pt>
                <c:pt idx="1683">
                  <c:v>351.1355269864643</c:v>
                </c:pt>
                <c:pt idx="1684">
                  <c:v>345.47205074474721</c:v>
                </c:pt>
                <c:pt idx="1685">
                  <c:v>336.97683638217143</c:v>
                </c:pt>
                <c:pt idx="1686">
                  <c:v>331.31336014045422</c:v>
                </c:pt>
                <c:pt idx="1687">
                  <c:v>339.80857450302989</c:v>
                </c:pt>
                <c:pt idx="1688">
                  <c:v>319.98640765701992</c:v>
                </c:pt>
                <c:pt idx="1689">
                  <c:v>317.15466953616129</c:v>
                </c:pt>
                <c:pt idx="1690">
                  <c:v>322.81814577787839</c:v>
                </c:pt>
                <c:pt idx="1691">
                  <c:v>319.98640765701992</c:v>
                </c:pt>
                <c:pt idx="1692">
                  <c:v>302.99597893186842</c:v>
                </c:pt>
                <c:pt idx="1693">
                  <c:v>311.49119329444409</c:v>
                </c:pt>
                <c:pt idx="1694">
                  <c:v>305.82771705272688</c:v>
                </c:pt>
                <c:pt idx="1695">
                  <c:v>283.17381208585829</c:v>
                </c:pt>
                <c:pt idx="1696">
                  <c:v>252.02469275641391</c:v>
                </c:pt>
                <c:pt idx="1697">
                  <c:v>237.86600215212101</c:v>
                </c:pt>
                <c:pt idx="1698">
                  <c:v>237.86600215212101</c:v>
                </c:pt>
                <c:pt idx="1699">
                  <c:v>232.20252591040381</c:v>
                </c:pt>
                <c:pt idx="1700">
                  <c:v>218.04383530611091</c:v>
                </c:pt>
                <c:pt idx="1701">
                  <c:v>223.70731154782811</c:v>
                </c:pt>
                <c:pt idx="1702">
                  <c:v>220.87557342696951</c:v>
                </c:pt>
                <c:pt idx="1703">
                  <c:v>220.87557342696951</c:v>
                </c:pt>
                <c:pt idx="1704">
                  <c:v>237.86600215212101</c:v>
                </c:pt>
                <c:pt idx="1705">
                  <c:v>218.04383530611091</c:v>
                </c:pt>
                <c:pt idx="1706">
                  <c:v>203.88514470181801</c:v>
                </c:pt>
                <c:pt idx="1707">
                  <c:v>252.02469275641391</c:v>
                </c:pt>
                <c:pt idx="1708">
                  <c:v>249.19295463555531</c:v>
                </c:pt>
                <c:pt idx="1709">
                  <c:v>240.69774027297959</c:v>
                </c:pt>
                <c:pt idx="1710">
                  <c:v>232.20252591040381</c:v>
                </c:pt>
                <c:pt idx="1711">
                  <c:v>243.5294783938381</c:v>
                </c:pt>
                <c:pt idx="1712">
                  <c:v>235.03426403126241</c:v>
                </c:pt>
                <c:pt idx="1713">
                  <c:v>237.86600215212101</c:v>
                </c:pt>
                <c:pt idx="1714">
                  <c:v>249.19295463555531</c:v>
                </c:pt>
                <c:pt idx="1715">
                  <c:v>240.69774027297959</c:v>
                </c:pt>
                <c:pt idx="1716">
                  <c:v>249.19295463555531</c:v>
                </c:pt>
                <c:pt idx="1717">
                  <c:v>254.85643087727249</c:v>
                </c:pt>
                <c:pt idx="1718">
                  <c:v>260.51990711898958</c:v>
                </c:pt>
                <c:pt idx="1719">
                  <c:v>271.84685960242399</c:v>
                </c:pt>
                <c:pt idx="1720">
                  <c:v>373.78943195333301</c:v>
                </c:pt>
                <c:pt idx="1721">
                  <c:v>359.63074134904002</c:v>
                </c:pt>
                <c:pt idx="1722">
                  <c:v>314.32293141530272</c:v>
                </c:pt>
                <c:pt idx="1723">
                  <c:v>286.00555020671692</c:v>
                </c:pt>
                <c:pt idx="1724">
                  <c:v>283.17381208585829</c:v>
                </c:pt>
                <c:pt idx="1725">
                  <c:v>254.85643087727249</c:v>
                </c:pt>
                <c:pt idx="1726">
                  <c:v>260.51990711898958</c:v>
                </c:pt>
                <c:pt idx="1727">
                  <c:v>300.16424081100979</c:v>
                </c:pt>
                <c:pt idx="1728">
                  <c:v>283.17381208585829</c:v>
                </c:pt>
                <c:pt idx="1729">
                  <c:v>314.32293141530272</c:v>
                </c:pt>
                <c:pt idx="1730">
                  <c:v>314.32293141530272</c:v>
                </c:pt>
                <c:pt idx="1731">
                  <c:v>501.21764739196919</c:v>
                </c:pt>
                <c:pt idx="1732">
                  <c:v>453.07809933737332</c:v>
                </c:pt>
                <c:pt idx="1733">
                  <c:v>396.4433369202016</c:v>
                </c:pt>
                <c:pt idx="1734">
                  <c:v>362.4624794698986</c:v>
                </c:pt>
                <c:pt idx="1735">
                  <c:v>353.96726510732287</c:v>
                </c:pt>
                <c:pt idx="1736">
                  <c:v>353.96726510732287</c:v>
                </c:pt>
                <c:pt idx="1737">
                  <c:v>348.30378886560572</c:v>
                </c:pt>
                <c:pt idx="1738">
                  <c:v>345.47205074474721</c:v>
                </c:pt>
                <c:pt idx="1739">
                  <c:v>382.28464631590867</c:v>
                </c:pt>
                <c:pt idx="1740">
                  <c:v>356.79900322818139</c:v>
                </c:pt>
                <c:pt idx="1741">
                  <c:v>353.96726510732287</c:v>
                </c:pt>
                <c:pt idx="1742">
                  <c:v>353.96726510732287</c:v>
                </c:pt>
                <c:pt idx="1743">
                  <c:v>322.81814577787839</c:v>
                </c:pt>
                <c:pt idx="1744">
                  <c:v>297.33250269015122</c:v>
                </c:pt>
                <c:pt idx="1745">
                  <c:v>311.49119329444409</c:v>
                </c:pt>
                <c:pt idx="1746">
                  <c:v>676.78541088520137</c:v>
                </c:pt>
                <c:pt idx="1747">
                  <c:v>484.22721866681769</c:v>
                </c:pt>
                <c:pt idx="1748">
                  <c:v>455.90983745823178</c:v>
                </c:pt>
                <c:pt idx="1749">
                  <c:v>492.72243302939341</c:v>
                </c:pt>
                <c:pt idx="1750">
                  <c:v>359.63074134904002</c:v>
                </c:pt>
                <c:pt idx="1751">
                  <c:v>382.28464631590867</c:v>
                </c:pt>
                <c:pt idx="1752">
                  <c:v>387.94812255762588</c:v>
                </c:pt>
                <c:pt idx="1753">
                  <c:v>390.77986067848451</c:v>
                </c:pt>
                <c:pt idx="1754">
                  <c:v>433.25593249136318</c:v>
                </c:pt>
                <c:pt idx="1755">
                  <c:v>385.11638443676731</c:v>
                </c:pt>
                <c:pt idx="1756">
                  <c:v>430.42419437050461</c:v>
                </c:pt>
                <c:pt idx="1757">
                  <c:v>407.77028940363601</c:v>
                </c:pt>
                <c:pt idx="1758">
                  <c:v>393.61159879934303</c:v>
                </c:pt>
                <c:pt idx="1759">
                  <c:v>373.78943195333301</c:v>
                </c:pt>
                <c:pt idx="1760">
                  <c:v>351.1355269864643</c:v>
                </c:pt>
                <c:pt idx="1761">
                  <c:v>345.47205074474721</c:v>
                </c:pt>
                <c:pt idx="1762">
                  <c:v>351.1355269864643</c:v>
                </c:pt>
                <c:pt idx="1763">
                  <c:v>353.96726510732287</c:v>
                </c:pt>
                <c:pt idx="1764">
                  <c:v>359.63074134904002</c:v>
                </c:pt>
                <c:pt idx="1765">
                  <c:v>322.81814577787839</c:v>
                </c:pt>
                <c:pt idx="1766">
                  <c:v>353.96726510732287</c:v>
                </c:pt>
                <c:pt idx="1767">
                  <c:v>382.28464631590867</c:v>
                </c:pt>
                <c:pt idx="1768">
                  <c:v>359.63074134904002</c:v>
                </c:pt>
                <c:pt idx="1769">
                  <c:v>373.78943195333301</c:v>
                </c:pt>
                <c:pt idx="1770">
                  <c:v>336.97683638217143</c:v>
                </c:pt>
                <c:pt idx="1771">
                  <c:v>331.31336014045422</c:v>
                </c:pt>
                <c:pt idx="1772">
                  <c:v>317.15466953616129</c:v>
                </c:pt>
                <c:pt idx="1773">
                  <c:v>319.98640765701992</c:v>
                </c:pt>
                <c:pt idx="1774">
                  <c:v>302.99597893186842</c:v>
                </c:pt>
                <c:pt idx="1775">
                  <c:v>302.99597893186842</c:v>
                </c:pt>
                <c:pt idx="1776">
                  <c:v>311.49119329444409</c:v>
                </c:pt>
                <c:pt idx="1777">
                  <c:v>300.16424081100979</c:v>
                </c:pt>
                <c:pt idx="1778">
                  <c:v>288.83728832757549</c:v>
                </c:pt>
                <c:pt idx="1779">
                  <c:v>300.16424081100979</c:v>
                </c:pt>
                <c:pt idx="1780">
                  <c:v>302.99597893186842</c:v>
                </c:pt>
                <c:pt idx="1781">
                  <c:v>288.83728832757549</c:v>
                </c:pt>
                <c:pt idx="1782">
                  <c:v>294.50076456929258</c:v>
                </c:pt>
                <c:pt idx="1783">
                  <c:v>317.15466953616129</c:v>
                </c:pt>
                <c:pt idx="1784">
                  <c:v>308.65945517358563</c:v>
                </c:pt>
                <c:pt idx="1785">
                  <c:v>308.65945517358563</c:v>
                </c:pt>
                <c:pt idx="1786">
                  <c:v>280.34207396499971</c:v>
                </c:pt>
                <c:pt idx="1787">
                  <c:v>280.34207396499971</c:v>
                </c:pt>
                <c:pt idx="1788">
                  <c:v>269.01512148156542</c:v>
                </c:pt>
                <c:pt idx="1789">
                  <c:v>263.35164523984821</c:v>
                </c:pt>
                <c:pt idx="1790">
                  <c:v>269.01512148156542</c:v>
                </c:pt>
                <c:pt idx="1791">
                  <c:v>280.34207396499971</c:v>
                </c:pt>
                <c:pt idx="1792">
                  <c:v>266.18338336070678</c:v>
                </c:pt>
                <c:pt idx="1793">
                  <c:v>263.35164523984821</c:v>
                </c:pt>
                <c:pt idx="1794">
                  <c:v>336.97683638217143</c:v>
                </c:pt>
                <c:pt idx="1795">
                  <c:v>274.67859772328262</c:v>
                </c:pt>
                <c:pt idx="1796">
                  <c:v>280.34207396499971</c:v>
                </c:pt>
                <c:pt idx="1797">
                  <c:v>269.01512148156542</c:v>
                </c:pt>
                <c:pt idx="1798">
                  <c:v>269.01512148156542</c:v>
                </c:pt>
                <c:pt idx="1799">
                  <c:v>266.18338336070678</c:v>
                </c:pt>
                <c:pt idx="1800">
                  <c:v>269.01512148156542</c:v>
                </c:pt>
                <c:pt idx="1801">
                  <c:v>243.5294783938381</c:v>
                </c:pt>
                <c:pt idx="1802">
                  <c:v>223.70731154782811</c:v>
                </c:pt>
                <c:pt idx="1803">
                  <c:v>226.5390496686866</c:v>
                </c:pt>
                <c:pt idx="1804">
                  <c:v>237.86600215212101</c:v>
                </c:pt>
                <c:pt idx="1805">
                  <c:v>260.51990711898958</c:v>
                </c:pt>
                <c:pt idx="1806">
                  <c:v>274.67859772328262</c:v>
                </c:pt>
                <c:pt idx="1807">
                  <c:v>249.19295463555531</c:v>
                </c:pt>
                <c:pt idx="1808">
                  <c:v>229.3707877895452</c:v>
                </c:pt>
                <c:pt idx="1809">
                  <c:v>226.5390496686866</c:v>
                </c:pt>
                <c:pt idx="1810">
                  <c:v>209.54862094353521</c:v>
                </c:pt>
                <c:pt idx="1811">
                  <c:v>209.54862094353521</c:v>
                </c:pt>
                <c:pt idx="1812">
                  <c:v>212.3803590643937</c:v>
                </c:pt>
                <c:pt idx="1813">
                  <c:v>206.71688282267661</c:v>
                </c:pt>
                <c:pt idx="1814">
                  <c:v>223.70731154782811</c:v>
                </c:pt>
                <c:pt idx="1815">
                  <c:v>280.34207396499971</c:v>
                </c:pt>
                <c:pt idx="1816">
                  <c:v>257.68816899813112</c:v>
                </c:pt>
                <c:pt idx="1817">
                  <c:v>215.2120971852523</c:v>
                </c:pt>
                <c:pt idx="1818">
                  <c:v>201.0534065809594</c:v>
                </c:pt>
                <c:pt idx="1819">
                  <c:v>189.72645409752499</c:v>
                </c:pt>
                <c:pt idx="1820">
                  <c:v>246.36121651469671</c:v>
                </c:pt>
                <c:pt idx="1821">
                  <c:v>506.88112363368629</c:v>
                </c:pt>
                <c:pt idx="1822">
                  <c:v>458.74157557909052</c:v>
                </c:pt>
                <c:pt idx="1823">
                  <c:v>407.77028940363601</c:v>
                </c:pt>
                <c:pt idx="1824">
                  <c:v>370.95769383247438</c:v>
                </c:pt>
                <c:pt idx="1825">
                  <c:v>345.47205074474721</c:v>
                </c:pt>
                <c:pt idx="1826">
                  <c:v>305.82771705272688</c:v>
                </c:pt>
                <c:pt idx="1827">
                  <c:v>336.97683638217143</c:v>
                </c:pt>
                <c:pt idx="1828">
                  <c:v>319.98640765701992</c:v>
                </c:pt>
                <c:pt idx="1829">
                  <c:v>311.49119329444409</c:v>
                </c:pt>
                <c:pt idx="1830">
                  <c:v>622.98238658888829</c:v>
                </c:pt>
                <c:pt idx="1831">
                  <c:v>736.2519114232316</c:v>
                </c:pt>
                <c:pt idx="1832">
                  <c:v>690.9441014894943</c:v>
                </c:pt>
                <c:pt idx="1833">
                  <c:v>608.82369598459536</c:v>
                </c:pt>
                <c:pt idx="1834">
                  <c:v>569.17936229257521</c:v>
                </c:pt>
                <c:pt idx="1835">
                  <c:v>467.23678994166619</c:v>
                </c:pt>
                <c:pt idx="1836">
                  <c:v>478.56374242510049</c:v>
                </c:pt>
                <c:pt idx="1837">
                  <c:v>472.90026618338328</c:v>
                </c:pt>
                <c:pt idx="1838">
                  <c:v>586.16979101772665</c:v>
                </c:pt>
                <c:pt idx="1839">
                  <c:v>645.63629155575688</c:v>
                </c:pt>
                <c:pt idx="1840">
                  <c:v>679.61714900605989</c:v>
                </c:pt>
                <c:pt idx="1841">
                  <c:v>959.9592229710596</c:v>
                </c:pt>
                <c:pt idx="1842">
                  <c:v>880.67055558701929</c:v>
                </c:pt>
                <c:pt idx="1843">
                  <c:v>688.11236336863567</c:v>
                </c:pt>
                <c:pt idx="1844">
                  <c:v>722.09322081893868</c:v>
                </c:pt>
                <c:pt idx="1845">
                  <c:v>764.56929263181746</c:v>
                </c:pt>
                <c:pt idx="1846">
                  <c:v>1262.9552019029279</c:v>
                </c:pt>
                <c:pt idx="1847">
                  <c:v>1180.8347963980291</c:v>
                </c:pt>
                <c:pt idx="1848">
                  <c:v>1070.3970096845439</c:v>
                </c:pt>
                <c:pt idx="1849">
                  <c:v>925.9783655207566</c:v>
                </c:pt>
                <c:pt idx="1850">
                  <c:v>954.29574672934245</c:v>
                </c:pt>
                <c:pt idx="1851">
                  <c:v>1064.7335334428269</c:v>
                </c:pt>
                <c:pt idx="1852">
                  <c:v>959.9592229710596</c:v>
                </c:pt>
                <c:pt idx="1853">
                  <c:v>920.31488927903945</c:v>
                </c:pt>
                <c:pt idx="1854">
                  <c:v>928.81010364161523</c:v>
                </c:pt>
                <c:pt idx="1855">
                  <c:v>993.94008042136261</c:v>
                </c:pt>
                <c:pt idx="1856">
                  <c:v>962.79096109191823</c:v>
                </c:pt>
                <c:pt idx="1857">
                  <c:v>906.15619867474652</c:v>
                </c:pt>
                <c:pt idx="1858">
                  <c:v>891.99750807045359</c:v>
                </c:pt>
                <c:pt idx="1859">
                  <c:v>1214.815653848332</c:v>
                </c:pt>
                <c:pt idx="1860">
                  <c:v>1036.4161522342411</c:v>
                </c:pt>
                <c:pt idx="1861">
                  <c:v>891.99750807045359</c:v>
                </c:pt>
                <c:pt idx="1862">
                  <c:v>866.51186498272637</c:v>
                </c:pt>
                <c:pt idx="1863">
                  <c:v>826.86753129070621</c:v>
                </c:pt>
                <c:pt idx="1864">
                  <c:v>925.9783655207566</c:v>
                </c:pt>
                <c:pt idx="1865">
                  <c:v>1152.517415189443</c:v>
                </c:pt>
                <c:pt idx="1866">
                  <c:v>948.63227048762531</c:v>
                </c:pt>
                <c:pt idx="1867">
                  <c:v>804.21362632383762</c:v>
                </c:pt>
                <c:pt idx="1868">
                  <c:v>750.41060202752453</c:v>
                </c:pt>
                <c:pt idx="1869">
                  <c:v>722.09322081893868</c:v>
                </c:pt>
                <c:pt idx="1870">
                  <c:v>690.9441014894943</c:v>
                </c:pt>
                <c:pt idx="1871">
                  <c:v>696.60757773121145</c:v>
                </c:pt>
                <c:pt idx="1872">
                  <c:v>668.29019652262559</c:v>
                </c:pt>
                <c:pt idx="1873">
                  <c:v>665.45845840176696</c:v>
                </c:pt>
                <c:pt idx="1874">
                  <c:v>758.9058163901002</c:v>
                </c:pt>
                <c:pt idx="1875">
                  <c:v>767.40103075267598</c:v>
                </c:pt>
                <c:pt idx="1876">
                  <c:v>866.51186498272637</c:v>
                </c:pt>
                <c:pt idx="1877">
                  <c:v>1209.1521776066149</c:v>
                </c:pt>
                <c:pt idx="1878">
                  <c:v>1733.023729965453</c:v>
                </c:pt>
                <c:pt idx="1879">
                  <c:v>1832.1345641955029</c:v>
                </c:pt>
                <c:pt idx="1880">
                  <c:v>1336.580393045251</c:v>
                </c:pt>
                <c:pt idx="1881">
                  <c:v>1152.517415189443</c:v>
                </c:pt>
                <c:pt idx="1882">
                  <c:v>1095.882652772272</c:v>
                </c:pt>
                <c:pt idx="1883">
                  <c:v>1180.8347963980291</c:v>
                </c:pt>
                <c:pt idx="1884">
                  <c:v>1291.272583111514</c:v>
                </c:pt>
                <c:pt idx="1885">
                  <c:v>1633.9128957354019</c:v>
                </c:pt>
                <c:pt idx="1886">
                  <c:v>1503.652942175908</c:v>
                </c:pt>
                <c:pt idx="1887">
                  <c:v>1262.9552019029279</c:v>
                </c:pt>
                <c:pt idx="1888">
                  <c:v>1093.050914651413</c:v>
                </c:pt>
                <c:pt idx="1889">
                  <c:v>1056.2383190802509</c:v>
                </c:pt>
                <c:pt idx="1890">
                  <c:v>1064.7335334428269</c:v>
                </c:pt>
                <c:pt idx="1891">
                  <c:v>1042.079628475959</c:v>
                </c:pt>
                <c:pt idx="1892">
                  <c:v>1095.882652772272</c:v>
                </c:pt>
                <c:pt idx="1893">
                  <c:v>1228.974344452625</c:v>
                </c:pt>
                <c:pt idx="1894">
                  <c:v>1166.676105793736</c:v>
                </c:pt>
                <c:pt idx="1895">
                  <c:v>1262.9552019029279</c:v>
                </c:pt>
                <c:pt idx="1896">
                  <c:v>1013.762247267373</c:v>
                </c:pt>
                <c:pt idx="1897">
                  <c:v>982.61312793792831</c:v>
                </c:pt>
                <c:pt idx="1898">
                  <c:v>891.99750807045359</c:v>
                </c:pt>
                <c:pt idx="1899">
                  <c:v>891.99750807045359</c:v>
                </c:pt>
                <c:pt idx="1900">
                  <c:v>838.19448377414062</c:v>
                </c:pt>
                <c:pt idx="1901">
                  <c:v>846.68969813671629</c:v>
                </c:pt>
                <c:pt idx="1902">
                  <c:v>894.82924619131222</c:v>
                </c:pt>
                <c:pt idx="1903">
                  <c:v>894.82924619131222</c:v>
                </c:pt>
                <c:pt idx="1904">
                  <c:v>1010.9305091465141</c:v>
                </c:pt>
                <c:pt idx="1905">
                  <c:v>1124.2000339808569</c:v>
                </c:pt>
                <c:pt idx="1906">
                  <c:v>1274.282154386362</c:v>
                </c:pt>
                <c:pt idx="1907">
                  <c:v>1240.3012969360591</c:v>
                </c:pt>
                <c:pt idx="1908">
                  <c:v>1580.1098714390889</c:v>
                </c:pt>
                <c:pt idx="1909">
                  <c:v>1517.8116327801999</c:v>
                </c:pt>
                <c:pt idx="1910">
                  <c:v>1415.869060429291</c:v>
                </c:pt>
                <c:pt idx="1911">
                  <c:v>1333.7486549243929</c:v>
                </c:pt>
                <c:pt idx="1912">
                  <c:v>1319.5899643201001</c:v>
                </c:pt>
                <c:pt idx="1913">
                  <c:v>1373.392988616413</c:v>
                </c:pt>
                <c:pt idx="1914">
                  <c:v>1441.3547035170191</c:v>
                </c:pt>
                <c:pt idx="1915">
                  <c:v>1733.023729965453</c:v>
                </c:pt>
                <c:pt idx="1916">
                  <c:v>1857.62020728323</c:v>
                </c:pt>
                <c:pt idx="1917">
                  <c:v>1868.947159766665</c:v>
                </c:pt>
                <c:pt idx="1918">
                  <c:v>1902.9280172169681</c:v>
                </c:pt>
                <c:pt idx="1919">
                  <c:v>1747.182420569746</c:v>
                </c:pt>
                <c:pt idx="1920">
                  <c:v>2446.621736421816</c:v>
                </c:pt>
                <c:pt idx="1921">
                  <c:v>2406.9774027297949</c:v>
                </c:pt>
                <c:pt idx="1922">
                  <c:v>2576.881689981311</c:v>
                </c:pt>
                <c:pt idx="1923">
                  <c:v>2002.038851447018</c:v>
                </c:pt>
                <c:pt idx="1924">
                  <c:v>2061.505351985048</c:v>
                </c:pt>
                <c:pt idx="1925">
                  <c:v>2237.0731154782811</c:v>
                </c:pt>
                <c:pt idx="1926">
                  <c:v>2290.8761397745939</c:v>
                </c:pt>
                <c:pt idx="1927">
                  <c:v>2265.3904966868658</c:v>
                </c:pt>
                <c:pt idx="1928">
                  <c:v>2007.7023276887351</c:v>
                </c:pt>
                <c:pt idx="1929">
                  <c:v>2002.038851447018</c:v>
                </c:pt>
                <c:pt idx="1930">
                  <c:v>1973.7214702384319</c:v>
                </c:pt>
                <c:pt idx="1931">
                  <c:v>1679.22070566914</c:v>
                </c:pt>
                <c:pt idx="1932">
                  <c:v>1633.9128957354019</c:v>
                </c:pt>
                <c:pt idx="1933">
                  <c:v>1673.557229427422</c:v>
                </c:pt>
                <c:pt idx="1934">
                  <c:v>1379.0564648581301</c:v>
                </c:pt>
                <c:pt idx="1935">
                  <c:v>1325.2534405618169</c:v>
                </c:pt>
                <c:pt idx="1936">
                  <c:v>1398.8786317041399</c:v>
                </c:pt>
                <c:pt idx="1937">
                  <c:v>1430.0277510335841</c:v>
                </c:pt>
                <c:pt idx="1938">
                  <c:v>1568.7829189556551</c:v>
                </c:pt>
                <c:pt idx="1939">
                  <c:v>1325.2534405618169</c:v>
                </c:pt>
                <c:pt idx="1940">
                  <c:v>1175.171320156312</c:v>
                </c:pt>
                <c:pt idx="1941">
                  <c:v>1234.6378206943421</c:v>
                </c:pt>
                <c:pt idx="1942">
                  <c:v>1435.691227275302</c:v>
                </c:pt>
                <c:pt idx="1943">
                  <c:v>1461.1768703630289</c:v>
                </c:pt>
                <c:pt idx="1944">
                  <c:v>1503.652942175908</c:v>
                </c:pt>
                <c:pt idx="1945">
                  <c:v>1682.0524437899981</c:v>
                </c:pt>
                <c:pt idx="1946">
                  <c:v>1778.3315398991899</c:v>
                </c:pt>
                <c:pt idx="1947">
                  <c:v>1832.1345641955029</c:v>
                </c:pt>
                <c:pt idx="1948">
                  <c:v>1798.1537067452</c:v>
                </c:pt>
                <c:pt idx="1949">
                  <c:v>1713.2015631194431</c:v>
                </c:pt>
                <c:pt idx="1950">
                  <c:v>1843.4615166789381</c:v>
                </c:pt>
                <c:pt idx="1951">
                  <c:v>1832.1345641955029</c:v>
                </c:pt>
                <c:pt idx="1952">
                  <c:v>1982.216684601008</c:v>
                </c:pt>
                <c:pt idx="1953">
                  <c:v>1877.442374129241</c:v>
                </c:pt>
                <c:pt idx="1954">
                  <c:v>1987.880160842725</c:v>
                </c:pt>
                <c:pt idx="1955">
                  <c:v>2067.168828226766</c:v>
                </c:pt>
                <c:pt idx="1956">
                  <c:v>2053.010137622472</c:v>
                </c:pt>
                <c:pt idx="1957">
                  <c:v>1962.3945177549981</c:v>
                </c:pt>
                <c:pt idx="1958">
                  <c:v>1857.62020728323</c:v>
                </c:pt>
                <c:pt idx="1959">
                  <c:v>1976.5532083592909</c:v>
                </c:pt>
                <c:pt idx="1960">
                  <c:v>1817.9758735912101</c:v>
                </c:pt>
                <c:pt idx="1961">
                  <c:v>1540.465537747069</c:v>
                </c:pt>
                <c:pt idx="1962">
                  <c:v>1367.729512374696</c:v>
                </c:pt>
                <c:pt idx="1963">
                  <c:v>1302.5995355949481</c:v>
                </c:pt>
                <c:pt idx="1964">
                  <c:v>1379.0564648581301</c:v>
                </c:pt>
                <c:pt idx="1965">
                  <c:v>1362.066036132979</c:v>
                </c:pt>
                <c:pt idx="1966">
                  <c:v>1379.0564648581301</c:v>
                </c:pt>
                <c:pt idx="1967">
                  <c:v>1407.3738460667159</c:v>
                </c:pt>
                <c:pt idx="1968">
                  <c:v>1296.936059353231</c:v>
                </c:pt>
                <c:pt idx="1969">
                  <c:v>1379.0564648581301</c:v>
                </c:pt>
                <c:pt idx="1970">
                  <c:v>1430.0277510335841</c:v>
                </c:pt>
                <c:pt idx="1971">
                  <c:v>1628.2494194936851</c:v>
                </c:pt>
                <c:pt idx="1972">
                  <c:v>1928.413660304695</c:v>
                </c:pt>
                <c:pt idx="1973">
                  <c:v>1987.880160842725</c:v>
                </c:pt>
                <c:pt idx="1974">
                  <c:v>2358.8378546752001</c:v>
                </c:pt>
                <c:pt idx="1975">
                  <c:v>1837.7980404372199</c:v>
                </c:pt>
                <c:pt idx="1976">
                  <c:v>1472.503822846463</c:v>
                </c:pt>
                <c:pt idx="1977">
                  <c:v>1410.205584187574</c:v>
                </c:pt>
                <c:pt idx="1978">
                  <c:v>1330.9169168035339</c:v>
                </c:pt>
                <c:pt idx="1979">
                  <c:v>1268.6186781446449</c:v>
                </c:pt>
                <c:pt idx="1980">
                  <c:v>1152.517415189443</c:v>
                </c:pt>
                <c:pt idx="1981">
                  <c:v>1095.882652772272</c:v>
                </c:pt>
                <c:pt idx="1982">
                  <c:v>1093.050914651413</c:v>
                </c:pt>
                <c:pt idx="1983">
                  <c:v>1095.882652772272</c:v>
                </c:pt>
                <c:pt idx="1984">
                  <c:v>1047.743104717676</c:v>
                </c:pt>
                <c:pt idx="1985">
                  <c:v>1008.098771025656</c:v>
                </c:pt>
                <c:pt idx="1986">
                  <c:v>1013.762247267373</c:v>
                </c:pt>
                <c:pt idx="1987">
                  <c:v>1013.762247267373</c:v>
                </c:pt>
                <c:pt idx="1988">
                  <c:v>1022.257461629948</c:v>
                </c:pt>
                <c:pt idx="1989">
                  <c:v>1042.079628475959</c:v>
                </c:pt>
                <c:pt idx="1990">
                  <c:v>1070.3970096845439</c:v>
                </c:pt>
                <c:pt idx="1991">
                  <c:v>1056.2383190802509</c:v>
                </c:pt>
                <c:pt idx="1992">
                  <c:v>1101.546129013989</c:v>
                </c:pt>
                <c:pt idx="1993">
                  <c:v>1084.555700288837</c:v>
                </c:pt>
                <c:pt idx="1994">
                  <c:v>1061.9017953219691</c:v>
                </c:pt>
                <c:pt idx="1995">
                  <c:v>1118.5365577391401</c:v>
                </c:pt>
                <c:pt idx="1996">
                  <c:v>1110.041343376565</c:v>
                </c:pt>
                <c:pt idx="1997">
                  <c:v>1010.9305091465141</c:v>
                </c:pt>
                <c:pt idx="1998">
                  <c:v>962.79096109191823</c:v>
                </c:pt>
                <c:pt idx="1999">
                  <c:v>1022.257461629948</c:v>
                </c:pt>
                <c:pt idx="2000">
                  <c:v>1070.3970096845439</c:v>
                </c:pt>
                <c:pt idx="2001">
                  <c:v>1135.5269864642919</c:v>
                </c:pt>
                <c:pt idx="2002">
                  <c:v>1186.4982726397459</c:v>
                </c:pt>
                <c:pt idx="2003">
                  <c:v>1234.6378206943421</c:v>
                </c:pt>
                <c:pt idx="2004">
                  <c:v>1152.517415189443</c:v>
                </c:pt>
                <c:pt idx="2005">
                  <c:v>1180.8347963980291</c:v>
                </c:pt>
                <c:pt idx="2006">
                  <c:v>1234.6378206943421</c:v>
                </c:pt>
                <c:pt idx="2007">
                  <c:v>1220.479130090049</c:v>
                </c:pt>
                <c:pt idx="2008">
                  <c:v>1166.676105793736</c:v>
                </c:pt>
                <c:pt idx="2009">
                  <c:v>1180.8347963980291</c:v>
                </c:pt>
                <c:pt idx="2010">
                  <c:v>1022.257461629948</c:v>
                </c:pt>
                <c:pt idx="2011">
                  <c:v>982.61312793792831</c:v>
                </c:pt>
                <c:pt idx="2012">
                  <c:v>948.63227048762531</c:v>
                </c:pt>
                <c:pt idx="2013">
                  <c:v>894.82924619131222</c:v>
                </c:pt>
                <c:pt idx="2014">
                  <c:v>872.17534122444351</c:v>
                </c:pt>
                <c:pt idx="2015">
                  <c:v>804.21362632383762</c:v>
                </c:pt>
                <c:pt idx="2016">
                  <c:v>821.20405504898906</c:v>
                </c:pt>
                <c:pt idx="2017">
                  <c:v>832.53100753242336</c:v>
                </c:pt>
                <c:pt idx="2018">
                  <c:v>942.96879424590816</c:v>
                </c:pt>
                <c:pt idx="2019">
                  <c:v>948.63227048762531</c:v>
                </c:pt>
                <c:pt idx="2020">
                  <c:v>775.89624511525176</c:v>
                </c:pt>
                <c:pt idx="2021">
                  <c:v>707.93453021464575</c:v>
                </c:pt>
                <c:pt idx="2022">
                  <c:v>628.64586283060544</c:v>
                </c:pt>
                <c:pt idx="2023">
                  <c:v>622.98238658888829</c:v>
                </c:pt>
                <c:pt idx="2024">
                  <c:v>682.44888712691852</c:v>
                </c:pt>
                <c:pt idx="2025">
                  <c:v>679.61714900605989</c:v>
                </c:pt>
                <c:pt idx="2026">
                  <c:v>679.61714900605989</c:v>
                </c:pt>
                <c:pt idx="2027">
                  <c:v>651.29976779747403</c:v>
                </c:pt>
                <c:pt idx="2028">
                  <c:v>600.32848162201958</c:v>
                </c:pt>
                <c:pt idx="2029">
                  <c:v>583.33805289686813</c:v>
                </c:pt>
                <c:pt idx="2030">
                  <c:v>690.9441014894943</c:v>
                </c:pt>
                <c:pt idx="2031">
                  <c:v>577.67457665515099</c:v>
                </c:pt>
                <c:pt idx="2032">
                  <c:v>521.03981423797927</c:v>
                </c:pt>
                <c:pt idx="2033">
                  <c:v>461.57331369994898</c:v>
                </c:pt>
                <c:pt idx="2034">
                  <c:v>450.24636121651469</c:v>
                </c:pt>
                <c:pt idx="2035">
                  <c:v>450.24636121651469</c:v>
                </c:pt>
                <c:pt idx="2036">
                  <c:v>421.92898000792889</c:v>
                </c:pt>
                <c:pt idx="2037">
                  <c:v>399.27507504106018</c:v>
                </c:pt>
                <c:pt idx="2038">
                  <c:v>351.1355269864643</c:v>
                </c:pt>
                <c:pt idx="2039">
                  <c:v>353.96726510732287</c:v>
                </c:pt>
                <c:pt idx="2040">
                  <c:v>356.79900322818139</c:v>
                </c:pt>
                <c:pt idx="2041">
                  <c:v>368.1259557116158</c:v>
                </c:pt>
                <c:pt idx="2042">
                  <c:v>368.1259557116158</c:v>
                </c:pt>
                <c:pt idx="2043">
                  <c:v>328.48162201959559</c:v>
                </c:pt>
                <c:pt idx="2044">
                  <c:v>319.98640765701992</c:v>
                </c:pt>
                <c:pt idx="2045">
                  <c:v>300.16424081100979</c:v>
                </c:pt>
                <c:pt idx="2046">
                  <c:v>300.16424081100979</c:v>
                </c:pt>
                <c:pt idx="2047">
                  <c:v>283.17381208585829</c:v>
                </c:pt>
                <c:pt idx="2048">
                  <c:v>286.00555020671692</c:v>
                </c:pt>
                <c:pt idx="2049">
                  <c:v>1781.1632780200489</c:v>
                </c:pt>
                <c:pt idx="2050">
                  <c:v>1228.974344452625</c:v>
                </c:pt>
                <c:pt idx="2051">
                  <c:v>852.35317437843344</c:v>
                </c:pt>
                <c:pt idx="2052">
                  <c:v>673.95367276434274</c:v>
                </c:pt>
                <c:pt idx="2053">
                  <c:v>577.67457665515099</c:v>
                </c:pt>
                <c:pt idx="2054">
                  <c:v>504.04938551282783</c:v>
                </c:pt>
                <c:pt idx="2055">
                  <c:v>472.90026618338328</c:v>
                </c:pt>
                <c:pt idx="2056">
                  <c:v>450.24636121651469</c:v>
                </c:pt>
                <c:pt idx="2057">
                  <c:v>427.59245624964598</c:v>
                </c:pt>
                <c:pt idx="2058">
                  <c:v>387.94812255762588</c:v>
                </c:pt>
                <c:pt idx="2059">
                  <c:v>370.95769383247438</c:v>
                </c:pt>
                <c:pt idx="2060">
                  <c:v>353.96726510732287</c:v>
                </c:pt>
                <c:pt idx="2061">
                  <c:v>325.64988389873702</c:v>
                </c:pt>
                <c:pt idx="2062">
                  <c:v>325.64988389873702</c:v>
                </c:pt>
                <c:pt idx="2063">
                  <c:v>308.65945517358563</c:v>
                </c:pt>
                <c:pt idx="2064">
                  <c:v>305.82771705272688</c:v>
                </c:pt>
                <c:pt idx="2065">
                  <c:v>297.33250269015122</c:v>
                </c:pt>
                <c:pt idx="2066">
                  <c:v>286.00555020671692</c:v>
                </c:pt>
                <c:pt idx="2067">
                  <c:v>291.66902644843412</c:v>
                </c:pt>
                <c:pt idx="2068">
                  <c:v>526.70329047969642</c:v>
                </c:pt>
                <c:pt idx="2069">
                  <c:v>413.43376564535311</c:v>
                </c:pt>
                <c:pt idx="2070">
                  <c:v>359.63074134904002</c:v>
                </c:pt>
                <c:pt idx="2071">
                  <c:v>308.65945517358563</c:v>
                </c:pt>
                <c:pt idx="2072">
                  <c:v>294.50076456929258</c:v>
                </c:pt>
                <c:pt idx="2073">
                  <c:v>266.18338336070678</c:v>
                </c:pt>
                <c:pt idx="2074">
                  <c:v>269.01512148156542</c:v>
                </c:pt>
                <c:pt idx="2075">
                  <c:v>269.01512148156542</c:v>
                </c:pt>
                <c:pt idx="2076">
                  <c:v>260.51990711898958</c:v>
                </c:pt>
                <c:pt idx="2077">
                  <c:v>269.01512148156542</c:v>
                </c:pt>
                <c:pt idx="2078">
                  <c:v>249.19295463555531</c:v>
                </c:pt>
                <c:pt idx="2079">
                  <c:v>252.02469275641391</c:v>
                </c:pt>
                <c:pt idx="2080">
                  <c:v>249.19295463555531</c:v>
                </c:pt>
                <c:pt idx="2081">
                  <c:v>246.36121651469671</c:v>
                </c:pt>
                <c:pt idx="2082">
                  <c:v>249.19295463555531</c:v>
                </c:pt>
                <c:pt idx="2083">
                  <c:v>243.5294783938381</c:v>
                </c:pt>
                <c:pt idx="2084">
                  <c:v>249.19295463555531</c:v>
                </c:pt>
                <c:pt idx="2085">
                  <c:v>235.03426403126241</c:v>
                </c:pt>
                <c:pt idx="2086">
                  <c:v>237.86600215212101</c:v>
                </c:pt>
                <c:pt idx="2087">
                  <c:v>235.03426403126241</c:v>
                </c:pt>
                <c:pt idx="2088">
                  <c:v>235.03426403126241</c:v>
                </c:pt>
                <c:pt idx="2089">
                  <c:v>232.20252591040381</c:v>
                </c:pt>
                <c:pt idx="2090">
                  <c:v>232.20252591040381</c:v>
                </c:pt>
                <c:pt idx="2091">
                  <c:v>286.00555020671692</c:v>
                </c:pt>
                <c:pt idx="2092">
                  <c:v>263.35164523984821</c:v>
                </c:pt>
                <c:pt idx="2093">
                  <c:v>237.86600215212101</c:v>
                </c:pt>
                <c:pt idx="2094">
                  <c:v>223.70731154782811</c:v>
                </c:pt>
                <c:pt idx="2095">
                  <c:v>229.3707877895452</c:v>
                </c:pt>
                <c:pt idx="2096">
                  <c:v>220.87557342696951</c:v>
                </c:pt>
                <c:pt idx="2097">
                  <c:v>220.87557342696951</c:v>
                </c:pt>
                <c:pt idx="2098">
                  <c:v>223.70731154782811</c:v>
                </c:pt>
                <c:pt idx="2099">
                  <c:v>218.04383530611091</c:v>
                </c:pt>
                <c:pt idx="2100">
                  <c:v>209.54862094353521</c:v>
                </c:pt>
                <c:pt idx="2101">
                  <c:v>226.5390496686866</c:v>
                </c:pt>
                <c:pt idx="2102">
                  <c:v>252.02469275641391</c:v>
                </c:pt>
                <c:pt idx="2103">
                  <c:v>252.02469275641391</c:v>
                </c:pt>
                <c:pt idx="2104">
                  <c:v>246.36121651469671</c:v>
                </c:pt>
                <c:pt idx="2105">
                  <c:v>229.3707877895452</c:v>
                </c:pt>
                <c:pt idx="2106">
                  <c:v>232.20252591040381</c:v>
                </c:pt>
                <c:pt idx="2107">
                  <c:v>223.70731154782811</c:v>
                </c:pt>
                <c:pt idx="2108">
                  <c:v>235.03426403126241</c:v>
                </c:pt>
                <c:pt idx="2109">
                  <c:v>223.70731154782811</c:v>
                </c:pt>
                <c:pt idx="2110">
                  <c:v>215.2120971852523</c:v>
                </c:pt>
                <c:pt idx="2111">
                  <c:v>220.87557342696951</c:v>
                </c:pt>
                <c:pt idx="2112">
                  <c:v>206.71688282267661</c:v>
                </c:pt>
                <c:pt idx="2113">
                  <c:v>203.88514470181801</c:v>
                </c:pt>
                <c:pt idx="2114">
                  <c:v>198.2216684601008</c:v>
                </c:pt>
                <c:pt idx="2115">
                  <c:v>198.2216684601008</c:v>
                </c:pt>
                <c:pt idx="2116">
                  <c:v>198.2216684601008</c:v>
                </c:pt>
                <c:pt idx="2117">
                  <c:v>201.0534065809594</c:v>
                </c:pt>
                <c:pt idx="2118">
                  <c:v>192.55819221838371</c:v>
                </c:pt>
                <c:pt idx="2119">
                  <c:v>172.7360253723736</c:v>
                </c:pt>
                <c:pt idx="2120">
                  <c:v>164.2408110097978</c:v>
                </c:pt>
                <c:pt idx="2121">
                  <c:v>184.0629778558079</c:v>
                </c:pt>
                <c:pt idx="2122">
                  <c:v>192.55819221838371</c:v>
                </c:pt>
                <c:pt idx="2123">
                  <c:v>172.7360253723736</c:v>
                </c:pt>
                <c:pt idx="2124">
                  <c:v>184.0629778558079</c:v>
                </c:pt>
                <c:pt idx="2125">
                  <c:v>169.904287251515</c:v>
                </c:pt>
                <c:pt idx="2126">
                  <c:v>181.2312397349493</c:v>
                </c:pt>
                <c:pt idx="2127">
                  <c:v>178.3995016140907</c:v>
                </c:pt>
                <c:pt idx="2128">
                  <c:v>184.0629778558079</c:v>
                </c:pt>
                <c:pt idx="2129">
                  <c:v>201.0534065809594</c:v>
                </c:pt>
                <c:pt idx="2130">
                  <c:v>209.54862094353521</c:v>
                </c:pt>
                <c:pt idx="2131">
                  <c:v>206.71688282267661</c:v>
                </c:pt>
                <c:pt idx="2132">
                  <c:v>271.84685960242399</c:v>
                </c:pt>
                <c:pt idx="2133">
                  <c:v>263.35164523984821</c:v>
                </c:pt>
                <c:pt idx="2134">
                  <c:v>274.67859772328262</c:v>
                </c:pt>
                <c:pt idx="2135">
                  <c:v>274.67859772328262</c:v>
                </c:pt>
                <c:pt idx="2136">
                  <c:v>260.51990711898958</c:v>
                </c:pt>
                <c:pt idx="2137">
                  <c:v>254.85643087727249</c:v>
                </c:pt>
                <c:pt idx="2138">
                  <c:v>249.19295463555531</c:v>
                </c:pt>
                <c:pt idx="2139">
                  <c:v>257.68816899813112</c:v>
                </c:pt>
                <c:pt idx="2140">
                  <c:v>243.5294783938381</c:v>
                </c:pt>
                <c:pt idx="2141">
                  <c:v>257.68816899813112</c:v>
                </c:pt>
                <c:pt idx="2142">
                  <c:v>274.67859772328262</c:v>
                </c:pt>
                <c:pt idx="2143">
                  <c:v>277.51033584414108</c:v>
                </c:pt>
                <c:pt idx="2144">
                  <c:v>286.00555020671692</c:v>
                </c:pt>
                <c:pt idx="2145">
                  <c:v>271.84685960242399</c:v>
                </c:pt>
                <c:pt idx="2146">
                  <c:v>286.00555020671692</c:v>
                </c:pt>
                <c:pt idx="2147">
                  <c:v>266.18338336070678</c:v>
                </c:pt>
                <c:pt idx="2148">
                  <c:v>274.67859772328262</c:v>
                </c:pt>
                <c:pt idx="2149">
                  <c:v>271.84685960242399</c:v>
                </c:pt>
                <c:pt idx="2150">
                  <c:v>254.85643087727249</c:v>
                </c:pt>
                <c:pt idx="2151">
                  <c:v>243.5294783938381</c:v>
                </c:pt>
                <c:pt idx="2152">
                  <c:v>311.49119329444409</c:v>
                </c:pt>
                <c:pt idx="2153">
                  <c:v>382.28464631590867</c:v>
                </c:pt>
                <c:pt idx="2154">
                  <c:v>325.64988389873702</c:v>
                </c:pt>
                <c:pt idx="2155">
                  <c:v>308.65945517358563</c:v>
                </c:pt>
                <c:pt idx="2156">
                  <c:v>300.16424081100979</c:v>
                </c:pt>
                <c:pt idx="2157">
                  <c:v>291.66902644843412</c:v>
                </c:pt>
                <c:pt idx="2158">
                  <c:v>297.33250269015122</c:v>
                </c:pt>
                <c:pt idx="2159">
                  <c:v>322.81814577787839</c:v>
                </c:pt>
                <c:pt idx="2160">
                  <c:v>311.49119329444409</c:v>
                </c:pt>
                <c:pt idx="2161">
                  <c:v>308.65945517358563</c:v>
                </c:pt>
                <c:pt idx="2162">
                  <c:v>302.99597893186842</c:v>
                </c:pt>
                <c:pt idx="2163">
                  <c:v>294.50076456929258</c:v>
                </c:pt>
                <c:pt idx="2164">
                  <c:v>271.84685960242399</c:v>
                </c:pt>
                <c:pt idx="2165">
                  <c:v>280.34207396499971</c:v>
                </c:pt>
                <c:pt idx="2166">
                  <c:v>274.67859772328262</c:v>
                </c:pt>
                <c:pt idx="2167">
                  <c:v>271.84685960242399</c:v>
                </c:pt>
                <c:pt idx="2168">
                  <c:v>260.51990711898958</c:v>
                </c:pt>
                <c:pt idx="2169">
                  <c:v>266.18338336070678</c:v>
                </c:pt>
                <c:pt idx="2170">
                  <c:v>311.49119329444409</c:v>
                </c:pt>
                <c:pt idx="2171">
                  <c:v>328.48162201959559</c:v>
                </c:pt>
                <c:pt idx="2172">
                  <c:v>297.33250269015122</c:v>
                </c:pt>
                <c:pt idx="2173">
                  <c:v>246.36121651469671</c:v>
                </c:pt>
                <c:pt idx="2174">
                  <c:v>240.69774027297959</c:v>
                </c:pt>
                <c:pt idx="2175">
                  <c:v>223.70731154782811</c:v>
                </c:pt>
                <c:pt idx="2176">
                  <c:v>223.70731154782811</c:v>
                </c:pt>
                <c:pt idx="2177">
                  <c:v>201.0534065809594</c:v>
                </c:pt>
                <c:pt idx="2178">
                  <c:v>192.55819221838371</c:v>
                </c:pt>
                <c:pt idx="2179">
                  <c:v>195.3899303392422</c:v>
                </c:pt>
                <c:pt idx="2180">
                  <c:v>203.88514470181801</c:v>
                </c:pt>
                <c:pt idx="2181">
                  <c:v>192.55819221838371</c:v>
                </c:pt>
                <c:pt idx="2182">
                  <c:v>198.2216684601008</c:v>
                </c:pt>
                <c:pt idx="2183">
                  <c:v>257.68816899813112</c:v>
                </c:pt>
                <c:pt idx="2184">
                  <c:v>308.65945517358563</c:v>
                </c:pt>
                <c:pt idx="2185">
                  <c:v>243.5294783938381</c:v>
                </c:pt>
                <c:pt idx="2186">
                  <c:v>237.86600215212101</c:v>
                </c:pt>
                <c:pt idx="2187">
                  <c:v>203.88514470181801</c:v>
                </c:pt>
                <c:pt idx="2188">
                  <c:v>215.2120971852523</c:v>
                </c:pt>
                <c:pt idx="2189">
                  <c:v>206.71688282267661</c:v>
                </c:pt>
                <c:pt idx="2190">
                  <c:v>206.71688282267661</c:v>
                </c:pt>
                <c:pt idx="2191">
                  <c:v>220.87557342696951</c:v>
                </c:pt>
                <c:pt idx="2192">
                  <c:v>192.55819221838371</c:v>
                </c:pt>
                <c:pt idx="2193">
                  <c:v>206.71688282267661</c:v>
                </c:pt>
                <c:pt idx="2194">
                  <c:v>192.55819221838371</c:v>
                </c:pt>
                <c:pt idx="2195">
                  <c:v>198.2216684601008</c:v>
                </c:pt>
                <c:pt idx="2196">
                  <c:v>220.87557342696951</c:v>
                </c:pt>
                <c:pt idx="2197">
                  <c:v>175.56776349323209</c:v>
                </c:pt>
                <c:pt idx="2198">
                  <c:v>266.18338336070678</c:v>
                </c:pt>
                <c:pt idx="2199">
                  <c:v>413.43376564535311</c:v>
                </c:pt>
                <c:pt idx="2200">
                  <c:v>382.28464631590867</c:v>
                </c:pt>
                <c:pt idx="2201">
                  <c:v>891.99750807045359</c:v>
                </c:pt>
                <c:pt idx="2202">
                  <c:v>991.10834230050409</c:v>
                </c:pt>
                <c:pt idx="2203">
                  <c:v>809.87710256555476</c:v>
                </c:pt>
                <c:pt idx="2204">
                  <c:v>713.5980064563629</c:v>
                </c:pt>
                <c:pt idx="2205">
                  <c:v>478.56374242510049</c:v>
                </c:pt>
                <c:pt idx="2206">
                  <c:v>631.47760095146396</c:v>
                </c:pt>
                <c:pt idx="2207">
                  <c:v>591.8332672594438</c:v>
                </c:pt>
                <c:pt idx="2208">
                  <c:v>597.49674350116106</c:v>
                </c:pt>
                <c:pt idx="2209">
                  <c:v>495.55417115025199</c:v>
                </c:pt>
                <c:pt idx="2210">
                  <c:v>441.75114685393902</c:v>
                </c:pt>
                <c:pt idx="2211">
                  <c:v>402.10681316191881</c:v>
                </c:pt>
                <c:pt idx="2212">
                  <c:v>407.77028940363601</c:v>
                </c:pt>
                <c:pt idx="2213">
                  <c:v>376.62117007419153</c:v>
                </c:pt>
                <c:pt idx="2214">
                  <c:v>356.79900322818139</c:v>
                </c:pt>
                <c:pt idx="2215">
                  <c:v>362.4624794698986</c:v>
                </c:pt>
                <c:pt idx="2216">
                  <c:v>1180.8347963980291</c:v>
                </c:pt>
                <c:pt idx="2217">
                  <c:v>1489.494251571615</c:v>
                </c:pt>
                <c:pt idx="2218">
                  <c:v>1002.435294783938</c:v>
                </c:pt>
                <c:pt idx="2219">
                  <c:v>852.35317437843344</c:v>
                </c:pt>
                <c:pt idx="2220">
                  <c:v>804.21362632383762</c:v>
                </c:pt>
                <c:pt idx="2221">
                  <c:v>747.5788639066659</c:v>
                </c:pt>
                <c:pt idx="2222">
                  <c:v>801.38188820297898</c:v>
                </c:pt>
                <c:pt idx="2223">
                  <c:v>690.9441014894943</c:v>
                </c:pt>
                <c:pt idx="2224">
                  <c:v>651.29976779747403</c:v>
                </c:pt>
                <c:pt idx="2225">
                  <c:v>809.87710256555476</c:v>
                </c:pt>
                <c:pt idx="2226">
                  <c:v>863.68012686186785</c:v>
                </c:pt>
                <c:pt idx="2227">
                  <c:v>753.24234014838305</c:v>
                </c:pt>
                <c:pt idx="2228">
                  <c:v>838.19448377414062</c:v>
                </c:pt>
                <c:pt idx="2229">
                  <c:v>781.55972135696891</c:v>
                </c:pt>
                <c:pt idx="2230">
                  <c:v>509.71286175454492</c:v>
                </c:pt>
                <c:pt idx="2231">
                  <c:v>705.10279209378712</c:v>
                </c:pt>
                <c:pt idx="2232">
                  <c:v>736.2519114232316</c:v>
                </c:pt>
                <c:pt idx="2233">
                  <c:v>741.91538766494875</c:v>
                </c:pt>
                <c:pt idx="2234">
                  <c:v>773.06450699439313</c:v>
                </c:pt>
                <c:pt idx="2235">
                  <c:v>889.16576994959507</c:v>
                </c:pt>
                <c:pt idx="2236">
                  <c:v>993.94008042136261</c:v>
                </c:pt>
                <c:pt idx="2237">
                  <c:v>1022.257461629948</c:v>
                </c:pt>
                <c:pt idx="2238">
                  <c:v>1022.257461629948</c:v>
                </c:pt>
                <c:pt idx="2239">
                  <c:v>1101.546129013989</c:v>
                </c:pt>
                <c:pt idx="2240">
                  <c:v>1189.3300107606051</c:v>
                </c:pt>
                <c:pt idx="2241">
                  <c:v>1464.008608483887</c:v>
                </c:pt>
                <c:pt idx="2242">
                  <c:v>1291.272583111514</c:v>
                </c:pt>
                <c:pt idx="2243">
                  <c:v>1330.9169168035339</c:v>
                </c:pt>
                <c:pt idx="2244">
                  <c:v>1274.282154386362</c:v>
                </c:pt>
                <c:pt idx="2245">
                  <c:v>1274.282154386362</c:v>
                </c:pt>
                <c:pt idx="2246">
                  <c:v>1319.5899643201001</c:v>
                </c:pt>
                <c:pt idx="2247">
                  <c:v>1251.6282494194941</c:v>
                </c:pt>
                <c:pt idx="2248">
                  <c:v>1379.0564648581301</c:v>
                </c:pt>
                <c:pt idx="2249">
                  <c:v>1529.1385852636349</c:v>
                </c:pt>
                <c:pt idx="2250">
                  <c:v>1614.090728889392</c:v>
                </c:pt>
                <c:pt idx="2251">
                  <c:v>1744.350682448887</c:v>
                </c:pt>
                <c:pt idx="2252">
                  <c:v>1922.750184062978</c:v>
                </c:pt>
                <c:pt idx="2253">
                  <c:v>2225.7461629948461</c:v>
                </c:pt>
                <c:pt idx="2254">
                  <c:v>2310.6983066206039</c:v>
                </c:pt>
                <c:pt idx="2255">
                  <c:v>1951.067565271564</c:v>
                </c:pt>
                <c:pt idx="2256">
                  <c:v>1837.7980404372199</c:v>
                </c:pt>
                <c:pt idx="2257">
                  <c:v>1868.947159766665</c:v>
                </c:pt>
                <c:pt idx="2258">
                  <c:v>1803.817182986917</c:v>
                </c:pt>
                <c:pt idx="2259">
                  <c:v>1588.6050858016649</c:v>
                </c:pt>
                <c:pt idx="2260">
                  <c:v>1441.3547035170191</c:v>
                </c:pt>
                <c:pt idx="2261">
                  <c:v>1384.7199410998469</c:v>
                </c:pt>
                <c:pt idx="2262">
                  <c:v>1424.364274791867</c:v>
                </c:pt>
                <c:pt idx="2263">
                  <c:v>1509.3164184176251</c:v>
                </c:pt>
                <c:pt idx="2264">
                  <c:v>1568.7829189556551</c:v>
                </c:pt>
                <c:pt idx="2265">
                  <c:v>1687.715920031716</c:v>
                </c:pt>
                <c:pt idx="2266">
                  <c:v>1832.1345641955029</c:v>
                </c:pt>
                <c:pt idx="2267">
                  <c:v>1908.5914934586849</c:v>
                </c:pt>
                <c:pt idx="2268">
                  <c:v>1738.68720620717</c:v>
                </c:pt>
                <c:pt idx="2269">
                  <c:v>1752.845896811463</c:v>
                </c:pt>
                <c:pt idx="2270">
                  <c:v>1679.22070566914</c:v>
                </c:pt>
                <c:pt idx="2271">
                  <c:v>1948.2358271507051</c:v>
                </c:pt>
                <c:pt idx="2272">
                  <c:v>1633.9128957354019</c:v>
                </c:pt>
                <c:pt idx="2273">
                  <c:v>1667.893753185705</c:v>
                </c:pt>
                <c:pt idx="2274">
                  <c:v>1665.0620150648469</c:v>
                </c:pt>
                <c:pt idx="2275">
                  <c:v>1673.557229427422</c:v>
                </c:pt>
                <c:pt idx="2276">
                  <c:v>1667.893753185705</c:v>
                </c:pt>
                <c:pt idx="2277">
                  <c:v>1628.2494194936851</c:v>
                </c:pt>
                <c:pt idx="2278">
                  <c:v>1529.1385852636349</c:v>
                </c:pt>
                <c:pt idx="2279">
                  <c:v>1534.802061505352</c:v>
                </c:pt>
                <c:pt idx="2280">
                  <c:v>1529.1385852636349</c:v>
                </c:pt>
                <c:pt idx="2281">
                  <c:v>1628.2494194936851</c:v>
                </c:pt>
                <c:pt idx="2282">
                  <c:v>1778.3315398991899</c:v>
                </c:pt>
                <c:pt idx="2283">
                  <c:v>1928.413660304695</c:v>
                </c:pt>
                <c:pt idx="2284">
                  <c:v>2027.5244945347449</c:v>
                </c:pt>
                <c:pt idx="2285">
                  <c:v>1888.7693266126751</c:v>
                </c:pt>
                <c:pt idx="2286">
                  <c:v>1713.2015631194431</c:v>
                </c:pt>
                <c:pt idx="2287">
                  <c:v>1667.893753185705</c:v>
                </c:pt>
                <c:pt idx="2288">
                  <c:v>1441.3547035170191</c:v>
                </c:pt>
                <c:pt idx="2289">
                  <c:v>1390.3834173415639</c:v>
                </c:pt>
                <c:pt idx="2290">
                  <c:v>1353.570821770403</c:v>
                </c:pt>
                <c:pt idx="2291">
                  <c:v>1404.542107945857</c:v>
                </c:pt>
                <c:pt idx="2292">
                  <c:v>1410.205584187574</c:v>
                </c:pt>
                <c:pt idx="2293">
                  <c:v>1245.964773177777</c:v>
                </c:pt>
                <c:pt idx="2294">
                  <c:v>1095.882652772272</c:v>
                </c:pt>
                <c:pt idx="2295">
                  <c:v>1158.18089143116</c:v>
                </c:pt>
                <c:pt idx="2296">
                  <c:v>1234.6378206943421</c:v>
                </c:pt>
                <c:pt idx="2297">
                  <c:v>1296.936059353231</c:v>
                </c:pt>
                <c:pt idx="2298">
                  <c:v>1226.142606331767</c:v>
                </c:pt>
                <c:pt idx="2299">
                  <c:v>1226.142606331767</c:v>
                </c:pt>
                <c:pt idx="2300">
                  <c:v>1373.392988616413</c:v>
                </c:pt>
                <c:pt idx="2301">
                  <c:v>1381.8882029789891</c:v>
                </c:pt>
                <c:pt idx="2302">
                  <c:v>1560.2877045930791</c:v>
                </c:pt>
                <c:pt idx="2303">
                  <c:v>1710.3698249985839</c:v>
                </c:pt>
                <c:pt idx="2304">
                  <c:v>1792.490230503483</c:v>
                </c:pt>
                <c:pt idx="2305">
                  <c:v>1817.9758735912101</c:v>
                </c:pt>
                <c:pt idx="2306">
                  <c:v>2092.6544713144931</c:v>
                </c:pt>
                <c:pt idx="2307">
                  <c:v>2106.8131619187861</c:v>
                </c:pt>
                <c:pt idx="2308">
                  <c:v>1902.9280172169681</c:v>
                </c:pt>
                <c:pt idx="2309">
                  <c:v>2067.168828226766</c:v>
                </c:pt>
                <c:pt idx="2310">
                  <c:v>2251.2318060825728</c:v>
                </c:pt>
                <c:pt idx="2311">
                  <c:v>2367.3330690377752</c:v>
                </c:pt>
                <c:pt idx="2312">
                  <c:v>2712.805119782523</c:v>
                </c:pt>
                <c:pt idx="2313">
                  <c:v>2574.049951860452</c:v>
                </c:pt>
                <c:pt idx="2314">
                  <c:v>2237.0731154782811</c:v>
                </c:pt>
                <c:pt idx="2315">
                  <c:v>2186.101829302826</c:v>
                </c:pt>
                <c:pt idx="2316">
                  <c:v>2027.5244945347449</c:v>
                </c:pt>
                <c:pt idx="2317">
                  <c:v>2013.365803930453</c:v>
                </c:pt>
                <c:pt idx="2318">
                  <c:v>2126.6353287647962</c:v>
                </c:pt>
                <c:pt idx="2319">
                  <c:v>2126.6353287647962</c:v>
                </c:pt>
                <c:pt idx="2320">
                  <c:v>2021.8610182930281</c:v>
                </c:pt>
                <c:pt idx="2321">
                  <c:v>1667.893753185705</c:v>
                </c:pt>
                <c:pt idx="2322">
                  <c:v>1653.735062581412</c:v>
                </c:pt>
                <c:pt idx="2323">
                  <c:v>1648.0715863396949</c:v>
                </c:pt>
                <c:pt idx="2324">
                  <c:v>1693.379396273433</c:v>
                </c:pt>
                <c:pt idx="2325">
                  <c:v>1752.845896811463</c:v>
                </c:pt>
                <c:pt idx="2326">
                  <c:v>1928.413660304695</c:v>
                </c:pt>
                <c:pt idx="2327">
                  <c:v>2344.6791640709071</c:v>
                </c:pt>
                <c:pt idx="2328">
                  <c:v>3256.4988389873711</c:v>
                </c:pt>
                <c:pt idx="2329">
                  <c:v>3109.2484567027241</c:v>
                </c:pt>
                <c:pt idx="2330">
                  <c:v>2307.866568499745</c:v>
                </c:pt>
                <c:pt idx="2331">
                  <c:v>2002.038851447018</c:v>
                </c:pt>
                <c:pt idx="2332">
                  <c:v>1815.144135470352</c:v>
                </c:pt>
                <c:pt idx="2333">
                  <c:v>1733.023729965453</c:v>
                </c:pt>
                <c:pt idx="2334">
                  <c:v>1783.995016140907</c:v>
                </c:pt>
                <c:pt idx="2335">
                  <c:v>1993.543637084442</c:v>
                </c:pt>
                <c:pt idx="2336">
                  <c:v>2483.4343319929771</c:v>
                </c:pt>
                <c:pt idx="2337">
                  <c:v>2726.963810386816</c:v>
                </c:pt>
                <c:pt idx="2338">
                  <c:v>1928.413660304695</c:v>
                </c:pt>
                <c:pt idx="2339">
                  <c:v>1721.696777482018</c:v>
                </c:pt>
                <c:pt idx="2340">
                  <c:v>1580.1098714390889</c:v>
                </c:pt>
                <c:pt idx="2341">
                  <c:v>1084.555700288837</c:v>
                </c:pt>
                <c:pt idx="2342">
                  <c:v>1704.7063487568671</c:v>
                </c:pt>
                <c:pt idx="2343">
                  <c:v>1817.9758735912101</c:v>
                </c:pt>
                <c:pt idx="2344">
                  <c:v>2186.101829302826</c:v>
                </c:pt>
                <c:pt idx="2345">
                  <c:v>2367.3330690377752</c:v>
                </c:pt>
                <c:pt idx="2346">
                  <c:v>2324.856997224897</c:v>
                </c:pt>
                <c:pt idx="2347">
                  <c:v>2081.327518831059</c:v>
                </c:pt>
                <c:pt idx="2348">
                  <c:v>1616.922467010251</c:v>
                </c:pt>
                <c:pt idx="2349">
                  <c:v>1379.0564648581301</c:v>
                </c:pt>
                <c:pt idx="2350">
                  <c:v>1325.2534405618169</c:v>
                </c:pt>
                <c:pt idx="2351">
                  <c:v>1328.085178682675</c:v>
                </c:pt>
                <c:pt idx="2352">
                  <c:v>1410.205584187574</c:v>
                </c:pt>
                <c:pt idx="2353">
                  <c:v>1633.9128957354019</c:v>
                </c:pt>
                <c:pt idx="2354">
                  <c:v>1497.9894659341901</c:v>
                </c:pt>
                <c:pt idx="2355">
                  <c:v>1435.691227275302</c:v>
                </c:pt>
                <c:pt idx="2356">
                  <c:v>1393.2151554624229</c:v>
                </c:pt>
                <c:pt idx="2357">
                  <c:v>1353.570821770403</c:v>
                </c:pt>
                <c:pt idx="2358">
                  <c:v>1379.0564648581301</c:v>
                </c:pt>
                <c:pt idx="2359">
                  <c:v>1568.7829189556551</c:v>
                </c:pt>
                <c:pt idx="2360">
                  <c:v>1503.652942175908</c:v>
                </c:pt>
                <c:pt idx="2361">
                  <c:v>1333.7486549243929</c:v>
                </c:pt>
                <c:pt idx="2362">
                  <c:v>1203.4887013648979</c:v>
                </c:pt>
                <c:pt idx="2363">
                  <c:v>1203.4887013648979</c:v>
                </c:pt>
                <c:pt idx="2364">
                  <c:v>1093.050914651413</c:v>
                </c:pt>
                <c:pt idx="2365">
                  <c:v>1129.8635102225751</c:v>
                </c:pt>
                <c:pt idx="2366">
                  <c:v>1180.8347963980291</c:v>
                </c:pt>
                <c:pt idx="2367">
                  <c:v>1098.71439089313</c:v>
                </c:pt>
                <c:pt idx="2368">
                  <c:v>1098.71439089313</c:v>
                </c:pt>
                <c:pt idx="2369">
                  <c:v>1081.7239621679789</c:v>
                </c:pt>
                <c:pt idx="2370">
                  <c:v>1330.9169168035339</c:v>
                </c:pt>
                <c:pt idx="2371">
                  <c:v>1863.2836835249479</c:v>
                </c:pt>
                <c:pt idx="2372">
                  <c:v>1291.272583111514</c:v>
                </c:pt>
                <c:pt idx="2373">
                  <c:v>1033.584414113383</c:v>
                </c:pt>
                <c:pt idx="2374">
                  <c:v>900.49272243302937</c:v>
                </c:pt>
                <c:pt idx="2375">
                  <c:v>795.71841196126184</c:v>
                </c:pt>
                <c:pt idx="2376">
                  <c:v>733.42017330237297</c:v>
                </c:pt>
                <c:pt idx="2377">
                  <c:v>637.14107719318122</c:v>
                </c:pt>
                <c:pt idx="2378">
                  <c:v>668.29019652262559</c:v>
                </c:pt>
                <c:pt idx="2379">
                  <c:v>622.98238658888829</c:v>
                </c:pt>
                <c:pt idx="2380">
                  <c:v>563.51588605085806</c:v>
                </c:pt>
                <c:pt idx="2381">
                  <c:v>538.03024296313072</c:v>
                </c:pt>
                <c:pt idx="2382">
                  <c:v>518.20807611712064</c:v>
                </c:pt>
                <c:pt idx="2383">
                  <c:v>475.73200430424203</c:v>
                </c:pt>
                <c:pt idx="2384">
                  <c:v>557.8524098091408</c:v>
                </c:pt>
                <c:pt idx="2385">
                  <c:v>478.56374242510049</c:v>
                </c:pt>
                <c:pt idx="2386">
                  <c:v>478.56374242510049</c:v>
                </c:pt>
                <c:pt idx="2387">
                  <c:v>461.57331369994898</c:v>
                </c:pt>
                <c:pt idx="2388">
                  <c:v>461.57331369994898</c:v>
                </c:pt>
                <c:pt idx="2389">
                  <c:v>472.90026618338328</c:v>
                </c:pt>
                <c:pt idx="2390">
                  <c:v>518.20807611712064</c:v>
                </c:pt>
                <c:pt idx="2391">
                  <c:v>665.45845840176696</c:v>
                </c:pt>
                <c:pt idx="2392">
                  <c:v>699.43931585206997</c:v>
                </c:pt>
                <c:pt idx="2393">
                  <c:v>651.29976779747403</c:v>
                </c:pt>
                <c:pt idx="2394">
                  <c:v>538.03024296313072</c:v>
                </c:pt>
                <c:pt idx="2395">
                  <c:v>509.71286175454492</c:v>
                </c:pt>
                <c:pt idx="2396">
                  <c:v>472.90026618338328</c:v>
                </c:pt>
                <c:pt idx="2397">
                  <c:v>436.08767061222181</c:v>
                </c:pt>
                <c:pt idx="2398">
                  <c:v>433.25593249136318</c:v>
                </c:pt>
                <c:pt idx="2399">
                  <c:v>458.74157557909052</c:v>
                </c:pt>
                <c:pt idx="2400">
                  <c:v>444.58288497479748</c:v>
                </c:pt>
                <c:pt idx="2401">
                  <c:v>441.75114685393902</c:v>
                </c:pt>
                <c:pt idx="2402">
                  <c:v>441.75114685393902</c:v>
                </c:pt>
                <c:pt idx="2403">
                  <c:v>407.77028940363601</c:v>
                </c:pt>
                <c:pt idx="2404">
                  <c:v>433.25593249136318</c:v>
                </c:pt>
                <c:pt idx="2405">
                  <c:v>427.59245624964598</c:v>
                </c:pt>
                <c:pt idx="2406">
                  <c:v>402.10681316191881</c:v>
                </c:pt>
                <c:pt idx="2407">
                  <c:v>419.09724188707031</c:v>
                </c:pt>
                <c:pt idx="2408">
                  <c:v>410.60202752449447</c:v>
                </c:pt>
                <c:pt idx="2409">
                  <c:v>416.26550376621168</c:v>
                </c:pt>
                <c:pt idx="2410">
                  <c:v>382.28464631590867</c:v>
                </c:pt>
                <c:pt idx="2411">
                  <c:v>348.30378886560572</c:v>
                </c:pt>
                <c:pt idx="2412">
                  <c:v>334.1450982613128</c:v>
                </c:pt>
                <c:pt idx="2413">
                  <c:v>322.81814577787839</c:v>
                </c:pt>
                <c:pt idx="2414">
                  <c:v>345.47205074474721</c:v>
                </c:pt>
                <c:pt idx="2415">
                  <c:v>345.47205074474721</c:v>
                </c:pt>
                <c:pt idx="2416">
                  <c:v>311.49119329444409</c:v>
                </c:pt>
                <c:pt idx="2417">
                  <c:v>286.00555020671692</c:v>
                </c:pt>
                <c:pt idx="2418">
                  <c:v>286.00555020671692</c:v>
                </c:pt>
                <c:pt idx="2419">
                  <c:v>269.01512148156542</c:v>
                </c:pt>
                <c:pt idx="2420">
                  <c:v>269.01512148156542</c:v>
                </c:pt>
                <c:pt idx="2421">
                  <c:v>249.19295463555531</c:v>
                </c:pt>
                <c:pt idx="2422">
                  <c:v>254.85643087727249</c:v>
                </c:pt>
                <c:pt idx="2423">
                  <c:v>235.03426403126241</c:v>
                </c:pt>
                <c:pt idx="2424">
                  <c:v>271.84685960242399</c:v>
                </c:pt>
                <c:pt idx="2425">
                  <c:v>274.67859772328262</c:v>
                </c:pt>
                <c:pt idx="2426">
                  <c:v>249.19295463555531</c:v>
                </c:pt>
                <c:pt idx="2427">
                  <c:v>223.70731154782811</c:v>
                </c:pt>
                <c:pt idx="2428">
                  <c:v>235.03426403126241</c:v>
                </c:pt>
                <c:pt idx="2429">
                  <c:v>240.69774027297959</c:v>
                </c:pt>
                <c:pt idx="2430">
                  <c:v>209.54862094353521</c:v>
                </c:pt>
                <c:pt idx="2431">
                  <c:v>243.5294783938381</c:v>
                </c:pt>
                <c:pt idx="2432">
                  <c:v>218.04383530611091</c:v>
                </c:pt>
                <c:pt idx="2433">
                  <c:v>215.2120971852523</c:v>
                </c:pt>
                <c:pt idx="2434">
                  <c:v>215.2120971852523</c:v>
                </c:pt>
                <c:pt idx="2435">
                  <c:v>218.04383530611091</c:v>
                </c:pt>
                <c:pt idx="2436">
                  <c:v>215.2120971852523</c:v>
                </c:pt>
                <c:pt idx="2437">
                  <c:v>220.87557342696951</c:v>
                </c:pt>
                <c:pt idx="2438">
                  <c:v>240.69774027297959</c:v>
                </c:pt>
                <c:pt idx="2439">
                  <c:v>237.86600215212101</c:v>
                </c:pt>
                <c:pt idx="2440">
                  <c:v>223.70731154782811</c:v>
                </c:pt>
                <c:pt idx="2441">
                  <c:v>220.87557342696951</c:v>
                </c:pt>
                <c:pt idx="2442">
                  <c:v>223.70731154782811</c:v>
                </c:pt>
                <c:pt idx="2443">
                  <c:v>203.88514470181801</c:v>
                </c:pt>
                <c:pt idx="2444">
                  <c:v>215.2120971852523</c:v>
                </c:pt>
                <c:pt idx="2445">
                  <c:v>223.70731154782811</c:v>
                </c:pt>
                <c:pt idx="2446">
                  <c:v>218.04383530611091</c:v>
                </c:pt>
                <c:pt idx="2447">
                  <c:v>203.88514470181801</c:v>
                </c:pt>
                <c:pt idx="2448">
                  <c:v>220.87557342696951</c:v>
                </c:pt>
                <c:pt idx="2449">
                  <c:v>198.2216684601008</c:v>
                </c:pt>
                <c:pt idx="2450">
                  <c:v>223.70731154782811</c:v>
                </c:pt>
                <c:pt idx="2451">
                  <c:v>232.20252591040381</c:v>
                </c:pt>
                <c:pt idx="2452">
                  <c:v>223.70731154782811</c:v>
                </c:pt>
                <c:pt idx="2453">
                  <c:v>215.2120971852523</c:v>
                </c:pt>
                <c:pt idx="2454">
                  <c:v>235.03426403126241</c:v>
                </c:pt>
                <c:pt idx="2455">
                  <c:v>223.70731154782811</c:v>
                </c:pt>
                <c:pt idx="2456">
                  <c:v>223.70731154782811</c:v>
                </c:pt>
                <c:pt idx="2457">
                  <c:v>220.87557342696951</c:v>
                </c:pt>
                <c:pt idx="2458">
                  <c:v>215.2120971852523</c:v>
                </c:pt>
                <c:pt idx="2459">
                  <c:v>201.0534065809594</c:v>
                </c:pt>
                <c:pt idx="2460">
                  <c:v>206.71688282267661</c:v>
                </c:pt>
                <c:pt idx="2461">
                  <c:v>206.71688282267661</c:v>
                </c:pt>
                <c:pt idx="2462">
                  <c:v>235.03426403126241</c:v>
                </c:pt>
                <c:pt idx="2463">
                  <c:v>206.71688282267661</c:v>
                </c:pt>
                <c:pt idx="2464">
                  <c:v>235.03426403126241</c:v>
                </c:pt>
                <c:pt idx="2465">
                  <c:v>215.2120971852523</c:v>
                </c:pt>
                <c:pt idx="2466">
                  <c:v>223.70731154782811</c:v>
                </c:pt>
                <c:pt idx="2467">
                  <c:v>209.54862094353521</c:v>
                </c:pt>
                <c:pt idx="2468">
                  <c:v>212.3803590643937</c:v>
                </c:pt>
                <c:pt idx="2469">
                  <c:v>201.0534065809594</c:v>
                </c:pt>
                <c:pt idx="2470">
                  <c:v>201.0534065809594</c:v>
                </c:pt>
                <c:pt idx="2471">
                  <c:v>192.55819221838371</c:v>
                </c:pt>
                <c:pt idx="2472">
                  <c:v>192.55819221838371</c:v>
                </c:pt>
                <c:pt idx="2473">
                  <c:v>192.55819221838371</c:v>
                </c:pt>
                <c:pt idx="2474">
                  <c:v>195.3899303392422</c:v>
                </c:pt>
                <c:pt idx="2475">
                  <c:v>206.71688282267661</c:v>
                </c:pt>
                <c:pt idx="2476">
                  <c:v>206.71688282267661</c:v>
                </c:pt>
                <c:pt idx="2477">
                  <c:v>181.2312397349493</c:v>
                </c:pt>
                <c:pt idx="2478">
                  <c:v>257.68816899813112</c:v>
                </c:pt>
                <c:pt idx="2479">
                  <c:v>215.2120971852523</c:v>
                </c:pt>
                <c:pt idx="2480">
                  <c:v>240.69774027297959</c:v>
                </c:pt>
                <c:pt idx="2481">
                  <c:v>215.2120971852523</c:v>
                </c:pt>
                <c:pt idx="2482">
                  <c:v>206.71688282267661</c:v>
                </c:pt>
                <c:pt idx="2483">
                  <c:v>206.71688282267661</c:v>
                </c:pt>
                <c:pt idx="2484">
                  <c:v>271.84685960242399</c:v>
                </c:pt>
                <c:pt idx="2485">
                  <c:v>322.81814577787839</c:v>
                </c:pt>
                <c:pt idx="2486">
                  <c:v>294.50076456929258</c:v>
                </c:pt>
                <c:pt idx="2487">
                  <c:v>319.98640765701992</c:v>
                </c:pt>
                <c:pt idx="2488">
                  <c:v>356.79900322818139</c:v>
                </c:pt>
                <c:pt idx="2489">
                  <c:v>353.96726510732287</c:v>
                </c:pt>
                <c:pt idx="2490">
                  <c:v>334.1450982613128</c:v>
                </c:pt>
                <c:pt idx="2491">
                  <c:v>311.49119329444409</c:v>
                </c:pt>
                <c:pt idx="2492">
                  <c:v>311.49119329444409</c:v>
                </c:pt>
                <c:pt idx="2493">
                  <c:v>300.16424081100979</c:v>
                </c:pt>
                <c:pt idx="2494">
                  <c:v>286.00555020671692</c:v>
                </c:pt>
                <c:pt idx="2495">
                  <c:v>269.01512148156542</c:v>
                </c:pt>
                <c:pt idx="2496">
                  <c:v>288.83728832757549</c:v>
                </c:pt>
                <c:pt idx="2497">
                  <c:v>300.16424081100979</c:v>
                </c:pt>
                <c:pt idx="2498">
                  <c:v>339.80857450302989</c:v>
                </c:pt>
                <c:pt idx="2499">
                  <c:v>339.80857450302989</c:v>
                </c:pt>
                <c:pt idx="2500">
                  <c:v>328.48162201959559</c:v>
                </c:pt>
                <c:pt idx="2501">
                  <c:v>322.81814577787839</c:v>
                </c:pt>
                <c:pt idx="2502">
                  <c:v>399.27507504106018</c:v>
                </c:pt>
                <c:pt idx="2503">
                  <c:v>518.20807611712064</c:v>
                </c:pt>
                <c:pt idx="2504">
                  <c:v>407.77028940363601</c:v>
                </c:pt>
                <c:pt idx="2505">
                  <c:v>353.96726510732287</c:v>
                </c:pt>
                <c:pt idx="2506">
                  <c:v>351.1355269864643</c:v>
                </c:pt>
                <c:pt idx="2507">
                  <c:v>348.30378886560572</c:v>
                </c:pt>
                <c:pt idx="2508">
                  <c:v>348.30378886560572</c:v>
                </c:pt>
                <c:pt idx="2509">
                  <c:v>334.1450982613128</c:v>
                </c:pt>
                <c:pt idx="2510">
                  <c:v>322.81814577787839</c:v>
                </c:pt>
                <c:pt idx="2511">
                  <c:v>311.49119329444409</c:v>
                </c:pt>
                <c:pt idx="2512">
                  <c:v>308.65945517358563</c:v>
                </c:pt>
                <c:pt idx="2513">
                  <c:v>297.33250269015122</c:v>
                </c:pt>
                <c:pt idx="2514">
                  <c:v>291.66902644843412</c:v>
                </c:pt>
                <c:pt idx="2515">
                  <c:v>274.67859772328262</c:v>
                </c:pt>
                <c:pt idx="2516">
                  <c:v>283.17381208585829</c:v>
                </c:pt>
                <c:pt idx="2517">
                  <c:v>266.18338336070678</c:v>
                </c:pt>
                <c:pt idx="2518">
                  <c:v>280.34207396499971</c:v>
                </c:pt>
                <c:pt idx="2519">
                  <c:v>280.34207396499971</c:v>
                </c:pt>
                <c:pt idx="2520">
                  <c:v>254.85643087727249</c:v>
                </c:pt>
                <c:pt idx="2521">
                  <c:v>252.02469275641391</c:v>
                </c:pt>
                <c:pt idx="2522">
                  <c:v>252.02469275641391</c:v>
                </c:pt>
                <c:pt idx="2523">
                  <c:v>252.02469275641391</c:v>
                </c:pt>
                <c:pt idx="2524">
                  <c:v>252.02469275641391</c:v>
                </c:pt>
                <c:pt idx="2525">
                  <c:v>252.02469275641391</c:v>
                </c:pt>
                <c:pt idx="2526">
                  <c:v>271.84685960242399</c:v>
                </c:pt>
                <c:pt idx="2527">
                  <c:v>249.19295463555531</c:v>
                </c:pt>
                <c:pt idx="2528">
                  <c:v>243.5294783938381</c:v>
                </c:pt>
                <c:pt idx="2529">
                  <c:v>252.02469275641391</c:v>
                </c:pt>
                <c:pt idx="2530">
                  <c:v>249.19295463555531</c:v>
                </c:pt>
                <c:pt idx="2531">
                  <c:v>246.36121651469671</c:v>
                </c:pt>
                <c:pt idx="2532">
                  <c:v>252.02469275641391</c:v>
                </c:pt>
                <c:pt idx="2533">
                  <c:v>260.51990711898958</c:v>
                </c:pt>
                <c:pt idx="2534">
                  <c:v>249.19295463555531</c:v>
                </c:pt>
                <c:pt idx="2535">
                  <c:v>226.5390496686866</c:v>
                </c:pt>
                <c:pt idx="2536">
                  <c:v>237.86600215212101</c:v>
                </c:pt>
                <c:pt idx="2537">
                  <c:v>220.87557342696951</c:v>
                </c:pt>
                <c:pt idx="2538">
                  <c:v>215.2120971852523</c:v>
                </c:pt>
                <c:pt idx="2539">
                  <c:v>206.71688282267661</c:v>
                </c:pt>
                <c:pt idx="2540">
                  <c:v>206.71688282267661</c:v>
                </c:pt>
                <c:pt idx="2541">
                  <c:v>206.71688282267661</c:v>
                </c:pt>
                <c:pt idx="2542">
                  <c:v>201.0534065809594</c:v>
                </c:pt>
                <c:pt idx="2543">
                  <c:v>209.54862094353521</c:v>
                </c:pt>
                <c:pt idx="2544">
                  <c:v>201.0534065809594</c:v>
                </c:pt>
                <c:pt idx="2545">
                  <c:v>192.55819221838371</c:v>
                </c:pt>
                <c:pt idx="2546">
                  <c:v>195.3899303392422</c:v>
                </c:pt>
                <c:pt idx="2547">
                  <c:v>175.56776349323209</c:v>
                </c:pt>
                <c:pt idx="2548">
                  <c:v>164.2408110097978</c:v>
                </c:pt>
                <c:pt idx="2549">
                  <c:v>155.7455966472221</c:v>
                </c:pt>
                <c:pt idx="2550">
                  <c:v>155.7455966472221</c:v>
                </c:pt>
                <c:pt idx="2551">
                  <c:v>158.57733476808059</c:v>
                </c:pt>
                <c:pt idx="2552">
                  <c:v>158.57733476808059</c:v>
                </c:pt>
                <c:pt idx="2553">
                  <c:v>164.2408110097978</c:v>
                </c:pt>
                <c:pt idx="2554">
                  <c:v>161.40907288893919</c:v>
                </c:pt>
                <c:pt idx="2555">
                  <c:v>164.2408110097978</c:v>
                </c:pt>
                <c:pt idx="2556">
                  <c:v>181.2312397349493</c:v>
                </c:pt>
                <c:pt idx="2557">
                  <c:v>192.55819221838371</c:v>
                </c:pt>
                <c:pt idx="2558">
                  <c:v>175.56776349323209</c:v>
                </c:pt>
                <c:pt idx="2559">
                  <c:v>172.7360253723736</c:v>
                </c:pt>
                <c:pt idx="2560">
                  <c:v>172.7360253723736</c:v>
                </c:pt>
                <c:pt idx="2561">
                  <c:v>161.40907288893919</c:v>
                </c:pt>
                <c:pt idx="2562">
                  <c:v>192.55819221838371</c:v>
                </c:pt>
                <c:pt idx="2563">
                  <c:v>201.0534065809594</c:v>
                </c:pt>
                <c:pt idx="2564">
                  <c:v>206.71688282267661</c:v>
                </c:pt>
                <c:pt idx="2565">
                  <c:v>252.02469275641391</c:v>
                </c:pt>
                <c:pt idx="2566">
                  <c:v>311.49119329444409</c:v>
                </c:pt>
                <c:pt idx="2567">
                  <c:v>237.86600215212101</c:v>
                </c:pt>
                <c:pt idx="2568">
                  <c:v>257.68816899813112</c:v>
                </c:pt>
                <c:pt idx="2569">
                  <c:v>271.84685960242399</c:v>
                </c:pt>
                <c:pt idx="2570">
                  <c:v>240.69774027297959</c:v>
                </c:pt>
                <c:pt idx="2571">
                  <c:v>220.87557342696951</c:v>
                </c:pt>
                <c:pt idx="2572">
                  <c:v>223.70731154782811</c:v>
                </c:pt>
                <c:pt idx="2573">
                  <c:v>223.70731154782811</c:v>
                </c:pt>
                <c:pt idx="2574">
                  <c:v>249.19295463555531</c:v>
                </c:pt>
                <c:pt idx="2575">
                  <c:v>302.99597893186842</c:v>
                </c:pt>
                <c:pt idx="2576">
                  <c:v>362.4624794698986</c:v>
                </c:pt>
                <c:pt idx="2577">
                  <c:v>455.90983745823178</c:v>
                </c:pt>
                <c:pt idx="2578">
                  <c:v>540.86198108398935</c:v>
                </c:pt>
                <c:pt idx="2579">
                  <c:v>659.79498216004981</c:v>
                </c:pt>
                <c:pt idx="2580">
                  <c:v>518.20807611712064</c:v>
                </c:pt>
                <c:pt idx="2581">
                  <c:v>495.55417115025199</c:v>
                </c:pt>
                <c:pt idx="2582">
                  <c:v>447.41462309565611</c:v>
                </c:pt>
                <c:pt idx="2583">
                  <c:v>546.5254573257065</c:v>
                </c:pt>
                <c:pt idx="2584">
                  <c:v>461.57331369994898</c:v>
                </c:pt>
                <c:pt idx="2585">
                  <c:v>472.90026618338328</c:v>
                </c:pt>
                <c:pt idx="2586">
                  <c:v>518.20807611712064</c:v>
                </c:pt>
                <c:pt idx="2587">
                  <c:v>852.35317437843344</c:v>
                </c:pt>
                <c:pt idx="2588">
                  <c:v>1228.974344452625</c:v>
                </c:pt>
                <c:pt idx="2589">
                  <c:v>860.84838874100922</c:v>
                </c:pt>
                <c:pt idx="2590">
                  <c:v>690.9441014894943</c:v>
                </c:pt>
                <c:pt idx="2591">
                  <c:v>614.48717222631251</c:v>
                </c:pt>
                <c:pt idx="2592">
                  <c:v>555.02067168828228</c:v>
                </c:pt>
                <c:pt idx="2593">
                  <c:v>540.86198108398935</c:v>
                </c:pt>
                <c:pt idx="2594">
                  <c:v>501.21764739196919</c:v>
                </c:pt>
                <c:pt idx="2595">
                  <c:v>523.8715523588379</c:v>
                </c:pt>
                <c:pt idx="2596">
                  <c:v>690.9441014894943</c:v>
                </c:pt>
                <c:pt idx="2597">
                  <c:v>620.15064846802966</c:v>
                </c:pt>
                <c:pt idx="2598">
                  <c:v>529.53502860055505</c:v>
                </c:pt>
                <c:pt idx="2599">
                  <c:v>563.51588605085806</c:v>
                </c:pt>
                <c:pt idx="2600">
                  <c:v>399.27507504106018</c:v>
                </c:pt>
                <c:pt idx="2601">
                  <c:v>467.23678994166619</c:v>
                </c:pt>
                <c:pt idx="2602">
                  <c:v>416.26550376621168</c:v>
                </c:pt>
                <c:pt idx="2603">
                  <c:v>492.72243302939341</c:v>
                </c:pt>
                <c:pt idx="2604">
                  <c:v>532.36676672141357</c:v>
                </c:pt>
                <c:pt idx="2605">
                  <c:v>589.00152913858528</c:v>
                </c:pt>
                <c:pt idx="2606">
                  <c:v>557.8524098091408</c:v>
                </c:pt>
                <c:pt idx="2607">
                  <c:v>546.5254573257065</c:v>
                </c:pt>
                <c:pt idx="2608">
                  <c:v>549.35719544656513</c:v>
                </c:pt>
                <c:pt idx="2609">
                  <c:v>509.71286175454492</c:v>
                </c:pt>
                <c:pt idx="2610">
                  <c:v>532.36676672141357</c:v>
                </c:pt>
                <c:pt idx="2611">
                  <c:v>645.63629155575688</c:v>
                </c:pt>
                <c:pt idx="2612">
                  <c:v>758.9058163901002</c:v>
                </c:pt>
                <c:pt idx="2613">
                  <c:v>727.75669706065582</c:v>
                </c:pt>
                <c:pt idx="2614">
                  <c:v>659.79498216004981</c:v>
                </c:pt>
                <c:pt idx="2615">
                  <c:v>620.15064846802966</c:v>
                </c:pt>
                <c:pt idx="2616">
                  <c:v>758.9058163901002</c:v>
                </c:pt>
                <c:pt idx="2617">
                  <c:v>741.91538766494875</c:v>
                </c:pt>
                <c:pt idx="2618">
                  <c:v>1180.8347963980291</c:v>
                </c:pt>
                <c:pt idx="2619">
                  <c:v>1523.4751090219179</c:v>
                </c:pt>
                <c:pt idx="2620">
                  <c:v>1030.752675992524</c:v>
                </c:pt>
                <c:pt idx="2621">
                  <c:v>826.86753129070621</c:v>
                </c:pt>
                <c:pt idx="2622">
                  <c:v>764.56929263181746</c:v>
                </c:pt>
                <c:pt idx="2623">
                  <c:v>773.06450699439313</c:v>
                </c:pt>
                <c:pt idx="2624">
                  <c:v>758.9058163901002</c:v>
                </c:pt>
                <c:pt idx="2625">
                  <c:v>688.11236336863567</c:v>
                </c:pt>
                <c:pt idx="2626">
                  <c:v>713.5980064563629</c:v>
                </c:pt>
                <c:pt idx="2627">
                  <c:v>741.91538766494875</c:v>
                </c:pt>
                <c:pt idx="2628">
                  <c:v>838.19448377414062</c:v>
                </c:pt>
                <c:pt idx="2629">
                  <c:v>877.83881746616078</c:v>
                </c:pt>
                <c:pt idx="2630">
                  <c:v>954.29574672934245</c:v>
                </c:pt>
                <c:pt idx="2631">
                  <c:v>988.27660417964546</c:v>
                </c:pt>
                <c:pt idx="2632">
                  <c:v>1163.844367672878</c:v>
                </c:pt>
                <c:pt idx="2633">
                  <c:v>1186.4982726397459</c:v>
                </c:pt>
                <c:pt idx="2634">
                  <c:v>1257.2917256612111</c:v>
                </c:pt>
                <c:pt idx="2635">
                  <c:v>1203.4887013648979</c:v>
                </c:pt>
                <c:pt idx="2636">
                  <c:v>1197.8252251231811</c:v>
                </c:pt>
                <c:pt idx="2637">
                  <c:v>1257.2917256612111</c:v>
                </c:pt>
                <c:pt idx="2638">
                  <c:v>1342.243869286968</c:v>
                </c:pt>
                <c:pt idx="2639">
                  <c:v>1430.0277510335841</c:v>
                </c:pt>
                <c:pt idx="2640">
                  <c:v>1540.465537747069</c:v>
                </c:pt>
                <c:pt idx="2641">
                  <c:v>1347.907345528685</c:v>
                </c:pt>
                <c:pt idx="2642">
                  <c:v>1240.3012969360591</c:v>
                </c:pt>
                <c:pt idx="2643">
                  <c:v>1223.310868210908</c:v>
                </c:pt>
                <c:pt idx="2644">
                  <c:v>1268.6186781446449</c:v>
                </c:pt>
                <c:pt idx="2645">
                  <c:v>1398.8786317041399</c:v>
                </c:pt>
                <c:pt idx="2646">
                  <c:v>1625.417681372827</c:v>
                </c:pt>
                <c:pt idx="2647">
                  <c:v>1812.312397349493</c:v>
                </c:pt>
                <c:pt idx="2648">
                  <c:v>1962.3945177549981</c:v>
                </c:pt>
                <c:pt idx="2649">
                  <c:v>2120.9718525230792</c:v>
                </c:pt>
                <c:pt idx="2650">
                  <c:v>2271.0539729285829</c:v>
                </c:pt>
                <c:pt idx="2651">
                  <c:v>2469.275641388685</c:v>
                </c:pt>
                <c:pt idx="2652">
                  <c:v>2446.621736421816</c:v>
                </c:pt>
                <c:pt idx="2653">
                  <c:v>2367.3330690377752</c:v>
                </c:pt>
                <c:pt idx="2654">
                  <c:v>2186.101829302826</c:v>
                </c:pt>
                <c:pt idx="2655">
                  <c:v>2251.2318060825728</c:v>
                </c:pt>
                <c:pt idx="2656">
                  <c:v>2089.8227331936341</c:v>
                </c:pt>
                <c:pt idx="2657">
                  <c:v>2086.9909950727761</c:v>
                </c:pt>
                <c:pt idx="2658">
                  <c:v>1945.404089029847</c:v>
                </c:pt>
                <c:pt idx="2659">
                  <c:v>1670.725491306564</c:v>
                </c:pt>
                <c:pt idx="2660">
                  <c:v>1650.9033244605539</c:v>
                </c:pt>
                <c:pt idx="2661">
                  <c:v>1679.22070566914</c:v>
                </c:pt>
                <c:pt idx="2662">
                  <c:v>1591.4368239225239</c:v>
                </c:pt>
                <c:pt idx="2663">
                  <c:v>1472.503822846463</c:v>
                </c:pt>
                <c:pt idx="2664">
                  <c:v>1517.8116327801999</c:v>
                </c:pt>
                <c:pt idx="2665">
                  <c:v>1526.306847142776</c:v>
                </c:pt>
                <c:pt idx="2666">
                  <c:v>1548.960752109645</c:v>
                </c:pt>
                <c:pt idx="2667">
                  <c:v>1616.922467010251</c:v>
                </c:pt>
                <c:pt idx="2668">
                  <c:v>1574.4463951973721</c:v>
                </c:pt>
                <c:pt idx="2669">
                  <c:v>1413.037322308433</c:v>
                </c:pt>
                <c:pt idx="2670">
                  <c:v>1384.7199410998469</c:v>
                </c:pt>
                <c:pt idx="2671">
                  <c:v>1379.0564648581301</c:v>
                </c:pt>
                <c:pt idx="2672">
                  <c:v>1353.570821770403</c:v>
                </c:pt>
                <c:pt idx="2673">
                  <c:v>1410.205584187574</c:v>
                </c:pt>
                <c:pt idx="2674">
                  <c:v>1594.268562043382</c:v>
                </c:pt>
                <c:pt idx="2675">
                  <c:v>1693.379396273433</c:v>
                </c:pt>
                <c:pt idx="2676">
                  <c:v>1599.932038285099</c:v>
                </c:pt>
                <c:pt idx="2677">
                  <c:v>1599.932038285099</c:v>
                </c:pt>
                <c:pt idx="2678">
                  <c:v>1667.893753185705</c:v>
                </c:pt>
                <c:pt idx="2679">
                  <c:v>1693.379396273433</c:v>
                </c:pt>
                <c:pt idx="2680">
                  <c:v>1568.7829189556551</c:v>
                </c:pt>
                <c:pt idx="2681">
                  <c:v>1486.662513450756</c:v>
                </c:pt>
                <c:pt idx="2682">
                  <c:v>1432.8594891544431</c:v>
                </c:pt>
                <c:pt idx="2683">
                  <c:v>1203.4887013648979</c:v>
                </c:pt>
                <c:pt idx="2684">
                  <c:v>1234.6378206943421</c:v>
                </c:pt>
                <c:pt idx="2685">
                  <c:v>1081.7239621679789</c:v>
                </c:pt>
                <c:pt idx="2686">
                  <c:v>1087.387438409696</c:v>
                </c:pt>
                <c:pt idx="2687">
                  <c:v>1183.6665345188881</c:v>
                </c:pt>
                <c:pt idx="2688">
                  <c:v>1325.2534405618169</c:v>
                </c:pt>
                <c:pt idx="2689">
                  <c:v>1347.907345528685</c:v>
                </c:pt>
                <c:pt idx="2690">
                  <c:v>1534.802061505352</c:v>
                </c:pt>
                <c:pt idx="2691">
                  <c:v>1962.3945177549981</c:v>
                </c:pt>
                <c:pt idx="2692">
                  <c:v>1798.1537067452</c:v>
                </c:pt>
                <c:pt idx="2693">
                  <c:v>1843.4615166789381</c:v>
                </c:pt>
                <c:pt idx="2694">
                  <c:v>1611.258990768534</c:v>
                </c:pt>
                <c:pt idx="2695">
                  <c:v>1616.922467010251</c:v>
                </c:pt>
                <c:pt idx="2696">
                  <c:v>1636.7446338562611</c:v>
                </c:pt>
                <c:pt idx="2697">
                  <c:v>1342.243869286968</c:v>
                </c:pt>
                <c:pt idx="2698">
                  <c:v>1277.113892507221</c:v>
                </c:pt>
                <c:pt idx="2699">
                  <c:v>1189.3300107606051</c:v>
                </c:pt>
                <c:pt idx="2700">
                  <c:v>1161.012629552019</c:v>
                </c:pt>
                <c:pt idx="2701">
                  <c:v>1209.1521776066149</c:v>
                </c:pt>
                <c:pt idx="2702">
                  <c:v>1214.815653848332</c:v>
                </c:pt>
                <c:pt idx="2703">
                  <c:v>1268.6186781446449</c:v>
                </c:pt>
                <c:pt idx="2704">
                  <c:v>1285.609106869797</c:v>
                </c:pt>
                <c:pt idx="2705">
                  <c:v>1175.171320156312</c:v>
                </c:pt>
                <c:pt idx="2706">
                  <c:v>1175.171320156312</c:v>
                </c:pt>
                <c:pt idx="2707">
                  <c:v>1347.907345528685</c:v>
                </c:pt>
                <c:pt idx="2708">
                  <c:v>2191.765305544543</c:v>
                </c:pt>
                <c:pt idx="2709">
                  <c:v>2749.6177153536842</c:v>
                </c:pt>
                <c:pt idx="2710">
                  <c:v>1976.5532083592909</c:v>
                </c:pt>
                <c:pt idx="2711">
                  <c:v>1648.0715863396949</c:v>
                </c:pt>
                <c:pt idx="2712">
                  <c:v>1509.3164184176251</c:v>
                </c:pt>
                <c:pt idx="2713">
                  <c:v>1509.3164184176251</c:v>
                </c:pt>
                <c:pt idx="2714">
                  <c:v>1424.364274791867</c:v>
                </c:pt>
                <c:pt idx="2715">
                  <c:v>1262.9552019029279</c:v>
                </c:pt>
                <c:pt idx="2716">
                  <c:v>1138.35872458515</c:v>
                </c:pt>
                <c:pt idx="2717">
                  <c:v>1081.7239621679789</c:v>
                </c:pt>
                <c:pt idx="2718">
                  <c:v>1115.704819618282</c:v>
                </c:pt>
                <c:pt idx="2719">
                  <c:v>1095.882652772272</c:v>
                </c:pt>
                <c:pt idx="2720">
                  <c:v>1030.752675992524</c:v>
                </c:pt>
                <c:pt idx="2721">
                  <c:v>1042.079628475959</c:v>
                </c:pt>
                <c:pt idx="2722">
                  <c:v>1146.853938947726</c:v>
                </c:pt>
                <c:pt idx="2723">
                  <c:v>1047.743104717676</c:v>
                </c:pt>
                <c:pt idx="2724">
                  <c:v>968.45443733363538</c:v>
                </c:pt>
                <c:pt idx="2725">
                  <c:v>923.14662739989808</c:v>
                </c:pt>
                <c:pt idx="2726">
                  <c:v>860.84838874100922</c:v>
                </c:pt>
                <c:pt idx="2727">
                  <c:v>843.85796001585777</c:v>
                </c:pt>
                <c:pt idx="2728">
                  <c:v>838.19448377414062</c:v>
                </c:pt>
                <c:pt idx="2729">
                  <c:v>942.96879424590816</c:v>
                </c:pt>
                <c:pt idx="2730">
                  <c:v>925.9783655207566</c:v>
                </c:pt>
                <c:pt idx="2731">
                  <c:v>931.64184176247386</c:v>
                </c:pt>
                <c:pt idx="2732">
                  <c:v>937.30531800419101</c:v>
                </c:pt>
                <c:pt idx="2733">
                  <c:v>940.13705612504953</c:v>
                </c:pt>
                <c:pt idx="2734">
                  <c:v>993.94008042136261</c:v>
                </c:pt>
                <c:pt idx="2735">
                  <c:v>891.99750807045359</c:v>
                </c:pt>
                <c:pt idx="2736">
                  <c:v>934.47357988333238</c:v>
                </c:pt>
                <c:pt idx="2737">
                  <c:v>872.17534122444351</c:v>
                </c:pt>
                <c:pt idx="2738">
                  <c:v>778.72798323611028</c:v>
                </c:pt>
                <c:pt idx="2739">
                  <c:v>713.5980064563629</c:v>
                </c:pt>
                <c:pt idx="2740">
                  <c:v>603.16021974287821</c:v>
                </c:pt>
                <c:pt idx="2741">
                  <c:v>560.68414792999943</c:v>
                </c:pt>
                <c:pt idx="2742">
                  <c:v>509.71286175454492</c:v>
                </c:pt>
                <c:pt idx="2743">
                  <c:v>441.75114685393902</c:v>
                </c:pt>
                <c:pt idx="2744">
                  <c:v>470.06852806252482</c:v>
                </c:pt>
                <c:pt idx="2745">
                  <c:v>438.91940873308039</c:v>
                </c:pt>
                <c:pt idx="2746">
                  <c:v>487.05895678767632</c:v>
                </c:pt>
                <c:pt idx="2747">
                  <c:v>489.89069490853478</c:v>
                </c:pt>
                <c:pt idx="2748">
                  <c:v>444.58288497479748</c:v>
                </c:pt>
                <c:pt idx="2749">
                  <c:v>464.40505182080761</c:v>
                </c:pt>
                <c:pt idx="2750">
                  <c:v>447.41462309565611</c:v>
                </c:pt>
                <c:pt idx="2751">
                  <c:v>450.24636121651469</c:v>
                </c:pt>
                <c:pt idx="2752">
                  <c:v>478.56374242510049</c:v>
                </c:pt>
                <c:pt idx="2753">
                  <c:v>447.41462309565611</c:v>
                </c:pt>
                <c:pt idx="2754">
                  <c:v>458.74157557909052</c:v>
                </c:pt>
                <c:pt idx="2755">
                  <c:v>453.07809933737332</c:v>
                </c:pt>
                <c:pt idx="2756">
                  <c:v>455.90983745823178</c:v>
                </c:pt>
                <c:pt idx="2757">
                  <c:v>455.90983745823178</c:v>
                </c:pt>
                <c:pt idx="2758">
                  <c:v>472.90026618338328</c:v>
                </c:pt>
                <c:pt idx="2759">
                  <c:v>467.23678994166619</c:v>
                </c:pt>
                <c:pt idx="2760">
                  <c:v>552.18893356742365</c:v>
                </c:pt>
                <c:pt idx="2761">
                  <c:v>569.17936229257521</c:v>
                </c:pt>
                <c:pt idx="2762">
                  <c:v>515.37633799626212</c:v>
                </c:pt>
                <c:pt idx="2763">
                  <c:v>577.67457665515099</c:v>
                </c:pt>
                <c:pt idx="2764">
                  <c:v>631.47760095146396</c:v>
                </c:pt>
                <c:pt idx="2765">
                  <c:v>501.21764739196919</c:v>
                </c:pt>
                <c:pt idx="2766">
                  <c:v>430.42419437050461</c:v>
                </c:pt>
                <c:pt idx="2767">
                  <c:v>390.77986067848451</c:v>
                </c:pt>
                <c:pt idx="2768">
                  <c:v>390.77986067848451</c:v>
                </c:pt>
                <c:pt idx="2769">
                  <c:v>359.63074134904002</c:v>
                </c:pt>
                <c:pt idx="2770">
                  <c:v>356.79900322818139</c:v>
                </c:pt>
                <c:pt idx="2771">
                  <c:v>319.98640765701992</c:v>
                </c:pt>
                <c:pt idx="2772">
                  <c:v>288.83728832757549</c:v>
                </c:pt>
                <c:pt idx="2773">
                  <c:v>291.66902644843412</c:v>
                </c:pt>
                <c:pt idx="2774">
                  <c:v>311.49119329444409</c:v>
                </c:pt>
                <c:pt idx="2775">
                  <c:v>291.66902644843412</c:v>
                </c:pt>
                <c:pt idx="2776">
                  <c:v>269.01512148156542</c:v>
                </c:pt>
                <c:pt idx="2777">
                  <c:v>266.18338336070678</c:v>
                </c:pt>
                <c:pt idx="2778">
                  <c:v>260.51990711898958</c:v>
                </c:pt>
                <c:pt idx="2779">
                  <c:v>235.03426403126241</c:v>
                </c:pt>
                <c:pt idx="2780">
                  <c:v>218.04383530611091</c:v>
                </c:pt>
                <c:pt idx="2781">
                  <c:v>206.71688282267661</c:v>
                </c:pt>
                <c:pt idx="2782">
                  <c:v>280.34207396499971</c:v>
                </c:pt>
                <c:pt idx="2783">
                  <c:v>322.81814577787839</c:v>
                </c:pt>
                <c:pt idx="2784">
                  <c:v>351.1355269864643</c:v>
                </c:pt>
                <c:pt idx="2785">
                  <c:v>334.1450982613128</c:v>
                </c:pt>
                <c:pt idx="2786">
                  <c:v>286.00555020671692</c:v>
                </c:pt>
                <c:pt idx="2787">
                  <c:v>260.51990711898958</c:v>
                </c:pt>
                <c:pt idx="2788">
                  <c:v>243.5294783938381</c:v>
                </c:pt>
                <c:pt idx="2789">
                  <c:v>237.86600215212101</c:v>
                </c:pt>
                <c:pt idx="2790">
                  <c:v>229.3707877895452</c:v>
                </c:pt>
                <c:pt idx="2791">
                  <c:v>220.87557342696951</c:v>
                </c:pt>
                <c:pt idx="2792">
                  <c:v>203.88514470181801</c:v>
                </c:pt>
                <c:pt idx="2793">
                  <c:v>212.3803590643937</c:v>
                </c:pt>
                <c:pt idx="2794">
                  <c:v>203.88514470181801</c:v>
                </c:pt>
                <c:pt idx="2795">
                  <c:v>201.0534065809594</c:v>
                </c:pt>
                <c:pt idx="2796">
                  <c:v>203.88514470181801</c:v>
                </c:pt>
                <c:pt idx="2797">
                  <c:v>223.70731154782811</c:v>
                </c:pt>
                <c:pt idx="2798">
                  <c:v>206.71688282267661</c:v>
                </c:pt>
                <c:pt idx="2799">
                  <c:v>215.2120971852523</c:v>
                </c:pt>
                <c:pt idx="2800">
                  <c:v>203.88514470181801</c:v>
                </c:pt>
                <c:pt idx="2801">
                  <c:v>198.2216684601008</c:v>
                </c:pt>
                <c:pt idx="2802">
                  <c:v>195.3899303392422</c:v>
                </c:pt>
                <c:pt idx="2803">
                  <c:v>203.88514470181801</c:v>
                </c:pt>
                <c:pt idx="2804">
                  <c:v>215.2120971852523</c:v>
                </c:pt>
                <c:pt idx="2805">
                  <c:v>232.20252591040381</c:v>
                </c:pt>
                <c:pt idx="2806">
                  <c:v>212.3803590643937</c:v>
                </c:pt>
                <c:pt idx="2807">
                  <c:v>209.54862094353521</c:v>
                </c:pt>
                <c:pt idx="2808">
                  <c:v>206.71688282267661</c:v>
                </c:pt>
                <c:pt idx="2809">
                  <c:v>201.0534065809594</c:v>
                </c:pt>
                <c:pt idx="2810">
                  <c:v>203.88514470181801</c:v>
                </c:pt>
                <c:pt idx="2811">
                  <c:v>212.3803590643937</c:v>
                </c:pt>
                <c:pt idx="2812">
                  <c:v>206.71688282267661</c:v>
                </c:pt>
                <c:pt idx="2813">
                  <c:v>212.3803590643937</c:v>
                </c:pt>
                <c:pt idx="2814">
                  <c:v>223.70731154782811</c:v>
                </c:pt>
                <c:pt idx="2815">
                  <c:v>243.5294783938381</c:v>
                </c:pt>
                <c:pt idx="2816">
                  <c:v>246.36121651469671</c:v>
                </c:pt>
                <c:pt idx="2817">
                  <c:v>220.87557342696951</c:v>
                </c:pt>
                <c:pt idx="2818">
                  <c:v>218.04383530611091</c:v>
                </c:pt>
                <c:pt idx="2819">
                  <c:v>220.87557342696951</c:v>
                </c:pt>
                <c:pt idx="2820">
                  <c:v>220.87557342696951</c:v>
                </c:pt>
                <c:pt idx="2821">
                  <c:v>237.86600215212101</c:v>
                </c:pt>
                <c:pt idx="2822">
                  <c:v>237.86600215212101</c:v>
                </c:pt>
                <c:pt idx="2823">
                  <c:v>223.70731154782811</c:v>
                </c:pt>
                <c:pt idx="2824">
                  <c:v>215.2120971852523</c:v>
                </c:pt>
                <c:pt idx="2825">
                  <c:v>235.03426403126241</c:v>
                </c:pt>
                <c:pt idx="2826">
                  <c:v>243.5294783938381</c:v>
                </c:pt>
                <c:pt idx="2827">
                  <c:v>243.5294783938381</c:v>
                </c:pt>
                <c:pt idx="2828">
                  <c:v>235.03426403126241</c:v>
                </c:pt>
                <c:pt idx="2829">
                  <c:v>235.03426403126241</c:v>
                </c:pt>
                <c:pt idx="2830">
                  <c:v>220.87557342696951</c:v>
                </c:pt>
                <c:pt idx="2831">
                  <c:v>235.03426403126241</c:v>
                </c:pt>
                <c:pt idx="2832">
                  <c:v>226.5390496686866</c:v>
                </c:pt>
                <c:pt idx="2833">
                  <c:v>226.5390496686866</c:v>
                </c:pt>
                <c:pt idx="2834">
                  <c:v>198.2216684601008</c:v>
                </c:pt>
                <c:pt idx="2835">
                  <c:v>212.3803590643937</c:v>
                </c:pt>
                <c:pt idx="2836">
                  <c:v>201.0534065809594</c:v>
                </c:pt>
                <c:pt idx="2837">
                  <c:v>215.2120971852523</c:v>
                </c:pt>
                <c:pt idx="2838">
                  <c:v>206.71688282267661</c:v>
                </c:pt>
                <c:pt idx="2839">
                  <c:v>243.5294783938381</c:v>
                </c:pt>
                <c:pt idx="2840">
                  <c:v>257.68816899813112</c:v>
                </c:pt>
                <c:pt idx="2841">
                  <c:v>283.17381208585829</c:v>
                </c:pt>
                <c:pt idx="2842">
                  <c:v>260.51990711898958</c:v>
                </c:pt>
                <c:pt idx="2843">
                  <c:v>240.69774027297959</c:v>
                </c:pt>
                <c:pt idx="2844">
                  <c:v>220.87557342696951</c:v>
                </c:pt>
                <c:pt idx="2845">
                  <c:v>240.69774027297959</c:v>
                </c:pt>
                <c:pt idx="2846">
                  <c:v>229.3707877895452</c:v>
                </c:pt>
                <c:pt idx="2847">
                  <c:v>240.69774027297959</c:v>
                </c:pt>
                <c:pt idx="2848">
                  <c:v>223.70731154782811</c:v>
                </c:pt>
                <c:pt idx="2849">
                  <c:v>218.04383530611091</c:v>
                </c:pt>
                <c:pt idx="2850">
                  <c:v>229.3707877895452</c:v>
                </c:pt>
                <c:pt idx="2851">
                  <c:v>325.64988389873702</c:v>
                </c:pt>
                <c:pt idx="2852">
                  <c:v>286.00555020671692</c:v>
                </c:pt>
                <c:pt idx="2853">
                  <c:v>269.01512148156542</c:v>
                </c:pt>
                <c:pt idx="2854">
                  <c:v>269.01512148156542</c:v>
                </c:pt>
                <c:pt idx="2855">
                  <c:v>266.18338336070678</c:v>
                </c:pt>
                <c:pt idx="2856">
                  <c:v>300.16424081100979</c:v>
                </c:pt>
                <c:pt idx="2857">
                  <c:v>314.32293141530272</c:v>
                </c:pt>
                <c:pt idx="2858">
                  <c:v>305.82771705272688</c:v>
                </c:pt>
                <c:pt idx="2859">
                  <c:v>277.51033584414108</c:v>
                </c:pt>
                <c:pt idx="2860">
                  <c:v>254.85643087727249</c:v>
                </c:pt>
                <c:pt idx="2861">
                  <c:v>283.17381208585829</c:v>
                </c:pt>
                <c:pt idx="2862">
                  <c:v>291.66902644843412</c:v>
                </c:pt>
                <c:pt idx="2863">
                  <c:v>314.32293141530272</c:v>
                </c:pt>
                <c:pt idx="2864">
                  <c:v>286.00555020671692</c:v>
                </c:pt>
                <c:pt idx="2865">
                  <c:v>269.01512148156542</c:v>
                </c:pt>
                <c:pt idx="2866">
                  <c:v>300.16424081100979</c:v>
                </c:pt>
                <c:pt idx="2867">
                  <c:v>280.34207396499971</c:v>
                </c:pt>
                <c:pt idx="2868">
                  <c:v>286.00555020671692</c:v>
                </c:pt>
                <c:pt idx="2869">
                  <c:v>277.51033584414108</c:v>
                </c:pt>
                <c:pt idx="2870">
                  <c:v>271.84685960242399</c:v>
                </c:pt>
                <c:pt idx="2871">
                  <c:v>280.34207396499971</c:v>
                </c:pt>
                <c:pt idx="2872">
                  <c:v>235.03426403126241</c:v>
                </c:pt>
                <c:pt idx="2873">
                  <c:v>274.67859772328262</c:v>
                </c:pt>
                <c:pt idx="2874">
                  <c:v>246.36121651469671</c:v>
                </c:pt>
                <c:pt idx="2875">
                  <c:v>271.84685960242399</c:v>
                </c:pt>
                <c:pt idx="2876">
                  <c:v>266.18338336070678</c:v>
                </c:pt>
                <c:pt idx="2877">
                  <c:v>252.02469275641391</c:v>
                </c:pt>
                <c:pt idx="2878">
                  <c:v>249.19295463555531</c:v>
                </c:pt>
                <c:pt idx="2879">
                  <c:v>271.84685960242399</c:v>
                </c:pt>
                <c:pt idx="2880">
                  <c:v>286.00555020671692</c:v>
                </c:pt>
                <c:pt idx="2881">
                  <c:v>286.00555020671692</c:v>
                </c:pt>
                <c:pt idx="2882">
                  <c:v>286.00555020671692</c:v>
                </c:pt>
                <c:pt idx="2883">
                  <c:v>271.84685960242399</c:v>
                </c:pt>
                <c:pt idx="2884">
                  <c:v>271.84685960242399</c:v>
                </c:pt>
                <c:pt idx="2885">
                  <c:v>277.51033584414108</c:v>
                </c:pt>
                <c:pt idx="2886">
                  <c:v>277.51033584414108</c:v>
                </c:pt>
                <c:pt idx="2887">
                  <c:v>266.18338336070678</c:v>
                </c:pt>
                <c:pt idx="2888">
                  <c:v>302.99597893186842</c:v>
                </c:pt>
                <c:pt idx="2889">
                  <c:v>373.78943195333301</c:v>
                </c:pt>
                <c:pt idx="2890">
                  <c:v>458.74157557909052</c:v>
                </c:pt>
                <c:pt idx="2891">
                  <c:v>356.79900322818139</c:v>
                </c:pt>
                <c:pt idx="2892">
                  <c:v>396.4433369202016</c:v>
                </c:pt>
                <c:pt idx="2893">
                  <c:v>342.64031262388852</c:v>
                </c:pt>
                <c:pt idx="2894">
                  <c:v>379.4529081950501</c:v>
                </c:pt>
                <c:pt idx="2895">
                  <c:v>342.64031262388852</c:v>
                </c:pt>
                <c:pt idx="2896">
                  <c:v>294.50076456929258</c:v>
                </c:pt>
                <c:pt idx="2897">
                  <c:v>291.66902644843412</c:v>
                </c:pt>
                <c:pt idx="2898">
                  <c:v>280.34207396499971</c:v>
                </c:pt>
                <c:pt idx="2899">
                  <c:v>300.16424081100979</c:v>
                </c:pt>
                <c:pt idx="2900">
                  <c:v>348.30378886560572</c:v>
                </c:pt>
                <c:pt idx="2901">
                  <c:v>518.20807611712064</c:v>
                </c:pt>
                <c:pt idx="2902">
                  <c:v>444.58288497479748</c:v>
                </c:pt>
                <c:pt idx="2903">
                  <c:v>368.1259557116158</c:v>
                </c:pt>
                <c:pt idx="2904">
                  <c:v>365.29421759075723</c:v>
                </c:pt>
                <c:pt idx="2905">
                  <c:v>328.48162201959559</c:v>
                </c:pt>
                <c:pt idx="2906">
                  <c:v>362.4624794698986</c:v>
                </c:pt>
                <c:pt idx="2907">
                  <c:v>402.10681316191881</c:v>
                </c:pt>
                <c:pt idx="2908">
                  <c:v>356.79900322818139</c:v>
                </c:pt>
                <c:pt idx="2909">
                  <c:v>339.80857450302989</c:v>
                </c:pt>
                <c:pt idx="2910">
                  <c:v>328.48162201959559</c:v>
                </c:pt>
                <c:pt idx="2911">
                  <c:v>328.48162201959559</c:v>
                </c:pt>
                <c:pt idx="2912">
                  <c:v>311.49119329444409</c:v>
                </c:pt>
                <c:pt idx="2913">
                  <c:v>294.50076456929258</c:v>
                </c:pt>
                <c:pt idx="2914">
                  <c:v>286.00555020671692</c:v>
                </c:pt>
                <c:pt idx="2915">
                  <c:v>280.34207396499971</c:v>
                </c:pt>
                <c:pt idx="2916">
                  <c:v>297.33250269015122</c:v>
                </c:pt>
                <c:pt idx="2917">
                  <c:v>373.78943195333301</c:v>
                </c:pt>
                <c:pt idx="2918">
                  <c:v>444.58288497479748</c:v>
                </c:pt>
                <c:pt idx="2919">
                  <c:v>441.75114685393902</c:v>
                </c:pt>
                <c:pt idx="2920">
                  <c:v>506.88112363368629</c:v>
                </c:pt>
                <c:pt idx="2921">
                  <c:v>441.75114685393902</c:v>
                </c:pt>
                <c:pt idx="2922">
                  <c:v>382.28464631590867</c:v>
                </c:pt>
                <c:pt idx="2923">
                  <c:v>370.95769383247438</c:v>
                </c:pt>
                <c:pt idx="2924">
                  <c:v>390.77986067848451</c:v>
                </c:pt>
                <c:pt idx="2925">
                  <c:v>314.32293141530272</c:v>
                </c:pt>
                <c:pt idx="2926">
                  <c:v>317.15466953616129</c:v>
                </c:pt>
                <c:pt idx="2927">
                  <c:v>283.17381208585829</c:v>
                </c:pt>
                <c:pt idx="2928">
                  <c:v>266.18338336070678</c:v>
                </c:pt>
                <c:pt idx="2929">
                  <c:v>305.82771705272688</c:v>
                </c:pt>
                <c:pt idx="2930">
                  <c:v>314.32293141530272</c:v>
                </c:pt>
                <c:pt idx="2931">
                  <c:v>365.29421759075723</c:v>
                </c:pt>
                <c:pt idx="2932">
                  <c:v>441.75114685393902</c:v>
                </c:pt>
                <c:pt idx="2933">
                  <c:v>359.63074134904002</c:v>
                </c:pt>
                <c:pt idx="2934">
                  <c:v>325.64988389873702</c:v>
                </c:pt>
                <c:pt idx="2935">
                  <c:v>297.33250269015122</c:v>
                </c:pt>
                <c:pt idx="2936">
                  <c:v>436.08767061222181</c:v>
                </c:pt>
                <c:pt idx="2937">
                  <c:v>722.09322081893868</c:v>
                </c:pt>
                <c:pt idx="2938">
                  <c:v>940.13705612504953</c:v>
                </c:pt>
                <c:pt idx="2939">
                  <c:v>925.9783655207566</c:v>
                </c:pt>
                <c:pt idx="2940">
                  <c:v>962.79096109191823</c:v>
                </c:pt>
                <c:pt idx="2941">
                  <c:v>1744.350682448887</c:v>
                </c:pt>
                <c:pt idx="2942">
                  <c:v>2160.6161862150989</c:v>
                </c:pt>
                <c:pt idx="2943">
                  <c:v>1616.922467010251</c:v>
                </c:pt>
                <c:pt idx="2944">
                  <c:v>1172.3395820354531</c:v>
                </c:pt>
                <c:pt idx="2945">
                  <c:v>1013.762247267373</c:v>
                </c:pt>
                <c:pt idx="2946">
                  <c:v>914.6514130373223</c:v>
                </c:pt>
                <c:pt idx="2947">
                  <c:v>758.9058163901002</c:v>
                </c:pt>
                <c:pt idx="2948">
                  <c:v>705.10279209378712</c:v>
                </c:pt>
                <c:pt idx="2949">
                  <c:v>659.79498216004981</c:v>
                </c:pt>
                <c:pt idx="2950">
                  <c:v>577.67457665515099</c:v>
                </c:pt>
                <c:pt idx="2951">
                  <c:v>722.09322081893868</c:v>
                </c:pt>
                <c:pt idx="2952">
                  <c:v>662.62672028090844</c:v>
                </c:pt>
                <c:pt idx="2953">
                  <c:v>594.66500538030243</c:v>
                </c:pt>
                <c:pt idx="2954">
                  <c:v>495.55417115025199</c:v>
                </c:pt>
                <c:pt idx="2955">
                  <c:v>495.55417115025199</c:v>
                </c:pt>
                <c:pt idx="2956">
                  <c:v>495.55417115025199</c:v>
                </c:pt>
                <c:pt idx="2957">
                  <c:v>538.03024296313072</c:v>
                </c:pt>
                <c:pt idx="2958">
                  <c:v>875.00707934530215</c:v>
                </c:pt>
                <c:pt idx="2959">
                  <c:v>1336.580393045251</c:v>
                </c:pt>
                <c:pt idx="2960">
                  <c:v>1070.3970096845439</c:v>
                </c:pt>
                <c:pt idx="2961">
                  <c:v>962.79096109191823</c:v>
                </c:pt>
                <c:pt idx="2962">
                  <c:v>891.99750807045359</c:v>
                </c:pt>
                <c:pt idx="2963">
                  <c:v>852.35317437843344</c:v>
                </c:pt>
                <c:pt idx="2964">
                  <c:v>787.22319759868606</c:v>
                </c:pt>
                <c:pt idx="2965">
                  <c:v>764.56929263181746</c:v>
                </c:pt>
                <c:pt idx="2966">
                  <c:v>756.07407826924168</c:v>
                </c:pt>
                <c:pt idx="2967">
                  <c:v>744.74712578580738</c:v>
                </c:pt>
                <c:pt idx="2968">
                  <c:v>756.07407826924168</c:v>
                </c:pt>
                <c:pt idx="2969">
                  <c:v>795.71841196126184</c:v>
                </c:pt>
                <c:pt idx="2970">
                  <c:v>826.86753129070621</c:v>
                </c:pt>
                <c:pt idx="2971">
                  <c:v>900.49272243302937</c:v>
                </c:pt>
                <c:pt idx="2972">
                  <c:v>852.35317437843344</c:v>
                </c:pt>
                <c:pt idx="2973">
                  <c:v>886.33403182873644</c:v>
                </c:pt>
                <c:pt idx="2974">
                  <c:v>872.17534122444351</c:v>
                </c:pt>
                <c:pt idx="2975">
                  <c:v>846.68969813671629</c:v>
                </c:pt>
                <c:pt idx="2976">
                  <c:v>886.33403182873644</c:v>
                </c:pt>
                <c:pt idx="2977">
                  <c:v>982.61312793792831</c:v>
                </c:pt>
                <c:pt idx="2978">
                  <c:v>1322.4217024409579</c:v>
                </c:pt>
                <c:pt idx="2979">
                  <c:v>1107.209605255706</c:v>
                </c:pt>
                <c:pt idx="2980">
                  <c:v>959.9592229710596</c:v>
                </c:pt>
                <c:pt idx="2981">
                  <c:v>908.98793679560515</c:v>
                </c:pt>
                <c:pt idx="2982">
                  <c:v>962.79096109191823</c:v>
                </c:pt>
                <c:pt idx="2983">
                  <c:v>1070.3970096845439</c:v>
                </c:pt>
                <c:pt idx="2984">
                  <c:v>1146.853938947726</c:v>
                </c:pt>
                <c:pt idx="2985">
                  <c:v>1234.6378206943421</c:v>
                </c:pt>
                <c:pt idx="2986">
                  <c:v>1359.23429801212</c:v>
                </c:pt>
                <c:pt idx="2987">
                  <c:v>1444.1864416378769</c:v>
                </c:pt>
                <c:pt idx="2988">
                  <c:v>1614.090728889392</c:v>
                </c:pt>
                <c:pt idx="2989">
                  <c:v>1724.528515602877</c:v>
                </c:pt>
                <c:pt idx="2990">
                  <c:v>1792.490230503483</c:v>
                </c:pt>
                <c:pt idx="2991">
                  <c:v>1956.7310415132811</c:v>
                </c:pt>
                <c:pt idx="2992">
                  <c:v>2160.6161862150989</c:v>
                </c:pt>
                <c:pt idx="2993">
                  <c:v>2324.856997224897</c:v>
                </c:pt>
                <c:pt idx="2994">
                  <c:v>2395.6504502463608</c:v>
                </c:pt>
                <c:pt idx="2995">
                  <c:v>2395.6504502463608</c:v>
                </c:pt>
                <c:pt idx="2996">
                  <c:v>2554.2277850144419</c:v>
                </c:pt>
                <c:pt idx="2997">
                  <c:v>2879.8776689131791</c:v>
                </c:pt>
                <c:pt idx="2998">
                  <c:v>3279.1527439542392</c:v>
                </c:pt>
                <c:pt idx="2999">
                  <c:v>3488.7013648977741</c:v>
                </c:pt>
                <c:pt idx="3000">
                  <c:v>3488.7013648977741</c:v>
                </c:pt>
                <c:pt idx="3001">
                  <c:v>3109.2484567027241</c:v>
                </c:pt>
                <c:pt idx="3002">
                  <c:v>2712.805119782523</c:v>
                </c:pt>
                <c:pt idx="3003">
                  <c:v>1834.9663023163621</c:v>
                </c:pt>
                <c:pt idx="3004">
                  <c:v>2132.2988050065128</c:v>
                </c:pt>
                <c:pt idx="3005">
                  <c:v>2027.5244945347449</c:v>
                </c:pt>
                <c:pt idx="3006">
                  <c:v>2033.1879707764631</c:v>
                </c:pt>
                <c:pt idx="3007">
                  <c:v>2021.8610182930281</c:v>
                </c:pt>
                <c:pt idx="3008">
                  <c:v>2160.6161862150989</c:v>
                </c:pt>
                <c:pt idx="3009">
                  <c:v>2197.428781786261</c:v>
                </c:pt>
                <c:pt idx="3010">
                  <c:v>2191.765305544543</c:v>
                </c:pt>
                <c:pt idx="3011">
                  <c:v>2092.6544713144931</c:v>
                </c:pt>
                <c:pt idx="3012">
                  <c:v>1837.7980404372199</c:v>
                </c:pt>
                <c:pt idx="3013">
                  <c:v>1639.5763719771201</c:v>
                </c:pt>
                <c:pt idx="3014">
                  <c:v>1430.0277510335841</c:v>
                </c:pt>
                <c:pt idx="3015">
                  <c:v>1180.8347963980291</c:v>
                </c:pt>
                <c:pt idx="3016">
                  <c:v>1180.8347963980291</c:v>
                </c:pt>
                <c:pt idx="3017">
                  <c:v>1180.8347963980291</c:v>
                </c:pt>
                <c:pt idx="3018">
                  <c:v>1095.882652772272</c:v>
                </c:pt>
                <c:pt idx="3019">
                  <c:v>1095.882652772272</c:v>
                </c:pt>
                <c:pt idx="3020">
                  <c:v>1319.5899643201001</c:v>
                </c:pt>
                <c:pt idx="3021">
                  <c:v>1492.3259896924731</c:v>
                </c:pt>
                <c:pt idx="3022">
                  <c:v>1648.0715863396949</c:v>
                </c:pt>
                <c:pt idx="3023">
                  <c:v>1772.6680636574731</c:v>
                </c:pt>
                <c:pt idx="3024">
                  <c:v>1673.557229427422</c:v>
                </c:pt>
                <c:pt idx="3025">
                  <c:v>1699.0428725151501</c:v>
                </c:pt>
                <c:pt idx="3026">
                  <c:v>1540.465537747069</c:v>
                </c:pt>
                <c:pt idx="3027">
                  <c:v>1285.609106869797</c:v>
                </c:pt>
                <c:pt idx="3028">
                  <c:v>1274.282154386362</c:v>
                </c:pt>
                <c:pt idx="3029">
                  <c:v>1325.2534405618169</c:v>
                </c:pt>
                <c:pt idx="3030">
                  <c:v>1441.3547035170191</c:v>
                </c:pt>
                <c:pt idx="3031">
                  <c:v>1540.465537747069</c:v>
                </c:pt>
                <c:pt idx="3032">
                  <c:v>1817.9758735912101</c:v>
                </c:pt>
                <c:pt idx="3033">
                  <c:v>1817.9758735912101</c:v>
                </c:pt>
                <c:pt idx="3034">
                  <c:v>1982.216684601008</c:v>
                </c:pt>
                <c:pt idx="3035">
                  <c:v>2197.428781786261</c:v>
                </c:pt>
                <c:pt idx="3036">
                  <c:v>2387.1552358837848</c:v>
                </c:pt>
                <c:pt idx="3037">
                  <c:v>2647.6751430027748</c:v>
                </c:pt>
                <c:pt idx="3038">
                  <c:v>2936.51243133035</c:v>
                </c:pt>
                <c:pt idx="3039">
                  <c:v>3182.8736478450469</c:v>
                </c:pt>
                <c:pt idx="3040">
                  <c:v>2959.166336297219</c:v>
                </c:pt>
                <c:pt idx="3041">
                  <c:v>2339.01568782919</c:v>
                </c:pt>
                <c:pt idx="3042">
                  <c:v>2146.4574956108058</c:v>
                </c:pt>
                <c:pt idx="3043">
                  <c:v>2106.8131619187861</c:v>
                </c:pt>
                <c:pt idx="3044">
                  <c:v>2265.3904966868658</c:v>
                </c:pt>
                <c:pt idx="3045">
                  <c:v>2324.856997224897</c:v>
                </c:pt>
                <c:pt idx="3046">
                  <c:v>2225.7461629948461</c:v>
                </c:pt>
                <c:pt idx="3047">
                  <c:v>2310.6983066206039</c:v>
                </c:pt>
                <c:pt idx="3048">
                  <c:v>2237.0731154782811</c:v>
                </c:pt>
                <c:pt idx="3049">
                  <c:v>2067.168828226766</c:v>
                </c:pt>
                <c:pt idx="3050">
                  <c:v>1968.0579939967149</c:v>
                </c:pt>
                <c:pt idx="3051">
                  <c:v>1962.3945177549981</c:v>
                </c:pt>
                <c:pt idx="3052">
                  <c:v>1902.9280172169681</c:v>
                </c:pt>
                <c:pt idx="3053">
                  <c:v>1868.947159766665</c:v>
                </c:pt>
                <c:pt idx="3054">
                  <c:v>1659.3985388231299</c:v>
                </c:pt>
                <c:pt idx="3055">
                  <c:v>1574.4463951973721</c:v>
                </c:pt>
                <c:pt idx="3056">
                  <c:v>1455.5133941213121</c:v>
                </c:pt>
                <c:pt idx="3057">
                  <c:v>1384.7199410998469</c:v>
                </c:pt>
                <c:pt idx="3058">
                  <c:v>1330.9169168035339</c:v>
                </c:pt>
                <c:pt idx="3059">
                  <c:v>1291.272583111514</c:v>
                </c:pt>
                <c:pt idx="3060">
                  <c:v>1330.9169168035339</c:v>
                </c:pt>
                <c:pt idx="3061">
                  <c:v>1291.272583111514</c:v>
                </c:pt>
                <c:pt idx="3062">
                  <c:v>1302.5995355949481</c:v>
                </c:pt>
                <c:pt idx="3063">
                  <c:v>1251.6282494194941</c:v>
                </c:pt>
                <c:pt idx="3064">
                  <c:v>1336.580393045251</c:v>
                </c:pt>
                <c:pt idx="3065">
                  <c:v>1274.282154386362</c:v>
                </c:pt>
                <c:pt idx="3066">
                  <c:v>1101.546129013989</c:v>
                </c:pt>
                <c:pt idx="3067">
                  <c:v>1042.079628475959</c:v>
                </c:pt>
                <c:pt idx="3068">
                  <c:v>1095.882652772272</c:v>
                </c:pt>
                <c:pt idx="3069">
                  <c:v>1163.844367672878</c:v>
                </c:pt>
                <c:pt idx="3070">
                  <c:v>1234.6378206943421</c:v>
                </c:pt>
                <c:pt idx="3071">
                  <c:v>1274.282154386362</c:v>
                </c:pt>
                <c:pt idx="3072">
                  <c:v>1240.3012969360591</c:v>
                </c:pt>
                <c:pt idx="3073">
                  <c:v>1180.8347963980291</c:v>
                </c:pt>
                <c:pt idx="3074">
                  <c:v>1155.349153310302</c:v>
                </c:pt>
                <c:pt idx="3075">
                  <c:v>1234.6378206943421</c:v>
                </c:pt>
                <c:pt idx="3076">
                  <c:v>1783.995016140907</c:v>
                </c:pt>
                <c:pt idx="3077">
                  <c:v>1812.312397349493</c:v>
                </c:pt>
                <c:pt idx="3078">
                  <c:v>1633.9128957354019</c:v>
                </c:pt>
                <c:pt idx="3079">
                  <c:v>1962.3945177549981</c:v>
                </c:pt>
                <c:pt idx="3080">
                  <c:v>1503.652942175908</c:v>
                </c:pt>
                <c:pt idx="3081">
                  <c:v>1347.907345528685</c:v>
                </c:pt>
                <c:pt idx="3082">
                  <c:v>1764.1728492948971</c:v>
                </c:pt>
                <c:pt idx="3083">
                  <c:v>2027.5244945347449</c:v>
                </c:pt>
                <c:pt idx="3084">
                  <c:v>1633.9128957354019</c:v>
                </c:pt>
                <c:pt idx="3085">
                  <c:v>1492.3259896924731</c:v>
                </c:pt>
                <c:pt idx="3086">
                  <c:v>1410.205584187574</c:v>
                </c:pt>
                <c:pt idx="3087">
                  <c:v>1410.205584187574</c:v>
                </c:pt>
                <c:pt idx="3088">
                  <c:v>1667.893753185705</c:v>
                </c:pt>
                <c:pt idx="3089">
                  <c:v>1325.2534405618169</c:v>
                </c:pt>
                <c:pt idx="3090">
                  <c:v>1209.1521776066149</c:v>
                </c:pt>
                <c:pt idx="3091">
                  <c:v>1152.517415189443</c:v>
                </c:pt>
                <c:pt idx="3092">
                  <c:v>1110.041343376565</c:v>
                </c:pt>
                <c:pt idx="3093">
                  <c:v>1209.1521776066149</c:v>
                </c:pt>
                <c:pt idx="3094">
                  <c:v>1107.209605255706</c:v>
                </c:pt>
                <c:pt idx="3095">
                  <c:v>1056.2383190802509</c:v>
                </c:pt>
                <c:pt idx="3096">
                  <c:v>1056.2383190802509</c:v>
                </c:pt>
                <c:pt idx="3097">
                  <c:v>1047.743104717676</c:v>
                </c:pt>
                <c:pt idx="3098">
                  <c:v>991.10834230050409</c:v>
                </c:pt>
                <c:pt idx="3099">
                  <c:v>940.13705612504953</c:v>
                </c:pt>
                <c:pt idx="3100">
                  <c:v>915.50093447357983</c:v>
                </c:pt>
                <c:pt idx="3101">
                  <c:v>875.00707934530215</c:v>
                </c:pt>
                <c:pt idx="3102">
                  <c:v>852.35317437843344</c:v>
                </c:pt>
                <c:pt idx="3103">
                  <c:v>925.9783655207566</c:v>
                </c:pt>
                <c:pt idx="3104">
                  <c:v>1262.9552019029279</c:v>
                </c:pt>
                <c:pt idx="3105">
                  <c:v>1030.752675992524</c:v>
                </c:pt>
                <c:pt idx="3106">
                  <c:v>962.79096109191823</c:v>
                </c:pt>
                <c:pt idx="3107">
                  <c:v>809.87710256555476</c:v>
                </c:pt>
                <c:pt idx="3108">
                  <c:v>863.68012686186785</c:v>
                </c:pt>
                <c:pt idx="3109">
                  <c:v>968.45443733363538</c:v>
                </c:pt>
                <c:pt idx="3110">
                  <c:v>897.66098431217085</c:v>
                </c:pt>
                <c:pt idx="3111">
                  <c:v>942.96879424590816</c:v>
                </c:pt>
                <c:pt idx="3112">
                  <c:v>852.35317437843344</c:v>
                </c:pt>
                <c:pt idx="3113">
                  <c:v>838.19448377414062</c:v>
                </c:pt>
                <c:pt idx="3114">
                  <c:v>852.35317437843344</c:v>
                </c:pt>
                <c:pt idx="3115">
                  <c:v>855.18491249929207</c:v>
                </c:pt>
                <c:pt idx="3116">
                  <c:v>812.70884068641328</c:v>
                </c:pt>
                <c:pt idx="3117">
                  <c:v>767.40103075267598</c:v>
                </c:pt>
                <c:pt idx="3118">
                  <c:v>750.41060202752453</c:v>
                </c:pt>
                <c:pt idx="3119">
                  <c:v>744.74712578580738</c:v>
                </c:pt>
                <c:pt idx="3120">
                  <c:v>713.5980064563629</c:v>
                </c:pt>
                <c:pt idx="3121">
                  <c:v>693.77583961035282</c:v>
                </c:pt>
                <c:pt idx="3122">
                  <c:v>685.28062524777704</c:v>
                </c:pt>
                <c:pt idx="3123">
                  <c:v>710.76626833550438</c:v>
                </c:pt>
                <c:pt idx="3124">
                  <c:v>770.23276887353461</c:v>
                </c:pt>
                <c:pt idx="3125">
                  <c:v>662.62672028090844</c:v>
                </c:pt>
                <c:pt idx="3126">
                  <c:v>614.48717222631251</c:v>
                </c:pt>
                <c:pt idx="3127">
                  <c:v>577.67457665515099</c:v>
                </c:pt>
                <c:pt idx="3128">
                  <c:v>589.00152913858528</c:v>
                </c:pt>
                <c:pt idx="3129">
                  <c:v>651.29976779747403</c:v>
                </c:pt>
                <c:pt idx="3130">
                  <c:v>634.30933907232259</c:v>
                </c:pt>
                <c:pt idx="3131">
                  <c:v>566.34762417171657</c:v>
                </c:pt>
                <c:pt idx="3132">
                  <c:v>569.17936229257521</c:v>
                </c:pt>
                <c:pt idx="3133">
                  <c:v>532.36676672141357</c:v>
                </c:pt>
                <c:pt idx="3134">
                  <c:v>532.36676672141357</c:v>
                </c:pt>
                <c:pt idx="3135">
                  <c:v>538.03024296313072</c:v>
                </c:pt>
                <c:pt idx="3136">
                  <c:v>515.37633799626212</c:v>
                </c:pt>
                <c:pt idx="3137">
                  <c:v>481.39548054595912</c:v>
                </c:pt>
                <c:pt idx="3138">
                  <c:v>455.90983745823178</c:v>
                </c:pt>
                <c:pt idx="3139">
                  <c:v>427.59245624964598</c:v>
                </c:pt>
                <c:pt idx="3140">
                  <c:v>433.25593249136318</c:v>
                </c:pt>
                <c:pt idx="3141">
                  <c:v>404.93855128277738</c:v>
                </c:pt>
                <c:pt idx="3142">
                  <c:v>373.78943195333301</c:v>
                </c:pt>
                <c:pt idx="3143">
                  <c:v>348.30378886560572</c:v>
                </c:pt>
                <c:pt idx="3144">
                  <c:v>331.31336014045422</c:v>
                </c:pt>
                <c:pt idx="3145">
                  <c:v>322.81814577787839</c:v>
                </c:pt>
                <c:pt idx="3146">
                  <c:v>331.31336014045422</c:v>
                </c:pt>
                <c:pt idx="3147">
                  <c:v>319.98640765701992</c:v>
                </c:pt>
                <c:pt idx="3148">
                  <c:v>336.97683638217143</c:v>
                </c:pt>
                <c:pt idx="3149">
                  <c:v>319.98640765701992</c:v>
                </c:pt>
                <c:pt idx="3150">
                  <c:v>305.82771705272688</c:v>
                </c:pt>
                <c:pt idx="3151">
                  <c:v>291.66902644843412</c:v>
                </c:pt>
                <c:pt idx="3152">
                  <c:v>410.60202752449447</c:v>
                </c:pt>
                <c:pt idx="3153">
                  <c:v>600.32848162201958</c:v>
                </c:pt>
                <c:pt idx="3154">
                  <c:v>492.72243302939341</c:v>
                </c:pt>
                <c:pt idx="3155">
                  <c:v>438.91940873308039</c:v>
                </c:pt>
                <c:pt idx="3156">
                  <c:v>390.77986067848451</c:v>
                </c:pt>
                <c:pt idx="3157">
                  <c:v>362.4624794698986</c:v>
                </c:pt>
                <c:pt idx="3158">
                  <c:v>368.1259557116158</c:v>
                </c:pt>
                <c:pt idx="3159">
                  <c:v>300.16424081100979</c:v>
                </c:pt>
                <c:pt idx="3160">
                  <c:v>311.49119329444409</c:v>
                </c:pt>
                <c:pt idx="3161">
                  <c:v>300.16424081100979</c:v>
                </c:pt>
                <c:pt idx="3162">
                  <c:v>288.83728832757549</c:v>
                </c:pt>
                <c:pt idx="3163">
                  <c:v>283.17381208585829</c:v>
                </c:pt>
                <c:pt idx="3164">
                  <c:v>274.67859772328262</c:v>
                </c:pt>
                <c:pt idx="3165">
                  <c:v>269.01512148156542</c:v>
                </c:pt>
                <c:pt idx="3166">
                  <c:v>271.84685960242399</c:v>
                </c:pt>
                <c:pt idx="3167">
                  <c:v>334.1450982613128</c:v>
                </c:pt>
                <c:pt idx="3168">
                  <c:v>436.08767061222181</c:v>
                </c:pt>
                <c:pt idx="3169">
                  <c:v>353.96726510732287</c:v>
                </c:pt>
                <c:pt idx="3170">
                  <c:v>351.1355269864643</c:v>
                </c:pt>
                <c:pt idx="3171">
                  <c:v>334.1450982613128</c:v>
                </c:pt>
                <c:pt idx="3172">
                  <c:v>322.81814577787839</c:v>
                </c:pt>
                <c:pt idx="3173">
                  <c:v>286.00555020671692</c:v>
                </c:pt>
                <c:pt idx="3174">
                  <c:v>277.51033584414108</c:v>
                </c:pt>
                <c:pt idx="3175">
                  <c:v>269.01512148156542</c:v>
                </c:pt>
                <c:pt idx="3176">
                  <c:v>269.01512148156542</c:v>
                </c:pt>
                <c:pt idx="3177">
                  <c:v>257.68816899813112</c:v>
                </c:pt>
                <c:pt idx="3178">
                  <c:v>243.5294783938381</c:v>
                </c:pt>
                <c:pt idx="3179">
                  <c:v>240.69774027297959</c:v>
                </c:pt>
                <c:pt idx="3180">
                  <c:v>235.03426403126241</c:v>
                </c:pt>
                <c:pt idx="3181">
                  <c:v>232.20252591040381</c:v>
                </c:pt>
                <c:pt idx="3182">
                  <c:v>237.86600215212101</c:v>
                </c:pt>
                <c:pt idx="3183">
                  <c:v>223.70731154782811</c:v>
                </c:pt>
                <c:pt idx="3184">
                  <c:v>220.87557342696951</c:v>
                </c:pt>
                <c:pt idx="3185">
                  <c:v>212.3803590643937</c:v>
                </c:pt>
                <c:pt idx="3186">
                  <c:v>220.87557342696951</c:v>
                </c:pt>
                <c:pt idx="3187">
                  <c:v>206.71688282267661</c:v>
                </c:pt>
                <c:pt idx="3188">
                  <c:v>218.04383530611091</c:v>
                </c:pt>
                <c:pt idx="3189">
                  <c:v>215.2120971852523</c:v>
                </c:pt>
                <c:pt idx="3190">
                  <c:v>212.3803590643937</c:v>
                </c:pt>
                <c:pt idx="3191">
                  <c:v>198.2216684601008</c:v>
                </c:pt>
                <c:pt idx="3192">
                  <c:v>206.71688282267661</c:v>
                </c:pt>
                <c:pt idx="3193">
                  <c:v>206.71688282267661</c:v>
                </c:pt>
                <c:pt idx="3194">
                  <c:v>206.71688282267661</c:v>
                </c:pt>
                <c:pt idx="3195">
                  <c:v>201.0534065809594</c:v>
                </c:pt>
                <c:pt idx="3196">
                  <c:v>195.3899303392422</c:v>
                </c:pt>
                <c:pt idx="3197">
                  <c:v>206.71688282267661</c:v>
                </c:pt>
                <c:pt idx="3198">
                  <c:v>206.71688282267661</c:v>
                </c:pt>
                <c:pt idx="3199">
                  <c:v>209.54862094353521</c:v>
                </c:pt>
                <c:pt idx="3200">
                  <c:v>206.71688282267661</c:v>
                </c:pt>
                <c:pt idx="3201">
                  <c:v>218.04383530611091</c:v>
                </c:pt>
                <c:pt idx="3202">
                  <c:v>215.2120971852523</c:v>
                </c:pt>
                <c:pt idx="3203">
                  <c:v>212.3803590643937</c:v>
                </c:pt>
                <c:pt idx="3204">
                  <c:v>206.71688282267661</c:v>
                </c:pt>
                <c:pt idx="3205">
                  <c:v>215.2120971852523</c:v>
                </c:pt>
                <c:pt idx="3206">
                  <c:v>212.3803590643937</c:v>
                </c:pt>
                <c:pt idx="3207">
                  <c:v>215.2120971852523</c:v>
                </c:pt>
                <c:pt idx="3208">
                  <c:v>220.87557342696951</c:v>
                </c:pt>
                <c:pt idx="3209">
                  <c:v>215.2120971852523</c:v>
                </c:pt>
                <c:pt idx="3210">
                  <c:v>254.85643087727249</c:v>
                </c:pt>
                <c:pt idx="3211">
                  <c:v>229.3707877895452</c:v>
                </c:pt>
                <c:pt idx="3212">
                  <c:v>305.82771705272688</c:v>
                </c:pt>
                <c:pt idx="3213">
                  <c:v>294.50076456929258</c:v>
                </c:pt>
                <c:pt idx="3214">
                  <c:v>271.84685960242399</c:v>
                </c:pt>
                <c:pt idx="3215">
                  <c:v>252.02469275641391</c:v>
                </c:pt>
                <c:pt idx="3216">
                  <c:v>260.51990711898958</c:v>
                </c:pt>
                <c:pt idx="3217">
                  <c:v>269.01512148156542</c:v>
                </c:pt>
                <c:pt idx="3218">
                  <c:v>257.68816899813112</c:v>
                </c:pt>
                <c:pt idx="3219">
                  <c:v>274.67859772328262</c:v>
                </c:pt>
                <c:pt idx="3220">
                  <c:v>280.34207396499971</c:v>
                </c:pt>
                <c:pt idx="3221">
                  <c:v>291.66902644843412</c:v>
                </c:pt>
                <c:pt idx="3222">
                  <c:v>288.83728832757549</c:v>
                </c:pt>
                <c:pt idx="3223">
                  <c:v>336.97683638217143</c:v>
                </c:pt>
                <c:pt idx="3224">
                  <c:v>532.36676672141357</c:v>
                </c:pt>
                <c:pt idx="3225">
                  <c:v>577.67457665515099</c:v>
                </c:pt>
                <c:pt idx="3226">
                  <c:v>478.56374242510049</c:v>
                </c:pt>
                <c:pt idx="3227">
                  <c:v>407.77028940363601</c:v>
                </c:pt>
                <c:pt idx="3228">
                  <c:v>376.62117007419153</c:v>
                </c:pt>
                <c:pt idx="3229">
                  <c:v>345.47205074474721</c:v>
                </c:pt>
                <c:pt idx="3230">
                  <c:v>328.48162201959559</c:v>
                </c:pt>
                <c:pt idx="3231">
                  <c:v>345.47205074474721</c:v>
                </c:pt>
                <c:pt idx="3232">
                  <c:v>336.97683638217143</c:v>
                </c:pt>
                <c:pt idx="3233">
                  <c:v>342.64031262388852</c:v>
                </c:pt>
                <c:pt idx="3234">
                  <c:v>331.31336014045422</c:v>
                </c:pt>
                <c:pt idx="3235">
                  <c:v>314.32293141530272</c:v>
                </c:pt>
                <c:pt idx="3236">
                  <c:v>319.98640765701992</c:v>
                </c:pt>
                <c:pt idx="3237">
                  <c:v>325.64988389873702</c:v>
                </c:pt>
                <c:pt idx="3238">
                  <c:v>334.1450982613128</c:v>
                </c:pt>
                <c:pt idx="3239">
                  <c:v>336.97683638217143</c:v>
                </c:pt>
                <c:pt idx="3240">
                  <c:v>319.98640765701992</c:v>
                </c:pt>
                <c:pt idx="3241">
                  <c:v>319.98640765701992</c:v>
                </c:pt>
                <c:pt idx="3242">
                  <c:v>331.31336014045422</c:v>
                </c:pt>
                <c:pt idx="3243">
                  <c:v>331.31336014045422</c:v>
                </c:pt>
                <c:pt idx="3244">
                  <c:v>297.33250269015122</c:v>
                </c:pt>
                <c:pt idx="3245">
                  <c:v>393.61159879934303</c:v>
                </c:pt>
                <c:pt idx="3246">
                  <c:v>351.1355269864643</c:v>
                </c:pt>
                <c:pt idx="3247">
                  <c:v>294.50076456929258</c:v>
                </c:pt>
                <c:pt idx="3248">
                  <c:v>304.41184799229768</c:v>
                </c:pt>
                <c:pt idx="3249">
                  <c:v>314.32293141530272</c:v>
                </c:pt>
                <c:pt idx="3250">
                  <c:v>328.48162201959559</c:v>
                </c:pt>
                <c:pt idx="3251">
                  <c:v>311.49119329444409</c:v>
                </c:pt>
                <c:pt idx="3252">
                  <c:v>274.67859772328262</c:v>
                </c:pt>
                <c:pt idx="3253">
                  <c:v>300.16424081100979</c:v>
                </c:pt>
                <c:pt idx="3254">
                  <c:v>427.59245624964598</c:v>
                </c:pt>
                <c:pt idx="3255">
                  <c:v>773.06450699439313</c:v>
                </c:pt>
                <c:pt idx="3256">
                  <c:v>792.8866738404032</c:v>
                </c:pt>
                <c:pt idx="3257">
                  <c:v>246.36121651469671</c:v>
                </c:pt>
                <c:pt idx="3258">
                  <c:v>458.74157557909052</c:v>
                </c:pt>
                <c:pt idx="3259">
                  <c:v>433.25593249136318</c:v>
                </c:pt>
                <c:pt idx="3260">
                  <c:v>427.59245624964598</c:v>
                </c:pt>
                <c:pt idx="3261">
                  <c:v>419.09724188707031</c:v>
                </c:pt>
                <c:pt idx="3262">
                  <c:v>424.76071812878752</c:v>
                </c:pt>
                <c:pt idx="3263">
                  <c:v>444.58288497479748</c:v>
                </c:pt>
                <c:pt idx="3264">
                  <c:v>438.91940873308039</c:v>
                </c:pt>
                <c:pt idx="3265">
                  <c:v>475.73200430424203</c:v>
                </c:pt>
                <c:pt idx="3266">
                  <c:v>470.06852806252482</c:v>
                </c:pt>
                <c:pt idx="3267">
                  <c:v>518.20807611712064</c:v>
                </c:pt>
                <c:pt idx="3268">
                  <c:v>758.9058163901002</c:v>
                </c:pt>
                <c:pt idx="3269">
                  <c:v>897.66098431217085</c:v>
                </c:pt>
                <c:pt idx="3270">
                  <c:v>855.18491249929207</c:v>
                </c:pt>
                <c:pt idx="3271">
                  <c:v>676.78541088520137</c:v>
                </c:pt>
                <c:pt idx="3272">
                  <c:v>572.01110041343372</c:v>
                </c:pt>
                <c:pt idx="3273">
                  <c:v>566.34762417171657</c:v>
                </c:pt>
                <c:pt idx="3274">
                  <c:v>566.34762417171657</c:v>
                </c:pt>
                <c:pt idx="3275">
                  <c:v>566.34762417171657</c:v>
                </c:pt>
                <c:pt idx="3276">
                  <c:v>557.8524098091408</c:v>
                </c:pt>
                <c:pt idx="3277">
                  <c:v>540.86198108398935</c:v>
                </c:pt>
                <c:pt idx="3278">
                  <c:v>563.51588605085806</c:v>
                </c:pt>
                <c:pt idx="3279">
                  <c:v>529.53502860055505</c:v>
                </c:pt>
                <c:pt idx="3280">
                  <c:v>481.39548054595912</c:v>
                </c:pt>
                <c:pt idx="3281">
                  <c:v>518.20807611712064</c:v>
                </c:pt>
                <c:pt idx="3282">
                  <c:v>492.72243302939341</c:v>
                </c:pt>
                <c:pt idx="3283">
                  <c:v>515.37633799626212</c:v>
                </c:pt>
                <c:pt idx="3284">
                  <c:v>526.70329047969642</c:v>
                </c:pt>
                <c:pt idx="3285">
                  <c:v>518.20807611712064</c:v>
                </c:pt>
                <c:pt idx="3286">
                  <c:v>501.21764739196919</c:v>
                </c:pt>
                <c:pt idx="3287">
                  <c:v>447.41462309565611</c:v>
                </c:pt>
                <c:pt idx="3288">
                  <c:v>433.25593249136318</c:v>
                </c:pt>
                <c:pt idx="3289">
                  <c:v>433.25593249136318</c:v>
                </c:pt>
                <c:pt idx="3290">
                  <c:v>838.19448377414062</c:v>
                </c:pt>
                <c:pt idx="3291">
                  <c:v>784.39145947782754</c:v>
                </c:pt>
                <c:pt idx="3292">
                  <c:v>656.9632440391913</c:v>
                </c:pt>
                <c:pt idx="3293">
                  <c:v>586.16979101772665</c:v>
                </c:pt>
                <c:pt idx="3294">
                  <c:v>608.82369598459536</c:v>
                </c:pt>
                <c:pt idx="3295">
                  <c:v>753.24234014838305</c:v>
                </c:pt>
                <c:pt idx="3296">
                  <c:v>676.78541088520137</c:v>
                </c:pt>
                <c:pt idx="3297">
                  <c:v>679.61714900605989</c:v>
                </c:pt>
                <c:pt idx="3298">
                  <c:v>611.65543410545388</c:v>
                </c:pt>
                <c:pt idx="3299">
                  <c:v>682.44888712691852</c:v>
                </c:pt>
                <c:pt idx="3300">
                  <c:v>605.99195786373673</c:v>
                </c:pt>
                <c:pt idx="3301">
                  <c:v>563.51588605085806</c:v>
                </c:pt>
                <c:pt idx="3302">
                  <c:v>583.33805289686813</c:v>
                </c:pt>
                <c:pt idx="3303">
                  <c:v>597.49674350116106</c:v>
                </c:pt>
                <c:pt idx="3304">
                  <c:v>886.33403182873644</c:v>
                </c:pt>
                <c:pt idx="3305">
                  <c:v>1214.815653848332</c:v>
                </c:pt>
                <c:pt idx="3306">
                  <c:v>1039.2478903551</c:v>
                </c:pt>
                <c:pt idx="3307">
                  <c:v>866.51186498272637</c:v>
                </c:pt>
                <c:pt idx="3308">
                  <c:v>1042.079628475959</c:v>
                </c:pt>
                <c:pt idx="3309">
                  <c:v>1291.272583111514</c:v>
                </c:pt>
                <c:pt idx="3310">
                  <c:v>1163.844367672878</c:v>
                </c:pt>
                <c:pt idx="3311">
                  <c:v>1084.555700288837</c:v>
                </c:pt>
                <c:pt idx="3312">
                  <c:v>1039.2478903551</c:v>
                </c:pt>
                <c:pt idx="3313">
                  <c:v>1050.5748428385341</c:v>
                </c:pt>
                <c:pt idx="3314">
                  <c:v>1073.2287478054029</c:v>
                </c:pt>
                <c:pt idx="3315">
                  <c:v>1138.35872458515</c:v>
                </c:pt>
                <c:pt idx="3316">
                  <c:v>1285.609106869797</c:v>
                </c:pt>
                <c:pt idx="3317">
                  <c:v>1435.691227275302</c:v>
                </c:pt>
                <c:pt idx="3318">
                  <c:v>1557.455966472221</c:v>
                </c:pt>
                <c:pt idx="3319">
                  <c:v>1707.5380868777261</c:v>
                </c:pt>
                <c:pt idx="3320">
                  <c:v>2095.4862094353521</c:v>
                </c:pt>
                <c:pt idx="3321">
                  <c:v>1786.8267542617659</c:v>
                </c:pt>
                <c:pt idx="3322">
                  <c:v>1597.1003001642409</c:v>
                </c:pt>
                <c:pt idx="3323">
                  <c:v>1642.4081100979779</c:v>
                </c:pt>
                <c:pt idx="3324">
                  <c:v>1631.0811576145441</c:v>
                </c:pt>
                <c:pt idx="3325">
                  <c:v>1925.581922183836</c:v>
                </c:pt>
                <c:pt idx="3326">
                  <c:v>2568.3864756187349</c:v>
                </c:pt>
                <c:pt idx="3327">
                  <c:v>1982.216684601008</c:v>
                </c:pt>
                <c:pt idx="3328">
                  <c:v>1764.1728492948971</c:v>
                </c:pt>
                <c:pt idx="3329">
                  <c:v>1619.75420513111</c:v>
                </c:pt>
                <c:pt idx="3330">
                  <c:v>2166.2796624568159</c:v>
                </c:pt>
                <c:pt idx="3331">
                  <c:v>2642.0116667610582</c:v>
                </c:pt>
                <c:pt idx="3332">
                  <c:v>2732.6272866285331</c:v>
                </c:pt>
                <c:pt idx="3333">
                  <c:v>2415.4726170923709</c:v>
                </c:pt>
                <c:pt idx="3334">
                  <c:v>2078.4957807102001</c:v>
                </c:pt>
                <c:pt idx="3335">
                  <c:v>1812.312397349493</c:v>
                </c:pt>
                <c:pt idx="3336">
                  <c:v>1653.735062581412</c:v>
                </c:pt>
                <c:pt idx="3337">
                  <c:v>1597.1003001642409</c:v>
                </c:pt>
                <c:pt idx="3338">
                  <c:v>1656.5668007022709</c:v>
                </c:pt>
                <c:pt idx="3339">
                  <c:v>1758.5093730531801</c:v>
                </c:pt>
                <c:pt idx="3340">
                  <c:v>1755.677634932322</c:v>
                </c:pt>
                <c:pt idx="3341">
                  <c:v>1662.230276943988</c:v>
                </c:pt>
                <c:pt idx="3342">
                  <c:v>1713.2015631194431</c:v>
                </c:pt>
                <c:pt idx="3343">
                  <c:v>1798.1537067452</c:v>
                </c:pt>
                <c:pt idx="3344">
                  <c:v>1817.9758735912101</c:v>
                </c:pt>
                <c:pt idx="3345">
                  <c:v>1809.480659228635</c:v>
                </c:pt>
                <c:pt idx="3346">
                  <c:v>1834.9663023163621</c:v>
                </c:pt>
                <c:pt idx="3347">
                  <c:v>1778.3315398991899</c:v>
                </c:pt>
                <c:pt idx="3348">
                  <c:v>1871.778897887523</c:v>
                </c:pt>
                <c:pt idx="3349">
                  <c:v>1931.245398425554</c:v>
                </c:pt>
                <c:pt idx="3350">
                  <c:v>1860.451945404089</c:v>
                </c:pt>
                <c:pt idx="3351">
                  <c:v>1597.1003001642409</c:v>
                </c:pt>
                <c:pt idx="3352">
                  <c:v>1466.8403466047459</c:v>
                </c:pt>
                <c:pt idx="3353">
                  <c:v>1452.6816560004529</c:v>
                </c:pt>
                <c:pt idx="3354">
                  <c:v>1639.5763719771201</c:v>
                </c:pt>
                <c:pt idx="3355">
                  <c:v>2055.841875743331</c:v>
                </c:pt>
                <c:pt idx="3356">
                  <c:v>2265.3904966868658</c:v>
                </c:pt>
                <c:pt idx="3357">
                  <c:v>2242.7365917199982</c:v>
                </c:pt>
                <c:pt idx="3358">
                  <c:v>1945.404089029847</c:v>
                </c:pt>
                <c:pt idx="3359">
                  <c:v>1775.4998017783321</c:v>
                </c:pt>
                <c:pt idx="3360">
                  <c:v>1769.8363255366139</c:v>
                </c:pt>
                <c:pt idx="3361">
                  <c:v>2050.178399501614</c:v>
                </c:pt>
                <c:pt idx="3362">
                  <c:v>2285.2126635328759</c:v>
                </c:pt>
                <c:pt idx="3363">
                  <c:v>2466.443903267826</c:v>
                </c:pt>
                <c:pt idx="3364">
                  <c:v>2514.5834513224222</c:v>
                </c:pt>
                <c:pt idx="3365">
                  <c:v>2517.4151894432798</c:v>
                </c:pt>
                <c:pt idx="3366">
                  <c:v>2483.4343319929771</c:v>
                </c:pt>
                <c:pt idx="3367">
                  <c:v>2704.309905419947</c:v>
                </c:pt>
                <c:pt idx="3368">
                  <c:v>3123.4071473070171</c:v>
                </c:pt>
                <c:pt idx="3369">
                  <c:v>3202.695814691057</c:v>
                </c:pt>
                <c:pt idx="3370">
                  <c:v>2746.7859772328261</c:v>
                </c:pt>
                <c:pt idx="3371">
                  <c:v>2517.4151894432798</c:v>
                </c:pt>
                <c:pt idx="3372">
                  <c:v>2806.2524777708559</c:v>
                </c:pt>
                <c:pt idx="3373">
                  <c:v>3018.6328368352501</c:v>
                </c:pt>
                <c:pt idx="3374">
                  <c:v>2882.7094070340381</c:v>
                </c:pt>
                <c:pt idx="3375">
                  <c:v>2568.3864756187349</c:v>
                </c:pt>
                <c:pt idx="3376">
                  <c:v>2350.3426403126241</c:v>
                </c:pt>
                <c:pt idx="3377">
                  <c:v>2197.428781786261</c:v>
                </c:pt>
                <c:pt idx="3378">
                  <c:v>2132.2988050065128</c:v>
                </c:pt>
                <c:pt idx="3379">
                  <c:v>2132.2988050065128</c:v>
                </c:pt>
                <c:pt idx="3380">
                  <c:v>2248.4000679617152</c:v>
                </c:pt>
                <c:pt idx="3381">
                  <c:v>2387.1552358837848</c:v>
                </c:pt>
                <c:pt idx="3382">
                  <c:v>2591.040380585604</c:v>
                </c:pt>
                <c:pt idx="3383">
                  <c:v>2783.5985728039868</c:v>
                </c:pt>
                <c:pt idx="3384">
                  <c:v>2953.502860055502</c:v>
                </c:pt>
                <c:pt idx="3385">
                  <c:v>3165.8832191198958</c:v>
                </c:pt>
                <c:pt idx="3386">
                  <c:v>3587.812199127824</c:v>
                </c:pt>
                <c:pt idx="3387">
                  <c:v>4035.2268222234811</c:v>
                </c:pt>
                <c:pt idx="3388">
                  <c:v>4321.2323724301978</c:v>
                </c:pt>
                <c:pt idx="3389">
                  <c:v>4285.47318344</c:v>
                </c:pt>
                <c:pt idx="3390">
                  <c:v>4154.3240641105504</c:v>
                </c:pt>
                <c:pt idx="3391">
                  <c:v>4363.708444243076</c:v>
                </c:pt>
                <c:pt idx="3392">
                  <c:v>4047.6071812878699</c:v>
                </c:pt>
                <c:pt idx="3393">
                  <c:v>4024.95327632101</c:v>
                </c:pt>
                <c:pt idx="3394">
                  <c:v>4049.5497536387802</c:v>
                </c:pt>
                <c:pt idx="3395">
                  <c:v>4044.9396839780302</c:v>
                </c:pt>
                <c:pt idx="3396">
                  <c:v>4026.0066829019702</c:v>
                </c:pt>
                <c:pt idx="3397">
                  <c:v>4047.7714220988801</c:v>
                </c:pt>
                <c:pt idx="3398">
                  <c:v>3998.414226652319</c:v>
                </c:pt>
                <c:pt idx="3399">
                  <c:v>3188.5371240867639</c:v>
                </c:pt>
                <c:pt idx="3400">
                  <c:v>2848.728549583735</c:v>
                </c:pt>
                <c:pt idx="3401">
                  <c:v>2372.9965452794931</c:v>
                </c:pt>
                <c:pt idx="3402">
                  <c:v>2310.6983066206039</c:v>
                </c:pt>
                <c:pt idx="3403">
                  <c:v>2322.025259104038</c:v>
                </c:pt>
                <c:pt idx="3404">
                  <c:v>2307.866568499745</c:v>
                </c:pt>
                <c:pt idx="3405">
                  <c:v>2305.034830378886</c:v>
                </c:pt>
                <c:pt idx="3406">
                  <c:v>2401.3139264880779</c:v>
                </c:pt>
                <c:pt idx="3407">
                  <c:v>2474.9391176304021</c:v>
                </c:pt>
                <c:pt idx="3408">
                  <c:v>2537.2373562892899</c:v>
                </c:pt>
                <c:pt idx="3409">
                  <c:v>2568.3864756187349</c:v>
                </c:pt>
                <c:pt idx="3410">
                  <c:v>2885.5411451548962</c:v>
                </c:pt>
                <c:pt idx="3411">
                  <c:v>2970.493288780654</c:v>
                </c:pt>
                <c:pt idx="3412">
                  <c:v>2987.4837175058051</c:v>
                </c:pt>
                <c:pt idx="3413">
                  <c:v>3015.8010987143912</c:v>
                </c:pt>
                <c:pt idx="3414">
                  <c:v>3041.2867418021178</c:v>
                </c:pt>
                <c:pt idx="3415">
                  <c:v>2976.156765022371</c:v>
                </c:pt>
                <c:pt idx="3416">
                  <c:v>2695.814691057371</c:v>
                </c:pt>
                <c:pt idx="3417">
                  <c:v>2675.9925242113609</c:v>
                </c:pt>
                <c:pt idx="3418">
                  <c:v>2817.5794302542899</c:v>
                </c:pt>
                <c:pt idx="3419">
                  <c:v>2933.6806932094919</c:v>
                </c:pt>
                <c:pt idx="3420">
                  <c:v>3046.9502180438349</c:v>
                </c:pt>
                <c:pt idx="3421">
                  <c:v>3429.2348643597438</c:v>
                </c:pt>
                <c:pt idx="3422">
                  <c:v>4369.3719204847939</c:v>
                </c:pt>
                <c:pt idx="3423">
                  <c:v>4250.4389194087335</c:v>
                </c:pt>
                <c:pt idx="3424">
                  <c:v>3298.9749108002488</c:v>
                </c:pt>
                <c:pt idx="3425">
                  <c:v>3097.92150421929</c:v>
                </c:pt>
                <c:pt idx="3426">
                  <c:v>3018.6328368352501</c:v>
                </c:pt>
                <c:pt idx="3427">
                  <c:v>3188.5371240867639</c:v>
                </c:pt>
                <c:pt idx="3428">
                  <c:v>3168.7149572407538</c:v>
                </c:pt>
                <c:pt idx="3429">
                  <c:v>3273.4892677125222</c:v>
                </c:pt>
                <c:pt idx="3430">
                  <c:v>3327.2922920088349</c:v>
                </c:pt>
                <c:pt idx="3431">
                  <c:v>3168.7149572407538</c:v>
                </c:pt>
                <c:pt idx="3432">
                  <c:v>2831.738120858583</c:v>
                </c:pt>
                <c:pt idx="3433">
                  <c:v>2732.6272866285331</c:v>
                </c:pt>
                <c:pt idx="3434">
                  <c:v>2571.218213739593</c:v>
                </c:pt>
                <c:pt idx="3435">
                  <c:v>2421.1360933340879</c:v>
                </c:pt>
                <c:pt idx="3436">
                  <c:v>2356.0061165543411</c:v>
                </c:pt>
                <c:pt idx="3437">
                  <c:v>2288.0444016537349</c:v>
                </c:pt>
                <c:pt idx="3438">
                  <c:v>2356.0061165543411</c:v>
                </c:pt>
                <c:pt idx="3439">
                  <c:v>2409.8091408506539</c:v>
                </c:pt>
                <c:pt idx="3440">
                  <c:v>2429.631307696664</c:v>
                </c:pt>
                <c:pt idx="3441">
                  <c:v>2404.1456646089368</c:v>
                </c:pt>
                <c:pt idx="3442">
                  <c:v>2285.2126635328759</c:v>
                </c:pt>
                <c:pt idx="3443">
                  <c:v>2273.8857110494419</c:v>
                </c:pt>
                <c:pt idx="3444">
                  <c:v>2262.5587585660078</c:v>
                </c:pt>
                <c:pt idx="3445">
                  <c:v>2143.6257574899469</c:v>
                </c:pt>
                <c:pt idx="3446">
                  <c:v>2036.0197088973209</c:v>
                </c:pt>
                <c:pt idx="3447">
                  <c:v>2002.038851447018</c:v>
                </c:pt>
                <c:pt idx="3448">
                  <c:v>1982.216684601008</c:v>
                </c:pt>
                <c:pt idx="3449">
                  <c:v>1917.0867078212609</c:v>
                </c:pt>
                <c:pt idx="3450">
                  <c:v>1625.417681372827</c:v>
                </c:pt>
                <c:pt idx="3451">
                  <c:v>1472.503822846463</c:v>
                </c:pt>
                <c:pt idx="3452">
                  <c:v>1381.8882029789891</c:v>
                </c:pt>
                <c:pt idx="3453">
                  <c:v>1376.2247267372711</c:v>
                </c:pt>
                <c:pt idx="3454">
                  <c:v>1418.70079855015</c:v>
                </c:pt>
                <c:pt idx="3455">
                  <c:v>1438.5229653961601</c:v>
                </c:pt>
                <c:pt idx="3456">
                  <c:v>1514.9798946593421</c:v>
                </c:pt>
                <c:pt idx="3457">
                  <c:v>1591.4368239225239</c:v>
                </c:pt>
                <c:pt idx="3458">
                  <c:v>1727.3602537237359</c:v>
                </c:pt>
                <c:pt idx="3459">
                  <c:v>1633.9128957354019</c:v>
                </c:pt>
                <c:pt idx="3460">
                  <c:v>1820.807611712069</c:v>
                </c:pt>
                <c:pt idx="3461">
                  <c:v>1755.677634932322</c:v>
                </c:pt>
                <c:pt idx="3462">
                  <c:v>1761.341111174039</c:v>
                </c:pt>
                <c:pt idx="3463">
                  <c:v>1526.306847142776</c:v>
                </c:pt>
                <c:pt idx="3464">
                  <c:v>1342.243869286968</c:v>
                </c:pt>
                <c:pt idx="3465">
                  <c:v>1271.4504162655039</c:v>
                </c:pt>
                <c:pt idx="3466">
                  <c:v>1234.6378206943421</c:v>
                </c:pt>
                <c:pt idx="3467">
                  <c:v>1257.2917256612111</c:v>
                </c:pt>
                <c:pt idx="3468">
                  <c:v>1353.570821770403</c:v>
                </c:pt>
                <c:pt idx="3469">
                  <c:v>1486.662513450756</c:v>
                </c:pt>
                <c:pt idx="3470">
                  <c:v>1373.392988616413</c:v>
                </c:pt>
                <c:pt idx="3471">
                  <c:v>1390.3834173415639</c:v>
                </c:pt>
                <c:pt idx="3472">
                  <c:v>1277.113892507221</c:v>
                </c:pt>
                <c:pt idx="3473">
                  <c:v>1211.983915727473</c:v>
                </c:pt>
                <c:pt idx="3474">
                  <c:v>1217.6473919691909</c:v>
                </c:pt>
                <c:pt idx="3475">
                  <c:v>1211.983915727473</c:v>
                </c:pt>
                <c:pt idx="3476">
                  <c:v>1294.104321232373</c:v>
                </c:pt>
                <c:pt idx="3477">
                  <c:v>1240.3012969360591</c:v>
                </c:pt>
                <c:pt idx="3478">
                  <c:v>1209.1521776066149</c:v>
                </c:pt>
                <c:pt idx="3479">
                  <c:v>1107.209605255706</c:v>
                </c:pt>
                <c:pt idx="3480">
                  <c:v>1044.9113665968171</c:v>
                </c:pt>
                <c:pt idx="3481">
                  <c:v>1010.9305091465141</c:v>
                </c:pt>
                <c:pt idx="3482">
                  <c:v>976.94965169621116</c:v>
                </c:pt>
                <c:pt idx="3483">
                  <c:v>962.79096109191823</c:v>
                </c:pt>
                <c:pt idx="3484">
                  <c:v>1030.752675992524</c:v>
                </c:pt>
                <c:pt idx="3485">
                  <c:v>1107.209605255706</c:v>
                </c:pt>
                <c:pt idx="3486">
                  <c:v>1025.089199750807</c:v>
                </c:pt>
                <c:pt idx="3487">
                  <c:v>1206.320439485756</c:v>
                </c:pt>
                <c:pt idx="3488">
                  <c:v>1296.936059353231</c:v>
                </c:pt>
                <c:pt idx="3489">
                  <c:v>1008.098771025656</c:v>
                </c:pt>
                <c:pt idx="3490">
                  <c:v>875.00707934530215</c:v>
                </c:pt>
                <c:pt idx="3491">
                  <c:v>764.56929263181746</c:v>
                </c:pt>
                <c:pt idx="3492">
                  <c:v>682.44888712691852</c:v>
                </c:pt>
                <c:pt idx="3493">
                  <c:v>654.13150591833266</c:v>
                </c:pt>
                <c:pt idx="3494">
                  <c:v>622.98238658888829</c:v>
                </c:pt>
                <c:pt idx="3495">
                  <c:v>563.51588605085806</c:v>
                </c:pt>
                <c:pt idx="3496">
                  <c:v>591.8332672594438</c:v>
                </c:pt>
                <c:pt idx="3497">
                  <c:v>597.49674350116106</c:v>
                </c:pt>
                <c:pt idx="3498">
                  <c:v>724.92495893979719</c:v>
                </c:pt>
                <c:pt idx="3499">
                  <c:v>1061.9017953219691</c:v>
                </c:pt>
                <c:pt idx="3500">
                  <c:v>1107.209605255706</c:v>
                </c:pt>
                <c:pt idx="3501">
                  <c:v>954.29574672934245</c:v>
                </c:pt>
                <c:pt idx="3502">
                  <c:v>773.06450699439313</c:v>
                </c:pt>
                <c:pt idx="3503">
                  <c:v>699.43931585206997</c:v>
                </c:pt>
                <c:pt idx="3504">
                  <c:v>628.64586283060544</c:v>
                </c:pt>
                <c:pt idx="3505">
                  <c:v>600.32848162201958</c:v>
                </c:pt>
                <c:pt idx="3506">
                  <c:v>639.97281531403974</c:v>
                </c:pt>
                <c:pt idx="3507">
                  <c:v>580.5063147760095</c:v>
                </c:pt>
                <c:pt idx="3508">
                  <c:v>577.67457665515099</c:v>
                </c:pt>
                <c:pt idx="3509">
                  <c:v>589.00152913858528</c:v>
                </c:pt>
                <c:pt idx="3510">
                  <c:v>560.68414792999943</c:v>
                </c:pt>
                <c:pt idx="3511">
                  <c:v>560.68414792999943</c:v>
                </c:pt>
                <c:pt idx="3512">
                  <c:v>552.18893356742365</c:v>
                </c:pt>
                <c:pt idx="3513">
                  <c:v>538.03024296313072</c:v>
                </c:pt>
                <c:pt idx="3514">
                  <c:v>487.05895678767632</c:v>
                </c:pt>
                <c:pt idx="3515">
                  <c:v>498.38590927111062</c:v>
                </c:pt>
                <c:pt idx="3516">
                  <c:v>504.04938551282783</c:v>
                </c:pt>
                <c:pt idx="3517">
                  <c:v>512.54459987540349</c:v>
                </c:pt>
                <c:pt idx="3518">
                  <c:v>481.39548054595912</c:v>
                </c:pt>
                <c:pt idx="3519">
                  <c:v>472.90026618338328</c:v>
                </c:pt>
                <c:pt idx="3520">
                  <c:v>495.55417115025199</c:v>
                </c:pt>
                <c:pt idx="3521">
                  <c:v>472.90026618338328</c:v>
                </c:pt>
                <c:pt idx="3522">
                  <c:v>441.75114685393902</c:v>
                </c:pt>
                <c:pt idx="3523">
                  <c:v>436.08767061222181</c:v>
                </c:pt>
                <c:pt idx="3524">
                  <c:v>447.41462309565611</c:v>
                </c:pt>
                <c:pt idx="3525">
                  <c:v>441.75114685393902</c:v>
                </c:pt>
                <c:pt idx="3526">
                  <c:v>413.43376564535311</c:v>
                </c:pt>
                <c:pt idx="3527">
                  <c:v>407.77028940363601</c:v>
                </c:pt>
                <c:pt idx="3528">
                  <c:v>404.93855128277738</c:v>
                </c:pt>
                <c:pt idx="3529">
                  <c:v>402.10681316191881</c:v>
                </c:pt>
                <c:pt idx="3530">
                  <c:v>382.28464631590867</c:v>
                </c:pt>
                <c:pt idx="3531">
                  <c:v>379.4529081950501</c:v>
                </c:pt>
                <c:pt idx="3532">
                  <c:v>382.28464631590867</c:v>
                </c:pt>
                <c:pt idx="3533">
                  <c:v>382.28464631590867</c:v>
                </c:pt>
                <c:pt idx="3534">
                  <c:v>376.62117007419153</c:v>
                </c:pt>
                <c:pt idx="3535">
                  <c:v>379.4529081950501</c:v>
                </c:pt>
                <c:pt idx="3536">
                  <c:v>370.95769383247438</c:v>
                </c:pt>
                <c:pt idx="3537">
                  <c:v>396.4433369202016</c:v>
                </c:pt>
                <c:pt idx="3538">
                  <c:v>407.77028940363601</c:v>
                </c:pt>
                <c:pt idx="3539">
                  <c:v>368.1259557116158</c:v>
                </c:pt>
                <c:pt idx="3540">
                  <c:v>368.1259557116158</c:v>
                </c:pt>
                <c:pt idx="3541">
                  <c:v>373.78943195333301</c:v>
                </c:pt>
                <c:pt idx="3542">
                  <c:v>353.96726510732287</c:v>
                </c:pt>
                <c:pt idx="3543">
                  <c:v>342.64031262388852</c:v>
                </c:pt>
                <c:pt idx="3544">
                  <c:v>362.4624794698986</c:v>
                </c:pt>
                <c:pt idx="3545">
                  <c:v>373.78943195333301</c:v>
                </c:pt>
                <c:pt idx="3546">
                  <c:v>393.61159879934303</c:v>
                </c:pt>
                <c:pt idx="3547">
                  <c:v>373.78943195333301</c:v>
                </c:pt>
                <c:pt idx="3548">
                  <c:v>390.77986067848451</c:v>
                </c:pt>
                <c:pt idx="3549">
                  <c:v>365.29421759075723</c:v>
                </c:pt>
                <c:pt idx="3550">
                  <c:v>410.60202752449447</c:v>
                </c:pt>
                <c:pt idx="3551">
                  <c:v>385.11638443676731</c:v>
                </c:pt>
                <c:pt idx="3552">
                  <c:v>385.11638443676731</c:v>
                </c:pt>
                <c:pt idx="3553">
                  <c:v>382.28464631590867</c:v>
                </c:pt>
                <c:pt idx="3554">
                  <c:v>376.62117007419153</c:v>
                </c:pt>
                <c:pt idx="3555">
                  <c:v>376.62117007419153</c:v>
                </c:pt>
                <c:pt idx="3556">
                  <c:v>365.29421759075723</c:v>
                </c:pt>
                <c:pt idx="3557">
                  <c:v>359.63074134904002</c:v>
                </c:pt>
                <c:pt idx="3558">
                  <c:v>390.77986067848451</c:v>
                </c:pt>
                <c:pt idx="3559">
                  <c:v>421.92898000792889</c:v>
                </c:pt>
                <c:pt idx="3560">
                  <c:v>393.61159879934303</c:v>
                </c:pt>
                <c:pt idx="3561">
                  <c:v>402.10681316191881</c:v>
                </c:pt>
                <c:pt idx="3562">
                  <c:v>413.43376564535311</c:v>
                </c:pt>
                <c:pt idx="3563">
                  <c:v>399.27507504106018</c:v>
                </c:pt>
                <c:pt idx="3564">
                  <c:v>385.11638443676731</c:v>
                </c:pt>
                <c:pt idx="3565">
                  <c:v>385.11638443676731</c:v>
                </c:pt>
                <c:pt idx="3566">
                  <c:v>396.4433369202016</c:v>
                </c:pt>
                <c:pt idx="3567">
                  <c:v>410.60202752449447</c:v>
                </c:pt>
                <c:pt idx="3568">
                  <c:v>376.62117007419153</c:v>
                </c:pt>
                <c:pt idx="3569">
                  <c:v>370.95769383247438</c:v>
                </c:pt>
                <c:pt idx="3570">
                  <c:v>362.4624794698986</c:v>
                </c:pt>
                <c:pt idx="3571">
                  <c:v>353.96726510732287</c:v>
                </c:pt>
                <c:pt idx="3572">
                  <c:v>362.4624794698986</c:v>
                </c:pt>
                <c:pt idx="3573">
                  <c:v>359.63074134904002</c:v>
                </c:pt>
                <c:pt idx="3574">
                  <c:v>359.63074134904002</c:v>
                </c:pt>
                <c:pt idx="3575">
                  <c:v>359.63074134904002</c:v>
                </c:pt>
                <c:pt idx="3576">
                  <c:v>359.63074134904002</c:v>
                </c:pt>
                <c:pt idx="3577">
                  <c:v>359.63074134904002</c:v>
                </c:pt>
                <c:pt idx="3578">
                  <c:v>359.63074134904002</c:v>
                </c:pt>
                <c:pt idx="3579">
                  <c:v>353.96726510732287</c:v>
                </c:pt>
                <c:pt idx="3580">
                  <c:v>356.79900322818139</c:v>
                </c:pt>
                <c:pt idx="3581">
                  <c:v>342.64031262388852</c:v>
                </c:pt>
                <c:pt idx="3582">
                  <c:v>365.29421759075723</c:v>
                </c:pt>
                <c:pt idx="3583">
                  <c:v>385.11638443676731</c:v>
                </c:pt>
                <c:pt idx="3584">
                  <c:v>387.94812255762588</c:v>
                </c:pt>
                <c:pt idx="3585">
                  <c:v>356.79900322818139</c:v>
                </c:pt>
                <c:pt idx="3586">
                  <c:v>356.79900322818139</c:v>
                </c:pt>
                <c:pt idx="3587">
                  <c:v>353.96726510732287</c:v>
                </c:pt>
                <c:pt idx="3588">
                  <c:v>348.30378886560572</c:v>
                </c:pt>
                <c:pt idx="3589">
                  <c:v>345.47205074474721</c:v>
                </c:pt>
                <c:pt idx="3590">
                  <c:v>351.1355269864643</c:v>
                </c:pt>
                <c:pt idx="3591">
                  <c:v>356.79900322818139</c:v>
                </c:pt>
                <c:pt idx="3592">
                  <c:v>368.1259557116158</c:v>
                </c:pt>
                <c:pt idx="3593">
                  <c:v>396.4433369202016</c:v>
                </c:pt>
                <c:pt idx="3594">
                  <c:v>421.92898000792889</c:v>
                </c:pt>
                <c:pt idx="3595">
                  <c:v>413.43376564535311</c:v>
                </c:pt>
                <c:pt idx="3596">
                  <c:v>438.91940873308039</c:v>
                </c:pt>
                <c:pt idx="3597">
                  <c:v>370.95769383247438</c:v>
                </c:pt>
                <c:pt idx="3598">
                  <c:v>370.95769383247438</c:v>
                </c:pt>
                <c:pt idx="3599">
                  <c:v>413.43376564535311</c:v>
                </c:pt>
                <c:pt idx="3600">
                  <c:v>424.76071812878752</c:v>
                </c:pt>
                <c:pt idx="3601">
                  <c:v>410.60202752449447</c:v>
                </c:pt>
                <c:pt idx="3602">
                  <c:v>379.4529081950501</c:v>
                </c:pt>
                <c:pt idx="3603">
                  <c:v>376.62117007419153</c:v>
                </c:pt>
                <c:pt idx="3604">
                  <c:v>382.28464631590867</c:v>
                </c:pt>
                <c:pt idx="3605">
                  <c:v>387.94812255762588</c:v>
                </c:pt>
                <c:pt idx="3606">
                  <c:v>404.93855128277738</c:v>
                </c:pt>
                <c:pt idx="3607">
                  <c:v>385.11638443676731</c:v>
                </c:pt>
                <c:pt idx="3608">
                  <c:v>368.1259557116158</c:v>
                </c:pt>
                <c:pt idx="3609">
                  <c:v>362.4624794698986</c:v>
                </c:pt>
                <c:pt idx="3610">
                  <c:v>362.4624794698986</c:v>
                </c:pt>
                <c:pt idx="3611">
                  <c:v>356.79900322818139</c:v>
                </c:pt>
                <c:pt idx="3612">
                  <c:v>353.96726510732287</c:v>
                </c:pt>
                <c:pt idx="3613">
                  <c:v>345.47205074474721</c:v>
                </c:pt>
                <c:pt idx="3614">
                  <c:v>339.80857450302989</c:v>
                </c:pt>
                <c:pt idx="3615">
                  <c:v>345.47205074474721</c:v>
                </c:pt>
                <c:pt idx="3616">
                  <c:v>373.78943195333301</c:v>
                </c:pt>
                <c:pt idx="3617">
                  <c:v>441.75114685393902</c:v>
                </c:pt>
                <c:pt idx="3618">
                  <c:v>506.88112363368629</c:v>
                </c:pt>
                <c:pt idx="3619">
                  <c:v>512.54459987540349</c:v>
                </c:pt>
                <c:pt idx="3620">
                  <c:v>512.54459987540349</c:v>
                </c:pt>
                <c:pt idx="3621">
                  <c:v>580.5063147760095</c:v>
                </c:pt>
                <c:pt idx="3622">
                  <c:v>1013.762247267373</c:v>
                </c:pt>
                <c:pt idx="3623">
                  <c:v>676.78541088520137</c:v>
                </c:pt>
                <c:pt idx="3624">
                  <c:v>504.04938551282783</c:v>
                </c:pt>
                <c:pt idx="3625">
                  <c:v>478.56374242510049</c:v>
                </c:pt>
                <c:pt idx="3626">
                  <c:v>481.39548054595912</c:v>
                </c:pt>
                <c:pt idx="3627">
                  <c:v>470.06852806252482</c:v>
                </c:pt>
                <c:pt idx="3628">
                  <c:v>461.57331369994898</c:v>
                </c:pt>
                <c:pt idx="3629">
                  <c:v>472.90026618338328</c:v>
                </c:pt>
                <c:pt idx="3630">
                  <c:v>535.1985048422722</c:v>
                </c:pt>
                <c:pt idx="3631">
                  <c:v>512.54459987540349</c:v>
                </c:pt>
                <c:pt idx="3632">
                  <c:v>447.41462309565611</c:v>
                </c:pt>
                <c:pt idx="3633">
                  <c:v>438.91940873308039</c:v>
                </c:pt>
                <c:pt idx="3634">
                  <c:v>427.59245624964598</c:v>
                </c:pt>
                <c:pt idx="3635">
                  <c:v>453.07809933737332</c:v>
                </c:pt>
                <c:pt idx="3636">
                  <c:v>515.37633799626212</c:v>
                </c:pt>
                <c:pt idx="3637">
                  <c:v>523.8715523588379</c:v>
                </c:pt>
                <c:pt idx="3638">
                  <c:v>487.05895678767632</c:v>
                </c:pt>
                <c:pt idx="3639">
                  <c:v>467.23678994166619</c:v>
                </c:pt>
                <c:pt idx="3640">
                  <c:v>475.73200430424203</c:v>
                </c:pt>
                <c:pt idx="3641">
                  <c:v>470.06852806252482</c:v>
                </c:pt>
                <c:pt idx="3642">
                  <c:v>444.58288497479748</c:v>
                </c:pt>
                <c:pt idx="3643">
                  <c:v>453.07809933737332</c:v>
                </c:pt>
                <c:pt idx="3644">
                  <c:v>424.76071812878752</c:v>
                </c:pt>
                <c:pt idx="3645">
                  <c:v>413.43376564535311</c:v>
                </c:pt>
                <c:pt idx="3646">
                  <c:v>390.77986067848451</c:v>
                </c:pt>
                <c:pt idx="3647">
                  <c:v>396.4433369202016</c:v>
                </c:pt>
                <c:pt idx="3648">
                  <c:v>407.77028940363601</c:v>
                </c:pt>
                <c:pt idx="3649">
                  <c:v>390.77986067848451</c:v>
                </c:pt>
                <c:pt idx="3650">
                  <c:v>404.93855128277738</c:v>
                </c:pt>
                <c:pt idx="3651">
                  <c:v>359.63074134904002</c:v>
                </c:pt>
                <c:pt idx="3652">
                  <c:v>438.91940873308039</c:v>
                </c:pt>
                <c:pt idx="3653">
                  <c:v>461.57331369994898</c:v>
                </c:pt>
                <c:pt idx="3654">
                  <c:v>433.25593249136318</c:v>
                </c:pt>
                <c:pt idx="3655">
                  <c:v>382.28464631590867</c:v>
                </c:pt>
                <c:pt idx="3656">
                  <c:v>362.4624794698986</c:v>
                </c:pt>
                <c:pt idx="3657">
                  <c:v>342.64031262388852</c:v>
                </c:pt>
                <c:pt idx="3658">
                  <c:v>342.64031262388852</c:v>
                </c:pt>
                <c:pt idx="3659">
                  <c:v>322.81814577787839</c:v>
                </c:pt>
                <c:pt idx="3660">
                  <c:v>362.4624794698986</c:v>
                </c:pt>
                <c:pt idx="3661">
                  <c:v>356.79900322818139</c:v>
                </c:pt>
                <c:pt idx="3662">
                  <c:v>328.48162201959559</c:v>
                </c:pt>
                <c:pt idx="3663">
                  <c:v>413.43376564535311</c:v>
                </c:pt>
                <c:pt idx="3664">
                  <c:v>645.63629155575688</c:v>
                </c:pt>
                <c:pt idx="3665">
                  <c:v>682.44888712691852</c:v>
                </c:pt>
                <c:pt idx="3666">
                  <c:v>659.79498216004981</c:v>
                </c:pt>
                <c:pt idx="3667">
                  <c:v>628.64586283060544</c:v>
                </c:pt>
                <c:pt idx="3668">
                  <c:v>563.51588605085806</c:v>
                </c:pt>
                <c:pt idx="3669">
                  <c:v>543.69371920484798</c:v>
                </c:pt>
                <c:pt idx="3670">
                  <c:v>506.88112363368629</c:v>
                </c:pt>
                <c:pt idx="3671">
                  <c:v>506.88112363368629</c:v>
                </c:pt>
                <c:pt idx="3672">
                  <c:v>620.15064846802966</c:v>
                </c:pt>
                <c:pt idx="3673">
                  <c:v>690.9441014894943</c:v>
                </c:pt>
                <c:pt idx="3674">
                  <c:v>710.76626833550438</c:v>
                </c:pt>
                <c:pt idx="3675">
                  <c:v>860.84838874100922</c:v>
                </c:pt>
                <c:pt idx="3676">
                  <c:v>872.17534122444351</c:v>
                </c:pt>
                <c:pt idx="3677">
                  <c:v>1005.267032904797</c:v>
                </c:pt>
                <c:pt idx="3678">
                  <c:v>1245.964773177777</c:v>
                </c:pt>
                <c:pt idx="3679">
                  <c:v>1350.739083649544</c:v>
                </c:pt>
                <c:pt idx="3680">
                  <c:v>1064.7335334428269</c:v>
                </c:pt>
                <c:pt idx="3681">
                  <c:v>991.10834230050409</c:v>
                </c:pt>
                <c:pt idx="3682">
                  <c:v>920.31488927903945</c:v>
                </c:pt>
                <c:pt idx="3683">
                  <c:v>790.05493571954469</c:v>
                </c:pt>
                <c:pt idx="3684">
                  <c:v>764.56929263181746</c:v>
                </c:pt>
                <c:pt idx="3685">
                  <c:v>775.89624511525176</c:v>
                </c:pt>
                <c:pt idx="3686">
                  <c:v>770.23276887353461</c:v>
                </c:pt>
                <c:pt idx="3687">
                  <c:v>894.82924619131222</c:v>
                </c:pt>
                <c:pt idx="3688">
                  <c:v>951.46400860848394</c:v>
                </c:pt>
                <c:pt idx="3689">
                  <c:v>971.28617545449401</c:v>
                </c:pt>
                <c:pt idx="3690">
                  <c:v>1101.546129013989</c:v>
                </c:pt>
                <c:pt idx="3691">
                  <c:v>1044.9113665968171</c:v>
                </c:pt>
                <c:pt idx="3692">
                  <c:v>1044.9113665968171</c:v>
                </c:pt>
                <c:pt idx="3693">
                  <c:v>1022.257461629948</c:v>
                </c:pt>
                <c:pt idx="3694">
                  <c:v>1022.257461629948</c:v>
                </c:pt>
                <c:pt idx="3695">
                  <c:v>914.6514130373223</c:v>
                </c:pt>
                <c:pt idx="3696">
                  <c:v>911.81967491646367</c:v>
                </c:pt>
                <c:pt idx="3697">
                  <c:v>923.14662739989808</c:v>
                </c:pt>
                <c:pt idx="3698">
                  <c:v>906.15619867474652</c:v>
                </c:pt>
                <c:pt idx="3699">
                  <c:v>945.80053236676667</c:v>
                </c:pt>
                <c:pt idx="3700">
                  <c:v>1172.3395820354531</c:v>
                </c:pt>
                <c:pt idx="3701">
                  <c:v>1398.8786317041399</c:v>
                </c:pt>
                <c:pt idx="3702">
                  <c:v>1367.729512374696</c:v>
                </c:pt>
                <c:pt idx="3703">
                  <c:v>1362.066036132979</c:v>
                </c:pt>
                <c:pt idx="3704">
                  <c:v>2262.5587585660078</c:v>
                </c:pt>
                <c:pt idx="3705">
                  <c:v>2650.5068811236338</c:v>
                </c:pt>
                <c:pt idx="3706">
                  <c:v>2010.534065809594</c:v>
                </c:pt>
                <c:pt idx="3707">
                  <c:v>1781.1632780200489</c:v>
                </c:pt>
                <c:pt idx="3708">
                  <c:v>1795.3219686243419</c:v>
                </c:pt>
                <c:pt idx="3709">
                  <c:v>1846.2932547997959</c:v>
                </c:pt>
                <c:pt idx="3710">
                  <c:v>1905.7597553378259</c:v>
                </c:pt>
                <c:pt idx="3711">
                  <c:v>2160.6161862150989</c:v>
                </c:pt>
                <c:pt idx="3712">
                  <c:v>2452.285212663533</c:v>
                </c:pt>
                <c:pt idx="3713">
                  <c:v>2588.208642464745</c:v>
                </c:pt>
                <c:pt idx="3714">
                  <c:v>2729.7955485076741</c:v>
                </c:pt>
                <c:pt idx="3715">
                  <c:v>2483.4343319929771</c:v>
                </c:pt>
                <c:pt idx="3716">
                  <c:v>2370.1648071586342</c:v>
                </c:pt>
                <c:pt idx="3717">
                  <c:v>2381.4917596420678</c:v>
                </c:pt>
                <c:pt idx="3718">
                  <c:v>2143.6257574899469</c:v>
                </c:pt>
                <c:pt idx="3719">
                  <c:v>1959.5627796341389</c:v>
                </c:pt>
                <c:pt idx="3720">
                  <c:v>1970.8897321175741</c:v>
                </c:pt>
                <c:pt idx="3721">
                  <c:v>1851.956731041513</c:v>
                </c:pt>
                <c:pt idx="3722">
                  <c:v>1820.807611712069</c:v>
                </c:pt>
                <c:pt idx="3723">
                  <c:v>1789.658492382624</c:v>
                </c:pt>
                <c:pt idx="3724">
                  <c:v>1866.115421645806</c:v>
                </c:pt>
                <c:pt idx="3725">
                  <c:v>2112.4766381605032</c:v>
                </c:pt>
                <c:pt idx="3726">
                  <c:v>2364.5013309169171</c:v>
                </c:pt>
                <c:pt idx="3727">
                  <c:v>2633.5164523984822</c:v>
                </c:pt>
                <c:pt idx="3728">
                  <c:v>2877.0459307923202</c:v>
                </c:pt>
                <c:pt idx="3729">
                  <c:v>2885.5411451548962</c:v>
                </c:pt>
                <c:pt idx="3730">
                  <c:v>2922.3537407260578</c:v>
                </c:pt>
                <c:pt idx="3731">
                  <c:v>2630.6847142776242</c:v>
                </c:pt>
                <c:pt idx="3732">
                  <c:v>2248.4000679617152</c:v>
                </c:pt>
                <c:pt idx="3733">
                  <c:v>1999.20711332616</c:v>
                </c:pt>
                <c:pt idx="3734">
                  <c:v>1812.312397349493</c:v>
                </c:pt>
                <c:pt idx="3735">
                  <c:v>1846.2932547997959</c:v>
                </c:pt>
                <c:pt idx="3736">
                  <c:v>2016.1975420513111</c:v>
                </c:pt>
                <c:pt idx="3737">
                  <c:v>2180.438353061109</c:v>
                </c:pt>
                <c:pt idx="3738">
                  <c:v>2251.2318060825728</c:v>
                </c:pt>
                <c:pt idx="3739">
                  <c:v>2347.5109021917651</c:v>
                </c:pt>
                <c:pt idx="3740">
                  <c:v>2415.4726170923709</c:v>
                </c:pt>
                <c:pt idx="3741">
                  <c:v>2364.5013309169171</c:v>
                </c:pt>
                <c:pt idx="3742">
                  <c:v>2370.1648071586342</c:v>
                </c:pt>
                <c:pt idx="3743">
                  <c:v>2616.5260236733311</c:v>
                </c:pt>
                <c:pt idx="3744">
                  <c:v>2200.260519907119</c:v>
                </c:pt>
                <c:pt idx="3745">
                  <c:v>1951.067565271564</c:v>
                </c:pt>
                <c:pt idx="3746">
                  <c:v>1908.5914934586849</c:v>
                </c:pt>
                <c:pt idx="3747">
                  <c:v>2103.9814237979272</c:v>
                </c:pt>
                <c:pt idx="3748">
                  <c:v>2070.000566347624</c:v>
                </c:pt>
                <c:pt idx="3749">
                  <c:v>2106.8131619187861</c:v>
                </c:pt>
                <c:pt idx="3750">
                  <c:v>2276.7174491703008</c:v>
                </c:pt>
                <c:pt idx="3751">
                  <c:v>2455.116950784392</c:v>
                </c:pt>
                <c:pt idx="3752">
                  <c:v>2619.3577617941892</c:v>
                </c:pt>
                <c:pt idx="3753">
                  <c:v>2794.9255252874209</c:v>
                </c:pt>
                <c:pt idx="3754">
                  <c:v>2956.33459817636</c:v>
                </c:pt>
                <c:pt idx="3755">
                  <c:v>3058.2771705272698</c:v>
                </c:pt>
                <c:pt idx="3756">
                  <c:v>3151.7245285156032</c:v>
                </c:pt>
                <c:pt idx="3757">
                  <c:v>3103.584980461007</c:v>
                </c:pt>
                <c:pt idx="3758">
                  <c:v>3004.4741462309571</c:v>
                </c:pt>
                <c:pt idx="3759">
                  <c:v>3010.1376224726741</c:v>
                </c:pt>
                <c:pt idx="3760">
                  <c:v>2911.0267882426228</c:v>
                </c:pt>
                <c:pt idx="3761">
                  <c:v>2899.6998357591892</c:v>
                </c:pt>
                <c:pt idx="3762">
                  <c:v>3092.258027977573</c:v>
                </c:pt>
                <c:pt idx="3763">
                  <c:v>3066.7723848898449</c:v>
                </c:pt>
                <c:pt idx="3764">
                  <c:v>3165.8832191198958</c:v>
                </c:pt>
                <c:pt idx="3765">
                  <c:v>3239.5084102622191</c:v>
                </c:pt>
                <c:pt idx="3766">
                  <c:v>3483.037888656057</c:v>
                </c:pt>
                <c:pt idx="3767">
                  <c:v>3618.961318457269</c:v>
                </c:pt>
                <c:pt idx="3768">
                  <c:v>3483.037888656057</c:v>
                </c:pt>
                <c:pt idx="3769">
                  <c:v>3242.340148383078</c:v>
                </c:pt>
                <c:pt idx="3770">
                  <c:v>3058.2771705272698</c:v>
                </c:pt>
                <c:pt idx="3771">
                  <c:v>3012.9693605935322</c:v>
                </c:pt>
                <c:pt idx="3772">
                  <c:v>2916.6902644843399</c:v>
                </c:pt>
                <c:pt idx="3773">
                  <c:v>2987.4837175058051</c:v>
                </c:pt>
                <c:pt idx="3774">
                  <c:v>3163.0514809990368</c:v>
                </c:pt>
                <c:pt idx="3775">
                  <c:v>3225.349719657926</c:v>
                </c:pt>
                <c:pt idx="3776">
                  <c:v>3165.8832191198958</c:v>
                </c:pt>
                <c:pt idx="3777">
                  <c:v>3242.340148383078</c:v>
                </c:pt>
                <c:pt idx="3778">
                  <c:v>3129.0706235487341</c:v>
                </c:pt>
                <c:pt idx="3779">
                  <c:v>3072.435861131562</c:v>
                </c:pt>
                <c:pt idx="3780">
                  <c:v>2939.3441694512089</c:v>
                </c:pt>
                <c:pt idx="3781">
                  <c:v>2877.0459307923202</c:v>
                </c:pt>
                <c:pt idx="3782">
                  <c:v>2976.156765022371</c:v>
                </c:pt>
                <c:pt idx="3783">
                  <c:v>3163.0514809990368</c:v>
                </c:pt>
                <c:pt idx="3784">
                  <c:v>3392.4222687885831</c:v>
                </c:pt>
                <c:pt idx="3785">
                  <c:v>3587.812199127824</c:v>
                </c:pt>
                <c:pt idx="3786">
                  <c:v>3633.1200090615621</c:v>
                </c:pt>
                <c:pt idx="3787">
                  <c:v>3488.7013648977741</c:v>
                </c:pt>
                <c:pt idx="3788">
                  <c:v>3542.5043891940868</c:v>
                </c:pt>
                <c:pt idx="3789">
                  <c:v>3769.0434388627741</c:v>
                </c:pt>
                <c:pt idx="3790">
                  <c:v>3584.9804610069659</c:v>
                </c:pt>
                <c:pt idx="3791">
                  <c:v>3508.5235317437841</c:v>
                </c:pt>
                <c:pt idx="3792">
                  <c:v>3279.1527439542392</c:v>
                </c:pt>
                <c:pt idx="3793">
                  <c:v>3211.191029053633</c:v>
                </c:pt>
                <c:pt idx="3794">
                  <c:v>3315.9653395254009</c:v>
                </c:pt>
                <c:pt idx="3795">
                  <c:v>3494.364841139492</c:v>
                </c:pt>
                <c:pt idx="3796">
                  <c:v>3652.9421759075722</c:v>
                </c:pt>
                <c:pt idx="3797">
                  <c:v>3808.6877725547938</c:v>
                </c:pt>
                <c:pt idx="3798">
                  <c:v>3944.6112023560058</c:v>
                </c:pt>
                <c:pt idx="3799">
                  <c:v>3981.423797927167</c:v>
                </c:pt>
                <c:pt idx="3800">
                  <c:v>3587.812199127824</c:v>
                </c:pt>
                <c:pt idx="3801">
                  <c:v>3211.191029053633</c:v>
                </c:pt>
                <c:pt idx="3802">
                  <c:v>2916.6902644843399</c:v>
                </c:pt>
                <c:pt idx="3803">
                  <c:v>2964.829812538936</c:v>
                </c:pt>
                <c:pt idx="3804">
                  <c:v>3256.4988389873711</c:v>
                </c:pt>
                <c:pt idx="3805">
                  <c:v>3270.6575295916632</c:v>
                </c:pt>
                <c:pt idx="3806">
                  <c:v>2933.6806932094919</c:v>
                </c:pt>
                <c:pt idx="3807">
                  <c:v>2715.636857903381</c:v>
                </c:pt>
                <c:pt idx="3808">
                  <c:v>2845.896811462876</c:v>
                </c:pt>
                <c:pt idx="3809">
                  <c:v>2961.998074418078</c:v>
                </c:pt>
                <c:pt idx="3810">
                  <c:v>2879.8776689131791</c:v>
                </c:pt>
                <c:pt idx="3811">
                  <c:v>2843.065073342018</c:v>
                </c:pt>
                <c:pt idx="3812">
                  <c:v>2777.9350965622698</c:v>
                </c:pt>
                <c:pt idx="3813">
                  <c:v>2817.5794302542899</c:v>
                </c:pt>
                <c:pt idx="3814">
                  <c:v>2622.1894999150481</c:v>
                </c:pt>
                <c:pt idx="3815">
                  <c:v>2290.8761397745939</c:v>
                </c:pt>
                <c:pt idx="3816">
                  <c:v>1956.7310415132811</c:v>
                </c:pt>
                <c:pt idx="3817">
                  <c:v>1820.807611712069</c:v>
                </c:pt>
                <c:pt idx="3818">
                  <c:v>1750.0141586906041</c:v>
                </c:pt>
                <c:pt idx="3819">
                  <c:v>1786.8267542617659</c:v>
                </c:pt>
                <c:pt idx="3820">
                  <c:v>1817.9758735912101</c:v>
                </c:pt>
                <c:pt idx="3821">
                  <c:v>2163.4479243359569</c:v>
                </c:pt>
                <c:pt idx="3822">
                  <c:v>2356.0061165543411</c:v>
                </c:pt>
                <c:pt idx="3823">
                  <c:v>2627.8529761567652</c:v>
                </c:pt>
                <c:pt idx="3824">
                  <c:v>2707.141643540805</c:v>
                </c:pt>
                <c:pt idx="3825">
                  <c:v>2279.5491872911589</c:v>
                </c:pt>
                <c:pt idx="3826">
                  <c:v>1917.0867078212609</c:v>
                </c:pt>
                <c:pt idx="3827">
                  <c:v>1826.4710879537861</c:v>
                </c:pt>
                <c:pt idx="3828">
                  <c:v>1832.1345641955029</c:v>
                </c:pt>
                <c:pt idx="3829">
                  <c:v>1492.3259896924731</c:v>
                </c:pt>
                <c:pt idx="3830">
                  <c:v>1444.1864416378769</c:v>
                </c:pt>
                <c:pt idx="3831">
                  <c:v>1404.542107945857</c:v>
                </c:pt>
                <c:pt idx="3832">
                  <c:v>1401.7103698249989</c:v>
                </c:pt>
                <c:pt idx="3833">
                  <c:v>1424.364274791867</c:v>
                </c:pt>
                <c:pt idx="3834">
                  <c:v>1353.570821770403</c:v>
                </c:pt>
                <c:pt idx="3835">
                  <c:v>1291.272583111514</c:v>
                </c:pt>
                <c:pt idx="3836">
                  <c:v>1234.6378206943421</c:v>
                </c:pt>
                <c:pt idx="3837">
                  <c:v>1274.282154386362</c:v>
                </c:pt>
                <c:pt idx="3838">
                  <c:v>1390.3834173415639</c:v>
                </c:pt>
                <c:pt idx="3839">
                  <c:v>1480.999037209039</c:v>
                </c:pt>
                <c:pt idx="3840">
                  <c:v>1407.3738460667159</c:v>
                </c:pt>
                <c:pt idx="3841">
                  <c:v>1384.7199410998469</c:v>
                </c:pt>
                <c:pt idx="3842">
                  <c:v>1248.7965112986351</c:v>
                </c:pt>
                <c:pt idx="3843">
                  <c:v>1169.507843914595</c:v>
                </c:pt>
                <c:pt idx="3844">
                  <c:v>1070.3970096845439</c:v>
                </c:pt>
                <c:pt idx="3845">
                  <c:v>1084.555700288837</c:v>
                </c:pt>
                <c:pt idx="3846">
                  <c:v>2180.438353061109</c:v>
                </c:pt>
                <c:pt idx="3847">
                  <c:v>1840.6297785580789</c:v>
                </c:pt>
                <c:pt idx="3848">
                  <c:v>1345.075607407827</c:v>
                </c:pt>
                <c:pt idx="3849">
                  <c:v>1169.507843914595</c:v>
                </c:pt>
                <c:pt idx="3850">
                  <c:v>1053.4065809593931</c:v>
                </c:pt>
                <c:pt idx="3851">
                  <c:v>1008.098771025656</c:v>
                </c:pt>
                <c:pt idx="3852">
                  <c:v>974.11791357535253</c:v>
                </c:pt>
                <c:pt idx="3853">
                  <c:v>860.84838874100922</c:v>
                </c:pt>
                <c:pt idx="3854">
                  <c:v>1257.2917256612111</c:v>
                </c:pt>
                <c:pt idx="3855">
                  <c:v>798.55015008212035</c:v>
                </c:pt>
                <c:pt idx="3856">
                  <c:v>778.72798323611028</c:v>
                </c:pt>
                <c:pt idx="3857">
                  <c:v>753.24234014838305</c:v>
                </c:pt>
                <c:pt idx="3858">
                  <c:v>722.09322081893868</c:v>
                </c:pt>
                <c:pt idx="3859">
                  <c:v>688.11236336863567</c:v>
                </c:pt>
                <c:pt idx="3860">
                  <c:v>642.80455343489837</c:v>
                </c:pt>
                <c:pt idx="3861">
                  <c:v>620.15064846802966</c:v>
                </c:pt>
                <c:pt idx="3862">
                  <c:v>600.32848162201958</c:v>
                </c:pt>
                <c:pt idx="3863">
                  <c:v>563.51588605085806</c:v>
                </c:pt>
                <c:pt idx="3864">
                  <c:v>572.01110041343372</c:v>
                </c:pt>
                <c:pt idx="3865">
                  <c:v>586.16979101772665</c:v>
                </c:pt>
                <c:pt idx="3866">
                  <c:v>512.54459987540349</c:v>
                </c:pt>
                <c:pt idx="3867">
                  <c:v>557.8524098091408</c:v>
                </c:pt>
                <c:pt idx="3868">
                  <c:v>784.39145947782754</c:v>
                </c:pt>
                <c:pt idx="3869">
                  <c:v>846.68969813671629</c:v>
                </c:pt>
                <c:pt idx="3870">
                  <c:v>699.43931585206997</c:v>
                </c:pt>
                <c:pt idx="3871">
                  <c:v>656.9632440391913</c:v>
                </c:pt>
                <c:pt idx="3872">
                  <c:v>634.30933907232259</c:v>
                </c:pt>
                <c:pt idx="3873">
                  <c:v>611.65543410545388</c:v>
                </c:pt>
                <c:pt idx="3874">
                  <c:v>572.01110041343372</c:v>
                </c:pt>
                <c:pt idx="3875">
                  <c:v>557.8524098091408</c:v>
                </c:pt>
                <c:pt idx="3876">
                  <c:v>557.8524098091408</c:v>
                </c:pt>
                <c:pt idx="3877">
                  <c:v>478.56374242510049</c:v>
                </c:pt>
                <c:pt idx="3878">
                  <c:v>481.39548054595912</c:v>
                </c:pt>
                <c:pt idx="3879">
                  <c:v>492.72243302939341</c:v>
                </c:pt>
                <c:pt idx="3880">
                  <c:v>484.22721866681769</c:v>
                </c:pt>
                <c:pt idx="3881">
                  <c:v>487.05895678767632</c:v>
                </c:pt>
                <c:pt idx="3882">
                  <c:v>504.04938551282783</c:v>
                </c:pt>
                <c:pt idx="3883">
                  <c:v>509.71286175454492</c:v>
                </c:pt>
                <c:pt idx="3884">
                  <c:v>625.81412470974681</c:v>
                </c:pt>
                <c:pt idx="3885">
                  <c:v>957.12748485020109</c:v>
                </c:pt>
                <c:pt idx="3886">
                  <c:v>693.77583961035282</c:v>
                </c:pt>
                <c:pt idx="3887">
                  <c:v>631.47760095146396</c:v>
                </c:pt>
                <c:pt idx="3888">
                  <c:v>566.34762417171657</c:v>
                </c:pt>
                <c:pt idx="3889">
                  <c:v>538.03024296313072</c:v>
                </c:pt>
                <c:pt idx="3890">
                  <c:v>543.69371920484798</c:v>
                </c:pt>
                <c:pt idx="3891">
                  <c:v>543.69371920484798</c:v>
                </c:pt>
                <c:pt idx="3892">
                  <c:v>560.68414792999943</c:v>
                </c:pt>
                <c:pt idx="3893">
                  <c:v>521.03981423797927</c:v>
                </c:pt>
                <c:pt idx="3894">
                  <c:v>506.88112363368629</c:v>
                </c:pt>
                <c:pt idx="3895">
                  <c:v>515.37633799626212</c:v>
                </c:pt>
                <c:pt idx="3896">
                  <c:v>467.23678994166619</c:v>
                </c:pt>
                <c:pt idx="3897">
                  <c:v>470.06852806252482</c:v>
                </c:pt>
                <c:pt idx="3898">
                  <c:v>492.72243302939341</c:v>
                </c:pt>
                <c:pt idx="3899">
                  <c:v>461.57331369994898</c:v>
                </c:pt>
                <c:pt idx="3900">
                  <c:v>444.58288497479748</c:v>
                </c:pt>
                <c:pt idx="3901">
                  <c:v>444.58288497479748</c:v>
                </c:pt>
                <c:pt idx="3902">
                  <c:v>481.39548054595912</c:v>
                </c:pt>
                <c:pt idx="3903">
                  <c:v>407.77028940363601</c:v>
                </c:pt>
                <c:pt idx="3904">
                  <c:v>416.26550376621168</c:v>
                </c:pt>
                <c:pt idx="3905">
                  <c:v>455.90983745823178</c:v>
                </c:pt>
                <c:pt idx="3906">
                  <c:v>458.74157557909052</c:v>
                </c:pt>
                <c:pt idx="3907">
                  <c:v>427.59245624964598</c:v>
                </c:pt>
                <c:pt idx="3908">
                  <c:v>410.60202752449447</c:v>
                </c:pt>
                <c:pt idx="3909">
                  <c:v>453.07809933737332</c:v>
                </c:pt>
                <c:pt idx="3910">
                  <c:v>404.93855128277738</c:v>
                </c:pt>
                <c:pt idx="3911">
                  <c:v>407.77028940363601</c:v>
                </c:pt>
                <c:pt idx="3912">
                  <c:v>402.10681316191881</c:v>
                </c:pt>
                <c:pt idx="3913">
                  <c:v>413.43376564535311</c:v>
                </c:pt>
                <c:pt idx="3914">
                  <c:v>396.4433369202016</c:v>
                </c:pt>
                <c:pt idx="3915">
                  <c:v>404.93855128277738</c:v>
                </c:pt>
                <c:pt idx="3916">
                  <c:v>438.91940873308039</c:v>
                </c:pt>
                <c:pt idx="3917">
                  <c:v>512.54459987540349</c:v>
                </c:pt>
                <c:pt idx="3918">
                  <c:v>538.03024296313072</c:v>
                </c:pt>
                <c:pt idx="3919">
                  <c:v>458.74157557909052</c:v>
                </c:pt>
                <c:pt idx="3920">
                  <c:v>407.77028940363601</c:v>
                </c:pt>
                <c:pt idx="3921">
                  <c:v>373.78943195333301</c:v>
                </c:pt>
                <c:pt idx="3922">
                  <c:v>368.1259557116158</c:v>
                </c:pt>
                <c:pt idx="3923">
                  <c:v>376.62117007419153</c:v>
                </c:pt>
                <c:pt idx="3924">
                  <c:v>399.27507504106018</c:v>
                </c:pt>
                <c:pt idx="3925">
                  <c:v>382.28464631590867</c:v>
                </c:pt>
                <c:pt idx="3926">
                  <c:v>390.77986067848451</c:v>
                </c:pt>
                <c:pt idx="3927">
                  <c:v>376.62117007419153</c:v>
                </c:pt>
                <c:pt idx="3928">
                  <c:v>370.95769383247438</c:v>
                </c:pt>
                <c:pt idx="3929">
                  <c:v>385.11638443676731</c:v>
                </c:pt>
                <c:pt idx="3930">
                  <c:v>376.62117007419153</c:v>
                </c:pt>
                <c:pt idx="3931">
                  <c:v>359.63074134904002</c:v>
                </c:pt>
                <c:pt idx="3932">
                  <c:v>370.95769383247438</c:v>
                </c:pt>
                <c:pt idx="3933">
                  <c:v>376.62117007419153</c:v>
                </c:pt>
                <c:pt idx="3934">
                  <c:v>382.28464631590867</c:v>
                </c:pt>
                <c:pt idx="3935">
                  <c:v>365.29421759075723</c:v>
                </c:pt>
                <c:pt idx="3936">
                  <c:v>342.64031262388852</c:v>
                </c:pt>
                <c:pt idx="3937">
                  <c:v>331.31336014045422</c:v>
                </c:pt>
                <c:pt idx="3938">
                  <c:v>393.61159879934303</c:v>
                </c:pt>
                <c:pt idx="3939">
                  <c:v>455.90983745823178</c:v>
                </c:pt>
                <c:pt idx="3940">
                  <c:v>450.24636121651469</c:v>
                </c:pt>
                <c:pt idx="3941">
                  <c:v>368.1259557116158</c:v>
                </c:pt>
                <c:pt idx="3942">
                  <c:v>353.96726510732287</c:v>
                </c:pt>
                <c:pt idx="3943">
                  <c:v>336.97683638217143</c:v>
                </c:pt>
                <c:pt idx="3944">
                  <c:v>356.79900322818139</c:v>
                </c:pt>
                <c:pt idx="3945">
                  <c:v>368.1259557116158</c:v>
                </c:pt>
                <c:pt idx="3946">
                  <c:v>370.95769383247438</c:v>
                </c:pt>
                <c:pt idx="3947">
                  <c:v>379.4529081950501</c:v>
                </c:pt>
                <c:pt idx="3948">
                  <c:v>385.11638443676731</c:v>
                </c:pt>
                <c:pt idx="3949">
                  <c:v>370.95769383247438</c:v>
                </c:pt>
                <c:pt idx="3950">
                  <c:v>362.4624794698986</c:v>
                </c:pt>
                <c:pt idx="3951">
                  <c:v>351.1355269864643</c:v>
                </c:pt>
                <c:pt idx="3952">
                  <c:v>336.97683638217143</c:v>
                </c:pt>
                <c:pt idx="3953">
                  <c:v>348.30378886560572</c:v>
                </c:pt>
                <c:pt idx="3954">
                  <c:v>353.96726510732287</c:v>
                </c:pt>
                <c:pt idx="3955">
                  <c:v>339.80857450302989</c:v>
                </c:pt>
                <c:pt idx="3956">
                  <c:v>317.15466953616129</c:v>
                </c:pt>
                <c:pt idx="3957">
                  <c:v>291.66902644843412</c:v>
                </c:pt>
                <c:pt idx="3958">
                  <c:v>365.29421759075723</c:v>
                </c:pt>
                <c:pt idx="3959">
                  <c:v>472.90026618338328</c:v>
                </c:pt>
                <c:pt idx="3960">
                  <c:v>515.37633799626212</c:v>
                </c:pt>
                <c:pt idx="3961">
                  <c:v>478.56374242510049</c:v>
                </c:pt>
                <c:pt idx="3962">
                  <c:v>441.75114685393902</c:v>
                </c:pt>
                <c:pt idx="3963">
                  <c:v>478.56374242510049</c:v>
                </c:pt>
                <c:pt idx="3964">
                  <c:v>495.55417115025199</c:v>
                </c:pt>
                <c:pt idx="3965">
                  <c:v>487.05895678767632</c:v>
                </c:pt>
                <c:pt idx="3966">
                  <c:v>450.24636121651469</c:v>
                </c:pt>
                <c:pt idx="3967">
                  <c:v>492.72243302939341</c:v>
                </c:pt>
                <c:pt idx="3968">
                  <c:v>523.8715523588379</c:v>
                </c:pt>
                <c:pt idx="3969">
                  <c:v>538.03024296313072</c:v>
                </c:pt>
                <c:pt idx="3970">
                  <c:v>467.23678994166619</c:v>
                </c:pt>
                <c:pt idx="3971">
                  <c:v>523.8715523588379</c:v>
                </c:pt>
                <c:pt idx="3972">
                  <c:v>523.8715523588379</c:v>
                </c:pt>
                <c:pt idx="3973">
                  <c:v>512.54459987540349</c:v>
                </c:pt>
                <c:pt idx="3974">
                  <c:v>521.03981423797927</c:v>
                </c:pt>
                <c:pt idx="3975">
                  <c:v>512.54459987540349</c:v>
                </c:pt>
                <c:pt idx="3976">
                  <c:v>538.03024296313072</c:v>
                </c:pt>
                <c:pt idx="3977">
                  <c:v>529.53502860055505</c:v>
                </c:pt>
                <c:pt idx="3978">
                  <c:v>535.1985048422722</c:v>
                </c:pt>
                <c:pt idx="3979">
                  <c:v>441.75114685393902</c:v>
                </c:pt>
                <c:pt idx="3980">
                  <c:v>353.96726510732287</c:v>
                </c:pt>
                <c:pt idx="3981">
                  <c:v>353.96726510732287</c:v>
                </c:pt>
                <c:pt idx="3982">
                  <c:v>399.27507504106018</c:v>
                </c:pt>
                <c:pt idx="3983">
                  <c:v>376.62117007419153</c:v>
                </c:pt>
                <c:pt idx="3984">
                  <c:v>368.1259557116158</c:v>
                </c:pt>
                <c:pt idx="3985">
                  <c:v>365.29421759075723</c:v>
                </c:pt>
                <c:pt idx="3986">
                  <c:v>368.1259557116158</c:v>
                </c:pt>
                <c:pt idx="3987">
                  <c:v>379.4529081950501</c:v>
                </c:pt>
                <c:pt idx="3988">
                  <c:v>404.93855128277738</c:v>
                </c:pt>
                <c:pt idx="3989">
                  <c:v>416.26550376621168</c:v>
                </c:pt>
                <c:pt idx="3990">
                  <c:v>390.77986067848451</c:v>
                </c:pt>
                <c:pt idx="3991">
                  <c:v>404.93855128277738</c:v>
                </c:pt>
                <c:pt idx="3992">
                  <c:v>365.29421759075723</c:v>
                </c:pt>
                <c:pt idx="3993">
                  <c:v>413.43376564535311</c:v>
                </c:pt>
                <c:pt idx="3994">
                  <c:v>373.78943195333301</c:v>
                </c:pt>
                <c:pt idx="3995">
                  <c:v>376.62117007419153</c:v>
                </c:pt>
                <c:pt idx="3996">
                  <c:v>379.4529081950501</c:v>
                </c:pt>
                <c:pt idx="3997">
                  <c:v>368.1259557116158</c:v>
                </c:pt>
                <c:pt idx="3998">
                  <c:v>342.64031262388852</c:v>
                </c:pt>
                <c:pt idx="3999">
                  <c:v>334.1450982613128</c:v>
                </c:pt>
                <c:pt idx="4000">
                  <c:v>334.1450982613128</c:v>
                </c:pt>
                <c:pt idx="4001">
                  <c:v>325.64988389873702</c:v>
                </c:pt>
                <c:pt idx="4002">
                  <c:v>314.32293141530272</c:v>
                </c:pt>
                <c:pt idx="4003">
                  <c:v>280.34207396499971</c:v>
                </c:pt>
                <c:pt idx="4004">
                  <c:v>274.67859772328262</c:v>
                </c:pt>
                <c:pt idx="4005">
                  <c:v>252.02469275641391</c:v>
                </c:pt>
                <c:pt idx="4006">
                  <c:v>223.70731154782811</c:v>
                </c:pt>
                <c:pt idx="4007">
                  <c:v>280.34207396499971</c:v>
                </c:pt>
                <c:pt idx="4008">
                  <c:v>277.51033584414108</c:v>
                </c:pt>
                <c:pt idx="4009">
                  <c:v>235.03426403126241</c:v>
                </c:pt>
                <c:pt idx="4010">
                  <c:v>229.3707877895452</c:v>
                </c:pt>
                <c:pt idx="4011">
                  <c:v>206.71688282267661</c:v>
                </c:pt>
                <c:pt idx="4012">
                  <c:v>203.88514470181801</c:v>
                </c:pt>
                <c:pt idx="4013">
                  <c:v>203.88514470181801</c:v>
                </c:pt>
                <c:pt idx="4014">
                  <c:v>223.70731154782811</c:v>
                </c:pt>
                <c:pt idx="4015">
                  <c:v>249.19295463555531</c:v>
                </c:pt>
                <c:pt idx="4016">
                  <c:v>257.68816899813112</c:v>
                </c:pt>
                <c:pt idx="4017">
                  <c:v>237.86600215212101</c:v>
                </c:pt>
                <c:pt idx="4018">
                  <c:v>223.70731154782811</c:v>
                </c:pt>
                <c:pt idx="4019">
                  <c:v>212.3803590643937</c:v>
                </c:pt>
                <c:pt idx="4020">
                  <c:v>229.3707877895452</c:v>
                </c:pt>
                <c:pt idx="4021">
                  <c:v>252.02469275641391</c:v>
                </c:pt>
                <c:pt idx="4022">
                  <c:v>283.17381208585829</c:v>
                </c:pt>
                <c:pt idx="4023">
                  <c:v>305.82771705272688</c:v>
                </c:pt>
                <c:pt idx="4024">
                  <c:v>240.69774027297959</c:v>
                </c:pt>
                <c:pt idx="4025">
                  <c:v>215.2120971852523</c:v>
                </c:pt>
                <c:pt idx="4026">
                  <c:v>215.2120971852523</c:v>
                </c:pt>
                <c:pt idx="4027">
                  <c:v>237.86600215212101</c:v>
                </c:pt>
                <c:pt idx="4028">
                  <c:v>1073.2287478054029</c:v>
                </c:pt>
                <c:pt idx="4029">
                  <c:v>2565.554737497876</c:v>
                </c:pt>
                <c:pt idx="4030">
                  <c:v>1871.778897887523</c:v>
                </c:pt>
                <c:pt idx="4031">
                  <c:v>1478.16729908818</c:v>
                </c:pt>
                <c:pt idx="4032">
                  <c:v>1220.479130090049</c:v>
                </c:pt>
                <c:pt idx="4033">
                  <c:v>1042.079628475959</c:v>
                </c:pt>
                <c:pt idx="4034">
                  <c:v>945.80053236676667</c:v>
                </c:pt>
                <c:pt idx="4035">
                  <c:v>889.16576994959507</c:v>
                </c:pt>
                <c:pt idx="4036">
                  <c:v>835.36274565328199</c:v>
                </c:pt>
                <c:pt idx="4037">
                  <c:v>756.07407826924168</c:v>
                </c:pt>
                <c:pt idx="4038">
                  <c:v>724.92495893979719</c:v>
                </c:pt>
                <c:pt idx="4039">
                  <c:v>693.77583961035282</c:v>
                </c:pt>
                <c:pt idx="4040">
                  <c:v>1008.098771025656</c:v>
                </c:pt>
                <c:pt idx="4041">
                  <c:v>1144.022200826867</c:v>
                </c:pt>
                <c:pt idx="4042">
                  <c:v>971.28617545449401</c:v>
                </c:pt>
                <c:pt idx="4043">
                  <c:v>900.49272243302937</c:v>
                </c:pt>
                <c:pt idx="4044">
                  <c:v>798.55015008212035</c:v>
                </c:pt>
                <c:pt idx="4045">
                  <c:v>727.75669706065582</c:v>
                </c:pt>
                <c:pt idx="4046">
                  <c:v>654.13150591833266</c:v>
                </c:pt>
                <c:pt idx="4047">
                  <c:v>625.81412470974681</c:v>
                </c:pt>
                <c:pt idx="4048">
                  <c:v>594.66500538030243</c:v>
                </c:pt>
                <c:pt idx="4049">
                  <c:v>529.53502860055505</c:v>
                </c:pt>
                <c:pt idx="4050">
                  <c:v>509.71286175454492</c:v>
                </c:pt>
                <c:pt idx="4051">
                  <c:v>498.38590927111062</c:v>
                </c:pt>
                <c:pt idx="4052">
                  <c:v>501.21764739196919</c:v>
                </c:pt>
                <c:pt idx="4053">
                  <c:v>526.70329047969642</c:v>
                </c:pt>
                <c:pt idx="4054">
                  <c:v>572.01110041343372</c:v>
                </c:pt>
                <c:pt idx="4055">
                  <c:v>538.03024296313072</c:v>
                </c:pt>
                <c:pt idx="4056">
                  <c:v>617.31891034717114</c:v>
                </c:pt>
                <c:pt idx="4057">
                  <c:v>705.10279209378712</c:v>
                </c:pt>
                <c:pt idx="4058">
                  <c:v>821.20405504898906</c:v>
                </c:pt>
                <c:pt idx="4059">
                  <c:v>846.68969813671629</c:v>
                </c:pt>
                <c:pt idx="4060">
                  <c:v>855.18491249929207</c:v>
                </c:pt>
                <c:pt idx="4061">
                  <c:v>894.82924619131222</c:v>
                </c:pt>
                <c:pt idx="4062">
                  <c:v>1053.4065809593931</c:v>
                </c:pt>
                <c:pt idx="4063">
                  <c:v>1854.7884691623719</c:v>
                </c:pt>
                <c:pt idx="4064">
                  <c:v>2242.7365917199982</c:v>
                </c:pt>
                <c:pt idx="4065">
                  <c:v>1735.855468086311</c:v>
                </c:pt>
                <c:pt idx="4066">
                  <c:v>1608.427252647675</c:v>
                </c:pt>
                <c:pt idx="4067">
                  <c:v>1466.8403466047459</c:v>
                </c:pt>
                <c:pt idx="4068">
                  <c:v>1441.3547035170191</c:v>
                </c:pt>
                <c:pt idx="4069">
                  <c:v>1466.8403466047459</c:v>
                </c:pt>
                <c:pt idx="4070">
                  <c:v>1435.691227275302</c:v>
                </c:pt>
                <c:pt idx="4071">
                  <c:v>1478.16729908818</c:v>
                </c:pt>
                <c:pt idx="4072">
                  <c:v>1534.802061505352</c:v>
                </c:pt>
                <c:pt idx="4073">
                  <c:v>1619.75420513111</c:v>
                </c:pt>
                <c:pt idx="4074">
                  <c:v>1809.480659228635</c:v>
                </c:pt>
                <c:pt idx="4075">
                  <c:v>1934.077136546412</c:v>
                </c:pt>
                <c:pt idx="4076">
                  <c:v>2067.168828226766</c:v>
                </c:pt>
                <c:pt idx="4077">
                  <c:v>2222.9144248739881</c:v>
                </c:pt>
                <c:pt idx="4078">
                  <c:v>2160.6161862150989</c:v>
                </c:pt>
                <c:pt idx="4079">
                  <c:v>2086.9909950727761</c:v>
                </c:pt>
                <c:pt idx="4080">
                  <c:v>2157.7844480942399</c:v>
                </c:pt>
                <c:pt idx="4081">
                  <c:v>2010.534065809594</c:v>
                </c:pt>
                <c:pt idx="4082">
                  <c:v>1934.077136546412</c:v>
                </c:pt>
                <c:pt idx="4083">
                  <c:v>1863.2836835249479</c:v>
                </c:pt>
                <c:pt idx="4084">
                  <c:v>1849.1249929206549</c:v>
                </c:pt>
                <c:pt idx="4085">
                  <c:v>1922.750184062978</c:v>
                </c:pt>
                <c:pt idx="4086">
                  <c:v>1959.5627796341389</c:v>
                </c:pt>
                <c:pt idx="4087">
                  <c:v>2120.9718525230792</c:v>
                </c:pt>
                <c:pt idx="4088">
                  <c:v>2058.67361386419</c:v>
                </c:pt>
                <c:pt idx="4089">
                  <c:v>1735.855468086311</c:v>
                </c:pt>
                <c:pt idx="4090">
                  <c:v>1472.503822846463</c:v>
                </c:pt>
                <c:pt idx="4091">
                  <c:v>1305.431273715807</c:v>
                </c:pt>
                <c:pt idx="4092">
                  <c:v>1132.6952483434329</c:v>
                </c:pt>
                <c:pt idx="4093">
                  <c:v>1220.479130090049</c:v>
                </c:pt>
                <c:pt idx="4094">
                  <c:v>1265.7869400237871</c:v>
                </c:pt>
                <c:pt idx="4095">
                  <c:v>1277.113892507221</c:v>
                </c:pt>
                <c:pt idx="4096">
                  <c:v>1161.012629552019</c:v>
                </c:pt>
                <c:pt idx="4097">
                  <c:v>1194.9934870023219</c:v>
                </c:pt>
                <c:pt idx="4098">
                  <c:v>1186.4982726397459</c:v>
                </c:pt>
                <c:pt idx="4099">
                  <c:v>1211.983915727473</c:v>
                </c:pt>
                <c:pt idx="4100">
                  <c:v>1379.0564648581301</c:v>
                </c:pt>
                <c:pt idx="4101">
                  <c:v>1565.9511808347961</c:v>
                </c:pt>
                <c:pt idx="4102">
                  <c:v>1650.9033244605539</c:v>
                </c:pt>
                <c:pt idx="4103">
                  <c:v>1750.0141586906041</c:v>
                </c:pt>
                <c:pt idx="4104">
                  <c:v>1934.077136546412</c:v>
                </c:pt>
                <c:pt idx="4105">
                  <c:v>1982.216684601008</c:v>
                </c:pt>
                <c:pt idx="4106">
                  <c:v>2143.6257574899469</c:v>
                </c:pt>
                <c:pt idx="4107">
                  <c:v>2174.7748768193919</c:v>
                </c:pt>
                <c:pt idx="4108">
                  <c:v>2132.2988050065128</c:v>
                </c:pt>
                <c:pt idx="4109">
                  <c:v>2228.5779011157051</c:v>
                </c:pt>
                <c:pt idx="4110">
                  <c:v>2038.8514470181799</c:v>
                </c:pt>
                <c:pt idx="4111">
                  <c:v>1846.2932547997959</c:v>
                </c:pt>
                <c:pt idx="4112">
                  <c:v>1795.3219686243419</c:v>
                </c:pt>
                <c:pt idx="4113">
                  <c:v>1684.884181910857</c:v>
                </c:pt>
                <c:pt idx="4114">
                  <c:v>1639.5763719771201</c:v>
                </c:pt>
                <c:pt idx="4115">
                  <c:v>1741.518944328029</c:v>
                </c:pt>
                <c:pt idx="4116">
                  <c:v>1803.817182986917</c:v>
                </c:pt>
                <c:pt idx="4117">
                  <c:v>1834.9663023163621</c:v>
                </c:pt>
                <c:pt idx="4118">
                  <c:v>1925.581922183836</c:v>
                </c:pt>
                <c:pt idx="4119">
                  <c:v>2033.1879707764631</c:v>
                </c:pt>
                <c:pt idx="4120">
                  <c:v>2109.6449000396442</c:v>
                </c:pt>
                <c:pt idx="4121">
                  <c:v>2149.2892337316639</c:v>
                </c:pt>
                <c:pt idx="4122">
                  <c:v>2237.0731154782811</c:v>
                </c:pt>
                <c:pt idx="4123">
                  <c:v>2296.5396160163109</c:v>
                </c:pt>
                <c:pt idx="4124">
                  <c:v>2296.5396160163109</c:v>
                </c:pt>
                <c:pt idx="4125">
                  <c:v>2241.3207226595682</c:v>
                </c:pt>
                <c:pt idx="4126">
                  <c:v>2186.101829302826</c:v>
                </c:pt>
                <c:pt idx="4127">
                  <c:v>2027.5244945347449</c:v>
                </c:pt>
                <c:pt idx="4128">
                  <c:v>1826.4710879537861</c:v>
                </c:pt>
                <c:pt idx="4129">
                  <c:v>1803.817182986917</c:v>
                </c:pt>
                <c:pt idx="4130">
                  <c:v>1897.2645409752511</c:v>
                </c:pt>
                <c:pt idx="4131">
                  <c:v>1934.077136546412</c:v>
                </c:pt>
                <c:pt idx="4132">
                  <c:v>2044.5149232598969</c:v>
                </c:pt>
                <c:pt idx="4133">
                  <c:v>2421.1360933340879</c:v>
                </c:pt>
                <c:pt idx="4134">
                  <c:v>2344.6791640709071</c:v>
                </c:pt>
                <c:pt idx="4135">
                  <c:v>2053.010137622472</c:v>
                </c:pt>
                <c:pt idx="4136">
                  <c:v>1996.375375205301</c:v>
                </c:pt>
                <c:pt idx="4137">
                  <c:v>1588.6050858016649</c:v>
                </c:pt>
                <c:pt idx="4138">
                  <c:v>1526.306847142776</c:v>
                </c:pt>
                <c:pt idx="4139">
                  <c:v>1455.5133941213121</c:v>
                </c:pt>
                <c:pt idx="4140">
                  <c:v>1492.3259896924731</c:v>
                </c:pt>
                <c:pt idx="4141">
                  <c:v>1523.4751090219179</c:v>
                </c:pt>
                <c:pt idx="4142">
                  <c:v>1653.735062581412</c:v>
                </c:pt>
                <c:pt idx="4143">
                  <c:v>1602.763776405958</c:v>
                </c:pt>
                <c:pt idx="4144">
                  <c:v>1800.985444866059</c:v>
                </c:pt>
                <c:pt idx="4145">
                  <c:v>1936.908874667271</c:v>
                </c:pt>
                <c:pt idx="4146">
                  <c:v>2109.6449000396442</c:v>
                </c:pt>
                <c:pt idx="4147">
                  <c:v>2367.3330690377752</c:v>
                </c:pt>
                <c:pt idx="4148">
                  <c:v>2525.9104038058558</c:v>
                </c:pt>
                <c:pt idx="4149">
                  <c:v>2684.4877385739369</c:v>
                </c:pt>
                <c:pt idx="4150">
                  <c:v>2370.1648071586342</c:v>
                </c:pt>
                <c:pt idx="4151">
                  <c:v>1922.750184062978</c:v>
                </c:pt>
                <c:pt idx="4152">
                  <c:v>1667.893753185705</c:v>
                </c:pt>
                <c:pt idx="4153">
                  <c:v>1699.0428725151501</c:v>
                </c:pt>
                <c:pt idx="4154">
                  <c:v>1710.3698249985839</c:v>
                </c:pt>
                <c:pt idx="4155">
                  <c:v>1846.2932547997959</c:v>
                </c:pt>
                <c:pt idx="4156">
                  <c:v>1730.191991844594</c:v>
                </c:pt>
                <c:pt idx="4157">
                  <c:v>1597.1003001642409</c:v>
                </c:pt>
                <c:pt idx="4158">
                  <c:v>1611.258990768534</c:v>
                </c:pt>
                <c:pt idx="4159">
                  <c:v>1690.5476581525741</c:v>
                </c:pt>
                <c:pt idx="4160">
                  <c:v>1767.0045874157561</c:v>
                </c:pt>
                <c:pt idx="4161">
                  <c:v>2072.832304468483</c:v>
                </c:pt>
                <c:pt idx="4162">
                  <c:v>2327.688735345755</c:v>
                </c:pt>
                <c:pt idx="4163">
                  <c:v>2327.688735345755</c:v>
                </c:pt>
                <c:pt idx="4164">
                  <c:v>2222.9144248739881</c:v>
                </c:pt>
                <c:pt idx="4165">
                  <c:v>1846.2932547997959</c:v>
                </c:pt>
                <c:pt idx="4166">
                  <c:v>1512.1481565384829</c:v>
                </c:pt>
                <c:pt idx="4167">
                  <c:v>1231.806082573484</c:v>
                </c:pt>
                <c:pt idx="4168">
                  <c:v>1087.387438409696</c:v>
                </c:pt>
                <c:pt idx="4169">
                  <c:v>1076.060485926261</c:v>
                </c:pt>
                <c:pt idx="4170">
                  <c:v>1050.5748428385341</c:v>
                </c:pt>
                <c:pt idx="4171">
                  <c:v>1107.209605255706</c:v>
                </c:pt>
                <c:pt idx="4172">
                  <c:v>1149.6856770685849</c:v>
                </c:pt>
                <c:pt idx="4173">
                  <c:v>1206.320439485756</c:v>
                </c:pt>
                <c:pt idx="4174">
                  <c:v>1226.142606331767</c:v>
                </c:pt>
                <c:pt idx="4175">
                  <c:v>1178.003058277171</c:v>
                </c:pt>
                <c:pt idx="4176">
                  <c:v>1138.35872458515</c:v>
                </c:pt>
                <c:pt idx="4177">
                  <c:v>1076.060485926261</c:v>
                </c:pt>
                <c:pt idx="4178">
                  <c:v>1076.060485926261</c:v>
                </c:pt>
                <c:pt idx="4179">
                  <c:v>1036.4161522342411</c:v>
                </c:pt>
                <c:pt idx="4180">
                  <c:v>1033.584414113383</c:v>
                </c:pt>
                <c:pt idx="4181">
                  <c:v>1044.9113665968171</c:v>
                </c:pt>
                <c:pt idx="4182">
                  <c:v>1059.0700572011101</c:v>
                </c:pt>
                <c:pt idx="4183">
                  <c:v>962.79096109191823</c:v>
                </c:pt>
                <c:pt idx="4184">
                  <c:v>911.81967491646367</c:v>
                </c:pt>
                <c:pt idx="4185">
                  <c:v>900.49272243302937</c:v>
                </c:pt>
                <c:pt idx="4186">
                  <c:v>849.52143625757492</c:v>
                </c:pt>
                <c:pt idx="4187">
                  <c:v>818.37231692813043</c:v>
                </c:pt>
                <c:pt idx="4188">
                  <c:v>855.18491249929207</c:v>
                </c:pt>
                <c:pt idx="4189">
                  <c:v>872.17534122444351</c:v>
                </c:pt>
                <c:pt idx="4190">
                  <c:v>852.35317437843344</c:v>
                </c:pt>
                <c:pt idx="4191">
                  <c:v>809.87710256555476</c:v>
                </c:pt>
                <c:pt idx="4192">
                  <c:v>795.71841196126184</c:v>
                </c:pt>
                <c:pt idx="4193">
                  <c:v>801.38188820297898</c:v>
                </c:pt>
                <c:pt idx="4194">
                  <c:v>801.38188820297898</c:v>
                </c:pt>
                <c:pt idx="4195">
                  <c:v>886.33403182873644</c:v>
                </c:pt>
                <c:pt idx="4196">
                  <c:v>883.50229370787793</c:v>
                </c:pt>
                <c:pt idx="4197">
                  <c:v>863.68012686186785</c:v>
                </c:pt>
                <c:pt idx="4198">
                  <c:v>866.51186498272637</c:v>
                </c:pt>
                <c:pt idx="4199">
                  <c:v>889.16576994959507</c:v>
                </c:pt>
                <c:pt idx="4200">
                  <c:v>903.324460553888</c:v>
                </c:pt>
                <c:pt idx="4201">
                  <c:v>914.6514130373223</c:v>
                </c:pt>
                <c:pt idx="4202">
                  <c:v>858.0166506201507</c:v>
                </c:pt>
                <c:pt idx="4203">
                  <c:v>875.00707934530215</c:v>
                </c:pt>
                <c:pt idx="4204">
                  <c:v>974.11791357535253</c:v>
                </c:pt>
                <c:pt idx="4205">
                  <c:v>971.28617545449401</c:v>
                </c:pt>
                <c:pt idx="4206">
                  <c:v>875.00707934530215</c:v>
                </c:pt>
                <c:pt idx="4207">
                  <c:v>795.71841196126184</c:v>
                </c:pt>
                <c:pt idx="4208">
                  <c:v>886.33403182873644</c:v>
                </c:pt>
                <c:pt idx="4209">
                  <c:v>792.8866738404032</c:v>
                </c:pt>
                <c:pt idx="4210">
                  <c:v>724.92495893979719</c:v>
                </c:pt>
                <c:pt idx="4211">
                  <c:v>710.76626833550438</c:v>
                </c:pt>
                <c:pt idx="4212">
                  <c:v>594.66500538030243</c:v>
                </c:pt>
                <c:pt idx="4213">
                  <c:v>829.69926941156484</c:v>
                </c:pt>
                <c:pt idx="4214">
                  <c:v>767.40103075267598</c:v>
                </c:pt>
                <c:pt idx="4215">
                  <c:v>668.29019652262559</c:v>
                </c:pt>
                <c:pt idx="4216">
                  <c:v>594.66500538030243</c:v>
                </c:pt>
                <c:pt idx="4217">
                  <c:v>583.33805289686813</c:v>
                </c:pt>
                <c:pt idx="4218">
                  <c:v>586.16979101772665</c:v>
                </c:pt>
                <c:pt idx="4219">
                  <c:v>580.5063147760095</c:v>
                </c:pt>
                <c:pt idx="4220">
                  <c:v>569.17936229257521</c:v>
                </c:pt>
                <c:pt idx="4221">
                  <c:v>540.86198108398935</c:v>
                </c:pt>
                <c:pt idx="4222">
                  <c:v>523.8715523588379</c:v>
                </c:pt>
                <c:pt idx="4223">
                  <c:v>518.20807611712064</c:v>
                </c:pt>
                <c:pt idx="4224">
                  <c:v>518.20807611712064</c:v>
                </c:pt>
                <c:pt idx="4225">
                  <c:v>543.69371920484798</c:v>
                </c:pt>
                <c:pt idx="4226">
                  <c:v>529.53502860055505</c:v>
                </c:pt>
                <c:pt idx="4227">
                  <c:v>535.1985048422722</c:v>
                </c:pt>
                <c:pt idx="4228">
                  <c:v>506.88112363368629</c:v>
                </c:pt>
                <c:pt idx="4229">
                  <c:v>467.23678994166619</c:v>
                </c:pt>
                <c:pt idx="4230">
                  <c:v>447.41462309565611</c:v>
                </c:pt>
                <c:pt idx="4231">
                  <c:v>407.77028940363601</c:v>
                </c:pt>
                <c:pt idx="4232">
                  <c:v>376.62117007419153</c:v>
                </c:pt>
                <c:pt idx="4233">
                  <c:v>365.29421759075723</c:v>
                </c:pt>
                <c:pt idx="4234">
                  <c:v>362.4624794698986</c:v>
                </c:pt>
                <c:pt idx="4235">
                  <c:v>328.48162201959559</c:v>
                </c:pt>
                <c:pt idx="4236">
                  <c:v>305.82771705272688</c:v>
                </c:pt>
                <c:pt idx="4237">
                  <c:v>288.83728832757549</c:v>
                </c:pt>
                <c:pt idx="4238">
                  <c:v>322.81814577787839</c:v>
                </c:pt>
                <c:pt idx="4239">
                  <c:v>396.4433369202016</c:v>
                </c:pt>
                <c:pt idx="4240">
                  <c:v>464.40505182080761</c:v>
                </c:pt>
                <c:pt idx="4241">
                  <c:v>492.72243302939341</c:v>
                </c:pt>
                <c:pt idx="4242">
                  <c:v>424.76071812878752</c:v>
                </c:pt>
                <c:pt idx="4243">
                  <c:v>348.30378886560572</c:v>
                </c:pt>
                <c:pt idx="4244">
                  <c:v>336.97683638217143</c:v>
                </c:pt>
                <c:pt idx="4245">
                  <c:v>325.64988389873702</c:v>
                </c:pt>
                <c:pt idx="4246">
                  <c:v>252.02469275641391</c:v>
                </c:pt>
                <c:pt idx="4247">
                  <c:v>220.87557342696951</c:v>
                </c:pt>
                <c:pt idx="4248">
                  <c:v>184.0629778558079</c:v>
                </c:pt>
                <c:pt idx="4249">
                  <c:v>189.72645409752499</c:v>
                </c:pt>
                <c:pt idx="4250">
                  <c:v>189.72645409752499</c:v>
                </c:pt>
                <c:pt idx="4251">
                  <c:v>181.2312397349493</c:v>
                </c:pt>
                <c:pt idx="4252">
                  <c:v>172.7360253723736</c:v>
                </c:pt>
                <c:pt idx="4253">
                  <c:v>155.7455966472221</c:v>
                </c:pt>
                <c:pt idx="4254">
                  <c:v>150.0821204055049</c:v>
                </c:pt>
                <c:pt idx="4255">
                  <c:v>147.25038228464629</c:v>
                </c:pt>
                <c:pt idx="4256">
                  <c:v>133.09169168035339</c:v>
                </c:pt>
                <c:pt idx="4257">
                  <c:v>141.58690604292909</c:v>
                </c:pt>
                <c:pt idx="4258">
                  <c:v>154.32972758679281</c:v>
                </c:pt>
                <c:pt idx="4259">
                  <c:v>167.0725491306564</c:v>
                </c:pt>
                <c:pt idx="4260">
                  <c:v>167.0725491306564</c:v>
                </c:pt>
                <c:pt idx="4261">
                  <c:v>161.40907288893919</c:v>
                </c:pt>
                <c:pt idx="4262">
                  <c:v>127.4282154386362</c:v>
                </c:pt>
                <c:pt idx="4263">
                  <c:v>133.09169168035339</c:v>
                </c:pt>
                <c:pt idx="4264">
                  <c:v>150.0821204055049</c:v>
                </c:pt>
                <c:pt idx="4265">
                  <c:v>141.58690604292909</c:v>
                </c:pt>
                <c:pt idx="4266">
                  <c:v>118.93300107606051</c:v>
                </c:pt>
                <c:pt idx="4267">
                  <c:v>118.93300107606051</c:v>
                </c:pt>
                <c:pt idx="4268">
                  <c:v>172.7360253723736</c:v>
                </c:pt>
                <c:pt idx="4269">
                  <c:v>249.19295463555531</c:v>
                </c:pt>
                <c:pt idx="4270">
                  <c:v>206.71688282267661</c:v>
                </c:pt>
                <c:pt idx="4271">
                  <c:v>186.8947159766665</c:v>
                </c:pt>
                <c:pt idx="4272">
                  <c:v>192.55819221838371</c:v>
                </c:pt>
                <c:pt idx="4273">
                  <c:v>172.7360253723736</c:v>
                </c:pt>
                <c:pt idx="4274">
                  <c:v>161.40907288893919</c:v>
                </c:pt>
                <c:pt idx="4275">
                  <c:v>150.0821204055049</c:v>
                </c:pt>
                <c:pt idx="4276">
                  <c:v>144.41864416378769</c:v>
                </c:pt>
                <c:pt idx="4277">
                  <c:v>138.7551679220706</c:v>
                </c:pt>
                <c:pt idx="4278">
                  <c:v>130.25995355949479</c:v>
                </c:pt>
                <c:pt idx="4279">
                  <c:v>127.4282154386362</c:v>
                </c:pt>
                <c:pt idx="4280">
                  <c:v>130.25995355949479</c:v>
                </c:pt>
                <c:pt idx="4281">
                  <c:v>138.7551679220706</c:v>
                </c:pt>
                <c:pt idx="4282">
                  <c:v>150.0821204055049</c:v>
                </c:pt>
                <c:pt idx="4283">
                  <c:v>138.7551679220706</c:v>
                </c:pt>
                <c:pt idx="4284">
                  <c:v>127.4282154386362</c:v>
                </c:pt>
                <c:pt idx="4285">
                  <c:v>127.4282154386362</c:v>
                </c:pt>
                <c:pt idx="4286">
                  <c:v>127.4282154386362</c:v>
                </c:pt>
                <c:pt idx="4287">
                  <c:v>118.93300107606051</c:v>
                </c:pt>
                <c:pt idx="4288">
                  <c:v>116.1012629552019</c:v>
                </c:pt>
                <c:pt idx="4289">
                  <c:v>121.76473919691909</c:v>
                </c:pt>
                <c:pt idx="4290">
                  <c:v>164.2408110097978</c:v>
                </c:pt>
                <c:pt idx="4291">
                  <c:v>164.2408110097978</c:v>
                </c:pt>
                <c:pt idx="4292">
                  <c:v>189.72645409752499</c:v>
                </c:pt>
                <c:pt idx="4293">
                  <c:v>208.13275188310581</c:v>
                </c:pt>
                <c:pt idx="4294">
                  <c:v>226.5390496686866</c:v>
                </c:pt>
                <c:pt idx="4295">
                  <c:v>181.2312397349493</c:v>
                </c:pt>
                <c:pt idx="4296">
                  <c:v>189.72645409752499</c:v>
                </c:pt>
                <c:pt idx="4297">
                  <c:v>186.8947159766665</c:v>
                </c:pt>
                <c:pt idx="4298">
                  <c:v>178.3995016140907</c:v>
                </c:pt>
                <c:pt idx="4299">
                  <c:v>169.904287251515</c:v>
                </c:pt>
                <c:pt idx="4300">
                  <c:v>226.5390496686866</c:v>
                </c:pt>
                <c:pt idx="4301">
                  <c:v>201.0534065809594</c:v>
                </c:pt>
                <c:pt idx="4302">
                  <c:v>218.04383530611091</c:v>
                </c:pt>
                <c:pt idx="4303">
                  <c:v>186.8947159766665</c:v>
                </c:pt>
                <c:pt idx="4304">
                  <c:v>155.7455966472221</c:v>
                </c:pt>
                <c:pt idx="4305">
                  <c:v>161.40907288893919</c:v>
                </c:pt>
                <c:pt idx="4306">
                  <c:v>161.40907288893919</c:v>
                </c:pt>
                <c:pt idx="4307">
                  <c:v>172.7360253723736</c:v>
                </c:pt>
                <c:pt idx="4308">
                  <c:v>164.2408110097978</c:v>
                </c:pt>
                <c:pt idx="4309">
                  <c:v>223.70731154782811</c:v>
                </c:pt>
                <c:pt idx="4310">
                  <c:v>212.3803590643937</c:v>
                </c:pt>
                <c:pt idx="4311">
                  <c:v>198.2216684601008</c:v>
                </c:pt>
                <c:pt idx="4312">
                  <c:v>189.72645409752499</c:v>
                </c:pt>
                <c:pt idx="4313">
                  <c:v>184.0629778558079</c:v>
                </c:pt>
                <c:pt idx="4314">
                  <c:v>135.923429801212</c:v>
                </c:pt>
                <c:pt idx="4315">
                  <c:v>87.783881746616075</c:v>
                </c:pt>
                <c:pt idx="4316">
                  <c:v>133.09169168035339</c:v>
                </c:pt>
                <c:pt idx="4317">
                  <c:v>189.72645409752499</c:v>
                </c:pt>
                <c:pt idx="4318">
                  <c:v>237.86600215212101</c:v>
                </c:pt>
                <c:pt idx="4319">
                  <c:v>242.11360933340879</c:v>
                </c:pt>
                <c:pt idx="4320">
                  <c:v>246.36121651469671</c:v>
                </c:pt>
                <c:pt idx="4321">
                  <c:v>206.71688282267661</c:v>
                </c:pt>
                <c:pt idx="4322">
                  <c:v>141.58690604292909</c:v>
                </c:pt>
                <c:pt idx="4323">
                  <c:v>152.9138585263635</c:v>
                </c:pt>
                <c:pt idx="4324">
                  <c:v>243.5294783938381</c:v>
                </c:pt>
                <c:pt idx="4325">
                  <c:v>291.66902644843412</c:v>
                </c:pt>
                <c:pt idx="4326">
                  <c:v>235.03426403126241</c:v>
                </c:pt>
                <c:pt idx="4327">
                  <c:v>147.25038228464629</c:v>
                </c:pt>
                <c:pt idx="4328">
                  <c:v>144.41864416378769</c:v>
                </c:pt>
                <c:pt idx="4329">
                  <c:v>133.09169168035339</c:v>
                </c:pt>
                <c:pt idx="4330">
                  <c:v>141.58690604292909</c:v>
                </c:pt>
                <c:pt idx="4331">
                  <c:v>133.09169168035339</c:v>
                </c:pt>
                <c:pt idx="4332">
                  <c:v>141.58690604292909</c:v>
                </c:pt>
                <c:pt idx="4333">
                  <c:v>147.25038228464629</c:v>
                </c:pt>
                <c:pt idx="4334">
                  <c:v>138.7551679220706</c:v>
                </c:pt>
                <c:pt idx="4335">
                  <c:v>138.7551679220706</c:v>
                </c:pt>
                <c:pt idx="4336">
                  <c:v>164.2408110097978</c:v>
                </c:pt>
                <c:pt idx="4337">
                  <c:v>169.904287251515</c:v>
                </c:pt>
                <c:pt idx="4338">
                  <c:v>169.904287251515</c:v>
                </c:pt>
                <c:pt idx="4339">
                  <c:v>175.56776349323209</c:v>
                </c:pt>
                <c:pt idx="4340">
                  <c:v>175.56776349323209</c:v>
                </c:pt>
                <c:pt idx="4341">
                  <c:v>169.904287251515</c:v>
                </c:pt>
                <c:pt idx="4342">
                  <c:v>175.56776349323209</c:v>
                </c:pt>
                <c:pt idx="4343">
                  <c:v>181.2312397349493</c:v>
                </c:pt>
                <c:pt idx="4344">
                  <c:v>186.8947159766665</c:v>
                </c:pt>
                <c:pt idx="4345">
                  <c:v>192.55819221838371</c:v>
                </c:pt>
                <c:pt idx="4346">
                  <c:v>178.3995016140907</c:v>
                </c:pt>
                <c:pt idx="4347">
                  <c:v>172.7360253723736</c:v>
                </c:pt>
                <c:pt idx="4348">
                  <c:v>175.56776349323209</c:v>
                </c:pt>
                <c:pt idx="4349">
                  <c:v>175.56776349323209</c:v>
                </c:pt>
                <c:pt idx="4350">
                  <c:v>184.0629778558079</c:v>
                </c:pt>
                <c:pt idx="4351">
                  <c:v>246.36121651469671</c:v>
                </c:pt>
                <c:pt idx="4352">
                  <c:v>240.69774027297959</c:v>
                </c:pt>
                <c:pt idx="4353">
                  <c:v>218.04383530611091</c:v>
                </c:pt>
                <c:pt idx="4354">
                  <c:v>218.04383530611091</c:v>
                </c:pt>
                <c:pt idx="4355">
                  <c:v>189.72645409752499</c:v>
                </c:pt>
                <c:pt idx="4356">
                  <c:v>186.8947159766665</c:v>
                </c:pt>
                <c:pt idx="4357">
                  <c:v>181.2312397349493</c:v>
                </c:pt>
                <c:pt idx="4358">
                  <c:v>175.56776349323209</c:v>
                </c:pt>
                <c:pt idx="4359">
                  <c:v>192.55819221838371</c:v>
                </c:pt>
                <c:pt idx="4360">
                  <c:v>294.50076456929258</c:v>
                </c:pt>
                <c:pt idx="4361">
                  <c:v>237.86600215212101</c:v>
                </c:pt>
                <c:pt idx="4362">
                  <c:v>206.71688282267661</c:v>
                </c:pt>
                <c:pt idx="4363">
                  <c:v>195.3899303392422</c:v>
                </c:pt>
                <c:pt idx="4364">
                  <c:v>189.72645409752499</c:v>
                </c:pt>
                <c:pt idx="4365">
                  <c:v>178.3995016140907</c:v>
                </c:pt>
                <c:pt idx="4366">
                  <c:v>161.40907288893919</c:v>
                </c:pt>
                <c:pt idx="4367">
                  <c:v>158.57733476808059</c:v>
                </c:pt>
                <c:pt idx="4368">
                  <c:v>158.57733476808059</c:v>
                </c:pt>
                <c:pt idx="4369">
                  <c:v>144.41864416378769</c:v>
                </c:pt>
                <c:pt idx="4370">
                  <c:v>158.57733476808059</c:v>
                </c:pt>
                <c:pt idx="4371">
                  <c:v>152.9138585263635</c:v>
                </c:pt>
                <c:pt idx="4372">
                  <c:v>152.9138585263635</c:v>
                </c:pt>
                <c:pt idx="4373">
                  <c:v>150.0821204055049</c:v>
                </c:pt>
                <c:pt idx="4374">
                  <c:v>181.2312397349493</c:v>
                </c:pt>
                <c:pt idx="4375">
                  <c:v>288.83728832757549</c:v>
                </c:pt>
                <c:pt idx="4376">
                  <c:v>283.17381208585829</c:v>
                </c:pt>
                <c:pt idx="4377">
                  <c:v>263.35164523984821</c:v>
                </c:pt>
                <c:pt idx="4378">
                  <c:v>206.71688282267661</c:v>
                </c:pt>
                <c:pt idx="4379">
                  <c:v>184.0629778558079</c:v>
                </c:pt>
                <c:pt idx="4380">
                  <c:v>164.2408110097978</c:v>
                </c:pt>
                <c:pt idx="4381">
                  <c:v>167.0725491306564</c:v>
                </c:pt>
                <c:pt idx="4382">
                  <c:v>144.41864416378769</c:v>
                </c:pt>
                <c:pt idx="4383">
                  <c:v>130.25995355949479</c:v>
                </c:pt>
                <c:pt idx="4384">
                  <c:v>110.4377867134847</c:v>
                </c:pt>
                <c:pt idx="4385">
                  <c:v>147.25038228464629</c:v>
                </c:pt>
                <c:pt idx="4386">
                  <c:v>246.36121651469671</c:v>
                </c:pt>
                <c:pt idx="4387">
                  <c:v>260.51990711898958</c:v>
                </c:pt>
                <c:pt idx="4388">
                  <c:v>218.04383530611091</c:v>
                </c:pt>
                <c:pt idx="4389">
                  <c:v>201.0534065809594</c:v>
                </c:pt>
                <c:pt idx="4390">
                  <c:v>178.3995016140907</c:v>
                </c:pt>
                <c:pt idx="4391">
                  <c:v>169.904287251515</c:v>
                </c:pt>
                <c:pt idx="4392">
                  <c:v>178.3995016140907</c:v>
                </c:pt>
                <c:pt idx="4393">
                  <c:v>152.9138585263635</c:v>
                </c:pt>
                <c:pt idx="4394">
                  <c:v>161.40907288893919</c:v>
                </c:pt>
                <c:pt idx="4395">
                  <c:v>181.2312397349493</c:v>
                </c:pt>
                <c:pt idx="4396">
                  <c:v>158.57733476808059</c:v>
                </c:pt>
                <c:pt idx="4397">
                  <c:v>220.87557342696951</c:v>
                </c:pt>
                <c:pt idx="4398">
                  <c:v>297.33250269015122</c:v>
                </c:pt>
                <c:pt idx="4399">
                  <c:v>334.1450982613128</c:v>
                </c:pt>
                <c:pt idx="4400">
                  <c:v>365.29421759075723</c:v>
                </c:pt>
                <c:pt idx="4401">
                  <c:v>512.54459987540349</c:v>
                </c:pt>
                <c:pt idx="4402">
                  <c:v>679.61714900605989</c:v>
                </c:pt>
                <c:pt idx="4403">
                  <c:v>710.76626833550438</c:v>
                </c:pt>
                <c:pt idx="4404">
                  <c:v>603.16021974287821</c:v>
                </c:pt>
                <c:pt idx="4405">
                  <c:v>521.03981423797927</c:v>
                </c:pt>
                <c:pt idx="4406">
                  <c:v>455.90983745823178</c:v>
                </c:pt>
                <c:pt idx="4407">
                  <c:v>441.75114685393902</c:v>
                </c:pt>
                <c:pt idx="4408">
                  <c:v>501.21764739196919</c:v>
                </c:pt>
                <c:pt idx="4409">
                  <c:v>484.22721866681769</c:v>
                </c:pt>
                <c:pt idx="4410">
                  <c:v>421.92898000792889</c:v>
                </c:pt>
                <c:pt idx="4411">
                  <c:v>441.75114685393902</c:v>
                </c:pt>
                <c:pt idx="4412">
                  <c:v>487.05895678767632</c:v>
                </c:pt>
                <c:pt idx="4413">
                  <c:v>659.79498216004981</c:v>
                </c:pt>
                <c:pt idx="4414">
                  <c:v>645.63629155575688</c:v>
                </c:pt>
                <c:pt idx="4415">
                  <c:v>577.67457665515099</c:v>
                </c:pt>
                <c:pt idx="4416">
                  <c:v>620.15064846802966</c:v>
                </c:pt>
                <c:pt idx="4417">
                  <c:v>1039.2478903551</c:v>
                </c:pt>
                <c:pt idx="4418">
                  <c:v>1254.4599875403519</c:v>
                </c:pt>
                <c:pt idx="4419">
                  <c:v>1690.5476581525741</c:v>
                </c:pt>
                <c:pt idx="4420">
                  <c:v>1180.8347963980291</c:v>
                </c:pt>
                <c:pt idx="4421">
                  <c:v>869.343603103585</c:v>
                </c:pt>
                <c:pt idx="4422">
                  <c:v>807.04536444469613</c:v>
                </c:pt>
                <c:pt idx="4423">
                  <c:v>722.09322081893868</c:v>
                </c:pt>
                <c:pt idx="4424">
                  <c:v>622.98238658888829</c:v>
                </c:pt>
                <c:pt idx="4425">
                  <c:v>679.61714900605989</c:v>
                </c:pt>
                <c:pt idx="4426">
                  <c:v>642.80455343489837</c:v>
                </c:pt>
                <c:pt idx="4427">
                  <c:v>651.29976779747403</c:v>
                </c:pt>
                <c:pt idx="4428">
                  <c:v>707.93453021464575</c:v>
                </c:pt>
                <c:pt idx="4429">
                  <c:v>710.76626833550438</c:v>
                </c:pt>
                <c:pt idx="4430">
                  <c:v>580.5063147760095</c:v>
                </c:pt>
                <c:pt idx="4431">
                  <c:v>589.00152913858528</c:v>
                </c:pt>
                <c:pt idx="4432">
                  <c:v>662.62672028090844</c:v>
                </c:pt>
                <c:pt idx="4433">
                  <c:v>591.8332672594438</c:v>
                </c:pt>
                <c:pt idx="4434">
                  <c:v>656.9632440391913</c:v>
                </c:pt>
                <c:pt idx="4435">
                  <c:v>682.44888712691852</c:v>
                </c:pt>
                <c:pt idx="4436">
                  <c:v>654.13150591833266</c:v>
                </c:pt>
                <c:pt idx="4437">
                  <c:v>702.2710539729286</c:v>
                </c:pt>
                <c:pt idx="4438">
                  <c:v>696.60757773121145</c:v>
                </c:pt>
                <c:pt idx="4439">
                  <c:v>764.56929263181746</c:v>
                </c:pt>
                <c:pt idx="4440">
                  <c:v>889.16576994959507</c:v>
                </c:pt>
                <c:pt idx="4441">
                  <c:v>940.13705612504953</c:v>
                </c:pt>
                <c:pt idx="4442">
                  <c:v>934.47357988333238</c:v>
                </c:pt>
                <c:pt idx="4443">
                  <c:v>1183.6665345188881</c:v>
                </c:pt>
                <c:pt idx="4444">
                  <c:v>1192.1617488814629</c:v>
                </c:pt>
                <c:pt idx="4445">
                  <c:v>1081.7239621679789</c:v>
                </c:pt>
                <c:pt idx="4446">
                  <c:v>1209.1521776066149</c:v>
                </c:pt>
                <c:pt idx="4447">
                  <c:v>1339.4121311661099</c:v>
                </c:pt>
                <c:pt idx="4448">
                  <c:v>1279.945630628079</c:v>
                </c:pt>
                <c:pt idx="4449">
                  <c:v>1274.282154386362</c:v>
                </c:pt>
                <c:pt idx="4450">
                  <c:v>1333.7486549243929</c:v>
                </c:pt>
                <c:pt idx="4451">
                  <c:v>1384.7199410998469</c:v>
                </c:pt>
                <c:pt idx="4452">
                  <c:v>1486.662513450756</c:v>
                </c:pt>
                <c:pt idx="4453">
                  <c:v>1316.7582261992411</c:v>
                </c:pt>
                <c:pt idx="4454">
                  <c:v>1050.5748428385341</c:v>
                </c:pt>
                <c:pt idx="4455">
                  <c:v>1050.5748428385341</c:v>
                </c:pt>
                <c:pt idx="4456">
                  <c:v>1237.469558815201</c:v>
                </c:pt>
                <c:pt idx="4457">
                  <c:v>1330.9169168035339</c:v>
                </c:pt>
                <c:pt idx="4458">
                  <c:v>1299.76779747409</c:v>
                </c:pt>
                <c:pt idx="4459">
                  <c:v>1251.6282494194941</c:v>
                </c:pt>
                <c:pt idx="4460">
                  <c:v>1166.676105793736</c:v>
                </c:pt>
                <c:pt idx="4461">
                  <c:v>1254.4599875403519</c:v>
                </c:pt>
                <c:pt idx="4462">
                  <c:v>1356.402559891261</c:v>
                </c:pt>
                <c:pt idx="4463">
                  <c:v>1506.4846802967661</c:v>
                </c:pt>
                <c:pt idx="4464">
                  <c:v>1563.119442713938</c:v>
                </c:pt>
                <c:pt idx="4465">
                  <c:v>1529.1385852636349</c:v>
                </c:pt>
                <c:pt idx="4466">
                  <c:v>1633.9128957354019</c:v>
                </c:pt>
                <c:pt idx="4467">
                  <c:v>1625.417681372827</c:v>
                </c:pt>
                <c:pt idx="4468">
                  <c:v>1449.8499178795939</c:v>
                </c:pt>
                <c:pt idx="4469">
                  <c:v>1353.570821770403</c:v>
                </c:pt>
                <c:pt idx="4470">
                  <c:v>1359.23429801212</c:v>
                </c:pt>
                <c:pt idx="4471">
                  <c:v>1424.364274791867</c:v>
                </c:pt>
                <c:pt idx="4472">
                  <c:v>1458.3451322421699</c:v>
                </c:pt>
                <c:pt idx="4473">
                  <c:v>1548.960752109645</c:v>
                </c:pt>
                <c:pt idx="4474">
                  <c:v>1534.802061505352</c:v>
                </c:pt>
                <c:pt idx="4475">
                  <c:v>1475.335560967322</c:v>
                </c:pt>
                <c:pt idx="4476">
                  <c:v>1540.465537747069</c:v>
                </c:pt>
                <c:pt idx="4477">
                  <c:v>1602.763776405958</c:v>
                </c:pt>
                <c:pt idx="4478">
                  <c:v>1653.735062581412</c:v>
                </c:pt>
                <c:pt idx="4479">
                  <c:v>1667.893753185705</c:v>
                </c:pt>
                <c:pt idx="4480">
                  <c:v>1713.2015631194431</c:v>
                </c:pt>
                <c:pt idx="4481">
                  <c:v>2177.60661494025</c:v>
                </c:pt>
                <c:pt idx="4482">
                  <c:v>2103.9814237979272</c:v>
                </c:pt>
                <c:pt idx="4483">
                  <c:v>2188.933567423685</c:v>
                </c:pt>
                <c:pt idx="4484">
                  <c:v>2053.010137622472</c:v>
                </c:pt>
                <c:pt idx="4485">
                  <c:v>1764.1728492948971</c:v>
                </c:pt>
                <c:pt idx="4486">
                  <c:v>1690.5476581525741</c:v>
                </c:pt>
                <c:pt idx="4487">
                  <c:v>1619.75420513111</c:v>
                </c:pt>
                <c:pt idx="4488">
                  <c:v>1483.830775329898</c:v>
                </c:pt>
                <c:pt idx="4489">
                  <c:v>1509.3164184176251</c:v>
                </c:pt>
                <c:pt idx="4490">
                  <c:v>147.25038228464629</c:v>
                </c:pt>
                <c:pt idx="4491">
                  <c:v>1534.802061505352</c:v>
                </c:pt>
                <c:pt idx="4492">
                  <c:v>1656.5668007022709</c:v>
                </c:pt>
                <c:pt idx="4493">
                  <c:v>1718.8650393611599</c:v>
                </c:pt>
                <c:pt idx="4494">
                  <c:v>1772.6680636574731</c:v>
                </c:pt>
                <c:pt idx="4495">
                  <c:v>1942.572350908988</c:v>
                </c:pt>
                <c:pt idx="4496">
                  <c:v>2211.5874723905531</c:v>
                </c:pt>
                <c:pt idx="4497">
                  <c:v>2443.789998300957</c:v>
                </c:pt>
                <c:pt idx="4498">
                  <c:v>2619.3577617941892</c:v>
                </c:pt>
                <c:pt idx="4499">
                  <c:v>2760.9446678371178</c:v>
                </c:pt>
                <c:pt idx="4500">
                  <c:v>2726.963810386816</c:v>
                </c:pt>
                <c:pt idx="4501">
                  <c:v>2602.3673330690381</c:v>
                </c:pt>
                <c:pt idx="4502">
                  <c:v>2602.3673330690381</c:v>
                </c:pt>
                <c:pt idx="4503">
                  <c:v>2503.2564988389872</c:v>
                </c:pt>
                <c:pt idx="4504">
                  <c:v>2514.5834513224222</c:v>
                </c:pt>
                <c:pt idx="4505">
                  <c:v>2613.6942855524721</c:v>
                </c:pt>
                <c:pt idx="4506">
                  <c:v>2888.3728832757552</c:v>
                </c:pt>
                <c:pt idx="4507">
                  <c:v>3298.9749108002488</c:v>
                </c:pt>
                <c:pt idx="4508">
                  <c:v>3301.8066489211078</c:v>
                </c:pt>
                <c:pt idx="4509">
                  <c:v>3086.594551735855</c:v>
                </c:pt>
                <c:pt idx="4510">
                  <c:v>2879.8776689131791</c:v>
                </c:pt>
                <c:pt idx="4511">
                  <c:v>2775.1033584414108</c:v>
                </c:pt>
                <c:pt idx="4512">
                  <c:v>2828.906382737724</c:v>
                </c:pt>
                <c:pt idx="4513">
                  <c:v>2803.4207396499969</c:v>
                </c:pt>
                <c:pt idx="4514">
                  <c:v>2792.0937871665628</c:v>
                </c:pt>
                <c:pt idx="4515">
                  <c:v>3092.258027977573</c:v>
                </c:pt>
                <c:pt idx="4516">
                  <c:v>2879.8776689131791</c:v>
                </c:pt>
                <c:pt idx="4517">
                  <c:v>3160.2197428781792</c:v>
                </c:pt>
                <c:pt idx="4518">
                  <c:v>3610.466104094693</c:v>
                </c:pt>
                <c:pt idx="4519">
                  <c:v>2899.6998357591892</c:v>
                </c:pt>
                <c:pt idx="4520">
                  <c:v>2409.8091408506539</c:v>
                </c:pt>
                <c:pt idx="4521">
                  <c:v>2021.8610182930281</c:v>
                </c:pt>
                <c:pt idx="4522">
                  <c:v>2016.1975420513111</c:v>
                </c:pt>
                <c:pt idx="4523">
                  <c:v>2027.5244945347449</c:v>
                </c:pt>
                <c:pt idx="4524">
                  <c:v>2103.9814237979272</c:v>
                </c:pt>
                <c:pt idx="4525">
                  <c:v>2143.6257574899469</c:v>
                </c:pt>
                <c:pt idx="4526">
                  <c:v>2160.6161862150989</c:v>
                </c:pt>
                <c:pt idx="4527">
                  <c:v>2205.9239961488361</c:v>
                </c:pt>
                <c:pt idx="4528">
                  <c:v>2401.3139264880779</c:v>
                </c:pt>
                <c:pt idx="4529">
                  <c:v>2016.1975420513111</c:v>
                </c:pt>
                <c:pt idx="4530">
                  <c:v>1741.518944328029</c:v>
                </c:pt>
                <c:pt idx="4531">
                  <c:v>1713.2015631194431</c:v>
                </c:pt>
                <c:pt idx="4532">
                  <c:v>1792.490230503483</c:v>
                </c:pt>
                <c:pt idx="4533">
                  <c:v>1851.956731041513</c:v>
                </c:pt>
                <c:pt idx="4534">
                  <c:v>1783.995016140907</c:v>
                </c:pt>
                <c:pt idx="4535">
                  <c:v>1767.0045874157561</c:v>
                </c:pt>
                <c:pt idx="4536">
                  <c:v>1735.855468086311</c:v>
                </c:pt>
                <c:pt idx="4537">
                  <c:v>1747.182420569746</c:v>
                </c:pt>
                <c:pt idx="4538">
                  <c:v>1767.0045874157561</c:v>
                </c:pt>
                <c:pt idx="4539">
                  <c:v>1874.610636008382</c:v>
                </c:pt>
                <c:pt idx="4540">
                  <c:v>1798.1537067452</c:v>
                </c:pt>
                <c:pt idx="4541">
                  <c:v>1820.807611712069</c:v>
                </c:pt>
                <c:pt idx="4542">
                  <c:v>1701.8746106360079</c:v>
                </c:pt>
                <c:pt idx="4543">
                  <c:v>1874.610636008382</c:v>
                </c:pt>
                <c:pt idx="4544">
                  <c:v>1860.451945404089</c:v>
                </c:pt>
                <c:pt idx="4545">
                  <c:v>1982.216684601008</c:v>
                </c:pt>
                <c:pt idx="4546">
                  <c:v>2265.3904966868658</c:v>
                </c:pt>
                <c:pt idx="4547">
                  <c:v>1608.427252647675</c:v>
                </c:pt>
                <c:pt idx="4548">
                  <c:v>1540.465537747069</c:v>
                </c:pt>
                <c:pt idx="4549">
                  <c:v>1432.8594891544431</c:v>
                </c:pt>
                <c:pt idx="4550">
                  <c:v>1356.402559891261</c:v>
                </c:pt>
                <c:pt idx="4551">
                  <c:v>1042.079628475959</c:v>
                </c:pt>
                <c:pt idx="4552">
                  <c:v>1370.5612504955541</c:v>
                </c:pt>
                <c:pt idx="4553">
                  <c:v>1311.0947499575241</c:v>
                </c:pt>
                <c:pt idx="4554">
                  <c:v>1257.2917256612111</c:v>
                </c:pt>
                <c:pt idx="4555">
                  <c:v>1146.853938947726</c:v>
                </c:pt>
                <c:pt idx="4556">
                  <c:v>1152.517415189443</c:v>
                </c:pt>
                <c:pt idx="4557">
                  <c:v>1152.517415189443</c:v>
                </c:pt>
                <c:pt idx="4558">
                  <c:v>1268.6186781446449</c:v>
                </c:pt>
                <c:pt idx="4559">
                  <c:v>1529.1385852636349</c:v>
                </c:pt>
                <c:pt idx="4560">
                  <c:v>1517.8116327801999</c:v>
                </c:pt>
                <c:pt idx="4561">
                  <c:v>1563.119442713938</c:v>
                </c:pt>
                <c:pt idx="4562">
                  <c:v>1410.205584187574</c:v>
                </c:pt>
                <c:pt idx="4563">
                  <c:v>1328.085178682675</c:v>
                </c:pt>
                <c:pt idx="4564">
                  <c:v>1226.142606331767</c:v>
                </c:pt>
                <c:pt idx="4565">
                  <c:v>1121.3682958599991</c:v>
                </c:pt>
                <c:pt idx="4566">
                  <c:v>1144.022200826867</c:v>
                </c:pt>
                <c:pt idx="4567">
                  <c:v>1178.003058277171</c:v>
                </c:pt>
                <c:pt idx="4568">
                  <c:v>1101.546129013989</c:v>
                </c:pt>
                <c:pt idx="4569">
                  <c:v>1019.4257235090899</c:v>
                </c:pt>
                <c:pt idx="4570">
                  <c:v>1081.7239621679789</c:v>
                </c:pt>
                <c:pt idx="4571">
                  <c:v>1107.209605255706</c:v>
                </c:pt>
                <c:pt idx="4572">
                  <c:v>991.10834230050409</c:v>
                </c:pt>
                <c:pt idx="4573">
                  <c:v>897.66098431217085</c:v>
                </c:pt>
                <c:pt idx="4574">
                  <c:v>908.98793679560515</c:v>
                </c:pt>
                <c:pt idx="4575">
                  <c:v>863.68012686186785</c:v>
                </c:pt>
                <c:pt idx="4576">
                  <c:v>673.95367276434274</c:v>
                </c:pt>
                <c:pt idx="4577">
                  <c:v>639.97281531403974</c:v>
                </c:pt>
                <c:pt idx="4578">
                  <c:v>645.63629155575688</c:v>
                </c:pt>
                <c:pt idx="4579">
                  <c:v>617.31891034717114</c:v>
                </c:pt>
                <c:pt idx="4580">
                  <c:v>552.18893356742365</c:v>
                </c:pt>
                <c:pt idx="4581">
                  <c:v>535.1985048422722</c:v>
                </c:pt>
                <c:pt idx="4582">
                  <c:v>501.21764739196919</c:v>
                </c:pt>
                <c:pt idx="4583">
                  <c:v>529.53502860055505</c:v>
                </c:pt>
                <c:pt idx="4584">
                  <c:v>495.55417115025199</c:v>
                </c:pt>
                <c:pt idx="4585">
                  <c:v>464.40505182080761</c:v>
                </c:pt>
                <c:pt idx="4586">
                  <c:v>385.11638443676731</c:v>
                </c:pt>
                <c:pt idx="4587">
                  <c:v>351.1355269864643</c:v>
                </c:pt>
                <c:pt idx="4588">
                  <c:v>379.4529081950501</c:v>
                </c:pt>
                <c:pt idx="4589">
                  <c:v>376.62117007419153</c:v>
                </c:pt>
                <c:pt idx="4590">
                  <c:v>353.96726510732287</c:v>
                </c:pt>
                <c:pt idx="4591">
                  <c:v>336.97683638217143</c:v>
                </c:pt>
                <c:pt idx="4592">
                  <c:v>305.82771705272688</c:v>
                </c:pt>
                <c:pt idx="4593">
                  <c:v>288.83728832757549</c:v>
                </c:pt>
                <c:pt idx="4594">
                  <c:v>263.35164523984821</c:v>
                </c:pt>
                <c:pt idx="4595">
                  <c:v>252.02469275641391</c:v>
                </c:pt>
                <c:pt idx="4596">
                  <c:v>246.36121651469671</c:v>
                </c:pt>
                <c:pt idx="4597">
                  <c:v>246.36121651469671</c:v>
                </c:pt>
                <c:pt idx="4598">
                  <c:v>218.04383530611091</c:v>
                </c:pt>
                <c:pt idx="4599">
                  <c:v>206.71688282267661</c:v>
                </c:pt>
                <c:pt idx="4600">
                  <c:v>203.88514470181801</c:v>
                </c:pt>
                <c:pt idx="4601">
                  <c:v>212.3803590643937</c:v>
                </c:pt>
                <c:pt idx="4602">
                  <c:v>243.5294783938381</c:v>
                </c:pt>
                <c:pt idx="4603">
                  <c:v>283.17381208585829</c:v>
                </c:pt>
                <c:pt idx="4604">
                  <c:v>274.67859772328262</c:v>
                </c:pt>
                <c:pt idx="4605">
                  <c:v>240.69774027297959</c:v>
                </c:pt>
                <c:pt idx="4606">
                  <c:v>232.20252591040381</c:v>
                </c:pt>
                <c:pt idx="4607">
                  <c:v>229.3707877895452</c:v>
                </c:pt>
                <c:pt idx="4608">
                  <c:v>450.24636121651469</c:v>
                </c:pt>
                <c:pt idx="4609">
                  <c:v>407.77028940363601</c:v>
                </c:pt>
                <c:pt idx="4610">
                  <c:v>359.63074134904002</c:v>
                </c:pt>
                <c:pt idx="4611">
                  <c:v>311.49119329444409</c:v>
                </c:pt>
                <c:pt idx="4612">
                  <c:v>291.66902644843412</c:v>
                </c:pt>
                <c:pt idx="4613">
                  <c:v>269.01512148156542</c:v>
                </c:pt>
                <c:pt idx="4614">
                  <c:v>254.85643087727249</c:v>
                </c:pt>
                <c:pt idx="4615">
                  <c:v>232.20252591040381</c:v>
                </c:pt>
                <c:pt idx="4616">
                  <c:v>220.87557342696951</c:v>
                </c:pt>
                <c:pt idx="4617">
                  <c:v>215.2120971852523</c:v>
                </c:pt>
                <c:pt idx="4618">
                  <c:v>212.3803590643937</c:v>
                </c:pt>
                <c:pt idx="4619">
                  <c:v>195.3899303392422</c:v>
                </c:pt>
                <c:pt idx="4620">
                  <c:v>201.0534065809594</c:v>
                </c:pt>
                <c:pt idx="4621">
                  <c:v>331.31336014045422</c:v>
                </c:pt>
                <c:pt idx="4622">
                  <c:v>382.28464631590867</c:v>
                </c:pt>
                <c:pt idx="4623">
                  <c:v>560.68414792999943</c:v>
                </c:pt>
                <c:pt idx="4624">
                  <c:v>504.04938551282783</c:v>
                </c:pt>
                <c:pt idx="4625">
                  <c:v>416.26550376621168</c:v>
                </c:pt>
                <c:pt idx="4626">
                  <c:v>373.78943195333301</c:v>
                </c:pt>
                <c:pt idx="4627">
                  <c:v>356.79900322818139</c:v>
                </c:pt>
                <c:pt idx="4628">
                  <c:v>339.80857450302989</c:v>
                </c:pt>
                <c:pt idx="4629">
                  <c:v>308.65945517358563</c:v>
                </c:pt>
                <c:pt idx="4630">
                  <c:v>286.00555020671692</c:v>
                </c:pt>
                <c:pt idx="4631">
                  <c:v>288.83728832757549</c:v>
                </c:pt>
                <c:pt idx="4632">
                  <c:v>277.51033584414108</c:v>
                </c:pt>
                <c:pt idx="4633">
                  <c:v>271.84685960242399</c:v>
                </c:pt>
                <c:pt idx="4634">
                  <c:v>260.51990711898958</c:v>
                </c:pt>
                <c:pt idx="4635">
                  <c:v>260.51990711898958</c:v>
                </c:pt>
                <c:pt idx="4636">
                  <c:v>243.5294783938381</c:v>
                </c:pt>
                <c:pt idx="4637">
                  <c:v>235.03426403126241</c:v>
                </c:pt>
                <c:pt idx="4638">
                  <c:v>240.69774027297959</c:v>
                </c:pt>
                <c:pt idx="4639">
                  <c:v>237.86600215212101</c:v>
                </c:pt>
                <c:pt idx="4640">
                  <c:v>291.66902644843412</c:v>
                </c:pt>
                <c:pt idx="4641">
                  <c:v>277.51033584414108</c:v>
                </c:pt>
                <c:pt idx="4642">
                  <c:v>249.19295463555531</c:v>
                </c:pt>
                <c:pt idx="4643">
                  <c:v>226.5390496686866</c:v>
                </c:pt>
                <c:pt idx="4644">
                  <c:v>232.20252591040381</c:v>
                </c:pt>
                <c:pt idx="4645">
                  <c:v>229.3707877895452</c:v>
                </c:pt>
                <c:pt idx="4646">
                  <c:v>218.04383530611091</c:v>
                </c:pt>
                <c:pt idx="4647">
                  <c:v>226.5390496686866</c:v>
                </c:pt>
                <c:pt idx="4648">
                  <c:v>215.2120971852523</c:v>
                </c:pt>
                <c:pt idx="4649">
                  <c:v>203.88514470181801</c:v>
                </c:pt>
                <c:pt idx="4650">
                  <c:v>215.2120971852523</c:v>
                </c:pt>
                <c:pt idx="4651">
                  <c:v>195.3899303392422</c:v>
                </c:pt>
                <c:pt idx="4652">
                  <c:v>186.8947159766665</c:v>
                </c:pt>
                <c:pt idx="4653">
                  <c:v>178.3995016140907</c:v>
                </c:pt>
                <c:pt idx="4654">
                  <c:v>192.55819221838371</c:v>
                </c:pt>
                <c:pt idx="4655">
                  <c:v>186.8947159766665</c:v>
                </c:pt>
                <c:pt idx="4656">
                  <c:v>158.57733476808059</c:v>
                </c:pt>
                <c:pt idx="4657">
                  <c:v>172.7360253723736</c:v>
                </c:pt>
                <c:pt idx="4658">
                  <c:v>172.7360253723736</c:v>
                </c:pt>
                <c:pt idx="4659">
                  <c:v>161.40907288893919</c:v>
                </c:pt>
                <c:pt idx="4660">
                  <c:v>158.57733476808059</c:v>
                </c:pt>
                <c:pt idx="4661">
                  <c:v>150.0821204055049</c:v>
                </c:pt>
                <c:pt idx="4662">
                  <c:v>169.904287251515</c:v>
                </c:pt>
                <c:pt idx="4663">
                  <c:v>291.66902644843412</c:v>
                </c:pt>
                <c:pt idx="4664">
                  <c:v>235.03426403126241</c:v>
                </c:pt>
                <c:pt idx="4665">
                  <c:v>325.64988389873702</c:v>
                </c:pt>
                <c:pt idx="4666">
                  <c:v>317.15466953616129</c:v>
                </c:pt>
                <c:pt idx="4667">
                  <c:v>254.85643087727249</c:v>
                </c:pt>
                <c:pt idx="4668">
                  <c:v>243.5294783938381</c:v>
                </c:pt>
                <c:pt idx="4669">
                  <c:v>215.2120971852523</c:v>
                </c:pt>
                <c:pt idx="4670">
                  <c:v>220.87557342696951</c:v>
                </c:pt>
                <c:pt idx="4671">
                  <c:v>209.54862094353521</c:v>
                </c:pt>
                <c:pt idx="4672">
                  <c:v>181.2312397349493</c:v>
                </c:pt>
                <c:pt idx="4673">
                  <c:v>175.56776349323209</c:v>
                </c:pt>
                <c:pt idx="4674">
                  <c:v>201.0534065809594</c:v>
                </c:pt>
                <c:pt idx="4675">
                  <c:v>178.3995016140907</c:v>
                </c:pt>
                <c:pt idx="4676">
                  <c:v>184.0629778558079</c:v>
                </c:pt>
                <c:pt idx="4677">
                  <c:v>167.0725491306564</c:v>
                </c:pt>
                <c:pt idx="4678">
                  <c:v>195.3899303392422</c:v>
                </c:pt>
                <c:pt idx="4679">
                  <c:v>172.7360253723736</c:v>
                </c:pt>
                <c:pt idx="4680">
                  <c:v>186.8947159766665</c:v>
                </c:pt>
                <c:pt idx="4681">
                  <c:v>192.55819221838371</c:v>
                </c:pt>
                <c:pt idx="4682">
                  <c:v>186.8947159766665</c:v>
                </c:pt>
                <c:pt idx="4683">
                  <c:v>181.2312397349493</c:v>
                </c:pt>
                <c:pt idx="4684">
                  <c:v>198.2216684601008</c:v>
                </c:pt>
                <c:pt idx="4685">
                  <c:v>280.34207396499971</c:v>
                </c:pt>
                <c:pt idx="4686">
                  <c:v>325.64988389873702</c:v>
                </c:pt>
                <c:pt idx="4687">
                  <c:v>317.15466953616129</c:v>
                </c:pt>
                <c:pt idx="4688">
                  <c:v>257.68816899813112</c:v>
                </c:pt>
                <c:pt idx="4689">
                  <c:v>269.01512148156542</c:v>
                </c:pt>
                <c:pt idx="4690">
                  <c:v>277.51033584414108</c:v>
                </c:pt>
                <c:pt idx="4691">
                  <c:v>271.84685960242399</c:v>
                </c:pt>
                <c:pt idx="4692">
                  <c:v>269.01512148156542</c:v>
                </c:pt>
                <c:pt idx="4693">
                  <c:v>260.51990711898958</c:v>
                </c:pt>
                <c:pt idx="4694">
                  <c:v>257.68816899813112</c:v>
                </c:pt>
                <c:pt idx="4695">
                  <c:v>243.5294783938381</c:v>
                </c:pt>
                <c:pt idx="4696">
                  <c:v>240.69774027297959</c:v>
                </c:pt>
                <c:pt idx="4697">
                  <c:v>249.19295463555531</c:v>
                </c:pt>
                <c:pt idx="4698">
                  <c:v>212.3803590643937</c:v>
                </c:pt>
                <c:pt idx="4699">
                  <c:v>240.69774027297959</c:v>
                </c:pt>
                <c:pt idx="4700">
                  <c:v>237.86600215212101</c:v>
                </c:pt>
                <c:pt idx="4701">
                  <c:v>240.69774027297959</c:v>
                </c:pt>
                <c:pt idx="4702">
                  <c:v>189.72645409752499</c:v>
                </c:pt>
                <c:pt idx="4703">
                  <c:v>240.69774027297959</c:v>
                </c:pt>
                <c:pt idx="4704">
                  <c:v>209.54862094353521</c:v>
                </c:pt>
                <c:pt idx="4705">
                  <c:v>215.2120971852523</c:v>
                </c:pt>
                <c:pt idx="4706">
                  <c:v>206.71688282267661</c:v>
                </c:pt>
                <c:pt idx="4707">
                  <c:v>212.3803590643937</c:v>
                </c:pt>
                <c:pt idx="4708">
                  <c:v>215.2120971852523</c:v>
                </c:pt>
                <c:pt idx="4709">
                  <c:v>186.8947159766665</c:v>
                </c:pt>
                <c:pt idx="4710">
                  <c:v>195.3899303392422</c:v>
                </c:pt>
                <c:pt idx="4711">
                  <c:v>195.3899303392422</c:v>
                </c:pt>
                <c:pt idx="4712">
                  <c:v>186.8947159766665</c:v>
                </c:pt>
                <c:pt idx="4713">
                  <c:v>189.72645409752499</c:v>
                </c:pt>
                <c:pt idx="4714">
                  <c:v>184.0629778558079</c:v>
                </c:pt>
                <c:pt idx="4715">
                  <c:v>184.0629778558079</c:v>
                </c:pt>
                <c:pt idx="4716">
                  <c:v>189.72645409752499</c:v>
                </c:pt>
                <c:pt idx="4717">
                  <c:v>184.0629778558079</c:v>
                </c:pt>
                <c:pt idx="4718">
                  <c:v>158.57733476808059</c:v>
                </c:pt>
                <c:pt idx="4719">
                  <c:v>158.57733476808059</c:v>
                </c:pt>
                <c:pt idx="4720">
                  <c:v>164.2408110097978</c:v>
                </c:pt>
                <c:pt idx="4721">
                  <c:v>209.54862094353521</c:v>
                </c:pt>
                <c:pt idx="4722">
                  <c:v>172.7360253723736</c:v>
                </c:pt>
                <c:pt idx="4723">
                  <c:v>195.3899303392422</c:v>
                </c:pt>
                <c:pt idx="4724">
                  <c:v>164.2408110097978</c:v>
                </c:pt>
                <c:pt idx="4725">
                  <c:v>169.904287251515</c:v>
                </c:pt>
                <c:pt idx="4726">
                  <c:v>133.09169168035339</c:v>
                </c:pt>
                <c:pt idx="4727">
                  <c:v>138.7551679220706</c:v>
                </c:pt>
                <c:pt idx="4728">
                  <c:v>130.25995355949479</c:v>
                </c:pt>
                <c:pt idx="4729">
                  <c:v>127.4282154386362</c:v>
                </c:pt>
                <c:pt idx="4730">
                  <c:v>164.2408110097978</c:v>
                </c:pt>
                <c:pt idx="4731">
                  <c:v>362.4624794698986</c:v>
                </c:pt>
                <c:pt idx="4732">
                  <c:v>311.49119329444409</c:v>
                </c:pt>
                <c:pt idx="4733">
                  <c:v>266.18338336070678</c:v>
                </c:pt>
                <c:pt idx="4734">
                  <c:v>226.5390496686866</c:v>
                </c:pt>
                <c:pt idx="4735">
                  <c:v>215.2120971852523</c:v>
                </c:pt>
                <c:pt idx="4736">
                  <c:v>189.72645409752499</c:v>
                </c:pt>
                <c:pt idx="4737">
                  <c:v>144.41864416378769</c:v>
                </c:pt>
                <c:pt idx="4738">
                  <c:v>135.923429801212</c:v>
                </c:pt>
                <c:pt idx="4739">
                  <c:v>152.9138585263635</c:v>
                </c:pt>
                <c:pt idx="4740">
                  <c:v>152.9138585263635</c:v>
                </c:pt>
                <c:pt idx="4741">
                  <c:v>144.41864416378769</c:v>
                </c:pt>
                <c:pt idx="4742">
                  <c:v>118.93300107606051</c:v>
                </c:pt>
                <c:pt idx="4743">
                  <c:v>118.93300107606051</c:v>
                </c:pt>
                <c:pt idx="4744">
                  <c:v>124.5964773177777</c:v>
                </c:pt>
                <c:pt idx="4745">
                  <c:v>133.09169168035339</c:v>
                </c:pt>
                <c:pt idx="4746">
                  <c:v>121.76473919691909</c:v>
                </c:pt>
                <c:pt idx="4747">
                  <c:v>167.0725491306564</c:v>
                </c:pt>
                <c:pt idx="4748">
                  <c:v>184.0629778558079</c:v>
                </c:pt>
                <c:pt idx="4749">
                  <c:v>184.0629778558079</c:v>
                </c:pt>
                <c:pt idx="4750">
                  <c:v>184.0629778558079</c:v>
                </c:pt>
                <c:pt idx="4751">
                  <c:v>141.58690604292909</c:v>
                </c:pt>
                <c:pt idx="4752">
                  <c:v>124.5964773177777</c:v>
                </c:pt>
                <c:pt idx="4753">
                  <c:v>118.93300107606051</c:v>
                </c:pt>
                <c:pt idx="4754">
                  <c:v>118.93300107606051</c:v>
                </c:pt>
                <c:pt idx="4755">
                  <c:v>218.04383530611091</c:v>
                </c:pt>
                <c:pt idx="4756">
                  <c:v>308.65945517358563</c:v>
                </c:pt>
                <c:pt idx="4757">
                  <c:v>280.34207396499971</c:v>
                </c:pt>
                <c:pt idx="4758">
                  <c:v>203.88514470181801</c:v>
                </c:pt>
                <c:pt idx="4759">
                  <c:v>152.9138585263635</c:v>
                </c:pt>
                <c:pt idx="4760">
                  <c:v>124.5964773177777</c:v>
                </c:pt>
                <c:pt idx="4761">
                  <c:v>113.2695248343433</c:v>
                </c:pt>
                <c:pt idx="4762">
                  <c:v>84.952143625757486</c:v>
                </c:pt>
                <c:pt idx="4763">
                  <c:v>67.961714900605998</c:v>
                </c:pt>
                <c:pt idx="4764">
                  <c:v>76.456929263181735</c:v>
                </c:pt>
                <c:pt idx="4765">
                  <c:v>62.298238658888828</c:v>
                </c:pt>
                <c:pt idx="4766">
                  <c:v>50.971286175454487</c:v>
                </c:pt>
                <c:pt idx="4767">
                  <c:v>99.110834230050401</c:v>
                </c:pt>
                <c:pt idx="4768">
                  <c:v>141.58690604292909</c:v>
                </c:pt>
                <c:pt idx="4769">
                  <c:v>152.9138585263635</c:v>
                </c:pt>
                <c:pt idx="4770">
                  <c:v>209.54862094353521</c:v>
                </c:pt>
                <c:pt idx="4771">
                  <c:v>758.9058163901002</c:v>
                </c:pt>
                <c:pt idx="4772">
                  <c:v>1747.182420569746</c:v>
                </c:pt>
                <c:pt idx="4773">
                  <c:v>1730.191991844594</c:v>
                </c:pt>
                <c:pt idx="4774">
                  <c:v>1262.9552019029279</c:v>
                </c:pt>
                <c:pt idx="4775">
                  <c:v>1166.676105793736</c:v>
                </c:pt>
                <c:pt idx="4776">
                  <c:v>1325.2534405618169</c:v>
                </c:pt>
                <c:pt idx="4777">
                  <c:v>1161.012629552019</c:v>
                </c:pt>
                <c:pt idx="4778">
                  <c:v>903.324460553888</c:v>
                </c:pt>
                <c:pt idx="4779">
                  <c:v>801.38188820297898</c:v>
                </c:pt>
                <c:pt idx="4780">
                  <c:v>722.09322081893868</c:v>
                </c:pt>
                <c:pt idx="4781">
                  <c:v>617.31891034717114</c:v>
                </c:pt>
                <c:pt idx="4782">
                  <c:v>512.54459987540349</c:v>
                </c:pt>
                <c:pt idx="4783">
                  <c:v>472.90026618338328</c:v>
                </c:pt>
                <c:pt idx="4784">
                  <c:v>419.09724188707031</c:v>
                </c:pt>
                <c:pt idx="4785">
                  <c:v>407.77028940363601</c:v>
                </c:pt>
                <c:pt idx="4786">
                  <c:v>586.16979101772665</c:v>
                </c:pt>
                <c:pt idx="4787">
                  <c:v>880.67055558701929</c:v>
                </c:pt>
                <c:pt idx="4788">
                  <c:v>1087.387438409696</c:v>
                </c:pt>
                <c:pt idx="4789">
                  <c:v>1107.209605255706</c:v>
                </c:pt>
                <c:pt idx="4790">
                  <c:v>767.40103075267598</c:v>
                </c:pt>
                <c:pt idx="4791">
                  <c:v>620.15064846802966</c:v>
                </c:pt>
                <c:pt idx="4792">
                  <c:v>597.49674350116106</c:v>
                </c:pt>
                <c:pt idx="4793">
                  <c:v>781.55972135696891</c:v>
                </c:pt>
                <c:pt idx="4794">
                  <c:v>744.74712578580738</c:v>
                </c:pt>
                <c:pt idx="4795">
                  <c:v>767.40103075267598</c:v>
                </c:pt>
                <c:pt idx="4796">
                  <c:v>991.10834230050409</c:v>
                </c:pt>
                <c:pt idx="4797">
                  <c:v>1857.62020728323</c:v>
                </c:pt>
                <c:pt idx="4798">
                  <c:v>1911.423231579543</c:v>
                </c:pt>
                <c:pt idx="4799">
                  <c:v>1517.8116327801999</c:v>
                </c:pt>
                <c:pt idx="4800">
                  <c:v>1506.4846802967661</c:v>
                </c:pt>
                <c:pt idx="4801">
                  <c:v>1376.2247267372711</c:v>
                </c:pt>
                <c:pt idx="4802">
                  <c:v>1404.542107945857</c:v>
                </c:pt>
                <c:pt idx="4803">
                  <c:v>1381.8882029789891</c:v>
                </c:pt>
                <c:pt idx="4804">
                  <c:v>1294.104321232373</c:v>
                </c:pt>
                <c:pt idx="4805">
                  <c:v>1509.3164184176251</c:v>
                </c:pt>
                <c:pt idx="4806">
                  <c:v>1469.672084725604</c:v>
                </c:pt>
                <c:pt idx="4807">
                  <c:v>1435.691227275302</c:v>
                </c:pt>
                <c:pt idx="4808">
                  <c:v>1483.830775329898</c:v>
                </c:pt>
                <c:pt idx="4809">
                  <c:v>1636.7446338562611</c:v>
                </c:pt>
                <c:pt idx="4810">
                  <c:v>1452.6816560004529</c:v>
                </c:pt>
                <c:pt idx="4811">
                  <c:v>1265.7869400237871</c:v>
                </c:pt>
                <c:pt idx="4812">
                  <c:v>1370.5612504955541</c:v>
                </c:pt>
                <c:pt idx="4813">
                  <c:v>1449.8499178795939</c:v>
                </c:pt>
                <c:pt idx="4814">
                  <c:v>1305.431273715807</c:v>
                </c:pt>
                <c:pt idx="4815">
                  <c:v>1234.6378206943421</c:v>
                </c:pt>
                <c:pt idx="4816">
                  <c:v>1294.104321232373</c:v>
                </c:pt>
                <c:pt idx="4817">
                  <c:v>1616.922467010251</c:v>
                </c:pt>
                <c:pt idx="4818">
                  <c:v>1659.3985388231299</c:v>
                </c:pt>
                <c:pt idx="4819">
                  <c:v>1919.918445942119</c:v>
                </c:pt>
                <c:pt idx="4820">
                  <c:v>1914.2549697004019</c:v>
                </c:pt>
                <c:pt idx="4821">
                  <c:v>1874.610636008382</c:v>
                </c:pt>
                <c:pt idx="4822">
                  <c:v>1744.350682448887</c:v>
                </c:pt>
                <c:pt idx="4823">
                  <c:v>1744.350682448887</c:v>
                </c:pt>
                <c:pt idx="4824">
                  <c:v>1783.995016140907</c:v>
                </c:pt>
                <c:pt idx="4825">
                  <c:v>1619.75420513111</c:v>
                </c:pt>
                <c:pt idx="4826">
                  <c:v>379.4529081950501</c:v>
                </c:pt>
                <c:pt idx="4827">
                  <c:v>382.28464631590867</c:v>
                </c:pt>
                <c:pt idx="4828">
                  <c:v>419.09724188707031</c:v>
                </c:pt>
                <c:pt idx="4829">
                  <c:v>1435.691227275302</c:v>
                </c:pt>
                <c:pt idx="4830">
                  <c:v>421.92898000792889</c:v>
                </c:pt>
                <c:pt idx="4831">
                  <c:v>1274.282154386362</c:v>
                </c:pt>
                <c:pt idx="4832">
                  <c:v>1098.71439089313</c:v>
                </c:pt>
                <c:pt idx="4833">
                  <c:v>1223.310868210908</c:v>
                </c:pt>
                <c:pt idx="4834">
                  <c:v>1228.974344452625</c:v>
                </c:pt>
                <c:pt idx="4835">
                  <c:v>1104.3778671348471</c:v>
                </c:pt>
                <c:pt idx="4836">
                  <c:v>1027.920937871666</c:v>
                </c:pt>
                <c:pt idx="4837">
                  <c:v>1059.0700572011101</c:v>
                </c:pt>
                <c:pt idx="4838">
                  <c:v>976.94965169621116</c:v>
                </c:pt>
                <c:pt idx="4839">
                  <c:v>948.63227048762531</c:v>
                </c:pt>
                <c:pt idx="4840">
                  <c:v>1209.1521776066149</c:v>
                </c:pt>
                <c:pt idx="4841">
                  <c:v>1571.614657076514</c:v>
                </c:pt>
                <c:pt idx="4842">
                  <c:v>1676.388967548281</c:v>
                </c:pt>
                <c:pt idx="4843">
                  <c:v>1480.999037209039</c:v>
                </c:pt>
                <c:pt idx="4844">
                  <c:v>1472.503822846463</c:v>
                </c:pt>
                <c:pt idx="4845">
                  <c:v>1591.4368239225239</c:v>
                </c:pt>
                <c:pt idx="4846">
                  <c:v>1633.9128957354019</c:v>
                </c:pt>
                <c:pt idx="4847">
                  <c:v>1786.8267542617659</c:v>
                </c:pt>
                <c:pt idx="4848">
                  <c:v>1968.0579939967149</c:v>
                </c:pt>
                <c:pt idx="4849">
                  <c:v>2265.3904966868658</c:v>
                </c:pt>
                <c:pt idx="4850">
                  <c:v>2194.597043665402</c:v>
                </c:pt>
                <c:pt idx="4851">
                  <c:v>2225.7461629948461</c:v>
                </c:pt>
                <c:pt idx="4852">
                  <c:v>2098.3179475562101</c:v>
                </c:pt>
                <c:pt idx="4853">
                  <c:v>2483.4343319929771</c:v>
                </c:pt>
                <c:pt idx="4854">
                  <c:v>2619.3577617941892</c:v>
                </c:pt>
                <c:pt idx="4855">
                  <c:v>2732.6272866285331</c:v>
                </c:pt>
                <c:pt idx="4856">
                  <c:v>2741.1225009911082</c:v>
                </c:pt>
                <c:pt idx="4857">
                  <c:v>2789.2620490457039</c:v>
                </c:pt>
                <c:pt idx="4858">
                  <c:v>2777.9350965622698</c:v>
                </c:pt>
                <c:pt idx="4859">
                  <c:v>2687.319476694795</c:v>
                </c:pt>
                <c:pt idx="4860">
                  <c:v>2469.275641388685</c:v>
                </c:pt>
                <c:pt idx="4861">
                  <c:v>2098.3179475562101</c:v>
                </c:pt>
                <c:pt idx="4862">
                  <c:v>2041.683185139038</c:v>
                </c:pt>
                <c:pt idx="4863">
                  <c:v>1733.023729965453</c:v>
                </c:pt>
                <c:pt idx="4864">
                  <c:v>1764.1728492948971</c:v>
                </c:pt>
                <c:pt idx="4865">
                  <c:v>1897.2645409752511</c:v>
                </c:pt>
                <c:pt idx="4866">
                  <c:v>2002.038851447018</c:v>
                </c:pt>
                <c:pt idx="4867">
                  <c:v>1990.711898963584</c:v>
                </c:pt>
                <c:pt idx="4868">
                  <c:v>1966.6421249362861</c:v>
                </c:pt>
                <c:pt idx="4869">
                  <c:v>1942.572350908988</c:v>
                </c:pt>
                <c:pt idx="4870">
                  <c:v>2143.6257574899469</c:v>
                </c:pt>
                <c:pt idx="4871">
                  <c:v>2126.6353287647962</c:v>
                </c:pt>
                <c:pt idx="4872">
                  <c:v>2123.8035906439368</c:v>
                </c:pt>
                <c:pt idx="4873">
                  <c:v>2200.260519907119</c:v>
                </c:pt>
                <c:pt idx="4874">
                  <c:v>2310.6983066206039</c:v>
                </c:pt>
                <c:pt idx="4875">
                  <c:v>2290.8761397745939</c:v>
                </c:pt>
                <c:pt idx="4876">
                  <c:v>2276.7174491703008</c:v>
                </c:pt>
                <c:pt idx="4877">
                  <c:v>2358.8378546752001</c:v>
                </c:pt>
                <c:pt idx="4878">
                  <c:v>2463.6121651469671</c:v>
                </c:pt>
                <c:pt idx="4879">
                  <c:v>2440.958260180098</c:v>
                </c:pt>
                <c:pt idx="4880">
                  <c:v>2395.6504502463608</c:v>
                </c:pt>
                <c:pt idx="4881">
                  <c:v>2395.6504502463608</c:v>
                </c:pt>
                <c:pt idx="4882">
                  <c:v>2313.530044741462</c:v>
                </c:pt>
                <c:pt idx="4883">
                  <c:v>2203.092258027978</c:v>
                </c:pt>
                <c:pt idx="4884">
                  <c:v>2194.597043665402</c:v>
                </c:pt>
                <c:pt idx="4885">
                  <c:v>2115.3083762813621</c:v>
                </c:pt>
                <c:pt idx="4886">
                  <c:v>1993.543637084442</c:v>
                </c:pt>
                <c:pt idx="4887">
                  <c:v>2024.6927564138871</c:v>
                </c:pt>
                <c:pt idx="4888">
                  <c:v>2463.6121651469671</c:v>
                </c:pt>
                <c:pt idx="4889">
                  <c:v>2528.7421419267148</c:v>
                </c:pt>
                <c:pt idx="4890">
                  <c:v>2426.799569575805</c:v>
                </c:pt>
                <c:pt idx="4891">
                  <c:v>2469.275641388685</c:v>
                </c:pt>
                <c:pt idx="4892">
                  <c:v>2460.780427026109</c:v>
                </c:pt>
                <c:pt idx="4893">
                  <c:v>2976.156765022371</c:v>
                </c:pt>
                <c:pt idx="4894">
                  <c:v>3361.273149459138</c:v>
                </c:pt>
                <c:pt idx="4895">
                  <c:v>4032.3950841026221</c:v>
                </c:pt>
                <c:pt idx="4896">
                  <c:v>3046.9502180438349</c:v>
                </c:pt>
                <c:pt idx="4897">
                  <c:v>2276.7174491703008</c:v>
                </c:pt>
                <c:pt idx="4898">
                  <c:v>1985.0484227218669</c:v>
                </c:pt>
                <c:pt idx="4899">
                  <c:v>1877.442374129241</c:v>
                </c:pt>
                <c:pt idx="4900">
                  <c:v>1769.8363255366139</c:v>
                </c:pt>
                <c:pt idx="4901">
                  <c:v>1591.4368239225239</c:v>
                </c:pt>
                <c:pt idx="4902">
                  <c:v>1633.9128957354019</c:v>
                </c:pt>
                <c:pt idx="4903">
                  <c:v>1704.7063487568671</c:v>
                </c:pt>
                <c:pt idx="4904">
                  <c:v>2404.1456646089368</c:v>
                </c:pt>
                <c:pt idx="4905">
                  <c:v>2378.6600215212102</c:v>
                </c:pt>
                <c:pt idx="4906">
                  <c:v>1919.918445942119</c:v>
                </c:pt>
                <c:pt idx="4907">
                  <c:v>1812.312397349493</c:v>
                </c:pt>
                <c:pt idx="4908">
                  <c:v>1931.245398425554</c:v>
                </c:pt>
                <c:pt idx="4909">
                  <c:v>1735.855468086311</c:v>
                </c:pt>
                <c:pt idx="4910">
                  <c:v>1582.9416095599479</c:v>
                </c:pt>
                <c:pt idx="4911">
                  <c:v>1520.6433709010589</c:v>
                </c:pt>
                <c:pt idx="4912">
                  <c:v>1486.662513450756</c:v>
                </c:pt>
                <c:pt idx="4913">
                  <c:v>1461.1768703630289</c:v>
                </c:pt>
                <c:pt idx="4914">
                  <c:v>1486.662513450756</c:v>
                </c:pt>
                <c:pt idx="4915">
                  <c:v>1430.0277510335841</c:v>
                </c:pt>
                <c:pt idx="4916">
                  <c:v>1413.037322308433</c:v>
                </c:pt>
                <c:pt idx="4917">
                  <c:v>1396.046893583281</c:v>
                </c:pt>
                <c:pt idx="4918">
                  <c:v>1390.3834173415639</c:v>
                </c:pt>
                <c:pt idx="4919">
                  <c:v>1384.7199410998469</c:v>
                </c:pt>
                <c:pt idx="4920">
                  <c:v>1296.936059353231</c:v>
                </c:pt>
                <c:pt idx="4921">
                  <c:v>1245.964773177777</c:v>
                </c:pt>
                <c:pt idx="4922">
                  <c:v>1288.440844990655</c:v>
                </c:pt>
                <c:pt idx="4923">
                  <c:v>1223.310868210908</c:v>
                </c:pt>
                <c:pt idx="4924">
                  <c:v>1161.012629552019</c:v>
                </c:pt>
                <c:pt idx="4925">
                  <c:v>1163.844367672878</c:v>
                </c:pt>
                <c:pt idx="4926">
                  <c:v>1132.6952483434329</c:v>
                </c:pt>
                <c:pt idx="4927">
                  <c:v>1124.2000339808569</c:v>
                </c:pt>
                <c:pt idx="4928">
                  <c:v>982.61312793792831</c:v>
                </c:pt>
                <c:pt idx="4929">
                  <c:v>1152.517415189443</c:v>
                </c:pt>
                <c:pt idx="4930">
                  <c:v>1166.676105793736</c:v>
                </c:pt>
                <c:pt idx="4931">
                  <c:v>1189.3300107606051</c:v>
                </c:pt>
                <c:pt idx="4932">
                  <c:v>1098.71439089313</c:v>
                </c:pt>
                <c:pt idx="4933">
                  <c:v>979.78138981706968</c:v>
                </c:pt>
                <c:pt idx="4934">
                  <c:v>869.343603103585</c:v>
                </c:pt>
                <c:pt idx="4935">
                  <c:v>821.20405504898906</c:v>
                </c:pt>
                <c:pt idx="4936">
                  <c:v>744.74712578580738</c:v>
                </c:pt>
                <c:pt idx="4937">
                  <c:v>710.76626833550438</c:v>
                </c:pt>
                <c:pt idx="4938">
                  <c:v>645.63629155575688</c:v>
                </c:pt>
                <c:pt idx="4939">
                  <c:v>611.65543410545388</c:v>
                </c:pt>
                <c:pt idx="4940">
                  <c:v>634.30933907232259</c:v>
                </c:pt>
                <c:pt idx="4941">
                  <c:v>625.81412470974681</c:v>
                </c:pt>
                <c:pt idx="4942">
                  <c:v>589.00152913858528</c:v>
                </c:pt>
                <c:pt idx="4943">
                  <c:v>594.66500538030243</c:v>
                </c:pt>
                <c:pt idx="4944">
                  <c:v>569.17936229257521</c:v>
                </c:pt>
                <c:pt idx="4945">
                  <c:v>540.86198108398935</c:v>
                </c:pt>
                <c:pt idx="4946">
                  <c:v>540.86198108398935</c:v>
                </c:pt>
                <c:pt idx="4947">
                  <c:v>484.22721866681769</c:v>
                </c:pt>
                <c:pt idx="4948">
                  <c:v>467.23678994166619</c:v>
                </c:pt>
                <c:pt idx="4949">
                  <c:v>455.90983745823178</c:v>
                </c:pt>
                <c:pt idx="4950">
                  <c:v>419.09724188707031</c:v>
                </c:pt>
                <c:pt idx="4951">
                  <c:v>410.60202752449447</c:v>
                </c:pt>
                <c:pt idx="4952">
                  <c:v>410.60202752449447</c:v>
                </c:pt>
                <c:pt idx="4953">
                  <c:v>382.28464631590867</c:v>
                </c:pt>
                <c:pt idx="4954">
                  <c:v>390.77986067848451</c:v>
                </c:pt>
                <c:pt idx="4955">
                  <c:v>464.40505182080761</c:v>
                </c:pt>
                <c:pt idx="4956">
                  <c:v>455.90983745823178</c:v>
                </c:pt>
                <c:pt idx="4957">
                  <c:v>436.08767061222181</c:v>
                </c:pt>
                <c:pt idx="4958">
                  <c:v>419.09724188707031</c:v>
                </c:pt>
                <c:pt idx="4959">
                  <c:v>410.60202752449447</c:v>
                </c:pt>
                <c:pt idx="4960">
                  <c:v>438.91940873308039</c:v>
                </c:pt>
                <c:pt idx="4961">
                  <c:v>495.55417115025199</c:v>
                </c:pt>
                <c:pt idx="4962">
                  <c:v>453.07809933737332</c:v>
                </c:pt>
                <c:pt idx="4963">
                  <c:v>399.27507504106018</c:v>
                </c:pt>
                <c:pt idx="4964">
                  <c:v>370.95769383247438</c:v>
                </c:pt>
                <c:pt idx="4965">
                  <c:v>365.29421759075723</c:v>
                </c:pt>
                <c:pt idx="4966">
                  <c:v>345.47205074474721</c:v>
                </c:pt>
                <c:pt idx="4967">
                  <c:v>336.97683638217143</c:v>
                </c:pt>
                <c:pt idx="4968">
                  <c:v>359.63074134904002</c:v>
                </c:pt>
                <c:pt idx="4969">
                  <c:v>348.30378886560572</c:v>
                </c:pt>
                <c:pt idx="4970">
                  <c:v>311.49119329444409</c:v>
                </c:pt>
                <c:pt idx="4971">
                  <c:v>311.49119329444409</c:v>
                </c:pt>
                <c:pt idx="4972">
                  <c:v>331.31336014045422</c:v>
                </c:pt>
                <c:pt idx="4973">
                  <c:v>319.98640765701992</c:v>
                </c:pt>
                <c:pt idx="4974">
                  <c:v>305.82771705272688</c:v>
                </c:pt>
                <c:pt idx="4975">
                  <c:v>300.16424081100979</c:v>
                </c:pt>
                <c:pt idx="4976">
                  <c:v>355.38313416775219</c:v>
                </c:pt>
                <c:pt idx="4977">
                  <c:v>410.60202752449447</c:v>
                </c:pt>
                <c:pt idx="4978">
                  <c:v>465.82092088123687</c:v>
                </c:pt>
                <c:pt idx="4979">
                  <c:v>521.03981423797927</c:v>
                </c:pt>
                <c:pt idx="4980">
                  <c:v>453.07809933737332</c:v>
                </c:pt>
                <c:pt idx="4981">
                  <c:v>419.09724188707031</c:v>
                </c:pt>
                <c:pt idx="4982">
                  <c:v>385.11638443676731</c:v>
                </c:pt>
                <c:pt idx="4983">
                  <c:v>365.29421759075723</c:v>
                </c:pt>
                <c:pt idx="4984">
                  <c:v>353.96726510732287</c:v>
                </c:pt>
                <c:pt idx="4985">
                  <c:v>349.71965792603498</c:v>
                </c:pt>
                <c:pt idx="4986">
                  <c:v>345.47205074474721</c:v>
                </c:pt>
                <c:pt idx="4987">
                  <c:v>317.15466953616129</c:v>
                </c:pt>
                <c:pt idx="4988">
                  <c:v>308.65945517358563</c:v>
                </c:pt>
                <c:pt idx="4989">
                  <c:v>294.50076456929258</c:v>
                </c:pt>
                <c:pt idx="4990">
                  <c:v>291.66902644843412</c:v>
                </c:pt>
                <c:pt idx="4991">
                  <c:v>280.34207396499971</c:v>
                </c:pt>
                <c:pt idx="4992">
                  <c:v>283.17381208585829</c:v>
                </c:pt>
                <c:pt idx="4993">
                  <c:v>311.49119329444409</c:v>
                </c:pt>
                <c:pt idx="4994">
                  <c:v>260.51990711898958</c:v>
                </c:pt>
                <c:pt idx="4995">
                  <c:v>257.68816899813112</c:v>
                </c:pt>
                <c:pt idx="4996">
                  <c:v>254.85643087727249</c:v>
                </c:pt>
                <c:pt idx="4997">
                  <c:v>250.6088236959846</c:v>
                </c:pt>
                <c:pt idx="4998">
                  <c:v>246.36121651469671</c:v>
                </c:pt>
                <c:pt idx="4999">
                  <c:v>246.36121651469671</c:v>
                </c:pt>
                <c:pt idx="5000">
                  <c:v>243.5294783938381</c:v>
                </c:pt>
                <c:pt idx="5001">
                  <c:v>246.36121651469671</c:v>
                </c:pt>
                <c:pt idx="5002">
                  <c:v>237.86600215212101</c:v>
                </c:pt>
                <c:pt idx="5003">
                  <c:v>223.70731154782811</c:v>
                </c:pt>
                <c:pt idx="5004">
                  <c:v>220.87557342696951</c:v>
                </c:pt>
                <c:pt idx="5005">
                  <c:v>220.87557342696951</c:v>
                </c:pt>
                <c:pt idx="5006">
                  <c:v>229.3707877895452</c:v>
                </c:pt>
                <c:pt idx="5007">
                  <c:v>226.5390496686866</c:v>
                </c:pt>
                <c:pt idx="5008">
                  <c:v>226.5390496686866</c:v>
                </c:pt>
                <c:pt idx="5009">
                  <c:v>212.3803590643937</c:v>
                </c:pt>
                <c:pt idx="5010">
                  <c:v>206.71688282267661</c:v>
                </c:pt>
                <c:pt idx="5011">
                  <c:v>209.54862094353521</c:v>
                </c:pt>
                <c:pt idx="5012">
                  <c:v>235.03426403126241</c:v>
                </c:pt>
                <c:pt idx="5013">
                  <c:v>232.20252591040381</c:v>
                </c:pt>
                <c:pt idx="5014">
                  <c:v>229.3707877895452</c:v>
                </c:pt>
                <c:pt idx="5015">
                  <c:v>223.70731154782811</c:v>
                </c:pt>
                <c:pt idx="5016">
                  <c:v>218.04383530611091</c:v>
                </c:pt>
                <c:pt idx="5017">
                  <c:v>201.0534065809594</c:v>
                </c:pt>
                <c:pt idx="5018">
                  <c:v>192.55819221838371</c:v>
                </c:pt>
                <c:pt idx="5019">
                  <c:v>198.2216684601008</c:v>
                </c:pt>
                <c:pt idx="5020">
                  <c:v>203.88514470181801</c:v>
                </c:pt>
                <c:pt idx="5021">
                  <c:v>235.03426403126241</c:v>
                </c:pt>
                <c:pt idx="5022">
                  <c:v>277.51033584414108</c:v>
                </c:pt>
                <c:pt idx="5023">
                  <c:v>269.01512148156542</c:v>
                </c:pt>
                <c:pt idx="5024">
                  <c:v>254.85643087727249</c:v>
                </c:pt>
                <c:pt idx="5025">
                  <c:v>274.67859772328262</c:v>
                </c:pt>
                <c:pt idx="5026">
                  <c:v>252.02469275641391</c:v>
                </c:pt>
                <c:pt idx="5027">
                  <c:v>252.02469275641391</c:v>
                </c:pt>
                <c:pt idx="5028">
                  <c:v>260.51990711898958</c:v>
                </c:pt>
                <c:pt idx="5029">
                  <c:v>269.01512148156542</c:v>
                </c:pt>
                <c:pt idx="5030">
                  <c:v>252.02469275641391</c:v>
                </c:pt>
                <c:pt idx="5031">
                  <c:v>271.84685960242399</c:v>
                </c:pt>
                <c:pt idx="5032">
                  <c:v>266.18338336070678</c:v>
                </c:pt>
                <c:pt idx="5033">
                  <c:v>280.34207396499971</c:v>
                </c:pt>
                <c:pt idx="5034">
                  <c:v>288.83728832757549</c:v>
                </c:pt>
                <c:pt idx="5035">
                  <c:v>271.84685960242399</c:v>
                </c:pt>
                <c:pt idx="5036">
                  <c:v>269.01512148156542</c:v>
                </c:pt>
                <c:pt idx="5037">
                  <c:v>271.84685960242399</c:v>
                </c:pt>
                <c:pt idx="5038">
                  <c:v>269.01512148156542</c:v>
                </c:pt>
                <c:pt idx="5039">
                  <c:v>269.01512148156542</c:v>
                </c:pt>
                <c:pt idx="5040">
                  <c:v>271.84685960242399</c:v>
                </c:pt>
                <c:pt idx="5041">
                  <c:v>260.51990711898958</c:v>
                </c:pt>
                <c:pt idx="5042">
                  <c:v>249.19295463555531</c:v>
                </c:pt>
                <c:pt idx="5043">
                  <c:v>254.85643087727249</c:v>
                </c:pt>
                <c:pt idx="5044">
                  <c:v>252.02469275641391</c:v>
                </c:pt>
                <c:pt idx="5045">
                  <c:v>246.36121651469671</c:v>
                </c:pt>
                <c:pt idx="5046">
                  <c:v>246.36121651469671</c:v>
                </c:pt>
                <c:pt idx="5047">
                  <c:v>249.19295463555531</c:v>
                </c:pt>
                <c:pt idx="5048">
                  <c:v>237.86600215212101</c:v>
                </c:pt>
                <c:pt idx="5049">
                  <c:v>243.5294783938381</c:v>
                </c:pt>
                <c:pt idx="5050">
                  <c:v>243.5294783938381</c:v>
                </c:pt>
                <c:pt idx="5051">
                  <c:v>246.36121651469671</c:v>
                </c:pt>
                <c:pt idx="5052">
                  <c:v>249.19295463555531</c:v>
                </c:pt>
                <c:pt idx="5053">
                  <c:v>249.19295463555531</c:v>
                </c:pt>
                <c:pt idx="5054">
                  <c:v>291.66902644843412</c:v>
                </c:pt>
                <c:pt idx="5055">
                  <c:v>308.65945517358563</c:v>
                </c:pt>
                <c:pt idx="5056">
                  <c:v>325.64988389873702</c:v>
                </c:pt>
                <c:pt idx="5057">
                  <c:v>322.81814577787839</c:v>
                </c:pt>
                <c:pt idx="5058">
                  <c:v>317.15466953616129</c:v>
                </c:pt>
                <c:pt idx="5059">
                  <c:v>300.16424081100979</c:v>
                </c:pt>
                <c:pt idx="5060">
                  <c:v>302.99597893186842</c:v>
                </c:pt>
                <c:pt idx="5061">
                  <c:v>311.49119329444409</c:v>
                </c:pt>
                <c:pt idx="5062">
                  <c:v>311.49119329444409</c:v>
                </c:pt>
                <c:pt idx="5063">
                  <c:v>314.32293141530272</c:v>
                </c:pt>
                <c:pt idx="5064">
                  <c:v>314.32293141530272</c:v>
                </c:pt>
                <c:pt idx="5065">
                  <c:v>302.99597893186842</c:v>
                </c:pt>
                <c:pt idx="5066">
                  <c:v>308.65945517358563</c:v>
                </c:pt>
                <c:pt idx="5067">
                  <c:v>314.32293141530272</c:v>
                </c:pt>
                <c:pt idx="5068">
                  <c:v>314.32293141530272</c:v>
                </c:pt>
                <c:pt idx="5069">
                  <c:v>353.96726510732287</c:v>
                </c:pt>
                <c:pt idx="5070">
                  <c:v>339.80857450302989</c:v>
                </c:pt>
                <c:pt idx="5071">
                  <c:v>336.97683638217143</c:v>
                </c:pt>
                <c:pt idx="5072">
                  <c:v>317.15466953616129</c:v>
                </c:pt>
                <c:pt idx="5073">
                  <c:v>314.32293141530272</c:v>
                </c:pt>
                <c:pt idx="5074">
                  <c:v>314.32293141530272</c:v>
                </c:pt>
                <c:pt idx="5075">
                  <c:v>311.49119329444409</c:v>
                </c:pt>
                <c:pt idx="5076">
                  <c:v>317.15466953616129</c:v>
                </c:pt>
                <c:pt idx="5077">
                  <c:v>314.32293141530272</c:v>
                </c:pt>
                <c:pt idx="5078">
                  <c:v>305.82771705272688</c:v>
                </c:pt>
                <c:pt idx="5079">
                  <c:v>317.15466953616129</c:v>
                </c:pt>
                <c:pt idx="5080">
                  <c:v>302.99597893186842</c:v>
                </c:pt>
                <c:pt idx="5081">
                  <c:v>302.99597893186842</c:v>
                </c:pt>
                <c:pt idx="5082">
                  <c:v>288.83728832757549</c:v>
                </c:pt>
                <c:pt idx="5083">
                  <c:v>288.83728832757549</c:v>
                </c:pt>
                <c:pt idx="5084">
                  <c:v>302.99597893186842</c:v>
                </c:pt>
                <c:pt idx="5085">
                  <c:v>260.51990711898958</c:v>
                </c:pt>
                <c:pt idx="5086">
                  <c:v>269.01512148156542</c:v>
                </c:pt>
                <c:pt idx="5087">
                  <c:v>288.83728832757549</c:v>
                </c:pt>
                <c:pt idx="5088">
                  <c:v>277.51033584414108</c:v>
                </c:pt>
                <c:pt idx="5089">
                  <c:v>263.35164523984821</c:v>
                </c:pt>
                <c:pt idx="5090">
                  <c:v>277.51033584414108</c:v>
                </c:pt>
                <c:pt idx="5091">
                  <c:v>277.51033584414108</c:v>
                </c:pt>
                <c:pt idx="5092">
                  <c:v>294.50076456929258</c:v>
                </c:pt>
                <c:pt idx="5093">
                  <c:v>373.78943195333301</c:v>
                </c:pt>
                <c:pt idx="5094">
                  <c:v>286.00555020671692</c:v>
                </c:pt>
                <c:pt idx="5095">
                  <c:v>286.00555020671692</c:v>
                </c:pt>
                <c:pt idx="5096">
                  <c:v>271.84685960242399</c:v>
                </c:pt>
                <c:pt idx="5097">
                  <c:v>286.00555020671692</c:v>
                </c:pt>
                <c:pt idx="5098">
                  <c:v>288.83728832757549</c:v>
                </c:pt>
                <c:pt idx="5099">
                  <c:v>489.89069490853478</c:v>
                </c:pt>
                <c:pt idx="5100">
                  <c:v>396.4433369202016</c:v>
                </c:pt>
                <c:pt idx="5101">
                  <c:v>368.1259557116158</c:v>
                </c:pt>
                <c:pt idx="5102">
                  <c:v>365.29421759075723</c:v>
                </c:pt>
                <c:pt idx="5103">
                  <c:v>351.1355269864643</c:v>
                </c:pt>
                <c:pt idx="5104">
                  <c:v>339.80857450302989</c:v>
                </c:pt>
                <c:pt idx="5105">
                  <c:v>336.97683638217143</c:v>
                </c:pt>
                <c:pt idx="5106">
                  <c:v>317.15466953616129</c:v>
                </c:pt>
                <c:pt idx="5107">
                  <c:v>311.49119329444409</c:v>
                </c:pt>
                <c:pt idx="5108">
                  <c:v>563.51588605085806</c:v>
                </c:pt>
                <c:pt idx="5109">
                  <c:v>370.95769383247438</c:v>
                </c:pt>
                <c:pt idx="5110">
                  <c:v>336.97683638217143</c:v>
                </c:pt>
                <c:pt idx="5111">
                  <c:v>308.65945517358563</c:v>
                </c:pt>
                <c:pt idx="5112">
                  <c:v>286.00555020671692</c:v>
                </c:pt>
                <c:pt idx="5113">
                  <c:v>280.34207396499971</c:v>
                </c:pt>
                <c:pt idx="5114">
                  <c:v>280.34207396499971</c:v>
                </c:pt>
                <c:pt idx="5115">
                  <c:v>277.51033584414108</c:v>
                </c:pt>
                <c:pt idx="5116">
                  <c:v>351.1355269864643</c:v>
                </c:pt>
                <c:pt idx="5117">
                  <c:v>370.95769383247438</c:v>
                </c:pt>
                <c:pt idx="5118">
                  <c:v>325.64988389873702</c:v>
                </c:pt>
                <c:pt idx="5119">
                  <c:v>322.81814577787839</c:v>
                </c:pt>
                <c:pt idx="5120">
                  <c:v>430.42419437050461</c:v>
                </c:pt>
                <c:pt idx="5121">
                  <c:v>410.60202752449447</c:v>
                </c:pt>
                <c:pt idx="5122">
                  <c:v>404.93855128277738</c:v>
                </c:pt>
                <c:pt idx="5123">
                  <c:v>385.11638443676731</c:v>
                </c:pt>
                <c:pt idx="5124">
                  <c:v>370.95769383247438</c:v>
                </c:pt>
                <c:pt idx="5125">
                  <c:v>458.74157557909052</c:v>
                </c:pt>
                <c:pt idx="5126">
                  <c:v>719.26148269808004</c:v>
                </c:pt>
                <c:pt idx="5127">
                  <c:v>628.64586283060544</c:v>
                </c:pt>
                <c:pt idx="5128">
                  <c:v>634.30933907232259</c:v>
                </c:pt>
                <c:pt idx="5129">
                  <c:v>991.10834230050409</c:v>
                </c:pt>
                <c:pt idx="5130">
                  <c:v>832.53100753242336</c:v>
                </c:pt>
                <c:pt idx="5131">
                  <c:v>736.2519114232316</c:v>
                </c:pt>
                <c:pt idx="5132">
                  <c:v>733.42017330237297</c:v>
                </c:pt>
                <c:pt idx="5133">
                  <c:v>682.44888712691852</c:v>
                </c:pt>
                <c:pt idx="5134">
                  <c:v>671.12193464348422</c:v>
                </c:pt>
                <c:pt idx="5135">
                  <c:v>739.08364954409012</c:v>
                </c:pt>
                <c:pt idx="5136">
                  <c:v>685.28062524777704</c:v>
                </c:pt>
                <c:pt idx="5137">
                  <c:v>654.13150591833266</c:v>
                </c:pt>
                <c:pt idx="5138">
                  <c:v>761.73755451095883</c:v>
                </c:pt>
                <c:pt idx="5139">
                  <c:v>608.82369598459536</c:v>
                </c:pt>
                <c:pt idx="5140">
                  <c:v>611.65543410545388</c:v>
                </c:pt>
                <c:pt idx="5141">
                  <c:v>583.33805289686813</c:v>
                </c:pt>
                <c:pt idx="5142">
                  <c:v>645.63629155575688</c:v>
                </c:pt>
                <c:pt idx="5143">
                  <c:v>707.93453021464575</c:v>
                </c:pt>
                <c:pt idx="5144">
                  <c:v>566.34762417171657</c:v>
                </c:pt>
                <c:pt idx="5145">
                  <c:v>441.75114685393902</c:v>
                </c:pt>
                <c:pt idx="5146">
                  <c:v>470.06852806252482</c:v>
                </c:pt>
                <c:pt idx="5147">
                  <c:v>416.26550376621168</c:v>
                </c:pt>
                <c:pt idx="5148">
                  <c:v>444.58288497479748</c:v>
                </c:pt>
                <c:pt idx="5149">
                  <c:v>690.9441014894943</c:v>
                </c:pt>
                <c:pt idx="5150">
                  <c:v>872.17534122444351</c:v>
                </c:pt>
                <c:pt idx="5151">
                  <c:v>812.70884068641328</c:v>
                </c:pt>
                <c:pt idx="5152">
                  <c:v>696.60757773121145</c:v>
                </c:pt>
                <c:pt idx="5153">
                  <c:v>591.8332672594438</c:v>
                </c:pt>
                <c:pt idx="5154">
                  <c:v>572.01110041343372</c:v>
                </c:pt>
                <c:pt idx="5155">
                  <c:v>540.86198108398935</c:v>
                </c:pt>
                <c:pt idx="5156">
                  <c:v>753.24234014838305</c:v>
                </c:pt>
                <c:pt idx="5157">
                  <c:v>778.72798323611028</c:v>
                </c:pt>
                <c:pt idx="5158">
                  <c:v>753.24234014838305</c:v>
                </c:pt>
                <c:pt idx="5159">
                  <c:v>809.87710256555476</c:v>
                </c:pt>
                <c:pt idx="5160">
                  <c:v>869.343603103585</c:v>
                </c:pt>
                <c:pt idx="5161">
                  <c:v>985.44486605878683</c:v>
                </c:pt>
                <c:pt idx="5162">
                  <c:v>1203.4887013648979</c:v>
                </c:pt>
                <c:pt idx="5163">
                  <c:v>1183.6665345188881</c:v>
                </c:pt>
                <c:pt idx="5164">
                  <c:v>1231.806082573484</c:v>
                </c:pt>
                <c:pt idx="5165">
                  <c:v>1234.6378206943421</c:v>
                </c:pt>
                <c:pt idx="5166">
                  <c:v>2330.520473466614</c:v>
                </c:pt>
                <c:pt idx="5167">
                  <c:v>1175.171320156312</c:v>
                </c:pt>
                <c:pt idx="5168">
                  <c:v>1152.517415189443</c:v>
                </c:pt>
                <c:pt idx="5169">
                  <c:v>1240.3012969360591</c:v>
                </c:pt>
                <c:pt idx="5170">
                  <c:v>1220.479130090049</c:v>
                </c:pt>
                <c:pt idx="5171">
                  <c:v>1220.479130090049</c:v>
                </c:pt>
                <c:pt idx="5172">
                  <c:v>1308.2630118366651</c:v>
                </c:pt>
                <c:pt idx="5173">
                  <c:v>1274.282154386362</c:v>
                </c:pt>
                <c:pt idx="5174">
                  <c:v>1396.046893583281</c:v>
                </c:pt>
                <c:pt idx="5175">
                  <c:v>1274.282154386362</c:v>
                </c:pt>
                <c:pt idx="5176">
                  <c:v>1163.844367672878</c:v>
                </c:pt>
                <c:pt idx="5177">
                  <c:v>1124.2000339808569</c:v>
                </c:pt>
                <c:pt idx="5178">
                  <c:v>1078.89222404712</c:v>
                </c:pt>
                <c:pt idx="5179">
                  <c:v>962.79096109191823</c:v>
                </c:pt>
                <c:pt idx="5180">
                  <c:v>908.98793679560515</c:v>
                </c:pt>
                <c:pt idx="5181">
                  <c:v>872.17534122444351</c:v>
                </c:pt>
                <c:pt idx="5182">
                  <c:v>928.81010364161523</c:v>
                </c:pt>
                <c:pt idx="5183">
                  <c:v>908.98793679560515</c:v>
                </c:pt>
                <c:pt idx="5184">
                  <c:v>962.79096109191823</c:v>
                </c:pt>
                <c:pt idx="5185">
                  <c:v>976.94965169621116</c:v>
                </c:pt>
                <c:pt idx="5186">
                  <c:v>886.33403182873644</c:v>
                </c:pt>
                <c:pt idx="5187">
                  <c:v>846.68969813671629</c:v>
                </c:pt>
                <c:pt idx="5188">
                  <c:v>835.36274565328199</c:v>
                </c:pt>
                <c:pt idx="5189">
                  <c:v>778.72798323611028</c:v>
                </c:pt>
                <c:pt idx="5190">
                  <c:v>826.86753129070621</c:v>
                </c:pt>
                <c:pt idx="5191">
                  <c:v>920.31488927903945</c:v>
                </c:pt>
                <c:pt idx="5192">
                  <c:v>934.47357988333238</c:v>
                </c:pt>
                <c:pt idx="5193">
                  <c:v>937.30531800419101</c:v>
                </c:pt>
                <c:pt idx="5194">
                  <c:v>1025.089199750807</c:v>
                </c:pt>
                <c:pt idx="5195">
                  <c:v>1047.743104717676</c:v>
                </c:pt>
                <c:pt idx="5196">
                  <c:v>1226.142606331767</c:v>
                </c:pt>
                <c:pt idx="5197">
                  <c:v>1582.9416095599479</c:v>
                </c:pt>
                <c:pt idx="5198">
                  <c:v>1679.22070566914</c:v>
                </c:pt>
                <c:pt idx="5199">
                  <c:v>1897.2645409752511</c:v>
                </c:pt>
                <c:pt idx="5200">
                  <c:v>1693.379396273433</c:v>
                </c:pt>
                <c:pt idx="5201">
                  <c:v>1682.0524437899981</c:v>
                </c:pt>
                <c:pt idx="5202">
                  <c:v>1783.995016140907</c:v>
                </c:pt>
                <c:pt idx="5203">
                  <c:v>1730.191991844594</c:v>
                </c:pt>
                <c:pt idx="5204">
                  <c:v>1599.932038285099</c:v>
                </c:pt>
                <c:pt idx="5205">
                  <c:v>1543.297275867928</c:v>
                </c:pt>
                <c:pt idx="5206">
                  <c:v>1551.792490230504</c:v>
                </c:pt>
                <c:pt idx="5207">
                  <c:v>1588.6050858016649</c:v>
                </c:pt>
                <c:pt idx="5208">
                  <c:v>1608.427252647675</c:v>
                </c:pt>
                <c:pt idx="5209">
                  <c:v>1622.585943251968</c:v>
                </c:pt>
                <c:pt idx="5210">
                  <c:v>1568.7829189556551</c:v>
                </c:pt>
                <c:pt idx="5211">
                  <c:v>1563.119442713938</c:v>
                </c:pt>
                <c:pt idx="5212">
                  <c:v>1656.5668007022709</c:v>
                </c:pt>
                <c:pt idx="5213">
                  <c:v>1849.1249929206549</c:v>
                </c:pt>
                <c:pt idx="5214">
                  <c:v>2038.8514470181799</c:v>
                </c:pt>
                <c:pt idx="5215">
                  <c:v>2242.7365917199982</c:v>
                </c:pt>
                <c:pt idx="5216">
                  <c:v>2480.6025938721191</c:v>
                </c:pt>
                <c:pt idx="5217">
                  <c:v>2613.6942855524721</c:v>
                </c:pt>
                <c:pt idx="5218">
                  <c:v>3044.1184799229768</c:v>
                </c:pt>
                <c:pt idx="5219">
                  <c:v>3211.191029053633</c:v>
                </c:pt>
                <c:pt idx="5220">
                  <c:v>3239.5084102622191</c:v>
                </c:pt>
                <c:pt idx="5221">
                  <c:v>3174.3784334824709</c:v>
                </c:pt>
                <c:pt idx="5222">
                  <c:v>3041.2867418021178</c:v>
                </c:pt>
                <c:pt idx="5223">
                  <c:v>2783.5985728039868</c:v>
                </c:pt>
                <c:pt idx="5224">
                  <c:v>2412.6408789715128</c:v>
                </c:pt>
                <c:pt idx="5225">
                  <c:v>2101.1496856770691</c:v>
                </c:pt>
                <c:pt idx="5226">
                  <c:v>1922.750184062978</c:v>
                </c:pt>
                <c:pt idx="5227">
                  <c:v>2013.365803930453</c:v>
                </c:pt>
                <c:pt idx="5228">
                  <c:v>2013.365803930453</c:v>
                </c:pt>
                <c:pt idx="5229">
                  <c:v>2072.832304468483</c:v>
                </c:pt>
                <c:pt idx="5230">
                  <c:v>2200.260519907119</c:v>
                </c:pt>
                <c:pt idx="5231">
                  <c:v>2310.6983066206039</c:v>
                </c:pt>
                <c:pt idx="5232">
                  <c:v>2305.034830378886</c:v>
                </c:pt>
                <c:pt idx="5233">
                  <c:v>2296.5396160163109</c:v>
                </c:pt>
                <c:pt idx="5234">
                  <c:v>2288.0444016537349</c:v>
                </c:pt>
                <c:pt idx="5235">
                  <c:v>2353.1743784334831</c:v>
                </c:pt>
                <c:pt idx="5236">
                  <c:v>1863.2836835249479</c:v>
                </c:pt>
                <c:pt idx="5237">
                  <c:v>1803.817182986917</c:v>
                </c:pt>
                <c:pt idx="5238">
                  <c:v>1752.845896811463</c:v>
                </c:pt>
                <c:pt idx="5239">
                  <c:v>1744.350682448887</c:v>
                </c:pt>
                <c:pt idx="5240">
                  <c:v>1968.0579939967149</c:v>
                </c:pt>
                <c:pt idx="5241">
                  <c:v>1908.5914934586849</c:v>
                </c:pt>
                <c:pt idx="5242">
                  <c:v>1653.735062581412</c:v>
                </c:pt>
                <c:pt idx="5243">
                  <c:v>1597.1003001642409</c:v>
                </c:pt>
                <c:pt idx="5244">
                  <c:v>1667.893753185705</c:v>
                </c:pt>
                <c:pt idx="5245">
                  <c:v>1738.68720620717</c:v>
                </c:pt>
                <c:pt idx="5246">
                  <c:v>1829.3028260746451</c:v>
                </c:pt>
                <c:pt idx="5247">
                  <c:v>1860.451945404089</c:v>
                </c:pt>
                <c:pt idx="5248">
                  <c:v>1934.077136546412</c:v>
                </c:pt>
                <c:pt idx="5249">
                  <c:v>1897.2645409752511</c:v>
                </c:pt>
                <c:pt idx="5250">
                  <c:v>1747.182420569746</c:v>
                </c:pt>
                <c:pt idx="5251">
                  <c:v>1758.5093730531801</c:v>
                </c:pt>
                <c:pt idx="5252">
                  <c:v>1509.3164184176251</c:v>
                </c:pt>
                <c:pt idx="5253">
                  <c:v>1356.402559891261</c:v>
                </c:pt>
                <c:pt idx="5254">
                  <c:v>1262.9552019029279</c:v>
                </c:pt>
                <c:pt idx="5255">
                  <c:v>1192.1617488814629</c:v>
                </c:pt>
                <c:pt idx="5256">
                  <c:v>1243.1330350569181</c:v>
                </c:pt>
                <c:pt idx="5257">
                  <c:v>1194.9934870023219</c:v>
                </c:pt>
                <c:pt idx="5258">
                  <c:v>1118.5365577391401</c:v>
                </c:pt>
                <c:pt idx="5259">
                  <c:v>1124.2000339808569</c:v>
                </c:pt>
                <c:pt idx="5260">
                  <c:v>1118.5365577391401</c:v>
                </c:pt>
                <c:pt idx="5261">
                  <c:v>1064.7335334428269</c:v>
                </c:pt>
                <c:pt idx="5262">
                  <c:v>1087.387438409696</c:v>
                </c:pt>
                <c:pt idx="5263">
                  <c:v>1186.4982726397459</c:v>
                </c:pt>
                <c:pt idx="5264">
                  <c:v>1282.777368748938</c:v>
                </c:pt>
                <c:pt idx="5265">
                  <c:v>1379.0564648581301</c:v>
                </c:pt>
                <c:pt idx="5266">
                  <c:v>1531.970323384493</c:v>
                </c:pt>
                <c:pt idx="5267">
                  <c:v>1883.105850370958</c:v>
                </c:pt>
                <c:pt idx="5268">
                  <c:v>1849.1249929206549</c:v>
                </c:pt>
                <c:pt idx="5269">
                  <c:v>1673.557229427422</c:v>
                </c:pt>
                <c:pt idx="5270">
                  <c:v>1747.182420569746</c:v>
                </c:pt>
                <c:pt idx="5271">
                  <c:v>1622.585943251968</c:v>
                </c:pt>
                <c:pt idx="5272">
                  <c:v>1642.4081100979779</c:v>
                </c:pt>
                <c:pt idx="5273">
                  <c:v>1614.090728889392</c:v>
                </c:pt>
                <c:pt idx="5274">
                  <c:v>1642.4081100979779</c:v>
                </c:pt>
                <c:pt idx="5275">
                  <c:v>1614.090728889392</c:v>
                </c:pt>
                <c:pt idx="5276">
                  <c:v>1506.4846802967661</c:v>
                </c:pt>
                <c:pt idx="5277">
                  <c:v>1529.1385852636349</c:v>
                </c:pt>
                <c:pt idx="5278">
                  <c:v>1469.672084725604</c:v>
                </c:pt>
                <c:pt idx="5279">
                  <c:v>1458.3451322421699</c:v>
                </c:pt>
                <c:pt idx="5280">
                  <c:v>1568.7829189556551</c:v>
                </c:pt>
                <c:pt idx="5281">
                  <c:v>1738.68720620717</c:v>
                </c:pt>
                <c:pt idx="5282">
                  <c:v>1667.893753185705</c:v>
                </c:pt>
                <c:pt idx="5283">
                  <c:v>1568.7829189556551</c:v>
                </c:pt>
                <c:pt idx="5284">
                  <c:v>1427.196012912726</c:v>
                </c:pt>
                <c:pt idx="5285">
                  <c:v>1616.922467010251</c:v>
                </c:pt>
                <c:pt idx="5286">
                  <c:v>1376.2247267372711</c:v>
                </c:pt>
                <c:pt idx="5287">
                  <c:v>1175.171320156312</c:v>
                </c:pt>
                <c:pt idx="5288">
                  <c:v>1087.387438409696</c:v>
                </c:pt>
                <c:pt idx="5289">
                  <c:v>1036.4161522342411</c:v>
                </c:pt>
                <c:pt idx="5290">
                  <c:v>968.45443733363538</c:v>
                </c:pt>
                <c:pt idx="5291">
                  <c:v>993.94008042136261</c:v>
                </c:pt>
                <c:pt idx="5292">
                  <c:v>948.63227048762531</c:v>
                </c:pt>
                <c:pt idx="5293">
                  <c:v>852.35317437843344</c:v>
                </c:pt>
                <c:pt idx="5294">
                  <c:v>795.71841196126184</c:v>
                </c:pt>
                <c:pt idx="5295">
                  <c:v>790.05493571954469</c:v>
                </c:pt>
                <c:pt idx="5296">
                  <c:v>790.05493571954469</c:v>
                </c:pt>
                <c:pt idx="5297">
                  <c:v>818.37231692813043</c:v>
                </c:pt>
                <c:pt idx="5298">
                  <c:v>787.22319759868606</c:v>
                </c:pt>
                <c:pt idx="5299">
                  <c:v>756.07407826924168</c:v>
                </c:pt>
                <c:pt idx="5300">
                  <c:v>750.41060202752453</c:v>
                </c:pt>
                <c:pt idx="5301">
                  <c:v>775.89624511525176</c:v>
                </c:pt>
                <c:pt idx="5302">
                  <c:v>730.58843518151446</c:v>
                </c:pt>
                <c:pt idx="5303">
                  <c:v>682.44888712691852</c:v>
                </c:pt>
                <c:pt idx="5304">
                  <c:v>659.79498216004981</c:v>
                </c:pt>
                <c:pt idx="5305">
                  <c:v>654.13150591833266</c:v>
                </c:pt>
                <c:pt idx="5306">
                  <c:v>656.9632440391913</c:v>
                </c:pt>
                <c:pt idx="5307">
                  <c:v>654.13150591833266</c:v>
                </c:pt>
                <c:pt idx="5308">
                  <c:v>654.13150591833266</c:v>
                </c:pt>
                <c:pt idx="5309">
                  <c:v>648.46802967661552</c:v>
                </c:pt>
                <c:pt idx="5310">
                  <c:v>631.47760095146396</c:v>
                </c:pt>
                <c:pt idx="5311">
                  <c:v>645.63629155575688</c:v>
                </c:pt>
                <c:pt idx="5312">
                  <c:v>642.80455343489837</c:v>
                </c:pt>
                <c:pt idx="5313">
                  <c:v>654.13150591833266</c:v>
                </c:pt>
                <c:pt idx="5314">
                  <c:v>662.62672028090844</c:v>
                </c:pt>
                <c:pt idx="5315">
                  <c:v>654.13150591833266</c:v>
                </c:pt>
                <c:pt idx="5316">
                  <c:v>634.30933907232259</c:v>
                </c:pt>
                <c:pt idx="5317">
                  <c:v>605.99195786373673</c:v>
                </c:pt>
                <c:pt idx="5318">
                  <c:v>634.30933907232259</c:v>
                </c:pt>
                <c:pt idx="5319">
                  <c:v>690.9441014894943</c:v>
                </c:pt>
                <c:pt idx="5320">
                  <c:v>637.14107719318122</c:v>
                </c:pt>
                <c:pt idx="5321">
                  <c:v>620.15064846802966</c:v>
                </c:pt>
                <c:pt idx="5322">
                  <c:v>620.15064846802966</c:v>
                </c:pt>
                <c:pt idx="5323">
                  <c:v>586.16979101772665</c:v>
                </c:pt>
                <c:pt idx="5324">
                  <c:v>574.84283853429235</c:v>
                </c:pt>
                <c:pt idx="5325">
                  <c:v>555.02067168828228</c:v>
                </c:pt>
                <c:pt idx="5326">
                  <c:v>526.70329047969642</c:v>
                </c:pt>
                <c:pt idx="5327">
                  <c:v>515.37633799626212</c:v>
                </c:pt>
                <c:pt idx="5328">
                  <c:v>543.69371920484798</c:v>
                </c:pt>
                <c:pt idx="5329">
                  <c:v>523.8715523588379</c:v>
                </c:pt>
                <c:pt idx="5330">
                  <c:v>764.56929263181746</c:v>
                </c:pt>
                <c:pt idx="5331">
                  <c:v>645.63629155575688</c:v>
                </c:pt>
                <c:pt idx="5332">
                  <c:v>648.46802967661552</c:v>
                </c:pt>
                <c:pt idx="5333">
                  <c:v>583.33805289686813</c:v>
                </c:pt>
                <c:pt idx="5334">
                  <c:v>495.55417115025199</c:v>
                </c:pt>
                <c:pt idx="5335">
                  <c:v>447.41462309565611</c:v>
                </c:pt>
                <c:pt idx="5336">
                  <c:v>438.91940873308039</c:v>
                </c:pt>
                <c:pt idx="5337">
                  <c:v>433.25593249136318</c:v>
                </c:pt>
                <c:pt idx="5338">
                  <c:v>419.09724188707031</c:v>
                </c:pt>
                <c:pt idx="5339">
                  <c:v>407.77028940363601</c:v>
                </c:pt>
                <c:pt idx="5340">
                  <c:v>393.61159879934303</c:v>
                </c:pt>
                <c:pt idx="5341">
                  <c:v>331.31336014045422</c:v>
                </c:pt>
                <c:pt idx="5342">
                  <c:v>336.97683638217143</c:v>
                </c:pt>
                <c:pt idx="5343">
                  <c:v>336.97683638217143</c:v>
                </c:pt>
                <c:pt idx="5344">
                  <c:v>336.97683638217143</c:v>
                </c:pt>
                <c:pt idx="5345">
                  <c:v>339.80857450302989</c:v>
                </c:pt>
                <c:pt idx="5346">
                  <c:v>387.94812255762588</c:v>
                </c:pt>
                <c:pt idx="5347">
                  <c:v>603.16021974287821</c:v>
                </c:pt>
                <c:pt idx="5348">
                  <c:v>600.32848162201958</c:v>
                </c:pt>
                <c:pt idx="5349">
                  <c:v>526.70329047969642</c:v>
                </c:pt>
                <c:pt idx="5350">
                  <c:v>467.23678994166619</c:v>
                </c:pt>
                <c:pt idx="5351">
                  <c:v>416.26550376621168</c:v>
                </c:pt>
                <c:pt idx="5352">
                  <c:v>351.1355269864643</c:v>
                </c:pt>
                <c:pt idx="5353">
                  <c:v>334.1450982613128</c:v>
                </c:pt>
                <c:pt idx="5354">
                  <c:v>322.81814577787839</c:v>
                </c:pt>
                <c:pt idx="5355">
                  <c:v>325.64988389873702</c:v>
                </c:pt>
                <c:pt idx="5356">
                  <c:v>325.64988389873702</c:v>
                </c:pt>
                <c:pt idx="5357">
                  <c:v>308.65945517358563</c:v>
                </c:pt>
                <c:pt idx="5358">
                  <c:v>288.83728832757549</c:v>
                </c:pt>
                <c:pt idx="5359">
                  <c:v>277.51033584414108</c:v>
                </c:pt>
                <c:pt idx="5360">
                  <c:v>280.34207396499971</c:v>
                </c:pt>
                <c:pt idx="5361">
                  <c:v>266.18338336070678</c:v>
                </c:pt>
                <c:pt idx="5362">
                  <c:v>269.01512148156542</c:v>
                </c:pt>
                <c:pt idx="5363">
                  <c:v>269.01512148156542</c:v>
                </c:pt>
                <c:pt idx="5364">
                  <c:v>260.51990711898958</c:v>
                </c:pt>
                <c:pt idx="5365">
                  <c:v>257.68816899813112</c:v>
                </c:pt>
                <c:pt idx="5366">
                  <c:v>257.68816899813112</c:v>
                </c:pt>
                <c:pt idx="5367">
                  <c:v>252.02469275641391</c:v>
                </c:pt>
                <c:pt idx="5368">
                  <c:v>257.68816899813112</c:v>
                </c:pt>
                <c:pt idx="5369">
                  <c:v>254.85643087727249</c:v>
                </c:pt>
                <c:pt idx="5370">
                  <c:v>260.51990711898958</c:v>
                </c:pt>
                <c:pt idx="5371">
                  <c:v>254.85643087727249</c:v>
                </c:pt>
                <c:pt idx="5372">
                  <c:v>247.77708557512599</c:v>
                </c:pt>
                <c:pt idx="5373">
                  <c:v>240.69774027297959</c:v>
                </c:pt>
                <c:pt idx="5374">
                  <c:v>229.3707877895452</c:v>
                </c:pt>
                <c:pt idx="5375">
                  <c:v>237.86600215212101</c:v>
                </c:pt>
                <c:pt idx="5376">
                  <c:v>246.36121651469671</c:v>
                </c:pt>
                <c:pt idx="5377">
                  <c:v>249.19295463555531</c:v>
                </c:pt>
                <c:pt idx="5378">
                  <c:v>291.66902644843412</c:v>
                </c:pt>
                <c:pt idx="5379">
                  <c:v>274.67859772328262</c:v>
                </c:pt>
                <c:pt idx="5380">
                  <c:v>257.68816899813112</c:v>
                </c:pt>
                <c:pt idx="5381">
                  <c:v>240.69774027297959</c:v>
                </c:pt>
                <c:pt idx="5382">
                  <c:v>240.69774027297959</c:v>
                </c:pt>
                <c:pt idx="5383">
                  <c:v>269.01512148156542</c:v>
                </c:pt>
                <c:pt idx="5384">
                  <c:v>271.84685960242399</c:v>
                </c:pt>
                <c:pt idx="5385">
                  <c:v>271.84685960242399</c:v>
                </c:pt>
                <c:pt idx="5386">
                  <c:v>260.51990711898958</c:v>
                </c:pt>
                <c:pt idx="5387">
                  <c:v>237.86600215212101</c:v>
                </c:pt>
                <c:pt idx="5388">
                  <c:v>237.86600215212101</c:v>
                </c:pt>
                <c:pt idx="5389">
                  <c:v>252.02469275641391</c:v>
                </c:pt>
                <c:pt idx="5390">
                  <c:v>263.35164523984821</c:v>
                </c:pt>
                <c:pt idx="5391">
                  <c:v>254.85643087727249</c:v>
                </c:pt>
                <c:pt idx="5392">
                  <c:v>240.69774027297959</c:v>
                </c:pt>
                <c:pt idx="5393">
                  <c:v>254.85643087727249</c:v>
                </c:pt>
                <c:pt idx="5394">
                  <c:v>254.85643087727249</c:v>
                </c:pt>
                <c:pt idx="5395">
                  <c:v>260.51990711898958</c:v>
                </c:pt>
                <c:pt idx="5396">
                  <c:v>249.19295463555531</c:v>
                </c:pt>
                <c:pt idx="5397">
                  <c:v>257.68816899813112</c:v>
                </c:pt>
                <c:pt idx="5398">
                  <c:v>252.02469275641391</c:v>
                </c:pt>
                <c:pt idx="5399">
                  <c:v>254.85643087727249</c:v>
                </c:pt>
                <c:pt idx="5400">
                  <c:v>252.02469275641391</c:v>
                </c:pt>
                <c:pt idx="5401">
                  <c:v>252.02469275641391</c:v>
                </c:pt>
                <c:pt idx="5402">
                  <c:v>243.5294783938381</c:v>
                </c:pt>
                <c:pt idx="5403">
                  <c:v>246.36121651469671</c:v>
                </c:pt>
                <c:pt idx="5404">
                  <c:v>246.36121651469671</c:v>
                </c:pt>
                <c:pt idx="5405">
                  <c:v>235.03426403126241</c:v>
                </c:pt>
                <c:pt idx="5406">
                  <c:v>237.86600215212101</c:v>
                </c:pt>
                <c:pt idx="5407">
                  <c:v>246.36121651469671</c:v>
                </c:pt>
                <c:pt idx="5408">
                  <c:v>269.01512148156542</c:v>
                </c:pt>
                <c:pt idx="5409">
                  <c:v>280.34207396499971</c:v>
                </c:pt>
                <c:pt idx="5410">
                  <c:v>283.17381208585829</c:v>
                </c:pt>
                <c:pt idx="5411">
                  <c:v>291.66902644843412</c:v>
                </c:pt>
                <c:pt idx="5412">
                  <c:v>317.15466953616129</c:v>
                </c:pt>
                <c:pt idx="5413">
                  <c:v>263.35164523984821</c:v>
                </c:pt>
                <c:pt idx="5414">
                  <c:v>240.69774027297959</c:v>
                </c:pt>
                <c:pt idx="5415">
                  <c:v>271.84685960242399</c:v>
                </c:pt>
                <c:pt idx="5416">
                  <c:v>274.67859772328262</c:v>
                </c:pt>
                <c:pt idx="5417">
                  <c:v>286.00555020671692</c:v>
                </c:pt>
                <c:pt idx="5418">
                  <c:v>271.84685960242399</c:v>
                </c:pt>
                <c:pt idx="5419">
                  <c:v>283.17381208585829</c:v>
                </c:pt>
                <c:pt idx="5420">
                  <c:v>305.82771705272688</c:v>
                </c:pt>
                <c:pt idx="5421">
                  <c:v>308.65945517358563</c:v>
                </c:pt>
                <c:pt idx="5422">
                  <c:v>302.99597893186842</c:v>
                </c:pt>
                <c:pt idx="5423">
                  <c:v>305.82771705272688</c:v>
                </c:pt>
                <c:pt idx="5424">
                  <c:v>283.17381208585829</c:v>
                </c:pt>
                <c:pt idx="5425">
                  <c:v>266.18338336070678</c:v>
                </c:pt>
                <c:pt idx="5426">
                  <c:v>274.67859772328262</c:v>
                </c:pt>
                <c:pt idx="5427">
                  <c:v>269.01512148156542</c:v>
                </c:pt>
                <c:pt idx="5428">
                  <c:v>286.00555020671692</c:v>
                </c:pt>
                <c:pt idx="5429">
                  <c:v>269.01512148156542</c:v>
                </c:pt>
                <c:pt idx="5430">
                  <c:v>302.99597893186842</c:v>
                </c:pt>
                <c:pt idx="5431">
                  <c:v>291.66902644843412</c:v>
                </c:pt>
                <c:pt idx="5432">
                  <c:v>297.33250269015122</c:v>
                </c:pt>
                <c:pt idx="5433">
                  <c:v>286.00555020671692</c:v>
                </c:pt>
                <c:pt idx="5434">
                  <c:v>297.33250269015122</c:v>
                </c:pt>
                <c:pt idx="5435">
                  <c:v>277.51033584414108</c:v>
                </c:pt>
                <c:pt idx="5436">
                  <c:v>286.00555020671692</c:v>
                </c:pt>
                <c:pt idx="5437">
                  <c:v>274.67859772328262</c:v>
                </c:pt>
                <c:pt idx="5438">
                  <c:v>308.65945517358563</c:v>
                </c:pt>
                <c:pt idx="5439">
                  <c:v>356.79900322818139</c:v>
                </c:pt>
                <c:pt idx="5440">
                  <c:v>266.18338336070678</c:v>
                </c:pt>
                <c:pt idx="5441">
                  <c:v>260.51990711898958</c:v>
                </c:pt>
                <c:pt idx="5442">
                  <c:v>252.02469275641391</c:v>
                </c:pt>
                <c:pt idx="5443">
                  <c:v>300.16424081100979</c:v>
                </c:pt>
                <c:pt idx="5444">
                  <c:v>297.33250269015122</c:v>
                </c:pt>
                <c:pt idx="5445">
                  <c:v>308.65945517358563</c:v>
                </c:pt>
                <c:pt idx="5446">
                  <c:v>283.17381208585829</c:v>
                </c:pt>
                <c:pt idx="5447">
                  <c:v>260.51990711898958</c:v>
                </c:pt>
                <c:pt idx="5448">
                  <c:v>260.51990711898958</c:v>
                </c:pt>
                <c:pt idx="5449">
                  <c:v>260.51990711898958</c:v>
                </c:pt>
                <c:pt idx="5450">
                  <c:v>277.51033584414108</c:v>
                </c:pt>
                <c:pt idx="5451">
                  <c:v>266.18338336070678</c:v>
                </c:pt>
                <c:pt idx="5452">
                  <c:v>317.15466953616129</c:v>
                </c:pt>
                <c:pt idx="5453">
                  <c:v>266.18338336070678</c:v>
                </c:pt>
                <c:pt idx="5454">
                  <c:v>300.16424081100979</c:v>
                </c:pt>
                <c:pt idx="5455">
                  <c:v>294.50076456929258</c:v>
                </c:pt>
                <c:pt idx="5456">
                  <c:v>342.64031262388852</c:v>
                </c:pt>
                <c:pt idx="5457">
                  <c:v>305.82771705272688</c:v>
                </c:pt>
                <c:pt idx="5458">
                  <c:v>308.65945517358563</c:v>
                </c:pt>
                <c:pt idx="5459">
                  <c:v>257.68816899813112</c:v>
                </c:pt>
                <c:pt idx="5460">
                  <c:v>319.98640765701992</c:v>
                </c:pt>
                <c:pt idx="5461">
                  <c:v>257.68816899813112</c:v>
                </c:pt>
                <c:pt idx="5462">
                  <c:v>252.02469275641391</c:v>
                </c:pt>
                <c:pt idx="5463">
                  <c:v>252.02469275641391</c:v>
                </c:pt>
                <c:pt idx="5464">
                  <c:v>260.51990711898958</c:v>
                </c:pt>
                <c:pt idx="5465">
                  <c:v>232.20252591040381</c:v>
                </c:pt>
                <c:pt idx="5466">
                  <c:v>223.70731154782811</c:v>
                </c:pt>
                <c:pt idx="5467">
                  <c:v>220.87557342696951</c:v>
                </c:pt>
                <c:pt idx="5468">
                  <c:v>195.3899303392422</c:v>
                </c:pt>
                <c:pt idx="5469">
                  <c:v>195.3899303392422</c:v>
                </c:pt>
                <c:pt idx="5470">
                  <c:v>192.55819221838371</c:v>
                </c:pt>
                <c:pt idx="5471">
                  <c:v>192.55819221838371</c:v>
                </c:pt>
                <c:pt idx="5472">
                  <c:v>169.904287251515</c:v>
                </c:pt>
                <c:pt idx="5473">
                  <c:v>169.904287251515</c:v>
                </c:pt>
                <c:pt idx="5474">
                  <c:v>167.0725491306564</c:v>
                </c:pt>
                <c:pt idx="5475">
                  <c:v>164.2408110097978</c:v>
                </c:pt>
                <c:pt idx="5476">
                  <c:v>161.40907288893919</c:v>
                </c:pt>
                <c:pt idx="5477">
                  <c:v>133.09169168035339</c:v>
                </c:pt>
                <c:pt idx="5478">
                  <c:v>144.41864416378769</c:v>
                </c:pt>
                <c:pt idx="5479">
                  <c:v>138.7551679220706</c:v>
                </c:pt>
                <c:pt idx="5480">
                  <c:v>178.3995016140907</c:v>
                </c:pt>
                <c:pt idx="5481">
                  <c:v>201.0534065809594</c:v>
                </c:pt>
                <c:pt idx="5482">
                  <c:v>186.8947159766665</c:v>
                </c:pt>
                <c:pt idx="5483">
                  <c:v>172.7360253723736</c:v>
                </c:pt>
                <c:pt idx="5484">
                  <c:v>175.56776349323209</c:v>
                </c:pt>
                <c:pt idx="5485">
                  <c:v>178.3995016140907</c:v>
                </c:pt>
                <c:pt idx="5486">
                  <c:v>195.3899303392422</c:v>
                </c:pt>
                <c:pt idx="5487">
                  <c:v>263.35164523984821</c:v>
                </c:pt>
                <c:pt idx="5488">
                  <c:v>288.83728832757549</c:v>
                </c:pt>
                <c:pt idx="5489">
                  <c:v>269.01512148156542</c:v>
                </c:pt>
                <c:pt idx="5490">
                  <c:v>269.01512148156542</c:v>
                </c:pt>
                <c:pt idx="5491">
                  <c:v>277.51033584414108</c:v>
                </c:pt>
                <c:pt idx="5492">
                  <c:v>229.3707877895452</c:v>
                </c:pt>
                <c:pt idx="5493">
                  <c:v>203.88514470181801</c:v>
                </c:pt>
                <c:pt idx="5494">
                  <c:v>209.54862094353521</c:v>
                </c:pt>
                <c:pt idx="5495">
                  <c:v>240.69774027297959</c:v>
                </c:pt>
                <c:pt idx="5496">
                  <c:v>263.35164523984821</c:v>
                </c:pt>
                <c:pt idx="5497">
                  <c:v>328.48162201959559</c:v>
                </c:pt>
                <c:pt idx="5498">
                  <c:v>410.60202752449447</c:v>
                </c:pt>
                <c:pt idx="5499">
                  <c:v>339.80857450302989</c:v>
                </c:pt>
                <c:pt idx="5500">
                  <c:v>308.65945517358563</c:v>
                </c:pt>
                <c:pt idx="5501">
                  <c:v>252.02469275641391</c:v>
                </c:pt>
                <c:pt idx="5502">
                  <c:v>243.5294783938381</c:v>
                </c:pt>
                <c:pt idx="5503">
                  <c:v>195.3899303392422</c:v>
                </c:pt>
                <c:pt idx="5504">
                  <c:v>189.72645409752499</c:v>
                </c:pt>
                <c:pt idx="5505">
                  <c:v>198.2216684601008</c:v>
                </c:pt>
                <c:pt idx="5506">
                  <c:v>249.19295463555531</c:v>
                </c:pt>
                <c:pt idx="5507">
                  <c:v>487.05895678767632</c:v>
                </c:pt>
                <c:pt idx="5508">
                  <c:v>506.88112363368629</c:v>
                </c:pt>
                <c:pt idx="5509">
                  <c:v>484.22721866681769</c:v>
                </c:pt>
                <c:pt idx="5510">
                  <c:v>543.69371920484798</c:v>
                </c:pt>
                <c:pt idx="5511">
                  <c:v>756.07407826924168</c:v>
                </c:pt>
                <c:pt idx="5512">
                  <c:v>942.96879424590816</c:v>
                </c:pt>
                <c:pt idx="5513">
                  <c:v>869.343603103585</c:v>
                </c:pt>
                <c:pt idx="5514">
                  <c:v>863.68012686186785</c:v>
                </c:pt>
                <c:pt idx="5515">
                  <c:v>747.5788639066659</c:v>
                </c:pt>
                <c:pt idx="5516">
                  <c:v>679.61714900605989</c:v>
                </c:pt>
                <c:pt idx="5517">
                  <c:v>665.45845840176696</c:v>
                </c:pt>
                <c:pt idx="5518">
                  <c:v>690.9441014894943</c:v>
                </c:pt>
                <c:pt idx="5519">
                  <c:v>724.92495893979719</c:v>
                </c:pt>
                <c:pt idx="5520">
                  <c:v>707.93453021464575</c:v>
                </c:pt>
                <c:pt idx="5521">
                  <c:v>807.04536444469613</c:v>
                </c:pt>
                <c:pt idx="5522">
                  <c:v>886.33403182873644</c:v>
                </c:pt>
                <c:pt idx="5523">
                  <c:v>1211.983915727473</c:v>
                </c:pt>
                <c:pt idx="5524">
                  <c:v>1633.9128957354019</c:v>
                </c:pt>
                <c:pt idx="5525">
                  <c:v>1302.5995355949481</c:v>
                </c:pt>
                <c:pt idx="5526">
                  <c:v>1078.89222404712</c:v>
                </c:pt>
                <c:pt idx="5527">
                  <c:v>971.28617545449401</c:v>
                </c:pt>
                <c:pt idx="5528">
                  <c:v>979.78138981706968</c:v>
                </c:pt>
                <c:pt idx="5529">
                  <c:v>954.29574672934245</c:v>
                </c:pt>
                <c:pt idx="5530">
                  <c:v>965.62269921277675</c:v>
                </c:pt>
                <c:pt idx="5531">
                  <c:v>937.30531800419101</c:v>
                </c:pt>
                <c:pt idx="5532">
                  <c:v>954.29574672934245</c:v>
                </c:pt>
                <c:pt idx="5533">
                  <c:v>1042.079628475959</c:v>
                </c:pt>
                <c:pt idx="5534">
                  <c:v>1104.3778671348471</c:v>
                </c:pt>
                <c:pt idx="5535">
                  <c:v>1294.104321232373</c:v>
                </c:pt>
                <c:pt idx="5536">
                  <c:v>1376.2247267372711</c:v>
                </c:pt>
                <c:pt idx="5537">
                  <c:v>1322.4217024409579</c:v>
                </c:pt>
                <c:pt idx="5538">
                  <c:v>1350.739083649544</c:v>
                </c:pt>
                <c:pt idx="5539">
                  <c:v>1421.532536671009</c:v>
                </c:pt>
                <c:pt idx="5540">
                  <c:v>1367.729512374696</c:v>
                </c:pt>
                <c:pt idx="5541">
                  <c:v>1396.046893583281</c:v>
                </c:pt>
                <c:pt idx="5542">
                  <c:v>1381.8882029789891</c:v>
                </c:pt>
                <c:pt idx="5543">
                  <c:v>1537.63379962621</c:v>
                </c:pt>
                <c:pt idx="5544">
                  <c:v>1464.008608483887</c:v>
                </c:pt>
                <c:pt idx="5545">
                  <c:v>1373.392988616413</c:v>
                </c:pt>
                <c:pt idx="5546">
                  <c:v>1597.1003001642409</c:v>
                </c:pt>
                <c:pt idx="5547">
                  <c:v>2514.5834513224222</c:v>
                </c:pt>
                <c:pt idx="5548">
                  <c:v>2101.1496856770691</c:v>
                </c:pt>
                <c:pt idx="5549">
                  <c:v>1599.932038285099</c:v>
                </c:pt>
                <c:pt idx="5550">
                  <c:v>1339.4121311661099</c:v>
                </c:pt>
                <c:pt idx="5551">
                  <c:v>1220.479130090049</c:v>
                </c:pt>
                <c:pt idx="5552">
                  <c:v>1194.9934870023219</c:v>
                </c:pt>
                <c:pt idx="5553">
                  <c:v>1110.041343376565</c:v>
                </c:pt>
                <c:pt idx="5554">
                  <c:v>1019.4257235090899</c:v>
                </c:pt>
                <c:pt idx="5555">
                  <c:v>940.13705612504953</c:v>
                </c:pt>
                <c:pt idx="5556">
                  <c:v>954.29574672934245</c:v>
                </c:pt>
                <c:pt idx="5557">
                  <c:v>948.63227048762531</c:v>
                </c:pt>
                <c:pt idx="5558">
                  <c:v>880.67055558701929</c:v>
                </c:pt>
                <c:pt idx="5559">
                  <c:v>894.82924619131222</c:v>
                </c:pt>
                <c:pt idx="5560">
                  <c:v>917.48315115818093</c:v>
                </c:pt>
                <c:pt idx="5561">
                  <c:v>991.10834230050409</c:v>
                </c:pt>
                <c:pt idx="5562">
                  <c:v>1070.3970096845439</c:v>
                </c:pt>
                <c:pt idx="5563">
                  <c:v>1087.387438409696</c:v>
                </c:pt>
                <c:pt idx="5564">
                  <c:v>1175.171320156312</c:v>
                </c:pt>
                <c:pt idx="5565">
                  <c:v>1313.926488078383</c:v>
                </c:pt>
                <c:pt idx="5566">
                  <c:v>1458.3451322421699</c:v>
                </c:pt>
                <c:pt idx="5567">
                  <c:v>1636.7446338562611</c:v>
                </c:pt>
                <c:pt idx="5568">
                  <c:v>1585.773347680806</c:v>
                </c:pt>
                <c:pt idx="5569">
                  <c:v>1464.008608483887</c:v>
                </c:pt>
                <c:pt idx="5570">
                  <c:v>1367.729512374696</c:v>
                </c:pt>
                <c:pt idx="5571">
                  <c:v>1441.3547035170191</c:v>
                </c:pt>
                <c:pt idx="5572">
                  <c:v>1359.23429801212</c:v>
                </c:pt>
                <c:pt idx="5573">
                  <c:v>1294.104321232373</c:v>
                </c:pt>
                <c:pt idx="5574">
                  <c:v>1478.16729908818</c:v>
                </c:pt>
                <c:pt idx="5575">
                  <c:v>1699.0428725151501</c:v>
                </c:pt>
                <c:pt idx="5576">
                  <c:v>1786.8267542617659</c:v>
                </c:pt>
                <c:pt idx="5577">
                  <c:v>1973.7214702384319</c:v>
                </c:pt>
                <c:pt idx="5578">
                  <c:v>2047.346661380755</c:v>
                </c:pt>
                <c:pt idx="5579">
                  <c:v>2126.6353287647962</c:v>
                </c:pt>
                <c:pt idx="5580">
                  <c:v>2044.5149232598969</c:v>
                </c:pt>
                <c:pt idx="5581">
                  <c:v>1962.3945177549981</c:v>
                </c:pt>
                <c:pt idx="5582">
                  <c:v>2013.365803930453</c:v>
                </c:pt>
                <c:pt idx="5583">
                  <c:v>2033.1879707764631</c:v>
                </c:pt>
                <c:pt idx="5584">
                  <c:v>2061.505351985048</c:v>
                </c:pt>
                <c:pt idx="5585">
                  <c:v>2072.832304468483</c:v>
                </c:pt>
                <c:pt idx="5586">
                  <c:v>2024.6927564138871</c:v>
                </c:pt>
                <c:pt idx="5587">
                  <c:v>2095.4862094353521</c:v>
                </c:pt>
                <c:pt idx="5588">
                  <c:v>1996.375375205301</c:v>
                </c:pt>
                <c:pt idx="5589">
                  <c:v>2259.7270204451488</c:v>
                </c:pt>
                <c:pt idx="5590">
                  <c:v>2197.428781786261</c:v>
                </c:pt>
                <c:pt idx="5591">
                  <c:v>2290.8761397745939</c:v>
                </c:pt>
                <c:pt idx="5592">
                  <c:v>2327.688735345755</c:v>
                </c:pt>
                <c:pt idx="5593">
                  <c:v>2214.4192105114121</c:v>
                </c:pt>
                <c:pt idx="5594">
                  <c:v>2180.438353061109</c:v>
                </c:pt>
                <c:pt idx="5595">
                  <c:v>2188.933567423685</c:v>
                </c:pt>
                <c:pt idx="5596">
                  <c:v>2143.6257574899469</c:v>
                </c:pt>
                <c:pt idx="5597">
                  <c:v>2353.1743784334831</c:v>
                </c:pt>
                <c:pt idx="5598">
                  <c:v>2500.4247607181292</c:v>
                </c:pt>
                <c:pt idx="5599">
                  <c:v>2421.1360933340879</c:v>
                </c:pt>
                <c:pt idx="5600">
                  <c:v>2208.755734269695</c:v>
                </c:pt>
                <c:pt idx="5601">
                  <c:v>1990.711898963584</c:v>
                </c:pt>
                <c:pt idx="5602">
                  <c:v>1863.2836835249479</c:v>
                </c:pt>
                <c:pt idx="5603">
                  <c:v>1832.1345641955029</c:v>
                </c:pt>
                <c:pt idx="5604">
                  <c:v>1820.807611712069</c:v>
                </c:pt>
                <c:pt idx="5605">
                  <c:v>1718.8650393611599</c:v>
                </c:pt>
                <c:pt idx="5606">
                  <c:v>1800.985444866059</c:v>
                </c:pt>
                <c:pt idx="5607">
                  <c:v>1857.62020728323</c:v>
                </c:pt>
                <c:pt idx="5608">
                  <c:v>1939.7406127881291</c:v>
                </c:pt>
                <c:pt idx="5609">
                  <c:v>2228.5779011157051</c:v>
                </c:pt>
                <c:pt idx="5610">
                  <c:v>2381.4917596420678</c:v>
                </c:pt>
                <c:pt idx="5611">
                  <c:v>2217.250948632271</c:v>
                </c:pt>
                <c:pt idx="5612">
                  <c:v>2154.9527099733818</c:v>
                </c:pt>
                <c:pt idx="5613">
                  <c:v>2132.2988050065128</c:v>
                </c:pt>
                <c:pt idx="5614">
                  <c:v>2067.168828226766</c:v>
                </c:pt>
                <c:pt idx="5615">
                  <c:v>2092.6544713144931</c:v>
                </c:pt>
                <c:pt idx="5616">
                  <c:v>2137.9622812482298</c:v>
                </c:pt>
                <c:pt idx="5617">
                  <c:v>2075.664042589342</c:v>
                </c:pt>
                <c:pt idx="5618">
                  <c:v>2086.9909950727761</c:v>
                </c:pt>
                <c:pt idx="5619">
                  <c:v>2203.092258027978</c:v>
                </c:pt>
                <c:pt idx="5620">
                  <c:v>2421.1360933340879</c:v>
                </c:pt>
                <c:pt idx="5621">
                  <c:v>2741.1225009911082</c:v>
                </c:pt>
                <c:pt idx="5622">
                  <c:v>2650.5068811236338</c:v>
                </c:pt>
                <c:pt idx="5623">
                  <c:v>2217.250948632271</c:v>
                </c:pt>
                <c:pt idx="5624">
                  <c:v>1837.7980404372199</c:v>
                </c:pt>
                <c:pt idx="5625">
                  <c:v>2372.9965452794931</c:v>
                </c:pt>
                <c:pt idx="5626">
                  <c:v>1781.1632780200489</c:v>
                </c:pt>
                <c:pt idx="5627">
                  <c:v>1854.7884691623719</c:v>
                </c:pt>
                <c:pt idx="5628">
                  <c:v>2041.683185139038</c:v>
                </c:pt>
                <c:pt idx="5629">
                  <c:v>2055.841875743331</c:v>
                </c:pt>
                <c:pt idx="5630">
                  <c:v>1939.7406127881291</c:v>
                </c:pt>
                <c:pt idx="5631">
                  <c:v>2010.534065809594</c:v>
                </c:pt>
                <c:pt idx="5632">
                  <c:v>1843.4615166789381</c:v>
                </c:pt>
                <c:pt idx="5633">
                  <c:v>1628.2494194936851</c:v>
                </c:pt>
                <c:pt idx="5634">
                  <c:v>1489.494251571615</c:v>
                </c:pt>
                <c:pt idx="5635">
                  <c:v>1350.739083649544</c:v>
                </c:pt>
                <c:pt idx="5636">
                  <c:v>1243.1330350569181</c:v>
                </c:pt>
                <c:pt idx="5637">
                  <c:v>1146.853938947726</c:v>
                </c:pt>
                <c:pt idx="5638">
                  <c:v>1135.5269864642919</c:v>
                </c:pt>
                <c:pt idx="5639">
                  <c:v>1124.2000339808569</c:v>
                </c:pt>
                <c:pt idx="5640">
                  <c:v>1211.983915727473</c:v>
                </c:pt>
                <c:pt idx="5641">
                  <c:v>1279.945630628079</c:v>
                </c:pt>
                <c:pt idx="5642">
                  <c:v>1271.4504162655039</c:v>
                </c:pt>
                <c:pt idx="5643">
                  <c:v>1557.455966472221</c:v>
                </c:pt>
                <c:pt idx="5644">
                  <c:v>1656.5668007022709</c:v>
                </c:pt>
                <c:pt idx="5645">
                  <c:v>1398.8786317041399</c:v>
                </c:pt>
                <c:pt idx="5646">
                  <c:v>1237.469558815201</c:v>
                </c:pt>
                <c:pt idx="5647">
                  <c:v>1121.3682958599991</c:v>
                </c:pt>
                <c:pt idx="5648">
                  <c:v>1146.853938947726</c:v>
                </c:pt>
                <c:pt idx="5649">
                  <c:v>1135.5269864642919</c:v>
                </c:pt>
                <c:pt idx="5650">
                  <c:v>1110.041343376565</c:v>
                </c:pt>
                <c:pt idx="5651">
                  <c:v>1161.012629552019</c:v>
                </c:pt>
                <c:pt idx="5652">
                  <c:v>1175.171320156312</c:v>
                </c:pt>
                <c:pt idx="5653">
                  <c:v>1410.205584187574</c:v>
                </c:pt>
                <c:pt idx="5654">
                  <c:v>1231.806082573484</c:v>
                </c:pt>
                <c:pt idx="5655">
                  <c:v>1161.012629552019</c:v>
                </c:pt>
                <c:pt idx="5656">
                  <c:v>1175.171320156312</c:v>
                </c:pt>
                <c:pt idx="5657">
                  <c:v>1098.71439089313</c:v>
                </c:pt>
                <c:pt idx="5658">
                  <c:v>1053.4065809593931</c:v>
                </c:pt>
                <c:pt idx="5659">
                  <c:v>991.10834230050409</c:v>
                </c:pt>
                <c:pt idx="5660">
                  <c:v>906.15619867474652</c:v>
                </c:pt>
                <c:pt idx="5661">
                  <c:v>761.73755451095883</c:v>
                </c:pt>
                <c:pt idx="5662">
                  <c:v>668.29019652262559</c:v>
                </c:pt>
                <c:pt idx="5663">
                  <c:v>702.2710539729286</c:v>
                </c:pt>
                <c:pt idx="5664">
                  <c:v>656.9632440391913</c:v>
                </c:pt>
                <c:pt idx="5665">
                  <c:v>693.77583961035282</c:v>
                </c:pt>
                <c:pt idx="5666">
                  <c:v>679.61714900605989</c:v>
                </c:pt>
                <c:pt idx="5667">
                  <c:v>693.77583961035282</c:v>
                </c:pt>
                <c:pt idx="5668">
                  <c:v>566.34762417171657</c:v>
                </c:pt>
                <c:pt idx="5669">
                  <c:v>753.24234014838305</c:v>
                </c:pt>
                <c:pt idx="5670">
                  <c:v>1019.4257235090899</c:v>
                </c:pt>
                <c:pt idx="5671">
                  <c:v>991.10834230050409</c:v>
                </c:pt>
                <c:pt idx="5672">
                  <c:v>778.72798323611028</c:v>
                </c:pt>
                <c:pt idx="5673">
                  <c:v>758.9058163901002</c:v>
                </c:pt>
                <c:pt idx="5674">
                  <c:v>659.79498216004981</c:v>
                </c:pt>
                <c:pt idx="5675">
                  <c:v>617.31891034717114</c:v>
                </c:pt>
                <c:pt idx="5676">
                  <c:v>688.11236336863567</c:v>
                </c:pt>
                <c:pt idx="5677">
                  <c:v>637.14107719318122</c:v>
                </c:pt>
                <c:pt idx="5678">
                  <c:v>685.28062524777704</c:v>
                </c:pt>
                <c:pt idx="5679">
                  <c:v>699.43931585206997</c:v>
                </c:pt>
                <c:pt idx="5680">
                  <c:v>727.75669706065582</c:v>
                </c:pt>
                <c:pt idx="5681">
                  <c:v>625.81412470974681</c:v>
                </c:pt>
                <c:pt idx="5682">
                  <c:v>597.49674350116106</c:v>
                </c:pt>
                <c:pt idx="5683">
                  <c:v>586.16979101772665</c:v>
                </c:pt>
                <c:pt idx="5684">
                  <c:v>586.16979101772665</c:v>
                </c:pt>
                <c:pt idx="5685">
                  <c:v>484.22721866681769</c:v>
                </c:pt>
                <c:pt idx="5686">
                  <c:v>470.06852806252482</c:v>
                </c:pt>
                <c:pt idx="5687">
                  <c:v>472.90026618338328</c:v>
                </c:pt>
                <c:pt idx="5688">
                  <c:v>453.07809933737332</c:v>
                </c:pt>
                <c:pt idx="5689">
                  <c:v>458.74157557909052</c:v>
                </c:pt>
                <c:pt idx="5690">
                  <c:v>458.74157557909052</c:v>
                </c:pt>
                <c:pt idx="5691">
                  <c:v>481.39548054595912</c:v>
                </c:pt>
                <c:pt idx="5692">
                  <c:v>433.25593249136318</c:v>
                </c:pt>
                <c:pt idx="5693">
                  <c:v>404.93855128277738</c:v>
                </c:pt>
                <c:pt idx="5694">
                  <c:v>416.26550376621168</c:v>
                </c:pt>
                <c:pt idx="5695">
                  <c:v>458.74157557909052</c:v>
                </c:pt>
                <c:pt idx="5696">
                  <c:v>433.25593249136318</c:v>
                </c:pt>
                <c:pt idx="5697">
                  <c:v>413.43376564535311</c:v>
                </c:pt>
                <c:pt idx="5698">
                  <c:v>393.61159879934303</c:v>
                </c:pt>
                <c:pt idx="5699">
                  <c:v>348.30378886560572</c:v>
                </c:pt>
                <c:pt idx="5700">
                  <c:v>390.77986067848451</c:v>
                </c:pt>
                <c:pt idx="5701">
                  <c:v>359.63074134904002</c:v>
                </c:pt>
                <c:pt idx="5702">
                  <c:v>365.29421759075723</c:v>
                </c:pt>
                <c:pt idx="5703">
                  <c:v>336.97683638217143</c:v>
                </c:pt>
                <c:pt idx="5704">
                  <c:v>311.49119329444409</c:v>
                </c:pt>
                <c:pt idx="5705">
                  <c:v>325.64988389873702</c:v>
                </c:pt>
                <c:pt idx="5706">
                  <c:v>319.98640765701992</c:v>
                </c:pt>
                <c:pt idx="5707">
                  <c:v>319.98640765701992</c:v>
                </c:pt>
                <c:pt idx="5708">
                  <c:v>291.66902644843412</c:v>
                </c:pt>
                <c:pt idx="5709">
                  <c:v>291.66902644843412</c:v>
                </c:pt>
                <c:pt idx="5710">
                  <c:v>399.27507504106018</c:v>
                </c:pt>
                <c:pt idx="5711">
                  <c:v>399.27507504106018</c:v>
                </c:pt>
                <c:pt idx="5712">
                  <c:v>470.06852806252482</c:v>
                </c:pt>
                <c:pt idx="5713">
                  <c:v>529.53502860055505</c:v>
                </c:pt>
                <c:pt idx="5714">
                  <c:v>577.67457665515099</c:v>
                </c:pt>
                <c:pt idx="5715">
                  <c:v>563.51588605085806</c:v>
                </c:pt>
                <c:pt idx="5716">
                  <c:v>509.71286175454492</c:v>
                </c:pt>
                <c:pt idx="5717">
                  <c:v>489.89069490853478</c:v>
                </c:pt>
                <c:pt idx="5718">
                  <c:v>467.23678994166619</c:v>
                </c:pt>
                <c:pt idx="5719">
                  <c:v>464.40505182080761</c:v>
                </c:pt>
                <c:pt idx="5720">
                  <c:v>427.59245624964598</c:v>
                </c:pt>
                <c:pt idx="5721">
                  <c:v>387.94812255762588</c:v>
                </c:pt>
                <c:pt idx="5722">
                  <c:v>370.95769383247438</c:v>
                </c:pt>
                <c:pt idx="5723">
                  <c:v>319.98640765701992</c:v>
                </c:pt>
                <c:pt idx="5724">
                  <c:v>345.47205074474721</c:v>
                </c:pt>
                <c:pt idx="5725">
                  <c:v>328.48162201959559</c:v>
                </c:pt>
                <c:pt idx="5726">
                  <c:v>325.64988389873702</c:v>
                </c:pt>
                <c:pt idx="5727">
                  <c:v>294.50076456929258</c:v>
                </c:pt>
                <c:pt idx="5728">
                  <c:v>291.66902644843412</c:v>
                </c:pt>
                <c:pt idx="5729">
                  <c:v>277.51033584414108</c:v>
                </c:pt>
                <c:pt idx="5730">
                  <c:v>280.34207396499971</c:v>
                </c:pt>
                <c:pt idx="5731">
                  <c:v>266.18338336070678</c:v>
                </c:pt>
                <c:pt idx="5732">
                  <c:v>269.01512148156542</c:v>
                </c:pt>
                <c:pt idx="5733">
                  <c:v>286.00555020671692</c:v>
                </c:pt>
                <c:pt idx="5734">
                  <c:v>269.01512148156542</c:v>
                </c:pt>
                <c:pt idx="5735">
                  <c:v>274.67859772328262</c:v>
                </c:pt>
                <c:pt idx="5736">
                  <c:v>269.01512148156542</c:v>
                </c:pt>
                <c:pt idx="5737">
                  <c:v>288.83728832757549</c:v>
                </c:pt>
                <c:pt idx="5738">
                  <c:v>274.67859772328262</c:v>
                </c:pt>
                <c:pt idx="5739">
                  <c:v>260.51990711898958</c:v>
                </c:pt>
                <c:pt idx="5740">
                  <c:v>229.3707877895452</c:v>
                </c:pt>
                <c:pt idx="5741">
                  <c:v>246.36121651469671</c:v>
                </c:pt>
                <c:pt idx="5742">
                  <c:v>240.69774027297959</c:v>
                </c:pt>
                <c:pt idx="5743">
                  <c:v>223.70731154782811</c:v>
                </c:pt>
                <c:pt idx="5744">
                  <c:v>215.2120971852523</c:v>
                </c:pt>
                <c:pt idx="5745">
                  <c:v>212.3803590643937</c:v>
                </c:pt>
                <c:pt idx="5746">
                  <c:v>226.5390496686866</c:v>
                </c:pt>
                <c:pt idx="5747">
                  <c:v>220.87557342696951</c:v>
                </c:pt>
                <c:pt idx="5748">
                  <c:v>226.5390496686866</c:v>
                </c:pt>
                <c:pt idx="5749">
                  <c:v>232.20252591040381</c:v>
                </c:pt>
                <c:pt idx="5750">
                  <c:v>240.69774027297959</c:v>
                </c:pt>
                <c:pt idx="5751">
                  <c:v>246.36121651469671</c:v>
                </c:pt>
                <c:pt idx="5752">
                  <c:v>237.86600215212101</c:v>
                </c:pt>
                <c:pt idx="5753">
                  <c:v>240.69774027297959</c:v>
                </c:pt>
                <c:pt idx="5754">
                  <c:v>229.3707877895452</c:v>
                </c:pt>
                <c:pt idx="5755">
                  <c:v>220.87557342696951</c:v>
                </c:pt>
                <c:pt idx="5756">
                  <c:v>209.54862094353521</c:v>
                </c:pt>
                <c:pt idx="5757">
                  <c:v>209.54862094353521</c:v>
                </c:pt>
                <c:pt idx="5758">
                  <c:v>212.3803590643937</c:v>
                </c:pt>
                <c:pt idx="5759">
                  <c:v>223.70731154782811</c:v>
                </c:pt>
                <c:pt idx="5760">
                  <c:v>189.72645409752499</c:v>
                </c:pt>
                <c:pt idx="5761">
                  <c:v>212.3803590643937</c:v>
                </c:pt>
                <c:pt idx="5762">
                  <c:v>215.2120971852523</c:v>
                </c:pt>
                <c:pt idx="5763">
                  <c:v>212.3803590643937</c:v>
                </c:pt>
                <c:pt idx="5764">
                  <c:v>215.2120971852523</c:v>
                </c:pt>
                <c:pt idx="5765">
                  <c:v>229.3707877895452</c:v>
                </c:pt>
                <c:pt idx="5766">
                  <c:v>280.34207396499971</c:v>
                </c:pt>
                <c:pt idx="5767">
                  <c:v>291.66902644843412</c:v>
                </c:pt>
                <c:pt idx="5768">
                  <c:v>286.00555020671692</c:v>
                </c:pt>
                <c:pt idx="5769">
                  <c:v>294.50076456929258</c:v>
                </c:pt>
                <c:pt idx="5770">
                  <c:v>314.32293141530272</c:v>
                </c:pt>
                <c:pt idx="5771">
                  <c:v>325.64988389873702</c:v>
                </c:pt>
                <c:pt idx="5772">
                  <c:v>223.70731154782811</c:v>
                </c:pt>
                <c:pt idx="5773">
                  <c:v>220.87557342696951</c:v>
                </c:pt>
                <c:pt idx="5774">
                  <c:v>209.54862094353521</c:v>
                </c:pt>
                <c:pt idx="5775">
                  <c:v>280.34207396499971</c:v>
                </c:pt>
                <c:pt idx="5776">
                  <c:v>263.35164523984821</c:v>
                </c:pt>
                <c:pt idx="5777">
                  <c:v>263.35164523984821</c:v>
                </c:pt>
                <c:pt idx="5778">
                  <c:v>263.35164523984821</c:v>
                </c:pt>
                <c:pt idx="5779">
                  <c:v>257.68816899813112</c:v>
                </c:pt>
                <c:pt idx="5780">
                  <c:v>252.02469275641391</c:v>
                </c:pt>
                <c:pt idx="5781">
                  <c:v>263.35164523984821</c:v>
                </c:pt>
                <c:pt idx="5782">
                  <c:v>353.96726510732287</c:v>
                </c:pt>
                <c:pt idx="5783">
                  <c:v>319.98640765701992</c:v>
                </c:pt>
                <c:pt idx="5784">
                  <c:v>314.32293141530272</c:v>
                </c:pt>
                <c:pt idx="5785">
                  <c:v>348.30378886560572</c:v>
                </c:pt>
                <c:pt idx="5786">
                  <c:v>334.1450982613128</c:v>
                </c:pt>
                <c:pt idx="5787">
                  <c:v>334.1450982613128</c:v>
                </c:pt>
                <c:pt idx="5788">
                  <c:v>328.48162201959559</c:v>
                </c:pt>
                <c:pt idx="5789">
                  <c:v>353.96726510732287</c:v>
                </c:pt>
                <c:pt idx="5790">
                  <c:v>368.1259557116158</c:v>
                </c:pt>
                <c:pt idx="5791">
                  <c:v>336.97683638217143</c:v>
                </c:pt>
                <c:pt idx="5792">
                  <c:v>359.63074134904002</c:v>
                </c:pt>
                <c:pt idx="5793">
                  <c:v>359.63074134904002</c:v>
                </c:pt>
                <c:pt idx="5794">
                  <c:v>359.63074134904002</c:v>
                </c:pt>
                <c:pt idx="5795">
                  <c:v>351.1355269864643</c:v>
                </c:pt>
                <c:pt idx="5796">
                  <c:v>342.64031262388852</c:v>
                </c:pt>
                <c:pt idx="5797">
                  <c:v>365.29421759075723</c:v>
                </c:pt>
                <c:pt idx="5798">
                  <c:v>365.29421759075723</c:v>
                </c:pt>
                <c:pt idx="5799">
                  <c:v>433.25593249136318</c:v>
                </c:pt>
                <c:pt idx="5800">
                  <c:v>424.76071812878752</c:v>
                </c:pt>
                <c:pt idx="5801">
                  <c:v>365.29421759075723</c:v>
                </c:pt>
                <c:pt idx="5802">
                  <c:v>368.1259557116158</c:v>
                </c:pt>
                <c:pt idx="5803">
                  <c:v>351.1355269864643</c:v>
                </c:pt>
                <c:pt idx="5804">
                  <c:v>359.63074134904002</c:v>
                </c:pt>
                <c:pt idx="5805">
                  <c:v>404.93855128277738</c:v>
                </c:pt>
                <c:pt idx="5806">
                  <c:v>336.97683638217143</c:v>
                </c:pt>
                <c:pt idx="5807">
                  <c:v>317.15466953616129</c:v>
                </c:pt>
                <c:pt idx="5808">
                  <c:v>314.32293141530272</c:v>
                </c:pt>
                <c:pt idx="5809">
                  <c:v>325.64988389873702</c:v>
                </c:pt>
                <c:pt idx="5810">
                  <c:v>308.65945517358563</c:v>
                </c:pt>
                <c:pt idx="5811">
                  <c:v>300.16424081100979</c:v>
                </c:pt>
                <c:pt idx="5812">
                  <c:v>322.81814577787839</c:v>
                </c:pt>
                <c:pt idx="5813">
                  <c:v>396.4433369202016</c:v>
                </c:pt>
                <c:pt idx="5814">
                  <c:v>302.99597893186842</c:v>
                </c:pt>
                <c:pt idx="5815">
                  <c:v>317.15466953616129</c:v>
                </c:pt>
                <c:pt idx="5816">
                  <c:v>393.61159879934303</c:v>
                </c:pt>
                <c:pt idx="5817">
                  <c:v>436.08767061222181</c:v>
                </c:pt>
                <c:pt idx="5818">
                  <c:v>410.60202752449447</c:v>
                </c:pt>
                <c:pt idx="5819">
                  <c:v>342.64031262388852</c:v>
                </c:pt>
                <c:pt idx="5820">
                  <c:v>342.64031262388852</c:v>
                </c:pt>
                <c:pt idx="5821">
                  <c:v>331.31336014045422</c:v>
                </c:pt>
                <c:pt idx="5822">
                  <c:v>322.81814577787839</c:v>
                </c:pt>
                <c:pt idx="5823">
                  <c:v>328.48162201959559</c:v>
                </c:pt>
                <c:pt idx="5824">
                  <c:v>331.31336014045422</c:v>
                </c:pt>
                <c:pt idx="5825">
                  <c:v>376.62117007419153</c:v>
                </c:pt>
                <c:pt idx="5826">
                  <c:v>311.49119329444409</c:v>
                </c:pt>
                <c:pt idx="5827">
                  <c:v>300.16424081100979</c:v>
                </c:pt>
                <c:pt idx="5828">
                  <c:v>294.50076456929258</c:v>
                </c:pt>
                <c:pt idx="5829">
                  <c:v>1033.584414113383</c:v>
                </c:pt>
                <c:pt idx="5830">
                  <c:v>676.78541088520137</c:v>
                </c:pt>
                <c:pt idx="5831">
                  <c:v>617.31891034717114</c:v>
                </c:pt>
                <c:pt idx="5832">
                  <c:v>716.42974457722153</c:v>
                </c:pt>
                <c:pt idx="5833">
                  <c:v>733.42017330237297</c:v>
                </c:pt>
                <c:pt idx="5834">
                  <c:v>634.30933907232259</c:v>
                </c:pt>
                <c:pt idx="5835">
                  <c:v>515.37633799626212</c:v>
                </c:pt>
                <c:pt idx="5836">
                  <c:v>458.74157557909052</c:v>
                </c:pt>
                <c:pt idx="5837">
                  <c:v>498.38590927111062</c:v>
                </c:pt>
                <c:pt idx="5838">
                  <c:v>557.8524098091408</c:v>
                </c:pt>
                <c:pt idx="5839">
                  <c:v>693.77583961035282</c:v>
                </c:pt>
                <c:pt idx="5840">
                  <c:v>659.79498216004981</c:v>
                </c:pt>
                <c:pt idx="5841">
                  <c:v>605.99195786373673</c:v>
                </c:pt>
                <c:pt idx="5842">
                  <c:v>566.34762417171657</c:v>
                </c:pt>
                <c:pt idx="5843">
                  <c:v>526.70329047969642</c:v>
                </c:pt>
                <c:pt idx="5844">
                  <c:v>538.03024296313072</c:v>
                </c:pt>
                <c:pt idx="5845">
                  <c:v>489.89069490853478</c:v>
                </c:pt>
                <c:pt idx="5846">
                  <c:v>589.00152913858528</c:v>
                </c:pt>
                <c:pt idx="5847">
                  <c:v>1302.5995355949481</c:v>
                </c:pt>
                <c:pt idx="5848">
                  <c:v>866.51186498272637</c:v>
                </c:pt>
                <c:pt idx="5849">
                  <c:v>792.8866738404032</c:v>
                </c:pt>
                <c:pt idx="5850">
                  <c:v>710.76626833550438</c:v>
                </c:pt>
                <c:pt idx="5851">
                  <c:v>693.77583961035282</c:v>
                </c:pt>
                <c:pt idx="5852">
                  <c:v>662.62672028090844</c:v>
                </c:pt>
                <c:pt idx="5853">
                  <c:v>622.98238658888829</c:v>
                </c:pt>
                <c:pt idx="5854">
                  <c:v>580.5063147760095</c:v>
                </c:pt>
                <c:pt idx="5855">
                  <c:v>594.66500538030243</c:v>
                </c:pt>
                <c:pt idx="5856">
                  <c:v>600.32848162201958</c:v>
                </c:pt>
                <c:pt idx="5857">
                  <c:v>597.49674350116106</c:v>
                </c:pt>
                <c:pt idx="5858">
                  <c:v>563.51588605085806</c:v>
                </c:pt>
                <c:pt idx="5859">
                  <c:v>526.70329047969642</c:v>
                </c:pt>
                <c:pt idx="5860">
                  <c:v>594.66500538030243</c:v>
                </c:pt>
                <c:pt idx="5861">
                  <c:v>676.78541088520137</c:v>
                </c:pt>
                <c:pt idx="5862">
                  <c:v>656.9632440391913</c:v>
                </c:pt>
                <c:pt idx="5863">
                  <c:v>679.61714900605989</c:v>
                </c:pt>
                <c:pt idx="5864">
                  <c:v>662.62672028090844</c:v>
                </c:pt>
                <c:pt idx="5865">
                  <c:v>651.29976779747403</c:v>
                </c:pt>
                <c:pt idx="5866">
                  <c:v>716.42974457722153</c:v>
                </c:pt>
                <c:pt idx="5867">
                  <c:v>631.47760095146396</c:v>
                </c:pt>
                <c:pt idx="5868">
                  <c:v>515.37633799626212</c:v>
                </c:pt>
                <c:pt idx="5869">
                  <c:v>478.56374242510049</c:v>
                </c:pt>
                <c:pt idx="5870">
                  <c:v>481.39548054595912</c:v>
                </c:pt>
                <c:pt idx="5871">
                  <c:v>481.39548054595912</c:v>
                </c:pt>
                <c:pt idx="5872">
                  <c:v>523.8715523588379</c:v>
                </c:pt>
                <c:pt idx="5873">
                  <c:v>538.03024296313072</c:v>
                </c:pt>
                <c:pt idx="5874">
                  <c:v>557.8524098091408</c:v>
                </c:pt>
                <c:pt idx="5875">
                  <c:v>668.29019652262559</c:v>
                </c:pt>
                <c:pt idx="5876">
                  <c:v>648.46802967661552</c:v>
                </c:pt>
                <c:pt idx="5877">
                  <c:v>906.15619867474652</c:v>
                </c:pt>
                <c:pt idx="5878">
                  <c:v>1013.762247267373</c:v>
                </c:pt>
                <c:pt idx="5879">
                  <c:v>1076.060485926261</c:v>
                </c:pt>
                <c:pt idx="5880">
                  <c:v>954.29574672934245</c:v>
                </c:pt>
                <c:pt idx="5881">
                  <c:v>976.94965169621116</c:v>
                </c:pt>
                <c:pt idx="5882">
                  <c:v>1509.3164184176251</c:v>
                </c:pt>
                <c:pt idx="5883">
                  <c:v>2095.4862094353521</c:v>
                </c:pt>
                <c:pt idx="5884">
                  <c:v>1800.985444866059</c:v>
                </c:pt>
                <c:pt idx="5885">
                  <c:v>1421.532536671009</c:v>
                </c:pt>
                <c:pt idx="5886">
                  <c:v>1364.897774253837</c:v>
                </c:pt>
                <c:pt idx="5887">
                  <c:v>1211.983915727473</c:v>
                </c:pt>
                <c:pt idx="5888">
                  <c:v>1194.9934870023219</c:v>
                </c:pt>
                <c:pt idx="5889">
                  <c:v>1203.4887013648979</c:v>
                </c:pt>
                <c:pt idx="5890">
                  <c:v>1172.3395820354531</c:v>
                </c:pt>
                <c:pt idx="5891">
                  <c:v>1274.282154386362</c:v>
                </c:pt>
                <c:pt idx="5892">
                  <c:v>1294.104321232373</c:v>
                </c:pt>
                <c:pt idx="5893">
                  <c:v>1347.907345528685</c:v>
                </c:pt>
                <c:pt idx="5894">
                  <c:v>1410.205584187574</c:v>
                </c:pt>
                <c:pt idx="5895">
                  <c:v>1461.1768703630289</c:v>
                </c:pt>
                <c:pt idx="5896">
                  <c:v>1517.8116327801999</c:v>
                </c:pt>
                <c:pt idx="5897">
                  <c:v>1534.802061505352</c:v>
                </c:pt>
                <c:pt idx="5898">
                  <c:v>1682.0524437899981</c:v>
                </c:pt>
                <c:pt idx="5899">
                  <c:v>1880.2741122500991</c:v>
                </c:pt>
                <c:pt idx="5900">
                  <c:v>2840.233335221159</c:v>
                </c:pt>
                <c:pt idx="5901">
                  <c:v>2721.3003341450981</c:v>
                </c:pt>
                <c:pt idx="5902">
                  <c:v>2092.6544713144931</c:v>
                </c:pt>
                <c:pt idx="5903">
                  <c:v>1871.778897887523</c:v>
                </c:pt>
                <c:pt idx="5904">
                  <c:v>1826.4710879537861</c:v>
                </c:pt>
                <c:pt idx="5905">
                  <c:v>2154.9527099733818</c:v>
                </c:pt>
                <c:pt idx="5906">
                  <c:v>2361.6695927960582</c:v>
                </c:pt>
                <c:pt idx="5907">
                  <c:v>2423.9678314549469</c:v>
                </c:pt>
                <c:pt idx="5908">
                  <c:v>2339.01568782919</c:v>
                </c:pt>
                <c:pt idx="5909">
                  <c:v>2115.3083762813621</c:v>
                </c:pt>
                <c:pt idx="5910">
                  <c:v>1919.918445942119</c:v>
                </c:pt>
                <c:pt idx="5911">
                  <c:v>1854.7884691623719</c:v>
                </c:pt>
                <c:pt idx="5912">
                  <c:v>1792.490230503483</c:v>
                </c:pt>
                <c:pt idx="5913">
                  <c:v>1656.5668007022709</c:v>
                </c:pt>
                <c:pt idx="5914">
                  <c:v>1611.258990768534</c:v>
                </c:pt>
                <c:pt idx="5915">
                  <c:v>1458.3451322421699</c:v>
                </c:pt>
                <c:pt idx="5916">
                  <c:v>1441.3547035170191</c:v>
                </c:pt>
                <c:pt idx="5917">
                  <c:v>1427.196012912726</c:v>
                </c:pt>
                <c:pt idx="5918">
                  <c:v>1461.1768703630289</c:v>
                </c:pt>
                <c:pt idx="5919">
                  <c:v>1597.1003001642409</c:v>
                </c:pt>
                <c:pt idx="5920">
                  <c:v>1670.725491306564</c:v>
                </c:pt>
                <c:pt idx="5921">
                  <c:v>1860.451945404089</c:v>
                </c:pt>
                <c:pt idx="5922">
                  <c:v>2140.7940193690888</c:v>
                </c:pt>
                <c:pt idx="5923">
                  <c:v>2135.1305431273722</c:v>
                </c:pt>
                <c:pt idx="5924">
                  <c:v>2135.1305431273722</c:v>
                </c:pt>
                <c:pt idx="5925">
                  <c:v>1911.423231579543</c:v>
                </c:pt>
                <c:pt idx="5926">
                  <c:v>1840.6297785580789</c:v>
                </c:pt>
                <c:pt idx="5927">
                  <c:v>1758.5093730531801</c:v>
                </c:pt>
                <c:pt idx="5928">
                  <c:v>1942.572350908988</c:v>
                </c:pt>
                <c:pt idx="5929">
                  <c:v>2242.7365917199982</c:v>
                </c:pt>
                <c:pt idx="5930">
                  <c:v>2183.270091181967</c:v>
                </c:pt>
                <c:pt idx="5931">
                  <c:v>2237.0731154782811</c:v>
                </c:pt>
                <c:pt idx="5932">
                  <c:v>2157.7844480942399</c:v>
                </c:pt>
                <c:pt idx="5933">
                  <c:v>1919.918445942119</c:v>
                </c:pt>
                <c:pt idx="5934">
                  <c:v>1656.5668007022709</c:v>
                </c:pt>
                <c:pt idx="5935">
                  <c:v>1786.8267542617659</c:v>
                </c:pt>
                <c:pt idx="5936">
                  <c:v>1741.518944328029</c:v>
                </c:pt>
                <c:pt idx="5937">
                  <c:v>1724.528515602877</c:v>
                </c:pt>
                <c:pt idx="5938">
                  <c:v>1548.960752109645</c:v>
                </c:pt>
                <c:pt idx="5939">
                  <c:v>1495.157727813332</c:v>
                </c:pt>
                <c:pt idx="5940">
                  <c:v>1274.282154386362</c:v>
                </c:pt>
                <c:pt idx="5941">
                  <c:v>1461.1768703630289</c:v>
                </c:pt>
                <c:pt idx="5942">
                  <c:v>1478.16729908818</c:v>
                </c:pt>
                <c:pt idx="5943">
                  <c:v>1441.3547035170191</c:v>
                </c:pt>
                <c:pt idx="5944">
                  <c:v>1458.3451322421699</c:v>
                </c:pt>
                <c:pt idx="5945">
                  <c:v>1489.494251571615</c:v>
                </c:pt>
                <c:pt idx="5946">
                  <c:v>1577.2781333182311</c:v>
                </c:pt>
                <c:pt idx="5947">
                  <c:v>1701.8746106360079</c:v>
                </c:pt>
                <c:pt idx="5948">
                  <c:v>1551.792490230504</c:v>
                </c:pt>
                <c:pt idx="5949">
                  <c:v>1458.3451322421699</c:v>
                </c:pt>
                <c:pt idx="5950">
                  <c:v>1217.6473919691909</c:v>
                </c:pt>
                <c:pt idx="5951">
                  <c:v>1127.0317721017159</c:v>
                </c:pt>
                <c:pt idx="5952">
                  <c:v>1112.8730814974231</c:v>
                </c:pt>
                <c:pt idx="5953">
                  <c:v>1197.8252251231811</c:v>
                </c:pt>
                <c:pt idx="5954">
                  <c:v>1262.9552019029279</c:v>
                </c:pt>
                <c:pt idx="5955">
                  <c:v>1328.085178682675</c:v>
                </c:pt>
                <c:pt idx="5956">
                  <c:v>1497.9894659341901</c:v>
                </c:pt>
                <c:pt idx="5957">
                  <c:v>1523.4751090219179</c:v>
                </c:pt>
                <c:pt idx="5958">
                  <c:v>1645.2398482188371</c:v>
                </c:pt>
                <c:pt idx="5959">
                  <c:v>1540.465537747069</c:v>
                </c:pt>
                <c:pt idx="5960">
                  <c:v>1475.335560967322</c:v>
                </c:pt>
                <c:pt idx="5961">
                  <c:v>1381.8882029789891</c:v>
                </c:pt>
                <c:pt idx="5962">
                  <c:v>1435.691227275302</c:v>
                </c:pt>
                <c:pt idx="5963">
                  <c:v>1693.379396273433</c:v>
                </c:pt>
                <c:pt idx="5964">
                  <c:v>1900.0962790961089</c:v>
                </c:pt>
                <c:pt idx="5965">
                  <c:v>2126.6353287647962</c:v>
                </c:pt>
                <c:pt idx="5966">
                  <c:v>2523.0786656849968</c:v>
                </c:pt>
                <c:pt idx="5967">
                  <c:v>2840.233335221159</c:v>
                </c:pt>
                <c:pt idx="5968">
                  <c:v>2862.887240188028</c:v>
                </c:pt>
                <c:pt idx="5969">
                  <c:v>2534.4056181684318</c:v>
                </c:pt>
                <c:pt idx="5970">
                  <c:v>2588.208642464745</c:v>
                </c:pt>
                <c:pt idx="5971">
                  <c:v>2613.6942855524721</c:v>
                </c:pt>
                <c:pt idx="5972">
                  <c:v>2613.6942855524721</c:v>
                </c:pt>
                <c:pt idx="5973">
                  <c:v>2582.545166223028</c:v>
                </c:pt>
                <c:pt idx="5974">
                  <c:v>2571.218213739593</c:v>
                </c:pt>
                <c:pt idx="5975">
                  <c:v>2588.208642464745</c:v>
                </c:pt>
                <c:pt idx="5976">
                  <c:v>2831.738120858583</c:v>
                </c:pt>
                <c:pt idx="5977">
                  <c:v>3163.0514809990368</c:v>
                </c:pt>
                <c:pt idx="5978">
                  <c:v>3415.0761737554508</c:v>
                </c:pt>
                <c:pt idx="5979">
                  <c:v>3216.85450529535</c:v>
                </c:pt>
                <c:pt idx="5980">
                  <c:v>2905.3633120009058</c:v>
                </c:pt>
                <c:pt idx="5981">
                  <c:v>3080.931075494138</c:v>
                </c:pt>
                <c:pt idx="5982">
                  <c:v>2823.242906496007</c:v>
                </c:pt>
                <c:pt idx="5983">
                  <c:v>2540.0690944101489</c:v>
                </c:pt>
                <c:pt idx="5984">
                  <c:v>2500.4247607181292</c:v>
                </c:pt>
                <c:pt idx="5985">
                  <c:v>2296.5396160163109</c:v>
                </c:pt>
                <c:pt idx="5986">
                  <c:v>2208.755734269695</c:v>
                </c:pt>
                <c:pt idx="5987">
                  <c:v>2157.7844480942399</c:v>
                </c:pt>
                <c:pt idx="5988">
                  <c:v>1996.375375205301</c:v>
                </c:pt>
                <c:pt idx="5989">
                  <c:v>1965.2262558758571</c:v>
                </c:pt>
                <c:pt idx="5990">
                  <c:v>1775.4998017783321</c:v>
                </c:pt>
                <c:pt idx="5991">
                  <c:v>1792.490230503483</c:v>
                </c:pt>
                <c:pt idx="5992">
                  <c:v>1877.442374129241</c:v>
                </c:pt>
                <c:pt idx="5993">
                  <c:v>1699.0428725151501</c:v>
                </c:pt>
                <c:pt idx="5994">
                  <c:v>1483.830775329898</c:v>
                </c:pt>
                <c:pt idx="5995">
                  <c:v>1469.672084725604</c:v>
                </c:pt>
                <c:pt idx="5996">
                  <c:v>1390.3834173415639</c:v>
                </c:pt>
                <c:pt idx="5997">
                  <c:v>1398.8786317041399</c:v>
                </c:pt>
                <c:pt idx="5998">
                  <c:v>1455.5133941213121</c:v>
                </c:pt>
                <c:pt idx="5999">
                  <c:v>1461.1768703630289</c:v>
                </c:pt>
                <c:pt idx="6000">
                  <c:v>1432.8594891544431</c:v>
                </c:pt>
                <c:pt idx="6001">
                  <c:v>1478.16729908818</c:v>
                </c:pt>
                <c:pt idx="6002">
                  <c:v>1616.922467010251</c:v>
                </c:pt>
                <c:pt idx="6003">
                  <c:v>1390.3834173415639</c:v>
                </c:pt>
                <c:pt idx="6004">
                  <c:v>1370.5612504955541</c:v>
                </c:pt>
                <c:pt idx="6005">
                  <c:v>1265.7869400237871</c:v>
                </c:pt>
                <c:pt idx="6006">
                  <c:v>1149.6856770685849</c:v>
                </c:pt>
                <c:pt idx="6007">
                  <c:v>1152.517415189443</c:v>
                </c:pt>
                <c:pt idx="6008">
                  <c:v>1163.844367672878</c:v>
                </c:pt>
                <c:pt idx="6009">
                  <c:v>1163.844367672878</c:v>
                </c:pt>
                <c:pt idx="6010">
                  <c:v>1294.104321232373</c:v>
                </c:pt>
                <c:pt idx="6011">
                  <c:v>1424.364274791867</c:v>
                </c:pt>
                <c:pt idx="6012">
                  <c:v>1410.205584187574</c:v>
                </c:pt>
                <c:pt idx="6013">
                  <c:v>1322.4217024409579</c:v>
                </c:pt>
                <c:pt idx="6014">
                  <c:v>1178.003058277171</c:v>
                </c:pt>
                <c:pt idx="6015">
                  <c:v>1124.2000339808569</c:v>
                </c:pt>
                <c:pt idx="6016">
                  <c:v>1098.71439089313</c:v>
                </c:pt>
                <c:pt idx="6017">
                  <c:v>1112.8730814974231</c:v>
                </c:pt>
                <c:pt idx="6018">
                  <c:v>1118.5365577391401</c:v>
                </c:pt>
                <c:pt idx="6019">
                  <c:v>1036.4161522342411</c:v>
                </c:pt>
                <c:pt idx="6020">
                  <c:v>1022.257461629948</c:v>
                </c:pt>
                <c:pt idx="6021">
                  <c:v>976.94965169621116</c:v>
                </c:pt>
                <c:pt idx="6022">
                  <c:v>891.99750807045359</c:v>
                </c:pt>
                <c:pt idx="6023">
                  <c:v>792.8866738404032</c:v>
                </c:pt>
                <c:pt idx="6024">
                  <c:v>795.71841196126184</c:v>
                </c:pt>
                <c:pt idx="6025">
                  <c:v>764.56929263181746</c:v>
                </c:pt>
                <c:pt idx="6026">
                  <c:v>756.07407826924168</c:v>
                </c:pt>
                <c:pt idx="6027">
                  <c:v>795.71841196126184</c:v>
                </c:pt>
                <c:pt idx="6028">
                  <c:v>767.40103075267598</c:v>
                </c:pt>
                <c:pt idx="6029">
                  <c:v>739.08364954409012</c:v>
                </c:pt>
                <c:pt idx="6030">
                  <c:v>690.9441014894943</c:v>
                </c:pt>
                <c:pt idx="6031">
                  <c:v>812.70884068641328</c:v>
                </c:pt>
                <c:pt idx="6032">
                  <c:v>807.04536444469613</c:v>
                </c:pt>
                <c:pt idx="6033">
                  <c:v>798.55015008212035</c:v>
                </c:pt>
                <c:pt idx="6034">
                  <c:v>807.04536444469613</c:v>
                </c:pt>
                <c:pt idx="6035">
                  <c:v>974.11791357535253</c:v>
                </c:pt>
                <c:pt idx="6036">
                  <c:v>940.13705612504953</c:v>
                </c:pt>
                <c:pt idx="6037">
                  <c:v>832.53100753242336</c:v>
                </c:pt>
                <c:pt idx="6038">
                  <c:v>826.86753129070621</c:v>
                </c:pt>
                <c:pt idx="6039">
                  <c:v>798.55015008212035</c:v>
                </c:pt>
                <c:pt idx="6040">
                  <c:v>855.18491249929207</c:v>
                </c:pt>
                <c:pt idx="6041">
                  <c:v>792.8866738404032</c:v>
                </c:pt>
                <c:pt idx="6042">
                  <c:v>733.42017330237297</c:v>
                </c:pt>
                <c:pt idx="6043">
                  <c:v>671.12193464348422</c:v>
                </c:pt>
                <c:pt idx="6044">
                  <c:v>620.15064846802966</c:v>
                </c:pt>
                <c:pt idx="6045">
                  <c:v>552.18893356742365</c:v>
                </c:pt>
                <c:pt idx="6046">
                  <c:v>579.09044571558024</c:v>
                </c:pt>
                <c:pt idx="6047">
                  <c:v>605.99195786373673</c:v>
                </c:pt>
                <c:pt idx="6048">
                  <c:v>574.84283853429235</c:v>
                </c:pt>
                <c:pt idx="6049">
                  <c:v>600.32848162201958</c:v>
                </c:pt>
                <c:pt idx="6050">
                  <c:v>563.51588605085806</c:v>
                </c:pt>
                <c:pt idx="6051">
                  <c:v>552.18893356742365</c:v>
                </c:pt>
                <c:pt idx="6052">
                  <c:v>518.20807611712064</c:v>
                </c:pt>
                <c:pt idx="6053">
                  <c:v>521.03981423797927</c:v>
                </c:pt>
                <c:pt idx="6054">
                  <c:v>509.71286175454492</c:v>
                </c:pt>
                <c:pt idx="6055">
                  <c:v>504.04938551282783</c:v>
                </c:pt>
                <c:pt idx="6056">
                  <c:v>487.05895678767632</c:v>
                </c:pt>
                <c:pt idx="6057">
                  <c:v>504.04938551282783</c:v>
                </c:pt>
                <c:pt idx="6058">
                  <c:v>560.68414792999943</c:v>
                </c:pt>
                <c:pt idx="6059">
                  <c:v>535.1985048422722</c:v>
                </c:pt>
                <c:pt idx="6060">
                  <c:v>521.03981423797927</c:v>
                </c:pt>
                <c:pt idx="6061">
                  <c:v>484.22721866681769</c:v>
                </c:pt>
                <c:pt idx="6062">
                  <c:v>461.57331369994898</c:v>
                </c:pt>
                <c:pt idx="6063">
                  <c:v>523.8715523588379</c:v>
                </c:pt>
                <c:pt idx="6064">
                  <c:v>441.75114685393902</c:v>
                </c:pt>
                <c:pt idx="6065">
                  <c:v>413.43376564535311</c:v>
                </c:pt>
                <c:pt idx="6066">
                  <c:v>441.75114685393902</c:v>
                </c:pt>
                <c:pt idx="6067">
                  <c:v>427.59245624964598</c:v>
                </c:pt>
                <c:pt idx="6068">
                  <c:v>424.76071812878752</c:v>
                </c:pt>
                <c:pt idx="6069">
                  <c:v>413.43376564535311</c:v>
                </c:pt>
                <c:pt idx="6070">
                  <c:v>385.11638443676731</c:v>
                </c:pt>
                <c:pt idx="6071">
                  <c:v>348.30378886560572</c:v>
                </c:pt>
                <c:pt idx="6072">
                  <c:v>370.95769383247438</c:v>
                </c:pt>
                <c:pt idx="6073">
                  <c:v>379.4529081950501</c:v>
                </c:pt>
                <c:pt idx="6074">
                  <c:v>365.29421759075723</c:v>
                </c:pt>
                <c:pt idx="6075">
                  <c:v>359.63074134904002</c:v>
                </c:pt>
                <c:pt idx="6076">
                  <c:v>356.79900322818139</c:v>
                </c:pt>
                <c:pt idx="6077">
                  <c:v>348.30378886560572</c:v>
                </c:pt>
                <c:pt idx="6078">
                  <c:v>356.79900322818139</c:v>
                </c:pt>
                <c:pt idx="6079">
                  <c:v>362.4624794698986</c:v>
                </c:pt>
                <c:pt idx="6080">
                  <c:v>353.96726510732287</c:v>
                </c:pt>
                <c:pt idx="6081">
                  <c:v>336.97683638217143</c:v>
                </c:pt>
                <c:pt idx="6082">
                  <c:v>353.96726510732287</c:v>
                </c:pt>
                <c:pt idx="6083">
                  <c:v>314.32293141530272</c:v>
                </c:pt>
                <c:pt idx="6084">
                  <c:v>317.15466953616129</c:v>
                </c:pt>
                <c:pt idx="6085">
                  <c:v>339.80857450302989</c:v>
                </c:pt>
                <c:pt idx="6086">
                  <c:v>331.31336014045422</c:v>
                </c:pt>
                <c:pt idx="6087">
                  <c:v>336.97683638217143</c:v>
                </c:pt>
                <c:pt idx="6088">
                  <c:v>286.00555020671692</c:v>
                </c:pt>
                <c:pt idx="6089">
                  <c:v>294.50076456929258</c:v>
                </c:pt>
                <c:pt idx="6090">
                  <c:v>283.17381208585829</c:v>
                </c:pt>
                <c:pt idx="6091">
                  <c:v>305.82771705272688</c:v>
                </c:pt>
                <c:pt idx="6092">
                  <c:v>294.50076456929258</c:v>
                </c:pt>
                <c:pt idx="6093">
                  <c:v>294.50076456929258</c:v>
                </c:pt>
                <c:pt idx="6094">
                  <c:v>294.50076456929258</c:v>
                </c:pt>
                <c:pt idx="6095">
                  <c:v>294.50076456929258</c:v>
                </c:pt>
                <c:pt idx="6096">
                  <c:v>294.50076456929258</c:v>
                </c:pt>
                <c:pt idx="6097">
                  <c:v>294.50076456929258</c:v>
                </c:pt>
                <c:pt idx="6098">
                  <c:v>280.34207396499971</c:v>
                </c:pt>
                <c:pt idx="6099">
                  <c:v>300.16424081100979</c:v>
                </c:pt>
                <c:pt idx="6100">
                  <c:v>300.16424081100979</c:v>
                </c:pt>
                <c:pt idx="6101">
                  <c:v>280.34207396499971</c:v>
                </c:pt>
                <c:pt idx="6102">
                  <c:v>291.66902644843412</c:v>
                </c:pt>
                <c:pt idx="6103">
                  <c:v>294.50076456929258</c:v>
                </c:pt>
                <c:pt idx="6104">
                  <c:v>286.00555020671692</c:v>
                </c:pt>
                <c:pt idx="6105">
                  <c:v>283.17381208585829</c:v>
                </c:pt>
                <c:pt idx="6106">
                  <c:v>263.35164523984821</c:v>
                </c:pt>
                <c:pt idx="6107">
                  <c:v>305.82771705272688</c:v>
                </c:pt>
                <c:pt idx="6108">
                  <c:v>297.33250269015122</c:v>
                </c:pt>
                <c:pt idx="6109">
                  <c:v>300.16424081100979</c:v>
                </c:pt>
                <c:pt idx="6110">
                  <c:v>288.83728832757549</c:v>
                </c:pt>
                <c:pt idx="6111">
                  <c:v>288.83728832757549</c:v>
                </c:pt>
                <c:pt idx="6112">
                  <c:v>288.83728832757549</c:v>
                </c:pt>
                <c:pt idx="6113">
                  <c:v>280.34207396499971</c:v>
                </c:pt>
                <c:pt idx="6114">
                  <c:v>274.67859772328262</c:v>
                </c:pt>
                <c:pt idx="6115">
                  <c:v>294.50076456929258</c:v>
                </c:pt>
                <c:pt idx="6116">
                  <c:v>280.34207396499971</c:v>
                </c:pt>
                <c:pt idx="6117">
                  <c:v>288.83728832757549</c:v>
                </c:pt>
                <c:pt idx="6118">
                  <c:v>294.50076456929258</c:v>
                </c:pt>
                <c:pt idx="6119">
                  <c:v>300.16424081100979</c:v>
                </c:pt>
                <c:pt idx="6120">
                  <c:v>297.33250269015122</c:v>
                </c:pt>
                <c:pt idx="6121">
                  <c:v>280.34207396499971</c:v>
                </c:pt>
                <c:pt idx="6122">
                  <c:v>274.67859772328262</c:v>
                </c:pt>
                <c:pt idx="6123">
                  <c:v>283.17381208585829</c:v>
                </c:pt>
                <c:pt idx="6124">
                  <c:v>300.16424081100979</c:v>
                </c:pt>
                <c:pt idx="6125">
                  <c:v>274.67859772328262</c:v>
                </c:pt>
                <c:pt idx="6126">
                  <c:v>280.34207396499971</c:v>
                </c:pt>
                <c:pt idx="6127">
                  <c:v>277.51033584414108</c:v>
                </c:pt>
                <c:pt idx="6128">
                  <c:v>274.67859772328262</c:v>
                </c:pt>
                <c:pt idx="6129">
                  <c:v>274.67859772328262</c:v>
                </c:pt>
                <c:pt idx="6130">
                  <c:v>288.83728832757549</c:v>
                </c:pt>
                <c:pt idx="6131">
                  <c:v>274.67859772328262</c:v>
                </c:pt>
                <c:pt idx="6132">
                  <c:v>280.34207396499971</c:v>
                </c:pt>
                <c:pt idx="6133">
                  <c:v>280.34207396499971</c:v>
                </c:pt>
                <c:pt idx="6134">
                  <c:v>280.34207396499971</c:v>
                </c:pt>
                <c:pt idx="6135">
                  <c:v>277.51033584414108</c:v>
                </c:pt>
                <c:pt idx="6136">
                  <c:v>280.34207396499971</c:v>
                </c:pt>
                <c:pt idx="6137">
                  <c:v>286.00555020671692</c:v>
                </c:pt>
                <c:pt idx="6138">
                  <c:v>274.67859772328262</c:v>
                </c:pt>
                <c:pt idx="6139">
                  <c:v>280.34207396499971</c:v>
                </c:pt>
                <c:pt idx="6140">
                  <c:v>280.34207396499971</c:v>
                </c:pt>
                <c:pt idx="6141">
                  <c:v>294.50076456929258</c:v>
                </c:pt>
                <c:pt idx="6142">
                  <c:v>317.15466953616129</c:v>
                </c:pt>
                <c:pt idx="6143">
                  <c:v>288.83728832757549</c:v>
                </c:pt>
                <c:pt idx="6144">
                  <c:v>280.34207396499971</c:v>
                </c:pt>
                <c:pt idx="6145">
                  <c:v>288.83728832757549</c:v>
                </c:pt>
                <c:pt idx="6146">
                  <c:v>300.16424081100979</c:v>
                </c:pt>
                <c:pt idx="6147">
                  <c:v>274.67859772328262</c:v>
                </c:pt>
                <c:pt idx="6148">
                  <c:v>257.68816899813112</c:v>
                </c:pt>
                <c:pt idx="6149">
                  <c:v>269.01512148156542</c:v>
                </c:pt>
                <c:pt idx="6150">
                  <c:v>269.01512148156542</c:v>
                </c:pt>
                <c:pt idx="6151">
                  <c:v>271.84685960242399</c:v>
                </c:pt>
                <c:pt idx="6152">
                  <c:v>271.84685960242399</c:v>
                </c:pt>
                <c:pt idx="6153">
                  <c:v>342.64031262388852</c:v>
                </c:pt>
                <c:pt idx="6154">
                  <c:v>379.4529081950501</c:v>
                </c:pt>
                <c:pt idx="6155">
                  <c:v>492.72243302939341</c:v>
                </c:pt>
                <c:pt idx="6156">
                  <c:v>475.73200430424203</c:v>
                </c:pt>
                <c:pt idx="6157">
                  <c:v>472.90026618338328</c:v>
                </c:pt>
                <c:pt idx="6158">
                  <c:v>458.74157557909052</c:v>
                </c:pt>
                <c:pt idx="6159">
                  <c:v>424.76071812878752</c:v>
                </c:pt>
                <c:pt idx="6160">
                  <c:v>410.60202752449447</c:v>
                </c:pt>
                <c:pt idx="6161">
                  <c:v>413.43376564535311</c:v>
                </c:pt>
                <c:pt idx="6162">
                  <c:v>419.09724188707031</c:v>
                </c:pt>
                <c:pt idx="6163">
                  <c:v>441.75114685393902</c:v>
                </c:pt>
                <c:pt idx="6164">
                  <c:v>407.77028940363601</c:v>
                </c:pt>
                <c:pt idx="6165">
                  <c:v>353.96726510732287</c:v>
                </c:pt>
                <c:pt idx="6166">
                  <c:v>373.78943195333301</c:v>
                </c:pt>
                <c:pt idx="6167">
                  <c:v>365.29421759075723</c:v>
                </c:pt>
                <c:pt idx="6168">
                  <c:v>385.11638443676731</c:v>
                </c:pt>
                <c:pt idx="6169">
                  <c:v>421.92898000792889</c:v>
                </c:pt>
                <c:pt idx="6170">
                  <c:v>509.71286175454492</c:v>
                </c:pt>
                <c:pt idx="6171">
                  <c:v>461.57331369994898</c:v>
                </c:pt>
                <c:pt idx="6172">
                  <c:v>487.05895678767632</c:v>
                </c:pt>
                <c:pt idx="6173">
                  <c:v>512.54459987540349</c:v>
                </c:pt>
                <c:pt idx="6174">
                  <c:v>526.70329047969642</c:v>
                </c:pt>
                <c:pt idx="6175">
                  <c:v>475.73200430424203</c:v>
                </c:pt>
                <c:pt idx="6176">
                  <c:v>557.8524098091408</c:v>
                </c:pt>
                <c:pt idx="6177">
                  <c:v>608.82369598459536</c:v>
                </c:pt>
                <c:pt idx="6178">
                  <c:v>472.90026618338328</c:v>
                </c:pt>
                <c:pt idx="6179">
                  <c:v>484.22721866681769</c:v>
                </c:pt>
                <c:pt idx="6180">
                  <c:v>467.23678994166619</c:v>
                </c:pt>
                <c:pt idx="6181">
                  <c:v>464.40505182080761</c:v>
                </c:pt>
                <c:pt idx="6182">
                  <c:v>481.39548054595912</c:v>
                </c:pt>
                <c:pt idx="6183">
                  <c:v>509.71286175454492</c:v>
                </c:pt>
                <c:pt idx="6184">
                  <c:v>461.57331369994898</c:v>
                </c:pt>
                <c:pt idx="6185">
                  <c:v>464.40505182080761</c:v>
                </c:pt>
                <c:pt idx="6186">
                  <c:v>472.90026618338328</c:v>
                </c:pt>
                <c:pt idx="6187">
                  <c:v>461.57331369994898</c:v>
                </c:pt>
                <c:pt idx="6188">
                  <c:v>475.73200430424203</c:v>
                </c:pt>
                <c:pt idx="6189">
                  <c:v>365.29421759075723</c:v>
                </c:pt>
                <c:pt idx="6190">
                  <c:v>467.23678994166619</c:v>
                </c:pt>
                <c:pt idx="6191">
                  <c:v>538.03024296313072</c:v>
                </c:pt>
                <c:pt idx="6192">
                  <c:v>586.16979101772665</c:v>
                </c:pt>
                <c:pt idx="6193">
                  <c:v>673.95367276434274</c:v>
                </c:pt>
                <c:pt idx="6194">
                  <c:v>546.5254573257065</c:v>
                </c:pt>
                <c:pt idx="6195">
                  <c:v>523.8715523588379</c:v>
                </c:pt>
                <c:pt idx="6196">
                  <c:v>475.73200430424203</c:v>
                </c:pt>
                <c:pt idx="6197">
                  <c:v>631.47760095146396</c:v>
                </c:pt>
                <c:pt idx="6198">
                  <c:v>662.62672028090844</c:v>
                </c:pt>
                <c:pt idx="6199">
                  <c:v>756.07407826924168</c:v>
                </c:pt>
                <c:pt idx="6200">
                  <c:v>620.15064846802966</c:v>
                </c:pt>
                <c:pt idx="6201">
                  <c:v>540.86198108398935</c:v>
                </c:pt>
                <c:pt idx="6202">
                  <c:v>467.23678994166619</c:v>
                </c:pt>
                <c:pt idx="6203">
                  <c:v>484.22721866681769</c:v>
                </c:pt>
                <c:pt idx="6204">
                  <c:v>484.22721866681769</c:v>
                </c:pt>
                <c:pt idx="6205">
                  <c:v>458.74157557909052</c:v>
                </c:pt>
                <c:pt idx="6206">
                  <c:v>438.91940873308039</c:v>
                </c:pt>
                <c:pt idx="6207">
                  <c:v>385.11638443676731</c:v>
                </c:pt>
                <c:pt idx="6208">
                  <c:v>311.49119329444409</c:v>
                </c:pt>
                <c:pt idx="6209">
                  <c:v>328.48162201959559</c:v>
                </c:pt>
                <c:pt idx="6210">
                  <c:v>314.32293141530272</c:v>
                </c:pt>
                <c:pt idx="6211">
                  <c:v>286.00555020671692</c:v>
                </c:pt>
                <c:pt idx="6212">
                  <c:v>407.77028940363601</c:v>
                </c:pt>
                <c:pt idx="6213">
                  <c:v>628.64586283060544</c:v>
                </c:pt>
                <c:pt idx="6214">
                  <c:v>654.13150591833266</c:v>
                </c:pt>
                <c:pt idx="6215">
                  <c:v>1464.008608483887</c:v>
                </c:pt>
                <c:pt idx="6216">
                  <c:v>1206.320439485756</c:v>
                </c:pt>
                <c:pt idx="6217">
                  <c:v>889.16576994959507</c:v>
                </c:pt>
                <c:pt idx="6218">
                  <c:v>756.07407826924168</c:v>
                </c:pt>
                <c:pt idx="6219">
                  <c:v>659.79498216004981</c:v>
                </c:pt>
                <c:pt idx="6220">
                  <c:v>608.82369598459536</c:v>
                </c:pt>
                <c:pt idx="6221">
                  <c:v>569.17936229257521</c:v>
                </c:pt>
                <c:pt idx="6222">
                  <c:v>546.5254573257065</c:v>
                </c:pt>
                <c:pt idx="6223">
                  <c:v>495.55417115025199</c:v>
                </c:pt>
                <c:pt idx="6224">
                  <c:v>475.73200430424203</c:v>
                </c:pt>
                <c:pt idx="6225">
                  <c:v>622.98238658888829</c:v>
                </c:pt>
                <c:pt idx="6226">
                  <c:v>617.31891034717114</c:v>
                </c:pt>
                <c:pt idx="6227">
                  <c:v>563.51588605085806</c:v>
                </c:pt>
                <c:pt idx="6228">
                  <c:v>538.03024296313072</c:v>
                </c:pt>
                <c:pt idx="6229">
                  <c:v>535.1985048422722</c:v>
                </c:pt>
                <c:pt idx="6230">
                  <c:v>484.22721866681769</c:v>
                </c:pt>
                <c:pt idx="6231">
                  <c:v>433.25593249136318</c:v>
                </c:pt>
                <c:pt idx="6232">
                  <c:v>433.25593249136318</c:v>
                </c:pt>
                <c:pt idx="6233">
                  <c:v>532.36676672141357</c:v>
                </c:pt>
                <c:pt idx="6234">
                  <c:v>509.71286175454492</c:v>
                </c:pt>
                <c:pt idx="6235">
                  <c:v>444.58288497479748</c:v>
                </c:pt>
                <c:pt idx="6236">
                  <c:v>467.23678994166619</c:v>
                </c:pt>
                <c:pt idx="6237">
                  <c:v>498.38590927111062</c:v>
                </c:pt>
                <c:pt idx="6238">
                  <c:v>501.21764739196919</c:v>
                </c:pt>
                <c:pt idx="6239">
                  <c:v>555.02067168828228</c:v>
                </c:pt>
                <c:pt idx="6240">
                  <c:v>569.17936229257521</c:v>
                </c:pt>
                <c:pt idx="6241">
                  <c:v>569.17936229257521</c:v>
                </c:pt>
                <c:pt idx="6242">
                  <c:v>504.04938551282783</c:v>
                </c:pt>
                <c:pt idx="6243">
                  <c:v>518.20807611712064</c:v>
                </c:pt>
                <c:pt idx="6244">
                  <c:v>501.21764739196919</c:v>
                </c:pt>
                <c:pt idx="6245">
                  <c:v>563.51588605085806</c:v>
                </c:pt>
                <c:pt idx="6246">
                  <c:v>645.63629155575688</c:v>
                </c:pt>
                <c:pt idx="6247">
                  <c:v>676.78541088520137</c:v>
                </c:pt>
                <c:pt idx="6248">
                  <c:v>733.42017330237297</c:v>
                </c:pt>
                <c:pt idx="6249">
                  <c:v>965.62269921277675</c:v>
                </c:pt>
                <c:pt idx="6250">
                  <c:v>804.21362632383762</c:v>
                </c:pt>
                <c:pt idx="6251">
                  <c:v>993.94008042136261</c:v>
                </c:pt>
                <c:pt idx="6252">
                  <c:v>914.6514130373223</c:v>
                </c:pt>
                <c:pt idx="6253">
                  <c:v>770.23276887353461</c:v>
                </c:pt>
                <c:pt idx="6254">
                  <c:v>710.76626833550438</c:v>
                </c:pt>
                <c:pt idx="6255">
                  <c:v>693.77583961035282</c:v>
                </c:pt>
                <c:pt idx="6256">
                  <c:v>775.89624511525176</c:v>
                </c:pt>
                <c:pt idx="6257">
                  <c:v>770.23276887353461</c:v>
                </c:pt>
                <c:pt idx="6258">
                  <c:v>775.89624511525176</c:v>
                </c:pt>
                <c:pt idx="6259">
                  <c:v>818.37231692813043</c:v>
                </c:pt>
                <c:pt idx="6260">
                  <c:v>866.51186498272637</c:v>
                </c:pt>
                <c:pt idx="6261">
                  <c:v>925.9783655207566</c:v>
                </c:pt>
                <c:pt idx="6262">
                  <c:v>866.51186498272637</c:v>
                </c:pt>
                <c:pt idx="6263">
                  <c:v>846.68969813671629</c:v>
                </c:pt>
                <c:pt idx="6264">
                  <c:v>818.37231692813043</c:v>
                </c:pt>
                <c:pt idx="6265">
                  <c:v>860.84838874100922</c:v>
                </c:pt>
                <c:pt idx="6266">
                  <c:v>877.83881746616078</c:v>
                </c:pt>
                <c:pt idx="6267">
                  <c:v>928.81010364161523</c:v>
                </c:pt>
                <c:pt idx="6268">
                  <c:v>934.47357988333238</c:v>
                </c:pt>
                <c:pt idx="6269">
                  <c:v>940.13705612504953</c:v>
                </c:pt>
                <c:pt idx="6270">
                  <c:v>1061.9017953219691</c:v>
                </c:pt>
                <c:pt idx="6271">
                  <c:v>1073.2287478054029</c:v>
                </c:pt>
                <c:pt idx="6272">
                  <c:v>993.94008042136261</c:v>
                </c:pt>
                <c:pt idx="6273">
                  <c:v>940.13705612504953</c:v>
                </c:pt>
                <c:pt idx="6274">
                  <c:v>940.13705612504953</c:v>
                </c:pt>
                <c:pt idx="6275">
                  <c:v>940.13705612504953</c:v>
                </c:pt>
                <c:pt idx="6276">
                  <c:v>951.46400860848394</c:v>
                </c:pt>
                <c:pt idx="6277">
                  <c:v>968.45443733363538</c:v>
                </c:pt>
                <c:pt idx="6278">
                  <c:v>1050.5748428385341</c:v>
                </c:pt>
                <c:pt idx="6279">
                  <c:v>1129.8635102225751</c:v>
                </c:pt>
                <c:pt idx="6280">
                  <c:v>1291.272583111514</c:v>
                </c:pt>
                <c:pt idx="6281">
                  <c:v>1543.297275867928</c:v>
                </c:pt>
                <c:pt idx="6282">
                  <c:v>1588.6050858016649</c:v>
                </c:pt>
                <c:pt idx="6283">
                  <c:v>1178.003058277171</c:v>
                </c:pt>
                <c:pt idx="6284">
                  <c:v>1158.18089143116</c:v>
                </c:pt>
                <c:pt idx="6285">
                  <c:v>1319.5899643201001</c:v>
                </c:pt>
                <c:pt idx="6286">
                  <c:v>1410.205584187574</c:v>
                </c:pt>
                <c:pt idx="6287">
                  <c:v>1563.119442713938</c:v>
                </c:pt>
                <c:pt idx="6288">
                  <c:v>1616.922467010251</c:v>
                </c:pt>
                <c:pt idx="6289">
                  <c:v>1526.306847142776</c:v>
                </c:pt>
                <c:pt idx="6290">
                  <c:v>1503.652942175908</c:v>
                </c:pt>
                <c:pt idx="6291">
                  <c:v>1602.763776405958</c:v>
                </c:pt>
                <c:pt idx="6292">
                  <c:v>1718.8650393611599</c:v>
                </c:pt>
                <c:pt idx="6293">
                  <c:v>1639.5763719771201</c:v>
                </c:pt>
                <c:pt idx="6294">
                  <c:v>1741.518944328029</c:v>
                </c:pt>
                <c:pt idx="6295">
                  <c:v>1509.3164184176251</c:v>
                </c:pt>
                <c:pt idx="6296">
                  <c:v>1461.1768703630289</c:v>
                </c:pt>
                <c:pt idx="6297">
                  <c:v>1478.16729908818</c:v>
                </c:pt>
                <c:pt idx="6298">
                  <c:v>1483.830775329898</c:v>
                </c:pt>
                <c:pt idx="6299">
                  <c:v>1449.8499178795939</c:v>
                </c:pt>
                <c:pt idx="6300">
                  <c:v>1347.907345528685</c:v>
                </c:pt>
                <c:pt idx="6301">
                  <c:v>1302.5995355949481</c:v>
                </c:pt>
                <c:pt idx="6302">
                  <c:v>1336.580393045251</c:v>
                </c:pt>
                <c:pt idx="6303">
                  <c:v>1223.310868210908</c:v>
                </c:pt>
                <c:pt idx="6304">
                  <c:v>1245.964773177777</c:v>
                </c:pt>
                <c:pt idx="6305">
                  <c:v>1217.6473919691909</c:v>
                </c:pt>
                <c:pt idx="6306">
                  <c:v>1279.945630628079</c:v>
                </c:pt>
                <c:pt idx="6307">
                  <c:v>1370.5612504955541</c:v>
                </c:pt>
                <c:pt idx="6308">
                  <c:v>1424.364274791867</c:v>
                </c:pt>
                <c:pt idx="6309">
                  <c:v>1724.528515602877</c:v>
                </c:pt>
                <c:pt idx="6310">
                  <c:v>1517.8116327801999</c:v>
                </c:pt>
                <c:pt idx="6311">
                  <c:v>1574.4463951973721</c:v>
                </c:pt>
                <c:pt idx="6312">
                  <c:v>1526.306847142776</c:v>
                </c:pt>
                <c:pt idx="6313">
                  <c:v>1452.6816560004529</c:v>
                </c:pt>
                <c:pt idx="6314">
                  <c:v>1347.907345528685</c:v>
                </c:pt>
                <c:pt idx="6315">
                  <c:v>1282.777368748938</c:v>
                </c:pt>
                <c:pt idx="6316">
                  <c:v>1413.037322308433</c:v>
                </c:pt>
                <c:pt idx="6317">
                  <c:v>1427.196012912726</c:v>
                </c:pt>
                <c:pt idx="6318">
                  <c:v>1407.3738460667159</c:v>
                </c:pt>
                <c:pt idx="6319">
                  <c:v>1625.417681372827</c:v>
                </c:pt>
                <c:pt idx="6320">
                  <c:v>1602.763776405958</c:v>
                </c:pt>
                <c:pt idx="6321">
                  <c:v>1432.8594891544431</c:v>
                </c:pt>
                <c:pt idx="6322">
                  <c:v>1274.282154386362</c:v>
                </c:pt>
                <c:pt idx="6323">
                  <c:v>1268.6186781446449</c:v>
                </c:pt>
                <c:pt idx="6324">
                  <c:v>1214.815653848332</c:v>
                </c:pt>
                <c:pt idx="6325">
                  <c:v>1127.0317721017159</c:v>
                </c:pt>
                <c:pt idx="6326">
                  <c:v>1098.71439089313</c:v>
                </c:pt>
                <c:pt idx="6327">
                  <c:v>1178.003058277171</c:v>
                </c:pt>
                <c:pt idx="6328">
                  <c:v>1178.003058277171</c:v>
                </c:pt>
                <c:pt idx="6329">
                  <c:v>1251.6282494194941</c:v>
                </c:pt>
                <c:pt idx="6330">
                  <c:v>1214.815653848332</c:v>
                </c:pt>
                <c:pt idx="6331">
                  <c:v>1282.777368748938</c:v>
                </c:pt>
                <c:pt idx="6332">
                  <c:v>1277.113892507221</c:v>
                </c:pt>
                <c:pt idx="6333">
                  <c:v>1268.6186781446449</c:v>
                </c:pt>
                <c:pt idx="6334">
                  <c:v>1144.022200826867</c:v>
                </c:pt>
                <c:pt idx="6335">
                  <c:v>1158.18089143116</c:v>
                </c:pt>
                <c:pt idx="6336">
                  <c:v>1132.6952483434329</c:v>
                </c:pt>
                <c:pt idx="6337">
                  <c:v>1144.022200826867</c:v>
                </c:pt>
                <c:pt idx="6338">
                  <c:v>1127.0317721017159</c:v>
                </c:pt>
                <c:pt idx="6339">
                  <c:v>1115.704819618282</c:v>
                </c:pt>
                <c:pt idx="6340">
                  <c:v>1112.8730814974231</c:v>
                </c:pt>
                <c:pt idx="6341">
                  <c:v>1330.9169168035339</c:v>
                </c:pt>
                <c:pt idx="6342">
                  <c:v>1302.5995355949481</c:v>
                </c:pt>
                <c:pt idx="6343">
                  <c:v>1223.310868210908</c:v>
                </c:pt>
                <c:pt idx="6344">
                  <c:v>976.94965169621116</c:v>
                </c:pt>
                <c:pt idx="6345">
                  <c:v>897.66098431217085</c:v>
                </c:pt>
                <c:pt idx="6346">
                  <c:v>860.84838874100922</c:v>
                </c:pt>
                <c:pt idx="6347">
                  <c:v>906.15619867474652</c:v>
                </c:pt>
                <c:pt idx="6348">
                  <c:v>999.60355666307976</c:v>
                </c:pt>
                <c:pt idx="6349">
                  <c:v>1214.815653848332</c:v>
                </c:pt>
                <c:pt idx="6350">
                  <c:v>1370.5612504955541</c:v>
                </c:pt>
                <c:pt idx="6351">
                  <c:v>1551.792490230504</c:v>
                </c:pt>
                <c:pt idx="6352">
                  <c:v>1282.777368748938</c:v>
                </c:pt>
                <c:pt idx="6353">
                  <c:v>1118.5365577391401</c:v>
                </c:pt>
                <c:pt idx="6354">
                  <c:v>1095.882652772272</c:v>
                </c:pt>
                <c:pt idx="6355">
                  <c:v>1118.5365577391401</c:v>
                </c:pt>
                <c:pt idx="6356">
                  <c:v>1005.267032904797</c:v>
                </c:pt>
                <c:pt idx="6357">
                  <c:v>954.29574672934245</c:v>
                </c:pt>
                <c:pt idx="6358">
                  <c:v>894.82924619131222</c:v>
                </c:pt>
                <c:pt idx="6359">
                  <c:v>911.81967491646367</c:v>
                </c:pt>
                <c:pt idx="6360">
                  <c:v>962.79096109191823</c:v>
                </c:pt>
                <c:pt idx="6361">
                  <c:v>1115.704819618282</c:v>
                </c:pt>
                <c:pt idx="6362">
                  <c:v>1078.89222404712</c:v>
                </c:pt>
                <c:pt idx="6363">
                  <c:v>1090.219176530554</c:v>
                </c:pt>
                <c:pt idx="6364">
                  <c:v>1121.3682958599991</c:v>
                </c:pt>
                <c:pt idx="6365">
                  <c:v>1078.89222404712</c:v>
                </c:pt>
                <c:pt idx="6366">
                  <c:v>1005.267032904797</c:v>
                </c:pt>
                <c:pt idx="6367">
                  <c:v>979.78138981706968</c:v>
                </c:pt>
                <c:pt idx="6368">
                  <c:v>1064.7335334428269</c:v>
                </c:pt>
                <c:pt idx="6369">
                  <c:v>1090.219176530554</c:v>
                </c:pt>
                <c:pt idx="6370">
                  <c:v>1138.35872458515</c:v>
                </c:pt>
                <c:pt idx="6371">
                  <c:v>1367.729512374696</c:v>
                </c:pt>
                <c:pt idx="6372">
                  <c:v>1268.6186781446449</c:v>
                </c:pt>
                <c:pt idx="6373">
                  <c:v>1308.2630118366651</c:v>
                </c:pt>
                <c:pt idx="6374">
                  <c:v>1214.815653848332</c:v>
                </c:pt>
                <c:pt idx="6375">
                  <c:v>1070.3970096845439</c:v>
                </c:pt>
                <c:pt idx="6376">
                  <c:v>979.78138981706968</c:v>
                </c:pt>
                <c:pt idx="6377">
                  <c:v>920.31488927903945</c:v>
                </c:pt>
                <c:pt idx="6378">
                  <c:v>883.50229370787793</c:v>
                </c:pt>
                <c:pt idx="6379">
                  <c:v>795.71841196126184</c:v>
                </c:pt>
                <c:pt idx="6380">
                  <c:v>744.74712578580738</c:v>
                </c:pt>
                <c:pt idx="6381">
                  <c:v>705.10279209378712</c:v>
                </c:pt>
                <c:pt idx="6382">
                  <c:v>739.08364954409012</c:v>
                </c:pt>
                <c:pt idx="6383">
                  <c:v>750.41060202752453</c:v>
                </c:pt>
                <c:pt idx="6384">
                  <c:v>753.24234014838305</c:v>
                </c:pt>
                <c:pt idx="6385">
                  <c:v>685.28062524777704</c:v>
                </c:pt>
                <c:pt idx="6386">
                  <c:v>651.29976779747403</c:v>
                </c:pt>
                <c:pt idx="6387">
                  <c:v>787.22319759868606</c:v>
                </c:pt>
                <c:pt idx="6388">
                  <c:v>730.58843518151446</c:v>
                </c:pt>
                <c:pt idx="6389">
                  <c:v>676.78541088520137</c:v>
                </c:pt>
                <c:pt idx="6390">
                  <c:v>600.32848162201958</c:v>
                </c:pt>
                <c:pt idx="6391">
                  <c:v>577.67457665515099</c:v>
                </c:pt>
                <c:pt idx="6392">
                  <c:v>600.32848162201958</c:v>
                </c:pt>
                <c:pt idx="6393">
                  <c:v>631.47760095146396</c:v>
                </c:pt>
                <c:pt idx="6394">
                  <c:v>656.9632440391913</c:v>
                </c:pt>
                <c:pt idx="6395">
                  <c:v>589.00152913858528</c:v>
                </c:pt>
                <c:pt idx="6396">
                  <c:v>557.8524098091408</c:v>
                </c:pt>
                <c:pt idx="6397">
                  <c:v>589.00152913858528</c:v>
                </c:pt>
                <c:pt idx="6398">
                  <c:v>668.29019652262559</c:v>
                </c:pt>
                <c:pt idx="6399">
                  <c:v>566.34762417171657</c:v>
                </c:pt>
                <c:pt idx="6400">
                  <c:v>572.01110041343372</c:v>
                </c:pt>
                <c:pt idx="6401">
                  <c:v>518.20807611712064</c:v>
                </c:pt>
                <c:pt idx="6402">
                  <c:v>455.90983745823178</c:v>
                </c:pt>
                <c:pt idx="6403">
                  <c:v>424.76071812878752</c:v>
                </c:pt>
                <c:pt idx="6404">
                  <c:v>373.78943195333301</c:v>
                </c:pt>
                <c:pt idx="6405">
                  <c:v>362.4624794698986</c:v>
                </c:pt>
                <c:pt idx="6406">
                  <c:v>365.29421759075723</c:v>
                </c:pt>
                <c:pt idx="6407">
                  <c:v>402.10681316191881</c:v>
                </c:pt>
                <c:pt idx="6408">
                  <c:v>404.93855128277738</c:v>
                </c:pt>
                <c:pt idx="6409">
                  <c:v>472.90026618338328</c:v>
                </c:pt>
                <c:pt idx="6410">
                  <c:v>478.56374242510049</c:v>
                </c:pt>
                <c:pt idx="6411">
                  <c:v>498.38590927111062</c:v>
                </c:pt>
                <c:pt idx="6412">
                  <c:v>679.61714900605989</c:v>
                </c:pt>
                <c:pt idx="6413">
                  <c:v>540.86198108398935</c:v>
                </c:pt>
                <c:pt idx="6414">
                  <c:v>521.03981423797927</c:v>
                </c:pt>
                <c:pt idx="6415">
                  <c:v>532.36676672141357</c:v>
                </c:pt>
                <c:pt idx="6416">
                  <c:v>656.9632440391913</c:v>
                </c:pt>
                <c:pt idx="6417">
                  <c:v>589.00152913858528</c:v>
                </c:pt>
                <c:pt idx="6418">
                  <c:v>498.38590927111062</c:v>
                </c:pt>
                <c:pt idx="6419">
                  <c:v>413.43376564535311</c:v>
                </c:pt>
                <c:pt idx="6420">
                  <c:v>353.96726510732287</c:v>
                </c:pt>
                <c:pt idx="6421">
                  <c:v>396.4433369202016</c:v>
                </c:pt>
                <c:pt idx="6422">
                  <c:v>549.35719544656513</c:v>
                </c:pt>
                <c:pt idx="6423">
                  <c:v>458.74157557909052</c:v>
                </c:pt>
                <c:pt idx="6424">
                  <c:v>390.77986067848451</c:v>
                </c:pt>
                <c:pt idx="6425">
                  <c:v>342.64031262388852</c:v>
                </c:pt>
                <c:pt idx="6426">
                  <c:v>311.49119329444409</c:v>
                </c:pt>
                <c:pt idx="6427">
                  <c:v>322.81814577787839</c:v>
                </c:pt>
                <c:pt idx="6428">
                  <c:v>269.01512148156542</c:v>
                </c:pt>
                <c:pt idx="6429">
                  <c:v>263.35164523984821</c:v>
                </c:pt>
                <c:pt idx="6430">
                  <c:v>254.85643087727249</c:v>
                </c:pt>
                <c:pt idx="6431">
                  <c:v>254.85643087727249</c:v>
                </c:pt>
                <c:pt idx="6432">
                  <c:v>260.51990711898958</c:v>
                </c:pt>
                <c:pt idx="6433">
                  <c:v>237.86600215212101</c:v>
                </c:pt>
                <c:pt idx="6434">
                  <c:v>223.70731154782811</c:v>
                </c:pt>
                <c:pt idx="6435">
                  <c:v>226.5390496686866</c:v>
                </c:pt>
                <c:pt idx="6436">
                  <c:v>206.71688282267661</c:v>
                </c:pt>
                <c:pt idx="6437">
                  <c:v>189.72645409752499</c:v>
                </c:pt>
                <c:pt idx="6438">
                  <c:v>195.3899303392422</c:v>
                </c:pt>
                <c:pt idx="6439">
                  <c:v>184.0629778558079</c:v>
                </c:pt>
                <c:pt idx="6440">
                  <c:v>175.56776349323209</c:v>
                </c:pt>
                <c:pt idx="6441">
                  <c:v>164.2408110097978</c:v>
                </c:pt>
                <c:pt idx="6442">
                  <c:v>167.0725491306564</c:v>
                </c:pt>
                <c:pt idx="6443">
                  <c:v>161.40907288893919</c:v>
                </c:pt>
                <c:pt idx="6444">
                  <c:v>169.904287251515</c:v>
                </c:pt>
                <c:pt idx="6445">
                  <c:v>158.57733476808059</c:v>
                </c:pt>
                <c:pt idx="6446">
                  <c:v>158.57733476808059</c:v>
                </c:pt>
                <c:pt idx="6447">
                  <c:v>161.40907288893919</c:v>
                </c:pt>
                <c:pt idx="6448">
                  <c:v>147.25038228464629</c:v>
                </c:pt>
                <c:pt idx="6449">
                  <c:v>118.93300107606051</c:v>
                </c:pt>
                <c:pt idx="6450">
                  <c:v>150.0821204055049</c:v>
                </c:pt>
                <c:pt idx="6451">
                  <c:v>147.25038228464629</c:v>
                </c:pt>
                <c:pt idx="6452">
                  <c:v>147.25038228464629</c:v>
                </c:pt>
                <c:pt idx="6453">
                  <c:v>147.25038228464629</c:v>
                </c:pt>
                <c:pt idx="6454">
                  <c:v>144.41864416378769</c:v>
                </c:pt>
                <c:pt idx="6455">
                  <c:v>141.58690604292909</c:v>
                </c:pt>
                <c:pt idx="6456">
                  <c:v>141.58690604292909</c:v>
                </c:pt>
                <c:pt idx="6457">
                  <c:v>158.57733476808059</c:v>
                </c:pt>
                <c:pt idx="6458">
                  <c:v>240.69774027297959</c:v>
                </c:pt>
                <c:pt idx="6459">
                  <c:v>269.01512148156542</c:v>
                </c:pt>
                <c:pt idx="6460">
                  <c:v>240.69774027297959</c:v>
                </c:pt>
                <c:pt idx="6461">
                  <c:v>198.2216684601008</c:v>
                </c:pt>
                <c:pt idx="6462">
                  <c:v>181.2312397349493</c:v>
                </c:pt>
                <c:pt idx="6463">
                  <c:v>192.55819221838371</c:v>
                </c:pt>
                <c:pt idx="6464">
                  <c:v>181.2312397349493</c:v>
                </c:pt>
                <c:pt idx="6465">
                  <c:v>189.72645409752499</c:v>
                </c:pt>
                <c:pt idx="6466">
                  <c:v>195.3899303392422</c:v>
                </c:pt>
                <c:pt idx="6467">
                  <c:v>235.03426403126241</c:v>
                </c:pt>
                <c:pt idx="6468">
                  <c:v>226.5390496686866</c:v>
                </c:pt>
                <c:pt idx="6469">
                  <c:v>220.87557342696951</c:v>
                </c:pt>
                <c:pt idx="6470">
                  <c:v>206.71688282267661</c:v>
                </c:pt>
                <c:pt idx="6471">
                  <c:v>206.71688282267661</c:v>
                </c:pt>
                <c:pt idx="6472">
                  <c:v>192.55819221838371</c:v>
                </c:pt>
                <c:pt idx="6473">
                  <c:v>181.2312397349493</c:v>
                </c:pt>
                <c:pt idx="6474">
                  <c:v>181.2312397349493</c:v>
                </c:pt>
                <c:pt idx="6475">
                  <c:v>181.2312397349493</c:v>
                </c:pt>
                <c:pt idx="6476">
                  <c:v>195.3899303392422</c:v>
                </c:pt>
                <c:pt idx="6477">
                  <c:v>195.3899303392422</c:v>
                </c:pt>
                <c:pt idx="6478">
                  <c:v>184.0629778558079</c:v>
                </c:pt>
                <c:pt idx="6479">
                  <c:v>181.2312397349493</c:v>
                </c:pt>
                <c:pt idx="6480">
                  <c:v>192.55819221838371</c:v>
                </c:pt>
                <c:pt idx="6481">
                  <c:v>181.2312397349493</c:v>
                </c:pt>
                <c:pt idx="6482">
                  <c:v>164.2408110097978</c:v>
                </c:pt>
                <c:pt idx="6483">
                  <c:v>164.2408110097978</c:v>
                </c:pt>
                <c:pt idx="6484">
                  <c:v>169.904287251515</c:v>
                </c:pt>
                <c:pt idx="6485">
                  <c:v>169.904287251515</c:v>
                </c:pt>
                <c:pt idx="6486">
                  <c:v>167.0725491306564</c:v>
                </c:pt>
                <c:pt idx="6487">
                  <c:v>155.7455966472221</c:v>
                </c:pt>
                <c:pt idx="6488">
                  <c:v>155.7455966472221</c:v>
                </c:pt>
                <c:pt idx="6489">
                  <c:v>158.57733476808059</c:v>
                </c:pt>
                <c:pt idx="6490">
                  <c:v>147.25038228464629</c:v>
                </c:pt>
                <c:pt idx="6491">
                  <c:v>147.25038228464629</c:v>
                </c:pt>
                <c:pt idx="6492">
                  <c:v>161.40907288893919</c:v>
                </c:pt>
                <c:pt idx="6493">
                  <c:v>161.40907288893919</c:v>
                </c:pt>
                <c:pt idx="6494">
                  <c:v>158.57733476808059</c:v>
                </c:pt>
                <c:pt idx="6495">
                  <c:v>164.2408110097978</c:v>
                </c:pt>
                <c:pt idx="6496">
                  <c:v>158.57733476808059</c:v>
                </c:pt>
                <c:pt idx="6497">
                  <c:v>167.0725491306564</c:v>
                </c:pt>
                <c:pt idx="6498">
                  <c:v>164.2408110097978</c:v>
                </c:pt>
                <c:pt idx="6499">
                  <c:v>155.7455966472221</c:v>
                </c:pt>
                <c:pt idx="6500">
                  <c:v>164.2408110097978</c:v>
                </c:pt>
                <c:pt idx="6501">
                  <c:v>158.57733476808059</c:v>
                </c:pt>
                <c:pt idx="6502">
                  <c:v>155.7455966472221</c:v>
                </c:pt>
                <c:pt idx="6503">
                  <c:v>152.9138585263635</c:v>
                </c:pt>
                <c:pt idx="6504">
                  <c:v>161.40907288893919</c:v>
                </c:pt>
                <c:pt idx="6505">
                  <c:v>167.0725491306564</c:v>
                </c:pt>
                <c:pt idx="6506">
                  <c:v>155.7455966472221</c:v>
                </c:pt>
                <c:pt idx="6507">
                  <c:v>161.40907288893919</c:v>
                </c:pt>
                <c:pt idx="6508">
                  <c:v>164.2408110097978</c:v>
                </c:pt>
                <c:pt idx="6509">
                  <c:v>152.9138585263635</c:v>
                </c:pt>
                <c:pt idx="6510">
                  <c:v>155.7455966472221</c:v>
                </c:pt>
                <c:pt idx="6511">
                  <c:v>150.0821204055049</c:v>
                </c:pt>
                <c:pt idx="6512">
                  <c:v>144.41864416378769</c:v>
                </c:pt>
                <c:pt idx="6513">
                  <c:v>167.0725491306564</c:v>
                </c:pt>
                <c:pt idx="6514">
                  <c:v>181.2312397349493</c:v>
                </c:pt>
                <c:pt idx="6515">
                  <c:v>223.70731154782811</c:v>
                </c:pt>
                <c:pt idx="6516">
                  <c:v>240.69774027297959</c:v>
                </c:pt>
                <c:pt idx="6517">
                  <c:v>226.5390496686866</c:v>
                </c:pt>
                <c:pt idx="6518">
                  <c:v>220.87557342696951</c:v>
                </c:pt>
                <c:pt idx="6519">
                  <c:v>215.2120971852523</c:v>
                </c:pt>
                <c:pt idx="6520">
                  <c:v>223.70731154782811</c:v>
                </c:pt>
                <c:pt idx="6521">
                  <c:v>226.5390496686866</c:v>
                </c:pt>
                <c:pt idx="6522">
                  <c:v>246.36121651469671</c:v>
                </c:pt>
                <c:pt idx="6523">
                  <c:v>249.19295463555531</c:v>
                </c:pt>
                <c:pt idx="6524">
                  <c:v>240.69774027297959</c:v>
                </c:pt>
                <c:pt idx="6525">
                  <c:v>240.69774027297959</c:v>
                </c:pt>
                <c:pt idx="6526">
                  <c:v>297.33250269015122</c:v>
                </c:pt>
                <c:pt idx="6527">
                  <c:v>351.1355269864643</c:v>
                </c:pt>
                <c:pt idx="6528">
                  <c:v>334.1450982613128</c:v>
                </c:pt>
                <c:pt idx="6529">
                  <c:v>328.48162201959559</c:v>
                </c:pt>
                <c:pt idx="6530">
                  <c:v>297.33250269015122</c:v>
                </c:pt>
                <c:pt idx="6531">
                  <c:v>334.1450982613128</c:v>
                </c:pt>
                <c:pt idx="6532">
                  <c:v>283.17381208585829</c:v>
                </c:pt>
                <c:pt idx="6533">
                  <c:v>280.34207396499971</c:v>
                </c:pt>
                <c:pt idx="6534">
                  <c:v>288.83728832757549</c:v>
                </c:pt>
                <c:pt idx="6535">
                  <c:v>277.51033584414108</c:v>
                </c:pt>
                <c:pt idx="6536">
                  <c:v>266.18338336070678</c:v>
                </c:pt>
                <c:pt idx="6537">
                  <c:v>263.35164523984821</c:v>
                </c:pt>
                <c:pt idx="6538">
                  <c:v>254.85643087727249</c:v>
                </c:pt>
                <c:pt idx="6539">
                  <c:v>249.19295463555531</c:v>
                </c:pt>
                <c:pt idx="6540">
                  <c:v>249.19295463555531</c:v>
                </c:pt>
                <c:pt idx="6541">
                  <c:v>249.19295463555531</c:v>
                </c:pt>
                <c:pt idx="6542">
                  <c:v>237.86600215212101</c:v>
                </c:pt>
                <c:pt idx="6543">
                  <c:v>237.86600215212101</c:v>
                </c:pt>
                <c:pt idx="6544">
                  <c:v>223.70731154782811</c:v>
                </c:pt>
                <c:pt idx="6545">
                  <c:v>246.36121651469671</c:v>
                </c:pt>
                <c:pt idx="6546">
                  <c:v>283.17381208585829</c:v>
                </c:pt>
                <c:pt idx="6547">
                  <c:v>263.35164523984821</c:v>
                </c:pt>
                <c:pt idx="6548">
                  <c:v>249.19295463555531</c:v>
                </c:pt>
                <c:pt idx="6549">
                  <c:v>237.86600215212101</c:v>
                </c:pt>
                <c:pt idx="6550">
                  <c:v>220.87557342696951</c:v>
                </c:pt>
                <c:pt idx="6551">
                  <c:v>195.3899303392422</c:v>
                </c:pt>
                <c:pt idx="6552">
                  <c:v>201.0534065809594</c:v>
                </c:pt>
                <c:pt idx="6553">
                  <c:v>201.0534065809594</c:v>
                </c:pt>
                <c:pt idx="6554">
                  <c:v>232.20252591040381</c:v>
                </c:pt>
                <c:pt idx="6555">
                  <c:v>308.65945517358563</c:v>
                </c:pt>
                <c:pt idx="6556">
                  <c:v>283.17381208585829</c:v>
                </c:pt>
                <c:pt idx="6557">
                  <c:v>240.69774027297959</c:v>
                </c:pt>
                <c:pt idx="6558">
                  <c:v>240.69774027297959</c:v>
                </c:pt>
                <c:pt idx="6559">
                  <c:v>218.04383530611091</c:v>
                </c:pt>
                <c:pt idx="6560">
                  <c:v>209.54862094353521</c:v>
                </c:pt>
                <c:pt idx="6561">
                  <c:v>192.55819221838371</c:v>
                </c:pt>
                <c:pt idx="6562">
                  <c:v>206.71688282267661</c:v>
                </c:pt>
                <c:pt idx="6563">
                  <c:v>201.0534065809594</c:v>
                </c:pt>
                <c:pt idx="6564">
                  <c:v>201.0534065809594</c:v>
                </c:pt>
                <c:pt idx="6565">
                  <c:v>184.0629778558079</c:v>
                </c:pt>
                <c:pt idx="6566">
                  <c:v>178.3995016140907</c:v>
                </c:pt>
                <c:pt idx="6567">
                  <c:v>138.7551679220706</c:v>
                </c:pt>
                <c:pt idx="6568">
                  <c:v>127.4282154386362</c:v>
                </c:pt>
                <c:pt idx="6569">
                  <c:v>124.5964773177777</c:v>
                </c:pt>
                <c:pt idx="6570">
                  <c:v>104.77431047176761</c:v>
                </c:pt>
                <c:pt idx="6571">
                  <c:v>101.942572350909</c:v>
                </c:pt>
                <c:pt idx="6572">
                  <c:v>90.615619867474649</c:v>
                </c:pt>
                <c:pt idx="6573">
                  <c:v>90.615619867474649</c:v>
                </c:pt>
                <c:pt idx="6574">
                  <c:v>90.615619867474649</c:v>
                </c:pt>
                <c:pt idx="6575">
                  <c:v>70.793453021464572</c:v>
                </c:pt>
                <c:pt idx="6576">
                  <c:v>79.288667384040323</c:v>
                </c:pt>
                <c:pt idx="6577">
                  <c:v>65.129976779747409</c:v>
                </c:pt>
                <c:pt idx="6578">
                  <c:v>144.41864416378769</c:v>
                </c:pt>
                <c:pt idx="6579">
                  <c:v>195.3899303392422</c:v>
                </c:pt>
                <c:pt idx="6580">
                  <c:v>152.9138585263635</c:v>
                </c:pt>
                <c:pt idx="6581">
                  <c:v>124.5964773177777</c:v>
                </c:pt>
                <c:pt idx="6582">
                  <c:v>107.60604859262619</c:v>
                </c:pt>
                <c:pt idx="6583">
                  <c:v>110.4377867134847</c:v>
                </c:pt>
                <c:pt idx="6584">
                  <c:v>130.25995355949479</c:v>
                </c:pt>
                <c:pt idx="6585">
                  <c:v>110.4377867134847</c:v>
                </c:pt>
                <c:pt idx="6586">
                  <c:v>116.1012629552019</c:v>
                </c:pt>
                <c:pt idx="6587">
                  <c:v>104.77431047176761</c:v>
                </c:pt>
                <c:pt idx="6588">
                  <c:v>93.447357988333238</c:v>
                </c:pt>
                <c:pt idx="6589">
                  <c:v>93.447357988333238</c:v>
                </c:pt>
                <c:pt idx="6590">
                  <c:v>96.279096109191826</c:v>
                </c:pt>
                <c:pt idx="6591">
                  <c:v>118.93300107606051</c:v>
                </c:pt>
                <c:pt idx="6592">
                  <c:v>101.942572350909</c:v>
                </c:pt>
                <c:pt idx="6593">
                  <c:v>76.456929263181735</c:v>
                </c:pt>
                <c:pt idx="6594">
                  <c:v>62.298238658888828</c:v>
                </c:pt>
                <c:pt idx="6595">
                  <c:v>79.288667384040323</c:v>
                </c:pt>
                <c:pt idx="6596">
                  <c:v>45.307809933737317</c:v>
                </c:pt>
                <c:pt idx="6597">
                  <c:v>56.634762417171657</c:v>
                </c:pt>
                <c:pt idx="6598">
                  <c:v>73.62519114232316</c:v>
                </c:pt>
                <c:pt idx="6599">
                  <c:v>70.793453021464572</c:v>
                </c:pt>
                <c:pt idx="6600">
                  <c:v>84.952143625757486</c:v>
                </c:pt>
                <c:pt idx="6601">
                  <c:v>118.93300107606051</c:v>
                </c:pt>
                <c:pt idx="6602">
                  <c:v>167.0725491306564</c:v>
                </c:pt>
                <c:pt idx="6603">
                  <c:v>297.33250269015122</c:v>
                </c:pt>
                <c:pt idx="6604">
                  <c:v>586.16979101772665</c:v>
                </c:pt>
                <c:pt idx="6605">
                  <c:v>580.5063147760095</c:v>
                </c:pt>
                <c:pt idx="6606">
                  <c:v>495.55417115025199</c:v>
                </c:pt>
                <c:pt idx="6607">
                  <c:v>424.76071812878752</c:v>
                </c:pt>
                <c:pt idx="6608">
                  <c:v>560.68414792999943</c:v>
                </c:pt>
                <c:pt idx="6609">
                  <c:v>345.47205074474721</c:v>
                </c:pt>
                <c:pt idx="6610">
                  <c:v>291.66902644843412</c:v>
                </c:pt>
                <c:pt idx="6611">
                  <c:v>240.69774027297959</c:v>
                </c:pt>
                <c:pt idx="6612">
                  <c:v>249.19295463555531</c:v>
                </c:pt>
                <c:pt idx="6613">
                  <c:v>226.5390496686866</c:v>
                </c:pt>
                <c:pt idx="6614">
                  <c:v>237.86600215212101</c:v>
                </c:pt>
                <c:pt idx="6615">
                  <c:v>237.86600215212101</c:v>
                </c:pt>
                <c:pt idx="6616">
                  <c:v>254.85643087727249</c:v>
                </c:pt>
                <c:pt idx="6617">
                  <c:v>328.48162201959559</c:v>
                </c:pt>
                <c:pt idx="6618">
                  <c:v>399.27507504106018</c:v>
                </c:pt>
                <c:pt idx="6619">
                  <c:v>453.07809933737332</c:v>
                </c:pt>
                <c:pt idx="6620">
                  <c:v>481.39548054595912</c:v>
                </c:pt>
                <c:pt idx="6621">
                  <c:v>458.74157557909052</c:v>
                </c:pt>
                <c:pt idx="6622">
                  <c:v>461.57331369994898</c:v>
                </c:pt>
                <c:pt idx="6623">
                  <c:v>506.88112363368629</c:v>
                </c:pt>
                <c:pt idx="6624">
                  <c:v>600.32848162201958</c:v>
                </c:pt>
                <c:pt idx="6625">
                  <c:v>597.49674350116106</c:v>
                </c:pt>
                <c:pt idx="6626">
                  <c:v>597.49674350116106</c:v>
                </c:pt>
                <c:pt idx="6627">
                  <c:v>659.79498216004981</c:v>
                </c:pt>
                <c:pt idx="6628">
                  <c:v>651.29976779747403</c:v>
                </c:pt>
                <c:pt idx="6629">
                  <c:v>611.65543410545388</c:v>
                </c:pt>
                <c:pt idx="6630">
                  <c:v>668.29019652262559</c:v>
                </c:pt>
                <c:pt idx="6631">
                  <c:v>818.37231692813043</c:v>
                </c:pt>
                <c:pt idx="6632">
                  <c:v>773.06450699439313</c:v>
                </c:pt>
                <c:pt idx="6633">
                  <c:v>563.51588605085806</c:v>
                </c:pt>
                <c:pt idx="6634">
                  <c:v>464.40505182080761</c:v>
                </c:pt>
                <c:pt idx="6635">
                  <c:v>430.42419437050461</c:v>
                </c:pt>
                <c:pt idx="6636">
                  <c:v>470.06852806252482</c:v>
                </c:pt>
                <c:pt idx="6637">
                  <c:v>569.17936229257521</c:v>
                </c:pt>
                <c:pt idx="6638">
                  <c:v>656.9632440391913</c:v>
                </c:pt>
                <c:pt idx="6639">
                  <c:v>707.93453021464575</c:v>
                </c:pt>
                <c:pt idx="6640">
                  <c:v>719.26148269808004</c:v>
                </c:pt>
                <c:pt idx="6641">
                  <c:v>730.58843518151446</c:v>
                </c:pt>
                <c:pt idx="6642">
                  <c:v>750.41060202752453</c:v>
                </c:pt>
                <c:pt idx="6643">
                  <c:v>815.54057880727191</c:v>
                </c:pt>
                <c:pt idx="6644">
                  <c:v>883.50229370787793</c:v>
                </c:pt>
                <c:pt idx="6645">
                  <c:v>999.60355666307976</c:v>
                </c:pt>
                <c:pt idx="6646">
                  <c:v>1039.2478903551</c:v>
                </c:pt>
                <c:pt idx="6647">
                  <c:v>1118.5365577391401</c:v>
                </c:pt>
                <c:pt idx="6648">
                  <c:v>1110.041343376565</c:v>
                </c:pt>
                <c:pt idx="6649">
                  <c:v>1053.4065809593931</c:v>
                </c:pt>
                <c:pt idx="6650">
                  <c:v>883.50229370787793</c:v>
                </c:pt>
                <c:pt idx="6651">
                  <c:v>942.96879424590816</c:v>
                </c:pt>
                <c:pt idx="6652">
                  <c:v>957.12748485020109</c:v>
                </c:pt>
                <c:pt idx="6653">
                  <c:v>1016.593985388231</c:v>
                </c:pt>
                <c:pt idx="6654">
                  <c:v>954.29574672934245</c:v>
                </c:pt>
                <c:pt idx="6655">
                  <c:v>883.50229370787793</c:v>
                </c:pt>
                <c:pt idx="6656">
                  <c:v>829.69926941156484</c:v>
                </c:pt>
                <c:pt idx="6657">
                  <c:v>860.84838874100922</c:v>
                </c:pt>
                <c:pt idx="6658">
                  <c:v>849.52143625757492</c:v>
                </c:pt>
                <c:pt idx="6659">
                  <c:v>801.38188820297898</c:v>
                </c:pt>
                <c:pt idx="6660">
                  <c:v>795.71841196126184</c:v>
                </c:pt>
                <c:pt idx="6661">
                  <c:v>818.37231692813043</c:v>
                </c:pt>
                <c:pt idx="6662">
                  <c:v>750.41060202752453</c:v>
                </c:pt>
                <c:pt idx="6663">
                  <c:v>795.71841196126184</c:v>
                </c:pt>
                <c:pt idx="6664">
                  <c:v>778.72798323611028</c:v>
                </c:pt>
                <c:pt idx="6665">
                  <c:v>736.2519114232316</c:v>
                </c:pt>
                <c:pt idx="6666">
                  <c:v>707.93453021464575</c:v>
                </c:pt>
                <c:pt idx="6667">
                  <c:v>642.80455343489837</c:v>
                </c:pt>
                <c:pt idx="6668">
                  <c:v>597.49674350116106</c:v>
                </c:pt>
                <c:pt idx="6669">
                  <c:v>620.15064846802966</c:v>
                </c:pt>
                <c:pt idx="6670">
                  <c:v>716.42974457722153</c:v>
                </c:pt>
                <c:pt idx="6671">
                  <c:v>648.46802967661552</c:v>
                </c:pt>
                <c:pt idx="6672">
                  <c:v>589.00152913858528</c:v>
                </c:pt>
                <c:pt idx="6673">
                  <c:v>591.8332672594438</c:v>
                </c:pt>
                <c:pt idx="6674">
                  <c:v>600.32848162201958</c:v>
                </c:pt>
                <c:pt idx="6675">
                  <c:v>648.46802967661552</c:v>
                </c:pt>
                <c:pt idx="6676">
                  <c:v>656.9632440391913</c:v>
                </c:pt>
                <c:pt idx="6677">
                  <c:v>639.97281531403974</c:v>
                </c:pt>
                <c:pt idx="6678">
                  <c:v>634.30933907232259</c:v>
                </c:pt>
                <c:pt idx="6679">
                  <c:v>654.13150591833266</c:v>
                </c:pt>
                <c:pt idx="6680">
                  <c:v>710.76626833550438</c:v>
                </c:pt>
                <c:pt idx="6681">
                  <c:v>767.40103075267598</c:v>
                </c:pt>
                <c:pt idx="6682">
                  <c:v>860.84838874100922</c:v>
                </c:pt>
                <c:pt idx="6683">
                  <c:v>877.83881746616078</c:v>
                </c:pt>
                <c:pt idx="6684">
                  <c:v>784.39145947782754</c:v>
                </c:pt>
                <c:pt idx="6685">
                  <c:v>756.07407826924168</c:v>
                </c:pt>
                <c:pt idx="6686">
                  <c:v>750.41060202752453</c:v>
                </c:pt>
                <c:pt idx="6687">
                  <c:v>877.83881746616078</c:v>
                </c:pt>
                <c:pt idx="6688">
                  <c:v>815.54057880727191</c:v>
                </c:pt>
                <c:pt idx="6689">
                  <c:v>690.9441014894943</c:v>
                </c:pt>
                <c:pt idx="6690">
                  <c:v>676.78541088520137</c:v>
                </c:pt>
                <c:pt idx="6691">
                  <c:v>699.43931585206997</c:v>
                </c:pt>
                <c:pt idx="6692">
                  <c:v>739.08364954409012</c:v>
                </c:pt>
                <c:pt idx="6693">
                  <c:v>821.20405504898906</c:v>
                </c:pt>
                <c:pt idx="6694">
                  <c:v>877.83881746616078</c:v>
                </c:pt>
                <c:pt idx="6695">
                  <c:v>1039.2478903551</c:v>
                </c:pt>
                <c:pt idx="6696">
                  <c:v>1087.387438409696</c:v>
                </c:pt>
                <c:pt idx="6697">
                  <c:v>1033.584414113383</c:v>
                </c:pt>
                <c:pt idx="6698">
                  <c:v>1033.584414113383</c:v>
                </c:pt>
                <c:pt idx="6699">
                  <c:v>968.45443733363538</c:v>
                </c:pt>
                <c:pt idx="6700">
                  <c:v>1002.435294783938</c:v>
                </c:pt>
                <c:pt idx="6701">
                  <c:v>959.9592229710596</c:v>
                </c:pt>
                <c:pt idx="6702">
                  <c:v>920.31488927903945</c:v>
                </c:pt>
                <c:pt idx="6703">
                  <c:v>948.63227048762531</c:v>
                </c:pt>
                <c:pt idx="6704">
                  <c:v>948.63227048762531</c:v>
                </c:pt>
                <c:pt idx="6705">
                  <c:v>940.13705612504953</c:v>
                </c:pt>
                <c:pt idx="6706">
                  <c:v>962.79096109191823</c:v>
                </c:pt>
                <c:pt idx="6707">
                  <c:v>1081.7239621679789</c:v>
                </c:pt>
                <c:pt idx="6708">
                  <c:v>1121.3682958599991</c:v>
                </c:pt>
                <c:pt idx="6709">
                  <c:v>1178.003058277171</c:v>
                </c:pt>
                <c:pt idx="6710">
                  <c:v>1166.676105793736</c:v>
                </c:pt>
                <c:pt idx="6711">
                  <c:v>1146.853938947726</c:v>
                </c:pt>
                <c:pt idx="6712">
                  <c:v>1070.3970096845439</c:v>
                </c:pt>
                <c:pt idx="6713">
                  <c:v>1243.1330350569181</c:v>
                </c:pt>
                <c:pt idx="6714">
                  <c:v>1070.3970096845439</c:v>
                </c:pt>
                <c:pt idx="6715">
                  <c:v>894.82924619131222</c:v>
                </c:pt>
                <c:pt idx="6716">
                  <c:v>838.19448377414062</c:v>
                </c:pt>
                <c:pt idx="6717">
                  <c:v>775.89624511525176</c:v>
                </c:pt>
                <c:pt idx="6718">
                  <c:v>1008.098771025656</c:v>
                </c:pt>
                <c:pt idx="6719">
                  <c:v>974.11791357535253</c:v>
                </c:pt>
                <c:pt idx="6720">
                  <c:v>855.18491249929207</c:v>
                </c:pt>
                <c:pt idx="6721">
                  <c:v>875.00707934530215</c:v>
                </c:pt>
                <c:pt idx="6722">
                  <c:v>937.30531800419101</c:v>
                </c:pt>
                <c:pt idx="6723">
                  <c:v>815.54057880727191</c:v>
                </c:pt>
                <c:pt idx="6724">
                  <c:v>739.08364954409012</c:v>
                </c:pt>
                <c:pt idx="6725">
                  <c:v>756.07407826924168</c:v>
                </c:pt>
                <c:pt idx="6726">
                  <c:v>968.45443733363538</c:v>
                </c:pt>
                <c:pt idx="6727">
                  <c:v>1104.3778671348471</c:v>
                </c:pt>
                <c:pt idx="6728">
                  <c:v>1189.3300107606051</c:v>
                </c:pt>
                <c:pt idx="6729">
                  <c:v>1339.4121311661099</c:v>
                </c:pt>
                <c:pt idx="6730">
                  <c:v>1101.546129013989</c:v>
                </c:pt>
                <c:pt idx="6731">
                  <c:v>959.9592229710596</c:v>
                </c:pt>
                <c:pt idx="6732">
                  <c:v>917.48315115818093</c:v>
                </c:pt>
                <c:pt idx="6733">
                  <c:v>900.49272243302937</c:v>
                </c:pt>
                <c:pt idx="6734">
                  <c:v>954.29574672934245</c:v>
                </c:pt>
                <c:pt idx="6735">
                  <c:v>940.13705612504953</c:v>
                </c:pt>
                <c:pt idx="6736">
                  <c:v>846.68969813671629</c:v>
                </c:pt>
                <c:pt idx="6737">
                  <c:v>979.78138981706968</c:v>
                </c:pt>
                <c:pt idx="6738">
                  <c:v>1064.7335334428269</c:v>
                </c:pt>
                <c:pt idx="6739">
                  <c:v>872.17534122444351</c:v>
                </c:pt>
                <c:pt idx="6740">
                  <c:v>906.15619867474652</c:v>
                </c:pt>
                <c:pt idx="6741">
                  <c:v>866.51186498272637</c:v>
                </c:pt>
                <c:pt idx="6742">
                  <c:v>801.38188820297898</c:v>
                </c:pt>
                <c:pt idx="6743">
                  <c:v>775.89624511525176</c:v>
                </c:pt>
                <c:pt idx="6744">
                  <c:v>821.20405504898906</c:v>
                </c:pt>
                <c:pt idx="6745">
                  <c:v>809.87710256555476</c:v>
                </c:pt>
                <c:pt idx="6746">
                  <c:v>787.22319759868606</c:v>
                </c:pt>
                <c:pt idx="6747">
                  <c:v>699.43931585206997</c:v>
                </c:pt>
                <c:pt idx="6748">
                  <c:v>659.79498216004981</c:v>
                </c:pt>
                <c:pt idx="6749">
                  <c:v>690.9441014894943</c:v>
                </c:pt>
                <c:pt idx="6750">
                  <c:v>654.13150591833266</c:v>
                </c:pt>
                <c:pt idx="6751">
                  <c:v>611.65543410545388</c:v>
                </c:pt>
                <c:pt idx="6752">
                  <c:v>509.71286175454492</c:v>
                </c:pt>
                <c:pt idx="6753">
                  <c:v>489.89069490853478</c:v>
                </c:pt>
                <c:pt idx="6754">
                  <c:v>455.90983745823178</c:v>
                </c:pt>
                <c:pt idx="6755">
                  <c:v>489.89069490853478</c:v>
                </c:pt>
                <c:pt idx="6756">
                  <c:v>501.21764739196919</c:v>
                </c:pt>
                <c:pt idx="6757">
                  <c:v>611.65543410545388</c:v>
                </c:pt>
                <c:pt idx="6758">
                  <c:v>778.72798323611028</c:v>
                </c:pt>
                <c:pt idx="6759">
                  <c:v>860.84838874100922</c:v>
                </c:pt>
                <c:pt idx="6760">
                  <c:v>773.06450699439313</c:v>
                </c:pt>
                <c:pt idx="6761">
                  <c:v>764.56929263181746</c:v>
                </c:pt>
                <c:pt idx="6762">
                  <c:v>744.74712578580738</c:v>
                </c:pt>
                <c:pt idx="6763">
                  <c:v>730.58843518151446</c:v>
                </c:pt>
                <c:pt idx="6764">
                  <c:v>668.29019652262559</c:v>
                </c:pt>
                <c:pt idx="6765">
                  <c:v>676.78541088520137</c:v>
                </c:pt>
                <c:pt idx="6766">
                  <c:v>673.95367276434274</c:v>
                </c:pt>
                <c:pt idx="6767">
                  <c:v>600.32848162201958</c:v>
                </c:pt>
                <c:pt idx="6768">
                  <c:v>540.86198108398935</c:v>
                </c:pt>
                <c:pt idx="6769">
                  <c:v>484.22721866681769</c:v>
                </c:pt>
                <c:pt idx="6770">
                  <c:v>441.75114685393902</c:v>
                </c:pt>
                <c:pt idx="6771">
                  <c:v>421.92898000792889</c:v>
                </c:pt>
                <c:pt idx="6772">
                  <c:v>461.57331369994898</c:v>
                </c:pt>
                <c:pt idx="6773">
                  <c:v>421.92898000792889</c:v>
                </c:pt>
                <c:pt idx="6774">
                  <c:v>390.77986067848451</c:v>
                </c:pt>
                <c:pt idx="6775">
                  <c:v>385.11638443676731</c:v>
                </c:pt>
                <c:pt idx="6776">
                  <c:v>402.10681316191881</c:v>
                </c:pt>
                <c:pt idx="6777">
                  <c:v>419.09724188707031</c:v>
                </c:pt>
                <c:pt idx="6778">
                  <c:v>852.35317437843344</c:v>
                </c:pt>
                <c:pt idx="6779">
                  <c:v>710.76626833550438</c:v>
                </c:pt>
                <c:pt idx="6780">
                  <c:v>838.19448377414062</c:v>
                </c:pt>
                <c:pt idx="6781">
                  <c:v>538.03024296313072</c:v>
                </c:pt>
                <c:pt idx="6782">
                  <c:v>447.41462309565611</c:v>
                </c:pt>
                <c:pt idx="6783">
                  <c:v>379.4529081950501</c:v>
                </c:pt>
                <c:pt idx="6784">
                  <c:v>441.75114685393902</c:v>
                </c:pt>
                <c:pt idx="6785">
                  <c:v>317.15466953616129</c:v>
                </c:pt>
                <c:pt idx="6786">
                  <c:v>283.17381208585829</c:v>
                </c:pt>
                <c:pt idx="6787">
                  <c:v>237.86600215212101</c:v>
                </c:pt>
                <c:pt idx="6788">
                  <c:v>220.87557342696951</c:v>
                </c:pt>
                <c:pt idx="6789">
                  <c:v>215.2120971852523</c:v>
                </c:pt>
                <c:pt idx="6790">
                  <c:v>229.3707877895452</c:v>
                </c:pt>
                <c:pt idx="6791">
                  <c:v>249.19295463555531</c:v>
                </c:pt>
                <c:pt idx="6792">
                  <c:v>218.04383530611091</c:v>
                </c:pt>
                <c:pt idx="6793">
                  <c:v>206.71688282267661</c:v>
                </c:pt>
                <c:pt idx="6794">
                  <c:v>382.28464631590867</c:v>
                </c:pt>
                <c:pt idx="6795">
                  <c:v>368.1259557116158</c:v>
                </c:pt>
                <c:pt idx="6796">
                  <c:v>427.59245624964598</c:v>
                </c:pt>
                <c:pt idx="6797">
                  <c:v>302.99597893186842</c:v>
                </c:pt>
                <c:pt idx="6798">
                  <c:v>243.5294783938381</c:v>
                </c:pt>
                <c:pt idx="6799">
                  <c:v>218.04383530611091</c:v>
                </c:pt>
                <c:pt idx="6800">
                  <c:v>201.0534065809594</c:v>
                </c:pt>
                <c:pt idx="6801">
                  <c:v>198.2216684601008</c:v>
                </c:pt>
                <c:pt idx="6802">
                  <c:v>212.3803590643937</c:v>
                </c:pt>
                <c:pt idx="6803">
                  <c:v>164.2408110097978</c:v>
                </c:pt>
                <c:pt idx="6804">
                  <c:v>175.56776349323209</c:v>
                </c:pt>
                <c:pt idx="6805">
                  <c:v>152.9138585263635</c:v>
                </c:pt>
                <c:pt idx="6806">
                  <c:v>164.2408110097978</c:v>
                </c:pt>
                <c:pt idx="6807">
                  <c:v>147.25038228464629</c:v>
                </c:pt>
                <c:pt idx="6808">
                  <c:v>141.58690604292909</c:v>
                </c:pt>
                <c:pt idx="6809">
                  <c:v>150.0821204055049</c:v>
                </c:pt>
                <c:pt idx="6810">
                  <c:v>138.7551679220706</c:v>
                </c:pt>
                <c:pt idx="6811">
                  <c:v>133.09169168035339</c:v>
                </c:pt>
                <c:pt idx="6812">
                  <c:v>118.93300107606051</c:v>
                </c:pt>
                <c:pt idx="6813">
                  <c:v>118.93300107606051</c:v>
                </c:pt>
                <c:pt idx="6814">
                  <c:v>130.25995355949479</c:v>
                </c:pt>
                <c:pt idx="6815">
                  <c:v>118.93300107606051</c:v>
                </c:pt>
                <c:pt idx="6816">
                  <c:v>124.5964773177777</c:v>
                </c:pt>
                <c:pt idx="6817">
                  <c:v>118.93300107606051</c:v>
                </c:pt>
                <c:pt idx="6818">
                  <c:v>135.923429801212</c:v>
                </c:pt>
                <c:pt idx="6819">
                  <c:v>118.93300107606051</c:v>
                </c:pt>
                <c:pt idx="6820">
                  <c:v>118.93300107606051</c:v>
                </c:pt>
                <c:pt idx="6821">
                  <c:v>127.4282154386362</c:v>
                </c:pt>
                <c:pt idx="6822">
                  <c:v>127.4282154386362</c:v>
                </c:pt>
                <c:pt idx="6823">
                  <c:v>121.76473919691909</c:v>
                </c:pt>
                <c:pt idx="6824">
                  <c:v>121.76473919691909</c:v>
                </c:pt>
                <c:pt idx="6825">
                  <c:v>118.93300107606051</c:v>
                </c:pt>
                <c:pt idx="6826">
                  <c:v>150.0821204055049</c:v>
                </c:pt>
                <c:pt idx="6827">
                  <c:v>135.923429801212</c:v>
                </c:pt>
                <c:pt idx="6828">
                  <c:v>249.19295463555531</c:v>
                </c:pt>
                <c:pt idx="6829">
                  <c:v>232.20252591040381</c:v>
                </c:pt>
                <c:pt idx="6830">
                  <c:v>158.57733476808059</c:v>
                </c:pt>
                <c:pt idx="6831">
                  <c:v>169.904287251515</c:v>
                </c:pt>
                <c:pt idx="6832">
                  <c:v>158.57733476808059</c:v>
                </c:pt>
                <c:pt idx="6833">
                  <c:v>152.9138585263635</c:v>
                </c:pt>
                <c:pt idx="6834">
                  <c:v>155.7455966472221</c:v>
                </c:pt>
                <c:pt idx="6835">
                  <c:v>155.7455966472221</c:v>
                </c:pt>
                <c:pt idx="6836">
                  <c:v>152.9138585263635</c:v>
                </c:pt>
                <c:pt idx="6837">
                  <c:v>144.41864416378769</c:v>
                </c:pt>
                <c:pt idx="6838">
                  <c:v>152.9138585263635</c:v>
                </c:pt>
                <c:pt idx="6839">
                  <c:v>150.0821204055049</c:v>
                </c:pt>
                <c:pt idx="6840">
                  <c:v>150.0821204055049</c:v>
                </c:pt>
                <c:pt idx="6841">
                  <c:v>152.9138585263635</c:v>
                </c:pt>
                <c:pt idx="6842">
                  <c:v>133.09169168035339</c:v>
                </c:pt>
                <c:pt idx="6843">
                  <c:v>147.25038228464629</c:v>
                </c:pt>
                <c:pt idx="6844">
                  <c:v>144.41864416378769</c:v>
                </c:pt>
                <c:pt idx="6845">
                  <c:v>141.58690604292909</c:v>
                </c:pt>
                <c:pt idx="6846">
                  <c:v>144.41864416378769</c:v>
                </c:pt>
                <c:pt idx="6847">
                  <c:v>104.77431047176761</c:v>
                </c:pt>
                <c:pt idx="6848">
                  <c:v>130.25995355949479</c:v>
                </c:pt>
                <c:pt idx="6849">
                  <c:v>144.41864416378769</c:v>
                </c:pt>
                <c:pt idx="6850">
                  <c:v>150.0821204055049</c:v>
                </c:pt>
                <c:pt idx="6851">
                  <c:v>138.7551679220706</c:v>
                </c:pt>
                <c:pt idx="6852">
                  <c:v>150.0821204055049</c:v>
                </c:pt>
                <c:pt idx="6853">
                  <c:v>144.41864416378769</c:v>
                </c:pt>
                <c:pt idx="6854">
                  <c:v>141.58690604292909</c:v>
                </c:pt>
                <c:pt idx="6855">
                  <c:v>144.41864416378769</c:v>
                </c:pt>
                <c:pt idx="6856">
                  <c:v>127.4282154386362</c:v>
                </c:pt>
                <c:pt idx="6857">
                  <c:v>121.76473919691909</c:v>
                </c:pt>
                <c:pt idx="6858">
                  <c:v>121.76473919691909</c:v>
                </c:pt>
                <c:pt idx="6859">
                  <c:v>124.5964773177777</c:v>
                </c:pt>
                <c:pt idx="6860">
                  <c:v>127.4282154386362</c:v>
                </c:pt>
                <c:pt idx="6861">
                  <c:v>118.93300107606051</c:v>
                </c:pt>
                <c:pt idx="6862">
                  <c:v>118.93300107606051</c:v>
                </c:pt>
                <c:pt idx="6863">
                  <c:v>121.76473919691909</c:v>
                </c:pt>
                <c:pt idx="6864">
                  <c:v>133.09169168035339</c:v>
                </c:pt>
                <c:pt idx="6865">
                  <c:v>130.25995355949479</c:v>
                </c:pt>
                <c:pt idx="6866">
                  <c:v>152.9138585263635</c:v>
                </c:pt>
                <c:pt idx="6867">
                  <c:v>164.2408110097978</c:v>
                </c:pt>
                <c:pt idx="6868">
                  <c:v>155.7455966472221</c:v>
                </c:pt>
                <c:pt idx="6869">
                  <c:v>141.58690604292909</c:v>
                </c:pt>
                <c:pt idx="6870">
                  <c:v>138.7551679220706</c:v>
                </c:pt>
                <c:pt idx="6871">
                  <c:v>127.4282154386362</c:v>
                </c:pt>
                <c:pt idx="6872">
                  <c:v>130.25995355949479</c:v>
                </c:pt>
                <c:pt idx="6873">
                  <c:v>130.25995355949479</c:v>
                </c:pt>
                <c:pt idx="6874">
                  <c:v>127.4282154386362</c:v>
                </c:pt>
                <c:pt idx="6875">
                  <c:v>130.25995355949479</c:v>
                </c:pt>
                <c:pt idx="6876">
                  <c:v>130.25995355949479</c:v>
                </c:pt>
                <c:pt idx="6877">
                  <c:v>130.25995355949479</c:v>
                </c:pt>
                <c:pt idx="6878">
                  <c:v>158.57733476808059</c:v>
                </c:pt>
                <c:pt idx="6879">
                  <c:v>148.66625134507561</c:v>
                </c:pt>
                <c:pt idx="6880">
                  <c:v>138.7551679220706</c:v>
                </c:pt>
                <c:pt idx="6881">
                  <c:v>175.56776349323209</c:v>
                </c:pt>
                <c:pt idx="6882">
                  <c:v>178.3995016140907</c:v>
                </c:pt>
                <c:pt idx="6883">
                  <c:v>181.2312397349493</c:v>
                </c:pt>
                <c:pt idx="6884">
                  <c:v>167.0725491306564</c:v>
                </c:pt>
                <c:pt idx="6885">
                  <c:v>181.2312397349493</c:v>
                </c:pt>
                <c:pt idx="6886">
                  <c:v>181.2312397349493</c:v>
                </c:pt>
                <c:pt idx="6887">
                  <c:v>181.2312397349493</c:v>
                </c:pt>
                <c:pt idx="6888">
                  <c:v>181.2312397349493</c:v>
                </c:pt>
                <c:pt idx="6889">
                  <c:v>181.2312397349493</c:v>
                </c:pt>
                <c:pt idx="6890">
                  <c:v>175.56776349323209</c:v>
                </c:pt>
                <c:pt idx="6891">
                  <c:v>167.0725491306564</c:v>
                </c:pt>
                <c:pt idx="6892">
                  <c:v>172.7360253723736</c:v>
                </c:pt>
                <c:pt idx="6893">
                  <c:v>175.56776349323209</c:v>
                </c:pt>
                <c:pt idx="6894">
                  <c:v>172.7360253723736</c:v>
                </c:pt>
                <c:pt idx="6895">
                  <c:v>169.904287251515</c:v>
                </c:pt>
                <c:pt idx="6896">
                  <c:v>164.2408110097978</c:v>
                </c:pt>
                <c:pt idx="6897">
                  <c:v>192.55819221838371</c:v>
                </c:pt>
                <c:pt idx="6898">
                  <c:v>133.09169168035339</c:v>
                </c:pt>
                <c:pt idx="6899">
                  <c:v>169.904287251515</c:v>
                </c:pt>
                <c:pt idx="6900">
                  <c:v>201.0534065809594</c:v>
                </c:pt>
                <c:pt idx="6901">
                  <c:v>167.0725491306564</c:v>
                </c:pt>
                <c:pt idx="6902">
                  <c:v>150.0821204055049</c:v>
                </c:pt>
                <c:pt idx="6903">
                  <c:v>141.58690604292909</c:v>
                </c:pt>
                <c:pt idx="6904">
                  <c:v>130.25995355949479</c:v>
                </c:pt>
                <c:pt idx="6905">
                  <c:v>130.25995355949479</c:v>
                </c:pt>
                <c:pt idx="6906">
                  <c:v>150.0821204055049</c:v>
                </c:pt>
                <c:pt idx="6907">
                  <c:v>138.7551679220706</c:v>
                </c:pt>
                <c:pt idx="6908">
                  <c:v>116.1012629552019</c:v>
                </c:pt>
                <c:pt idx="6909">
                  <c:v>130.25995355949479</c:v>
                </c:pt>
                <c:pt idx="6910">
                  <c:v>144.41864416378769</c:v>
                </c:pt>
                <c:pt idx="6911">
                  <c:v>150.0821204055049</c:v>
                </c:pt>
                <c:pt idx="6912">
                  <c:v>124.5964773177777</c:v>
                </c:pt>
                <c:pt idx="6913">
                  <c:v>127.4282154386362</c:v>
                </c:pt>
                <c:pt idx="6914">
                  <c:v>130.25995355949479</c:v>
                </c:pt>
                <c:pt idx="6915">
                  <c:v>138.7551679220706</c:v>
                </c:pt>
                <c:pt idx="6916">
                  <c:v>135.923429801212</c:v>
                </c:pt>
                <c:pt idx="6917">
                  <c:v>133.09169168035339</c:v>
                </c:pt>
                <c:pt idx="6918">
                  <c:v>118.93300107606051</c:v>
                </c:pt>
                <c:pt idx="6919">
                  <c:v>93.447357988333238</c:v>
                </c:pt>
                <c:pt idx="6920">
                  <c:v>59.466500538030253</c:v>
                </c:pt>
                <c:pt idx="6921">
                  <c:v>56.634762417171657</c:v>
                </c:pt>
                <c:pt idx="6922">
                  <c:v>53.803024296313083</c:v>
                </c:pt>
                <c:pt idx="6923">
                  <c:v>59.466500538030253</c:v>
                </c:pt>
                <c:pt idx="6924">
                  <c:v>62.298238658888828</c:v>
                </c:pt>
                <c:pt idx="6925">
                  <c:v>42.476071812878743</c:v>
                </c:pt>
                <c:pt idx="6926">
                  <c:v>53.803024296313083</c:v>
                </c:pt>
                <c:pt idx="6927">
                  <c:v>48.139548054595913</c:v>
                </c:pt>
                <c:pt idx="6928">
                  <c:v>48.139548054595913</c:v>
                </c:pt>
                <c:pt idx="6929">
                  <c:v>56.634762417171657</c:v>
                </c:pt>
                <c:pt idx="6930">
                  <c:v>33.980857450302999</c:v>
                </c:pt>
                <c:pt idx="6931">
                  <c:v>59.466500538030253</c:v>
                </c:pt>
                <c:pt idx="6932">
                  <c:v>53.803024296313083</c:v>
                </c:pt>
                <c:pt idx="6933">
                  <c:v>56.634762417171657</c:v>
                </c:pt>
                <c:pt idx="6934">
                  <c:v>56.634762417171657</c:v>
                </c:pt>
                <c:pt idx="6935">
                  <c:v>65.129976779747409</c:v>
                </c:pt>
                <c:pt idx="6936">
                  <c:v>76.456929263181735</c:v>
                </c:pt>
                <c:pt idx="6937">
                  <c:v>65.129976779747409</c:v>
                </c:pt>
                <c:pt idx="6938">
                  <c:v>65.129976779747409</c:v>
                </c:pt>
                <c:pt idx="6939">
                  <c:v>53.803024296313083</c:v>
                </c:pt>
                <c:pt idx="6940">
                  <c:v>33.980857450302999</c:v>
                </c:pt>
                <c:pt idx="6941">
                  <c:v>50.971286175454487</c:v>
                </c:pt>
                <c:pt idx="6942">
                  <c:v>59.466500538030253</c:v>
                </c:pt>
                <c:pt idx="6943">
                  <c:v>62.298238658888828</c:v>
                </c:pt>
                <c:pt idx="6944">
                  <c:v>59.466500538030253</c:v>
                </c:pt>
                <c:pt idx="6945">
                  <c:v>56.634762417171657</c:v>
                </c:pt>
                <c:pt idx="6946">
                  <c:v>70.793453021464572</c:v>
                </c:pt>
                <c:pt idx="6947">
                  <c:v>76.456929263181735</c:v>
                </c:pt>
                <c:pt idx="6948">
                  <c:v>79.288667384040323</c:v>
                </c:pt>
                <c:pt idx="6949">
                  <c:v>76.456929263181735</c:v>
                </c:pt>
                <c:pt idx="6950">
                  <c:v>73.62519114232316</c:v>
                </c:pt>
                <c:pt idx="6951">
                  <c:v>70.793453021464572</c:v>
                </c:pt>
                <c:pt idx="6952">
                  <c:v>67.961714900605998</c:v>
                </c:pt>
                <c:pt idx="6953">
                  <c:v>113.2695248343433</c:v>
                </c:pt>
                <c:pt idx="6954">
                  <c:v>135.923429801212</c:v>
                </c:pt>
                <c:pt idx="6955">
                  <c:v>133.09169168035339</c:v>
                </c:pt>
                <c:pt idx="6956">
                  <c:v>113.2695248343433</c:v>
                </c:pt>
                <c:pt idx="6957">
                  <c:v>104.77431047176761</c:v>
                </c:pt>
                <c:pt idx="6958">
                  <c:v>107.60604859262619</c:v>
                </c:pt>
                <c:pt idx="6959">
                  <c:v>106.19017953219689</c:v>
                </c:pt>
                <c:pt idx="6960">
                  <c:v>104.77431047176761</c:v>
                </c:pt>
                <c:pt idx="6961">
                  <c:v>107.60604859262619</c:v>
                </c:pt>
                <c:pt idx="6962">
                  <c:v>99.110834230050401</c:v>
                </c:pt>
                <c:pt idx="6963">
                  <c:v>90.615619867474649</c:v>
                </c:pt>
                <c:pt idx="6964">
                  <c:v>84.952143625757486</c:v>
                </c:pt>
                <c:pt idx="6965">
                  <c:v>84.952143625757486</c:v>
                </c:pt>
                <c:pt idx="6966">
                  <c:v>76.456929263181735</c:v>
                </c:pt>
                <c:pt idx="6967">
                  <c:v>124.5964773177777</c:v>
                </c:pt>
                <c:pt idx="6968">
                  <c:v>390.77986067848451</c:v>
                </c:pt>
                <c:pt idx="6969">
                  <c:v>438.91940873308039</c:v>
                </c:pt>
                <c:pt idx="6970">
                  <c:v>368.1259557116158</c:v>
                </c:pt>
                <c:pt idx="6971">
                  <c:v>286.00555020671692</c:v>
                </c:pt>
                <c:pt idx="6972">
                  <c:v>300.16424081100979</c:v>
                </c:pt>
                <c:pt idx="6973">
                  <c:v>280.34207396499971</c:v>
                </c:pt>
                <c:pt idx="6974">
                  <c:v>266.18338336070678</c:v>
                </c:pt>
                <c:pt idx="6975">
                  <c:v>269.01512148156542</c:v>
                </c:pt>
                <c:pt idx="6976">
                  <c:v>237.86600215212101</c:v>
                </c:pt>
                <c:pt idx="6977">
                  <c:v>229.3707877895452</c:v>
                </c:pt>
                <c:pt idx="6978">
                  <c:v>237.86600215212101</c:v>
                </c:pt>
                <c:pt idx="6979">
                  <c:v>314.32293141530272</c:v>
                </c:pt>
                <c:pt idx="6980">
                  <c:v>376.62117007419153</c:v>
                </c:pt>
                <c:pt idx="6981">
                  <c:v>399.27507504106018</c:v>
                </c:pt>
                <c:pt idx="6982">
                  <c:v>441.75114685393902</c:v>
                </c:pt>
                <c:pt idx="6983">
                  <c:v>390.77986067848451</c:v>
                </c:pt>
                <c:pt idx="6984">
                  <c:v>424.76071812878752</c:v>
                </c:pt>
                <c:pt idx="6985">
                  <c:v>501.21764739196919</c:v>
                </c:pt>
                <c:pt idx="6986">
                  <c:v>470.06852806252482</c:v>
                </c:pt>
                <c:pt idx="6987">
                  <c:v>472.90026618338328</c:v>
                </c:pt>
                <c:pt idx="6988">
                  <c:v>620.15064846802966</c:v>
                </c:pt>
                <c:pt idx="6989">
                  <c:v>591.8332672594438</c:v>
                </c:pt>
                <c:pt idx="6990">
                  <c:v>611.65543410545388</c:v>
                </c:pt>
                <c:pt idx="6991">
                  <c:v>617.31891034717114</c:v>
                </c:pt>
                <c:pt idx="6992">
                  <c:v>549.35719544656513</c:v>
                </c:pt>
                <c:pt idx="6993">
                  <c:v>419.09724188707031</c:v>
                </c:pt>
                <c:pt idx="6994">
                  <c:v>407.77028940363601</c:v>
                </c:pt>
                <c:pt idx="6995">
                  <c:v>413.43376564535311</c:v>
                </c:pt>
                <c:pt idx="6996">
                  <c:v>413.43376564535311</c:v>
                </c:pt>
                <c:pt idx="6997">
                  <c:v>396.4433369202016</c:v>
                </c:pt>
                <c:pt idx="6998">
                  <c:v>399.27507504106018</c:v>
                </c:pt>
                <c:pt idx="6999">
                  <c:v>472.90026618338328</c:v>
                </c:pt>
                <c:pt idx="7000">
                  <c:v>529.53502860055505</c:v>
                </c:pt>
                <c:pt idx="7001">
                  <c:v>552.18893356742365</c:v>
                </c:pt>
                <c:pt idx="7002">
                  <c:v>679.61714900605989</c:v>
                </c:pt>
                <c:pt idx="7003">
                  <c:v>744.74712578580738</c:v>
                </c:pt>
                <c:pt idx="7004">
                  <c:v>668.29019652262559</c:v>
                </c:pt>
                <c:pt idx="7005">
                  <c:v>654.13150591833266</c:v>
                </c:pt>
                <c:pt idx="7006">
                  <c:v>778.72798323611028</c:v>
                </c:pt>
                <c:pt idx="7007">
                  <c:v>872.17534122444351</c:v>
                </c:pt>
                <c:pt idx="7008">
                  <c:v>872.17534122444351</c:v>
                </c:pt>
                <c:pt idx="7009">
                  <c:v>826.86753129070621</c:v>
                </c:pt>
                <c:pt idx="7010">
                  <c:v>872.17534122444351</c:v>
                </c:pt>
                <c:pt idx="7011">
                  <c:v>940.13705612504953</c:v>
                </c:pt>
                <c:pt idx="7012">
                  <c:v>991.10834230050409</c:v>
                </c:pt>
                <c:pt idx="7013">
                  <c:v>1002.435294783938</c:v>
                </c:pt>
                <c:pt idx="7014">
                  <c:v>1101.546129013989</c:v>
                </c:pt>
                <c:pt idx="7015">
                  <c:v>1141.1904627060089</c:v>
                </c:pt>
                <c:pt idx="7016">
                  <c:v>1076.060485926261</c:v>
                </c:pt>
                <c:pt idx="7017">
                  <c:v>1044.9113665968171</c:v>
                </c:pt>
                <c:pt idx="7018">
                  <c:v>1115.704819618282</c:v>
                </c:pt>
                <c:pt idx="7019">
                  <c:v>1166.676105793736</c:v>
                </c:pt>
                <c:pt idx="7020">
                  <c:v>1178.003058277171</c:v>
                </c:pt>
                <c:pt idx="7021">
                  <c:v>1141.1904627060089</c:v>
                </c:pt>
                <c:pt idx="7022">
                  <c:v>1076.060485926261</c:v>
                </c:pt>
                <c:pt idx="7023">
                  <c:v>1022.257461629948</c:v>
                </c:pt>
                <c:pt idx="7024">
                  <c:v>1036.4161522342411</c:v>
                </c:pt>
                <c:pt idx="7025">
                  <c:v>1005.267032904797</c:v>
                </c:pt>
                <c:pt idx="7026">
                  <c:v>991.10834230050409</c:v>
                </c:pt>
                <c:pt idx="7027">
                  <c:v>991.10834230050409</c:v>
                </c:pt>
                <c:pt idx="7028">
                  <c:v>1064.7335334428269</c:v>
                </c:pt>
                <c:pt idx="7029">
                  <c:v>1098.71439089313</c:v>
                </c:pt>
                <c:pt idx="7030">
                  <c:v>1044.9113665968171</c:v>
                </c:pt>
                <c:pt idx="7031">
                  <c:v>982.61312793792831</c:v>
                </c:pt>
                <c:pt idx="7032">
                  <c:v>1013.762247267373</c:v>
                </c:pt>
                <c:pt idx="7033">
                  <c:v>1064.7335334428269</c:v>
                </c:pt>
                <c:pt idx="7034">
                  <c:v>1180.8347963980291</c:v>
                </c:pt>
                <c:pt idx="7035">
                  <c:v>1285.609106869797</c:v>
                </c:pt>
                <c:pt idx="7036">
                  <c:v>1313.926488078383</c:v>
                </c:pt>
                <c:pt idx="7037">
                  <c:v>1206.320439485756</c:v>
                </c:pt>
                <c:pt idx="7038">
                  <c:v>1118.5365577391401</c:v>
                </c:pt>
                <c:pt idx="7039">
                  <c:v>1141.1904627060089</c:v>
                </c:pt>
                <c:pt idx="7040">
                  <c:v>1047.743104717676</c:v>
                </c:pt>
                <c:pt idx="7041">
                  <c:v>1044.9113665968171</c:v>
                </c:pt>
                <c:pt idx="7042">
                  <c:v>1101.546129013989</c:v>
                </c:pt>
                <c:pt idx="7043">
                  <c:v>1146.853938947726</c:v>
                </c:pt>
                <c:pt idx="7044">
                  <c:v>1277.113892507221</c:v>
                </c:pt>
                <c:pt idx="7045">
                  <c:v>1486.662513450756</c:v>
                </c:pt>
                <c:pt idx="7046">
                  <c:v>1452.6816560004529</c:v>
                </c:pt>
                <c:pt idx="7047">
                  <c:v>1582.9416095599479</c:v>
                </c:pt>
                <c:pt idx="7048">
                  <c:v>1783.995016140907</c:v>
                </c:pt>
                <c:pt idx="7049">
                  <c:v>1271.4504162655039</c:v>
                </c:pt>
                <c:pt idx="7050">
                  <c:v>1070.3970096845439</c:v>
                </c:pt>
                <c:pt idx="7051">
                  <c:v>855.18491249929207</c:v>
                </c:pt>
                <c:pt idx="7052">
                  <c:v>824.03579316984769</c:v>
                </c:pt>
                <c:pt idx="7053">
                  <c:v>775.89624511525176</c:v>
                </c:pt>
                <c:pt idx="7054">
                  <c:v>801.38188820297898</c:v>
                </c:pt>
                <c:pt idx="7055">
                  <c:v>792.8866738404032</c:v>
                </c:pt>
                <c:pt idx="7056">
                  <c:v>696.60757773121145</c:v>
                </c:pt>
                <c:pt idx="7057">
                  <c:v>696.60757773121145</c:v>
                </c:pt>
                <c:pt idx="7058">
                  <c:v>713.5980064563629</c:v>
                </c:pt>
                <c:pt idx="7059">
                  <c:v>753.24234014838305</c:v>
                </c:pt>
                <c:pt idx="7060">
                  <c:v>801.38188820297898</c:v>
                </c:pt>
                <c:pt idx="7061">
                  <c:v>863.68012686186785</c:v>
                </c:pt>
                <c:pt idx="7062">
                  <c:v>959.9592229710596</c:v>
                </c:pt>
                <c:pt idx="7063">
                  <c:v>1013.762247267373</c:v>
                </c:pt>
                <c:pt idx="7064">
                  <c:v>1095.882652772272</c:v>
                </c:pt>
                <c:pt idx="7065">
                  <c:v>1064.7335334428269</c:v>
                </c:pt>
                <c:pt idx="7066">
                  <c:v>1022.257461629948</c:v>
                </c:pt>
                <c:pt idx="7067">
                  <c:v>985.44486605878683</c:v>
                </c:pt>
                <c:pt idx="7068">
                  <c:v>1044.9113665968171</c:v>
                </c:pt>
                <c:pt idx="7069">
                  <c:v>1002.435294783938</c:v>
                </c:pt>
                <c:pt idx="7070">
                  <c:v>1141.1904627060089</c:v>
                </c:pt>
                <c:pt idx="7071">
                  <c:v>1025.089199750807</c:v>
                </c:pt>
                <c:pt idx="7072">
                  <c:v>1059.0700572011101</c:v>
                </c:pt>
                <c:pt idx="7073">
                  <c:v>1180.8347963980291</c:v>
                </c:pt>
                <c:pt idx="7074">
                  <c:v>1282.777368748938</c:v>
                </c:pt>
                <c:pt idx="7075">
                  <c:v>1115.704819618282</c:v>
                </c:pt>
                <c:pt idx="7076">
                  <c:v>1064.7335334428269</c:v>
                </c:pt>
                <c:pt idx="7077">
                  <c:v>1078.89222404712</c:v>
                </c:pt>
                <c:pt idx="7078">
                  <c:v>1008.098771025656</c:v>
                </c:pt>
                <c:pt idx="7079">
                  <c:v>942.96879424590816</c:v>
                </c:pt>
                <c:pt idx="7080">
                  <c:v>773.06450699439313</c:v>
                </c:pt>
                <c:pt idx="7081">
                  <c:v>775.89624511525176</c:v>
                </c:pt>
                <c:pt idx="7082">
                  <c:v>790.05493571954469</c:v>
                </c:pt>
                <c:pt idx="7083">
                  <c:v>957.12748485020109</c:v>
                </c:pt>
                <c:pt idx="7084">
                  <c:v>1891.6010647335329</c:v>
                </c:pt>
                <c:pt idx="7085">
                  <c:v>1834.9663023163621</c:v>
                </c:pt>
                <c:pt idx="7086">
                  <c:v>1588.6050858016649</c:v>
                </c:pt>
                <c:pt idx="7087">
                  <c:v>1285.609106869797</c:v>
                </c:pt>
                <c:pt idx="7088">
                  <c:v>1132.6952483434329</c:v>
                </c:pt>
                <c:pt idx="7089">
                  <c:v>1064.7335334428269</c:v>
                </c:pt>
                <c:pt idx="7090">
                  <c:v>1146.853938947726</c:v>
                </c:pt>
                <c:pt idx="7091">
                  <c:v>1129.8635102225751</c:v>
                </c:pt>
                <c:pt idx="7092">
                  <c:v>877.83881746616078</c:v>
                </c:pt>
                <c:pt idx="7093">
                  <c:v>758.9058163901002</c:v>
                </c:pt>
                <c:pt idx="7094">
                  <c:v>713.5980064563629</c:v>
                </c:pt>
                <c:pt idx="7095">
                  <c:v>747.5788639066659</c:v>
                </c:pt>
                <c:pt idx="7096">
                  <c:v>894.82924619131222</c:v>
                </c:pt>
                <c:pt idx="7097">
                  <c:v>855.18491249929207</c:v>
                </c:pt>
                <c:pt idx="7098">
                  <c:v>835.36274565328199</c:v>
                </c:pt>
                <c:pt idx="7099">
                  <c:v>880.67055558701929</c:v>
                </c:pt>
                <c:pt idx="7100">
                  <c:v>897.66098431217085</c:v>
                </c:pt>
                <c:pt idx="7101">
                  <c:v>925.9783655207566</c:v>
                </c:pt>
                <c:pt idx="7102">
                  <c:v>832.53100753242336</c:v>
                </c:pt>
                <c:pt idx="7103">
                  <c:v>807.04536444469613</c:v>
                </c:pt>
                <c:pt idx="7104">
                  <c:v>773.06450699439313</c:v>
                </c:pt>
                <c:pt idx="7105">
                  <c:v>773.06450699439313</c:v>
                </c:pt>
                <c:pt idx="7106">
                  <c:v>906.15619867474652</c:v>
                </c:pt>
                <c:pt idx="7107">
                  <c:v>1211.983915727473</c:v>
                </c:pt>
                <c:pt idx="7108">
                  <c:v>1070.3970096845439</c:v>
                </c:pt>
                <c:pt idx="7109">
                  <c:v>846.68969813671629</c:v>
                </c:pt>
                <c:pt idx="7110">
                  <c:v>739.08364954409012</c:v>
                </c:pt>
                <c:pt idx="7111">
                  <c:v>685.28062524777704</c:v>
                </c:pt>
                <c:pt idx="7112">
                  <c:v>702.2710539729286</c:v>
                </c:pt>
                <c:pt idx="7113">
                  <c:v>722.09322081893868</c:v>
                </c:pt>
                <c:pt idx="7114">
                  <c:v>767.40103075267598</c:v>
                </c:pt>
                <c:pt idx="7115">
                  <c:v>781.55972135696891</c:v>
                </c:pt>
                <c:pt idx="7116">
                  <c:v>727.75669706065582</c:v>
                </c:pt>
                <c:pt idx="7117">
                  <c:v>699.43931585206997</c:v>
                </c:pt>
                <c:pt idx="7118">
                  <c:v>671.12193464348422</c:v>
                </c:pt>
                <c:pt idx="7119">
                  <c:v>659.79498216004981</c:v>
                </c:pt>
                <c:pt idx="7120">
                  <c:v>654.13150591833266</c:v>
                </c:pt>
                <c:pt idx="7121">
                  <c:v>622.98238658888829</c:v>
                </c:pt>
                <c:pt idx="7122">
                  <c:v>603.16021974287821</c:v>
                </c:pt>
                <c:pt idx="7123">
                  <c:v>654.13150591833266</c:v>
                </c:pt>
                <c:pt idx="7124">
                  <c:v>563.51588605085806</c:v>
                </c:pt>
                <c:pt idx="7125">
                  <c:v>557.8524098091408</c:v>
                </c:pt>
                <c:pt idx="7126">
                  <c:v>600.32848162201958</c:v>
                </c:pt>
                <c:pt idx="7127">
                  <c:v>572.01110041343372</c:v>
                </c:pt>
                <c:pt idx="7128">
                  <c:v>594.66500538030243</c:v>
                </c:pt>
                <c:pt idx="7129">
                  <c:v>529.53502860055505</c:v>
                </c:pt>
                <c:pt idx="7130">
                  <c:v>498.38590927111062</c:v>
                </c:pt>
                <c:pt idx="7131">
                  <c:v>455.90983745823178</c:v>
                </c:pt>
                <c:pt idx="7132">
                  <c:v>444.58288497479748</c:v>
                </c:pt>
                <c:pt idx="7133">
                  <c:v>407.77028940363601</c:v>
                </c:pt>
                <c:pt idx="7134">
                  <c:v>433.25593249136318</c:v>
                </c:pt>
                <c:pt idx="7135">
                  <c:v>450.24636121651469</c:v>
                </c:pt>
                <c:pt idx="7136">
                  <c:v>453.07809933737332</c:v>
                </c:pt>
                <c:pt idx="7137">
                  <c:v>419.09724188707031</c:v>
                </c:pt>
                <c:pt idx="7138">
                  <c:v>427.59245624964598</c:v>
                </c:pt>
                <c:pt idx="7139">
                  <c:v>385.11638443676731</c:v>
                </c:pt>
                <c:pt idx="7140">
                  <c:v>302.99597893186842</c:v>
                </c:pt>
                <c:pt idx="7141">
                  <c:v>277.51033584414108</c:v>
                </c:pt>
                <c:pt idx="7142">
                  <c:v>277.51033584414108</c:v>
                </c:pt>
                <c:pt idx="7143">
                  <c:v>302.99597893186842</c:v>
                </c:pt>
                <c:pt idx="7144">
                  <c:v>266.18338336070678</c:v>
                </c:pt>
                <c:pt idx="7145">
                  <c:v>297.33250269015122</c:v>
                </c:pt>
                <c:pt idx="7146">
                  <c:v>260.51990711898958</c:v>
                </c:pt>
                <c:pt idx="7147">
                  <c:v>229.3707877895452</c:v>
                </c:pt>
                <c:pt idx="7148">
                  <c:v>229.3707877895452</c:v>
                </c:pt>
                <c:pt idx="7149">
                  <c:v>229.3707877895452</c:v>
                </c:pt>
                <c:pt idx="7150">
                  <c:v>206.71688282267661</c:v>
                </c:pt>
                <c:pt idx="7151">
                  <c:v>201.0534065809594</c:v>
                </c:pt>
                <c:pt idx="7152">
                  <c:v>192.55819221838371</c:v>
                </c:pt>
                <c:pt idx="7153">
                  <c:v>195.3899303392422</c:v>
                </c:pt>
                <c:pt idx="7154">
                  <c:v>184.0629778558079</c:v>
                </c:pt>
                <c:pt idx="7155">
                  <c:v>184.0629778558079</c:v>
                </c:pt>
                <c:pt idx="7156">
                  <c:v>184.0629778558079</c:v>
                </c:pt>
                <c:pt idx="7157">
                  <c:v>192.55819221838371</c:v>
                </c:pt>
                <c:pt idx="7158">
                  <c:v>192.55819221838371</c:v>
                </c:pt>
                <c:pt idx="7159">
                  <c:v>189.72645409752499</c:v>
                </c:pt>
                <c:pt idx="7160">
                  <c:v>181.2312397349493</c:v>
                </c:pt>
                <c:pt idx="7161">
                  <c:v>181.2312397349493</c:v>
                </c:pt>
                <c:pt idx="7162">
                  <c:v>172.7360253723736</c:v>
                </c:pt>
                <c:pt idx="7163">
                  <c:v>175.56776349323209</c:v>
                </c:pt>
                <c:pt idx="7164">
                  <c:v>172.7360253723736</c:v>
                </c:pt>
                <c:pt idx="7165">
                  <c:v>164.2408110097978</c:v>
                </c:pt>
                <c:pt idx="7166">
                  <c:v>169.904287251515</c:v>
                </c:pt>
                <c:pt idx="7167">
                  <c:v>164.2408110097978</c:v>
                </c:pt>
                <c:pt idx="7168">
                  <c:v>158.57733476808059</c:v>
                </c:pt>
                <c:pt idx="7169">
                  <c:v>161.40907288893919</c:v>
                </c:pt>
                <c:pt idx="7170">
                  <c:v>141.58690604292909</c:v>
                </c:pt>
                <c:pt idx="7171">
                  <c:v>133.09169168035339</c:v>
                </c:pt>
                <c:pt idx="7172">
                  <c:v>141.58690604292909</c:v>
                </c:pt>
                <c:pt idx="7173">
                  <c:v>138.7551679220706</c:v>
                </c:pt>
                <c:pt idx="7174">
                  <c:v>144.41864416378769</c:v>
                </c:pt>
                <c:pt idx="7175">
                  <c:v>138.7551679220706</c:v>
                </c:pt>
                <c:pt idx="7176">
                  <c:v>127.4282154386362</c:v>
                </c:pt>
                <c:pt idx="7177">
                  <c:v>133.09169168035339</c:v>
                </c:pt>
                <c:pt idx="7178">
                  <c:v>133.09169168035339</c:v>
                </c:pt>
                <c:pt idx="7179">
                  <c:v>133.09169168035339</c:v>
                </c:pt>
                <c:pt idx="7180">
                  <c:v>138.7551679220706</c:v>
                </c:pt>
                <c:pt idx="7181">
                  <c:v>121.76473919691909</c:v>
                </c:pt>
                <c:pt idx="7182">
                  <c:v>127.4282154386362</c:v>
                </c:pt>
                <c:pt idx="7183">
                  <c:v>116.1012629552019</c:v>
                </c:pt>
                <c:pt idx="7184">
                  <c:v>113.2695248343433</c:v>
                </c:pt>
                <c:pt idx="7185">
                  <c:v>130.25995355949479</c:v>
                </c:pt>
                <c:pt idx="7186">
                  <c:v>152.9138585263635</c:v>
                </c:pt>
                <c:pt idx="7187">
                  <c:v>172.7360253723736</c:v>
                </c:pt>
                <c:pt idx="7188">
                  <c:v>178.3995016140907</c:v>
                </c:pt>
                <c:pt idx="7189">
                  <c:v>175.56776349323209</c:v>
                </c:pt>
                <c:pt idx="7190">
                  <c:v>164.2408110097978</c:v>
                </c:pt>
                <c:pt idx="7191">
                  <c:v>158.57733476808059</c:v>
                </c:pt>
                <c:pt idx="7192">
                  <c:v>152.9138585263635</c:v>
                </c:pt>
                <c:pt idx="7193">
                  <c:v>144.41864416378769</c:v>
                </c:pt>
                <c:pt idx="7194">
                  <c:v>141.58690604292909</c:v>
                </c:pt>
                <c:pt idx="7195">
                  <c:v>144.41864416378769</c:v>
                </c:pt>
                <c:pt idx="7196">
                  <c:v>147.25038228464629</c:v>
                </c:pt>
                <c:pt idx="7197">
                  <c:v>150.0821204055049</c:v>
                </c:pt>
                <c:pt idx="7198">
                  <c:v>147.25038228464629</c:v>
                </c:pt>
                <c:pt idx="7199">
                  <c:v>150.0821204055049</c:v>
                </c:pt>
                <c:pt idx="7200">
                  <c:v>144.41864416378769</c:v>
                </c:pt>
                <c:pt idx="7201">
                  <c:v>141.58690604292909</c:v>
                </c:pt>
                <c:pt idx="7202">
                  <c:v>150.0821204055049</c:v>
                </c:pt>
                <c:pt idx="7203">
                  <c:v>144.41864416378769</c:v>
                </c:pt>
                <c:pt idx="7204">
                  <c:v>147.25038228464629</c:v>
                </c:pt>
                <c:pt idx="7205">
                  <c:v>147.25038228464629</c:v>
                </c:pt>
                <c:pt idx="7206">
                  <c:v>144.41864416378769</c:v>
                </c:pt>
                <c:pt idx="7207">
                  <c:v>147.25038228464629</c:v>
                </c:pt>
                <c:pt idx="7208">
                  <c:v>152.9138585263635</c:v>
                </c:pt>
                <c:pt idx="7209">
                  <c:v>147.25038228464629</c:v>
                </c:pt>
                <c:pt idx="7210">
                  <c:v>167.0725491306564</c:v>
                </c:pt>
                <c:pt idx="7211">
                  <c:v>161.40907288893919</c:v>
                </c:pt>
                <c:pt idx="7212">
                  <c:v>158.57733476808059</c:v>
                </c:pt>
                <c:pt idx="7213">
                  <c:v>141.58690604292909</c:v>
                </c:pt>
                <c:pt idx="7214">
                  <c:v>167.0725491306564</c:v>
                </c:pt>
                <c:pt idx="7215">
                  <c:v>164.2408110097978</c:v>
                </c:pt>
                <c:pt idx="7216">
                  <c:v>155.7455966472221</c:v>
                </c:pt>
                <c:pt idx="7217">
                  <c:v>161.40907288893919</c:v>
                </c:pt>
                <c:pt idx="7218">
                  <c:v>169.904287251515</c:v>
                </c:pt>
                <c:pt idx="7219">
                  <c:v>161.40907288893919</c:v>
                </c:pt>
                <c:pt idx="7220">
                  <c:v>164.2408110097978</c:v>
                </c:pt>
                <c:pt idx="7221">
                  <c:v>161.40907288893919</c:v>
                </c:pt>
                <c:pt idx="7222">
                  <c:v>155.7455966472221</c:v>
                </c:pt>
                <c:pt idx="7223">
                  <c:v>161.40907288893919</c:v>
                </c:pt>
                <c:pt idx="7224">
                  <c:v>147.25038228464629</c:v>
                </c:pt>
                <c:pt idx="7225">
                  <c:v>147.25038228464629</c:v>
                </c:pt>
                <c:pt idx="7226">
                  <c:v>147.25038228464629</c:v>
                </c:pt>
                <c:pt idx="7227">
                  <c:v>150.0821204055049</c:v>
                </c:pt>
                <c:pt idx="7228">
                  <c:v>150.0821204055049</c:v>
                </c:pt>
                <c:pt idx="7229">
                  <c:v>150.0821204055049</c:v>
                </c:pt>
                <c:pt idx="7230">
                  <c:v>150.0821204055049</c:v>
                </c:pt>
                <c:pt idx="7231">
                  <c:v>155.7455966472221</c:v>
                </c:pt>
                <c:pt idx="7232">
                  <c:v>158.57733476808059</c:v>
                </c:pt>
                <c:pt idx="7233">
                  <c:v>164.2408110097978</c:v>
                </c:pt>
                <c:pt idx="7234">
                  <c:v>164.2408110097978</c:v>
                </c:pt>
                <c:pt idx="7235">
                  <c:v>155.7455966472221</c:v>
                </c:pt>
                <c:pt idx="7236">
                  <c:v>144.41864416378769</c:v>
                </c:pt>
                <c:pt idx="7237">
                  <c:v>144.41864416378769</c:v>
                </c:pt>
                <c:pt idx="7238">
                  <c:v>141.58690604292909</c:v>
                </c:pt>
                <c:pt idx="7239">
                  <c:v>133.09169168035339</c:v>
                </c:pt>
                <c:pt idx="7240">
                  <c:v>124.5964773177777</c:v>
                </c:pt>
                <c:pt idx="7241">
                  <c:v>133.09169168035339</c:v>
                </c:pt>
                <c:pt idx="7242">
                  <c:v>127.4282154386362</c:v>
                </c:pt>
                <c:pt idx="7243">
                  <c:v>130.25995355949479</c:v>
                </c:pt>
                <c:pt idx="7244">
                  <c:v>127.4282154386362</c:v>
                </c:pt>
                <c:pt idx="7245">
                  <c:v>133.09169168035339</c:v>
                </c:pt>
                <c:pt idx="7246">
                  <c:v>138.7551679220706</c:v>
                </c:pt>
                <c:pt idx="7247">
                  <c:v>150.0821204055049</c:v>
                </c:pt>
                <c:pt idx="7248">
                  <c:v>150.0821204055049</c:v>
                </c:pt>
                <c:pt idx="7249">
                  <c:v>150.0821204055049</c:v>
                </c:pt>
                <c:pt idx="7250">
                  <c:v>150.0821204055049</c:v>
                </c:pt>
                <c:pt idx="7251">
                  <c:v>118.93300107606051</c:v>
                </c:pt>
                <c:pt idx="7252">
                  <c:v>124.5964773177777</c:v>
                </c:pt>
                <c:pt idx="7253">
                  <c:v>127.4282154386362</c:v>
                </c:pt>
                <c:pt idx="7254">
                  <c:v>127.4282154386362</c:v>
                </c:pt>
                <c:pt idx="7255">
                  <c:v>147.25038228464629</c:v>
                </c:pt>
                <c:pt idx="7256">
                  <c:v>152.9138585263635</c:v>
                </c:pt>
                <c:pt idx="7257">
                  <c:v>158.57733476808059</c:v>
                </c:pt>
                <c:pt idx="7258">
                  <c:v>155.7455966472221</c:v>
                </c:pt>
                <c:pt idx="7259">
                  <c:v>184.0629778558079</c:v>
                </c:pt>
                <c:pt idx="7260">
                  <c:v>229.3707877895452</c:v>
                </c:pt>
                <c:pt idx="7261">
                  <c:v>218.04383530611091</c:v>
                </c:pt>
                <c:pt idx="7262">
                  <c:v>212.3803590643937</c:v>
                </c:pt>
                <c:pt idx="7263">
                  <c:v>195.3899303392422</c:v>
                </c:pt>
                <c:pt idx="7264">
                  <c:v>189.72645409752499</c:v>
                </c:pt>
                <c:pt idx="7265">
                  <c:v>192.55819221838371</c:v>
                </c:pt>
                <c:pt idx="7266">
                  <c:v>178.3995016140907</c:v>
                </c:pt>
                <c:pt idx="7267">
                  <c:v>184.0629778558079</c:v>
                </c:pt>
                <c:pt idx="7268">
                  <c:v>178.3995016140907</c:v>
                </c:pt>
                <c:pt idx="7269">
                  <c:v>175.56776349323209</c:v>
                </c:pt>
                <c:pt idx="7270">
                  <c:v>178.3995016140907</c:v>
                </c:pt>
                <c:pt idx="7271">
                  <c:v>172.7360253723736</c:v>
                </c:pt>
                <c:pt idx="7272">
                  <c:v>172.7360253723736</c:v>
                </c:pt>
                <c:pt idx="7273">
                  <c:v>167.0725491306564</c:v>
                </c:pt>
                <c:pt idx="7274">
                  <c:v>167.0725491306564</c:v>
                </c:pt>
                <c:pt idx="7275">
                  <c:v>161.40907288893919</c:v>
                </c:pt>
                <c:pt idx="7276">
                  <c:v>161.40907288893919</c:v>
                </c:pt>
                <c:pt idx="7277">
                  <c:v>161.40907288893919</c:v>
                </c:pt>
                <c:pt idx="7278">
                  <c:v>161.40907288893919</c:v>
                </c:pt>
                <c:pt idx="7279">
                  <c:v>161.40907288893919</c:v>
                </c:pt>
                <c:pt idx="7280">
                  <c:v>167.0725491306564</c:v>
                </c:pt>
                <c:pt idx="7281">
                  <c:v>150.0821204055049</c:v>
                </c:pt>
                <c:pt idx="7282">
                  <c:v>141.58690604292909</c:v>
                </c:pt>
                <c:pt idx="7283">
                  <c:v>147.25038228464629</c:v>
                </c:pt>
                <c:pt idx="7284">
                  <c:v>155.7455966472221</c:v>
                </c:pt>
                <c:pt idx="7285">
                  <c:v>141.58690604292909</c:v>
                </c:pt>
                <c:pt idx="7286">
                  <c:v>147.25038228464629</c:v>
                </c:pt>
                <c:pt idx="7287">
                  <c:v>147.25038228464629</c:v>
                </c:pt>
                <c:pt idx="7288">
                  <c:v>138.7551679220706</c:v>
                </c:pt>
                <c:pt idx="7289">
                  <c:v>127.4282154386362</c:v>
                </c:pt>
                <c:pt idx="7290">
                  <c:v>124.5964773177777</c:v>
                </c:pt>
                <c:pt idx="7291">
                  <c:v>118.93300107606051</c:v>
                </c:pt>
                <c:pt idx="7292">
                  <c:v>116.1012629552019</c:v>
                </c:pt>
                <c:pt idx="7293">
                  <c:v>116.1012629552019</c:v>
                </c:pt>
                <c:pt idx="7294">
                  <c:v>110.4377867134847</c:v>
                </c:pt>
                <c:pt idx="7295">
                  <c:v>124.5964773177777</c:v>
                </c:pt>
                <c:pt idx="7296">
                  <c:v>121.76473919691909</c:v>
                </c:pt>
                <c:pt idx="7297">
                  <c:v>118.93300107606051</c:v>
                </c:pt>
                <c:pt idx="7298">
                  <c:v>164.2408110097978</c:v>
                </c:pt>
                <c:pt idx="7299">
                  <c:v>277.51033584414108</c:v>
                </c:pt>
                <c:pt idx="7300">
                  <c:v>317.15466953616129</c:v>
                </c:pt>
                <c:pt idx="7301">
                  <c:v>286.00555020671692</c:v>
                </c:pt>
                <c:pt idx="7302">
                  <c:v>232.20252591040381</c:v>
                </c:pt>
                <c:pt idx="7303">
                  <c:v>198.2216684601008</c:v>
                </c:pt>
                <c:pt idx="7304">
                  <c:v>175.56776349323209</c:v>
                </c:pt>
                <c:pt idx="7305">
                  <c:v>167.0725491306564</c:v>
                </c:pt>
                <c:pt idx="7306">
                  <c:v>172.7360253723736</c:v>
                </c:pt>
                <c:pt idx="7307">
                  <c:v>167.0725491306564</c:v>
                </c:pt>
                <c:pt idx="7308">
                  <c:v>161.40907288893919</c:v>
                </c:pt>
                <c:pt idx="7309">
                  <c:v>138.7551679220706</c:v>
                </c:pt>
                <c:pt idx="7310">
                  <c:v>138.7551679220706</c:v>
                </c:pt>
                <c:pt idx="7311">
                  <c:v>135.923429801212</c:v>
                </c:pt>
                <c:pt idx="7312">
                  <c:v>138.7551679220706</c:v>
                </c:pt>
                <c:pt idx="7313">
                  <c:v>181.2312397349493</c:v>
                </c:pt>
                <c:pt idx="7314">
                  <c:v>277.51033584414108</c:v>
                </c:pt>
                <c:pt idx="7315">
                  <c:v>334.1450982613128</c:v>
                </c:pt>
                <c:pt idx="7316">
                  <c:v>288.83728832757549</c:v>
                </c:pt>
                <c:pt idx="7317">
                  <c:v>249.19295463555531</c:v>
                </c:pt>
                <c:pt idx="7318">
                  <c:v>229.3707877895452</c:v>
                </c:pt>
                <c:pt idx="7319">
                  <c:v>198.2216684601008</c:v>
                </c:pt>
                <c:pt idx="7320">
                  <c:v>220.87557342696951</c:v>
                </c:pt>
                <c:pt idx="7321">
                  <c:v>218.04383530611091</c:v>
                </c:pt>
                <c:pt idx="7322">
                  <c:v>243.5294783938381</c:v>
                </c:pt>
                <c:pt idx="7323">
                  <c:v>252.02469275641391</c:v>
                </c:pt>
                <c:pt idx="7324">
                  <c:v>277.51033584414108</c:v>
                </c:pt>
                <c:pt idx="7325">
                  <c:v>501.21764739196919</c:v>
                </c:pt>
                <c:pt idx="7326">
                  <c:v>535.1985048422722</c:v>
                </c:pt>
                <c:pt idx="7327">
                  <c:v>484.22721866681769</c:v>
                </c:pt>
                <c:pt idx="7328">
                  <c:v>538.03024296313072</c:v>
                </c:pt>
                <c:pt idx="7329">
                  <c:v>654.13150591833266</c:v>
                </c:pt>
                <c:pt idx="7330">
                  <c:v>532.36676672141357</c:v>
                </c:pt>
                <c:pt idx="7331">
                  <c:v>404.93855128277738</c:v>
                </c:pt>
                <c:pt idx="7332">
                  <c:v>399.27507504106018</c:v>
                </c:pt>
                <c:pt idx="7333">
                  <c:v>370.95769383247438</c:v>
                </c:pt>
                <c:pt idx="7334">
                  <c:v>407.77028940363601</c:v>
                </c:pt>
                <c:pt idx="7335">
                  <c:v>403.2395084102622</c:v>
                </c:pt>
                <c:pt idx="7336">
                  <c:v>398.70872741688851</c:v>
                </c:pt>
                <c:pt idx="7337">
                  <c:v>394.17794642351481</c:v>
                </c:pt>
                <c:pt idx="7338">
                  <c:v>389.647165430141</c:v>
                </c:pt>
                <c:pt idx="7339">
                  <c:v>385.11638443676731</c:v>
                </c:pt>
                <c:pt idx="7340">
                  <c:v>365.29421759075723</c:v>
                </c:pt>
                <c:pt idx="7341">
                  <c:v>387.94812255762588</c:v>
                </c:pt>
                <c:pt idx="7342">
                  <c:v>447.41462309565611</c:v>
                </c:pt>
                <c:pt idx="7343">
                  <c:v>526.70329047969642</c:v>
                </c:pt>
                <c:pt idx="7344">
                  <c:v>515.37633799626212</c:v>
                </c:pt>
                <c:pt idx="7345">
                  <c:v>455.90983745823178</c:v>
                </c:pt>
                <c:pt idx="7346">
                  <c:v>461.57331369994898</c:v>
                </c:pt>
                <c:pt idx="7347">
                  <c:v>382.28464631590867</c:v>
                </c:pt>
                <c:pt idx="7348">
                  <c:v>495.55417115025199</c:v>
                </c:pt>
                <c:pt idx="7349">
                  <c:v>560.68414792999943</c:v>
                </c:pt>
                <c:pt idx="7350">
                  <c:v>563.51588605085806</c:v>
                </c:pt>
                <c:pt idx="7351">
                  <c:v>821.20405504898906</c:v>
                </c:pt>
                <c:pt idx="7352">
                  <c:v>665.45845840176696</c:v>
                </c:pt>
                <c:pt idx="7353">
                  <c:v>648.46802967661552</c:v>
                </c:pt>
                <c:pt idx="7354">
                  <c:v>654.13150591833266</c:v>
                </c:pt>
                <c:pt idx="7355">
                  <c:v>713.5980064563629</c:v>
                </c:pt>
                <c:pt idx="7356">
                  <c:v>739.08364954409012</c:v>
                </c:pt>
                <c:pt idx="7357">
                  <c:v>781.55972135696891</c:v>
                </c:pt>
                <c:pt idx="7358">
                  <c:v>897.66098431217085</c:v>
                </c:pt>
                <c:pt idx="7359">
                  <c:v>1090.219176530554</c:v>
                </c:pt>
                <c:pt idx="7360">
                  <c:v>948.63227048762531</c:v>
                </c:pt>
                <c:pt idx="7361">
                  <c:v>781.55972135696891</c:v>
                </c:pt>
                <c:pt idx="7362">
                  <c:v>727.75669706065582</c:v>
                </c:pt>
                <c:pt idx="7363">
                  <c:v>716.42974457722153</c:v>
                </c:pt>
                <c:pt idx="7364">
                  <c:v>654.13150591833266</c:v>
                </c:pt>
                <c:pt idx="7365">
                  <c:v>608.82369598459536</c:v>
                </c:pt>
                <c:pt idx="7366">
                  <c:v>560.68414792999943</c:v>
                </c:pt>
                <c:pt idx="7367">
                  <c:v>574.84283853429235</c:v>
                </c:pt>
                <c:pt idx="7368">
                  <c:v>594.66500538030243</c:v>
                </c:pt>
                <c:pt idx="7369">
                  <c:v>583.33805289686813</c:v>
                </c:pt>
                <c:pt idx="7370">
                  <c:v>659.79498216004981</c:v>
                </c:pt>
                <c:pt idx="7371">
                  <c:v>685.28062524777704</c:v>
                </c:pt>
                <c:pt idx="7372">
                  <c:v>767.40103075267598</c:v>
                </c:pt>
                <c:pt idx="7373">
                  <c:v>747.5788639066659</c:v>
                </c:pt>
                <c:pt idx="7374">
                  <c:v>733.42017330237297</c:v>
                </c:pt>
                <c:pt idx="7375">
                  <c:v>815.54057880727191</c:v>
                </c:pt>
                <c:pt idx="7376">
                  <c:v>872.17534122444351</c:v>
                </c:pt>
                <c:pt idx="7377">
                  <c:v>948.63227048762531</c:v>
                </c:pt>
                <c:pt idx="7378">
                  <c:v>1010.9305091465141</c:v>
                </c:pt>
                <c:pt idx="7379">
                  <c:v>1070.3970096845439</c:v>
                </c:pt>
                <c:pt idx="7380">
                  <c:v>1166.676105793736</c:v>
                </c:pt>
                <c:pt idx="7381">
                  <c:v>1124.2000339808569</c:v>
                </c:pt>
                <c:pt idx="7382">
                  <c:v>1152.517415189443</c:v>
                </c:pt>
                <c:pt idx="7383">
                  <c:v>1175.171320156312</c:v>
                </c:pt>
                <c:pt idx="7384">
                  <c:v>1149.6856770685849</c:v>
                </c:pt>
                <c:pt idx="7385">
                  <c:v>1132.6952483434329</c:v>
                </c:pt>
                <c:pt idx="7386">
                  <c:v>1016.593985388231</c:v>
                </c:pt>
                <c:pt idx="7387">
                  <c:v>1053.4065809593931</c:v>
                </c:pt>
                <c:pt idx="7388">
                  <c:v>1016.593985388231</c:v>
                </c:pt>
                <c:pt idx="7389">
                  <c:v>1039.2478903551</c:v>
                </c:pt>
                <c:pt idx="7390">
                  <c:v>1186.4982726397459</c:v>
                </c:pt>
                <c:pt idx="7391">
                  <c:v>1316.7582261992411</c:v>
                </c:pt>
                <c:pt idx="7392">
                  <c:v>1345.075607407827</c:v>
                </c:pt>
                <c:pt idx="7393">
                  <c:v>1325.2534405618169</c:v>
                </c:pt>
                <c:pt idx="7394">
                  <c:v>1231.806082573484</c:v>
                </c:pt>
                <c:pt idx="7395">
                  <c:v>1093.050914651413</c:v>
                </c:pt>
                <c:pt idx="7396">
                  <c:v>1152.517415189443</c:v>
                </c:pt>
                <c:pt idx="7397">
                  <c:v>1311.0947499575241</c:v>
                </c:pt>
                <c:pt idx="7398">
                  <c:v>1396.046893583281</c:v>
                </c:pt>
                <c:pt idx="7399">
                  <c:v>1639.5763719771201</c:v>
                </c:pt>
                <c:pt idx="7400">
                  <c:v>1767.0045874157561</c:v>
                </c:pt>
                <c:pt idx="7401">
                  <c:v>1871.778897887523</c:v>
                </c:pt>
                <c:pt idx="7402">
                  <c:v>1919.918445942119</c:v>
                </c:pt>
                <c:pt idx="7403">
                  <c:v>1936.908874667271</c:v>
                </c:pt>
                <c:pt idx="7404">
                  <c:v>1696.2111343942911</c:v>
                </c:pt>
                <c:pt idx="7405">
                  <c:v>1772.6680636574731</c:v>
                </c:pt>
                <c:pt idx="7406">
                  <c:v>1690.5476581525741</c:v>
                </c:pt>
                <c:pt idx="7407">
                  <c:v>1582.9416095599479</c:v>
                </c:pt>
                <c:pt idx="7408">
                  <c:v>1633.9128957354019</c:v>
                </c:pt>
                <c:pt idx="7409">
                  <c:v>1648.0715863396949</c:v>
                </c:pt>
                <c:pt idx="7410">
                  <c:v>1670.725491306564</c:v>
                </c:pt>
                <c:pt idx="7411">
                  <c:v>1645.2398482188371</c:v>
                </c:pt>
                <c:pt idx="7412">
                  <c:v>1758.5093730531801</c:v>
                </c:pt>
                <c:pt idx="7413">
                  <c:v>1750.0141586906041</c:v>
                </c:pt>
                <c:pt idx="7414">
                  <c:v>1500.8212040550491</c:v>
                </c:pt>
                <c:pt idx="7415">
                  <c:v>1410.205584187574</c:v>
                </c:pt>
                <c:pt idx="7416">
                  <c:v>1209.1521776066149</c:v>
                </c:pt>
                <c:pt idx="7417">
                  <c:v>1172.3395820354531</c:v>
                </c:pt>
                <c:pt idx="7418">
                  <c:v>1183.6665345188881</c:v>
                </c:pt>
                <c:pt idx="7419">
                  <c:v>1362.066036132979</c:v>
                </c:pt>
                <c:pt idx="7420">
                  <c:v>1959.5627796341389</c:v>
                </c:pt>
                <c:pt idx="7421">
                  <c:v>1871.778897887523</c:v>
                </c:pt>
                <c:pt idx="7422">
                  <c:v>1614.090728889392</c:v>
                </c:pt>
                <c:pt idx="7423">
                  <c:v>1345.075607407827</c:v>
                </c:pt>
                <c:pt idx="7424">
                  <c:v>1330.9169168035339</c:v>
                </c:pt>
                <c:pt idx="7425">
                  <c:v>1625.417681372827</c:v>
                </c:pt>
                <c:pt idx="7426">
                  <c:v>1432.8594891544431</c:v>
                </c:pt>
                <c:pt idx="7427">
                  <c:v>1260.1234637820689</c:v>
                </c:pt>
                <c:pt idx="7428">
                  <c:v>1183.6665345188881</c:v>
                </c:pt>
                <c:pt idx="7429">
                  <c:v>1226.142606331767</c:v>
                </c:pt>
                <c:pt idx="7430">
                  <c:v>1234.6378206943421</c:v>
                </c:pt>
                <c:pt idx="7431">
                  <c:v>1248.7965112986351</c:v>
                </c:pt>
                <c:pt idx="7432">
                  <c:v>1220.479130090049</c:v>
                </c:pt>
                <c:pt idx="7433">
                  <c:v>1169.507843914595</c:v>
                </c:pt>
                <c:pt idx="7434">
                  <c:v>1112.8730814974231</c:v>
                </c:pt>
                <c:pt idx="7435">
                  <c:v>1110.041343376565</c:v>
                </c:pt>
                <c:pt idx="7436">
                  <c:v>1093.050914651413</c:v>
                </c:pt>
                <c:pt idx="7437">
                  <c:v>985.44486605878683</c:v>
                </c:pt>
                <c:pt idx="7438">
                  <c:v>818.37231692813043</c:v>
                </c:pt>
                <c:pt idx="7439">
                  <c:v>747.5788639066659</c:v>
                </c:pt>
                <c:pt idx="7440">
                  <c:v>702.2710539729286</c:v>
                </c:pt>
                <c:pt idx="7441">
                  <c:v>679.61714900605989</c:v>
                </c:pt>
                <c:pt idx="7442">
                  <c:v>685.28062524777704</c:v>
                </c:pt>
                <c:pt idx="7443">
                  <c:v>733.42017330237297</c:v>
                </c:pt>
                <c:pt idx="7444">
                  <c:v>826.86753129070621</c:v>
                </c:pt>
                <c:pt idx="7445">
                  <c:v>818.37231692813043</c:v>
                </c:pt>
                <c:pt idx="7446">
                  <c:v>818.37231692813043</c:v>
                </c:pt>
                <c:pt idx="7447">
                  <c:v>863.68012686186785</c:v>
                </c:pt>
                <c:pt idx="7448">
                  <c:v>923.14662739989808</c:v>
                </c:pt>
                <c:pt idx="7449">
                  <c:v>852.35317437843344</c:v>
                </c:pt>
                <c:pt idx="7450">
                  <c:v>821.20405504898906</c:v>
                </c:pt>
                <c:pt idx="7451">
                  <c:v>707.93453021464575</c:v>
                </c:pt>
                <c:pt idx="7452">
                  <c:v>722.09322081893868</c:v>
                </c:pt>
                <c:pt idx="7453">
                  <c:v>733.42017330237297</c:v>
                </c:pt>
                <c:pt idx="7454">
                  <c:v>807.04536444469613</c:v>
                </c:pt>
                <c:pt idx="7455">
                  <c:v>750.41060202752453</c:v>
                </c:pt>
                <c:pt idx="7456">
                  <c:v>787.22319759868606</c:v>
                </c:pt>
                <c:pt idx="7457">
                  <c:v>719.26148269808004</c:v>
                </c:pt>
                <c:pt idx="7458">
                  <c:v>685.28062524777704</c:v>
                </c:pt>
                <c:pt idx="7459">
                  <c:v>605.99195786373673</c:v>
                </c:pt>
                <c:pt idx="7460">
                  <c:v>563.51588605085806</c:v>
                </c:pt>
                <c:pt idx="7461">
                  <c:v>597.49674350116106</c:v>
                </c:pt>
                <c:pt idx="7462">
                  <c:v>603.16021974287821</c:v>
                </c:pt>
                <c:pt idx="7463">
                  <c:v>605.99195786373673</c:v>
                </c:pt>
                <c:pt idx="7464">
                  <c:v>835.36274565328199</c:v>
                </c:pt>
                <c:pt idx="7465">
                  <c:v>773.06450699439313</c:v>
                </c:pt>
                <c:pt idx="7466">
                  <c:v>812.70884068641328</c:v>
                </c:pt>
                <c:pt idx="7467">
                  <c:v>846.68969813671629</c:v>
                </c:pt>
                <c:pt idx="7468">
                  <c:v>908.98793679560515</c:v>
                </c:pt>
                <c:pt idx="7469">
                  <c:v>1362.066036132979</c:v>
                </c:pt>
                <c:pt idx="7470">
                  <c:v>1197.8252251231811</c:v>
                </c:pt>
                <c:pt idx="7471">
                  <c:v>2197.428781786261</c:v>
                </c:pt>
                <c:pt idx="7472">
                  <c:v>1673.557229427422</c:v>
                </c:pt>
                <c:pt idx="7473">
                  <c:v>1203.4887013648979</c:v>
                </c:pt>
                <c:pt idx="7474">
                  <c:v>982.61312793792831</c:v>
                </c:pt>
                <c:pt idx="7475">
                  <c:v>985.44486605878683</c:v>
                </c:pt>
                <c:pt idx="7476">
                  <c:v>1039.2478903551</c:v>
                </c:pt>
                <c:pt idx="7477">
                  <c:v>891.99750807045359</c:v>
                </c:pt>
                <c:pt idx="7478">
                  <c:v>872.17534122444351</c:v>
                </c:pt>
                <c:pt idx="7479">
                  <c:v>1078.89222404712</c:v>
                </c:pt>
                <c:pt idx="7480">
                  <c:v>1118.5365577391401</c:v>
                </c:pt>
                <c:pt idx="7481">
                  <c:v>1008.098771025656</c:v>
                </c:pt>
                <c:pt idx="7482">
                  <c:v>1248.7965112986351</c:v>
                </c:pt>
                <c:pt idx="7483">
                  <c:v>1194.9934870023219</c:v>
                </c:pt>
                <c:pt idx="7484">
                  <c:v>1146.853938947726</c:v>
                </c:pt>
                <c:pt idx="7485">
                  <c:v>1115.704819618282</c:v>
                </c:pt>
                <c:pt idx="7486">
                  <c:v>1039.2478903551</c:v>
                </c:pt>
                <c:pt idx="7487">
                  <c:v>1067.5652715636861</c:v>
                </c:pt>
                <c:pt idx="7488">
                  <c:v>1013.762247267373</c:v>
                </c:pt>
                <c:pt idx="7489">
                  <c:v>1016.593985388231</c:v>
                </c:pt>
                <c:pt idx="7490">
                  <c:v>1078.89222404712</c:v>
                </c:pt>
                <c:pt idx="7491">
                  <c:v>1025.089199750807</c:v>
                </c:pt>
                <c:pt idx="7492">
                  <c:v>996.77181854222124</c:v>
                </c:pt>
                <c:pt idx="7493">
                  <c:v>846.68969813671629</c:v>
                </c:pt>
                <c:pt idx="7494">
                  <c:v>679.61714900605989</c:v>
                </c:pt>
                <c:pt idx="7495">
                  <c:v>608.82369598459536</c:v>
                </c:pt>
                <c:pt idx="7496">
                  <c:v>594.66500538030243</c:v>
                </c:pt>
                <c:pt idx="7497">
                  <c:v>628.64586283060544</c:v>
                </c:pt>
                <c:pt idx="7498">
                  <c:v>589.00152913858528</c:v>
                </c:pt>
                <c:pt idx="7499">
                  <c:v>555.02067168828228</c:v>
                </c:pt>
                <c:pt idx="7500">
                  <c:v>509.71286175454492</c:v>
                </c:pt>
                <c:pt idx="7501">
                  <c:v>413.43376564535311</c:v>
                </c:pt>
                <c:pt idx="7502">
                  <c:v>382.28464631590867</c:v>
                </c:pt>
                <c:pt idx="7503">
                  <c:v>370.95769383247438</c:v>
                </c:pt>
                <c:pt idx="7504">
                  <c:v>416.26550376621168</c:v>
                </c:pt>
                <c:pt idx="7505">
                  <c:v>450.24636121651469</c:v>
                </c:pt>
                <c:pt idx="7506">
                  <c:v>447.41462309565611</c:v>
                </c:pt>
                <c:pt idx="7507">
                  <c:v>492.72243302939341</c:v>
                </c:pt>
                <c:pt idx="7508">
                  <c:v>427.59245624964598</c:v>
                </c:pt>
                <c:pt idx="7509">
                  <c:v>390.77986067848451</c:v>
                </c:pt>
                <c:pt idx="7510">
                  <c:v>348.30378886560572</c:v>
                </c:pt>
                <c:pt idx="7511">
                  <c:v>351.1355269864643</c:v>
                </c:pt>
                <c:pt idx="7512">
                  <c:v>359.63074134904002</c:v>
                </c:pt>
                <c:pt idx="7513">
                  <c:v>365.29421759075723</c:v>
                </c:pt>
                <c:pt idx="7514">
                  <c:v>368.1259557116158</c:v>
                </c:pt>
                <c:pt idx="7515">
                  <c:v>288.83728832757549</c:v>
                </c:pt>
                <c:pt idx="7516">
                  <c:v>286.00555020671692</c:v>
                </c:pt>
                <c:pt idx="7517">
                  <c:v>254.85643087727249</c:v>
                </c:pt>
                <c:pt idx="7518">
                  <c:v>288.83728832757549</c:v>
                </c:pt>
                <c:pt idx="7519">
                  <c:v>212.3803590643937</c:v>
                </c:pt>
                <c:pt idx="7520">
                  <c:v>212.3803590643937</c:v>
                </c:pt>
                <c:pt idx="7521">
                  <c:v>198.2216684601008</c:v>
                </c:pt>
                <c:pt idx="7522">
                  <c:v>198.2216684601008</c:v>
                </c:pt>
                <c:pt idx="7523">
                  <c:v>192.55819221838371</c:v>
                </c:pt>
                <c:pt idx="7524">
                  <c:v>186.8947159766665</c:v>
                </c:pt>
                <c:pt idx="7525">
                  <c:v>184.0629778558079</c:v>
                </c:pt>
                <c:pt idx="7526">
                  <c:v>181.2312397349493</c:v>
                </c:pt>
                <c:pt idx="7527">
                  <c:v>184.0629778558079</c:v>
                </c:pt>
                <c:pt idx="7528">
                  <c:v>181.2312397349493</c:v>
                </c:pt>
                <c:pt idx="7529">
                  <c:v>172.7360253723736</c:v>
                </c:pt>
                <c:pt idx="7530">
                  <c:v>164.2408110097978</c:v>
                </c:pt>
                <c:pt idx="7531">
                  <c:v>206.71688282267661</c:v>
                </c:pt>
                <c:pt idx="7532">
                  <c:v>192.55819221838371</c:v>
                </c:pt>
                <c:pt idx="7533">
                  <c:v>178.3995016140907</c:v>
                </c:pt>
                <c:pt idx="7534">
                  <c:v>175.56776349323209</c:v>
                </c:pt>
                <c:pt idx="7535">
                  <c:v>178.3995016140907</c:v>
                </c:pt>
                <c:pt idx="7536">
                  <c:v>167.0725491306564</c:v>
                </c:pt>
                <c:pt idx="7537">
                  <c:v>169.904287251515</c:v>
                </c:pt>
                <c:pt idx="7538">
                  <c:v>164.2408110097978</c:v>
                </c:pt>
                <c:pt idx="7539">
                  <c:v>167.0725491306564</c:v>
                </c:pt>
                <c:pt idx="7540">
                  <c:v>169.904287251515</c:v>
                </c:pt>
                <c:pt idx="7541">
                  <c:v>164.2408110097978</c:v>
                </c:pt>
                <c:pt idx="7542">
                  <c:v>161.40907288893919</c:v>
                </c:pt>
                <c:pt idx="7543">
                  <c:v>155.7455966472221</c:v>
                </c:pt>
                <c:pt idx="7544">
                  <c:v>147.25038228464629</c:v>
                </c:pt>
                <c:pt idx="7545">
                  <c:v>127.4282154386362</c:v>
                </c:pt>
                <c:pt idx="7546">
                  <c:v>144.41864416378769</c:v>
                </c:pt>
                <c:pt idx="7547">
                  <c:v>144.41864416378769</c:v>
                </c:pt>
                <c:pt idx="7548">
                  <c:v>135.923429801212</c:v>
                </c:pt>
                <c:pt idx="7549">
                  <c:v>133.09169168035339</c:v>
                </c:pt>
                <c:pt idx="7550">
                  <c:v>127.4282154386362</c:v>
                </c:pt>
                <c:pt idx="7551">
                  <c:v>127.4282154386362</c:v>
                </c:pt>
                <c:pt idx="7552">
                  <c:v>127.4282154386362</c:v>
                </c:pt>
                <c:pt idx="7553">
                  <c:v>127.4282154386362</c:v>
                </c:pt>
                <c:pt idx="7554">
                  <c:v>127.4282154386362</c:v>
                </c:pt>
                <c:pt idx="7555">
                  <c:v>133.09169168035339</c:v>
                </c:pt>
                <c:pt idx="7556">
                  <c:v>144.41864416378769</c:v>
                </c:pt>
                <c:pt idx="7557">
                  <c:v>135.923429801212</c:v>
                </c:pt>
                <c:pt idx="7558">
                  <c:v>158.57733476808059</c:v>
                </c:pt>
                <c:pt idx="7559">
                  <c:v>181.2312397349493</c:v>
                </c:pt>
                <c:pt idx="7560">
                  <c:v>172.7360253723736</c:v>
                </c:pt>
                <c:pt idx="7561">
                  <c:v>158.57733476808059</c:v>
                </c:pt>
                <c:pt idx="7562">
                  <c:v>169.904287251515</c:v>
                </c:pt>
                <c:pt idx="7563">
                  <c:v>169.904287251515</c:v>
                </c:pt>
                <c:pt idx="7564">
                  <c:v>158.57733476808059</c:v>
                </c:pt>
                <c:pt idx="7565">
                  <c:v>161.40907288893919</c:v>
                </c:pt>
                <c:pt idx="7566">
                  <c:v>158.57733476808059</c:v>
                </c:pt>
                <c:pt idx="7567">
                  <c:v>161.40907288893919</c:v>
                </c:pt>
                <c:pt idx="7568">
                  <c:v>164.2408110097978</c:v>
                </c:pt>
                <c:pt idx="7569">
                  <c:v>158.57733476808059</c:v>
                </c:pt>
                <c:pt idx="7570">
                  <c:v>144.41864416378769</c:v>
                </c:pt>
                <c:pt idx="7571">
                  <c:v>150.0821204055049</c:v>
                </c:pt>
                <c:pt idx="7572">
                  <c:v>150.0821204055049</c:v>
                </c:pt>
                <c:pt idx="7573">
                  <c:v>150.0821204055049</c:v>
                </c:pt>
                <c:pt idx="7574">
                  <c:v>127.4282154386362</c:v>
                </c:pt>
                <c:pt idx="7575">
                  <c:v>147.25038228464629</c:v>
                </c:pt>
                <c:pt idx="7576">
                  <c:v>135.923429801212</c:v>
                </c:pt>
                <c:pt idx="7577">
                  <c:v>141.58690604292909</c:v>
                </c:pt>
                <c:pt idx="7578">
                  <c:v>147.25038228464629</c:v>
                </c:pt>
                <c:pt idx="7579">
                  <c:v>145.83451322421701</c:v>
                </c:pt>
                <c:pt idx="7580">
                  <c:v>144.41864416378769</c:v>
                </c:pt>
                <c:pt idx="7581">
                  <c:v>138.7551679220706</c:v>
                </c:pt>
                <c:pt idx="7582">
                  <c:v>147.25038228464629</c:v>
                </c:pt>
                <c:pt idx="7583">
                  <c:v>147.25038228464629</c:v>
                </c:pt>
                <c:pt idx="7584">
                  <c:v>155.7455966472221</c:v>
                </c:pt>
                <c:pt idx="7585">
                  <c:v>161.40907288893919</c:v>
                </c:pt>
                <c:pt idx="7586">
                  <c:v>161.40907288893919</c:v>
                </c:pt>
                <c:pt idx="7587">
                  <c:v>169.904287251515</c:v>
                </c:pt>
                <c:pt idx="7588">
                  <c:v>184.0629778558079</c:v>
                </c:pt>
                <c:pt idx="7589">
                  <c:v>175.56776349323209</c:v>
                </c:pt>
                <c:pt idx="7590">
                  <c:v>141.58690604292909</c:v>
                </c:pt>
                <c:pt idx="7591">
                  <c:v>138.7551679220706</c:v>
                </c:pt>
                <c:pt idx="7592">
                  <c:v>138.7551679220706</c:v>
                </c:pt>
                <c:pt idx="7593">
                  <c:v>135.923429801212</c:v>
                </c:pt>
                <c:pt idx="7594">
                  <c:v>130.25995355949479</c:v>
                </c:pt>
                <c:pt idx="7595">
                  <c:v>127.4282154386362</c:v>
                </c:pt>
                <c:pt idx="7596">
                  <c:v>124.5964773177777</c:v>
                </c:pt>
                <c:pt idx="7597">
                  <c:v>127.4282154386362</c:v>
                </c:pt>
                <c:pt idx="7598">
                  <c:v>124.5964773177777</c:v>
                </c:pt>
                <c:pt idx="7599">
                  <c:v>127.4282154386362</c:v>
                </c:pt>
                <c:pt idx="7600">
                  <c:v>118.93300107606051</c:v>
                </c:pt>
                <c:pt idx="7601">
                  <c:v>84.952143625757486</c:v>
                </c:pt>
                <c:pt idx="7602">
                  <c:v>116.1012629552019</c:v>
                </c:pt>
                <c:pt idx="7603">
                  <c:v>101.942572350909</c:v>
                </c:pt>
                <c:pt idx="7604">
                  <c:v>169.904287251515</c:v>
                </c:pt>
                <c:pt idx="7605">
                  <c:v>167.0725491306564</c:v>
                </c:pt>
                <c:pt idx="7606">
                  <c:v>158.57733476808059</c:v>
                </c:pt>
                <c:pt idx="7607">
                  <c:v>147.25038228464629</c:v>
                </c:pt>
                <c:pt idx="7608">
                  <c:v>144.41864416378769</c:v>
                </c:pt>
                <c:pt idx="7609">
                  <c:v>130.25995355949479</c:v>
                </c:pt>
                <c:pt idx="7610">
                  <c:v>127.4282154386362</c:v>
                </c:pt>
                <c:pt idx="7611">
                  <c:v>167.0725491306564</c:v>
                </c:pt>
                <c:pt idx="7612">
                  <c:v>167.0725491306564</c:v>
                </c:pt>
                <c:pt idx="7613">
                  <c:v>164.2408110097978</c:v>
                </c:pt>
                <c:pt idx="7614">
                  <c:v>167.0725491306564</c:v>
                </c:pt>
                <c:pt idx="7615">
                  <c:v>167.0725491306564</c:v>
                </c:pt>
                <c:pt idx="7616">
                  <c:v>167.0725491306564</c:v>
                </c:pt>
                <c:pt idx="7617">
                  <c:v>164.2408110097978</c:v>
                </c:pt>
                <c:pt idx="7618">
                  <c:v>167.0725491306564</c:v>
                </c:pt>
                <c:pt idx="7619">
                  <c:v>161.40907288893919</c:v>
                </c:pt>
                <c:pt idx="7620">
                  <c:v>150.0821204055049</c:v>
                </c:pt>
                <c:pt idx="7621">
                  <c:v>161.40907288893919</c:v>
                </c:pt>
                <c:pt idx="7622">
                  <c:v>158.57733476808059</c:v>
                </c:pt>
                <c:pt idx="7623">
                  <c:v>155.7455966472221</c:v>
                </c:pt>
                <c:pt idx="7624">
                  <c:v>138.7551679220706</c:v>
                </c:pt>
                <c:pt idx="7625">
                  <c:v>144.41864416378769</c:v>
                </c:pt>
                <c:pt idx="7626">
                  <c:v>155.7455966472221</c:v>
                </c:pt>
                <c:pt idx="7627">
                  <c:v>144.41864416378769</c:v>
                </c:pt>
                <c:pt idx="7628">
                  <c:v>158.57733476808059</c:v>
                </c:pt>
                <c:pt idx="7629">
                  <c:v>141.58690604292909</c:v>
                </c:pt>
                <c:pt idx="7630">
                  <c:v>155.7455966472221</c:v>
                </c:pt>
                <c:pt idx="7631">
                  <c:v>155.7455966472221</c:v>
                </c:pt>
                <c:pt idx="7632">
                  <c:v>155.7455966472221</c:v>
                </c:pt>
                <c:pt idx="7633">
                  <c:v>155.7455966472221</c:v>
                </c:pt>
                <c:pt idx="7634">
                  <c:v>144.41864416378769</c:v>
                </c:pt>
                <c:pt idx="7635">
                  <c:v>150.0821204055049</c:v>
                </c:pt>
                <c:pt idx="7636">
                  <c:v>141.58690604292909</c:v>
                </c:pt>
                <c:pt idx="7637">
                  <c:v>144.41864416378769</c:v>
                </c:pt>
                <c:pt idx="7638">
                  <c:v>144.41864416378769</c:v>
                </c:pt>
                <c:pt idx="7639">
                  <c:v>161.40907288893919</c:v>
                </c:pt>
                <c:pt idx="7640">
                  <c:v>172.7360253723736</c:v>
                </c:pt>
                <c:pt idx="7641">
                  <c:v>178.3995016140907</c:v>
                </c:pt>
                <c:pt idx="7642">
                  <c:v>175.56776349323209</c:v>
                </c:pt>
                <c:pt idx="7643">
                  <c:v>144.41864416378769</c:v>
                </c:pt>
                <c:pt idx="7644">
                  <c:v>155.7455966472221</c:v>
                </c:pt>
                <c:pt idx="7645">
                  <c:v>133.09169168035339</c:v>
                </c:pt>
                <c:pt idx="7646">
                  <c:v>144.41864416378769</c:v>
                </c:pt>
                <c:pt idx="7647">
                  <c:v>110.4377867134847</c:v>
                </c:pt>
                <c:pt idx="7648">
                  <c:v>90.615619867474649</c:v>
                </c:pt>
                <c:pt idx="7649">
                  <c:v>113.2695248343433</c:v>
                </c:pt>
                <c:pt idx="7650">
                  <c:v>99.110834230050401</c:v>
                </c:pt>
                <c:pt idx="7651">
                  <c:v>113.2695248343433</c:v>
                </c:pt>
                <c:pt idx="7652">
                  <c:v>124.5964773177777</c:v>
                </c:pt>
                <c:pt idx="7653">
                  <c:v>99.110834230050401</c:v>
                </c:pt>
                <c:pt idx="7654">
                  <c:v>107.60604859262619</c:v>
                </c:pt>
                <c:pt idx="7655">
                  <c:v>96.279096109191826</c:v>
                </c:pt>
                <c:pt idx="7656">
                  <c:v>107.60604859262619</c:v>
                </c:pt>
                <c:pt idx="7657">
                  <c:v>113.2695248343433</c:v>
                </c:pt>
                <c:pt idx="7658">
                  <c:v>288.83728832757549</c:v>
                </c:pt>
                <c:pt idx="7659">
                  <c:v>447.41462309565611</c:v>
                </c:pt>
                <c:pt idx="7660">
                  <c:v>376.62117007419153</c:v>
                </c:pt>
                <c:pt idx="7661">
                  <c:v>314.32293141530272</c:v>
                </c:pt>
                <c:pt idx="7662">
                  <c:v>257.68816899813112</c:v>
                </c:pt>
                <c:pt idx="7663">
                  <c:v>232.20252591040381</c:v>
                </c:pt>
                <c:pt idx="7664">
                  <c:v>232.20252591040381</c:v>
                </c:pt>
                <c:pt idx="7665">
                  <c:v>229.3707877895452</c:v>
                </c:pt>
                <c:pt idx="7666">
                  <c:v>218.04383530611091</c:v>
                </c:pt>
                <c:pt idx="7667">
                  <c:v>203.88514470181801</c:v>
                </c:pt>
                <c:pt idx="7668">
                  <c:v>286.00555020671692</c:v>
                </c:pt>
                <c:pt idx="7669">
                  <c:v>376.62117007419153</c:v>
                </c:pt>
                <c:pt idx="7670">
                  <c:v>396.4433369202016</c:v>
                </c:pt>
                <c:pt idx="7671">
                  <c:v>501.21764739196919</c:v>
                </c:pt>
                <c:pt idx="7672">
                  <c:v>461.57331369994898</c:v>
                </c:pt>
                <c:pt idx="7673">
                  <c:v>399.27507504106018</c:v>
                </c:pt>
                <c:pt idx="7674">
                  <c:v>362.4624794698986</c:v>
                </c:pt>
                <c:pt idx="7675">
                  <c:v>305.82771705272688</c:v>
                </c:pt>
                <c:pt idx="7676">
                  <c:v>260.51990711898958</c:v>
                </c:pt>
                <c:pt idx="7677">
                  <c:v>254.85643087727249</c:v>
                </c:pt>
                <c:pt idx="7678">
                  <c:v>257.68816899813112</c:v>
                </c:pt>
                <c:pt idx="7679">
                  <c:v>269.01512148156542</c:v>
                </c:pt>
                <c:pt idx="7680">
                  <c:v>260.51990711898958</c:v>
                </c:pt>
                <c:pt idx="7681">
                  <c:v>246.36121651469671</c:v>
                </c:pt>
                <c:pt idx="7682">
                  <c:v>240.69774027297959</c:v>
                </c:pt>
                <c:pt idx="7683">
                  <c:v>246.36121651469671</c:v>
                </c:pt>
                <c:pt idx="7684">
                  <c:v>311.49119329444409</c:v>
                </c:pt>
                <c:pt idx="7685">
                  <c:v>393.61159879934303</c:v>
                </c:pt>
                <c:pt idx="7686">
                  <c:v>336.97683638217143</c:v>
                </c:pt>
                <c:pt idx="7687">
                  <c:v>280.34207396499971</c:v>
                </c:pt>
                <c:pt idx="7688">
                  <c:v>240.69774027297959</c:v>
                </c:pt>
                <c:pt idx="7689">
                  <c:v>220.87557342696951</c:v>
                </c:pt>
                <c:pt idx="7690">
                  <c:v>232.20252591040381</c:v>
                </c:pt>
                <c:pt idx="7691">
                  <c:v>280.34207396499971</c:v>
                </c:pt>
                <c:pt idx="7692">
                  <c:v>348.30378886560572</c:v>
                </c:pt>
                <c:pt idx="7693">
                  <c:v>376.62117007419153</c:v>
                </c:pt>
                <c:pt idx="7694">
                  <c:v>396.4433369202016</c:v>
                </c:pt>
                <c:pt idx="7695">
                  <c:v>492.72243302939341</c:v>
                </c:pt>
                <c:pt idx="7696">
                  <c:v>487.05895678767632</c:v>
                </c:pt>
                <c:pt idx="7697">
                  <c:v>688.11236336863567</c:v>
                </c:pt>
                <c:pt idx="7698">
                  <c:v>1061.9017953219691</c:v>
                </c:pt>
                <c:pt idx="7699">
                  <c:v>826.86753129070621</c:v>
                </c:pt>
                <c:pt idx="7700">
                  <c:v>727.75669706065582</c:v>
                </c:pt>
                <c:pt idx="7701">
                  <c:v>648.46802967661552</c:v>
                </c:pt>
                <c:pt idx="7702">
                  <c:v>651.29976779747403</c:v>
                </c:pt>
                <c:pt idx="7703">
                  <c:v>631.47760095146396</c:v>
                </c:pt>
                <c:pt idx="7704">
                  <c:v>591.8332672594438</c:v>
                </c:pt>
                <c:pt idx="7705">
                  <c:v>538.03024296313072</c:v>
                </c:pt>
                <c:pt idx="7706">
                  <c:v>478.56374242510049</c:v>
                </c:pt>
                <c:pt idx="7707">
                  <c:v>447.41462309565611</c:v>
                </c:pt>
                <c:pt idx="7708">
                  <c:v>450.24636121651469</c:v>
                </c:pt>
                <c:pt idx="7709">
                  <c:v>608.82369598459536</c:v>
                </c:pt>
                <c:pt idx="7710">
                  <c:v>676.78541088520137</c:v>
                </c:pt>
                <c:pt idx="7711">
                  <c:v>727.75669706065582</c:v>
                </c:pt>
                <c:pt idx="7712">
                  <c:v>807.04536444469613</c:v>
                </c:pt>
                <c:pt idx="7713">
                  <c:v>872.17534122444351</c:v>
                </c:pt>
                <c:pt idx="7714">
                  <c:v>897.66098431217085</c:v>
                </c:pt>
                <c:pt idx="7715">
                  <c:v>1093.050914651413</c:v>
                </c:pt>
                <c:pt idx="7716">
                  <c:v>1758.5093730531801</c:v>
                </c:pt>
                <c:pt idx="7717">
                  <c:v>1500.8212040550491</c:v>
                </c:pt>
                <c:pt idx="7718">
                  <c:v>1500.8212040550491</c:v>
                </c:pt>
                <c:pt idx="7719">
                  <c:v>2016.1975420513111</c:v>
                </c:pt>
                <c:pt idx="7720">
                  <c:v>1605.595514526816</c:v>
                </c:pt>
                <c:pt idx="7721">
                  <c:v>1333.7486549243929</c:v>
                </c:pt>
                <c:pt idx="7722">
                  <c:v>1078.89222404712</c:v>
                </c:pt>
                <c:pt idx="7723">
                  <c:v>1008.098771025656</c:v>
                </c:pt>
                <c:pt idx="7724">
                  <c:v>1076.060485926261</c:v>
                </c:pt>
                <c:pt idx="7725">
                  <c:v>1294.104321232373</c:v>
                </c:pt>
                <c:pt idx="7726">
                  <c:v>1245.964773177777</c:v>
                </c:pt>
                <c:pt idx="7727">
                  <c:v>1197.8252251231811</c:v>
                </c:pt>
                <c:pt idx="7728">
                  <c:v>1149.6856770685849</c:v>
                </c:pt>
                <c:pt idx="7729">
                  <c:v>1107.209605255706</c:v>
                </c:pt>
                <c:pt idx="7730">
                  <c:v>1076.060485926261</c:v>
                </c:pt>
                <c:pt idx="7731">
                  <c:v>1044.9113665968171</c:v>
                </c:pt>
                <c:pt idx="7732">
                  <c:v>1013.762247267373</c:v>
                </c:pt>
                <c:pt idx="7733">
                  <c:v>982.61312793792831</c:v>
                </c:pt>
                <c:pt idx="7734">
                  <c:v>951.46400860848394</c:v>
                </c:pt>
                <c:pt idx="7735">
                  <c:v>920.31488927903945</c:v>
                </c:pt>
                <c:pt idx="7736">
                  <c:v>971.28617545449401</c:v>
                </c:pt>
                <c:pt idx="7737">
                  <c:v>756.07407826924168</c:v>
                </c:pt>
                <c:pt idx="7738">
                  <c:v>756.07407826924168</c:v>
                </c:pt>
                <c:pt idx="7739">
                  <c:v>841.02622189499914</c:v>
                </c:pt>
                <c:pt idx="7740">
                  <c:v>871.23142861188194</c:v>
                </c:pt>
                <c:pt idx="7741">
                  <c:v>901.43663504559106</c:v>
                </c:pt>
                <c:pt idx="7742">
                  <c:v>931.64184176247386</c:v>
                </c:pt>
                <c:pt idx="7743">
                  <c:v>906.15619867474652</c:v>
                </c:pt>
                <c:pt idx="7744">
                  <c:v>852.35317437843344</c:v>
                </c:pt>
                <c:pt idx="7745">
                  <c:v>807.04536444469613</c:v>
                </c:pt>
                <c:pt idx="7746">
                  <c:v>781.55972135696891</c:v>
                </c:pt>
                <c:pt idx="7747">
                  <c:v>804.21362632383762</c:v>
                </c:pt>
                <c:pt idx="7748">
                  <c:v>940.13705612504953</c:v>
                </c:pt>
                <c:pt idx="7749">
                  <c:v>968.45443733363538</c:v>
                </c:pt>
                <c:pt idx="7750">
                  <c:v>1013.762247267373</c:v>
                </c:pt>
                <c:pt idx="7751">
                  <c:v>1158.18089143116</c:v>
                </c:pt>
                <c:pt idx="7752">
                  <c:v>1226.142606331767</c:v>
                </c:pt>
                <c:pt idx="7753">
                  <c:v>1223.310868210908</c:v>
                </c:pt>
                <c:pt idx="7754">
                  <c:v>1209.1521776066149</c:v>
                </c:pt>
                <c:pt idx="7755">
                  <c:v>1183.6665345188881</c:v>
                </c:pt>
                <c:pt idx="7756">
                  <c:v>1330.9169168035339</c:v>
                </c:pt>
                <c:pt idx="7757">
                  <c:v>1146.853938947726</c:v>
                </c:pt>
                <c:pt idx="7758">
                  <c:v>1078.89222404712</c:v>
                </c:pt>
                <c:pt idx="7759">
                  <c:v>945.80053236676667</c:v>
                </c:pt>
                <c:pt idx="7760">
                  <c:v>937.30531800419101</c:v>
                </c:pt>
                <c:pt idx="7761">
                  <c:v>968.45443733363538</c:v>
                </c:pt>
                <c:pt idx="7762">
                  <c:v>1013.762247267373</c:v>
                </c:pt>
                <c:pt idx="7763">
                  <c:v>1110.041343376565</c:v>
                </c:pt>
                <c:pt idx="7764">
                  <c:v>1325.2534405618169</c:v>
                </c:pt>
                <c:pt idx="7765">
                  <c:v>1452.6816560004529</c:v>
                </c:pt>
                <c:pt idx="7766">
                  <c:v>1565.9511808347961</c:v>
                </c:pt>
                <c:pt idx="7767">
                  <c:v>1682.0524437899981</c:v>
                </c:pt>
                <c:pt idx="7768">
                  <c:v>1817.9758735912101</c:v>
                </c:pt>
                <c:pt idx="7769">
                  <c:v>1953.8993033924221</c:v>
                </c:pt>
                <c:pt idx="7770">
                  <c:v>2152.1209718525229</c:v>
                </c:pt>
                <c:pt idx="7771">
                  <c:v>2041.683185139038</c:v>
                </c:pt>
                <c:pt idx="7772">
                  <c:v>2135.1305431273722</c:v>
                </c:pt>
                <c:pt idx="7773">
                  <c:v>2072.832304468483</c:v>
                </c:pt>
                <c:pt idx="7774">
                  <c:v>1973.7214702384319</c:v>
                </c:pt>
                <c:pt idx="7775">
                  <c:v>1942.572350908988</c:v>
                </c:pt>
                <c:pt idx="7776">
                  <c:v>1996.375375205301</c:v>
                </c:pt>
                <c:pt idx="7777">
                  <c:v>1936.908874667271</c:v>
                </c:pt>
                <c:pt idx="7778">
                  <c:v>1911.423231579543</c:v>
                </c:pt>
                <c:pt idx="7779">
                  <c:v>1925.581922183836</c:v>
                </c:pt>
                <c:pt idx="7780">
                  <c:v>1866.115421645806</c:v>
                </c:pt>
                <c:pt idx="7781">
                  <c:v>1985.0484227218669</c:v>
                </c:pt>
                <c:pt idx="7782">
                  <c:v>2084.1592569519171</c:v>
                </c:pt>
                <c:pt idx="7783">
                  <c:v>1965.2262558758571</c:v>
                </c:pt>
                <c:pt idx="7784">
                  <c:v>1953.8993033924221</c:v>
                </c:pt>
                <c:pt idx="7785">
                  <c:v>2016.1975420513111</c:v>
                </c:pt>
                <c:pt idx="7786">
                  <c:v>2129.4670668856538</c:v>
                </c:pt>
                <c:pt idx="7787">
                  <c:v>2152.1209718525229</c:v>
                </c:pt>
                <c:pt idx="7788">
                  <c:v>2409.8091408506539</c:v>
                </c:pt>
                <c:pt idx="7789">
                  <c:v>2500.4247607181292</c:v>
                </c:pt>
                <c:pt idx="7790">
                  <c:v>2528.7421419267148</c:v>
                </c:pt>
                <c:pt idx="7791">
                  <c:v>2222.9144248739881</c:v>
                </c:pt>
                <c:pt idx="7792">
                  <c:v>2070.000566347624</c:v>
                </c:pt>
                <c:pt idx="7793">
                  <c:v>2047.346661380755</c:v>
                </c:pt>
                <c:pt idx="7794">
                  <c:v>2027.5244945347449</c:v>
                </c:pt>
                <c:pt idx="7795">
                  <c:v>2053.010137622472</c:v>
                </c:pt>
                <c:pt idx="7796">
                  <c:v>2041.683185139038</c:v>
                </c:pt>
                <c:pt idx="7797">
                  <c:v>2171.9431386985329</c:v>
                </c:pt>
                <c:pt idx="7798">
                  <c:v>2183.270091181967</c:v>
                </c:pt>
                <c:pt idx="7799">
                  <c:v>2171.9431386985329</c:v>
                </c:pt>
                <c:pt idx="7800">
                  <c:v>2140.7940193690888</c:v>
                </c:pt>
                <c:pt idx="7801">
                  <c:v>1979.384946480149</c:v>
                </c:pt>
                <c:pt idx="7802">
                  <c:v>1778.3315398991899</c:v>
                </c:pt>
                <c:pt idx="7803">
                  <c:v>1866.115421645806</c:v>
                </c:pt>
                <c:pt idx="7804">
                  <c:v>1789.658492382624</c:v>
                </c:pt>
                <c:pt idx="7805">
                  <c:v>1599.932038285099</c:v>
                </c:pt>
                <c:pt idx="7806">
                  <c:v>1574.4463951973721</c:v>
                </c:pt>
                <c:pt idx="7807">
                  <c:v>1633.9128957354019</c:v>
                </c:pt>
                <c:pt idx="7808">
                  <c:v>1616.922467010251</c:v>
                </c:pt>
                <c:pt idx="7809">
                  <c:v>1588.6050858016649</c:v>
                </c:pt>
                <c:pt idx="7810">
                  <c:v>1546.129013988786</c:v>
                </c:pt>
                <c:pt idx="7811">
                  <c:v>1588.6050858016649</c:v>
                </c:pt>
                <c:pt idx="7812">
                  <c:v>1738.68720620717</c:v>
                </c:pt>
                <c:pt idx="7813">
                  <c:v>1469.672084725604</c:v>
                </c:pt>
                <c:pt idx="7814">
                  <c:v>1667.893753185705</c:v>
                </c:pt>
                <c:pt idx="7815">
                  <c:v>1662.230276943988</c:v>
                </c:pt>
                <c:pt idx="7816">
                  <c:v>1616.922467010251</c:v>
                </c:pt>
                <c:pt idx="7817">
                  <c:v>1662.230276943988</c:v>
                </c:pt>
                <c:pt idx="7818">
                  <c:v>1679.22070566914</c:v>
                </c:pt>
                <c:pt idx="7819">
                  <c:v>1721.696777482018</c:v>
                </c:pt>
                <c:pt idx="7820">
                  <c:v>1577.2781333182311</c:v>
                </c:pt>
                <c:pt idx="7821">
                  <c:v>1308.2630118366651</c:v>
                </c:pt>
                <c:pt idx="7822">
                  <c:v>1415.869060429291</c:v>
                </c:pt>
                <c:pt idx="7823">
                  <c:v>1421.532536671009</c:v>
                </c:pt>
                <c:pt idx="7824">
                  <c:v>1628.2494194936851</c:v>
                </c:pt>
                <c:pt idx="7825">
                  <c:v>1577.2781333182311</c:v>
                </c:pt>
                <c:pt idx="7826">
                  <c:v>1662.230276943988</c:v>
                </c:pt>
                <c:pt idx="7827">
                  <c:v>1563.119442713938</c:v>
                </c:pt>
                <c:pt idx="7828">
                  <c:v>1311.0947499575241</c:v>
                </c:pt>
                <c:pt idx="7829">
                  <c:v>1209.1521776066149</c:v>
                </c:pt>
                <c:pt idx="7830">
                  <c:v>1194.9934870023219</c:v>
                </c:pt>
                <c:pt idx="7831">
                  <c:v>1158.18089143116</c:v>
                </c:pt>
                <c:pt idx="7832">
                  <c:v>1155.349153310302</c:v>
                </c:pt>
                <c:pt idx="7833">
                  <c:v>974.11791357535253</c:v>
                </c:pt>
                <c:pt idx="7834">
                  <c:v>1039.2478903551</c:v>
                </c:pt>
                <c:pt idx="7835">
                  <c:v>951.46400860848394</c:v>
                </c:pt>
                <c:pt idx="7836">
                  <c:v>846.68969813671629</c:v>
                </c:pt>
                <c:pt idx="7837">
                  <c:v>756.07407826924168</c:v>
                </c:pt>
                <c:pt idx="7838">
                  <c:v>705.10279209378712</c:v>
                </c:pt>
                <c:pt idx="7839">
                  <c:v>705.10279209378712</c:v>
                </c:pt>
                <c:pt idx="7840">
                  <c:v>761.73755451095883</c:v>
                </c:pt>
                <c:pt idx="7841">
                  <c:v>821.20405504898906</c:v>
                </c:pt>
                <c:pt idx="7842">
                  <c:v>869.343603103585</c:v>
                </c:pt>
                <c:pt idx="7843">
                  <c:v>914.6514130373223</c:v>
                </c:pt>
                <c:pt idx="7844">
                  <c:v>798.55015008212035</c:v>
                </c:pt>
                <c:pt idx="7845">
                  <c:v>690.9441014894943</c:v>
                </c:pt>
                <c:pt idx="7846">
                  <c:v>605.99195786373673</c:v>
                </c:pt>
                <c:pt idx="7847">
                  <c:v>560.68414792999943</c:v>
                </c:pt>
                <c:pt idx="7848">
                  <c:v>696.60757773121145</c:v>
                </c:pt>
                <c:pt idx="7849">
                  <c:v>665.45845840176696</c:v>
                </c:pt>
                <c:pt idx="7850">
                  <c:v>648.46802967661552</c:v>
                </c:pt>
                <c:pt idx="7851">
                  <c:v>761.73755451095883</c:v>
                </c:pt>
                <c:pt idx="7852">
                  <c:v>826.86753129070621</c:v>
                </c:pt>
                <c:pt idx="7853">
                  <c:v>690.9441014894943</c:v>
                </c:pt>
                <c:pt idx="7854">
                  <c:v>668.29019652262559</c:v>
                </c:pt>
                <c:pt idx="7855">
                  <c:v>625.81412470974681</c:v>
                </c:pt>
                <c:pt idx="7856">
                  <c:v>699.43931585206997</c:v>
                </c:pt>
                <c:pt idx="7857">
                  <c:v>798.55015008212035</c:v>
                </c:pt>
                <c:pt idx="7858">
                  <c:v>798.55015008212035</c:v>
                </c:pt>
                <c:pt idx="7859">
                  <c:v>807.04536444469613</c:v>
                </c:pt>
                <c:pt idx="7860">
                  <c:v>690.9441014894943</c:v>
                </c:pt>
                <c:pt idx="7861">
                  <c:v>617.31891034717114</c:v>
                </c:pt>
                <c:pt idx="7862">
                  <c:v>560.68414792999943</c:v>
                </c:pt>
                <c:pt idx="7863">
                  <c:v>356.79900322818139</c:v>
                </c:pt>
                <c:pt idx="7864">
                  <c:v>535.1985048422722</c:v>
                </c:pt>
                <c:pt idx="7865">
                  <c:v>546.5254573257065</c:v>
                </c:pt>
                <c:pt idx="7866">
                  <c:v>339.80857450302989</c:v>
                </c:pt>
                <c:pt idx="7867">
                  <c:v>438.91940873308039</c:v>
                </c:pt>
                <c:pt idx="7868">
                  <c:v>509.71286175454492</c:v>
                </c:pt>
                <c:pt idx="7869">
                  <c:v>552.18893356742365</c:v>
                </c:pt>
                <c:pt idx="7870">
                  <c:v>535.1985048422722</c:v>
                </c:pt>
                <c:pt idx="7871">
                  <c:v>501.21764739196919</c:v>
                </c:pt>
                <c:pt idx="7872">
                  <c:v>484.22721866681769</c:v>
                </c:pt>
                <c:pt idx="7873">
                  <c:v>475.73200430424203</c:v>
                </c:pt>
                <c:pt idx="7874">
                  <c:v>453.07809933737332</c:v>
                </c:pt>
                <c:pt idx="7875">
                  <c:v>478.56374242510049</c:v>
                </c:pt>
                <c:pt idx="7876">
                  <c:v>484.22721866681769</c:v>
                </c:pt>
                <c:pt idx="7877">
                  <c:v>387.94812255762588</c:v>
                </c:pt>
                <c:pt idx="7878">
                  <c:v>419.09724188707031</c:v>
                </c:pt>
                <c:pt idx="7879">
                  <c:v>291.66902644843412</c:v>
                </c:pt>
                <c:pt idx="7880">
                  <c:v>639.97281531403974</c:v>
                </c:pt>
                <c:pt idx="7881">
                  <c:v>560.68414792999943</c:v>
                </c:pt>
                <c:pt idx="7882">
                  <c:v>498.38590927111062</c:v>
                </c:pt>
                <c:pt idx="7883">
                  <c:v>450.24636121651469</c:v>
                </c:pt>
                <c:pt idx="7884">
                  <c:v>406.82637679107438</c:v>
                </c:pt>
                <c:pt idx="7885">
                  <c:v>363.40639208246017</c:v>
                </c:pt>
                <c:pt idx="7886">
                  <c:v>319.98640765701992</c:v>
                </c:pt>
                <c:pt idx="7887">
                  <c:v>311.49119329444409</c:v>
                </c:pt>
                <c:pt idx="7888">
                  <c:v>297.33250269015122</c:v>
                </c:pt>
                <c:pt idx="7889">
                  <c:v>257.68816899813112</c:v>
                </c:pt>
                <c:pt idx="7890">
                  <c:v>240.69774027297959</c:v>
                </c:pt>
                <c:pt idx="7891">
                  <c:v>359.63074134904002</c:v>
                </c:pt>
                <c:pt idx="7892">
                  <c:v>413.43376564535311</c:v>
                </c:pt>
                <c:pt idx="7893">
                  <c:v>393.61159879934303</c:v>
                </c:pt>
                <c:pt idx="7894">
                  <c:v>348.30378886560572</c:v>
                </c:pt>
                <c:pt idx="7895">
                  <c:v>328.48162201959559</c:v>
                </c:pt>
                <c:pt idx="7896">
                  <c:v>300.16424081100979</c:v>
                </c:pt>
                <c:pt idx="7897">
                  <c:v>269.01512148156542</c:v>
                </c:pt>
                <c:pt idx="7898">
                  <c:v>257.68816899813112</c:v>
                </c:pt>
                <c:pt idx="7899">
                  <c:v>252.02469275641391</c:v>
                </c:pt>
                <c:pt idx="7900">
                  <c:v>240.69774027297959</c:v>
                </c:pt>
                <c:pt idx="7901">
                  <c:v>235.03426403126241</c:v>
                </c:pt>
                <c:pt idx="7902">
                  <c:v>232.20252591040381</c:v>
                </c:pt>
                <c:pt idx="7903">
                  <c:v>232.20252591040381</c:v>
                </c:pt>
                <c:pt idx="7904">
                  <c:v>209.54862094353521</c:v>
                </c:pt>
                <c:pt idx="7905">
                  <c:v>212.3803590643937</c:v>
                </c:pt>
                <c:pt idx="7906">
                  <c:v>223.70731154782811</c:v>
                </c:pt>
                <c:pt idx="7907">
                  <c:v>218.04383530611091</c:v>
                </c:pt>
                <c:pt idx="7908">
                  <c:v>220.87557342696951</c:v>
                </c:pt>
                <c:pt idx="7909">
                  <c:v>206.71688282267661</c:v>
                </c:pt>
                <c:pt idx="7910">
                  <c:v>220.87557342696951</c:v>
                </c:pt>
                <c:pt idx="7911">
                  <c:v>220.87557342696951</c:v>
                </c:pt>
                <c:pt idx="7912">
                  <c:v>220.87557342696951</c:v>
                </c:pt>
                <c:pt idx="7913">
                  <c:v>220.87557342696951</c:v>
                </c:pt>
                <c:pt idx="7914">
                  <c:v>203.88514470181801</c:v>
                </c:pt>
                <c:pt idx="7915">
                  <c:v>201.0534065809594</c:v>
                </c:pt>
                <c:pt idx="7916">
                  <c:v>232.20252591040381</c:v>
                </c:pt>
                <c:pt idx="7917">
                  <c:v>220.87557342696951</c:v>
                </c:pt>
                <c:pt idx="7918">
                  <c:v>206.71688282267661</c:v>
                </c:pt>
                <c:pt idx="7919">
                  <c:v>218.04383530611091</c:v>
                </c:pt>
                <c:pt idx="7920">
                  <c:v>263.35164523984821</c:v>
                </c:pt>
                <c:pt idx="7921">
                  <c:v>235.03426403126241</c:v>
                </c:pt>
                <c:pt idx="7922">
                  <c:v>235.03426403126241</c:v>
                </c:pt>
                <c:pt idx="7923">
                  <c:v>257.68816899813112</c:v>
                </c:pt>
                <c:pt idx="7924">
                  <c:v>232.20252591040381</c:v>
                </c:pt>
                <c:pt idx="7925">
                  <c:v>206.71688282267661</c:v>
                </c:pt>
                <c:pt idx="7926">
                  <c:v>201.0534065809594</c:v>
                </c:pt>
                <c:pt idx="7927">
                  <c:v>203.88514470181801</c:v>
                </c:pt>
                <c:pt idx="7928">
                  <c:v>206.71688282267661</c:v>
                </c:pt>
                <c:pt idx="7929">
                  <c:v>215.2120971852523</c:v>
                </c:pt>
                <c:pt idx="7930">
                  <c:v>212.3803590643937</c:v>
                </c:pt>
                <c:pt idx="7931">
                  <c:v>254.85643087727249</c:v>
                </c:pt>
                <c:pt idx="7932">
                  <c:v>277.51033584414108</c:v>
                </c:pt>
                <c:pt idx="7933">
                  <c:v>269.01512148156542</c:v>
                </c:pt>
                <c:pt idx="7934">
                  <c:v>240.69774027297959</c:v>
                </c:pt>
                <c:pt idx="7935">
                  <c:v>229.3707877895452</c:v>
                </c:pt>
                <c:pt idx="7936">
                  <c:v>240.69774027297959</c:v>
                </c:pt>
                <c:pt idx="7937">
                  <c:v>226.5390496686866</c:v>
                </c:pt>
                <c:pt idx="7938">
                  <c:v>220.87557342696951</c:v>
                </c:pt>
                <c:pt idx="7939">
                  <c:v>226.5390496686866</c:v>
                </c:pt>
                <c:pt idx="7940">
                  <c:v>232.20252591040381</c:v>
                </c:pt>
                <c:pt idx="7941">
                  <c:v>237.86600215212101</c:v>
                </c:pt>
                <c:pt idx="7942">
                  <c:v>243.5294783938381</c:v>
                </c:pt>
                <c:pt idx="7943">
                  <c:v>225.12318060825729</c:v>
                </c:pt>
                <c:pt idx="7944">
                  <c:v>206.71688282267661</c:v>
                </c:pt>
                <c:pt idx="7945">
                  <c:v>198.2216684601008</c:v>
                </c:pt>
                <c:pt idx="7946">
                  <c:v>192.55819221838371</c:v>
                </c:pt>
                <c:pt idx="7947">
                  <c:v>164.2408110097978</c:v>
                </c:pt>
                <c:pt idx="7948">
                  <c:v>198.2216684601008</c:v>
                </c:pt>
                <c:pt idx="7949">
                  <c:v>201.0534065809594</c:v>
                </c:pt>
                <c:pt idx="7950">
                  <c:v>198.2216684601008</c:v>
                </c:pt>
                <c:pt idx="7951">
                  <c:v>181.2312397349493</c:v>
                </c:pt>
                <c:pt idx="7952">
                  <c:v>181.2312397349493</c:v>
                </c:pt>
                <c:pt idx="7953">
                  <c:v>186.8947159766665</c:v>
                </c:pt>
                <c:pt idx="7954">
                  <c:v>189.72645409752499</c:v>
                </c:pt>
                <c:pt idx="7955">
                  <c:v>192.55819221838371</c:v>
                </c:pt>
                <c:pt idx="7956">
                  <c:v>189.72645409752499</c:v>
                </c:pt>
                <c:pt idx="7957">
                  <c:v>212.3803590643937</c:v>
                </c:pt>
                <c:pt idx="7958">
                  <c:v>218.04383530611091</c:v>
                </c:pt>
                <c:pt idx="7959">
                  <c:v>209.54862094353521</c:v>
                </c:pt>
                <c:pt idx="7960">
                  <c:v>212.3803590643937</c:v>
                </c:pt>
                <c:pt idx="7961">
                  <c:v>203.88514470181801</c:v>
                </c:pt>
                <c:pt idx="7962">
                  <c:v>198.2216684601008</c:v>
                </c:pt>
                <c:pt idx="7963">
                  <c:v>192.55819221838371</c:v>
                </c:pt>
                <c:pt idx="7964">
                  <c:v>181.2312397349493</c:v>
                </c:pt>
                <c:pt idx="7965">
                  <c:v>184.0629778558079</c:v>
                </c:pt>
                <c:pt idx="7966">
                  <c:v>181.2312397349493</c:v>
                </c:pt>
                <c:pt idx="7967">
                  <c:v>192.55819221838371</c:v>
                </c:pt>
                <c:pt idx="7968">
                  <c:v>215.2120971852523</c:v>
                </c:pt>
                <c:pt idx="7969">
                  <c:v>198.2216684601008</c:v>
                </c:pt>
                <c:pt idx="7970">
                  <c:v>195.3899303392422</c:v>
                </c:pt>
                <c:pt idx="7971">
                  <c:v>198.2216684601008</c:v>
                </c:pt>
                <c:pt idx="7972">
                  <c:v>184.0629778558079</c:v>
                </c:pt>
                <c:pt idx="7973">
                  <c:v>172.7360253723736</c:v>
                </c:pt>
                <c:pt idx="7974">
                  <c:v>144.41864416378769</c:v>
                </c:pt>
                <c:pt idx="7975">
                  <c:v>189.72645409752499</c:v>
                </c:pt>
                <c:pt idx="7976">
                  <c:v>218.04383530611091</c:v>
                </c:pt>
                <c:pt idx="7977">
                  <c:v>220.87557342696951</c:v>
                </c:pt>
                <c:pt idx="7978">
                  <c:v>226.5390496686866</c:v>
                </c:pt>
                <c:pt idx="7979">
                  <c:v>220.87557342696951</c:v>
                </c:pt>
                <c:pt idx="7980">
                  <c:v>229.3707877895452</c:v>
                </c:pt>
                <c:pt idx="7981">
                  <c:v>229.3707877895452</c:v>
                </c:pt>
                <c:pt idx="7982">
                  <c:v>235.03426403126241</c:v>
                </c:pt>
                <c:pt idx="7983">
                  <c:v>223.70731154782811</c:v>
                </c:pt>
                <c:pt idx="7984">
                  <c:v>235.03426403126241</c:v>
                </c:pt>
                <c:pt idx="7985">
                  <c:v>226.5390496686866</c:v>
                </c:pt>
                <c:pt idx="7986">
                  <c:v>235.03426403126241</c:v>
                </c:pt>
                <c:pt idx="7987">
                  <c:v>257.68816899813112</c:v>
                </c:pt>
                <c:pt idx="7988">
                  <c:v>266.18338336070678</c:v>
                </c:pt>
                <c:pt idx="7989">
                  <c:v>274.67859772328262</c:v>
                </c:pt>
                <c:pt idx="7990">
                  <c:v>274.67859772328262</c:v>
                </c:pt>
                <c:pt idx="7991">
                  <c:v>263.35164523984821</c:v>
                </c:pt>
                <c:pt idx="7992">
                  <c:v>348.30378886560572</c:v>
                </c:pt>
                <c:pt idx="7993">
                  <c:v>399.27507504106018</c:v>
                </c:pt>
                <c:pt idx="7994">
                  <c:v>359.63074134904002</c:v>
                </c:pt>
                <c:pt idx="7995">
                  <c:v>311.49119329444409</c:v>
                </c:pt>
                <c:pt idx="7996">
                  <c:v>348.30378886560572</c:v>
                </c:pt>
                <c:pt idx="7997">
                  <c:v>413.43376564535311</c:v>
                </c:pt>
                <c:pt idx="7998">
                  <c:v>399.27507504106018</c:v>
                </c:pt>
                <c:pt idx="7999">
                  <c:v>387.94812255762588</c:v>
                </c:pt>
                <c:pt idx="8000">
                  <c:v>359.63074134904002</c:v>
                </c:pt>
                <c:pt idx="8001">
                  <c:v>365.29421759075723</c:v>
                </c:pt>
                <c:pt idx="8002">
                  <c:v>342.64031262388852</c:v>
                </c:pt>
                <c:pt idx="8003">
                  <c:v>325.64988389873702</c:v>
                </c:pt>
                <c:pt idx="8004">
                  <c:v>319.98640765701992</c:v>
                </c:pt>
                <c:pt idx="8005">
                  <c:v>331.31336014045422</c:v>
                </c:pt>
                <c:pt idx="8006">
                  <c:v>345.47205074474721</c:v>
                </c:pt>
                <c:pt idx="8007">
                  <c:v>336.97683638217143</c:v>
                </c:pt>
                <c:pt idx="8008">
                  <c:v>331.31336014045422</c:v>
                </c:pt>
                <c:pt idx="8009">
                  <c:v>339.80857450302989</c:v>
                </c:pt>
                <c:pt idx="8010">
                  <c:v>342.64031262388852</c:v>
                </c:pt>
                <c:pt idx="8011">
                  <c:v>328.48162201959559</c:v>
                </c:pt>
                <c:pt idx="8012">
                  <c:v>271.84685960242399</c:v>
                </c:pt>
                <c:pt idx="8013">
                  <c:v>254.85643087727249</c:v>
                </c:pt>
                <c:pt idx="8014">
                  <c:v>237.86600215212101</c:v>
                </c:pt>
                <c:pt idx="8015">
                  <c:v>472.90026618338328</c:v>
                </c:pt>
                <c:pt idx="8016">
                  <c:v>492.72243302939341</c:v>
                </c:pt>
                <c:pt idx="8017">
                  <c:v>402.10681316191881</c:v>
                </c:pt>
                <c:pt idx="8018">
                  <c:v>336.97683638217143</c:v>
                </c:pt>
                <c:pt idx="8019">
                  <c:v>331.31336014045422</c:v>
                </c:pt>
                <c:pt idx="8020">
                  <c:v>319.98640765701992</c:v>
                </c:pt>
                <c:pt idx="8021">
                  <c:v>269.01512148156542</c:v>
                </c:pt>
                <c:pt idx="8022">
                  <c:v>283.17381208585829</c:v>
                </c:pt>
                <c:pt idx="8023">
                  <c:v>283.17381208585829</c:v>
                </c:pt>
                <c:pt idx="8024">
                  <c:v>387.94812255762588</c:v>
                </c:pt>
                <c:pt idx="8025">
                  <c:v>416.26550376621168</c:v>
                </c:pt>
                <c:pt idx="8026">
                  <c:v>283.17381208585829</c:v>
                </c:pt>
                <c:pt idx="8027">
                  <c:v>274.67859772328262</c:v>
                </c:pt>
                <c:pt idx="8028">
                  <c:v>263.35164523984821</c:v>
                </c:pt>
                <c:pt idx="8029">
                  <c:v>232.20252591040381</c:v>
                </c:pt>
                <c:pt idx="8030">
                  <c:v>220.87557342696951</c:v>
                </c:pt>
                <c:pt idx="8031">
                  <c:v>192.55819221838371</c:v>
                </c:pt>
                <c:pt idx="8032">
                  <c:v>198.2216684601008</c:v>
                </c:pt>
                <c:pt idx="8033">
                  <c:v>209.54862094353521</c:v>
                </c:pt>
                <c:pt idx="8034">
                  <c:v>220.87557342696951</c:v>
                </c:pt>
                <c:pt idx="8035">
                  <c:v>198.2216684601008</c:v>
                </c:pt>
                <c:pt idx="8036">
                  <c:v>184.0629778558079</c:v>
                </c:pt>
                <c:pt idx="8037">
                  <c:v>172.7360253723736</c:v>
                </c:pt>
                <c:pt idx="8038">
                  <c:v>158.57733476808059</c:v>
                </c:pt>
                <c:pt idx="8039">
                  <c:v>150.0821204055049</c:v>
                </c:pt>
                <c:pt idx="8040">
                  <c:v>144.41864416378769</c:v>
                </c:pt>
                <c:pt idx="8041">
                  <c:v>155.7455966472221</c:v>
                </c:pt>
                <c:pt idx="8042">
                  <c:v>147.25038228464629</c:v>
                </c:pt>
                <c:pt idx="8043">
                  <c:v>144.41864416378769</c:v>
                </c:pt>
                <c:pt idx="8044">
                  <c:v>209.54862094353521</c:v>
                </c:pt>
                <c:pt idx="8045">
                  <c:v>249.19295463555531</c:v>
                </c:pt>
                <c:pt idx="8046">
                  <c:v>311.49119329444409</c:v>
                </c:pt>
                <c:pt idx="8047">
                  <c:v>300.16424081100979</c:v>
                </c:pt>
                <c:pt idx="8048">
                  <c:v>288.83728832757549</c:v>
                </c:pt>
                <c:pt idx="8049">
                  <c:v>218.04383530611091</c:v>
                </c:pt>
                <c:pt idx="8050">
                  <c:v>198.2216684601008</c:v>
                </c:pt>
                <c:pt idx="8051">
                  <c:v>223.70731154782811</c:v>
                </c:pt>
                <c:pt idx="8052">
                  <c:v>243.5294783938381</c:v>
                </c:pt>
                <c:pt idx="8053">
                  <c:v>291.66902644843412</c:v>
                </c:pt>
                <c:pt idx="8054">
                  <c:v>365.29421759075723</c:v>
                </c:pt>
                <c:pt idx="8055">
                  <c:v>308.65945517358563</c:v>
                </c:pt>
                <c:pt idx="8056">
                  <c:v>280.34207396499971</c:v>
                </c:pt>
                <c:pt idx="8057">
                  <c:v>274.67859772328262</c:v>
                </c:pt>
                <c:pt idx="8058">
                  <c:v>201.0534065809594</c:v>
                </c:pt>
                <c:pt idx="8059">
                  <c:v>198.2216684601008</c:v>
                </c:pt>
                <c:pt idx="8060">
                  <c:v>198.2216684601008</c:v>
                </c:pt>
                <c:pt idx="8061">
                  <c:v>220.87557342696951</c:v>
                </c:pt>
                <c:pt idx="8062">
                  <c:v>209.54862094353521</c:v>
                </c:pt>
                <c:pt idx="8063">
                  <c:v>198.2216684601008</c:v>
                </c:pt>
                <c:pt idx="8064">
                  <c:v>186.8947159766665</c:v>
                </c:pt>
                <c:pt idx="8065">
                  <c:v>189.72645409752499</c:v>
                </c:pt>
                <c:pt idx="8066">
                  <c:v>201.0534065809594</c:v>
                </c:pt>
                <c:pt idx="8067">
                  <c:v>269.01512148156542</c:v>
                </c:pt>
                <c:pt idx="8068">
                  <c:v>322.81814577787839</c:v>
                </c:pt>
                <c:pt idx="8069">
                  <c:v>325.64988389873702</c:v>
                </c:pt>
                <c:pt idx="8070">
                  <c:v>368.1259557116158</c:v>
                </c:pt>
                <c:pt idx="8071">
                  <c:v>413.43376564535311</c:v>
                </c:pt>
                <c:pt idx="8072">
                  <c:v>501.21764739196919</c:v>
                </c:pt>
                <c:pt idx="8073">
                  <c:v>555.02067168828228</c:v>
                </c:pt>
                <c:pt idx="8074">
                  <c:v>580.5063147760095</c:v>
                </c:pt>
                <c:pt idx="8075">
                  <c:v>546.5254573257065</c:v>
                </c:pt>
                <c:pt idx="8076">
                  <c:v>492.72243302939341</c:v>
                </c:pt>
                <c:pt idx="8077">
                  <c:v>444.58288497479748</c:v>
                </c:pt>
                <c:pt idx="8078">
                  <c:v>396.4433369202016</c:v>
                </c:pt>
                <c:pt idx="8079">
                  <c:v>385.11638443676731</c:v>
                </c:pt>
                <c:pt idx="8080">
                  <c:v>342.64031262388852</c:v>
                </c:pt>
                <c:pt idx="8081">
                  <c:v>325.64988389873702</c:v>
                </c:pt>
                <c:pt idx="8082">
                  <c:v>382.28464631590867</c:v>
                </c:pt>
                <c:pt idx="8083">
                  <c:v>430.42419437050461</c:v>
                </c:pt>
                <c:pt idx="8084">
                  <c:v>407.77028940363601</c:v>
                </c:pt>
                <c:pt idx="8085">
                  <c:v>447.41462309565611</c:v>
                </c:pt>
                <c:pt idx="8086">
                  <c:v>523.8715523588379</c:v>
                </c:pt>
                <c:pt idx="8087">
                  <c:v>688.11236336863567</c:v>
                </c:pt>
                <c:pt idx="8088">
                  <c:v>676.78541088520137</c:v>
                </c:pt>
                <c:pt idx="8089">
                  <c:v>1104.3778671348471</c:v>
                </c:pt>
                <c:pt idx="8090">
                  <c:v>705.10279209378712</c:v>
                </c:pt>
                <c:pt idx="8091">
                  <c:v>622.98238658888829</c:v>
                </c:pt>
                <c:pt idx="8092">
                  <c:v>639.97281531403974</c:v>
                </c:pt>
                <c:pt idx="8093">
                  <c:v>1209.1521776066149</c:v>
                </c:pt>
                <c:pt idx="8094">
                  <c:v>968.45443733363538</c:v>
                </c:pt>
                <c:pt idx="8095">
                  <c:v>1056.2383190802509</c:v>
                </c:pt>
                <c:pt idx="8096">
                  <c:v>1209.1521776066149</c:v>
                </c:pt>
                <c:pt idx="8097">
                  <c:v>982.61312793792831</c:v>
                </c:pt>
                <c:pt idx="8098">
                  <c:v>886.33403182873644</c:v>
                </c:pt>
                <c:pt idx="8099">
                  <c:v>846.68969813671629</c:v>
                </c:pt>
                <c:pt idx="8100">
                  <c:v>824.03579316984769</c:v>
                </c:pt>
                <c:pt idx="8101">
                  <c:v>790.05493571954469</c:v>
                </c:pt>
                <c:pt idx="8102">
                  <c:v>778.72798323611028</c:v>
                </c:pt>
                <c:pt idx="8103">
                  <c:v>843.85796001585777</c:v>
                </c:pt>
                <c:pt idx="8104">
                  <c:v>1076.060485926261</c:v>
                </c:pt>
                <c:pt idx="8105">
                  <c:v>976.94965169621116</c:v>
                </c:pt>
                <c:pt idx="8106">
                  <c:v>940.13705612504953</c:v>
                </c:pt>
                <c:pt idx="8107">
                  <c:v>886.33403182873644</c:v>
                </c:pt>
                <c:pt idx="8108">
                  <c:v>917.48315115818093</c:v>
                </c:pt>
                <c:pt idx="8109">
                  <c:v>1033.584414113383</c:v>
                </c:pt>
                <c:pt idx="8110">
                  <c:v>1076.060485926261</c:v>
                </c:pt>
                <c:pt idx="8111">
                  <c:v>1223.310868210908</c:v>
                </c:pt>
                <c:pt idx="8112">
                  <c:v>1183.6665345188881</c:v>
                </c:pt>
                <c:pt idx="8113">
                  <c:v>1234.6378206943421</c:v>
                </c:pt>
                <c:pt idx="8114">
                  <c:v>1118.5365577391401</c:v>
                </c:pt>
                <c:pt idx="8115">
                  <c:v>1322.4217024409579</c:v>
                </c:pt>
                <c:pt idx="8116">
                  <c:v>1398.8786317041399</c:v>
                </c:pt>
                <c:pt idx="8117">
                  <c:v>1438.5229653961601</c:v>
                </c:pt>
                <c:pt idx="8118">
                  <c:v>1495.157727813332</c:v>
                </c:pt>
                <c:pt idx="8119">
                  <c:v>1427.196012912726</c:v>
                </c:pt>
                <c:pt idx="8120">
                  <c:v>1305.431273715807</c:v>
                </c:pt>
                <c:pt idx="8121">
                  <c:v>1305.431273715807</c:v>
                </c:pt>
                <c:pt idx="8122">
                  <c:v>1265.7869400237871</c:v>
                </c:pt>
                <c:pt idx="8123">
                  <c:v>1271.4504162655039</c:v>
                </c:pt>
                <c:pt idx="8124">
                  <c:v>1203.4887013648979</c:v>
                </c:pt>
                <c:pt idx="8125">
                  <c:v>1138.35872458515</c:v>
                </c:pt>
                <c:pt idx="8126">
                  <c:v>1234.6378206943421</c:v>
                </c:pt>
                <c:pt idx="8127">
                  <c:v>1325.2534405618169</c:v>
                </c:pt>
                <c:pt idx="8128">
                  <c:v>1260.1234637820689</c:v>
                </c:pt>
                <c:pt idx="8129">
                  <c:v>1047.743104717676</c:v>
                </c:pt>
                <c:pt idx="8130">
                  <c:v>959.9592229710596</c:v>
                </c:pt>
                <c:pt idx="8131">
                  <c:v>1084.555700288837</c:v>
                </c:pt>
                <c:pt idx="8132">
                  <c:v>1172.3395820354531</c:v>
                </c:pt>
                <c:pt idx="8133">
                  <c:v>1234.6378206943421</c:v>
                </c:pt>
                <c:pt idx="8134">
                  <c:v>1262.9552019029279</c:v>
                </c:pt>
                <c:pt idx="8135">
                  <c:v>1325.2534405618169</c:v>
                </c:pt>
                <c:pt idx="8136">
                  <c:v>1296.936059353231</c:v>
                </c:pt>
                <c:pt idx="8137">
                  <c:v>1189.3300107606051</c:v>
                </c:pt>
                <c:pt idx="8138">
                  <c:v>1194.9934870023219</c:v>
                </c:pt>
                <c:pt idx="8139">
                  <c:v>1274.282154386362</c:v>
                </c:pt>
                <c:pt idx="8140">
                  <c:v>1415.869060429291</c:v>
                </c:pt>
                <c:pt idx="8141">
                  <c:v>1506.4846802967661</c:v>
                </c:pt>
                <c:pt idx="8142">
                  <c:v>1551.792490230504</c:v>
                </c:pt>
                <c:pt idx="8143">
                  <c:v>1866.115421645806</c:v>
                </c:pt>
                <c:pt idx="8144">
                  <c:v>1823.6393498329271</c:v>
                </c:pt>
                <c:pt idx="8145">
                  <c:v>1840.6297785580789</c:v>
                </c:pt>
                <c:pt idx="8146">
                  <c:v>1778.3315398991899</c:v>
                </c:pt>
                <c:pt idx="8147">
                  <c:v>1854.7884691623719</c:v>
                </c:pt>
                <c:pt idx="8148">
                  <c:v>1730.191991844594</c:v>
                </c:pt>
                <c:pt idx="8149">
                  <c:v>1464.008608483887</c:v>
                </c:pt>
                <c:pt idx="8150">
                  <c:v>1367.729512374696</c:v>
                </c:pt>
                <c:pt idx="8151">
                  <c:v>1379.0564648581301</c:v>
                </c:pt>
                <c:pt idx="8152">
                  <c:v>1254.4599875403519</c:v>
                </c:pt>
                <c:pt idx="8153">
                  <c:v>1209.1521776066149</c:v>
                </c:pt>
                <c:pt idx="8154">
                  <c:v>1115.704819618282</c:v>
                </c:pt>
                <c:pt idx="8155">
                  <c:v>1115.704819618282</c:v>
                </c:pt>
                <c:pt idx="8156">
                  <c:v>1104.3778671348471</c:v>
                </c:pt>
                <c:pt idx="8157">
                  <c:v>1098.71439089313</c:v>
                </c:pt>
                <c:pt idx="8158">
                  <c:v>1112.8730814974231</c:v>
                </c:pt>
                <c:pt idx="8159">
                  <c:v>1129.8635102225751</c:v>
                </c:pt>
                <c:pt idx="8160">
                  <c:v>1152.517415189443</c:v>
                </c:pt>
                <c:pt idx="8161">
                  <c:v>1118.5365577391401</c:v>
                </c:pt>
                <c:pt idx="8162">
                  <c:v>1155.349153310302</c:v>
                </c:pt>
                <c:pt idx="8163">
                  <c:v>1203.4887013648979</c:v>
                </c:pt>
                <c:pt idx="8164">
                  <c:v>1260.1234637820689</c:v>
                </c:pt>
                <c:pt idx="8165">
                  <c:v>1260.1234637820689</c:v>
                </c:pt>
                <c:pt idx="8166">
                  <c:v>1279.945630628079</c:v>
                </c:pt>
                <c:pt idx="8167">
                  <c:v>1223.310868210908</c:v>
                </c:pt>
                <c:pt idx="8168">
                  <c:v>1078.89222404712</c:v>
                </c:pt>
                <c:pt idx="8169">
                  <c:v>1076.060485926261</c:v>
                </c:pt>
                <c:pt idx="8170">
                  <c:v>1090.219176530554</c:v>
                </c:pt>
                <c:pt idx="8171">
                  <c:v>1076.060485926261</c:v>
                </c:pt>
                <c:pt idx="8172">
                  <c:v>1056.2383190802509</c:v>
                </c:pt>
                <c:pt idx="8173">
                  <c:v>1118.5365577391401</c:v>
                </c:pt>
                <c:pt idx="8174">
                  <c:v>976.94965169621116</c:v>
                </c:pt>
                <c:pt idx="8175">
                  <c:v>863.68012686186785</c:v>
                </c:pt>
                <c:pt idx="8176">
                  <c:v>724.92495893979719</c:v>
                </c:pt>
                <c:pt idx="8177">
                  <c:v>639.97281531403974</c:v>
                </c:pt>
                <c:pt idx="8178">
                  <c:v>597.49674350116106</c:v>
                </c:pt>
                <c:pt idx="8179">
                  <c:v>591.8332672594438</c:v>
                </c:pt>
                <c:pt idx="8180">
                  <c:v>603.16021974287821</c:v>
                </c:pt>
                <c:pt idx="8181">
                  <c:v>594.66500538030243</c:v>
                </c:pt>
                <c:pt idx="8182">
                  <c:v>540.86198108398935</c:v>
                </c:pt>
                <c:pt idx="8183">
                  <c:v>569.17936229257521</c:v>
                </c:pt>
                <c:pt idx="8184">
                  <c:v>608.82369598459536</c:v>
                </c:pt>
                <c:pt idx="8185">
                  <c:v>835.36274565328199</c:v>
                </c:pt>
                <c:pt idx="8186">
                  <c:v>872.17534122444351</c:v>
                </c:pt>
                <c:pt idx="8187">
                  <c:v>877.83881746616078</c:v>
                </c:pt>
                <c:pt idx="8188">
                  <c:v>923.14662739989808</c:v>
                </c:pt>
                <c:pt idx="8189">
                  <c:v>923.14662739989808</c:v>
                </c:pt>
                <c:pt idx="8190">
                  <c:v>951.46400860848394</c:v>
                </c:pt>
                <c:pt idx="8191">
                  <c:v>872.17534122444351</c:v>
                </c:pt>
                <c:pt idx="8192">
                  <c:v>764.56929263181746</c:v>
                </c:pt>
                <c:pt idx="8193">
                  <c:v>659.79498216004981</c:v>
                </c:pt>
                <c:pt idx="8194">
                  <c:v>645.63629155575688</c:v>
                </c:pt>
                <c:pt idx="8195">
                  <c:v>741.91538766494875</c:v>
                </c:pt>
                <c:pt idx="8196">
                  <c:v>843.85796001585777</c:v>
                </c:pt>
                <c:pt idx="8197">
                  <c:v>860.84838874100922</c:v>
                </c:pt>
                <c:pt idx="8198">
                  <c:v>877.83881746616078</c:v>
                </c:pt>
                <c:pt idx="8199">
                  <c:v>908.98793679560515</c:v>
                </c:pt>
                <c:pt idx="8200">
                  <c:v>843.85796001585777</c:v>
                </c:pt>
                <c:pt idx="8201">
                  <c:v>798.55015008212035</c:v>
                </c:pt>
                <c:pt idx="8202">
                  <c:v>821.20405504898906</c:v>
                </c:pt>
                <c:pt idx="8203">
                  <c:v>818.37231692813043</c:v>
                </c:pt>
                <c:pt idx="8204">
                  <c:v>835.36274565328199</c:v>
                </c:pt>
                <c:pt idx="8205">
                  <c:v>974.11791357535253</c:v>
                </c:pt>
                <c:pt idx="8206">
                  <c:v>1203.4887013648979</c:v>
                </c:pt>
                <c:pt idx="8207">
                  <c:v>991.10834230050409</c:v>
                </c:pt>
                <c:pt idx="8208">
                  <c:v>968.45443733363538</c:v>
                </c:pt>
                <c:pt idx="8209">
                  <c:v>869.343603103585</c:v>
                </c:pt>
                <c:pt idx="8210">
                  <c:v>795.71841196126184</c:v>
                </c:pt>
                <c:pt idx="8211">
                  <c:v>795.71841196126184</c:v>
                </c:pt>
                <c:pt idx="8212">
                  <c:v>790.05493571954469</c:v>
                </c:pt>
                <c:pt idx="8213">
                  <c:v>767.40103075267598</c:v>
                </c:pt>
                <c:pt idx="8214">
                  <c:v>758.9058163901002</c:v>
                </c:pt>
                <c:pt idx="8215">
                  <c:v>719.26148269808004</c:v>
                </c:pt>
                <c:pt idx="8216">
                  <c:v>727.75669706065582</c:v>
                </c:pt>
                <c:pt idx="8217">
                  <c:v>620.15064846802966</c:v>
                </c:pt>
                <c:pt idx="8218">
                  <c:v>594.66500538030243</c:v>
                </c:pt>
                <c:pt idx="8219">
                  <c:v>546.5254573257065</c:v>
                </c:pt>
                <c:pt idx="8220">
                  <c:v>523.8715523588379</c:v>
                </c:pt>
                <c:pt idx="8221">
                  <c:v>538.03024296313072</c:v>
                </c:pt>
                <c:pt idx="8222">
                  <c:v>487.05895678767632</c:v>
                </c:pt>
                <c:pt idx="8223">
                  <c:v>441.75114685393902</c:v>
                </c:pt>
                <c:pt idx="8224">
                  <c:v>399.27507504106018</c:v>
                </c:pt>
                <c:pt idx="8225">
                  <c:v>436.08767061222181</c:v>
                </c:pt>
                <c:pt idx="8226">
                  <c:v>407.77028940363601</c:v>
                </c:pt>
                <c:pt idx="8227">
                  <c:v>413.43376564535311</c:v>
                </c:pt>
                <c:pt idx="8228">
                  <c:v>387.94812255762588</c:v>
                </c:pt>
                <c:pt idx="8229">
                  <c:v>424.76071812878752</c:v>
                </c:pt>
                <c:pt idx="8230">
                  <c:v>436.08767061222181</c:v>
                </c:pt>
                <c:pt idx="8231">
                  <c:v>464.40505182080761</c:v>
                </c:pt>
                <c:pt idx="8232">
                  <c:v>399.27507504106018</c:v>
                </c:pt>
                <c:pt idx="8233">
                  <c:v>535.1985048422722</c:v>
                </c:pt>
                <c:pt idx="8234">
                  <c:v>555.02067168828228</c:v>
                </c:pt>
                <c:pt idx="8235">
                  <c:v>758.9058163901002</c:v>
                </c:pt>
                <c:pt idx="8236">
                  <c:v>710.76626833550438</c:v>
                </c:pt>
                <c:pt idx="8237">
                  <c:v>580.5063147760095</c:v>
                </c:pt>
                <c:pt idx="8238">
                  <c:v>458.74157557909052</c:v>
                </c:pt>
                <c:pt idx="8239">
                  <c:v>444.58288497479748</c:v>
                </c:pt>
                <c:pt idx="8240">
                  <c:v>470.06852806252482</c:v>
                </c:pt>
                <c:pt idx="8241">
                  <c:v>467.23678994166619</c:v>
                </c:pt>
                <c:pt idx="8242">
                  <c:v>453.07809933737332</c:v>
                </c:pt>
                <c:pt idx="8243">
                  <c:v>365.29421759075723</c:v>
                </c:pt>
                <c:pt idx="8244">
                  <c:v>322.81814577787839</c:v>
                </c:pt>
                <c:pt idx="8245">
                  <c:v>305.82771705272688</c:v>
                </c:pt>
                <c:pt idx="8246">
                  <c:v>274.67859772328262</c:v>
                </c:pt>
                <c:pt idx="8247">
                  <c:v>263.35164523984821</c:v>
                </c:pt>
                <c:pt idx="8248">
                  <c:v>240.69774027297959</c:v>
                </c:pt>
                <c:pt idx="8249">
                  <c:v>240.69774027297959</c:v>
                </c:pt>
                <c:pt idx="8250">
                  <c:v>229.3707877895452</c:v>
                </c:pt>
                <c:pt idx="8251">
                  <c:v>334.1450982613128</c:v>
                </c:pt>
                <c:pt idx="8252">
                  <c:v>280.34207396499971</c:v>
                </c:pt>
                <c:pt idx="8253">
                  <c:v>263.35164523984821</c:v>
                </c:pt>
                <c:pt idx="8254">
                  <c:v>254.85643087727249</c:v>
                </c:pt>
                <c:pt idx="8255">
                  <c:v>240.69774027297959</c:v>
                </c:pt>
                <c:pt idx="8256">
                  <c:v>243.5294783938381</c:v>
                </c:pt>
                <c:pt idx="8257">
                  <c:v>218.04383530611091</c:v>
                </c:pt>
                <c:pt idx="8258">
                  <c:v>1132.6952483434329</c:v>
                </c:pt>
                <c:pt idx="8259">
                  <c:v>1546.129013988786</c:v>
                </c:pt>
                <c:pt idx="8260">
                  <c:v>982.61312793792831</c:v>
                </c:pt>
                <c:pt idx="8261">
                  <c:v>659.79498216004981</c:v>
                </c:pt>
                <c:pt idx="8262">
                  <c:v>617.31891034717114</c:v>
                </c:pt>
                <c:pt idx="8263">
                  <c:v>549.35719544656513</c:v>
                </c:pt>
                <c:pt idx="8264">
                  <c:v>549.35719544656513</c:v>
                </c:pt>
                <c:pt idx="8265">
                  <c:v>498.38590927111062</c:v>
                </c:pt>
                <c:pt idx="8266">
                  <c:v>515.37633799626212</c:v>
                </c:pt>
                <c:pt idx="8267">
                  <c:v>501.21764739196919</c:v>
                </c:pt>
                <c:pt idx="8268">
                  <c:v>518.20807611712064</c:v>
                </c:pt>
                <c:pt idx="8269">
                  <c:v>444.58288497479748</c:v>
                </c:pt>
                <c:pt idx="8270">
                  <c:v>475.73200430424203</c:v>
                </c:pt>
                <c:pt idx="8271">
                  <c:v>413.43376564535311</c:v>
                </c:pt>
                <c:pt idx="8272">
                  <c:v>348.30378886560572</c:v>
                </c:pt>
                <c:pt idx="8273">
                  <c:v>368.1259557116158</c:v>
                </c:pt>
                <c:pt idx="8274">
                  <c:v>370.95769383247438</c:v>
                </c:pt>
                <c:pt idx="8275">
                  <c:v>407.77028940363601</c:v>
                </c:pt>
                <c:pt idx="8276">
                  <c:v>427.59245624964598</c:v>
                </c:pt>
                <c:pt idx="8277">
                  <c:v>396.4433369202016</c:v>
                </c:pt>
                <c:pt idx="8278">
                  <c:v>331.31336014045422</c:v>
                </c:pt>
                <c:pt idx="8279">
                  <c:v>348.30378886560572</c:v>
                </c:pt>
                <c:pt idx="8280">
                  <c:v>302.99597893186842</c:v>
                </c:pt>
                <c:pt idx="8281">
                  <c:v>311.49119329444409</c:v>
                </c:pt>
                <c:pt idx="8282">
                  <c:v>302.99597893186842</c:v>
                </c:pt>
                <c:pt idx="8283">
                  <c:v>300.16424081100979</c:v>
                </c:pt>
                <c:pt idx="8284">
                  <c:v>283.17381208585829</c:v>
                </c:pt>
                <c:pt idx="8285">
                  <c:v>283.17381208585829</c:v>
                </c:pt>
                <c:pt idx="8286">
                  <c:v>286.00555020671692</c:v>
                </c:pt>
                <c:pt idx="8287">
                  <c:v>252.02469275641391</c:v>
                </c:pt>
                <c:pt idx="8288">
                  <c:v>269.01512148156542</c:v>
                </c:pt>
                <c:pt idx="8289">
                  <c:v>257.68816899813112</c:v>
                </c:pt>
                <c:pt idx="8290">
                  <c:v>257.68816899813112</c:v>
                </c:pt>
                <c:pt idx="8291">
                  <c:v>246.36121651469671</c:v>
                </c:pt>
                <c:pt idx="8292">
                  <c:v>252.02469275641391</c:v>
                </c:pt>
                <c:pt idx="8293">
                  <c:v>249.19295463555531</c:v>
                </c:pt>
                <c:pt idx="8294">
                  <c:v>260.51990711898958</c:v>
                </c:pt>
                <c:pt idx="8295">
                  <c:v>269.01512148156542</c:v>
                </c:pt>
                <c:pt idx="8296">
                  <c:v>263.35164523984821</c:v>
                </c:pt>
                <c:pt idx="8297">
                  <c:v>257.68816899813112</c:v>
                </c:pt>
                <c:pt idx="8298">
                  <c:v>254.85643087727249</c:v>
                </c:pt>
                <c:pt idx="8299">
                  <c:v>232.20252591040381</c:v>
                </c:pt>
                <c:pt idx="8300">
                  <c:v>209.54862094353521</c:v>
                </c:pt>
                <c:pt idx="8301">
                  <c:v>198.2216684601008</c:v>
                </c:pt>
                <c:pt idx="8302">
                  <c:v>206.71688282267661</c:v>
                </c:pt>
                <c:pt idx="8303">
                  <c:v>220.87557342696951</c:v>
                </c:pt>
                <c:pt idx="8304">
                  <c:v>212.3803590643937</c:v>
                </c:pt>
                <c:pt idx="8305">
                  <c:v>206.71688282267661</c:v>
                </c:pt>
                <c:pt idx="8306">
                  <c:v>203.88514470181801</c:v>
                </c:pt>
                <c:pt idx="8307">
                  <c:v>198.2216684601008</c:v>
                </c:pt>
                <c:pt idx="8308">
                  <c:v>203.88514470181801</c:v>
                </c:pt>
                <c:pt idx="8309">
                  <c:v>220.87557342696951</c:v>
                </c:pt>
                <c:pt idx="8310">
                  <c:v>246.36121651469671</c:v>
                </c:pt>
                <c:pt idx="8311">
                  <c:v>235.03426403126241</c:v>
                </c:pt>
                <c:pt idx="8312">
                  <c:v>243.5294783938381</c:v>
                </c:pt>
                <c:pt idx="8313">
                  <c:v>229.3707877895452</c:v>
                </c:pt>
                <c:pt idx="8314">
                  <c:v>232.20252591040381</c:v>
                </c:pt>
                <c:pt idx="8315">
                  <c:v>232.20252591040381</c:v>
                </c:pt>
                <c:pt idx="8316">
                  <c:v>220.87557342696951</c:v>
                </c:pt>
                <c:pt idx="8317">
                  <c:v>220.87557342696951</c:v>
                </c:pt>
                <c:pt idx="8318">
                  <c:v>212.3803590643937</c:v>
                </c:pt>
                <c:pt idx="8319">
                  <c:v>220.87557342696951</c:v>
                </c:pt>
                <c:pt idx="8320">
                  <c:v>218.04383530611091</c:v>
                </c:pt>
                <c:pt idx="8321">
                  <c:v>201.0534065809594</c:v>
                </c:pt>
                <c:pt idx="8322">
                  <c:v>203.88514470181801</c:v>
                </c:pt>
                <c:pt idx="8323">
                  <c:v>201.0534065809594</c:v>
                </c:pt>
                <c:pt idx="8324">
                  <c:v>198.2216684601008</c:v>
                </c:pt>
                <c:pt idx="8325">
                  <c:v>181.2312397349493</c:v>
                </c:pt>
                <c:pt idx="8326">
                  <c:v>189.72645409752499</c:v>
                </c:pt>
                <c:pt idx="8327">
                  <c:v>189.72645409752499</c:v>
                </c:pt>
                <c:pt idx="8328">
                  <c:v>181.2312397349493</c:v>
                </c:pt>
                <c:pt idx="8329">
                  <c:v>226.5390496686866</c:v>
                </c:pt>
                <c:pt idx="8330">
                  <c:v>280.34207396499971</c:v>
                </c:pt>
                <c:pt idx="8331">
                  <c:v>249.19295463555531</c:v>
                </c:pt>
                <c:pt idx="8332">
                  <c:v>215.2120971852523</c:v>
                </c:pt>
                <c:pt idx="8333">
                  <c:v>201.0534065809594</c:v>
                </c:pt>
                <c:pt idx="8334">
                  <c:v>201.0534065809594</c:v>
                </c:pt>
                <c:pt idx="8335">
                  <c:v>206.71688282267661</c:v>
                </c:pt>
                <c:pt idx="8336">
                  <c:v>189.72645409752499</c:v>
                </c:pt>
                <c:pt idx="8337">
                  <c:v>195.3899303392422</c:v>
                </c:pt>
                <c:pt idx="8338">
                  <c:v>192.55819221838371</c:v>
                </c:pt>
                <c:pt idx="8339">
                  <c:v>220.87557342696951</c:v>
                </c:pt>
                <c:pt idx="8340">
                  <c:v>235.03426403126241</c:v>
                </c:pt>
                <c:pt idx="8341">
                  <c:v>515.37633799626212</c:v>
                </c:pt>
                <c:pt idx="8342">
                  <c:v>906.15619867474652</c:v>
                </c:pt>
                <c:pt idx="8343">
                  <c:v>591.8332672594438</c:v>
                </c:pt>
                <c:pt idx="8344">
                  <c:v>475.73200430424203</c:v>
                </c:pt>
                <c:pt idx="8345">
                  <c:v>444.58288497479748</c:v>
                </c:pt>
                <c:pt idx="8346">
                  <c:v>447.41462309565611</c:v>
                </c:pt>
                <c:pt idx="8347">
                  <c:v>430.42419437050461</c:v>
                </c:pt>
                <c:pt idx="8348">
                  <c:v>433.25593249136318</c:v>
                </c:pt>
                <c:pt idx="8349">
                  <c:v>416.26550376621168</c:v>
                </c:pt>
                <c:pt idx="8350">
                  <c:v>404.93855128277738</c:v>
                </c:pt>
                <c:pt idx="8351">
                  <c:v>399.27507504106018</c:v>
                </c:pt>
                <c:pt idx="8352">
                  <c:v>359.63074134904002</c:v>
                </c:pt>
                <c:pt idx="8353">
                  <c:v>390.77986067848451</c:v>
                </c:pt>
                <c:pt idx="8354">
                  <c:v>334.1450982613128</c:v>
                </c:pt>
                <c:pt idx="8355">
                  <c:v>336.97683638217143</c:v>
                </c:pt>
                <c:pt idx="8356">
                  <c:v>336.97683638217143</c:v>
                </c:pt>
                <c:pt idx="8357">
                  <c:v>286.00555020671692</c:v>
                </c:pt>
                <c:pt idx="8358">
                  <c:v>308.65945517358563</c:v>
                </c:pt>
                <c:pt idx="8359">
                  <c:v>277.51033584414108</c:v>
                </c:pt>
                <c:pt idx="8360">
                  <c:v>283.17381208585829</c:v>
                </c:pt>
                <c:pt idx="8361">
                  <c:v>271.84685960242399</c:v>
                </c:pt>
                <c:pt idx="8362">
                  <c:v>283.17381208585829</c:v>
                </c:pt>
                <c:pt idx="8363">
                  <c:v>288.83728832757549</c:v>
                </c:pt>
                <c:pt idx="8364">
                  <c:v>300.16424081100979</c:v>
                </c:pt>
                <c:pt idx="8365">
                  <c:v>288.83728832757549</c:v>
                </c:pt>
                <c:pt idx="8366">
                  <c:v>277.51033584414108</c:v>
                </c:pt>
                <c:pt idx="8367">
                  <c:v>271.84685960242399</c:v>
                </c:pt>
                <c:pt idx="8368">
                  <c:v>396.4433369202016</c:v>
                </c:pt>
                <c:pt idx="8369">
                  <c:v>339.80857450302989</c:v>
                </c:pt>
                <c:pt idx="8370">
                  <c:v>399.27507504106018</c:v>
                </c:pt>
                <c:pt idx="8371">
                  <c:v>308.65945517358563</c:v>
                </c:pt>
                <c:pt idx="8372">
                  <c:v>291.66902644843412</c:v>
                </c:pt>
                <c:pt idx="8373">
                  <c:v>283.17381208585829</c:v>
                </c:pt>
                <c:pt idx="8374">
                  <c:v>274.67859772328262</c:v>
                </c:pt>
                <c:pt idx="8375">
                  <c:v>269.01512148156542</c:v>
                </c:pt>
                <c:pt idx="8376">
                  <c:v>325.64988389873702</c:v>
                </c:pt>
                <c:pt idx="8377">
                  <c:v>416.26550376621168</c:v>
                </c:pt>
                <c:pt idx="8378">
                  <c:v>305.82771705272688</c:v>
                </c:pt>
                <c:pt idx="8379">
                  <c:v>390.77986067848451</c:v>
                </c:pt>
                <c:pt idx="8380">
                  <c:v>393.61159879934303</c:v>
                </c:pt>
                <c:pt idx="8381">
                  <c:v>526.70329047969642</c:v>
                </c:pt>
                <c:pt idx="8382">
                  <c:v>589.00152913858528</c:v>
                </c:pt>
                <c:pt idx="8383">
                  <c:v>1047.743104717676</c:v>
                </c:pt>
                <c:pt idx="8384">
                  <c:v>750.41060202752453</c:v>
                </c:pt>
                <c:pt idx="8385">
                  <c:v>736.2519114232316</c:v>
                </c:pt>
                <c:pt idx="8386">
                  <c:v>668.29019652262559</c:v>
                </c:pt>
                <c:pt idx="8387">
                  <c:v>639.97281531403974</c:v>
                </c:pt>
                <c:pt idx="8388">
                  <c:v>580.5063147760095</c:v>
                </c:pt>
                <c:pt idx="8389">
                  <c:v>515.37633799626212</c:v>
                </c:pt>
                <c:pt idx="8390">
                  <c:v>540.86198108398935</c:v>
                </c:pt>
                <c:pt idx="8391">
                  <c:v>540.86198108398935</c:v>
                </c:pt>
                <c:pt idx="8392">
                  <c:v>484.22721866681769</c:v>
                </c:pt>
                <c:pt idx="8393">
                  <c:v>481.39548054595912</c:v>
                </c:pt>
                <c:pt idx="8394">
                  <c:v>447.41462309565611</c:v>
                </c:pt>
                <c:pt idx="8395">
                  <c:v>416.26550376621168</c:v>
                </c:pt>
                <c:pt idx="8396">
                  <c:v>475.73200430424203</c:v>
                </c:pt>
                <c:pt idx="8397">
                  <c:v>461.57331369994898</c:v>
                </c:pt>
                <c:pt idx="8398">
                  <c:v>464.40505182080761</c:v>
                </c:pt>
                <c:pt idx="8399">
                  <c:v>512.54459987540349</c:v>
                </c:pt>
                <c:pt idx="8400">
                  <c:v>498.38590927111062</c:v>
                </c:pt>
                <c:pt idx="8401">
                  <c:v>515.37633799626212</c:v>
                </c:pt>
                <c:pt idx="8402">
                  <c:v>515.37633799626212</c:v>
                </c:pt>
                <c:pt idx="8403">
                  <c:v>509.71286175454492</c:v>
                </c:pt>
                <c:pt idx="8404">
                  <c:v>688.11236336863567</c:v>
                </c:pt>
                <c:pt idx="8405">
                  <c:v>739.08364954409012</c:v>
                </c:pt>
                <c:pt idx="8406">
                  <c:v>727.75669706065582</c:v>
                </c:pt>
                <c:pt idx="8407">
                  <c:v>707.93453021464575</c:v>
                </c:pt>
                <c:pt idx="8408">
                  <c:v>699.43931585206997</c:v>
                </c:pt>
                <c:pt idx="8409">
                  <c:v>707.93453021464575</c:v>
                </c:pt>
                <c:pt idx="8410">
                  <c:v>648.46802967661552</c:v>
                </c:pt>
                <c:pt idx="8411">
                  <c:v>628.64586283060544</c:v>
                </c:pt>
                <c:pt idx="8412">
                  <c:v>608.82369598459536</c:v>
                </c:pt>
                <c:pt idx="8413">
                  <c:v>682.44888712691852</c:v>
                </c:pt>
                <c:pt idx="8414">
                  <c:v>770.23276887353461</c:v>
                </c:pt>
                <c:pt idx="8415">
                  <c:v>767.40103075267598</c:v>
                </c:pt>
                <c:pt idx="8416">
                  <c:v>821.20405504898906</c:v>
                </c:pt>
                <c:pt idx="8417">
                  <c:v>1223.310868210908</c:v>
                </c:pt>
                <c:pt idx="8418">
                  <c:v>2494.7612844764121</c:v>
                </c:pt>
                <c:pt idx="8419">
                  <c:v>3296.1431726793908</c:v>
                </c:pt>
                <c:pt idx="8420">
                  <c:v>2203.092258027978</c:v>
                </c:pt>
                <c:pt idx="8421">
                  <c:v>2021.8610182930281</c:v>
                </c:pt>
                <c:pt idx="8422">
                  <c:v>1696.2111343942911</c:v>
                </c:pt>
                <c:pt idx="8423">
                  <c:v>1464.008608483887</c:v>
                </c:pt>
                <c:pt idx="8424">
                  <c:v>1339.4121311661099</c:v>
                </c:pt>
                <c:pt idx="8425">
                  <c:v>1214.815653848332</c:v>
                </c:pt>
                <c:pt idx="8426">
                  <c:v>1110.041343376565</c:v>
                </c:pt>
                <c:pt idx="8427">
                  <c:v>1175.171320156312</c:v>
                </c:pt>
                <c:pt idx="8428">
                  <c:v>1033.584414113383</c:v>
                </c:pt>
                <c:pt idx="8429">
                  <c:v>911.81967491646367</c:v>
                </c:pt>
                <c:pt idx="8430">
                  <c:v>872.17534122444351</c:v>
                </c:pt>
                <c:pt idx="8431">
                  <c:v>818.37231692813043</c:v>
                </c:pt>
                <c:pt idx="8432">
                  <c:v>807.04536444469613</c:v>
                </c:pt>
                <c:pt idx="8433">
                  <c:v>821.20405504898906</c:v>
                </c:pt>
                <c:pt idx="8434">
                  <c:v>812.70884068641328</c:v>
                </c:pt>
                <c:pt idx="8435">
                  <c:v>852.35317437843344</c:v>
                </c:pt>
                <c:pt idx="8436">
                  <c:v>891.99750807045359</c:v>
                </c:pt>
                <c:pt idx="8437">
                  <c:v>1387.5516792207061</c:v>
                </c:pt>
                <c:pt idx="8438">
                  <c:v>1387.5516792207061</c:v>
                </c:pt>
                <c:pt idx="8439">
                  <c:v>1084.555700288837</c:v>
                </c:pt>
                <c:pt idx="8440">
                  <c:v>976.94965169621116</c:v>
                </c:pt>
                <c:pt idx="8441">
                  <c:v>894.82924619131222</c:v>
                </c:pt>
                <c:pt idx="8442">
                  <c:v>807.04536444469613</c:v>
                </c:pt>
                <c:pt idx="8443">
                  <c:v>790.05493571954469</c:v>
                </c:pt>
                <c:pt idx="8444">
                  <c:v>750.41060202752453</c:v>
                </c:pt>
                <c:pt idx="8445">
                  <c:v>835.36274565328199</c:v>
                </c:pt>
                <c:pt idx="8446">
                  <c:v>829.69926941156484</c:v>
                </c:pt>
                <c:pt idx="8447">
                  <c:v>795.71841196126184</c:v>
                </c:pt>
                <c:pt idx="8448">
                  <c:v>790.05493571954469</c:v>
                </c:pt>
                <c:pt idx="8449">
                  <c:v>835.36274565328199</c:v>
                </c:pt>
                <c:pt idx="8450">
                  <c:v>1019.4257235090899</c:v>
                </c:pt>
                <c:pt idx="8451">
                  <c:v>1019.4257235090899</c:v>
                </c:pt>
                <c:pt idx="8452">
                  <c:v>1178.003058277171</c:v>
                </c:pt>
                <c:pt idx="8453">
                  <c:v>1330.9169168035339</c:v>
                </c:pt>
                <c:pt idx="8454">
                  <c:v>1441.3547035170191</c:v>
                </c:pt>
                <c:pt idx="8455">
                  <c:v>1650.9033244605539</c:v>
                </c:pt>
                <c:pt idx="8456">
                  <c:v>2098.3179475562101</c:v>
                </c:pt>
                <c:pt idx="8457">
                  <c:v>2789.2620490457039</c:v>
                </c:pt>
                <c:pt idx="8458">
                  <c:v>1953.8993033924221</c:v>
                </c:pt>
                <c:pt idx="8459">
                  <c:v>1483.830775329898</c:v>
                </c:pt>
                <c:pt idx="8460">
                  <c:v>1441.3547035170191</c:v>
                </c:pt>
                <c:pt idx="8461">
                  <c:v>1415.869060429291</c:v>
                </c:pt>
                <c:pt idx="8462">
                  <c:v>1495.157727813332</c:v>
                </c:pt>
                <c:pt idx="8463">
                  <c:v>1633.9128957354019</c:v>
                </c:pt>
                <c:pt idx="8464">
                  <c:v>1750.0141586906041</c:v>
                </c:pt>
                <c:pt idx="8465">
                  <c:v>1778.3315398991899</c:v>
                </c:pt>
                <c:pt idx="8466">
                  <c:v>1735.855468086311</c:v>
                </c:pt>
                <c:pt idx="8467">
                  <c:v>1713.2015631194431</c:v>
                </c:pt>
                <c:pt idx="8468">
                  <c:v>1990.711898963584</c:v>
                </c:pt>
                <c:pt idx="8469">
                  <c:v>2129.4670668856538</c:v>
                </c:pt>
                <c:pt idx="8470">
                  <c:v>1936.908874667271</c:v>
                </c:pt>
                <c:pt idx="8471">
                  <c:v>1605.595514526816</c:v>
                </c:pt>
                <c:pt idx="8472">
                  <c:v>1466.8403466047459</c:v>
                </c:pt>
                <c:pt idx="8473">
                  <c:v>1464.008608483887</c:v>
                </c:pt>
                <c:pt idx="8474">
                  <c:v>1469.672084725604</c:v>
                </c:pt>
                <c:pt idx="8475">
                  <c:v>1469.672084725604</c:v>
                </c:pt>
                <c:pt idx="8476">
                  <c:v>1483.830775329898</c:v>
                </c:pt>
                <c:pt idx="8477">
                  <c:v>1480.999037209039</c:v>
                </c:pt>
                <c:pt idx="8478">
                  <c:v>1447.0181797587361</c:v>
                </c:pt>
                <c:pt idx="8479">
                  <c:v>1565.9511808347961</c:v>
                </c:pt>
                <c:pt idx="8480">
                  <c:v>1500.8212040550491</c:v>
                </c:pt>
                <c:pt idx="8481">
                  <c:v>1421.532536671009</c:v>
                </c:pt>
                <c:pt idx="8482">
                  <c:v>1316.7582261992411</c:v>
                </c:pt>
                <c:pt idx="8483">
                  <c:v>1305.431273715807</c:v>
                </c:pt>
                <c:pt idx="8484">
                  <c:v>1330.9169168035339</c:v>
                </c:pt>
                <c:pt idx="8485">
                  <c:v>1183.6665345188881</c:v>
                </c:pt>
                <c:pt idx="8486">
                  <c:v>1189.3300107606051</c:v>
                </c:pt>
                <c:pt idx="8487">
                  <c:v>1172.3395820354531</c:v>
                </c:pt>
                <c:pt idx="8488">
                  <c:v>1053.4065809593931</c:v>
                </c:pt>
                <c:pt idx="8489">
                  <c:v>1008.098771025656</c:v>
                </c:pt>
                <c:pt idx="8490">
                  <c:v>1067.5652715636861</c:v>
                </c:pt>
                <c:pt idx="8491">
                  <c:v>1209.1521776066149</c:v>
                </c:pt>
                <c:pt idx="8492">
                  <c:v>1228.974344452625</c:v>
                </c:pt>
                <c:pt idx="8493">
                  <c:v>1132.6952483434329</c:v>
                </c:pt>
                <c:pt idx="8494">
                  <c:v>1152.517415189443</c:v>
                </c:pt>
                <c:pt idx="8495">
                  <c:v>1209.1521776066149</c:v>
                </c:pt>
                <c:pt idx="8496">
                  <c:v>1360.178210624681</c:v>
                </c:pt>
                <c:pt idx="8497">
                  <c:v>1511.2042439259219</c:v>
                </c:pt>
                <c:pt idx="8498">
                  <c:v>1662.230276943988</c:v>
                </c:pt>
                <c:pt idx="8499">
                  <c:v>1786.8267542617659</c:v>
                </c:pt>
                <c:pt idx="8500">
                  <c:v>1800.985444866059</c:v>
                </c:pt>
                <c:pt idx="8501">
                  <c:v>1919.918445942119</c:v>
                </c:pt>
                <c:pt idx="8502">
                  <c:v>2120.9718525230792</c:v>
                </c:pt>
                <c:pt idx="8503">
                  <c:v>2435.294783938381</c:v>
                </c:pt>
                <c:pt idx="8504">
                  <c:v>2140.7940193690888</c:v>
                </c:pt>
                <c:pt idx="8505">
                  <c:v>1750.0141586906041</c:v>
                </c:pt>
                <c:pt idx="8506">
                  <c:v>1605.595514526816</c:v>
                </c:pt>
                <c:pt idx="8507">
                  <c:v>1605.595514526816</c:v>
                </c:pt>
                <c:pt idx="8508">
                  <c:v>1707.5380868777261</c:v>
                </c:pt>
                <c:pt idx="8509">
                  <c:v>1996.375375205301</c:v>
                </c:pt>
                <c:pt idx="8510">
                  <c:v>2234.2413773574222</c:v>
                </c:pt>
                <c:pt idx="8511">
                  <c:v>2389.9869740046438</c:v>
                </c:pt>
                <c:pt idx="8512">
                  <c:v>2752.4494534745431</c:v>
                </c:pt>
                <c:pt idx="8513">
                  <c:v>3035.6232655604008</c:v>
                </c:pt>
                <c:pt idx="8514">
                  <c:v>3318.7970776462589</c:v>
                </c:pt>
                <c:pt idx="8515">
                  <c:v>3426.4031262388849</c:v>
                </c:pt>
                <c:pt idx="8516">
                  <c:v>3675.5960808744412</c:v>
                </c:pt>
                <c:pt idx="8517">
                  <c:v>3958.7698929602989</c:v>
                </c:pt>
                <c:pt idx="8518">
                  <c:v>4038.0585603443392</c:v>
                </c:pt>
                <c:pt idx="8519">
                  <c:v>4273.0928243756016</c:v>
                </c:pt>
                <c:pt idx="8520">
                  <c:v>4389.194087330804</c:v>
                </c:pt>
                <c:pt idx="8521">
                  <c:v>4355.2132298805009</c:v>
                </c:pt>
                <c:pt idx="8522">
                  <c:v>4198.7427082743397</c:v>
                </c:pt>
                <c:pt idx="8523">
                  <c:v>4394.1326386135797</c:v>
                </c:pt>
                <c:pt idx="8524">
                  <c:v>4343.1613524381301</c:v>
                </c:pt>
                <c:pt idx="8525">
                  <c:v>4341.2187800872198</c:v>
                </c:pt>
                <c:pt idx="8526">
                  <c:v>4247.6071812878736</c:v>
                </c:pt>
                <c:pt idx="8527">
                  <c:v>3879.481225576259</c:v>
                </c:pt>
                <c:pt idx="8528">
                  <c:v>3579.3169847652489</c:v>
                </c:pt>
                <c:pt idx="8529">
                  <c:v>3100.753242340149</c:v>
                </c:pt>
                <c:pt idx="8530">
                  <c:v>3157.3880047573198</c:v>
                </c:pt>
                <c:pt idx="8531">
                  <c:v>3381.0953163051481</c:v>
                </c:pt>
                <c:pt idx="8532">
                  <c:v>3593.4756753695419</c:v>
                </c:pt>
                <c:pt idx="8533">
                  <c:v>3919.1255592682792</c:v>
                </c:pt>
                <c:pt idx="8534">
                  <c:v>4346.7180155179249</c:v>
                </c:pt>
                <c:pt idx="8535">
                  <c:v>4496.8001359234286</c:v>
                </c:pt>
                <c:pt idx="8536">
                  <c:v>4471.3144928357024</c:v>
                </c:pt>
                <c:pt idx="8537">
                  <c:v>4598.7427082743388</c:v>
                </c:pt>
                <c:pt idx="8538">
                  <c:v>4380.698872968228</c:v>
                </c:pt>
                <c:pt idx="8539">
                  <c:v>3989.919012289743</c:v>
                </c:pt>
                <c:pt idx="8540">
                  <c:v>3570.8217704026729</c:v>
                </c:pt>
                <c:pt idx="8541">
                  <c:v>3129.0706235487341</c:v>
                </c:pt>
                <c:pt idx="8542">
                  <c:v>3001.6424081100981</c:v>
                </c:pt>
                <c:pt idx="8543">
                  <c:v>2908.1950501217648</c:v>
                </c:pt>
                <c:pt idx="8544">
                  <c:v>2817.5794302542899</c:v>
                </c:pt>
                <c:pt idx="8545">
                  <c:v>2913.8585263634818</c:v>
                </c:pt>
                <c:pt idx="8546">
                  <c:v>2789.2620490457039</c:v>
                </c:pt>
                <c:pt idx="8547">
                  <c:v>2494.7612844764121</c:v>
                </c:pt>
                <c:pt idx="8548">
                  <c:v>2409.8091408506539</c:v>
                </c:pt>
                <c:pt idx="8549">
                  <c:v>2423.9678314549469</c:v>
                </c:pt>
                <c:pt idx="8550">
                  <c:v>2285.2126635328759</c:v>
                </c:pt>
                <c:pt idx="8551">
                  <c:v>2299.371354137169</c:v>
                </c:pt>
                <c:pt idx="8552">
                  <c:v>2166.2796624568159</c:v>
                </c:pt>
                <c:pt idx="8553">
                  <c:v>2268.2222348077248</c:v>
                </c:pt>
                <c:pt idx="8554">
                  <c:v>1996.375375205301</c:v>
                </c:pt>
                <c:pt idx="8555">
                  <c:v>1948.2358271507051</c:v>
                </c:pt>
                <c:pt idx="8556">
                  <c:v>1905.7597553378259</c:v>
                </c:pt>
                <c:pt idx="8557">
                  <c:v>1846.2932547997959</c:v>
                </c:pt>
                <c:pt idx="8558">
                  <c:v>1888.7693266126751</c:v>
                </c:pt>
                <c:pt idx="8559">
                  <c:v>1866.115421645806</c:v>
                </c:pt>
                <c:pt idx="8560">
                  <c:v>1965.2262558758571</c:v>
                </c:pt>
                <c:pt idx="8561">
                  <c:v>2016.1975420513111</c:v>
                </c:pt>
                <c:pt idx="8562">
                  <c:v>1679.22070566914</c:v>
                </c:pt>
                <c:pt idx="8563">
                  <c:v>1427.196012912726</c:v>
                </c:pt>
                <c:pt idx="8564">
                  <c:v>1325.2534405618169</c:v>
                </c:pt>
                <c:pt idx="8565">
                  <c:v>1376.2247267372711</c:v>
                </c:pt>
                <c:pt idx="8566">
                  <c:v>1410.205584187574</c:v>
                </c:pt>
                <c:pt idx="8567">
                  <c:v>1296.936059353231</c:v>
                </c:pt>
                <c:pt idx="8568">
                  <c:v>1240.3012969360591</c:v>
                </c:pt>
                <c:pt idx="8569">
                  <c:v>1421.532536671009</c:v>
                </c:pt>
                <c:pt idx="8570">
                  <c:v>1367.729512374696</c:v>
                </c:pt>
                <c:pt idx="8571">
                  <c:v>1336.580393045251</c:v>
                </c:pt>
                <c:pt idx="8572">
                  <c:v>1257.2917256612111</c:v>
                </c:pt>
                <c:pt idx="8573">
                  <c:v>1274.282154386362</c:v>
                </c:pt>
                <c:pt idx="8574">
                  <c:v>1214.815653848332</c:v>
                </c:pt>
                <c:pt idx="8575">
                  <c:v>1132.6952483434329</c:v>
                </c:pt>
                <c:pt idx="8576">
                  <c:v>1127.0317721017159</c:v>
                </c:pt>
                <c:pt idx="8577">
                  <c:v>1095.882652772272</c:v>
                </c:pt>
                <c:pt idx="8578">
                  <c:v>1144.022200826867</c:v>
                </c:pt>
                <c:pt idx="8579">
                  <c:v>1033.584414113383</c:v>
                </c:pt>
                <c:pt idx="8580">
                  <c:v>1070.3970096845439</c:v>
                </c:pt>
                <c:pt idx="8581">
                  <c:v>1027.920937871666</c:v>
                </c:pt>
                <c:pt idx="8582">
                  <c:v>962.79096109191823</c:v>
                </c:pt>
                <c:pt idx="8583">
                  <c:v>923.14662739989808</c:v>
                </c:pt>
                <c:pt idx="8584">
                  <c:v>843.85796001585777</c:v>
                </c:pt>
                <c:pt idx="8585">
                  <c:v>804.21362632383762</c:v>
                </c:pt>
                <c:pt idx="8586">
                  <c:v>801.38188820297898</c:v>
                </c:pt>
                <c:pt idx="8587">
                  <c:v>812.70884068641328</c:v>
                </c:pt>
                <c:pt idx="8588">
                  <c:v>787.22319759868606</c:v>
                </c:pt>
                <c:pt idx="8589">
                  <c:v>826.86753129070621</c:v>
                </c:pt>
                <c:pt idx="8590">
                  <c:v>852.35317437843344</c:v>
                </c:pt>
                <c:pt idx="8591">
                  <c:v>991.10834230050409</c:v>
                </c:pt>
                <c:pt idx="8592">
                  <c:v>1039.2478903551</c:v>
                </c:pt>
                <c:pt idx="8593">
                  <c:v>945.80053236676667</c:v>
                </c:pt>
                <c:pt idx="8594">
                  <c:v>991.10834230050409</c:v>
                </c:pt>
                <c:pt idx="8595">
                  <c:v>985.44486605878683</c:v>
                </c:pt>
                <c:pt idx="8596">
                  <c:v>999.60355666307976</c:v>
                </c:pt>
                <c:pt idx="8597">
                  <c:v>835.36274565328199</c:v>
                </c:pt>
                <c:pt idx="8598">
                  <c:v>741.91538766494875</c:v>
                </c:pt>
                <c:pt idx="8599">
                  <c:v>727.75669706065582</c:v>
                </c:pt>
                <c:pt idx="8600">
                  <c:v>741.91538766494875</c:v>
                </c:pt>
                <c:pt idx="8601">
                  <c:v>736.2519114232316</c:v>
                </c:pt>
                <c:pt idx="8602">
                  <c:v>758.9058163901002</c:v>
                </c:pt>
                <c:pt idx="8603">
                  <c:v>716.42974457722153</c:v>
                </c:pt>
                <c:pt idx="8604">
                  <c:v>705.10279209378712</c:v>
                </c:pt>
                <c:pt idx="8605">
                  <c:v>668.29019652262559</c:v>
                </c:pt>
                <c:pt idx="8606">
                  <c:v>648.46802967661552</c:v>
                </c:pt>
                <c:pt idx="8607">
                  <c:v>625.81412470974681</c:v>
                </c:pt>
                <c:pt idx="8608">
                  <c:v>608.82369598459536</c:v>
                </c:pt>
                <c:pt idx="8609">
                  <c:v>591.8332672594438</c:v>
                </c:pt>
                <c:pt idx="8610">
                  <c:v>518.20807611712064</c:v>
                </c:pt>
                <c:pt idx="8611">
                  <c:v>560.68414792999943</c:v>
                </c:pt>
                <c:pt idx="8612">
                  <c:v>549.35719544656513</c:v>
                </c:pt>
                <c:pt idx="8613">
                  <c:v>512.54459987540349</c:v>
                </c:pt>
                <c:pt idx="8614">
                  <c:v>504.04938551282783</c:v>
                </c:pt>
                <c:pt idx="8615">
                  <c:v>501.21764739196919</c:v>
                </c:pt>
                <c:pt idx="8616">
                  <c:v>481.39548054595912</c:v>
                </c:pt>
                <c:pt idx="8617">
                  <c:v>478.56374242510049</c:v>
                </c:pt>
                <c:pt idx="8618">
                  <c:v>472.90026618338328</c:v>
                </c:pt>
                <c:pt idx="8619">
                  <c:v>538.03024296313072</c:v>
                </c:pt>
                <c:pt idx="8620">
                  <c:v>498.38590927111062</c:v>
                </c:pt>
                <c:pt idx="8621">
                  <c:v>498.38590927111062</c:v>
                </c:pt>
                <c:pt idx="8622">
                  <c:v>504.04938551282783</c:v>
                </c:pt>
                <c:pt idx="8623">
                  <c:v>512.54459987540349</c:v>
                </c:pt>
                <c:pt idx="8624">
                  <c:v>518.20807611712064</c:v>
                </c:pt>
                <c:pt idx="8625">
                  <c:v>504.04938551282783</c:v>
                </c:pt>
                <c:pt idx="8626">
                  <c:v>515.37633799626212</c:v>
                </c:pt>
                <c:pt idx="8627">
                  <c:v>506.88112363368629</c:v>
                </c:pt>
                <c:pt idx="8628">
                  <c:v>504.04938551282783</c:v>
                </c:pt>
                <c:pt idx="8629">
                  <c:v>518.20807611712064</c:v>
                </c:pt>
                <c:pt idx="8630">
                  <c:v>552.18893356742365</c:v>
                </c:pt>
                <c:pt idx="8631">
                  <c:v>555.02067168828228</c:v>
                </c:pt>
                <c:pt idx="8632">
                  <c:v>518.20807611712064</c:v>
                </c:pt>
                <c:pt idx="8633">
                  <c:v>484.22721866681769</c:v>
                </c:pt>
                <c:pt idx="8634">
                  <c:v>467.23678994166619</c:v>
                </c:pt>
                <c:pt idx="8635">
                  <c:v>464.40505182080761</c:v>
                </c:pt>
                <c:pt idx="8636">
                  <c:v>470.06852806252482</c:v>
                </c:pt>
                <c:pt idx="8637">
                  <c:v>433.25593249136318</c:v>
                </c:pt>
                <c:pt idx="8638">
                  <c:v>436.08767061222181</c:v>
                </c:pt>
                <c:pt idx="8639">
                  <c:v>444.58288497479748</c:v>
                </c:pt>
                <c:pt idx="8640">
                  <c:v>464.40505182080761</c:v>
                </c:pt>
                <c:pt idx="8641">
                  <c:v>441.75114685393902</c:v>
                </c:pt>
                <c:pt idx="8642">
                  <c:v>402.10681316191881</c:v>
                </c:pt>
                <c:pt idx="8643">
                  <c:v>549.35719544656513</c:v>
                </c:pt>
                <c:pt idx="8644">
                  <c:v>385.11638443676731</c:v>
                </c:pt>
                <c:pt idx="8645">
                  <c:v>370.95769383247438</c:v>
                </c:pt>
                <c:pt idx="8646">
                  <c:v>385.11638443676731</c:v>
                </c:pt>
                <c:pt idx="8647">
                  <c:v>385.11638443676731</c:v>
                </c:pt>
                <c:pt idx="8648">
                  <c:v>393.61159879934303</c:v>
                </c:pt>
                <c:pt idx="8649">
                  <c:v>396.4433369202016</c:v>
                </c:pt>
                <c:pt idx="8650">
                  <c:v>393.61159879934303</c:v>
                </c:pt>
                <c:pt idx="8651">
                  <c:v>402.10681316191881</c:v>
                </c:pt>
                <c:pt idx="8652">
                  <c:v>407.77028940363601</c:v>
                </c:pt>
                <c:pt idx="8653">
                  <c:v>382.28464631590867</c:v>
                </c:pt>
                <c:pt idx="8654">
                  <c:v>368.1259557116158</c:v>
                </c:pt>
                <c:pt idx="8655">
                  <c:v>348.30378886560572</c:v>
                </c:pt>
                <c:pt idx="8656">
                  <c:v>365.29421759075723</c:v>
                </c:pt>
                <c:pt idx="8657">
                  <c:v>348.30378886560572</c:v>
                </c:pt>
                <c:pt idx="8658">
                  <c:v>368.1259557116158</c:v>
                </c:pt>
                <c:pt idx="8659">
                  <c:v>348.30378886560572</c:v>
                </c:pt>
                <c:pt idx="8660">
                  <c:v>334.1450982613128</c:v>
                </c:pt>
                <c:pt idx="8661">
                  <c:v>322.81814577787839</c:v>
                </c:pt>
                <c:pt idx="8662">
                  <c:v>348.30378886560572</c:v>
                </c:pt>
                <c:pt idx="8663">
                  <c:v>351.1355269864643</c:v>
                </c:pt>
                <c:pt idx="8664">
                  <c:v>319.98640765701992</c:v>
                </c:pt>
                <c:pt idx="8665">
                  <c:v>311.49119329444409</c:v>
                </c:pt>
                <c:pt idx="8666">
                  <c:v>308.65945517358563</c:v>
                </c:pt>
                <c:pt idx="8667">
                  <c:v>334.1450982613128</c:v>
                </c:pt>
                <c:pt idx="8668">
                  <c:v>311.49119329444409</c:v>
                </c:pt>
                <c:pt idx="8669">
                  <c:v>308.65945517358563</c:v>
                </c:pt>
                <c:pt idx="8670">
                  <c:v>317.15466953616129</c:v>
                </c:pt>
                <c:pt idx="8671">
                  <c:v>325.64988389873702</c:v>
                </c:pt>
                <c:pt idx="8672">
                  <c:v>334.1450982613128</c:v>
                </c:pt>
                <c:pt idx="8673">
                  <c:v>385.11638443676731</c:v>
                </c:pt>
                <c:pt idx="8674">
                  <c:v>376.62117007419153</c:v>
                </c:pt>
                <c:pt idx="8675">
                  <c:v>339.80857450302989</c:v>
                </c:pt>
                <c:pt idx="8676">
                  <c:v>325.64988389873702</c:v>
                </c:pt>
                <c:pt idx="8677">
                  <c:v>319.98640765701992</c:v>
                </c:pt>
                <c:pt idx="8678">
                  <c:v>339.80857450302989</c:v>
                </c:pt>
                <c:pt idx="8679">
                  <c:v>328.48162201959559</c:v>
                </c:pt>
                <c:pt idx="8680">
                  <c:v>305.82771705272688</c:v>
                </c:pt>
                <c:pt idx="8681">
                  <c:v>331.31336014045422</c:v>
                </c:pt>
                <c:pt idx="8682">
                  <c:v>317.15466953616129</c:v>
                </c:pt>
                <c:pt idx="8683">
                  <c:v>314.32293141530272</c:v>
                </c:pt>
                <c:pt idx="8684">
                  <c:v>305.82771705272688</c:v>
                </c:pt>
                <c:pt idx="8685">
                  <c:v>300.16424081100979</c:v>
                </c:pt>
                <c:pt idx="8686">
                  <c:v>280.34207396499971</c:v>
                </c:pt>
                <c:pt idx="8687">
                  <c:v>271.84685960242399</c:v>
                </c:pt>
                <c:pt idx="8688">
                  <c:v>235.03426403126241</c:v>
                </c:pt>
                <c:pt idx="8689">
                  <c:v>172.7360253723736</c:v>
                </c:pt>
                <c:pt idx="8690">
                  <c:v>269.01512148156542</c:v>
                </c:pt>
                <c:pt idx="8691">
                  <c:v>263.35164523984821</c:v>
                </c:pt>
                <c:pt idx="8692">
                  <c:v>288.83728832757549</c:v>
                </c:pt>
                <c:pt idx="8693">
                  <c:v>277.51033584414108</c:v>
                </c:pt>
                <c:pt idx="8694">
                  <c:v>269.01512148156542</c:v>
                </c:pt>
                <c:pt idx="8695">
                  <c:v>263.35164523984821</c:v>
                </c:pt>
                <c:pt idx="8696">
                  <c:v>271.84685960242399</c:v>
                </c:pt>
                <c:pt idx="8697">
                  <c:v>260.51990711898958</c:v>
                </c:pt>
                <c:pt idx="8698">
                  <c:v>235.03426403126241</c:v>
                </c:pt>
                <c:pt idx="8699">
                  <c:v>283.17381208585829</c:v>
                </c:pt>
                <c:pt idx="8700">
                  <c:v>260.51990711898958</c:v>
                </c:pt>
                <c:pt idx="8701">
                  <c:v>246.36121651469671</c:v>
                </c:pt>
                <c:pt idx="8702">
                  <c:v>249.19295463555531</c:v>
                </c:pt>
                <c:pt idx="8703">
                  <c:v>226.5390496686866</c:v>
                </c:pt>
                <c:pt idx="8704">
                  <c:v>252.02469275641391</c:v>
                </c:pt>
                <c:pt idx="8705">
                  <c:v>266.18338336070678</c:v>
                </c:pt>
                <c:pt idx="8706">
                  <c:v>305.82771705272688</c:v>
                </c:pt>
                <c:pt idx="8707">
                  <c:v>376.62117007419153</c:v>
                </c:pt>
                <c:pt idx="8708">
                  <c:v>424.76071812878752</c:v>
                </c:pt>
                <c:pt idx="8709">
                  <c:v>444.58288497479748</c:v>
                </c:pt>
                <c:pt idx="8710">
                  <c:v>416.26550376621168</c:v>
                </c:pt>
                <c:pt idx="8711">
                  <c:v>410.60202752449447</c:v>
                </c:pt>
                <c:pt idx="8712">
                  <c:v>385.11638443676731</c:v>
                </c:pt>
                <c:pt idx="8713">
                  <c:v>387.94812255762588</c:v>
                </c:pt>
                <c:pt idx="8714">
                  <c:v>365.29421759075723</c:v>
                </c:pt>
                <c:pt idx="8715">
                  <c:v>359.63074134904002</c:v>
                </c:pt>
                <c:pt idx="8716">
                  <c:v>390.77986067848451</c:v>
                </c:pt>
                <c:pt idx="8717">
                  <c:v>376.62117007419153</c:v>
                </c:pt>
                <c:pt idx="8718">
                  <c:v>376.62117007419153</c:v>
                </c:pt>
                <c:pt idx="8719">
                  <c:v>410.60202752449447</c:v>
                </c:pt>
                <c:pt idx="8720">
                  <c:v>396.4433369202016</c:v>
                </c:pt>
                <c:pt idx="8721">
                  <c:v>396.4433369202016</c:v>
                </c:pt>
                <c:pt idx="8722">
                  <c:v>552.18893356742365</c:v>
                </c:pt>
                <c:pt idx="8723">
                  <c:v>569.17936229257521</c:v>
                </c:pt>
                <c:pt idx="8724">
                  <c:v>481.39548054595912</c:v>
                </c:pt>
                <c:pt idx="8725">
                  <c:v>444.58288497479748</c:v>
                </c:pt>
                <c:pt idx="8726">
                  <c:v>430.42419437050461</c:v>
                </c:pt>
                <c:pt idx="8727">
                  <c:v>427.59245624964598</c:v>
                </c:pt>
                <c:pt idx="8728">
                  <c:v>387.94812255762588</c:v>
                </c:pt>
                <c:pt idx="8729">
                  <c:v>396.4433369202016</c:v>
                </c:pt>
                <c:pt idx="8730">
                  <c:v>342.64031262388852</c:v>
                </c:pt>
                <c:pt idx="8731">
                  <c:v>365.29421759075723</c:v>
                </c:pt>
                <c:pt idx="8732">
                  <c:v>345.47205074474721</c:v>
                </c:pt>
                <c:pt idx="8733">
                  <c:v>203.88514470181801</c:v>
                </c:pt>
                <c:pt idx="8734">
                  <c:v>379.4529081950501</c:v>
                </c:pt>
                <c:pt idx="8735">
                  <c:v>348.30378886560572</c:v>
                </c:pt>
                <c:pt idx="8736">
                  <c:v>370.95769383247438</c:v>
                </c:pt>
                <c:pt idx="8737">
                  <c:v>370.95769383247438</c:v>
                </c:pt>
                <c:pt idx="8738">
                  <c:v>387.94812255762588</c:v>
                </c:pt>
                <c:pt idx="8739">
                  <c:v>382.28464631590867</c:v>
                </c:pt>
                <c:pt idx="8740">
                  <c:v>376.62117007419153</c:v>
                </c:pt>
                <c:pt idx="8741">
                  <c:v>376.62117007419153</c:v>
                </c:pt>
                <c:pt idx="8742">
                  <c:v>342.64031262388852</c:v>
                </c:pt>
                <c:pt idx="8743">
                  <c:v>393.61159879934303</c:v>
                </c:pt>
                <c:pt idx="8744">
                  <c:v>402.10681316191881</c:v>
                </c:pt>
                <c:pt idx="8745">
                  <c:v>413.43376564535311</c:v>
                </c:pt>
                <c:pt idx="8746">
                  <c:v>365.29421759075723</c:v>
                </c:pt>
                <c:pt idx="8747">
                  <c:v>348.30378886560572</c:v>
                </c:pt>
                <c:pt idx="8748">
                  <c:v>399.27507504106018</c:v>
                </c:pt>
                <c:pt idx="8749">
                  <c:v>362.4624794698986</c:v>
                </c:pt>
                <c:pt idx="8750">
                  <c:v>379.4529081950501</c:v>
                </c:pt>
                <c:pt idx="8751">
                  <c:v>396.4433369202016</c:v>
                </c:pt>
                <c:pt idx="8752">
                  <c:v>515.37633799626212</c:v>
                </c:pt>
                <c:pt idx="8753">
                  <c:v>478.56374242510049</c:v>
                </c:pt>
                <c:pt idx="8754">
                  <c:v>430.42419437050461</c:v>
                </c:pt>
                <c:pt idx="8755">
                  <c:v>407.77028940363601</c:v>
                </c:pt>
                <c:pt idx="8756">
                  <c:v>543.69371920484798</c:v>
                </c:pt>
                <c:pt idx="8757">
                  <c:v>535.1985048422722</c:v>
                </c:pt>
                <c:pt idx="8758">
                  <c:v>538.03024296313072</c:v>
                </c:pt>
                <c:pt idx="8759">
                  <c:v>464.40505182080761</c:v>
                </c:pt>
                <c:pt idx="8760">
                  <c:v>430.42419437050461</c:v>
                </c:pt>
                <c:pt idx="8761">
                  <c:v>396.4433369202016</c:v>
                </c:pt>
                <c:pt idx="8762">
                  <c:v>393.61159879934303</c:v>
                </c:pt>
                <c:pt idx="8763">
                  <c:v>668.29019652262559</c:v>
                </c:pt>
                <c:pt idx="8764">
                  <c:v>569.17936229257521</c:v>
                </c:pt>
                <c:pt idx="8765">
                  <c:v>512.54459987540349</c:v>
                </c:pt>
                <c:pt idx="8766">
                  <c:v>481.39548054595912</c:v>
                </c:pt>
                <c:pt idx="8767">
                  <c:v>464.40505182080761</c:v>
                </c:pt>
                <c:pt idx="8768">
                  <c:v>382.28464631590867</c:v>
                </c:pt>
                <c:pt idx="8769">
                  <c:v>413.43376564535311</c:v>
                </c:pt>
                <c:pt idx="8770">
                  <c:v>436.08767061222181</c:v>
                </c:pt>
                <c:pt idx="8771">
                  <c:v>288.83728832757549</c:v>
                </c:pt>
                <c:pt idx="8772">
                  <c:v>416.26550376621168</c:v>
                </c:pt>
                <c:pt idx="8773">
                  <c:v>447.41462309565611</c:v>
                </c:pt>
                <c:pt idx="8774">
                  <c:v>436.08767061222181</c:v>
                </c:pt>
                <c:pt idx="8775">
                  <c:v>370.95769383247438</c:v>
                </c:pt>
                <c:pt idx="8776">
                  <c:v>368.1259557116158</c:v>
                </c:pt>
                <c:pt idx="8777">
                  <c:v>308.65945517358563</c:v>
                </c:pt>
                <c:pt idx="8778">
                  <c:v>487.05895678767632</c:v>
                </c:pt>
                <c:pt idx="8779">
                  <c:v>396.4433369202016</c:v>
                </c:pt>
                <c:pt idx="8780">
                  <c:v>498.38590927111062</c:v>
                </c:pt>
                <c:pt idx="8781">
                  <c:v>495.55417115025199</c:v>
                </c:pt>
                <c:pt idx="8782">
                  <c:v>464.40505182080761</c:v>
                </c:pt>
                <c:pt idx="8783">
                  <c:v>402.10681316191881</c:v>
                </c:pt>
                <c:pt idx="8784">
                  <c:v>396.4433369202016</c:v>
                </c:pt>
                <c:pt idx="8785">
                  <c:v>399.27507504106018</c:v>
                </c:pt>
                <c:pt idx="8786">
                  <c:v>453.07809933737332</c:v>
                </c:pt>
                <c:pt idx="8787">
                  <c:v>498.38590927111062</c:v>
                </c:pt>
                <c:pt idx="8788">
                  <c:v>447.41462309565611</c:v>
                </c:pt>
                <c:pt idx="8789">
                  <c:v>331.31336014045422</c:v>
                </c:pt>
                <c:pt idx="8790">
                  <c:v>348.30378886560572</c:v>
                </c:pt>
                <c:pt idx="8791">
                  <c:v>348.30378886560572</c:v>
                </c:pt>
                <c:pt idx="8792">
                  <c:v>498.38590927111062</c:v>
                </c:pt>
                <c:pt idx="8793">
                  <c:v>535.1985048422722</c:v>
                </c:pt>
                <c:pt idx="8794">
                  <c:v>504.04938551282783</c:v>
                </c:pt>
                <c:pt idx="8795">
                  <c:v>501.21764739196919</c:v>
                </c:pt>
                <c:pt idx="8796">
                  <c:v>509.71286175454492</c:v>
                </c:pt>
                <c:pt idx="8797">
                  <c:v>526.70329047969642</c:v>
                </c:pt>
                <c:pt idx="8798">
                  <c:v>668.29019652262559</c:v>
                </c:pt>
                <c:pt idx="8799">
                  <c:v>605.99195786373673</c:v>
                </c:pt>
                <c:pt idx="8800">
                  <c:v>569.17936229257521</c:v>
                </c:pt>
                <c:pt idx="8801">
                  <c:v>572.01110041343372</c:v>
                </c:pt>
                <c:pt idx="8802">
                  <c:v>591.8332672594438</c:v>
                </c:pt>
                <c:pt idx="8803">
                  <c:v>611.65543410545388</c:v>
                </c:pt>
                <c:pt idx="8804">
                  <c:v>631.47760095146396</c:v>
                </c:pt>
                <c:pt idx="8805">
                  <c:v>724.92495893979719</c:v>
                </c:pt>
                <c:pt idx="8806">
                  <c:v>1056.2383190802509</c:v>
                </c:pt>
                <c:pt idx="8807">
                  <c:v>758.9058163901002</c:v>
                </c:pt>
                <c:pt idx="8808">
                  <c:v>611.65543410545388</c:v>
                </c:pt>
                <c:pt idx="8809">
                  <c:v>572.01110041343372</c:v>
                </c:pt>
                <c:pt idx="8810">
                  <c:v>501.21764739196919</c:v>
                </c:pt>
                <c:pt idx="8811">
                  <c:v>470.06852806252482</c:v>
                </c:pt>
                <c:pt idx="8812">
                  <c:v>467.23678994166619</c:v>
                </c:pt>
                <c:pt idx="8813">
                  <c:v>450.24636121651469</c:v>
                </c:pt>
                <c:pt idx="8814">
                  <c:v>379.4529081950501</c:v>
                </c:pt>
                <c:pt idx="8815">
                  <c:v>379.4529081950501</c:v>
                </c:pt>
                <c:pt idx="8816">
                  <c:v>387.94812255762588</c:v>
                </c:pt>
                <c:pt idx="8817">
                  <c:v>484.22721866681769</c:v>
                </c:pt>
                <c:pt idx="8818">
                  <c:v>659.79498216004981</c:v>
                </c:pt>
                <c:pt idx="8819">
                  <c:v>688.11236336863567</c:v>
                </c:pt>
                <c:pt idx="8820">
                  <c:v>727.75669706065582</c:v>
                </c:pt>
                <c:pt idx="8821">
                  <c:v>787.22319759868606</c:v>
                </c:pt>
                <c:pt idx="8822">
                  <c:v>812.70884068641328</c:v>
                </c:pt>
                <c:pt idx="8823">
                  <c:v>891.99750807045359</c:v>
                </c:pt>
                <c:pt idx="8824">
                  <c:v>1087.387438409696</c:v>
                </c:pt>
                <c:pt idx="8825">
                  <c:v>996.77181854222124</c:v>
                </c:pt>
                <c:pt idx="8826">
                  <c:v>1050.5748428385341</c:v>
                </c:pt>
                <c:pt idx="8827">
                  <c:v>1183.6665345188881</c:v>
                </c:pt>
                <c:pt idx="8828">
                  <c:v>1095.882652772272</c:v>
                </c:pt>
                <c:pt idx="8829">
                  <c:v>1053.4065809593931</c:v>
                </c:pt>
                <c:pt idx="8830">
                  <c:v>1076.060485926261</c:v>
                </c:pt>
                <c:pt idx="8831">
                  <c:v>1118.5365577391401</c:v>
                </c:pt>
                <c:pt idx="8832">
                  <c:v>1220.479130090049</c:v>
                </c:pt>
                <c:pt idx="8833">
                  <c:v>1336.580393045251</c:v>
                </c:pt>
                <c:pt idx="8834">
                  <c:v>1398.8786317041399</c:v>
                </c:pt>
                <c:pt idx="8835">
                  <c:v>1441.3547035170191</c:v>
                </c:pt>
                <c:pt idx="8836">
                  <c:v>1415.869060429291</c:v>
                </c:pt>
                <c:pt idx="8837">
                  <c:v>1387.5516792207061</c:v>
                </c:pt>
                <c:pt idx="8838">
                  <c:v>1393.2151554624229</c:v>
                </c:pt>
                <c:pt idx="8839">
                  <c:v>1435.691227275302</c:v>
                </c:pt>
                <c:pt idx="8840">
                  <c:v>1495.157727813332</c:v>
                </c:pt>
                <c:pt idx="8841">
                  <c:v>1599.932038285099</c:v>
                </c:pt>
                <c:pt idx="8842">
                  <c:v>1679.22070566914</c:v>
                </c:pt>
                <c:pt idx="8843">
                  <c:v>1616.922467010251</c:v>
                </c:pt>
                <c:pt idx="8844">
                  <c:v>1551.792490230504</c:v>
                </c:pt>
                <c:pt idx="8845">
                  <c:v>1650.9033244605539</c:v>
                </c:pt>
                <c:pt idx="8846">
                  <c:v>1656.5668007022709</c:v>
                </c:pt>
                <c:pt idx="8847">
                  <c:v>1684.884181910857</c:v>
                </c:pt>
                <c:pt idx="8848">
                  <c:v>1679.22070566914</c:v>
                </c:pt>
                <c:pt idx="8849">
                  <c:v>1772.6680636574731</c:v>
                </c:pt>
                <c:pt idx="8850">
                  <c:v>1806.648921107776</c:v>
                </c:pt>
                <c:pt idx="8851">
                  <c:v>1767.0045874157561</c:v>
                </c:pt>
                <c:pt idx="8852">
                  <c:v>1503.652942175908</c:v>
                </c:pt>
                <c:pt idx="8853">
                  <c:v>1588.6050858016649</c:v>
                </c:pt>
                <c:pt idx="8854">
                  <c:v>1616.922467010251</c:v>
                </c:pt>
                <c:pt idx="8855">
                  <c:v>1551.792490230504</c:v>
                </c:pt>
                <c:pt idx="8856">
                  <c:v>1495.157727813332</c:v>
                </c:pt>
                <c:pt idx="8857">
                  <c:v>1441.3547035170191</c:v>
                </c:pt>
                <c:pt idx="8858">
                  <c:v>1381.8882029789891</c:v>
                </c:pt>
                <c:pt idx="8859">
                  <c:v>1274.282154386362</c:v>
                </c:pt>
                <c:pt idx="8860">
                  <c:v>1330.9169168035339</c:v>
                </c:pt>
                <c:pt idx="8861">
                  <c:v>1260.1234637820689</c:v>
                </c:pt>
                <c:pt idx="8862">
                  <c:v>1178.003058277171</c:v>
                </c:pt>
                <c:pt idx="8863">
                  <c:v>1115.704819618282</c:v>
                </c:pt>
                <c:pt idx="8864">
                  <c:v>917.48315115818093</c:v>
                </c:pt>
                <c:pt idx="8865">
                  <c:v>894.82924619131222</c:v>
                </c:pt>
                <c:pt idx="8866">
                  <c:v>818.37231692813043</c:v>
                </c:pt>
                <c:pt idx="8867">
                  <c:v>795.71841196126184</c:v>
                </c:pt>
                <c:pt idx="8868">
                  <c:v>767.40103075267598</c:v>
                </c:pt>
                <c:pt idx="8869">
                  <c:v>741.91538766494875</c:v>
                </c:pt>
                <c:pt idx="8870">
                  <c:v>690.9441014894943</c:v>
                </c:pt>
                <c:pt idx="8871">
                  <c:v>688.11236336863567</c:v>
                </c:pt>
                <c:pt idx="8872">
                  <c:v>761.73755451095883</c:v>
                </c:pt>
                <c:pt idx="8873">
                  <c:v>900.49272243302937</c:v>
                </c:pt>
                <c:pt idx="8874">
                  <c:v>900.49272243302937</c:v>
                </c:pt>
                <c:pt idx="8875">
                  <c:v>798.55015008212035</c:v>
                </c:pt>
                <c:pt idx="8876">
                  <c:v>846.68969813671629</c:v>
                </c:pt>
                <c:pt idx="8877">
                  <c:v>860.84838874100922</c:v>
                </c:pt>
                <c:pt idx="8878">
                  <c:v>908.98793679560515</c:v>
                </c:pt>
                <c:pt idx="8879">
                  <c:v>1033.584414113383</c:v>
                </c:pt>
                <c:pt idx="8880">
                  <c:v>1098.71439089313</c:v>
                </c:pt>
                <c:pt idx="8881">
                  <c:v>1118.5365577391401</c:v>
                </c:pt>
                <c:pt idx="8882">
                  <c:v>1220.479130090049</c:v>
                </c:pt>
                <c:pt idx="8883">
                  <c:v>1274.282154386362</c:v>
                </c:pt>
                <c:pt idx="8884">
                  <c:v>1373.392988616413</c:v>
                </c:pt>
                <c:pt idx="8885">
                  <c:v>1387.5516792207061</c:v>
                </c:pt>
                <c:pt idx="8886">
                  <c:v>1404.542107945857</c:v>
                </c:pt>
                <c:pt idx="8887">
                  <c:v>1398.8786317041399</c:v>
                </c:pt>
                <c:pt idx="8888">
                  <c:v>1336.580393045251</c:v>
                </c:pt>
                <c:pt idx="8889">
                  <c:v>1311.0947499575241</c:v>
                </c:pt>
                <c:pt idx="8890">
                  <c:v>1285.609106869797</c:v>
                </c:pt>
                <c:pt idx="8891">
                  <c:v>1296.936059353231</c:v>
                </c:pt>
                <c:pt idx="8892">
                  <c:v>1240.3012969360591</c:v>
                </c:pt>
                <c:pt idx="8893">
                  <c:v>1245.964773177777</c:v>
                </c:pt>
                <c:pt idx="8894">
                  <c:v>1240.3012969360591</c:v>
                </c:pt>
                <c:pt idx="8895">
                  <c:v>1356.402559891261</c:v>
                </c:pt>
                <c:pt idx="8896">
                  <c:v>1362.066036132979</c:v>
                </c:pt>
                <c:pt idx="8897">
                  <c:v>1523.4751090219179</c:v>
                </c:pt>
                <c:pt idx="8898">
                  <c:v>1464.008608483887</c:v>
                </c:pt>
                <c:pt idx="8899">
                  <c:v>1483.830775329898</c:v>
                </c:pt>
                <c:pt idx="8900">
                  <c:v>1970.8897321175741</c:v>
                </c:pt>
                <c:pt idx="8901">
                  <c:v>1631.0811576145441</c:v>
                </c:pt>
                <c:pt idx="8902">
                  <c:v>1197.8252251231811</c:v>
                </c:pt>
                <c:pt idx="8903">
                  <c:v>1019.4257235090899</c:v>
                </c:pt>
                <c:pt idx="8904">
                  <c:v>900.49272243302937</c:v>
                </c:pt>
                <c:pt idx="8905">
                  <c:v>883.50229370787793</c:v>
                </c:pt>
                <c:pt idx="8906">
                  <c:v>982.61312793792831</c:v>
                </c:pt>
                <c:pt idx="8907">
                  <c:v>1027.920937871666</c:v>
                </c:pt>
                <c:pt idx="8908">
                  <c:v>954.29574672934245</c:v>
                </c:pt>
                <c:pt idx="8909">
                  <c:v>968.45443733363538</c:v>
                </c:pt>
                <c:pt idx="8910">
                  <c:v>1033.584414113383</c:v>
                </c:pt>
                <c:pt idx="8911">
                  <c:v>1183.6665345188881</c:v>
                </c:pt>
                <c:pt idx="8912">
                  <c:v>1152.517415189443</c:v>
                </c:pt>
                <c:pt idx="8913">
                  <c:v>1328.085178682675</c:v>
                </c:pt>
                <c:pt idx="8914">
                  <c:v>1750.0141586906041</c:v>
                </c:pt>
                <c:pt idx="8915">
                  <c:v>1939.7406127881291</c:v>
                </c:pt>
                <c:pt idx="8916">
                  <c:v>1846.2932547997959</c:v>
                </c:pt>
                <c:pt idx="8917">
                  <c:v>1792.490230503483</c:v>
                </c:pt>
                <c:pt idx="8918">
                  <c:v>1724.528515602877</c:v>
                </c:pt>
                <c:pt idx="8919">
                  <c:v>1588.6050858016649</c:v>
                </c:pt>
                <c:pt idx="8920">
                  <c:v>1565.9511808347961</c:v>
                </c:pt>
                <c:pt idx="8921">
                  <c:v>1942.572350908988</c:v>
                </c:pt>
                <c:pt idx="8922">
                  <c:v>2528.7421419267148</c:v>
                </c:pt>
                <c:pt idx="8923">
                  <c:v>4522.2857790111566</c:v>
                </c:pt>
                <c:pt idx="8924">
                  <c:v>3593.4756753695419</c:v>
                </c:pt>
                <c:pt idx="8925">
                  <c:v>2389.9869740046438</c:v>
                </c:pt>
                <c:pt idx="8926">
                  <c:v>2234.2413773574222</c:v>
                </c:pt>
                <c:pt idx="8927">
                  <c:v>1806.648921107776</c:v>
                </c:pt>
                <c:pt idx="8928">
                  <c:v>1557.455966472221</c:v>
                </c:pt>
                <c:pt idx="8929">
                  <c:v>1713.2015631194431</c:v>
                </c:pt>
                <c:pt idx="8930">
                  <c:v>1551.792490230504</c:v>
                </c:pt>
                <c:pt idx="8931">
                  <c:v>1667.893753185705</c:v>
                </c:pt>
                <c:pt idx="8932">
                  <c:v>1565.9511808347961</c:v>
                </c:pt>
                <c:pt idx="8933">
                  <c:v>1582.9416095599479</c:v>
                </c:pt>
                <c:pt idx="8934">
                  <c:v>1438.5229653961601</c:v>
                </c:pt>
                <c:pt idx="8935">
                  <c:v>1311.0947499575241</c:v>
                </c:pt>
                <c:pt idx="8936">
                  <c:v>1228.974344452625</c:v>
                </c:pt>
                <c:pt idx="8937">
                  <c:v>1169.507843914595</c:v>
                </c:pt>
                <c:pt idx="8938">
                  <c:v>1194.9934870023219</c:v>
                </c:pt>
                <c:pt idx="8939">
                  <c:v>1311.0947499575241</c:v>
                </c:pt>
                <c:pt idx="8940">
                  <c:v>1291.272583111514</c:v>
                </c:pt>
                <c:pt idx="8941">
                  <c:v>1296.936059353231</c:v>
                </c:pt>
                <c:pt idx="8942">
                  <c:v>1248.7965112986351</c:v>
                </c:pt>
                <c:pt idx="8943">
                  <c:v>1135.5269864642919</c:v>
                </c:pt>
                <c:pt idx="8944">
                  <c:v>1146.853938947726</c:v>
                </c:pt>
                <c:pt idx="8945">
                  <c:v>1061.9017953219691</c:v>
                </c:pt>
                <c:pt idx="8946">
                  <c:v>1061.9017953219691</c:v>
                </c:pt>
                <c:pt idx="8947">
                  <c:v>1127.0317721017159</c:v>
                </c:pt>
                <c:pt idx="8948">
                  <c:v>1118.5365577391401</c:v>
                </c:pt>
                <c:pt idx="8949">
                  <c:v>891.99750807045359</c:v>
                </c:pt>
                <c:pt idx="8950">
                  <c:v>945.80053236676667</c:v>
                </c:pt>
                <c:pt idx="8951">
                  <c:v>872.17534122444351</c:v>
                </c:pt>
                <c:pt idx="8952">
                  <c:v>945.80053236676667</c:v>
                </c:pt>
                <c:pt idx="8953">
                  <c:v>883.50229370787793</c:v>
                </c:pt>
                <c:pt idx="8954">
                  <c:v>770.23276887353461</c:v>
                </c:pt>
                <c:pt idx="8955">
                  <c:v>659.79498216004981</c:v>
                </c:pt>
                <c:pt idx="8956">
                  <c:v>549.35719544656513</c:v>
                </c:pt>
                <c:pt idx="8957">
                  <c:v>552.18893356742365</c:v>
                </c:pt>
                <c:pt idx="8958">
                  <c:v>563.51588605085806</c:v>
                </c:pt>
                <c:pt idx="8959">
                  <c:v>572.01110041343372</c:v>
                </c:pt>
                <c:pt idx="8960">
                  <c:v>608.82369598459536</c:v>
                </c:pt>
                <c:pt idx="8961">
                  <c:v>625.81412470974681</c:v>
                </c:pt>
                <c:pt idx="8962">
                  <c:v>625.81412470974681</c:v>
                </c:pt>
                <c:pt idx="8963">
                  <c:v>639.97281531403974</c:v>
                </c:pt>
                <c:pt idx="8964">
                  <c:v>637.14107719318122</c:v>
                </c:pt>
                <c:pt idx="8965">
                  <c:v>645.63629155575688</c:v>
                </c:pt>
                <c:pt idx="8966">
                  <c:v>625.81412470974681</c:v>
                </c:pt>
                <c:pt idx="8967">
                  <c:v>580.5063147760095</c:v>
                </c:pt>
                <c:pt idx="8968">
                  <c:v>535.1985048422722</c:v>
                </c:pt>
                <c:pt idx="8969">
                  <c:v>620.15064846802966</c:v>
                </c:pt>
                <c:pt idx="8970">
                  <c:v>572.01110041343372</c:v>
                </c:pt>
                <c:pt idx="8971">
                  <c:v>538.03024296313072</c:v>
                </c:pt>
                <c:pt idx="8972">
                  <c:v>447.41462309565611</c:v>
                </c:pt>
                <c:pt idx="8973">
                  <c:v>407.77028940363601</c:v>
                </c:pt>
                <c:pt idx="8974">
                  <c:v>365.29421759075723</c:v>
                </c:pt>
                <c:pt idx="8975">
                  <c:v>410.60202752449447</c:v>
                </c:pt>
                <c:pt idx="8976">
                  <c:v>424.76071812878752</c:v>
                </c:pt>
                <c:pt idx="8977">
                  <c:v>373.78943195333301</c:v>
                </c:pt>
                <c:pt idx="8978">
                  <c:v>322.81814577787839</c:v>
                </c:pt>
                <c:pt idx="8979">
                  <c:v>305.82771705272688</c:v>
                </c:pt>
                <c:pt idx="8980">
                  <c:v>322.81814577787839</c:v>
                </c:pt>
                <c:pt idx="8981">
                  <c:v>297.33250269015122</c:v>
                </c:pt>
                <c:pt idx="8982">
                  <c:v>311.49119329444409</c:v>
                </c:pt>
                <c:pt idx="8983">
                  <c:v>263.35164523984821</c:v>
                </c:pt>
                <c:pt idx="8984">
                  <c:v>240.69774027297959</c:v>
                </c:pt>
                <c:pt idx="8985">
                  <c:v>220.87557342696951</c:v>
                </c:pt>
                <c:pt idx="8986">
                  <c:v>220.87557342696951</c:v>
                </c:pt>
                <c:pt idx="8987">
                  <c:v>240.69774027297959</c:v>
                </c:pt>
                <c:pt idx="8988">
                  <c:v>235.03426403126241</c:v>
                </c:pt>
                <c:pt idx="8989">
                  <c:v>240.69774027297959</c:v>
                </c:pt>
                <c:pt idx="8990">
                  <c:v>235.03426403126241</c:v>
                </c:pt>
                <c:pt idx="8991">
                  <c:v>237.86600215212101</c:v>
                </c:pt>
                <c:pt idx="8992">
                  <c:v>249.19295463555531</c:v>
                </c:pt>
                <c:pt idx="8993">
                  <c:v>249.19295463555531</c:v>
                </c:pt>
                <c:pt idx="8994">
                  <c:v>325.64988389873702</c:v>
                </c:pt>
                <c:pt idx="8995">
                  <c:v>291.66902644843412</c:v>
                </c:pt>
                <c:pt idx="8996">
                  <c:v>266.18338336070678</c:v>
                </c:pt>
                <c:pt idx="8997">
                  <c:v>240.69774027297959</c:v>
                </c:pt>
                <c:pt idx="8998">
                  <c:v>226.5390496686866</c:v>
                </c:pt>
                <c:pt idx="8999">
                  <c:v>254.85643087727249</c:v>
                </c:pt>
                <c:pt idx="9000">
                  <c:v>243.5294783938381</c:v>
                </c:pt>
                <c:pt idx="9001">
                  <c:v>226.5390496686866</c:v>
                </c:pt>
                <c:pt idx="9002">
                  <c:v>240.69774027297959</c:v>
                </c:pt>
                <c:pt idx="9003">
                  <c:v>235.03426403126241</c:v>
                </c:pt>
                <c:pt idx="9004">
                  <c:v>280.34207396499971</c:v>
                </c:pt>
                <c:pt idx="9005">
                  <c:v>280.34207396499971</c:v>
                </c:pt>
                <c:pt idx="9006">
                  <c:v>277.51033584414108</c:v>
                </c:pt>
                <c:pt idx="9007">
                  <c:v>260.51990711898958</c:v>
                </c:pt>
                <c:pt idx="9008">
                  <c:v>220.87557342696951</c:v>
                </c:pt>
                <c:pt idx="9009">
                  <c:v>212.3803590643937</c:v>
                </c:pt>
                <c:pt idx="9010">
                  <c:v>206.71688282267661</c:v>
                </c:pt>
                <c:pt idx="9011">
                  <c:v>215.2120971852523</c:v>
                </c:pt>
                <c:pt idx="9012">
                  <c:v>175.56776349323209</c:v>
                </c:pt>
                <c:pt idx="9013">
                  <c:v>169.904287251515</c:v>
                </c:pt>
                <c:pt idx="9014">
                  <c:v>178.3995016140907</c:v>
                </c:pt>
                <c:pt idx="9015">
                  <c:v>161.40907288893919</c:v>
                </c:pt>
                <c:pt idx="9016">
                  <c:v>178.3995016140907</c:v>
                </c:pt>
                <c:pt idx="9017">
                  <c:v>155.7455966472221</c:v>
                </c:pt>
                <c:pt idx="9018">
                  <c:v>147.25038228464629</c:v>
                </c:pt>
                <c:pt idx="9019">
                  <c:v>181.2312397349493</c:v>
                </c:pt>
                <c:pt idx="9020">
                  <c:v>203.88514470181801</c:v>
                </c:pt>
                <c:pt idx="9021">
                  <c:v>365.29421759075723</c:v>
                </c:pt>
                <c:pt idx="9022">
                  <c:v>402.10681316191881</c:v>
                </c:pt>
                <c:pt idx="9023">
                  <c:v>608.82369598459536</c:v>
                </c:pt>
                <c:pt idx="9024">
                  <c:v>444.58288497479748</c:v>
                </c:pt>
                <c:pt idx="9025">
                  <c:v>382.28464631590867</c:v>
                </c:pt>
                <c:pt idx="9026">
                  <c:v>353.96726510732287</c:v>
                </c:pt>
                <c:pt idx="9027">
                  <c:v>396.4433369202016</c:v>
                </c:pt>
                <c:pt idx="9028">
                  <c:v>373.78943195333301</c:v>
                </c:pt>
                <c:pt idx="9029">
                  <c:v>433.25593249136318</c:v>
                </c:pt>
                <c:pt idx="9030">
                  <c:v>396.4433369202016</c:v>
                </c:pt>
                <c:pt idx="9031">
                  <c:v>370.95769383247438</c:v>
                </c:pt>
                <c:pt idx="9032">
                  <c:v>348.30378886560572</c:v>
                </c:pt>
                <c:pt idx="9033">
                  <c:v>325.64988389873702</c:v>
                </c:pt>
                <c:pt idx="9034">
                  <c:v>325.64988389873702</c:v>
                </c:pt>
                <c:pt idx="9035">
                  <c:v>311.49119329444409</c:v>
                </c:pt>
                <c:pt idx="9036">
                  <c:v>300.16424081100979</c:v>
                </c:pt>
                <c:pt idx="9037">
                  <c:v>263.35164523984821</c:v>
                </c:pt>
                <c:pt idx="9038">
                  <c:v>260.51990711898958</c:v>
                </c:pt>
                <c:pt idx="9039">
                  <c:v>257.68816899813112</c:v>
                </c:pt>
                <c:pt idx="9040">
                  <c:v>263.35164523984821</c:v>
                </c:pt>
                <c:pt idx="9041">
                  <c:v>269.01512148156542</c:v>
                </c:pt>
                <c:pt idx="9042">
                  <c:v>249.19295463555531</c:v>
                </c:pt>
                <c:pt idx="9043">
                  <c:v>283.17381208585829</c:v>
                </c:pt>
                <c:pt idx="9044">
                  <c:v>501.21764739196919</c:v>
                </c:pt>
                <c:pt idx="9045">
                  <c:v>908.98793679560515</c:v>
                </c:pt>
                <c:pt idx="9046">
                  <c:v>639.97281531403974</c:v>
                </c:pt>
                <c:pt idx="9047">
                  <c:v>515.37633799626212</c:v>
                </c:pt>
                <c:pt idx="9048">
                  <c:v>478.56374242510049</c:v>
                </c:pt>
                <c:pt idx="9049">
                  <c:v>407.77028940363601</c:v>
                </c:pt>
                <c:pt idx="9050">
                  <c:v>441.75114685393902</c:v>
                </c:pt>
                <c:pt idx="9051">
                  <c:v>393.61159879934303</c:v>
                </c:pt>
                <c:pt idx="9052">
                  <c:v>387.94812255762588</c:v>
                </c:pt>
                <c:pt idx="9053">
                  <c:v>379.4529081950501</c:v>
                </c:pt>
                <c:pt idx="9054">
                  <c:v>396.4433369202016</c:v>
                </c:pt>
                <c:pt idx="9055">
                  <c:v>359.63074134904002</c:v>
                </c:pt>
                <c:pt idx="9056">
                  <c:v>368.1259557116158</c:v>
                </c:pt>
                <c:pt idx="9057">
                  <c:v>353.96726510732287</c:v>
                </c:pt>
                <c:pt idx="9058">
                  <c:v>339.80857450302989</c:v>
                </c:pt>
                <c:pt idx="9059">
                  <c:v>325.64988389873702</c:v>
                </c:pt>
                <c:pt idx="9060">
                  <c:v>334.1450982613128</c:v>
                </c:pt>
                <c:pt idx="9061">
                  <c:v>317.15466953616129</c:v>
                </c:pt>
                <c:pt idx="9062">
                  <c:v>300.16424081100979</c:v>
                </c:pt>
                <c:pt idx="9063">
                  <c:v>325.64988389873702</c:v>
                </c:pt>
                <c:pt idx="9064">
                  <c:v>311.49119329444409</c:v>
                </c:pt>
                <c:pt idx="9065">
                  <c:v>300.16424081100979</c:v>
                </c:pt>
                <c:pt idx="9066">
                  <c:v>470.06852806252482</c:v>
                </c:pt>
                <c:pt idx="9067">
                  <c:v>450.24636121651469</c:v>
                </c:pt>
                <c:pt idx="9068">
                  <c:v>410.60202752449447</c:v>
                </c:pt>
                <c:pt idx="9069">
                  <c:v>382.28464631590867</c:v>
                </c:pt>
                <c:pt idx="9070">
                  <c:v>464.40505182080761</c:v>
                </c:pt>
                <c:pt idx="9071">
                  <c:v>472.90026618338328</c:v>
                </c:pt>
                <c:pt idx="9072">
                  <c:v>467.23678994166619</c:v>
                </c:pt>
                <c:pt idx="9073">
                  <c:v>441.75114685393902</c:v>
                </c:pt>
                <c:pt idx="9074">
                  <c:v>393.61159879934303</c:v>
                </c:pt>
                <c:pt idx="9075">
                  <c:v>300.16424081100979</c:v>
                </c:pt>
                <c:pt idx="9076">
                  <c:v>288.83728832757549</c:v>
                </c:pt>
                <c:pt idx="9077">
                  <c:v>305.82771705272688</c:v>
                </c:pt>
                <c:pt idx="9078">
                  <c:v>317.15466953616129</c:v>
                </c:pt>
                <c:pt idx="9079">
                  <c:v>317.15466953616129</c:v>
                </c:pt>
                <c:pt idx="9080">
                  <c:v>370.95769383247438</c:v>
                </c:pt>
                <c:pt idx="9081">
                  <c:v>353.96726510732287</c:v>
                </c:pt>
                <c:pt idx="9082">
                  <c:v>365.29421759075723</c:v>
                </c:pt>
                <c:pt idx="9083">
                  <c:v>342.64031262388852</c:v>
                </c:pt>
                <c:pt idx="9084">
                  <c:v>348.30378886560572</c:v>
                </c:pt>
                <c:pt idx="9085">
                  <c:v>345.47205074474721</c:v>
                </c:pt>
                <c:pt idx="9086">
                  <c:v>342.64031262388852</c:v>
                </c:pt>
                <c:pt idx="9087">
                  <c:v>334.1450982613128</c:v>
                </c:pt>
                <c:pt idx="9088">
                  <c:v>328.48162201959559</c:v>
                </c:pt>
                <c:pt idx="9089">
                  <c:v>300.16424081100979</c:v>
                </c:pt>
                <c:pt idx="9090">
                  <c:v>311.49119329444409</c:v>
                </c:pt>
                <c:pt idx="9091">
                  <c:v>288.83728832757549</c:v>
                </c:pt>
                <c:pt idx="9092">
                  <c:v>286.00555020671692</c:v>
                </c:pt>
                <c:pt idx="9093">
                  <c:v>274.67859772328262</c:v>
                </c:pt>
                <c:pt idx="9094">
                  <c:v>263.35164523984821</c:v>
                </c:pt>
                <c:pt idx="9095">
                  <c:v>252.02469275641391</c:v>
                </c:pt>
                <c:pt idx="9096">
                  <c:v>249.19295463555531</c:v>
                </c:pt>
                <c:pt idx="9097">
                  <c:v>246.36121651469671</c:v>
                </c:pt>
                <c:pt idx="9098">
                  <c:v>263.35164523984821</c:v>
                </c:pt>
                <c:pt idx="9099">
                  <c:v>240.69774027297959</c:v>
                </c:pt>
                <c:pt idx="9100">
                  <c:v>226.5390496686866</c:v>
                </c:pt>
                <c:pt idx="9101">
                  <c:v>243.5294783938381</c:v>
                </c:pt>
                <c:pt idx="9102">
                  <c:v>269.01512148156542</c:v>
                </c:pt>
                <c:pt idx="9103">
                  <c:v>271.84685960242399</c:v>
                </c:pt>
                <c:pt idx="9104">
                  <c:v>263.35164523984821</c:v>
                </c:pt>
                <c:pt idx="9105">
                  <c:v>271.84685960242399</c:v>
                </c:pt>
                <c:pt idx="9106">
                  <c:v>277.51033584414108</c:v>
                </c:pt>
                <c:pt idx="9107">
                  <c:v>274.67859772328262</c:v>
                </c:pt>
                <c:pt idx="9108">
                  <c:v>300.16424081100979</c:v>
                </c:pt>
                <c:pt idx="9109">
                  <c:v>311.49119329444409</c:v>
                </c:pt>
                <c:pt idx="9110">
                  <c:v>314.32293141530272</c:v>
                </c:pt>
                <c:pt idx="9111">
                  <c:v>308.65945517358563</c:v>
                </c:pt>
                <c:pt idx="9112">
                  <c:v>407.77028940363601</c:v>
                </c:pt>
                <c:pt idx="9113">
                  <c:v>648.46802967661552</c:v>
                </c:pt>
                <c:pt idx="9114">
                  <c:v>795.71841196126184</c:v>
                </c:pt>
                <c:pt idx="9115">
                  <c:v>679.61714900605989</c:v>
                </c:pt>
                <c:pt idx="9116">
                  <c:v>611.65543410545388</c:v>
                </c:pt>
                <c:pt idx="9117">
                  <c:v>560.68414792999943</c:v>
                </c:pt>
                <c:pt idx="9118">
                  <c:v>555.02067168828228</c:v>
                </c:pt>
                <c:pt idx="9119">
                  <c:v>515.37633799626212</c:v>
                </c:pt>
                <c:pt idx="9120">
                  <c:v>523.8715523588379</c:v>
                </c:pt>
                <c:pt idx="9121">
                  <c:v>540.86198108398935</c:v>
                </c:pt>
                <c:pt idx="9122">
                  <c:v>512.54459987540349</c:v>
                </c:pt>
                <c:pt idx="9123">
                  <c:v>515.37633799626212</c:v>
                </c:pt>
                <c:pt idx="9124">
                  <c:v>552.18893356742365</c:v>
                </c:pt>
                <c:pt idx="9125">
                  <c:v>515.37633799626212</c:v>
                </c:pt>
                <c:pt idx="9126">
                  <c:v>498.38590927111062</c:v>
                </c:pt>
                <c:pt idx="9127">
                  <c:v>495.55417115025199</c:v>
                </c:pt>
                <c:pt idx="9128">
                  <c:v>475.73200430424203</c:v>
                </c:pt>
                <c:pt idx="9129">
                  <c:v>639.97281531403974</c:v>
                </c:pt>
                <c:pt idx="9130">
                  <c:v>696.60757773121145</c:v>
                </c:pt>
                <c:pt idx="9131">
                  <c:v>654.13150591833266</c:v>
                </c:pt>
                <c:pt idx="9132">
                  <c:v>580.5063147760095</c:v>
                </c:pt>
                <c:pt idx="9133">
                  <c:v>574.84283853429235</c:v>
                </c:pt>
                <c:pt idx="9134">
                  <c:v>572.01110041343372</c:v>
                </c:pt>
                <c:pt idx="9135">
                  <c:v>563.51588605085806</c:v>
                </c:pt>
                <c:pt idx="9136">
                  <c:v>523.8715523588379</c:v>
                </c:pt>
                <c:pt idx="9137">
                  <c:v>512.54459987540349</c:v>
                </c:pt>
                <c:pt idx="9138">
                  <c:v>552.18893356742365</c:v>
                </c:pt>
                <c:pt idx="9139">
                  <c:v>707.93453021464575</c:v>
                </c:pt>
                <c:pt idx="9140">
                  <c:v>767.40103075267598</c:v>
                </c:pt>
                <c:pt idx="9141">
                  <c:v>753.24234014838305</c:v>
                </c:pt>
                <c:pt idx="9142">
                  <c:v>900.49272243302937</c:v>
                </c:pt>
                <c:pt idx="9143">
                  <c:v>877.83881746616078</c:v>
                </c:pt>
                <c:pt idx="9144">
                  <c:v>894.82924619131222</c:v>
                </c:pt>
                <c:pt idx="9145">
                  <c:v>855.18491249929207</c:v>
                </c:pt>
                <c:pt idx="9146">
                  <c:v>781.55972135696891</c:v>
                </c:pt>
                <c:pt idx="9147">
                  <c:v>750.41060202752453</c:v>
                </c:pt>
                <c:pt idx="9148">
                  <c:v>707.93453021464575</c:v>
                </c:pt>
                <c:pt idx="9149">
                  <c:v>1248.7965112986351</c:v>
                </c:pt>
                <c:pt idx="9150">
                  <c:v>2970.493288780654</c:v>
                </c:pt>
                <c:pt idx="9151">
                  <c:v>1942.572350908988</c:v>
                </c:pt>
                <c:pt idx="9152">
                  <c:v>1506.4846802967661</c:v>
                </c:pt>
                <c:pt idx="9153">
                  <c:v>1381.8882029789891</c:v>
                </c:pt>
                <c:pt idx="9154">
                  <c:v>1274.282154386362</c:v>
                </c:pt>
                <c:pt idx="9155">
                  <c:v>1279.945630628079</c:v>
                </c:pt>
                <c:pt idx="9156">
                  <c:v>1220.479130090049</c:v>
                </c:pt>
                <c:pt idx="9157">
                  <c:v>1163.844367672878</c:v>
                </c:pt>
                <c:pt idx="9158">
                  <c:v>1234.6378206943421</c:v>
                </c:pt>
                <c:pt idx="9159">
                  <c:v>1285.609106869797</c:v>
                </c:pt>
                <c:pt idx="9160">
                  <c:v>1427.196012912726</c:v>
                </c:pt>
                <c:pt idx="9161">
                  <c:v>2140.7940193690888</c:v>
                </c:pt>
                <c:pt idx="9162">
                  <c:v>3706.7452002038849</c:v>
                </c:pt>
                <c:pt idx="9163">
                  <c:v>3157.3880047573198</c:v>
                </c:pt>
                <c:pt idx="9164">
                  <c:v>2197.428781786261</c:v>
                </c:pt>
                <c:pt idx="9165">
                  <c:v>1834.9663023163621</c:v>
                </c:pt>
                <c:pt idx="9166">
                  <c:v>1701.8746106360079</c:v>
                </c:pt>
                <c:pt idx="9167">
                  <c:v>1628.2494194936851</c:v>
                </c:pt>
                <c:pt idx="9168">
                  <c:v>1628.2494194936851</c:v>
                </c:pt>
                <c:pt idx="9169">
                  <c:v>1605.595514526816</c:v>
                </c:pt>
                <c:pt idx="9170">
                  <c:v>1662.230276943988</c:v>
                </c:pt>
                <c:pt idx="9171">
                  <c:v>1551.792490230504</c:v>
                </c:pt>
                <c:pt idx="9172">
                  <c:v>1656.5668007022709</c:v>
                </c:pt>
                <c:pt idx="9173">
                  <c:v>1667.893753185705</c:v>
                </c:pt>
                <c:pt idx="9174">
                  <c:v>1718.8650393611599</c:v>
                </c:pt>
                <c:pt idx="9175">
                  <c:v>1919.918445942119</c:v>
                </c:pt>
                <c:pt idx="9176">
                  <c:v>2010.534065809594</c:v>
                </c:pt>
                <c:pt idx="9177">
                  <c:v>2152.1209718525229</c:v>
                </c:pt>
                <c:pt idx="9178">
                  <c:v>2423.9678314549469</c:v>
                </c:pt>
                <c:pt idx="9179">
                  <c:v>2262.5587585660078</c:v>
                </c:pt>
                <c:pt idx="9180">
                  <c:v>2120.9718525230792</c:v>
                </c:pt>
                <c:pt idx="9181">
                  <c:v>1996.375375205301</c:v>
                </c:pt>
                <c:pt idx="9182">
                  <c:v>1783.995016140907</c:v>
                </c:pt>
                <c:pt idx="9183">
                  <c:v>1854.7884691623719</c:v>
                </c:pt>
                <c:pt idx="9184">
                  <c:v>1783.995016140907</c:v>
                </c:pt>
                <c:pt idx="9185">
                  <c:v>1611.258990768534</c:v>
                </c:pt>
                <c:pt idx="9186">
                  <c:v>1551.792490230504</c:v>
                </c:pt>
                <c:pt idx="9187">
                  <c:v>1495.157727813332</c:v>
                </c:pt>
                <c:pt idx="9188">
                  <c:v>1441.3547035170191</c:v>
                </c:pt>
                <c:pt idx="9189">
                  <c:v>1517.8116327801999</c:v>
                </c:pt>
                <c:pt idx="9190">
                  <c:v>1707.5380868777261</c:v>
                </c:pt>
                <c:pt idx="9191">
                  <c:v>1854.7884691623719</c:v>
                </c:pt>
                <c:pt idx="9192">
                  <c:v>1953.8993033924221</c:v>
                </c:pt>
                <c:pt idx="9193">
                  <c:v>1919.918445942119</c:v>
                </c:pt>
                <c:pt idx="9194">
                  <c:v>2010.534065809594</c:v>
                </c:pt>
                <c:pt idx="9195">
                  <c:v>2299.371354137169</c:v>
                </c:pt>
                <c:pt idx="9196">
                  <c:v>2523.0786656849968</c:v>
                </c:pt>
                <c:pt idx="9197">
                  <c:v>2140.7940193690888</c:v>
                </c:pt>
                <c:pt idx="9198">
                  <c:v>2072.832304468483</c:v>
                </c:pt>
                <c:pt idx="9199">
                  <c:v>2191.765305544543</c:v>
                </c:pt>
                <c:pt idx="9200">
                  <c:v>2197.428781786261</c:v>
                </c:pt>
                <c:pt idx="9201">
                  <c:v>1905.7597553378259</c:v>
                </c:pt>
                <c:pt idx="9202">
                  <c:v>1917.0867078212609</c:v>
                </c:pt>
                <c:pt idx="9203">
                  <c:v>1778.3315398991899</c:v>
                </c:pt>
                <c:pt idx="9204">
                  <c:v>1866.115421645806</c:v>
                </c:pt>
                <c:pt idx="9205">
                  <c:v>1931.245398425554</c:v>
                </c:pt>
                <c:pt idx="9206">
                  <c:v>2109.6449000396442</c:v>
                </c:pt>
                <c:pt idx="9207">
                  <c:v>2191.765305544543</c:v>
                </c:pt>
                <c:pt idx="9208">
                  <c:v>2336.1839497083311</c:v>
                </c:pt>
                <c:pt idx="9209">
                  <c:v>2364.5013309169171</c:v>
                </c:pt>
                <c:pt idx="9210">
                  <c:v>2389.9869740046438</c:v>
                </c:pt>
                <c:pt idx="9211">
                  <c:v>2109.6449000396442</c:v>
                </c:pt>
                <c:pt idx="9212">
                  <c:v>1718.8650393611599</c:v>
                </c:pt>
                <c:pt idx="9213">
                  <c:v>1633.9128957354019</c:v>
                </c:pt>
                <c:pt idx="9214">
                  <c:v>1328.085178682675</c:v>
                </c:pt>
                <c:pt idx="9215">
                  <c:v>1381.8882029789891</c:v>
                </c:pt>
                <c:pt idx="9216">
                  <c:v>1322.4217024409579</c:v>
                </c:pt>
                <c:pt idx="9217">
                  <c:v>1110.041343376565</c:v>
                </c:pt>
                <c:pt idx="9218">
                  <c:v>1127.0317721017159</c:v>
                </c:pt>
                <c:pt idx="9219">
                  <c:v>1039.2478903551</c:v>
                </c:pt>
                <c:pt idx="9220">
                  <c:v>1053.4065809593931</c:v>
                </c:pt>
                <c:pt idx="9221">
                  <c:v>1078.89222404712</c:v>
                </c:pt>
                <c:pt idx="9222">
                  <c:v>1061.9017953219691</c:v>
                </c:pt>
                <c:pt idx="9223">
                  <c:v>1008.098771025656</c:v>
                </c:pt>
                <c:pt idx="9224">
                  <c:v>1220.479130090049</c:v>
                </c:pt>
                <c:pt idx="9225">
                  <c:v>1347.907345528685</c:v>
                </c:pt>
                <c:pt idx="9226">
                  <c:v>1432.8594891544431</c:v>
                </c:pt>
                <c:pt idx="9227">
                  <c:v>1393.2151554624229</c:v>
                </c:pt>
                <c:pt idx="9228">
                  <c:v>1582.9416095599479</c:v>
                </c:pt>
                <c:pt idx="9229">
                  <c:v>1438.5229653961601</c:v>
                </c:pt>
                <c:pt idx="9230">
                  <c:v>1486.662513450756</c:v>
                </c:pt>
                <c:pt idx="9231">
                  <c:v>1571.614657076514</c:v>
                </c:pt>
                <c:pt idx="9232">
                  <c:v>1772.6680636574731</c:v>
                </c:pt>
                <c:pt idx="9233">
                  <c:v>1914.2549697004019</c:v>
                </c:pt>
                <c:pt idx="9234">
                  <c:v>2021.8610182930281</c:v>
                </c:pt>
                <c:pt idx="9235">
                  <c:v>2203.092258027978</c:v>
                </c:pt>
                <c:pt idx="9236">
                  <c:v>2330.520473466614</c:v>
                </c:pt>
                <c:pt idx="9237">
                  <c:v>2375.8282834003512</c:v>
                </c:pt>
                <c:pt idx="9238">
                  <c:v>2324.856997224897</c:v>
                </c:pt>
                <c:pt idx="9239">
                  <c:v>2103.9814237979272</c:v>
                </c:pt>
                <c:pt idx="9240">
                  <c:v>1993.543637084442</c:v>
                </c:pt>
                <c:pt idx="9241">
                  <c:v>1891.6010647335329</c:v>
                </c:pt>
                <c:pt idx="9242">
                  <c:v>1837.7980404372199</c:v>
                </c:pt>
                <c:pt idx="9243">
                  <c:v>1849.1249929206549</c:v>
                </c:pt>
                <c:pt idx="9244">
                  <c:v>1993.543637084442</c:v>
                </c:pt>
                <c:pt idx="9245">
                  <c:v>2163.4479243359569</c:v>
                </c:pt>
                <c:pt idx="9246">
                  <c:v>2225.7461629948461</c:v>
                </c:pt>
                <c:pt idx="9247">
                  <c:v>2438.12652205924</c:v>
                </c:pt>
                <c:pt idx="9248">
                  <c:v>2769.4398821996938</c:v>
                </c:pt>
                <c:pt idx="9249">
                  <c:v>2619.3577617941892</c:v>
                </c:pt>
                <c:pt idx="9250">
                  <c:v>3613.297842215552</c:v>
                </c:pt>
                <c:pt idx="9251">
                  <c:v>3961.6016310811569</c:v>
                </c:pt>
                <c:pt idx="9252">
                  <c:v>3805.8560344339362</c:v>
                </c:pt>
                <c:pt idx="9253">
                  <c:v>3214.022767174491</c:v>
                </c:pt>
                <c:pt idx="9254">
                  <c:v>3214.022767174491</c:v>
                </c:pt>
                <c:pt idx="9255">
                  <c:v>2882.7094070340381</c:v>
                </c:pt>
                <c:pt idx="9256">
                  <c:v>2537.2373562892899</c:v>
                </c:pt>
                <c:pt idx="9257">
                  <c:v>2319.193520983179</c:v>
                </c:pt>
                <c:pt idx="9258">
                  <c:v>2313.530044741462</c:v>
                </c:pt>
                <c:pt idx="9259">
                  <c:v>2211.5874723905531</c:v>
                </c:pt>
                <c:pt idx="9260">
                  <c:v>2118.1401144022202</c:v>
                </c:pt>
                <c:pt idx="9261">
                  <c:v>1968.0579939967149</c:v>
                </c:pt>
                <c:pt idx="9262">
                  <c:v>1812.312397349493</c:v>
                </c:pt>
                <c:pt idx="9263">
                  <c:v>1750.0141586906041</c:v>
                </c:pt>
                <c:pt idx="9264">
                  <c:v>1829.3028260746451</c:v>
                </c:pt>
                <c:pt idx="9265">
                  <c:v>1987.880160842725</c:v>
                </c:pt>
                <c:pt idx="9266">
                  <c:v>1767.0045874157561</c:v>
                </c:pt>
                <c:pt idx="9267">
                  <c:v>1599.932038285099</c:v>
                </c:pt>
                <c:pt idx="9268">
                  <c:v>1489.494251571615</c:v>
                </c:pt>
                <c:pt idx="9269">
                  <c:v>1432.8594891544431</c:v>
                </c:pt>
                <c:pt idx="9270">
                  <c:v>1387.5516792207061</c:v>
                </c:pt>
                <c:pt idx="9271">
                  <c:v>1379.0564648581301</c:v>
                </c:pt>
                <c:pt idx="9272">
                  <c:v>1631.0811576145441</c:v>
                </c:pt>
                <c:pt idx="9273">
                  <c:v>1648.0715863396949</c:v>
                </c:pt>
                <c:pt idx="9274">
                  <c:v>1750.0141586906041</c:v>
                </c:pt>
                <c:pt idx="9275">
                  <c:v>1534.802061505352</c:v>
                </c:pt>
                <c:pt idx="9276">
                  <c:v>1557.455966472221</c:v>
                </c:pt>
                <c:pt idx="9277">
                  <c:v>1404.542107945857</c:v>
                </c:pt>
                <c:pt idx="9278">
                  <c:v>1291.272583111514</c:v>
                </c:pt>
                <c:pt idx="9279">
                  <c:v>1248.7965112986351</c:v>
                </c:pt>
                <c:pt idx="9280">
                  <c:v>1152.517415189443</c:v>
                </c:pt>
                <c:pt idx="9281">
                  <c:v>1144.022200826867</c:v>
                </c:pt>
                <c:pt idx="9282">
                  <c:v>1169.507843914595</c:v>
                </c:pt>
                <c:pt idx="9283">
                  <c:v>1209.1521776066149</c:v>
                </c:pt>
                <c:pt idx="9284">
                  <c:v>1178.003058277171</c:v>
                </c:pt>
                <c:pt idx="9285">
                  <c:v>1183.6665345188881</c:v>
                </c:pt>
                <c:pt idx="9286">
                  <c:v>1146.853938947726</c:v>
                </c:pt>
                <c:pt idx="9287">
                  <c:v>1098.71439089313</c:v>
                </c:pt>
                <c:pt idx="9288">
                  <c:v>1061.9017953219691</c:v>
                </c:pt>
                <c:pt idx="9289">
                  <c:v>1228.974344452625</c:v>
                </c:pt>
                <c:pt idx="9290">
                  <c:v>1025.089199750807</c:v>
                </c:pt>
                <c:pt idx="9291">
                  <c:v>991.10834230050409</c:v>
                </c:pt>
                <c:pt idx="9292">
                  <c:v>914.6514130373223</c:v>
                </c:pt>
                <c:pt idx="9293">
                  <c:v>1008.098771025656</c:v>
                </c:pt>
                <c:pt idx="9294">
                  <c:v>1005.267032904797</c:v>
                </c:pt>
                <c:pt idx="9295">
                  <c:v>1161.012629552019</c:v>
                </c:pt>
                <c:pt idx="9296">
                  <c:v>1328.085178682675</c:v>
                </c:pt>
                <c:pt idx="9297">
                  <c:v>1462.4115081837001</c:v>
                </c:pt>
                <c:pt idx="9298">
                  <c:v>1345.075607407827</c:v>
                </c:pt>
                <c:pt idx="9299">
                  <c:v>1254.4599875403519</c:v>
                </c:pt>
                <c:pt idx="9300">
                  <c:v>1070.3970096845439</c:v>
                </c:pt>
                <c:pt idx="9301">
                  <c:v>1025.089199750807</c:v>
                </c:pt>
                <c:pt idx="9302">
                  <c:v>1008.098771025656</c:v>
                </c:pt>
                <c:pt idx="9303">
                  <c:v>1042.079628475959</c:v>
                </c:pt>
                <c:pt idx="9304">
                  <c:v>1030.752675992524</c:v>
                </c:pt>
                <c:pt idx="9305">
                  <c:v>954.29574672934245</c:v>
                </c:pt>
                <c:pt idx="9306">
                  <c:v>937.30531800419101</c:v>
                </c:pt>
                <c:pt idx="9307">
                  <c:v>906.15619867474652</c:v>
                </c:pt>
                <c:pt idx="9308">
                  <c:v>945.80053236676667</c:v>
                </c:pt>
                <c:pt idx="9309">
                  <c:v>917.48315115818093</c:v>
                </c:pt>
                <c:pt idx="9310">
                  <c:v>914.6514130373223</c:v>
                </c:pt>
                <c:pt idx="9311">
                  <c:v>860.84838874100922</c:v>
                </c:pt>
                <c:pt idx="9312">
                  <c:v>846.68969813671629</c:v>
                </c:pt>
                <c:pt idx="9313">
                  <c:v>818.37231692813043</c:v>
                </c:pt>
                <c:pt idx="9314">
                  <c:v>855.18491249929207</c:v>
                </c:pt>
                <c:pt idx="9315">
                  <c:v>804.21362632383762</c:v>
                </c:pt>
                <c:pt idx="9316">
                  <c:v>846.68969813671629</c:v>
                </c:pt>
                <c:pt idx="9317">
                  <c:v>826.86753129070621</c:v>
                </c:pt>
                <c:pt idx="9318">
                  <c:v>778.72798323611028</c:v>
                </c:pt>
                <c:pt idx="9319">
                  <c:v>761.73755451095883</c:v>
                </c:pt>
                <c:pt idx="9320">
                  <c:v>736.2519114232316</c:v>
                </c:pt>
                <c:pt idx="9321">
                  <c:v>767.40103075267598</c:v>
                </c:pt>
                <c:pt idx="9322">
                  <c:v>770.23276887353461</c:v>
                </c:pt>
                <c:pt idx="9323">
                  <c:v>761.73755451095883</c:v>
                </c:pt>
                <c:pt idx="9324">
                  <c:v>676.78541088520137</c:v>
                </c:pt>
                <c:pt idx="9325">
                  <c:v>625.81412470974681</c:v>
                </c:pt>
                <c:pt idx="9326">
                  <c:v>628.64586283060544</c:v>
                </c:pt>
                <c:pt idx="9327">
                  <c:v>648.46802967661552</c:v>
                </c:pt>
                <c:pt idx="9328">
                  <c:v>668.29019652262559</c:v>
                </c:pt>
                <c:pt idx="9329">
                  <c:v>676.78541088520137</c:v>
                </c:pt>
                <c:pt idx="9330">
                  <c:v>685.28062524777704</c:v>
                </c:pt>
                <c:pt idx="9331">
                  <c:v>773.06450699439313</c:v>
                </c:pt>
                <c:pt idx="9332">
                  <c:v>724.92495893979719</c:v>
                </c:pt>
                <c:pt idx="9333">
                  <c:v>724.92495893979719</c:v>
                </c:pt>
                <c:pt idx="9334">
                  <c:v>781.55972135696891</c:v>
                </c:pt>
                <c:pt idx="9335">
                  <c:v>758.9058163901002</c:v>
                </c:pt>
                <c:pt idx="9336">
                  <c:v>767.40103075267598</c:v>
                </c:pt>
                <c:pt idx="9337">
                  <c:v>679.61714900605989</c:v>
                </c:pt>
                <c:pt idx="9338">
                  <c:v>628.64586283060544</c:v>
                </c:pt>
                <c:pt idx="9339">
                  <c:v>580.5063147760095</c:v>
                </c:pt>
                <c:pt idx="9340">
                  <c:v>569.17936229257521</c:v>
                </c:pt>
                <c:pt idx="9341">
                  <c:v>552.18893356742365</c:v>
                </c:pt>
                <c:pt idx="9342">
                  <c:v>535.1985048422722</c:v>
                </c:pt>
                <c:pt idx="9343">
                  <c:v>518.20807611712064</c:v>
                </c:pt>
                <c:pt idx="9344">
                  <c:v>484.22721866681769</c:v>
                </c:pt>
                <c:pt idx="9345">
                  <c:v>419.09724188707031</c:v>
                </c:pt>
                <c:pt idx="9346">
                  <c:v>447.41462309565611</c:v>
                </c:pt>
                <c:pt idx="9347">
                  <c:v>430.42419437050461</c:v>
                </c:pt>
                <c:pt idx="9348">
                  <c:v>416.26550376621168</c:v>
                </c:pt>
                <c:pt idx="9349">
                  <c:v>421.92898000792889</c:v>
                </c:pt>
                <c:pt idx="9350">
                  <c:v>404.93855128277738</c:v>
                </c:pt>
                <c:pt idx="9351">
                  <c:v>390.77986067848451</c:v>
                </c:pt>
                <c:pt idx="9352">
                  <c:v>396.4433369202016</c:v>
                </c:pt>
                <c:pt idx="9353">
                  <c:v>365.29421759075723</c:v>
                </c:pt>
                <c:pt idx="9354">
                  <c:v>342.64031262388852</c:v>
                </c:pt>
                <c:pt idx="9355">
                  <c:v>334.1450982613128</c:v>
                </c:pt>
                <c:pt idx="9356">
                  <c:v>419.09724188707031</c:v>
                </c:pt>
                <c:pt idx="9357">
                  <c:v>424.76071812878752</c:v>
                </c:pt>
                <c:pt idx="9358">
                  <c:v>351.1355269864643</c:v>
                </c:pt>
                <c:pt idx="9359">
                  <c:v>353.96726510732287</c:v>
                </c:pt>
                <c:pt idx="9360">
                  <c:v>342.64031262388852</c:v>
                </c:pt>
                <c:pt idx="9361">
                  <c:v>274.67859772328262</c:v>
                </c:pt>
                <c:pt idx="9362">
                  <c:v>274.67859772328262</c:v>
                </c:pt>
                <c:pt idx="9363">
                  <c:v>254.85643087727249</c:v>
                </c:pt>
                <c:pt idx="9364">
                  <c:v>302.99597893186842</c:v>
                </c:pt>
                <c:pt idx="9365">
                  <c:v>274.67859772328262</c:v>
                </c:pt>
                <c:pt idx="9366">
                  <c:v>283.17381208585829</c:v>
                </c:pt>
                <c:pt idx="9367">
                  <c:v>280.34207396499971</c:v>
                </c:pt>
                <c:pt idx="9368">
                  <c:v>263.35164523984821</c:v>
                </c:pt>
                <c:pt idx="9369">
                  <c:v>263.35164523984821</c:v>
                </c:pt>
                <c:pt idx="9370">
                  <c:v>254.85643087727249</c:v>
                </c:pt>
                <c:pt idx="9371">
                  <c:v>263.35164523984821</c:v>
                </c:pt>
                <c:pt idx="9372">
                  <c:v>243.5294783938381</c:v>
                </c:pt>
                <c:pt idx="9373">
                  <c:v>235.03426403126241</c:v>
                </c:pt>
                <c:pt idx="9374">
                  <c:v>249.19295463555531</c:v>
                </c:pt>
                <c:pt idx="9375">
                  <c:v>240.69774027297959</c:v>
                </c:pt>
                <c:pt idx="9376">
                  <c:v>254.85643087727249</c:v>
                </c:pt>
                <c:pt idx="9377">
                  <c:v>249.19295463555531</c:v>
                </c:pt>
                <c:pt idx="9378">
                  <c:v>257.68816899813112</c:v>
                </c:pt>
                <c:pt idx="9379">
                  <c:v>263.35164523984821</c:v>
                </c:pt>
                <c:pt idx="9380">
                  <c:v>249.19295463555531</c:v>
                </c:pt>
                <c:pt idx="9381">
                  <c:v>209.54862094353521</c:v>
                </c:pt>
                <c:pt idx="9382">
                  <c:v>257.68816899813112</c:v>
                </c:pt>
                <c:pt idx="9383">
                  <c:v>237.86600215212101</c:v>
                </c:pt>
                <c:pt idx="9384">
                  <c:v>240.69774027297959</c:v>
                </c:pt>
                <c:pt idx="9385">
                  <c:v>249.19295463555531</c:v>
                </c:pt>
                <c:pt idx="9386">
                  <c:v>235.03426403126241</c:v>
                </c:pt>
                <c:pt idx="9387">
                  <c:v>257.68816899813112</c:v>
                </c:pt>
                <c:pt idx="9388">
                  <c:v>260.51990711898958</c:v>
                </c:pt>
                <c:pt idx="9389">
                  <c:v>283.17381208585829</c:v>
                </c:pt>
                <c:pt idx="9390">
                  <c:v>269.01512148156542</c:v>
                </c:pt>
                <c:pt idx="9391">
                  <c:v>263.35164523984821</c:v>
                </c:pt>
                <c:pt idx="9392">
                  <c:v>266.18338336070678</c:v>
                </c:pt>
                <c:pt idx="9393">
                  <c:v>249.19295463555531</c:v>
                </c:pt>
                <c:pt idx="9394">
                  <c:v>252.02469275641391</c:v>
                </c:pt>
                <c:pt idx="9395">
                  <c:v>223.70731154782811</c:v>
                </c:pt>
                <c:pt idx="9396">
                  <c:v>235.03426403126241</c:v>
                </c:pt>
                <c:pt idx="9397">
                  <c:v>223.70731154782811</c:v>
                </c:pt>
                <c:pt idx="9398">
                  <c:v>223.70731154782811</c:v>
                </c:pt>
                <c:pt idx="9399">
                  <c:v>254.85643087727249</c:v>
                </c:pt>
                <c:pt idx="9400">
                  <c:v>243.5294783938381</c:v>
                </c:pt>
                <c:pt idx="9401">
                  <c:v>297.33250269015122</c:v>
                </c:pt>
                <c:pt idx="9402">
                  <c:v>274.67859772328262</c:v>
                </c:pt>
                <c:pt idx="9403">
                  <c:v>271.84685960242399</c:v>
                </c:pt>
                <c:pt idx="9404">
                  <c:v>305.82771705272688</c:v>
                </c:pt>
                <c:pt idx="9405">
                  <c:v>339.80857450302989</c:v>
                </c:pt>
                <c:pt idx="9406">
                  <c:v>311.49119329444409</c:v>
                </c:pt>
                <c:pt idx="9407">
                  <c:v>319.98640765701992</c:v>
                </c:pt>
                <c:pt idx="9408">
                  <c:v>232.20252591040381</c:v>
                </c:pt>
                <c:pt idx="9409">
                  <c:v>274.67859772328262</c:v>
                </c:pt>
                <c:pt idx="9410">
                  <c:v>280.34207396499971</c:v>
                </c:pt>
                <c:pt idx="9411">
                  <c:v>249.19295463555531</c:v>
                </c:pt>
                <c:pt idx="9412">
                  <c:v>254.85643087727249</c:v>
                </c:pt>
                <c:pt idx="9413">
                  <c:v>269.01512148156542</c:v>
                </c:pt>
                <c:pt idx="9414">
                  <c:v>235.03426403126241</c:v>
                </c:pt>
                <c:pt idx="9415">
                  <c:v>201.0534065809594</c:v>
                </c:pt>
                <c:pt idx="9416">
                  <c:v>283.17381208585829</c:v>
                </c:pt>
                <c:pt idx="9417">
                  <c:v>269.01512148156542</c:v>
                </c:pt>
                <c:pt idx="9418">
                  <c:v>269.01512148156542</c:v>
                </c:pt>
                <c:pt idx="9419">
                  <c:v>269.01512148156542</c:v>
                </c:pt>
                <c:pt idx="9420">
                  <c:v>252.02469275641391</c:v>
                </c:pt>
                <c:pt idx="9421">
                  <c:v>263.35164523984821</c:v>
                </c:pt>
                <c:pt idx="9422">
                  <c:v>257.68816899813112</c:v>
                </c:pt>
                <c:pt idx="9423">
                  <c:v>240.69774027297959</c:v>
                </c:pt>
                <c:pt idx="9424">
                  <c:v>274.67859772328262</c:v>
                </c:pt>
                <c:pt idx="9425">
                  <c:v>365.29421759075723</c:v>
                </c:pt>
                <c:pt idx="9426">
                  <c:v>345.47205074474721</c:v>
                </c:pt>
                <c:pt idx="9427">
                  <c:v>311.49119329444409</c:v>
                </c:pt>
                <c:pt idx="9428">
                  <c:v>319.98640765701992</c:v>
                </c:pt>
                <c:pt idx="9429">
                  <c:v>235.03426403126241</c:v>
                </c:pt>
                <c:pt idx="9430">
                  <c:v>220.87557342696951</c:v>
                </c:pt>
                <c:pt idx="9431">
                  <c:v>243.5294783938381</c:v>
                </c:pt>
                <c:pt idx="9432">
                  <c:v>243.5294783938381</c:v>
                </c:pt>
                <c:pt idx="9433">
                  <c:v>220.87557342696951</c:v>
                </c:pt>
                <c:pt idx="9434">
                  <c:v>198.2216684601008</c:v>
                </c:pt>
                <c:pt idx="9435">
                  <c:v>198.2216684601008</c:v>
                </c:pt>
                <c:pt idx="9436">
                  <c:v>235.03426403126241</c:v>
                </c:pt>
                <c:pt idx="9437">
                  <c:v>249.19295463555531</c:v>
                </c:pt>
                <c:pt idx="9438">
                  <c:v>229.3707877895452</c:v>
                </c:pt>
                <c:pt idx="9439">
                  <c:v>249.19295463555531</c:v>
                </c:pt>
                <c:pt idx="9440">
                  <c:v>254.85643087727249</c:v>
                </c:pt>
                <c:pt idx="9441">
                  <c:v>269.01512148156542</c:v>
                </c:pt>
                <c:pt idx="9442">
                  <c:v>266.18338336070678</c:v>
                </c:pt>
                <c:pt idx="9443">
                  <c:v>317.15466953616129</c:v>
                </c:pt>
                <c:pt idx="9444">
                  <c:v>481.39548054595912</c:v>
                </c:pt>
                <c:pt idx="9445">
                  <c:v>617.31891034717114</c:v>
                </c:pt>
                <c:pt idx="9446">
                  <c:v>552.18893356742365</c:v>
                </c:pt>
                <c:pt idx="9447">
                  <c:v>498.38590927111062</c:v>
                </c:pt>
                <c:pt idx="9448">
                  <c:v>407.77028940363601</c:v>
                </c:pt>
                <c:pt idx="9449">
                  <c:v>404.93855128277738</c:v>
                </c:pt>
                <c:pt idx="9450">
                  <c:v>399.27507504106018</c:v>
                </c:pt>
                <c:pt idx="9451">
                  <c:v>328.48162201959559</c:v>
                </c:pt>
                <c:pt idx="9452">
                  <c:v>353.96726510732287</c:v>
                </c:pt>
                <c:pt idx="9453">
                  <c:v>416.26550376621168</c:v>
                </c:pt>
                <c:pt idx="9454">
                  <c:v>419.09724188707031</c:v>
                </c:pt>
                <c:pt idx="9455">
                  <c:v>348.30378886560572</c:v>
                </c:pt>
                <c:pt idx="9456">
                  <c:v>407.77028940363601</c:v>
                </c:pt>
                <c:pt idx="9457">
                  <c:v>385.11638443676731</c:v>
                </c:pt>
                <c:pt idx="9458">
                  <c:v>396.4433369202016</c:v>
                </c:pt>
                <c:pt idx="9459">
                  <c:v>373.78943195333301</c:v>
                </c:pt>
                <c:pt idx="9460">
                  <c:v>368.1259557116158</c:v>
                </c:pt>
                <c:pt idx="9461">
                  <c:v>362.4624794698986</c:v>
                </c:pt>
                <c:pt idx="9462">
                  <c:v>311.49119329444409</c:v>
                </c:pt>
                <c:pt idx="9463">
                  <c:v>325.64988389873702</c:v>
                </c:pt>
                <c:pt idx="9464">
                  <c:v>300.16424081100979</c:v>
                </c:pt>
                <c:pt idx="9465">
                  <c:v>302.99597893186842</c:v>
                </c:pt>
                <c:pt idx="9466">
                  <c:v>319.98640765701992</c:v>
                </c:pt>
                <c:pt idx="9467">
                  <c:v>283.17381208585829</c:v>
                </c:pt>
                <c:pt idx="9468">
                  <c:v>260.51990711898958</c:v>
                </c:pt>
                <c:pt idx="9469">
                  <c:v>297.33250269015122</c:v>
                </c:pt>
                <c:pt idx="9470">
                  <c:v>274.67859772328262</c:v>
                </c:pt>
                <c:pt idx="9471">
                  <c:v>263.35164523984821</c:v>
                </c:pt>
                <c:pt idx="9472">
                  <c:v>308.65945517358563</c:v>
                </c:pt>
                <c:pt idx="9473">
                  <c:v>353.96726510732287</c:v>
                </c:pt>
                <c:pt idx="9474">
                  <c:v>368.1259557116158</c:v>
                </c:pt>
                <c:pt idx="9475">
                  <c:v>339.80857450302989</c:v>
                </c:pt>
                <c:pt idx="9476">
                  <c:v>297.33250269015122</c:v>
                </c:pt>
                <c:pt idx="9477">
                  <c:v>311.49119329444409</c:v>
                </c:pt>
                <c:pt idx="9478">
                  <c:v>314.32293141530272</c:v>
                </c:pt>
                <c:pt idx="9479">
                  <c:v>328.48162201959559</c:v>
                </c:pt>
                <c:pt idx="9480">
                  <c:v>379.4529081950501</c:v>
                </c:pt>
                <c:pt idx="9481">
                  <c:v>365.29421759075723</c:v>
                </c:pt>
                <c:pt idx="9482">
                  <c:v>305.82771705272688</c:v>
                </c:pt>
                <c:pt idx="9483">
                  <c:v>254.85643087727249</c:v>
                </c:pt>
                <c:pt idx="9484">
                  <c:v>252.02469275641391</c:v>
                </c:pt>
                <c:pt idx="9485">
                  <c:v>269.01512148156542</c:v>
                </c:pt>
                <c:pt idx="9486">
                  <c:v>263.35164523984821</c:v>
                </c:pt>
                <c:pt idx="9487">
                  <c:v>269.01512148156542</c:v>
                </c:pt>
                <c:pt idx="9488">
                  <c:v>280.34207396499971</c:v>
                </c:pt>
                <c:pt idx="9489">
                  <c:v>319.98640765701992</c:v>
                </c:pt>
                <c:pt idx="9490">
                  <c:v>325.64988389873702</c:v>
                </c:pt>
                <c:pt idx="9491">
                  <c:v>328.48162201959559</c:v>
                </c:pt>
                <c:pt idx="9492">
                  <c:v>325.64988389873702</c:v>
                </c:pt>
                <c:pt idx="9493">
                  <c:v>271.84685960242399</c:v>
                </c:pt>
                <c:pt idx="9494">
                  <c:v>249.19295463555531</c:v>
                </c:pt>
                <c:pt idx="9495">
                  <c:v>240.69774027297959</c:v>
                </c:pt>
                <c:pt idx="9496">
                  <c:v>249.19295463555531</c:v>
                </c:pt>
                <c:pt idx="9497">
                  <c:v>249.19295463555531</c:v>
                </c:pt>
                <c:pt idx="9498">
                  <c:v>325.64988389873702</c:v>
                </c:pt>
                <c:pt idx="9499">
                  <c:v>294.50076456929258</c:v>
                </c:pt>
                <c:pt idx="9500">
                  <c:v>254.85643087727249</c:v>
                </c:pt>
                <c:pt idx="9501">
                  <c:v>215.2120971852523</c:v>
                </c:pt>
                <c:pt idx="9502">
                  <c:v>215.2120971852523</c:v>
                </c:pt>
                <c:pt idx="9503">
                  <c:v>368.1259557116158</c:v>
                </c:pt>
                <c:pt idx="9504">
                  <c:v>470.06852806252482</c:v>
                </c:pt>
                <c:pt idx="9505">
                  <c:v>447.41462309565611</c:v>
                </c:pt>
                <c:pt idx="9506">
                  <c:v>390.77986067848451</c:v>
                </c:pt>
                <c:pt idx="9507">
                  <c:v>322.81814577787839</c:v>
                </c:pt>
                <c:pt idx="9508">
                  <c:v>325.64988389873702</c:v>
                </c:pt>
                <c:pt idx="9509">
                  <c:v>311.49119329444409</c:v>
                </c:pt>
                <c:pt idx="9510">
                  <c:v>283.17381208585829</c:v>
                </c:pt>
                <c:pt idx="9511">
                  <c:v>334.1450982613128</c:v>
                </c:pt>
                <c:pt idx="9512">
                  <c:v>353.96726510732287</c:v>
                </c:pt>
                <c:pt idx="9513">
                  <c:v>379.4529081950501</c:v>
                </c:pt>
                <c:pt idx="9514">
                  <c:v>475.73200430424203</c:v>
                </c:pt>
                <c:pt idx="9515">
                  <c:v>404.93855128277738</c:v>
                </c:pt>
                <c:pt idx="9516">
                  <c:v>382.28464631590867</c:v>
                </c:pt>
                <c:pt idx="9517">
                  <c:v>390.77986067848451</c:v>
                </c:pt>
                <c:pt idx="9518">
                  <c:v>353.96726510732287</c:v>
                </c:pt>
                <c:pt idx="9519">
                  <c:v>280.34207396499971</c:v>
                </c:pt>
                <c:pt idx="9520">
                  <c:v>260.51990711898958</c:v>
                </c:pt>
                <c:pt idx="9521">
                  <c:v>328.48162201959559</c:v>
                </c:pt>
                <c:pt idx="9522">
                  <c:v>325.64988389873702</c:v>
                </c:pt>
                <c:pt idx="9523">
                  <c:v>319.98640765701992</c:v>
                </c:pt>
                <c:pt idx="9524">
                  <c:v>249.19295463555531</c:v>
                </c:pt>
                <c:pt idx="9525">
                  <c:v>246.36121651469671</c:v>
                </c:pt>
                <c:pt idx="9526">
                  <c:v>257.68816899813112</c:v>
                </c:pt>
                <c:pt idx="9527">
                  <c:v>319.98640765701992</c:v>
                </c:pt>
                <c:pt idx="9528">
                  <c:v>336.97683638217143</c:v>
                </c:pt>
                <c:pt idx="9529">
                  <c:v>325.64988389873702</c:v>
                </c:pt>
                <c:pt idx="9530">
                  <c:v>464.40505182080761</c:v>
                </c:pt>
                <c:pt idx="9531">
                  <c:v>628.64586283060544</c:v>
                </c:pt>
                <c:pt idx="9532">
                  <c:v>1636.7446338562611</c:v>
                </c:pt>
                <c:pt idx="9533">
                  <c:v>1285.609106869797</c:v>
                </c:pt>
                <c:pt idx="9534">
                  <c:v>1047.743104717676</c:v>
                </c:pt>
                <c:pt idx="9535">
                  <c:v>976.94965169621116</c:v>
                </c:pt>
                <c:pt idx="9536">
                  <c:v>917.48315115818093</c:v>
                </c:pt>
                <c:pt idx="9537">
                  <c:v>937.30531800419101</c:v>
                </c:pt>
                <c:pt idx="9538">
                  <c:v>1013.762247267373</c:v>
                </c:pt>
                <c:pt idx="9539">
                  <c:v>1053.4065809593931</c:v>
                </c:pt>
                <c:pt idx="9540">
                  <c:v>1027.920937871666</c:v>
                </c:pt>
                <c:pt idx="9541">
                  <c:v>1025.089199750807</c:v>
                </c:pt>
                <c:pt idx="9542">
                  <c:v>1387.5516792207061</c:v>
                </c:pt>
                <c:pt idx="9543">
                  <c:v>1183.6665345188881</c:v>
                </c:pt>
                <c:pt idx="9544">
                  <c:v>1115.704819618282</c:v>
                </c:pt>
                <c:pt idx="9545">
                  <c:v>1005.267032904797</c:v>
                </c:pt>
                <c:pt idx="9546">
                  <c:v>1047.743104717676</c:v>
                </c:pt>
                <c:pt idx="9547">
                  <c:v>1013.762247267373</c:v>
                </c:pt>
                <c:pt idx="9548">
                  <c:v>1013.762247267373</c:v>
                </c:pt>
                <c:pt idx="9549">
                  <c:v>866.51186498272637</c:v>
                </c:pt>
                <c:pt idx="9550">
                  <c:v>940.13705612504953</c:v>
                </c:pt>
                <c:pt idx="9551">
                  <c:v>883.50229370787793</c:v>
                </c:pt>
                <c:pt idx="9552">
                  <c:v>852.35317437843344</c:v>
                </c:pt>
                <c:pt idx="9553">
                  <c:v>781.55972135696891</c:v>
                </c:pt>
                <c:pt idx="9554">
                  <c:v>773.06450699439313</c:v>
                </c:pt>
                <c:pt idx="9555">
                  <c:v>846.68969813671629</c:v>
                </c:pt>
                <c:pt idx="9556">
                  <c:v>829.69926941156484</c:v>
                </c:pt>
                <c:pt idx="9557">
                  <c:v>798.55015008212035</c:v>
                </c:pt>
                <c:pt idx="9558">
                  <c:v>852.35317437843344</c:v>
                </c:pt>
                <c:pt idx="9559">
                  <c:v>891.99750807045359</c:v>
                </c:pt>
                <c:pt idx="9560">
                  <c:v>954.29574672934245</c:v>
                </c:pt>
                <c:pt idx="9561">
                  <c:v>968.45443733363538</c:v>
                </c:pt>
                <c:pt idx="9562">
                  <c:v>985.44486605878683</c:v>
                </c:pt>
                <c:pt idx="9563">
                  <c:v>894.82924619131222</c:v>
                </c:pt>
                <c:pt idx="9564">
                  <c:v>829.69926941156484</c:v>
                </c:pt>
                <c:pt idx="9565">
                  <c:v>829.69926941156484</c:v>
                </c:pt>
                <c:pt idx="9566">
                  <c:v>860.84838874100922</c:v>
                </c:pt>
                <c:pt idx="9567">
                  <c:v>883.50229370787793</c:v>
                </c:pt>
                <c:pt idx="9568">
                  <c:v>824.03579316984769</c:v>
                </c:pt>
                <c:pt idx="9569">
                  <c:v>923.14662739989808</c:v>
                </c:pt>
                <c:pt idx="9570">
                  <c:v>982.61312793792831</c:v>
                </c:pt>
                <c:pt idx="9571">
                  <c:v>1067.5652715636861</c:v>
                </c:pt>
                <c:pt idx="9572">
                  <c:v>1010.9305091465141</c:v>
                </c:pt>
                <c:pt idx="9573">
                  <c:v>1056.2383190802509</c:v>
                </c:pt>
                <c:pt idx="9574">
                  <c:v>1132.6952483434329</c:v>
                </c:pt>
                <c:pt idx="9575">
                  <c:v>1178.003058277171</c:v>
                </c:pt>
                <c:pt idx="9576">
                  <c:v>1260.1234637820689</c:v>
                </c:pt>
                <c:pt idx="9577">
                  <c:v>1398.8786317041399</c:v>
                </c:pt>
                <c:pt idx="9578">
                  <c:v>1415.869060429291</c:v>
                </c:pt>
                <c:pt idx="9579">
                  <c:v>1580.1098714390889</c:v>
                </c:pt>
                <c:pt idx="9580">
                  <c:v>1721.696777482018</c:v>
                </c:pt>
                <c:pt idx="9581">
                  <c:v>1619.75420513111</c:v>
                </c:pt>
                <c:pt idx="9582">
                  <c:v>1483.830775329898</c:v>
                </c:pt>
                <c:pt idx="9583">
                  <c:v>1381.8882029789891</c:v>
                </c:pt>
                <c:pt idx="9584">
                  <c:v>1291.272583111514</c:v>
                </c:pt>
                <c:pt idx="9585">
                  <c:v>1110.041343376565</c:v>
                </c:pt>
                <c:pt idx="9586">
                  <c:v>1061.9017953219691</c:v>
                </c:pt>
                <c:pt idx="9587">
                  <c:v>1061.9017953219691</c:v>
                </c:pt>
                <c:pt idx="9588">
                  <c:v>1260.1234637820689</c:v>
                </c:pt>
                <c:pt idx="9589">
                  <c:v>1347.907345528685</c:v>
                </c:pt>
                <c:pt idx="9590">
                  <c:v>1415.869060429291</c:v>
                </c:pt>
                <c:pt idx="9591">
                  <c:v>1495.157727813332</c:v>
                </c:pt>
                <c:pt idx="9592">
                  <c:v>1495.157727813332</c:v>
                </c:pt>
                <c:pt idx="9593">
                  <c:v>1546.129013988786</c:v>
                </c:pt>
                <c:pt idx="9594">
                  <c:v>1585.773347680806</c:v>
                </c:pt>
                <c:pt idx="9595">
                  <c:v>1614.090728889392</c:v>
                </c:pt>
                <c:pt idx="9596">
                  <c:v>1648.0715863396949</c:v>
                </c:pt>
                <c:pt idx="9597">
                  <c:v>1659.3985388231299</c:v>
                </c:pt>
                <c:pt idx="9598">
                  <c:v>1653.735062581412</c:v>
                </c:pt>
                <c:pt idx="9599">
                  <c:v>1704.7063487568671</c:v>
                </c:pt>
                <c:pt idx="9600">
                  <c:v>1727.3602537237359</c:v>
                </c:pt>
                <c:pt idx="9601">
                  <c:v>1761.341111174039</c:v>
                </c:pt>
                <c:pt idx="9602">
                  <c:v>1809.480659228635</c:v>
                </c:pt>
                <c:pt idx="9603">
                  <c:v>1987.880160842725</c:v>
                </c:pt>
                <c:pt idx="9604">
                  <c:v>2452.285212663533</c:v>
                </c:pt>
                <c:pt idx="9605">
                  <c:v>2163.4479243359569</c:v>
                </c:pt>
                <c:pt idx="9606">
                  <c:v>2019.02928017217</c:v>
                </c:pt>
                <c:pt idx="9607">
                  <c:v>2044.5149232598969</c:v>
                </c:pt>
                <c:pt idx="9608">
                  <c:v>1956.7310415132811</c:v>
                </c:pt>
                <c:pt idx="9609">
                  <c:v>1693.379396273433</c:v>
                </c:pt>
                <c:pt idx="9610">
                  <c:v>1614.090728889392</c:v>
                </c:pt>
                <c:pt idx="9611">
                  <c:v>1540.465537747069</c:v>
                </c:pt>
                <c:pt idx="9612">
                  <c:v>1495.157727813332</c:v>
                </c:pt>
                <c:pt idx="9613">
                  <c:v>1447.0181797587361</c:v>
                </c:pt>
                <c:pt idx="9614">
                  <c:v>1410.205584187574</c:v>
                </c:pt>
                <c:pt idx="9615">
                  <c:v>1483.830775329898</c:v>
                </c:pt>
                <c:pt idx="9616">
                  <c:v>1492.3259896924731</c:v>
                </c:pt>
                <c:pt idx="9617">
                  <c:v>1410.205584187574</c:v>
                </c:pt>
                <c:pt idx="9618">
                  <c:v>1415.869060429291</c:v>
                </c:pt>
                <c:pt idx="9619">
                  <c:v>1330.9169168035339</c:v>
                </c:pt>
                <c:pt idx="9620">
                  <c:v>1152.517415189443</c:v>
                </c:pt>
                <c:pt idx="9621">
                  <c:v>1163.844367672878</c:v>
                </c:pt>
                <c:pt idx="9622">
                  <c:v>1118.5365577391401</c:v>
                </c:pt>
                <c:pt idx="9623">
                  <c:v>1228.974344452625</c:v>
                </c:pt>
                <c:pt idx="9624">
                  <c:v>1512.1481565384829</c:v>
                </c:pt>
                <c:pt idx="9625">
                  <c:v>1809.480659228635</c:v>
                </c:pt>
                <c:pt idx="9626">
                  <c:v>1597.1003001642409</c:v>
                </c:pt>
                <c:pt idx="9627">
                  <c:v>1483.830775329898</c:v>
                </c:pt>
                <c:pt idx="9628">
                  <c:v>1362.066036132979</c:v>
                </c:pt>
                <c:pt idx="9629">
                  <c:v>1438.5229653961601</c:v>
                </c:pt>
                <c:pt idx="9630">
                  <c:v>1628.2494194936851</c:v>
                </c:pt>
                <c:pt idx="9631">
                  <c:v>1362.066036132979</c:v>
                </c:pt>
                <c:pt idx="9632">
                  <c:v>1469.672084725604</c:v>
                </c:pt>
                <c:pt idx="9633">
                  <c:v>1316.7582261992411</c:v>
                </c:pt>
                <c:pt idx="9634">
                  <c:v>1325.2534405618169</c:v>
                </c:pt>
                <c:pt idx="9635">
                  <c:v>1325.2534405618169</c:v>
                </c:pt>
                <c:pt idx="9636">
                  <c:v>1512.1481565384829</c:v>
                </c:pt>
                <c:pt idx="9637">
                  <c:v>1398.8786317041399</c:v>
                </c:pt>
                <c:pt idx="9638">
                  <c:v>1495.157727813332</c:v>
                </c:pt>
                <c:pt idx="9639">
                  <c:v>1704.7063487568671</c:v>
                </c:pt>
                <c:pt idx="9640">
                  <c:v>1367.729512374696</c:v>
                </c:pt>
                <c:pt idx="9641">
                  <c:v>1146.853938947726</c:v>
                </c:pt>
                <c:pt idx="9642">
                  <c:v>1078.89222404712</c:v>
                </c:pt>
                <c:pt idx="9643">
                  <c:v>1008.098771025656</c:v>
                </c:pt>
                <c:pt idx="9644">
                  <c:v>1152.517415189443</c:v>
                </c:pt>
                <c:pt idx="9645">
                  <c:v>1033.584414113383</c:v>
                </c:pt>
                <c:pt idx="9646">
                  <c:v>940.13705612504953</c:v>
                </c:pt>
                <c:pt idx="9647">
                  <c:v>855.18491249929207</c:v>
                </c:pt>
                <c:pt idx="9648">
                  <c:v>877.83881746616078</c:v>
                </c:pt>
                <c:pt idx="9649">
                  <c:v>976.94965169621116</c:v>
                </c:pt>
                <c:pt idx="9650">
                  <c:v>1144.022200826867</c:v>
                </c:pt>
                <c:pt idx="9651">
                  <c:v>1214.815653848332</c:v>
                </c:pt>
                <c:pt idx="9652">
                  <c:v>1316.7582261992411</c:v>
                </c:pt>
                <c:pt idx="9653">
                  <c:v>1682.0524437899981</c:v>
                </c:pt>
                <c:pt idx="9654">
                  <c:v>1789.658492382624</c:v>
                </c:pt>
                <c:pt idx="9655">
                  <c:v>1653.735062581412</c:v>
                </c:pt>
                <c:pt idx="9656">
                  <c:v>1387.5516792207061</c:v>
                </c:pt>
                <c:pt idx="9657">
                  <c:v>1370.5612504955541</c:v>
                </c:pt>
                <c:pt idx="9658">
                  <c:v>1693.379396273433</c:v>
                </c:pt>
                <c:pt idx="9659">
                  <c:v>1424.364274791867</c:v>
                </c:pt>
                <c:pt idx="9660">
                  <c:v>1580.1098714390889</c:v>
                </c:pt>
                <c:pt idx="9661">
                  <c:v>1614.090728889392</c:v>
                </c:pt>
                <c:pt idx="9662">
                  <c:v>1350.739083649544</c:v>
                </c:pt>
                <c:pt idx="9663">
                  <c:v>1393.2151554624229</c:v>
                </c:pt>
                <c:pt idx="9664">
                  <c:v>1495.157727813332</c:v>
                </c:pt>
                <c:pt idx="9665">
                  <c:v>1373.392988616413</c:v>
                </c:pt>
                <c:pt idx="9666">
                  <c:v>1223.310868210908</c:v>
                </c:pt>
                <c:pt idx="9667">
                  <c:v>1087.387438409696</c:v>
                </c:pt>
                <c:pt idx="9668">
                  <c:v>954.29574672934245</c:v>
                </c:pt>
                <c:pt idx="9669">
                  <c:v>798.55015008212035</c:v>
                </c:pt>
                <c:pt idx="9670">
                  <c:v>804.21362632383762</c:v>
                </c:pt>
                <c:pt idx="9671">
                  <c:v>937.30531800419101</c:v>
                </c:pt>
                <c:pt idx="9672">
                  <c:v>812.70884068641328</c:v>
                </c:pt>
                <c:pt idx="9673">
                  <c:v>770.23276887353461</c:v>
                </c:pt>
                <c:pt idx="9674">
                  <c:v>826.86753129070621</c:v>
                </c:pt>
                <c:pt idx="9675">
                  <c:v>761.73755451095883</c:v>
                </c:pt>
                <c:pt idx="9676">
                  <c:v>733.42017330237297</c:v>
                </c:pt>
                <c:pt idx="9677">
                  <c:v>679.61714900605989</c:v>
                </c:pt>
                <c:pt idx="9678">
                  <c:v>620.15064846802966</c:v>
                </c:pt>
                <c:pt idx="9679">
                  <c:v>605.99195786373673</c:v>
                </c:pt>
                <c:pt idx="9680">
                  <c:v>699.43931585206997</c:v>
                </c:pt>
                <c:pt idx="9681">
                  <c:v>620.15064846802966</c:v>
                </c:pt>
                <c:pt idx="9682">
                  <c:v>552.18893356742365</c:v>
                </c:pt>
                <c:pt idx="9683">
                  <c:v>552.18893356742365</c:v>
                </c:pt>
                <c:pt idx="9684">
                  <c:v>549.35719544656513</c:v>
                </c:pt>
                <c:pt idx="9685">
                  <c:v>648.46802967661552</c:v>
                </c:pt>
                <c:pt idx="9686">
                  <c:v>639.97281531403974</c:v>
                </c:pt>
                <c:pt idx="9687">
                  <c:v>668.29019652262559</c:v>
                </c:pt>
                <c:pt idx="9688">
                  <c:v>518.20807611712064</c:v>
                </c:pt>
                <c:pt idx="9689">
                  <c:v>475.73200430424203</c:v>
                </c:pt>
                <c:pt idx="9690">
                  <c:v>370.95769383247438</c:v>
                </c:pt>
                <c:pt idx="9691">
                  <c:v>356.79900322818139</c:v>
                </c:pt>
                <c:pt idx="9692">
                  <c:v>353.96726510732287</c:v>
                </c:pt>
                <c:pt idx="9693">
                  <c:v>328.48162201959559</c:v>
                </c:pt>
                <c:pt idx="9694">
                  <c:v>319.98640765701992</c:v>
                </c:pt>
                <c:pt idx="9695">
                  <c:v>294.50076456929258</c:v>
                </c:pt>
                <c:pt idx="9696">
                  <c:v>334.1450982613128</c:v>
                </c:pt>
                <c:pt idx="9697">
                  <c:v>399.27507504106018</c:v>
                </c:pt>
                <c:pt idx="9698">
                  <c:v>413.43376564535311</c:v>
                </c:pt>
                <c:pt idx="9699">
                  <c:v>424.76071812878752</c:v>
                </c:pt>
                <c:pt idx="9700">
                  <c:v>382.28464631590867</c:v>
                </c:pt>
                <c:pt idx="9701">
                  <c:v>308.65945517358563</c:v>
                </c:pt>
                <c:pt idx="9702">
                  <c:v>280.34207396499971</c:v>
                </c:pt>
                <c:pt idx="9703">
                  <c:v>328.48162201959559</c:v>
                </c:pt>
                <c:pt idx="9704">
                  <c:v>339.80857450302989</c:v>
                </c:pt>
                <c:pt idx="9705">
                  <c:v>319.98640765701992</c:v>
                </c:pt>
                <c:pt idx="9706">
                  <c:v>288.83728832757549</c:v>
                </c:pt>
                <c:pt idx="9707">
                  <c:v>232.20252591040381</c:v>
                </c:pt>
                <c:pt idx="9708">
                  <c:v>254.85643087727249</c:v>
                </c:pt>
                <c:pt idx="9709">
                  <c:v>297.33250269015122</c:v>
                </c:pt>
                <c:pt idx="9710">
                  <c:v>263.35164523984821</c:v>
                </c:pt>
                <c:pt idx="9711">
                  <c:v>257.68816899813112</c:v>
                </c:pt>
                <c:pt idx="9712">
                  <c:v>263.35164523984821</c:v>
                </c:pt>
                <c:pt idx="9713">
                  <c:v>286.00555020671692</c:v>
                </c:pt>
                <c:pt idx="9714">
                  <c:v>263.35164523984821</c:v>
                </c:pt>
                <c:pt idx="9715">
                  <c:v>246.36121651469671</c:v>
                </c:pt>
                <c:pt idx="9716">
                  <c:v>291.66902644843412</c:v>
                </c:pt>
                <c:pt idx="9717">
                  <c:v>345.47205074474721</c:v>
                </c:pt>
                <c:pt idx="9718">
                  <c:v>348.30378886560572</c:v>
                </c:pt>
                <c:pt idx="9719">
                  <c:v>319.98640765701992</c:v>
                </c:pt>
                <c:pt idx="9720">
                  <c:v>249.19295463555531</c:v>
                </c:pt>
                <c:pt idx="9721">
                  <c:v>235.03426403126241</c:v>
                </c:pt>
                <c:pt idx="9722">
                  <c:v>237.86600215212101</c:v>
                </c:pt>
                <c:pt idx="9723">
                  <c:v>198.2216684601008</c:v>
                </c:pt>
                <c:pt idx="9724">
                  <c:v>240.69774027297959</c:v>
                </c:pt>
                <c:pt idx="9725">
                  <c:v>223.70731154782811</c:v>
                </c:pt>
                <c:pt idx="9726">
                  <c:v>218.04383530611091</c:v>
                </c:pt>
                <c:pt idx="9727">
                  <c:v>215.2120971852523</c:v>
                </c:pt>
                <c:pt idx="9728">
                  <c:v>189.72645409752499</c:v>
                </c:pt>
                <c:pt idx="9729">
                  <c:v>184.0629778558079</c:v>
                </c:pt>
                <c:pt idx="9730">
                  <c:v>209.54862094353521</c:v>
                </c:pt>
                <c:pt idx="9731">
                  <c:v>209.54862094353521</c:v>
                </c:pt>
                <c:pt idx="9732">
                  <c:v>203.88514470181801</c:v>
                </c:pt>
                <c:pt idx="9733">
                  <c:v>195.3899303392422</c:v>
                </c:pt>
                <c:pt idx="9734">
                  <c:v>192.55819221838371</c:v>
                </c:pt>
                <c:pt idx="9735">
                  <c:v>144.41864416378769</c:v>
                </c:pt>
                <c:pt idx="9736">
                  <c:v>135.923429801212</c:v>
                </c:pt>
                <c:pt idx="9737">
                  <c:v>158.57733476808059</c:v>
                </c:pt>
                <c:pt idx="9738">
                  <c:v>161.40907288893919</c:v>
                </c:pt>
                <c:pt idx="9739">
                  <c:v>169.904287251515</c:v>
                </c:pt>
                <c:pt idx="9740">
                  <c:v>181.2312397349493</c:v>
                </c:pt>
                <c:pt idx="9741">
                  <c:v>184.0629778558079</c:v>
                </c:pt>
                <c:pt idx="9742">
                  <c:v>161.40907288893919</c:v>
                </c:pt>
                <c:pt idx="9743">
                  <c:v>184.0629778558079</c:v>
                </c:pt>
                <c:pt idx="9744">
                  <c:v>184.0629778558079</c:v>
                </c:pt>
                <c:pt idx="9745">
                  <c:v>181.2312397349493</c:v>
                </c:pt>
                <c:pt idx="9746">
                  <c:v>178.3995016140907</c:v>
                </c:pt>
                <c:pt idx="9747">
                  <c:v>175.56776349323209</c:v>
                </c:pt>
                <c:pt idx="9748">
                  <c:v>172.7360253723736</c:v>
                </c:pt>
                <c:pt idx="9749">
                  <c:v>178.3995016140907</c:v>
                </c:pt>
                <c:pt idx="9750">
                  <c:v>172.7360253723736</c:v>
                </c:pt>
                <c:pt idx="9751">
                  <c:v>181.2312397349493</c:v>
                </c:pt>
                <c:pt idx="9752">
                  <c:v>181.2312397349493</c:v>
                </c:pt>
                <c:pt idx="9753">
                  <c:v>178.3995016140907</c:v>
                </c:pt>
                <c:pt idx="9754">
                  <c:v>184.0629778558079</c:v>
                </c:pt>
                <c:pt idx="9755">
                  <c:v>212.3803590643937</c:v>
                </c:pt>
                <c:pt idx="9756">
                  <c:v>184.0629778558079</c:v>
                </c:pt>
                <c:pt idx="9757">
                  <c:v>263.35164523984821</c:v>
                </c:pt>
                <c:pt idx="9758">
                  <c:v>246.36121651469671</c:v>
                </c:pt>
                <c:pt idx="9759">
                  <c:v>235.03426403126241</c:v>
                </c:pt>
                <c:pt idx="9760">
                  <c:v>212.3803590643937</c:v>
                </c:pt>
                <c:pt idx="9761">
                  <c:v>229.3707877895452</c:v>
                </c:pt>
                <c:pt idx="9762">
                  <c:v>215.2120971852523</c:v>
                </c:pt>
                <c:pt idx="9763">
                  <c:v>192.55819221838371</c:v>
                </c:pt>
                <c:pt idx="9764">
                  <c:v>218.04383530611091</c:v>
                </c:pt>
                <c:pt idx="9765">
                  <c:v>206.71688282267661</c:v>
                </c:pt>
                <c:pt idx="9766">
                  <c:v>189.72645409752499</c:v>
                </c:pt>
                <c:pt idx="9767">
                  <c:v>198.2216684601008</c:v>
                </c:pt>
                <c:pt idx="9768">
                  <c:v>201.0534065809594</c:v>
                </c:pt>
                <c:pt idx="9769">
                  <c:v>189.72645409752499</c:v>
                </c:pt>
                <c:pt idx="9770">
                  <c:v>215.2120971852523</c:v>
                </c:pt>
                <c:pt idx="9771">
                  <c:v>192.55819221838371</c:v>
                </c:pt>
                <c:pt idx="9772">
                  <c:v>184.0629778558079</c:v>
                </c:pt>
                <c:pt idx="9773">
                  <c:v>178.3995016140907</c:v>
                </c:pt>
                <c:pt idx="9774">
                  <c:v>167.0725491306564</c:v>
                </c:pt>
                <c:pt idx="9775">
                  <c:v>167.0725491306564</c:v>
                </c:pt>
                <c:pt idx="9776">
                  <c:v>167.0725491306564</c:v>
                </c:pt>
                <c:pt idx="9777">
                  <c:v>161.40907288893919</c:v>
                </c:pt>
                <c:pt idx="9778">
                  <c:v>155.7455966472221</c:v>
                </c:pt>
                <c:pt idx="9779">
                  <c:v>161.40907288893919</c:v>
                </c:pt>
                <c:pt idx="9780">
                  <c:v>260.51990711898958</c:v>
                </c:pt>
                <c:pt idx="9781">
                  <c:v>274.67859772328262</c:v>
                </c:pt>
                <c:pt idx="9782">
                  <c:v>209.54862094353521</c:v>
                </c:pt>
                <c:pt idx="9783">
                  <c:v>201.0534065809594</c:v>
                </c:pt>
                <c:pt idx="9784">
                  <c:v>184.0629778558079</c:v>
                </c:pt>
                <c:pt idx="9785">
                  <c:v>150.0821204055049</c:v>
                </c:pt>
                <c:pt idx="9786">
                  <c:v>130.25995355949479</c:v>
                </c:pt>
                <c:pt idx="9787">
                  <c:v>130.25995355949479</c:v>
                </c:pt>
                <c:pt idx="9788">
                  <c:v>116.1012629552019</c:v>
                </c:pt>
                <c:pt idx="9789">
                  <c:v>161.40907288893919</c:v>
                </c:pt>
                <c:pt idx="9790">
                  <c:v>218.04383530611091</c:v>
                </c:pt>
                <c:pt idx="9791">
                  <c:v>353.96726510732287</c:v>
                </c:pt>
                <c:pt idx="9792">
                  <c:v>447.41462309565611</c:v>
                </c:pt>
                <c:pt idx="9793">
                  <c:v>33.980857450302999</c:v>
                </c:pt>
                <c:pt idx="9794">
                  <c:v>302.99597893186842</c:v>
                </c:pt>
                <c:pt idx="9795">
                  <c:v>235.03426403126241</c:v>
                </c:pt>
                <c:pt idx="9796">
                  <c:v>220.87557342696951</c:v>
                </c:pt>
                <c:pt idx="9797">
                  <c:v>220.87557342696951</c:v>
                </c:pt>
                <c:pt idx="9798">
                  <c:v>203.88514470181801</c:v>
                </c:pt>
                <c:pt idx="9799">
                  <c:v>198.2216684601008</c:v>
                </c:pt>
                <c:pt idx="9800">
                  <c:v>181.2312397349493</c:v>
                </c:pt>
                <c:pt idx="9801">
                  <c:v>172.7360253723736</c:v>
                </c:pt>
                <c:pt idx="9802">
                  <c:v>186.8947159766665</c:v>
                </c:pt>
                <c:pt idx="9803">
                  <c:v>209.54862094353521</c:v>
                </c:pt>
                <c:pt idx="9804">
                  <c:v>198.2216684601008</c:v>
                </c:pt>
                <c:pt idx="9805">
                  <c:v>223.70731154782811</c:v>
                </c:pt>
                <c:pt idx="9806">
                  <c:v>274.67859772328262</c:v>
                </c:pt>
                <c:pt idx="9807">
                  <c:v>300.16424081100979</c:v>
                </c:pt>
                <c:pt idx="9808">
                  <c:v>269.01512148156542</c:v>
                </c:pt>
                <c:pt idx="9809">
                  <c:v>263.35164523984821</c:v>
                </c:pt>
                <c:pt idx="9810">
                  <c:v>235.03426403126241</c:v>
                </c:pt>
                <c:pt idx="9811">
                  <c:v>220.87557342696951</c:v>
                </c:pt>
                <c:pt idx="9812">
                  <c:v>232.20252591040381</c:v>
                </c:pt>
                <c:pt idx="9813">
                  <c:v>223.70731154782811</c:v>
                </c:pt>
                <c:pt idx="9814">
                  <c:v>246.36121651469671</c:v>
                </c:pt>
                <c:pt idx="9815">
                  <c:v>252.02469275641391</c:v>
                </c:pt>
                <c:pt idx="9816">
                  <c:v>243.5294783938381</c:v>
                </c:pt>
                <c:pt idx="9817">
                  <c:v>212.3803590643937</c:v>
                </c:pt>
                <c:pt idx="9818">
                  <c:v>220.87557342696951</c:v>
                </c:pt>
                <c:pt idx="9819">
                  <c:v>314.32293141530272</c:v>
                </c:pt>
                <c:pt idx="9820">
                  <c:v>481.39548054595912</c:v>
                </c:pt>
                <c:pt idx="9821">
                  <c:v>430.42419437050461</c:v>
                </c:pt>
                <c:pt idx="9822">
                  <c:v>390.77986067848451</c:v>
                </c:pt>
                <c:pt idx="9823">
                  <c:v>379.4529081950501</c:v>
                </c:pt>
                <c:pt idx="9824">
                  <c:v>336.97683638217143</c:v>
                </c:pt>
                <c:pt idx="9825">
                  <c:v>345.47205074474721</c:v>
                </c:pt>
                <c:pt idx="9826">
                  <c:v>336.97683638217143</c:v>
                </c:pt>
                <c:pt idx="9827">
                  <c:v>348.30378886560572</c:v>
                </c:pt>
                <c:pt idx="9828">
                  <c:v>430.42419437050461</c:v>
                </c:pt>
                <c:pt idx="9829">
                  <c:v>535.1985048422722</c:v>
                </c:pt>
                <c:pt idx="9830">
                  <c:v>475.73200430424203</c:v>
                </c:pt>
                <c:pt idx="9831">
                  <c:v>407.77028940363601</c:v>
                </c:pt>
                <c:pt idx="9832">
                  <c:v>402.10681316191881</c:v>
                </c:pt>
                <c:pt idx="9833">
                  <c:v>328.48162201959559</c:v>
                </c:pt>
                <c:pt idx="9834">
                  <c:v>348.30378886560572</c:v>
                </c:pt>
                <c:pt idx="9835">
                  <c:v>342.64031262388852</c:v>
                </c:pt>
                <c:pt idx="9836">
                  <c:v>334.1450982613128</c:v>
                </c:pt>
                <c:pt idx="9837">
                  <c:v>331.31336014045422</c:v>
                </c:pt>
                <c:pt idx="9838">
                  <c:v>382.28464631590867</c:v>
                </c:pt>
                <c:pt idx="9839">
                  <c:v>390.77986067848451</c:v>
                </c:pt>
                <c:pt idx="9840">
                  <c:v>390.77986067848451</c:v>
                </c:pt>
                <c:pt idx="9841">
                  <c:v>438.91940873308039</c:v>
                </c:pt>
                <c:pt idx="9842">
                  <c:v>339.80857450302989</c:v>
                </c:pt>
                <c:pt idx="9843">
                  <c:v>342.64031262388852</c:v>
                </c:pt>
                <c:pt idx="9844">
                  <c:v>419.09724188707031</c:v>
                </c:pt>
                <c:pt idx="9845">
                  <c:v>359.63074134904002</c:v>
                </c:pt>
                <c:pt idx="9846">
                  <c:v>498.38590927111062</c:v>
                </c:pt>
                <c:pt idx="9847">
                  <c:v>707.93453021464575</c:v>
                </c:pt>
                <c:pt idx="9848">
                  <c:v>574.84283853429235</c:v>
                </c:pt>
                <c:pt idx="9849">
                  <c:v>501.21764739196919</c:v>
                </c:pt>
                <c:pt idx="9850">
                  <c:v>475.73200430424203</c:v>
                </c:pt>
                <c:pt idx="9851">
                  <c:v>458.74157557909052</c:v>
                </c:pt>
                <c:pt idx="9852">
                  <c:v>419.09724188707031</c:v>
                </c:pt>
                <c:pt idx="9853">
                  <c:v>487.05895678767632</c:v>
                </c:pt>
                <c:pt idx="9854">
                  <c:v>444.58288497479748</c:v>
                </c:pt>
                <c:pt idx="9855">
                  <c:v>444.58288497479748</c:v>
                </c:pt>
                <c:pt idx="9856">
                  <c:v>419.09724188707031</c:v>
                </c:pt>
                <c:pt idx="9857">
                  <c:v>427.59245624964598</c:v>
                </c:pt>
                <c:pt idx="9858">
                  <c:v>370.95769383247438</c:v>
                </c:pt>
                <c:pt idx="9859">
                  <c:v>334.1450982613128</c:v>
                </c:pt>
                <c:pt idx="9860">
                  <c:v>331.31336014045422</c:v>
                </c:pt>
                <c:pt idx="9861">
                  <c:v>319.98640765701992</c:v>
                </c:pt>
                <c:pt idx="9862">
                  <c:v>288.83728832757549</c:v>
                </c:pt>
                <c:pt idx="9863">
                  <c:v>269.01512148156542</c:v>
                </c:pt>
                <c:pt idx="9864">
                  <c:v>257.68816899813112</c:v>
                </c:pt>
                <c:pt idx="9865">
                  <c:v>552.18893356742365</c:v>
                </c:pt>
                <c:pt idx="9866">
                  <c:v>501.21764739196919</c:v>
                </c:pt>
                <c:pt idx="9867">
                  <c:v>441.75114685393902</c:v>
                </c:pt>
                <c:pt idx="9868">
                  <c:v>353.96726510732287</c:v>
                </c:pt>
                <c:pt idx="9869">
                  <c:v>390.77986067848451</c:v>
                </c:pt>
                <c:pt idx="9870">
                  <c:v>317.15466953616129</c:v>
                </c:pt>
                <c:pt idx="9871">
                  <c:v>288.83728832757549</c:v>
                </c:pt>
                <c:pt idx="9872">
                  <c:v>266.18338336070678</c:v>
                </c:pt>
                <c:pt idx="9873">
                  <c:v>235.03426403126241</c:v>
                </c:pt>
                <c:pt idx="9874">
                  <c:v>257.68816899813112</c:v>
                </c:pt>
                <c:pt idx="9875">
                  <c:v>345.47205074474721</c:v>
                </c:pt>
                <c:pt idx="9876">
                  <c:v>376.62117007419153</c:v>
                </c:pt>
                <c:pt idx="9877">
                  <c:v>458.74157557909052</c:v>
                </c:pt>
                <c:pt idx="9878">
                  <c:v>447.41462309565611</c:v>
                </c:pt>
                <c:pt idx="9879">
                  <c:v>504.04938551282783</c:v>
                </c:pt>
                <c:pt idx="9880">
                  <c:v>563.51588605085806</c:v>
                </c:pt>
                <c:pt idx="9881">
                  <c:v>637.14107719318122</c:v>
                </c:pt>
                <c:pt idx="9882">
                  <c:v>685.28062524777704</c:v>
                </c:pt>
                <c:pt idx="9883">
                  <c:v>512.54459987540349</c:v>
                </c:pt>
                <c:pt idx="9884">
                  <c:v>489.89069490853478</c:v>
                </c:pt>
                <c:pt idx="9885">
                  <c:v>538.03024296313072</c:v>
                </c:pt>
                <c:pt idx="9886">
                  <c:v>982.61312793792831</c:v>
                </c:pt>
                <c:pt idx="9887">
                  <c:v>790.05493571954469</c:v>
                </c:pt>
                <c:pt idx="9888">
                  <c:v>707.93453021464575</c:v>
                </c:pt>
                <c:pt idx="9889">
                  <c:v>696.60757773121145</c:v>
                </c:pt>
                <c:pt idx="9890">
                  <c:v>679.61714900605989</c:v>
                </c:pt>
                <c:pt idx="9891">
                  <c:v>645.63629155575688</c:v>
                </c:pt>
                <c:pt idx="9892">
                  <c:v>631.47760095146396</c:v>
                </c:pt>
                <c:pt idx="9893">
                  <c:v>688.11236336863567</c:v>
                </c:pt>
                <c:pt idx="9894">
                  <c:v>719.26148269808004</c:v>
                </c:pt>
                <c:pt idx="9895">
                  <c:v>719.26148269808004</c:v>
                </c:pt>
                <c:pt idx="9896">
                  <c:v>716.42974457722153</c:v>
                </c:pt>
                <c:pt idx="9897">
                  <c:v>679.61714900605989</c:v>
                </c:pt>
                <c:pt idx="9898">
                  <c:v>835.36274565328199</c:v>
                </c:pt>
                <c:pt idx="9899">
                  <c:v>877.83881746616078</c:v>
                </c:pt>
                <c:pt idx="9900">
                  <c:v>1008.098771025656</c:v>
                </c:pt>
                <c:pt idx="9901">
                  <c:v>1127.0317721017159</c:v>
                </c:pt>
                <c:pt idx="9902">
                  <c:v>928.81010364161523</c:v>
                </c:pt>
                <c:pt idx="9903">
                  <c:v>821.20405504898906</c:v>
                </c:pt>
                <c:pt idx="9904">
                  <c:v>826.86753129070621</c:v>
                </c:pt>
                <c:pt idx="9905">
                  <c:v>954.29574672934245</c:v>
                </c:pt>
                <c:pt idx="9906">
                  <c:v>1158.18089143116</c:v>
                </c:pt>
                <c:pt idx="9907">
                  <c:v>2143.6257574899469</c:v>
                </c:pt>
                <c:pt idx="9908">
                  <c:v>1699.0428725151501</c:v>
                </c:pt>
                <c:pt idx="9909">
                  <c:v>1415.869060429291</c:v>
                </c:pt>
                <c:pt idx="9910">
                  <c:v>1260.1234637820689</c:v>
                </c:pt>
                <c:pt idx="9911">
                  <c:v>1274.282154386362</c:v>
                </c:pt>
                <c:pt idx="9912">
                  <c:v>1316.7582261992411</c:v>
                </c:pt>
                <c:pt idx="9913">
                  <c:v>1316.7582261992411</c:v>
                </c:pt>
                <c:pt idx="9914">
                  <c:v>1322.4217024409579</c:v>
                </c:pt>
                <c:pt idx="9915">
                  <c:v>1234.6378206943421</c:v>
                </c:pt>
                <c:pt idx="9916">
                  <c:v>1078.89222404712</c:v>
                </c:pt>
                <c:pt idx="9917">
                  <c:v>1033.584414113383</c:v>
                </c:pt>
                <c:pt idx="9918">
                  <c:v>1061.9017953219691</c:v>
                </c:pt>
                <c:pt idx="9919">
                  <c:v>1070.3970096845439</c:v>
                </c:pt>
                <c:pt idx="9920">
                  <c:v>1078.89222404712</c:v>
                </c:pt>
                <c:pt idx="9921">
                  <c:v>1209.1521776066149</c:v>
                </c:pt>
                <c:pt idx="9922">
                  <c:v>1248.7965112986351</c:v>
                </c:pt>
                <c:pt idx="9923">
                  <c:v>1279.945630628079</c:v>
                </c:pt>
                <c:pt idx="9924">
                  <c:v>1274.282154386362</c:v>
                </c:pt>
                <c:pt idx="9925">
                  <c:v>1330.9169168035339</c:v>
                </c:pt>
                <c:pt idx="9926">
                  <c:v>1939.7406127881291</c:v>
                </c:pt>
                <c:pt idx="9927">
                  <c:v>2205.9239961488361</c:v>
                </c:pt>
                <c:pt idx="9928">
                  <c:v>1928.413660304695</c:v>
                </c:pt>
                <c:pt idx="9929">
                  <c:v>1551.792490230504</c:v>
                </c:pt>
                <c:pt idx="9930">
                  <c:v>1367.729512374696</c:v>
                </c:pt>
                <c:pt idx="9931">
                  <c:v>1404.542107945857</c:v>
                </c:pt>
                <c:pt idx="9932">
                  <c:v>1447.0181797587361</c:v>
                </c:pt>
                <c:pt idx="9933">
                  <c:v>1393.2151554624229</c:v>
                </c:pt>
                <c:pt idx="9934">
                  <c:v>1311.0947499575241</c:v>
                </c:pt>
                <c:pt idx="9935">
                  <c:v>1291.272583111514</c:v>
                </c:pt>
                <c:pt idx="9936">
                  <c:v>1362.066036132979</c:v>
                </c:pt>
                <c:pt idx="9937">
                  <c:v>1427.196012912726</c:v>
                </c:pt>
                <c:pt idx="9938">
                  <c:v>1551.792490230504</c:v>
                </c:pt>
                <c:pt idx="9939">
                  <c:v>1415.869060429291</c:v>
                </c:pt>
                <c:pt idx="9940">
                  <c:v>1483.830775329898</c:v>
                </c:pt>
                <c:pt idx="9941">
                  <c:v>1727.3602537237359</c:v>
                </c:pt>
                <c:pt idx="9942">
                  <c:v>1976.5532083592909</c:v>
                </c:pt>
                <c:pt idx="9943">
                  <c:v>1962.3945177549981</c:v>
                </c:pt>
                <c:pt idx="9944">
                  <c:v>1897.2645409752511</c:v>
                </c:pt>
                <c:pt idx="9945">
                  <c:v>1849.1249929206549</c:v>
                </c:pt>
                <c:pt idx="9946">
                  <c:v>1902.9280172169681</c:v>
                </c:pt>
                <c:pt idx="9947">
                  <c:v>1843.4615166789381</c:v>
                </c:pt>
                <c:pt idx="9948">
                  <c:v>1580.1098714390889</c:v>
                </c:pt>
                <c:pt idx="9949">
                  <c:v>1529.1385852636349</c:v>
                </c:pt>
                <c:pt idx="9950">
                  <c:v>1551.792490230504</c:v>
                </c:pt>
                <c:pt idx="9951">
                  <c:v>1636.7446338562611</c:v>
                </c:pt>
                <c:pt idx="9952">
                  <c:v>1693.379396273433</c:v>
                </c:pt>
                <c:pt idx="9953">
                  <c:v>1956.7310415132811</c:v>
                </c:pt>
                <c:pt idx="9954">
                  <c:v>2123.8035906439368</c:v>
                </c:pt>
                <c:pt idx="9955">
                  <c:v>2225.7461629948461</c:v>
                </c:pt>
                <c:pt idx="9956">
                  <c:v>2101.1496856770691</c:v>
                </c:pt>
                <c:pt idx="9957">
                  <c:v>1902.9280172169681</c:v>
                </c:pt>
                <c:pt idx="9958">
                  <c:v>1928.413660304695</c:v>
                </c:pt>
                <c:pt idx="9959">
                  <c:v>1891.6010647335329</c:v>
                </c:pt>
                <c:pt idx="9960">
                  <c:v>1750.0141586906041</c:v>
                </c:pt>
                <c:pt idx="9961">
                  <c:v>1362.066036132979</c:v>
                </c:pt>
                <c:pt idx="9962">
                  <c:v>1322.4217024409579</c:v>
                </c:pt>
                <c:pt idx="9963">
                  <c:v>1296.936059353231</c:v>
                </c:pt>
                <c:pt idx="9964">
                  <c:v>1441.3547035170191</c:v>
                </c:pt>
                <c:pt idx="9965">
                  <c:v>1568.7829189556551</c:v>
                </c:pt>
                <c:pt idx="9966">
                  <c:v>1679.22070566914</c:v>
                </c:pt>
                <c:pt idx="9967">
                  <c:v>1653.735062581412</c:v>
                </c:pt>
                <c:pt idx="9968">
                  <c:v>1551.792490230504</c:v>
                </c:pt>
                <c:pt idx="9969">
                  <c:v>1489.494251571615</c:v>
                </c:pt>
                <c:pt idx="9970">
                  <c:v>1410.205584187574</c:v>
                </c:pt>
                <c:pt idx="9971">
                  <c:v>1209.1521776066149</c:v>
                </c:pt>
                <c:pt idx="9972">
                  <c:v>1214.815653848332</c:v>
                </c:pt>
                <c:pt idx="9973">
                  <c:v>1209.1521776066149</c:v>
                </c:pt>
                <c:pt idx="9974">
                  <c:v>1274.282154386362</c:v>
                </c:pt>
                <c:pt idx="9975">
                  <c:v>1234.6378206943421</c:v>
                </c:pt>
                <c:pt idx="9976">
                  <c:v>1183.6665345188881</c:v>
                </c:pt>
                <c:pt idx="9977">
                  <c:v>1274.282154386362</c:v>
                </c:pt>
                <c:pt idx="9978">
                  <c:v>1336.580393045251</c:v>
                </c:pt>
                <c:pt idx="9979">
                  <c:v>1676.388967548281</c:v>
                </c:pt>
                <c:pt idx="9980">
                  <c:v>1648.0715863396949</c:v>
                </c:pt>
                <c:pt idx="9981">
                  <c:v>2123.8035906439368</c:v>
                </c:pt>
                <c:pt idx="9982">
                  <c:v>2313.530044741462</c:v>
                </c:pt>
                <c:pt idx="9983">
                  <c:v>2324.856997224897</c:v>
                </c:pt>
                <c:pt idx="9984">
                  <c:v>2251.2318060825728</c:v>
                </c:pt>
                <c:pt idx="9985">
                  <c:v>2256.8952823242912</c:v>
                </c:pt>
                <c:pt idx="9986">
                  <c:v>2169.111400577674</c:v>
                </c:pt>
                <c:pt idx="9987">
                  <c:v>2030.3562326556039</c:v>
                </c:pt>
                <c:pt idx="9988">
                  <c:v>1894.4328028543921</c:v>
                </c:pt>
                <c:pt idx="9989">
                  <c:v>1693.379396273433</c:v>
                </c:pt>
                <c:pt idx="9990">
                  <c:v>1594.268562043382</c:v>
                </c:pt>
                <c:pt idx="9991">
                  <c:v>1744.350682448887</c:v>
                </c:pt>
                <c:pt idx="9992">
                  <c:v>1857.62020728323</c:v>
                </c:pt>
                <c:pt idx="9993">
                  <c:v>1999.20711332616</c:v>
                </c:pt>
                <c:pt idx="9994">
                  <c:v>1982.216684601008</c:v>
                </c:pt>
                <c:pt idx="9995">
                  <c:v>2231.4096392365632</c:v>
                </c:pt>
                <c:pt idx="9996">
                  <c:v>2438.12652205924</c:v>
                </c:pt>
                <c:pt idx="9997">
                  <c:v>2452.285212663533</c:v>
                </c:pt>
                <c:pt idx="9998">
                  <c:v>2251.2318060825728</c:v>
                </c:pt>
                <c:pt idx="9999">
                  <c:v>2237.0731154782811</c:v>
                </c:pt>
                <c:pt idx="10000">
                  <c:v>2288.0444016537349</c:v>
                </c:pt>
                <c:pt idx="10001">
                  <c:v>2531.5738800475729</c:v>
                </c:pt>
                <c:pt idx="10002">
                  <c:v>2673.1607860905019</c:v>
                </c:pt>
                <c:pt idx="10003">
                  <c:v>2715.636857903381</c:v>
                </c:pt>
                <c:pt idx="10004">
                  <c:v>2613.6942855524721</c:v>
                </c:pt>
                <c:pt idx="10005">
                  <c:v>2622.1894999150481</c:v>
                </c:pt>
                <c:pt idx="10006">
                  <c:v>2545.7325706518659</c:v>
                </c:pt>
                <c:pt idx="10007">
                  <c:v>2438.12652205924</c:v>
                </c:pt>
                <c:pt idx="10008">
                  <c:v>2169.111400577674</c:v>
                </c:pt>
                <c:pt idx="10009">
                  <c:v>2205.9239961488361</c:v>
                </c:pt>
                <c:pt idx="10010">
                  <c:v>2296.5396160163109</c:v>
                </c:pt>
                <c:pt idx="10011">
                  <c:v>2412.6408789715128</c:v>
                </c:pt>
                <c:pt idx="10012">
                  <c:v>2619.3577617941892</c:v>
                </c:pt>
                <c:pt idx="10013">
                  <c:v>2432.4630458175229</c:v>
                </c:pt>
                <c:pt idx="10014">
                  <c:v>2118.1401144022202</c:v>
                </c:pt>
                <c:pt idx="10015">
                  <c:v>1987.880160842725</c:v>
                </c:pt>
                <c:pt idx="10016">
                  <c:v>2044.5149232598969</c:v>
                </c:pt>
                <c:pt idx="10017">
                  <c:v>1956.7310415132811</c:v>
                </c:pt>
                <c:pt idx="10018">
                  <c:v>1823.6393498329271</c:v>
                </c:pt>
                <c:pt idx="10019">
                  <c:v>1837.7980404372199</c:v>
                </c:pt>
                <c:pt idx="10020">
                  <c:v>1693.379396273433</c:v>
                </c:pt>
                <c:pt idx="10021">
                  <c:v>1704.7063487568671</c:v>
                </c:pt>
                <c:pt idx="10022">
                  <c:v>1622.585943251968</c:v>
                </c:pt>
                <c:pt idx="10023">
                  <c:v>1585.773347680806</c:v>
                </c:pt>
                <c:pt idx="10024">
                  <c:v>1580.1098714390889</c:v>
                </c:pt>
                <c:pt idx="10025">
                  <c:v>1568.7829189556551</c:v>
                </c:pt>
                <c:pt idx="10026">
                  <c:v>1557.455966472221</c:v>
                </c:pt>
                <c:pt idx="10027">
                  <c:v>1455.5133941213121</c:v>
                </c:pt>
                <c:pt idx="10028">
                  <c:v>1438.5229653961601</c:v>
                </c:pt>
                <c:pt idx="10029">
                  <c:v>1483.830775329898</c:v>
                </c:pt>
                <c:pt idx="10030">
                  <c:v>1956.7310415132811</c:v>
                </c:pt>
                <c:pt idx="10031">
                  <c:v>1693.379396273433</c:v>
                </c:pt>
                <c:pt idx="10032">
                  <c:v>1512.1481565384829</c:v>
                </c:pt>
                <c:pt idx="10033">
                  <c:v>1410.205584187574</c:v>
                </c:pt>
                <c:pt idx="10034">
                  <c:v>1271.4504162655039</c:v>
                </c:pt>
                <c:pt idx="10035">
                  <c:v>1158.18089143116</c:v>
                </c:pt>
                <c:pt idx="10036">
                  <c:v>1118.5365577391401</c:v>
                </c:pt>
                <c:pt idx="10037">
                  <c:v>1067.5652715636861</c:v>
                </c:pt>
                <c:pt idx="10038">
                  <c:v>1067.5652715636861</c:v>
                </c:pt>
                <c:pt idx="10039">
                  <c:v>968.45443733363538</c:v>
                </c:pt>
                <c:pt idx="10040">
                  <c:v>982.61312793792831</c:v>
                </c:pt>
                <c:pt idx="10041">
                  <c:v>959.9592229710596</c:v>
                </c:pt>
                <c:pt idx="10042">
                  <c:v>940.13705612504953</c:v>
                </c:pt>
                <c:pt idx="10043">
                  <c:v>923.14662739989808</c:v>
                </c:pt>
                <c:pt idx="10044">
                  <c:v>917.48315115818093</c:v>
                </c:pt>
                <c:pt idx="10045">
                  <c:v>1387.5516792207061</c:v>
                </c:pt>
                <c:pt idx="10046">
                  <c:v>1183.6665345188881</c:v>
                </c:pt>
                <c:pt idx="10047">
                  <c:v>1178.003058277171</c:v>
                </c:pt>
                <c:pt idx="10048">
                  <c:v>974.11791357535253</c:v>
                </c:pt>
                <c:pt idx="10049">
                  <c:v>982.61312793792831</c:v>
                </c:pt>
                <c:pt idx="10050">
                  <c:v>883.50229370787793</c:v>
                </c:pt>
                <c:pt idx="10051">
                  <c:v>761.73755451095883</c:v>
                </c:pt>
                <c:pt idx="10052">
                  <c:v>685.28062524777704</c:v>
                </c:pt>
                <c:pt idx="10053">
                  <c:v>645.63629155575688</c:v>
                </c:pt>
                <c:pt idx="10054">
                  <c:v>555.02067168828228</c:v>
                </c:pt>
                <c:pt idx="10055">
                  <c:v>535.1985048422722</c:v>
                </c:pt>
                <c:pt idx="10056">
                  <c:v>549.35719544656513</c:v>
                </c:pt>
                <c:pt idx="10057">
                  <c:v>430.42419437050461</c:v>
                </c:pt>
                <c:pt idx="10058">
                  <c:v>498.38590927111062</c:v>
                </c:pt>
                <c:pt idx="10059">
                  <c:v>481.39548054595912</c:v>
                </c:pt>
                <c:pt idx="10060">
                  <c:v>498.38590927111062</c:v>
                </c:pt>
                <c:pt idx="10061">
                  <c:v>430.42419437050461</c:v>
                </c:pt>
                <c:pt idx="10062">
                  <c:v>430.42419437050461</c:v>
                </c:pt>
                <c:pt idx="10063">
                  <c:v>387.94812255762588</c:v>
                </c:pt>
                <c:pt idx="10064">
                  <c:v>382.28464631590867</c:v>
                </c:pt>
                <c:pt idx="10065">
                  <c:v>365.29421759075723</c:v>
                </c:pt>
                <c:pt idx="10066">
                  <c:v>382.28464631590867</c:v>
                </c:pt>
                <c:pt idx="10067">
                  <c:v>396.4433369202016</c:v>
                </c:pt>
                <c:pt idx="10068">
                  <c:v>396.4433369202016</c:v>
                </c:pt>
                <c:pt idx="10069">
                  <c:v>376.62117007419153</c:v>
                </c:pt>
                <c:pt idx="10070">
                  <c:v>382.28464631590867</c:v>
                </c:pt>
                <c:pt idx="10071">
                  <c:v>390.77986067848451</c:v>
                </c:pt>
                <c:pt idx="10072">
                  <c:v>441.75114685393902</c:v>
                </c:pt>
                <c:pt idx="10073">
                  <c:v>447.41462309565611</c:v>
                </c:pt>
                <c:pt idx="10074">
                  <c:v>444.58288497479748</c:v>
                </c:pt>
                <c:pt idx="10075">
                  <c:v>402.10681316191881</c:v>
                </c:pt>
                <c:pt idx="10076">
                  <c:v>382.28464631590867</c:v>
                </c:pt>
                <c:pt idx="10077">
                  <c:v>365.29421759075723</c:v>
                </c:pt>
                <c:pt idx="10078">
                  <c:v>387.94812255762588</c:v>
                </c:pt>
                <c:pt idx="10079">
                  <c:v>393.61159879934303</c:v>
                </c:pt>
                <c:pt idx="10080">
                  <c:v>387.94812255762588</c:v>
                </c:pt>
                <c:pt idx="10081">
                  <c:v>376.62117007419153</c:v>
                </c:pt>
                <c:pt idx="10082">
                  <c:v>359.63074134904002</c:v>
                </c:pt>
                <c:pt idx="10083">
                  <c:v>362.4624794698986</c:v>
                </c:pt>
                <c:pt idx="10084">
                  <c:v>359.63074134904002</c:v>
                </c:pt>
                <c:pt idx="10085">
                  <c:v>314.32293141530272</c:v>
                </c:pt>
                <c:pt idx="10086">
                  <c:v>308.65945517358563</c:v>
                </c:pt>
                <c:pt idx="10087">
                  <c:v>294.50076456929258</c:v>
                </c:pt>
                <c:pt idx="10088">
                  <c:v>249.19295463555531</c:v>
                </c:pt>
                <c:pt idx="10089">
                  <c:v>260.51990711898958</c:v>
                </c:pt>
                <c:pt idx="10090">
                  <c:v>280.34207396499971</c:v>
                </c:pt>
                <c:pt idx="10091">
                  <c:v>269.01512148156542</c:v>
                </c:pt>
                <c:pt idx="10092">
                  <c:v>271.84685960242399</c:v>
                </c:pt>
                <c:pt idx="10093">
                  <c:v>271.84685960242399</c:v>
                </c:pt>
                <c:pt idx="10094">
                  <c:v>257.68816899813112</c:v>
                </c:pt>
                <c:pt idx="10095">
                  <c:v>254.85643087727249</c:v>
                </c:pt>
                <c:pt idx="10096">
                  <c:v>246.36121651469671</c:v>
                </c:pt>
                <c:pt idx="10097">
                  <c:v>252.02469275641391</c:v>
                </c:pt>
                <c:pt idx="10098">
                  <c:v>252.02469275641391</c:v>
                </c:pt>
                <c:pt idx="10099">
                  <c:v>254.85643087727249</c:v>
                </c:pt>
                <c:pt idx="10100">
                  <c:v>249.19295463555531</c:v>
                </c:pt>
                <c:pt idx="10101">
                  <c:v>220.87557342696951</c:v>
                </c:pt>
                <c:pt idx="10102">
                  <c:v>243.5294783938381</c:v>
                </c:pt>
                <c:pt idx="10103">
                  <c:v>206.71688282267661</c:v>
                </c:pt>
                <c:pt idx="10104">
                  <c:v>229.3707877895452</c:v>
                </c:pt>
                <c:pt idx="10105">
                  <c:v>198.2216684601008</c:v>
                </c:pt>
                <c:pt idx="10106">
                  <c:v>216.62796624568159</c:v>
                </c:pt>
                <c:pt idx="10107">
                  <c:v>235.03426403126241</c:v>
                </c:pt>
                <c:pt idx="10108">
                  <c:v>249.19295463555531</c:v>
                </c:pt>
                <c:pt idx="10109">
                  <c:v>269.01512148156542</c:v>
                </c:pt>
                <c:pt idx="10110">
                  <c:v>235.03426403126241</c:v>
                </c:pt>
                <c:pt idx="10111">
                  <c:v>212.3803590643937</c:v>
                </c:pt>
                <c:pt idx="10112">
                  <c:v>209.54862094353521</c:v>
                </c:pt>
                <c:pt idx="10113">
                  <c:v>209.54862094353521</c:v>
                </c:pt>
                <c:pt idx="10114">
                  <c:v>198.2216684601008</c:v>
                </c:pt>
                <c:pt idx="10115">
                  <c:v>232.20252591040381</c:v>
                </c:pt>
                <c:pt idx="10116">
                  <c:v>311.49119329444409</c:v>
                </c:pt>
                <c:pt idx="10117">
                  <c:v>345.47205074474721</c:v>
                </c:pt>
                <c:pt idx="10118">
                  <c:v>286.00555020671692</c:v>
                </c:pt>
                <c:pt idx="10119">
                  <c:v>252.02469275641391</c:v>
                </c:pt>
                <c:pt idx="10120">
                  <c:v>302.99597893186842</c:v>
                </c:pt>
                <c:pt idx="10121">
                  <c:v>249.19295463555531</c:v>
                </c:pt>
                <c:pt idx="10122">
                  <c:v>294.50076456929258</c:v>
                </c:pt>
                <c:pt idx="10123">
                  <c:v>274.67859772328262</c:v>
                </c:pt>
                <c:pt idx="10124">
                  <c:v>246.36121651469671</c:v>
                </c:pt>
                <c:pt idx="10125">
                  <c:v>240.69774027297959</c:v>
                </c:pt>
                <c:pt idx="10126">
                  <c:v>266.18338336070678</c:v>
                </c:pt>
                <c:pt idx="10127">
                  <c:v>212.3803590643937</c:v>
                </c:pt>
                <c:pt idx="10128">
                  <c:v>218.04383530611091</c:v>
                </c:pt>
                <c:pt idx="10129">
                  <c:v>263.35164523984821</c:v>
                </c:pt>
                <c:pt idx="10130">
                  <c:v>252.02469275641391</c:v>
                </c:pt>
                <c:pt idx="10131">
                  <c:v>252.02469275641391</c:v>
                </c:pt>
                <c:pt idx="10132">
                  <c:v>302.99597893186842</c:v>
                </c:pt>
                <c:pt idx="10133">
                  <c:v>249.19295463555531</c:v>
                </c:pt>
                <c:pt idx="10134">
                  <c:v>286.00555020671692</c:v>
                </c:pt>
                <c:pt idx="10135">
                  <c:v>257.68816899813112</c:v>
                </c:pt>
                <c:pt idx="10136">
                  <c:v>294.50076456929258</c:v>
                </c:pt>
                <c:pt idx="10137">
                  <c:v>281.75794302542897</c:v>
                </c:pt>
                <c:pt idx="10138">
                  <c:v>269.01512148156542</c:v>
                </c:pt>
                <c:pt idx="10139">
                  <c:v>266.18338336070678</c:v>
                </c:pt>
                <c:pt idx="10140">
                  <c:v>266.18338336070678</c:v>
                </c:pt>
                <c:pt idx="10141">
                  <c:v>257.68816899813112</c:v>
                </c:pt>
                <c:pt idx="10142">
                  <c:v>254.85643087727249</c:v>
                </c:pt>
                <c:pt idx="10143">
                  <c:v>240.69774027297959</c:v>
                </c:pt>
                <c:pt idx="10144">
                  <c:v>220.87557342696951</c:v>
                </c:pt>
                <c:pt idx="10145">
                  <c:v>283.17381208585829</c:v>
                </c:pt>
                <c:pt idx="10146">
                  <c:v>294.50076456929258</c:v>
                </c:pt>
                <c:pt idx="10147">
                  <c:v>280.34207396499971</c:v>
                </c:pt>
                <c:pt idx="10148">
                  <c:v>291.66902644843412</c:v>
                </c:pt>
                <c:pt idx="10149">
                  <c:v>286.00555020671692</c:v>
                </c:pt>
                <c:pt idx="10150">
                  <c:v>286.00555020671692</c:v>
                </c:pt>
                <c:pt idx="10151">
                  <c:v>263.35164523984821</c:v>
                </c:pt>
                <c:pt idx="10152">
                  <c:v>263.35164523984821</c:v>
                </c:pt>
                <c:pt idx="10153">
                  <c:v>235.03426403126241</c:v>
                </c:pt>
                <c:pt idx="10154">
                  <c:v>240.69774027297959</c:v>
                </c:pt>
                <c:pt idx="10155">
                  <c:v>209.54862094353521</c:v>
                </c:pt>
                <c:pt idx="10156">
                  <c:v>220.87557342696951</c:v>
                </c:pt>
                <c:pt idx="10157">
                  <c:v>235.03426403126241</c:v>
                </c:pt>
                <c:pt idx="10158">
                  <c:v>223.70731154782811</c:v>
                </c:pt>
                <c:pt idx="10159">
                  <c:v>223.70731154782811</c:v>
                </c:pt>
                <c:pt idx="10160">
                  <c:v>246.36121651469671</c:v>
                </c:pt>
                <c:pt idx="10161">
                  <c:v>226.5390496686866</c:v>
                </c:pt>
                <c:pt idx="10162">
                  <c:v>218.04383530611091</c:v>
                </c:pt>
                <c:pt idx="10163">
                  <c:v>220.87557342696951</c:v>
                </c:pt>
                <c:pt idx="10164">
                  <c:v>203.88514470181801</c:v>
                </c:pt>
                <c:pt idx="10165">
                  <c:v>215.2120971852523</c:v>
                </c:pt>
                <c:pt idx="10166">
                  <c:v>192.55819221838371</c:v>
                </c:pt>
                <c:pt idx="10167">
                  <c:v>232.20252591040381</c:v>
                </c:pt>
                <c:pt idx="10168">
                  <c:v>260.51990711898958</c:v>
                </c:pt>
                <c:pt idx="10169">
                  <c:v>331.31336014045422</c:v>
                </c:pt>
                <c:pt idx="10170">
                  <c:v>288.83728832757549</c:v>
                </c:pt>
                <c:pt idx="10171">
                  <c:v>336.97683638217143</c:v>
                </c:pt>
                <c:pt idx="10172">
                  <c:v>317.15466953616129</c:v>
                </c:pt>
                <c:pt idx="10173">
                  <c:v>331.31336014045422</c:v>
                </c:pt>
                <c:pt idx="10174">
                  <c:v>280.34207396499971</c:v>
                </c:pt>
                <c:pt idx="10175">
                  <c:v>260.51990711898958</c:v>
                </c:pt>
                <c:pt idx="10176">
                  <c:v>331.31336014045422</c:v>
                </c:pt>
                <c:pt idx="10177">
                  <c:v>300.16424081100979</c:v>
                </c:pt>
                <c:pt idx="10178">
                  <c:v>328.48162201959559</c:v>
                </c:pt>
                <c:pt idx="10179">
                  <c:v>348.30378886560572</c:v>
                </c:pt>
                <c:pt idx="10180">
                  <c:v>325.64988389873702</c:v>
                </c:pt>
                <c:pt idx="10181">
                  <c:v>345.47205074474721</c:v>
                </c:pt>
                <c:pt idx="10182">
                  <c:v>305.82771705272688</c:v>
                </c:pt>
                <c:pt idx="10183">
                  <c:v>283.17381208585829</c:v>
                </c:pt>
                <c:pt idx="10184">
                  <c:v>302.99597893186842</c:v>
                </c:pt>
                <c:pt idx="10185">
                  <c:v>269.01512148156542</c:v>
                </c:pt>
                <c:pt idx="10186">
                  <c:v>269.01512148156542</c:v>
                </c:pt>
                <c:pt idx="10187">
                  <c:v>280.34207396499971</c:v>
                </c:pt>
                <c:pt idx="10188">
                  <c:v>283.17381208585829</c:v>
                </c:pt>
                <c:pt idx="10189">
                  <c:v>291.66902644843412</c:v>
                </c:pt>
                <c:pt idx="10190">
                  <c:v>263.35164523984821</c:v>
                </c:pt>
                <c:pt idx="10191">
                  <c:v>260.51990711898958</c:v>
                </c:pt>
                <c:pt idx="10192">
                  <c:v>235.03426403126241</c:v>
                </c:pt>
                <c:pt idx="10193">
                  <c:v>212.3803590643937</c:v>
                </c:pt>
                <c:pt idx="10194">
                  <c:v>201.0534065809594</c:v>
                </c:pt>
                <c:pt idx="10195">
                  <c:v>212.3803590643937</c:v>
                </c:pt>
                <c:pt idx="10196">
                  <c:v>283.17381208585829</c:v>
                </c:pt>
                <c:pt idx="10197">
                  <c:v>339.80857450302989</c:v>
                </c:pt>
                <c:pt idx="10198">
                  <c:v>382.28464631590867</c:v>
                </c:pt>
                <c:pt idx="10199">
                  <c:v>345.47205074474721</c:v>
                </c:pt>
                <c:pt idx="10200">
                  <c:v>294.50076456929258</c:v>
                </c:pt>
                <c:pt idx="10201">
                  <c:v>300.16424081100979</c:v>
                </c:pt>
                <c:pt idx="10202">
                  <c:v>277.51033584414108</c:v>
                </c:pt>
                <c:pt idx="10203">
                  <c:v>288.83728832757549</c:v>
                </c:pt>
                <c:pt idx="10204">
                  <c:v>280.34207396499971</c:v>
                </c:pt>
                <c:pt idx="10205">
                  <c:v>283.17381208585829</c:v>
                </c:pt>
                <c:pt idx="10206">
                  <c:v>339.80857450302989</c:v>
                </c:pt>
                <c:pt idx="10207">
                  <c:v>1415.869060429291</c:v>
                </c:pt>
                <c:pt idx="10208">
                  <c:v>690.9441014894943</c:v>
                </c:pt>
                <c:pt idx="10209">
                  <c:v>540.86198108398935</c:v>
                </c:pt>
                <c:pt idx="10210">
                  <c:v>433.25593249136318</c:v>
                </c:pt>
                <c:pt idx="10211">
                  <c:v>407.77028940363601</c:v>
                </c:pt>
                <c:pt idx="10212">
                  <c:v>393.61159879934303</c:v>
                </c:pt>
                <c:pt idx="10213">
                  <c:v>382.28464631590867</c:v>
                </c:pt>
                <c:pt idx="10214">
                  <c:v>580.5063147760095</c:v>
                </c:pt>
                <c:pt idx="10215">
                  <c:v>501.21764739196919</c:v>
                </c:pt>
                <c:pt idx="10216">
                  <c:v>475.73200430424203</c:v>
                </c:pt>
                <c:pt idx="10217">
                  <c:v>436.08767061222181</c:v>
                </c:pt>
                <c:pt idx="10218">
                  <c:v>424.76071812878752</c:v>
                </c:pt>
                <c:pt idx="10219">
                  <c:v>430.42419437050461</c:v>
                </c:pt>
                <c:pt idx="10220">
                  <c:v>396.4433369202016</c:v>
                </c:pt>
                <c:pt idx="10221">
                  <c:v>393.61159879934303</c:v>
                </c:pt>
                <c:pt idx="10222">
                  <c:v>413.43376564535311</c:v>
                </c:pt>
                <c:pt idx="10223">
                  <c:v>416.26550376621168</c:v>
                </c:pt>
                <c:pt idx="10224">
                  <c:v>515.37633799626212</c:v>
                </c:pt>
                <c:pt idx="10225">
                  <c:v>603.16021974287821</c:v>
                </c:pt>
                <c:pt idx="10226">
                  <c:v>679.61714900605989</c:v>
                </c:pt>
                <c:pt idx="10227">
                  <c:v>611.65543410545388</c:v>
                </c:pt>
                <c:pt idx="10228">
                  <c:v>976.94965169621116</c:v>
                </c:pt>
                <c:pt idx="10229">
                  <c:v>758.9058163901002</c:v>
                </c:pt>
                <c:pt idx="10230">
                  <c:v>648.46802967661552</c:v>
                </c:pt>
                <c:pt idx="10231">
                  <c:v>605.99195786373673</c:v>
                </c:pt>
                <c:pt idx="10232">
                  <c:v>535.1985048422722</c:v>
                </c:pt>
                <c:pt idx="10233">
                  <c:v>498.38590927111062</c:v>
                </c:pt>
                <c:pt idx="10234">
                  <c:v>487.05895678767632</c:v>
                </c:pt>
                <c:pt idx="10235">
                  <c:v>470.06852806252482</c:v>
                </c:pt>
                <c:pt idx="10236">
                  <c:v>467.23678994166619</c:v>
                </c:pt>
                <c:pt idx="10237">
                  <c:v>447.41462309565611</c:v>
                </c:pt>
                <c:pt idx="10238">
                  <c:v>419.09724188707031</c:v>
                </c:pt>
                <c:pt idx="10239">
                  <c:v>424.76071812878752</c:v>
                </c:pt>
                <c:pt idx="10240">
                  <c:v>430.42419437050461</c:v>
                </c:pt>
                <c:pt idx="10241">
                  <c:v>390.77986067848451</c:v>
                </c:pt>
                <c:pt idx="10242">
                  <c:v>413.43376564535311</c:v>
                </c:pt>
                <c:pt idx="10243">
                  <c:v>481.39548054595912</c:v>
                </c:pt>
                <c:pt idx="10244">
                  <c:v>538.03024296313072</c:v>
                </c:pt>
                <c:pt idx="10245">
                  <c:v>608.82369598459536</c:v>
                </c:pt>
                <c:pt idx="10246">
                  <c:v>648.46802967661552</c:v>
                </c:pt>
                <c:pt idx="10247">
                  <c:v>707.93453021464575</c:v>
                </c:pt>
                <c:pt idx="10248">
                  <c:v>727.75669706065582</c:v>
                </c:pt>
                <c:pt idx="10249">
                  <c:v>707.93453021464575</c:v>
                </c:pt>
                <c:pt idx="10250">
                  <c:v>778.72798323611028</c:v>
                </c:pt>
                <c:pt idx="10251">
                  <c:v>798.55015008212035</c:v>
                </c:pt>
                <c:pt idx="10252">
                  <c:v>716.42974457722153</c:v>
                </c:pt>
                <c:pt idx="10253">
                  <c:v>679.61714900605989</c:v>
                </c:pt>
                <c:pt idx="10254">
                  <c:v>651.29976779747403</c:v>
                </c:pt>
                <c:pt idx="10255">
                  <c:v>620.15064846802966</c:v>
                </c:pt>
                <c:pt idx="10256">
                  <c:v>589.00152913858528</c:v>
                </c:pt>
                <c:pt idx="10257">
                  <c:v>724.92495893979719</c:v>
                </c:pt>
                <c:pt idx="10258">
                  <c:v>690.9441014894943</c:v>
                </c:pt>
                <c:pt idx="10259">
                  <c:v>589.00152913858528</c:v>
                </c:pt>
                <c:pt idx="10260">
                  <c:v>591.8332672594438</c:v>
                </c:pt>
                <c:pt idx="10261">
                  <c:v>583.33805289686813</c:v>
                </c:pt>
                <c:pt idx="10262">
                  <c:v>608.82369598459536</c:v>
                </c:pt>
                <c:pt idx="10263">
                  <c:v>625.81412470974681</c:v>
                </c:pt>
                <c:pt idx="10264">
                  <c:v>572.01110041343372</c:v>
                </c:pt>
                <c:pt idx="10265">
                  <c:v>535.1985048422722</c:v>
                </c:pt>
                <c:pt idx="10266">
                  <c:v>555.02067168828228</c:v>
                </c:pt>
                <c:pt idx="10267">
                  <c:v>555.02067168828228</c:v>
                </c:pt>
                <c:pt idx="10268">
                  <c:v>608.82369598459536</c:v>
                </c:pt>
                <c:pt idx="10269">
                  <c:v>688.11236336863567</c:v>
                </c:pt>
                <c:pt idx="10270">
                  <c:v>818.37231692813043</c:v>
                </c:pt>
                <c:pt idx="10271">
                  <c:v>838.19448377414062</c:v>
                </c:pt>
                <c:pt idx="10272">
                  <c:v>758.9058163901002</c:v>
                </c:pt>
                <c:pt idx="10273">
                  <c:v>787.22319759868606</c:v>
                </c:pt>
                <c:pt idx="10274">
                  <c:v>761.73755451095883</c:v>
                </c:pt>
                <c:pt idx="10275">
                  <c:v>826.86753129070621</c:v>
                </c:pt>
                <c:pt idx="10276">
                  <c:v>894.82924619131222</c:v>
                </c:pt>
                <c:pt idx="10277">
                  <c:v>1027.920937871666</c:v>
                </c:pt>
                <c:pt idx="10278">
                  <c:v>991.10834230050409</c:v>
                </c:pt>
                <c:pt idx="10279">
                  <c:v>1067.5652715636861</c:v>
                </c:pt>
                <c:pt idx="10280">
                  <c:v>951.46400860848394</c:v>
                </c:pt>
                <c:pt idx="10281">
                  <c:v>863.68012686186785</c:v>
                </c:pt>
                <c:pt idx="10282">
                  <c:v>767.40103075267598</c:v>
                </c:pt>
                <c:pt idx="10283">
                  <c:v>705.10279209378712</c:v>
                </c:pt>
                <c:pt idx="10284">
                  <c:v>696.60757773121145</c:v>
                </c:pt>
                <c:pt idx="10285">
                  <c:v>722.09322081893868</c:v>
                </c:pt>
                <c:pt idx="10286">
                  <c:v>968.45443733363538</c:v>
                </c:pt>
                <c:pt idx="10287">
                  <c:v>959.9592229710596</c:v>
                </c:pt>
                <c:pt idx="10288">
                  <c:v>991.10834230050409</c:v>
                </c:pt>
                <c:pt idx="10289">
                  <c:v>900.49272243302937</c:v>
                </c:pt>
                <c:pt idx="10290">
                  <c:v>911.81967491646367</c:v>
                </c:pt>
                <c:pt idx="10291">
                  <c:v>959.9592229710596</c:v>
                </c:pt>
                <c:pt idx="10292">
                  <c:v>1061.9017953219691</c:v>
                </c:pt>
                <c:pt idx="10293">
                  <c:v>1648.0715863396949</c:v>
                </c:pt>
                <c:pt idx="10294">
                  <c:v>1772.6680636574731</c:v>
                </c:pt>
                <c:pt idx="10295">
                  <c:v>1868.947159766665</c:v>
                </c:pt>
                <c:pt idx="10296">
                  <c:v>1659.3985388231299</c:v>
                </c:pt>
                <c:pt idx="10297">
                  <c:v>1387.5516792207061</c:v>
                </c:pt>
                <c:pt idx="10298">
                  <c:v>1362.066036132979</c:v>
                </c:pt>
                <c:pt idx="10299">
                  <c:v>1245.964773177777</c:v>
                </c:pt>
                <c:pt idx="10300">
                  <c:v>1158.18089143116</c:v>
                </c:pt>
                <c:pt idx="10301">
                  <c:v>1138.35872458515</c:v>
                </c:pt>
                <c:pt idx="10302">
                  <c:v>1095.882652772272</c:v>
                </c:pt>
                <c:pt idx="10303">
                  <c:v>1084.555700288837</c:v>
                </c:pt>
                <c:pt idx="10304">
                  <c:v>1110.041343376565</c:v>
                </c:pt>
                <c:pt idx="10305">
                  <c:v>1299.76779747409</c:v>
                </c:pt>
                <c:pt idx="10306">
                  <c:v>2030.3562326556039</c:v>
                </c:pt>
                <c:pt idx="10307">
                  <c:v>1636.7446338562611</c:v>
                </c:pt>
                <c:pt idx="10308">
                  <c:v>1305.431273715807</c:v>
                </c:pt>
                <c:pt idx="10309">
                  <c:v>1226.142606331767</c:v>
                </c:pt>
                <c:pt idx="10310">
                  <c:v>1245.964773177777</c:v>
                </c:pt>
                <c:pt idx="10311">
                  <c:v>1322.4217024409579</c:v>
                </c:pt>
                <c:pt idx="10312">
                  <c:v>1271.4504162655039</c:v>
                </c:pt>
                <c:pt idx="10313">
                  <c:v>1285.609106869797</c:v>
                </c:pt>
                <c:pt idx="10314">
                  <c:v>1285.609106869797</c:v>
                </c:pt>
                <c:pt idx="10315">
                  <c:v>1350.739083649544</c:v>
                </c:pt>
                <c:pt idx="10316">
                  <c:v>1260.1234637820689</c:v>
                </c:pt>
                <c:pt idx="10317">
                  <c:v>1305.431273715807</c:v>
                </c:pt>
                <c:pt idx="10318">
                  <c:v>1356.402559891261</c:v>
                </c:pt>
                <c:pt idx="10319">
                  <c:v>1427.196012912726</c:v>
                </c:pt>
                <c:pt idx="10320">
                  <c:v>1500.8212040550491</c:v>
                </c:pt>
                <c:pt idx="10321">
                  <c:v>1636.7446338562611</c:v>
                </c:pt>
                <c:pt idx="10322">
                  <c:v>1676.388967548281</c:v>
                </c:pt>
                <c:pt idx="10323">
                  <c:v>1619.75420513111</c:v>
                </c:pt>
                <c:pt idx="10324">
                  <c:v>1347.907345528685</c:v>
                </c:pt>
                <c:pt idx="10325">
                  <c:v>1194.9934870023219</c:v>
                </c:pt>
                <c:pt idx="10326">
                  <c:v>1056.2383190802509</c:v>
                </c:pt>
                <c:pt idx="10327">
                  <c:v>1090.219176530554</c:v>
                </c:pt>
                <c:pt idx="10328">
                  <c:v>1019.4257235090899</c:v>
                </c:pt>
                <c:pt idx="10329">
                  <c:v>976.94965169621116</c:v>
                </c:pt>
                <c:pt idx="10330">
                  <c:v>1067.5652715636861</c:v>
                </c:pt>
                <c:pt idx="10331">
                  <c:v>1234.6378206943421</c:v>
                </c:pt>
                <c:pt idx="10332">
                  <c:v>1367.729512374696</c:v>
                </c:pt>
                <c:pt idx="10333">
                  <c:v>1342.243869286968</c:v>
                </c:pt>
                <c:pt idx="10334">
                  <c:v>1398.8786317041399</c:v>
                </c:pt>
                <c:pt idx="10335">
                  <c:v>1325.2534405618169</c:v>
                </c:pt>
                <c:pt idx="10336">
                  <c:v>1146.853938947726</c:v>
                </c:pt>
                <c:pt idx="10337">
                  <c:v>1090.219176530554</c:v>
                </c:pt>
                <c:pt idx="10338">
                  <c:v>1274.282154386362</c:v>
                </c:pt>
                <c:pt idx="10339">
                  <c:v>1452.6816560004529</c:v>
                </c:pt>
                <c:pt idx="10340">
                  <c:v>1772.6680636574731</c:v>
                </c:pt>
                <c:pt idx="10341">
                  <c:v>1945.404089029847</c:v>
                </c:pt>
                <c:pt idx="10342">
                  <c:v>2070.000566347624</c:v>
                </c:pt>
                <c:pt idx="10343">
                  <c:v>2081.327518831059</c:v>
                </c:pt>
                <c:pt idx="10344">
                  <c:v>2044.5149232598969</c:v>
                </c:pt>
                <c:pt idx="10345">
                  <c:v>1809.480659228635</c:v>
                </c:pt>
                <c:pt idx="10346">
                  <c:v>1778.3315398991899</c:v>
                </c:pt>
                <c:pt idx="10347">
                  <c:v>1843.4615166789381</c:v>
                </c:pt>
                <c:pt idx="10348">
                  <c:v>1885.9375884918161</c:v>
                </c:pt>
                <c:pt idx="10349">
                  <c:v>1928.413660304695</c:v>
                </c:pt>
                <c:pt idx="10350">
                  <c:v>1837.7980404372199</c:v>
                </c:pt>
                <c:pt idx="10351">
                  <c:v>1809.480659228635</c:v>
                </c:pt>
                <c:pt idx="10352">
                  <c:v>1812.312397349493</c:v>
                </c:pt>
                <c:pt idx="10353">
                  <c:v>1868.947159766665</c:v>
                </c:pt>
                <c:pt idx="10354">
                  <c:v>1897.2645409752511</c:v>
                </c:pt>
                <c:pt idx="10355">
                  <c:v>1778.3315398991899</c:v>
                </c:pt>
                <c:pt idx="10356">
                  <c:v>1614.090728889392</c:v>
                </c:pt>
                <c:pt idx="10357">
                  <c:v>1648.0715863396949</c:v>
                </c:pt>
                <c:pt idx="10358">
                  <c:v>1733.023729965453</c:v>
                </c:pt>
                <c:pt idx="10359">
                  <c:v>1928.413660304695</c:v>
                </c:pt>
                <c:pt idx="10360">
                  <c:v>1922.750184062978</c:v>
                </c:pt>
                <c:pt idx="10361">
                  <c:v>1951.067565271564</c:v>
                </c:pt>
                <c:pt idx="10362">
                  <c:v>1885.9375884918161</c:v>
                </c:pt>
                <c:pt idx="10363">
                  <c:v>1699.0428725151501</c:v>
                </c:pt>
                <c:pt idx="10364">
                  <c:v>1489.494251571615</c:v>
                </c:pt>
                <c:pt idx="10365">
                  <c:v>1330.9169168035339</c:v>
                </c:pt>
                <c:pt idx="10366">
                  <c:v>1469.672084725604</c:v>
                </c:pt>
                <c:pt idx="10367">
                  <c:v>1642.4081100979779</c:v>
                </c:pt>
                <c:pt idx="10368">
                  <c:v>1885.9375884918161</c:v>
                </c:pt>
                <c:pt idx="10369">
                  <c:v>1829.3028260746451</c:v>
                </c:pt>
                <c:pt idx="10370">
                  <c:v>2225.7461629948461</c:v>
                </c:pt>
                <c:pt idx="10371">
                  <c:v>2194.597043665402</c:v>
                </c:pt>
                <c:pt idx="10372">
                  <c:v>1783.995016140907</c:v>
                </c:pt>
                <c:pt idx="10373">
                  <c:v>1551.792490230504</c:v>
                </c:pt>
                <c:pt idx="10374">
                  <c:v>1509.3164184176251</c:v>
                </c:pt>
                <c:pt idx="10375">
                  <c:v>1506.4846802967661</c:v>
                </c:pt>
                <c:pt idx="10376">
                  <c:v>1727.3602537237359</c:v>
                </c:pt>
                <c:pt idx="10377">
                  <c:v>1894.118165316871</c:v>
                </c:pt>
                <c:pt idx="10378">
                  <c:v>2060.8760769100081</c:v>
                </c:pt>
                <c:pt idx="10379">
                  <c:v>2227.633988503143</c:v>
                </c:pt>
                <c:pt idx="10380">
                  <c:v>2394.3919000962792</c:v>
                </c:pt>
                <c:pt idx="10381">
                  <c:v>2561.149811406241</c:v>
                </c:pt>
                <c:pt idx="10382">
                  <c:v>2727.9077229993768</c:v>
                </c:pt>
                <c:pt idx="10383">
                  <c:v>2894.6656340261652</c:v>
                </c:pt>
                <c:pt idx="10384">
                  <c:v>3061.4235459024749</c:v>
                </c:pt>
                <c:pt idx="10385">
                  <c:v>3228.181457778785</c:v>
                </c:pt>
                <c:pt idx="10386">
                  <c:v>3494.364841139492</c:v>
                </c:pt>
                <c:pt idx="10387">
                  <c:v>3824.8853146061101</c:v>
                </c:pt>
                <c:pt idx="10388">
                  <c:v>3558.3054879084798</c:v>
                </c:pt>
                <c:pt idx="10389">
                  <c:v>6545.3644446961498</c:v>
                </c:pt>
                <c:pt idx="10390">
                  <c:v>6303.4490570312046</c:v>
                </c:pt>
                <c:pt idx="10391">
                  <c:v>5878.6883389024197</c:v>
                </c:pt>
                <c:pt idx="10392">
                  <c:v>4420.3432066602481</c:v>
                </c:pt>
                <c:pt idx="10393">
                  <c:v>4593.0792320326218</c:v>
                </c:pt>
                <c:pt idx="10394">
                  <c:v>4103.1885371240869</c:v>
                </c:pt>
                <c:pt idx="10395">
                  <c:v>3692.5865095995919</c:v>
                </c:pt>
                <c:pt idx="10396">
                  <c:v>3298.9749108002488</c:v>
                </c:pt>
                <c:pt idx="10397">
                  <c:v>2919.5220026051988</c:v>
                </c:pt>
                <c:pt idx="10398">
                  <c:v>2571.218213739593</c:v>
                </c:pt>
                <c:pt idx="10399">
                  <c:v>2557.0595231353</c:v>
                </c:pt>
                <c:pt idx="10400">
                  <c:v>2605.1990711898961</c:v>
                </c:pt>
                <c:pt idx="10401">
                  <c:v>2319.193520983179</c:v>
                </c:pt>
                <c:pt idx="10402">
                  <c:v>2152.1209718525229</c:v>
                </c:pt>
                <c:pt idx="10403">
                  <c:v>2095.4862094353521</c:v>
                </c:pt>
                <c:pt idx="10404">
                  <c:v>2143.6257574899469</c:v>
                </c:pt>
                <c:pt idx="10405">
                  <c:v>2523.0786656849968</c:v>
                </c:pt>
                <c:pt idx="10406">
                  <c:v>1925.581922183836</c:v>
                </c:pt>
                <c:pt idx="10407">
                  <c:v>1733.023729965453</c:v>
                </c:pt>
                <c:pt idx="10408">
                  <c:v>1500.8212040550491</c:v>
                </c:pt>
                <c:pt idx="10409">
                  <c:v>1345.075607407827</c:v>
                </c:pt>
                <c:pt idx="10410">
                  <c:v>1313.926488078383</c:v>
                </c:pt>
                <c:pt idx="10411">
                  <c:v>1220.479130090049</c:v>
                </c:pt>
                <c:pt idx="10412">
                  <c:v>1175.171320156312</c:v>
                </c:pt>
                <c:pt idx="10413">
                  <c:v>1178.003058277171</c:v>
                </c:pt>
                <c:pt idx="10414">
                  <c:v>1291.272583111514</c:v>
                </c:pt>
                <c:pt idx="10415">
                  <c:v>1163.844367672878</c:v>
                </c:pt>
                <c:pt idx="10416">
                  <c:v>1144.022200826867</c:v>
                </c:pt>
                <c:pt idx="10417">
                  <c:v>1149.6856770685849</c:v>
                </c:pt>
                <c:pt idx="10418">
                  <c:v>1200.6569632440389</c:v>
                </c:pt>
                <c:pt idx="10419">
                  <c:v>1042.079628475959</c:v>
                </c:pt>
                <c:pt idx="10420">
                  <c:v>1010.9305091465141</c:v>
                </c:pt>
                <c:pt idx="10421">
                  <c:v>965.62269921277675</c:v>
                </c:pt>
                <c:pt idx="10422">
                  <c:v>1110.041343376565</c:v>
                </c:pt>
                <c:pt idx="10423">
                  <c:v>1002.435294783938</c:v>
                </c:pt>
                <c:pt idx="10424">
                  <c:v>976.94965169621116</c:v>
                </c:pt>
                <c:pt idx="10425">
                  <c:v>1101.546129013989</c:v>
                </c:pt>
                <c:pt idx="10426">
                  <c:v>923.14662739989808</c:v>
                </c:pt>
                <c:pt idx="10427">
                  <c:v>852.35317437843344</c:v>
                </c:pt>
                <c:pt idx="10428">
                  <c:v>937.30531800419101</c:v>
                </c:pt>
                <c:pt idx="10429">
                  <c:v>1200.6569632440389</c:v>
                </c:pt>
                <c:pt idx="10430">
                  <c:v>1033.584414113383</c:v>
                </c:pt>
                <c:pt idx="10431">
                  <c:v>846.68969813671629</c:v>
                </c:pt>
                <c:pt idx="10432">
                  <c:v>917.48315115818093</c:v>
                </c:pt>
                <c:pt idx="10433">
                  <c:v>826.86753129070621</c:v>
                </c:pt>
                <c:pt idx="10434">
                  <c:v>798.55015008212035</c:v>
                </c:pt>
                <c:pt idx="10435">
                  <c:v>753.24234014838305</c:v>
                </c:pt>
                <c:pt idx="10436">
                  <c:v>770.23276887353461</c:v>
                </c:pt>
                <c:pt idx="10437">
                  <c:v>753.24234014838305</c:v>
                </c:pt>
                <c:pt idx="10438">
                  <c:v>798.55015008212035</c:v>
                </c:pt>
                <c:pt idx="10439">
                  <c:v>781.55972135696891</c:v>
                </c:pt>
                <c:pt idx="10440">
                  <c:v>795.71841196126184</c:v>
                </c:pt>
                <c:pt idx="10441">
                  <c:v>770.23276887353461</c:v>
                </c:pt>
                <c:pt idx="10442">
                  <c:v>781.55972135696891</c:v>
                </c:pt>
                <c:pt idx="10443">
                  <c:v>781.55972135696891</c:v>
                </c:pt>
                <c:pt idx="10444">
                  <c:v>736.2519114232316</c:v>
                </c:pt>
                <c:pt idx="10445">
                  <c:v>705.10279209378712</c:v>
                </c:pt>
                <c:pt idx="10446">
                  <c:v>707.93453021464575</c:v>
                </c:pt>
                <c:pt idx="10447">
                  <c:v>699.43931585206997</c:v>
                </c:pt>
                <c:pt idx="10448">
                  <c:v>665.45845840176696</c:v>
                </c:pt>
                <c:pt idx="10449">
                  <c:v>713.5980064563629</c:v>
                </c:pt>
                <c:pt idx="10450">
                  <c:v>682.44888712691852</c:v>
                </c:pt>
                <c:pt idx="10451">
                  <c:v>671.12193464348422</c:v>
                </c:pt>
                <c:pt idx="10452">
                  <c:v>662.62672028090844</c:v>
                </c:pt>
                <c:pt idx="10453">
                  <c:v>625.81412470974681</c:v>
                </c:pt>
                <c:pt idx="10454">
                  <c:v>656.9632440391913</c:v>
                </c:pt>
                <c:pt idx="10455">
                  <c:v>622.98238658888829</c:v>
                </c:pt>
                <c:pt idx="10456">
                  <c:v>608.82369598459536</c:v>
                </c:pt>
                <c:pt idx="10457">
                  <c:v>622.98238658888829</c:v>
                </c:pt>
                <c:pt idx="10458">
                  <c:v>605.99195786373673</c:v>
                </c:pt>
                <c:pt idx="10459">
                  <c:v>614.48717222631251</c:v>
                </c:pt>
                <c:pt idx="10460">
                  <c:v>583.33805289686813</c:v>
                </c:pt>
                <c:pt idx="10461">
                  <c:v>574.84283853429235</c:v>
                </c:pt>
                <c:pt idx="10462">
                  <c:v>563.51588605085806</c:v>
                </c:pt>
                <c:pt idx="10463">
                  <c:v>572.01110041343372</c:v>
                </c:pt>
                <c:pt idx="10464">
                  <c:v>560.68414792999943</c:v>
                </c:pt>
                <c:pt idx="10465">
                  <c:v>552.18893356742365</c:v>
                </c:pt>
                <c:pt idx="10466">
                  <c:v>535.1985048422722</c:v>
                </c:pt>
                <c:pt idx="10467">
                  <c:v>438.91940873308039</c:v>
                </c:pt>
                <c:pt idx="10468">
                  <c:v>441.75114685393902</c:v>
                </c:pt>
                <c:pt idx="10469">
                  <c:v>515.37633799626212</c:v>
                </c:pt>
                <c:pt idx="10470">
                  <c:v>515.37633799626212</c:v>
                </c:pt>
                <c:pt idx="10471">
                  <c:v>506.88112363368629</c:v>
                </c:pt>
                <c:pt idx="10472">
                  <c:v>521.03981423797927</c:v>
                </c:pt>
                <c:pt idx="10473">
                  <c:v>521.03981423797927</c:v>
                </c:pt>
                <c:pt idx="10474">
                  <c:v>523.8715523588379</c:v>
                </c:pt>
                <c:pt idx="10475">
                  <c:v>521.03981423797927</c:v>
                </c:pt>
                <c:pt idx="10476">
                  <c:v>504.04938551282783</c:v>
                </c:pt>
                <c:pt idx="10477">
                  <c:v>495.55417115025199</c:v>
                </c:pt>
                <c:pt idx="10478">
                  <c:v>484.22721866681769</c:v>
                </c:pt>
                <c:pt idx="10479">
                  <c:v>504.04938551282783</c:v>
                </c:pt>
                <c:pt idx="10480">
                  <c:v>523.8715523588379</c:v>
                </c:pt>
                <c:pt idx="10481">
                  <c:v>540.86198108398935</c:v>
                </c:pt>
                <c:pt idx="10482">
                  <c:v>492.72243302939341</c:v>
                </c:pt>
                <c:pt idx="10483">
                  <c:v>484.22721866681769</c:v>
                </c:pt>
                <c:pt idx="10484">
                  <c:v>487.05895678767632</c:v>
                </c:pt>
                <c:pt idx="10485">
                  <c:v>458.74157557909052</c:v>
                </c:pt>
                <c:pt idx="10486">
                  <c:v>464.40505182080761</c:v>
                </c:pt>
                <c:pt idx="10487">
                  <c:v>424.76071812878752</c:v>
                </c:pt>
                <c:pt idx="10488">
                  <c:v>413.43376564535311</c:v>
                </c:pt>
                <c:pt idx="10489">
                  <c:v>407.77028940363601</c:v>
                </c:pt>
                <c:pt idx="10490">
                  <c:v>427.59245624964598</c:v>
                </c:pt>
                <c:pt idx="10491">
                  <c:v>424.76071812878752</c:v>
                </c:pt>
                <c:pt idx="10492">
                  <c:v>427.59245624964598</c:v>
                </c:pt>
                <c:pt idx="10493">
                  <c:v>407.77028940363601</c:v>
                </c:pt>
                <c:pt idx="10494">
                  <c:v>410.60202752449447</c:v>
                </c:pt>
                <c:pt idx="10495">
                  <c:v>396.4433369202016</c:v>
                </c:pt>
                <c:pt idx="10496">
                  <c:v>385.11638443676731</c:v>
                </c:pt>
                <c:pt idx="10497">
                  <c:v>413.43376564535311</c:v>
                </c:pt>
                <c:pt idx="10498">
                  <c:v>410.60202752449447</c:v>
                </c:pt>
                <c:pt idx="10499">
                  <c:v>424.76071812878752</c:v>
                </c:pt>
                <c:pt idx="10500">
                  <c:v>421.92898000792889</c:v>
                </c:pt>
                <c:pt idx="10501">
                  <c:v>399.27507504106018</c:v>
                </c:pt>
                <c:pt idx="10502">
                  <c:v>407.77028940363601</c:v>
                </c:pt>
                <c:pt idx="10503">
                  <c:v>419.09724188707031</c:v>
                </c:pt>
                <c:pt idx="10504">
                  <c:v>407.77028940363601</c:v>
                </c:pt>
                <c:pt idx="10505">
                  <c:v>407.77028940363601</c:v>
                </c:pt>
                <c:pt idx="10506">
                  <c:v>404.93855128277738</c:v>
                </c:pt>
                <c:pt idx="10507">
                  <c:v>436.08767061222181</c:v>
                </c:pt>
                <c:pt idx="10508">
                  <c:v>407.77028940363601</c:v>
                </c:pt>
                <c:pt idx="10509">
                  <c:v>385.11638443676731</c:v>
                </c:pt>
                <c:pt idx="10510">
                  <c:v>390.77986067848451</c:v>
                </c:pt>
                <c:pt idx="10511">
                  <c:v>362.4624794698986</c:v>
                </c:pt>
                <c:pt idx="10512">
                  <c:v>376.62117007419153</c:v>
                </c:pt>
                <c:pt idx="10513">
                  <c:v>390.77986067848451</c:v>
                </c:pt>
                <c:pt idx="10514">
                  <c:v>376.62117007419153</c:v>
                </c:pt>
                <c:pt idx="10515">
                  <c:v>376.62117007419153</c:v>
                </c:pt>
                <c:pt idx="10516">
                  <c:v>339.80857450302989</c:v>
                </c:pt>
                <c:pt idx="10517">
                  <c:v>356.79900322818139</c:v>
                </c:pt>
                <c:pt idx="10518">
                  <c:v>396.4433369202016</c:v>
                </c:pt>
                <c:pt idx="10519">
                  <c:v>376.62117007419153</c:v>
                </c:pt>
                <c:pt idx="10520">
                  <c:v>339.80857450302989</c:v>
                </c:pt>
                <c:pt idx="10521">
                  <c:v>351.1355269864643</c:v>
                </c:pt>
                <c:pt idx="10522">
                  <c:v>345.47205074474721</c:v>
                </c:pt>
                <c:pt idx="10523">
                  <c:v>334.1450982613128</c:v>
                </c:pt>
                <c:pt idx="10524">
                  <c:v>336.97683638217143</c:v>
                </c:pt>
                <c:pt idx="10525">
                  <c:v>359.63074134904002</c:v>
                </c:pt>
                <c:pt idx="10526">
                  <c:v>390.77986067848451</c:v>
                </c:pt>
                <c:pt idx="10527">
                  <c:v>334.1450982613128</c:v>
                </c:pt>
                <c:pt idx="10528">
                  <c:v>368.1259557116158</c:v>
                </c:pt>
                <c:pt idx="10529">
                  <c:v>359.63074134904002</c:v>
                </c:pt>
                <c:pt idx="10530">
                  <c:v>317.15466953616129</c:v>
                </c:pt>
                <c:pt idx="10531">
                  <c:v>359.63074134904002</c:v>
                </c:pt>
                <c:pt idx="10532">
                  <c:v>353.96726510732287</c:v>
                </c:pt>
                <c:pt idx="10533">
                  <c:v>334.1450982613128</c:v>
                </c:pt>
                <c:pt idx="10534">
                  <c:v>382.28464631590867</c:v>
                </c:pt>
                <c:pt idx="10535">
                  <c:v>407.77028940363601</c:v>
                </c:pt>
                <c:pt idx="10536">
                  <c:v>359.63074134904002</c:v>
                </c:pt>
                <c:pt idx="10537">
                  <c:v>373.78943195333301</c:v>
                </c:pt>
                <c:pt idx="10538">
                  <c:v>353.96726510732287</c:v>
                </c:pt>
                <c:pt idx="10539">
                  <c:v>345.47205074474721</c:v>
                </c:pt>
                <c:pt idx="10540">
                  <c:v>339.80857450302989</c:v>
                </c:pt>
                <c:pt idx="10541">
                  <c:v>322.81814577787839</c:v>
                </c:pt>
                <c:pt idx="10542">
                  <c:v>317.15466953616129</c:v>
                </c:pt>
                <c:pt idx="10543">
                  <c:v>359.63074134904002</c:v>
                </c:pt>
                <c:pt idx="10544">
                  <c:v>345.47205074474721</c:v>
                </c:pt>
                <c:pt idx="10545">
                  <c:v>396.4433369202016</c:v>
                </c:pt>
                <c:pt idx="10546">
                  <c:v>421.92898000792889</c:v>
                </c:pt>
                <c:pt idx="10547">
                  <c:v>436.08767061222181</c:v>
                </c:pt>
                <c:pt idx="10548">
                  <c:v>385.11638443676731</c:v>
                </c:pt>
                <c:pt idx="10549">
                  <c:v>390.77986067848451</c:v>
                </c:pt>
                <c:pt idx="10550">
                  <c:v>421.92898000792889</c:v>
                </c:pt>
                <c:pt idx="10551">
                  <c:v>436.08767061222181</c:v>
                </c:pt>
                <c:pt idx="10552">
                  <c:v>495.55417115025199</c:v>
                </c:pt>
                <c:pt idx="10553">
                  <c:v>504.04938551282783</c:v>
                </c:pt>
                <c:pt idx="10554">
                  <c:v>467.23678994166619</c:v>
                </c:pt>
                <c:pt idx="10555">
                  <c:v>464.40505182080761</c:v>
                </c:pt>
                <c:pt idx="10556">
                  <c:v>444.58288497479748</c:v>
                </c:pt>
                <c:pt idx="10557">
                  <c:v>421.92898000792889</c:v>
                </c:pt>
                <c:pt idx="10558">
                  <c:v>410.60202752449447</c:v>
                </c:pt>
                <c:pt idx="10559">
                  <c:v>396.4433369202016</c:v>
                </c:pt>
                <c:pt idx="10560">
                  <c:v>387.94812255762588</c:v>
                </c:pt>
                <c:pt idx="10561">
                  <c:v>427.59245624964598</c:v>
                </c:pt>
                <c:pt idx="10562">
                  <c:v>404.93855128277738</c:v>
                </c:pt>
                <c:pt idx="10563">
                  <c:v>396.4433369202016</c:v>
                </c:pt>
                <c:pt idx="10564">
                  <c:v>410.60202752449447</c:v>
                </c:pt>
                <c:pt idx="10565">
                  <c:v>424.76071812878752</c:v>
                </c:pt>
                <c:pt idx="10566">
                  <c:v>410.60202752449447</c:v>
                </c:pt>
                <c:pt idx="10567">
                  <c:v>413.43376564535311</c:v>
                </c:pt>
                <c:pt idx="10568">
                  <c:v>399.27507504106018</c:v>
                </c:pt>
                <c:pt idx="10569">
                  <c:v>396.4433369202016</c:v>
                </c:pt>
                <c:pt idx="10570">
                  <c:v>424.76071812878752</c:v>
                </c:pt>
                <c:pt idx="10571">
                  <c:v>600.32848162201958</c:v>
                </c:pt>
                <c:pt idx="10572">
                  <c:v>424.76071812878752</c:v>
                </c:pt>
                <c:pt idx="10573">
                  <c:v>795.71841196126184</c:v>
                </c:pt>
                <c:pt idx="10574">
                  <c:v>583.33805289686813</c:v>
                </c:pt>
                <c:pt idx="10575">
                  <c:v>535.1985048422722</c:v>
                </c:pt>
                <c:pt idx="10576">
                  <c:v>495.55417115025199</c:v>
                </c:pt>
                <c:pt idx="10577">
                  <c:v>484.22721866681769</c:v>
                </c:pt>
                <c:pt idx="10578">
                  <c:v>523.8715523588379</c:v>
                </c:pt>
                <c:pt idx="10579">
                  <c:v>923.14662739989808</c:v>
                </c:pt>
                <c:pt idx="10580">
                  <c:v>736.2519114232316</c:v>
                </c:pt>
                <c:pt idx="10581">
                  <c:v>639.97281531403974</c:v>
                </c:pt>
                <c:pt idx="10582">
                  <c:v>597.49674350116106</c:v>
                </c:pt>
                <c:pt idx="10583">
                  <c:v>591.8332672594438</c:v>
                </c:pt>
                <c:pt idx="10584">
                  <c:v>563.51588605085806</c:v>
                </c:pt>
                <c:pt idx="10585">
                  <c:v>540.86198108398935</c:v>
                </c:pt>
                <c:pt idx="10586">
                  <c:v>495.55417115025199</c:v>
                </c:pt>
                <c:pt idx="10587">
                  <c:v>495.55417115025199</c:v>
                </c:pt>
                <c:pt idx="10588">
                  <c:v>461.57331369994898</c:v>
                </c:pt>
                <c:pt idx="10589">
                  <c:v>436.08767061222181</c:v>
                </c:pt>
                <c:pt idx="10590">
                  <c:v>433.25593249136318</c:v>
                </c:pt>
                <c:pt idx="10591">
                  <c:v>515.37633799626212</c:v>
                </c:pt>
                <c:pt idx="10592">
                  <c:v>501.21764739196919</c:v>
                </c:pt>
                <c:pt idx="10593">
                  <c:v>484.22721866681769</c:v>
                </c:pt>
                <c:pt idx="10594">
                  <c:v>475.73200430424203</c:v>
                </c:pt>
                <c:pt idx="10595">
                  <c:v>453.07809933737332</c:v>
                </c:pt>
                <c:pt idx="10596">
                  <c:v>504.04938551282783</c:v>
                </c:pt>
                <c:pt idx="10597">
                  <c:v>597.49674350116106</c:v>
                </c:pt>
                <c:pt idx="10598">
                  <c:v>555.02067168828228</c:v>
                </c:pt>
                <c:pt idx="10599">
                  <c:v>563.51588605085806</c:v>
                </c:pt>
                <c:pt idx="10600">
                  <c:v>555.02067168828228</c:v>
                </c:pt>
                <c:pt idx="10601">
                  <c:v>521.03981423797927</c:v>
                </c:pt>
                <c:pt idx="10602">
                  <c:v>504.04938551282783</c:v>
                </c:pt>
                <c:pt idx="10603">
                  <c:v>521.03981423797927</c:v>
                </c:pt>
                <c:pt idx="10604">
                  <c:v>512.54459987540349</c:v>
                </c:pt>
                <c:pt idx="10605">
                  <c:v>487.05895678767632</c:v>
                </c:pt>
                <c:pt idx="10606">
                  <c:v>484.22721866681769</c:v>
                </c:pt>
                <c:pt idx="10607">
                  <c:v>523.8715523588379</c:v>
                </c:pt>
                <c:pt idx="10608">
                  <c:v>560.68414792999943</c:v>
                </c:pt>
                <c:pt idx="10609">
                  <c:v>662.62672028090844</c:v>
                </c:pt>
                <c:pt idx="10610">
                  <c:v>722.09322081893868</c:v>
                </c:pt>
                <c:pt idx="10611">
                  <c:v>722.09322081893868</c:v>
                </c:pt>
                <c:pt idx="10612">
                  <c:v>775.89624511525176</c:v>
                </c:pt>
                <c:pt idx="10613">
                  <c:v>775.89624511525176</c:v>
                </c:pt>
                <c:pt idx="10614">
                  <c:v>730.58843518151446</c:v>
                </c:pt>
                <c:pt idx="10615">
                  <c:v>622.98238658888829</c:v>
                </c:pt>
                <c:pt idx="10616">
                  <c:v>642.80455343489837</c:v>
                </c:pt>
                <c:pt idx="10617">
                  <c:v>583.33805289686813</c:v>
                </c:pt>
                <c:pt idx="10618">
                  <c:v>622.98238658888829</c:v>
                </c:pt>
                <c:pt idx="10619">
                  <c:v>597.49674350116106</c:v>
                </c:pt>
                <c:pt idx="10620">
                  <c:v>688.11236336863567</c:v>
                </c:pt>
                <c:pt idx="10621">
                  <c:v>798.55015008212035</c:v>
                </c:pt>
                <c:pt idx="10622">
                  <c:v>838.19448377414062</c:v>
                </c:pt>
                <c:pt idx="10623">
                  <c:v>875.00707934530215</c:v>
                </c:pt>
                <c:pt idx="10624">
                  <c:v>722.09322081893868</c:v>
                </c:pt>
                <c:pt idx="10625">
                  <c:v>688.11236336863567</c:v>
                </c:pt>
                <c:pt idx="10626">
                  <c:v>699.43931585206997</c:v>
                </c:pt>
                <c:pt idx="10627">
                  <c:v>673.95367276434274</c:v>
                </c:pt>
                <c:pt idx="10628">
                  <c:v>617.31891034717114</c:v>
                </c:pt>
                <c:pt idx="10629">
                  <c:v>555.02067168828228</c:v>
                </c:pt>
                <c:pt idx="10630">
                  <c:v>484.22721866681769</c:v>
                </c:pt>
                <c:pt idx="10631">
                  <c:v>444.58288497479748</c:v>
                </c:pt>
                <c:pt idx="10632">
                  <c:v>387.94812255762588</c:v>
                </c:pt>
                <c:pt idx="10633">
                  <c:v>351.1355269864643</c:v>
                </c:pt>
                <c:pt idx="10634">
                  <c:v>387.94812255762588</c:v>
                </c:pt>
                <c:pt idx="10635">
                  <c:v>543.69371920484798</c:v>
                </c:pt>
                <c:pt idx="10636">
                  <c:v>880.67055558701929</c:v>
                </c:pt>
                <c:pt idx="10637">
                  <c:v>821.20405504898906</c:v>
                </c:pt>
                <c:pt idx="10638">
                  <c:v>764.56929263181746</c:v>
                </c:pt>
                <c:pt idx="10639">
                  <c:v>798.55015008212035</c:v>
                </c:pt>
                <c:pt idx="10640">
                  <c:v>914.6514130373223</c:v>
                </c:pt>
                <c:pt idx="10641">
                  <c:v>971.28617545449401</c:v>
                </c:pt>
                <c:pt idx="10642">
                  <c:v>1073.2287478054029</c:v>
                </c:pt>
                <c:pt idx="10643">
                  <c:v>1540.465537747069</c:v>
                </c:pt>
                <c:pt idx="10644">
                  <c:v>1149.6856770685849</c:v>
                </c:pt>
                <c:pt idx="10645">
                  <c:v>948.63227048762531</c:v>
                </c:pt>
                <c:pt idx="10646">
                  <c:v>900.49272243302937</c:v>
                </c:pt>
                <c:pt idx="10647">
                  <c:v>875.00707934530215</c:v>
                </c:pt>
                <c:pt idx="10648">
                  <c:v>869.343603103585</c:v>
                </c:pt>
                <c:pt idx="10649">
                  <c:v>957.12748485020109</c:v>
                </c:pt>
                <c:pt idx="10650">
                  <c:v>1002.435294783938</c:v>
                </c:pt>
                <c:pt idx="10651">
                  <c:v>1144.022200826867</c:v>
                </c:pt>
                <c:pt idx="10652">
                  <c:v>1279.945630628079</c:v>
                </c:pt>
                <c:pt idx="10653">
                  <c:v>1506.4846802967661</c:v>
                </c:pt>
                <c:pt idx="10654">
                  <c:v>1704.7063487568671</c:v>
                </c:pt>
                <c:pt idx="10655">
                  <c:v>1441.3547035170191</c:v>
                </c:pt>
                <c:pt idx="10656">
                  <c:v>1390.3834173415639</c:v>
                </c:pt>
                <c:pt idx="10657">
                  <c:v>1523.4751090219179</c:v>
                </c:pt>
                <c:pt idx="10658">
                  <c:v>1602.763776405958</c:v>
                </c:pt>
                <c:pt idx="10659">
                  <c:v>1716.0333012403009</c:v>
                </c:pt>
                <c:pt idx="10660">
                  <c:v>1781.1632780200489</c:v>
                </c:pt>
                <c:pt idx="10661">
                  <c:v>1798.1537067452</c:v>
                </c:pt>
                <c:pt idx="10662">
                  <c:v>1452.6816560004529</c:v>
                </c:pt>
                <c:pt idx="10663">
                  <c:v>1319.5899643201001</c:v>
                </c:pt>
                <c:pt idx="10664">
                  <c:v>1367.729512374696</c:v>
                </c:pt>
                <c:pt idx="10665">
                  <c:v>1356.402559891261</c:v>
                </c:pt>
                <c:pt idx="10666">
                  <c:v>1362.066036132979</c:v>
                </c:pt>
                <c:pt idx="10667">
                  <c:v>1472.503822846463</c:v>
                </c:pt>
                <c:pt idx="10668">
                  <c:v>1418.70079855015</c:v>
                </c:pt>
                <c:pt idx="10669">
                  <c:v>1407.3738460667159</c:v>
                </c:pt>
                <c:pt idx="10670">
                  <c:v>1523.4751090219179</c:v>
                </c:pt>
                <c:pt idx="10671">
                  <c:v>1667.893753185705</c:v>
                </c:pt>
                <c:pt idx="10672">
                  <c:v>1894.4328028543921</c:v>
                </c:pt>
                <c:pt idx="10673">
                  <c:v>1945.404089029847</c:v>
                </c:pt>
                <c:pt idx="10674">
                  <c:v>1996.375375205301</c:v>
                </c:pt>
                <c:pt idx="10675">
                  <c:v>2038.8514470181799</c:v>
                </c:pt>
                <c:pt idx="10676">
                  <c:v>1843.4615166789381</c:v>
                </c:pt>
                <c:pt idx="10677">
                  <c:v>1616.922467010251</c:v>
                </c:pt>
                <c:pt idx="10678">
                  <c:v>1560.2877045930791</c:v>
                </c:pt>
                <c:pt idx="10679">
                  <c:v>1628.2494194936851</c:v>
                </c:pt>
                <c:pt idx="10680">
                  <c:v>1656.5668007022709</c:v>
                </c:pt>
                <c:pt idx="10681">
                  <c:v>1699.0428725151501</c:v>
                </c:pt>
                <c:pt idx="10682">
                  <c:v>1817.9758735912101</c:v>
                </c:pt>
                <c:pt idx="10683">
                  <c:v>1588.6050858016649</c:v>
                </c:pt>
                <c:pt idx="10684">
                  <c:v>1588.6050858016649</c:v>
                </c:pt>
                <c:pt idx="10685">
                  <c:v>1599.932038285099</c:v>
                </c:pt>
                <c:pt idx="10686">
                  <c:v>1534.802061505352</c:v>
                </c:pt>
                <c:pt idx="10687">
                  <c:v>1472.503822846463</c:v>
                </c:pt>
                <c:pt idx="10688">
                  <c:v>1308.2630118366651</c:v>
                </c:pt>
                <c:pt idx="10689">
                  <c:v>1228.974344452625</c:v>
                </c:pt>
                <c:pt idx="10690">
                  <c:v>1240.3012969360591</c:v>
                </c:pt>
                <c:pt idx="10691">
                  <c:v>1302.5995355949481</c:v>
                </c:pt>
                <c:pt idx="10692">
                  <c:v>1308.2630118366651</c:v>
                </c:pt>
                <c:pt idx="10693">
                  <c:v>1319.5899643201001</c:v>
                </c:pt>
                <c:pt idx="10694">
                  <c:v>1390.3834173415639</c:v>
                </c:pt>
                <c:pt idx="10695">
                  <c:v>1347.907345528685</c:v>
                </c:pt>
                <c:pt idx="10696">
                  <c:v>1336.580393045251</c:v>
                </c:pt>
                <c:pt idx="10697">
                  <c:v>1362.066036132979</c:v>
                </c:pt>
                <c:pt idx="10698">
                  <c:v>1565.9511808347961</c:v>
                </c:pt>
                <c:pt idx="10699">
                  <c:v>1495.157727813332</c:v>
                </c:pt>
                <c:pt idx="10700">
                  <c:v>1356.402559891261</c:v>
                </c:pt>
                <c:pt idx="10701">
                  <c:v>1231.806082573484</c:v>
                </c:pt>
                <c:pt idx="10702">
                  <c:v>1175.171320156312</c:v>
                </c:pt>
                <c:pt idx="10703">
                  <c:v>1161.012629552019</c:v>
                </c:pt>
                <c:pt idx="10704">
                  <c:v>1141.1904627060089</c:v>
                </c:pt>
                <c:pt idx="10705">
                  <c:v>1115.704819618282</c:v>
                </c:pt>
                <c:pt idx="10706">
                  <c:v>1110.041343376565</c:v>
                </c:pt>
                <c:pt idx="10707">
                  <c:v>1067.5652715636861</c:v>
                </c:pt>
                <c:pt idx="10708">
                  <c:v>1104.3778671348471</c:v>
                </c:pt>
                <c:pt idx="10709">
                  <c:v>1169.507843914595</c:v>
                </c:pt>
                <c:pt idx="10710">
                  <c:v>1175.171320156312</c:v>
                </c:pt>
                <c:pt idx="10711">
                  <c:v>1186.4982726397459</c:v>
                </c:pt>
                <c:pt idx="10712">
                  <c:v>1217.6473919691909</c:v>
                </c:pt>
                <c:pt idx="10713">
                  <c:v>1379.0564648581301</c:v>
                </c:pt>
                <c:pt idx="10714">
                  <c:v>1421.532536671009</c:v>
                </c:pt>
                <c:pt idx="10715">
                  <c:v>1277.113892507221</c:v>
                </c:pt>
                <c:pt idx="10716">
                  <c:v>1282.777368748938</c:v>
                </c:pt>
                <c:pt idx="10717">
                  <c:v>1336.580393045251</c:v>
                </c:pt>
                <c:pt idx="10718">
                  <c:v>1220.479130090049</c:v>
                </c:pt>
                <c:pt idx="10719">
                  <c:v>1163.844367672878</c:v>
                </c:pt>
                <c:pt idx="10720">
                  <c:v>1070.3970096845439</c:v>
                </c:pt>
                <c:pt idx="10721">
                  <c:v>1019.4257235090899</c:v>
                </c:pt>
                <c:pt idx="10722">
                  <c:v>942.96879424590816</c:v>
                </c:pt>
                <c:pt idx="10723">
                  <c:v>908.98793679560515</c:v>
                </c:pt>
                <c:pt idx="10724">
                  <c:v>999.60355666307976</c:v>
                </c:pt>
                <c:pt idx="10725">
                  <c:v>1067.5652715636861</c:v>
                </c:pt>
                <c:pt idx="10726">
                  <c:v>1053.4065809593931</c:v>
                </c:pt>
                <c:pt idx="10727">
                  <c:v>979.78138981706968</c:v>
                </c:pt>
                <c:pt idx="10728">
                  <c:v>962.79096109191823</c:v>
                </c:pt>
                <c:pt idx="10729">
                  <c:v>962.79096109191823</c:v>
                </c:pt>
                <c:pt idx="10730">
                  <c:v>1005.267032904797</c:v>
                </c:pt>
                <c:pt idx="10731">
                  <c:v>1271.4504162655039</c:v>
                </c:pt>
                <c:pt idx="10732">
                  <c:v>1379.0564648581301</c:v>
                </c:pt>
                <c:pt idx="10733">
                  <c:v>1206.320439485756</c:v>
                </c:pt>
                <c:pt idx="10734">
                  <c:v>1090.219176530554</c:v>
                </c:pt>
                <c:pt idx="10735">
                  <c:v>1019.4257235090899</c:v>
                </c:pt>
                <c:pt idx="10736">
                  <c:v>917.48315115818093</c:v>
                </c:pt>
                <c:pt idx="10737">
                  <c:v>872.17534122444351</c:v>
                </c:pt>
                <c:pt idx="10738">
                  <c:v>917.48315115818093</c:v>
                </c:pt>
                <c:pt idx="10739">
                  <c:v>894.82924619131222</c:v>
                </c:pt>
                <c:pt idx="10740">
                  <c:v>914.6514130373223</c:v>
                </c:pt>
                <c:pt idx="10741">
                  <c:v>1064.7335334428269</c:v>
                </c:pt>
                <c:pt idx="10742">
                  <c:v>1098.71439089313</c:v>
                </c:pt>
                <c:pt idx="10743">
                  <c:v>1073.2287478054029</c:v>
                </c:pt>
                <c:pt idx="10744">
                  <c:v>1217.6473919691909</c:v>
                </c:pt>
                <c:pt idx="10745">
                  <c:v>1180.8347963980291</c:v>
                </c:pt>
                <c:pt idx="10746">
                  <c:v>1220.479130090049</c:v>
                </c:pt>
                <c:pt idx="10747">
                  <c:v>1025.089199750807</c:v>
                </c:pt>
                <c:pt idx="10748">
                  <c:v>957.12748485020109</c:v>
                </c:pt>
                <c:pt idx="10749">
                  <c:v>880.67055558701929</c:v>
                </c:pt>
                <c:pt idx="10750">
                  <c:v>852.35317437843344</c:v>
                </c:pt>
                <c:pt idx="10751">
                  <c:v>914.6514130373223</c:v>
                </c:pt>
                <c:pt idx="10752">
                  <c:v>1194.9934870023219</c:v>
                </c:pt>
                <c:pt idx="10753">
                  <c:v>1124.2000339808569</c:v>
                </c:pt>
                <c:pt idx="10754">
                  <c:v>1206.320439485756</c:v>
                </c:pt>
                <c:pt idx="10755">
                  <c:v>1441.3547035170191</c:v>
                </c:pt>
                <c:pt idx="10756">
                  <c:v>1231.806082573484</c:v>
                </c:pt>
                <c:pt idx="10757">
                  <c:v>1200.6569632440389</c:v>
                </c:pt>
                <c:pt idx="10758">
                  <c:v>1277.113892507221</c:v>
                </c:pt>
                <c:pt idx="10759">
                  <c:v>1342.243869286968</c:v>
                </c:pt>
                <c:pt idx="10760">
                  <c:v>1194.9934870023219</c:v>
                </c:pt>
                <c:pt idx="10761">
                  <c:v>1135.5269864642919</c:v>
                </c:pt>
                <c:pt idx="10762">
                  <c:v>1093.050914651413</c:v>
                </c:pt>
                <c:pt idx="10763">
                  <c:v>999.60355666307976</c:v>
                </c:pt>
                <c:pt idx="10764">
                  <c:v>993.94008042136261</c:v>
                </c:pt>
                <c:pt idx="10765">
                  <c:v>962.79096109191823</c:v>
                </c:pt>
                <c:pt idx="10766">
                  <c:v>985.44486605878683</c:v>
                </c:pt>
                <c:pt idx="10767">
                  <c:v>974.11791357535253</c:v>
                </c:pt>
                <c:pt idx="10768">
                  <c:v>974.11791357535253</c:v>
                </c:pt>
                <c:pt idx="10769">
                  <c:v>937.30531800419101</c:v>
                </c:pt>
                <c:pt idx="10770">
                  <c:v>1005.267032904797</c:v>
                </c:pt>
                <c:pt idx="10771">
                  <c:v>1036.4161522342411</c:v>
                </c:pt>
                <c:pt idx="10772">
                  <c:v>1257.2917256612111</c:v>
                </c:pt>
                <c:pt idx="10773">
                  <c:v>1175.171320156312</c:v>
                </c:pt>
                <c:pt idx="10774">
                  <c:v>1104.3778671348471</c:v>
                </c:pt>
                <c:pt idx="10775">
                  <c:v>1713.2015631194431</c:v>
                </c:pt>
                <c:pt idx="10776">
                  <c:v>1155.349153310302</c:v>
                </c:pt>
                <c:pt idx="10777">
                  <c:v>1036.4161522342411</c:v>
                </c:pt>
                <c:pt idx="10778">
                  <c:v>923.14662739989808</c:v>
                </c:pt>
                <c:pt idx="10779">
                  <c:v>942.96879424590816</c:v>
                </c:pt>
                <c:pt idx="10780">
                  <c:v>1025.089199750807</c:v>
                </c:pt>
                <c:pt idx="10781">
                  <c:v>1155.349153310302</c:v>
                </c:pt>
                <c:pt idx="10782">
                  <c:v>931.64184176247386</c:v>
                </c:pt>
                <c:pt idx="10783">
                  <c:v>821.20405504898906</c:v>
                </c:pt>
                <c:pt idx="10784">
                  <c:v>739.08364954409012</c:v>
                </c:pt>
                <c:pt idx="10785">
                  <c:v>710.76626833550438</c:v>
                </c:pt>
                <c:pt idx="10786">
                  <c:v>741.91538766494875</c:v>
                </c:pt>
                <c:pt idx="10787">
                  <c:v>778.72798323611028</c:v>
                </c:pt>
                <c:pt idx="10788">
                  <c:v>979.78138981706968</c:v>
                </c:pt>
                <c:pt idx="10789">
                  <c:v>824.03579316984769</c:v>
                </c:pt>
                <c:pt idx="10790">
                  <c:v>787.22319759868606</c:v>
                </c:pt>
                <c:pt idx="10791">
                  <c:v>778.72798323611028</c:v>
                </c:pt>
                <c:pt idx="10792">
                  <c:v>838.19448377414062</c:v>
                </c:pt>
                <c:pt idx="10793">
                  <c:v>801.38188820297898</c:v>
                </c:pt>
                <c:pt idx="10794">
                  <c:v>846.68969813671629</c:v>
                </c:pt>
                <c:pt idx="10795">
                  <c:v>764.56929263181746</c:v>
                </c:pt>
                <c:pt idx="10796">
                  <c:v>620.15064846802966</c:v>
                </c:pt>
                <c:pt idx="10797">
                  <c:v>659.79498216004981</c:v>
                </c:pt>
                <c:pt idx="10798">
                  <c:v>651.29976779747403</c:v>
                </c:pt>
                <c:pt idx="10799">
                  <c:v>532.36676672141357</c:v>
                </c:pt>
                <c:pt idx="10800">
                  <c:v>413.43376564535311</c:v>
                </c:pt>
                <c:pt idx="10801">
                  <c:v>365.29421759075723</c:v>
                </c:pt>
                <c:pt idx="10802">
                  <c:v>410.60202752449447</c:v>
                </c:pt>
                <c:pt idx="10803">
                  <c:v>396.4433369202016</c:v>
                </c:pt>
                <c:pt idx="10804">
                  <c:v>322.81814577787839</c:v>
                </c:pt>
                <c:pt idx="10805">
                  <c:v>328.48162201959559</c:v>
                </c:pt>
                <c:pt idx="10806">
                  <c:v>288.83728832757549</c:v>
                </c:pt>
                <c:pt idx="10807">
                  <c:v>311.49119329444409</c:v>
                </c:pt>
                <c:pt idx="10808">
                  <c:v>305.82771705272688</c:v>
                </c:pt>
                <c:pt idx="10809">
                  <c:v>300.16424081100979</c:v>
                </c:pt>
                <c:pt idx="10810">
                  <c:v>300.16424081100979</c:v>
                </c:pt>
                <c:pt idx="10811">
                  <c:v>266.18338336070678</c:v>
                </c:pt>
                <c:pt idx="10812">
                  <c:v>288.83728832757549</c:v>
                </c:pt>
                <c:pt idx="10813">
                  <c:v>328.48162201959559</c:v>
                </c:pt>
                <c:pt idx="10814">
                  <c:v>453.07809933737332</c:v>
                </c:pt>
                <c:pt idx="10815">
                  <c:v>393.61159879934303</c:v>
                </c:pt>
                <c:pt idx="10816">
                  <c:v>396.4433369202016</c:v>
                </c:pt>
                <c:pt idx="10817">
                  <c:v>365.29421759075723</c:v>
                </c:pt>
                <c:pt idx="10818">
                  <c:v>288.83728832757549</c:v>
                </c:pt>
                <c:pt idx="10819">
                  <c:v>291.66902644843412</c:v>
                </c:pt>
                <c:pt idx="10820">
                  <c:v>311.49119329444409</c:v>
                </c:pt>
                <c:pt idx="10821">
                  <c:v>271.84685960242399</c:v>
                </c:pt>
                <c:pt idx="10822">
                  <c:v>260.51990711898958</c:v>
                </c:pt>
                <c:pt idx="10823">
                  <c:v>237.86600215212101</c:v>
                </c:pt>
                <c:pt idx="10824">
                  <c:v>212.3803590643937</c:v>
                </c:pt>
                <c:pt idx="10825">
                  <c:v>218.04383530611091</c:v>
                </c:pt>
                <c:pt idx="10826">
                  <c:v>215.2120971852523</c:v>
                </c:pt>
                <c:pt idx="10827">
                  <c:v>206.71688282267661</c:v>
                </c:pt>
                <c:pt idx="10828">
                  <c:v>189.72645409752499</c:v>
                </c:pt>
                <c:pt idx="10829">
                  <c:v>181.2312397349493</c:v>
                </c:pt>
                <c:pt idx="10830">
                  <c:v>192.55819221838371</c:v>
                </c:pt>
                <c:pt idx="10831">
                  <c:v>402.10681316191881</c:v>
                </c:pt>
                <c:pt idx="10832">
                  <c:v>504.04938551282783</c:v>
                </c:pt>
                <c:pt idx="10833">
                  <c:v>348.30378886560572</c:v>
                </c:pt>
                <c:pt idx="10834">
                  <c:v>305.82771705272688</c:v>
                </c:pt>
                <c:pt idx="10835">
                  <c:v>257.68816899813112</c:v>
                </c:pt>
                <c:pt idx="10836">
                  <c:v>254.85643087727249</c:v>
                </c:pt>
                <c:pt idx="10837">
                  <c:v>257.68816899813112</c:v>
                </c:pt>
                <c:pt idx="10838">
                  <c:v>240.69774027297959</c:v>
                </c:pt>
                <c:pt idx="10839">
                  <c:v>212.3803590643937</c:v>
                </c:pt>
                <c:pt idx="10840">
                  <c:v>212.3803590643937</c:v>
                </c:pt>
                <c:pt idx="10841">
                  <c:v>252.02469275641391</c:v>
                </c:pt>
                <c:pt idx="10842">
                  <c:v>322.81814577787839</c:v>
                </c:pt>
                <c:pt idx="10843">
                  <c:v>305.82771705272688</c:v>
                </c:pt>
                <c:pt idx="10844">
                  <c:v>413.43376564535311</c:v>
                </c:pt>
                <c:pt idx="10845">
                  <c:v>413.43376564535311</c:v>
                </c:pt>
                <c:pt idx="10846">
                  <c:v>413.43376564535311</c:v>
                </c:pt>
                <c:pt idx="10847">
                  <c:v>308.65945517358563</c:v>
                </c:pt>
                <c:pt idx="10848">
                  <c:v>300.16424081100979</c:v>
                </c:pt>
                <c:pt idx="10849">
                  <c:v>328.48162201959559</c:v>
                </c:pt>
                <c:pt idx="10850">
                  <c:v>334.1450982613128</c:v>
                </c:pt>
                <c:pt idx="10851">
                  <c:v>376.62117007419153</c:v>
                </c:pt>
                <c:pt idx="10852">
                  <c:v>359.63074134904002</c:v>
                </c:pt>
                <c:pt idx="10853">
                  <c:v>339.80857450302989</c:v>
                </c:pt>
                <c:pt idx="10854">
                  <c:v>322.81814577787839</c:v>
                </c:pt>
                <c:pt idx="10855">
                  <c:v>308.65945517358563</c:v>
                </c:pt>
                <c:pt idx="10856">
                  <c:v>288.83728832757549</c:v>
                </c:pt>
                <c:pt idx="10857">
                  <c:v>277.51033584414108</c:v>
                </c:pt>
                <c:pt idx="10858">
                  <c:v>271.84685960242399</c:v>
                </c:pt>
                <c:pt idx="10859">
                  <c:v>254.85643087727249</c:v>
                </c:pt>
                <c:pt idx="10860">
                  <c:v>249.19295463555531</c:v>
                </c:pt>
                <c:pt idx="10861">
                  <c:v>240.69774027297959</c:v>
                </c:pt>
                <c:pt idx="10862">
                  <c:v>237.86600215212101</c:v>
                </c:pt>
                <c:pt idx="10863">
                  <c:v>240.69774027297959</c:v>
                </c:pt>
                <c:pt idx="10864">
                  <c:v>226.5390496686866</c:v>
                </c:pt>
                <c:pt idx="10865">
                  <c:v>226.5390496686866</c:v>
                </c:pt>
                <c:pt idx="10866">
                  <c:v>232.20252591040381</c:v>
                </c:pt>
                <c:pt idx="10867">
                  <c:v>201.0534065809594</c:v>
                </c:pt>
                <c:pt idx="10868">
                  <c:v>226.5390496686866</c:v>
                </c:pt>
                <c:pt idx="10869">
                  <c:v>215.2120971852523</c:v>
                </c:pt>
                <c:pt idx="10870">
                  <c:v>206.71688282267661</c:v>
                </c:pt>
                <c:pt idx="10871">
                  <c:v>218.04383530611091</c:v>
                </c:pt>
                <c:pt idx="10872">
                  <c:v>215.2120971852523</c:v>
                </c:pt>
                <c:pt idx="10873">
                  <c:v>215.2120971852523</c:v>
                </c:pt>
                <c:pt idx="10874">
                  <c:v>220.87557342696951</c:v>
                </c:pt>
                <c:pt idx="10875">
                  <c:v>189.72645409752499</c:v>
                </c:pt>
                <c:pt idx="10876">
                  <c:v>195.3899303392422</c:v>
                </c:pt>
                <c:pt idx="10877">
                  <c:v>189.72645409752499</c:v>
                </c:pt>
                <c:pt idx="10878">
                  <c:v>218.04383530611091</c:v>
                </c:pt>
                <c:pt idx="10879">
                  <c:v>212.3803590643937</c:v>
                </c:pt>
                <c:pt idx="10880">
                  <c:v>218.04383530611091</c:v>
                </c:pt>
                <c:pt idx="10881">
                  <c:v>189.72645409752499</c:v>
                </c:pt>
                <c:pt idx="10882">
                  <c:v>206.71688282267661</c:v>
                </c:pt>
                <c:pt idx="10883">
                  <c:v>184.0629778558079</c:v>
                </c:pt>
                <c:pt idx="10884">
                  <c:v>181.2312397349493</c:v>
                </c:pt>
                <c:pt idx="10885">
                  <c:v>155.7455966472221</c:v>
                </c:pt>
                <c:pt idx="10886">
                  <c:v>152.9138585263635</c:v>
                </c:pt>
                <c:pt idx="10887">
                  <c:v>167.0725491306564</c:v>
                </c:pt>
                <c:pt idx="10888">
                  <c:v>133.09169168035339</c:v>
                </c:pt>
                <c:pt idx="10889">
                  <c:v>161.40907288893919</c:v>
                </c:pt>
                <c:pt idx="10890">
                  <c:v>172.7360253723736</c:v>
                </c:pt>
                <c:pt idx="10891">
                  <c:v>189.72645409752499</c:v>
                </c:pt>
                <c:pt idx="10892">
                  <c:v>195.3899303392422</c:v>
                </c:pt>
                <c:pt idx="10893">
                  <c:v>181.2312397349493</c:v>
                </c:pt>
                <c:pt idx="10894">
                  <c:v>175.56776349323209</c:v>
                </c:pt>
                <c:pt idx="10895">
                  <c:v>203.88514470181801</c:v>
                </c:pt>
                <c:pt idx="10896">
                  <c:v>181.2312397349493</c:v>
                </c:pt>
                <c:pt idx="10897">
                  <c:v>107.60604859262619</c:v>
                </c:pt>
                <c:pt idx="10898">
                  <c:v>133.09169168035339</c:v>
                </c:pt>
                <c:pt idx="10899">
                  <c:v>147.25038228464629</c:v>
                </c:pt>
                <c:pt idx="10900">
                  <c:v>181.2312397349493</c:v>
                </c:pt>
                <c:pt idx="10901">
                  <c:v>93.447357988333238</c:v>
                </c:pt>
                <c:pt idx="10902">
                  <c:v>147.25038228464629</c:v>
                </c:pt>
                <c:pt idx="10903">
                  <c:v>220.87557342696951</c:v>
                </c:pt>
                <c:pt idx="10904">
                  <c:v>232.20252591040381</c:v>
                </c:pt>
                <c:pt idx="10905">
                  <c:v>240.69774027297959</c:v>
                </c:pt>
                <c:pt idx="10906">
                  <c:v>260.51990711898958</c:v>
                </c:pt>
                <c:pt idx="10907">
                  <c:v>254.85643087727249</c:v>
                </c:pt>
                <c:pt idx="10908">
                  <c:v>305.82771705272688</c:v>
                </c:pt>
                <c:pt idx="10909">
                  <c:v>300.16424081100979</c:v>
                </c:pt>
                <c:pt idx="10910">
                  <c:v>288.83728832757549</c:v>
                </c:pt>
                <c:pt idx="10911">
                  <c:v>283.17381208585829</c:v>
                </c:pt>
                <c:pt idx="10912">
                  <c:v>269.01512148156542</c:v>
                </c:pt>
                <c:pt idx="10913">
                  <c:v>237.86600215212101</c:v>
                </c:pt>
                <c:pt idx="10914">
                  <c:v>260.51990711898958</c:v>
                </c:pt>
                <c:pt idx="10915">
                  <c:v>254.85643087727249</c:v>
                </c:pt>
                <c:pt idx="10916">
                  <c:v>240.69774027297959</c:v>
                </c:pt>
                <c:pt idx="10917">
                  <c:v>271.84685960242399</c:v>
                </c:pt>
                <c:pt idx="10918">
                  <c:v>283.17381208585829</c:v>
                </c:pt>
                <c:pt idx="10919">
                  <c:v>283.17381208585829</c:v>
                </c:pt>
                <c:pt idx="10920">
                  <c:v>249.19295463555531</c:v>
                </c:pt>
                <c:pt idx="10921">
                  <c:v>252.02469275641391</c:v>
                </c:pt>
                <c:pt idx="10922">
                  <c:v>252.02469275641391</c:v>
                </c:pt>
                <c:pt idx="10923">
                  <c:v>237.86600215212101</c:v>
                </c:pt>
                <c:pt idx="10924">
                  <c:v>266.18338336070678</c:v>
                </c:pt>
                <c:pt idx="10925">
                  <c:v>317.15466953616129</c:v>
                </c:pt>
                <c:pt idx="10926">
                  <c:v>294.50076456929258</c:v>
                </c:pt>
                <c:pt idx="10927">
                  <c:v>277.51033584414108</c:v>
                </c:pt>
                <c:pt idx="10928">
                  <c:v>249.19295463555531</c:v>
                </c:pt>
                <c:pt idx="10929">
                  <c:v>254.85643087727249</c:v>
                </c:pt>
                <c:pt idx="10930">
                  <c:v>252.02469275641391</c:v>
                </c:pt>
                <c:pt idx="10931">
                  <c:v>243.5294783938381</c:v>
                </c:pt>
                <c:pt idx="10932">
                  <c:v>260.51990711898958</c:v>
                </c:pt>
                <c:pt idx="10933">
                  <c:v>252.02469275641391</c:v>
                </c:pt>
                <c:pt idx="10934">
                  <c:v>274.67859772328262</c:v>
                </c:pt>
                <c:pt idx="10935">
                  <c:v>277.51033584414108</c:v>
                </c:pt>
                <c:pt idx="10936">
                  <c:v>271.84685960242399</c:v>
                </c:pt>
                <c:pt idx="10937">
                  <c:v>277.51033584414108</c:v>
                </c:pt>
                <c:pt idx="10938">
                  <c:v>291.66902644843412</c:v>
                </c:pt>
                <c:pt idx="10939">
                  <c:v>328.48162201959559</c:v>
                </c:pt>
                <c:pt idx="10940">
                  <c:v>288.83728832757549</c:v>
                </c:pt>
                <c:pt idx="10941">
                  <c:v>283.17381208585829</c:v>
                </c:pt>
                <c:pt idx="10942">
                  <c:v>328.48162201959559</c:v>
                </c:pt>
                <c:pt idx="10943">
                  <c:v>339.80857450302989</c:v>
                </c:pt>
                <c:pt idx="10944">
                  <c:v>334.1450982613128</c:v>
                </c:pt>
                <c:pt idx="10945">
                  <c:v>322.81814577787839</c:v>
                </c:pt>
                <c:pt idx="10946">
                  <c:v>402.10681316191881</c:v>
                </c:pt>
                <c:pt idx="10947">
                  <c:v>376.62117007419153</c:v>
                </c:pt>
                <c:pt idx="10948">
                  <c:v>359.63074134904002</c:v>
                </c:pt>
                <c:pt idx="10949">
                  <c:v>322.81814577787839</c:v>
                </c:pt>
                <c:pt idx="10950">
                  <c:v>319.98640765701992</c:v>
                </c:pt>
                <c:pt idx="10951">
                  <c:v>325.64988389873702</c:v>
                </c:pt>
                <c:pt idx="10952">
                  <c:v>311.49119329444409</c:v>
                </c:pt>
                <c:pt idx="10953">
                  <c:v>232.20252591040381</c:v>
                </c:pt>
                <c:pt idx="10954">
                  <c:v>325.64988389873702</c:v>
                </c:pt>
                <c:pt idx="10955">
                  <c:v>385.11638443676731</c:v>
                </c:pt>
                <c:pt idx="10956">
                  <c:v>351.1355269864643</c:v>
                </c:pt>
                <c:pt idx="10957">
                  <c:v>300.16424081100979</c:v>
                </c:pt>
                <c:pt idx="10958">
                  <c:v>305.82771705272688</c:v>
                </c:pt>
                <c:pt idx="10959">
                  <c:v>311.49119329444409</c:v>
                </c:pt>
                <c:pt idx="10960">
                  <c:v>302.99597893186842</c:v>
                </c:pt>
                <c:pt idx="10961">
                  <c:v>300.16424081100979</c:v>
                </c:pt>
                <c:pt idx="10962">
                  <c:v>277.51033584414108</c:v>
                </c:pt>
                <c:pt idx="10963">
                  <c:v>266.18338336070678</c:v>
                </c:pt>
                <c:pt idx="10964">
                  <c:v>206.71688282267661</c:v>
                </c:pt>
                <c:pt idx="10965">
                  <c:v>181.2312397349493</c:v>
                </c:pt>
                <c:pt idx="10966">
                  <c:v>186.8947159766665</c:v>
                </c:pt>
                <c:pt idx="10967">
                  <c:v>402.10681316191881</c:v>
                </c:pt>
                <c:pt idx="10968">
                  <c:v>356.79900322818139</c:v>
                </c:pt>
                <c:pt idx="10969">
                  <c:v>254.85643087727249</c:v>
                </c:pt>
                <c:pt idx="10970">
                  <c:v>178.3995016140907</c:v>
                </c:pt>
                <c:pt idx="10971">
                  <c:v>172.7360253723736</c:v>
                </c:pt>
                <c:pt idx="10972">
                  <c:v>118.93300107606051</c:v>
                </c:pt>
                <c:pt idx="10973">
                  <c:v>124.5964773177777</c:v>
                </c:pt>
                <c:pt idx="10974">
                  <c:v>133.09169168035339</c:v>
                </c:pt>
                <c:pt idx="10975">
                  <c:v>158.57733476808059</c:v>
                </c:pt>
                <c:pt idx="10976">
                  <c:v>161.40907288893919</c:v>
                </c:pt>
                <c:pt idx="10977">
                  <c:v>133.09169168035339</c:v>
                </c:pt>
                <c:pt idx="10978">
                  <c:v>147.25038228464629</c:v>
                </c:pt>
                <c:pt idx="10979">
                  <c:v>150.0821204055049</c:v>
                </c:pt>
                <c:pt idx="10980">
                  <c:v>152.9138585263635</c:v>
                </c:pt>
                <c:pt idx="10981">
                  <c:v>252.02469275641391</c:v>
                </c:pt>
                <c:pt idx="10982">
                  <c:v>594.66500538030243</c:v>
                </c:pt>
                <c:pt idx="10983">
                  <c:v>444.58288497479748</c:v>
                </c:pt>
                <c:pt idx="10984">
                  <c:v>379.4529081950501</c:v>
                </c:pt>
                <c:pt idx="10985">
                  <c:v>407.77028940363601</c:v>
                </c:pt>
                <c:pt idx="10986">
                  <c:v>430.42419437050461</c:v>
                </c:pt>
                <c:pt idx="10987">
                  <c:v>424.76071812878752</c:v>
                </c:pt>
                <c:pt idx="10988">
                  <c:v>472.90026618338328</c:v>
                </c:pt>
                <c:pt idx="10989">
                  <c:v>464.40505182080761</c:v>
                </c:pt>
                <c:pt idx="10990">
                  <c:v>453.07809933737332</c:v>
                </c:pt>
                <c:pt idx="10991">
                  <c:v>421.92898000792889</c:v>
                </c:pt>
                <c:pt idx="10992">
                  <c:v>472.90026618338328</c:v>
                </c:pt>
                <c:pt idx="10993">
                  <c:v>642.80455343489837</c:v>
                </c:pt>
                <c:pt idx="10994">
                  <c:v>637.14107719318122</c:v>
                </c:pt>
                <c:pt idx="10995">
                  <c:v>914.6514130373223</c:v>
                </c:pt>
                <c:pt idx="10996">
                  <c:v>957.12748485020109</c:v>
                </c:pt>
                <c:pt idx="10997">
                  <c:v>962.79096109191823</c:v>
                </c:pt>
                <c:pt idx="10998">
                  <c:v>957.12748485020109</c:v>
                </c:pt>
                <c:pt idx="10999">
                  <c:v>937.30531800419101</c:v>
                </c:pt>
                <c:pt idx="11000">
                  <c:v>937.30531800419101</c:v>
                </c:pt>
                <c:pt idx="11001">
                  <c:v>843.85796001585777</c:v>
                </c:pt>
                <c:pt idx="11002">
                  <c:v>908.98793679560515</c:v>
                </c:pt>
                <c:pt idx="11003">
                  <c:v>1010.9305091465141</c:v>
                </c:pt>
                <c:pt idx="11004">
                  <c:v>962.79096109191823</c:v>
                </c:pt>
                <c:pt idx="11005">
                  <c:v>979.78138981706968</c:v>
                </c:pt>
                <c:pt idx="11006">
                  <c:v>957.12748485020109</c:v>
                </c:pt>
                <c:pt idx="11007">
                  <c:v>860.84838874100922</c:v>
                </c:pt>
                <c:pt idx="11008">
                  <c:v>798.55015008212035</c:v>
                </c:pt>
                <c:pt idx="11009">
                  <c:v>792.8866738404032</c:v>
                </c:pt>
                <c:pt idx="11010">
                  <c:v>838.19448377414062</c:v>
                </c:pt>
                <c:pt idx="11011">
                  <c:v>903.324460553888</c:v>
                </c:pt>
                <c:pt idx="11012">
                  <c:v>991.10834230050409</c:v>
                </c:pt>
                <c:pt idx="11013">
                  <c:v>1078.89222404712</c:v>
                </c:pt>
                <c:pt idx="11014">
                  <c:v>1863.2836835249479</c:v>
                </c:pt>
                <c:pt idx="11015">
                  <c:v>1497.9894659341901</c:v>
                </c:pt>
                <c:pt idx="11016">
                  <c:v>1302.5995355949481</c:v>
                </c:pt>
                <c:pt idx="11017">
                  <c:v>1226.142606331767</c:v>
                </c:pt>
                <c:pt idx="11018">
                  <c:v>1090.219176530554</c:v>
                </c:pt>
                <c:pt idx="11019">
                  <c:v>1251.6282494194941</c:v>
                </c:pt>
                <c:pt idx="11020">
                  <c:v>1362.066036132979</c:v>
                </c:pt>
                <c:pt idx="11021">
                  <c:v>1135.5269864642919</c:v>
                </c:pt>
                <c:pt idx="11022">
                  <c:v>1044.9113665968171</c:v>
                </c:pt>
                <c:pt idx="11023">
                  <c:v>965.62269921277675</c:v>
                </c:pt>
                <c:pt idx="11024">
                  <c:v>829.69926941156484</c:v>
                </c:pt>
                <c:pt idx="11025">
                  <c:v>908.98793679560515</c:v>
                </c:pt>
                <c:pt idx="11026">
                  <c:v>914.6514130373223</c:v>
                </c:pt>
                <c:pt idx="11027">
                  <c:v>807.04536444469613</c:v>
                </c:pt>
                <c:pt idx="11028">
                  <c:v>855.18491249929207</c:v>
                </c:pt>
                <c:pt idx="11029">
                  <c:v>824.03579316984769</c:v>
                </c:pt>
                <c:pt idx="11030">
                  <c:v>821.20405504898906</c:v>
                </c:pt>
                <c:pt idx="11031">
                  <c:v>951.46400860848394</c:v>
                </c:pt>
                <c:pt idx="11032">
                  <c:v>999.60355666307976</c:v>
                </c:pt>
                <c:pt idx="11033">
                  <c:v>1042.079628475959</c:v>
                </c:pt>
                <c:pt idx="11034">
                  <c:v>1169.507843914595</c:v>
                </c:pt>
                <c:pt idx="11035">
                  <c:v>1155.349153310302</c:v>
                </c:pt>
                <c:pt idx="11036">
                  <c:v>1030.752675992524</c:v>
                </c:pt>
                <c:pt idx="11037">
                  <c:v>880.67055558701929</c:v>
                </c:pt>
                <c:pt idx="11038">
                  <c:v>829.69926941156484</c:v>
                </c:pt>
                <c:pt idx="11039">
                  <c:v>852.35317437843344</c:v>
                </c:pt>
                <c:pt idx="11040">
                  <c:v>957.12748485020109</c:v>
                </c:pt>
                <c:pt idx="11041">
                  <c:v>1155.349153310302</c:v>
                </c:pt>
                <c:pt idx="11042">
                  <c:v>1047.743104717676</c:v>
                </c:pt>
                <c:pt idx="11043">
                  <c:v>991.10834230050409</c:v>
                </c:pt>
                <c:pt idx="11044">
                  <c:v>1025.089199750807</c:v>
                </c:pt>
                <c:pt idx="11045">
                  <c:v>838.19448377414062</c:v>
                </c:pt>
                <c:pt idx="11046">
                  <c:v>821.20405504898906</c:v>
                </c:pt>
                <c:pt idx="11047">
                  <c:v>792.8866738404032</c:v>
                </c:pt>
                <c:pt idx="11048">
                  <c:v>880.67055558701929</c:v>
                </c:pt>
                <c:pt idx="11049">
                  <c:v>1282.777368748938</c:v>
                </c:pt>
                <c:pt idx="11050">
                  <c:v>1019.4257235090899</c:v>
                </c:pt>
                <c:pt idx="11051">
                  <c:v>931.64184176247386</c:v>
                </c:pt>
                <c:pt idx="11052">
                  <c:v>1019.4257235090899</c:v>
                </c:pt>
                <c:pt idx="11053">
                  <c:v>1211.983915727473</c:v>
                </c:pt>
                <c:pt idx="11054">
                  <c:v>1523.4751090219179</c:v>
                </c:pt>
                <c:pt idx="11055">
                  <c:v>1415.869060429291</c:v>
                </c:pt>
                <c:pt idx="11056">
                  <c:v>1370.5612504955541</c:v>
                </c:pt>
                <c:pt idx="11057">
                  <c:v>1551.792490230504</c:v>
                </c:pt>
                <c:pt idx="11058">
                  <c:v>1568.7829189556551</c:v>
                </c:pt>
                <c:pt idx="11059">
                  <c:v>1650.9033244605539</c:v>
                </c:pt>
                <c:pt idx="11060">
                  <c:v>1540.465537747069</c:v>
                </c:pt>
                <c:pt idx="11061">
                  <c:v>1410.205584187574</c:v>
                </c:pt>
                <c:pt idx="11062">
                  <c:v>1271.4504162655039</c:v>
                </c:pt>
                <c:pt idx="11063">
                  <c:v>1350.739083649544</c:v>
                </c:pt>
                <c:pt idx="11064">
                  <c:v>1503.652942175908</c:v>
                </c:pt>
                <c:pt idx="11065">
                  <c:v>1551.792490230504</c:v>
                </c:pt>
                <c:pt idx="11066">
                  <c:v>1469.672084725604</c:v>
                </c:pt>
                <c:pt idx="11067">
                  <c:v>1464.008608483887</c:v>
                </c:pt>
                <c:pt idx="11068">
                  <c:v>1486.662513450756</c:v>
                </c:pt>
                <c:pt idx="11069">
                  <c:v>1602.763776405958</c:v>
                </c:pt>
                <c:pt idx="11070">
                  <c:v>1809.480659228635</c:v>
                </c:pt>
                <c:pt idx="11071">
                  <c:v>1863.2836835249479</c:v>
                </c:pt>
                <c:pt idx="11072">
                  <c:v>1696.2111343942911</c:v>
                </c:pt>
                <c:pt idx="11073">
                  <c:v>1673.557229427422</c:v>
                </c:pt>
                <c:pt idx="11074">
                  <c:v>1568.7829189556551</c:v>
                </c:pt>
                <c:pt idx="11075">
                  <c:v>1580.1098714390889</c:v>
                </c:pt>
                <c:pt idx="11076">
                  <c:v>1673.557229427422</c:v>
                </c:pt>
                <c:pt idx="11077">
                  <c:v>1778.3315398991899</c:v>
                </c:pt>
                <c:pt idx="11078">
                  <c:v>1897.2645409752511</c:v>
                </c:pt>
                <c:pt idx="11079">
                  <c:v>1820.807611712069</c:v>
                </c:pt>
                <c:pt idx="11080">
                  <c:v>1948.2358271507051</c:v>
                </c:pt>
                <c:pt idx="11081">
                  <c:v>1911.423231579543</c:v>
                </c:pt>
                <c:pt idx="11082">
                  <c:v>1925.581922183836</c:v>
                </c:pt>
                <c:pt idx="11083">
                  <c:v>1690.5476581525741</c:v>
                </c:pt>
                <c:pt idx="11084">
                  <c:v>1812.312397349493</c:v>
                </c:pt>
                <c:pt idx="11085">
                  <c:v>2021.8610182930281</c:v>
                </c:pt>
                <c:pt idx="11086">
                  <c:v>2115.3083762813621</c:v>
                </c:pt>
                <c:pt idx="11087">
                  <c:v>2222.9144248739881</c:v>
                </c:pt>
                <c:pt idx="11088">
                  <c:v>2435.294783938381</c:v>
                </c:pt>
                <c:pt idx="11089">
                  <c:v>2605.1990711898961</c:v>
                </c:pt>
                <c:pt idx="11090">
                  <c:v>2605.1990711898961</c:v>
                </c:pt>
                <c:pt idx="11091">
                  <c:v>2851.5602877045931</c:v>
                </c:pt>
                <c:pt idx="11092">
                  <c:v>2642.0116667610582</c:v>
                </c:pt>
                <c:pt idx="11093">
                  <c:v>2596.703856827321</c:v>
                </c:pt>
              </c:numCache>
            </c:numRef>
          </c:val>
          <c:smooth val="0"/>
          <c:extLst>
            <c:ext xmlns:c16="http://schemas.microsoft.com/office/drawing/2014/chart" uri="{C3380CC4-5D6E-409C-BE32-E72D297353CC}">
              <c16:uniqueId val="{00000000-931C-4D2D-9E81-05E4AF88FC66}"/>
            </c:ext>
          </c:extLst>
        </c:ser>
        <c:ser>
          <c:idx val="1"/>
          <c:order val="1"/>
          <c:tx>
            <c:v>Predicted Discharge</c:v>
          </c:tx>
          <c:spPr>
            <a:ln w="28575" cap="rnd">
              <a:solidFill>
                <a:schemeClr val="accent2"/>
              </a:solidFill>
              <a:round/>
            </a:ln>
            <a:effectLst/>
          </c:spPr>
          <c:marker>
            <c:symbol val="none"/>
          </c:marker>
          <c:cat>
            <c:numRef>
              <c:f>Sheet1!$A$2:$A$11095</c:f>
              <c:numCache>
                <c:formatCode>m/d/yyyy</c:formatCode>
                <c:ptCount val="11094"/>
                <c:pt idx="0">
                  <c:v>29952</c:v>
                </c:pt>
                <c:pt idx="1">
                  <c:v>29953</c:v>
                </c:pt>
                <c:pt idx="2">
                  <c:v>29954</c:v>
                </c:pt>
                <c:pt idx="3">
                  <c:v>29955</c:v>
                </c:pt>
                <c:pt idx="4">
                  <c:v>29956</c:v>
                </c:pt>
                <c:pt idx="5">
                  <c:v>29957</c:v>
                </c:pt>
                <c:pt idx="6">
                  <c:v>29958</c:v>
                </c:pt>
                <c:pt idx="7">
                  <c:v>29959</c:v>
                </c:pt>
                <c:pt idx="8">
                  <c:v>29960</c:v>
                </c:pt>
                <c:pt idx="9">
                  <c:v>29961</c:v>
                </c:pt>
                <c:pt idx="10">
                  <c:v>29962</c:v>
                </c:pt>
                <c:pt idx="11">
                  <c:v>29963</c:v>
                </c:pt>
                <c:pt idx="12">
                  <c:v>29964</c:v>
                </c:pt>
                <c:pt idx="13">
                  <c:v>29965</c:v>
                </c:pt>
                <c:pt idx="14">
                  <c:v>29966</c:v>
                </c:pt>
                <c:pt idx="15">
                  <c:v>29967</c:v>
                </c:pt>
                <c:pt idx="16">
                  <c:v>29968</c:v>
                </c:pt>
                <c:pt idx="17">
                  <c:v>29969</c:v>
                </c:pt>
                <c:pt idx="18">
                  <c:v>29970</c:v>
                </c:pt>
                <c:pt idx="19">
                  <c:v>29971</c:v>
                </c:pt>
                <c:pt idx="20">
                  <c:v>29972</c:v>
                </c:pt>
                <c:pt idx="21">
                  <c:v>29973</c:v>
                </c:pt>
                <c:pt idx="22">
                  <c:v>29974</c:v>
                </c:pt>
                <c:pt idx="23">
                  <c:v>29975</c:v>
                </c:pt>
                <c:pt idx="24">
                  <c:v>29976</c:v>
                </c:pt>
                <c:pt idx="25">
                  <c:v>29977</c:v>
                </c:pt>
                <c:pt idx="26">
                  <c:v>29978</c:v>
                </c:pt>
                <c:pt idx="27">
                  <c:v>29979</c:v>
                </c:pt>
                <c:pt idx="28">
                  <c:v>29980</c:v>
                </c:pt>
                <c:pt idx="29">
                  <c:v>29981</c:v>
                </c:pt>
                <c:pt idx="30">
                  <c:v>29982</c:v>
                </c:pt>
                <c:pt idx="31">
                  <c:v>29983</c:v>
                </c:pt>
                <c:pt idx="32">
                  <c:v>29984</c:v>
                </c:pt>
                <c:pt idx="33">
                  <c:v>29985</c:v>
                </c:pt>
                <c:pt idx="34">
                  <c:v>29986</c:v>
                </c:pt>
                <c:pt idx="35">
                  <c:v>29987</c:v>
                </c:pt>
                <c:pt idx="36">
                  <c:v>29988</c:v>
                </c:pt>
                <c:pt idx="37">
                  <c:v>29989</c:v>
                </c:pt>
                <c:pt idx="38">
                  <c:v>29990</c:v>
                </c:pt>
                <c:pt idx="39">
                  <c:v>29991</c:v>
                </c:pt>
                <c:pt idx="40">
                  <c:v>29992</c:v>
                </c:pt>
                <c:pt idx="41">
                  <c:v>29993</c:v>
                </c:pt>
                <c:pt idx="42">
                  <c:v>29994</c:v>
                </c:pt>
                <c:pt idx="43">
                  <c:v>29995</c:v>
                </c:pt>
                <c:pt idx="44">
                  <c:v>29996</c:v>
                </c:pt>
                <c:pt idx="45">
                  <c:v>29997</c:v>
                </c:pt>
                <c:pt idx="46">
                  <c:v>29998</c:v>
                </c:pt>
                <c:pt idx="47">
                  <c:v>29999</c:v>
                </c:pt>
                <c:pt idx="48">
                  <c:v>30000</c:v>
                </c:pt>
                <c:pt idx="49">
                  <c:v>30001</c:v>
                </c:pt>
                <c:pt idx="50">
                  <c:v>30002</c:v>
                </c:pt>
                <c:pt idx="51">
                  <c:v>30003</c:v>
                </c:pt>
                <c:pt idx="52">
                  <c:v>30004</c:v>
                </c:pt>
                <c:pt idx="53">
                  <c:v>30005</c:v>
                </c:pt>
                <c:pt idx="54">
                  <c:v>30006</c:v>
                </c:pt>
                <c:pt idx="55">
                  <c:v>30007</c:v>
                </c:pt>
                <c:pt idx="56">
                  <c:v>30008</c:v>
                </c:pt>
                <c:pt idx="57">
                  <c:v>30009</c:v>
                </c:pt>
                <c:pt idx="58">
                  <c:v>30010</c:v>
                </c:pt>
                <c:pt idx="59">
                  <c:v>30011</c:v>
                </c:pt>
                <c:pt idx="60">
                  <c:v>30012</c:v>
                </c:pt>
                <c:pt idx="61">
                  <c:v>30013</c:v>
                </c:pt>
                <c:pt idx="62">
                  <c:v>30014</c:v>
                </c:pt>
                <c:pt idx="63">
                  <c:v>30015</c:v>
                </c:pt>
                <c:pt idx="64">
                  <c:v>30016</c:v>
                </c:pt>
                <c:pt idx="65">
                  <c:v>30017</c:v>
                </c:pt>
                <c:pt idx="66">
                  <c:v>30018</c:v>
                </c:pt>
                <c:pt idx="67">
                  <c:v>30019</c:v>
                </c:pt>
                <c:pt idx="68">
                  <c:v>30020</c:v>
                </c:pt>
                <c:pt idx="69">
                  <c:v>30021</c:v>
                </c:pt>
                <c:pt idx="70">
                  <c:v>30022</c:v>
                </c:pt>
                <c:pt idx="71">
                  <c:v>30023</c:v>
                </c:pt>
                <c:pt idx="72">
                  <c:v>30024</c:v>
                </c:pt>
                <c:pt idx="73">
                  <c:v>30025</c:v>
                </c:pt>
                <c:pt idx="74">
                  <c:v>30026</c:v>
                </c:pt>
                <c:pt idx="75">
                  <c:v>30027</c:v>
                </c:pt>
                <c:pt idx="76">
                  <c:v>30028</c:v>
                </c:pt>
                <c:pt idx="77">
                  <c:v>30029</c:v>
                </c:pt>
                <c:pt idx="78">
                  <c:v>30030</c:v>
                </c:pt>
                <c:pt idx="79">
                  <c:v>30031</c:v>
                </c:pt>
                <c:pt idx="80">
                  <c:v>30032</c:v>
                </c:pt>
                <c:pt idx="81">
                  <c:v>30033</c:v>
                </c:pt>
                <c:pt idx="82">
                  <c:v>30034</c:v>
                </c:pt>
                <c:pt idx="83">
                  <c:v>30035</c:v>
                </c:pt>
                <c:pt idx="84">
                  <c:v>30036</c:v>
                </c:pt>
                <c:pt idx="85">
                  <c:v>30037</c:v>
                </c:pt>
                <c:pt idx="86">
                  <c:v>30038</c:v>
                </c:pt>
                <c:pt idx="87">
                  <c:v>30039</c:v>
                </c:pt>
                <c:pt idx="88">
                  <c:v>30040</c:v>
                </c:pt>
                <c:pt idx="89">
                  <c:v>30041</c:v>
                </c:pt>
                <c:pt idx="90">
                  <c:v>30042</c:v>
                </c:pt>
                <c:pt idx="91">
                  <c:v>30043</c:v>
                </c:pt>
                <c:pt idx="92">
                  <c:v>30044</c:v>
                </c:pt>
                <c:pt idx="93">
                  <c:v>30045</c:v>
                </c:pt>
                <c:pt idx="94">
                  <c:v>30046</c:v>
                </c:pt>
                <c:pt idx="95">
                  <c:v>30047</c:v>
                </c:pt>
                <c:pt idx="96">
                  <c:v>30048</c:v>
                </c:pt>
                <c:pt idx="97">
                  <c:v>30049</c:v>
                </c:pt>
                <c:pt idx="98">
                  <c:v>30050</c:v>
                </c:pt>
                <c:pt idx="99">
                  <c:v>30051</c:v>
                </c:pt>
                <c:pt idx="100">
                  <c:v>30052</c:v>
                </c:pt>
                <c:pt idx="101">
                  <c:v>30053</c:v>
                </c:pt>
                <c:pt idx="102">
                  <c:v>30054</c:v>
                </c:pt>
                <c:pt idx="103">
                  <c:v>30055</c:v>
                </c:pt>
                <c:pt idx="104">
                  <c:v>30056</c:v>
                </c:pt>
                <c:pt idx="105">
                  <c:v>30057</c:v>
                </c:pt>
                <c:pt idx="106">
                  <c:v>30058</c:v>
                </c:pt>
                <c:pt idx="107">
                  <c:v>30059</c:v>
                </c:pt>
                <c:pt idx="108">
                  <c:v>30060</c:v>
                </c:pt>
                <c:pt idx="109">
                  <c:v>30061</c:v>
                </c:pt>
                <c:pt idx="110">
                  <c:v>30062</c:v>
                </c:pt>
                <c:pt idx="111">
                  <c:v>30063</c:v>
                </c:pt>
                <c:pt idx="112">
                  <c:v>30064</c:v>
                </c:pt>
                <c:pt idx="113">
                  <c:v>30065</c:v>
                </c:pt>
                <c:pt idx="114">
                  <c:v>30066</c:v>
                </c:pt>
                <c:pt idx="115">
                  <c:v>30067</c:v>
                </c:pt>
                <c:pt idx="116">
                  <c:v>30068</c:v>
                </c:pt>
                <c:pt idx="117">
                  <c:v>30069</c:v>
                </c:pt>
                <c:pt idx="118">
                  <c:v>30070</c:v>
                </c:pt>
                <c:pt idx="119">
                  <c:v>30071</c:v>
                </c:pt>
                <c:pt idx="120">
                  <c:v>30072</c:v>
                </c:pt>
                <c:pt idx="121">
                  <c:v>30073</c:v>
                </c:pt>
                <c:pt idx="122">
                  <c:v>30074</c:v>
                </c:pt>
                <c:pt idx="123">
                  <c:v>30075</c:v>
                </c:pt>
                <c:pt idx="124">
                  <c:v>30076</c:v>
                </c:pt>
                <c:pt idx="125">
                  <c:v>30077</c:v>
                </c:pt>
                <c:pt idx="126">
                  <c:v>30078</c:v>
                </c:pt>
                <c:pt idx="127">
                  <c:v>30079</c:v>
                </c:pt>
                <c:pt idx="128">
                  <c:v>30080</c:v>
                </c:pt>
                <c:pt idx="129">
                  <c:v>30081</c:v>
                </c:pt>
                <c:pt idx="130">
                  <c:v>30082</c:v>
                </c:pt>
                <c:pt idx="131">
                  <c:v>30083</c:v>
                </c:pt>
                <c:pt idx="132">
                  <c:v>30084</c:v>
                </c:pt>
                <c:pt idx="133">
                  <c:v>30085</c:v>
                </c:pt>
                <c:pt idx="134">
                  <c:v>30086</c:v>
                </c:pt>
                <c:pt idx="135">
                  <c:v>30087</c:v>
                </c:pt>
                <c:pt idx="136">
                  <c:v>30088</c:v>
                </c:pt>
                <c:pt idx="137">
                  <c:v>30089</c:v>
                </c:pt>
                <c:pt idx="138">
                  <c:v>30090</c:v>
                </c:pt>
                <c:pt idx="139">
                  <c:v>30091</c:v>
                </c:pt>
                <c:pt idx="140">
                  <c:v>30092</c:v>
                </c:pt>
                <c:pt idx="141">
                  <c:v>30093</c:v>
                </c:pt>
                <c:pt idx="142">
                  <c:v>30094</c:v>
                </c:pt>
                <c:pt idx="143">
                  <c:v>30095</c:v>
                </c:pt>
                <c:pt idx="144">
                  <c:v>30096</c:v>
                </c:pt>
                <c:pt idx="145">
                  <c:v>30097</c:v>
                </c:pt>
                <c:pt idx="146">
                  <c:v>30098</c:v>
                </c:pt>
                <c:pt idx="147">
                  <c:v>30099</c:v>
                </c:pt>
                <c:pt idx="148">
                  <c:v>30100</c:v>
                </c:pt>
                <c:pt idx="149">
                  <c:v>30101</c:v>
                </c:pt>
                <c:pt idx="150">
                  <c:v>30102</c:v>
                </c:pt>
                <c:pt idx="151">
                  <c:v>30103</c:v>
                </c:pt>
                <c:pt idx="152">
                  <c:v>30104</c:v>
                </c:pt>
                <c:pt idx="153">
                  <c:v>30105</c:v>
                </c:pt>
                <c:pt idx="154">
                  <c:v>30106</c:v>
                </c:pt>
                <c:pt idx="155">
                  <c:v>30107</c:v>
                </c:pt>
                <c:pt idx="156">
                  <c:v>30108</c:v>
                </c:pt>
                <c:pt idx="157">
                  <c:v>30109</c:v>
                </c:pt>
                <c:pt idx="158">
                  <c:v>30110</c:v>
                </c:pt>
                <c:pt idx="159">
                  <c:v>30111</c:v>
                </c:pt>
                <c:pt idx="160">
                  <c:v>30112</c:v>
                </c:pt>
                <c:pt idx="161">
                  <c:v>30113</c:v>
                </c:pt>
                <c:pt idx="162">
                  <c:v>30114</c:v>
                </c:pt>
                <c:pt idx="163">
                  <c:v>30115</c:v>
                </c:pt>
                <c:pt idx="164">
                  <c:v>30116</c:v>
                </c:pt>
                <c:pt idx="165">
                  <c:v>30117</c:v>
                </c:pt>
                <c:pt idx="166">
                  <c:v>30118</c:v>
                </c:pt>
                <c:pt idx="167">
                  <c:v>30119</c:v>
                </c:pt>
                <c:pt idx="168">
                  <c:v>30120</c:v>
                </c:pt>
                <c:pt idx="169">
                  <c:v>30121</c:v>
                </c:pt>
                <c:pt idx="170">
                  <c:v>30122</c:v>
                </c:pt>
                <c:pt idx="171">
                  <c:v>30123</c:v>
                </c:pt>
                <c:pt idx="172">
                  <c:v>30124</c:v>
                </c:pt>
                <c:pt idx="173">
                  <c:v>30125</c:v>
                </c:pt>
                <c:pt idx="174">
                  <c:v>30126</c:v>
                </c:pt>
                <c:pt idx="175">
                  <c:v>30127</c:v>
                </c:pt>
                <c:pt idx="176">
                  <c:v>30128</c:v>
                </c:pt>
                <c:pt idx="177">
                  <c:v>30129</c:v>
                </c:pt>
                <c:pt idx="178">
                  <c:v>30130</c:v>
                </c:pt>
                <c:pt idx="179">
                  <c:v>30131</c:v>
                </c:pt>
                <c:pt idx="180">
                  <c:v>30132</c:v>
                </c:pt>
                <c:pt idx="181">
                  <c:v>30133</c:v>
                </c:pt>
                <c:pt idx="182">
                  <c:v>30134</c:v>
                </c:pt>
                <c:pt idx="183">
                  <c:v>30135</c:v>
                </c:pt>
                <c:pt idx="184">
                  <c:v>30136</c:v>
                </c:pt>
                <c:pt idx="185">
                  <c:v>30137</c:v>
                </c:pt>
                <c:pt idx="186">
                  <c:v>30138</c:v>
                </c:pt>
                <c:pt idx="187">
                  <c:v>30139</c:v>
                </c:pt>
                <c:pt idx="188">
                  <c:v>30140</c:v>
                </c:pt>
                <c:pt idx="189">
                  <c:v>30141</c:v>
                </c:pt>
                <c:pt idx="190">
                  <c:v>30142</c:v>
                </c:pt>
                <c:pt idx="191">
                  <c:v>30143</c:v>
                </c:pt>
                <c:pt idx="192">
                  <c:v>30144</c:v>
                </c:pt>
                <c:pt idx="193">
                  <c:v>30145</c:v>
                </c:pt>
                <c:pt idx="194">
                  <c:v>30146</c:v>
                </c:pt>
                <c:pt idx="195">
                  <c:v>30147</c:v>
                </c:pt>
                <c:pt idx="196">
                  <c:v>30148</c:v>
                </c:pt>
                <c:pt idx="197">
                  <c:v>30149</c:v>
                </c:pt>
                <c:pt idx="198">
                  <c:v>30150</c:v>
                </c:pt>
                <c:pt idx="199">
                  <c:v>30151</c:v>
                </c:pt>
                <c:pt idx="200">
                  <c:v>30152</c:v>
                </c:pt>
                <c:pt idx="201">
                  <c:v>30153</c:v>
                </c:pt>
                <c:pt idx="202">
                  <c:v>30154</c:v>
                </c:pt>
                <c:pt idx="203">
                  <c:v>30155</c:v>
                </c:pt>
                <c:pt idx="204">
                  <c:v>30156</c:v>
                </c:pt>
                <c:pt idx="205">
                  <c:v>30157</c:v>
                </c:pt>
                <c:pt idx="206">
                  <c:v>30158</c:v>
                </c:pt>
                <c:pt idx="207">
                  <c:v>30159</c:v>
                </c:pt>
                <c:pt idx="208">
                  <c:v>30160</c:v>
                </c:pt>
                <c:pt idx="209">
                  <c:v>30161</c:v>
                </c:pt>
                <c:pt idx="210">
                  <c:v>30162</c:v>
                </c:pt>
                <c:pt idx="211">
                  <c:v>30163</c:v>
                </c:pt>
                <c:pt idx="212">
                  <c:v>30164</c:v>
                </c:pt>
                <c:pt idx="213">
                  <c:v>30165</c:v>
                </c:pt>
                <c:pt idx="214">
                  <c:v>30166</c:v>
                </c:pt>
                <c:pt idx="215">
                  <c:v>30167</c:v>
                </c:pt>
                <c:pt idx="216">
                  <c:v>30168</c:v>
                </c:pt>
                <c:pt idx="217">
                  <c:v>30169</c:v>
                </c:pt>
                <c:pt idx="218">
                  <c:v>30170</c:v>
                </c:pt>
                <c:pt idx="219">
                  <c:v>30171</c:v>
                </c:pt>
                <c:pt idx="220">
                  <c:v>30172</c:v>
                </c:pt>
                <c:pt idx="221">
                  <c:v>30173</c:v>
                </c:pt>
                <c:pt idx="222">
                  <c:v>30174</c:v>
                </c:pt>
                <c:pt idx="223">
                  <c:v>30175</c:v>
                </c:pt>
                <c:pt idx="224">
                  <c:v>30176</c:v>
                </c:pt>
                <c:pt idx="225">
                  <c:v>30177</c:v>
                </c:pt>
                <c:pt idx="226">
                  <c:v>30178</c:v>
                </c:pt>
                <c:pt idx="227">
                  <c:v>30179</c:v>
                </c:pt>
                <c:pt idx="228">
                  <c:v>30180</c:v>
                </c:pt>
                <c:pt idx="229">
                  <c:v>30181</c:v>
                </c:pt>
                <c:pt idx="230">
                  <c:v>30182</c:v>
                </c:pt>
                <c:pt idx="231">
                  <c:v>30183</c:v>
                </c:pt>
                <c:pt idx="232">
                  <c:v>30184</c:v>
                </c:pt>
                <c:pt idx="233">
                  <c:v>30185</c:v>
                </c:pt>
                <c:pt idx="234">
                  <c:v>30186</c:v>
                </c:pt>
                <c:pt idx="235">
                  <c:v>30187</c:v>
                </c:pt>
                <c:pt idx="236">
                  <c:v>30188</c:v>
                </c:pt>
                <c:pt idx="237">
                  <c:v>30189</c:v>
                </c:pt>
                <c:pt idx="238">
                  <c:v>30190</c:v>
                </c:pt>
                <c:pt idx="239">
                  <c:v>30191</c:v>
                </c:pt>
                <c:pt idx="240">
                  <c:v>30192</c:v>
                </c:pt>
                <c:pt idx="241">
                  <c:v>30193</c:v>
                </c:pt>
                <c:pt idx="242">
                  <c:v>30194</c:v>
                </c:pt>
                <c:pt idx="243">
                  <c:v>30195</c:v>
                </c:pt>
                <c:pt idx="244">
                  <c:v>30196</c:v>
                </c:pt>
                <c:pt idx="245">
                  <c:v>30197</c:v>
                </c:pt>
                <c:pt idx="246">
                  <c:v>30198</c:v>
                </c:pt>
                <c:pt idx="247">
                  <c:v>30199</c:v>
                </c:pt>
                <c:pt idx="248">
                  <c:v>30200</c:v>
                </c:pt>
                <c:pt idx="249">
                  <c:v>30201</c:v>
                </c:pt>
                <c:pt idx="250">
                  <c:v>30202</c:v>
                </c:pt>
                <c:pt idx="251">
                  <c:v>30203</c:v>
                </c:pt>
                <c:pt idx="252">
                  <c:v>30204</c:v>
                </c:pt>
                <c:pt idx="253">
                  <c:v>30205</c:v>
                </c:pt>
                <c:pt idx="254">
                  <c:v>30206</c:v>
                </c:pt>
                <c:pt idx="255">
                  <c:v>30207</c:v>
                </c:pt>
                <c:pt idx="256">
                  <c:v>30208</c:v>
                </c:pt>
                <c:pt idx="257">
                  <c:v>30209</c:v>
                </c:pt>
                <c:pt idx="258">
                  <c:v>30210</c:v>
                </c:pt>
                <c:pt idx="259">
                  <c:v>30211</c:v>
                </c:pt>
                <c:pt idx="260">
                  <c:v>30212</c:v>
                </c:pt>
                <c:pt idx="261">
                  <c:v>30213</c:v>
                </c:pt>
                <c:pt idx="262">
                  <c:v>30214</c:v>
                </c:pt>
                <c:pt idx="263">
                  <c:v>30215</c:v>
                </c:pt>
                <c:pt idx="264">
                  <c:v>30216</c:v>
                </c:pt>
                <c:pt idx="265">
                  <c:v>30217</c:v>
                </c:pt>
                <c:pt idx="266">
                  <c:v>30218</c:v>
                </c:pt>
                <c:pt idx="267">
                  <c:v>30219</c:v>
                </c:pt>
                <c:pt idx="268">
                  <c:v>30220</c:v>
                </c:pt>
                <c:pt idx="269">
                  <c:v>30221</c:v>
                </c:pt>
                <c:pt idx="270">
                  <c:v>30222</c:v>
                </c:pt>
                <c:pt idx="271">
                  <c:v>30223</c:v>
                </c:pt>
                <c:pt idx="272">
                  <c:v>30224</c:v>
                </c:pt>
                <c:pt idx="273">
                  <c:v>30225</c:v>
                </c:pt>
                <c:pt idx="274">
                  <c:v>30226</c:v>
                </c:pt>
                <c:pt idx="275">
                  <c:v>30227</c:v>
                </c:pt>
                <c:pt idx="276">
                  <c:v>30228</c:v>
                </c:pt>
                <c:pt idx="277">
                  <c:v>30229</c:v>
                </c:pt>
                <c:pt idx="278">
                  <c:v>30230</c:v>
                </c:pt>
                <c:pt idx="279">
                  <c:v>30231</c:v>
                </c:pt>
                <c:pt idx="280">
                  <c:v>30232</c:v>
                </c:pt>
                <c:pt idx="281">
                  <c:v>30233</c:v>
                </c:pt>
                <c:pt idx="282">
                  <c:v>30234</c:v>
                </c:pt>
                <c:pt idx="283">
                  <c:v>30235</c:v>
                </c:pt>
                <c:pt idx="284">
                  <c:v>30236</c:v>
                </c:pt>
                <c:pt idx="285">
                  <c:v>30237</c:v>
                </c:pt>
                <c:pt idx="286">
                  <c:v>30238</c:v>
                </c:pt>
                <c:pt idx="287">
                  <c:v>30239</c:v>
                </c:pt>
                <c:pt idx="288">
                  <c:v>30240</c:v>
                </c:pt>
                <c:pt idx="289">
                  <c:v>30241</c:v>
                </c:pt>
                <c:pt idx="290">
                  <c:v>30242</c:v>
                </c:pt>
                <c:pt idx="291">
                  <c:v>30243</c:v>
                </c:pt>
                <c:pt idx="292">
                  <c:v>30244</c:v>
                </c:pt>
                <c:pt idx="293">
                  <c:v>30245</c:v>
                </c:pt>
                <c:pt idx="294">
                  <c:v>30246</c:v>
                </c:pt>
                <c:pt idx="295">
                  <c:v>30247</c:v>
                </c:pt>
                <c:pt idx="296">
                  <c:v>30248</c:v>
                </c:pt>
                <c:pt idx="297">
                  <c:v>30249</c:v>
                </c:pt>
                <c:pt idx="298">
                  <c:v>30250</c:v>
                </c:pt>
                <c:pt idx="299">
                  <c:v>30251</c:v>
                </c:pt>
                <c:pt idx="300">
                  <c:v>30252</c:v>
                </c:pt>
                <c:pt idx="301">
                  <c:v>30253</c:v>
                </c:pt>
                <c:pt idx="302">
                  <c:v>30254</c:v>
                </c:pt>
                <c:pt idx="303">
                  <c:v>30255</c:v>
                </c:pt>
                <c:pt idx="304">
                  <c:v>30256</c:v>
                </c:pt>
                <c:pt idx="305">
                  <c:v>30257</c:v>
                </c:pt>
                <c:pt idx="306">
                  <c:v>30258</c:v>
                </c:pt>
                <c:pt idx="307">
                  <c:v>30259</c:v>
                </c:pt>
                <c:pt idx="308">
                  <c:v>30260</c:v>
                </c:pt>
                <c:pt idx="309">
                  <c:v>30261</c:v>
                </c:pt>
                <c:pt idx="310">
                  <c:v>30262</c:v>
                </c:pt>
                <c:pt idx="311">
                  <c:v>30263</c:v>
                </c:pt>
                <c:pt idx="312">
                  <c:v>30264</c:v>
                </c:pt>
                <c:pt idx="313">
                  <c:v>30265</c:v>
                </c:pt>
                <c:pt idx="314">
                  <c:v>30266</c:v>
                </c:pt>
                <c:pt idx="315">
                  <c:v>30267</c:v>
                </c:pt>
                <c:pt idx="316">
                  <c:v>30268</c:v>
                </c:pt>
                <c:pt idx="317">
                  <c:v>30269</c:v>
                </c:pt>
                <c:pt idx="318">
                  <c:v>30270</c:v>
                </c:pt>
                <c:pt idx="319">
                  <c:v>30271</c:v>
                </c:pt>
                <c:pt idx="320">
                  <c:v>30272</c:v>
                </c:pt>
                <c:pt idx="321">
                  <c:v>30273</c:v>
                </c:pt>
                <c:pt idx="322">
                  <c:v>30274</c:v>
                </c:pt>
                <c:pt idx="323">
                  <c:v>30275</c:v>
                </c:pt>
                <c:pt idx="324">
                  <c:v>30276</c:v>
                </c:pt>
                <c:pt idx="325">
                  <c:v>30277</c:v>
                </c:pt>
                <c:pt idx="326">
                  <c:v>30278</c:v>
                </c:pt>
                <c:pt idx="327">
                  <c:v>30279</c:v>
                </c:pt>
                <c:pt idx="328">
                  <c:v>30280</c:v>
                </c:pt>
                <c:pt idx="329">
                  <c:v>30281</c:v>
                </c:pt>
                <c:pt idx="330">
                  <c:v>30282</c:v>
                </c:pt>
                <c:pt idx="331">
                  <c:v>30283</c:v>
                </c:pt>
                <c:pt idx="332">
                  <c:v>30284</c:v>
                </c:pt>
                <c:pt idx="333">
                  <c:v>30285</c:v>
                </c:pt>
                <c:pt idx="334">
                  <c:v>30286</c:v>
                </c:pt>
                <c:pt idx="335">
                  <c:v>30287</c:v>
                </c:pt>
                <c:pt idx="336">
                  <c:v>30288</c:v>
                </c:pt>
                <c:pt idx="337">
                  <c:v>30289</c:v>
                </c:pt>
                <c:pt idx="338">
                  <c:v>30290</c:v>
                </c:pt>
                <c:pt idx="339">
                  <c:v>30291</c:v>
                </c:pt>
                <c:pt idx="340">
                  <c:v>30292</c:v>
                </c:pt>
                <c:pt idx="341">
                  <c:v>30293</c:v>
                </c:pt>
                <c:pt idx="342">
                  <c:v>30294</c:v>
                </c:pt>
                <c:pt idx="343">
                  <c:v>30295</c:v>
                </c:pt>
                <c:pt idx="344">
                  <c:v>30296</c:v>
                </c:pt>
                <c:pt idx="345">
                  <c:v>30297</c:v>
                </c:pt>
                <c:pt idx="346">
                  <c:v>30298</c:v>
                </c:pt>
                <c:pt idx="347">
                  <c:v>30299</c:v>
                </c:pt>
                <c:pt idx="348">
                  <c:v>30300</c:v>
                </c:pt>
                <c:pt idx="349">
                  <c:v>30301</c:v>
                </c:pt>
                <c:pt idx="350">
                  <c:v>30302</c:v>
                </c:pt>
                <c:pt idx="351">
                  <c:v>30303</c:v>
                </c:pt>
                <c:pt idx="352">
                  <c:v>30304</c:v>
                </c:pt>
                <c:pt idx="353">
                  <c:v>30305</c:v>
                </c:pt>
                <c:pt idx="354">
                  <c:v>30306</c:v>
                </c:pt>
                <c:pt idx="355">
                  <c:v>30307</c:v>
                </c:pt>
                <c:pt idx="356">
                  <c:v>30308</c:v>
                </c:pt>
                <c:pt idx="357">
                  <c:v>30309</c:v>
                </c:pt>
                <c:pt idx="358">
                  <c:v>30310</c:v>
                </c:pt>
                <c:pt idx="359">
                  <c:v>30311</c:v>
                </c:pt>
                <c:pt idx="360">
                  <c:v>30312</c:v>
                </c:pt>
                <c:pt idx="361">
                  <c:v>30313</c:v>
                </c:pt>
                <c:pt idx="362">
                  <c:v>30314</c:v>
                </c:pt>
                <c:pt idx="363">
                  <c:v>30315</c:v>
                </c:pt>
                <c:pt idx="364">
                  <c:v>30316</c:v>
                </c:pt>
                <c:pt idx="365">
                  <c:v>30317</c:v>
                </c:pt>
                <c:pt idx="366">
                  <c:v>30318</c:v>
                </c:pt>
                <c:pt idx="367">
                  <c:v>30319</c:v>
                </c:pt>
                <c:pt idx="368">
                  <c:v>30320</c:v>
                </c:pt>
                <c:pt idx="369">
                  <c:v>30321</c:v>
                </c:pt>
                <c:pt idx="370">
                  <c:v>30322</c:v>
                </c:pt>
                <c:pt idx="371">
                  <c:v>30323</c:v>
                </c:pt>
                <c:pt idx="372">
                  <c:v>30324</c:v>
                </c:pt>
                <c:pt idx="373">
                  <c:v>30325</c:v>
                </c:pt>
                <c:pt idx="374">
                  <c:v>30326</c:v>
                </c:pt>
                <c:pt idx="375">
                  <c:v>30327</c:v>
                </c:pt>
                <c:pt idx="376">
                  <c:v>30328</c:v>
                </c:pt>
                <c:pt idx="377">
                  <c:v>30329</c:v>
                </c:pt>
                <c:pt idx="378">
                  <c:v>30330</c:v>
                </c:pt>
                <c:pt idx="379">
                  <c:v>30331</c:v>
                </c:pt>
                <c:pt idx="380">
                  <c:v>30332</c:v>
                </c:pt>
                <c:pt idx="381">
                  <c:v>30333</c:v>
                </c:pt>
                <c:pt idx="382">
                  <c:v>30334</c:v>
                </c:pt>
                <c:pt idx="383">
                  <c:v>30335</c:v>
                </c:pt>
                <c:pt idx="384">
                  <c:v>30336</c:v>
                </c:pt>
                <c:pt idx="385">
                  <c:v>30337</c:v>
                </c:pt>
                <c:pt idx="386">
                  <c:v>30338</c:v>
                </c:pt>
                <c:pt idx="387">
                  <c:v>30339</c:v>
                </c:pt>
                <c:pt idx="388">
                  <c:v>30340</c:v>
                </c:pt>
                <c:pt idx="389">
                  <c:v>30341</c:v>
                </c:pt>
                <c:pt idx="390">
                  <c:v>30342</c:v>
                </c:pt>
                <c:pt idx="391">
                  <c:v>30343</c:v>
                </c:pt>
                <c:pt idx="392">
                  <c:v>30344</c:v>
                </c:pt>
                <c:pt idx="393">
                  <c:v>30345</c:v>
                </c:pt>
                <c:pt idx="394">
                  <c:v>30346</c:v>
                </c:pt>
                <c:pt idx="395">
                  <c:v>30347</c:v>
                </c:pt>
                <c:pt idx="396">
                  <c:v>30348</c:v>
                </c:pt>
                <c:pt idx="397">
                  <c:v>30349</c:v>
                </c:pt>
                <c:pt idx="398">
                  <c:v>30350</c:v>
                </c:pt>
                <c:pt idx="399">
                  <c:v>30351</c:v>
                </c:pt>
                <c:pt idx="400">
                  <c:v>30352</c:v>
                </c:pt>
                <c:pt idx="401">
                  <c:v>30353</c:v>
                </c:pt>
                <c:pt idx="402">
                  <c:v>30354</c:v>
                </c:pt>
                <c:pt idx="403">
                  <c:v>30355</c:v>
                </c:pt>
                <c:pt idx="404">
                  <c:v>30356</c:v>
                </c:pt>
                <c:pt idx="405">
                  <c:v>30357</c:v>
                </c:pt>
                <c:pt idx="406">
                  <c:v>30358</c:v>
                </c:pt>
                <c:pt idx="407">
                  <c:v>30359</c:v>
                </c:pt>
                <c:pt idx="408">
                  <c:v>30360</c:v>
                </c:pt>
                <c:pt idx="409">
                  <c:v>30361</c:v>
                </c:pt>
                <c:pt idx="410">
                  <c:v>30362</c:v>
                </c:pt>
                <c:pt idx="411">
                  <c:v>30363</c:v>
                </c:pt>
                <c:pt idx="412">
                  <c:v>30364</c:v>
                </c:pt>
                <c:pt idx="413">
                  <c:v>30365</c:v>
                </c:pt>
                <c:pt idx="414">
                  <c:v>30366</c:v>
                </c:pt>
                <c:pt idx="415">
                  <c:v>30367</c:v>
                </c:pt>
                <c:pt idx="416">
                  <c:v>30368</c:v>
                </c:pt>
                <c:pt idx="417">
                  <c:v>30369</c:v>
                </c:pt>
                <c:pt idx="418">
                  <c:v>30370</c:v>
                </c:pt>
                <c:pt idx="419">
                  <c:v>30371</c:v>
                </c:pt>
                <c:pt idx="420">
                  <c:v>30372</c:v>
                </c:pt>
                <c:pt idx="421">
                  <c:v>30373</c:v>
                </c:pt>
                <c:pt idx="422">
                  <c:v>30374</c:v>
                </c:pt>
                <c:pt idx="423">
                  <c:v>30375</c:v>
                </c:pt>
                <c:pt idx="424">
                  <c:v>30376</c:v>
                </c:pt>
                <c:pt idx="425">
                  <c:v>30377</c:v>
                </c:pt>
                <c:pt idx="426">
                  <c:v>30378</c:v>
                </c:pt>
                <c:pt idx="427">
                  <c:v>30379</c:v>
                </c:pt>
                <c:pt idx="428">
                  <c:v>30380</c:v>
                </c:pt>
                <c:pt idx="429">
                  <c:v>30381</c:v>
                </c:pt>
                <c:pt idx="430">
                  <c:v>30382</c:v>
                </c:pt>
                <c:pt idx="431">
                  <c:v>30383</c:v>
                </c:pt>
                <c:pt idx="432">
                  <c:v>30384</c:v>
                </c:pt>
                <c:pt idx="433">
                  <c:v>30385</c:v>
                </c:pt>
                <c:pt idx="434">
                  <c:v>30386</c:v>
                </c:pt>
                <c:pt idx="435">
                  <c:v>30387</c:v>
                </c:pt>
                <c:pt idx="436">
                  <c:v>30388</c:v>
                </c:pt>
                <c:pt idx="437">
                  <c:v>30389</c:v>
                </c:pt>
                <c:pt idx="438">
                  <c:v>30390</c:v>
                </c:pt>
                <c:pt idx="439">
                  <c:v>30391</c:v>
                </c:pt>
                <c:pt idx="440">
                  <c:v>30392</c:v>
                </c:pt>
                <c:pt idx="441">
                  <c:v>30393</c:v>
                </c:pt>
                <c:pt idx="442">
                  <c:v>30394</c:v>
                </c:pt>
                <c:pt idx="443">
                  <c:v>30395</c:v>
                </c:pt>
                <c:pt idx="444">
                  <c:v>30396</c:v>
                </c:pt>
                <c:pt idx="445">
                  <c:v>30397</c:v>
                </c:pt>
                <c:pt idx="446">
                  <c:v>30398</c:v>
                </c:pt>
                <c:pt idx="447">
                  <c:v>30399</c:v>
                </c:pt>
                <c:pt idx="448">
                  <c:v>30400</c:v>
                </c:pt>
                <c:pt idx="449">
                  <c:v>30401</c:v>
                </c:pt>
                <c:pt idx="450">
                  <c:v>30402</c:v>
                </c:pt>
                <c:pt idx="451">
                  <c:v>30403</c:v>
                </c:pt>
                <c:pt idx="452">
                  <c:v>30404</c:v>
                </c:pt>
                <c:pt idx="453">
                  <c:v>30405</c:v>
                </c:pt>
                <c:pt idx="454">
                  <c:v>30406</c:v>
                </c:pt>
                <c:pt idx="455">
                  <c:v>30407</c:v>
                </c:pt>
                <c:pt idx="456">
                  <c:v>30408</c:v>
                </c:pt>
                <c:pt idx="457">
                  <c:v>30409</c:v>
                </c:pt>
                <c:pt idx="458">
                  <c:v>30410</c:v>
                </c:pt>
                <c:pt idx="459">
                  <c:v>30411</c:v>
                </c:pt>
                <c:pt idx="460">
                  <c:v>30412</c:v>
                </c:pt>
                <c:pt idx="461">
                  <c:v>30413</c:v>
                </c:pt>
                <c:pt idx="462">
                  <c:v>30414</c:v>
                </c:pt>
                <c:pt idx="463">
                  <c:v>30415</c:v>
                </c:pt>
                <c:pt idx="464">
                  <c:v>30416</c:v>
                </c:pt>
                <c:pt idx="465">
                  <c:v>30417</c:v>
                </c:pt>
                <c:pt idx="466">
                  <c:v>30418</c:v>
                </c:pt>
                <c:pt idx="467">
                  <c:v>30419</c:v>
                </c:pt>
                <c:pt idx="468">
                  <c:v>30420</c:v>
                </c:pt>
                <c:pt idx="469">
                  <c:v>30421</c:v>
                </c:pt>
                <c:pt idx="470">
                  <c:v>30422</c:v>
                </c:pt>
                <c:pt idx="471">
                  <c:v>30423</c:v>
                </c:pt>
                <c:pt idx="472">
                  <c:v>30424</c:v>
                </c:pt>
                <c:pt idx="473">
                  <c:v>30425</c:v>
                </c:pt>
                <c:pt idx="474">
                  <c:v>30426</c:v>
                </c:pt>
                <c:pt idx="475">
                  <c:v>30427</c:v>
                </c:pt>
                <c:pt idx="476">
                  <c:v>30428</c:v>
                </c:pt>
                <c:pt idx="477">
                  <c:v>30429</c:v>
                </c:pt>
                <c:pt idx="478">
                  <c:v>30430</c:v>
                </c:pt>
                <c:pt idx="479">
                  <c:v>30431</c:v>
                </c:pt>
                <c:pt idx="480">
                  <c:v>30432</c:v>
                </c:pt>
                <c:pt idx="481">
                  <c:v>30433</c:v>
                </c:pt>
                <c:pt idx="482">
                  <c:v>30434</c:v>
                </c:pt>
                <c:pt idx="483">
                  <c:v>30435</c:v>
                </c:pt>
                <c:pt idx="484">
                  <c:v>30436</c:v>
                </c:pt>
                <c:pt idx="485">
                  <c:v>30437</c:v>
                </c:pt>
                <c:pt idx="486">
                  <c:v>30438</c:v>
                </c:pt>
                <c:pt idx="487">
                  <c:v>30439</c:v>
                </c:pt>
                <c:pt idx="488">
                  <c:v>30440</c:v>
                </c:pt>
                <c:pt idx="489">
                  <c:v>30441</c:v>
                </c:pt>
                <c:pt idx="490">
                  <c:v>30442</c:v>
                </c:pt>
                <c:pt idx="491">
                  <c:v>30443</c:v>
                </c:pt>
                <c:pt idx="492">
                  <c:v>30444</c:v>
                </c:pt>
                <c:pt idx="493">
                  <c:v>30445</c:v>
                </c:pt>
                <c:pt idx="494">
                  <c:v>30446</c:v>
                </c:pt>
                <c:pt idx="495">
                  <c:v>30447</c:v>
                </c:pt>
                <c:pt idx="496">
                  <c:v>30448</c:v>
                </c:pt>
                <c:pt idx="497">
                  <c:v>30449</c:v>
                </c:pt>
                <c:pt idx="498">
                  <c:v>30450</c:v>
                </c:pt>
                <c:pt idx="499">
                  <c:v>30451</c:v>
                </c:pt>
                <c:pt idx="500">
                  <c:v>30452</c:v>
                </c:pt>
                <c:pt idx="501">
                  <c:v>30453</c:v>
                </c:pt>
                <c:pt idx="502">
                  <c:v>30454</c:v>
                </c:pt>
                <c:pt idx="503">
                  <c:v>30455</c:v>
                </c:pt>
                <c:pt idx="504">
                  <c:v>30456</c:v>
                </c:pt>
                <c:pt idx="505">
                  <c:v>30457</c:v>
                </c:pt>
                <c:pt idx="506">
                  <c:v>30458</c:v>
                </c:pt>
                <c:pt idx="507">
                  <c:v>30459</c:v>
                </c:pt>
                <c:pt idx="508">
                  <c:v>30460</c:v>
                </c:pt>
                <c:pt idx="509">
                  <c:v>30461</c:v>
                </c:pt>
                <c:pt idx="510">
                  <c:v>30462</c:v>
                </c:pt>
                <c:pt idx="511">
                  <c:v>30463</c:v>
                </c:pt>
                <c:pt idx="512">
                  <c:v>30464</c:v>
                </c:pt>
                <c:pt idx="513">
                  <c:v>30465</c:v>
                </c:pt>
                <c:pt idx="514">
                  <c:v>30466</c:v>
                </c:pt>
                <c:pt idx="515">
                  <c:v>30467</c:v>
                </c:pt>
                <c:pt idx="516">
                  <c:v>30468</c:v>
                </c:pt>
                <c:pt idx="517">
                  <c:v>30469</c:v>
                </c:pt>
                <c:pt idx="518">
                  <c:v>30470</c:v>
                </c:pt>
                <c:pt idx="519">
                  <c:v>30471</c:v>
                </c:pt>
                <c:pt idx="520">
                  <c:v>30472</c:v>
                </c:pt>
                <c:pt idx="521">
                  <c:v>30473</c:v>
                </c:pt>
                <c:pt idx="522">
                  <c:v>30474</c:v>
                </c:pt>
                <c:pt idx="523">
                  <c:v>30475</c:v>
                </c:pt>
                <c:pt idx="524">
                  <c:v>30476</c:v>
                </c:pt>
                <c:pt idx="525">
                  <c:v>30477</c:v>
                </c:pt>
                <c:pt idx="526">
                  <c:v>30478</c:v>
                </c:pt>
                <c:pt idx="527">
                  <c:v>30479</c:v>
                </c:pt>
                <c:pt idx="528">
                  <c:v>30480</c:v>
                </c:pt>
                <c:pt idx="529">
                  <c:v>30481</c:v>
                </c:pt>
                <c:pt idx="530">
                  <c:v>30482</c:v>
                </c:pt>
                <c:pt idx="531">
                  <c:v>30483</c:v>
                </c:pt>
                <c:pt idx="532">
                  <c:v>30484</c:v>
                </c:pt>
                <c:pt idx="533">
                  <c:v>30485</c:v>
                </c:pt>
                <c:pt idx="534">
                  <c:v>30486</c:v>
                </c:pt>
                <c:pt idx="535">
                  <c:v>30487</c:v>
                </c:pt>
                <c:pt idx="536">
                  <c:v>30488</c:v>
                </c:pt>
                <c:pt idx="537">
                  <c:v>30489</c:v>
                </c:pt>
                <c:pt idx="538">
                  <c:v>30490</c:v>
                </c:pt>
                <c:pt idx="539">
                  <c:v>30491</c:v>
                </c:pt>
                <c:pt idx="540">
                  <c:v>30492</c:v>
                </c:pt>
                <c:pt idx="541">
                  <c:v>30493</c:v>
                </c:pt>
                <c:pt idx="542">
                  <c:v>30494</c:v>
                </c:pt>
                <c:pt idx="543">
                  <c:v>30495</c:v>
                </c:pt>
                <c:pt idx="544">
                  <c:v>30496</c:v>
                </c:pt>
                <c:pt idx="545">
                  <c:v>30497</c:v>
                </c:pt>
                <c:pt idx="546">
                  <c:v>30498</c:v>
                </c:pt>
                <c:pt idx="547">
                  <c:v>30499</c:v>
                </c:pt>
                <c:pt idx="548">
                  <c:v>30500</c:v>
                </c:pt>
                <c:pt idx="549">
                  <c:v>30501</c:v>
                </c:pt>
                <c:pt idx="550">
                  <c:v>30502</c:v>
                </c:pt>
                <c:pt idx="551">
                  <c:v>30503</c:v>
                </c:pt>
                <c:pt idx="552">
                  <c:v>30504</c:v>
                </c:pt>
                <c:pt idx="553">
                  <c:v>30505</c:v>
                </c:pt>
                <c:pt idx="554">
                  <c:v>30506</c:v>
                </c:pt>
                <c:pt idx="555">
                  <c:v>30507</c:v>
                </c:pt>
                <c:pt idx="556">
                  <c:v>30508</c:v>
                </c:pt>
                <c:pt idx="557">
                  <c:v>30509</c:v>
                </c:pt>
                <c:pt idx="558">
                  <c:v>30510</c:v>
                </c:pt>
                <c:pt idx="559">
                  <c:v>30511</c:v>
                </c:pt>
                <c:pt idx="560">
                  <c:v>30512</c:v>
                </c:pt>
                <c:pt idx="561">
                  <c:v>30513</c:v>
                </c:pt>
                <c:pt idx="562">
                  <c:v>30514</c:v>
                </c:pt>
                <c:pt idx="563">
                  <c:v>30515</c:v>
                </c:pt>
                <c:pt idx="564">
                  <c:v>30516</c:v>
                </c:pt>
                <c:pt idx="565">
                  <c:v>30517</c:v>
                </c:pt>
                <c:pt idx="566">
                  <c:v>30518</c:v>
                </c:pt>
                <c:pt idx="567">
                  <c:v>30519</c:v>
                </c:pt>
                <c:pt idx="568">
                  <c:v>30520</c:v>
                </c:pt>
                <c:pt idx="569">
                  <c:v>30521</c:v>
                </c:pt>
                <c:pt idx="570">
                  <c:v>30522</c:v>
                </c:pt>
                <c:pt idx="571">
                  <c:v>30523</c:v>
                </c:pt>
                <c:pt idx="572">
                  <c:v>30524</c:v>
                </c:pt>
                <c:pt idx="573">
                  <c:v>30525</c:v>
                </c:pt>
                <c:pt idx="574">
                  <c:v>30526</c:v>
                </c:pt>
                <c:pt idx="575">
                  <c:v>30527</c:v>
                </c:pt>
                <c:pt idx="576">
                  <c:v>30528</c:v>
                </c:pt>
                <c:pt idx="577">
                  <c:v>30529</c:v>
                </c:pt>
                <c:pt idx="578">
                  <c:v>30530</c:v>
                </c:pt>
                <c:pt idx="579">
                  <c:v>30531</c:v>
                </c:pt>
                <c:pt idx="580">
                  <c:v>30532</c:v>
                </c:pt>
                <c:pt idx="581">
                  <c:v>30533</c:v>
                </c:pt>
                <c:pt idx="582">
                  <c:v>30534</c:v>
                </c:pt>
                <c:pt idx="583">
                  <c:v>30535</c:v>
                </c:pt>
                <c:pt idx="584">
                  <c:v>30536</c:v>
                </c:pt>
                <c:pt idx="585">
                  <c:v>30537</c:v>
                </c:pt>
                <c:pt idx="586">
                  <c:v>30538</c:v>
                </c:pt>
                <c:pt idx="587">
                  <c:v>30539</c:v>
                </c:pt>
                <c:pt idx="588">
                  <c:v>30540</c:v>
                </c:pt>
                <c:pt idx="589">
                  <c:v>30541</c:v>
                </c:pt>
                <c:pt idx="590">
                  <c:v>30542</c:v>
                </c:pt>
                <c:pt idx="591">
                  <c:v>30543</c:v>
                </c:pt>
                <c:pt idx="592">
                  <c:v>30544</c:v>
                </c:pt>
                <c:pt idx="593">
                  <c:v>30545</c:v>
                </c:pt>
                <c:pt idx="594">
                  <c:v>30546</c:v>
                </c:pt>
                <c:pt idx="595">
                  <c:v>30547</c:v>
                </c:pt>
                <c:pt idx="596">
                  <c:v>30548</c:v>
                </c:pt>
                <c:pt idx="597">
                  <c:v>30549</c:v>
                </c:pt>
                <c:pt idx="598">
                  <c:v>30550</c:v>
                </c:pt>
                <c:pt idx="599">
                  <c:v>30551</c:v>
                </c:pt>
                <c:pt idx="600">
                  <c:v>30552</c:v>
                </c:pt>
                <c:pt idx="601">
                  <c:v>30553</c:v>
                </c:pt>
                <c:pt idx="602">
                  <c:v>30554</c:v>
                </c:pt>
                <c:pt idx="603">
                  <c:v>30555</c:v>
                </c:pt>
                <c:pt idx="604">
                  <c:v>30556</c:v>
                </c:pt>
                <c:pt idx="605">
                  <c:v>30557</c:v>
                </c:pt>
                <c:pt idx="606">
                  <c:v>30558</c:v>
                </c:pt>
                <c:pt idx="607">
                  <c:v>30559</c:v>
                </c:pt>
                <c:pt idx="608">
                  <c:v>30560</c:v>
                </c:pt>
                <c:pt idx="609">
                  <c:v>30561</c:v>
                </c:pt>
                <c:pt idx="610">
                  <c:v>30562</c:v>
                </c:pt>
                <c:pt idx="611">
                  <c:v>30563</c:v>
                </c:pt>
                <c:pt idx="612">
                  <c:v>30564</c:v>
                </c:pt>
                <c:pt idx="613">
                  <c:v>30565</c:v>
                </c:pt>
                <c:pt idx="614">
                  <c:v>30566</c:v>
                </c:pt>
                <c:pt idx="615">
                  <c:v>30567</c:v>
                </c:pt>
                <c:pt idx="616">
                  <c:v>30568</c:v>
                </c:pt>
                <c:pt idx="617">
                  <c:v>30569</c:v>
                </c:pt>
                <c:pt idx="618">
                  <c:v>30570</c:v>
                </c:pt>
                <c:pt idx="619">
                  <c:v>30571</c:v>
                </c:pt>
                <c:pt idx="620">
                  <c:v>30572</c:v>
                </c:pt>
                <c:pt idx="621">
                  <c:v>30573</c:v>
                </c:pt>
                <c:pt idx="622">
                  <c:v>30574</c:v>
                </c:pt>
                <c:pt idx="623">
                  <c:v>30575</c:v>
                </c:pt>
                <c:pt idx="624">
                  <c:v>30576</c:v>
                </c:pt>
                <c:pt idx="625">
                  <c:v>30577</c:v>
                </c:pt>
                <c:pt idx="626">
                  <c:v>30578</c:v>
                </c:pt>
                <c:pt idx="627">
                  <c:v>30579</c:v>
                </c:pt>
                <c:pt idx="628">
                  <c:v>30580</c:v>
                </c:pt>
                <c:pt idx="629">
                  <c:v>30581</c:v>
                </c:pt>
                <c:pt idx="630">
                  <c:v>30582</c:v>
                </c:pt>
                <c:pt idx="631">
                  <c:v>30583</c:v>
                </c:pt>
                <c:pt idx="632">
                  <c:v>30584</c:v>
                </c:pt>
                <c:pt idx="633">
                  <c:v>30585</c:v>
                </c:pt>
                <c:pt idx="634">
                  <c:v>30586</c:v>
                </c:pt>
                <c:pt idx="635">
                  <c:v>30587</c:v>
                </c:pt>
                <c:pt idx="636">
                  <c:v>30588</c:v>
                </c:pt>
                <c:pt idx="637">
                  <c:v>30589</c:v>
                </c:pt>
                <c:pt idx="638">
                  <c:v>30590</c:v>
                </c:pt>
                <c:pt idx="639">
                  <c:v>30591</c:v>
                </c:pt>
                <c:pt idx="640">
                  <c:v>30592</c:v>
                </c:pt>
                <c:pt idx="641">
                  <c:v>30593</c:v>
                </c:pt>
                <c:pt idx="642">
                  <c:v>30594</c:v>
                </c:pt>
                <c:pt idx="643">
                  <c:v>30595</c:v>
                </c:pt>
                <c:pt idx="644">
                  <c:v>30596</c:v>
                </c:pt>
                <c:pt idx="645">
                  <c:v>30597</c:v>
                </c:pt>
                <c:pt idx="646">
                  <c:v>30598</c:v>
                </c:pt>
                <c:pt idx="647">
                  <c:v>30599</c:v>
                </c:pt>
                <c:pt idx="648">
                  <c:v>30600</c:v>
                </c:pt>
                <c:pt idx="649">
                  <c:v>30601</c:v>
                </c:pt>
                <c:pt idx="650">
                  <c:v>30602</c:v>
                </c:pt>
                <c:pt idx="651">
                  <c:v>30603</c:v>
                </c:pt>
                <c:pt idx="652">
                  <c:v>30604</c:v>
                </c:pt>
                <c:pt idx="653">
                  <c:v>30605</c:v>
                </c:pt>
                <c:pt idx="654">
                  <c:v>30606</c:v>
                </c:pt>
                <c:pt idx="655">
                  <c:v>30607</c:v>
                </c:pt>
                <c:pt idx="656">
                  <c:v>30608</c:v>
                </c:pt>
                <c:pt idx="657">
                  <c:v>30609</c:v>
                </c:pt>
                <c:pt idx="658">
                  <c:v>30610</c:v>
                </c:pt>
                <c:pt idx="659">
                  <c:v>30611</c:v>
                </c:pt>
                <c:pt idx="660">
                  <c:v>30612</c:v>
                </c:pt>
                <c:pt idx="661">
                  <c:v>30613</c:v>
                </c:pt>
                <c:pt idx="662">
                  <c:v>30614</c:v>
                </c:pt>
                <c:pt idx="663">
                  <c:v>30615</c:v>
                </c:pt>
                <c:pt idx="664">
                  <c:v>30616</c:v>
                </c:pt>
                <c:pt idx="665">
                  <c:v>30617</c:v>
                </c:pt>
                <c:pt idx="666">
                  <c:v>30618</c:v>
                </c:pt>
                <c:pt idx="667">
                  <c:v>30619</c:v>
                </c:pt>
                <c:pt idx="668">
                  <c:v>30620</c:v>
                </c:pt>
                <c:pt idx="669">
                  <c:v>30621</c:v>
                </c:pt>
                <c:pt idx="670">
                  <c:v>30622</c:v>
                </c:pt>
                <c:pt idx="671">
                  <c:v>30623</c:v>
                </c:pt>
                <c:pt idx="672">
                  <c:v>30624</c:v>
                </c:pt>
                <c:pt idx="673">
                  <c:v>30625</c:v>
                </c:pt>
                <c:pt idx="674">
                  <c:v>30626</c:v>
                </c:pt>
                <c:pt idx="675">
                  <c:v>30627</c:v>
                </c:pt>
                <c:pt idx="676">
                  <c:v>30628</c:v>
                </c:pt>
                <c:pt idx="677">
                  <c:v>30629</c:v>
                </c:pt>
                <c:pt idx="678">
                  <c:v>30630</c:v>
                </c:pt>
                <c:pt idx="679">
                  <c:v>30631</c:v>
                </c:pt>
                <c:pt idx="680">
                  <c:v>30632</c:v>
                </c:pt>
                <c:pt idx="681">
                  <c:v>30633</c:v>
                </c:pt>
                <c:pt idx="682">
                  <c:v>30634</c:v>
                </c:pt>
                <c:pt idx="683">
                  <c:v>30635</c:v>
                </c:pt>
                <c:pt idx="684">
                  <c:v>30636</c:v>
                </c:pt>
                <c:pt idx="685">
                  <c:v>30637</c:v>
                </c:pt>
                <c:pt idx="686">
                  <c:v>30638</c:v>
                </c:pt>
                <c:pt idx="687">
                  <c:v>30639</c:v>
                </c:pt>
                <c:pt idx="688">
                  <c:v>30640</c:v>
                </c:pt>
                <c:pt idx="689">
                  <c:v>30641</c:v>
                </c:pt>
                <c:pt idx="690">
                  <c:v>30642</c:v>
                </c:pt>
                <c:pt idx="691">
                  <c:v>30643</c:v>
                </c:pt>
                <c:pt idx="692">
                  <c:v>30644</c:v>
                </c:pt>
                <c:pt idx="693">
                  <c:v>30645</c:v>
                </c:pt>
                <c:pt idx="694">
                  <c:v>30646</c:v>
                </c:pt>
                <c:pt idx="695">
                  <c:v>30647</c:v>
                </c:pt>
                <c:pt idx="696">
                  <c:v>30648</c:v>
                </c:pt>
                <c:pt idx="697">
                  <c:v>30649</c:v>
                </c:pt>
                <c:pt idx="698">
                  <c:v>30650</c:v>
                </c:pt>
                <c:pt idx="699">
                  <c:v>30651</c:v>
                </c:pt>
                <c:pt idx="700">
                  <c:v>30652</c:v>
                </c:pt>
                <c:pt idx="701">
                  <c:v>30653</c:v>
                </c:pt>
                <c:pt idx="702">
                  <c:v>30654</c:v>
                </c:pt>
                <c:pt idx="703">
                  <c:v>30655</c:v>
                </c:pt>
                <c:pt idx="704">
                  <c:v>30656</c:v>
                </c:pt>
                <c:pt idx="705">
                  <c:v>30657</c:v>
                </c:pt>
                <c:pt idx="706">
                  <c:v>30658</c:v>
                </c:pt>
                <c:pt idx="707">
                  <c:v>30659</c:v>
                </c:pt>
                <c:pt idx="708">
                  <c:v>30660</c:v>
                </c:pt>
                <c:pt idx="709">
                  <c:v>30661</c:v>
                </c:pt>
                <c:pt idx="710">
                  <c:v>30662</c:v>
                </c:pt>
                <c:pt idx="711">
                  <c:v>30663</c:v>
                </c:pt>
                <c:pt idx="712">
                  <c:v>30664</c:v>
                </c:pt>
                <c:pt idx="713">
                  <c:v>30665</c:v>
                </c:pt>
                <c:pt idx="714">
                  <c:v>30666</c:v>
                </c:pt>
                <c:pt idx="715">
                  <c:v>30667</c:v>
                </c:pt>
                <c:pt idx="716">
                  <c:v>30668</c:v>
                </c:pt>
                <c:pt idx="717">
                  <c:v>30669</c:v>
                </c:pt>
                <c:pt idx="718">
                  <c:v>30670</c:v>
                </c:pt>
                <c:pt idx="719">
                  <c:v>30671</c:v>
                </c:pt>
                <c:pt idx="720">
                  <c:v>30672</c:v>
                </c:pt>
                <c:pt idx="721">
                  <c:v>30673</c:v>
                </c:pt>
                <c:pt idx="722">
                  <c:v>30674</c:v>
                </c:pt>
                <c:pt idx="723">
                  <c:v>30675</c:v>
                </c:pt>
                <c:pt idx="724">
                  <c:v>30676</c:v>
                </c:pt>
                <c:pt idx="725">
                  <c:v>30677</c:v>
                </c:pt>
                <c:pt idx="726">
                  <c:v>30678</c:v>
                </c:pt>
                <c:pt idx="727">
                  <c:v>30679</c:v>
                </c:pt>
                <c:pt idx="728">
                  <c:v>30680</c:v>
                </c:pt>
                <c:pt idx="729">
                  <c:v>30681</c:v>
                </c:pt>
                <c:pt idx="730">
                  <c:v>30682</c:v>
                </c:pt>
                <c:pt idx="731">
                  <c:v>30683</c:v>
                </c:pt>
                <c:pt idx="732">
                  <c:v>30684</c:v>
                </c:pt>
                <c:pt idx="733">
                  <c:v>30685</c:v>
                </c:pt>
                <c:pt idx="734">
                  <c:v>30686</c:v>
                </c:pt>
                <c:pt idx="735">
                  <c:v>30687</c:v>
                </c:pt>
                <c:pt idx="736">
                  <c:v>30688</c:v>
                </c:pt>
                <c:pt idx="737">
                  <c:v>30689</c:v>
                </c:pt>
                <c:pt idx="738">
                  <c:v>30690</c:v>
                </c:pt>
                <c:pt idx="739">
                  <c:v>30691</c:v>
                </c:pt>
                <c:pt idx="740">
                  <c:v>30692</c:v>
                </c:pt>
                <c:pt idx="741">
                  <c:v>30693</c:v>
                </c:pt>
                <c:pt idx="742">
                  <c:v>30694</c:v>
                </c:pt>
                <c:pt idx="743">
                  <c:v>30695</c:v>
                </c:pt>
                <c:pt idx="744">
                  <c:v>30696</c:v>
                </c:pt>
                <c:pt idx="745">
                  <c:v>30697</c:v>
                </c:pt>
                <c:pt idx="746">
                  <c:v>30698</c:v>
                </c:pt>
                <c:pt idx="747">
                  <c:v>30699</c:v>
                </c:pt>
                <c:pt idx="748">
                  <c:v>30700</c:v>
                </c:pt>
                <c:pt idx="749">
                  <c:v>30701</c:v>
                </c:pt>
                <c:pt idx="750">
                  <c:v>30702</c:v>
                </c:pt>
                <c:pt idx="751">
                  <c:v>30703</c:v>
                </c:pt>
                <c:pt idx="752">
                  <c:v>30704</c:v>
                </c:pt>
                <c:pt idx="753">
                  <c:v>30705</c:v>
                </c:pt>
                <c:pt idx="754">
                  <c:v>30706</c:v>
                </c:pt>
                <c:pt idx="755">
                  <c:v>30707</c:v>
                </c:pt>
                <c:pt idx="756">
                  <c:v>30708</c:v>
                </c:pt>
                <c:pt idx="757">
                  <c:v>30709</c:v>
                </c:pt>
                <c:pt idx="758">
                  <c:v>30710</c:v>
                </c:pt>
                <c:pt idx="759">
                  <c:v>30711</c:v>
                </c:pt>
                <c:pt idx="760">
                  <c:v>30712</c:v>
                </c:pt>
                <c:pt idx="761">
                  <c:v>30713</c:v>
                </c:pt>
                <c:pt idx="762">
                  <c:v>30714</c:v>
                </c:pt>
                <c:pt idx="763">
                  <c:v>30715</c:v>
                </c:pt>
                <c:pt idx="764">
                  <c:v>30716</c:v>
                </c:pt>
                <c:pt idx="765">
                  <c:v>30717</c:v>
                </c:pt>
                <c:pt idx="766">
                  <c:v>30718</c:v>
                </c:pt>
                <c:pt idx="767">
                  <c:v>30719</c:v>
                </c:pt>
                <c:pt idx="768">
                  <c:v>30720</c:v>
                </c:pt>
                <c:pt idx="769">
                  <c:v>30721</c:v>
                </c:pt>
                <c:pt idx="770">
                  <c:v>30722</c:v>
                </c:pt>
                <c:pt idx="771">
                  <c:v>30723</c:v>
                </c:pt>
                <c:pt idx="772">
                  <c:v>30724</c:v>
                </c:pt>
                <c:pt idx="773">
                  <c:v>30725</c:v>
                </c:pt>
                <c:pt idx="774">
                  <c:v>30726</c:v>
                </c:pt>
                <c:pt idx="775">
                  <c:v>30727</c:v>
                </c:pt>
                <c:pt idx="776">
                  <c:v>30728</c:v>
                </c:pt>
                <c:pt idx="777">
                  <c:v>30729</c:v>
                </c:pt>
                <c:pt idx="778">
                  <c:v>30730</c:v>
                </c:pt>
                <c:pt idx="779">
                  <c:v>30731</c:v>
                </c:pt>
                <c:pt idx="780">
                  <c:v>30732</c:v>
                </c:pt>
                <c:pt idx="781">
                  <c:v>30733</c:v>
                </c:pt>
                <c:pt idx="782">
                  <c:v>30734</c:v>
                </c:pt>
                <c:pt idx="783">
                  <c:v>30735</c:v>
                </c:pt>
                <c:pt idx="784">
                  <c:v>30736</c:v>
                </c:pt>
                <c:pt idx="785">
                  <c:v>30737</c:v>
                </c:pt>
                <c:pt idx="786">
                  <c:v>30738</c:v>
                </c:pt>
                <c:pt idx="787">
                  <c:v>30739</c:v>
                </c:pt>
                <c:pt idx="788">
                  <c:v>30740</c:v>
                </c:pt>
                <c:pt idx="789">
                  <c:v>30741</c:v>
                </c:pt>
                <c:pt idx="790">
                  <c:v>30742</c:v>
                </c:pt>
                <c:pt idx="791">
                  <c:v>30743</c:v>
                </c:pt>
                <c:pt idx="792">
                  <c:v>30744</c:v>
                </c:pt>
                <c:pt idx="793">
                  <c:v>30745</c:v>
                </c:pt>
                <c:pt idx="794">
                  <c:v>30746</c:v>
                </c:pt>
                <c:pt idx="795">
                  <c:v>30747</c:v>
                </c:pt>
                <c:pt idx="796">
                  <c:v>30748</c:v>
                </c:pt>
                <c:pt idx="797">
                  <c:v>30749</c:v>
                </c:pt>
                <c:pt idx="798">
                  <c:v>30750</c:v>
                </c:pt>
                <c:pt idx="799">
                  <c:v>30751</c:v>
                </c:pt>
                <c:pt idx="800">
                  <c:v>30752</c:v>
                </c:pt>
                <c:pt idx="801">
                  <c:v>30753</c:v>
                </c:pt>
                <c:pt idx="802">
                  <c:v>30754</c:v>
                </c:pt>
                <c:pt idx="803">
                  <c:v>30755</c:v>
                </c:pt>
                <c:pt idx="804">
                  <c:v>30756</c:v>
                </c:pt>
                <c:pt idx="805">
                  <c:v>30757</c:v>
                </c:pt>
                <c:pt idx="806">
                  <c:v>30758</c:v>
                </c:pt>
                <c:pt idx="807">
                  <c:v>30759</c:v>
                </c:pt>
                <c:pt idx="808">
                  <c:v>30760</c:v>
                </c:pt>
                <c:pt idx="809">
                  <c:v>30761</c:v>
                </c:pt>
                <c:pt idx="810">
                  <c:v>30762</c:v>
                </c:pt>
                <c:pt idx="811">
                  <c:v>30763</c:v>
                </c:pt>
                <c:pt idx="812">
                  <c:v>30764</c:v>
                </c:pt>
                <c:pt idx="813">
                  <c:v>30765</c:v>
                </c:pt>
                <c:pt idx="814">
                  <c:v>30766</c:v>
                </c:pt>
                <c:pt idx="815">
                  <c:v>30767</c:v>
                </c:pt>
                <c:pt idx="816">
                  <c:v>30768</c:v>
                </c:pt>
                <c:pt idx="817">
                  <c:v>30769</c:v>
                </c:pt>
                <c:pt idx="818">
                  <c:v>30770</c:v>
                </c:pt>
                <c:pt idx="819">
                  <c:v>30771</c:v>
                </c:pt>
                <c:pt idx="820">
                  <c:v>30772</c:v>
                </c:pt>
                <c:pt idx="821">
                  <c:v>30773</c:v>
                </c:pt>
                <c:pt idx="822">
                  <c:v>30774</c:v>
                </c:pt>
                <c:pt idx="823">
                  <c:v>30775</c:v>
                </c:pt>
                <c:pt idx="824">
                  <c:v>30776</c:v>
                </c:pt>
                <c:pt idx="825">
                  <c:v>30777</c:v>
                </c:pt>
                <c:pt idx="826">
                  <c:v>30778</c:v>
                </c:pt>
                <c:pt idx="827">
                  <c:v>30779</c:v>
                </c:pt>
                <c:pt idx="828">
                  <c:v>30780</c:v>
                </c:pt>
                <c:pt idx="829">
                  <c:v>30781</c:v>
                </c:pt>
                <c:pt idx="830">
                  <c:v>30782</c:v>
                </c:pt>
                <c:pt idx="831">
                  <c:v>30783</c:v>
                </c:pt>
                <c:pt idx="832">
                  <c:v>30784</c:v>
                </c:pt>
                <c:pt idx="833">
                  <c:v>30785</c:v>
                </c:pt>
                <c:pt idx="834">
                  <c:v>30786</c:v>
                </c:pt>
                <c:pt idx="835">
                  <c:v>30787</c:v>
                </c:pt>
                <c:pt idx="836">
                  <c:v>30788</c:v>
                </c:pt>
                <c:pt idx="837">
                  <c:v>30789</c:v>
                </c:pt>
                <c:pt idx="838">
                  <c:v>30790</c:v>
                </c:pt>
                <c:pt idx="839">
                  <c:v>30791</c:v>
                </c:pt>
                <c:pt idx="840">
                  <c:v>30792</c:v>
                </c:pt>
                <c:pt idx="841">
                  <c:v>30793</c:v>
                </c:pt>
                <c:pt idx="842">
                  <c:v>30794</c:v>
                </c:pt>
                <c:pt idx="843">
                  <c:v>30795</c:v>
                </c:pt>
                <c:pt idx="844">
                  <c:v>30796</c:v>
                </c:pt>
                <c:pt idx="845">
                  <c:v>30797</c:v>
                </c:pt>
                <c:pt idx="846">
                  <c:v>30798</c:v>
                </c:pt>
                <c:pt idx="847">
                  <c:v>30799</c:v>
                </c:pt>
                <c:pt idx="848">
                  <c:v>30800</c:v>
                </c:pt>
                <c:pt idx="849">
                  <c:v>30801</c:v>
                </c:pt>
                <c:pt idx="850">
                  <c:v>30802</c:v>
                </c:pt>
                <c:pt idx="851">
                  <c:v>30803</c:v>
                </c:pt>
                <c:pt idx="852">
                  <c:v>30804</c:v>
                </c:pt>
                <c:pt idx="853">
                  <c:v>30805</c:v>
                </c:pt>
                <c:pt idx="854">
                  <c:v>30806</c:v>
                </c:pt>
                <c:pt idx="855">
                  <c:v>30807</c:v>
                </c:pt>
                <c:pt idx="856">
                  <c:v>30808</c:v>
                </c:pt>
                <c:pt idx="857">
                  <c:v>30809</c:v>
                </c:pt>
                <c:pt idx="858">
                  <c:v>30810</c:v>
                </c:pt>
                <c:pt idx="859">
                  <c:v>30811</c:v>
                </c:pt>
                <c:pt idx="860">
                  <c:v>30812</c:v>
                </c:pt>
                <c:pt idx="861">
                  <c:v>30813</c:v>
                </c:pt>
                <c:pt idx="862">
                  <c:v>30814</c:v>
                </c:pt>
                <c:pt idx="863">
                  <c:v>30815</c:v>
                </c:pt>
                <c:pt idx="864">
                  <c:v>30816</c:v>
                </c:pt>
                <c:pt idx="865">
                  <c:v>30817</c:v>
                </c:pt>
                <c:pt idx="866">
                  <c:v>30818</c:v>
                </c:pt>
                <c:pt idx="867">
                  <c:v>30819</c:v>
                </c:pt>
                <c:pt idx="868">
                  <c:v>30820</c:v>
                </c:pt>
                <c:pt idx="869">
                  <c:v>30821</c:v>
                </c:pt>
                <c:pt idx="870">
                  <c:v>30822</c:v>
                </c:pt>
                <c:pt idx="871">
                  <c:v>30823</c:v>
                </c:pt>
                <c:pt idx="872">
                  <c:v>30824</c:v>
                </c:pt>
                <c:pt idx="873">
                  <c:v>30825</c:v>
                </c:pt>
                <c:pt idx="874">
                  <c:v>30826</c:v>
                </c:pt>
                <c:pt idx="875">
                  <c:v>30827</c:v>
                </c:pt>
                <c:pt idx="876">
                  <c:v>30828</c:v>
                </c:pt>
                <c:pt idx="877">
                  <c:v>30829</c:v>
                </c:pt>
                <c:pt idx="878">
                  <c:v>30830</c:v>
                </c:pt>
                <c:pt idx="879">
                  <c:v>30831</c:v>
                </c:pt>
                <c:pt idx="880">
                  <c:v>30832</c:v>
                </c:pt>
                <c:pt idx="881">
                  <c:v>30833</c:v>
                </c:pt>
                <c:pt idx="882">
                  <c:v>30834</c:v>
                </c:pt>
                <c:pt idx="883">
                  <c:v>30835</c:v>
                </c:pt>
                <c:pt idx="884">
                  <c:v>30836</c:v>
                </c:pt>
                <c:pt idx="885">
                  <c:v>30837</c:v>
                </c:pt>
                <c:pt idx="886">
                  <c:v>30838</c:v>
                </c:pt>
                <c:pt idx="887">
                  <c:v>30839</c:v>
                </c:pt>
                <c:pt idx="888">
                  <c:v>30840</c:v>
                </c:pt>
                <c:pt idx="889">
                  <c:v>30841</c:v>
                </c:pt>
                <c:pt idx="890">
                  <c:v>30842</c:v>
                </c:pt>
                <c:pt idx="891">
                  <c:v>30843</c:v>
                </c:pt>
                <c:pt idx="892">
                  <c:v>30844</c:v>
                </c:pt>
                <c:pt idx="893">
                  <c:v>30845</c:v>
                </c:pt>
                <c:pt idx="894">
                  <c:v>30846</c:v>
                </c:pt>
                <c:pt idx="895">
                  <c:v>30847</c:v>
                </c:pt>
                <c:pt idx="896">
                  <c:v>30848</c:v>
                </c:pt>
                <c:pt idx="897">
                  <c:v>30849</c:v>
                </c:pt>
                <c:pt idx="898">
                  <c:v>30850</c:v>
                </c:pt>
                <c:pt idx="899">
                  <c:v>30851</c:v>
                </c:pt>
                <c:pt idx="900">
                  <c:v>30852</c:v>
                </c:pt>
                <c:pt idx="901">
                  <c:v>30853</c:v>
                </c:pt>
                <c:pt idx="902">
                  <c:v>30854</c:v>
                </c:pt>
                <c:pt idx="903">
                  <c:v>30855</c:v>
                </c:pt>
                <c:pt idx="904">
                  <c:v>30856</c:v>
                </c:pt>
                <c:pt idx="905">
                  <c:v>30857</c:v>
                </c:pt>
                <c:pt idx="906">
                  <c:v>30858</c:v>
                </c:pt>
                <c:pt idx="907">
                  <c:v>30859</c:v>
                </c:pt>
                <c:pt idx="908">
                  <c:v>30860</c:v>
                </c:pt>
                <c:pt idx="909">
                  <c:v>30861</c:v>
                </c:pt>
                <c:pt idx="910">
                  <c:v>30862</c:v>
                </c:pt>
                <c:pt idx="911">
                  <c:v>30863</c:v>
                </c:pt>
                <c:pt idx="912">
                  <c:v>30864</c:v>
                </c:pt>
                <c:pt idx="913">
                  <c:v>30865</c:v>
                </c:pt>
                <c:pt idx="914">
                  <c:v>30866</c:v>
                </c:pt>
                <c:pt idx="915">
                  <c:v>30867</c:v>
                </c:pt>
                <c:pt idx="916">
                  <c:v>30868</c:v>
                </c:pt>
                <c:pt idx="917">
                  <c:v>30869</c:v>
                </c:pt>
                <c:pt idx="918">
                  <c:v>30870</c:v>
                </c:pt>
                <c:pt idx="919">
                  <c:v>30871</c:v>
                </c:pt>
                <c:pt idx="920">
                  <c:v>30872</c:v>
                </c:pt>
                <c:pt idx="921">
                  <c:v>30873</c:v>
                </c:pt>
                <c:pt idx="922">
                  <c:v>30874</c:v>
                </c:pt>
                <c:pt idx="923">
                  <c:v>30875</c:v>
                </c:pt>
                <c:pt idx="924">
                  <c:v>30876</c:v>
                </c:pt>
                <c:pt idx="925">
                  <c:v>30877</c:v>
                </c:pt>
                <c:pt idx="926">
                  <c:v>30878</c:v>
                </c:pt>
                <c:pt idx="927">
                  <c:v>30879</c:v>
                </c:pt>
                <c:pt idx="928">
                  <c:v>30880</c:v>
                </c:pt>
                <c:pt idx="929">
                  <c:v>30881</c:v>
                </c:pt>
                <c:pt idx="930">
                  <c:v>30882</c:v>
                </c:pt>
                <c:pt idx="931">
                  <c:v>30883</c:v>
                </c:pt>
                <c:pt idx="932">
                  <c:v>30884</c:v>
                </c:pt>
                <c:pt idx="933">
                  <c:v>30885</c:v>
                </c:pt>
                <c:pt idx="934">
                  <c:v>30886</c:v>
                </c:pt>
                <c:pt idx="935">
                  <c:v>30887</c:v>
                </c:pt>
                <c:pt idx="936">
                  <c:v>30888</c:v>
                </c:pt>
                <c:pt idx="937">
                  <c:v>30889</c:v>
                </c:pt>
                <c:pt idx="938">
                  <c:v>30890</c:v>
                </c:pt>
                <c:pt idx="939">
                  <c:v>30891</c:v>
                </c:pt>
                <c:pt idx="940">
                  <c:v>30892</c:v>
                </c:pt>
                <c:pt idx="941">
                  <c:v>30893</c:v>
                </c:pt>
                <c:pt idx="942">
                  <c:v>30894</c:v>
                </c:pt>
                <c:pt idx="943">
                  <c:v>30895</c:v>
                </c:pt>
                <c:pt idx="944">
                  <c:v>30896</c:v>
                </c:pt>
                <c:pt idx="945">
                  <c:v>30897</c:v>
                </c:pt>
                <c:pt idx="946">
                  <c:v>30898</c:v>
                </c:pt>
                <c:pt idx="947">
                  <c:v>30899</c:v>
                </c:pt>
                <c:pt idx="948">
                  <c:v>30900</c:v>
                </c:pt>
                <c:pt idx="949">
                  <c:v>30901</c:v>
                </c:pt>
                <c:pt idx="950">
                  <c:v>30902</c:v>
                </c:pt>
                <c:pt idx="951">
                  <c:v>30903</c:v>
                </c:pt>
                <c:pt idx="952">
                  <c:v>30904</c:v>
                </c:pt>
                <c:pt idx="953">
                  <c:v>30905</c:v>
                </c:pt>
                <c:pt idx="954">
                  <c:v>30906</c:v>
                </c:pt>
                <c:pt idx="955">
                  <c:v>30907</c:v>
                </c:pt>
                <c:pt idx="956">
                  <c:v>30908</c:v>
                </c:pt>
                <c:pt idx="957">
                  <c:v>30909</c:v>
                </c:pt>
                <c:pt idx="958">
                  <c:v>30910</c:v>
                </c:pt>
                <c:pt idx="959">
                  <c:v>30911</c:v>
                </c:pt>
                <c:pt idx="960">
                  <c:v>30912</c:v>
                </c:pt>
                <c:pt idx="961">
                  <c:v>30913</c:v>
                </c:pt>
                <c:pt idx="962">
                  <c:v>30914</c:v>
                </c:pt>
                <c:pt idx="963">
                  <c:v>30915</c:v>
                </c:pt>
                <c:pt idx="964">
                  <c:v>30916</c:v>
                </c:pt>
                <c:pt idx="965">
                  <c:v>30917</c:v>
                </c:pt>
                <c:pt idx="966">
                  <c:v>30918</c:v>
                </c:pt>
                <c:pt idx="967">
                  <c:v>30919</c:v>
                </c:pt>
                <c:pt idx="968">
                  <c:v>30920</c:v>
                </c:pt>
                <c:pt idx="969">
                  <c:v>30921</c:v>
                </c:pt>
                <c:pt idx="970">
                  <c:v>30922</c:v>
                </c:pt>
                <c:pt idx="971">
                  <c:v>30923</c:v>
                </c:pt>
                <c:pt idx="972">
                  <c:v>30924</c:v>
                </c:pt>
                <c:pt idx="973">
                  <c:v>30925</c:v>
                </c:pt>
                <c:pt idx="974">
                  <c:v>30926</c:v>
                </c:pt>
                <c:pt idx="975">
                  <c:v>30927</c:v>
                </c:pt>
                <c:pt idx="976">
                  <c:v>30928</c:v>
                </c:pt>
                <c:pt idx="977">
                  <c:v>30929</c:v>
                </c:pt>
                <c:pt idx="978">
                  <c:v>30930</c:v>
                </c:pt>
                <c:pt idx="979">
                  <c:v>30931</c:v>
                </c:pt>
                <c:pt idx="980">
                  <c:v>30932</c:v>
                </c:pt>
                <c:pt idx="981">
                  <c:v>30933</c:v>
                </c:pt>
                <c:pt idx="982">
                  <c:v>30934</c:v>
                </c:pt>
                <c:pt idx="983">
                  <c:v>30935</c:v>
                </c:pt>
                <c:pt idx="984">
                  <c:v>30936</c:v>
                </c:pt>
                <c:pt idx="985">
                  <c:v>30937</c:v>
                </c:pt>
                <c:pt idx="986">
                  <c:v>30938</c:v>
                </c:pt>
                <c:pt idx="987">
                  <c:v>30939</c:v>
                </c:pt>
                <c:pt idx="988">
                  <c:v>30940</c:v>
                </c:pt>
                <c:pt idx="989">
                  <c:v>30941</c:v>
                </c:pt>
                <c:pt idx="990">
                  <c:v>30942</c:v>
                </c:pt>
                <c:pt idx="991">
                  <c:v>30943</c:v>
                </c:pt>
                <c:pt idx="992">
                  <c:v>30944</c:v>
                </c:pt>
                <c:pt idx="993">
                  <c:v>30945</c:v>
                </c:pt>
                <c:pt idx="994">
                  <c:v>30946</c:v>
                </c:pt>
                <c:pt idx="995">
                  <c:v>30947</c:v>
                </c:pt>
                <c:pt idx="996">
                  <c:v>30948</c:v>
                </c:pt>
                <c:pt idx="997">
                  <c:v>30949</c:v>
                </c:pt>
                <c:pt idx="998">
                  <c:v>30950</c:v>
                </c:pt>
                <c:pt idx="999">
                  <c:v>30951</c:v>
                </c:pt>
                <c:pt idx="1000">
                  <c:v>30952</c:v>
                </c:pt>
                <c:pt idx="1001">
                  <c:v>30953</c:v>
                </c:pt>
                <c:pt idx="1002">
                  <c:v>30954</c:v>
                </c:pt>
                <c:pt idx="1003">
                  <c:v>30955</c:v>
                </c:pt>
                <c:pt idx="1004">
                  <c:v>30956</c:v>
                </c:pt>
                <c:pt idx="1005">
                  <c:v>30957</c:v>
                </c:pt>
                <c:pt idx="1006">
                  <c:v>30958</c:v>
                </c:pt>
                <c:pt idx="1007">
                  <c:v>30959</c:v>
                </c:pt>
                <c:pt idx="1008">
                  <c:v>30960</c:v>
                </c:pt>
                <c:pt idx="1009">
                  <c:v>30961</c:v>
                </c:pt>
                <c:pt idx="1010">
                  <c:v>30962</c:v>
                </c:pt>
                <c:pt idx="1011">
                  <c:v>30963</c:v>
                </c:pt>
                <c:pt idx="1012">
                  <c:v>30964</c:v>
                </c:pt>
                <c:pt idx="1013">
                  <c:v>30965</c:v>
                </c:pt>
                <c:pt idx="1014">
                  <c:v>30966</c:v>
                </c:pt>
                <c:pt idx="1015">
                  <c:v>30967</c:v>
                </c:pt>
                <c:pt idx="1016">
                  <c:v>30968</c:v>
                </c:pt>
                <c:pt idx="1017">
                  <c:v>30969</c:v>
                </c:pt>
                <c:pt idx="1018">
                  <c:v>30970</c:v>
                </c:pt>
                <c:pt idx="1019">
                  <c:v>30971</c:v>
                </c:pt>
                <c:pt idx="1020">
                  <c:v>30972</c:v>
                </c:pt>
                <c:pt idx="1021">
                  <c:v>30973</c:v>
                </c:pt>
                <c:pt idx="1022">
                  <c:v>30974</c:v>
                </c:pt>
                <c:pt idx="1023">
                  <c:v>30975</c:v>
                </c:pt>
                <c:pt idx="1024">
                  <c:v>30976</c:v>
                </c:pt>
                <c:pt idx="1025">
                  <c:v>30977</c:v>
                </c:pt>
                <c:pt idx="1026">
                  <c:v>30978</c:v>
                </c:pt>
                <c:pt idx="1027">
                  <c:v>30979</c:v>
                </c:pt>
                <c:pt idx="1028">
                  <c:v>30980</c:v>
                </c:pt>
                <c:pt idx="1029">
                  <c:v>30981</c:v>
                </c:pt>
                <c:pt idx="1030">
                  <c:v>30982</c:v>
                </c:pt>
                <c:pt idx="1031">
                  <c:v>30983</c:v>
                </c:pt>
                <c:pt idx="1032">
                  <c:v>30984</c:v>
                </c:pt>
                <c:pt idx="1033">
                  <c:v>30985</c:v>
                </c:pt>
                <c:pt idx="1034">
                  <c:v>30986</c:v>
                </c:pt>
                <c:pt idx="1035">
                  <c:v>30987</c:v>
                </c:pt>
                <c:pt idx="1036">
                  <c:v>30988</c:v>
                </c:pt>
                <c:pt idx="1037">
                  <c:v>30989</c:v>
                </c:pt>
                <c:pt idx="1038">
                  <c:v>30990</c:v>
                </c:pt>
                <c:pt idx="1039">
                  <c:v>30991</c:v>
                </c:pt>
                <c:pt idx="1040">
                  <c:v>30992</c:v>
                </c:pt>
                <c:pt idx="1041">
                  <c:v>30993</c:v>
                </c:pt>
                <c:pt idx="1042">
                  <c:v>30994</c:v>
                </c:pt>
                <c:pt idx="1043">
                  <c:v>30995</c:v>
                </c:pt>
                <c:pt idx="1044">
                  <c:v>30996</c:v>
                </c:pt>
                <c:pt idx="1045">
                  <c:v>30997</c:v>
                </c:pt>
                <c:pt idx="1046">
                  <c:v>30998</c:v>
                </c:pt>
                <c:pt idx="1047">
                  <c:v>30999</c:v>
                </c:pt>
                <c:pt idx="1048">
                  <c:v>31000</c:v>
                </c:pt>
                <c:pt idx="1049">
                  <c:v>31001</c:v>
                </c:pt>
                <c:pt idx="1050">
                  <c:v>31002</c:v>
                </c:pt>
                <c:pt idx="1051">
                  <c:v>31003</c:v>
                </c:pt>
                <c:pt idx="1052">
                  <c:v>31004</c:v>
                </c:pt>
                <c:pt idx="1053">
                  <c:v>31005</c:v>
                </c:pt>
                <c:pt idx="1054">
                  <c:v>31006</c:v>
                </c:pt>
                <c:pt idx="1055">
                  <c:v>31007</c:v>
                </c:pt>
                <c:pt idx="1056">
                  <c:v>31008</c:v>
                </c:pt>
                <c:pt idx="1057">
                  <c:v>31009</c:v>
                </c:pt>
                <c:pt idx="1058">
                  <c:v>31010</c:v>
                </c:pt>
                <c:pt idx="1059">
                  <c:v>31011</c:v>
                </c:pt>
                <c:pt idx="1060">
                  <c:v>31012</c:v>
                </c:pt>
                <c:pt idx="1061">
                  <c:v>31013</c:v>
                </c:pt>
                <c:pt idx="1062">
                  <c:v>31014</c:v>
                </c:pt>
                <c:pt idx="1063">
                  <c:v>31015</c:v>
                </c:pt>
                <c:pt idx="1064">
                  <c:v>31016</c:v>
                </c:pt>
                <c:pt idx="1065">
                  <c:v>31017</c:v>
                </c:pt>
                <c:pt idx="1066">
                  <c:v>31018</c:v>
                </c:pt>
                <c:pt idx="1067">
                  <c:v>31019</c:v>
                </c:pt>
                <c:pt idx="1068">
                  <c:v>31020</c:v>
                </c:pt>
                <c:pt idx="1069">
                  <c:v>31021</c:v>
                </c:pt>
                <c:pt idx="1070">
                  <c:v>31022</c:v>
                </c:pt>
                <c:pt idx="1071">
                  <c:v>31023</c:v>
                </c:pt>
                <c:pt idx="1072">
                  <c:v>31024</c:v>
                </c:pt>
                <c:pt idx="1073">
                  <c:v>31025</c:v>
                </c:pt>
                <c:pt idx="1074">
                  <c:v>31026</c:v>
                </c:pt>
                <c:pt idx="1075">
                  <c:v>31027</c:v>
                </c:pt>
                <c:pt idx="1076">
                  <c:v>31028</c:v>
                </c:pt>
                <c:pt idx="1077">
                  <c:v>31029</c:v>
                </c:pt>
                <c:pt idx="1078">
                  <c:v>31030</c:v>
                </c:pt>
                <c:pt idx="1079">
                  <c:v>31031</c:v>
                </c:pt>
                <c:pt idx="1080">
                  <c:v>31032</c:v>
                </c:pt>
                <c:pt idx="1081">
                  <c:v>31033</c:v>
                </c:pt>
                <c:pt idx="1082">
                  <c:v>31034</c:v>
                </c:pt>
                <c:pt idx="1083">
                  <c:v>31035</c:v>
                </c:pt>
                <c:pt idx="1084">
                  <c:v>31036</c:v>
                </c:pt>
                <c:pt idx="1085">
                  <c:v>31037</c:v>
                </c:pt>
                <c:pt idx="1086">
                  <c:v>31038</c:v>
                </c:pt>
                <c:pt idx="1087">
                  <c:v>31039</c:v>
                </c:pt>
                <c:pt idx="1088">
                  <c:v>31040</c:v>
                </c:pt>
                <c:pt idx="1089">
                  <c:v>31041</c:v>
                </c:pt>
                <c:pt idx="1090">
                  <c:v>31042</c:v>
                </c:pt>
                <c:pt idx="1091">
                  <c:v>31043</c:v>
                </c:pt>
                <c:pt idx="1092">
                  <c:v>31044</c:v>
                </c:pt>
                <c:pt idx="1093">
                  <c:v>31045</c:v>
                </c:pt>
                <c:pt idx="1094">
                  <c:v>31046</c:v>
                </c:pt>
                <c:pt idx="1095">
                  <c:v>31047</c:v>
                </c:pt>
                <c:pt idx="1096">
                  <c:v>31048</c:v>
                </c:pt>
                <c:pt idx="1097">
                  <c:v>31049</c:v>
                </c:pt>
                <c:pt idx="1098">
                  <c:v>31050</c:v>
                </c:pt>
                <c:pt idx="1099">
                  <c:v>31051</c:v>
                </c:pt>
                <c:pt idx="1100">
                  <c:v>31052</c:v>
                </c:pt>
                <c:pt idx="1101">
                  <c:v>31053</c:v>
                </c:pt>
                <c:pt idx="1102">
                  <c:v>31054</c:v>
                </c:pt>
                <c:pt idx="1103">
                  <c:v>31055</c:v>
                </c:pt>
                <c:pt idx="1104">
                  <c:v>31056</c:v>
                </c:pt>
                <c:pt idx="1105">
                  <c:v>31057</c:v>
                </c:pt>
                <c:pt idx="1106">
                  <c:v>31058</c:v>
                </c:pt>
                <c:pt idx="1107">
                  <c:v>31059</c:v>
                </c:pt>
                <c:pt idx="1108">
                  <c:v>31060</c:v>
                </c:pt>
                <c:pt idx="1109">
                  <c:v>31061</c:v>
                </c:pt>
                <c:pt idx="1110">
                  <c:v>31062</c:v>
                </c:pt>
                <c:pt idx="1111">
                  <c:v>31063</c:v>
                </c:pt>
                <c:pt idx="1112">
                  <c:v>31064</c:v>
                </c:pt>
                <c:pt idx="1113">
                  <c:v>31065</c:v>
                </c:pt>
                <c:pt idx="1114">
                  <c:v>31066</c:v>
                </c:pt>
                <c:pt idx="1115">
                  <c:v>31067</c:v>
                </c:pt>
                <c:pt idx="1116">
                  <c:v>31068</c:v>
                </c:pt>
                <c:pt idx="1117">
                  <c:v>31069</c:v>
                </c:pt>
                <c:pt idx="1118">
                  <c:v>31070</c:v>
                </c:pt>
                <c:pt idx="1119">
                  <c:v>31071</c:v>
                </c:pt>
                <c:pt idx="1120">
                  <c:v>31072</c:v>
                </c:pt>
                <c:pt idx="1121">
                  <c:v>31073</c:v>
                </c:pt>
                <c:pt idx="1122">
                  <c:v>31074</c:v>
                </c:pt>
                <c:pt idx="1123">
                  <c:v>31075</c:v>
                </c:pt>
                <c:pt idx="1124">
                  <c:v>31076</c:v>
                </c:pt>
                <c:pt idx="1125">
                  <c:v>31077</c:v>
                </c:pt>
                <c:pt idx="1126">
                  <c:v>31078</c:v>
                </c:pt>
                <c:pt idx="1127">
                  <c:v>31079</c:v>
                </c:pt>
                <c:pt idx="1128">
                  <c:v>31080</c:v>
                </c:pt>
                <c:pt idx="1129">
                  <c:v>31081</c:v>
                </c:pt>
                <c:pt idx="1130">
                  <c:v>31082</c:v>
                </c:pt>
                <c:pt idx="1131">
                  <c:v>31083</c:v>
                </c:pt>
                <c:pt idx="1132">
                  <c:v>31084</c:v>
                </c:pt>
                <c:pt idx="1133">
                  <c:v>31085</c:v>
                </c:pt>
                <c:pt idx="1134">
                  <c:v>31086</c:v>
                </c:pt>
                <c:pt idx="1135">
                  <c:v>31087</c:v>
                </c:pt>
                <c:pt idx="1136">
                  <c:v>31088</c:v>
                </c:pt>
                <c:pt idx="1137">
                  <c:v>31089</c:v>
                </c:pt>
                <c:pt idx="1138">
                  <c:v>31090</c:v>
                </c:pt>
                <c:pt idx="1139">
                  <c:v>31091</c:v>
                </c:pt>
                <c:pt idx="1140">
                  <c:v>31092</c:v>
                </c:pt>
                <c:pt idx="1141">
                  <c:v>31093</c:v>
                </c:pt>
                <c:pt idx="1142">
                  <c:v>31094</c:v>
                </c:pt>
                <c:pt idx="1143">
                  <c:v>31095</c:v>
                </c:pt>
                <c:pt idx="1144">
                  <c:v>31096</c:v>
                </c:pt>
                <c:pt idx="1145">
                  <c:v>31097</c:v>
                </c:pt>
                <c:pt idx="1146">
                  <c:v>31098</c:v>
                </c:pt>
                <c:pt idx="1147">
                  <c:v>31099</c:v>
                </c:pt>
                <c:pt idx="1148">
                  <c:v>31100</c:v>
                </c:pt>
                <c:pt idx="1149">
                  <c:v>31101</c:v>
                </c:pt>
                <c:pt idx="1150">
                  <c:v>31102</c:v>
                </c:pt>
                <c:pt idx="1151">
                  <c:v>31103</c:v>
                </c:pt>
                <c:pt idx="1152">
                  <c:v>31104</c:v>
                </c:pt>
                <c:pt idx="1153">
                  <c:v>31105</c:v>
                </c:pt>
                <c:pt idx="1154">
                  <c:v>31106</c:v>
                </c:pt>
                <c:pt idx="1155">
                  <c:v>31107</c:v>
                </c:pt>
                <c:pt idx="1156">
                  <c:v>31108</c:v>
                </c:pt>
                <c:pt idx="1157">
                  <c:v>31109</c:v>
                </c:pt>
                <c:pt idx="1158">
                  <c:v>31110</c:v>
                </c:pt>
                <c:pt idx="1159">
                  <c:v>31111</c:v>
                </c:pt>
                <c:pt idx="1160">
                  <c:v>31112</c:v>
                </c:pt>
                <c:pt idx="1161">
                  <c:v>31113</c:v>
                </c:pt>
                <c:pt idx="1162">
                  <c:v>31114</c:v>
                </c:pt>
                <c:pt idx="1163">
                  <c:v>31115</c:v>
                </c:pt>
                <c:pt idx="1164">
                  <c:v>31116</c:v>
                </c:pt>
                <c:pt idx="1165">
                  <c:v>31117</c:v>
                </c:pt>
                <c:pt idx="1166">
                  <c:v>31118</c:v>
                </c:pt>
                <c:pt idx="1167">
                  <c:v>31119</c:v>
                </c:pt>
                <c:pt idx="1168">
                  <c:v>31120</c:v>
                </c:pt>
                <c:pt idx="1169">
                  <c:v>31121</c:v>
                </c:pt>
                <c:pt idx="1170">
                  <c:v>31122</c:v>
                </c:pt>
                <c:pt idx="1171">
                  <c:v>31123</c:v>
                </c:pt>
                <c:pt idx="1172">
                  <c:v>31124</c:v>
                </c:pt>
                <c:pt idx="1173">
                  <c:v>31125</c:v>
                </c:pt>
                <c:pt idx="1174">
                  <c:v>31126</c:v>
                </c:pt>
                <c:pt idx="1175">
                  <c:v>31127</c:v>
                </c:pt>
                <c:pt idx="1176">
                  <c:v>31128</c:v>
                </c:pt>
                <c:pt idx="1177">
                  <c:v>31129</c:v>
                </c:pt>
                <c:pt idx="1178">
                  <c:v>31130</c:v>
                </c:pt>
                <c:pt idx="1179">
                  <c:v>31131</c:v>
                </c:pt>
                <c:pt idx="1180">
                  <c:v>31132</c:v>
                </c:pt>
                <c:pt idx="1181">
                  <c:v>31133</c:v>
                </c:pt>
                <c:pt idx="1182">
                  <c:v>31134</c:v>
                </c:pt>
                <c:pt idx="1183">
                  <c:v>31135</c:v>
                </c:pt>
                <c:pt idx="1184">
                  <c:v>31136</c:v>
                </c:pt>
                <c:pt idx="1185">
                  <c:v>31137</c:v>
                </c:pt>
                <c:pt idx="1186">
                  <c:v>31138</c:v>
                </c:pt>
                <c:pt idx="1187">
                  <c:v>31139</c:v>
                </c:pt>
                <c:pt idx="1188">
                  <c:v>31140</c:v>
                </c:pt>
                <c:pt idx="1189">
                  <c:v>31141</c:v>
                </c:pt>
                <c:pt idx="1190">
                  <c:v>31142</c:v>
                </c:pt>
                <c:pt idx="1191">
                  <c:v>31143</c:v>
                </c:pt>
                <c:pt idx="1192">
                  <c:v>31144</c:v>
                </c:pt>
                <c:pt idx="1193">
                  <c:v>31145</c:v>
                </c:pt>
                <c:pt idx="1194">
                  <c:v>31146</c:v>
                </c:pt>
                <c:pt idx="1195">
                  <c:v>31147</c:v>
                </c:pt>
                <c:pt idx="1196">
                  <c:v>31148</c:v>
                </c:pt>
                <c:pt idx="1197">
                  <c:v>31149</c:v>
                </c:pt>
                <c:pt idx="1198">
                  <c:v>31150</c:v>
                </c:pt>
                <c:pt idx="1199">
                  <c:v>31151</c:v>
                </c:pt>
                <c:pt idx="1200">
                  <c:v>31152</c:v>
                </c:pt>
                <c:pt idx="1201">
                  <c:v>31153</c:v>
                </c:pt>
                <c:pt idx="1202">
                  <c:v>31154</c:v>
                </c:pt>
                <c:pt idx="1203">
                  <c:v>31155</c:v>
                </c:pt>
                <c:pt idx="1204">
                  <c:v>31156</c:v>
                </c:pt>
                <c:pt idx="1205">
                  <c:v>31157</c:v>
                </c:pt>
                <c:pt idx="1206">
                  <c:v>31158</c:v>
                </c:pt>
                <c:pt idx="1207">
                  <c:v>31159</c:v>
                </c:pt>
                <c:pt idx="1208">
                  <c:v>31160</c:v>
                </c:pt>
                <c:pt idx="1209">
                  <c:v>31161</c:v>
                </c:pt>
                <c:pt idx="1210">
                  <c:v>31162</c:v>
                </c:pt>
                <c:pt idx="1211">
                  <c:v>31163</c:v>
                </c:pt>
                <c:pt idx="1212">
                  <c:v>31164</c:v>
                </c:pt>
                <c:pt idx="1213">
                  <c:v>31165</c:v>
                </c:pt>
                <c:pt idx="1214">
                  <c:v>31166</c:v>
                </c:pt>
                <c:pt idx="1215">
                  <c:v>31167</c:v>
                </c:pt>
                <c:pt idx="1216">
                  <c:v>31168</c:v>
                </c:pt>
                <c:pt idx="1217">
                  <c:v>31169</c:v>
                </c:pt>
                <c:pt idx="1218">
                  <c:v>31170</c:v>
                </c:pt>
                <c:pt idx="1219">
                  <c:v>31171</c:v>
                </c:pt>
                <c:pt idx="1220">
                  <c:v>31172</c:v>
                </c:pt>
                <c:pt idx="1221">
                  <c:v>31173</c:v>
                </c:pt>
                <c:pt idx="1222">
                  <c:v>31174</c:v>
                </c:pt>
                <c:pt idx="1223">
                  <c:v>31175</c:v>
                </c:pt>
                <c:pt idx="1224">
                  <c:v>31176</c:v>
                </c:pt>
                <c:pt idx="1225">
                  <c:v>31177</c:v>
                </c:pt>
                <c:pt idx="1226">
                  <c:v>31178</c:v>
                </c:pt>
                <c:pt idx="1227">
                  <c:v>31179</c:v>
                </c:pt>
                <c:pt idx="1228">
                  <c:v>31180</c:v>
                </c:pt>
                <c:pt idx="1229">
                  <c:v>31181</c:v>
                </c:pt>
                <c:pt idx="1230">
                  <c:v>31182</c:v>
                </c:pt>
                <c:pt idx="1231">
                  <c:v>31183</c:v>
                </c:pt>
                <c:pt idx="1232">
                  <c:v>31184</c:v>
                </c:pt>
                <c:pt idx="1233">
                  <c:v>31185</c:v>
                </c:pt>
                <c:pt idx="1234">
                  <c:v>31186</c:v>
                </c:pt>
                <c:pt idx="1235">
                  <c:v>31187</c:v>
                </c:pt>
                <c:pt idx="1236">
                  <c:v>31188</c:v>
                </c:pt>
                <c:pt idx="1237">
                  <c:v>31189</c:v>
                </c:pt>
                <c:pt idx="1238">
                  <c:v>31190</c:v>
                </c:pt>
                <c:pt idx="1239">
                  <c:v>31191</c:v>
                </c:pt>
                <c:pt idx="1240">
                  <c:v>31192</c:v>
                </c:pt>
                <c:pt idx="1241">
                  <c:v>31193</c:v>
                </c:pt>
                <c:pt idx="1242">
                  <c:v>31194</c:v>
                </c:pt>
                <c:pt idx="1243">
                  <c:v>31195</c:v>
                </c:pt>
                <c:pt idx="1244">
                  <c:v>31196</c:v>
                </c:pt>
                <c:pt idx="1245">
                  <c:v>31197</c:v>
                </c:pt>
                <c:pt idx="1246">
                  <c:v>31198</c:v>
                </c:pt>
                <c:pt idx="1247">
                  <c:v>31199</c:v>
                </c:pt>
                <c:pt idx="1248">
                  <c:v>31200</c:v>
                </c:pt>
                <c:pt idx="1249">
                  <c:v>31201</c:v>
                </c:pt>
                <c:pt idx="1250">
                  <c:v>31202</c:v>
                </c:pt>
                <c:pt idx="1251">
                  <c:v>31203</c:v>
                </c:pt>
                <c:pt idx="1252">
                  <c:v>31204</c:v>
                </c:pt>
                <c:pt idx="1253">
                  <c:v>31205</c:v>
                </c:pt>
                <c:pt idx="1254">
                  <c:v>31206</c:v>
                </c:pt>
                <c:pt idx="1255">
                  <c:v>31207</c:v>
                </c:pt>
                <c:pt idx="1256">
                  <c:v>31208</c:v>
                </c:pt>
                <c:pt idx="1257">
                  <c:v>31209</c:v>
                </c:pt>
                <c:pt idx="1258">
                  <c:v>31210</c:v>
                </c:pt>
                <c:pt idx="1259">
                  <c:v>31211</c:v>
                </c:pt>
                <c:pt idx="1260">
                  <c:v>31212</c:v>
                </c:pt>
                <c:pt idx="1261">
                  <c:v>31213</c:v>
                </c:pt>
                <c:pt idx="1262">
                  <c:v>31214</c:v>
                </c:pt>
                <c:pt idx="1263">
                  <c:v>31215</c:v>
                </c:pt>
                <c:pt idx="1264">
                  <c:v>31216</c:v>
                </c:pt>
                <c:pt idx="1265">
                  <c:v>31217</c:v>
                </c:pt>
                <c:pt idx="1266">
                  <c:v>31218</c:v>
                </c:pt>
                <c:pt idx="1267">
                  <c:v>31219</c:v>
                </c:pt>
                <c:pt idx="1268">
                  <c:v>31220</c:v>
                </c:pt>
                <c:pt idx="1269">
                  <c:v>31221</c:v>
                </c:pt>
                <c:pt idx="1270">
                  <c:v>31222</c:v>
                </c:pt>
                <c:pt idx="1271">
                  <c:v>31223</c:v>
                </c:pt>
                <c:pt idx="1272">
                  <c:v>31224</c:v>
                </c:pt>
                <c:pt idx="1273">
                  <c:v>31225</c:v>
                </c:pt>
                <c:pt idx="1274">
                  <c:v>31226</c:v>
                </c:pt>
                <c:pt idx="1275">
                  <c:v>31227</c:v>
                </c:pt>
                <c:pt idx="1276">
                  <c:v>31228</c:v>
                </c:pt>
                <c:pt idx="1277">
                  <c:v>31229</c:v>
                </c:pt>
                <c:pt idx="1278">
                  <c:v>31230</c:v>
                </c:pt>
                <c:pt idx="1279">
                  <c:v>31231</c:v>
                </c:pt>
                <c:pt idx="1280">
                  <c:v>31232</c:v>
                </c:pt>
                <c:pt idx="1281">
                  <c:v>31233</c:v>
                </c:pt>
                <c:pt idx="1282">
                  <c:v>31234</c:v>
                </c:pt>
                <c:pt idx="1283">
                  <c:v>31235</c:v>
                </c:pt>
                <c:pt idx="1284">
                  <c:v>31236</c:v>
                </c:pt>
                <c:pt idx="1285">
                  <c:v>31237</c:v>
                </c:pt>
                <c:pt idx="1286">
                  <c:v>31238</c:v>
                </c:pt>
                <c:pt idx="1287">
                  <c:v>31239</c:v>
                </c:pt>
                <c:pt idx="1288">
                  <c:v>31240</c:v>
                </c:pt>
                <c:pt idx="1289">
                  <c:v>31241</c:v>
                </c:pt>
                <c:pt idx="1290">
                  <c:v>31242</c:v>
                </c:pt>
                <c:pt idx="1291">
                  <c:v>31243</c:v>
                </c:pt>
                <c:pt idx="1292">
                  <c:v>31244</c:v>
                </c:pt>
                <c:pt idx="1293">
                  <c:v>31245</c:v>
                </c:pt>
                <c:pt idx="1294">
                  <c:v>31246</c:v>
                </c:pt>
                <c:pt idx="1295">
                  <c:v>31247</c:v>
                </c:pt>
                <c:pt idx="1296">
                  <c:v>31248</c:v>
                </c:pt>
                <c:pt idx="1297">
                  <c:v>31249</c:v>
                </c:pt>
                <c:pt idx="1298">
                  <c:v>31250</c:v>
                </c:pt>
                <c:pt idx="1299">
                  <c:v>31251</c:v>
                </c:pt>
                <c:pt idx="1300">
                  <c:v>31252</c:v>
                </c:pt>
                <c:pt idx="1301">
                  <c:v>31253</c:v>
                </c:pt>
                <c:pt idx="1302">
                  <c:v>31254</c:v>
                </c:pt>
                <c:pt idx="1303">
                  <c:v>31255</c:v>
                </c:pt>
                <c:pt idx="1304">
                  <c:v>31256</c:v>
                </c:pt>
                <c:pt idx="1305">
                  <c:v>31257</c:v>
                </c:pt>
                <c:pt idx="1306">
                  <c:v>31258</c:v>
                </c:pt>
                <c:pt idx="1307">
                  <c:v>31259</c:v>
                </c:pt>
                <c:pt idx="1308">
                  <c:v>31260</c:v>
                </c:pt>
                <c:pt idx="1309">
                  <c:v>31261</c:v>
                </c:pt>
                <c:pt idx="1310">
                  <c:v>31262</c:v>
                </c:pt>
                <c:pt idx="1311">
                  <c:v>31263</c:v>
                </c:pt>
                <c:pt idx="1312">
                  <c:v>31264</c:v>
                </c:pt>
                <c:pt idx="1313">
                  <c:v>31265</c:v>
                </c:pt>
                <c:pt idx="1314">
                  <c:v>31266</c:v>
                </c:pt>
                <c:pt idx="1315">
                  <c:v>31267</c:v>
                </c:pt>
                <c:pt idx="1316">
                  <c:v>31268</c:v>
                </c:pt>
                <c:pt idx="1317">
                  <c:v>31269</c:v>
                </c:pt>
                <c:pt idx="1318">
                  <c:v>31270</c:v>
                </c:pt>
                <c:pt idx="1319">
                  <c:v>31271</c:v>
                </c:pt>
                <c:pt idx="1320">
                  <c:v>31272</c:v>
                </c:pt>
                <c:pt idx="1321">
                  <c:v>31273</c:v>
                </c:pt>
                <c:pt idx="1322">
                  <c:v>31274</c:v>
                </c:pt>
                <c:pt idx="1323">
                  <c:v>31275</c:v>
                </c:pt>
                <c:pt idx="1324">
                  <c:v>31276</c:v>
                </c:pt>
                <c:pt idx="1325">
                  <c:v>31277</c:v>
                </c:pt>
                <c:pt idx="1326">
                  <c:v>31278</c:v>
                </c:pt>
                <c:pt idx="1327">
                  <c:v>31279</c:v>
                </c:pt>
                <c:pt idx="1328">
                  <c:v>31280</c:v>
                </c:pt>
                <c:pt idx="1329">
                  <c:v>31281</c:v>
                </c:pt>
                <c:pt idx="1330">
                  <c:v>31282</c:v>
                </c:pt>
                <c:pt idx="1331">
                  <c:v>31283</c:v>
                </c:pt>
                <c:pt idx="1332">
                  <c:v>31284</c:v>
                </c:pt>
                <c:pt idx="1333">
                  <c:v>31285</c:v>
                </c:pt>
                <c:pt idx="1334">
                  <c:v>31286</c:v>
                </c:pt>
                <c:pt idx="1335">
                  <c:v>31287</c:v>
                </c:pt>
                <c:pt idx="1336">
                  <c:v>31288</c:v>
                </c:pt>
                <c:pt idx="1337">
                  <c:v>31289</c:v>
                </c:pt>
                <c:pt idx="1338">
                  <c:v>31290</c:v>
                </c:pt>
                <c:pt idx="1339">
                  <c:v>31291</c:v>
                </c:pt>
                <c:pt idx="1340">
                  <c:v>31292</c:v>
                </c:pt>
                <c:pt idx="1341">
                  <c:v>31293</c:v>
                </c:pt>
                <c:pt idx="1342">
                  <c:v>31294</c:v>
                </c:pt>
                <c:pt idx="1343">
                  <c:v>31295</c:v>
                </c:pt>
                <c:pt idx="1344">
                  <c:v>31296</c:v>
                </c:pt>
                <c:pt idx="1345">
                  <c:v>31297</c:v>
                </c:pt>
                <c:pt idx="1346">
                  <c:v>31298</c:v>
                </c:pt>
                <c:pt idx="1347">
                  <c:v>31299</c:v>
                </c:pt>
                <c:pt idx="1348">
                  <c:v>31300</c:v>
                </c:pt>
                <c:pt idx="1349">
                  <c:v>31301</c:v>
                </c:pt>
                <c:pt idx="1350">
                  <c:v>31302</c:v>
                </c:pt>
                <c:pt idx="1351">
                  <c:v>31303</c:v>
                </c:pt>
                <c:pt idx="1352">
                  <c:v>31304</c:v>
                </c:pt>
                <c:pt idx="1353">
                  <c:v>31305</c:v>
                </c:pt>
                <c:pt idx="1354">
                  <c:v>31306</c:v>
                </c:pt>
                <c:pt idx="1355">
                  <c:v>31307</c:v>
                </c:pt>
                <c:pt idx="1356">
                  <c:v>31308</c:v>
                </c:pt>
                <c:pt idx="1357">
                  <c:v>31309</c:v>
                </c:pt>
                <c:pt idx="1358">
                  <c:v>31310</c:v>
                </c:pt>
                <c:pt idx="1359">
                  <c:v>31311</c:v>
                </c:pt>
                <c:pt idx="1360">
                  <c:v>31312</c:v>
                </c:pt>
                <c:pt idx="1361">
                  <c:v>31313</c:v>
                </c:pt>
                <c:pt idx="1362">
                  <c:v>31314</c:v>
                </c:pt>
                <c:pt idx="1363">
                  <c:v>31315</c:v>
                </c:pt>
                <c:pt idx="1364">
                  <c:v>31316</c:v>
                </c:pt>
                <c:pt idx="1365">
                  <c:v>31317</c:v>
                </c:pt>
                <c:pt idx="1366">
                  <c:v>31318</c:v>
                </c:pt>
                <c:pt idx="1367">
                  <c:v>31319</c:v>
                </c:pt>
                <c:pt idx="1368">
                  <c:v>31320</c:v>
                </c:pt>
                <c:pt idx="1369">
                  <c:v>31321</c:v>
                </c:pt>
                <c:pt idx="1370">
                  <c:v>31322</c:v>
                </c:pt>
                <c:pt idx="1371">
                  <c:v>31323</c:v>
                </c:pt>
                <c:pt idx="1372">
                  <c:v>31324</c:v>
                </c:pt>
                <c:pt idx="1373">
                  <c:v>31325</c:v>
                </c:pt>
                <c:pt idx="1374">
                  <c:v>31326</c:v>
                </c:pt>
                <c:pt idx="1375">
                  <c:v>31327</c:v>
                </c:pt>
                <c:pt idx="1376">
                  <c:v>31328</c:v>
                </c:pt>
                <c:pt idx="1377">
                  <c:v>31329</c:v>
                </c:pt>
                <c:pt idx="1378">
                  <c:v>31330</c:v>
                </c:pt>
                <c:pt idx="1379">
                  <c:v>31331</c:v>
                </c:pt>
                <c:pt idx="1380">
                  <c:v>31332</c:v>
                </c:pt>
                <c:pt idx="1381">
                  <c:v>31333</c:v>
                </c:pt>
                <c:pt idx="1382">
                  <c:v>31334</c:v>
                </c:pt>
                <c:pt idx="1383">
                  <c:v>31335</c:v>
                </c:pt>
                <c:pt idx="1384">
                  <c:v>31336</c:v>
                </c:pt>
                <c:pt idx="1385">
                  <c:v>31337</c:v>
                </c:pt>
                <c:pt idx="1386">
                  <c:v>31338</c:v>
                </c:pt>
                <c:pt idx="1387">
                  <c:v>31339</c:v>
                </c:pt>
                <c:pt idx="1388">
                  <c:v>31340</c:v>
                </c:pt>
                <c:pt idx="1389">
                  <c:v>31341</c:v>
                </c:pt>
                <c:pt idx="1390">
                  <c:v>31342</c:v>
                </c:pt>
                <c:pt idx="1391">
                  <c:v>31343</c:v>
                </c:pt>
                <c:pt idx="1392">
                  <c:v>31344</c:v>
                </c:pt>
                <c:pt idx="1393">
                  <c:v>31345</c:v>
                </c:pt>
                <c:pt idx="1394">
                  <c:v>31346</c:v>
                </c:pt>
                <c:pt idx="1395">
                  <c:v>31347</c:v>
                </c:pt>
                <c:pt idx="1396">
                  <c:v>31348</c:v>
                </c:pt>
                <c:pt idx="1397">
                  <c:v>31349</c:v>
                </c:pt>
                <c:pt idx="1398">
                  <c:v>31350</c:v>
                </c:pt>
                <c:pt idx="1399">
                  <c:v>31351</c:v>
                </c:pt>
                <c:pt idx="1400">
                  <c:v>31352</c:v>
                </c:pt>
                <c:pt idx="1401">
                  <c:v>31353</c:v>
                </c:pt>
                <c:pt idx="1402">
                  <c:v>31354</c:v>
                </c:pt>
                <c:pt idx="1403">
                  <c:v>31355</c:v>
                </c:pt>
                <c:pt idx="1404">
                  <c:v>31356</c:v>
                </c:pt>
                <c:pt idx="1405">
                  <c:v>31357</c:v>
                </c:pt>
                <c:pt idx="1406">
                  <c:v>31358</c:v>
                </c:pt>
                <c:pt idx="1407">
                  <c:v>31359</c:v>
                </c:pt>
                <c:pt idx="1408">
                  <c:v>31360</c:v>
                </c:pt>
                <c:pt idx="1409">
                  <c:v>31361</c:v>
                </c:pt>
                <c:pt idx="1410">
                  <c:v>31362</c:v>
                </c:pt>
                <c:pt idx="1411">
                  <c:v>31363</c:v>
                </c:pt>
                <c:pt idx="1412">
                  <c:v>31364</c:v>
                </c:pt>
                <c:pt idx="1413">
                  <c:v>31365</c:v>
                </c:pt>
                <c:pt idx="1414">
                  <c:v>31366</c:v>
                </c:pt>
                <c:pt idx="1415">
                  <c:v>31367</c:v>
                </c:pt>
                <c:pt idx="1416">
                  <c:v>31368</c:v>
                </c:pt>
                <c:pt idx="1417">
                  <c:v>31369</c:v>
                </c:pt>
                <c:pt idx="1418">
                  <c:v>31370</c:v>
                </c:pt>
                <c:pt idx="1419">
                  <c:v>31371</c:v>
                </c:pt>
                <c:pt idx="1420">
                  <c:v>31372</c:v>
                </c:pt>
                <c:pt idx="1421">
                  <c:v>31373</c:v>
                </c:pt>
                <c:pt idx="1422">
                  <c:v>31374</c:v>
                </c:pt>
                <c:pt idx="1423">
                  <c:v>31375</c:v>
                </c:pt>
                <c:pt idx="1424">
                  <c:v>31376</c:v>
                </c:pt>
                <c:pt idx="1425">
                  <c:v>31377</c:v>
                </c:pt>
                <c:pt idx="1426">
                  <c:v>31378</c:v>
                </c:pt>
                <c:pt idx="1427">
                  <c:v>31379</c:v>
                </c:pt>
                <c:pt idx="1428">
                  <c:v>31380</c:v>
                </c:pt>
                <c:pt idx="1429">
                  <c:v>31381</c:v>
                </c:pt>
                <c:pt idx="1430">
                  <c:v>31382</c:v>
                </c:pt>
                <c:pt idx="1431">
                  <c:v>31383</c:v>
                </c:pt>
                <c:pt idx="1432">
                  <c:v>31384</c:v>
                </c:pt>
                <c:pt idx="1433">
                  <c:v>31385</c:v>
                </c:pt>
                <c:pt idx="1434">
                  <c:v>31386</c:v>
                </c:pt>
                <c:pt idx="1435">
                  <c:v>31387</c:v>
                </c:pt>
                <c:pt idx="1436">
                  <c:v>31388</c:v>
                </c:pt>
                <c:pt idx="1437">
                  <c:v>31389</c:v>
                </c:pt>
                <c:pt idx="1438">
                  <c:v>31390</c:v>
                </c:pt>
                <c:pt idx="1439">
                  <c:v>31391</c:v>
                </c:pt>
                <c:pt idx="1440">
                  <c:v>31392</c:v>
                </c:pt>
                <c:pt idx="1441">
                  <c:v>31393</c:v>
                </c:pt>
                <c:pt idx="1442">
                  <c:v>31394</c:v>
                </c:pt>
                <c:pt idx="1443">
                  <c:v>31395</c:v>
                </c:pt>
                <c:pt idx="1444">
                  <c:v>31396</c:v>
                </c:pt>
                <c:pt idx="1445">
                  <c:v>31397</c:v>
                </c:pt>
                <c:pt idx="1446">
                  <c:v>31398</c:v>
                </c:pt>
                <c:pt idx="1447">
                  <c:v>31399</c:v>
                </c:pt>
                <c:pt idx="1448">
                  <c:v>31400</c:v>
                </c:pt>
                <c:pt idx="1449">
                  <c:v>31401</c:v>
                </c:pt>
                <c:pt idx="1450">
                  <c:v>31402</c:v>
                </c:pt>
                <c:pt idx="1451">
                  <c:v>31403</c:v>
                </c:pt>
                <c:pt idx="1452">
                  <c:v>31404</c:v>
                </c:pt>
                <c:pt idx="1453">
                  <c:v>31405</c:v>
                </c:pt>
                <c:pt idx="1454">
                  <c:v>31406</c:v>
                </c:pt>
                <c:pt idx="1455">
                  <c:v>31407</c:v>
                </c:pt>
                <c:pt idx="1456">
                  <c:v>31408</c:v>
                </c:pt>
                <c:pt idx="1457">
                  <c:v>31409</c:v>
                </c:pt>
                <c:pt idx="1458">
                  <c:v>31410</c:v>
                </c:pt>
                <c:pt idx="1459">
                  <c:v>31411</c:v>
                </c:pt>
                <c:pt idx="1460">
                  <c:v>31412</c:v>
                </c:pt>
                <c:pt idx="1461">
                  <c:v>31413</c:v>
                </c:pt>
                <c:pt idx="1462">
                  <c:v>31414</c:v>
                </c:pt>
                <c:pt idx="1463">
                  <c:v>31415</c:v>
                </c:pt>
                <c:pt idx="1464">
                  <c:v>31416</c:v>
                </c:pt>
                <c:pt idx="1465">
                  <c:v>31417</c:v>
                </c:pt>
                <c:pt idx="1466">
                  <c:v>31418</c:v>
                </c:pt>
                <c:pt idx="1467">
                  <c:v>31419</c:v>
                </c:pt>
                <c:pt idx="1468">
                  <c:v>31420</c:v>
                </c:pt>
                <c:pt idx="1469">
                  <c:v>31421</c:v>
                </c:pt>
                <c:pt idx="1470">
                  <c:v>31422</c:v>
                </c:pt>
                <c:pt idx="1471">
                  <c:v>31423</c:v>
                </c:pt>
                <c:pt idx="1472">
                  <c:v>31424</c:v>
                </c:pt>
                <c:pt idx="1473">
                  <c:v>31425</c:v>
                </c:pt>
                <c:pt idx="1474">
                  <c:v>31426</c:v>
                </c:pt>
                <c:pt idx="1475">
                  <c:v>31427</c:v>
                </c:pt>
                <c:pt idx="1476">
                  <c:v>31428</c:v>
                </c:pt>
                <c:pt idx="1477">
                  <c:v>31429</c:v>
                </c:pt>
                <c:pt idx="1478">
                  <c:v>31430</c:v>
                </c:pt>
                <c:pt idx="1479">
                  <c:v>31431</c:v>
                </c:pt>
                <c:pt idx="1480">
                  <c:v>31432</c:v>
                </c:pt>
                <c:pt idx="1481">
                  <c:v>31433</c:v>
                </c:pt>
                <c:pt idx="1482">
                  <c:v>31434</c:v>
                </c:pt>
                <c:pt idx="1483">
                  <c:v>31435</c:v>
                </c:pt>
                <c:pt idx="1484">
                  <c:v>31436</c:v>
                </c:pt>
                <c:pt idx="1485">
                  <c:v>31437</c:v>
                </c:pt>
                <c:pt idx="1486">
                  <c:v>31438</c:v>
                </c:pt>
                <c:pt idx="1487">
                  <c:v>31439</c:v>
                </c:pt>
                <c:pt idx="1488">
                  <c:v>31440</c:v>
                </c:pt>
                <c:pt idx="1489">
                  <c:v>31441</c:v>
                </c:pt>
                <c:pt idx="1490">
                  <c:v>31442</c:v>
                </c:pt>
                <c:pt idx="1491">
                  <c:v>31443</c:v>
                </c:pt>
                <c:pt idx="1492">
                  <c:v>31444</c:v>
                </c:pt>
                <c:pt idx="1493">
                  <c:v>31445</c:v>
                </c:pt>
                <c:pt idx="1494">
                  <c:v>31446</c:v>
                </c:pt>
                <c:pt idx="1495">
                  <c:v>31447</c:v>
                </c:pt>
                <c:pt idx="1496">
                  <c:v>31448</c:v>
                </c:pt>
                <c:pt idx="1497">
                  <c:v>31449</c:v>
                </c:pt>
                <c:pt idx="1498">
                  <c:v>31450</c:v>
                </c:pt>
                <c:pt idx="1499">
                  <c:v>31451</c:v>
                </c:pt>
                <c:pt idx="1500">
                  <c:v>31452</c:v>
                </c:pt>
                <c:pt idx="1501">
                  <c:v>31453</c:v>
                </c:pt>
                <c:pt idx="1502">
                  <c:v>31454</c:v>
                </c:pt>
                <c:pt idx="1503">
                  <c:v>31455</c:v>
                </c:pt>
                <c:pt idx="1504">
                  <c:v>31456</c:v>
                </c:pt>
                <c:pt idx="1505">
                  <c:v>31457</c:v>
                </c:pt>
                <c:pt idx="1506">
                  <c:v>31458</c:v>
                </c:pt>
                <c:pt idx="1507">
                  <c:v>31459</c:v>
                </c:pt>
                <c:pt idx="1508">
                  <c:v>31460</c:v>
                </c:pt>
                <c:pt idx="1509">
                  <c:v>31461</c:v>
                </c:pt>
                <c:pt idx="1510">
                  <c:v>31462</c:v>
                </c:pt>
                <c:pt idx="1511">
                  <c:v>31463</c:v>
                </c:pt>
                <c:pt idx="1512">
                  <c:v>31464</c:v>
                </c:pt>
                <c:pt idx="1513">
                  <c:v>31465</c:v>
                </c:pt>
                <c:pt idx="1514">
                  <c:v>31466</c:v>
                </c:pt>
                <c:pt idx="1515">
                  <c:v>31467</c:v>
                </c:pt>
                <c:pt idx="1516">
                  <c:v>31468</c:v>
                </c:pt>
                <c:pt idx="1517">
                  <c:v>31469</c:v>
                </c:pt>
                <c:pt idx="1518">
                  <c:v>31470</c:v>
                </c:pt>
                <c:pt idx="1519">
                  <c:v>31471</c:v>
                </c:pt>
                <c:pt idx="1520">
                  <c:v>31472</c:v>
                </c:pt>
                <c:pt idx="1521">
                  <c:v>31473</c:v>
                </c:pt>
                <c:pt idx="1522">
                  <c:v>31474</c:v>
                </c:pt>
                <c:pt idx="1523">
                  <c:v>31475</c:v>
                </c:pt>
                <c:pt idx="1524">
                  <c:v>31476</c:v>
                </c:pt>
                <c:pt idx="1525">
                  <c:v>31477</c:v>
                </c:pt>
                <c:pt idx="1526">
                  <c:v>31478</c:v>
                </c:pt>
                <c:pt idx="1527">
                  <c:v>31479</c:v>
                </c:pt>
                <c:pt idx="1528">
                  <c:v>31480</c:v>
                </c:pt>
                <c:pt idx="1529">
                  <c:v>31481</c:v>
                </c:pt>
                <c:pt idx="1530">
                  <c:v>31482</c:v>
                </c:pt>
                <c:pt idx="1531">
                  <c:v>31483</c:v>
                </c:pt>
                <c:pt idx="1532">
                  <c:v>31484</c:v>
                </c:pt>
                <c:pt idx="1533">
                  <c:v>31485</c:v>
                </c:pt>
                <c:pt idx="1534">
                  <c:v>31486</c:v>
                </c:pt>
                <c:pt idx="1535">
                  <c:v>31487</c:v>
                </c:pt>
                <c:pt idx="1536">
                  <c:v>31488</c:v>
                </c:pt>
                <c:pt idx="1537">
                  <c:v>31489</c:v>
                </c:pt>
                <c:pt idx="1538">
                  <c:v>31490</c:v>
                </c:pt>
                <c:pt idx="1539">
                  <c:v>31491</c:v>
                </c:pt>
                <c:pt idx="1540">
                  <c:v>31492</c:v>
                </c:pt>
                <c:pt idx="1541">
                  <c:v>31493</c:v>
                </c:pt>
                <c:pt idx="1542">
                  <c:v>31494</c:v>
                </c:pt>
                <c:pt idx="1543">
                  <c:v>31495</c:v>
                </c:pt>
                <c:pt idx="1544">
                  <c:v>31496</c:v>
                </c:pt>
                <c:pt idx="1545">
                  <c:v>31497</c:v>
                </c:pt>
                <c:pt idx="1546">
                  <c:v>31498</c:v>
                </c:pt>
                <c:pt idx="1547">
                  <c:v>31499</c:v>
                </c:pt>
                <c:pt idx="1548">
                  <c:v>31500</c:v>
                </c:pt>
                <c:pt idx="1549">
                  <c:v>31501</c:v>
                </c:pt>
                <c:pt idx="1550">
                  <c:v>31502</c:v>
                </c:pt>
                <c:pt idx="1551">
                  <c:v>31503</c:v>
                </c:pt>
                <c:pt idx="1552">
                  <c:v>31504</c:v>
                </c:pt>
                <c:pt idx="1553">
                  <c:v>31505</c:v>
                </c:pt>
                <c:pt idx="1554">
                  <c:v>31506</c:v>
                </c:pt>
                <c:pt idx="1555">
                  <c:v>31507</c:v>
                </c:pt>
                <c:pt idx="1556">
                  <c:v>31508</c:v>
                </c:pt>
                <c:pt idx="1557">
                  <c:v>31509</c:v>
                </c:pt>
                <c:pt idx="1558">
                  <c:v>31510</c:v>
                </c:pt>
                <c:pt idx="1559">
                  <c:v>31511</c:v>
                </c:pt>
                <c:pt idx="1560">
                  <c:v>31512</c:v>
                </c:pt>
                <c:pt idx="1561">
                  <c:v>31513</c:v>
                </c:pt>
                <c:pt idx="1562">
                  <c:v>31514</c:v>
                </c:pt>
                <c:pt idx="1563">
                  <c:v>31515</c:v>
                </c:pt>
                <c:pt idx="1564">
                  <c:v>31516</c:v>
                </c:pt>
                <c:pt idx="1565">
                  <c:v>31517</c:v>
                </c:pt>
                <c:pt idx="1566">
                  <c:v>31518</c:v>
                </c:pt>
                <c:pt idx="1567">
                  <c:v>31519</c:v>
                </c:pt>
                <c:pt idx="1568">
                  <c:v>31520</c:v>
                </c:pt>
                <c:pt idx="1569">
                  <c:v>31521</c:v>
                </c:pt>
                <c:pt idx="1570">
                  <c:v>31522</c:v>
                </c:pt>
                <c:pt idx="1571">
                  <c:v>31523</c:v>
                </c:pt>
                <c:pt idx="1572">
                  <c:v>31524</c:v>
                </c:pt>
                <c:pt idx="1573">
                  <c:v>31525</c:v>
                </c:pt>
                <c:pt idx="1574">
                  <c:v>31526</c:v>
                </c:pt>
                <c:pt idx="1575">
                  <c:v>31527</c:v>
                </c:pt>
                <c:pt idx="1576">
                  <c:v>31528</c:v>
                </c:pt>
                <c:pt idx="1577">
                  <c:v>31529</c:v>
                </c:pt>
                <c:pt idx="1578">
                  <c:v>31530</c:v>
                </c:pt>
                <c:pt idx="1579">
                  <c:v>31531</c:v>
                </c:pt>
                <c:pt idx="1580">
                  <c:v>31532</c:v>
                </c:pt>
                <c:pt idx="1581">
                  <c:v>31533</c:v>
                </c:pt>
                <c:pt idx="1582">
                  <c:v>31534</c:v>
                </c:pt>
                <c:pt idx="1583">
                  <c:v>31535</c:v>
                </c:pt>
                <c:pt idx="1584">
                  <c:v>31536</c:v>
                </c:pt>
                <c:pt idx="1585">
                  <c:v>31537</c:v>
                </c:pt>
                <c:pt idx="1586">
                  <c:v>31538</c:v>
                </c:pt>
                <c:pt idx="1587">
                  <c:v>31539</c:v>
                </c:pt>
                <c:pt idx="1588">
                  <c:v>31540</c:v>
                </c:pt>
                <c:pt idx="1589">
                  <c:v>31541</c:v>
                </c:pt>
                <c:pt idx="1590">
                  <c:v>31542</c:v>
                </c:pt>
                <c:pt idx="1591">
                  <c:v>31543</c:v>
                </c:pt>
                <c:pt idx="1592">
                  <c:v>31544</c:v>
                </c:pt>
                <c:pt idx="1593">
                  <c:v>31545</c:v>
                </c:pt>
                <c:pt idx="1594">
                  <c:v>31546</c:v>
                </c:pt>
                <c:pt idx="1595">
                  <c:v>31547</c:v>
                </c:pt>
                <c:pt idx="1596">
                  <c:v>31548</c:v>
                </c:pt>
                <c:pt idx="1597">
                  <c:v>31549</c:v>
                </c:pt>
                <c:pt idx="1598">
                  <c:v>31550</c:v>
                </c:pt>
                <c:pt idx="1599">
                  <c:v>31551</c:v>
                </c:pt>
                <c:pt idx="1600">
                  <c:v>31552</c:v>
                </c:pt>
                <c:pt idx="1601">
                  <c:v>31553</c:v>
                </c:pt>
                <c:pt idx="1602">
                  <c:v>31554</c:v>
                </c:pt>
                <c:pt idx="1603">
                  <c:v>31555</c:v>
                </c:pt>
                <c:pt idx="1604">
                  <c:v>31556</c:v>
                </c:pt>
                <c:pt idx="1605">
                  <c:v>31557</c:v>
                </c:pt>
                <c:pt idx="1606">
                  <c:v>31558</c:v>
                </c:pt>
                <c:pt idx="1607">
                  <c:v>31559</c:v>
                </c:pt>
                <c:pt idx="1608">
                  <c:v>31560</c:v>
                </c:pt>
                <c:pt idx="1609">
                  <c:v>31561</c:v>
                </c:pt>
                <c:pt idx="1610">
                  <c:v>31562</c:v>
                </c:pt>
                <c:pt idx="1611">
                  <c:v>31563</c:v>
                </c:pt>
                <c:pt idx="1612">
                  <c:v>31564</c:v>
                </c:pt>
                <c:pt idx="1613">
                  <c:v>31565</c:v>
                </c:pt>
                <c:pt idx="1614">
                  <c:v>31566</c:v>
                </c:pt>
                <c:pt idx="1615">
                  <c:v>31567</c:v>
                </c:pt>
                <c:pt idx="1616">
                  <c:v>31568</c:v>
                </c:pt>
                <c:pt idx="1617">
                  <c:v>31569</c:v>
                </c:pt>
                <c:pt idx="1618">
                  <c:v>31570</c:v>
                </c:pt>
                <c:pt idx="1619">
                  <c:v>31571</c:v>
                </c:pt>
                <c:pt idx="1620">
                  <c:v>31572</c:v>
                </c:pt>
                <c:pt idx="1621">
                  <c:v>31573</c:v>
                </c:pt>
                <c:pt idx="1622">
                  <c:v>31574</c:v>
                </c:pt>
                <c:pt idx="1623">
                  <c:v>31575</c:v>
                </c:pt>
                <c:pt idx="1624">
                  <c:v>31576</c:v>
                </c:pt>
                <c:pt idx="1625">
                  <c:v>31577</c:v>
                </c:pt>
                <c:pt idx="1626">
                  <c:v>31578</c:v>
                </c:pt>
                <c:pt idx="1627">
                  <c:v>31579</c:v>
                </c:pt>
                <c:pt idx="1628">
                  <c:v>31580</c:v>
                </c:pt>
                <c:pt idx="1629">
                  <c:v>31581</c:v>
                </c:pt>
                <c:pt idx="1630">
                  <c:v>31582</c:v>
                </c:pt>
                <c:pt idx="1631">
                  <c:v>31583</c:v>
                </c:pt>
                <c:pt idx="1632">
                  <c:v>31584</c:v>
                </c:pt>
                <c:pt idx="1633">
                  <c:v>31585</c:v>
                </c:pt>
                <c:pt idx="1634">
                  <c:v>31586</c:v>
                </c:pt>
                <c:pt idx="1635">
                  <c:v>31587</c:v>
                </c:pt>
                <c:pt idx="1636">
                  <c:v>31588</c:v>
                </c:pt>
                <c:pt idx="1637">
                  <c:v>31589</c:v>
                </c:pt>
                <c:pt idx="1638">
                  <c:v>31590</c:v>
                </c:pt>
                <c:pt idx="1639">
                  <c:v>31591</c:v>
                </c:pt>
                <c:pt idx="1640">
                  <c:v>31592</c:v>
                </c:pt>
                <c:pt idx="1641">
                  <c:v>31593</c:v>
                </c:pt>
                <c:pt idx="1642">
                  <c:v>31594</c:v>
                </c:pt>
                <c:pt idx="1643">
                  <c:v>31595</c:v>
                </c:pt>
                <c:pt idx="1644">
                  <c:v>31596</c:v>
                </c:pt>
                <c:pt idx="1645">
                  <c:v>31597</c:v>
                </c:pt>
                <c:pt idx="1646">
                  <c:v>31598</c:v>
                </c:pt>
                <c:pt idx="1647">
                  <c:v>31599</c:v>
                </c:pt>
                <c:pt idx="1648">
                  <c:v>31600</c:v>
                </c:pt>
                <c:pt idx="1649">
                  <c:v>31601</c:v>
                </c:pt>
                <c:pt idx="1650">
                  <c:v>31602</c:v>
                </c:pt>
                <c:pt idx="1651">
                  <c:v>31603</c:v>
                </c:pt>
                <c:pt idx="1652">
                  <c:v>31604</c:v>
                </c:pt>
                <c:pt idx="1653">
                  <c:v>31605</c:v>
                </c:pt>
                <c:pt idx="1654">
                  <c:v>31606</c:v>
                </c:pt>
                <c:pt idx="1655">
                  <c:v>31607</c:v>
                </c:pt>
                <c:pt idx="1656">
                  <c:v>31608</c:v>
                </c:pt>
                <c:pt idx="1657">
                  <c:v>31609</c:v>
                </c:pt>
                <c:pt idx="1658">
                  <c:v>31610</c:v>
                </c:pt>
                <c:pt idx="1659">
                  <c:v>31611</c:v>
                </c:pt>
                <c:pt idx="1660">
                  <c:v>31612</c:v>
                </c:pt>
                <c:pt idx="1661">
                  <c:v>31613</c:v>
                </c:pt>
                <c:pt idx="1662">
                  <c:v>31614</c:v>
                </c:pt>
                <c:pt idx="1663">
                  <c:v>31615</c:v>
                </c:pt>
                <c:pt idx="1664">
                  <c:v>31616</c:v>
                </c:pt>
                <c:pt idx="1665">
                  <c:v>31617</c:v>
                </c:pt>
                <c:pt idx="1666">
                  <c:v>31618</c:v>
                </c:pt>
                <c:pt idx="1667">
                  <c:v>31619</c:v>
                </c:pt>
                <c:pt idx="1668">
                  <c:v>31620</c:v>
                </c:pt>
                <c:pt idx="1669">
                  <c:v>31621</c:v>
                </c:pt>
                <c:pt idx="1670">
                  <c:v>31622</c:v>
                </c:pt>
                <c:pt idx="1671">
                  <c:v>31623</c:v>
                </c:pt>
                <c:pt idx="1672">
                  <c:v>31624</c:v>
                </c:pt>
                <c:pt idx="1673">
                  <c:v>31625</c:v>
                </c:pt>
                <c:pt idx="1674">
                  <c:v>31626</c:v>
                </c:pt>
                <c:pt idx="1675">
                  <c:v>31627</c:v>
                </c:pt>
                <c:pt idx="1676">
                  <c:v>31628</c:v>
                </c:pt>
                <c:pt idx="1677">
                  <c:v>31629</c:v>
                </c:pt>
                <c:pt idx="1678">
                  <c:v>31630</c:v>
                </c:pt>
                <c:pt idx="1679">
                  <c:v>31631</c:v>
                </c:pt>
                <c:pt idx="1680">
                  <c:v>31632</c:v>
                </c:pt>
                <c:pt idx="1681">
                  <c:v>31633</c:v>
                </c:pt>
                <c:pt idx="1682">
                  <c:v>31634</c:v>
                </c:pt>
                <c:pt idx="1683">
                  <c:v>31635</c:v>
                </c:pt>
                <c:pt idx="1684">
                  <c:v>31636</c:v>
                </c:pt>
                <c:pt idx="1685">
                  <c:v>31637</c:v>
                </c:pt>
                <c:pt idx="1686">
                  <c:v>31638</c:v>
                </c:pt>
                <c:pt idx="1687">
                  <c:v>31639</c:v>
                </c:pt>
                <c:pt idx="1688">
                  <c:v>31640</c:v>
                </c:pt>
                <c:pt idx="1689">
                  <c:v>31641</c:v>
                </c:pt>
                <c:pt idx="1690">
                  <c:v>31642</c:v>
                </c:pt>
                <c:pt idx="1691">
                  <c:v>31643</c:v>
                </c:pt>
                <c:pt idx="1692">
                  <c:v>31644</c:v>
                </c:pt>
                <c:pt idx="1693">
                  <c:v>31645</c:v>
                </c:pt>
                <c:pt idx="1694">
                  <c:v>31646</c:v>
                </c:pt>
                <c:pt idx="1695">
                  <c:v>31647</c:v>
                </c:pt>
                <c:pt idx="1696">
                  <c:v>31648</c:v>
                </c:pt>
                <c:pt idx="1697">
                  <c:v>31649</c:v>
                </c:pt>
                <c:pt idx="1698">
                  <c:v>31650</c:v>
                </c:pt>
                <c:pt idx="1699">
                  <c:v>31651</c:v>
                </c:pt>
                <c:pt idx="1700">
                  <c:v>31652</c:v>
                </c:pt>
                <c:pt idx="1701">
                  <c:v>31653</c:v>
                </c:pt>
                <c:pt idx="1702">
                  <c:v>31654</c:v>
                </c:pt>
                <c:pt idx="1703">
                  <c:v>31655</c:v>
                </c:pt>
                <c:pt idx="1704">
                  <c:v>31656</c:v>
                </c:pt>
                <c:pt idx="1705">
                  <c:v>31657</c:v>
                </c:pt>
                <c:pt idx="1706">
                  <c:v>31658</c:v>
                </c:pt>
                <c:pt idx="1707">
                  <c:v>31659</c:v>
                </c:pt>
                <c:pt idx="1708">
                  <c:v>31660</c:v>
                </c:pt>
                <c:pt idx="1709">
                  <c:v>31661</c:v>
                </c:pt>
                <c:pt idx="1710">
                  <c:v>31662</c:v>
                </c:pt>
                <c:pt idx="1711">
                  <c:v>31663</c:v>
                </c:pt>
                <c:pt idx="1712">
                  <c:v>31664</c:v>
                </c:pt>
                <c:pt idx="1713">
                  <c:v>31665</c:v>
                </c:pt>
                <c:pt idx="1714">
                  <c:v>31666</c:v>
                </c:pt>
                <c:pt idx="1715">
                  <c:v>31667</c:v>
                </c:pt>
                <c:pt idx="1716">
                  <c:v>31668</c:v>
                </c:pt>
                <c:pt idx="1717">
                  <c:v>31669</c:v>
                </c:pt>
                <c:pt idx="1718">
                  <c:v>31670</c:v>
                </c:pt>
                <c:pt idx="1719">
                  <c:v>31671</c:v>
                </c:pt>
                <c:pt idx="1720">
                  <c:v>31672</c:v>
                </c:pt>
                <c:pt idx="1721">
                  <c:v>31673</c:v>
                </c:pt>
                <c:pt idx="1722">
                  <c:v>31674</c:v>
                </c:pt>
                <c:pt idx="1723">
                  <c:v>31675</c:v>
                </c:pt>
                <c:pt idx="1724">
                  <c:v>31676</c:v>
                </c:pt>
                <c:pt idx="1725">
                  <c:v>31677</c:v>
                </c:pt>
                <c:pt idx="1726">
                  <c:v>31678</c:v>
                </c:pt>
                <c:pt idx="1727">
                  <c:v>31679</c:v>
                </c:pt>
                <c:pt idx="1728">
                  <c:v>31680</c:v>
                </c:pt>
                <c:pt idx="1729">
                  <c:v>31681</c:v>
                </c:pt>
                <c:pt idx="1730">
                  <c:v>31682</c:v>
                </c:pt>
                <c:pt idx="1731">
                  <c:v>31683</c:v>
                </c:pt>
                <c:pt idx="1732">
                  <c:v>31684</c:v>
                </c:pt>
                <c:pt idx="1733">
                  <c:v>31685</c:v>
                </c:pt>
                <c:pt idx="1734">
                  <c:v>31686</c:v>
                </c:pt>
                <c:pt idx="1735">
                  <c:v>31687</c:v>
                </c:pt>
                <c:pt idx="1736">
                  <c:v>31688</c:v>
                </c:pt>
                <c:pt idx="1737">
                  <c:v>31689</c:v>
                </c:pt>
                <c:pt idx="1738">
                  <c:v>31690</c:v>
                </c:pt>
                <c:pt idx="1739">
                  <c:v>31691</c:v>
                </c:pt>
                <c:pt idx="1740">
                  <c:v>31692</c:v>
                </c:pt>
                <c:pt idx="1741">
                  <c:v>31693</c:v>
                </c:pt>
                <c:pt idx="1742">
                  <c:v>31694</c:v>
                </c:pt>
                <c:pt idx="1743">
                  <c:v>31695</c:v>
                </c:pt>
                <c:pt idx="1744">
                  <c:v>31696</c:v>
                </c:pt>
                <c:pt idx="1745">
                  <c:v>31697</c:v>
                </c:pt>
                <c:pt idx="1746">
                  <c:v>31698</c:v>
                </c:pt>
                <c:pt idx="1747">
                  <c:v>31699</c:v>
                </c:pt>
                <c:pt idx="1748">
                  <c:v>31700</c:v>
                </c:pt>
                <c:pt idx="1749">
                  <c:v>31701</c:v>
                </c:pt>
                <c:pt idx="1750">
                  <c:v>31702</c:v>
                </c:pt>
                <c:pt idx="1751">
                  <c:v>31703</c:v>
                </c:pt>
                <c:pt idx="1752">
                  <c:v>31704</c:v>
                </c:pt>
                <c:pt idx="1753">
                  <c:v>31705</c:v>
                </c:pt>
                <c:pt idx="1754">
                  <c:v>31706</c:v>
                </c:pt>
                <c:pt idx="1755">
                  <c:v>31707</c:v>
                </c:pt>
                <c:pt idx="1756">
                  <c:v>31708</c:v>
                </c:pt>
                <c:pt idx="1757">
                  <c:v>31709</c:v>
                </c:pt>
                <c:pt idx="1758">
                  <c:v>31710</c:v>
                </c:pt>
                <c:pt idx="1759">
                  <c:v>31711</c:v>
                </c:pt>
                <c:pt idx="1760">
                  <c:v>31712</c:v>
                </c:pt>
                <c:pt idx="1761">
                  <c:v>31713</c:v>
                </c:pt>
                <c:pt idx="1762">
                  <c:v>31714</c:v>
                </c:pt>
                <c:pt idx="1763">
                  <c:v>31715</c:v>
                </c:pt>
                <c:pt idx="1764">
                  <c:v>31716</c:v>
                </c:pt>
                <c:pt idx="1765">
                  <c:v>31717</c:v>
                </c:pt>
                <c:pt idx="1766">
                  <c:v>31718</c:v>
                </c:pt>
                <c:pt idx="1767">
                  <c:v>31719</c:v>
                </c:pt>
                <c:pt idx="1768">
                  <c:v>31720</c:v>
                </c:pt>
                <c:pt idx="1769">
                  <c:v>31721</c:v>
                </c:pt>
                <c:pt idx="1770">
                  <c:v>31722</c:v>
                </c:pt>
                <c:pt idx="1771">
                  <c:v>31723</c:v>
                </c:pt>
                <c:pt idx="1772">
                  <c:v>31724</c:v>
                </c:pt>
                <c:pt idx="1773">
                  <c:v>31725</c:v>
                </c:pt>
                <c:pt idx="1774">
                  <c:v>31726</c:v>
                </c:pt>
                <c:pt idx="1775">
                  <c:v>31727</c:v>
                </c:pt>
                <c:pt idx="1776">
                  <c:v>31728</c:v>
                </c:pt>
                <c:pt idx="1777">
                  <c:v>31729</c:v>
                </c:pt>
                <c:pt idx="1778">
                  <c:v>31730</c:v>
                </c:pt>
                <c:pt idx="1779">
                  <c:v>31731</c:v>
                </c:pt>
                <c:pt idx="1780">
                  <c:v>31732</c:v>
                </c:pt>
                <c:pt idx="1781">
                  <c:v>31733</c:v>
                </c:pt>
                <c:pt idx="1782">
                  <c:v>31734</c:v>
                </c:pt>
                <c:pt idx="1783">
                  <c:v>31735</c:v>
                </c:pt>
                <c:pt idx="1784">
                  <c:v>31736</c:v>
                </c:pt>
                <c:pt idx="1785">
                  <c:v>31737</c:v>
                </c:pt>
                <c:pt idx="1786">
                  <c:v>31738</c:v>
                </c:pt>
                <c:pt idx="1787">
                  <c:v>31739</c:v>
                </c:pt>
                <c:pt idx="1788">
                  <c:v>31740</c:v>
                </c:pt>
                <c:pt idx="1789">
                  <c:v>31741</c:v>
                </c:pt>
                <c:pt idx="1790">
                  <c:v>31742</c:v>
                </c:pt>
                <c:pt idx="1791">
                  <c:v>31743</c:v>
                </c:pt>
                <c:pt idx="1792">
                  <c:v>31744</c:v>
                </c:pt>
                <c:pt idx="1793">
                  <c:v>31745</c:v>
                </c:pt>
                <c:pt idx="1794">
                  <c:v>31746</c:v>
                </c:pt>
                <c:pt idx="1795">
                  <c:v>31747</c:v>
                </c:pt>
                <c:pt idx="1796">
                  <c:v>31748</c:v>
                </c:pt>
                <c:pt idx="1797">
                  <c:v>31749</c:v>
                </c:pt>
                <c:pt idx="1798">
                  <c:v>31750</c:v>
                </c:pt>
                <c:pt idx="1799">
                  <c:v>31751</c:v>
                </c:pt>
                <c:pt idx="1800">
                  <c:v>31752</c:v>
                </c:pt>
                <c:pt idx="1801">
                  <c:v>31753</c:v>
                </c:pt>
                <c:pt idx="1802">
                  <c:v>31754</c:v>
                </c:pt>
                <c:pt idx="1803">
                  <c:v>31755</c:v>
                </c:pt>
                <c:pt idx="1804">
                  <c:v>31756</c:v>
                </c:pt>
                <c:pt idx="1805">
                  <c:v>31757</c:v>
                </c:pt>
                <c:pt idx="1806">
                  <c:v>31758</c:v>
                </c:pt>
                <c:pt idx="1807">
                  <c:v>31759</c:v>
                </c:pt>
                <c:pt idx="1808">
                  <c:v>31760</c:v>
                </c:pt>
                <c:pt idx="1809">
                  <c:v>31761</c:v>
                </c:pt>
                <c:pt idx="1810">
                  <c:v>31762</c:v>
                </c:pt>
                <c:pt idx="1811">
                  <c:v>31763</c:v>
                </c:pt>
                <c:pt idx="1812">
                  <c:v>31764</c:v>
                </c:pt>
                <c:pt idx="1813">
                  <c:v>31765</c:v>
                </c:pt>
                <c:pt idx="1814">
                  <c:v>31766</c:v>
                </c:pt>
                <c:pt idx="1815">
                  <c:v>31767</c:v>
                </c:pt>
                <c:pt idx="1816">
                  <c:v>31768</c:v>
                </c:pt>
                <c:pt idx="1817">
                  <c:v>31769</c:v>
                </c:pt>
                <c:pt idx="1818">
                  <c:v>31770</c:v>
                </c:pt>
                <c:pt idx="1819">
                  <c:v>31771</c:v>
                </c:pt>
                <c:pt idx="1820">
                  <c:v>31772</c:v>
                </c:pt>
                <c:pt idx="1821">
                  <c:v>31773</c:v>
                </c:pt>
                <c:pt idx="1822">
                  <c:v>31774</c:v>
                </c:pt>
                <c:pt idx="1823">
                  <c:v>31775</c:v>
                </c:pt>
                <c:pt idx="1824">
                  <c:v>31776</c:v>
                </c:pt>
                <c:pt idx="1825">
                  <c:v>31777</c:v>
                </c:pt>
                <c:pt idx="1826">
                  <c:v>31778</c:v>
                </c:pt>
                <c:pt idx="1827">
                  <c:v>31779</c:v>
                </c:pt>
                <c:pt idx="1828">
                  <c:v>31780</c:v>
                </c:pt>
                <c:pt idx="1829">
                  <c:v>31781</c:v>
                </c:pt>
                <c:pt idx="1830">
                  <c:v>31782</c:v>
                </c:pt>
                <c:pt idx="1831">
                  <c:v>31783</c:v>
                </c:pt>
                <c:pt idx="1832">
                  <c:v>31784</c:v>
                </c:pt>
                <c:pt idx="1833">
                  <c:v>31785</c:v>
                </c:pt>
                <c:pt idx="1834">
                  <c:v>31786</c:v>
                </c:pt>
                <c:pt idx="1835">
                  <c:v>31787</c:v>
                </c:pt>
                <c:pt idx="1836">
                  <c:v>31788</c:v>
                </c:pt>
                <c:pt idx="1837">
                  <c:v>31789</c:v>
                </c:pt>
                <c:pt idx="1838">
                  <c:v>31790</c:v>
                </c:pt>
                <c:pt idx="1839">
                  <c:v>31791</c:v>
                </c:pt>
                <c:pt idx="1840">
                  <c:v>31792</c:v>
                </c:pt>
                <c:pt idx="1841">
                  <c:v>31793</c:v>
                </c:pt>
                <c:pt idx="1842">
                  <c:v>31794</c:v>
                </c:pt>
                <c:pt idx="1843">
                  <c:v>31795</c:v>
                </c:pt>
                <c:pt idx="1844">
                  <c:v>31796</c:v>
                </c:pt>
                <c:pt idx="1845">
                  <c:v>31797</c:v>
                </c:pt>
                <c:pt idx="1846">
                  <c:v>31798</c:v>
                </c:pt>
                <c:pt idx="1847">
                  <c:v>31799</c:v>
                </c:pt>
                <c:pt idx="1848">
                  <c:v>31800</c:v>
                </c:pt>
                <c:pt idx="1849">
                  <c:v>31801</c:v>
                </c:pt>
                <c:pt idx="1850">
                  <c:v>31802</c:v>
                </c:pt>
                <c:pt idx="1851">
                  <c:v>31803</c:v>
                </c:pt>
                <c:pt idx="1852">
                  <c:v>31804</c:v>
                </c:pt>
                <c:pt idx="1853">
                  <c:v>31805</c:v>
                </c:pt>
                <c:pt idx="1854">
                  <c:v>31806</c:v>
                </c:pt>
                <c:pt idx="1855">
                  <c:v>31807</c:v>
                </c:pt>
                <c:pt idx="1856">
                  <c:v>31808</c:v>
                </c:pt>
                <c:pt idx="1857">
                  <c:v>31809</c:v>
                </c:pt>
                <c:pt idx="1858">
                  <c:v>31810</c:v>
                </c:pt>
                <c:pt idx="1859">
                  <c:v>31811</c:v>
                </c:pt>
                <c:pt idx="1860">
                  <c:v>31812</c:v>
                </c:pt>
                <c:pt idx="1861">
                  <c:v>31813</c:v>
                </c:pt>
                <c:pt idx="1862">
                  <c:v>31814</c:v>
                </c:pt>
                <c:pt idx="1863">
                  <c:v>31815</c:v>
                </c:pt>
                <c:pt idx="1864">
                  <c:v>31816</c:v>
                </c:pt>
                <c:pt idx="1865">
                  <c:v>31817</c:v>
                </c:pt>
                <c:pt idx="1866">
                  <c:v>31818</c:v>
                </c:pt>
                <c:pt idx="1867">
                  <c:v>31819</c:v>
                </c:pt>
                <c:pt idx="1868">
                  <c:v>31820</c:v>
                </c:pt>
                <c:pt idx="1869">
                  <c:v>31821</c:v>
                </c:pt>
                <c:pt idx="1870">
                  <c:v>31822</c:v>
                </c:pt>
                <c:pt idx="1871">
                  <c:v>31823</c:v>
                </c:pt>
                <c:pt idx="1872">
                  <c:v>31824</c:v>
                </c:pt>
                <c:pt idx="1873">
                  <c:v>31825</c:v>
                </c:pt>
                <c:pt idx="1874">
                  <c:v>31826</c:v>
                </c:pt>
                <c:pt idx="1875">
                  <c:v>31827</c:v>
                </c:pt>
                <c:pt idx="1876">
                  <c:v>31828</c:v>
                </c:pt>
                <c:pt idx="1877">
                  <c:v>31829</c:v>
                </c:pt>
                <c:pt idx="1878">
                  <c:v>31830</c:v>
                </c:pt>
                <c:pt idx="1879">
                  <c:v>31831</c:v>
                </c:pt>
                <c:pt idx="1880">
                  <c:v>31832</c:v>
                </c:pt>
                <c:pt idx="1881">
                  <c:v>31833</c:v>
                </c:pt>
                <c:pt idx="1882">
                  <c:v>31834</c:v>
                </c:pt>
                <c:pt idx="1883">
                  <c:v>31835</c:v>
                </c:pt>
                <c:pt idx="1884">
                  <c:v>31836</c:v>
                </c:pt>
                <c:pt idx="1885">
                  <c:v>31837</c:v>
                </c:pt>
                <c:pt idx="1886">
                  <c:v>31838</c:v>
                </c:pt>
                <c:pt idx="1887">
                  <c:v>31839</c:v>
                </c:pt>
                <c:pt idx="1888">
                  <c:v>31840</c:v>
                </c:pt>
                <c:pt idx="1889">
                  <c:v>31841</c:v>
                </c:pt>
                <c:pt idx="1890">
                  <c:v>31842</c:v>
                </c:pt>
                <c:pt idx="1891">
                  <c:v>31843</c:v>
                </c:pt>
                <c:pt idx="1892">
                  <c:v>31844</c:v>
                </c:pt>
                <c:pt idx="1893">
                  <c:v>31845</c:v>
                </c:pt>
                <c:pt idx="1894">
                  <c:v>31846</c:v>
                </c:pt>
                <c:pt idx="1895">
                  <c:v>31847</c:v>
                </c:pt>
                <c:pt idx="1896">
                  <c:v>31848</c:v>
                </c:pt>
                <c:pt idx="1897">
                  <c:v>31849</c:v>
                </c:pt>
                <c:pt idx="1898">
                  <c:v>31850</c:v>
                </c:pt>
                <c:pt idx="1899">
                  <c:v>31851</c:v>
                </c:pt>
                <c:pt idx="1900">
                  <c:v>31852</c:v>
                </c:pt>
                <c:pt idx="1901">
                  <c:v>31853</c:v>
                </c:pt>
                <c:pt idx="1902">
                  <c:v>31854</c:v>
                </c:pt>
                <c:pt idx="1903">
                  <c:v>31855</c:v>
                </c:pt>
                <c:pt idx="1904">
                  <c:v>31856</c:v>
                </c:pt>
                <c:pt idx="1905">
                  <c:v>31857</c:v>
                </c:pt>
                <c:pt idx="1906">
                  <c:v>31858</c:v>
                </c:pt>
                <c:pt idx="1907">
                  <c:v>31859</c:v>
                </c:pt>
                <c:pt idx="1908">
                  <c:v>31860</c:v>
                </c:pt>
                <c:pt idx="1909">
                  <c:v>31861</c:v>
                </c:pt>
                <c:pt idx="1910">
                  <c:v>31862</c:v>
                </c:pt>
                <c:pt idx="1911">
                  <c:v>31863</c:v>
                </c:pt>
                <c:pt idx="1912">
                  <c:v>31864</c:v>
                </c:pt>
                <c:pt idx="1913">
                  <c:v>31865</c:v>
                </c:pt>
                <c:pt idx="1914">
                  <c:v>31866</c:v>
                </c:pt>
                <c:pt idx="1915">
                  <c:v>31867</c:v>
                </c:pt>
                <c:pt idx="1916">
                  <c:v>31868</c:v>
                </c:pt>
                <c:pt idx="1917">
                  <c:v>31869</c:v>
                </c:pt>
                <c:pt idx="1918">
                  <c:v>31870</c:v>
                </c:pt>
                <c:pt idx="1919">
                  <c:v>31871</c:v>
                </c:pt>
                <c:pt idx="1920">
                  <c:v>31872</c:v>
                </c:pt>
                <c:pt idx="1921">
                  <c:v>31873</c:v>
                </c:pt>
                <c:pt idx="1922">
                  <c:v>31874</c:v>
                </c:pt>
                <c:pt idx="1923">
                  <c:v>31875</c:v>
                </c:pt>
                <c:pt idx="1924">
                  <c:v>31876</c:v>
                </c:pt>
                <c:pt idx="1925">
                  <c:v>31877</c:v>
                </c:pt>
                <c:pt idx="1926">
                  <c:v>31878</c:v>
                </c:pt>
                <c:pt idx="1927">
                  <c:v>31879</c:v>
                </c:pt>
                <c:pt idx="1928">
                  <c:v>31880</c:v>
                </c:pt>
                <c:pt idx="1929">
                  <c:v>31881</c:v>
                </c:pt>
                <c:pt idx="1930">
                  <c:v>31882</c:v>
                </c:pt>
                <c:pt idx="1931">
                  <c:v>31883</c:v>
                </c:pt>
                <c:pt idx="1932">
                  <c:v>31884</c:v>
                </c:pt>
                <c:pt idx="1933">
                  <c:v>31885</c:v>
                </c:pt>
                <c:pt idx="1934">
                  <c:v>31886</c:v>
                </c:pt>
                <c:pt idx="1935">
                  <c:v>31887</c:v>
                </c:pt>
                <c:pt idx="1936">
                  <c:v>31888</c:v>
                </c:pt>
                <c:pt idx="1937">
                  <c:v>31889</c:v>
                </c:pt>
                <c:pt idx="1938">
                  <c:v>31890</c:v>
                </c:pt>
                <c:pt idx="1939">
                  <c:v>31891</c:v>
                </c:pt>
                <c:pt idx="1940">
                  <c:v>31892</c:v>
                </c:pt>
                <c:pt idx="1941">
                  <c:v>31893</c:v>
                </c:pt>
                <c:pt idx="1942">
                  <c:v>31894</c:v>
                </c:pt>
                <c:pt idx="1943">
                  <c:v>31895</c:v>
                </c:pt>
                <c:pt idx="1944">
                  <c:v>31896</c:v>
                </c:pt>
                <c:pt idx="1945">
                  <c:v>31897</c:v>
                </c:pt>
                <c:pt idx="1946">
                  <c:v>31898</c:v>
                </c:pt>
                <c:pt idx="1947">
                  <c:v>31899</c:v>
                </c:pt>
                <c:pt idx="1948">
                  <c:v>31900</c:v>
                </c:pt>
                <c:pt idx="1949">
                  <c:v>31901</c:v>
                </c:pt>
                <c:pt idx="1950">
                  <c:v>31902</c:v>
                </c:pt>
                <c:pt idx="1951">
                  <c:v>31903</c:v>
                </c:pt>
                <c:pt idx="1952">
                  <c:v>31904</c:v>
                </c:pt>
                <c:pt idx="1953">
                  <c:v>31905</c:v>
                </c:pt>
                <c:pt idx="1954">
                  <c:v>31906</c:v>
                </c:pt>
                <c:pt idx="1955">
                  <c:v>31907</c:v>
                </c:pt>
                <c:pt idx="1956">
                  <c:v>31908</c:v>
                </c:pt>
                <c:pt idx="1957">
                  <c:v>31909</c:v>
                </c:pt>
                <c:pt idx="1958">
                  <c:v>31910</c:v>
                </c:pt>
                <c:pt idx="1959">
                  <c:v>31911</c:v>
                </c:pt>
                <c:pt idx="1960">
                  <c:v>31912</c:v>
                </c:pt>
                <c:pt idx="1961">
                  <c:v>31913</c:v>
                </c:pt>
                <c:pt idx="1962">
                  <c:v>31914</c:v>
                </c:pt>
                <c:pt idx="1963">
                  <c:v>31915</c:v>
                </c:pt>
                <c:pt idx="1964">
                  <c:v>31916</c:v>
                </c:pt>
                <c:pt idx="1965">
                  <c:v>31917</c:v>
                </c:pt>
                <c:pt idx="1966">
                  <c:v>31918</c:v>
                </c:pt>
                <c:pt idx="1967">
                  <c:v>31919</c:v>
                </c:pt>
                <c:pt idx="1968">
                  <c:v>31920</c:v>
                </c:pt>
                <c:pt idx="1969">
                  <c:v>31921</c:v>
                </c:pt>
                <c:pt idx="1970">
                  <c:v>31922</c:v>
                </c:pt>
                <c:pt idx="1971">
                  <c:v>31923</c:v>
                </c:pt>
                <c:pt idx="1972">
                  <c:v>31924</c:v>
                </c:pt>
                <c:pt idx="1973">
                  <c:v>31925</c:v>
                </c:pt>
                <c:pt idx="1974">
                  <c:v>31926</c:v>
                </c:pt>
                <c:pt idx="1975">
                  <c:v>31927</c:v>
                </c:pt>
                <c:pt idx="1976">
                  <c:v>31928</c:v>
                </c:pt>
                <c:pt idx="1977">
                  <c:v>31929</c:v>
                </c:pt>
                <c:pt idx="1978">
                  <c:v>31930</c:v>
                </c:pt>
                <c:pt idx="1979">
                  <c:v>31931</c:v>
                </c:pt>
                <c:pt idx="1980">
                  <c:v>31932</c:v>
                </c:pt>
                <c:pt idx="1981">
                  <c:v>31933</c:v>
                </c:pt>
                <c:pt idx="1982">
                  <c:v>31934</c:v>
                </c:pt>
                <c:pt idx="1983">
                  <c:v>31935</c:v>
                </c:pt>
                <c:pt idx="1984">
                  <c:v>31936</c:v>
                </c:pt>
                <c:pt idx="1985">
                  <c:v>31937</c:v>
                </c:pt>
                <c:pt idx="1986">
                  <c:v>31938</c:v>
                </c:pt>
                <c:pt idx="1987">
                  <c:v>31939</c:v>
                </c:pt>
                <c:pt idx="1988">
                  <c:v>31940</c:v>
                </c:pt>
                <c:pt idx="1989">
                  <c:v>31941</c:v>
                </c:pt>
                <c:pt idx="1990">
                  <c:v>31942</c:v>
                </c:pt>
                <c:pt idx="1991">
                  <c:v>31943</c:v>
                </c:pt>
                <c:pt idx="1992">
                  <c:v>31944</c:v>
                </c:pt>
                <c:pt idx="1993">
                  <c:v>31945</c:v>
                </c:pt>
                <c:pt idx="1994">
                  <c:v>31946</c:v>
                </c:pt>
                <c:pt idx="1995">
                  <c:v>31947</c:v>
                </c:pt>
                <c:pt idx="1996">
                  <c:v>31948</c:v>
                </c:pt>
                <c:pt idx="1997">
                  <c:v>31949</c:v>
                </c:pt>
                <c:pt idx="1998">
                  <c:v>31950</c:v>
                </c:pt>
                <c:pt idx="1999">
                  <c:v>31951</c:v>
                </c:pt>
                <c:pt idx="2000">
                  <c:v>31952</c:v>
                </c:pt>
                <c:pt idx="2001">
                  <c:v>31953</c:v>
                </c:pt>
                <c:pt idx="2002">
                  <c:v>31954</c:v>
                </c:pt>
                <c:pt idx="2003">
                  <c:v>31955</c:v>
                </c:pt>
                <c:pt idx="2004">
                  <c:v>31956</c:v>
                </c:pt>
                <c:pt idx="2005">
                  <c:v>31957</c:v>
                </c:pt>
                <c:pt idx="2006">
                  <c:v>31958</c:v>
                </c:pt>
                <c:pt idx="2007">
                  <c:v>31959</c:v>
                </c:pt>
                <c:pt idx="2008">
                  <c:v>31960</c:v>
                </c:pt>
                <c:pt idx="2009">
                  <c:v>31961</c:v>
                </c:pt>
                <c:pt idx="2010">
                  <c:v>31962</c:v>
                </c:pt>
                <c:pt idx="2011">
                  <c:v>31963</c:v>
                </c:pt>
                <c:pt idx="2012">
                  <c:v>31964</c:v>
                </c:pt>
                <c:pt idx="2013">
                  <c:v>31965</c:v>
                </c:pt>
                <c:pt idx="2014">
                  <c:v>31966</c:v>
                </c:pt>
                <c:pt idx="2015">
                  <c:v>31967</c:v>
                </c:pt>
                <c:pt idx="2016">
                  <c:v>31968</c:v>
                </c:pt>
                <c:pt idx="2017">
                  <c:v>31969</c:v>
                </c:pt>
                <c:pt idx="2018">
                  <c:v>31970</c:v>
                </c:pt>
                <c:pt idx="2019">
                  <c:v>31971</c:v>
                </c:pt>
                <c:pt idx="2020">
                  <c:v>31972</c:v>
                </c:pt>
                <c:pt idx="2021">
                  <c:v>31973</c:v>
                </c:pt>
                <c:pt idx="2022">
                  <c:v>31974</c:v>
                </c:pt>
                <c:pt idx="2023">
                  <c:v>31975</c:v>
                </c:pt>
                <c:pt idx="2024">
                  <c:v>31976</c:v>
                </c:pt>
                <c:pt idx="2025">
                  <c:v>31977</c:v>
                </c:pt>
                <c:pt idx="2026">
                  <c:v>31978</c:v>
                </c:pt>
                <c:pt idx="2027">
                  <c:v>31979</c:v>
                </c:pt>
                <c:pt idx="2028">
                  <c:v>31980</c:v>
                </c:pt>
                <c:pt idx="2029">
                  <c:v>31981</c:v>
                </c:pt>
                <c:pt idx="2030">
                  <c:v>31982</c:v>
                </c:pt>
                <c:pt idx="2031">
                  <c:v>31983</c:v>
                </c:pt>
                <c:pt idx="2032">
                  <c:v>31984</c:v>
                </c:pt>
                <c:pt idx="2033">
                  <c:v>31985</c:v>
                </c:pt>
                <c:pt idx="2034">
                  <c:v>31986</c:v>
                </c:pt>
                <c:pt idx="2035">
                  <c:v>31987</c:v>
                </c:pt>
                <c:pt idx="2036">
                  <c:v>31988</c:v>
                </c:pt>
                <c:pt idx="2037">
                  <c:v>31989</c:v>
                </c:pt>
                <c:pt idx="2038">
                  <c:v>31990</c:v>
                </c:pt>
                <c:pt idx="2039">
                  <c:v>31991</c:v>
                </c:pt>
                <c:pt idx="2040">
                  <c:v>31992</c:v>
                </c:pt>
                <c:pt idx="2041">
                  <c:v>31993</c:v>
                </c:pt>
                <c:pt idx="2042">
                  <c:v>31994</c:v>
                </c:pt>
                <c:pt idx="2043">
                  <c:v>31995</c:v>
                </c:pt>
                <c:pt idx="2044">
                  <c:v>31996</c:v>
                </c:pt>
                <c:pt idx="2045">
                  <c:v>31997</c:v>
                </c:pt>
                <c:pt idx="2046">
                  <c:v>31998</c:v>
                </c:pt>
                <c:pt idx="2047">
                  <c:v>31999</c:v>
                </c:pt>
                <c:pt idx="2048">
                  <c:v>32000</c:v>
                </c:pt>
                <c:pt idx="2049">
                  <c:v>32001</c:v>
                </c:pt>
                <c:pt idx="2050">
                  <c:v>32002</c:v>
                </c:pt>
                <c:pt idx="2051">
                  <c:v>32003</c:v>
                </c:pt>
                <c:pt idx="2052">
                  <c:v>32004</c:v>
                </c:pt>
                <c:pt idx="2053">
                  <c:v>32005</c:v>
                </c:pt>
                <c:pt idx="2054">
                  <c:v>32006</c:v>
                </c:pt>
                <c:pt idx="2055">
                  <c:v>32007</c:v>
                </c:pt>
                <c:pt idx="2056">
                  <c:v>32008</c:v>
                </c:pt>
                <c:pt idx="2057">
                  <c:v>32009</c:v>
                </c:pt>
                <c:pt idx="2058">
                  <c:v>32010</c:v>
                </c:pt>
                <c:pt idx="2059">
                  <c:v>32011</c:v>
                </c:pt>
                <c:pt idx="2060">
                  <c:v>32012</c:v>
                </c:pt>
                <c:pt idx="2061">
                  <c:v>32013</c:v>
                </c:pt>
                <c:pt idx="2062">
                  <c:v>32014</c:v>
                </c:pt>
                <c:pt idx="2063">
                  <c:v>32015</c:v>
                </c:pt>
                <c:pt idx="2064">
                  <c:v>32016</c:v>
                </c:pt>
                <c:pt idx="2065">
                  <c:v>32017</c:v>
                </c:pt>
                <c:pt idx="2066">
                  <c:v>32018</c:v>
                </c:pt>
                <c:pt idx="2067">
                  <c:v>32019</c:v>
                </c:pt>
                <c:pt idx="2068">
                  <c:v>32020</c:v>
                </c:pt>
                <c:pt idx="2069">
                  <c:v>32021</c:v>
                </c:pt>
                <c:pt idx="2070">
                  <c:v>32022</c:v>
                </c:pt>
                <c:pt idx="2071">
                  <c:v>32023</c:v>
                </c:pt>
                <c:pt idx="2072">
                  <c:v>32024</c:v>
                </c:pt>
                <c:pt idx="2073">
                  <c:v>32025</c:v>
                </c:pt>
                <c:pt idx="2074">
                  <c:v>32026</c:v>
                </c:pt>
                <c:pt idx="2075">
                  <c:v>32027</c:v>
                </c:pt>
                <c:pt idx="2076">
                  <c:v>32028</c:v>
                </c:pt>
                <c:pt idx="2077">
                  <c:v>32029</c:v>
                </c:pt>
                <c:pt idx="2078">
                  <c:v>32030</c:v>
                </c:pt>
                <c:pt idx="2079">
                  <c:v>32031</c:v>
                </c:pt>
                <c:pt idx="2080">
                  <c:v>32032</c:v>
                </c:pt>
                <c:pt idx="2081">
                  <c:v>32033</c:v>
                </c:pt>
                <c:pt idx="2082">
                  <c:v>32034</c:v>
                </c:pt>
                <c:pt idx="2083">
                  <c:v>32035</c:v>
                </c:pt>
                <c:pt idx="2084">
                  <c:v>32036</c:v>
                </c:pt>
                <c:pt idx="2085">
                  <c:v>32037</c:v>
                </c:pt>
                <c:pt idx="2086">
                  <c:v>32038</c:v>
                </c:pt>
                <c:pt idx="2087">
                  <c:v>32039</c:v>
                </c:pt>
                <c:pt idx="2088">
                  <c:v>32040</c:v>
                </c:pt>
                <c:pt idx="2089">
                  <c:v>32041</c:v>
                </c:pt>
                <c:pt idx="2090">
                  <c:v>32042</c:v>
                </c:pt>
                <c:pt idx="2091">
                  <c:v>32043</c:v>
                </c:pt>
                <c:pt idx="2092">
                  <c:v>32044</c:v>
                </c:pt>
                <c:pt idx="2093">
                  <c:v>32045</c:v>
                </c:pt>
                <c:pt idx="2094">
                  <c:v>32046</c:v>
                </c:pt>
                <c:pt idx="2095">
                  <c:v>32047</c:v>
                </c:pt>
                <c:pt idx="2096">
                  <c:v>32048</c:v>
                </c:pt>
                <c:pt idx="2097">
                  <c:v>32049</c:v>
                </c:pt>
                <c:pt idx="2098">
                  <c:v>32050</c:v>
                </c:pt>
                <c:pt idx="2099">
                  <c:v>32051</c:v>
                </c:pt>
                <c:pt idx="2100">
                  <c:v>32052</c:v>
                </c:pt>
                <c:pt idx="2101">
                  <c:v>32053</c:v>
                </c:pt>
                <c:pt idx="2102">
                  <c:v>32054</c:v>
                </c:pt>
                <c:pt idx="2103">
                  <c:v>32055</c:v>
                </c:pt>
                <c:pt idx="2104">
                  <c:v>32056</c:v>
                </c:pt>
                <c:pt idx="2105">
                  <c:v>32057</c:v>
                </c:pt>
                <c:pt idx="2106">
                  <c:v>32058</c:v>
                </c:pt>
                <c:pt idx="2107">
                  <c:v>32059</c:v>
                </c:pt>
                <c:pt idx="2108">
                  <c:v>32060</c:v>
                </c:pt>
                <c:pt idx="2109">
                  <c:v>32061</c:v>
                </c:pt>
                <c:pt idx="2110">
                  <c:v>32062</c:v>
                </c:pt>
                <c:pt idx="2111">
                  <c:v>32063</c:v>
                </c:pt>
                <c:pt idx="2112">
                  <c:v>32064</c:v>
                </c:pt>
                <c:pt idx="2113">
                  <c:v>32065</c:v>
                </c:pt>
                <c:pt idx="2114">
                  <c:v>32066</c:v>
                </c:pt>
                <c:pt idx="2115">
                  <c:v>32067</c:v>
                </c:pt>
                <c:pt idx="2116">
                  <c:v>32068</c:v>
                </c:pt>
                <c:pt idx="2117">
                  <c:v>32069</c:v>
                </c:pt>
                <c:pt idx="2118">
                  <c:v>32070</c:v>
                </c:pt>
                <c:pt idx="2119">
                  <c:v>32071</c:v>
                </c:pt>
                <c:pt idx="2120">
                  <c:v>32072</c:v>
                </c:pt>
                <c:pt idx="2121">
                  <c:v>32073</c:v>
                </c:pt>
                <c:pt idx="2122">
                  <c:v>32074</c:v>
                </c:pt>
                <c:pt idx="2123">
                  <c:v>32075</c:v>
                </c:pt>
                <c:pt idx="2124">
                  <c:v>32076</c:v>
                </c:pt>
                <c:pt idx="2125">
                  <c:v>32077</c:v>
                </c:pt>
                <c:pt idx="2126">
                  <c:v>32078</c:v>
                </c:pt>
                <c:pt idx="2127">
                  <c:v>32079</c:v>
                </c:pt>
                <c:pt idx="2128">
                  <c:v>32080</c:v>
                </c:pt>
                <c:pt idx="2129">
                  <c:v>32081</c:v>
                </c:pt>
                <c:pt idx="2130">
                  <c:v>32082</c:v>
                </c:pt>
                <c:pt idx="2131">
                  <c:v>32083</c:v>
                </c:pt>
                <c:pt idx="2132">
                  <c:v>32084</c:v>
                </c:pt>
                <c:pt idx="2133">
                  <c:v>32085</c:v>
                </c:pt>
                <c:pt idx="2134">
                  <c:v>32086</c:v>
                </c:pt>
                <c:pt idx="2135">
                  <c:v>32087</c:v>
                </c:pt>
                <c:pt idx="2136">
                  <c:v>32088</c:v>
                </c:pt>
                <c:pt idx="2137">
                  <c:v>32089</c:v>
                </c:pt>
                <c:pt idx="2138">
                  <c:v>32090</c:v>
                </c:pt>
                <c:pt idx="2139">
                  <c:v>32091</c:v>
                </c:pt>
                <c:pt idx="2140">
                  <c:v>32092</c:v>
                </c:pt>
                <c:pt idx="2141">
                  <c:v>32093</c:v>
                </c:pt>
                <c:pt idx="2142">
                  <c:v>32094</c:v>
                </c:pt>
                <c:pt idx="2143">
                  <c:v>32095</c:v>
                </c:pt>
                <c:pt idx="2144">
                  <c:v>32096</c:v>
                </c:pt>
                <c:pt idx="2145">
                  <c:v>32097</c:v>
                </c:pt>
                <c:pt idx="2146">
                  <c:v>32098</c:v>
                </c:pt>
                <c:pt idx="2147">
                  <c:v>32099</c:v>
                </c:pt>
                <c:pt idx="2148">
                  <c:v>32100</c:v>
                </c:pt>
                <c:pt idx="2149">
                  <c:v>32101</c:v>
                </c:pt>
                <c:pt idx="2150">
                  <c:v>32102</c:v>
                </c:pt>
                <c:pt idx="2151">
                  <c:v>32103</c:v>
                </c:pt>
                <c:pt idx="2152">
                  <c:v>32104</c:v>
                </c:pt>
                <c:pt idx="2153">
                  <c:v>32105</c:v>
                </c:pt>
                <c:pt idx="2154">
                  <c:v>32106</c:v>
                </c:pt>
                <c:pt idx="2155">
                  <c:v>32107</c:v>
                </c:pt>
                <c:pt idx="2156">
                  <c:v>32108</c:v>
                </c:pt>
                <c:pt idx="2157">
                  <c:v>32109</c:v>
                </c:pt>
                <c:pt idx="2158">
                  <c:v>32110</c:v>
                </c:pt>
                <c:pt idx="2159">
                  <c:v>32111</c:v>
                </c:pt>
                <c:pt idx="2160">
                  <c:v>32112</c:v>
                </c:pt>
                <c:pt idx="2161">
                  <c:v>32113</c:v>
                </c:pt>
                <c:pt idx="2162">
                  <c:v>32114</c:v>
                </c:pt>
                <c:pt idx="2163">
                  <c:v>32115</c:v>
                </c:pt>
                <c:pt idx="2164">
                  <c:v>32116</c:v>
                </c:pt>
                <c:pt idx="2165">
                  <c:v>32117</c:v>
                </c:pt>
                <c:pt idx="2166">
                  <c:v>32118</c:v>
                </c:pt>
                <c:pt idx="2167">
                  <c:v>32119</c:v>
                </c:pt>
                <c:pt idx="2168">
                  <c:v>32120</c:v>
                </c:pt>
                <c:pt idx="2169">
                  <c:v>32121</c:v>
                </c:pt>
                <c:pt idx="2170">
                  <c:v>32122</c:v>
                </c:pt>
                <c:pt idx="2171">
                  <c:v>32123</c:v>
                </c:pt>
                <c:pt idx="2172">
                  <c:v>32124</c:v>
                </c:pt>
                <c:pt idx="2173">
                  <c:v>32125</c:v>
                </c:pt>
                <c:pt idx="2174">
                  <c:v>32126</c:v>
                </c:pt>
                <c:pt idx="2175">
                  <c:v>32127</c:v>
                </c:pt>
                <c:pt idx="2176">
                  <c:v>32128</c:v>
                </c:pt>
                <c:pt idx="2177">
                  <c:v>32129</c:v>
                </c:pt>
                <c:pt idx="2178">
                  <c:v>32130</c:v>
                </c:pt>
                <c:pt idx="2179">
                  <c:v>32131</c:v>
                </c:pt>
                <c:pt idx="2180">
                  <c:v>32132</c:v>
                </c:pt>
                <c:pt idx="2181">
                  <c:v>32133</c:v>
                </c:pt>
                <c:pt idx="2182">
                  <c:v>32134</c:v>
                </c:pt>
                <c:pt idx="2183">
                  <c:v>32135</c:v>
                </c:pt>
                <c:pt idx="2184">
                  <c:v>32136</c:v>
                </c:pt>
                <c:pt idx="2185">
                  <c:v>32137</c:v>
                </c:pt>
                <c:pt idx="2186">
                  <c:v>32138</c:v>
                </c:pt>
                <c:pt idx="2187">
                  <c:v>32139</c:v>
                </c:pt>
                <c:pt idx="2188">
                  <c:v>32140</c:v>
                </c:pt>
                <c:pt idx="2189">
                  <c:v>32141</c:v>
                </c:pt>
                <c:pt idx="2190">
                  <c:v>32142</c:v>
                </c:pt>
                <c:pt idx="2191">
                  <c:v>32143</c:v>
                </c:pt>
                <c:pt idx="2192">
                  <c:v>32144</c:v>
                </c:pt>
                <c:pt idx="2193">
                  <c:v>32145</c:v>
                </c:pt>
                <c:pt idx="2194">
                  <c:v>32146</c:v>
                </c:pt>
                <c:pt idx="2195">
                  <c:v>32147</c:v>
                </c:pt>
                <c:pt idx="2196">
                  <c:v>32148</c:v>
                </c:pt>
                <c:pt idx="2197">
                  <c:v>32149</c:v>
                </c:pt>
                <c:pt idx="2198">
                  <c:v>32150</c:v>
                </c:pt>
                <c:pt idx="2199">
                  <c:v>32151</c:v>
                </c:pt>
                <c:pt idx="2200">
                  <c:v>32152</c:v>
                </c:pt>
                <c:pt idx="2201">
                  <c:v>32153</c:v>
                </c:pt>
                <c:pt idx="2202">
                  <c:v>32154</c:v>
                </c:pt>
                <c:pt idx="2203">
                  <c:v>32155</c:v>
                </c:pt>
                <c:pt idx="2204">
                  <c:v>32156</c:v>
                </c:pt>
                <c:pt idx="2205">
                  <c:v>32157</c:v>
                </c:pt>
                <c:pt idx="2206">
                  <c:v>32158</c:v>
                </c:pt>
                <c:pt idx="2207">
                  <c:v>32159</c:v>
                </c:pt>
                <c:pt idx="2208">
                  <c:v>32160</c:v>
                </c:pt>
                <c:pt idx="2209">
                  <c:v>32161</c:v>
                </c:pt>
                <c:pt idx="2210">
                  <c:v>32162</c:v>
                </c:pt>
                <c:pt idx="2211">
                  <c:v>32163</c:v>
                </c:pt>
                <c:pt idx="2212">
                  <c:v>32164</c:v>
                </c:pt>
                <c:pt idx="2213">
                  <c:v>32165</c:v>
                </c:pt>
                <c:pt idx="2214">
                  <c:v>32166</c:v>
                </c:pt>
                <c:pt idx="2215">
                  <c:v>32167</c:v>
                </c:pt>
                <c:pt idx="2216">
                  <c:v>32168</c:v>
                </c:pt>
                <c:pt idx="2217">
                  <c:v>32169</c:v>
                </c:pt>
                <c:pt idx="2218">
                  <c:v>32170</c:v>
                </c:pt>
                <c:pt idx="2219">
                  <c:v>32171</c:v>
                </c:pt>
                <c:pt idx="2220">
                  <c:v>32172</c:v>
                </c:pt>
                <c:pt idx="2221">
                  <c:v>32173</c:v>
                </c:pt>
                <c:pt idx="2222">
                  <c:v>32174</c:v>
                </c:pt>
                <c:pt idx="2223">
                  <c:v>32175</c:v>
                </c:pt>
                <c:pt idx="2224">
                  <c:v>32176</c:v>
                </c:pt>
                <c:pt idx="2225">
                  <c:v>32177</c:v>
                </c:pt>
                <c:pt idx="2226">
                  <c:v>32178</c:v>
                </c:pt>
                <c:pt idx="2227">
                  <c:v>32179</c:v>
                </c:pt>
                <c:pt idx="2228">
                  <c:v>32180</c:v>
                </c:pt>
                <c:pt idx="2229">
                  <c:v>32181</c:v>
                </c:pt>
                <c:pt idx="2230">
                  <c:v>32182</c:v>
                </c:pt>
                <c:pt idx="2231">
                  <c:v>32183</c:v>
                </c:pt>
                <c:pt idx="2232">
                  <c:v>32184</c:v>
                </c:pt>
                <c:pt idx="2233">
                  <c:v>32185</c:v>
                </c:pt>
                <c:pt idx="2234">
                  <c:v>32186</c:v>
                </c:pt>
                <c:pt idx="2235">
                  <c:v>32187</c:v>
                </c:pt>
                <c:pt idx="2236">
                  <c:v>32188</c:v>
                </c:pt>
                <c:pt idx="2237">
                  <c:v>32189</c:v>
                </c:pt>
                <c:pt idx="2238">
                  <c:v>32190</c:v>
                </c:pt>
                <c:pt idx="2239">
                  <c:v>32191</c:v>
                </c:pt>
                <c:pt idx="2240">
                  <c:v>32192</c:v>
                </c:pt>
                <c:pt idx="2241">
                  <c:v>32193</c:v>
                </c:pt>
                <c:pt idx="2242">
                  <c:v>32194</c:v>
                </c:pt>
                <c:pt idx="2243">
                  <c:v>32195</c:v>
                </c:pt>
                <c:pt idx="2244">
                  <c:v>32196</c:v>
                </c:pt>
                <c:pt idx="2245">
                  <c:v>32197</c:v>
                </c:pt>
                <c:pt idx="2246">
                  <c:v>32198</c:v>
                </c:pt>
                <c:pt idx="2247">
                  <c:v>32199</c:v>
                </c:pt>
                <c:pt idx="2248">
                  <c:v>32200</c:v>
                </c:pt>
                <c:pt idx="2249">
                  <c:v>32201</c:v>
                </c:pt>
                <c:pt idx="2250">
                  <c:v>32202</c:v>
                </c:pt>
                <c:pt idx="2251">
                  <c:v>32203</c:v>
                </c:pt>
                <c:pt idx="2252">
                  <c:v>32204</c:v>
                </c:pt>
                <c:pt idx="2253">
                  <c:v>32205</c:v>
                </c:pt>
                <c:pt idx="2254">
                  <c:v>32206</c:v>
                </c:pt>
                <c:pt idx="2255">
                  <c:v>32207</c:v>
                </c:pt>
                <c:pt idx="2256">
                  <c:v>32208</c:v>
                </c:pt>
                <c:pt idx="2257">
                  <c:v>32209</c:v>
                </c:pt>
                <c:pt idx="2258">
                  <c:v>32210</c:v>
                </c:pt>
                <c:pt idx="2259">
                  <c:v>32211</c:v>
                </c:pt>
                <c:pt idx="2260">
                  <c:v>32212</c:v>
                </c:pt>
                <c:pt idx="2261">
                  <c:v>32213</c:v>
                </c:pt>
                <c:pt idx="2262">
                  <c:v>32214</c:v>
                </c:pt>
                <c:pt idx="2263">
                  <c:v>32215</c:v>
                </c:pt>
                <c:pt idx="2264">
                  <c:v>32216</c:v>
                </c:pt>
                <c:pt idx="2265">
                  <c:v>32217</c:v>
                </c:pt>
                <c:pt idx="2266">
                  <c:v>32218</c:v>
                </c:pt>
                <c:pt idx="2267">
                  <c:v>32219</c:v>
                </c:pt>
                <c:pt idx="2268">
                  <c:v>32220</c:v>
                </c:pt>
                <c:pt idx="2269">
                  <c:v>32221</c:v>
                </c:pt>
                <c:pt idx="2270">
                  <c:v>32222</c:v>
                </c:pt>
                <c:pt idx="2271">
                  <c:v>32223</c:v>
                </c:pt>
                <c:pt idx="2272">
                  <c:v>32224</c:v>
                </c:pt>
                <c:pt idx="2273">
                  <c:v>32225</c:v>
                </c:pt>
                <c:pt idx="2274">
                  <c:v>32226</c:v>
                </c:pt>
                <c:pt idx="2275">
                  <c:v>32227</c:v>
                </c:pt>
                <c:pt idx="2276">
                  <c:v>32228</c:v>
                </c:pt>
                <c:pt idx="2277">
                  <c:v>32229</c:v>
                </c:pt>
                <c:pt idx="2278">
                  <c:v>32230</c:v>
                </c:pt>
                <c:pt idx="2279">
                  <c:v>32231</c:v>
                </c:pt>
                <c:pt idx="2280">
                  <c:v>32232</c:v>
                </c:pt>
                <c:pt idx="2281">
                  <c:v>32233</c:v>
                </c:pt>
                <c:pt idx="2282">
                  <c:v>32234</c:v>
                </c:pt>
                <c:pt idx="2283">
                  <c:v>32235</c:v>
                </c:pt>
                <c:pt idx="2284">
                  <c:v>32236</c:v>
                </c:pt>
                <c:pt idx="2285">
                  <c:v>32237</c:v>
                </c:pt>
                <c:pt idx="2286">
                  <c:v>32238</c:v>
                </c:pt>
                <c:pt idx="2287">
                  <c:v>32239</c:v>
                </c:pt>
                <c:pt idx="2288">
                  <c:v>32240</c:v>
                </c:pt>
                <c:pt idx="2289">
                  <c:v>32241</c:v>
                </c:pt>
                <c:pt idx="2290">
                  <c:v>32242</c:v>
                </c:pt>
                <c:pt idx="2291">
                  <c:v>32243</c:v>
                </c:pt>
                <c:pt idx="2292">
                  <c:v>32244</c:v>
                </c:pt>
                <c:pt idx="2293">
                  <c:v>32245</c:v>
                </c:pt>
                <c:pt idx="2294">
                  <c:v>32246</c:v>
                </c:pt>
                <c:pt idx="2295">
                  <c:v>32247</c:v>
                </c:pt>
                <c:pt idx="2296">
                  <c:v>32248</c:v>
                </c:pt>
                <c:pt idx="2297">
                  <c:v>32249</c:v>
                </c:pt>
                <c:pt idx="2298">
                  <c:v>32250</c:v>
                </c:pt>
                <c:pt idx="2299">
                  <c:v>32251</c:v>
                </c:pt>
                <c:pt idx="2300">
                  <c:v>32252</c:v>
                </c:pt>
                <c:pt idx="2301">
                  <c:v>32253</c:v>
                </c:pt>
                <c:pt idx="2302">
                  <c:v>32254</c:v>
                </c:pt>
                <c:pt idx="2303">
                  <c:v>32255</c:v>
                </c:pt>
                <c:pt idx="2304">
                  <c:v>32256</c:v>
                </c:pt>
                <c:pt idx="2305">
                  <c:v>32257</c:v>
                </c:pt>
                <c:pt idx="2306">
                  <c:v>32258</c:v>
                </c:pt>
                <c:pt idx="2307">
                  <c:v>32259</c:v>
                </c:pt>
                <c:pt idx="2308">
                  <c:v>32260</c:v>
                </c:pt>
                <c:pt idx="2309">
                  <c:v>32261</c:v>
                </c:pt>
                <c:pt idx="2310">
                  <c:v>32262</c:v>
                </c:pt>
                <c:pt idx="2311">
                  <c:v>32263</c:v>
                </c:pt>
                <c:pt idx="2312">
                  <c:v>32264</c:v>
                </c:pt>
                <c:pt idx="2313">
                  <c:v>32265</c:v>
                </c:pt>
                <c:pt idx="2314">
                  <c:v>32266</c:v>
                </c:pt>
                <c:pt idx="2315">
                  <c:v>32267</c:v>
                </c:pt>
                <c:pt idx="2316">
                  <c:v>32268</c:v>
                </c:pt>
                <c:pt idx="2317">
                  <c:v>32269</c:v>
                </c:pt>
                <c:pt idx="2318">
                  <c:v>32270</c:v>
                </c:pt>
                <c:pt idx="2319">
                  <c:v>32271</c:v>
                </c:pt>
                <c:pt idx="2320">
                  <c:v>32272</c:v>
                </c:pt>
                <c:pt idx="2321">
                  <c:v>32273</c:v>
                </c:pt>
                <c:pt idx="2322">
                  <c:v>32274</c:v>
                </c:pt>
                <c:pt idx="2323">
                  <c:v>32275</c:v>
                </c:pt>
                <c:pt idx="2324">
                  <c:v>32276</c:v>
                </c:pt>
                <c:pt idx="2325">
                  <c:v>32277</c:v>
                </c:pt>
                <c:pt idx="2326">
                  <c:v>32278</c:v>
                </c:pt>
                <c:pt idx="2327">
                  <c:v>32279</c:v>
                </c:pt>
                <c:pt idx="2328">
                  <c:v>32280</c:v>
                </c:pt>
                <c:pt idx="2329">
                  <c:v>32281</c:v>
                </c:pt>
                <c:pt idx="2330">
                  <c:v>32282</c:v>
                </c:pt>
                <c:pt idx="2331">
                  <c:v>32283</c:v>
                </c:pt>
                <c:pt idx="2332">
                  <c:v>32284</c:v>
                </c:pt>
                <c:pt idx="2333">
                  <c:v>32285</c:v>
                </c:pt>
                <c:pt idx="2334">
                  <c:v>32286</c:v>
                </c:pt>
                <c:pt idx="2335">
                  <c:v>32287</c:v>
                </c:pt>
                <c:pt idx="2336">
                  <c:v>32288</c:v>
                </c:pt>
                <c:pt idx="2337">
                  <c:v>32289</c:v>
                </c:pt>
                <c:pt idx="2338">
                  <c:v>32290</c:v>
                </c:pt>
                <c:pt idx="2339">
                  <c:v>32291</c:v>
                </c:pt>
                <c:pt idx="2340">
                  <c:v>32292</c:v>
                </c:pt>
                <c:pt idx="2341">
                  <c:v>32293</c:v>
                </c:pt>
                <c:pt idx="2342">
                  <c:v>32294</c:v>
                </c:pt>
                <c:pt idx="2343">
                  <c:v>32295</c:v>
                </c:pt>
                <c:pt idx="2344">
                  <c:v>32296</c:v>
                </c:pt>
                <c:pt idx="2345">
                  <c:v>32297</c:v>
                </c:pt>
                <c:pt idx="2346">
                  <c:v>32298</c:v>
                </c:pt>
                <c:pt idx="2347">
                  <c:v>32299</c:v>
                </c:pt>
                <c:pt idx="2348">
                  <c:v>32300</c:v>
                </c:pt>
                <c:pt idx="2349">
                  <c:v>32301</c:v>
                </c:pt>
                <c:pt idx="2350">
                  <c:v>32302</c:v>
                </c:pt>
                <c:pt idx="2351">
                  <c:v>32303</c:v>
                </c:pt>
                <c:pt idx="2352">
                  <c:v>32304</c:v>
                </c:pt>
                <c:pt idx="2353">
                  <c:v>32305</c:v>
                </c:pt>
                <c:pt idx="2354">
                  <c:v>32306</c:v>
                </c:pt>
                <c:pt idx="2355">
                  <c:v>32307</c:v>
                </c:pt>
                <c:pt idx="2356">
                  <c:v>32308</c:v>
                </c:pt>
                <c:pt idx="2357">
                  <c:v>32309</c:v>
                </c:pt>
                <c:pt idx="2358">
                  <c:v>32310</c:v>
                </c:pt>
                <c:pt idx="2359">
                  <c:v>32311</c:v>
                </c:pt>
                <c:pt idx="2360">
                  <c:v>32312</c:v>
                </c:pt>
                <c:pt idx="2361">
                  <c:v>32313</c:v>
                </c:pt>
                <c:pt idx="2362">
                  <c:v>32314</c:v>
                </c:pt>
                <c:pt idx="2363">
                  <c:v>32315</c:v>
                </c:pt>
                <c:pt idx="2364">
                  <c:v>32316</c:v>
                </c:pt>
                <c:pt idx="2365">
                  <c:v>32317</c:v>
                </c:pt>
                <c:pt idx="2366">
                  <c:v>32318</c:v>
                </c:pt>
                <c:pt idx="2367">
                  <c:v>32319</c:v>
                </c:pt>
                <c:pt idx="2368">
                  <c:v>32320</c:v>
                </c:pt>
                <c:pt idx="2369">
                  <c:v>32321</c:v>
                </c:pt>
                <c:pt idx="2370">
                  <c:v>32322</c:v>
                </c:pt>
                <c:pt idx="2371">
                  <c:v>32323</c:v>
                </c:pt>
                <c:pt idx="2372">
                  <c:v>32324</c:v>
                </c:pt>
                <c:pt idx="2373">
                  <c:v>32325</c:v>
                </c:pt>
                <c:pt idx="2374">
                  <c:v>32326</c:v>
                </c:pt>
                <c:pt idx="2375">
                  <c:v>32327</c:v>
                </c:pt>
                <c:pt idx="2376">
                  <c:v>32328</c:v>
                </c:pt>
                <c:pt idx="2377">
                  <c:v>32329</c:v>
                </c:pt>
                <c:pt idx="2378">
                  <c:v>32330</c:v>
                </c:pt>
                <c:pt idx="2379">
                  <c:v>32331</c:v>
                </c:pt>
                <c:pt idx="2380">
                  <c:v>32332</c:v>
                </c:pt>
                <c:pt idx="2381">
                  <c:v>32333</c:v>
                </c:pt>
                <c:pt idx="2382">
                  <c:v>32334</c:v>
                </c:pt>
                <c:pt idx="2383">
                  <c:v>32335</c:v>
                </c:pt>
                <c:pt idx="2384">
                  <c:v>32336</c:v>
                </c:pt>
                <c:pt idx="2385">
                  <c:v>32337</c:v>
                </c:pt>
                <c:pt idx="2386">
                  <c:v>32338</c:v>
                </c:pt>
                <c:pt idx="2387">
                  <c:v>32339</c:v>
                </c:pt>
                <c:pt idx="2388">
                  <c:v>32340</c:v>
                </c:pt>
                <c:pt idx="2389">
                  <c:v>32341</c:v>
                </c:pt>
                <c:pt idx="2390">
                  <c:v>32342</c:v>
                </c:pt>
                <c:pt idx="2391">
                  <c:v>32343</c:v>
                </c:pt>
                <c:pt idx="2392">
                  <c:v>32344</c:v>
                </c:pt>
                <c:pt idx="2393">
                  <c:v>32345</c:v>
                </c:pt>
                <c:pt idx="2394">
                  <c:v>32346</c:v>
                </c:pt>
                <c:pt idx="2395">
                  <c:v>32347</c:v>
                </c:pt>
                <c:pt idx="2396">
                  <c:v>32348</c:v>
                </c:pt>
                <c:pt idx="2397">
                  <c:v>32349</c:v>
                </c:pt>
                <c:pt idx="2398">
                  <c:v>32350</c:v>
                </c:pt>
                <c:pt idx="2399">
                  <c:v>32351</c:v>
                </c:pt>
                <c:pt idx="2400">
                  <c:v>32352</c:v>
                </c:pt>
                <c:pt idx="2401">
                  <c:v>32353</c:v>
                </c:pt>
                <c:pt idx="2402">
                  <c:v>32354</c:v>
                </c:pt>
                <c:pt idx="2403">
                  <c:v>32355</c:v>
                </c:pt>
                <c:pt idx="2404">
                  <c:v>32356</c:v>
                </c:pt>
                <c:pt idx="2405">
                  <c:v>32357</c:v>
                </c:pt>
                <c:pt idx="2406">
                  <c:v>32358</c:v>
                </c:pt>
                <c:pt idx="2407">
                  <c:v>32359</c:v>
                </c:pt>
                <c:pt idx="2408">
                  <c:v>32360</c:v>
                </c:pt>
                <c:pt idx="2409">
                  <c:v>32361</c:v>
                </c:pt>
                <c:pt idx="2410">
                  <c:v>32362</c:v>
                </c:pt>
                <c:pt idx="2411">
                  <c:v>32363</c:v>
                </c:pt>
                <c:pt idx="2412">
                  <c:v>32364</c:v>
                </c:pt>
                <c:pt idx="2413">
                  <c:v>32365</c:v>
                </c:pt>
                <c:pt idx="2414">
                  <c:v>32366</c:v>
                </c:pt>
                <c:pt idx="2415">
                  <c:v>32367</c:v>
                </c:pt>
                <c:pt idx="2416">
                  <c:v>32368</c:v>
                </c:pt>
                <c:pt idx="2417">
                  <c:v>32369</c:v>
                </c:pt>
                <c:pt idx="2418">
                  <c:v>32370</c:v>
                </c:pt>
                <c:pt idx="2419">
                  <c:v>32371</c:v>
                </c:pt>
                <c:pt idx="2420">
                  <c:v>32372</c:v>
                </c:pt>
                <c:pt idx="2421">
                  <c:v>32373</c:v>
                </c:pt>
                <c:pt idx="2422">
                  <c:v>32374</c:v>
                </c:pt>
                <c:pt idx="2423">
                  <c:v>32375</c:v>
                </c:pt>
                <c:pt idx="2424">
                  <c:v>32376</c:v>
                </c:pt>
                <c:pt idx="2425">
                  <c:v>32377</c:v>
                </c:pt>
                <c:pt idx="2426">
                  <c:v>32378</c:v>
                </c:pt>
                <c:pt idx="2427">
                  <c:v>32379</c:v>
                </c:pt>
                <c:pt idx="2428">
                  <c:v>32380</c:v>
                </c:pt>
                <c:pt idx="2429">
                  <c:v>32381</c:v>
                </c:pt>
                <c:pt idx="2430">
                  <c:v>32382</c:v>
                </c:pt>
                <c:pt idx="2431">
                  <c:v>32383</c:v>
                </c:pt>
                <c:pt idx="2432">
                  <c:v>32384</c:v>
                </c:pt>
                <c:pt idx="2433">
                  <c:v>32385</c:v>
                </c:pt>
                <c:pt idx="2434">
                  <c:v>32386</c:v>
                </c:pt>
                <c:pt idx="2435">
                  <c:v>32387</c:v>
                </c:pt>
                <c:pt idx="2436">
                  <c:v>32388</c:v>
                </c:pt>
                <c:pt idx="2437">
                  <c:v>32389</c:v>
                </c:pt>
                <c:pt idx="2438">
                  <c:v>32390</c:v>
                </c:pt>
                <c:pt idx="2439">
                  <c:v>32391</c:v>
                </c:pt>
                <c:pt idx="2440">
                  <c:v>32392</c:v>
                </c:pt>
                <c:pt idx="2441">
                  <c:v>32393</c:v>
                </c:pt>
                <c:pt idx="2442">
                  <c:v>32394</c:v>
                </c:pt>
                <c:pt idx="2443">
                  <c:v>32395</c:v>
                </c:pt>
                <c:pt idx="2444">
                  <c:v>32396</c:v>
                </c:pt>
                <c:pt idx="2445">
                  <c:v>32397</c:v>
                </c:pt>
                <c:pt idx="2446">
                  <c:v>32398</c:v>
                </c:pt>
                <c:pt idx="2447">
                  <c:v>32399</c:v>
                </c:pt>
                <c:pt idx="2448">
                  <c:v>32400</c:v>
                </c:pt>
                <c:pt idx="2449">
                  <c:v>32401</c:v>
                </c:pt>
                <c:pt idx="2450">
                  <c:v>32402</c:v>
                </c:pt>
                <c:pt idx="2451">
                  <c:v>32403</c:v>
                </c:pt>
                <c:pt idx="2452">
                  <c:v>32404</c:v>
                </c:pt>
                <c:pt idx="2453">
                  <c:v>32405</c:v>
                </c:pt>
                <c:pt idx="2454">
                  <c:v>32406</c:v>
                </c:pt>
                <c:pt idx="2455">
                  <c:v>32407</c:v>
                </c:pt>
                <c:pt idx="2456">
                  <c:v>32408</c:v>
                </c:pt>
                <c:pt idx="2457">
                  <c:v>32409</c:v>
                </c:pt>
                <c:pt idx="2458">
                  <c:v>32410</c:v>
                </c:pt>
                <c:pt idx="2459">
                  <c:v>32411</c:v>
                </c:pt>
                <c:pt idx="2460">
                  <c:v>32412</c:v>
                </c:pt>
                <c:pt idx="2461">
                  <c:v>32413</c:v>
                </c:pt>
                <c:pt idx="2462">
                  <c:v>32414</c:v>
                </c:pt>
                <c:pt idx="2463">
                  <c:v>32415</c:v>
                </c:pt>
                <c:pt idx="2464">
                  <c:v>32416</c:v>
                </c:pt>
                <c:pt idx="2465">
                  <c:v>32417</c:v>
                </c:pt>
                <c:pt idx="2466">
                  <c:v>32418</c:v>
                </c:pt>
                <c:pt idx="2467">
                  <c:v>32419</c:v>
                </c:pt>
                <c:pt idx="2468">
                  <c:v>32420</c:v>
                </c:pt>
                <c:pt idx="2469">
                  <c:v>32421</c:v>
                </c:pt>
                <c:pt idx="2470">
                  <c:v>32422</c:v>
                </c:pt>
                <c:pt idx="2471">
                  <c:v>32423</c:v>
                </c:pt>
                <c:pt idx="2472">
                  <c:v>32424</c:v>
                </c:pt>
                <c:pt idx="2473">
                  <c:v>32425</c:v>
                </c:pt>
                <c:pt idx="2474">
                  <c:v>32426</c:v>
                </c:pt>
                <c:pt idx="2475">
                  <c:v>32427</c:v>
                </c:pt>
                <c:pt idx="2476">
                  <c:v>32428</c:v>
                </c:pt>
                <c:pt idx="2477">
                  <c:v>32429</c:v>
                </c:pt>
                <c:pt idx="2478">
                  <c:v>32430</c:v>
                </c:pt>
                <c:pt idx="2479">
                  <c:v>32431</c:v>
                </c:pt>
                <c:pt idx="2480">
                  <c:v>32432</c:v>
                </c:pt>
                <c:pt idx="2481">
                  <c:v>32433</c:v>
                </c:pt>
                <c:pt idx="2482">
                  <c:v>32434</c:v>
                </c:pt>
                <c:pt idx="2483">
                  <c:v>32435</c:v>
                </c:pt>
                <c:pt idx="2484">
                  <c:v>32436</c:v>
                </c:pt>
                <c:pt idx="2485">
                  <c:v>32437</c:v>
                </c:pt>
                <c:pt idx="2486">
                  <c:v>32438</c:v>
                </c:pt>
                <c:pt idx="2487">
                  <c:v>32439</c:v>
                </c:pt>
                <c:pt idx="2488">
                  <c:v>32440</c:v>
                </c:pt>
                <c:pt idx="2489">
                  <c:v>32441</c:v>
                </c:pt>
                <c:pt idx="2490">
                  <c:v>32442</c:v>
                </c:pt>
                <c:pt idx="2491">
                  <c:v>32443</c:v>
                </c:pt>
                <c:pt idx="2492">
                  <c:v>32444</c:v>
                </c:pt>
                <c:pt idx="2493">
                  <c:v>32445</c:v>
                </c:pt>
                <c:pt idx="2494">
                  <c:v>32446</c:v>
                </c:pt>
                <c:pt idx="2495">
                  <c:v>32447</c:v>
                </c:pt>
                <c:pt idx="2496">
                  <c:v>32448</c:v>
                </c:pt>
                <c:pt idx="2497">
                  <c:v>32449</c:v>
                </c:pt>
                <c:pt idx="2498">
                  <c:v>32450</c:v>
                </c:pt>
                <c:pt idx="2499">
                  <c:v>32451</c:v>
                </c:pt>
                <c:pt idx="2500">
                  <c:v>32452</c:v>
                </c:pt>
                <c:pt idx="2501">
                  <c:v>32453</c:v>
                </c:pt>
                <c:pt idx="2502">
                  <c:v>32454</c:v>
                </c:pt>
                <c:pt idx="2503">
                  <c:v>32455</c:v>
                </c:pt>
                <c:pt idx="2504">
                  <c:v>32456</c:v>
                </c:pt>
                <c:pt idx="2505">
                  <c:v>32457</c:v>
                </c:pt>
                <c:pt idx="2506">
                  <c:v>32458</c:v>
                </c:pt>
                <c:pt idx="2507">
                  <c:v>32459</c:v>
                </c:pt>
                <c:pt idx="2508">
                  <c:v>32460</c:v>
                </c:pt>
                <c:pt idx="2509">
                  <c:v>32461</c:v>
                </c:pt>
                <c:pt idx="2510">
                  <c:v>32462</c:v>
                </c:pt>
                <c:pt idx="2511">
                  <c:v>32463</c:v>
                </c:pt>
                <c:pt idx="2512">
                  <c:v>32464</c:v>
                </c:pt>
                <c:pt idx="2513">
                  <c:v>32465</c:v>
                </c:pt>
                <c:pt idx="2514">
                  <c:v>32466</c:v>
                </c:pt>
                <c:pt idx="2515">
                  <c:v>32467</c:v>
                </c:pt>
                <c:pt idx="2516">
                  <c:v>32468</c:v>
                </c:pt>
                <c:pt idx="2517">
                  <c:v>32469</c:v>
                </c:pt>
                <c:pt idx="2518">
                  <c:v>32470</c:v>
                </c:pt>
                <c:pt idx="2519">
                  <c:v>32471</c:v>
                </c:pt>
                <c:pt idx="2520">
                  <c:v>32472</c:v>
                </c:pt>
                <c:pt idx="2521">
                  <c:v>32473</c:v>
                </c:pt>
                <c:pt idx="2522">
                  <c:v>32474</c:v>
                </c:pt>
                <c:pt idx="2523">
                  <c:v>32475</c:v>
                </c:pt>
                <c:pt idx="2524">
                  <c:v>32476</c:v>
                </c:pt>
                <c:pt idx="2525">
                  <c:v>32477</c:v>
                </c:pt>
                <c:pt idx="2526">
                  <c:v>32478</c:v>
                </c:pt>
                <c:pt idx="2527">
                  <c:v>32479</c:v>
                </c:pt>
                <c:pt idx="2528">
                  <c:v>32480</c:v>
                </c:pt>
                <c:pt idx="2529">
                  <c:v>32481</c:v>
                </c:pt>
                <c:pt idx="2530">
                  <c:v>32482</c:v>
                </c:pt>
                <c:pt idx="2531">
                  <c:v>32483</c:v>
                </c:pt>
                <c:pt idx="2532">
                  <c:v>32484</c:v>
                </c:pt>
                <c:pt idx="2533">
                  <c:v>32485</c:v>
                </c:pt>
                <c:pt idx="2534">
                  <c:v>32486</c:v>
                </c:pt>
                <c:pt idx="2535">
                  <c:v>32487</c:v>
                </c:pt>
                <c:pt idx="2536">
                  <c:v>32488</c:v>
                </c:pt>
                <c:pt idx="2537">
                  <c:v>32489</c:v>
                </c:pt>
                <c:pt idx="2538">
                  <c:v>32490</c:v>
                </c:pt>
                <c:pt idx="2539">
                  <c:v>32491</c:v>
                </c:pt>
                <c:pt idx="2540">
                  <c:v>32492</c:v>
                </c:pt>
                <c:pt idx="2541">
                  <c:v>32493</c:v>
                </c:pt>
                <c:pt idx="2542">
                  <c:v>32494</c:v>
                </c:pt>
                <c:pt idx="2543">
                  <c:v>32495</c:v>
                </c:pt>
                <c:pt idx="2544">
                  <c:v>32496</c:v>
                </c:pt>
                <c:pt idx="2545">
                  <c:v>32497</c:v>
                </c:pt>
                <c:pt idx="2546">
                  <c:v>32498</c:v>
                </c:pt>
                <c:pt idx="2547">
                  <c:v>32499</c:v>
                </c:pt>
                <c:pt idx="2548">
                  <c:v>32500</c:v>
                </c:pt>
                <c:pt idx="2549">
                  <c:v>32501</c:v>
                </c:pt>
                <c:pt idx="2550">
                  <c:v>32502</c:v>
                </c:pt>
                <c:pt idx="2551">
                  <c:v>32503</c:v>
                </c:pt>
                <c:pt idx="2552">
                  <c:v>32504</c:v>
                </c:pt>
                <c:pt idx="2553">
                  <c:v>32505</c:v>
                </c:pt>
                <c:pt idx="2554">
                  <c:v>32506</c:v>
                </c:pt>
                <c:pt idx="2555">
                  <c:v>32507</c:v>
                </c:pt>
                <c:pt idx="2556">
                  <c:v>32508</c:v>
                </c:pt>
                <c:pt idx="2557">
                  <c:v>32509</c:v>
                </c:pt>
                <c:pt idx="2558">
                  <c:v>32510</c:v>
                </c:pt>
                <c:pt idx="2559">
                  <c:v>32511</c:v>
                </c:pt>
                <c:pt idx="2560">
                  <c:v>32512</c:v>
                </c:pt>
                <c:pt idx="2561">
                  <c:v>32513</c:v>
                </c:pt>
                <c:pt idx="2562">
                  <c:v>32514</c:v>
                </c:pt>
                <c:pt idx="2563">
                  <c:v>32515</c:v>
                </c:pt>
                <c:pt idx="2564">
                  <c:v>32516</c:v>
                </c:pt>
                <c:pt idx="2565">
                  <c:v>32517</c:v>
                </c:pt>
                <c:pt idx="2566">
                  <c:v>32518</c:v>
                </c:pt>
                <c:pt idx="2567">
                  <c:v>32519</c:v>
                </c:pt>
                <c:pt idx="2568">
                  <c:v>32520</c:v>
                </c:pt>
                <c:pt idx="2569">
                  <c:v>32521</c:v>
                </c:pt>
                <c:pt idx="2570">
                  <c:v>32522</c:v>
                </c:pt>
                <c:pt idx="2571">
                  <c:v>32523</c:v>
                </c:pt>
                <c:pt idx="2572">
                  <c:v>32524</c:v>
                </c:pt>
                <c:pt idx="2573">
                  <c:v>32525</c:v>
                </c:pt>
                <c:pt idx="2574">
                  <c:v>32526</c:v>
                </c:pt>
                <c:pt idx="2575">
                  <c:v>32527</c:v>
                </c:pt>
                <c:pt idx="2576">
                  <c:v>32528</c:v>
                </c:pt>
                <c:pt idx="2577">
                  <c:v>32529</c:v>
                </c:pt>
                <c:pt idx="2578">
                  <c:v>32530</c:v>
                </c:pt>
                <c:pt idx="2579">
                  <c:v>32531</c:v>
                </c:pt>
                <c:pt idx="2580">
                  <c:v>32532</c:v>
                </c:pt>
                <c:pt idx="2581">
                  <c:v>32533</c:v>
                </c:pt>
                <c:pt idx="2582">
                  <c:v>32534</c:v>
                </c:pt>
                <c:pt idx="2583">
                  <c:v>32535</c:v>
                </c:pt>
                <c:pt idx="2584">
                  <c:v>32536</c:v>
                </c:pt>
                <c:pt idx="2585">
                  <c:v>32537</c:v>
                </c:pt>
                <c:pt idx="2586">
                  <c:v>32538</c:v>
                </c:pt>
                <c:pt idx="2587">
                  <c:v>32539</c:v>
                </c:pt>
                <c:pt idx="2588">
                  <c:v>32540</c:v>
                </c:pt>
                <c:pt idx="2589">
                  <c:v>32541</c:v>
                </c:pt>
                <c:pt idx="2590">
                  <c:v>32542</c:v>
                </c:pt>
                <c:pt idx="2591">
                  <c:v>32543</c:v>
                </c:pt>
                <c:pt idx="2592">
                  <c:v>32544</c:v>
                </c:pt>
                <c:pt idx="2593">
                  <c:v>32545</c:v>
                </c:pt>
                <c:pt idx="2594">
                  <c:v>32546</c:v>
                </c:pt>
                <c:pt idx="2595">
                  <c:v>32547</c:v>
                </c:pt>
                <c:pt idx="2596">
                  <c:v>32548</c:v>
                </c:pt>
                <c:pt idx="2597">
                  <c:v>32549</c:v>
                </c:pt>
                <c:pt idx="2598">
                  <c:v>32550</c:v>
                </c:pt>
                <c:pt idx="2599">
                  <c:v>32551</c:v>
                </c:pt>
                <c:pt idx="2600">
                  <c:v>32552</c:v>
                </c:pt>
                <c:pt idx="2601">
                  <c:v>32553</c:v>
                </c:pt>
                <c:pt idx="2602">
                  <c:v>32554</c:v>
                </c:pt>
                <c:pt idx="2603">
                  <c:v>32555</c:v>
                </c:pt>
                <c:pt idx="2604">
                  <c:v>32556</c:v>
                </c:pt>
                <c:pt idx="2605">
                  <c:v>32557</c:v>
                </c:pt>
                <c:pt idx="2606">
                  <c:v>32558</c:v>
                </c:pt>
                <c:pt idx="2607">
                  <c:v>32559</c:v>
                </c:pt>
                <c:pt idx="2608">
                  <c:v>32560</c:v>
                </c:pt>
                <c:pt idx="2609">
                  <c:v>32561</c:v>
                </c:pt>
                <c:pt idx="2610">
                  <c:v>32562</c:v>
                </c:pt>
                <c:pt idx="2611">
                  <c:v>32563</c:v>
                </c:pt>
                <c:pt idx="2612">
                  <c:v>32564</c:v>
                </c:pt>
                <c:pt idx="2613">
                  <c:v>32565</c:v>
                </c:pt>
                <c:pt idx="2614">
                  <c:v>32566</c:v>
                </c:pt>
                <c:pt idx="2615">
                  <c:v>32567</c:v>
                </c:pt>
                <c:pt idx="2616">
                  <c:v>32568</c:v>
                </c:pt>
                <c:pt idx="2617">
                  <c:v>32569</c:v>
                </c:pt>
                <c:pt idx="2618">
                  <c:v>32570</c:v>
                </c:pt>
                <c:pt idx="2619">
                  <c:v>32571</c:v>
                </c:pt>
                <c:pt idx="2620">
                  <c:v>32572</c:v>
                </c:pt>
                <c:pt idx="2621">
                  <c:v>32573</c:v>
                </c:pt>
                <c:pt idx="2622">
                  <c:v>32574</c:v>
                </c:pt>
                <c:pt idx="2623">
                  <c:v>32575</c:v>
                </c:pt>
                <c:pt idx="2624">
                  <c:v>32576</c:v>
                </c:pt>
                <c:pt idx="2625">
                  <c:v>32577</c:v>
                </c:pt>
                <c:pt idx="2626">
                  <c:v>32578</c:v>
                </c:pt>
                <c:pt idx="2627">
                  <c:v>32579</c:v>
                </c:pt>
                <c:pt idx="2628">
                  <c:v>32580</c:v>
                </c:pt>
                <c:pt idx="2629">
                  <c:v>32581</c:v>
                </c:pt>
                <c:pt idx="2630">
                  <c:v>32582</c:v>
                </c:pt>
                <c:pt idx="2631">
                  <c:v>32583</c:v>
                </c:pt>
                <c:pt idx="2632">
                  <c:v>32584</c:v>
                </c:pt>
                <c:pt idx="2633">
                  <c:v>32585</c:v>
                </c:pt>
                <c:pt idx="2634">
                  <c:v>32586</c:v>
                </c:pt>
                <c:pt idx="2635">
                  <c:v>32587</c:v>
                </c:pt>
                <c:pt idx="2636">
                  <c:v>32588</c:v>
                </c:pt>
                <c:pt idx="2637">
                  <c:v>32589</c:v>
                </c:pt>
                <c:pt idx="2638">
                  <c:v>32590</c:v>
                </c:pt>
                <c:pt idx="2639">
                  <c:v>32591</c:v>
                </c:pt>
                <c:pt idx="2640">
                  <c:v>32592</c:v>
                </c:pt>
                <c:pt idx="2641">
                  <c:v>32593</c:v>
                </c:pt>
                <c:pt idx="2642">
                  <c:v>32594</c:v>
                </c:pt>
                <c:pt idx="2643">
                  <c:v>32595</c:v>
                </c:pt>
                <c:pt idx="2644">
                  <c:v>32596</c:v>
                </c:pt>
                <c:pt idx="2645">
                  <c:v>32597</c:v>
                </c:pt>
                <c:pt idx="2646">
                  <c:v>32598</c:v>
                </c:pt>
                <c:pt idx="2647">
                  <c:v>32599</c:v>
                </c:pt>
                <c:pt idx="2648">
                  <c:v>32600</c:v>
                </c:pt>
                <c:pt idx="2649">
                  <c:v>32601</c:v>
                </c:pt>
                <c:pt idx="2650">
                  <c:v>32602</c:v>
                </c:pt>
                <c:pt idx="2651">
                  <c:v>32603</c:v>
                </c:pt>
                <c:pt idx="2652">
                  <c:v>32604</c:v>
                </c:pt>
                <c:pt idx="2653">
                  <c:v>32605</c:v>
                </c:pt>
                <c:pt idx="2654">
                  <c:v>32606</c:v>
                </c:pt>
                <c:pt idx="2655">
                  <c:v>32607</c:v>
                </c:pt>
                <c:pt idx="2656">
                  <c:v>32608</c:v>
                </c:pt>
                <c:pt idx="2657">
                  <c:v>32609</c:v>
                </c:pt>
                <c:pt idx="2658">
                  <c:v>32610</c:v>
                </c:pt>
                <c:pt idx="2659">
                  <c:v>32611</c:v>
                </c:pt>
                <c:pt idx="2660">
                  <c:v>32612</c:v>
                </c:pt>
                <c:pt idx="2661">
                  <c:v>32613</c:v>
                </c:pt>
                <c:pt idx="2662">
                  <c:v>32614</c:v>
                </c:pt>
                <c:pt idx="2663">
                  <c:v>32615</c:v>
                </c:pt>
                <c:pt idx="2664">
                  <c:v>32616</c:v>
                </c:pt>
                <c:pt idx="2665">
                  <c:v>32617</c:v>
                </c:pt>
                <c:pt idx="2666">
                  <c:v>32618</c:v>
                </c:pt>
                <c:pt idx="2667">
                  <c:v>32619</c:v>
                </c:pt>
                <c:pt idx="2668">
                  <c:v>32620</c:v>
                </c:pt>
                <c:pt idx="2669">
                  <c:v>32621</c:v>
                </c:pt>
                <c:pt idx="2670">
                  <c:v>32622</c:v>
                </c:pt>
                <c:pt idx="2671">
                  <c:v>32623</c:v>
                </c:pt>
                <c:pt idx="2672">
                  <c:v>32624</c:v>
                </c:pt>
                <c:pt idx="2673">
                  <c:v>32625</c:v>
                </c:pt>
                <c:pt idx="2674">
                  <c:v>32626</c:v>
                </c:pt>
                <c:pt idx="2675">
                  <c:v>32627</c:v>
                </c:pt>
                <c:pt idx="2676">
                  <c:v>32628</c:v>
                </c:pt>
                <c:pt idx="2677">
                  <c:v>32629</c:v>
                </c:pt>
                <c:pt idx="2678">
                  <c:v>32630</c:v>
                </c:pt>
                <c:pt idx="2679">
                  <c:v>32631</c:v>
                </c:pt>
                <c:pt idx="2680">
                  <c:v>32632</c:v>
                </c:pt>
                <c:pt idx="2681">
                  <c:v>32633</c:v>
                </c:pt>
                <c:pt idx="2682">
                  <c:v>32634</c:v>
                </c:pt>
                <c:pt idx="2683">
                  <c:v>32635</c:v>
                </c:pt>
                <c:pt idx="2684">
                  <c:v>32636</c:v>
                </c:pt>
                <c:pt idx="2685">
                  <c:v>32637</c:v>
                </c:pt>
                <c:pt idx="2686">
                  <c:v>32638</c:v>
                </c:pt>
                <c:pt idx="2687">
                  <c:v>32639</c:v>
                </c:pt>
                <c:pt idx="2688">
                  <c:v>32640</c:v>
                </c:pt>
                <c:pt idx="2689">
                  <c:v>32641</c:v>
                </c:pt>
                <c:pt idx="2690">
                  <c:v>32642</c:v>
                </c:pt>
                <c:pt idx="2691">
                  <c:v>32643</c:v>
                </c:pt>
                <c:pt idx="2692">
                  <c:v>32644</c:v>
                </c:pt>
                <c:pt idx="2693">
                  <c:v>32645</c:v>
                </c:pt>
                <c:pt idx="2694">
                  <c:v>32646</c:v>
                </c:pt>
                <c:pt idx="2695">
                  <c:v>32647</c:v>
                </c:pt>
                <c:pt idx="2696">
                  <c:v>32648</c:v>
                </c:pt>
                <c:pt idx="2697">
                  <c:v>32649</c:v>
                </c:pt>
                <c:pt idx="2698">
                  <c:v>32650</c:v>
                </c:pt>
                <c:pt idx="2699">
                  <c:v>32651</c:v>
                </c:pt>
                <c:pt idx="2700">
                  <c:v>32652</c:v>
                </c:pt>
                <c:pt idx="2701">
                  <c:v>32653</c:v>
                </c:pt>
                <c:pt idx="2702">
                  <c:v>32654</c:v>
                </c:pt>
                <c:pt idx="2703">
                  <c:v>32655</c:v>
                </c:pt>
                <c:pt idx="2704">
                  <c:v>32656</c:v>
                </c:pt>
                <c:pt idx="2705">
                  <c:v>32657</c:v>
                </c:pt>
                <c:pt idx="2706">
                  <c:v>32658</c:v>
                </c:pt>
                <c:pt idx="2707">
                  <c:v>32659</c:v>
                </c:pt>
                <c:pt idx="2708">
                  <c:v>32660</c:v>
                </c:pt>
                <c:pt idx="2709">
                  <c:v>32661</c:v>
                </c:pt>
                <c:pt idx="2710">
                  <c:v>32662</c:v>
                </c:pt>
                <c:pt idx="2711">
                  <c:v>32663</c:v>
                </c:pt>
                <c:pt idx="2712">
                  <c:v>32664</c:v>
                </c:pt>
                <c:pt idx="2713">
                  <c:v>32665</c:v>
                </c:pt>
                <c:pt idx="2714">
                  <c:v>32666</c:v>
                </c:pt>
                <c:pt idx="2715">
                  <c:v>32667</c:v>
                </c:pt>
                <c:pt idx="2716">
                  <c:v>32668</c:v>
                </c:pt>
                <c:pt idx="2717">
                  <c:v>32669</c:v>
                </c:pt>
                <c:pt idx="2718">
                  <c:v>32670</c:v>
                </c:pt>
                <c:pt idx="2719">
                  <c:v>32671</c:v>
                </c:pt>
                <c:pt idx="2720">
                  <c:v>32672</c:v>
                </c:pt>
                <c:pt idx="2721">
                  <c:v>32673</c:v>
                </c:pt>
                <c:pt idx="2722">
                  <c:v>32674</c:v>
                </c:pt>
                <c:pt idx="2723">
                  <c:v>32675</c:v>
                </c:pt>
                <c:pt idx="2724">
                  <c:v>32676</c:v>
                </c:pt>
                <c:pt idx="2725">
                  <c:v>32677</c:v>
                </c:pt>
                <c:pt idx="2726">
                  <c:v>32678</c:v>
                </c:pt>
                <c:pt idx="2727">
                  <c:v>32679</c:v>
                </c:pt>
                <c:pt idx="2728">
                  <c:v>32680</c:v>
                </c:pt>
                <c:pt idx="2729">
                  <c:v>32681</c:v>
                </c:pt>
                <c:pt idx="2730">
                  <c:v>32682</c:v>
                </c:pt>
                <c:pt idx="2731">
                  <c:v>32683</c:v>
                </c:pt>
                <c:pt idx="2732">
                  <c:v>32684</c:v>
                </c:pt>
                <c:pt idx="2733">
                  <c:v>32685</c:v>
                </c:pt>
                <c:pt idx="2734">
                  <c:v>32686</c:v>
                </c:pt>
                <c:pt idx="2735">
                  <c:v>32687</c:v>
                </c:pt>
                <c:pt idx="2736">
                  <c:v>32688</c:v>
                </c:pt>
                <c:pt idx="2737">
                  <c:v>32689</c:v>
                </c:pt>
                <c:pt idx="2738">
                  <c:v>32690</c:v>
                </c:pt>
                <c:pt idx="2739">
                  <c:v>32691</c:v>
                </c:pt>
                <c:pt idx="2740">
                  <c:v>32692</c:v>
                </c:pt>
                <c:pt idx="2741">
                  <c:v>32693</c:v>
                </c:pt>
                <c:pt idx="2742">
                  <c:v>32694</c:v>
                </c:pt>
                <c:pt idx="2743">
                  <c:v>32695</c:v>
                </c:pt>
                <c:pt idx="2744">
                  <c:v>32696</c:v>
                </c:pt>
                <c:pt idx="2745">
                  <c:v>32697</c:v>
                </c:pt>
                <c:pt idx="2746">
                  <c:v>32698</c:v>
                </c:pt>
                <c:pt idx="2747">
                  <c:v>32699</c:v>
                </c:pt>
                <c:pt idx="2748">
                  <c:v>32700</c:v>
                </c:pt>
                <c:pt idx="2749">
                  <c:v>32701</c:v>
                </c:pt>
                <c:pt idx="2750">
                  <c:v>32702</c:v>
                </c:pt>
                <c:pt idx="2751">
                  <c:v>32703</c:v>
                </c:pt>
                <c:pt idx="2752">
                  <c:v>32704</c:v>
                </c:pt>
                <c:pt idx="2753">
                  <c:v>32705</c:v>
                </c:pt>
                <c:pt idx="2754">
                  <c:v>32706</c:v>
                </c:pt>
                <c:pt idx="2755">
                  <c:v>32707</c:v>
                </c:pt>
                <c:pt idx="2756">
                  <c:v>32708</c:v>
                </c:pt>
                <c:pt idx="2757">
                  <c:v>32709</c:v>
                </c:pt>
                <c:pt idx="2758">
                  <c:v>32710</c:v>
                </c:pt>
                <c:pt idx="2759">
                  <c:v>32711</c:v>
                </c:pt>
                <c:pt idx="2760">
                  <c:v>32712</c:v>
                </c:pt>
                <c:pt idx="2761">
                  <c:v>32713</c:v>
                </c:pt>
                <c:pt idx="2762">
                  <c:v>32714</c:v>
                </c:pt>
                <c:pt idx="2763">
                  <c:v>32715</c:v>
                </c:pt>
                <c:pt idx="2764">
                  <c:v>32716</c:v>
                </c:pt>
                <c:pt idx="2765">
                  <c:v>32717</c:v>
                </c:pt>
                <c:pt idx="2766">
                  <c:v>32718</c:v>
                </c:pt>
                <c:pt idx="2767">
                  <c:v>32719</c:v>
                </c:pt>
                <c:pt idx="2768">
                  <c:v>32720</c:v>
                </c:pt>
                <c:pt idx="2769">
                  <c:v>32721</c:v>
                </c:pt>
                <c:pt idx="2770">
                  <c:v>32722</c:v>
                </c:pt>
                <c:pt idx="2771">
                  <c:v>32723</c:v>
                </c:pt>
                <c:pt idx="2772">
                  <c:v>32724</c:v>
                </c:pt>
                <c:pt idx="2773">
                  <c:v>32725</c:v>
                </c:pt>
                <c:pt idx="2774">
                  <c:v>32726</c:v>
                </c:pt>
                <c:pt idx="2775">
                  <c:v>32727</c:v>
                </c:pt>
                <c:pt idx="2776">
                  <c:v>32728</c:v>
                </c:pt>
                <c:pt idx="2777">
                  <c:v>32729</c:v>
                </c:pt>
                <c:pt idx="2778">
                  <c:v>32730</c:v>
                </c:pt>
                <c:pt idx="2779">
                  <c:v>32731</c:v>
                </c:pt>
                <c:pt idx="2780">
                  <c:v>32732</c:v>
                </c:pt>
                <c:pt idx="2781">
                  <c:v>32733</c:v>
                </c:pt>
                <c:pt idx="2782">
                  <c:v>32734</c:v>
                </c:pt>
                <c:pt idx="2783">
                  <c:v>32735</c:v>
                </c:pt>
                <c:pt idx="2784">
                  <c:v>32736</c:v>
                </c:pt>
                <c:pt idx="2785">
                  <c:v>32737</c:v>
                </c:pt>
                <c:pt idx="2786">
                  <c:v>32738</c:v>
                </c:pt>
                <c:pt idx="2787">
                  <c:v>32739</c:v>
                </c:pt>
                <c:pt idx="2788">
                  <c:v>32740</c:v>
                </c:pt>
                <c:pt idx="2789">
                  <c:v>32741</c:v>
                </c:pt>
                <c:pt idx="2790">
                  <c:v>32742</c:v>
                </c:pt>
                <c:pt idx="2791">
                  <c:v>32743</c:v>
                </c:pt>
                <c:pt idx="2792">
                  <c:v>32744</c:v>
                </c:pt>
                <c:pt idx="2793">
                  <c:v>32745</c:v>
                </c:pt>
                <c:pt idx="2794">
                  <c:v>32746</c:v>
                </c:pt>
                <c:pt idx="2795">
                  <c:v>32747</c:v>
                </c:pt>
                <c:pt idx="2796">
                  <c:v>32748</c:v>
                </c:pt>
                <c:pt idx="2797">
                  <c:v>32749</c:v>
                </c:pt>
                <c:pt idx="2798">
                  <c:v>32750</c:v>
                </c:pt>
                <c:pt idx="2799">
                  <c:v>32751</c:v>
                </c:pt>
                <c:pt idx="2800">
                  <c:v>32752</c:v>
                </c:pt>
                <c:pt idx="2801">
                  <c:v>32753</c:v>
                </c:pt>
                <c:pt idx="2802">
                  <c:v>32754</c:v>
                </c:pt>
                <c:pt idx="2803">
                  <c:v>32755</c:v>
                </c:pt>
                <c:pt idx="2804">
                  <c:v>32756</c:v>
                </c:pt>
                <c:pt idx="2805">
                  <c:v>32757</c:v>
                </c:pt>
                <c:pt idx="2806">
                  <c:v>32758</c:v>
                </c:pt>
                <c:pt idx="2807">
                  <c:v>32759</c:v>
                </c:pt>
                <c:pt idx="2808">
                  <c:v>32760</c:v>
                </c:pt>
                <c:pt idx="2809">
                  <c:v>32761</c:v>
                </c:pt>
                <c:pt idx="2810">
                  <c:v>32762</c:v>
                </c:pt>
                <c:pt idx="2811">
                  <c:v>32763</c:v>
                </c:pt>
                <c:pt idx="2812">
                  <c:v>32764</c:v>
                </c:pt>
                <c:pt idx="2813">
                  <c:v>32765</c:v>
                </c:pt>
                <c:pt idx="2814">
                  <c:v>32766</c:v>
                </c:pt>
                <c:pt idx="2815">
                  <c:v>32767</c:v>
                </c:pt>
                <c:pt idx="2816">
                  <c:v>32768</c:v>
                </c:pt>
                <c:pt idx="2817">
                  <c:v>32769</c:v>
                </c:pt>
                <c:pt idx="2818">
                  <c:v>32770</c:v>
                </c:pt>
                <c:pt idx="2819">
                  <c:v>32771</c:v>
                </c:pt>
                <c:pt idx="2820">
                  <c:v>32772</c:v>
                </c:pt>
                <c:pt idx="2821">
                  <c:v>32773</c:v>
                </c:pt>
                <c:pt idx="2822">
                  <c:v>32774</c:v>
                </c:pt>
                <c:pt idx="2823">
                  <c:v>32775</c:v>
                </c:pt>
                <c:pt idx="2824">
                  <c:v>32776</c:v>
                </c:pt>
                <c:pt idx="2825">
                  <c:v>32777</c:v>
                </c:pt>
                <c:pt idx="2826">
                  <c:v>32778</c:v>
                </c:pt>
                <c:pt idx="2827">
                  <c:v>32779</c:v>
                </c:pt>
                <c:pt idx="2828">
                  <c:v>32780</c:v>
                </c:pt>
                <c:pt idx="2829">
                  <c:v>32781</c:v>
                </c:pt>
                <c:pt idx="2830">
                  <c:v>32782</c:v>
                </c:pt>
                <c:pt idx="2831">
                  <c:v>32783</c:v>
                </c:pt>
                <c:pt idx="2832">
                  <c:v>32784</c:v>
                </c:pt>
                <c:pt idx="2833">
                  <c:v>32785</c:v>
                </c:pt>
                <c:pt idx="2834">
                  <c:v>32786</c:v>
                </c:pt>
                <c:pt idx="2835">
                  <c:v>32787</c:v>
                </c:pt>
                <c:pt idx="2836">
                  <c:v>32788</c:v>
                </c:pt>
                <c:pt idx="2837">
                  <c:v>32789</c:v>
                </c:pt>
                <c:pt idx="2838">
                  <c:v>32790</c:v>
                </c:pt>
                <c:pt idx="2839">
                  <c:v>32791</c:v>
                </c:pt>
                <c:pt idx="2840">
                  <c:v>32792</c:v>
                </c:pt>
                <c:pt idx="2841">
                  <c:v>32793</c:v>
                </c:pt>
                <c:pt idx="2842">
                  <c:v>32794</c:v>
                </c:pt>
                <c:pt idx="2843">
                  <c:v>32795</c:v>
                </c:pt>
                <c:pt idx="2844">
                  <c:v>32796</c:v>
                </c:pt>
                <c:pt idx="2845">
                  <c:v>32797</c:v>
                </c:pt>
                <c:pt idx="2846">
                  <c:v>32798</c:v>
                </c:pt>
                <c:pt idx="2847">
                  <c:v>32799</c:v>
                </c:pt>
                <c:pt idx="2848">
                  <c:v>32800</c:v>
                </c:pt>
                <c:pt idx="2849">
                  <c:v>32801</c:v>
                </c:pt>
                <c:pt idx="2850">
                  <c:v>32802</c:v>
                </c:pt>
                <c:pt idx="2851">
                  <c:v>32803</c:v>
                </c:pt>
                <c:pt idx="2852">
                  <c:v>32804</c:v>
                </c:pt>
                <c:pt idx="2853">
                  <c:v>32805</c:v>
                </c:pt>
                <c:pt idx="2854">
                  <c:v>32806</c:v>
                </c:pt>
                <c:pt idx="2855">
                  <c:v>32807</c:v>
                </c:pt>
                <c:pt idx="2856">
                  <c:v>32808</c:v>
                </c:pt>
                <c:pt idx="2857">
                  <c:v>32809</c:v>
                </c:pt>
                <c:pt idx="2858">
                  <c:v>32810</c:v>
                </c:pt>
                <c:pt idx="2859">
                  <c:v>32811</c:v>
                </c:pt>
                <c:pt idx="2860">
                  <c:v>32812</c:v>
                </c:pt>
                <c:pt idx="2861">
                  <c:v>32813</c:v>
                </c:pt>
                <c:pt idx="2862">
                  <c:v>32814</c:v>
                </c:pt>
                <c:pt idx="2863">
                  <c:v>32815</c:v>
                </c:pt>
                <c:pt idx="2864">
                  <c:v>32816</c:v>
                </c:pt>
                <c:pt idx="2865">
                  <c:v>32817</c:v>
                </c:pt>
                <c:pt idx="2866">
                  <c:v>32818</c:v>
                </c:pt>
                <c:pt idx="2867">
                  <c:v>32819</c:v>
                </c:pt>
                <c:pt idx="2868">
                  <c:v>32820</c:v>
                </c:pt>
                <c:pt idx="2869">
                  <c:v>32821</c:v>
                </c:pt>
                <c:pt idx="2870">
                  <c:v>32822</c:v>
                </c:pt>
                <c:pt idx="2871">
                  <c:v>32823</c:v>
                </c:pt>
                <c:pt idx="2872">
                  <c:v>32824</c:v>
                </c:pt>
                <c:pt idx="2873">
                  <c:v>32825</c:v>
                </c:pt>
                <c:pt idx="2874">
                  <c:v>32826</c:v>
                </c:pt>
                <c:pt idx="2875">
                  <c:v>32827</c:v>
                </c:pt>
                <c:pt idx="2876">
                  <c:v>32828</c:v>
                </c:pt>
                <c:pt idx="2877">
                  <c:v>32829</c:v>
                </c:pt>
                <c:pt idx="2878">
                  <c:v>32830</c:v>
                </c:pt>
                <c:pt idx="2879">
                  <c:v>32831</c:v>
                </c:pt>
                <c:pt idx="2880">
                  <c:v>32832</c:v>
                </c:pt>
                <c:pt idx="2881">
                  <c:v>32833</c:v>
                </c:pt>
                <c:pt idx="2882">
                  <c:v>32834</c:v>
                </c:pt>
                <c:pt idx="2883">
                  <c:v>32835</c:v>
                </c:pt>
                <c:pt idx="2884">
                  <c:v>32836</c:v>
                </c:pt>
                <c:pt idx="2885">
                  <c:v>32837</c:v>
                </c:pt>
                <c:pt idx="2886">
                  <c:v>32838</c:v>
                </c:pt>
                <c:pt idx="2887">
                  <c:v>32839</c:v>
                </c:pt>
                <c:pt idx="2888">
                  <c:v>32840</c:v>
                </c:pt>
                <c:pt idx="2889">
                  <c:v>32841</c:v>
                </c:pt>
                <c:pt idx="2890">
                  <c:v>32842</c:v>
                </c:pt>
                <c:pt idx="2891">
                  <c:v>32843</c:v>
                </c:pt>
                <c:pt idx="2892">
                  <c:v>32844</c:v>
                </c:pt>
                <c:pt idx="2893">
                  <c:v>32845</c:v>
                </c:pt>
                <c:pt idx="2894">
                  <c:v>32846</c:v>
                </c:pt>
                <c:pt idx="2895">
                  <c:v>32847</c:v>
                </c:pt>
                <c:pt idx="2896">
                  <c:v>32848</c:v>
                </c:pt>
                <c:pt idx="2897">
                  <c:v>32849</c:v>
                </c:pt>
                <c:pt idx="2898">
                  <c:v>32850</c:v>
                </c:pt>
                <c:pt idx="2899">
                  <c:v>32851</c:v>
                </c:pt>
                <c:pt idx="2900">
                  <c:v>32852</c:v>
                </c:pt>
                <c:pt idx="2901">
                  <c:v>32853</c:v>
                </c:pt>
                <c:pt idx="2902">
                  <c:v>32854</c:v>
                </c:pt>
                <c:pt idx="2903">
                  <c:v>32855</c:v>
                </c:pt>
                <c:pt idx="2904">
                  <c:v>32856</c:v>
                </c:pt>
                <c:pt idx="2905">
                  <c:v>32857</c:v>
                </c:pt>
                <c:pt idx="2906">
                  <c:v>32858</c:v>
                </c:pt>
                <c:pt idx="2907">
                  <c:v>32859</c:v>
                </c:pt>
                <c:pt idx="2908">
                  <c:v>32860</c:v>
                </c:pt>
                <c:pt idx="2909">
                  <c:v>32861</c:v>
                </c:pt>
                <c:pt idx="2910">
                  <c:v>32862</c:v>
                </c:pt>
                <c:pt idx="2911">
                  <c:v>32863</c:v>
                </c:pt>
                <c:pt idx="2912">
                  <c:v>32864</c:v>
                </c:pt>
                <c:pt idx="2913">
                  <c:v>32865</c:v>
                </c:pt>
                <c:pt idx="2914">
                  <c:v>32866</c:v>
                </c:pt>
                <c:pt idx="2915">
                  <c:v>32867</c:v>
                </c:pt>
                <c:pt idx="2916">
                  <c:v>32868</c:v>
                </c:pt>
                <c:pt idx="2917">
                  <c:v>32869</c:v>
                </c:pt>
                <c:pt idx="2918">
                  <c:v>32870</c:v>
                </c:pt>
                <c:pt idx="2919">
                  <c:v>32871</c:v>
                </c:pt>
                <c:pt idx="2920">
                  <c:v>32872</c:v>
                </c:pt>
                <c:pt idx="2921">
                  <c:v>32873</c:v>
                </c:pt>
                <c:pt idx="2922">
                  <c:v>32874</c:v>
                </c:pt>
                <c:pt idx="2923">
                  <c:v>32875</c:v>
                </c:pt>
                <c:pt idx="2924">
                  <c:v>32876</c:v>
                </c:pt>
                <c:pt idx="2925">
                  <c:v>32877</c:v>
                </c:pt>
                <c:pt idx="2926">
                  <c:v>32878</c:v>
                </c:pt>
                <c:pt idx="2927">
                  <c:v>32879</c:v>
                </c:pt>
                <c:pt idx="2928">
                  <c:v>32880</c:v>
                </c:pt>
                <c:pt idx="2929">
                  <c:v>32881</c:v>
                </c:pt>
                <c:pt idx="2930">
                  <c:v>32882</c:v>
                </c:pt>
                <c:pt idx="2931">
                  <c:v>32883</c:v>
                </c:pt>
                <c:pt idx="2932">
                  <c:v>32884</c:v>
                </c:pt>
                <c:pt idx="2933">
                  <c:v>32885</c:v>
                </c:pt>
                <c:pt idx="2934">
                  <c:v>32886</c:v>
                </c:pt>
                <c:pt idx="2935">
                  <c:v>32887</c:v>
                </c:pt>
                <c:pt idx="2936">
                  <c:v>32888</c:v>
                </c:pt>
                <c:pt idx="2937">
                  <c:v>32889</c:v>
                </c:pt>
                <c:pt idx="2938">
                  <c:v>32890</c:v>
                </c:pt>
                <c:pt idx="2939">
                  <c:v>32891</c:v>
                </c:pt>
                <c:pt idx="2940">
                  <c:v>32892</c:v>
                </c:pt>
                <c:pt idx="2941">
                  <c:v>32893</c:v>
                </c:pt>
                <c:pt idx="2942">
                  <c:v>32894</c:v>
                </c:pt>
                <c:pt idx="2943">
                  <c:v>32895</c:v>
                </c:pt>
                <c:pt idx="2944">
                  <c:v>32896</c:v>
                </c:pt>
                <c:pt idx="2945">
                  <c:v>32897</c:v>
                </c:pt>
                <c:pt idx="2946">
                  <c:v>32898</c:v>
                </c:pt>
                <c:pt idx="2947">
                  <c:v>32899</c:v>
                </c:pt>
                <c:pt idx="2948">
                  <c:v>32900</c:v>
                </c:pt>
                <c:pt idx="2949">
                  <c:v>32901</c:v>
                </c:pt>
                <c:pt idx="2950">
                  <c:v>32902</c:v>
                </c:pt>
                <c:pt idx="2951">
                  <c:v>32903</c:v>
                </c:pt>
                <c:pt idx="2952">
                  <c:v>32904</c:v>
                </c:pt>
                <c:pt idx="2953">
                  <c:v>32905</c:v>
                </c:pt>
                <c:pt idx="2954">
                  <c:v>32906</c:v>
                </c:pt>
                <c:pt idx="2955">
                  <c:v>32907</c:v>
                </c:pt>
                <c:pt idx="2956">
                  <c:v>32908</c:v>
                </c:pt>
                <c:pt idx="2957">
                  <c:v>32909</c:v>
                </c:pt>
                <c:pt idx="2958">
                  <c:v>32910</c:v>
                </c:pt>
                <c:pt idx="2959">
                  <c:v>32911</c:v>
                </c:pt>
                <c:pt idx="2960">
                  <c:v>32912</c:v>
                </c:pt>
                <c:pt idx="2961">
                  <c:v>32913</c:v>
                </c:pt>
                <c:pt idx="2962">
                  <c:v>32914</c:v>
                </c:pt>
                <c:pt idx="2963">
                  <c:v>32915</c:v>
                </c:pt>
                <c:pt idx="2964">
                  <c:v>32916</c:v>
                </c:pt>
                <c:pt idx="2965">
                  <c:v>32917</c:v>
                </c:pt>
                <c:pt idx="2966">
                  <c:v>32918</c:v>
                </c:pt>
                <c:pt idx="2967">
                  <c:v>32919</c:v>
                </c:pt>
                <c:pt idx="2968">
                  <c:v>32920</c:v>
                </c:pt>
                <c:pt idx="2969">
                  <c:v>32921</c:v>
                </c:pt>
                <c:pt idx="2970">
                  <c:v>32922</c:v>
                </c:pt>
                <c:pt idx="2971">
                  <c:v>32923</c:v>
                </c:pt>
                <c:pt idx="2972">
                  <c:v>32924</c:v>
                </c:pt>
                <c:pt idx="2973">
                  <c:v>32925</c:v>
                </c:pt>
                <c:pt idx="2974">
                  <c:v>32926</c:v>
                </c:pt>
                <c:pt idx="2975">
                  <c:v>32927</c:v>
                </c:pt>
                <c:pt idx="2976">
                  <c:v>32928</c:v>
                </c:pt>
                <c:pt idx="2977">
                  <c:v>32929</c:v>
                </c:pt>
                <c:pt idx="2978">
                  <c:v>32930</c:v>
                </c:pt>
                <c:pt idx="2979">
                  <c:v>32931</c:v>
                </c:pt>
                <c:pt idx="2980">
                  <c:v>32932</c:v>
                </c:pt>
                <c:pt idx="2981">
                  <c:v>32933</c:v>
                </c:pt>
                <c:pt idx="2982">
                  <c:v>32934</c:v>
                </c:pt>
                <c:pt idx="2983">
                  <c:v>32935</c:v>
                </c:pt>
                <c:pt idx="2984">
                  <c:v>32936</c:v>
                </c:pt>
                <c:pt idx="2985">
                  <c:v>32937</c:v>
                </c:pt>
                <c:pt idx="2986">
                  <c:v>32938</c:v>
                </c:pt>
                <c:pt idx="2987">
                  <c:v>32939</c:v>
                </c:pt>
                <c:pt idx="2988">
                  <c:v>32940</c:v>
                </c:pt>
                <c:pt idx="2989">
                  <c:v>32941</c:v>
                </c:pt>
                <c:pt idx="2990">
                  <c:v>32942</c:v>
                </c:pt>
                <c:pt idx="2991">
                  <c:v>32943</c:v>
                </c:pt>
                <c:pt idx="2992">
                  <c:v>32944</c:v>
                </c:pt>
                <c:pt idx="2993">
                  <c:v>32945</c:v>
                </c:pt>
                <c:pt idx="2994">
                  <c:v>32946</c:v>
                </c:pt>
                <c:pt idx="2995">
                  <c:v>32947</c:v>
                </c:pt>
                <c:pt idx="2996">
                  <c:v>32948</c:v>
                </c:pt>
                <c:pt idx="2997">
                  <c:v>32949</c:v>
                </c:pt>
                <c:pt idx="2998">
                  <c:v>32950</c:v>
                </c:pt>
                <c:pt idx="2999">
                  <c:v>32951</c:v>
                </c:pt>
                <c:pt idx="3000">
                  <c:v>32952</c:v>
                </c:pt>
                <c:pt idx="3001">
                  <c:v>32953</c:v>
                </c:pt>
                <c:pt idx="3002">
                  <c:v>32954</c:v>
                </c:pt>
                <c:pt idx="3003">
                  <c:v>32955</c:v>
                </c:pt>
                <c:pt idx="3004">
                  <c:v>32956</c:v>
                </c:pt>
                <c:pt idx="3005">
                  <c:v>32957</c:v>
                </c:pt>
                <c:pt idx="3006">
                  <c:v>32958</c:v>
                </c:pt>
                <c:pt idx="3007">
                  <c:v>32959</c:v>
                </c:pt>
                <c:pt idx="3008">
                  <c:v>32960</c:v>
                </c:pt>
                <c:pt idx="3009">
                  <c:v>32961</c:v>
                </c:pt>
                <c:pt idx="3010">
                  <c:v>32962</c:v>
                </c:pt>
                <c:pt idx="3011">
                  <c:v>32963</c:v>
                </c:pt>
                <c:pt idx="3012">
                  <c:v>32964</c:v>
                </c:pt>
                <c:pt idx="3013">
                  <c:v>32965</c:v>
                </c:pt>
                <c:pt idx="3014">
                  <c:v>32966</c:v>
                </c:pt>
                <c:pt idx="3015">
                  <c:v>32967</c:v>
                </c:pt>
                <c:pt idx="3016">
                  <c:v>32968</c:v>
                </c:pt>
                <c:pt idx="3017">
                  <c:v>32969</c:v>
                </c:pt>
                <c:pt idx="3018">
                  <c:v>32970</c:v>
                </c:pt>
                <c:pt idx="3019">
                  <c:v>32971</c:v>
                </c:pt>
                <c:pt idx="3020">
                  <c:v>32972</c:v>
                </c:pt>
                <c:pt idx="3021">
                  <c:v>32973</c:v>
                </c:pt>
                <c:pt idx="3022">
                  <c:v>32974</c:v>
                </c:pt>
                <c:pt idx="3023">
                  <c:v>32975</c:v>
                </c:pt>
                <c:pt idx="3024">
                  <c:v>32976</c:v>
                </c:pt>
                <c:pt idx="3025">
                  <c:v>32977</c:v>
                </c:pt>
                <c:pt idx="3026">
                  <c:v>32978</c:v>
                </c:pt>
                <c:pt idx="3027">
                  <c:v>32979</c:v>
                </c:pt>
                <c:pt idx="3028">
                  <c:v>32980</c:v>
                </c:pt>
                <c:pt idx="3029">
                  <c:v>32981</c:v>
                </c:pt>
                <c:pt idx="3030">
                  <c:v>32982</c:v>
                </c:pt>
                <c:pt idx="3031">
                  <c:v>32983</c:v>
                </c:pt>
                <c:pt idx="3032">
                  <c:v>32984</c:v>
                </c:pt>
                <c:pt idx="3033">
                  <c:v>32985</c:v>
                </c:pt>
                <c:pt idx="3034">
                  <c:v>32986</c:v>
                </c:pt>
                <c:pt idx="3035">
                  <c:v>32987</c:v>
                </c:pt>
                <c:pt idx="3036">
                  <c:v>32988</c:v>
                </c:pt>
                <c:pt idx="3037">
                  <c:v>32989</c:v>
                </c:pt>
                <c:pt idx="3038">
                  <c:v>32990</c:v>
                </c:pt>
                <c:pt idx="3039">
                  <c:v>32991</c:v>
                </c:pt>
                <c:pt idx="3040">
                  <c:v>32992</c:v>
                </c:pt>
                <c:pt idx="3041">
                  <c:v>32993</c:v>
                </c:pt>
                <c:pt idx="3042">
                  <c:v>32994</c:v>
                </c:pt>
                <c:pt idx="3043">
                  <c:v>32995</c:v>
                </c:pt>
                <c:pt idx="3044">
                  <c:v>32996</c:v>
                </c:pt>
                <c:pt idx="3045">
                  <c:v>32997</c:v>
                </c:pt>
                <c:pt idx="3046">
                  <c:v>32998</c:v>
                </c:pt>
                <c:pt idx="3047">
                  <c:v>32999</c:v>
                </c:pt>
                <c:pt idx="3048">
                  <c:v>33000</c:v>
                </c:pt>
                <c:pt idx="3049">
                  <c:v>33001</c:v>
                </c:pt>
                <c:pt idx="3050">
                  <c:v>33002</c:v>
                </c:pt>
                <c:pt idx="3051">
                  <c:v>33003</c:v>
                </c:pt>
                <c:pt idx="3052">
                  <c:v>33004</c:v>
                </c:pt>
                <c:pt idx="3053">
                  <c:v>33005</c:v>
                </c:pt>
                <c:pt idx="3054">
                  <c:v>33006</c:v>
                </c:pt>
                <c:pt idx="3055">
                  <c:v>33007</c:v>
                </c:pt>
                <c:pt idx="3056">
                  <c:v>33008</c:v>
                </c:pt>
                <c:pt idx="3057">
                  <c:v>33009</c:v>
                </c:pt>
                <c:pt idx="3058">
                  <c:v>33010</c:v>
                </c:pt>
                <c:pt idx="3059">
                  <c:v>33011</c:v>
                </c:pt>
                <c:pt idx="3060">
                  <c:v>33012</c:v>
                </c:pt>
                <c:pt idx="3061">
                  <c:v>33013</c:v>
                </c:pt>
                <c:pt idx="3062">
                  <c:v>33014</c:v>
                </c:pt>
                <c:pt idx="3063">
                  <c:v>33015</c:v>
                </c:pt>
                <c:pt idx="3064">
                  <c:v>33016</c:v>
                </c:pt>
                <c:pt idx="3065">
                  <c:v>33017</c:v>
                </c:pt>
                <c:pt idx="3066">
                  <c:v>33018</c:v>
                </c:pt>
                <c:pt idx="3067">
                  <c:v>33019</c:v>
                </c:pt>
                <c:pt idx="3068">
                  <c:v>33020</c:v>
                </c:pt>
                <c:pt idx="3069">
                  <c:v>33021</c:v>
                </c:pt>
                <c:pt idx="3070">
                  <c:v>33022</c:v>
                </c:pt>
                <c:pt idx="3071">
                  <c:v>33023</c:v>
                </c:pt>
                <c:pt idx="3072">
                  <c:v>33024</c:v>
                </c:pt>
                <c:pt idx="3073">
                  <c:v>33025</c:v>
                </c:pt>
                <c:pt idx="3074">
                  <c:v>33026</c:v>
                </c:pt>
                <c:pt idx="3075">
                  <c:v>33027</c:v>
                </c:pt>
                <c:pt idx="3076">
                  <c:v>33028</c:v>
                </c:pt>
                <c:pt idx="3077">
                  <c:v>33029</c:v>
                </c:pt>
                <c:pt idx="3078">
                  <c:v>33030</c:v>
                </c:pt>
                <c:pt idx="3079">
                  <c:v>33031</c:v>
                </c:pt>
                <c:pt idx="3080">
                  <c:v>33032</c:v>
                </c:pt>
                <c:pt idx="3081">
                  <c:v>33033</c:v>
                </c:pt>
                <c:pt idx="3082">
                  <c:v>33034</c:v>
                </c:pt>
                <c:pt idx="3083">
                  <c:v>33035</c:v>
                </c:pt>
                <c:pt idx="3084">
                  <c:v>33036</c:v>
                </c:pt>
                <c:pt idx="3085">
                  <c:v>33037</c:v>
                </c:pt>
                <c:pt idx="3086">
                  <c:v>33038</c:v>
                </c:pt>
                <c:pt idx="3087">
                  <c:v>33039</c:v>
                </c:pt>
                <c:pt idx="3088">
                  <c:v>33040</c:v>
                </c:pt>
                <c:pt idx="3089">
                  <c:v>33041</c:v>
                </c:pt>
                <c:pt idx="3090">
                  <c:v>33042</c:v>
                </c:pt>
                <c:pt idx="3091">
                  <c:v>33043</c:v>
                </c:pt>
                <c:pt idx="3092">
                  <c:v>33044</c:v>
                </c:pt>
                <c:pt idx="3093">
                  <c:v>33045</c:v>
                </c:pt>
                <c:pt idx="3094">
                  <c:v>33046</c:v>
                </c:pt>
                <c:pt idx="3095">
                  <c:v>33047</c:v>
                </c:pt>
                <c:pt idx="3096">
                  <c:v>33048</c:v>
                </c:pt>
                <c:pt idx="3097">
                  <c:v>33049</c:v>
                </c:pt>
                <c:pt idx="3098">
                  <c:v>33050</c:v>
                </c:pt>
                <c:pt idx="3099">
                  <c:v>33051</c:v>
                </c:pt>
                <c:pt idx="3100">
                  <c:v>33052</c:v>
                </c:pt>
                <c:pt idx="3101">
                  <c:v>33053</c:v>
                </c:pt>
                <c:pt idx="3102">
                  <c:v>33054</c:v>
                </c:pt>
                <c:pt idx="3103">
                  <c:v>33055</c:v>
                </c:pt>
                <c:pt idx="3104">
                  <c:v>33056</c:v>
                </c:pt>
                <c:pt idx="3105">
                  <c:v>33057</c:v>
                </c:pt>
                <c:pt idx="3106">
                  <c:v>33058</c:v>
                </c:pt>
                <c:pt idx="3107">
                  <c:v>33059</c:v>
                </c:pt>
                <c:pt idx="3108">
                  <c:v>33060</c:v>
                </c:pt>
                <c:pt idx="3109">
                  <c:v>33061</c:v>
                </c:pt>
                <c:pt idx="3110">
                  <c:v>33062</c:v>
                </c:pt>
                <c:pt idx="3111">
                  <c:v>33063</c:v>
                </c:pt>
                <c:pt idx="3112">
                  <c:v>33064</c:v>
                </c:pt>
                <c:pt idx="3113">
                  <c:v>33065</c:v>
                </c:pt>
                <c:pt idx="3114">
                  <c:v>33066</c:v>
                </c:pt>
                <c:pt idx="3115">
                  <c:v>33067</c:v>
                </c:pt>
                <c:pt idx="3116">
                  <c:v>33068</c:v>
                </c:pt>
                <c:pt idx="3117">
                  <c:v>33069</c:v>
                </c:pt>
                <c:pt idx="3118">
                  <c:v>33070</c:v>
                </c:pt>
                <c:pt idx="3119">
                  <c:v>33071</c:v>
                </c:pt>
                <c:pt idx="3120">
                  <c:v>33072</c:v>
                </c:pt>
                <c:pt idx="3121">
                  <c:v>33073</c:v>
                </c:pt>
                <c:pt idx="3122">
                  <c:v>33074</c:v>
                </c:pt>
                <c:pt idx="3123">
                  <c:v>33075</c:v>
                </c:pt>
                <c:pt idx="3124">
                  <c:v>33076</c:v>
                </c:pt>
                <c:pt idx="3125">
                  <c:v>33077</c:v>
                </c:pt>
                <c:pt idx="3126">
                  <c:v>33078</c:v>
                </c:pt>
                <c:pt idx="3127">
                  <c:v>33079</c:v>
                </c:pt>
                <c:pt idx="3128">
                  <c:v>33080</c:v>
                </c:pt>
                <c:pt idx="3129">
                  <c:v>33081</c:v>
                </c:pt>
                <c:pt idx="3130">
                  <c:v>33082</c:v>
                </c:pt>
                <c:pt idx="3131">
                  <c:v>33083</c:v>
                </c:pt>
                <c:pt idx="3132">
                  <c:v>33084</c:v>
                </c:pt>
                <c:pt idx="3133">
                  <c:v>33085</c:v>
                </c:pt>
                <c:pt idx="3134">
                  <c:v>33086</c:v>
                </c:pt>
                <c:pt idx="3135">
                  <c:v>33087</c:v>
                </c:pt>
                <c:pt idx="3136">
                  <c:v>33088</c:v>
                </c:pt>
                <c:pt idx="3137">
                  <c:v>33089</c:v>
                </c:pt>
                <c:pt idx="3138">
                  <c:v>33090</c:v>
                </c:pt>
                <c:pt idx="3139">
                  <c:v>33091</c:v>
                </c:pt>
                <c:pt idx="3140">
                  <c:v>33092</c:v>
                </c:pt>
                <c:pt idx="3141">
                  <c:v>33093</c:v>
                </c:pt>
                <c:pt idx="3142">
                  <c:v>33094</c:v>
                </c:pt>
                <c:pt idx="3143">
                  <c:v>33095</c:v>
                </c:pt>
                <c:pt idx="3144">
                  <c:v>33096</c:v>
                </c:pt>
                <c:pt idx="3145">
                  <c:v>33097</c:v>
                </c:pt>
                <c:pt idx="3146">
                  <c:v>33098</c:v>
                </c:pt>
                <c:pt idx="3147">
                  <c:v>33099</c:v>
                </c:pt>
                <c:pt idx="3148">
                  <c:v>33100</c:v>
                </c:pt>
                <c:pt idx="3149">
                  <c:v>33101</c:v>
                </c:pt>
                <c:pt idx="3150">
                  <c:v>33102</c:v>
                </c:pt>
                <c:pt idx="3151">
                  <c:v>33103</c:v>
                </c:pt>
                <c:pt idx="3152">
                  <c:v>33104</c:v>
                </c:pt>
                <c:pt idx="3153">
                  <c:v>33105</c:v>
                </c:pt>
                <c:pt idx="3154">
                  <c:v>33106</c:v>
                </c:pt>
                <c:pt idx="3155">
                  <c:v>33107</c:v>
                </c:pt>
                <c:pt idx="3156">
                  <c:v>33108</c:v>
                </c:pt>
                <c:pt idx="3157">
                  <c:v>33109</c:v>
                </c:pt>
                <c:pt idx="3158">
                  <c:v>33110</c:v>
                </c:pt>
                <c:pt idx="3159">
                  <c:v>33111</c:v>
                </c:pt>
                <c:pt idx="3160">
                  <c:v>33112</c:v>
                </c:pt>
                <c:pt idx="3161">
                  <c:v>33113</c:v>
                </c:pt>
                <c:pt idx="3162">
                  <c:v>33114</c:v>
                </c:pt>
                <c:pt idx="3163">
                  <c:v>33115</c:v>
                </c:pt>
                <c:pt idx="3164">
                  <c:v>33116</c:v>
                </c:pt>
                <c:pt idx="3165">
                  <c:v>33117</c:v>
                </c:pt>
                <c:pt idx="3166">
                  <c:v>33118</c:v>
                </c:pt>
                <c:pt idx="3167">
                  <c:v>33119</c:v>
                </c:pt>
                <c:pt idx="3168">
                  <c:v>33120</c:v>
                </c:pt>
                <c:pt idx="3169">
                  <c:v>33121</c:v>
                </c:pt>
                <c:pt idx="3170">
                  <c:v>33122</c:v>
                </c:pt>
                <c:pt idx="3171">
                  <c:v>33123</c:v>
                </c:pt>
                <c:pt idx="3172">
                  <c:v>33124</c:v>
                </c:pt>
                <c:pt idx="3173">
                  <c:v>33125</c:v>
                </c:pt>
                <c:pt idx="3174">
                  <c:v>33126</c:v>
                </c:pt>
                <c:pt idx="3175">
                  <c:v>33127</c:v>
                </c:pt>
                <c:pt idx="3176">
                  <c:v>33128</c:v>
                </c:pt>
                <c:pt idx="3177">
                  <c:v>33129</c:v>
                </c:pt>
                <c:pt idx="3178">
                  <c:v>33130</c:v>
                </c:pt>
                <c:pt idx="3179">
                  <c:v>33131</c:v>
                </c:pt>
                <c:pt idx="3180">
                  <c:v>33132</c:v>
                </c:pt>
                <c:pt idx="3181">
                  <c:v>33133</c:v>
                </c:pt>
                <c:pt idx="3182">
                  <c:v>33134</c:v>
                </c:pt>
                <c:pt idx="3183">
                  <c:v>33135</c:v>
                </c:pt>
                <c:pt idx="3184">
                  <c:v>33136</c:v>
                </c:pt>
                <c:pt idx="3185">
                  <c:v>33137</c:v>
                </c:pt>
                <c:pt idx="3186">
                  <c:v>33138</c:v>
                </c:pt>
                <c:pt idx="3187">
                  <c:v>33139</c:v>
                </c:pt>
                <c:pt idx="3188">
                  <c:v>33140</c:v>
                </c:pt>
                <c:pt idx="3189">
                  <c:v>33141</c:v>
                </c:pt>
                <c:pt idx="3190">
                  <c:v>33142</c:v>
                </c:pt>
                <c:pt idx="3191">
                  <c:v>33143</c:v>
                </c:pt>
                <c:pt idx="3192">
                  <c:v>33144</c:v>
                </c:pt>
                <c:pt idx="3193">
                  <c:v>33145</c:v>
                </c:pt>
                <c:pt idx="3194">
                  <c:v>33146</c:v>
                </c:pt>
                <c:pt idx="3195">
                  <c:v>33147</c:v>
                </c:pt>
                <c:pt idx="3196">
                  <c:v>33148</c:v>
                </c:pt>
                <c:pt idx="3197">
                  <c:v>33149</c:v>
                </c:pt>
                <c:pt idx="3198">
                  <c:v>33150</c:v>
                </c:pt>
                <c:pt idx="3199">
                  <c:v>33151</c:v>
                </c:pt>
                <c:pt idx="3200">
                  <c:v>33152</c:v>
                </c:pt>
                <c:pt idx="3201">
                  <c:v>33153</c:v>
                </c:pt>
                <c:pt idx="3202">
                  <c:v>33154</c:v>
                </c:pt>
                <c:pt idx="3203">
                  <c:v>33155</c:v>
                </c:pt>
                <c:pt idx="3204">
                  <c:v>33156</c:v>
                </c:pt>
                <c:pt idx="3205">
                  <c:v>33157</c:v>
                </c:pt>
                <c:pt idx="3206">
                  <c:v>33158</c:v>
                </c:pt>
                <c:pt idx="3207">
                  <c:v>33159</c:v>
                </c:pt>
                <c:pt idx="3208">
                  <c:v>33160</c:v>
                </c:pt>
                <c:pt idx="3209">
                  <c:v>33161</c:v>
                </c:pt>
                <c:pt idx="3210">
                  <c:v>33162</c:v>
                </c:pt>
                <c:pt idx="3211">
                  <c:v>33163</c:v>
                </c:pt>
                <c:pt idx="3212">
                  <c:v>33164</c:v>
                </c:pt>
                <c:pt idx="3213">
                  <c:v>33165</c:v>
                </c:pt>
                <c:pt idx="3214">
                  <c:v>33166</c:v>
                </c:pt>
                <c:pt idx="3215">
                  <c:v>33167</c:v>
                </c:pt>
                <c:pt idx="3216">
                  <c:v>33168</c:v>
                </c:pt>
                <c:pt idx="3217">
                  <c:v>33169</c:v>
                </c:pt>
                <c:pt idx="3218">
                  <c:v>33170</c:v>
                </c:pt>
                <c:pt idx="3219">
                  <c:v>33171</c:v>
                </c:pt>
                <c:pt idx="3220">
                  <c:v>33172</c:v>
                </c:pt>
                <c:pt idx="3221">
                  <c:v>33173</c:v>
                </c:pt>
                <c:pt idx="3222">
                  <c:v>33174</c:v>
                </c:pt>
                <c:pt idx="3223">
                  <c:v>33175</c:v>
                </c:pt>
                <c:pt idx="3224">
                  <c:v>33176</c:v>
                </c:pt>
                <c:pt idx="3225">
                  <c:v>33177</c:v>
                </c:pt>
                <c:pt idx="3226">
                  <c:v>33178</c:v>
                </c:pt>
                <c:pt idx="3227">
                  <c:v>33179</c:v>
                </c:pt>
                <c:pt idx="3228">
                  <c:v>33180</c:v>
                </c:pt>
                <c:pt idx="3229">
                  <c:v>33181</c:v>
                </c:pt>
                <c:pt idx="3230">
                  <c:v>33182</c:v>
                </c:pt>
                <c:pt idx="3231">
                  <c:v>33183</c:v>
                </c:pt>
                <c:pt idx="3232">
                  <c:v>33184</c:v>
                </c:pt>
                <c:pt idx="3233">
                  <c:v>33185</c:v>
                </c:pt>
                <c:pt idx="3234">
                  <c:v>33186</c:v>
                </c:pt>
                <c:pt idx="3235">
                  <c:v>33187</c:v>
                </c:pt>
                <c:pt idx="3236">
                  <c:v>33188</c:v>
                </c:pt>
                <c:pt idx="3237">
                  <c:v>33189</c:v>
                </c:pt>
                <c:pt idx="3238">
                  <c:v>33190</c:v>
                </c:pt>
                <c:pt idx="3239">
                  <c:v>33191</c:v>
                </c:pt>
                <c:pt idx="3240">
                  <c:v>33192</c:v>
                </c:pt>
                <c:pt idx="3241">
                  <c:v>33193</c:v>
                </c:pt>
                <c:pt idx="3242">
                  <c:v>33194</c:v>
                </c:pt>
                <c:pt idx="3243">
                  <c:v>33195</c:v>
                </c:pt>
                <c:pt idx="3244">
                  <c:v>33196</c:v>
                </c:pt>
                <c:pt idx="3245">
                  <c:v>33197</c:v>
                </c:pt>
                <c:pt idx="3246">
                  <c:v>33198</c:v>
                </c:pt>
                <c:pt idx="3247">
                  <c:v>33199</c:v>
                </c:pt>
                <c:pt idx="3248">
                  <c:v>33200</c:v>
                </c:pt>
                <c:pt idx="3249">
                  <c:v>33201</c:v>
                </c:pt>
                <c:pt idx="3250">
                  <c:v>33202</c:v>
                </c:pt>
                <c:pt idx="3251">
                  <c:v>33203</c:v>
                </c:pt>
                <c:pt idx="3252">
                  <c:v>33204</c:v>
                </c:pt>
                <c:pt idx="3253">
                  <c:v>33205</c:v>
                </c:pt>
                <c:pt idx="3254">
                  <c:v>33206</c:v>
                </c:pt>
                <c:pt idx="3255">
                  <c:v>33207</c:v>
                </c:pt>
                <c:pt idx="3256">
                  <c:v>33208</c:v>
                </c:pt>
                <c:pt idx="3257">
                  <c:v>33209</c:v>
                </c:pt>
                <c:pt idx="3258">
                  <c:v>33210</c:v>
                </c:pt>
                <c:pt idx="3259">
                  <c:v>33211</c:v>
                </c:pt>
                <c:pt idx="3260">
                  <c:v>33212</c:v>
                </c:pt>
                <c:pt idx="3261">
                  <c:v>33213</c:v>
                </c:pt>
                <c:pt idx="3262">
                  <c:v>33214</c:v>
                </c:pt>
                <c:pt idx="3263">
                  <c:v>33215</c:v>
                </c:pt>
                <c:pt idx="3264">
                  <c:v>33216</c:v>
                </c:pt>
                <c:pt idx="3265">
                  <c:v>33217</c:v>
                </c:pt>
                <c:pt idx="3266">
                  <c:v>33218</c:v>
                </c:pt>
                <c:pt idx="3267">
                  <c:v>33219</c:v>
                </c:pt>
                <c:pt idx="3268">
                  <c:v>33220</c:v>
                </c:pt>
                <c:pt idx="3269">
                  <c:v>33221</c:v>
                </c:pt>
                <c:pt idx="3270">
                  <c:v>33222</c:v>
                </c:pt>
                <c:pt idx="3271">
                  <c:v>33223</c:v>
                </c:pt>
                <c:pt idx="3272">
                  <c:v>33224</c:v>
                </c:pt>
                <c:pt idx="3273">
                  <c:v>33225</c:v>
                </c:pt>
                <c:pt idx="3274">
                  <c:v>33226</c:v>
                </c:pt>
                <c:pt idx="3275">
                  <c:v>33227</c:v>
                </c:pt>
                <c:pt idx="3276">
                  <c:v>33228</c:v>
                </c:pt>
                <c:pt idx="3277">
                  <c:v>33229</c:v>
                </c:pt>
                <c:pt idx="3278">
                  <c:v>33230</c:v>
                </c:pt>
                <c:pt idx="3279">
                  <c:v>33231</c:v>
                </c:pt>
                <c:pt idx="3280">
                  <c:v>33232</c:v>
                </c:pt>
                <c:pt idx="3281">
                  <c:v>33233</c:v>
                </c:pt>
                <c:pt idx="3282">
                  <c:v>33234</c:v>
                </c:pt>
                <c:pt idx="3283">
                  <c:v>33235</c:v>
                </c:pt>
                <c:pt idx="3284">
                  <c:v>33236</c:v>
                </c:pt>
                <c:pt idx="3285">
                  <c:v>33237</c:v>
                </c:pt>
                <c:pt idx="3286">
                  <c:v>33238</c:v>
                </c:pt>
                <c:pt idx="3287">
                  <c:v>33239</c:v>
                </c:pt>
                <c:pt idx="3288">
                  <c:v>33240</c:v>
                </c:pt>
                <c:pt idx="3289">
                  <c:v>33241</c:v>
                </c:pt>
                <c:pt idx="3290">
                  <c:v>33242</c:v>
                </c:pt>
                <c:pt idx="3291">
                  <c:v>33243</c:v>
                </c:pt>
                <c:pt idx="3292">
                  <c:v>33244</c:v>
                </c:pt>
                <c:pt idx="3293">
                  <c:v>33245</c:v>
                </c:pt>
                <c:pt idx="3294">
                  <c:v>33246</c:v>
                </c:pt>
                <c:pt idx="3295">
                  <c:v>33247</c:v>
                </c:pt>
                <c:pt idx="3296">
                  <c:v>33248</c:v>
                </c:pt>
                <c:pt idx="3297">
                  <c:v>33249</c:v>
                </c:pt>
                <c:pt idx="3298">
                  <c:v>33250</c:v>
                </c:pt>
                <c:pt idx="3299">
                  <c:v>33251</c:v>
                </c:pt>
                <c:pt idx="3300">
                  <c:v>33252</c:v>
                </c:pt>
                <c:pt idx="3301">
                  <c:v>33253</c:v>
                </c:pt>
                <c:pt idx="3302">
                  <c:v>33254</c:v>
                </c:pt>
                <c:pt idx="3303">
                  <c:v>33255</c:v>
                </c:pt>
                <c:pt idx="3304">
                  <c:v>33256</c:v>
                </c:pt>
                <c:pt idx="3305">
                  <c:v>33257</c:v>
                </c:pt>
                <c:pt idx="3306">
                  <c:v>33258</c:v>
                </c:pt>
                <c:pt idx="3307">
                  <c:v>33259</c:v>
                </c:pt>
                <c:pt idx="3308">
                  <c:v>33260</c:v>
                </c:pt>
                <c:pt idx="3309">
                  <c:v>33261</c:v>
                </c:pt>
                <c:pt idx="3310">
                  <c:v>33262</c:v>
                </c:pt>
                <c:pt idx="3311">
                  <c:v>33263</c:v>
                </c:pt>
                <c:pt idx="3312">
                  <c:v>33264</c:v>
                </c:pt>
                <c:pt idx="3313">
                  <c:v>33265</c:v>
                </c:pt>
                <c:pt idx="3314">
                  <c:v>33266</c:v>
                </c:pt>
                <c:pt idx="3315">
                  <c:v>33267</c:v>
                </c:pt>
                <c:pt idx="3316">
                  <c:v>33268</c:v>
                </c:pt>
                <c:pt idx="3317">
                  <c:v>33269</c:v>
                </c:pt>
                <c:pt idx="3318">
                  <c:v>33270</c:v>
                </c:pt>
                <c:pt idx="3319">
                  <c:v>33271</c:v>
                </c:pt>
                <c:pt idx="3320">
                  <c:v>33272</c:v>
                </c:pt>
                <c:pt idx="3321">
                  <c:v>33273</c:v>
                </c:pt>
                <c:pt idx="3322">
                  <c:v>33274</c:v>
                </c:pt>
                <c:pt idx="3323">
                  <c:v>33275</c:v>
                </c:pt>
                <c:pt idx="3324">
                  <c:v>33276</c:v>
                </c:pt>
                <c:pt idx="3325">
                  <c:v>33277</c:v>
                </c:pt>
                <c:pt idx="3326">
                  <c:v>33278</c:v>
                </c:pt>
                <c:pt idx="3327">
                  <c:v>33279</c:v>
                </c:pt>
                <c:pt idx="3328">
                  <c:v>33280</c:v>
                </c:pt>
                <c:pt idx="3329">
                  <c:v>33281</c:v>
                </c:pt>
                <c:pt idx="3330">
                  <c:v>33282</c:v>
                </c:pt>
                <c:pt idx="3331">
                  <c:v>33283</c:v>
                </c:pt>
                <c:pt idx="3332">
                  <c:v>33284</c:v>
                </c:pt>
                <c:pt idx="3333">
                  <c:v>33285</c:v>
                </c:pt>
                <c:pt idx="3334">
                  <c:v>33286</c:v>
                </c:pt>
                <c:pt idx="3335">
                  <c:v>33287</c:v>
                </c:pt>
                <c:pt idx="3336">
                  <c:v>33288</c:v>
                </c:pt>
                <c:pt idx="3337">
                  <c:v>33289</c:v>
                </c:pt>
                <c:pt idx="3338">
                  <c:v>33290</c:v>
                </c:pt>
                <c:pt idx="3339">
                  <c:v>33291</c:v>
                </c:pt>
                <c:pt idx="3340">
                  <c:v>33292</c:v>
                </c:pt>
                <c:pt idx="3341">
                  <c:v>33293</c:v>
                </c:pt>
                <c:pt idx="3342">
                  <c:v>33294</c:v>
                </c:pt>
                <c:pt idx="3343">
                  <c:v>33295</c:v>
                </c:pt>
                <c:pt idx="3344">
                  <c:v>33296</c:v>
                </c:pt>
                <c:pt idx="3345">
                  <c:v>33297</c:v>
                </c:pt>
                <c:pt idx="3346">
                  <c:v>33298</c:v>
                </c:pt>
                <c:pt idx="3347">
                  <c:v>33299</c:v>
                </c:pt>
                <c:pt idx="3348">
                  <c:v>33300</c:v>
                </c:pt>
                <c:pt idx="3349">
                  <c:v>33301</c:v>
                </c:pt>
                <c:pt idx="3350">
                  <c:v>33302</c:v>
                </c:pt>
                <c:pt idx="3351">
                  <c:v>33303</c:v>
                </c:pt>
                <c:pt idx="3352">
                  <c:v>33304</c:v>
                </c:pt>
                <c:pt idx="3353">
                  <c:v>33305</c:v>
                </c:pt>
                <c:pt idx="3354">
                  <c:v>33306</c:v>
                </c:pt>
                <c:pt idx="3355">
                  <c:v>33307</c:v>
                </c:pt>
                <c:pt idx="3356">
                  <c:v>33308</c:v>
                </c:pt>
                <c:pt idx="3357">
                  <c:v>33309</c:v>
                </c:pt>
                <c:pt idx="3358">
                  <c:v>33310</c:v>
                </c:pt>
                <c:pt idx="3359">
                  <c:v>33311</c:v>
                </c:pt>
                <c:pt idx="3360">
                  <c:v>33312</c:v>
                </c:pt>
                <c:pt idx="3361">
                  <c:v>33313</c:v>
                </c:pt>
                <c:pt idx="3362">
                  <c:v>33314</c:v>
                </c:pt>
                <c:pt idx="3363">
                  <c:v>33315</c:v>
                </c:pt>
                <c:pt idx="3364">
                  <c:v>33316</c:v>
                </c:pt>
                <c:pt idx="3365">
                  <c:v>33317</c:v>
                </c:pt>
                <c:pt idx="3366">
                  <c:v>33318</c:v>
                </c:pt>
                <c:pt idx="3367">
                  <c:v>33319</c:v>
                </c:pt>
                <c:pt idx="3368">
                  <c:v>33320</c:v>
                </c:pt>
                <c:pt idx="3369">
                  <c:v>33321</c:v>
                </c:pt>
                <c:pt idx="3370">
                  <c:v>33322</c:v>
                </c:pt>
                <c:pt idx="3371">
                  <c:v>33323</c:v>
                </c:pt>
                <c:pt idx="3372">
                  <c:v>33324</c:v>
                </c:pt>
                <c:pt idx="3373">
                  <c:v>33325</c:v>
                </c:pt>
                <c:pt idx="3374">
                  <c:v>33326</c:v>
                </c:pt>
                <c:pt idx="3375">
                  <c:v>33327</c:v>
                </c:pt>
                <c:pt idx="3376">
                  <c:v>33328</c:v>
                </c:pt>
                <c:pt idx="3377">
                  <c:v>33329</c:v>
                </c:pt>
                <c:pt idx="3378">
                  <c:v>33330</c:v>
                </c:pt>
                <c:pt idx="3379">
                  <c:v>33331</c:v>
                </c:pt>
                <c:pt idx="3380">
                  <c:v>33332</c:v>
                </c:pt>
                <c:pt idx="3381">
                  <c:v>33333</c:v>
                </c:pt>
                <c:pt idx="3382">
                  <c:v>33334</c:v>
                </c:pt>
                <c:pt idx="3383">
                  <c:v>33335</c:v>
                </c:pt>
                <c:pt idx="3384">
                  <c:v>33336</c:v>
                </c:pt>
                <c:pt idx="3385">
                  <c:v>33337</c:v>
                </c:pt>
                <c:pt idx="3386">
                  <c:v>33338</c:v>
                </c:pt>
                <c:pt idx="3387">
                  <c:v>33339</c:v>
                </c:pt>
                <c:pt idx="3388">
                  <c:v>33340</c:v>
                </c:pt>
                <c:pt idx="3389">
                  <c:v>33341</c:v>
                </c:pt>
                <c:pt idx="3390">
                  <c:v>33342</c:v>
                </c:pt>
                <c:pt idx="3391">
                  <c:v>33343</c:v>
                </c:pt>
                <c:pt idx="3392">
                  <c:v>33344</c:v>
                </c:pt>
                <c:pt idx="3393">
                  <c:v>33345</c:v>
                </c:pt>
                <c:pt idx="3394">
                  <c:v>33346</c:v>
                </c:pt>
                <c:pt idx="3395">
                  <c:v>33347</c:v>
                </c:pt>
                <c:pt idx="3396">
                  <c:v>33348</c:v>
                </c:pt>
                <c:pt idx="3397">
                  <c:v>33349</c:v>
                </c:pt>
                <c:pt idx="3398">
                  <c:v>33350</c:v>
                </c:pt>
                <c:pt idx="3399">
                  <c:v>33351</c:v>
                </c:pt>
                <c:pt idx="3400">
                  <c:v>33352</c:v>
                </c:pt>
                <c:pt idx="3401">
                  <c:v>33353</c:v>
                </c:pt>
                <c:pt idx="3402">
                  <c:v>33354</c:v>
                </c:pt>
                <c:pt idx="3403">
                  <c:v>33355</c:v>
                </c:pt>
                <c:pt idx="3404">
                  <c:v>33356</c:v>
                </c:pt>
                <c:pt idx="3405">
                  <c:v>33357</c:v>
                </c:pt>
                <c:pt idx="3406">
                  <c:v>33358</c:v>
                </c:pt>
                <c:pt idx="3407">
                  <c:v>33359</c:v>
                </c:pt>
                <c:pt idx="3408">
                  <c:v>33360</c:v>
                </c:pt>
                <c:pt idx="3409">
                  <c:v>33361</c:v>
                </c:pt>
                <c:pt idx="3410">
                  <c:v>33362</c:v>
                </c:pt>
                <c:pt idx="3411">
                  <c:v>33363</c:v>
                </c:pt>
                <c:pt idx="3412">
                  <c:v>33364</c:v>
                </c:pt>
                <c:pt idx="3413">
                  <c:v>33365</c:v>
                </c:pt>
                <c:pt idx="3414">
                  <c:v>33366</c:v>
                </c:pt>
                <c:pt idx="3415">
                  <c:v>33367</c:v>
                </c:pt>
                <c:pt idx="3416">
                  <c:v>33368</c:v>
                </c:pt>
                <c:pt idx="3417">
                  <c:v>33369</c:v>
                </c:pt>
                <c:pt idx="3418">
                  <c:v>33370</c:v>
                </c:pt>
                <c:pt idx="3419">
                  <c:v>33371</c:v>
                </c:pt>
                <c:pt idx="3420">
                  <c:v>33372</c:v>
                </c:pt>
                <c:pt idx="3421">
                  <c:v>33373</c:v>
                </c:pt>
                <c:pt idx="3422">
                  <c:v>33374</c:v>
                </c:pt>
                <c:pt idx="3423">
                  <c:v>33375</c:v>
                </c:pt>
                <c:pt idx="3424">
                  <c:v>33376</c:v>
                </c:pt>
                <c:pt idx="3425">
                  <c:v>33377</c:v>
                </c:pt>
                <c:pt idx="3426">
                  <c:v>33378</c:v>
                </c:pt>
                <c:pt idx="3427">
                  <c:v>33379</c:v>
                </c:pt>
                <c:pt idx="3428">
                  <c:v>33380</c:v>
                </c:pt>
                <c:pt idx="3429">
                  <c:v>33381</c:v>
                </c:pt>
                <c:pt idx="3430">
                  <c:v>33382</c:v>
                </c:pt>
                <c:pt idx="3431">
                  <c:v>33383</c:v>
                </c:pt>
                <c:pt idx="3432">
                  <c:v>33384</c:v>
                </c:pt>
                <c:pt idx="3433">
                  <c:v>33385</c:v>
                </c:pt>
                <c:pt idx="3434">
                  <c:v>33386</c:v>
                </c:pt>
                <c:pt idx="3435">
                  <c:v>33387</c:v>
                </c:pt>
                <c:pt idx="3436">
                  <c:v>33388</c:v>
                </c:pt>
                <c:pt idx="3437">
                  <c:v>33389</c:v>
                </c:pt>
                <c:pt idx="3438">
                  <c:v>33390</c:v>
                </c:pt>
                <c:pt idx="3439">
                  <c:v>33391</c:v>
                </c:pt>
                <c:pt idx="3440">
                  <c:v>33392</c:v>
                </c:pt>
                <c:pt idx="3441">
                  <c:v>33393</c:v>
                </c:pt>
                <c:pt idx="3442">
                  <c:v>33394</c:v>
                </c:pt>
                <c:pt idx="3443">
                  <c:v>33395</c:v>
                </c:pt>
                <c:pt idx="3444">
                  <c:v>33396</c:v>
                </c:pt>
                <c:pt idx="3445">
                  <c:v>33397</c:v>
                </c:pt>
                <c:pt idx="3446">
                  <c:v>33398</c:v>
                </c:pt>
                <c:pt idx="3447">
                  <c:v>33399</c:v>
                </c:pt>
                <c:pt idx="3448">
                  <c:v>33400</c:v>
                </c:pt>
                <c:pt idx="3449">
                  <c:v>33401</c:v>
                </c:pt>
                <c:pt idx="3450">
                  <c:v>33402</c:v>
                </c:pt>
                <c:pt idx="3451">
                  <c:v>33403</c:v>
                </c:pt>
                <c:pt idx="3452">
                  <c:v>33404</c:v>
                </c:pt>
                <c:pt idx="3453">
                  <c:v>33405</c:v>
                </c:pt>
                <c:pt idx="3454">
                  <c:v>33406</c:v>
                </c:pt>
                <c:pt idx="3455">
                  <c:v>33407</c:v>
                </c:pt>
                <c:pt idx="3456">
                  <c:v>33408</c:v>
                </c:pt>
                <c:pt idx="3457">
                  <c:v>33409</c:v>
                </c:pt>
                <c:pt idx="3458">
                  <c:v>33410</c:v>
                </c:pt>
                <c:pt idx="3459">
                  <c:v>33411</c:v>
                </c:pt>
                <c:pt idx="3460">
                  <c:v>33412</c:v>
                </c:pt>
                <c:pt idx="3461">
                  <c:v>33413</c:v>
                </c:pt>
                <c:pt idx="3462">
                  <c:v>33414</c:v>
                </c:pt>
                <c:pt idx="3463">
                  <c:v>33415</c:v>
                </c:pt>
                <c:pt idx="3464">
                  <c:v>33416</c:v>
                </c:pt>
                <c:pt idx="3465">
                  <c:v>33417</c:v>
                </c:pt>
                <c:pt idx="3466">
                  <c:v>33418</c:v>
                </c:pt>
                <c:pt idx="3467">
                  <c:v>33419</c:v>
                </c:pt>
                <c:pt idx="3468">
                  <c:v>33420</c:v>
                </c:pt>
                <c:pt idx="3469">
                  <c:v>33421</c:v>
                </c:pt>
                <c:pt idx="3470">
                  <c:v>33422</c:v>
                </c:pt>
                <c:pt idx="3471">
                  <c:v>33423</c:v>
                </c:pt>
                <c:pt idx="3472">
                  <c:v>33424</c:v>
                </c:pt>
                <c:pt idx="3473">
                  <c:v>33425</c:v>
                </c:pt>
                <c:pt idx="3474">
                  <c:v>33426</c:v>
                </c:pt>
                <c:pt idx="3475">
                  <c:v>33427</c:v>
                </c:pt>
                <c:pt idx="3476">
                  <c:v>33428</c:v>
                </c:pt>
                <c:pt idx="3477">
                  <c:v>33429</c:v>
                </c:pt>
                <c:pt idx="3478">
                  <c:v>33430</c:v>
                </c:pt>
                <c:pt idx="3479">
                  <c:v>33431</c:v>
                </c:pt>
                <c:pt idx="3480">
                  <c:v>33432</c:v>
                </c:pt>
                <c:pt idx="3481">
                  <c:v>33433</c:v>
                </c:pt>
                <c:pt idx="3482">
                  <c:v>33434</c:v>
                </c:pt>
                <c:pt idx="3483">
                  <c:v>33435</c:v>
                </c:pt>
                <c:pt idx="3484">
                  <c:v>33436</c:v>
                </c:pt>
                <c:pt idx="3485">
                  <c:v>33437</c:v>
                </c:pt>
                <c:pt idx="3486">
                  <c:v>33438</c:v>
                </c:pt>
                <c:pt idx="3487">
                  <c:v>33439</c:v>
                </c:pt>
                <c:pt idx="3488">
                  <c:v>33440</c:v>
                </c:pt>
                <c:pt idx="3489">
                  <c:v>33441</c:v>
                </c:pt>
                <c:pt idx="3490">
                  <c:v>33442</c:v>
                </c:pt>
                <c:pt idx="3491">
                  <c:v>33443</c:v>
                </c:pt>
                <c:pt idx="3492">
                  <c:v>33444</c:v>
                </c:pt>
                <c:pt idx="3493">
                  <c:v>33445</c:v>
                </c:pt>
                <c:pt idx="3494">
                  <c:v>33446</c:v>
                </c:pt>
                <c:pt idx="3495">
                  <c:v>33447</c:v>
                </c:pt>
                <c:pt idx="3496">
                  <c:v>33448</c:v>
                </c:pt>
                <c:pt idx="3497">
                  <c:v>33449</c:v>
                </c:pt>
                <c:pt idx="3498">
                  <c:v>33450</c:v>
                </c:pt>
                <c:pt idx="3499">
                  <c:v>33451</c:v>
                </c:pt>
                <c:pt idx="3500">
                  <c:v>33452</c:v>
                </c:pt>
                <c:pt idx="3501">
                  <c:v>33453</c:v>
                </c:pt>
                <c:pt idx="3502">
                  <c:v>33454</c:v>
                </c:pt>
                <c:pt idx="3503">
                  <c:v>33455</c:v>
                </c:pt>
                <c:pt idx="3504">
                  <c:v>33456</c:v>
                </c:pt>
                <c:pt idx="3505">
                  <c:v>33457</c:v>
                </c:pt>
                <c:pt idx="3506">
                  <c:v>33458</c:v>
                </c:pt>
                <c:pt idx="3507">
                  <c:v>33459</c:v>
                </c:pt>
                <c:pt idx="3508">
                  <c:v>33460</c:v>
                </c:pt>
                <c:pt idx="3509">
                  <c:v>33461</c:v>
                </c:pt>
                <c:pt idx="3510">
                  <c:v>33462</c:v>
                </c:pt>
                <c:pt idx="3511">
                  <c:v>33463</c:v>
                </c:pt>
                <c:pt idx="3512">
                  <c:v>33464</c:v>
                </c:pt>
                <c:pt idx="3513">
                  <c:v>33465</c:v>
                </c:pt>
                <c:pt idx="3514">
                  <c:v>33466</c:v>
                </c:pt>
                <c:pt idx="3515">
                  <c:v>33467</c:v>
                </c:pt>
                <c:pt idx="3516">
                  <c:v>33468</c:v>
                </c:pt>
                <c:pt idx="3517">
                  <c:v>33469</c:v>
                </c:pt>
                <c:pt idx="3518">
                  <c:v>33470</c:v>
                </c:pt>
                <c:pt idx="3519">
                  <c:v>33471</c:v>
                </c:pt>
                <c:pt idx="3520">
                  <c:v>33472</c:v>
                </c:pt>
                <c:pt idx="3521">
                  <c:v>33473</c:v>
                </c:pt>
                <c:pt idx="3522">
                  <c:v>33474</c:v>
                </c:pt>
                <c:pt idx="3523">
                  <c:v>33475</c:v>
                </c:pt>
                <c:pt idx="3524">
                  <c:v>33476</c:v>
                </c:pt>
                <c:pt idx="3525">
                  <c:v>33477</c:v>
                </c:pt>
                <c:pt idx="3526">
                  <c:v>33478</c:v>
                </c:pt>
                <c:pt idx="3527">
                  <c:v>33479</c:v>
                </c:pt>
                <c:pt idx="3528">
                  <c:v>33480</c:v>
                </c:pt>
                <c:pt idx="3529">
                  <c:v>33481</c:v>
                </c:pt>
                <c:pt idx="3530">
                  <c:v>33482</c:v>
                </c:pt>
                <c:pt idx="3531">
                  <c:v>33483</c:v>
                </c:pt>
                <c:pt idx="3532">
                  <c:v>33484</c:v>
                </c:pt>
                <c:pt idx="3533">
                  <c:v>33485</c:v>
                </c:pt>
                <c:pt idx="3534">
                  <c:v>33486</c:v>
                </c:pt>
                <c:pt idx="3535">
                  <c:v>33487</c:v>
                </c:pt>
                <c:pt idx="3536">
                  <c:v>33488</c:v>
                </c:pt>
                <c:pt idx="3537">
                  <c:v>33489</c:v>
                </c:pt>
                <c:pt idx="3538">
                  <c:v>33490</c:v>
                </c:pt>
                <c:pt idx="3539">
                  <c:v>33491</c:v>
                </c:pt>
                <c:pt idx="3540">
                  <c:v>33492</c:v>
                </c:pt>
                <c:pt idx="3541">
                  <c:v>33493</c:v>
                </c:pt>
                <c:pt idx="3542">
                  <c:v>33494</c:v>
                </c:pt>
                <c:pt idx="3543">
                  <c:v>33495</c:v>
                </c:pt>
                <c:pt idx="3544">
                  <c:v>33496</c:v>
                </c:pt>
                <c:pt idx="3545">
                  <c:v>33497</c:v>
                </c:pt>
                <c:pt idx="3546">
                  <c:v>33498</c:v>
                </c:pt>
                <c:pt idx="3547">
                  <c:v>33499</c:v>
                </c:pt>
                <c:pt idx="3548">
                  <c:v>33500</c:v>
                </c:pt>
                <c:pt idx="3549">
                  <c:v>33501</c:v>
                </c:pt>
                <c:pt idx="3550">
                  <c:v>33502</c:v>
                </c:pt>
                <c:pt idx="3551">
                  <c:v>33503</c:v>
                </c:pt>
                <c:pt idx="3552">
                  <c:v>33504</c:v>
                </c:pt>
                <c:pt idx="3553">
                  <c:v>33505</c:v>
                </c:pt>
                <c:pt idx="3554">
                  <c:v>33506</c:v>
                </c:pt>
                <c:pt idx="3555">
                  <c:v>33507</c:v>
                </c:pt>
                <c:pt idx="3556">
                  <c:v>33508</c:v>
                </c:pt>
                <c:pt idx="3557">
                  <c:v>33509</c:v>
                </c:pt>
                <c:pt idx="3558">
                  <c:v>33510</c:v>
                </c:pt>
                <c:pt idx="3559">
                  <c:v>33511</c:v>
                </c:pt>
                <c:pt idx="3560">
                  <c:v>33512</c:v>
                </c:pt>
                <c:pt idx="3561">
                  <c:v>33513</c:v>
                </c:pt>
                <c:pt idx="3562">
                  <c:v>33514</c:v>
                </c:pt>
                <c:pt idx="3563">
                  <c:v>33515</c:v>
                </c:pt>
                <c:pt idx="3564">
                  <c:v>33516</c:v>
                </c:pt>
                <c:pt idx="3565">
                  <c:v>33517</c:v>
                </c:pt>
                <c:pt idx="3566">
                  <c:v>33518</c:v>
                </c:pt>
                <c:pt idx="3567">
                  <c:v>33519</c:v>
                </c:pt>
                <c:pt idx="3568">
                  <c:v>33520</c:v>
                </c:pt>
                <c:pt idx="3569">
                  <c:v>33521</c:v>
                </c:pt>
                <c:pt idx="3570">
                  <c:v>33522</c:v>
                </c:pt>
                <c:pt idx="3571">
                  <c:v>33523</c:v>
                </c:pt>
                <c:pt idx="3572">
                  <c:v>33524</c:v>
                </c:pt>
                <c:pt idx="3573">
                  <c:v>33525</c:v>
                </c:pt>
                <c:pt idx="3574">
                  <c:v>33526</c:v>
                </c:pt>
                <c:pt idx="3575">
                  <c:v>33527</c:v>
                </c:pt>
                <c:pt idx="3576">
                  <c:v>33528</c:v>
                </c:pt>
                <c:pt idx="3577">
                  <c:v>33529</c:v>
                </c:pt>
                <c:pt idx="3578">
                  <c:v>33530</c:v>
                </c:pt>
                <c:pt idx="3579">
                  <c:v>33531</c:v>
                </c:pt>
                <c:pt idx="3580">
                  <c:v>33532</c:v>
                </c:pt>
                <c:pt idx="3581">
                  <c:v>33533</c:v>
                </c:pt>
                <c:pt idx="3582">
                  <c:v>33534</c:v>
                </c:pt>
                <c:pt idx="3583">
                  <c:v>33535</c:v>
                </c:pt>
                <c:pt idx="3584">
                  <c:v>33536</c:v>
                </c:pt>
                <c:pt idx="3585">
                  <c:v>33537</c:v>
                </c:pt>
                <c:pt idx="3586">
                  <c:v>33538</c:v>
                </c:pt>
                <c:pt idx="3587">
                  <c:v>33539</c:v>
                </c:pt>
                <c:pt idx="3588">
                  <c:v>33540</c:v>
                </c:pt>
                <c:pt idx="3589">
                  <c:v>33541</c:v>
                </c:pt>
                <c:pt idx="3590">
                  <c:v>33542</c:v>
                </c:pt>
                <c:pt idx="3591">
                  <c:v>33543</c:v>
                </c:pt>
                <c:pt idx="3592">
                  <c:v>33544</c:v>
                </c:pt>
                <c:pt idx="3593">
                  <c:v>33545</c:v>
                </c:pt>
                <c:pt idx="3594">
                  <c:v>33546</c:v>
                </c:pt>
                <c:pt idx="3595">
                  <c:v>33547</c:v>
                </c:pt>
                <c:pt idx="3596">
                  <c:v>33548</c:v>
                </c:pt>
                <c:pt idx="3597">
                  <c:v>33549</c:v>
                </c:pt>
                <c:pt idx="3598">
                  <c:v>33550</c:v>
                </c:pt>
                <c:pt idx="3599">
                  <c:v>33551</c:v>
                </c:pt>
                <c:pt idx="3600">
                  <c:v>33552</c:v>
                </c:pt>
                <c:pt idx="3601">
                  <c:v>33553</c:v>
                </c:pt>
                <c:pt idx="3602">
                  <c:v>33554</c:v>
                </c:pt>
                <c:pt idx="3603">
                  <c:v>33555</c:v>
                </c:pt>
                <c:pt idx="3604">
                  <c:v>33556</c:v>
                </c:pt>
                <c:pt idx="3605">
                  <c:v>33557</c:v>
                </c:pt>
                <c:pt idx="3606">
                  <c:v>33558</c:v>
                </c:pt>
                <c:pt idx="3607">
                  <c:v>33559</c:v>
                </c:pt>
                <c:pt idx="3608">
                  <c:v>33560</c:v>
                </c:pt>
                <c:pt idx="3609">
                  <c:v>33561</c:v>
                </c:pt>
                <c:pt idx="3610">
                  <c:v>33562</c:v>
                </c:pt>
                <c:pt idx="3611">
                  <c:v>33563</c:v>
                </c:pt>
                <c:pt idx="3612">
                  <c:v>33564</c:v>
                </c:pt>
                <c:pt idx="3613">
                  <c:v>33565</c:v>
                </c:pt>
                <c:pt idx="3614">
                  <c:v>33566</c:v>
                </c:pt>
                <c:pt idx="3615">
                  <c:v>33567</c:v>
                </c:pt>
                <c:pt idx="3616">
                  <c:v>33568</c:v>
                </c:pt>
                <c:pt idx="3617">
                  <c:v>33569</c:v>
                </c:pt>
                <c:pt idx="3618">
                  <c:v>33570</c:v>
                </c:pt>
                <c:pt idx="3619">
                  <c:v>33571</c:v>
                </c:pt>
                <c:pt idx="3620">
                  <c:v>33572</c:v>
                </c:pt>
                <c:pt idx="3621">
                  <c:v>33573</c:v>
                </c:pt>
                <c:pt idx="3622">
                  <c:v>33574</c:v>
                </c:pt>
                <c:pt idx="3623">
                  <c:v>33575</c:v>
                </c:pt>
                <c:pt idx="3624">
                  <c:v>33576</c:v>
                </c:pt>
                <c:pt idx="3625">
                  <c:v>33577</c:v>
                </c:pt>
                <c:pt idx="3626">
                  <c:v>33578</c:v>
                </c:pt>
                <c:pt idx="3627">
                  <c:v>33579</c:v>
                </c:pt>
                <c:pt idx="3628">
                  <c:v>33580</c:v>
                </c:pt>
                <c:pt idx="3629">
                  <c:v>33581</c:v>
                </c:pt>
                <c:pt idx="3630">
                  <c:v>33582</c:v>
                </c:pt>
                <c:pt idx="3631">
                  <c:v>33583</c:v>
                </c:pt>
                <c:pt idx="3632">
                  <c:v>33584</c:v>
                </c:pt>
                <c:pt idx="3633">
                  <c:v>33585</c:v>
                </c:pt>
                <c:pt idx="3634">
                  <c:v>33586</c:v>
                </c:pt>
                <c:pt idx="3635">
                  <c:v>33587</c:v>
                </c:pt>
                <c:pt idx="3636">
                  <c:v>33588</c:v>
                </c:pt>
                <c:pt idx="3637">
                  <c:v>33589</c:v>
                </c:pt>
                <c:pt idx="3638">
                  <c:v>33590</c:v>
                </c:pt>
                <c:pt idx="3639">
                  <c:v>33591</c:v>
                </c:pt>
                <c:pt idx="3640">
                  <c:v>33592</c:v>
                </c:pt>
                <c:pt idx="3641">
                  <c:v>33593</c:v>
                </c:pt>
                <c:pt idx="3642">
                  <c:v>33594</c:v>
                </c:pt>
                <c:pt idx="3643">
                  <c:v>33595</c:v>
                </c:pt>
                <c:pt idx="3644">
                  <c:v>33596</c:v>
                </c:pt>
                <c:pt idx="3645">
                  <c:v>33597</c:v>
                </c:pt>
                <c:pt idx="3646">
                  <c:v>33598</c:v>
                </c:pt>
                <c:pt idx="3647">
                  <c:v>33599</c:v>
                </c:pt>
                <c:pt idx="3648">
                  <c:v>33600</c:v>
                </c:pt>
                <c:pt idx="3649">
                  <c:v>33601</c:v>
                </c:pt>
                <c:pt idx="3650">
                  <c:v>33602</c:v>
                </c:pt>
                <c:pt idx="3651">
                  <c:v>33603</c:v>
                </c:pt>
                <c:pt idx="3652">
                  <c:v>33604</c:v>
                </c:pt>
                <c:pt idx="3653">
                  <c:v>33605</c:v>
                </c:pt>
                <c:pt idx="3654">
                  <c:v>33606</c:v>
                </c:pt>
                <c:pt idx="3655">
                  <c:v>33607</c:v>
                </c:pt>
                <c:pt idx="3656">
                  <c:v>33608</c:v>
                </c:pt>
                <c:pt idx="3657">
                  <c:v>33609</c:v>
                </c:pt>
                <c:pt idx="3658">
                  <c:v>33610</c:v>
                </c:pt>
                <c:pt idx="3659">
                  <c:v>33611</c:v>
                </c:pt>
                <c:pt idx="3660">
                  <c:v>33612</c:v>
                </c:pt>
                <c:pt idx="3661">
                  <c:v>33613</c:v>
                </c:pt>
                <c:pt idx="3662">
                  <c:v>33614</c:v>
                </c:pt>
                <c:pt idx="3663">
                  <c:v>33615</c:v>
                </c:pt>
                <c:pt idx="3664">
                  <c:v>33616</c:v>
                </c:pt>
                <c:pt idx="3665">
                  <c:v>33617</c:v>
                </c:pt>
                <c:pt idx="3666">
                  <c:v>33618</c:v>
                </c:pt>
                <c:pt idx="3667">
                  <c:v>33619</c:v>
                </c:pt>
                <c:pt idx="3668">
                  <c:v>33620</c:v>
                </c:pt>
                <c:pt idx="3669">
                  <c:v>33621</c:v>
                </c:pt>
                <c:pt idx="3670">
                  <c:v>33622</c:v>
                </c:pt>
                <c:pt idx="3671">
                  <c:v>33623</c:v>
                </c:pt>
                <c:pt idx="3672">
                  <c:v>33624</c:v>
                </c:pt>
                <c:pt idx="3673">
                  <c:v>33625</c:v>
                </c:pt>
                <c:pt idx="3674">
                  <c:v>33626</c:v>
                </c:pt>
                <c:pt idx="3675">
                  <c:v>33627</c:v>
                </c:pt>
                <c:pt idx="3676">
                  <c:v>33628</c:v>
                </c:pt>
                <c:pt idx="3677">
                  <c:v>33629</c:v>
                </c:pt>
                <c:pt idx="3678">
                  <c:v>33630</c:v>
                </c:pt>
                <c:pt idx="3679">
                  <c:v>33631</c:v>
                </c:pt>
                <c:pt idx="3680">
                  <c:v>33632</c:v>
                </c:pt>
                <c:pt idx="3681">
                  <c:v>33633</c:v>
                </c:pt>
                <c:pt idx="3682">
                  <c:v>33634</c:v>
                </c:pt>
                <c:pt idx="3683">
                  <c:v>33635</c:v>
                </c:pt>
                <c:pt idx="3684">
                  <c:v>33636</c:v>
                </c:pt>
                <c:pt idx="3685">
                  <c:v>33637</c:v>
                </c:pt>
                <c:pt idx="3686">
                  <c:v>33638</c:v>
                </c:pt>
                <c:pt idx="3687">
                  <c:v>33639</c:v>
                </c:pt>
                <c:pt idx="3688">
                  <c:v>33640</c:v>
                </c:pt>
                <c:pt idx="3689">
                  <c:v>33641</c:v>
                </c:pt>
                <c:pt idx="3690">
                  <c:v>33642</c:v>
                </c:pt>
                <c:pt idx="3691">
                  <c:v>33643</c:v>
                </c:pt>
                <c:pt idx="3692">
                  <c:v>33644</c:v>
                </c:pt>
                <c:pt idx="3693">
                  <c:v>33645</c:v>
                </c:pt>
                <c:pt idx="3694">
                  <c:v>33646</c:v>
                </c:pt>
                <c:pt idx="3695">
                  <c:v>33647</c:v>
                </c:pt>
                <c:pt idx="3696">
                  <c:v>33648</c:v>
                </c:pt>
                <c:pt idx="3697">
                  <c:v>33649</c:v>
                </c:pt>
                <c:pt idx="3698">
                  <c:v>33650</c:v>
                </c:pt>
                <c:pt idx="3699">
                  <c:v>33651</c:v>
                </c:pt>
                <c:pt idx="3700">
                  <c:v>33652</c:v>
                </c:pt>
                <c:pt idx="3701">
                  <c:v>33653</c:v>
                </c:pt>
                <c:pt idx="3702">
                  <c:v>33654</c:v>
                </c:pt>
                <c:pt idx="3703">
                  <c:v>33655</c:v>
                </c:pt>
                <c:pt idx="3704">
                  <c:v>33656</c:v>
                </c:pt>
                <c:pt idx="3705">
                  <c:v>33657</c:v>
                </c:pt>
                <c:pt idx="3706">
                  <c:v>33658</c:v>
                </c:pt>
                <c:pt idx="3707">
                  <c:v>33659</c:v>
                </c:pt>
                <c:pt idx="3708">
                  <c:v>33660</c:v>
                </c:pt>
                <c:pt idx="3709">
                  <c:v>33661</c:v>
                </c:pt>
                <c:pt idx="3710">
                  <c:v>33662</c:v>
                </c:pt>
                <c:pt idx="3711">
                  <c:v>33663</c:v>
                </c:pt>
                <c:pt idx="3712">
                  <c:v>33664</c:v>
                </c:pt>
                <c:pt idx="3713">
                  <c:v>33665</c:v>
                </c:pt>
                <c:pt idx="3714">
                  <c:v>33666</c:v>
                </c:pt>
                <c:pt idx="3715">
                  <c:v>33667</c:v>
                </c:pt>
                <c:pt idx="3716">
                  <c:v>33668</c:v>
                </c:pt>
                <c:pt idx="3717">
                  <c:v>33669</c:v>
                </c:pt>
                <c:pt idx="3718">
                  <c:v>33670</c:v>
                </c:pt>
                <c:pt idx="3719">
                  <c:v>33671</c:v>
                </c:pt>
                <c:pt idx="3720">
                  <c:v>33672</c:v>
                </c:pt>
                <c:pt idx="3721">
                  <c:v>33673</c:v>
                </c:pt>
                <c:pt idx="3722">
                  <c:v>33674</c:v>
                </c:pt>
                <c:pt idx="3723">
                  <c:v>33675</c:v>
                </c:pt>
                <c:pt idx="3724">
                  <c:v>33676</c:v>
                </c:pt>
                <c:pt idx="3725">
                  <c:v>33677</c:v>
                </c:pt>
                <c:pt idx="3726">
                  <c:v>33678</c:v>
                </c:pt>
                <c:pt idx="3727">
                  <c:v>33679</c:v>
                </c:pt>
                <c:pt idx="3728">
                  <c:v>33680</c:v>
                </c:pt>
                <c:pt idx="3729">
                  <c:v>33681</c:v>
                </c:pt>
                <c:pt idx="3730">
                  <c:v>33682</c:v>
                </c:pt>
                <c:pt idx="3731">
                  <c:v>33683</c:v>
                </c:pt>
                <c:pt idx="3732">
                  <c:v>33684</c:v>
                </c:pt>
                <c:pt idx="3733">
                  <c:v>33685</c:v>
                </c:pt>
                <c:pt idx="3734">
                  <c:v>33686</c:v>
                </c:pt>
                <c:pt idx="3735">
                  <c:v>33687</c:v>
                </c:pt>
                <c:pt idx="3736">
                  <c:v>33688</c:v>
                </c:pt>
                <c:pt idx="3737">
                  <c:v>33689</c:v>
                </c:pt>
                <c:pt idx="3738">
                  <c:v>33690</c:v>
                </c:pt>
                <c:pt idx="3739">
                  <c:v>33691</c:v>
                </c:pt>
                <c:pt idx="3740">
                  <c:v>33692</c:v>
                </c:pt>
                <c:pt idx="3741">
                  <c:v>33693</c:v>
                </c:pt>
                <c:pt idx="3742">
                  <c:v>33694</c:v>
                </c:pt>
                <c:pt idx="3743">
                  <c:v>33695</c:v>
                </c:pt>
                <c:pt idx="3744">
                  <c:v>33696</c:v>
                </c:pt>
                <c:pt idx="3745">
                  <c:v>33697</c:v>
                </c:pt>
                <c:pt idx="3746">
                  <c:v>33698</c:v>
                </c:pt>
                <c:pt idx="3747">
                  <c:v>33699</c:v>
                </c:pt>
                <c:pt idx="3748">
                  <c:v>33700</c:v>
                </c:pt>
                <c:pt idx="3749">
                  <c:v>33701</c:v>
                </c:pt>
                <c:pt idx="3750">
                  <c:v>33702</c:v>
                </c:pt>
                <c:pt idx="3751">
                  <c:v>33703</c:v>
                </c:pt>
                <c:pt idx="3752">
                  <c:v>33704</c:v>
                </c:pt>
                <c:pt idx="3753">
                  <c:v>33705</c:v>
                </c:pt>
                <c:pt idx="3754">
                  <c:v>33706</c:v>
                </c:pt>
                <c:pt idx="3755">
                  <c:v>33707</c:v>
                </c:pt>
                <c:pt idx="3756">
                  <c:v>33708</c:v>
                </c:pt>
                <c:pt idx="3757">
                  <c:v>33709</c:v>
                </c:pt>
                <c:pt idx="3758">
                  <c:v>33710</c:v>
                </c:pt>
                <c:pt idx="3759">
                  <c:v>33711</c:v>
                </c:pt>
                <c:pt idx="3760">
                  <c:v>33712</c:v>
                </c:pt>
                <c:pt idx="3761">
                  <c:v>33713</c:v>
                </c:pt>
                <c:pt idx="3762">
                  <c:v>33714</c:v>
                </c:pt>
                <c:pt idx="3763">
                  <c:v>33715</c:v>
                </c:pt>
                <c:pt idx="3764">
                  <c:v>33716</c:v>
                </c:pt>
                <c:pt idx="3765">
                  <c:v>33717</c:v>
                </c:pt>
                <c:pt idx="3766">
                  <c:v>33718</c:v>
                </c:pt>
                <c:pt idx="3767">
                  <c:v>33719</c:v>
                </c:pt>
                <c:pt idx="3768">
                  <c:v>33720</c:v>
                </c:pt>
                <c:pt idx="3769">
                  <c:v>33721</c:v>
                </c:pt>
                <c:pt idx="3770">
                  <c:v>33722</c:v>
                </c:pt>
                <c:pt idx="3771">
                  <c:v>33723</c:v>
                </c:pt>
                <c:pt idx="3772">
                  <c:v>33724</c:v>
                </c:pt>
                <c:pt idx="3773">
                  <c:v>33725</c:v>
                </c:pt>
                <c:pt idx="3774">
                  <c:v>33726</c:v>
                </c:pt>
                <c:pt idx="3775">
                  <c:v>33727</c:v>
                </c:pt>
                <c:pt idx="3776">
                  <c:v>33728</c:v>
                </c:pt>
                <c:pt idx="3777">
                  <c:v>33729</c:v>
                </c:pt>
                <c:pt idx="3778">
                  <c:v>33730</c:v>
                </c:pt>
                <c:pt idx="3779">
                  <c:v>33731</c:v>
                </c:pt>
                <c:pt idx="3780">
                  <c:v>33732</c:v>
                </c:pt>
                <c:pt idx="3781">
                  <c:v>33733</c:v>
                </c:pt>
                <c:pt idx="3782">
                  <c:v>33734</c:v>
                </c:pt>
                <c:pt idx="3783">
                  <c:v>33735</c:v>
                </c:pt>
                <c:pt idx="3784">
                  <c:v>33736</c:v>
                </c:pt>
                <c:pt idx="3785">
                  <c:v>33737</c:v>
                </c:pt>
                <c:pt idx="3786">
                  <c:v>33738</c:v>
                </c:pt>
                <c:pt idx="3787">
                  <c:v>33739</c:v>
                </c:pt>
                <c:pt idx="3788">
                  <c:v>33740</c:v>
                </c:pt>
                <c:pt idx="3789">
                  <c:v>33741</c:v>
                </c:pt>
                <c:pt idx="3790">
                  <c:v>33742</c:v>
                </c:pt>
                <c:pt idx="3791">
                  <c:v>33743</c:v>
                </c:pt>
                <c:pt idx="3792">
                  <c:v>33744</c:v>
                </c:pt>
                <c:pt idx="3793">
                  <c:v>33745</c:v>
                </c:pt>
                <c:pt idx="3794">
                  <c:v>33746</c:v>
                </c:pt>
                <c:pt idx="3795">
                  <c:v>33747</c:v>
                </c:pt>
                <c:pt idx="3796">
                  <c:v>33748</c:v>
                </c:pt>
                <c:pt idx="3797">
                  <c:v>33749</c:v>
                </c:pt>
                <c:pt idx="3798">
                  <c:v>33750</c:v>
                </c:pt>
                <c:pt idx="3799">
                  <c:v>33751</c:v>
                </c:pt>
                <c:pt idx="3800">
                  <c:v>33752</c:v>
                </c:pt>
                <c:pt idx="3801">
                  <c:v>33753</c:v>
                </c:pt>
                <c:pt idx="3802">
                  <c:v>33754</c:v>
                </c:pt>
                <c:pt idx="3803">
                  <c:v>33755</c:v>
                </c:pt>
                <c:pt idx="3804">
                  <c:v>33756</c:v>
                </c:pt>
                <c:pt idx="3805">
                  <c:v>33757</c:v>
                </c:pt>
                <c:pt idx="3806">
                  <c:v>33758</c:v>
                </c:pt>
                <c:pt idx="3807">
                  <c:v>33759</c:v>
                </c:pt>
                <c:pt idx="3808">
                  <c:v>33760</c:v>
                </c:pt>
                <c:pt idx="3809">
                  <c:v>33761</c:v>
                </c:pt>
                <c:pt idx="3810">
                  <c:v>33762</c:v>
                </c:pt>
                <c:pt idx="3811">
                  <c:v>33763</c:v>
                </c:pt>
                <c:pt idx="3812">
                  <c:v>33764</c:v>
                </c:pt>
                <c:pt idx="3813">
                  <c:v>33765</c:v>
                </c:pt>
                <c:pt idx="3814">
                  <c:v>33766</c:v>
                </c:pt>
                <c:pt idx="3815">
                  <c:v>33767</c:v>
                </c:pt>
                <c:pt idx="3816">
                  <c:v>33768</c:v>
                </c:pt>
                <c:pt idx="3817">
                  <c:v>33769</c:v>
                </c:pt>
                <c:pt idx="3818">
                  <c:v>33770</c:v>
                </c:pt>
                <c:pt idx="3819">
                  <c:v>33771</c:v>
                </c:pt>
                <c:pt idx="3820">
                  <c:v>33772</c:v>
                </c:pt>
                <c:pt idx="3821">
                  <c:v>33773</c:v>
                </c:pt>
                <c:pt idx="3822">
                  <c:v>33774</c:v>
                </c:pt>
                <c:pt idx="3823">
                  <c:v>33775</c:v>
                </c:pt>
                <c:pt idx="3824">
                  <c:v>33776</c:v>
                </c:pt>
                <c:pt idx="3825">
                  <c:v>33777</c:v>
                </c:pt>
                <c:pt idx="3826">
                  <c:v>33778</c:v>
                </c:pt>
                <c:pt idx="3827">
                  <c:v>33779</c:v>
                </c:pt>
                <c:pt idx="3828">
                  <c:v>33780</c:v>
                </c:pt>
                <c:pt idx="3829">
                  <c:v>33781</c:v>
                </c:pt>
                <c:pt idx="3830">
                  <c:v>33782</c:v>
                </c:pt>
                <c:pt idx="3831">
                  <c:v>33783</c:v>
                </c:pt>
                <c:pt idx="3832">
                  <c:v>33784</c:v>
                </c:pt>
                <c:pt idx="3833">
                  <c:v>33785</c:v>
                </c:pt>
                <c:pt idx="3834">
                  <c:v>33786</c:v>
                </c:pt>
                <c:pt idx="3835">
                  <c:v>33787</c:v>
                </c:pt>
                <c:pt idx="3836">
                  <c:v>33788</c:v>
                </c:pt>
                <c:pt idx="3837">
                  <c:v>33789</c:v>
                </c:pt>
                <c:pt idx="3838">
                  <c:v>33790</c:v>
                </c:pt>
                <c:pt idx="3839">
                  <c:v>33791</c:v>
                </c:pt>
                <c:pt idx="3840">
                  <c:v>33792</c:v>
                </c:pt>
                <c:pt idx="3841">
                  <c:v>33793</c:v>
                </c:pt>
                <c:pt idx="3842">
                  <c:v>33794</c:v>
                </c:pt>
                <c:pt idx="3843">
                  <c:v>33795</c:v>
                </c:pt>
                <c:pt idx="3844">
                  <c:v>33796</c:v>
                </c:pt>
                <c:pt idx="3845">
                  <c:v>33797</c:v>
                </c:pt>
                <c:pt idx="3846">
                  <c:v>33798</c:v>
                </c:pt>
                <c:pt idx="3847">
                  <c:v>33799</c:v>
                </c:pt>
                <c:pt idx="3848">
                  <c:v>33800</c:v>
                </c:pt>
                <c:pt idx="3849">
                  <c:v>33801</c:v>
                </c:pt>
                <c:pt idx="3850">
                  <c:v>33802</c:v>
                </c:pt>
                <c:pt idx="3851">
                  <c:v>33803</c:v>
                </c:pt>
                <c:pt idx="3852">
                  <c:v>33804</c:v>
                </c:pt>
                <c:pt idx="3853">
                  <c:v>33805</c:v>
                </c:pt>
                <c:pt idx="3854">
                  <c:v>33806</c:v>
                </c:pt>
                <c:pt idx="3855">
                  <c:v>33807</c:v>
                </c:pt>
                <c:pt idx="3856">
                  <c:v>33808</c:v>
                </c:pt>
                <c:pt idx="3857">
                  <c:v>33809</c:v>
                </c:pt>
                <c:pt idx="3858">
                  <c:v>33810</c:v>
                </c:pt>
                <c:pt idx="3859">
                  <c:v>33811</c:v>
                </c:pt>
                <c:pt idx="3860">
                  <c:v>33812</c:v>
                </c:pt>
                <c:pt idx="3861">
                  <c:v>33813</c:v>
                </c:pt>
                <c:pt idx="3862">
                  <c:v>33814</c:v>
                </c:pt>
                <c:pt idx="3863">
                  <c:v>33815</c:v>
                </c:pt>
                <c:pt idx="3864">
                  <c:v>33816</c:v>
                </c:pt>
                <c:pt idx="3865">
                  <c:v>33817</c:v>
                </c:pt>
                <c:pt idx="3866">
                  <c:v>33818</c:v>
                </c:pt>
                <c:pt idx="3867">
                  <c:v>33819</c:v>
                </c:pt>
                <c:pt idx="3868">
                  <c:v>33820</c:v>
                </c:pt>
                <c:pt idx="3869">
                  <c:v>33821</c:v>
                </c:pt>
                <c:pt idx="3870">
                  <c:v>33822</c:v>
                </c:pt>
                <c:pt idx="3871">
                  <c:v>33823</c:v>
                </c:pt>
                <c:pt idx="3872">
                  <c:v>33824</c:v>
                </c:pt>
                <c:pt idx="3873">
                  <c:v>33825</c:v>
                </c:pt>
                <c:pt idx="3874">
                  <c:v>33826</c:v>
                </c:pt>
                <c:pt idx="3875">
                  <c:v>33827</c:v>
                </c:pt>
                <c:pt idx="3876">
                  <c:v>33828</c:v>
                </c:pt>
                <c:pt idx="3877">
                  <c:v>33829</c:v>
                </c:pt>
                <c:pt idx="3878">
                  <c:v>33830</c:v>
                </c:pt>
                <c:pt idx="3879">
                  <c:v>33831</c:v>
                </c:pt>
                <c:pt idx="3880">
                  <c:v>33832</c:v>
                </c:pt>
                <c:pt idx="3881">
                  <c:v>33833</c:v>
                </c:pt>
                <c:pt idx="3882">
                  <c:v>33834</c:v>
                </c:pt>
                <c:pt idx="3883">
                  <c:v>33835</c:v>
                </c:pt>
                <c:pt idx="3884">
                  <c:v>33836</c:v>
                </c:pt>
                <c:pt idx="3885">
                  <c:v>33837</c:v>
                </c:pt>
                <c:pt idx="3886">
                  <c:v>33838</c:v>
                </c:pt>
                <c:pt idx="3887">
                  <c:v>33839</c:v>
                </c:pt>
                <c:pt idx="3888">
                  <c:v>33840</c:v>
                </c:pt>
                <c:pt idx="3889">
                  <c:v>33841</c:v>
                </c:pt>
                <c:pt idx="3890">
                  <c:v>33842</c:v>
                </c:pt>
                <c:pt idx="3891">
                  <c:v>33843</c:v>
                </c:pt>
                <c:pt idx="3892">
                  <c:v>33844</c:v>
                </c:pt>
                <c:pt idx="3893">
                  <c:v>33845</c:v>
                </c:pt>
                <c:pt idx="3894">
                  <c:v>33846</c:v>
                </c:pt>
                <c:pt idx="3895">
                  <c:v>33847</c:v>
                </c:pt>
                <c:pt idx="3896">
                  <c:v>33848</c:v>
                </c:pt>
                <c:pt idx="3897">
                  <c:v>33849</c:v>
                </c:pt>
                <c:pt idx="3898">
                  <c:v>33850</c:v>
                </c:pt>
                <c:pt idx="3899">
                  <c:v>33851</c:v>
                </c:pt>
                <c:pt idx="3900">
                  <c:v>33852</c:v>
                </c:pt>
                <c:pt idx="3901">
                  <c:v>33853</c:v>
                </c:pt>
                <c:pt idx="3902">
                  <c:v>33854</c:v>
                </c:pt>
                <c:pt idx="3903">
                  <c:v>33855</c:v>
                </c:pt>
                <c:pt idx="3904">
                  <c:v>33856</c:v>
                </c:pt>
                <c:pt idx="3905">
                  <c:v>33857</c:v>
                </c:pt>
                <c:pt idx="3906">
                  <c:v>33858</c:v>
                </c:pt>
                <c:pt idx="3907">
                  <c:v>33859</c:v>
                </c:pt>
                <c:pt idx="3908">
                  <c:v>33860</c:v>
                </c:pt>
                <c:pt idx="3909">
                  <c:v>33861</c:v>
                </c:pt>
                <c:pt idx="3910">
                  <c:v>33862</c:v>
                </c:pt>
                <c:pt idx="3911">
                  <c:v>33863</c:v>
                </c:pt>
                <c:pt idx="3912">
                  <c:v>33864</c:v>
                </c:pt>
                <c:pt idx="3913">
                  <c:v>33865</c:v>
                </c:pt>
                <c:pt idx="3914">
                  <c:v>33866</c:v>
                </c:pt>
                <c:pt idx="3915">
                  <c:v>33867</c:v>
                </c:pt>
                <c:pt idx="3916">
                  <c:v>33868</c:v>
                </c:pt>
                <c:pt idx="3917">
                  <c:v>33869</c:v>
                </c:pt>
                <c:pt idx="3918">
                  <c:v>33870</c:v>
                </c:pt>
                <c:pt idx="3919">
                  <c:v>33871</c:v>
                </c:pt>
                <c:pt idx="3920">
                  <c:v>33872</c:v>
                </c:pt>
                <c:pt idx="3921">
                  <c:v>33873</c:v>
                </c:pt>
                <c:pt idx="3922">
                  <c:v>33874</c:v>
                </c:pt>
                <c:pt idx="3923">
                  <c:v>33875</c:v>
                </c:pt>
                <c:pt idx="3924">
                  <c:v>33876</c:v>
                </c:pt>
                <c:pt idx="3925">
                  <c:v>33877</c:v>
                </c:pt>
                <c:pt idx="3926">
                  <c:v>33878</c:v>
                </c:pt>
                <c:pt idx="3927">
                  <c:v>33879</c:v>
                </c:pt>
                <c:pt idx="3928">
                  <c:v>33880</c:v>
                </c:pt>
                <c:pt idx="3929">
                  <c:v>33881</c:v>
                </c:pt>
                <c:pt idx="3930">
                  <c:v>33882</c:v>
                </c:pt>
                <c:pt idx="3931">
                  <c:v>33883</c:v>
                </c:pt>
                <c:pt idx="3932">
                  <c:v>33884</c:v>
                </c:pt>
                <c:pt idx="3933">
                  <c:v>33885</c:v>
                </c:pt>
                <c:pt idx="3934">
                  <c:v>33886</c:v>
                </c:pt>
                <c:pt idx="3935">
                  <c:v>33887</c:v>
                </c:pt>
                <c:pt idx="3936">
                  <c:v>33888</c:v>
                </c:pt>
                <c:pt idx="3937">
                  <c:v>33889</c:v>
                </c:pt>
                <c:pt idx="3938">
                  <c:v>33890</c:v>
                </c:pt>
                <c:pt idx="3939">
                  <c:v>33891</c:v>
                </c:pt>
                <c:pt idx="3940">
                  <c:v>33892</c:v>
                </c:pt>
                <c:pt idx="3941">
                  <c:v>33893</c:v>
                </c:pt>
                <c:pt idx="3942">
                  <c:v>33894</c:v>
                </c:pt>
                <c:pt idx="3943">
                  <c:v>33895</c:v>
                </c:pt>
                <c:pt idx="3944">
                  <c:v>33896</c:v>
                </c:pt>
                <c:pt idx="3945">
                  <c:v>33897</c:v>
                </c:pt>
                <c:pt idx="3946">
                  <c:v>33898</c:v>
                </c:pt>
                <c:pt idx="3947">
                  <c:v>33899</c:v>
                </c:pt>
                <c:pt idx="3948">
                  <c:v>33900</c:v>
                </c:pt>
                <c:pt idx="3949">
                  <c:v>33901</c:v>
                </c:pt>
                <c:pt idx="3950">
                  <c:v>33902</c:v>
                </c:pt>
                <c:pt idx="3951">
                  <c:v>33903</c:v>
                </c:pt>
                <c:pt idx="3952">
                  <c:v>33904</c:v>
                </c:pt>
                <c:pt idx="3953">
                  <c:v>33905</c:v>
                </c:pt>
                <c:pt idx="3954">
                  <c:v>33906</c:v>
                </c:pt>
                <c:pt idx="3955">
                  <c:v>33907</c:v>
                </c:pt>
                <c:pt idx="3956">
                  <c:v>33908</c:v>
                </c:pt>
                <c:pt idx="3957">
                  <c:v>33909</c:v>
                </c:pt>
                <c:pt idx="3958">
                  <c:v>33910</c:v>
                </c:pt>
                <c:pt idx="3959">
                  <c:v>33911</c:v>
                </c:pt>
                <c:pt idx="3960">
                  <c:v>33912</c:v>
                </c:pt>
                <c:pt idx="3961">
                  <c:v>33913</c:v>
                </c:pt>
                <c:pt idx="3962">
                  <c:v>33914</c:v>
                </c:pt>
                <c:pt idx="3963">
                  <c:v>33915</c:v>
                </c:pt>
                <c:pt idx="3964">
                  <c:v>33916</c:v>
                </c:pt>
                <c:pt idx="3965">
                  <c:v>33917</c:v>
                </c:pt>
                <c:pt idx="3966">
                  <c:v>33918</c:v>
                </c:pt>
                <c:pt idx="3967">
                  <c:v>33919</c:v>
                </c:pt>
                <c:pt idx="3968">
                  <c:v>33920</c:v>
                </c:pt>
                <c:pt idx="3969">
                  <c:v>33921</c:v>
                </c:pt>
                <c:pt idx="3970">
                  <c:v>33922</c:v>
                </c:pt>
                <c:pt idx="3971">
                  <c:v>33923</c:v>
                </c:pt>
                <c:pt idx="3972">
                  <c:v>33924</c:v>
                </c:pt>
                <c:pt idx="3973">
                  <c:v>33925</c:v>
                </c:pt>
                <c:pt idx="3974">
                  <c:v>33926</c:v>
                </c:pt>
                <c:pt idx="3975">
                  <c:v>33927</c:v>
                </c:pt>
                <c:pt idx="3976">
                  <c:v>33928</c:v>
                </c:pt>
                <c:pt idx="3977">
                  <c:v>33929</c:v>
                </c:pt>
                <c:pt idx="3978">
                  <c:v>33930</c:v>
                </c:pt>
                <c:pt idx="3979">
                  <c:v>33931</c:v>
                </c:pt>
                <c:pt idx="3980">
                  <c:v>33932</c:v>
                </c:pt>
                <c:pt idx="3981">
                  <c:v>33933</c:v>
                </c:pt>
                <c:pt idx="3982">
                  <c:v>33934</c:v>
                </c:pt>
                <c:pt idx="3983">
                  <c:v>33935</c:v>
                </c:pt>
                <c:pt idx="3984">
                  <c:v>33936</c:v>
                </c:pt>
                <c:pt idx="3985">
                  <c:v>33937</c:v>
                </c:pt>
                <c:pt idx="3986">
                  <c:v>33938</c:v>
                </c:pt>
                <c:pt idx="3987">
                  <c:v>33939</c:v>
                </c:pt>
                <c:pt idx="3988">
                  <c:v>33940</c:v>
                </c:pt>
                <c:pt idx="3989">
                  <c:v>33941</c:v>
                </c:pt>
                <c:pt idx="3990">
                  <c:v>33942</c:v>
                </c:pt>
                <c:pt idx="3991">
                  <c:v>33943</c:v>
                </c:pt>
                <c:pt idx="3992">
                  <c:v>33944</c:v>
                </c:pt>
                <c:pt idx="3993">
                  <c:v>33945</c:v>
                </c:pt>
                <c:pt idx="3994">
                  <c:v>33946</c:v>
                </c:pt>
                <c:pt idx="3995">
                  <c:v>33947</c:v>
                </c:pt>
                <c:pt idx="3996">
                  <c:v>33948</c:v>
                </c:pt>
                <c:pt idx="3997">
                  <c:v>33949</c:v>
                </c:pt>
                <c:pt idx="3998">
                  <c:v>33950</c:v>
                </c:pt>
                <c:pt idx="3999">
                  <c:v>33951</c:v>
                </c:pt>
                <c:pt idx="4000">
                  <c:v>33952</c:v>
                </c:pt>
                <c:pt idx="4001">
                  <c:v>33953</c:v>
                </c:pt>
                <c:pt idx="4002">
                  <c:v>33954</c:v>
                </c:pt>
                <c:pt idx="4003">
                  <c:v>33955</c:v>
                </c:pt>
                <c:pt idx="4004">
                  <c:v>33956</c:v>
                </c:pt>
                <c:pt idx="4005">
                  <c:v>33957</c:v>
                </c:pt>
                <c:pt idx="4006">
                  <c:v>33958</c:v>
                </c:pt>
                <c:pt idx="4007">
                  <c:v>33959</c:v>
                </c:pt>
                <c:pt idx="4008">
                  <c:v>33960</c:v>
                </c:pt>
                <c:pt idx="4009">
                  <c:v>33961</c:v>
                </c:pt>
                <c:pt idx="4010">
                  <c:v>33962</c:v>
                </c:pt>
                <c:pt idx="4011">
                  <c:v>33963</c:v>
                </c:pt>
                <c:pt idx="4012">
                  <c:v>33964</c:v>
                </c:pt>
                <c:pt idx="4013">
                  <c:v>33965</c:v>
                </c:pt>
                <c:pt idx="4014">
                  <c:v>33966</c:v>
                </c:pt>
                <c:pt idx="4015">
                  <c:v>33967</c:v>
                </c:pt>
                <c:pt idx="4016">
                  <c:v>33968</c:v>
                </c:pt>
                <c:pt idx="4017">
                  <c:v>33969</c:v>
                </c:pt>
                <c:pt idx="4018">
                  <c:v>33970</c:v>
                </c:pt>
                <c:pt idx="4019">
                  <c:v>33971</c:v>
                </c:pt>
                <c:pt idx="4020">
                  <c:v>33972</c:v>
                </c:pt>
                <c:pt idx="4021">
                  <c:v>33973</c:v>
                </c:pt>
                <c:pt idx="4022">
                  <c:v>33974</c:v>
                </c:pt>
                <c:pt idx="4023">
                  <c:v>33975</c:v>
                </c:pt>
                <c:pt idx="4024">
                  <c:v>33976</c:v>
                </c:pt>
                <c:pt idx="4025">
                  <c:v>33977</c:v>
                </c:pt>
                <c:pt idx="4026">
                  <c:v>33978</c:v>
                </c:pt>
                <c:pt idx="4027">
                  <c:v>33979</c:v>
                </c:pt>
                <c:pt idx="4028">
                  <c:v>33980</c:v>
                </c:pt>
                <c:pt idx="4029">
                  <c:v>33981</c:v>
                </c:pt>
                <c:pt idx="4030">
                  <c:v>33982</c:v>
                </c:pt>
                <c:pt idx="4031">
                  <c:v>33983</c:v>
                </c:pt>
                <c:pt idx="4032">
                  <c:v>33984</c:v>
                </c:pt>
                <c:pt idx="4033">
                  <c:v>33985</c:v>
                </c:pt>
                <c:pt idx="4034">
                  <c:v>33986</c:v>
                </c:pt>
                <c:pt idx="4035">
                  <c:v>33987</c:v>
                </c:pt>
                <c:pt idx="4036">
                  <c:v>33988</c:v>
                </c:pt>
                <c:pt idx="4037">
                  <c:v>33989</c:v>
                </c:pt>
                <c:pt idx="4038">
                  <c:v>33990</c:v>
                </c:pt>
                <c:pt idx="4039">
                  <c:v>33991</c:v>
                </c:pt>
                <c:pt idx="4040">
                  <c:v>33992</c:v>
                </c:pt>
                <c:pt idx="4041">
                  <c:v>33993</c:v>
                </c:pt>
                <c:pt idx="4042">
                  <c:v>33994</c:v>
                </c:pt>
                <c:pt idx="4043">
                  <c:v>33995</c:v>
                </c:pt>
                <c:pt idx="4044">
                  <c:v>33996</c:v>
                </c:pt>
                <c:pt idx="4045">
                  <c:v>33997</c:v>
                </c:pt>
                <c:pt idx="4046">
                  <c:v>33998</c:v>
                </c:pt>
                <c:pt idx="4047">
                  <c:v>33999</c:v>
                </c:pt>
                <c:pt idx="4048">
                  <c:v>34000</c:v>
                </c:pt>
                <c:pt idx="4049">
                  <c:v>34001</c:v>
                </c:pt>
                <c:pt idx="4050">
                  <c:v>34002</c:v>
                </c:pt>
                <c:pt idx="4051">
                  <c:v>34003</c:v>
                </c:pt>
                <c:pt idx="4052">
                  <c:v>34004</c:v>
                </c:pt>
                <c:pt idx="4053">
                  <c:v>34005</c:v>
                </c:pt>
                <c:pt idx="4054">
                  <c:v>34006</c:v>
                </c:pt>
                <c:pt idx="4055">
                  <c:v>34007</c:v>
                </c:pt>
                <c:pt idx="4056">
                  <c:v>34008</c:v>
                </c:pt>
                <c:pt idx="4057">
                  <c:v>34009</c:v>
                </c:pt>
                <c:pt idx="4058">
                  <c:v>34010</c:v>
                </c:pt>
                <c:pt idx="4059">
                  <c:v>34011</c:v>
                </c:pt>
                <c:pt idx="4060">
                  <c:v>34012</c:v>
                </c:pt>
                <c:pt idx="4061">
                  <c:v>34013</c:v>
                </c:pt>
                <c:pt idx="4062">
                  <c:v>34014</c:v>
                </c:pt>
                <c:pt idx="4063">
                  <c:v>34015</c:v>
                </c:pt>
                <c:pt idx="4064">
                  <c:v>34016</c:v>
                </c:pt>
                <c:pt idx="4065">
                  <c:v>34017</c:v>
                </c:pt>
                <c:pt idx="4066">
                  <c:v>34018</c:v>
                </c:pt>
                <c:pt idx="4067">
                  <c:v>34019</c:v>
                </c:pt>
                <c:pt idx="4068">
                  <c:v>34020</c:v>
                </c:pt>
                <c:pt idx="4069">
                  <c:v>34021</c:v>
                </c:pt>
                <c:pt idx="4070">
                  <c:v>34022</c:v>
                </c:pt>
                <c:pt idx="4071">
                  <c:v>34023</c:v>
                </c:pt>
                <c:pt idx="4072">
                  <c:v>34024</c:v>
                </c:pt>
                <c:pt idx="4073">
                  <c:v>34025</c:v>
                </c:pt>
                <c:pt idx="4074">
                  <c:v>34026</c:v>
                </c:pt>
                <c:pt idx="4075">
                  <c:v>34027</c:v>
                </c:pt>
                <c:pt idx="4076">
                  <c:v>34028</c:v>
                </c:pt>
                <c:pt idx="4077">
                  <c:v>34029</c:v>
                </c:pt>
                <c:pt idx="4078">
                  <c:v>34030</c:v>
                </c:pt>
                <c:pt idx="4079">
                  <c:v>34031</c:v>
                </c:pt>
                <c:pt idx="4080">
                  <c:v>34032</c:v>
                </c:pt>
                <c:pt idx="4081">
                  <c:v>34033</c:v>
                </c:pt>
                <c:pt idx="4082">
                  <c:v>34034</c:v>
                </c:pt>
                <c:pt idx="4083">
                  <c:v>34035</c:v>
                </c:pt>
                <c:pt idx="4084">
                  <c:v>34036</c:v>
                </c:pt>
                <c:pt idx="4085">
                  <c:v>34037</c:v>
                </c:pt>
                <c:pt idx="4086">
                  <c:v>34038</c:v>
                </c:pt>
                <c:pt idx="4087">
                  <c:v>34039</c:v>
                </c:pt>
                <c:pt idx="4088">
                  <c:v>34040</c:v>
                </c:pt>
                <c:pt idx="4089">
                  <c:v>34041</c:v>
                </c:pt>
                <c:pt idx="4090">
                  <c:v>34042</c:v>
                </c:pt>
                <c:pt idx="4091">
                  <c:v>34043</c:v>
                </c:pt>
                <c:pt idx="4092">
                  <c:v>34044</c:v>
                </c:pt>
                <c:pt idx="4093">
                  <c:v>34045</c:v>
                </c:pt>
                <c:pt idx="4094">
                  <c:v>34046</c:v>
                </c:pt>
                <c:pt idx="4095">
                  <c:v>34047</c:v>
                </c:pt>
                <c:pt idx="4096">
                  <c:v>34048</c:v>
                </c:pt>
                <c:pt idx="4097">
                  <c:v>34049</c:v>
                </c:pt>
                <c:pt idx="4098">
                  <c:v>34050</c:v>
                </c:pt>
                <c:pt idx="4099">
                  <c:v>34051</c:v>
                </c:pt>
                <c:pt idx="4100">
                  <c:v>34052</c:v>
                </c:pt>
                <c:pt idx="4101">
                  <c:v>34053</c:v>
                </c:pt>
                <c:pt idx="4102">
                  <c:v>34054</c:v>
                </c:pt>
                <c:pt idx="4103">
                  <c:v>34055</c:v>
                </c:pt>
                <c:pt idx="4104">
                  <c:v>34056</c:v>
                </c:pt>
                <c:pt idx="4105">
                  <c:v>34057</c:v>
                </c:pt>
                <c:pt idx="4106">
                  <c:v>34058</c:v>
                </c:pt>
                <c:pt idx="4107">
                  <c:v>34059</c:v>
                </c:pt>
                <c:pt idx="4108">
                  <c:v>34060</c:v>
                </c:pt>
                <c:pt idx="4109">
                  <c:v>34061</c:v>
                </c:pt>
                <c:pt idx="4110">
                  <c:v>34062</c:v>
                </c:pt>
                <c:pt idx="4111">
                  <c:v>34063</c:v>
                </c:pt>
                <c:pt idx="4112">
                  <c:v>34064</c:v>
                </c:pt>
                <c:pt idx="4113">
                  <c:v>34065</c:v>
                </c:pt>
                <c:pt idx="4114">
                  <c:v>34066</c:v>
                </c:pt>
                <c:pt idx="4115">
                  <c:v>34067</c:v>
                </c:pt>
                <c:pt idx="4116">
                  <c:v>34068</c:v>
                </c:pt>
                <c:pt idx="4117">
                  <c:v>34069</c:v>
                </c:pt>
                <c:pt idx="4118">
                  <c:v>34070</c:v>
                </c:pt>
                <c:pt idx="4119">
                  <c:v>34071</c:v>
                </c:pt>
                <c:pt idx="4120">
                  <c:v>34072</c:v>
                </c:pt>
                <c:pt idx="4121">
                  <c:v>34073</c:v>
                </c:pt>
                <c:pt idx="4122">
                  <c:v>34074</c:v>
                </c:pt>
                <c:pt idx="4123">
                  <c:v>34075</c:v>
                </c:pt>
                <c:pt idx="4124">
                  <c:v>34076</c:v>
                </c:pt>
                <c:pt idx="4125">
                  <c:v>34077</c:v>
                </c:pt>
                <c:pt idx="4126">
                  <c:v>34078</c:v>
                </c:pt>
                <c:pt idx="4127">
                  <c:v>34079</c:v>
                </c:pt>
                <c:pt idx="4128">
                  <c:v>34080</c:v>
                </c:pt>
                <c:pt idx="4129">
                  <c:v>34081</c:v>
                </c:pt>
                <c:pt idx="4130">
                  <c:v>34082</c:v>
                </c:pt>
                <c:pt idx="4131">
                  <c:v>34083</c:v>
                </c:pt>
                <c:pt idx="4132">
                  <c:v>34084</c:v>
                </c:pt>
                <c:pt idx="4133">
                  <c:v>34085</c:v>
                </c:pt>
                <c:pt idx="4134">
                  <c:v>34086</c:v>
                </c:pt>
                <c:pt idx="4135">
                  <c:v>34087</c:v>
                </c:pt>
                <c:pt idx="4136">
                  <c:v>34088</c:v>
                </c:pt>
                <c:pt idx="4137">
                  <c:v>34089</c:v>
                </c:pt>
                <c:pt idx="4138">
                  <c:v>34090</c:v>
                </c:pt>
                <c:pt idx="4139">
                  <c:v>34091</c:v>
                </c:pt>
                <c:pt idx="4140">
                  <c:v>34092</c:v>
                </c:pt>
                <c:pt idx="4141">
                  <c:v>34093</c:v>
                </c:pt>
                <c:pt idx="4142">
                  <c:v>34094</c:v>
                </c:pt>
                <c:pt idx="4143">
                  <c:v>34095</c:v>
                </c:pt>
                <c:pt idx="4144">
                  <c:v>34096</c:v>
                </c:pt>
                <c:pt idx="4145">
                  <c:v>34097</c:v>
                </c:pt>
                <c:pt idx="4146">
                  <c:v>34098</c:v>
                </c:pt>
                <c:pt idx="4147">
                  <c:v>34099</c:v>
                </c:pt>
                <c:pt idx="4148">
                  <c:v>34100</c:v>
                </c:pt>
                <c:pt idx="4149">
                  <c:v>34101</c:v>
                </c:pt>
                <c:pt idx="4150">
                  <c:v>34102</c:v>
                </c:pt>
                <c:pt idx="4151">
                  <c:v>34103</c:v>
                </c:pt>
                <c:pt idx="4152">
                  <c:v>34104</c:v>
                </c:pt>
                <c:pt idx="4153">
                  <c:v>34105</c:v>
                </c:pt>
                <c:pt idx="4154">
                  <c:v>34106</c:v>
                </c:pt>
                <c:pt idx="4155">
                  <c:v>34107</c:v>
                </c:pt>
                <c:pt idx="4156">
                  <c:v>34108</c:v>
                </c:pt>
                <c:pt idx="4157">
                  <c:v>34109</c:v>
                </c:pt>
                <c:pt idx="4158">
                  <c:v>34110</c:v>
                </c:pt>
                <c:pt idx="4159">
                  <c:v>34111</c:v>
                </c:pt>
                <c:pt idx="4160">
                  <c:v>34112</c:v>
                </c:pt>
                <c:pt idx="4161">
                  <c:v>34113</c:v>
                </c:pt>
                <c:pt idx="4162">
                  <c:v>34114</c:v>
                </c:pt>
                <c:pt idx="4163">
                  <c:v>34115</c:v>
                </c:pt>
                <c:pt idx="4164">
                  <c:v>34116</c:v>
                </c:pt>
                <c:pt idx="4165">
                  <c:v>34117</c:v>
                </c:pt>
                <c:pt idx="4166">
                  <c:v>34118</c:v>
                </c:pt>
                <c:pt idx="4167">
                  <c:v>34119</c:v>
                </c:pt>
                <c:pt idx="4168">
                  <c:v>34120</c:v>
                </c:pt>
                <c:pt idx="4169">
                  <c:v>34121</c:v>
                </c:pt>
                <c:pt idx="4170">
                  <c:v>34122</c:v>
                </c:pt>
                <c:pt idx="4171">
                  <c:v>34123</c:v>
                </c:pt>
                <c:pt idx="4172">
                  <c:v>34124</c:v>
                </c:pt>
                <c:pt idx="4173">
                  <c:v>34125</c:v>
                </c:pt>
                <c:pt idx="4174">
                  <c:v>34126</c:v>
                </c:pt>
                <c:pt idx="4175">
                  <c:v>34127</c:v>
                </c:pt>
                <c:pt idx="4176">
                  <c:v>34128</c:v>
                </c:pt>
                <c:pt idx="4177">
                  <c:v>34129</c:v>
                </c:pt>
                <c:pt idx="4178">
                  <c:v>34130</c:v>
                </c:pt>
                <c:pt idx="4179">
                  <c:v>34131</c:v>
                </c:pt>
                <c:pt idx="4180">
                  <c:v>34132</c:v>
                </c:pt>
                <c:pt idx="4181">
                  <c:v>34133</c:v>
                </c:pt>
                <c:pt idx="4182">
                  <c:v>34134</c:v>
                </c:pt>
                <c:pt idx="4183">
                  <c:v>34135</c:v>
                </c:pt>
                <c:pt idx="4184">
                  <c:v>34136</c:v>
                </c:pt>
                <c:pt idx="4185">
                  <c:v>34137</c:v>
                </c:pt>
                <c:pt idx="4186">
                  <c:v>34138</c:v>
                </c:pt>
                <c:pt idx="4187">
                  <c:v>34139</c:v>
                </c:pt>
                <c:pt idx="4188">
                  <c:v>34140</c:v>
                </c:pt>
                <c:pt idx="4189">
                  <c:v>34141</c:v>
                </c:pt>
                <c:pt idx="4190">
                  <c:v>34142</c:v>
                </c:pt>
                <c:pt idx="4191">
                  <c:v>34143</c:v>
                </c:pt>
                <c:pt idx="4192">
                  <c:v>34144</c:v>
                </c:pt>
                <c:pt idx="4193">
                  <c:v>34145</c:v>
                </c:pt>
                <c:pt idx="4194">
                  <c:v>34146</c:v>
                </c:pt>
                <c:pt idx="4195">
                  <c:v>34147</c:v>
                </c:pt>
                <c:pt idx="4196">
                  <c:v>34148</c:v>
                </c:pt>
                <c:pt idx="4197">
                  <c:v>34149</c:v>
                </c:pt>
                <c:pt idx="4198">
                  <c:v>34150</c:v>
                </c:pt>
                <c:pt idx="4199">
                  <c:v>34151</c:v>
                </c:pt>
                <c:pt idx="4200">
                  <c:v>34152</c:v>
                </c:pt>
                <c:pt idx="4201">
                  <c:v>34153</c:v>
                </c:pt>
                <c:pt idx="4202">
                  <c:v>34154</c:v>
                </c:pt>
                <c:pt idx="4203">
                  <c:v>34155</c:v>
                </c:pt>
                <c:pt idx="4204">
                  <c:v>34156</c:v>
                </c:pt>
                <c:pt idx="4205">
                  <c:v>34157</c:v>
                </c:pt>
                <c:pt idx="4206">
                  <c:v>34158</c:v>
                </c:pt>
                <c:pt idx="4207">
                  <c:v>34159</c:v>
                </c:pt>
                <c:pt idx="4208">
                  <c:v>34160</c:v>
                </c:pt>
                <c:pt idx="4209">
                  <c:v>34161</c:v>
                </c:pt>
                <c:pt idx="4210">
                  <c:v>34162</c:v>
                </c:pt>
                <c:pt idx="4211">
                  <c:v>34163</c:v>
                </c:pt>
                <c:pt idx="4212">
                  <c:v>34164</c:v>
                </c:pt>
                <c:pt idx="4213">
                  <c:v>34165</c:v>
                </c:pt>
                <c:pt idx="4214">
                  <c:v>34166</c:v>
                </c:pt>
                <c:pt idx="4215">
                  <c:v>34167</c:v>
                </c:pt>
                <c:pt idx="4216">
                  <c:v>34168</c:v>
                </c:pt>
                <c:pt idx="4217">
                  <c:v>34169</c:v>
                </c:pt>
                <c:pt idx="4218">
                  <c:v>34170</c:v>
                </c:pt>
                <c:pt idx="4219">
                  <c:v>34171</c:v>
                </c:pt>
                <c:pt idx="4220">
                  <c:v>34172</c:v>
                </c:pt>
                <c:pt idx="4221">
                  <c:v>34173</c:v>
                </c:pt>
                <c:pt idx="4222">
                  <c:v>34174</c:v>
                </c:pt>
                <c:pt idx="4223">
                  <c:v>34175</c:v>
                </c:pt>
                <c:pt idx="4224">
                  <c:v>34176</c:v>
                </c:pt>
                <c:pt idx="4225">
                  <c:v>34177</c:v>
                </c:pt>
                <c:pt idx="4226">
                  <c:v>34178</c:v>
                </c:pt>
                <c:pt idx="4227">
                  <c:v>34179</c:v>
                </c:pt>
                <c:pt idx="4228">
                  <c:v>34180</c:v>
                </c:pt>
                <c:pt idx="4229">
                  <c:v>34181</c:v>
                </c:pt>
                <c:pt idx="4230">
                  <c:v>34182</c:v>
                </c:pt>
                <c:pt idx="4231">
                  <c:v>34183</c:v>
                </c:pt>
                <c:pt idx="4232">
                  <c:v>34184</c:v>
                </c:pt>
                <c:pt idx="4233">
                  <c:v>34185</c:v>
                </c:pt>
                <c:pt idx="4234">
                  <c:v>34186</c:v>
                </c:pt>
                <c:pt idx="4235">
                  <c:v>34187</c:v>
                </c:pt>
                <c:pt idx="4236">
                  <c:v>34188</c:v>
                </c:pt>
                <c:pt idx="4237">
                  <c:v>34189</c:v>
                </c:pt>
                <c:pt idx="4238">
                  <c:v>34190</c:v>
                </c:pt>
                <c:pt idx="4239">
                  <c:v>34191</c:v>
                </c:pt>
                <c:pt idx="4240">
                  <c:v>34192</c:v>
                </c:pt>
                <c:pt idx="4241">
                  <c:v>34193</c:v>
                </c:pt>
                <c:pt idx="4242">
                  <c:v>34194</c:v>
                </c:pt>
                <c:pt idx="4243">
                  <c:v>34195</c:v>
                </c:pt>
                <c:pt idx="4244">
                  <c:v>34196</c:v>
                </c:pt>
                <c:pt idx="4245">
                  <c:v>34197</c:v>
                </c:pt>
                <c:pt idx="4246">
                  <c:v>34198</c:v>
                </c:pt>
                <c:pt idx="4247">
                  <c:v>34199</c:v>
                </c:pt>
                <c:pt idx="4248">
                  <c:v>34200</c:v>
                </c:pt>
                <c:pt idx="4249">
                  <c:v>34201</c:v>
                </c:pt>
                <c:pt idx="4250">
                  <c:v>34202</c:v>
                </c:pt>
                <c:pt idx="4251">
                  <c:v>34203</c:v>
                </c:pt>
                <c:pt idx="4252">
                  <c:v>34204</c:v>
                </c:pt>
                <c:pt idx="4253">
                  <c:v>34205</c:v>
                </c:pt>
                <c:pt idx="4254">
                  <c:v>34206</c:v>
                </c:pt>
                <c:pt idx="4255">
                  <c:v>34207</c:v>
                </c:pt>
                <c:pt idx="4256">
                  <c:v>34208</c:v>
                </c:pt>
                <c:pt idx="4257">
                  <c:v>34209</c:v>
                </c:pt>
                <c:pt idx="4258">
                  <c:v>34210</c:v>
                </c:pt>
                <c:pt idx="4259">
                  <c:v>34211</c:v>
                </c:pt>
                <c:pt idx="4260">
                  <c:v>34212</c:v>
                </c:pt>
                <c:pt idx="4261">
                  <c:v>34213</c:v>
                </c:pt>
                <c:pt idx="4262">
                  <c:v>34214</c:v>
                </c:pt>
                <c:pt idx="4263">
                  <c:v>34215</c:v>
                </c:pt>
                <c:pt idx="4264">
                  <c:v>34216</c:v>
                </c:pt>
                <c:pt idx="4265">
                  <c:v>34217</c:v>
                </c:pt>
                <c:pt idx="4266">
                  <c:v>34218</c:v>
                </c:pt>
                <c:pt idx="4267">
                  <c:v>34219</c:v>
                </c:pt>
                <c:pt idx="4268">
                  <c:v>34220</c:v>
                </c:pt>
                <c:pt idx="4269">
                  <c:v>34221</c:v>
                </c:pt>
                <c:pt idx="4270">
                  <c:v>34222</c:v>
                </c:pt>
                <c:pt idx="4271">
                  <c:v>34223</c:v>
                </c:pt>
                <c:pt idx="4272">
                  <c:v>34224</c:v>
                </c:pt>
                <c:pt idx="4273">
                  <c:v>34225</c:v>
                </c:pt>
                <c:pt idx="4274">
                  <c:v>34226</c:v>
                </c:pt>
                <c:pt idx="4275">
                  <c:v>34227</c:v>
                </c:pt>
                <c:pt idx="4276">
                  <c:v>34228</c:v>
                </c:pt>
                <c:pt idx="4277">
                  <c:v>34229</c:v>
                </c:pt>
                <c:pt idx="4278">
                  <c:v>34230</c:v>
                </c:pt>
                <c:pt idx="4279">
                  <c:v>34231</c:v>
                </c:pt>
                <c:pt idx="4280">
                  <c:v>34232</c:v>
                </c:pt>
                <c:pt idx="4281">
                  <c:v>34233</c:v>
                </c:pt>
                <c:pt idx="4282">
                  <c:v>34234</c:v>
                </c:pt>
                <c:pt idx="4283">
                  <c:v>34235</c:v>
                </c:pt>
                <c:pt idx="4284">
                  <c:v>34236</c:v>
                </c:pt>
                <c:pt idx="4285">
                  <c:v>34237</c:v>
                </c:pt>
                <c:pt idx="4286">
                  <c:v>34238</c:v>
                </c:pt>
                <c:pt idx="4287">
                  <c:v>34239</c:v>
                </c:pt>
                <c:pt idx="4288">
                  <c:v>34240</c:v>
                </c:pt>
                <c:pt idx="4289">
                  <c:v>34241</c:v>
                </c:pt>
                <c:pt idx="4290">
                  <c:v>34242</c:v>
                </c:pt>
                <c:pt idx="4291">
                  <c:v>34243</c:v>
                </c:pt>
                <c:pt idx="4292">
                  <c:v>34244</c:v>
                </c:pt>
                <c:pt idx="4293">
                  <c:v>34245</c:v>
                </c:pt>
                <c:pt idx="4294">
                  <c:v>34246</c:v>
                </c:pt>
                <c:pt idx="4295">
                  <c:v>34247</c:v>
                </c:pt>
                <c:pt idx="4296">
                  <c:v>34248</c:v>
                </c:pt>
                <c:pt idx="4297">
                  <c:v>34249</c:v>
                </c:pt>
                <c:pt idx="4298">
                  <c:v>34250</c:v>
                </c:pt>
                <c:pt idx="4299">
                  <c:v>34251</c:v>
                </c:pt>
                <c:pt idx="4300">
                  <c:v>34252</c:v>
                </c:pt>
                <c:pt idx="4301">
                  <c:v>34253</c:v>
                </c:pt>
                <c:pt idx="4302">
                  <c:v>34254</c:v>
                </c:pt>
                <c:pt idx="4303">
                  <c:v>34255</c:v>
                </c:pt>
                <c:pt idx="4304">
                  <c:v>34256</c:v>
                </c:pt>
                <c:pt idx="4305">
                  <c:v>34257</c:v>
                </c:pt>
                <c:pt idx="4306">
                  <c:v>34258</c:v>
                </c:pt>
                <c:pt idx="4307">
                  <c:v>34259</c:v>
                </c:pt>
                <c:pt idx="4308">
                  <c:v>34260</c:v>
                </c:pt>
                <c:pt idx="4309">
                  <c:v>34261</c:v>
                </c:pt>
                <c:pt idx="4310">
                  <c:v>34262</c:v>
                </c:pt>
                <c:pt idx="4311">
                  <c:v>34263</c:v>
                </c:pt>
                <c:pt idx="4312">
                  <c:v>34264</c:v>
                </c:pt>
                <c:pt idx="4313">
                  <c:v>34265</c:v>
                </c:pt>
                <c:pt idx="4314">
                  <c:v>34266</c:v>
                </c:pt>
                <c:pt idx="4315">
                  <c:v>34267</c:v>
                </c:pt>
                <c:pt idx="4316">
                  <c:v>34268</c:v>
                </c:pt>
                <c:pt idx="4317">
                  <c:v>34269</c:v>
                </c:pt>
                <c:pt idx="4318">
                  <c:v>34270</c:v>
                </c:pt>
                <c:pt idx="4319">
                  <c:v>34271</c:v>
                </c:pt>
                <c:pt idx="4320">
                  <c:v>34272</c:v>
                </c:pt>
                <c:pt idx="4321">
                  <c:v>34273</c:v>
                </c:pt>
                <c:pt idx="4322">
                  <c:v>34274</c:v>
                </c:pt>
                <c:pt idx="4323">
                  <c:v>34275</c:v>
                </c:pt>
                <c:pt idx="4324">
                  <c:v>34276</c:v>
                </c:pt>
                <c:pt idx="4325">
                  <c:v>34277</c:v>
                </c:pt>
                <c:pt idx="4326">
                  <c:v>34278</c:v>
                </c:pt>
                <c:pt idx="4327">
                  <c:v>34279</c:v>
                </c:pt>
                <c:pt idx="4328">
                  <c:v>34280</c:v>
                </c:pt>
                <c:pt idx="4329">
                  <c:v>34281</c:v>
                </c:pt>
                <c:pt idx="4330">
                  <c:v>34282</c:v>
                </c:pt>
                <c:pt idx="4331">
                  <c:v>34283</c:v>
                </c:pt>
                <c:pt idx="4332">
                  <c:v>34284</c:v>
                </c:pt>
                <c:pt idx="4333">
                  <c:v>34285</c:v>
                </c:pt>
                <c:pt idx="4334">
                  <c:v>34286</c:v>
                </c:pt>
                <c:pt idx="4335">
                  <c:v>34287</c:v>
                </c:pt>
                <c:pt idx="4336">
                  <c:v>34288</c:v>
                </c:pt>
                <c:pt idx="4337">
                  <c:v>34289</c:v>
                </c:pt>
                <c:pt idx="4338">
                  <c:v>34290</c:v>
                </c:pt>
                <c:pt idx="4339">
                  <c:v>34291</c:v>
                </c:pt>
                <c:pt idx="4340">
                  <c:v>34292</c:v>
                </c:pt>
                <c:pt idx="4341">
                  <c:v>34293</c:v>
                </c:pt>
                <c:pt idx="4342">
                  <c:v>34294</c:v>
                </c:pt>
                <c:pt idx="4343">
                  <c:v>34295</c:v>
                </c:pt>
                <c:pt idx="4344">
                  <c:v>34296</c:v>
                </c:pt>
                <c:pt idx="4345">
                  <c:v>34297</c:v>
                </c:pt>
                <c:pt idx="4346">
                  <c:v>34298</c:v>
                </c:pt>
                <c:pt idx="4347">
                  <c:v>34299</c:v>
                </c:pt>
                <c:pt idx="4348">
                  <c:v>34300</c:v>
                </c:pt>
                <c:pt idx="4349">
                  <c:v>34301</c:v>
                </c:pt>
                <c:pt idx="4350">
                  <c:v>34302</c:v>
                </c:pt>
                <c:pt idx="4351">
                  <c:v>34303</c:v>
                </c:pt>
                <c:pt idx="4352">
                  <c:v>34304</c:v>
                </c:pt>
                <c:pt idx="4353">
                  <c:v>34305</c:v>
                </c:pt>
                <c:pt idx="4354">
                  <c:v>34306</c:v>
                </c:pt>
                <c:pt idx="4355">
                  <c:v>34307</c:v>
                </c:pt>
                <c:pt idx="4356">
                  <c:v>34308</c:v>
                </c:pt>
                <c:pt idx="4357">
                  <c:v>34309</c:v>
                </c:pt>
                <c:pt idx="4358">
                  <c:v>34310</c:v>
                </c:pt>
                <c:pt idx="4359">
                  <c:v>34311</c:v>
                </c:pt>
                <c:pt idx="4360">
                  <c:v>34312</c:v>
                </c:pt>
                <c:pt idx="4361">
                  <c:v>34313</c:v>
                </c:pt>
                <c:pt idx="4362">
                  <c:v>34314</c:v>
                </c:pt>
                <c:pt idx="4363">
                  <c:v>34315</c:v>
                </c:pt>
                <c:pt idx="4364">
                  <c:v>34316</c:v>
                </c:pt>
                <c:pt idx="4365">
                  <c:v>34317</c:v>
                </c:pt>
                <c:pt idx="4366">
                  <c:v>34318</c:v>
                </c:pt>
                <c:pt idx="4367">
                  <c:v>34319</c:v>
                </c:pt>
                <c:pt idx="4368">
                  <c:v>34320</c:v>
                </c:pt>
                <c:pt idx="4369">
                  <c:v>34321</c:v>
                </c:pt>
                <c:pt idx="4370">
                  <c:v>34322</c:v>
                </c:pt>
                <c:pt idx="4371">
                  <c:v>34323</c:v>
                </c:pt>
                <c:pt idx="4372">
                  <c:v>34324</c:v>
                </c:pt>
                <c:pt idx="4373">
                  <c:v>34325</c:v>
                </c:pt>
                <c:pt idx="4374">
                  <c:v>34326</c:v>
                </c:pt>
                <c:pt idx="4375">
                  <c:v>34327</c:v>
                </c:pt>
                <c:pt idx="4376">
                  <c:v>34328</c:v>
                </c:pt>
                <c:pt idx="4377">
                  <c:v>34329</c:v>
                </c:pt>
                <c:pt idx="4378">
                  <c:v>34330</c:v>
                </c:pt>
                <c:pt idx="4379">
                  <c:v>34331</c:v>
                </c:pt>
                <c:pt idx="4380">
                  <c:v>34332</c:v>
                </c:pt>
                <c:pt idx="4381">
                  <c:v>34333</c:v>
                </c:pt>
                <c:pt idx="4382">
                  <c:v>34334</c:v>
                </c:pt>
                <c:pt idx="4383">
                  <c:v>34335</c:v>
                </c:pt>
                <c:pt idx="4384">
                  <c:v>34336</c:v>
                </c:pt>
                <c:pt idx="4385">
                  <c:v>34337</c:v>
                </c:pt>
                <c:pt idx="4386">
                  <c:v>34338</c:v>
                </c:pt>
                <c:pt idx="4387">
                  <c:v>34339</c:v>
                </c:pt>
                <c:pt idx="4388">
                  <c:v>34340</c:v>
                </c:pt>
                <c:pt idx="4389">
                  <c:v>34341</c:v>
                </c:pt>
                <c:pt idx="4390">
                  <c:v>34342</c:v>
                </c:pt>
                <c:pt idx="4391">
                  <c:v>34343</c:v>
                </c:pt>
                <c:pt idx="4392">
                  <c:v>34344</c:v>
                </c:pt>
                <c:pt idx="4393">
                  <c:v>34345</c:v>
                </c:pt>
                <c:pt idx="4394">
                  <c:v>34346</c:v>
                </c:pt>
                <c:pt idx="4395">
                  <c:v>34347</c:v>
                </c:pt>
                <c:pt idx="4396">
                  <c:v>34348</c:v>
                </c:pt>
                <c:pt idx="4397">
                  <c:v>34349</c:v>
                </c:pt>
                <c:pt idx="4398">
                  <c:v>34350</c:v>
                </c:pt>
                <c:pt idx="4399">
                  <c:v>34351</c:v>
                </c:pt>
                <c:pt idx="4400">
                  <c:v>34352</c:v>
                </c:pt>
                <c:pt idx="4401">
                  <c:v>34353</c:v>
                </c:pt>
                <c:pt idx="4402">
                  <c:v>34354</c:v>
                </c:pt>
                <c:pt idx="4403">
                  <c:v>34355</c:v>
                </c:pt>
                <c:pt idx="4404">
                  <c:v>34356</c:v>
                </c:pt>
                <c:pt idx="4405">
                  <c:v>34357</c:v>
                </c:pt>
                <c:pt idx="4406">
                  <c:v>34358</c:v>
                </c:pt>
                <c:pt idx="4407">
                  <c:v>34359</c:v>
                </c:pt>
                <c:pt idx="4408">
                  <c:v>34360</c:v>
                </c:pt>
                <c:pt idx="4409">
                  <c:v>34361</c:v>
                </c:pt>
                <c:pt idx="4410">
                  <c:v>34362</c:v>
                </c:pt>
                <c:pt idx="4411">
                  <c:v>34363</c:v>
                </c:pt>
                <c:pt idx="4412">
                  <c:v>34364</c:v>
                </c:pt>
                <c:pt idx="4413">
                  <c:v>34365</c:v>
                </c:pt>
                <c:pt idx="4414">
                  <c:v>34366</c:v>
                </c:pt>
                <c:pt idx="4415">
                  <c:v>34367</c:v>
                </c:pt>
                <c:pt idx="4416">
                  <c:v>34368</c:v>
                </c:pt>
                <c:pt idx="4417">
                  <c:v>34369</c:v>
                </c:pt>
                <c:pt idx="4418">
                  <c:v>34370</c:v>
                </c:pt>
                <c:pt idx="4419">
                  <c:v>34371</c:v>
                </c:pt>
                <c:pt idx="4420">
                  <c:v>34372</c:v>
                </c:pt>
                <c:pt idx="4421">
                  <c:v>34373</c:v>
                </c:pt>
                <c:pt idx="4422">
                  <c:v>34374</c:v>
                </c:pt>
                <c:pt idx="4423">
                  <c:v>34375</c:v>
                </c:pt>
                <c:pt idx="4424">
                  <c:v>34376</c:v>
                </c:pt>
                <c:pt idx="4425">
                  <c:v>34377</c:v>
                </c:pt>
                <c:pt idx="4426">
                  <c:v>34378</c:v>
                </c:pt>
                <c:pt idx="4427">
                  <c:v>34379</c:v>
                </c:pt>
                <c:pt idx="4428">
                  <c:v>34380</c:v>
                </c:pt>
                <c:pt idx="4429">
                  <c:v>34381</c:v>
                </c:pt>
                <c:pt idx="4430">
                  <c:v>34382</c:v>
                </c:pt>
                <c:pt idx="4431">
                  <c:v>34383</c:v>
                </c:pt>
                <c:pt idx="4432">
                  <c:v>34384</c:v>
                </c:pt>
                <c:pt idx="4433">
                  <c:v>34385</c:v>
                </c:pt>
                <c:pt idx="4434">
                  <c:v>34386</c:v>
                </c:pt>
                <c:pt idx="4435">
                  <c:v>34387</c:v>
                </c:pt>
                <c:pt idx="4436">
                  <c:v>34388</c:v>
                </c:pt>
                <c:pt idx="4437">
                  <c:v>34389</c:v>
                </c:pt>
                <c:pt idx="4438">
                  <c:v>34390</c:v>
                </c:pt>
                <c:pt idx="4439">
                  <c:v>34391</c:v>
                </c:pt>
                <c:pt idx="4440">
                  <c:v>34392</c:v>
                </c:pt>
                <c:pt idx="4441">
                  <c:v>34393</c:v>
                </c:pt>
                <c:pt idx="4442">
                  <c:v>34394</c:v>
                </c:pt>
                <c:pt idx="4443">
                  <c:v>34395</c:v>
                </c:pt>
                <c:pt idx="4444">
                  <c:v>34396</c:v>
                </c:pt>
                <c:pt idx="4445">
                  <c:v>34397</c:v>
                </c:pt>
                <c:pt idx="4446">
                  <c:v>34398</c:v>
                </c:pt>
                <c:pt idx="4447">
                  <c:v>34399</c:v>
                </c:pt>
                <c:pt idx="4448">
                  <c:v>34400</c:v>
                </c:pt>
                <c:pt idx="4449">
                  <c:v>34401</c:v>
                </c:pt>
                <c:pt idx="4450">
                  <c:v>34402</c:v>
                </c:pt>
                <c:pt idx="4451">
                  <c:v>34403</c:v>
                </c:pt>
                <c:pt idx="4452">
                  <c:v>34404</c:v>
                </c:pt>
                <c:pt idx="4453">
                  <c:v>34405</c:v>
                </c:pt>
                <c:pt idx="4454">
                  <c:v>34406</c:v>
                </c:pt>
                <c:pt idx="4455">
                  <c:v>34407</c:v>
                </c:pt>
                <c:pt idx="4456">
                  <c:v>34408</c:v>
                </c:pt>
                <c:pt idx="4457">
                  <c:v>34409</c:v>
                </c:pt>
                <c:pt idx="4458">
                  <c:v>34410</c:v>
                </c:pt>
                <c:pt idx="4459">
                  <c:v>34411</c:v>
                </c:pt>
                <c:pt idx="4460">
                  <c:v>34412</c:v>
                </c:pt>
                <c:pt idx="4461">
                  <c:v>34413</c:v>
                </c:pt>
                <c:pt idx="4462">
                  <c:v>34414</c:v>
                </c:pt>
                <c:pt idx="4463">
                  <c:v>34415</c:v>
                </c:pt>
                <c:pt idx="4464">
                  <c:v>34416</c:v>
                </c:pt>
                <c:pt idx="4465">
                  <c:v>34417</c:v>
                </c:pt>
                <c:pt idx="4466">
                  <c:v>34418</c:v>
                </c:pt>
                <c:pt idx="4467">
                  <c:v>34419</c:v>
                </c:pt>
                <c:pt idx="4468">
                  <c:v>34420</c:v>
                </c:pt>
                <c:pt idx="4469">
                  <c:v>34421</c:v>
                </c:pt>
                <c:pt idx="4470">
                  <c:v>34422</c:v>
                </c:pt>
                <c:pt idx="4471">
                  <c:v>34423</c:v>
                </c:pt>
                <c:pt idx="4472">
                  <c:v>34424</c:v>
                </c:pt>
                <c:pt idx="4473">
                  <c:v>34425</c:v>
                </c:pt>
                <c:pt idx="4474">
                  <c:v>34426</c:v>
                </c:pt>
                <c:pt idx="4475">
                  <c:v>34427</c:v>
                </c:pt>
                <c:pt idx="4476">
                  <c:v>34428</c:v>
                </c:pt>
                <c:pt idx="4477">
                  <c:v>34429</c:v>
                </c:pt>
                <c:pt idx="4478">
                  <c:v>34430</c:v>
                </c:pt>
                <c:pt idx="4479">
                  <c:v>34431</c:v>
                </c:pt>
                <c:pt idx="4480">
                  <c:v>34432</c:v>
                </c:pt>
                <c:pt idx="4481">
                  <c:v>34433</c:v>
                </c:pt>
                <c:pt idx="4482">
                  <c:v>34434</c:v>
                </c:pt>
                <c:pt idx="4483">
                  <c:v>34435</c:v>
                </c:pt>
                <c:pt idx="4484">
                  <c:v>34436</c:v>
                </c:pt>
                <c:pt idx="4485">
                  <c:v>34437</c:v>
                </c:pt>
                <c:pt idx="4486">
                  <c:v>34438</c:v>
                </c:pt>
                <c:pt idx="4487">
                  <c:v>34439</c:v>
                </c:pt>
                <c:pt idx="4488">
                  <c:v>34440</c:v>
                </c:pt>
                <c:pt idx="4489">
                  <c:v>34441</c:v>
                </c:pt>
                <c:pt idx="4490">
                  <c:v>34442</c:v>
                </c:pt>
                <c:pt idx="4491">
                  <c:v>34443</c:v>
                </c:pt>
                <c:pt idx="4492">
                  <c:v>34444</c:v>
                </c:pt>
                <c:pt idx="4493">
                  <c:v>34445</c:v>
                </c:pt>
                <c:pt idx="4494">
                  <c:v>34446</c:v>
                </c:pt>
                <c:pt idx="4495">
                  <c:v>34447</c:v>
                </c:pt>
                <c:pt idx="4496">
                  <c:v>34448</c:v>
                </c:pt>
                <c:pt idx="4497">
                  <c:v>34449</c:v>
                </c:pt>
                <c:pt idx="4498">
                  <c:v>34450</c:v>
                </c:pt>
                <c:pt idx="4499">
                  <c:v>34451</c:v>
                </c:pt>
                <c:pt idx="4500">
                  <c:v>34452</c:v>
                </c:pt>
                <c:pt idx="4501">
                  <c:v>34453</c:v>
                </c:pt>
                <c:pt idx="4502">
                  <c:v>34454</c:v>
                </c:pt>
                <c:pt idx="4503">
                  <c:v>34455</c:v>
                </c:pt>
                <c:pt idx="4504">
                  <c:v>34456</c:v>
                </c:pt>
                <c:pt idx="4505">
                  <c:v>34457</c:v>
                </c:pt>
                <c:pt idx="4506">
                  <c:v>34458</c:v>
                </c:pt>
                <c:pt idx="4507">
                  <c:v>34459</c:v>
                </c:pt>
                <c:pt idx="4508">
                  <c:v>34460</c:v>
                </c:pt>
                <c:pt idx="4509">
                  <c:v>34461</c:v>
                </c:pt>
                <c:pt idx="4510">
                  <c:v>34462</c:v>
                </c:pt>
                <c:pt idx="4511">
                  <c:v>34463</c:v>
                </c:pt>
                <c:pt idx="4512">
                  <c:v>34464</c:v>
                </c:pt>
                <c:pt idx="4513">
                  <c:v>34465</c:v>
                </c:pt>
                <c:pt idx="4514">
                  <c:v>34466</c:v>
                </c:pt>
                <c:pt idx="4515">
                  <c:v>34467</c:v>
                </c:pt>
                <c:pt idx="4516">
                  <c:v>34468</c:v>
                </c:pt>
                <c:pt idx="4517">
                  <c:v>34469</c:v>
                </c:pt>
                <c:pt idx="4518">
                  <c:v>34470</c:v>
                </c:pt>
                <c:pt idx="4519">
                  <c:v>34471</c:v>
                </c:pt>
                <c:pt idx="4520">
                  <c:v>34472</c:v>
                </c:pt>
                <c:pt idx="4521">
                  <c:v>34473</c:v>
                </c:pt>
                <c:pt idx="4522">
                  <c:v>34474</c:v>
                </c:pt>
                <c:pt idx="4523">
                  <c:v>34475</c:v>
                </c:pt>
                <c:pt idx="4524">
                  <c:v>34476</c:v>
                </c:pt>
                <c:pt idx="4525">
                  <c:v>34477</c:v>
                </c:pt>
                <c:pt idx="4526">
                  <c:v>34478</c:v>
                </c:pt>
                <c:pt idx="4527">
                  <c:v>34479</c:v>
                </c:pt>
                <c:pt idx="4528">
                  <c:v>34480</c:v>
                </c:pt>
                <c:pt idx="4529">
                  <c:v>34481</c:v>
                </c:pt>
                <c:pt idx="4530">
                  <c:v>34482</c:v>
                </c:pt>
                <c:pt idx="4531">
                  <c:v>34483</c:v>
                </c:pt>
                <c:pt idx="4532">
                  <c:v>34484</c:v>
                </c:pt>
                <c:pt idx="4533">
                  <c:v>34485</c:v>
                </c:pt>
                <c:pt idx="4534">
                  <c:v>34486</c:v>
                </c:pt>
                <c:pt idx="4535">
                  <c:v>34487</c:v>
                </c:pt>
                <c:pt idx="4536">
                  <c:v>34488</c:v>
                </c:pt>
                <c:pt idx="4537">
                  <c:v>34489</c:v>
                </c:pt>
                <c:pt idx="4538">
                  <c:v>34490</c:v>
                </c:pt>
                <c:pt idx="4539">
                  <c:v>34491</c:v>
                </c:pt>
                <c:pt idx="4540">
                  <c:v>34492</c:v>
                </c:pt>
                <c:pt idx="4541">
                  <c:v>34493</c:v>
                </c:pt>
                <c:pt idx="4542">
                  <c:v>34494</c:v>
                </c:pt>
                <c:pt idx="4543">
                  <c:v>34495</c:v>
                </c:pt>
                <c:pt idx="4544">
                  <c:v>34496</c:v>
                </c:pt>
                <c:pt idx="4545">
                  <c:v>34497</c:v>
                </c:pt>
                <c:pt idx="4546">
                  <c:v>34498</c:v>
                </c:pt>
                <c:pt idx="4547">
                  <c:v>34499</c:v>
                </c:pt>
                <c:pt idx="4548">
                  <c:v>34500</c:v>
                </c:pt>
                <c:pt idx="4549">
                  <c:v>34501</c:v>
                </c:pt>
                <c:pt idx="4550">
                  <c:v>34502</c:v>
                </c:pt>
                <c:pt idx="4551">
                  <c:v>34503</c:v>
                </c:pt>
                <c:pt idx="4552">
                  <c:v>34504</c:v>
                </c:pt>
                <c:pt idx="4553">
                  <c:v>34505</c:v>
                </c:pt>
                <c:pt idx="4554">
                  <c:v>34506</c:v>
                </c:pt>
                <c:pt idx="4555">
                  <c:v>34507</c:v>
                </c:pt>
                <c:pt idx="4556">
                  <c:v>34508</c:v>
                </c:pt>
                <c:pt idx="4557">
                  <c:v>34509</c:v>
                </c:pt>
                <c:pt idx="4558">
                  <c:v>34510</c:v>
                </c:pt>
                <c:pt idx="4559">
                  <c:v>34511</c:v>
                </c:pt>
                <c:pt idx="4560">
                  <c:v>34512</c:v>
                </c:pt>
                <c:pt idx="4561">
                  <c:v>34513</c:v>
                </c:pt>
                <c:pt idx="4562">
                  <c:v>34514</c:v>
                </c:pt>
                <c:pt idx="4563">
                  <c:v>34515</c:v>
                </c:pt>
                <c:pt idx="4564">
                  <c:v>34516</c:v>
                </c:pt>
                <c:pt idx="4565">
                  <c:v>34517</c:v>
                </c:pt>
                <c:pt idx="4566">
                  <c:v>34518</c:v>
                </c:pt>
                <c:pt idx="4567">
                  <c:v>34519</c:v>
                </c:pt>
                <c:pt idx="4568">
                  <c:v>34520</c:v>
                </c:pt>
                <c:pt idx="4569">
                  <c:v>34521</c:v>
                </c:pt>
                <c:pt idx="4570">
                  <c:v>34522</c:v>
                </c:pt>
                <c:pt idx="4571">
                  <c:v>34523</c:v>
                </c:pt>
                <c:pt idx="4572">
                  <c:v>34524</c:v>
                </c:pt>
                <c:pt idx="4573">
                  <c:v>34525</c:v>
                </c:pt>
                <c:pt idx="4574">
                  <c:v>34526</c:v>
                </c:pt>
                <c:pt idx="4575">
                  <c:v>34527</c:v>
                </c:pt>
                <c:pt idx="4576">
                  <c:v>34528</c:v>
                </c:pt>
                <c:pt idx="4577">
                  <c:v>34529</c:v>
                </c:pt>
                <c:pt idx="4578">
                  <c:v>34530</c:v>
                </c:pt>
                <c:pt idx="4579">
                  <c:v>34531</c:v>
                </c:pt>
                <c:pt idx="4580">
                  <c:v>34532</c:v>
                </c:pt>
                <c:pt idx="4581">
                  <c:v>34533</c:v>
                </c:pt>
                <c:pt idx="4582">
                  <c:v>34534</c:v>
                </c:pt>
                <c:pt idx="4583">
                  <c:v>34535</c:v>
                </c:pt>
                <c:pt idx="4584">
                  <c:v>34536</c:v>
                </c:pt>
                <c:pt idx="4585">
                  <c:v>34537</c:v>
                </c:pt>
                <c:pt idx="4586">
                  <c:v>34538</c:v>
                </c:pt>
                <c:pt idx="4587">
                  <c:v>34539</c:v>
                </c:pt>
                <c:pt idx="4588">
                  <c:v>34540</c:v>
                </c:pt>
                <c:pt idx="4589">
                  <c:v>34541</c:v>
                </c:pt>
                <c:pt idx="4590">
                  <c:v>34542</c:v>
                </c:pt>
                <c:pt idx="4591">
                  <c:v>34543</c:v>
                </c:pt>
                <c:pt idx="4592">
                  <c:v>34544</c:v>
                </c:pt>
                <c:pt idx="4593">
                  <c:v>34545</c:v>
                </c:pt>
                <c:pt idx="4594">
                  <c:v>34546</c:v>
                </c:pt>
                <c:pt idx="4595">
                  <c:v>34547</c:v>
                </c:pt>
                <c:pt idx="4596">
                  <c:v>34548</c:v>
                </c:pt>
                <c:pt idx="4597">
                  <c:v>34549</c:v>
                </c:pt>
                <c:pt idx="4598">
                  <c:v>34550</c:v>
                </c:pt>
                <c:pt idx="4599">
                  <c:v>34551</c:v>
                </c:pt>
                <c:pt idx="4600">
                  <c:v>34552</c:v>
                </c:pt>
                <c:pt idx="4601">
                  <c:v>34553</c:v>
                </c:pt>
                <c:pt idx="4602">
                  <c:v>34554</c:v>
                </c:pt>
                <c:pt idx="4603">
                  <c:v>34555</c:v>
                </c:pt>
                <c:pt idx="4604">
                  <c:v>34556</c:v>
                </c:pt>
                <c:pt idx="4605">
                  <c:v>34557</c:v>
                </c:pt>
                <c:pt idx="4606">
                  <c:v>34558</c:v>
                </c:pt>
                <c:pt idx="4607">
                  <c:v>34559</c:v>
                </c:pt>
                <c:pt idx="4608">
                  <c:v>34560</c:v>
                </c:pt>
                <c:pt idx="4609">
                  <c:v>34561</c:v>
                </c:pt>
                <c:pt idx="4610">
                  <c:v>34562</c:v>
                </c:pt>
                <c:pt idx="4611">
                  <c:v>34563</c:v>
                </c:pt>
                <c:pt idx="4612">
                  <c:v>34564</c:v>
                </c:pt>
                <c:pt idx="4613">
                  <c:v>34565</c:v>
                </c:pt>
                <c:pt idx="4614">
                  <c:v>34566</c:v>
                </c:pt>
                <c:pt idx="4615">
                  <c:v>34567</c:v>
                </c:pt>
                <c:pt idx="4616">
                  <c:v>34568</c:v>
                </c:pt>
                <c:pt idx="4617">
                  <c:v>34569</c:v>
                </c:pt>
                <c:pt idx="4618">
                  <c:v>34570</c:v>
                </c:pt>
                <c:pt idx="4619">
                  <c:v>34571</c:v>
                </c:pt>
                <c:pt idx="4620">
                  <c:v>34572</c:v>
                </c:pt>
                <c:pt idx="4621">
                  <c:v>34573</c:v>
                </c:pt>
                <c:pt idx="4622">
                  <c:v>34574</c:v>
                </c:pt>
                <c:pt idx="4623">
                  <c:v>34575</c:v>
                </c:pt>
                <c:pt idx="4624">
                  <c:v>34576</c:v>
                </c:pt>
                <c:pt idx="4625">
                  <c:v>34577</c:v>
                </c:pt>
                <c:pt idx="4626">
                  <c:v>34578</c:v>
                </c:pt>
                <c:pt idx="4627">
                  <c:v>34579</c:v>
                </c:pt>
                <c:pt idx="4628">
                  <c:v>34580</c:v>
                </c:pt>
                <c:pt idx="4629">
                  <c:v>34581</c:v>
                </c:pt>
                <c:pt idx="4630">
                  <c:v>34582</c:v>
                </c:pt>
                <c:pt idx="4631">
                  <c:v>34583</c:v>
                </c:pt>
                <c:pt idx="4632">
                  <c:v>34584</c:v>
                </c:pt>
                <c:pt idx="4633">
                  <c:v>34585</c:v>
                </c:pt>
                <c:pt idx="4634">
                  <c:v>34586</c:v>
                </c:pt>
                <c:pt idx="4635">
                  <c:v>34587</c:v>
                </c:pt>
                <c:pt idx="4636">
                  <c:v>34588</c:v>
                </c:pt>
                <c:pt idx="4637">
                  <c:v>34589</c:v>
                </c:pt>
                <c:pt idx="4638">
                  <c:v>34590</c:v>
                </c:pt>
                <c:pt idx="4639">
                  <c:v>34591</c:v>
                </c:pt>
                <c:pt idx="4640">
                  <c:v>34592</c:v>
                </c:pt>
                <c:pt idx="4641">
                  <c:v>34593</c:v>
                </c:pt>
                <c:pt idx="4642">
                  <c:v>34594</c:v>
                </c:pt>
                <c:pt idx="4643">
                  <c:v>34595</c:v>
                </c:pt>
                <c:pt idx="4644">
                  <c:v>34596</c:v>
                </c:pt>
                <c:pt idx="4645">
                  <c:v>34597</c:v>
                </c:pt>
                <c:pt idx="4646">
                  <c:v>34598</c:v>
                </c:pt>
                <c:pt idx="4647">
                  <c:v>34599</c:v>
                </c:pt>
                <c:pt idx="4648">
                  <c:v>34600</c:v>
                </c:pt>
                <c:pt idx="4649">
                  <c:v>34601</c:v>
                </c:pt>
                <c:pt idx="4650">
                  <c:v>34602</c:v>
                </c:pt>
                <c:pt idx="4651">
                  <c:v>34603</c:v>
                </c:pt>
                <c:pt idx="4652">
                  <c:v>34604</c:v>
                </c:pt>
                <c:pt idx="4653">
                  <c:v>34605</c:v>
                </c:pt>
                <c:pt idx="4654">
                  <c:v>34606</c:v>
                </c:pt>
                <c:pt idx="4655">
                  <c:v>34607</c:v>
                </c:pt>
                <c:pt idx="4656">
                  <c:v>34608</c:v>
                </c:pt>
                <c:pt idx="4657">
                  <c:v>34609</c:v>
                </c:pt>
                <c:pt idx="4658">
                  <c:v>34610</c:v>
                </c:pt>
                <c:pt idx="4659">
                  <c:v>34611</c:v>
                </c:pt>
                <c:pt idx="4660">
                  <c:v>34612</c:v>
                </c:pt>
                <c:pt idx="4661">
                  <c:v>34613</c:v>
                </c:pt>
                <c:pt idx="4662">
                  <c:v>34614</c:v>
                </c:pt>
                <c:pt idx="4663">
                  <c:v>34615</c:v>
                </c:pt>
                <c:pt idx="4664">
                  <c:v>34616</c:v>
                </c:pt>
                <c:pt idx="4665">
                  <c:v>34617</c:v>
                </c:pt>
                <c:pt idx="4666">
                  <c:v>34618</c:v>
                </c:pt>
                <c:pt idx="4667">
                  <c:v>34619</c:v>
                </c:pt>
                <c:pt idx="4668">
                  <c:v>34620</c:v>
                </c:pt>
                <c:pt idx="4669">
                  <c:v>34621</c:v>
                </c:pt>
                <c:pt idx="4670">
                  <c:v>34622</c:v>
                </c:pt>
                <c:pt idx="4671">
                  <c:v>34623</c:v>
                </c:pt>
                <c:pt idx="4672">
                  <c:v>34624</c:v>
                </c:pt>
                <c:pt idx="4673">
                  <c:v>34625</c:v>
                </c:pt>
                <c:pt idx="4674">
                  <c:v>34626</c:v>
                </c:pt>
                <c:pt idx="4675">
                  <c:v>34627</c:v>
                </c:pt>
                <c:pt idx="4676">
                  <c:v>34628</c:v>
                </c:pt>
                <c:pt idx="4677">
                  <c:v>34629</c:v>
                </c:pt>
                <c:pt idx="4678">
                  <c:v>34630</c:v>
                </c:pt>
                <c:pt idx="4679">
                  <c:v>34631</c:v>
                </c:pt>
                <c:pt idx="4680">
                  <c:v>34632</c:v>
                </c:pt>
                <c:pt idx="4681">
                  <c:v>34633</c:v>
                </c:pt>
                <c:pt idx="4682">
                  <c:v>34634</c:v>
                </c:pt>
                <c:pt idx="4683">
                  <c:v>34635</c:v>
                </c:pt>
                <c:pt idx="4684">
                  <c:v>34636</c:v>
                </c:pt>
                <c:pt idx="4685">
                  <c:v>34637</c:v>
                </c:pt>
                <c:pt idx="4686">
                  <c:v>34638</c:v>
                </c:pt>
                <c:pt idx="4687">
                  <c:v>34639</c:v>
                </c:pt>
                <c:pt idx="4688">
                  <c:v>34640</c:v>
                </c:pt>
                <c:pt idx="4689">
                  <c:v>34641</c:v>
                </c:pt>
                <c:pt idx="4690">
                  <c:v>34642</c:v>
                </c:pt>
                <c:pt idx="4691">
                  <c:v>34643</c:v>
                </c:pt>
                <c:pt idx="4692">
                  <c:v>34644</c:v>
                </c:pt>
                <c:pt idx="4693">
                  <c:v>34645</c:v>
                </c:pt>
                <c:pt idx="4694">
                  <c:v>34646</c:v>
                </c:pt>
                <c:pt idx="4695">
                  <c:v>34647</c:v>
                </c:pt>
                <c:pt idx="4696">
                  <c:v>34648</c:v>
                </c:pt>
                <c:pt idx="4697">
                  <c:v>34649</c:v>
                </c:pt>
                <c:pt idx="4698">
                  <c:v>34650</c:v>
                </c:pt>
                <c:pt idx="4699">
                  <c:v>34651</c:v>
                </c:pt>
                <c:pt idx="4700">
                  <c:v>34652</c:v>
                </c:pt>
                <c:pt idx="4701">
                  <c:v>34653</c:v>
                </c:pt>
                <c:pt idx="4702">
                  <c:v>34654</c:v>
                </c:pt>
                <c:pt idx="4703">
                  <c:v>34655</c:v>
                </c:pt>
                <c:pt idx="4704">
                  <c:v>34656</c:v>
                </c:pt>
                <c:pt idx="4705">
                  <c:v>34657</c:v>
                </c:pt>
                <c:pt idx="4706">
                  <c:v>34658</c:v>
                </c:pt>
                <c:pt idx="4707">
                  <c:v>34659</c:v>
                </c:pt>
                <c:pt idx="4708">
                  <c:v>34660</c:v>
                </c:pt>
                <c:pt idx="4709">
                  <c:v>34661</c:v>
                </c:pt>
                <c:pt idx="4710">
                  <c:v>34662</c:v>
                </c:pt>
                <c:pt idx="4711">
                  <c:v>34663</c:v>
                </c:pt>
                <c:pt idx="4712">
                  <c:v>34664</c:v>
                </c:pt>
                <c:pt idx="4713">
                  <c:v>34665</c:v>
                </c:pt>
                <c:pt idx="4714">
                  <c:v>34666</c:v>
                </c:pt>
                <c:pt idx="4715">
                  <c:v>34667</c:v>
                </c:pt>
                <c:pt idx="4716">
                  <c:v>34668</c:v>
                </c:pt>
                <c:pt idx="4717">
                  <c:v>34669</c:v>
                </c:pt>
                <c:pt idx="4718">
                  <c:v>34670</c:v>
                </c:pt>
                <c:pt idx="4719">
                  <c:v>34671</c:v>
                </c:pt>
                <c:pt idx="4720">
                  <c:v>34672</c:v>
                </c:pt>
                <c:pt idx="4721">
                  <c:v>34673</c:v>
                </c:pt>
                <c:pt idx="4722">
                  <c:v>34674</c:v>
                </c:pt>
                <c:pt idx="4723">
                  <c:v>34675</c:v>
                </c:pt>
                <c:pt idx="4724">
                  <c:v>34676</c:v>
                </c:pt>
                <c:pt idx="4725">
                  <c:v>34677</c:v>
                </c:pt>
                <c:pt idx="4726">
                  <c:v>34678</c:v>
                </c:pt>
                <c:pt idx="4727">
                  <c:v>34679</c:v>
                </c:pt>
                <c:pt idx="4728">
                  <c:v>34680</c:v>
                </c:pt>
                <c:pt idx="4729">
                  <c:v>34681</c:v>
                </c:pt>
                <c:pt idx="4730">
                  <c:v>34682</c:v>
                </c:pt>
                <c:pt idx="4731">
                  <c:v>34683</c:v>
                </c:pt>
                <c:pt idx="4732">
                  <c:v>34684</c:v>
                </c:pt>
                <c:pt idx="4733">
                  <c:v>34685</c:v>
                </c:pt>
                <c:pt idx="4734">
                  <c:v>34686</c:v>
                </c:pt>
                <c:pt idx="4735">
                  <c:v>34687</c:v>
                </c:pt>
                <c:pt idx="4736">
                  <c:v>34688</c:v>
                </c:pt>
                <c:pt idx="4737">
                  <c:v>34689</c:v>
                </c:pt>
                <c:pt idx="4738">
                  <c:v>34690</c:v>
                </c:pt>
                <c:pt idx="4739">
                  <c:v>34691</c:v>
                </c:pt>
                <c:pt idx="4740">
                  <c:v>34692</c:v>
                </c:pt>
                <c:pt idx="4741">
                  <c:v>34693</c:v>
                </c:pt>
                <c:pt idx="4742">
                  <c:v>34694</c:v>
                </c:pt>
                <c:pt idx="4743">
                  <c:v>34695</c:v>
                </c:pt>
                <c:pt idx="4744">
                  <c:v>34696</c:v>
                </c:pt>
                <c:pt idx="4745">
                  <c:v>34697</c:v>
                </c:pt>
                <c:pt idx="4746">
                  <c:v>34698</c:v>
                </c:pt>
                <c:pt idx="4747">
                  <c:v>34699</c:v>
                </c:pt>
                <c:pt idx="4748">
                  <c:v>34700</c:v>
                </c:pt>
                <c:pt idx="4749">
                  <c:v>34701</c:v>
                </c:pt>
                <c:pt idx="4750">
                  <c:v>34702</c:v>
                </c:pt>
                <c:pt idx="4751">
                  <c:v>34703</c:v>
                </c:pt>
                <c:pt idx="4752">
                  <c:v>34704</c:v>
                </c:pt>
                <c:pt idx="4753">
                  <c:v>34705</c:v>
                </c:pt>
                <c:pt idx="4754">
                  <c:v>34706</c:v>
                </c:pt>
                <c:pt idx="4755">
                  <c:v>34707</c:v>
                </c:pt>
                <c:pt idx="4756">
                  <c:v>34708</c:v>
                </c:pt>
                <c:pt idx="4757">
                  <c:v>34709</c:v>
                </c:pt>
                <c:pt idx="4758">
                  <c:v>34710</c:v>
                </c:pt>
                <c:pt idx="4759">
                  <c:v>34711</c:v>
                </c:pt>
                <c:pt idx="4760">
                  <c:v>34712</c:v>
                </c:pt>
                <c:pt idx="4761">
                  <c:v>34713</c:v>
                </c:pt>
                <c:pt idx="4762">
                  <c:v>34714</c:v>
                </c:pt>
                <c:pt idx="4763">
                  <c:v>34715</c:v>
                </c:pt>
                <c:pt idx="4764">
                  <c:v>34716</c:v>
                </c:pt>
                <c:pt idx="4765">
                  <c:v>34717</c:v>
                </c:pt>
                <c:pt idx="4766">
                  <c:v>34718</c:v>
                </c:pt>
                <c:pt idx="4767">
                  <c:v>34719</c:v>
                </c:pt>
                <c:pt idx="4768">
                  <c:v>34720</c:v>
                </c:pt>
                <c:pt idx="4769">
                  <c:v>34721</c:v>
                </c:pt>
                <c:pt idx="4770">
                  <c:v>34722</c:v>
                </c:pt>
                <c:pt idx="4771">
                  <c:v>34723</c:v>
                </c:pt>
                <c:pt idx="4772">
                  <c:v>34724</c:v>
                </c:pt>
                <c:pt idx="4773">
                  <c:v>34725</c:v>
                </c:pt>
                <c:pt idx="4774">
                  <c:v>34726</c:v>
                </c:pt>
                <c:pt idx="4775">
                  <c:v>34727</c:v>
                </c:pt>
                <c:pt idx="4776">
                  <c:v>34728</c:v>
                </c:pt>
                <c:pt idx="4777">
                  <c:v>34729</c:v>
                </c:pt>
                <c:pt idx="4778">
                  <c:v>34730</c:v>
                </c:pt>
                <c:pt idx="4779">
                  <c:v>34731</c:v>
                </c:pt>
                <c:pt idx="4780">
                  <c:v>34732</c:v>
                </c:pt>
                <c:pt idx="4781">
                  <c:v>34733</c:v>
                </c:pt>
                <c:pt idx="4782">
                  <c:v>34734</c:v>
                </c:pt>
                <c:pt idx="4783">
                  <c:v>34735</c:v>
                </c:pt>
                <c:pt idx="4784">
                  <c:v>34736</c:v>
                </c:pt>
                <c:pt idx="4785">
                  <c:v>34737</c:v>
                </c:pt>
                <c:pt idx="4786">
                  <c:v>34738</c:v>
                </c:pt>
                <c:pt idx="4787">
                  <c:v>34739</c:v>
                </c:pt>
                <c:pt idx="4788">
                  <c:v>34740</c:v>
                </c:pt>
                <c:pt idx="4789">
                  <c:v>34741</c:v>
                </c:pt>
                <c:pt idx="4790">
                  <c:v>34742</c:v>
                </c:pt>
                <c:pt idx="4791">
                  <c:v>34743</c:v>
                </c:pt>
                <c:pt idx="4792">
                  <c:v>34744</c:v>
                </c:pt>
                <c:pt idx="4793">
                  <c:v>34745</c:v>
                </c:pt>
                <c:pt idx="4794">
                  <c:v>34746</c:v>
                </c:pt>
                <c:pt idx="4795">
                  <c:v>34747</c:v>
                </c:pt>
                <c:pt idx="4796">
                  <c:v>34748</c:v>
                </c:pt>
                <c:pt idx="4797">
                  <c:v>34749</c:v>
                </c:pt>
                <c:pt idx="4798">
                  <c:v>34750</c:v>
                </c:pt>
                <c:pt idx="4799">
                  <c:v>34751</c:v>
                </c:pt>
                <c:pt idx="4800">
                  <c:v>34752</c:v>
                </c:pt>
                <c:pt idx="4801">
                  <c:v>34753</c:v>
                </c:pt>
                <c:pt idx="4802">
                  <c:v>34754</c:v>
                </c:pt>
                <c:pt idx="4803">
                  <c:v>34755</c:v>
                </c:pt>
                <c:pt idx="4804">
                  <c:v>34756</c:v>
                </c:pt>
                <c:pt idx="4805">
                  <c:v>34757</c:v>
                </c:pt>
                <c:pt idx="4806">
                  <c:v>34758</c:v>
                </c:pt>
                <c:pt idx="4807">
                  <c:v>34759</c:v>
                </c:pt>
                <c:pt idx="4808">
                  <c:v>34760</c:v>
                </c:pt>
                <c:pt idx="4809">
                  <c:v>34761</c:v>
                </c:pt>
                <c:pt idx="4810">
                  <c:v>34762</c:v>
                </c:pt>
                <c:pt idx="4811">
                  <c:v>34763</c:v>
                </c:pt>
                <c:pt idx="4812">
                  <c:v>34764</c:v>
                </c:pt>
                <c:pt idx="4813">
                  <c:v>34765</c:v>
                </c:pt>
                <c:pt idx="4814">
                  <c:v>34766</c:v>
                </c:pt>
                <c:pt idx="4815">
                  <c:v>34767</c:v>
                </c:pt>
                <c:pt idx="4816">
                  <c:v>34768</c:v>
                </c:pt>
                <c:pt idx="4817">
                  <c:v>34769</c:v>
                </c:pt>
                <c:pt idx="4818">
                  <c:v>34770</c:v>
                </c:pt>
                <c:pt idx="4819">
                  <c:v>34771</c:v>
                </c:pt>
                <c:pt idx="4820">
                  <c:v>34772</c:v>
                </c:pt>
                <c:pt idx="4821">
                  <c:v>34773</c:v>
                </c:pt>
                <c:pt idx="4822">
                  <c:v>34774</c:v>
                </c:pt>
                <c:pt idx="4823">
                  <c:v>34775</c:v>
                </c:pt>
                <c:pt idx="4824">
                  <c:v>34776</c:v>
                </c:pt>
                <c:pt idx="4825">
                  <c:v>34777</c:v>
                </c:pt>
                <c:pt idx="4826">
                  <c:v>34778</c:v>
                </c:pt>
                <c:pt idx="4827">
                  <c:v>34779</c:v>
                </c:pt>
                <c:pt idx="4828">
                  <c:v>34780</c:v>
                </c:pt>
                <c:pt idx="4829">
                  <c:v>34781</c:v>
                </c:pt>
                <c:pt idx="4830">
                  <c:v>34782</c:v>
                </c:pt>
                <c:pt idx="4831">
                  <c:v>34783</c:v>
                </c:pt>
                <c:pt idx="4832">
                  <c:v>34784</c:v>
                </c:pt>
                <c:pt idx="4833">
                  <c:v>34785</c:v>
                </c:pt>
                <c:pt idx="4834">
                  <c:v>34786</c:v>
                </c:pt>
                <c:pt idx="4835">
                  <c:v>34787</c:v>
                </c:pt>
                <c:pt idx="4836">
                  <c:v>34788</c:v>
                </c:pt>
                <c:pt idx="4837">
                  <c:v>34789</c:v>
                </c:pt>
                <c:pt idx="4838">
                  <c:v>34790</c:v>
                </c:pt>
                <c:pt idx="4839">
                  <c:v>34791</c:v>
                </c:pt>
                <c:pt idx="4840">
                  <c:v>34792</c:v>
                </c:pt>
                <c:pt idx="4841">
                  <c:v>34793</c:v>
                </c:pt>
                <c:pt idx="4842">
                  <c:v>34794</c:v>
                </c:pt>
                <c:pt idx="4843">
                  <c:v>34795</c:v>
                </c:pt>
                <c:pt idx="4844">
                  <c:v>34796</c:v>
                </c:pt>
                <c:pt idx="4845">
                  <c:v>34797</c:v>
                </c:pt>
                <c:pt idx="4846">
                  <c:v>34798</c:v>
                </c:pt>
                <c:pt idx="4847">
                  <c:v>34799</c:v>
                </c:pt>
                <c:pt idx="4848">
                  <c:v>34800</c:v>
                </c:pt>
                <c:pt idx="4849">
                  <c:v>34801</c:v>
                </c:pt>
                <c:pt idx="4850">
                  <c:v>34802</c:v>
                </c:pt>
                <c:pt idx="4851">
                  <c:v>34803</c:v>
                </c:pt>
                <c:pt idx="4852">
                  <c:v>34804</c:v>
                </c:pt>
                <c:pt idx="4853">
                  <c:v>34805</c:v>
                </c:pt>
                <c:pt idx="4854">
                  <c:v>34806</c:v>
                </c:pt>
                <c:pt idx="4855">
                  <c:v>34807</c:v>
                </c:pt>
                <c:pt idx="4856">
                  <c:v>34808</c:v>
                </c:pt>
                <c:pt idx="4857">
                  <c:v>34809</c:v>
                </c:pt>
                <c:pt idx="4858">
                  <c:v>34810</c:v>
                </c:pt>
                <c:pt idx="4859">
                  <c:v>34811</c:v>
                </c:pt>
                <c:pt idx="4860">
                  <c:v>34812</c:v>
                </c:pt>
                <c:pt idx="4861">
                  <c:v>34813</c:v>
                </c:pt>
                <c:pt idx="4862">
                  <c:v>34814</c:v>
                </c:pt>
                <c:pt idx="4863">
                  <c:v>34815</c:v>
                </c:pt>
                <c:pt idx="4864">
                  <c:v>34816</c:v>
                </c:pt>
                <c:pt idx="4865">
                  <c:v>34817</c:v>
                </c:pt>
                <c:pt idx="4866">
                  <c:v>34818</c:v>
                </c:pt>
                <c:pt idx="4867">
                  <c:v>34819</c:v>
                </c:pt>
                <c:pt idx="4868">
                  <c:v>34820</c:v>
                </c:pt>
                <c:pt idx="4869">
                  <c:v>34821</c:v>
                </c:pt>
                <c:pt idx="4870">
                  <c:v>34822</c:v>
                </c:pt>
                <c:pt idx="4871">
                  <c:v>34823</c:v>
                </c:pt>
                <c:pt idx="4872">
                  <c:v>34824</c:v>
                </c:pt>
                <c:pt idx="4873">
                  <c:v>34825</c:v>
                </c:pt>
                <c:pt idx="4874">
                  <c:v>34826</c:v>
                </c:pt>
                <c:pt idx="4875">
                  <c:v>34827</c:v>
                </c:pt>
                <c:pt idx="4876">
                  <c:v>34828</c:v>
                </c:pt>
                <c:pt idx="4877">
                  <c:v>34829</c:v>
                </c:pt>
                <c:pt idx="4878">
                  <c:v>34830</c:v>
                </c:pt>
                <c:pt idx="4879">
                  <c:v>34831</c:v>
                </c:pt>
                <c:pt idx="4880">
                  <c:v>34832</c:v>
                </c:pt>
                <c:pt idx="4881">
                  <c:v>34833</c:v>
                </c:pt>
                <c:pt idx="4882">
                  <c:v>34834</c:v>
                </c:pt>
                <c:pt idx="4883">
                  <c:v>34835</c:v>
                </c:pt>
                <c:pt idx="4884">
                  <c:v>34836</c:v>
                </c:pt>
                <c:pt idx="4885">
                  <c:v>34837</c:v>
                </c:pt>
                <c:pt idx="4886">
                  <c:v>34838</c:v>
                </c:pt>
                <c:pt idx="4887">
                  <c:v>34839</c:v>
                </c:pt>
                <c:pt idx="4888">
                  <c:v>34840</c:v>
                </c:pt>
                <c:pt idx="4889">
                  <c:v>34841</c:v>
                </c:pt>
                <c:pt idx="4890">
                  <c:v>34842</c:v>
                </c:pt>
                <c:pt idx="4891">
                  <c:v>34843</c:v>
                </c:pt>
                <c:pt idx="4892">
                  <c:v>34844</c:v>
                </c:pt>
                <c:pt idx="4893">
                  <c:v>34845</c:v>
                </c:pt>
                <c:pt idx="4894">
                  <c:v>34846</c:v>
                </c:pt>
                <c:pt idx="4895">
                  <c:v>34847</c:v>
                </c:pt>
                <c:pt idx="4896">
                  <c:v>34848</c:v>
                </c:pt>
                <c:pt idx="4897">
                  <c:v>34849</c:v>
                </c:pt>
                <c:pt idx="4898">
                  <c:v>34850</c:v>
                </c:pt>
                <c:pt idx="4899">
                  <c:v>34851</c:v>
                </c:pt>
                <c:pt idx="4900">
                  <c:v>34852</c:v>
                </c:pt>
                <c:pt idx="4901">
                  <c:v>34853</c:v>
                </c:pt>
                <c:pt idx="4902">
                  <c:v>34854</c:v>
                </c:pt>
                <c:pt idx="4903">
                  <c:v>34855</c:v>
                </c:pt>
                <c:pt idx="4904">
                  <c:v>34856</c:v>
                </c:pt>
                <c:pt idx="4905">
                  <c:v>34857</c:v>
                </c:pt>
                <c:pt idx="4906">
                  <c:v>34858</c:v>
                </c:pt>
                <c:pt idx="4907">
                  <c:v>34859</c:v>
                </c:pt>
                <c:pt idx="4908">
                  <c:v>34860</c:v>
                </c:pt>
                <c:pt idx="4909">
                  <c:v>34861</c:v>
                </c:pt>
                <c:pt idx="4910">
                  <c:v>34862</c:v>
                </c:pt>
                <c:pt idx="4911">
                  <c:v>34863</c:v>
                </c:pt>
                <c:pt idx="4912">
                  <c:v>34864</c:v>
                </c:pt>
                <c:pt idx="4913">
                  <c:v>34865</c:v>
                </c:pt>
                <c:pt idx="4914">
                  <c:v>34866</c:v>
                </c:pt>
                <c:pt idx="4915">
                  <c:v>34867</c:v>
                </c:pt>
                <c:pt idx="4916">
                  <c:v>34868</c:v>
                </c:pt>
                <c:pt idx="4917">
                  <c:v>34869</c:v>
                </c:pt>
                <c:pt idx="4918">
                  <c:v>34870</c:v>
                </c:pt>
                <c:pt idx="4919">
                  <c:v>34871</c:v>
                </c:pt>
                <c:pt idx="4920">
                  <c:v>34872</c:v>
                </c:pt>
                <c:pt idx="4921">
                  <c:v>34873</c:v>
                </c:pt>
                <c:pt idx="4922">
                  <c:v>34874</c:v>
                </c:pt>
                <c:pt idx="4923">
                  <c:v>34875</c:v>
                </c:pt>
                <c:pt idx="4924">
                  <c:v>34876</c:v>
                </c:pt>
                <c:pt idx="4925">
                  <c:v>34877</c:v>
                </c:pt>
                <c:pt idx="4926">
                  <c:v>34878</c:v>
                </c:pt>
                <c:pt idx="4927">
                  <c:v>34879</c:v>
                </c:pt>
                <c:pt idx="4928">
                  <c:v>34880</c:v>
                </c:pt>
                <c:pt idx="4929">
                  <c:v>34881</c:v>
                </c:pt>
                <c:pt idx="4930">
                  <c:v>34882</c:v>
                </c:pt>
                <c:pt idx="4931">
                  <c:v>34883</c:v>
                </c:pt>
                <c:pt idx="4932">
                  <c:v>34884</c:v>
                </c:pt>
                <c:pt idx="4933">
                  <c:v>34885</c:v>
                </c:pt>
                <c:pt idx="4934">
                  <c:v>34886</c:v>
                </c:pt>
                <c:pt idx="4935">
                  <c:v>34887</c:v>
                </c:pt>
                <c:pt idx="4936">
                  <c:v>34888</c:v>
                </c:pt>
                <c:pt idx="4937">
                  <c:v>34889</c:v>
                </c:pt>
                <c:pt idx="4938">
                  <c:v>34890</c:v>
                </c:pt>
                <c:pt idx="4939">
                  <c:v>34891</c:v>
                </c:pt>
                <c:pt idx="4940">
                  <c:v>34892</c:v>
                </c:pt>
                <c:pt idx="4941">
                  <c:v>34893</c:v>
                </c:pt>
                <c:pt idx="4942">
                  <c:v>34894</c:v>
                </c:pt>
                <c:pt idx="4943">
                  <c:v>34895</c:v>
                </c:pt>
                <c:pt idx="4944">
                  <c:v>34896</c:v>
                </c:pt>
                <c:pt idx="4945">
                  <c:v>34897</c:v>
                </c:pt>
                <c:pt idx="4946">
                  <c:v>34898</c:v>
                </c:pt>
                <c:pt idx="4947">
                  <c:v>34899</c:v>
                </c:pt>
                <c:pt idx="4948">
                  <c:v>34900</c:v>
                </c:pt>
                <c:pt idx="4949">
                  <c:v>34901</c:v>
                </c:pt>
                <c:pt idx="4950">
                  <c:v>34902</c:v>
                </c:pt>
                <c:pt idx="4951">
                  <c:v>34903</c:v>
                </c:pt>
                <c:pt idx="4952">
                  <c:v>34904</c:v>
                </c:pt>
                <c:pt idx="4953">
                  <c:v>34905</c:v>
                </c:pt>
                <c:pt idx="4954">
                  <c:v>34906</c:v>
                </c:pt>
                <c:pt idx="4955">
                  <c:v>34907</c:v>
                </c:pt>
                <c:pt idx="4956">
                  <c:v>34908</c:v>
                </c:pt>
                <c:pt idx="4957">
                  <c:v>34909</c:v>
                </c:pt>
                <c:pt idx="4958">
                  <c:v>34910</c:v>
                </c:pt>
                <c:pt idx="4959">
                  <c:v>34911</c:v>
                </c:pt>
                <c:pt idx="4960">
                  <c:v>34912</c:v>
                </c:pt>
                <c:pt idx="4961">
                  <c:v>34913</c:v>
                </c:pt>
                <c:pt idx="4962">
                  <c:v>34914</c:v>
                </c:pt>
                <c:pt idx="4963">
                  <c:v>34915</c:v>
                </c:pt>
                <c:pt idx="4964">
                  <c:v>34916</c:v>
                </c:pt>
                <c:pt idx="4965">
                  <c:v>34917</c:v>
                </c:pt>
                <c:pt idx="4966">
                  <c:v>34918</c:v>
                </c:pt>
                <c:pt idx="4967">
                  <c:v>34919</c:v>
                </c:pt>
                <c:pt idx="4968">
                  <c:v>34920</c:v>
                </c:pt>
                <c:pt idx="4969">
                  <c:v>34921</c:v>
                </c:pt>
                <c:pt idx="4970">
                  <c:v>34922</c:v>
                </c:pt>
                <c:pt idx="4971">
                  <c:v>34923</c:v>
                </c:pt>
                <c:pt idx="4972">
                  <c:v>34924</c:v>
                </c:pt>
                <c:pt idx="4973">
                  <c:v>34925</c:v>
                </c:pt>
                <c:pt idx="4974">
                  <c:v>34926</c:v>
                </c:pt>
                <c:pt idx="4975">
                  <c:v>34927</c:v>
                </c:pt>
                <c:pt idx="4976">
                  <c:v>34928</c:v>
                </c:pt>
                <c:pt idx="4977">
                  <c:v>34929</c:v>
                </c:pt>
                <c:pt idx="4978">
                  <c:v>34930</c:v>
                </c:pt>
                <c:pt idx="4979">
                  <c:v>34931</c:v>
                </c:pt>
                <c:pt idx="4980">
                  <c:v>34932</c:v>
                </c:pt>
                <c:pt idx="4981">
                  <c:v>34933</c:v>
                </c:pt>
                <c:pt idx="4982">
                  <c:v>34934</c:v>
                </c:pt>
                <c:pt idx="4983">
                  <c:v>34935</c:v>
                </c:pt>
                <c:pt idx="4984">
                  <c:v>34936</c:v>
                </c:pt>
                <c:pt idx="4985">
                  <c:v>34937</c:v>
                </c:pt>
                <c:pt idx="4986">
                  <c:v>34938</c:v>
                </c:pt>
                <c:pt idx="4987">
                  <c:v>34939</c:v>
                </c:pt>
                <c:pt idx="4988">
                  <c:v>34940</c:v>
                </c:pt>
                <c:pt idx="4989">
                  <c:v>34941</c:v>
                </c:pt>
                <c:pt idx="4990">
                  <c:v>34942</c:v>
                </c:pt>
                <c:pt idx="4991">
                  <c:v>34943</c:v>
                </c:pt>
                <c:pt idx="4992">
                  <c:v>34944</c:v>
                </c:pt>
                <c:pt idx="4993">
                  <c:v>34945</c:v>
                </c:pt>
                <c:pt idx="4994">
                  <c:v>34946</c:v>
                </c:pt>
                <c:pt idx="4995">
                  <c:v>34947</c:v>
                </c:pt>
                <c:pt idx="4996">
                  <c:v>34948</c:v>
                </c:pt>
                <c:pt idx="4997">
                  <c:v>34949</c:v>
                </c:pt>
                <c:pt idx="4998">
                  <c:v>34950</c:v>
                </c:pt>
                <c:pt idx="4999">
                  <c:v>34951</c:v>
                </c:pt>
                <c:pt idx="5000">
                  <c:v>34952</c:v>
                </c:pt>
                <c:pt idx="5001">
                  <c:v>34953</c:v>
                </c:pt>
                <c:pt idx="5002">
                  <c:v>34954</c:v>
                </c:pt>
                <c:pt idx="5003">
                  <c:v>34955</c:v>
                </c:pt>
                <c:pt idx="5004">
                  <c:v>34956</c:v>
                </c:pt>
                <c:pt idx="5005">
                  <c:v>34957</c:v>
                </c:pt>
                <c:pt idx="5006">
                  <c:v>34958</c:v>
                </c:pt>
                <c:pt idx="5007">
                  <c:v>34959</c:v>
                </c:pt>
                <c:pt idx="5008">
                  <c:v>34960</c:v>
                </c:pt>
                <c:pt idx="5009">
                  <c:v>34961</c:v>
                </c:pt>
                <c:pt idx="5010">
                  <c:v>34962</c:v>
                </c:pt>
                <c:pt idx="5011">
                  <c:v>34963</c:v>
                </c:pt>
                <c:pt idx="5012">
                  <c:v>34964</c:v>
                </c:pt>
                <c:pt idx="5013">
                  <c:v>34965</c:v>
                </c:pt>
                <c:pt idx="5014">
                  <c:v>34966</c:v>
                </c:pt>
                <c:pt idx="5015">
                  <c:v>34967</c:v>
                </c:pt>
                <c:pt idx="5016">
                  <c:v>34968</c:v>
                </c:pt>
                <c:pt idx="5017">
                  <c:v>34969</c:v>
                </c:pt>
                <c:pt idx="5018">
                  <c:v>34970</c:v>
                </c:pt>
                <c:pt idx="5019">
                  <c:v>34971</c:v>
                </c:pt>
                <c:pt idx="5020">
                  <c:v>34972</c:v>
                </c:pt>
                <c:pt idx="5021">
                  <c:v>34973</c:v>
                </c:pt>
                <c:pt idx="5022">
                  <c:v>34974</c:v>
                </c:pt>
                <c:pt idx="5023">
                  <c:v>34975</c:v>
                </c:pt>
                <c:pt idx="5024">
                  <c:v>34976</c:v>
                </c:pt>
                <c:pt idx="5025">
                  <c:v>34977</c:v>
                </c:pt>
                <c:pt idx="5026">
                  <c:v>34978</c:v>
                </c:pt>
                <c:pt idx="5027">
                  <c:v>34979</c:v>
                </c:pt>
                <c:pt idx="5028">
                  <c:v>34980</c:v>
                </c:pt>
                <c:pt idx="5029">
                  <c:v>34981</c:v>
                </c:pt>
                <c:pt idx="5030">
                  <c:v>34982</c:v>
                </c:pt>
                <c:pt idx="5031">
                  <c:v>34983</c:v>
                </c:pt>
                <c:pt idx="5032">
                  <c:v>34984</c:v>
                </c:pt>
                <c:pt idx="5033">
                  <c:v>34985</c:v>
                </c:pt>
                <c:pt idx="5034">
                  <c:v>34986</c:v>
                </c:pt>
                <c:pt idx="5035">
                  <c:v>34987</c:v>
                </c:pt>
                <c:pt idx="5036">
                  <c:v>34988</c:v>
                </c:pt>
                <c:pt idx="5037">
                  <c:v>34989</c:v>
                </c:pt>
                <c:pt idx="5038">
                  <c:v>34990</c:v>
                </c:pt>
                <c:pt idx="5039">
                  <c:v>34991</c:v>
                </c:pt>
                <c:pt idx="5040">
                  <c:v>34992</c:v>
                </c:pt>
                <c:pt idx="5041">
                  <c:v>34993</c:v>
                </c:pt>
                <c:pt idx="5042">
                  <c:v>34994</c:v>
                </c:pt>
                <c:pt idx="5043">
                  <c:v>34995</c:v>
                </c:pt>
                <c:pt idx="5044">
                  <c:v>34996</c:v>
                </c:pt>
                <c:pt idx="5045">
                  <c:v>34997</c:v>
                </c:pt>
                <c:pt idx="5046">
                  <c:v>34998</c:v>
                </c:pt>
                <c:pt idx="5047">
                  <c:v>34999</c:v>
                </c:pt>
                <c:pt idx="5048">
                  <c:v>35000</c:v>
                </c:pt>
                <c:pt idx="5049">
                  <c:v>35001</c:v>
                </c:pt>
                <c:pt idx="5050">
                  <c:v>35002</c:v>
                </c:pt>
                <c:pt idx="5051">
                  <c:v>35003</c:v>
                </c:pt>
                <c:pt idx="5052">
                  <c:v>35004</c:v>
                </c:pt>
                <c:pt idx="5053">
                  <c:v>35005</c:v>
                </c:pt>
                <c:pt idx="5054">
                  <c:v>35006</c:v>
                </c:pt>
                <c:pt idx="5055">
                  <c:v>35007</c:v>
                </c:pt>
                <c:pt idx="5056">
                  <c:v>35008</c:v>
                </c:pt>
                <c:pt idx="5057">
                  <c:v>35009</c:v>
                </c:pt>
                <c:pt idx="5058">
                  <c:v>35010</c:v>
                </c:pt>
                <c:pt idx="5059">
                  <c:v>35011</c:v>
                </c:pt>
                <c:pt idx="5060">
                  <c:v>35012</c:v>
                </c:pt>
                <c:pt idx="5061">
                  <c:v>35013</c:v>
                </c:pt>
                <c:pt idx="5062">
                  <c:v>35014</c:v>
                </c:pt>
                <c:pt idx="5063">
                  <c:v>35015</c:v>
                </c:pt>
                <c:pt idx="5064">
                  <c:v>35016</c:v>
                </c:pt>
                <c:pt idx="5065">
                  <c:v>35017</c:v>
                </c:pt>
                <c:pt idx="5066">
                  <c:v>35018</c:v>
                </c:pt>
                <c:pt idx="5067">
                  <c:v>35019</c:v>
                </c:pt>
                <c:pt idx="5068">
                  <c:v>35020</c:v>
                </c:pt>
                <c:pt idx="5069">
                  <c:v>35021</c:v>
                </c:pt>
                <c:pt idx="5070">
                  <c:v>35022</c:v>
                </c:pt>
                <c:pt idx="5071">
                  <c:v>35023</c:v>
                </c:pt>
                <c:pt idx="5072">
                  <c:v>35024</c:v>
                </c:pt>
                <c:pt idx="5073">
                  <c:v>35025</c:v>
                </c:pt>
                <c:pt idx="5074">
                  <c:v>35026</c:v>
                </c:pt>
                <c:pt idx="5075">
                  <c:v>35027</c:v>
                </c:pt>
                <c:pt idx="5076">
                  <c:v>35028</c:v>
                </c:pt>
                <c:pt idx="5077">
                  <c:v>35029</c:v>
                </c:pt>
                <c:pt idx="5078">
                  <c:v>35030</c:v>
                </c:pt>
                <c:pt idx="5079">
                  <c:v>35031</c:v>
                </c:pt>
                <c:pt idx="5080">
                  <c:v>35032</c:v>
                </c:pt>
                <c:pt idx="5081">
                  <c:v>35033</c:v>
                </c:pt>
                <c:pt idx="5082">
                  <c:v>35034</c:v>
                </c:pt>
                <c:pt idx="5083">
                  <c:v>35035</c:v>
                </c:pt>
                <c:pt idx="5084">
                  <c:v>35036</c:v>
                </c:pt>
                <c:pt idx="5085">
                  <c:v>35037</c:v>
                </c:pt>
                <c:pt idx="5086">
                  <c:v>35038</c:v>
                </c:pt>
                <c:pt idx="5087">
                  <c:v>35039</c:v>
                </c:pt>
                <c:pt idx="5088">
                  <c:v>35040</c:v>
                </c:pt>
                <c:pt idx="5089">
                  <c:v>35041</c:v>
                </c:pt>
                <c:pt idx="5090">
                  <c:v>35042</c:v>
                </c:pt>
                <c:pt idx="5091">
                  <c:v>35043</c:v>
                </c:pt>
                <c:pt idx="5092">
                  <c:v>35044</c:v>
                </c:pt>
                <c:pt idx="5093">
                  <c:v>35045</c:v>
                </c:pt>
                <c:pt idx="5094">
                  <c:v>35046</c:v>
                </c:pt>
                <c:pt idx="5095">
                  <c:v>35047</c:v>
                </c:pt>
                <c:pt idx="5096">
                  <c:v>35048</c:v>
                </c:pt>
                <c:pt idx="5097">
                  <c:v>35049</c:v>
                </c:pt>
                <c:pt idx="5098">
                  <c:v>35050</c:v>
                </c:pt>
                <c:pt idx="5099">
                  <c:v>35051</c:v>
                </c:pt>
                <c:pt idx="5100">
                  <c:v>35052</c:v>
                </c:pt>
                <c:pt idx="5101">
                  <c:v>35053</c:v>
                </c:pt>
                <c:pt idx="5102">
                  <c:v>35054</c:v>
                </c:pt>
                <c:pt idx="5103">
                  <c:v>35055</c:v>
                </c:pt>
                <c:pt idx="5104">
                  <c:v>35056</c:v>
                </c:pt>
                <c:pt idx="5105">
                  <c:v>35057</c:v>
                </c:pt>
                <c:pt idx="5106">
                  <c:v>35058</c:v>
                </c:pt>
                <c:pt idx="5107">
                  <c:v>35059</c:v>
                </c:pt>
                <c:pt idx="5108">
                  <c:v>35060</c:v>
                </c:pt>
                <c:pt idx="5109">
                  <c:v>35061</c:v>
                </c:pt>
                <c:pt idx="5110">
                  <c:v>35062</c:v>
                </c:pt>
                <c:pt idx="5111">
                  <c:v>35063</c:v>
                </c:pt>
                <c:pt idx="5112">
                  <c:v>35064</c:v>
                </c:pt>
                <c:pt idx="5113">
                  <c:v>35065</c:v>
                </c:pt>
                <c:pt idx="5114">
                  <c:v>35066</c:v>
                </c:pt>
                <c:pt idx="5115">
                  <c:v>35067</c:v>
                </c:pt>
                <c:pt idx="5116">
                  <c:v>35068</c:v>
                </c:pt>
                <c:pt idx="5117">
                  <c:v>35069</c:v>
                </c:pt>
                <c:pt idx="5118">
                  <c:v>35070</c:v>
                </c:pt>
                <c:pt idx="5119">
                  <c:v>35071</c:v>
                </c:pt>
                <c:pt idx="5120">
                  <c:v>35072</c:v>
                </c:pt>
                <c:pt idx="5121">
                  <c:v>35073</c:v>
                </c:pt>
                <c:pt idx="5122">
                  <c:v>35074</c:v>
                </c:pt>
                <c:pt idx="5123">
                  <c:v>35075</c:v>
                </c:pt>
                <c:pt idx="5124">
                  <c:v>35076</c:v>
                </c:pt>
                <c:pt idx="5125">
                  <c:v>35077</c:v>
                </c:pt>
                <c:pt idx="5126">
                  <c:v>35078</c:v>
                </c:pt>
                <c:pt idx="5127">
                  <c:v>35079</c:v>
                </c:pt>
                <c:pt idx="5128">
                  <c:v>35080</c:v>
                </c:pt>
                <c:pt idx="5129">
                  <c:v>35081</c:v>
                </c:pt>
                <c:pt idx="5130">
                  <c:v>35082</c:v>
                </c:pt>
                <c:pt idx="5131">
                  <c:v>35083</c:v>
                </c:pt>
                <c:pt idx="5132">
                  <c:v>35084</c:v>
                </c:pt>
                <c:pt idx="5133">
                  <c:v>35085</c:v>
                </c:pt>
                <c:pt idx="5134">
                  <c:v>35086</c:v>
                </c:pt>
                <c:pt idx="5135">
                  <c:v>35087</c:v>
                </c:pt>
                <c:pt idx="5136">
                  <c:v>35088</c:v>
                </c:pt>
                <c:pt idx="5137">
                  <c:v>35089</c:v>
                </c:pt>
                <c:pt idx="5138">
                  <c:v>35090</c:v>
                </c:pt>
                <c:pt idx="5139">
                  <c:v>35091</c:v>
                </c:pt>
                <c:pt idx="5140">
                  <c:v>35092</c:v>
                </c:pt>
                <c:pt idx="5141">
                  <c:v>35093</c:v>
                </c:pt>
                <c:pt idx="5142">
                  <c:v>35094</c:v>
                </c:pt>
                <c:pt idx="5143">
                  <c:v>35095</c:v>
                </c:pt>
                <c:pt idx="5144">
                  <c:v>35096</c:v>
                </c:pt>
                <c:pt idx="5145">
                  <c:v>35097</c:v>
                </c:pt>
                <c:pt idx="5146">
                  <c:v>35098</c:v>
                </c:pt>
                <c:pt idx="5147">
                  <c:v>35099</c:v>
                </c:pt>
                <c:pt idx="5148">
                  <c:v>35100</c:v>
                </c:pt>
                <c:pt idx="5149">
                  <c:v>35101</c:v>
                </c:pt>
                <c:pt idx="5150">
                  <c:v>35102</c:v>
                </c:pt>
                <c:pt idx="5151">
                  <c:v>35103</c:v>
                </c:pt>
                <c:pt idx="5152">
                  <c:v>35104</c:v>
                </c:pt>
                <c:pt idx="5153">
                  <c:v>35105</c:v>
                </c:pt>
                <c:pt idx="5154">
                  <c:v>35106</c:v>
                </c:pt>
                <c:pt idx="5155">
                  <c:v>35107</c:v>
                </c:pt>
                <c:pt idx="5156">
                  <c:v>35108</c:v>
                </c:pt>
                <c:pt idx="5157">
                  <c:v>35109</c:v>
                </c:pt>
                <c:pt idx="5158">
                  <c:v>35110</c:v>
                </c:pt>
                <c:pt idx="5159">
                  <c:v>35111</c:v>
                </c:pt>
                <c:pt idx="5160">
                  <c:v>35112</c:v>
                </c:pt>
                <c:pt idx="5161">
                  <c:v>35113</c:v>
                </c:pt>
                <c:pt idx="5162">
                  <c:v>35114</c:v>
                </c:pt>
                <c:pt idx="5163">
                  <c:v>35115</c:v>
                </c:pt>
                <c:pt idx="5164">
                  <c:v>35116</c:v>
                </c:pt>
                <c:pt idx="5165">
                  <c:v>35117</c:v>
                </c:pt>
                <c:pt idx="5166">
                  <c:v>35118</c:v>
                </c:pt>
                <c:pt idx="5167">
                  <c:v>35119</c:v>
                </c:pt>
                <c:pt idx="5168">
                  <c:v>35120</c:v>
                </c:pt>
                <c:pt idx="5169">
                  <c:v>35121</c:v>
                </c:pt>
                <c:pt idx="5170">
                  <c:v>35122</c:v>
                </c:pt>
                <c:pt idx="5171">
                  <c:v>35123</c:v>
                </c:pt>
                <c:pt idx="5172">
                  <c:v>35124</c:v>
                </c:pt>
                <c:pt idx="5173">
                  <c:v>35125</c:v>
                </c:pt>
                <c:pt idx="5174">
                  <c:v>35126</c:v>
                </c:pt>
                <c:pt idx="5175">
                  <c:v>35127</c:v>
                </c:pt>
                <c:pt idx="5176">
                  <c:v>35128</c:v>
                </c:pt>
                <c:pt idx="5177">
                  <c:v>35129</c:v>
                </c:pt>
                <c:pt idx="5178">
                  <c:v>35130</c:v>
                </c:pt>
                <c:pt idx="5179">
                  <c:v>35131</c:v>
                </c:pt>
                <c:pt idx="5180">
                  <c:v>35132</c:v>
                </c:pt>
                <c:pt idx="5181">
                  <c:v>35133</c:v>
                </c:pt>
                <c:pt idx="5182">
                  <c:v>35134</c:v>
                </c:pt>
                <c:pt idx="5183">
                  <c:v>35135</c:v>
                </c:pt>
                <c:pt idx="5184">
                  <c:v>35136</c:v>
                </c:pt>
                <c:pt idx="5185">
                  <c:v>35137</c:v>
                </c:pt>
                <c:pt idx="5186">
                  <c:v>35138</c:v>
                </c:pt>
                <c:pt idx="5187">
                  <c:v>35139</c:v>
                </c:pt>
                <c:pt idx="5188">
                  <c:v>35140</c:v>
                </c:pt>
                <c:pt idx="5189">
                  <c:v>35141</c:v>
                </c:pt>
                <c:pt idx="5190">
                  <c:v>35142</c:v>
                </c:pt>
                <c:pt idx="5191">
                  <c:v>35143</c:v>
                </c:pt>
                <c:pt idx="5192">
                  <c:v>35144</c:v>
                </c:pt>
                <c:pt idx="5193">
                  <c:v>35145</c:v>
                </c:pt>
                <c:pt idx="5194">
                  <c:v>35146</c:v>
                </c:pt>
                <c:pt idx="5195">
                  <c:v>35147</c:v>
                </c:pt>
                <c:pt idx="5196">
                  <c:v>35148</c:v>
                </c:pt>
                <c:pt idx="5197">
                  <c:v>35149</c:v>
                </c:pt>
                <c:pt idx="5198">
                  <c:v>35150</c:v>
                </c:pt>
                <c:pt idx="5199">
                  <c:v>35151</c:v>
                </c:pt>
                <c:pt idx="5200">
                  <c:v>35152</c:v>
                </c:pt>
                <c:pt idx="5201">
                  <c:v>35153</c:v>
                </c:pt>
                <c:pt idx="5202">
                  <c:v>35154</c:v>
                </c:pt>
                <c:pt idx="5203">
                  <c:v>35155</c:v>
                </c:pt>
                <c:pt idx="5204">
                  <c:v>35156</c:v>
                </c:pt>
                <c:pt idx="5205">
                  <c:v>35157</c:v>
                </c:pt>
                <c:pt idx="5206">
                  <c:v>35158</c:v>
                </c:pt>
                <c:pt idx="5207">
                  <c:v>35159</c:v>
                </c:pt>
                <c:pt idx="5208">
                  <c:v>35160</c:v>
                </c:pt>
                <c:pt idx="5209">
                  <c:v>35161</c:v>
                </c:pt>
                <c:pt idx="5210">
                  <c:v>35162</c:v>
                </c:pt>
                <c:pt idx="5211">
                  <c:v>35163</c:v>
                </c:pt>
                <c:pt idx="5212">
                  <c:v>35164</c:v>
                </c:pt>
                <c:pt idx="5213">
                  <c:v>35165</c:v>
                </c:pt>
                <c:pt idx="5214">
                  <c:v>35166</c:v>
                </c:pt>
                <c:pt idx="5215">
                  <c:v>35167</c:v>
                </c:pt>
                <c:pt idx="5216">
                  <c:v>35168</c:v>
                </c:pt>
                <c:pt idx="5217">
                  <c:v>35169</c:v>
                </c:pt>
                <c:pt idx="5218">
                  <c:v>35170</c:v>
                </c:pt>
                <c:pt idx="5219">
                  <c:v>35171</c:v>
                </c:pt>
                <c:pt idx="5220">
                  <c:v>35172</c:v>
                </c:pt>
                <c:pt idx="5221">
                  <c:v>35173</c:v>
                </c:pt>
                <c:pt idx="5222">
                  <c:v>35174</c:v>
                </c:pt>
                <c:pt idx="5223">
                  <c:v>35175</c:v>
                </c:pt>
                <c:pt idx="5224">
                  <c:v>35176</c:v>
                </c:pt>
                <c:pt idx="5225">
                  <c:v>35177</c:v>
                </c:pt>
                <c:pt idx="5226">
                  <c:v>35178</c:v>
                </c:pt>
                <c:pt idx="5227">
                  <c:v>35179</c:v>
                </c:pt>
                <c:pt idx="5228">
                  <c:v>35180</c:v>
                </c:pt>
                <c:pt idx="5229">
                  <c:v>35181</c:v>
                </c:pt>
                <c:pt idx="5230">
                  <c:v>35182</c:v>
                </c:pt>
                <c:pt idx="5231">
                  <c:v>35183</c:v>
                </c:pt>
                <c:pt idx="5232">
                  <c:v>35184</c:v>
                </c:pt>
                <c:pt idx="5233">
                  <c:v>35185</c:v>
                </c:pt>
                <c:pt idx="5234">
                  <c:v>35186</c:v>
                </c:pt>
                <c:pt idx="5235">
                  <c:v>35187</c:v>
                </c:pt>
                <c:pt idx="5236">
                  <c:v>35188</c:v>
                </c:pt>
                <c:pt idx="5237">
                  <c:v>35189</c:v>
                </c:pt>
                <c:pt idx="5238">
                  <c:v>35190</c:v>
                </c:pt>
                <c:pt idx="5239">
                  <c:v>35191</c:v>
                </c:pt>
                <c:pt idx="5240">
                  <c:v>35192</c:v>
                </c:pt>
                <c:pt idx="5241">
                  <c:v>35193</c:v>
                </c:pt>
                <c:pt idx="5242">
                  <c:v>35194</c:v>
                </c:pt>
                <c:pt idx="5243">
                  <c:v>35195</c:v>
                </c:pt>
                <c:pt idx="5244">
                  <c:v>35196</c:v>
                </c:pt>
                <c:pt idx="5245">
                  <c:v>35197</c:v>
                </c:pt>
                <c:pt idx="5246">
                  <c:v>35198</c:v>
                </c:pt>
                <c:pt idx="5247">
                  <c:v>35199</c:v>
                </c:pt>
                <c:pt idx="5248">
                  <c:v>35200</c:v>
                </c:pt>
                <c:pt idx="5249">
                  <c:v>35201</c:v>
                </c:pt>
                <c:pt idx="5250">
                  <c:v>35202</c:v>
                </c:pt>
                <c:pt idx="5251">
                  <c:v>35203</c:v>
                </c:pt>
                <c:pt idx="5252">
                  <c:v>35204</c:v>
                </c:pt>
                <c:pt idx="5253">
                  <c:v>35205</c:v>
                </c:pt>
                <c:pt idx="5254">
                  <c:v>35206</c:v>
                </c:pt>
                <c:pt idx="5255">
                  <c:v>35207</c:v>
                </c:pt>
                <c:pt idx="5256">
                  <c:v>35208</c:v>
                </c:pt>
                <c:pt idx="5257">
                  <c:v>35209</c:v>
                </c:pt>
                <c:pt idx="5258">
                  <c:v>35210</c:v>
                </c:pt>
                <c:pt idx="5259">
                  <c:v>35211</c:v>
                </c:pt>
                <c:pt idx="5260">
                  <c:v>35212</c:v>
                </c:pt>
                <c:pt idx="5261">
                  <c:v>35213</c:v>
                </c:pt>
                <c:pt idx="5262">
                  <c:v>35214</c:v>
                </c:pt>
                <c:pt idx="5263">
                  <c:v>35215</c:v>
                </c:pt>
                <c:pt idx="5264">
                  <c:v>35216</c:v>
                </c:pt>
                <c:pt idx="5265">
                  <c:v>35217</c:v>
                </c:pt>
                <c:pt idx="5266">
                  <c:v>35218</c:v>
                </c:pt>
                <c:pt idx="5267">
                  <c:v>35219</c:v>
                </c:pt>
                <c:pt idx="5268">
                  <c:v>35220</c:v>
                </c:pt>
                <c:pt idx="5269">
                  <c:v>35221</c:v>
                </c:pt>
                <c:pt idx="5270">
                  <c:v>35222</c:v>
                </c:pt>
                <c:pt idx="5271">
                  <c:v>35223</c:v>
                </c:pt>
                <c:pt idx="5272">
                  <c:v>35224</c:v>
                </c:pt>
                <c:pt idx="5273">
                  <c:v>35225</c:v>
                </c:pt>
                <c:pt idx="5274">
                  <c:v>35226</c:v>
                </c:pt>
                <c:pt idx="5275">
                  <c:v>35227</c:v>
                </c:pt>
                <c:pt idx="5276">
                  <c:v>35228</c:v>
                </c:pt>
                <c:pt idx="5277">
                  <c:v>35229</c:v>
                </c:pt>
                <c:pt idx="5278">
                  <c:v>35230</c:v>
                </c:pt>
                <c:pt idx="5279">
                  <c:v>35231</c:v>
                </c:pt>
                <c:pt idx="5280">
                  <c:v>35232</c:v>
                </c:pt>
                <c:pt idx="5281">
                  <c:v>35233</c:v>
                </c:pt>
                <c:pt idx="5282">
                  <c:v>35234</c:v>
                </c:pt>
                <c:pt idx="5283">
                  <c:v>35235</c:v>
                </c:pt>
                <c:pt idx="5284">
                  <c:v>35236</c:v>
                </c:pt>
                <c:pt idx="5285">
                  <c:v>35237</c:v>
                </c:pt>
                <c:pt idx="5286">
                  <c:v>35238</c:v>
                </c:pt>
                <c:pt idx="5287">
                  <c:v>35239</c:v>
                </c:pt>
                <c:pt idx="5288">
                  <c:v>35240</c:v>
                </c:pt>
                <c:pt idx="5289">
                  <c:v>35241</c:v>
                </c:pt>
                <c:pt idx="5290">
                  <c:v>35242</c:v>
                </c:pt>
                <c:pt idx="5291">
                  <c:v>35243</c:v>
                </c:pt>
                <c:pt idx="5292">
                  <c:v>35244</c:v>
                </c:pt>
                <c:pt idx="5293">
                  <c:v>35245</c:v>
                </c:pt>
                <c:pt idx="5294">
                  <c:v>35246</c:v>
                </c:pt>
                <c:pt idx="5295">
                  <c:v>35247</c:v>
                </c:pt>
                <c:pt idx="5296">
                  <c:v>35248</c:v>
                </c:pt>
                <c:pt idx="5297">
                  <c:v>35249</c:v>
                </c:pt>
                <c:pt idx="5298">
                  <c:v>35250</c:v>
                </c:pt>
                <c:pt idx="5299">
                  <c:v>35251</c:v>
                </c:pt>
                <c:pt idx="5300">
                  <c:v>35252</c:v>
                </c:pt>
                <c:pt idx="5301">
                  <c:v>35253</c:v>
                </c:pt>
                <c:pt idx="5302">
                  <c:v>35254</c:v>
                </c:pt>
                <c:pt idx="5303">
                  <c:v>35255</c:v>
                </c:pt>
                <c:pt idx="5304">
                  <c:v>35256</c:v>
                </c:pt>
                <c:pt idx="5305">
                  <c:v>35257</c:v>
                </c:pt>
                <c:pt idx="5306">
                  <c:v>35258</c:v>
                </c:pt>
                <c:pt idx="5307">
                  <c:v>35259</c:v>
                </c:pt>
                <c:pt idx="5308">
                  <c:v>35260</c:v>
                </c:pt>
                <c:pt idx="5309">
                  <c:v>35261</c:v>
                </c:pt>
                <c:pt idx="5310">
                  <c:v>35262</c:v>
                </c:pt>
                <c:pt idx="5311">
                  <c:v>35263</c:v>
                </c:pt>
                <c:pt idx="5312">
                  <c:v>35264</c:v>
                </c:pt>
                <c:pt idx="5313">
                  <c:v>35265</c:v>
                </c:pt>
                <c:pt idx="5314">
                  <c:v>35266</c:v>
                </c:pt>
                <c:pt idx="5315">
                  <c:v>35267</c:v>
                </c:pt>
                <c:pt idx="5316">
                  <c:v>35268</c:v>
                </c:pt>
                <c:pt idx="5317">
                  <c:v>35269</c:v>
                </c:pt>
                <c:pt idx="5318">
                  <c:v>35270</c:v>
                </c:pt>
                <c:pt idx="5319">
                  <c:v>35271</c:v>
                </c:pt>
                <c:pt idx="5320">
                  <c:v>35272</c:v>
                </c:pt>
                <c:pt idx="5321">
                  <c:v>35273</c:v>
                </c:pt>
                <c:pt idx="5322">
                  <c:v>35274</c:v>
                </c:pt>
                <c:pt idx="5323">
                  <c:v>35275</c:v>
                </c:pt>
                <c:pt idx="5324">
                  <c:v>35276</c:v>
                </c:pt>
                <c:pt idx="5325">
                  <c:v>35277</c:v>
                </c:pt>
                <c:pt idx="5326">
                  <c:v>35278</c:v>
                </c:pt>
                <c:pt idx="5327">
                  <c:v>35279</c:v>
                </c:pt>
                <c:pt idx="5328">
                  <c:v>35280</c:v>
                </c:pt>
                <c:pt idx="5329">
                  <c:v>35281</c:v>
                </c:pt>
                <c:pt idx="5330">
                  <c:v>35282</c:v>
                </c:pt>
                <c:pt idx="5331">
                  <c:v>35283</c:v>
                </c:pt>
                <c:pt idx="5332">
                  <c:v>35284</c:v>
                </c:pt>
                <c:pt idx="5333">
                  <c:v>35285</c:v>
                </c:pt>
                <c:pt idx="5334">
                  <c:v>35286</c:v>
                </c:pt>
                <c:pt idx="5335">
                  <c:v>35287</c:v>
                </c:pt>
                <c:pt idx="5336">
                  <c:v>35288</c:v>
                </c:pt>
                <c:pt idx="5337">
                  <c:v>35289</c:v>
                </c:pt>
                <c:pt idx="5338">
                  <c:v>35290</c:v>
                </c:pt>
                <c:pt idx="5339">
                  <c:v>35291</c:v>
                </c:pt>
                <c:pt idx="5340">
                  <c:v>35292</c:v>
                </c:pt>
                <c:pt idx="5341">
                  <c:v>35293</c:v>
                </c:pt>
                <c:pt idx="5342">
                  <c:v>35294</c:v>
                </c:pt>
                <c:pt idx="5343">
                  <c:v>35295</c:v>
                </c:pt>
                <c:pt idx="5344">
                  <c:v>35296</c:v>
                </c:pt>
                <c:pt idx="5345">
                  <c:v>35297</c:v>
                </c:pt>
                <c:pt idx="5346">
                  <c:v>35298</c:v>
                </c:pt>
                <c:pt idx="5347">
                  <c:v>35299</c:v>
                </c:pt>
                <c:pt idx="5348">
                  <c:v>35300</c:v>
                </c:pt>
                <c:pt idx="5349">
                  <c:v>35301</c:v>
                </c:pt>
                <c:pt idx="5350">
                  <c:v>35302</c:v>
                </c:pt>
                <c:pt idx="5351">
                  <c:v>35303</c:v>
                </c:pt>
                <c:pt idx="5352">
                  <c:v>35304</c:v>
                </c:pt>
                <c:pt idx="5353">
                  <c:v>35305</c:v>
                </c:pt>
                <c:pt idx="5354">
                  <c:v>35306</c:v>
                </c:pt>
                <c:pt idx="5355">
                  <c:v>35307</c:v>
                </c:pt>
                <c:pt idx="5356">
                  <c:v>35308</c:v>
                </c:pt>
                <c:pt idx="5357">
                  <c:v>35309</c:v>
                </c:pt>
                <c:pt idx="5358">
                  <c:v>35310</c:v>
                </c:pt>
                <c:pt idx="5359">
                  <c:v>35311</c:v>
                </c:pt>
                <c:pt idx="5360">
                  <c:v>35312</c:v>
                </c:pt>
                <c:pt idx="5361">
                  <c:v>35313</c:v>
                </c:pt>
                <c:pt idx="5362">
                  <c:v>35314</c:v>
                </c:pt>
                <c:pt idx="5363">
                  <c:v>35315</c:v>
                </c:pt>
                <c:pt idx="5364">
                  <c:v>35316</c:v>
                </c:pt>
                <c:pt idx="5365">
                  <c:v>35317</c:v>
                </c:pt>
                <c:pt idx="5366">
                  <c:v>35318</c:v>
                </c:pt>
                <c:pt idx="5367">
                  <c:v>35319</c:v>
                </c:pt>
                <c:pt idx="5368">
                  <c:v>35320</c:v>
                </c:pt>
                <c:pt idx="5369">
                  <c:v>35321</c:v>
                </c:pt>
                <c:pt idx="5370">
                  <c:v>35322</c:v>
                </c:pt>
                <c:pt idx="5371">
                  <c:v>35323</c:v>
                </c:pt>
                <c:pt idx="5372">
                  <c:v>35324</c:v>
                </c:pt>
                <c:pt idx="5373">
                  <c:v>35325</c:v>
                </c:pt>
                <c:pt idx="5374">
                  <c:v>35326</c:v>
                </c:pt>
                <c:pt idx="5375">
                  <c:v>35327</c:v>
                </c:pt>
                <c:pt idx="5376">
                  <c:v>35328</c:v>
                </c:pt>
                <c:pt idx="5377">
                  <c:v>35329</c:v>
                </c:pt>
                <c:pt idx="5378">
                  <c:v>35330</c:v>
                </c:pt>
                <c:pt idx="5379">
                  <c:v>35331</c:v>
                </c:pt>
                <c:pt idx="5380">
                  <c:v>35332</c:v>
                </c:pt>
                <c:pt idx="5381">
                  <c:v>35333</c:v>
                </c:pt>
                <c:pt idx="5382">
                  <c:v>35334</c:v>
                </c:pt>
                <c:pt idx="5383">
                  <c:v>35335</c:v>
                </c:pt>
                <c:pt idx="5384">
                  <c:v>35336</c:v>
                </c:pt>
                <c:pt idx="5385">
                  <c:v>35337</c:v>
                </c:pt>
                <c:pt idx="5386">
                  <c:v>35338</c:v>
                </c:pt>
                <c:pt idx="5387">
                  <c:v>35339</c:v>
                </c:pt>
                <c:pt idx="5388">
                  <c:v>35340</c:v>
                </c:pt>
                <c:pt idx="5389">
                  <c:v>35341</c:v>
                </c:pt>
                <c:pt idx="5390">
                  <c:v>35342</c:v>
                </c:pt>
                <c:pt idx="5391">
                  <c:v>35343</c:v>
                </c:pt>
                <c:pt idx="5392">
                  <c:v>35344</c:v>
                </c:pt>
                <c:pt idx="5393">
                  <c:v>35345</c:v>
                </c:pt>
                <c:pt idx="5394">
                  <c:v>35346</c:v>
                </c:pt>
                <c:pt idx="5395">
                  <c:v>35347</c:v>
                </c:pt>
                <c:pt idx="5396">
                  <c:v>35348</c:v>
                </c:pt>
                <c:pt idx="5397">
                  <c:v>35349</c:v>
                </c:pt>
                <c:pt idx="5398">
                  <c:v>35350</c:v>
                </c:pt>
                <c:pt idx="5399">
                  <c:v>35351</c:v>
                </c:pt>
                <c:pt idx="5400">
                  <c:v>35352</c:v>
                </c:pt>
                <c:pt idx="5401">
                  <c:v>35353</c:v>
                </c:pt>
                <c:pt idx="5402">
                  <c:v>35354</c:v>
                </c:pt>
                <c:pt idx="5403">
                  <c:v>35355</c:v>
                </c:pt>
                <c:pt idx="5404">
                  <c:v>35356</c:v>
                </c:pt>
                <c:pt idx="5405">
                  <c:v>35357</c:v>
                </c:pt>
                <c:pt idx="5406">
                  <c:v>35358</c:v>
                </c:pt>
                <c:pt idx="5407">
                  <c:v>35359</c:v>
                </c:pt>
                <c:pt idx="5408">
                  <c:v>35360</c:v>
                </c:pt>
                <c:pt idx="5409">
                  <c:v>35361</c:v>
                </c:pt>
                <c:pt idx="5410">
                  <c:v>35362</c:v>
                </c:pt>
                <c:pt idx="5411">
                  <c:v>35363</c:v>
                </c:pt>
                <c:pt idx="5412">
                  <c:v>35364</c:v>
                </c:pt>
                <c:pt idx="5413">
                  <c:v>35365</c:v>
                </c:pt>
                <c:pt idx="5414">
                  <c:v>35366</c:v>
                </c:pt>
                <c:pt idx="5415">
                  <c:v>35367</c:v>
                </c:pt>
                <c:pt idx="5416">
                  <c:v>35368</c:v>
                </c:pt>
                <c:pt idx="5417">
                  <c:v>35369</c:v>
                </c:pt>
                <c:pt idx="5418">
                  <c:v>35370</c:v>
                </c:pt>
                <c:pt idx="5419">
                  <c:v>35371</c:v>
                </c:pt>
                <c:pt idx="5420">
                  <c:v>35372</c:v>
                </c:pt>
                <c:pt idx="5421">
                  <c:v>35373</c:v>
                </c:pt>
                <c:pt idx="5422">
                  <c:v>35374</c:v>
                </c:pt>
                <c:pt idx="5423">
                  <c:v>35375</c:v>
                </c:pt>
                <c:pt idx="5424">
                  <c:v>35376</c:v>
                </c:pt>
                <c:pt idx="5425">
                  <c:v>35377</c:v>
                </c:pt>
                <c:pt idx="5426">
                  <c:v>35378</c:v>
                </c:pt>
                <c:pt idx="5427">
                  <c:v>35379</c:v>
                </c:pt>
                <c:pt idx="5428">
                  <c:v>35380</c:v>
                </c:pt>
                <c:pt idx="5429">
                  <c:v>35381</c:v>
                </c:pt>
                <c:pt idx="5430">
                  <c:v>35382</c:v>
                </c:pt>
                <c:pt idx="5431">
                  <c:v>35383</c:v>
                </c:pt>
                <c:pt idx="5432">
                  <c:v>35384</c:v>
                </c:pt>
                <c:pt idx="5433">
                  <c:v>35385</c:v>
                </c:pt>
                <c:pt idx="5434">
                  <c:v>35386</c:v>
                </c:pt>
                <c:pt idx="5435">
                  <c:v>35387</c:v>
                </c:pt>
                <c:pt idx="5436">
                  <c:v>35388</c:v>
                </c:pt>
                <c:pt idx="5437">
                  <c:v>35389</c:v>
                </c:pt>
                <c:pt idx="5438">
                  <c:v>35390</c:v>
                </c:pt>
                <c:pt idx="5439">
                  <c:v>35391</c:v>
                </c:pt>
                <c:pt idx="5440">
                  <c:v>35392</c:v>
                </c:pt>
                <c:pt idx="5441">
                  <c:v>35393</c:v>
                </c:pt>
                <c:pt idx="5442">
                  <c:v>35394</c:v>
                </c:pt>
                <c:pt idx="5443">
                  <c:v>35395</c:v>
                </c:pt>
                <c:pt idx="5444">
                  <c:v>35396</c:v>
                </c:pt>
                <c:pt idx="5445">
                  <c:v>35397</c:v>
                </c:pt>
                <c:pt idx="5446">
                  <c:v>35398</c:v>
                </c:pt>
                <c:pt idx="5447">
                  <c:v>35399</c:v>
                </c:pt>
                <c:pt idx="5448">
                  <c:v>35400</c:v>
                </c:pt>
                <c:pt idx="5449">
                  <c:v>35401</c:v>
                </c:pt>
                <c:pt idx="5450">
                  <c:v>35402</c:v>
                </c:pt>
                <c:pt idx="5451">
                  <c:v>35403</c:v>
                </c:pt>
                <c:pt idx="5452">
                  <c:v>35404</c:v>
                </c:pt>
                <c:pt idx="5453">
                  <c:v>35405</c:v>
                </c:pt>
                <c:pt idx="5454">
                  <c:v>35406</c:v>
                </c:pt>
                <c:pt idx="5455">
                  <c:v>35407</c:v>
                </c:pt>
                <c:pt idx="5456">
                  <c:v>35408</c:v>
                </c:pt>
                <c:pt idx="5457">
                  <c:v>35409</c:v>
                </c:pt>
                <c:pt idx="5458">
                  <c:v>35410</c:v>
                </c:pt>
                <c:pt idx="5459">
                  <c:v>35411</c:v>
                </c:pt>
                <c:pt idx="5460">
                  <c:v>35412</c:v>
                </c:pt>
                <c:pt idx="5461">
                  <c:v>35413</c:v>
                </c:pt>
                <c:pt idx="5462">
                  <c:v>35414</c:v>
                </c:pt>
                <c:pt idx="5463">
                  <c:v>35415</c:v>
                </c:pt>
                <c:pt idx="5464">
                  <c:v>35416</c:v>
                </c:pt>
                <c:pt idx="5465">
                  <c:v>35417</c:v>
                </c:pt>
                <c:pt idx="5466">
                  <c:v>35418</c:v>
                </c:pt>
                <c:pt idx="5467">
                  <c:v>35419</c:v>
                </c:pt>
                <c:pt idx="5468">
                  <c:v>35420</c:v>
                </c:pt>
                <c:pt idx="5469">
                  <c:v>35421</c:v>
                </c:pt>
                <c:pt idx="5470">
                  <c:v>35422</c:v>
                </c:pt>
                <c:pt idx="5471">
                  <c:v>35423</c:v>
                </c:pt>
                <c:pt idx="5472">
                  <c:v>35424</c:v>
                </c:pt>
                <c:pt idx="5473">
                  <c:v>35425</c:v>
                </c:pt>
                <c:pt idx="5474">
                  <c:v>35426</c:v>
                </c:pt>
                <c:pt idx="5475">
                  <c:v>35427</c:v>
                </c:pt>
                <c:pt idx="5476">
                  <c:v>35428</c:v>
                </c:pt>
                <c:pt idx="5477">
                  <c:v>35429</c:v>
                </c:pt>
                <c:pt idx="5478">
                  <c:v>35430</c:v>
                </c:pt>
                <c:pt idx="5479">
                  <c:v>35431</c:v>
                </c:pt>
                <c:pt idx="5480">
                  <c:v>35432</c:v>
                </c:pt>
                <c:pt idx="5481">
                  <c:v>35433</c:v>
                </c:pt>
                <c:pt idx="5482">
                  <c:v>35434</c:v>
                </c:pt>
                <c:pt idx="5483">
                  <c:v>35435</c:v>
                </c:pt>
                <c:pt idx="5484">
                  <c:v>35436</c:v>
                </c:pt>
                <c:pt idx="5485">
                  <c:v>35437</c:v>
                </c:pt>
                <c:pt idx="5486">
                  <c:v>35438</c:v>
                </c:pt>
                <c:pt idx="5487">
                  <c:v>35439</c:v>
                </c:pt>
                <c:pt idx="5488">
                  <c:v>35440</c:v>
                </c:pt>
                <c:pt idx="5489">
                  <c:v>35441</c:v>
                </c:pt>
                <c:pt idx="5490">
                  <c:v>35442</c:v>
                </c:pt>
                <c:pt idx="5491">
                  <c:v>35443</c:v>
                </c:pt>
                <c:pt idx="5492">
                  <c:v>35444</c:v>
                </c:pt>
                <c:pt idx="5493">
                  <c:v>35445</c:v>
                </c:pt>
                <c:pt idx="5494">
                  <c:v>35446</c:v>
                </c:pt>
                <c:pt idx="5495">
                  <c:v>35447</c:v>
                </c:pt>
                <c:pt idx="5496">
                  <c:v>35448</c:v>
                </c:pt>
                <c:pt idx="5497">
                  <c:v>35449</c:v>
                </c:pt>
                <c:pt idx="5498">
                  <c:v>35450</c:v>
                </c:pt>
                <c:pt idx="5499">
                  <c:v>35451</c:v>
                </c:pt>
                <c:pt idx="5500">
                  <c:v>35452</c:v>
                </c:pt>
                <c:pt idx="5501">
                  <c:v>35453</c:v>
                </c:pt>
                <c:pt idx="5502">
                  <c:v>35454</c:v>
                </c:pt>
                <c:pt idx="5503">
                  <c:v>35455</c:v>
                </c:pt>
                <c:pt idx="5504">
                  <c:v>35456</c:v>
                </c:pt>
                <c:pt idx="5505">
                  <c:v>35457</c:v>
                </c:pt>
                <c:pt idx="5506">
                  <c:v>35458</c:v>
                </c:pt>
                <c:pt idx="5507">
                  <c:v>35459</c:v>
                </c:pt>
                <c:pt idx="5508">
                  <c:v>35460</c:v>
                </c:pt>
                <c:pt idx="5509">
                  <c:v>35461</c:v>
                </c:pt>
                <c:pt idx="5510">
                  <c:v>35462</c:v>
                </c:pt>
                <c:pt idx="5511">
                  <c:v>35463</c:v>
                </c:pt>
                <c:pt idx="5512">
                  <c:v>35464</c:v>
                </c:pt>
                <c:pt idx="5513">
                  <c:v>35465</c:v>
                </c:pt>
                <c:pt idx="5514">
                  <c:v>35466</c:v>
                </c:pt>
                <c:pt idx="5515">
                  <c:v>35467</c:v>
                </c:pt>
                <c:pt idx="5516">
                  <c:v>35468</c:v>
                </c:pt>
                <c:pt idx="5517">
                  <c:v>35469</c:v>
                </c:pt>
                <c:pt idx="5518">
                  <c:v>35470</c:v>
                </c:pt>
                <c:pt idx="5519">
                  <c:v>35471</c:v>
                </c:pt>
                <c:pt idx="5520">
                  <c:v>35472</c:v>
                </c:pt>
                <c:pt idx="5521">
                  <c:v>35473</c:v>
                </c:pt>
                <c:pt idx="5522">
                  <c:v>35474</c:v>
                </c:pt>
                <c:pt idx="5523">
                  <c:v>35475</c:v>
                </c:pt>
                <c:pt idx="5524">
                  <c:v>35476</c:v>
                </c:pt>
                <c:pt idx="5525">
                  <c:v>35477</c:v>
                </c:pt>
                <c:pt idx="5526">
                  <c:v>35478</c:v>
                </c:pt>
                <c:pt idx="5527">
                  <c:v>35479</c:v>
                </c:pt>
                <c:pt idx="5528">
                  <c:v>35480</c:v>
                </c:pt>
                <c:pt idx="5529">
                  <c:v>35481</c:v>
                </c:pt>
                <c:pt idx="5530">
                  <c:v>35482</c:v>
                </c:pt>
                <c:pt idx="5531">
                  <c:v>35483</c:v>
                </c:pt>
                <c:pt idx="5532">
                  <c:v>35484</c:v>
                </c:pt>
                <c:pt idx="5533">
                  <c:v>35485</c:v>
                </c:pt>
                <c:pt idx="5534">
                  <c:v>35486</c:v>
                </c:pt>
                <c:pt idx="5535">
                  <c:v>35487</c:v>
                </c:pt>
                <c:pt idx="5536">
                  <c:v>35488</c:v>
                </c:pt>
                <c:pt idx="5537">
                  <c:v>35489</c:v>
                </c:pt>
                <c:pt idx="5538">
                  <c:v>35490</c:v>
                </c:pt>
                <c:pt idx="5539">
                  <c:v>35491</c:v>
                </c:pt>
                <c:pt idx="5540">
                  <c:v>35492</c:v>
                </c:pt>
                <c:pt idx="5541">
                  <c:v>35493</c:v>
                </c:pt>
                <c:pt idx="5542">
                  <c:v>35494</c:v>
                </c:pt>
                <c:pt idx="5543">
                  <c:v>35495</c:v>
                </c:pt>
                <c:pt idx="5544">
                  <c:v>35496</c:v>
                </c:pt>
                <c:pt idx="5545">
                  <c:v>35497</c:v>
                </c:pt>
                <c:pt idx="5546">
                  <c:v>35498</c:v>
                </c:pt>
                <c:pt idx="5547">
                  <c:v>35499</c:v>
                </c:pt>
                <c:pt idx="5548">
                  <c:v>35500</c:v>
                </c:pt>
                <c:pt idx="5549">
                  <c:v>35501</c:v>
                </c:pt>
                <c:pt idx="5550">
                  <c:v>35502</c:v>
                </c:pt>
                <c:pt idx="5551">
                  <c:v>35503</c:v>
                </c:pt>
                <c:pt idx="5552">
                  <c:v>35504</c:v>
                </c:pt>
                <c:pt idx="5553">
                  <c:v>35505</c:v>
                </c:pt>
                <c:pt idx="5554">
                  <c:v>35506</c:v>
                </c:pt>
                <c:pt idx="5555">
                  <c:v>35507</c:v>
                </c:pt>
                <c:pt idx="5556">
                  <c:v>35508</c:v>
                </c:pt>
                <c:pt idx="5557">
                  <c:v>35509</c:v>
                </c:pt>
                <c:pt idx="5558">
                  <c:v>35510</c:v>
                </c:pt>
                <c:pt idx="5559">
                  <c:v>35511</c:v>
                </c:pt>
                <c:pt idx="5560">
                  <c:v>35512</c:v>
                </c:pt>
                <c:pt idx="5561">
                  <c:v>35513</c:v>
                </c:pt>
                <c:pt idx="5562">
                  <c:v>35514</c:v>
                </c:pt>
                <c:pt idx="5563">
                  <c:v>35515</c:v>
                </c:pt>
                <c:pt idx="5564">
                  <c:v>35516</c:v>
                </c:pt>
                <c:pt idx="5565">
                  <c:v>35517</c:v>
                </c:pt>
                <c:pt idx="5566">
                  <c:v>35518</c:v>
                </c:pt>
                <c:pt idx="5567">
                  <c:v>35519</c:v>
                </c:pt>
                <c:pt idx="5568">
                  <c:v>35520</c:v>
                </c:pt>
                <c:pt idx="5569">
                  <c:v>35521</c:v>
                </c:pt>
                <c:pt idx="5570">
                  <c:v>35522</c:v>
                </c:pt>
                <c:pt idx="5571">
                  <c:v>35523</c:v>
                </c:pt>
                <c:pt idx="5572">
                  <c:v>35524</c:v>
                </c:pt>
                <c:pt idx="5573">
                  <c:v>35525</c:v>
                </c:pt>
                <c:pt idx="5574">
                  <c:v>35526</c:v>
                </c:pt>
                <c:pt idx="5575">
                  <c:v>35527</c:v>
                </c:pt>
                <c:pt idx="5576">
                  <c:v>35528</c:v>
                </c:pt>
                <c:pt idx="5577">
                  <c:v>35529</c:v>
                </c:pt>
                <c:pt idx="5578">
                  <c:v>35530</c:v>
                </c:pt>
                <c:pt idx="5579">
                  <c:v>35531</c:v>
                </c:pt>
                <c:pt idx="5580">
                  <c:v>35532</c:v>
                </c:pt>
                <c:pt idx="5581">
                  <c:v>35533</c:v>
                </c:pt>
                <c:pt idx="5582">
                  <c:v>35534</c:v>
                </c:pt>
                <c:pt idx="5583">
                  <c:v>35535</c:v>
                </c:pt>
                <c:pt idx="5584">
                  <c:v>35536</c:v>
                </c:pt>
                <c:pt idx="5585">
                  <c:v>35537</c:v>
                </c:pt>
                <c:pt idx="5586">
                  <c:v>35538</c:v>
                </c:pt>
                <c:pt idx="5587">
                  <c:v>35539</c:v>
                </c:pt>
                <c:pt idx="5588">
                  <c:v>35540</c:v>
                </c:pt>
                <c:pt idx="5589">
                  <c:v>35541</c:v>
                </c:pt>
                <c:pt idx="5590">
                  <c:v>35542</c:v>
                </c:pt>
                <c:pt idx="5591">
                  <c:v>35543</c:v>
                </c:pt>
                <c:pt idx="5592">
                  <c:v>35544</c:v>
                </c:pt>
                <c:pt idx="5593">
                  <c:v>35545</c:v>
                </c:pt>
                <c:pt idx="5594">
                  <c:v>35546</c:v>
                </c:pt>
                <c:pt idx="5595">
                  <c:v>35547</c:v>
                </c:pt>
                <c:pt idx="5596">
                  <c:v>35548</c:v>
                </c:pt>
                <c:pt idx="5597">
                  <c:v>35549</c:v>
                </c:pt>
                <c:pt idx="5598">
                  <c:v>35550</c:v>
                </c:pt>
                <c:pt idx="5599">
                  <c:v>35551</c:v>
                </c:pt>
                <c:pt idx="5600">
                  <c:v>35552</c:v>
                </c:pt>
                <c:pt idx="5601">
                  <c:v>35553</c:v>
                </c:pt>
                <c:pt idx="5602">
                  <c:v>35554</c:v>
                </c:pt>
                <c:pt idx="5603">
                  <c:v>35555</c:v>
                </c:pt>
                <c:pt idx="5604">
                  <c:v>35556</c:v>
                </c:pt>
                <c:pt idx="5605">
                  <c:v>35557</c:v>
                </c:pt>
                <c:pt idx="5606">
                  <c:v>35558</c:v>
                </c:pt>
                <c:pt idx="5607">
                  <c:v>35559</c:v>
                </c:pt>
                <c:pt idx="5608">
                  <c:v>35560</c:v>
                </c:pt>
                <c:pt idx="5609">
                  <c:v>35561</c:v>
                </c:pt>
                <c:pt idx="5610">
                  <c:v>35562</c:v>
                </c:pt>
                <c:pt idx="5611">
                  <c:v>35563</c:v>
                </c:pt>
                <c:pt idx="5612">
                  <c:v>35564</c:v>
                </c:pt>
                <c:pt idx="5613">
                  <c:v>35565</c:v>
                </c:pt>
                <c:pt idx="5614">
                  <c:v>35566</c:v>
                </c:pt>
                <c:pt idx="5615">
                  <c:v>35567</c:v>
                </c:pt>
                <c:pt idx="5616">
                  <c:v>35568</c:v>
                </c:pt>
                <c:pt idx="5617">
                  <c:v>35569</c:v>
                </c:pt>
                <c:pt idx="5618">
                  <c:v>35570</c:v>
                </c:pt>
                <c:pt idx="5619">
                  <c:v>35571</c:v>
                </c:pt>
                <c:pt idx="5620">
                  <c:v>35572</c:v>
                </c:pt>
                <c:pt idx="5621">
                  <c:v>35573</c:v>
                </c:pt>
                <c:pt idx="5622">
                  <c:v>35574</c:v>
                </c:pt>
                <c:pt idx="5623">
                  <c:v>35575</c:v>
                </c:pt>
                <c:pt idx="5624">
                  <c:v>35576</c:v>
                </c:pt>
                <c:pt idx="5625">
                  <c:v>35577</c:v>
                </c:pt>
                <c:pt idx="5626">
                  <c:v>35578</c:v>
                </c:pt>
                <c:pt idx="5627">
                  <c:v>35579</c:v>
                </c:pt>
                <c:pt idx="5628">
                  <c:v>35580</c:v>
                </c:pt>
                <c:pt idx="5629">
                  <c:v>35581</c:v>
                </c:pt>
                <c:pt idx="5630">
                  <c:v>35582</c:v>
                </c:pt>
                <c:pt idx="5631">
                  <c:v>35583</c:v>
                </c:pt>
                <c:pt idx="5632">
                  <c:v>35584</c:v>
                </c:pt>
                <c:pt idx="5633">
                  <c:v>35585</c:v>
                </c:pt>
                <c:pt idx="5634">
                  <c:v>35586</c:v>
                </c:pt>
                <c:pt idx="5635">
                  <c:v>35587</c:v>
                </c:pt>
                <c:pt idx="5636">
                  <c:v>35588</c:v>
                </c:pt>
                <c:pt idx="5637">
                  <c:v>35589</c:v>
                </c:pt>
                <c:pt idx="5638">
                  <c:v>35590</c:v>
                </c:pt>
                <c:pt idx="5639">
                  <c:v>35591</c:v>
                </c:pt>
                <c:pt idx="5640">
                  <c:v>35592</c:v>
                </c:pt>
                <c:pt idx="5641">
                  <c:v>35593</c:v>
                </c:pt>
                <c:pt idx="5642">
                  <c:v>35594</c:v>
                </c:pt>
                <c:pt idx="5643">
                  <c:v>35595</c:v>
                </c:pt>
                <c:pt idx="5644">
                  <c:v>35596</c:v>
                </c:pt>
                <c:pt idx="5645">
                  <c:v>35597</c:v>
                </c:pt>
                <c:pt idx="5646">
                  <c:v>35598</c:v>
                </c:pt>
                <c:pt idx="5647">
                  <c:v>35599</c:v>
                </c:pt>
                <c:pt idx="5648">
                  <c:v>35600</c:v>
                </c:pt>
                <c:pt idx="5649">
                  <c:v>35601</c:v>
                </c:pt>
                <c:pt idx="5650">
                  <c:v>35602</c:v>
                </c:pt>
                <c:pt idx="5651">
                  <c:v>35603</c:v>
                </c:pt>
                <c:pt idx="5652">
                  <c:v>35604</c:v>
                </c:pt>
                <c:pt idx="5653">
                  <c:v>35605</c:v>
                </c:pt>
                <c:pt idx="5654">
                  <c:v>35606</c:v>
                </c:pt>
                <c:pt idx="5655">
                  <c:v>35607</c:v>
                </c:pt>
                <c:pt idx="5656">
                  <c:v>35608</c:v>
                </c:pt>
                <c:pt idx="5657">
                  <c:v>35609</c:v>
                </c:pt>
                <c:pt idx="5658">
                  <c:v>35610</c:v>
                </c:pt>
                <c:pt idx="5659">
                  <c:v>35611</c:v>
                </c:pt>
                <c:pt idx="5660">
                  <c:v>35612</c:v>
                </c:pt>
                <c:pt idx="5661">
                  <c:v>35613</c:v>
                </c:pt>
                <c:pt idx="5662">
                  <c:v>35614</c:v>
                </c:pt>
                <c:pt idx="5663">
                  <c:v>35615</c:v>
                </c:pt>
                <c:pt idx="5664">
                  <c:v>35616</c:v>
                </c:pt>
                <c:pt idx="5665">
                  <c:v>35617</c:v>
                </c:pt>
                <c:pt idx="5666">
                  <c:v>35618</c:v>
                </c:pt>
                <c:pt idx="5667">
                  <c:v>35619</c:v>
                </c:pt>
                <c:pt idx="5668">
                  <c:v>35620</c:v>
                </c:pt>
                <c:pt idx="5669">
                  <c:v>35621</c:v>
                </c:pt>
                <c:pt idx="5670">
                  <c:v>35622</c:v>
                </c:pt>
                <c:pt idx="5671">
                  <c:v>35623</c:v>
                </c:pt>
                <c:pt idx="5672">
                  <c:v>35624</c:v>
                </c:pt>
                <c:pt idx="5673">
                  <c:v>35625</c:v>
                </c:pt>
                <c:pt idx="5674">
                  <c:v>35626</c:v>
                </c:pt>
                <c:pt idx="5675">
                  <c:v>35627</c:v>
                </c:pt>
                <c:pt idx="5676">
                  <c:v>35628</c:v>
                </c:pt>
                <c:pt idx="5677">
                  <c:v>35629</c:v>
                </c:pt>
                <c:pt idx="5678">
                  <c:v>35630</c:v>
                </c:pt>
                <c:pt idx="5679">
                  <c:v>35631</c:v>
                </c:pt>
                <c:pt idx="5680">
                  <c:v>35632</c:v>
                </c:pt>
                <c:pt idx="5681">
                  <c:v>35633</c:v>
                </c:pt>
                <c:pt idx="5682">
                  <c:v>35634</c:v>
                </c:pt>
                <c:pt idx="5683">
                  <c:v>35635</c:v>
                </c:pt>
                <c:pt idx="5684">
                  <c:v>35636</c:v>
                </c:pt>
                <c:pt idx="5685">
                  <c:v>35637</c:v>
                </c:pt>
                <c:pt idx="5686">
                  <c:v>35638</c:v>
                </c:pt>
                <c:pt idx="5687">
                  <c:v>35639</c:v>
                </c:pt>
                <c:pt idx="5688">
                  <c:v>35640</c:v>
                </c:pt>
                <c:pt idx="5689">
                  <c:v>35641</c:v>
                </c:pt>
                <c:pt idx="5690">
                  <c:v>35642</c:v>
                </c:pt>
                <c:pt idx="5691">
                  <c:v>35643</c:v>
                </c:pt>
                <c:pt idx="5692">
                  <c:v>35644</c:v>
                </c:pt>
                <c:pt idx="5693">
                  <c:v>35645</c:v>
                </c:pt>
                <c:pt idx="5694">
                  <c:v>35646</c:v>
                </c:pt>
                <c:pt idx="5695">
                  <c:v>35647</c:v>
                </c:pt>
                <c:pt idx="5696">
                  <c:v>35648</c:v>
                </c:pt>
                <c:pt idx="5697">
                  <c:v>35649</c:v>
                </c:pt>
                <c:pt idx="5698">
                  <c:v>35650</c:v>
                </c:pt>
                <c:pt idx="5699">
                  <c:v>35651</c:v>
                </c:pt>
                <c:pt idx="5700">
                  <c:v>35652</c:v>
                </c:pt>
                <c:pt idx="5701">
                  <c:v>35653</c:v>
                </c:pt>
                <c:pt idx="5702">
                  <c:v>35654</c:v>
                </c:pt>
                <c:pt idx="5703">
                  <c:v>35655</c:v>
                </c:pt>
                <c:pt idx="5704">
                  <c:v>35656</c:v>
                </c:pt>
                <c:pt idx="5705">
                  <c:v>35657</c:v>
                </c:pt>
                <c:pt idx="5706">
                  <c:v>35658</c:v>
                </c:pt>
                <c:pt idx="5707">
                  <c:v>35659</c:v>
                </c:pt>
                <c:pt idx="5708">
                  <c:v>35660</c:v>
                </c:pt>
                <c:pt idx="5709">
                  <c:v>35661</c:v>
                </c:pt>
                <c:pt idx="5710">
                  <c:v>35662</c:v>
                </c:pt>
                <c:pt idx="5711">
                  <c:v>35663</c:v>
                </c:pt>
                <c:pt idx="5712">
                  <c:v>35664</c:v>
                </c:pt>
                <c:pt idx="5713">
                  <c:v>35665</c:v>
                </c:pt>
                <c:pt idx="5714">
                  <c:v>35666</c:v>
                </c:pt>
                <c:pt idx="5715">
                  <c:v>35667</c:v>
                </c:pt>
                <c:pt idx="5716">
                  <c:v>35668</c:v>
                </c:pt>
                <c:pt idx="5717">
                  <c:v>35669</c:v>
                </c:pt>
                <c:pt idx="5718">
                  <c:v>35670</c:v>
                </c:pt>
                <c:pt idx="5719">
                  <c:v>35671</c:v>
                </c:pt>
                <c:pt idx="5720">
                  <c:v>35672</c:v>
                </c:pt>
                <c:pt idx="5721">
                  <c:v>35673</c:v>
                </c:pt>
                <c:pt idx="5722">
                  <c:v>35674</c:v>
                </c:pt>
                <c:pt idx="5723">
                  <c:v>35675</c:v>
                </c:pt>
                <c:pt idx="5724">
                  <c:v>35676</c:v>
                </c:pt>
                <c:pt idx="5725">
                  <c:v>35677</c:v>
                </c:pt>
                <c:pt idx="5726">
                  <c:v>35678</c:v>
                </c:pt>
                <c:pt idx="5727">
                  <c:v>35679</c:v>
                </c:pt>
                <c:pt idx="5728">
                  <c:v>35680</c:v>
                </c:pt>
                <c:pt idx="5729">
                  <c:v>35681</c:v>
                </c:pt>
                <c:pt idx="5730">
                  <c:v>35682</c:v>
                </c:pt>
                <c:pt idx="5731">
                  <c:v>35683</c:v>
                </c:pt>
                <c:pt idx="5732">
                  <c:v>35684</c:v>
                </c:pt>
                <c:pt idx="5733">
                  <c:v>35685</c:v>
                </c:pt>
                <c:pt idx="5734">
                  <c:v>35686</c:v>
                </c:pt>
                <c:pt idx="5735">
                  <c:v>35687</c:v>
                </c:pt>
                <c:pt idx="5736">
                  <c:v>35688</c:v>
                </c:pt>
                <c:pt idx="5737">
                  <c:v>35689</c:v>
                </c:pt>
                <c:pt idx="5738">
                  <c:v>35690</c:v>
                </c:pt>
                <c:pt idx="5739">
                  <c:v>35691</c:v>
                </c:pt>
                <c:pt idx="5740">
                  <c:v>35692</c:v>
                </c:pt>
                <c:pt idx="5741">
                  <c:v>35693</c:v>
                </c:pt>
                <c:pt idx="5742">
                  <c:v>35694</c:v>
                </c:pt>
                <c:pt idx="5743">
                  <c:v>35695</c:v>
                </c:pt>
                <c:pt idx="5744">
                  <c:v>35696</c:v>
                </c:pt>
                <c:pt idx="5745">
                  <c:v>35697</c:v>
                </c:pt>
                <c:pt idx="5746">
                  <c:v>35698</c:v>
                </c:pt>
                <c:pt idx="5747">
                  <c:v>35699</c:v>
                </c:pt>
                <c:pt idx="5748">
                  <c:v>35700</c:v>
                </c:pt>
                <c:pt idx="5749">
                  <c:v>35701</c:v>
                </c:pt>
                <c:pt idx="5750">
                  <c:v>35702</c:v>
                </c:pt>
                <c:pt idx="5751">
                  <c:v>35703</c:v>
                </c:pt>
                <c:pt idx="5752">
                  <c:v>35704</c:v>
                </c:pt>
                <c:pt idx="5753">
                  <c:v>35705</c:v>
                </c:pt>
                <c:pt idx="5754">
                  <c:v>35706</c:v>
                </c:pt>
                <c:pt idx="5755">
                  <c:v>35707</c:v>
                </c:pt>
                <c:pt idx="5756">
                  <c:v>35708</c:v>
                </c:pt>
                <c:pt idx="5757">
                  <c:v>35709</c:v>
                </c:pt>
                <c:pt idx="5758">
                  <c:v>35710</c:v>
                </c:pt>
                <c:pt idx="5759">
                  <c:v>35711</c:v>
                </c:pt>
                <c:pt idx="5760">
                  <c:v>35712</c:v>
                </c:pt>
                <c:pt idx="5761">
                  <c:v>35713</c:v>
                </c:pt>
                <c:pt idx="5762">
                  <c:v>35714</c:v>
                </c:pt>
                <c:pt idx="5763">
                  <c:v>35715</c:v>
                </c:pt>
                <c:pt idx="5764">
                  <c:v>35716</c:v>
                </c:pt>
                <c:pt idx="5765">
                  <c:v>35717</c:v>
                </c:pt>
                <c:pt idx="5766">
                  <c:v>35718</c:v>
                </c:pt>
                <c:pt idx="5767">
                  <c:v>35719</c:v>
                </c:pt>
                <c:pt idx="5768">
                  <c:v>35720</c:v>
                </c:pt>
                <c:pt idx="5769">
                  <c:v>35721</c:v>
                </c:pt>
                <c:pt idx="5770">
                  <c:v>35722</c:v>
                </c:pt>
                <c:pt idx="5771">
                  <c:v>35723</c:v>
                </c:pt>
                <c:pt idx="5772">
                  <c:v>35724</c:v>
                </c:pt>
                <c:pt idx="5773">
                  <c:v>35725</c:v>
                </c:pt>
                <c:pt idx="5774">
                  <c:v>35726</c:v>
                </c:pt>
                <c:pt idx="5775">
                  <c:v>35727</c:v>
                </c:pt>
                <c:pt idx="5776">
                  <c:v>35728</c:v>
                </c:pt>
                <c:pt idx="5777">
                  <c:v>35729</c:v>
                </c:pt>
                <c:pt idx="5778">
                  <c:v>35730</c:v>
                </c:pt>
                <c:pt idx="5779">
                  <c:v>35731</c:v>
                </c:pt>
                <c:pt idx="5780">
                  <c:v>35732</c:v>
                </c:pt>
                <c:pt idx="5781">
                  <c:v>35733</c:v>
                </c:pt>
                <c:pt idx="5782">
                  <c:v>35734</c:v>
                </c:pt>
                <c:pt idx="5783">
                  <c:v>35735</c:v>
                </c:pt>
                <c:pt idx="5784">
                  <c:v>35736</c:v>
                </c:pt>
                <c:pt idx="5785">
                  <c:v>35737</c:v>
                </c:pt>
                <c:pt idx="5786">
                  <c:v>35738</c:v>
                </c:pt>
                <c:pt idx="5787">
                  <c:v>35739</c:v>
                </c:pt>
                <c:pt idx="5788">
                  <c:v>35740</c:v>
                </c:pt>
                <c:pt idx="5789">
                  <c:v>35741</c:v>
                </c:pt>
                <c:pt idx="5790">
                  <c:v>35742</c:v>
                </c:pt>
                <c:pt idx="5791">
                  <c:v>35743</c:v>
                </c:pt>
                <c:pt idx="5792">
                  <c:v>35744</c:v>
                </c:pt>
                <c:pt idx="5793">
                  <c:v>35745</c:v>
                </c:pt>
                <c:pt idx="5794">
                  <c:v>35746</c:v>
                </c:pt>
                <c:pt idx="5795">
                  <c:v>35747</c:v>
                </c:pt>
                <c:pt idx="5796">
                  <c:v>35748</c:v>
                </c:pt>
                <c:pt idx="5797">
                  <c:v>35749</c:v>
                </c:pt>
                <c:pt idx="5798">
                  <c:v>35750</c:v>
                </c:pt>
                <c:pt idx="5799">
                  <c:v>35751</c:v>
                </c:pt>
                <c:pt idx="5800">
                  <c:v>35752</c:v>
                </c:pt>
                <c:pt idx="5801">
                  <c:v>35753</c:v>
                </c:pt>
                <c:pt idx="5802">
                  <c:v>35754</c:v>
                </c:pt>
                <c:pt idx="5803">
                  <c:v>35755</c:v>
                </c:pt>
                <c:pt idx="5804">
                  <c:v>35756</c:v>
                </c:pt>
                <c:pt idx="5805">
                  <c:v>35757</c:v>
                </c:pt>
                <c:pt idx="5806">
                  <c:v>35758</c:v>
                </c:pt>
                <c:pt idx="5807">
                  <c:v>35759</c:v>
                </c:pt>
                <c:pt idx="5808">
                  <c:v>35760</c:v>
                </c:pt>
                <c:pt idx="5809">
                  <c:v>35761</c:v>
                </c:pt>
                <c:pt idx="5810">
                  <c:v>35762</c:v>
                </c:pt>
                <c:pt idx="5811">
                  <c:v>35763</c:v>
                </c:pt>
                <c:pt idx="5812">
                  <c:v>35764</c:v>
                </c:pt>
                <c:pt idx="5813">
                  <c:v>35765</c:v>
                </c:pt>
                <c:pt idx="5814">
                  <c:v>35766</c:v>
                </c:pt>
                <c:pt idx="5815">
                  <c:v>35767</c:v>
                </c:pt>
                <c:pt idx="5816">
                  <c:v>35768</c:v>
                </c:pt>
                <c:pt idx="5817">
                  <c:v>35769</c:v>
                </c:pt>
                <c:pt idx="5818">
                  <c:v>35770</c:v>
                </c:pt>
                <c:pt idx="5819">
                  <c:v>35771</c:v>
                </c:pt>
                <c:pt idx="5820">
                  <c:v>35772</c:v>
                </c:pt>
                <c:pt idx="5821">
                  <c:v>35773</c:v>
                </c:pt>
                <c:pt idx="5822">
                  <c:v>35774</c:v>
                </c:pt>
                <c:pt idx="5823">
                  <c:v>35775</c:v>
                </c:pt>
                <c:pt idx="5824">
                  <c:v>35776</c:v>
                </c:pt>
                <c:pt idx="5825">
                  <c:v>35777</c:v>
                </c:pt>
                <c:pt idx="5826">
                  <c:v>35778</c:v>
                </c:pt>
                <c:pt idx="5827">
                  <c:v>35779</c:v>
                </c:pt>
                <c:pt idx="5828">
                  <c:v>35780</c:v>
                </c:pt>
                <c:pt idx="5829">
                  <c:v>35781</c:v>
                </c:pt>
                <c:pt idx="5830">
                  <c:v>35782</c:v>
                </c:pt>
                <c:pt idx="5831">
                  <c:v>35783</c:v>
                </c:pt>
                <c:pt idx="5832">
                  <c:v>35784</c:v>
                </c:pt>
                <c:pt idx="5833">
                  <c:v>35785</c:v>
                </c:pt>
                <c:pt idx="5834">
                  <c:v>35786</c:v>
                </c:pt>
                <c:pt idx="5835">
                  <c:v>35787</c:v>
                </c:pt>
                <c:pt idx="5836">
                  <c:v>35788</c:v>
                </c:pt>
                <c:pt idx="5837">
                  <c:v>35789</c:v>
                </c:pt>
                <c:pt idx="5838">
                  <c:v>35790</c:v>
                </c:pt>
                <c:pt idx="5839">
                  <c:v>35791</c:v>
                </c:pt>
                <c:pt idx="5840">
                  <c:v>35792</c:v>
                </c:pt>
                <c:pt idx="5841">
                  <c:v>35793</c:v>
                </c:pt>
                <c:pt idx="5842">
                  <c:v>35794</c:v>
                </c:pt>
                <c:pt idx="5843">
                  <c:v>35795</c:v>
                </c:pt>
                <c:pt idx="5844">
                  <c:v>35796</c:v>
                </c:pt>
                <c:pt idx="5845">
                  <c:v>35797</c:v>
                </c:pt>
                <c:pt idx="5846">
                  <c:v>35798</c:v>
                </c:pt>
                <c:pt idx="5847">
                  <c:v>35799</c:v>
                </c:pt>
                <c:pt idx="5848">
                  <c:v>35800</c:v>
                </c:pt>
                <c:pt idx="5849">
                  <c:v>35801</c:v>
                </c:pt>
                <c:pt idx="5850">
                  <c:v>35802</c:v>
                </c:pt>
                <c:pt idx="5851">
                  <c:v>35803</c:v>
                </c:pt>
                <c:pt idx="5852">
                  <c:v>35804</c:v>
                </c:pt>
                <c:pt idx="5853">
                  <c:v>35805</c:v>
                </c:pt>
                <c:pt idx="5854">
                  <c:v>35806</c:v>
                </c:pt>
                <c:pt idx="5855">
                  <c:v>35807</c:v>
                </c:pt>
                <c:pt idx="5856">
                  <c:v>35808</c:v>
                </c:pt>
                <c:pt idx="5857">
                  <c:v>35809</c:v>
                </c:pt>
                <c:pt idx="5858">
                  <c:v>35810</c:v>
                </c:pt>
                <c:pt idx="5859">
                  <c:v>35811</c:v>
                </c:pt>
                <c:pt idx="5860">
                  <c:v>35812</c:v>
                </c:pt>
                <c:pt idx="5861">
                  <c:v>35813</c:v>
                </c:pt>
                <c:pt idx="5862">
                  <c:v>35814</c:v>
                </c:pt>
                <c:pt idx="5863">
                  <c:v>35815</c:v>
                </c:pt>
                <c:pt idx="5864">
                  <c:v>35816</c:v>
                </c:pt>
                <c:pt idx="5865">
                  <c:v>35817</c:v>
                </c:pt>
                <c:pt idx="5866">
                  <c:v>35818</c:v>
                </c:pt>
                <c:pt idx="5867">
                  <c:v>35819</c:v>
                </c:pt>
                <c:pt idx="5868">
                  <c:v>35820</c:v>
                </c:pt>
                <c:pt idx="5869">
                  <c:v>35821</c:v>
                </c:pt>
                <c:pt idx="5870">
                  <c:v>35822</c:v>
                </c:pt>
                <c:pt idx="5871">
                  <c:v>35823</c:v>
                </c:pt>
                <c:pt idx="5872">
                  <c:v>35824</c:v>
                </c:pt>
                <c:pt idx="5873">
                  <c:v>35825</c:v>
                </c:pt>
                <c:pt idx="5874">
                  <c:v>35826</c:v>
                </c:pt>
                <c:pt idx="5875">
                  <c:v>35827</c:v>
                </c:pt>
                <c:pt idx="5876">
                  <c:v>35828</c:v>
                </c:pt>
                <c:pt idx="5877">
                  <c:v>35829</c:v>
                </c:pt>
                <c:pt idx="5878">
                  <c:v>35830</c:v>
                </c:pt>
                <c:pt idx="5879">
                  <c:v>35831</c:v>
                </c:pt>
                <c:pt idx="5880">
                  <c:v>35832</c:v>
                </c:pt>
                <c:pt idx="5881">
                  <c:v>35833</c:v>
                </c:pt>
                <c:pt idx="5882">
                  <c:v>35834</c:v>
                </c:pt>
                <c:pt idx="5883">
                  <c:v>35835</c:v>
                </c:pt>
                <c:pt idx="5884">
                  <c:v>35836</c:v>
                </c:pt>
                <c:pt idx="5885">
                  <c:v>35837</c:v>
                </c:pt>
                <c:pt idx="5886">
                  <c:v>35838</c:v>
                </c:pt>
                <c:pt idx="5887">
                  <c:v>35839</c:v>
                </c:pt>
                <c:pt idx="5888">
                  <c:v>35840</c:v>
                </c:pt>
                <c:pt idx="5889">
                  <c:v>35841</c:v>
                </c:pt>
                <c:pt idx="5890">
                  <c:v>35842</c:v>
                </c:pt>
                <c:pt idx="5891">
                  <c:v>35843</c:v>
                </c:pt>
                <c:pt idx="5892">
                  <c:v>35844</c:v>
                </c:pt>
                <c:pt idx="5893">
                  <c:v>35845</c:v>
                </c:pt>
                <c:pt idx="5894">
                  <c:v>35846</c:v>
                </c:pt>
                <c:pt idx="5895">
                  <c:v>35847</c:v>
                </c:pt>
                <c:pt idx="5896">
                  <c:v>35848</c:v>
                </c:pt>
                <c:pt idx="5897">
                  <c:v>35849</c:v>
                </c:pt>
                <c:pt idx="5898">
                  <c:v>35850</c:v>
                </c:pt>
                <c:pt idx="5899">
                  <c:v>35851</c:v>
                </c:pt>
                <c:pt idx="5900">
                  <c:v>35852</c:v>
                </c:pt>
                <c:pt idx="5901">
                  <c:v>35853</c:v>
                </c:pt>
                <c:pt idx="5902">
                  <c:v>35854</c:v>
                </c:pt>
                <c:pt idx="5903">
                  <c:v>35855</c:v>
                </c:pt>
                <c:pt idx="5904">
                  <c:v>35856</c:v>
                </c:pt>
                <c:pt idx="5905">
                  <c:v>35857</c:v>
                </c:pt>
                <c:pt idx="5906">
                  <c:v>35858</c:v>
                </c:pt>
                <c:pt idx="5907">
                  <c:v>35859</c:v>
                </c:pt>
                <c:pt idx="5908">
                  <c:v>35860</c:v>
                </c:pt>
                <c:pt idx="5909">
                  <c:v>35861</c:v>
                </c:pt>
                <c:pt idx="5910">
                  <c:v>35862</c:v>
                </c:pt>
                <c:pt idx="5911">
                  <c:v>35863</c:v>
                </c:pt>
                <c:pt idx="5912">
                  <c:v>35864</c:v>
                </c:pt>
                <c:pt idx="5913">
                  <c:v>35865</c:v>
                </c:pt>
                <c:pt idx="5914">
                  <c:v>35866</c:v>
                </c:pt>
                <c:pt idx="5915">
                  <c:v>35867</c:v>
                </c:pt>
                <c:pt idx="5916">
                  <c:v>35868</c:v>
                </c:pt>
                <c:pt idx="5917">
                  <c:v>35869</c:v>
                </c:pt>
                <c:pt idx="5918">
                  <c:v>35870</c:v>
                </c:pt>
                <c:pt idx="5919">
                  <c:v>35871</c:v>
                </c:pt>
                <c:pt idx="5920">
                  <c:v>35872</c:v>
                </c:pt>
                <c:pt idx="5921">
                  <c:v>35873</c:v>
                </c:pt>
                <c:pt idx="5922">
                  <c:v>35874</c:v>
                </c:pt>
                <c:pt idx="5923">
                  <c:v>35875</c:v>
                </c:pt>
                <c:pt idx="5924">
                  <c:v>35876</c:v>
                </c:pt>
                <c:pt idx="5925">
                  <c:v>35877</c:v>
                </c:pt>
                <c:pt idx="5926">
                  <c:v>35878</c:v>
                </c:pt>
                <c:pt idx="5927">
                  <c:v>35879</c:v>
                </c:pt>
                <c:pt idx="5928">
                  <c:v>35880</c:v>
                </c:pt>
                <c:pt idx="5929">
                  <c:v>35881</c:v>
                </c:pt>
                <c:pt idx="5930">
                  <c:v>35882</c:v>
                </c:pt>
                <c:pt idx="5931">
                  <c:v>35883</c:v>
                </c:pt>
                <c:pt idx="5932">
                  <c:v>35884</c:v>
                </c:pt>
                <c:pt idx="5933">
                  <c:v>35885</c:v>
                </c:pt>
                <c:pt idx="5934">
                  <c:v>35886</c:v>
                </c:pt>
                <c:pt idx="5935">
                  <c:v>35887</c:v>
                </c:pt>
                <c:pt idx="5936">
                  <c:v>35888</c:v>
                </c:pt>
                <c:pt idx="5937">
                  <c:v>35889</c:v>
                </c:pt>
                <c:pt idx="5938">
                  <c:v>35890</c:v>
                </c:pt>
                <c:pt idx="5939">
                  <c:v>35891</c:v>
                </c:pt>
                <c:pt idx="5940">
                  <c:v>35892</c:v>
                </c:pt>
                <c:pt idx="5941">
                  <c:v>35893</c:v>
                </c:pt>
                <c:pt idx="5942">
                  <c:v>35894</c:v>
                </c:pt>
                <c:pt idx="5943">
                  <c:v>35895</c:v>
                </c:pt>
                <c:pt idx="5944">
                  <c:v>35896</c:v>
                </c:pt>
                <c:pt idx="5945">
                  <c:v>35897</c:v>
                </c:pt>
                <c:pt idx="5946">
                  <c:v>35898</c:v>
                </c:pt>
                <c:pt idx="5947">
                  <c:v>35899</c:v>
                </c:pt>
                <c:pt idx="5948">
                  <c:v>35900</c:v>
                </c:pt>
                <c:pt idx="5949">
                  <c:v>35901</c:v>
                </c:pt>
                <c:pt idx="5950">
                  <c:v>35902</c:v>
                </c:pt>
                <c:pt idx="5951">
                  <c:v>35903</c:v>
                </c:pt>
                <c:pt idx="5952">
                  <c:v>35904</c:v>
                </c:pt>
                <c:pt idx="5953">
                  <c:v>35905</c:v>
                </c:pt>
                <c:pt idx="5954">
                  <c:v>35906</c:v>
                </c:pt>
                <c:pt idx="5955">
                  <c:v>35907</c:v>
                </c:pt>
                <c:pt idx="5956">
                  <c:v>35908</c:v>
                </c:pt>
                <c:pt idx="5957">
                  <c:v>35909</c:v>
                </c:pt>
                <c:pt idx="5958">
                  <c:v>35910</c:v>
                </c:pt>
                <c:pt idx="5959">
                  <c:v>35911</c:v>
                </c:pt>
                <c:pt idx="5960">
                  <c:v>35912</c:v>
                </c:pt>
                <c:pt idx="5961">
                  <c:v>35913</c:v>
                </c:pt>
                <c:pt idx="5962">
                  <c:v>35914</c:v>
                </c:pt>
                <c:pt idx="5963">
                  <c:v>35915</c:v>
                </c:pt>
                <c:pt idx="5964">
                  <c:v>35916</c:v>
                </c:pt>
                <c:pt idx="5965">
                  <c:v>35917</c:v>
                </c:pt>
                <c:pt idx="5966">
                  <c:v>35918</c:v>
                </c:pt>
                <c:pt idx="5967">
                  <c:v>35919</c:v>
                </c:pt>
                <c:pt idx="5968">
                  <c:v>35920</c:v>
                </c:pt>
                <c:pt idx="5969">
                  <c:v>35921</c:v>
                </c:pt>
                <c:pt idx="5970">
                  <c:v>35922</c:v>
                </c:pt>
                <c:pt idx="5971">
                  <c:v>35923</c:v>
                </c:pt>
                <c:pt idx="5972">
                  <c:v>35924</c:v>
                </c:pt>
                <c:pt idx="5973">
                  <c:v>35925</c:v>
                </c:pt>
                <c:pt idx="5974">
                  <c:v>35926</c:v>
                </c:pt>
                <c:pt idx="5975">
                  <c:v>35927</c:v>
                </c:pt>
                <c:pt idx="5976">
                  <c:v>35928</c:v>
                </c:pt>
                <c:pt idx="5977">
                  <c:v>35929</c:v>
                </c:pt>
                <c:pt idx="5978">
                  <c:v>35930</c:v>
                </c:pt>
                <c:pt idx="5979">
                  <c:v>35931</c:v>
                </c:pt>
                <c:pt idx="5980">
                  <c:v>35932</c:v>
                </c:pt>
                <c:pt idx="5981">
                  <c:v>35933</c:v>
                </c:pt>
                <c:pt idx="5982">
                  <c:v>35934</c:v>
                </c:pt>
                <c:pt idx="5983">
                  <c:v>35935</c:v>
                </c:pt>
                <c:pt idx="5984">
                  <c:v>35936</c:v>
                </c:pt>
                <c:pt idx="5985">
                  <c:v>35937</c:v>
                </c:pt>
                <c:pt idx="5986">
                  <c:v>35938</c:v>
                </c:pt>
                <c:pt idx="5987">
                  <c:v>35939</c:v>
                </c:pt>
                <c:pt idx="5988">
                  <c:v>35940</c:v>
                </c:pt>
                <c:pt idx="5989">
                  <c:v>35941</c:v>
                </c:pt>
                <c:pt idx="5990">
                  <c:v>35942</c:v>
                </c:pt>
                <c:pt idx="5991">
                  <c:v>35943</c:v>
                </c:pt>
                <c:pt idx="5992">
                  <c:v>35944</c:v>
                </c:pt>
                <c:pt idx="5993">
                  <c:v>35945</c:v>
                </c:pt>
                <c:pt idx="5994">
                  <c:v>35946</c:v>
                </c:pt>
                <c:pt idx="5995">
                  <c:v>35947</c:v>
                </c:pt>
                <c:pt idx="5996">
                  <c:v>35948</c:v>
                </c:pt>
                <c:pt idx="5997">
                  <c:v>35949</c:v>
                </c:pt>
                <c:pt idx="5998">
                  <c:v>35950</c:v>
                </c:pt>
                <c:pt idx="5999">
                  <c:v>35951</c:v>
                </c:pt>
                <c:pt idx="6000">
                  <c:v>35952</c:v>
                </c:pt>
                <c:pt idx="6001">
                  <c:v>35953</c:v>
                </c:pt>
                <c:pt idx="6002">
                  <c:v>35954</c:v>
                </c:pt>
                <c:pt idx="6003">
                  <c:v>35955</c:v>
                </c:pt>
                <c:pt idx="6004">
                  <c:v>35956</c:v>
                </c:pt>
                <c:pt idx="6005">
                  <c:v>35957</c:v>
                </c:pt>
                <c:pt idx="6006">
                  <c:v>35958</c:v>
                </c:pt>
                <c:pt idx="6007">
                  <c:v>35959</c:v>
                </c:pt>
                <c:pt idx="6008">
                  <c:v>35960</c:v>
                </c:pt>
                <c:pt idx="6009">
                  <c:v>35961</c:v>
                </c:pt>
                <c:pt idx="6010">
                  <c:v>35962</c:v>
                </c:pt>
                <c:pt idx="6011">
                  <c:v>35963</c:v>
                </c:pt>
                <c:pt idx="6012">
                  <c:v>35964</c:v>
                </c:pt>
                <c:pt idx="6013">
                  <c:v>35965</c:v>
                </c:pt>
                <c:pt idx="6014">
                  <c:v>35966</c:v>
                </c:pt>
                <c:pt idx="6015">
                  <c:v>35967</c:v>
                </c:pt>
                <c:pt idx="6016">
                  <c:v>35968</c:v>
                </c:pt>
                <c:pt idx="6017">
                  <c:v>35969</c:v>
                </c:pt>
                <c:pt idx="6018">
                  <c:v>35970</c:v>
                </c:pt>
                <c:pt idx="6019">
                  <c:v>35971</c:v>
                </c:pt>
                <c:pt idx="6020">
                  <c:v>35972</c:v>
                </c:pt>
                <c:pt idx="6021">
                  <c:v>35973</c:v>
                </c:pt>
                <c:pt idx="6022">
                  <c:v>35974</c:v>
                </c:pt>
                <c:pt idx="6023">
                  <c:v>35975</c:v>
                </c:pt>
                <c:pt idx="6024">
                  <c:v>35976</c:v>
                </c:pt>
                <c:pt idx="6025">
                  <c:v>35977</c:v>
                </c:pt>
                <c:pt idx="6026">
                  <c:v>35978</c:v>
                </c:pt>
                <c:pt idx="6027">
                  <c:v>35979</c:v>
                </c:pt>
                <c:pt idx="6028">
                  <c:v>35980</c:v>
                </c:pt>
                <c:pt idx="6029">
                  <c:v>35981</c:v>
                </c:pt>
                <c:pt idx="6030">
                  <c:v>35982</c:v>
                </c:pt>
                <c:pt idx="6031">
                  <c:v>35983</c:v>
                </c:pt>
                <c:pt idx="6032">
                  <c:v>35984</c:v>
                </c:pt>
                <c:pt idx="6033">
                  <c:v>35985</c:v>
                </c:pt>
                <c:pt idx="6034">
                  <c:v>35986</c:v>
                </c:pt>
                <c:pt idx="6035">
                  <c:v>35987</c:v>
                </c:pt>
                <c:pt idx="6036">
                  <c:v>35988</c:v>
                </c:pt>
                <c:pt idx="6037">
                  <c:v>35989</c:v>
                </c:pt>
                <c:pt idx="6038">
                  <c:v>35990</c:v>
                </c:pt>
                <c:pt idx="6039">
                  <c:v>35991</c:v>
                </c:pt>
                <c:pt idx="6040">
                  <c:v>35992</c:v>
                </c:pt>
                <c:pt idx="6041">
                  <c:v>35993</c:v>
                </c:pt>
                <c:pt idx="6042">
                  <c:v>35994</c:v>
                </c:pt>
                <c:pt idx="6043">
                  <c:v>35995</c:v>
                </c:pt>
                <c:pt idx="6044">
                  <c:v>35996</c:v>
                </c:pt>
                <c:pt idx="6045">
                  <c:v>35997</c:v>
                </c:pt>
                <c:pt idx="6046">
                  <c:v>35998</c:v>
                </c:pt>
                <c:pt idx="6047">
                  <c:v>35999</c:v>
                </c:pt>
                <c:pt idx="6048">
                  <c:v>36000</c:v>
                </c:pt>
                <c:pt idx="6049">
                  <c:v>36001</c:v>
                </c:pt>
                <c:pt idx="6050">
                  <c:v>36002</c:v>
                </c:pt>
                <c:pt idx="6051">
                  <c:v>36003</c:v>
                </c:pt>
                <c:pt idx="6052">
                  <c:v>36004</c:v>
                </c:pt>
                <c:pt idx="6053">
                  <c:v>36005</c:v>
                </c:pt>
                <c:pt idx="6054">
                  <c:v>36006</c:v>
                </c:pt>
                <c:pt idx="6055">
                  <c:v>36007</c:v>
                </c:pt>
                <c:pt idx="6056">
                  <c:v>36008</c:v>
                </c:pt>
                <c:pt idx="6057">
                  <c:v>36009</c:v>
                </c:pt>
                <c:pt idx="6058">
                  <c:v>36010</c:v>
                </c:pt>
                <c:pt idx="6059">
                  <c:v>36011</c:v>
                </c:pt>
                <c:pt idx="6060">
                  <c:v>36012</c:v>
                </c:pt>
                <c:pt idx="6061">
                  <c:v>36013</c:v>
                </c:pt>
                <c:pt idx="6062">
                  <c:v>36014</c:v>
                </c:pt>
                <c:pt idx="6063">
                  <c:v>36015</c:v>
                </c:pt>
                <c:pt idx="6064">
                  <c:v>36016</c:v>
                </c:pt>
                <c:pt idx="6065">
                  <c:v>36017</c:v>
                </c:pt>
                <c:pt idx="6066">
                  <c:v>36018</c:v>
                </c:pt>
                <c:pt idx="6067">
                  <c:v>36019</c:v>
                </c:pt>
                <c:pt idx="6068">
                  <c:v>36020</c:v>
                </c:pt>
                <c:pt idx="6069">
                  <c:v>36021</c:v>
                </c:pt>
                <c:pt idx="6070">
                  <c:v>36022</c:v>
                </c:pt>
                <c:pt idx="6071">
                  <c:v>36023</c:v>
                </c:pt>
                <c:pt idx="6072">
                  <c:v>36024</c:v>
                </c:pt>
                <c:pt idx="6073">
                  <c:v>36025</c:v>
                </c:pt>
                <c:pt idx="6074">
                  <c:v>36026</c:v>
                </c:pt>
                <c:pt idx="6075">
                  <c:v>36027</c:v>
                </c:pt>
                <c:pt idx="6076">
                  <c:v>36028</c:v>
                </c:pt>
                <c:pt idx="6077">
                  <c:v>36029</c:v>
                </c:pt>
                <c:pt idx="6078">
                  <c:v>36030</c:v>
                </c:pt>
                <c:pt idx="6079">
                  <c:v>36031</c:v>
                </c:pt>
                <c:pt idx="6080">
                  <c:v>36032</c:v>
                </c:pt>
                <c:pt idx="6081">
                  <c:v>36033</c:v>
                </c:pt>
                <c:pt idx="6082">
                  <c:v>36034</c:v>
                </c:pt>
                <c:pt idx="6083">
                  <c:v>36035</c:v>
                </c:pt>
                <c:pt idx="6084">
                  <c:v>36036</c:v>
                </c:pt>
                <c:pt idx="6085">
                  <c:v>36037</c:v>
                </c:pt>
                <c:pt idx="6086">
                  <c:v>36038</c:v>
                </c:pt>
                <c:pt idx="6087">
                  <c:v>36039</c:v>
                </c:pt>
                <c:pt idx="6088">
                  <c:v>36040</c:v>
                </c:pt>
                <c:pt idx="6089">
                  <c:v>36041</c:v>
                </c:pt>
                <c:pt idx="6090">
                  <c:v>36042</c:v>
                </c:pt>
                <c:pt idx="6091">
                  <c:v>36043</c:v>
                </c:pt>
                <c:pt idx="6092">
                  <c:v>36044</c:v>
                </c:pt>
                <c:pt idx="6093">
                  <c:v>36045</c:v>
                </c:pt>
                <c:pt idx="6094">
                  <c:v>36046</c:v>
                </c:pt>
                <c:pt idx="6095">
                  <c:v>36047</c:v>
                </c:pt>
                <c:pt idx="6096">
                  <c:v>36048</c:v>
                </c:pt>
                <c:pt idx="6097">
                  <c:v>36049</c:v>
                </c:pt>
                <c:pt idx="6098">
                  <c:v>36050</c:v>
                </c:pt>
                <c:pt idx="6099">
                  <c:v>36051</c:v>
                </c:pt>
                <c:pt idx="6100">
                  <c:v>36052</c:v>
                </c:pt>
                <c:pt idx="6101">
                  <c:v>36053</c:v>
                </c:pt>
                <c:pt idx="6102">
                  <c:v>36054</c:v>
                </c:pt>
                <c:pt idx="6103">
                  <c:v>36055</c:v>
                </c:pt>
                <c:pt idx="6104">
                  <c:v>36056</c:v>
                </c:pt>
                <c:pt idx="6105">
                  <c:v>36057</c:v>
                </c:pt>
                <c:pt idx="6106">
                  <c:v>36058</c:v>
                </c:pt>
                <c:pt idx="6107">
                  <c:v>36059</c:v>
                </c:pt>
                <c:pt idx="6108">
                  <c:v>36060</c:v>
                </c:pt>
                <c:pt idx="6109">
                  <c:v>36061</c:v>
                </c:pt>
                <c:pt idx="6110">
                  <c:v>36062</c:v>
                </c:pt>
                <c:pt idx="6111">
                  <c:v>36063</c:v>
                </c:pt>
                <c:pt idx="6112">
                  <c:v>36064</c:v>
                </c:pt>
                <c:pt idx="6113">
                  <c:v>36065</c:v>
                </c:pt>
                <c:pt idx="6114">
                  <c:v>36066</c:v>
                </c:pt>
                <c:pt idx="6115">
                  <c:v>36067</c:v>
                </c:pt>
                <c:pt idx="6116">
                  <c:v>36068</c:v>
                </c:pt>
                <c:pt idx="6117">
                  <c:v>36069</c:v>
                </c:pt>
                <c:pt idx="6118">
                  <c:v>36070</c:v>
                </c:pt>
                <c:pt idx="6119">
                  <c:v>36071</c:v>
                </c:pt>
                <c:pt idx="6120">
                  <c:v>36072</c:v>
                </c:pt>
                <c:pt idx="6121">
                  <c:v>36073</c:v>
                </c:pt>
                <c:pt idx="6122">
                  <c:v>36074</c:v>
                </c:pt>
                <c:pt idx="6123">
                  <c:v>36075</c:v>
                </c:pt>
                <c:pt idx="6124">
                  <c:v>36076</c:v>
                </c:pt>
                <c:pt idx="6125">
                  <c:v>36077</c:v>
                </c:pt>
                <c:pt idx="6126">
                  <c:v>36078</c:v>
                </c:pt>
                <c:pt idx="6127">
                  <c:v>36079</c:v>
                </c:pt>
                <c:pt idx="6128">
                  <c:v>36080</c:v>
                </c:pt>
                <c:pt idx="6129">
                  <c:v>36081</c:v>
                </c:pt>
                <c:pt idx="6130">
                  <c:v>36082</c:v>
                </c:pt>
                <c:pt idx="6131">
                  <c:v>36083</c:v>
                </c:pt>
                <c:pt idx="6132">
                  <c:v>36084</c:v>
                </c:pt>
                <c:pt idx="6133">
                  <c:v>36085</c:v>
                </c:pt>
                <c:pt idx="6134">
                  <c:v>36086</c:v>
                </c:pt>
                <c:pt idx="6135">
                  <c:v>36087</c:v>
                </c:pt>
                <c:pt idx="6136">
                  <c:v>36088</c:v>
                </c:pt>
                <c:pt idx="6137">
                  <c:v>36089</c:v>
                </c:pt>
                <c:pt idx="6138">
                  <c:v>36090</c:v>
                </c:pt>
                <c:pt idx="6139">
                  <c:v>36091</c:v>
                </c:pt>
                <c:pt idx="6140">
                  <c:v>36092</c:v>
                </c:pt>
                <c:pt idx="6141">
                  <c:v>36093</c:v>
                </c:pt>
                <c:pt idx="6142">
                  <c:v>36094</c:v>
                </c:pt>
                <c:pt idx="6143">
                  <c:v>36095</c:v>
                </c:pt>
                <c:pt idx="6144">
                  <c:v>36096</c:v>
                </c:pt>
                <c:pt idx="6145">
                  <c:v>36097</c:v>
                </c:pt>
                <c:pt idx="6146">
                  <c:v>36098</c:v>
                </c:pt>
                <c:pt idx="6147">
                  <c:v>36099</c:v>
                </c:pt>
                <c:pt idx="6148">
                  <c:v>36100</c:v>
                </c:pt>
                <c:pt idx="6149">
                  <c:v>36101</c:v>
                </c:pt>
                <c:pt idx="6150">
                  <c:v>36102</c:v>
                </c:pt>
                <c:pt idx="6151">
                  <c:v>36103</c:v>
                </c:pt>
                <c:pt idx="6152">
                  <c:v>36104</c:v>
                </c:pt>
                <c:pt idx="6153">
                  <c:v>36105</c:v>
                </c:pt>
                <c:pt idx="6154">
                  <c:v>36106</c:v>
                </c:pt>
                <c:pt idx="6155">
                  <c:v>36107</c:v>
                </c:pt>
                <c:pt idx="6156">
                  <c:v>36108</c:v>
                </c:pt>
                <c:pt idx="6157">
                  <c:v>36109</c:v>
                </c:pt>
                <c:pt idx="6158">
                  <c:v>36110</c:v>
                </c:pt>
                <c:pt idx="6159">
                  <c:v>36111</c:v>
                </c:pt>
                <c:pt idx="6160">
                  <c:v>36112</c:v>
                </c:pt>
                <c:pt idx="6161">
                  <c:v>36113</c:v>
                </c:pt>
                <c:pt idx="6162">
                  <c:v>36114</c:v>
                </c:pt>
                <c:pt idx="6163">
                  <c:v>36115</c:v>
                </c:pt>
                <c:pt idx="6164">
                  <c:v>36116</c:v>
                </c:pt>
                <c:pt idx="6165">
                  <c:v>36117</c:v>
                </c:pt>
                <c:pt idx="6166">
                  <c:v>36118</c:v>
                </c:pt>
                <c:pt idx="6167">
                  <c:v>36119</c:v>
                </c:pt>
                <c:pt idx="6168">
                  <c:v>36120</c:v>
                </c:pt>
                <c:pt idx="6169">
                  <c:v>36121</c:v>
                </c:pt>
                <c:pt idx="6170">
                  <c:v>36122</c:v>
                </c:pt>
                <c:pt idx="6171">
                  <c:v>36123</c:v>
                </c:pt>
                <c:pt idx="6172">
                  <c:v>36124</c:v>
                </c:pt>
                <c:pt idx="6173">
                  <c:v>36125</c:v>
                </c:pt>
                <c:pt idx="6174">
                  <c:v>36126</c:v>
                </c:pt>
                <c:pt idx="6175">
                  <c:v>36127</c:v>
                </c:pt>
                <c:pt idx="6176">
                  <c:v>36128</c:v>
                </c:pt>
                <c:pt idx="6177">
                  <c:v>36129</c:v>
                </c:pt>
                <c:pt idx="6178">
                  <c:v>36130</c:v>
                </c:pt>
                <c:pt idx="6179">
                  <c:v>36131</c:v>
                </c:pt>
                <c:pt idx="6180">
                  <c:v>36132</c:v>
                </c:pt>
                <c:pt idx="6181">
                  <c:v>36133</c:v>
                </c:pt>
                <c:pt idx="6182">
                  <c:v>36134</c:v>
                </c:pt>
                <c:pt idx="6183">
                  <c:v>36135</c:v>
                </c:pt>
                <c:pt idx="6184">
                  <c:v>36136</c:v>
                </c:pt>
                <c:pt idx="6185">
                  <c:v>36137</c:v>
                </c:pt>
                <c:pt idx="6186">
                  <c:v>36138</c:v>
                </c:pt>
                <c:pt idx="6187">
                  <c:v>36139</c:v>
                </c:pt>
                <c:pt idx="6188">
                  <c:v>36140</c:v>
                </c:pt>
                <c:pt idx="6189">
                  <c:v>36141</c:v>
                </c:pt>
                <c:pt idx="6190">
                  <c:v>36142</c:v>
                </c:pt>
                <c:pt idx="6191">
                  <c:v>36143</c:v>
                </c:pt>
                <c:pt idx="6192">
                  <c:v>36144</c:v>
                </c:pt>
                <c:pt idx="6193">
                  <c:v>36145</c:v>
                </c:pt>
                <c:pt idx="6194">
                  <c:v>36146</c:v>
                </c:pt>
                <c:pt idx="6195">
                  <c:v>36147</c:v>
                </c:pt>
                <c:pt idx="6196">
                  <c:v>36148</c:v>
                </c:pt>
                <c:pt idx="6197">
                  <c:v>36149</c:v>
                </c:pt>
                <c:pt idx="6198">
                  <c:v>36150</c:v>
                </c:pt>
                <c:pt idx="6199">
                  <c:v>36151</c:v>
                </c:pt>
                <c:pt idx="6200">
                  <c:v>36152</c:v>
                </c:pt>
                <c:pt idx="6201">
                  <c:v>36153</c:v>
                </c:pt>
                <c:pt idx="6202">
                  <c:v>36154</c:v>
                </c:pt>
                <c:pt idx="6203">
                  <c:v>36155</c:v>
                </c:pt>
                <c:pt idx="6204">
                  <c:v>36156</c:v>
                </c:pt>
                <c:pt idx="6205">
                  <c:v>36157</c:v>
                </c:pt>
                <c:pt idx="6206">
                  <c:v>36158</c:v>
                </c:pt>
                <c:pt idx="6207">
                  <c:v>36159</c:v>
                </c:pt>
                <c:pt idx="6208">
                  <c:v>36160</c:v>
                </c:pt>
                <c:pt idx="6209">
                  <c:v>36161</c:v>
                </c:pt>
                <c:pt idx="6210">
                  <c:v>36162</c:v>
                </c:pt>
                <c:pt idx="6211">
                  <c:v>36163</c:v>
                </c:pt>
                <c:pt idx="6212">
                  <c:v>36164</c:v>
                </c:pt>
                <c:pt idx="6213">
                  <c:v>36165</c:v>
                </c:pt>
                <c:pt idx="6214">
                  <c:v>36166</c:v>
                </c:pt>
                <c:pt idx="6215">
                  <c:v>36167</c:v>
                </c:pt>
                <c:pt idx="6216">
                  <c:v>36168</c:v>
                </c:pt>
                <c:pt idx="6217">
                  <c:v>36169</c:v>
                </c:pt>
                <c:pt idx="6218">
                  <c:v>36170</c:v>
                </c:pt>
                <c:pt idx="6219">
                  <c:v>36171</c:v>
                </c:pt>
                <c:pt idx="6220">
                  <c:v>36172</c:v>
                </c:pt>
                <c:pt idx="6221">
                  <c:v>36173</c:v>
                </c:pt>
                <c:pt idx="6222">
                  <c:v>36174</c:v>
                </c:pt>
                <c:pt idx="6223">
                  <c:v>36175</c:v>
                </c:pt>
                <c:pt idx="6224">
                  <c:v>36176</c:v>
                </c:pt>
                <c:pt idx="6225">
                  <c:v>36177</c:v>
                </c:pt>
                <c:pt idx="6226">
                  <c:v>36178</c:v>
                </c:pt>
                <c:pt idx="6227">
                  <c:v>36179</c:v>
                </c:pt>
                <c:pt idx="6228">
                  <c:v>36180</c:v>
                </c:pt>
                <c:pt idx="6229">
                  <c:v>36181</c:v>
                </c:pt>
                <c:pt idx="6230">
                  <c:v>36182</c:v>
                </c:pt>
                <c:pt idx="6231">
                  <c:v>36183</c:v>
                </c:pt>
                <c:pt idx="6232">
                  <c:v>36184</c:v>
                </c:pt>
                <c:pt idx="6233">
                  <c:v>36185</c:v>
                </c:pt>
                <c:pt idx="6234">
                  <c:v>36186</c:v>
                </c:pt>
                <c:pt idx="6235">
                  <c:v>36187</c:v>
                </c:pt>
                <c:pt idx="6236">
                  <c:v>36188</c:v>
                </c:pt>
                <c:pt idx="6237">
                  <c:v>36189</c:v>
                </c:pt>
                <c:pt idx="6238">
                  <c:v>36190</c:v>
                </c:pt>
                <c:pt idx="6239">
                  <c:v>36191</c:v>
                </c:pt>
                <c:pt idx="6240">
                  <c:v>36192</c:v>
                </c:pt>
                <c:pt idx="6241">
                  <c:v>36193</c:v>
                </c:pt>
                <c:pt idx="6242">
                  <c:v>36194</c:v>
                </c:pt>
                <c:pt idx="6243">
                  <c:v>36195</c:v>
                </c:pt>
                <c:pt idx="6244">
                  <c:v>36196</c:v>
                </c:pt>
                <c:pt idx="6245">
                  <c:v>36197</c:v>
                </c:pt>
                <c:pt idx="6246">
                  <c:v>36198</c:v>
                </c:pt>
                <c:pt idx="6247">
                  <c:v>36199</c:v>
                </c:pt>
                <c:pt idx="6248">
                  <c:v>36200</c:v>
                </c:pt>
                <c:pt idx="6249">
                  <c:v>36201</c:v>
                </c:pt>
                <c:pt idx="6250">
                  <c:v>36202</c:v>
                </c:pt>
                <c:pt idx="6251">
                  <c:v>36203</c:v>
                </c:pt>
                <c:pt idx="6252">
                  <c:v>36204</c:v>
                </c:pt>
                <c:pt idx="6253">
                  <c:v>36205</c:v>
                </c:pt>
                <c:pt idx="6254">
                  <c:v>36206</c:v>
                </c:pt>
                <c:pt idx="6255">
                  <c:v>36207</c:v>
                </c:pt>
                <c:pt idx="6256">
                  <c:v>36208</c:v>
                </c:pt>
                <c:pt idx="6257">
                  <c:v>36209</c:v>
                </c:pt>
                <c:pt idx="6258">
                  <c:v>36210</c:v>
                </c:pt>
                <c:pt idx="6259">
                  <c:v>36211</c:v>
                </c:pt>
                <c:pt idx="6260">
                  <c:v>36212</c:v>
                </c:pt>
                <c:pt idx="6261">
                  <c:v>36213</c:v>
                </c:pt>
                <c:pt idx="6262">
                  <c:v>36214</c:v>
                </c:pt>
                <c:pt idx="6263">
                  <c:v>36215</c:v>
                </c:pt>
                <c:pt idx="6264">
                  <c:v>36216</c:v>
                </c:pt>
                <c:pt idx="6265">
                  <c:v>36217</c:v>
                </c:pt>
                <c:pt idx="6266">
                  <c:v>36218</c:v>
                </c:pt>
                <c:pt idx="6267">
                  <c:v>36219</c:v>
                </c:pt>
                <c:pt idx="6268">
                  <c:v>36220</c:v>
                </c:pt>
                <c:pt idx="6269">
                  <c:v>36221</c:v>
                </c:pt>
                <c:pt idx="6270">
                  <c:v>36222</c:v>
                </c:pt>
                <c:pt idx="6271">
                  <c:v>36223</c:v>
                </c:pt>
                <c:pt idx="6272">
                  <c:v>36224</c:v>
                </c:pt>
                <c:pt idx="6273">
                  <c:v>36225</c:v>
                </c:pt>
                <c:pt idx="6274">
                  <c:v>36226</c:v>
                </c:pt>
                <c:pt idx="6275">
                  <c:v>36227</c:v>
                </c:pt>
                <c:pt idx="6276">
                  <c:v>36228</c:v>
                </c:pt>
                <c:pt idx="6277">
                  <c:v>36229</c:v>
                </c:pt>
                <c:pt idx="6278">
                  <c:v>36230</c:v>
                </c:pt>
                <c:pt idx="6279">
                  <c:v>36231</c:v>
                </c:pt>
                <c:pt idx="6280">
                  <c:v>36232</c:v>
                </c:pt>
                <c:pt idx="6281">
                  <c:v>36233</c:v>
                </c:pt>
                <c:pt idx="6282">
                  <c:v>36234</c:v>
                </c:pt>
                <c:pt idx="6283">
                  <c:v>36235</c:v>
                </c:pt>
                <c:pt idx="6284">
                  <c:v>36236</c:v>
                </c:pt>
                <c:pt idx="6285">
                  <c:v>36237</c:v>
                </c:pt>
                <c:pt idx="6286">
                  <c:v>36238</c:v>
                </c:pt>
                <c:pt idx="6287">
                  <c:v>36239</c:v>
                </c:pt>
                <c:pt idx="6288">
                  <c:v>36240</c:v>
                </c:pt>
                <c:pt idx="6289">
                  <c:v>36241</c:v>
                </c:pt>
                <c:pt idx="6290">
                  <c:v>36242</c:v>
                </c:pt>
                <c:pt idx="6291">
                  <c:v>36243</c:v>
                </c:pt>
                <c:pt idx="6292">
                  <c:v>36244</c:v>
                </c:pt>
                <c:pt idx="6293">
                  <c:v>36245</c:v>
                </c:pt>
                <c:pt idx="6294">
                  <c:v>36246</c:v>
                </c:pt>
                <c:pt idx="6295">
                  <c:v>36247</c:v>
                </c:pt>
                <c:pt idx="6296">
                  <c:v>36248</c:v>
                </c:pt>
                <c:pt idx="6297">
                  <c:v>36249</c:v>
                </c:pt>
                <c:pt idx="6298">
                  <c:v>36250</c:v>
                </c:pt>
                <c:pt idx="6299">
                  <c:v>36251</c:v>
                </c:pt>
                <c:pt idx="6300">
                  <c:v>36252</c:v>
                </c:pt>
                <c:pt idx="6301">
                  <c:v>36253</c:v>
                </c:pt>
                <c:pt idx="6302">
                  <c:v>36254</c:v>
                </c:pt>
                <c:pt idx="6303">
                  <c:v>36255</c:v>
                </c:pt>
                <c:pt idx="6304">
                  <c:v>36256</c:v>
                </c:pt>
                <c:pt idx="6305">
                  <c:v>36257</c:v>
                </c:pt>
                <c:pt idx="6306">
                  <c:v>36258</c:v>
                </c:pt>
                <c:pt idx="6307">
                  <c:v>36259</c:v>
                </c:pt>
                <c:pt idx="6308">
                  <c:v>36260</c:v>
                </c:pt>
                <c:pt idx="6309">
                  <c:v>36261</c:v>
                </c:pt>
                <c:pt idx="6310">
                  <c:v>36262</c:v>
                </c:pt>
                <c:pt idx="6311">
                  <c:v>36263</c:v>
                </c:pt>
                <c:pt idx="6312">
                  <c:v>36264</c:v>
                </c:pt>
                <c:pt idx="6313">
                  <c:v>36265</c:v>
                </c:pt>
                <c:pt idx="6314">
                  <c:v>36266</c:v>
                </c:pt>
                <c:pt idx="6315">
                  <c:v>36267</c:v>
                </c:pt>
                <c:pt idx="6316">
                  <c:v>36268</c:v>
                </c:pt>
                <c:pt idx="6317">
                  <c:v>36269</c:v>
                </c:pt>
                <c:pt idx="6318">
                  <c:v>36270</c:v>
                </c:pt>
                <c:pt idx="6319">
                  <c:v>36271</c:v>
                </c:pt>
                <c:pt idx="6320">
                  <c:v>36272</c:v>
                </c:pt>
                <c:pt idx="6321">
                  <c:v>36273</c:v>
                </c:pt>
                <c:pt idx="6322">
                  <c:v>36274</c:v>
                </c:pt>
                <c:pt idx="6323">
                  <c:v>36275</c:v>
                </c:pt>
                <c:pt idx="6324">
                  <c:v>36276</c:v>
                </c:pt>
                <c:pt idx="6325">
                  <c:v>36277</c:v>
                </c:pt>
                <c:pt idx="6326">
                  <c:v>36278</c:v>
                </c:pt>
                <c:pt idx="6327">
                  <c:v>36279</c:v>
                </c:pt>
                <c:pt idx="6328">
                  <c:v>36280</c:v>
                </c:pt>
                <c:pt idx="6329">
                  <c:v>36281</c:v>
                </c:pt>
                <c:pt idx="6330">
                  <c:v>36282</c:v>
                </c:pt>
                <c:pt idx="6331">
                  <c:v>36283</c:v>
                </c:pt>
                <c:pt idx="6332">
                  <c:v>36284</c:v>
                </c:pt>
                <c:pt idx="6333">
                  <c:v>36285</c:v>
                </c:pt>
                <c:pt idx="6334">
                  <c:v>36286</c:v>
                </c:pt>
                <c:pt idx="6335">
                  <c:v>36287</c:v>
                </c:pt>
                <c:pt idx="6336">
                  <c:v>36288</c:v>
                </c:pt>
                <c:pt idx="6337">
                  <c:v>36289</c:v>
                </c:pt>
                <c:pt idx="6338">
                  <c:v>36290</c:v>
                </c:pt>
                <c:pt idx="6339">
                  <c:v>36291</c:v>
                </c:pt>
                <c:pt idx="6340">
                  <c:v>36292</c:v>
                </c:pt>
                <c:pt idx="6341">
                  <c:v>36293</c:v>
                </c:pt>
                <c:pt idx="6342">
                  <c:v>36294</c:v>
                </c:pt>
                <c:pt idx="6343">
                  <c:v>36295</c:v>
                </c:pt>
                <c:pt idx="6344">
                  <c:v>36296</c:v>
                </c:pt>
                <c:pt idx="6345">
                  <c:v>36297</c:v>
                </c:pt>
                <c:pt idx="6346">
                  <c:v>36298</c:v>
                </c:pt>
                <c:pt idx="6347">
                  <c:v>36299</c:v>
                </c:pt>
                <c:pt idx="6348">
                  <c:v>36300</c:v>
                </c:pt>
                <c:pt idx="6349">
                  <c:v>36301</c:v>
                </c:pt>
                <c:pt idx="6350">
                  <c:v>36302</c:v>
                </c:pt>
                <c:pt idx="6351">
                  <c:v>36303</c:v>
                </c:pt>
                <c:pt idx="6352">
                  <c:v>36304</c:v>
                </c:pt>
                <c:pt idx="6353">
                  <c:v>36305</c:v>
                </c:pt>
                <c:pt idx="6354">
                  <c:v>36306</c:v>
                </c:pt>
                <c:pt idx="6355">
                  <c:v>36307</c:v>
                </c:pt>
                <c:pt idx="6356">
                  <c:v>36308</c:v>
                </c:pt>
                <c:pt idx="6357">
                  <c:v>36309</c:v>
                </c:pt>
                <c:pt idx="6358">
                  <c:v>36310</c:v>
                </c:pt>
                <c:pt idx="6359">
                  <c:v>36311</c:v>
                </c:pt>
                <c:pt idx="6360">
                  <c:v>36312</c:v>
                </c:pt>
                <c:pt idx="6361">
                  <c:v>36313</c:v>
                </c:pt>
                <c:pt idx="6362">
                  <c:v>36314</c:v>
                </c:pt>
                <c:pt idx="6363">
                  <c:v>36315</c:v>
                </c:pt>
                <c:pt idx="6364">
                  <c:v>36316</c:v>
                </c:pt>
                <c:pt idx="6365">
                  <c:v>36317</c:v>
                </c:pt>
                <c:pt idx="6366">
                  <c:v>36318</c:v>
                </c:pt>
                <c:pt idx="6367">
                  <c:v>36319</c:v>
                </c:pt>
                <c:pt idx="6368">
                  <c:v>36320</c:v>
                </c:pt>
                <c:pt idx="6369">
                  <c:v>36321</c:v>
                </c:pt>
                <c:pt idx="6370">
                  <c:v>36322</c:v>
                </c:pt>
                <c:pt idx="6371">
                  <c:v>36323</c:v>
                </c:pt>
                <c:pt idx="6372">
                  <c:v>36324</c:v>
                </c:pt>
                <c:pt idx="6373">
                  <c:v>36325</c:v>
                </c:pt>
                <c:pt idx="6374">
                  <c:v>36326</c:v>
                </c:pt>
                <c:pt idx="6375">
                  <c:v>36327</c:v>
                </c:pt>
                <c:pt idx="6376">
                  <c:v>36328</c:v>
                </c:pt>
                <c:pt idx="6377">
                  <c:v>36329</c:v>
                </c:pt>
                <c:pt idx="6378">
                  <c:v>36330</c:v>
                </c:pt>
                <c:pt idx="6379">
                  <c:v>36331</c:v>
                </c:pt>
                <c:pt idx="6380">
                  <c:v>36332</c:v>
                </c:pt>
                <c:pt idx="6381">
                  <c:v>36333</c:v>
                </c:pt>
                <c:pt idx="6382">
                  <c:v>36334</c:v>
                </c:pt>
                <c:pt idx="6383">
                  <c:v>36335</c:v>
                </c:pt>
                <c:pt idx="6384">
                  <c:v>36336</c:v>
                </c:pt>
                <c:pt idx="6385">
                  <c:v>36337</c:v>
                </c:pt>
                <c:pt idx="6386">
                  <c:v>36338</c:v>
                </c:pt>
                <c:pt idx="6387">
                  <c:v>36339</c:v>
                </c:pt>
                <c:pt idx="6388">
                  <c:v>36340</c:v>
                </c:pt>
                <c:pt idx="6389">
                  <c:v>36341</c:v>
                </c:pt>
                <c:pt idx="6390">
                  <c:v>36342</c:v>
                </c:pt>
                <c:pt idx="6391">
                  <c:v>36343</c:v>
                </c:pt>
                <c:pt idx="6392">
                  <c:v>36344</c:v>
                </c:pt>
                <c:pt idx="6393">
                  <c:v>36345</c:v>
                </c:pt>
                <c:pt idx="6394">
                  <c:v>36346</c:v>
                </c:pt>
                <c:pt idx="6395">
                  <c:v>36347</c:v>
                </c:pt>
                <c:pt idx="6396">
                  <c:v>36348</c:v>
                </c:pt>
                <c:pt idx="6397">
                  <c:v>36349</c:v>
                </c:pt>
                <c:pt idx="6398">
                  <c:v>36350</c:v>
                </c:pt>
                <c:pt idx="6399">
                  <c:v>36351</c:v>
                </c:pt>
                <c:pt idx="6400">
                  <c:v>36352</c:v>
                </c:pt>
                <c:pt idx="6401">
                  <c:v>36353</c:v>
                </c:pt>
                <c:pt idx="6402">
                  <c:v>36354</c:v>
                </c:pt>
                <c:pt idx="6403">
                  <c:v>36355</c:v>
                </c:pt>
                <c:pt idx="6404">
                  <c:v>36356</c:v>
                </c:pt>
                <c:pt idx="6405">
                  <c:v>36357</c:v>
                </c:pt>
                <c:pt idx="6406">
                  <c:v>36358</c:v>
                </c:pt>
                <c:pt idx="6407">
                  <c:v>36359</c:v>
                </c:pt>
                <c:pt idx="6408">
                  <c:v>36360</c:v>
                </c:pt>
                <c:pt idx="6409">
                  <c:v>36361</c:v>
                </c:pt>
                <c:pt idx="6410">
                  <c:v>36362</c:v>
                </c:pt>
                <c:pt idx="6411">
                  <c:v>36363</c:v>
                </c:pt>
                <c:pt idx="6412">
                  <c:v>36364</c:v>
                </c:pt>
                <c:pt idx="6413">
                  <c:v>36365</c:v>
                </c:pt>
                <c:pt idx="6414">
                  <c:v>36366</c:v>
                </c:pt>
                <c:pt idx="6415">
                  <c:v>36367</c:v>
                </c:pt>
                <c:pt idx="6416">
                  <c:v>36368</c:v>
                </c:pt>
                <c:pt idx="6417">
                  <c:v>36369</c:v>
                </c:pt>
                <c:pt idx="6418">
                  <c:v>36370</c:v>
                </c:pt>
                <c:pt idx="6419">
                  <c:v>36371</c:v>
                </c:pt>
                <c:pt idx="6420">
                  <c:v>36372</c:v>
                </c:pt>
                <c:pt idx="6421">
                  <c:v>36373</c:v>
                </c:pt>
                <c:pt idx="6422">
                  <c:v>36374</c:v>
                </c:pt>
                <c:pt idx="6423">
                  <c:v>36375</c:v>
                </c:pt>
                <c:pt idx="6424">
                  <c:v>36376</c:v>
                </c:pt>
                <c:pt idx="6425">
                  <c:v>36377</c:v>
                </c:pt>
                <c:pt idx="6426">
                  <c:v>36378</c:v>
                </c:pt>
                <c:pt idx="6427">
                  <c:v>36379</c:v>
                </c:pt>
                <c:pt idx="6428">
                  <c:v>36380</c:v>
                </c:pt>
                <c:pt idx="6429">
                  <c:v>36381</c:v>
                </c:pt>
                <c:pt idx="6430">
                  <c:v>36382</c:v>
                </c:pt>
                <c:pt idx="6431">
                  <c:v>36383</c:v>
                </c:pt>
                <c:pt idx="6432">
                  <c:v>36384</c:v>
                </c:pt>
                <c:pt idx="6433">
                  <c:v>36385</c:v>
                </c:pt>
                <c:pt idx="6434">
                  <c:v>36386</c:v>
                </c:pt>
                <c:pt idx="6435">
                  <c:v>36387</c:v>
                </c:pt>
                <c:pt idx="6436">
                  <c:v>36388</c:v>
                </c:pt>
                <c:pt idx="6437">
                  <c:v>36389</c:v>
                </c:pt>
                <c:pt idx="6438">
                  <c:v>36390</c:v>
                </c:pt>
                <c:pt idx="6439">
                  <c:v>36391</c:v>
                </c:pt>
                <c:pt idx="6440">
                  <c:v>36392</c:v>
                </c:pt>
                <c:pt idx="6441">
                  <c:v>36393</c:v>
                </c:pt>
                <c:pt idx="6442">
                  <c:v>36394</c:v>
                </c:pt>
                <c:pt idx="6443">
                  <c:v>36395</c:v>
                </c:pt>
                <c:pt idx="6444">
                  <c:v>36396</c:v>
                </c:pt>
                <c:pt idx="6445">
                  <c:v>36397</c:v>
                </c:pt>
                <c:pt idx="6446">
                  <c:v>36398</c:v>
                </c:pt>
                <c:pt idx="6447">
                  <c:v>36399</c:v>
                </c:pt>
                <c:pt idx="6448">
                  <c:v>36400</c:v>
                </c:pt>
                <c:pt idx="6449">
                  <c:v>36401</c:v>
                </c:pt>
                <c:pt idx="6450">
                  <c:v>36402</c:v>
                </c:pt>
                <c:pt idx="6451">
                  <c:v>36403</c:v>
                </c:pt>
                <c:pt idx="6452">
                  <c:v>36404</c:v>
                </c:pt>
                <c:pt idx="6453">
                  <c:v>36405</c:v>
                </c:pt>
                <c:pt idx="6454">
                  <c:v>36406</c:v>
                </c:pt>
                <c:pt idx="6455">
                  <c:v>36407</c:v>
                </c:pt>
                <c:pt idx="6456">
                  <c:v>36408</c:v>
                </c:pt>
                <c:pt idx="6457">
                  <c:v>36409</c:v>
                </c:pt>
                <c:pt idx="6458">
                  <c:v>36410</c:v>
                </c:pt>
                <c:pt idx="6459">
                  <c:v>36411</c:v>
                </c:pt>
                <c:pt idx="6460">
                  <c:v>36412</c:v>
                </c:pt>
                <c:pt idx="6461">
                  <c:v>36413</c:v>
                </c:pt>
                <c:pt idx="6462">
                  <c:v>36414</c:v>
                </c:pt>
                <c:pt idx="6463">
                  <c:v>36415</c:v>
                </c:pt>
                <c:pt idx="6464">
                  <c:v>36416</c:v>
                </c:pt>
                <c:pt idx="6465">
                  <c:v>36417</c:v>
                </c:pt>
                <c:pt idx="6466">
                  <c:v>36418</c:v>
                </c:pt>
                <c:pt idx="6467">
                  <c:v>36419</c:v>
                </c:pt>
                <c:pt idx="6468">
                  <c:v>36420</c:v>
                </c:pt>
                <c:pt idx="6469">
                  <c:v>36421</c:v>
                </c:pt>
                <c:pt idx="6470">
                  <c:v>36422</c:v>
                </c:pt>
                <c:pt idx="6471">
                  <c:v>36423</c:v>
                </c:pt>
                <c:pt idx="6472">
                  <c:v>36424</c:v>
                </c:pt>
                <c:pt idx="6473">
                  <c:v>36425</c:v>
                </c:pt>
                <c:pt idx="6474">
                  <c:v>36426</c:v>
                </c:pt>
                <c:pt idx="6475">
                  <c:v>36427</c:v>
                </c:pt>
                <c:pt idx="6476">
                  <c:v>36428</c:v>
                </c:pt>
                <c:pt idx="6477">
                  <c:v>36429</c:v>
                </c:pt>
                <c:pt idx="6478">
                  <c:v>36430</c:v>
                </c:pt>
                <c:pt idx="6479">
                  <c:v>36431</c:v>
                </c:pt>
                <c:pt idx="6480">
                  <c:v>36432</c:v>
                </c:pt>
                <c:pt idx="6481">
                  <c:v>36433</c:v>
                </c:pt>
                <c:pt idx="6482">
                  <c:v>36434</c:v>
                </c:pt>
                <c:pt idx="6483">
                  <c:v>36435</c:v>
                </c:pt>
                <c:pt idx="6484">
                  <c:v>36436</c:v>
                </c:pt>
                <c:pt idx="6485">
                  <c:v>36437</c:v>
                </c:pt>
                <c:pt idx="6486">
                  <c:v>36438</c:v>
                </c:pt>
                <c:pt idx="6487">
                  <c:v>36439</c:v>
                </c:pt>
                <c:pt idx="6488">
                  <c:v>36440</c:v>
                </c:pt>
                <c:pt idx="6489">
                  <c:v>36441</c:v>
                </c:pt>
                <c:pt idx="6490">
                  <c:v>36442</c:v>
                </c:pt>
                <c:pt idx="6491">
                  <c:v>36443</c:v>
                </c:pt>
                <c:pt idx="6492">
                  <c:v>36444</c:v>
                </c:pt>
                <c:pt idx="6493">
                  <c:v>36445</c:v>
                </c:pt>
                <c:pt idx="6494">
                  <c:v>36446</c:v>
                </c:pt>
                <c:pt idx="6495">
                  <c:v>36447</c:v>
                </c:pt>
                <c:pt idx="6496">
                  <c:v>36448</c:v>
                </c:pt>
                <c:pt idx="6497">
                  <c:v>36449</c:v>
                </c:pt>
                <c:pt idx="6498">
                  <c:v>36450</c:v>
                </c:pt>
                <c:pt idx="6499">
                  <c:v>36451</c:v>
                </c:pt>
                <c:pt idx="6500">
                  <c:v>36452</c:v>
                </c:pt>
                <c:pt idx="6501">
                  <c:v>36453</c:v>
                </c:pt>
                <c:pt idx="6502">
                  <c:v>36454</c:v>
                </c:pt>
                <c:pt idx="6503">
                  <c:v>36455</c:v>
                </c:pt>
                <c:pt idx="6504">
                  <c:v>36456</c:v>
                </c:pt>
                <c:pt idx="6505">
                  <c:v>36457</c:v>
                </c:pt>
                <c:pt idx="6506">
                  <c:v>36458</c:v>
                </c:pt>
                <c:pt idx="6507">
                  <c:v>36459</c:v>
                </c:pt>
                <c:pt idx="6508">
                  <c:v>36460</c:v>
                </c:pt>
                <c:pt idx="6509">
                  <c:v>36461</c:v>
                </c:pt>
                <c:pt idx="6510">
                  <c:v>36462</c:v>
                </c:pt>
                <c:pt idx="6511">
                  <c:v>36463</c:v>
                </c:pt>
                <c:pt idx="6512">
                  <c:v>36464</c:v>
                </c:pt>
                <c:pt idx="6513">
                  <c:v>36465</c:v>
                </c:pt>
                <c:pt idx="6514">
                  <c:v>36466</c:v>
                </c:pt>
                <c:pt idx="6515">
                  <c:v>36467</c:v>
                </c:pt>
                <c:pt idx="6516">
                  <c:v>36468</c:v>
                </c:pt>
                <c:pt idx="6517">
                  <c:v>36469</c:v>
                </c:pt>
                <c:pt idx="6518">
                  <c:v>36470</c:v>
                </c:pt>
                <c:pt idx="6519">
                  <c:v>36471</c:v>
                </c:pt>
                <c:pt idx="6520">
                  <c:v>36472</c:v>
                </c:pt>
                <c:pt idx="6521">
                  <c:v>36473</c:v>
                </c:pt>
                <c:pt idx="6522">
                  <c:v>36474</c:v>
                </c:pt>
                <c:pt idx="6523">
                  <c:v>36475</c:v>
                </c:pt>
                <c:pt idx="6524">
                  <c:v>36476</c:v>
                </c:pt>
                <c:pt idx="6525">
                  <c:v>36477</c:v>
                </c:pt>
                <c:pt idx="6526">
                  <c:v>36478</c:v>
                </c:pt>
                <c:pt idx="6527">
                  <c:v>36479</c:v>
                </c:pt>
                <c:pt idx="6528">
                  <c:v>36480</c:v>
                </c:pt>
                <c:pt idx="6529">
                  <c:v>36481</c:v>
                </c:pt>
                <c:pt idx="6530">
                  <c:v>36482</c:v>
                </c:pt>
                <c:pt idx="6531">
                  <c:v>36483</c:v>
                </c:pt>
                <c:pt idx="6532">
                  <c:v>36484</c:v>
                </c:pt>
                <c:pt idx="6533">
                  <c:v>36485</c:v>
                </c:pt>
                <c:pt idx="6534">
                  <c:v>36486</c:v>
                </c:pt>
                <c:pt idx="6535">
                  <c:v>36487</c:v>
                </c:pt>
                <c:pt idx="6536">
                  <c:v>36488</c:v>
                </c:pt>
                <c:pt idx="6537">
                  <c:v>36489</c:v>
                </c:pt>
                <c:pt idx="6538">
                  <c:v>36490</c:v>
                </c:pt>
                <c:pt idx="6539">
                  <c:v>36491</c:v>
                </c:pt>
                <c:pt idx="6540">
                  <c:v>36492</c:v>
                </c:pt>
                <c:pt idx="6541">
                  <c:v>36493</c:v>
                </c:pt>
                <c:pt idx="6542">
                  <c:v>36494</c:v>
                </c:pt>
                <c:pt idx="6543">
                  <c:v>36495</c:v>
                </c:pt>
                <c:pt idx="6544">
                  <c:v>36496</c:v>
                </c:pt>
                <c:pt idx="6545">
                  <c:v>36497</c:v>
                </c:pt>
                <c:pt idx="6546">
                  <c:v>36498</c:v>
                </c:pt>
                <c:pt idx="6547">
                  <c:v>36499</c:v>
                </c:pt>
                <c:pt idx="6548">
                  <c:v>36500</c:v>
                </c:pt>
                <c:pt idx="6549">
                  <c:v>36501</c:v>
                </c:pt>
                <c:pt idx="6550">
                  <c:v>36502</c:v>
                </c:pt>
                <c:pt idx="6551">
                  <c:v>36503</c:v>
                </c:pt>
                <c:pt idx="6552">
                  <c:v>36504</c:v>
                </c:pt>
                <c:pt idx="6553">
                  <c:v>36505</c:v>
                </c:pt>
                <c:pt idx="6554">
                  <c:v>36506</c:v>
                </c:pt>
                <c:pt idx="6555">
                  <c:v>36507</c:v>
                </c:pt>
                <c:pt idx="6556">
                  <c:v>36508</c:v>
                </c:pt>
                <c:pt idx="6557">
                  <c:v>36509</c:v>
                </c:pt>
                <c:pt idx="6558">
                  <c:v>36510</c:v>
                </c:pt>
                <c:pt idx="6559">
                  <c:v>36511</c:v>
                </c:pt>
                <c:pt idx="6560">
                  <c:v>36512</c:v>
                </c:pt>
                <c:pt idx="6561">
                  <c:v>36513</c:v>
                </c:pt>
                <c:pt idx="6562">
                  <c:v>36514</c:v>
                </c:pt>
                <c:pt idx="6563">
                  <c:v>36515</c:v>
                </c:pt>
                <c:pt idx="6564">
                  <c:v>36516</c:v>
                </c:pt>
                <c:pt idx="6565">
                  <c:v>36517</c:v>
                </c:pt>
                <c:pt idx="6566">
                  <c:v>36518</c:v>
                </c:pt>
                <c:pt idx="6567">
                  <c:v>36519</c:v>
                </c:pt>
                <c:pt idx="6568">
                  <c:v>36520</c:v>
                </c:pt>
                <c:pt idx="6569">
                  <c:v>36521</c:v>
                </c:pt>
                <c:pt idx="6570">
                  <c:v>36522</c:v>
                </c:pt>
                <c:pt idx="6571">
                  <c:v>36523</c:v>
                </c:pt>
                <c:pt idx="6572">
                  <c:v>36524</c:v>
                </c:pt>
                <c:pt idx="6573">
                  <c:v>36525</c:v>
                </c:pt>
                <c:pt idx="6574">
                  <c:v>36526</c:v>
                </c:pt>
                <c:pt idx="6575">
                  <c:v>36527</c:v>
                </c:pt>
                <c:pt idx="6576">
                  <c:v>36528</c:v>
                </c:pt>
                <c:pt idx="6577">
                  <c:v>36529</c:v>
                </c:pt>
                <c:pt idx="6578">
                  <c:v>36530</c:v>
                </c:pt>
                <c:pt idx="6579">
                  <c:v>36531</c:v>
                </c:pt>
                <c:pt idx="6580">
                  <c:v>36532</c:v>
                </c:pt>
                <c:pt idx="6581">
                  <c:v>36533</c:v>
                </c:pt>
                <c:pt idx="6582">
                  <c:v>36534</c:v>
                </c:pt>
                <c:pt idx="6583">
                  <c:v>36535</c:v>
                </c:pt>
                <c:pt idx="6584">
                  <c:v>36536</c:v>
                </c:pt>
                <c:pt idx="6585">
                  <c:v>36537</c:v>
                </c:pt>
                <c:pt idx="6586">
                  <c:v>36538</c:v>
                </c:pt>
                <c:pt idx="6587">
                  <c:v>36539</c:v>
                </c:pt>
                <c:pt idx="6588">
                  <c:v>36540</c:v>
                </c:pt>
                <c:pt idx="6589">
                  <c:v>36541</c:v>
                </c:pt>
                <c:pt idx="6590">
                  <c:v>36542</c:v>
                </c:pt>
                <c:pt idx="6591">
                  <c:v>36543</c:v>
                </c:pt>
                <c:pt idx="6592">
                  <c:v>36544</c:v>
                </c:pt>
                <c:pt idx="6593">
                  <c:v>36545</c:v>
                </c:pt>
                <c:pt idx="6594">
                  <c:v>36546</c:v>
                </c:pt>
                <c:pt idx="6595">
                  <c:v>36547</c:v>
                </c:pt>
                <c:pt idx="6596">
                  <c:v>36548</c:v>
                </c:pt>
                <c:pt idx="6597">
                  <c:v>36549</c:v>
                </c:pt>
                <c:pt idx="6598">
                  <c:v>36550</c:v>
                </c:pt>
                <c:pt idx="6599">
                  <c:v>36551</c:v>
                </c:pt>
                <c:pt idx="6600">
                  <c:v>36552</c:v>
                </c:pt>
                <c:pt idx="6601">
                  <c:v>36553</c:v>
                </c:pt>
                <c:pt idx="6602">
                  <c:v>36554</c:v>
                </c:pt>
                <c:pt idx="6603">
                  <c:v>36555</c:v>
                </c:pt>
                <c:pt idx="6604">
                  <c:v>36556</c:v>
                </c:pt>
                <c:pt idx="6605">
                  <c:v>36557</c:v>
                </c:pt>
                <c:pt idx="6606">
                  <c:v>36558</c:v>
                </c:pt>
                <c:pt idx="6607">
                  <c:v>36559</c:v>
                </c:pt>
                <c:pt idx="6608">
                  <c:v>36560</c:v>
                </c:pt>
                <c:pt idx="6609">
                  <c:v>36561</c:v>
                </c:pt>
                <c:pt idx="6610">
                  <c:v>36562</c:v>
                </c:pt>
                <c:pt idx="6611">
                  <c:v>36563</c:v>
                </c:pt>
                <c:pt idx="6612">
                  <c:v>36564</c:v>
                </c:pt>
                <c:pt idx="6613">
                  <c:v>36565</c:v>
                </c:pt>
                <c:pt idx="6614">
                  <c:v>36566</c:v>
                </c:pt>
                <c:pt idx="6615">
                  <c:v>36567</c:v>
                </c:pt>
                <c:pt idx="6616">
                  <c:v>36568</c:v>
                </c:pt>
                <c:pt idx="6617">
                  <c:v>36569</c:v>
                </c:pt>
                <c:pt idx="6618">
                  <c:v>36570</c:v>
                </c:pt>
                <c:pt idx="6619">
                  <c:v>36571</c:v>
                </c:pt>
                <c:pt idx="6620">
                  <c:v>36572</c:v>
                </c:pt>
                <c:pt idx="6621">
                  <c:v>36573</c:v>
                </c:pt>
                <c:pt idx="6622">
                  <c:v>36574</c:v>
                </c:pt>
                <c:pt idx="6623">
                  <c:v>36575</c:v>
                </c:pt>
                <c:pt idx="6624">
                  <c:v>36576</c:v>
                </c:pt>
                <c:pt idx="6625">
                  <c:v>36577</c:v>
                </c:pt>
                <c:pt idx="6626">
                  <c:v>36578</c:v>
                </c:pt>
                <c:pt idx="6627">
                  <c:v>36579</c:v>
                </c:pt>
                <c:pt idx="6628">
                  <c:v>36580</c:v>
                </c:pt>
                <c:pt idx="6629">
                  <c:v>36581</c:v>
                </c:pt>
                <c:pt idx="6630">
                  <c:v>36582</c:v>
                </c:pt>
                <c:pt idx="6631">
                  <c:v>36583</c:v>
                </c:pt>
                <c:pt idx="6632">
                  <c:v>36584</c:v>
                </c:pt>
                <c:pt idx="6633">
                  <c:v>36585</c:v>
                </c:pt>
                <c:pt idx="6634">
                  <c:v>36586</c:v>
                </c:pt>
                <c:pt idx="6635">
                  <c:v>36587</c:v>
                </c:pt>
                <c:pt idx="6636">
                  <c:v>36588</c:v>
                </c:pt>
                <c:pt idx="6637">
                  <c:v>36589</c:v>
                </c:pt>
                <c:pt idx="6638">
                  <c:v>36590</c:v>
                </c:pt>
                <c:pt idx="6639">
                  <c:v>36591</c:v>
                </c:pt>
                <c:pt idx="6640">
                  <c:v>36592</c:v>
                </c:pt>
                <c:pt idx="6641">
                  <c:v>36593</c:v>
                </c:pt>
                <c:pt idx="6642">
                  <c:v>36594</c:v>
                </c:pt>
                <c:pt idx="6643">
                  <c:v>36595</c:v>
                </c:pt>
                <c:pt idx="6644">
                  <c:v>36596</c:v>
                </c:pt>
                <c:pt idx="6645">
                  <c:v>36597</c:v>
                </c:pt>
                <c:pt idx="6646">
                  <c:v>36598</c:v>
                </c:pt>
                <c:pt idx="6647">
                  <c:v>36599</c:v>
                </c:pt>
                <c:pt idx="6648">
                  <c:v>36600</c:v>
                </c:pt>
                <c:pt idx="6649">
                  <c:v>36601</c:v>
                </c:pt>
                <c:pt idx="6650">
                  <c:v>36602</c:v>
                </c:pt>
                <c:pt idx="6651">
                  <c:v>36603</c:v>
                </c:pt>
                <c:pt idx="6652">
                  <c:v>36604</c:v>
                </c:pt>
                <c:pt idx="6653">
                  <c:v>36605</c:v>
                </c:pt>
                <c:pt idx="6654">
                  <c:v>36606</c:v>
                </c:pt>
                <c:pt idx="6655">
                  <c:v>36607</c:v>
                </c:pt>
                <c:pt idx="6656">
                  <c:v>36608</c:v>
                </c:pt>
                <c:pt idx="6657">
                  <c:v>36609</c:v>
                </c:pt>
                <c:pt idx="6658">
                  <c:v>36610</c:v>
                </c:pt>
                <c:pt idx="6659">
                  <c:v>36611</c:v>
                </c:pt>
                <c:pt idx="6660">
                  <c:v>36612</c:v>
                </c:pt>
                <c:pt idx="6661">
                  <c:v>36613</c:v>
                </c:pt>
                <c:pt idx="6662">
                  <c:v>36614</c:v>
                </c:pt>
                <c:pt idx="6663">
                  <c:v>36615</c:v>
                </c:pt>
                <c:pt idx="6664">
                  <c:v>36616</c:v>
                </c:pt>
                <c:pt idx="6665">
                  <c:v>36617</c:v>
                </c:pt>
                <c:pt idx="6666">
                  <c:v>36618</c:v>
                </c:pt>
                <c:pt idx="6667">
                  <c:v>36619</c:v>
                </c:pt>
                <c:pt idx="6668">
                  <c:v>36620</c:v>
                </c:pt>
                <c:pt idx="6669">
                  <c:v>36621</c:v>
                </c:pt>
                <c:pt idx="6670">
                  <c:v>36622</c:v>
                </c:pt>
                <c:pt idx="6671">
                  <c:v>36623</c:v>
                </c:pt>
                <c:pt idx="6672">
                  <c:v>36624</c:v>
                </c:pt>
                <c:pt idx="6673">
                  <c:v>36625</c:v>
                </c:pt>
                <c:pt idx="6674">
                  <c:v>36626</c:v>
                </c:pt>
                <c:pt idx="6675">
                  <c:v>36627</c:v>
                </c:pt>
                <c:pt idx="6676">
                  <c:v>36628</c:v>
                </c:pt>
                <c:pt idx="6677">
                  <c:v>36629</c:v>
                </c:pt>
                <c:pt idx="6678">
                  <c:v>36630</c:v>
                </c:pt>
                <c:pt idx="6679">
                  <c:v>36631</c:v>
                </c:pt>
                <c:pt idx="6680">
                  <c:v>36632</c:v>
                </c:pt>
                <c:pt idx="6681">
                  <c:v>36633</c:v>
                </c:pt>
                <c:pt idx="6682">
                  <c:v>36634</c:v>
                </c:pt>
                <c:pt idx="6683">
                  <c:v>36635</c:v>
                </c:pt>
                <c:pt idx="6684">
                  <c:v>36636</c:v>
                </c:pt>
                <c:pt idx="6685">
                  <c:v>36637</c:v>
                </c:pt>
                <c:pt idx="6686">
                  <c:v>36638</c:v>
                </c:pt>
                <c:pt idx="6687">
                  <c:v>36639</c:v>
                </c:pt>
                <c:pt idx="6688">
                  <c:v>36640</c:v>
                </c:pt>
                <c:pt idx="6689">
                  <c:v>36641</c:v>
                </c:pt>
                <c:pt idx="6690">
                  <c:v>36642</c:v>
                </c:pt>
                <c:pt idx="6691">
                  <c:v>36643</c:v>
                </c:pt>
                <c:pt idx="6692">
                  <c:v>36644</c:v>
                </c:pt>
                <c:pt idx="6693">
                  <c:v>36645</c:v>
                </c:pt>
                <c:pt idx="6694">
                  <c:v>36646</c:v>
                </c:pt>
                <c:pt idx="6695">
                  <c:v>36647</c:v>
                </c:pt>
                <c:pt idx="6696">
                  <c:v>36648</c:v>
                </c:pt>
                <c:pt idx="6697">
                  <c:v>36649</c:v>
                </c:pt>
                <c:pt idx="6698">
                  <c:v>36650</c:v>
                </c:pt>
                <c:pt idx="6699">
                  <c:v>36651</c:v>
                </c:pt>
                <c:pt idx="6700">
                  <c:v>36652</c:v>
                </c:pt>
                <c:pt idx="6701">
                  <c:v>36653</c:v>
                </c:pt>
                <c:pt idx="6702">
                  <c:v>36654</c:v>
                </c:pt>
                <c:pt idx="6703">
                  <c:v>36655</c:v>
                </c:pt>
                <c:pt idx="6704">
                  <c:v>36656</c:v>
                </c:pt>
                <c:pt idx="6705">
                  <c:v>36657</c:v>
                </c:pt>
                <c:pt idx="6706">
                  <c:v>36658</c:v>
                </c:pt>
                <c:pt idx="6707">
                  <c:v>36659</c:v>
                </c:pt>
                <c:pt idx="6708">
                  <c:v>36660</c:v>
                </c:pt>
                <c:pt idx="6709">
                  <c:v>36661</c:v>
                </c:pt>
                <c:pt idx="6710">
                  <c:v>36662</c:v>
                </c:pt>
                <c:pt idx="6711">
                  <c:v>36663</c:v>
                </c:pt>
                <c:pt idx="6712">
                  <c:v>36664</c:v>
                </c:pt>
                <c:pt idx="6713">
                  <c:v>36665</c:v>
                </c:pt>
                <c:pt idx="6714">
                  <c:v>36666</c:v>
                </c:pt>
                <c:pt idx="6715">
                  <c:v>36667</c:v>
                </c:pt>
                <c:pt idx="6716">
                  <c:v>36668</c:v>
                </c:pt>
                <c:pt idx="6717">
                  <c:v>36669</c:v>
                </c:pt>
                <c:pt idx="6718">
                  <c:v>36670</c:v>
                </c:pt>
                <c:pt idx="6719">
                  <c:v>36671</c:v>
                </c:pt>
                <c:pt idx="6720">
                  <c:v>36672</c:v>
                </c:pt>
                <c:pt idx="6721">
                  <c:v>36673</c:v>
                </c:pt>
                <c:pt idx="6722">
                  <c:v>36674</c:v>
                </c:pt>
                <c:pt idx="6723">
                  <c:v>36675</c:v>
                </c:pt>
                <c:pt idx="6724">
                  <c:v>36676</c:v>
                </c:pt>
                <c:pt idx="6725">
                  <c:v>36677</c:v>
                </c:pt>
                <c:pt idx="6726">
                  <c:v>36678</c:v>
                </c:pt>
                <c:pt idx="6727">
                  <c:v>36679</c:v>
                </c:pt>
                <c:pt idx="6728">
                  <c:v>36680</c:v>
                </c:pt>
                <c:pt idx="6729">
                  <c:v>36681</c:v>
                </c:pt>
                <c:pt idx="6730">
                  <c:v>36682</c:v>
                </c:pt>
                <c:pt idx="6731">
                  <c:v>36683</c:v>
                </c:pt>
                <c:pt idx="6732">
                  <c:v>36684</c:v>
                </c:pt>
                <c:pt idx="6733">
                  <c:v>36685</c:v>
                </c:pt>
                <c:pt idx="6734">
                  <c:v>36686</c:v>
                </c:pt>
                <c:pt idx="6735">
                  <c:v>36687</c:v>
                </c:pt>
                <c:pt idx="6736">
                  <c:v>36688</c:v>
                </c:pt>
                <c:pt idx="6737">
                  <c:v>36689</c:v>
                </c:pt>
                <c:pt idx="6738">
                  <c:v>36690</c:v>
                </c:pt>
                <c:pt idx="6739">
                  <c:v>36691</c:v>
                </c:pt>
                <c:pt idx="6740">
                  <c:v>36692</c:v>
                </c:pt>
                <c:pt idx="6741">
                  <c:v>36693</c:v>
                </c:pt>
                <c:pt idx="6742">
                  <c:v>36694</c:v>
                </c:pt>
                <c:pt idx="6743">
                  <c:v>36695</c:v>
                </c:pt>
                <c:pt idx="6744">
                  <c:v>36696</c:v>
                </c:pt>
                <c:pt idx="6745">
                  <c:v>36697</c:v>
                </c:pt>
                <c:pt idx="6746">
                  <c:v>36698</c:v>
                </c:pt>
                <c:pt idx="6747">
                  <c:v>36699</c:v>
                </c:pt>
                <c:pt idx="6748">
                  <c:v>36700</c:v>
                </c:pt>
                <c:pt idx="6749">
                  <c:v>36701</c:v>
                </c:pt>
                <c:pt idx="6750">
                  <c:v>36702</c:v>
                </c:pt>
                <c:pt idx="6751">
                  <c:v>36703</c:v>
                </c:pt>
                <c:pt idx="6752">
                  <c:v>36704</c:v>
                </c:pt>
                <c:pt idx="6753">
                  <c:v>36705</c:v>
                </c:pt>
                <c:pt idx="6754">
                  <c:v>36706</c:v>
                </c:pt>
                <c:pt idx="6755">
                  <c:v>36707</c:v>
                </c:pt>
                <c:pt idx="6756">
                  <c:v>36708</c:v>
                </c:pt>
                <c:pt idx="6757">
                  <c:v>36709</c:v>
                </c:pt>
                <c:pt idx="6758">
                  <c:v>36710</c:v>
                </c:pt>
                <c:pt idx="6759">
                  <c:v>36711</c:v>
                </c:pt>
                <c:pt idx="6760">
                  <c:v>36712</c:v>
                </c:pt>
                <c:pt idx="6761">
                  <c:v>36713</c:v>
                </c:pt>
                <c:pt idx="6762">
                  <c:v>36714</c:v>
                </c:pt>
                <c:pt idx="6763">
                  <c:v>36715</c:v>
                </c:pt>
                <c:pt idx="6764">
                  <c:v>36716</c:v>
                </c:pt>
                <c:pt idx="6765">
                  <c:v>36717</c:v>
                </c:pt>
                <c:pt idx="6766">
                  <c:v>36718</c:v>
                </c:pt>
                <c:pt idx="6767">
                  <c:v>36719</c:v>
                </c:pt>
                <c:pt idx="6768">
                  <c:v>36720</c:v>
                </c:pt>
                <c:pt idx="6769">
                  <c:v>36721</c:v>
                </c:pt>
                <c:pt idx="6770">
                  <c:v>36722</c:v>
                </c:pt>
                <c:pt idx="6771">
                  <c:v>36723</c:v>
                </c:pt>
                <c:pt idx="6772">
                  <c:v>36724</c:v>
                </c:pt>
                <c:pt idx="6773">
                  <c:v>36725</c:v>
                </c:pt>
                <c:pt idx="6774">
                  <c:v>36726</c:v>
                </c:pt>
                <c:pt idx="6775">
                  <c:v>36727</c:v>
                </c:pt>
                <c:pt idx="6776">
                  <c:v>36728</c:v>
                </c:pt>
                <c:pt idx="6777">
                  <c:v>36729</c:v>
                </c:pt>
                <c:pt idx="6778">
                  <c:v>36730</c:v>
                </c:pt>
                <c:pt idx="6779">
                  <c:v>36731</c:v>
                </c:pt>
                <c:pt idx="6780">
                  <c:v>36732</c:v>
                </c:pt>
                <c:pt idx="6781">
                  <c:v>36733</c:v>
                </c:pt>
                <c:pt idx="6782">
                  <c:v>36734</c:v>
                </c:pt>
                <c:pt idx="6783">
                  <c:v>36735</c:v>
                </c:pt>
                <c:pt idx="6784">
                  <c:v>36736</c:v>
                </c:pt>
                <c:pt idx="6785">
                  <c:v>36737</c:v>
                </c:pt>
                <c:pt idx="6786">
                  <c:v>36738</c:v>
                </c:pt>
                <c:pt idx="6787">
                  <c:v>36739</c:v>
                </c:pt>
                <c:pt idx="6788">
                  <c:v>36740</c:v>
                </c:pt>
                <c:pt idx="6789">
                  <c:v>36741</c:v>
                </c:pt>
                <c:pt idx="6790">
                  <c:v>36742</c:v>
                </c:pt>
                <c:pt idx="6791">
                  <c:v>36743</c:v>
                </c:pt>
                <c:pt idx="6792">
                  <c:v>36744</c:v>
                </c:pt>
                <c:pt idx="6793">
                  <c:v>36745</c:v>
                </c:pt>
                <c:pt idx="6794">
                  <c:v>36746</c:v>
                </c:pt>
                <c:pt idx="6795">
                  <c:v>36747</c:v>
                </c:pt>
                <c:pt idx="6796">
                  <c:v>36748</c:v>
                </c:pt>
                <c:pt idx="6797">
                  <c:v>36749</c:v>
                </c:pt>
                <c:pt idx="6798">
                  <c:v>36750</c:v>
                </c:pt>
                <c:pt idx="6799">
                  <c:v>36751</c:v>
                </c:pt>
                <c:pt idx="6800">
                  <c:v>36752</c:v>
                </c:pt>
                <c:pt idx="6801">
                  <c:v>36753</c:v>
                </c:pt>
                <c:pt idx="6802">
                  <c:v>36754</c:v>
                </c:pt>
                <c:pt idx="6803">
                  <c:v>36755</c:v>
                </c:pt>
                <c:pt idx="6804">
                  <c:v>36756</c:v>
                </c:pt>
                <c:pt idx="6805">
                  <c:v>36757</c:v>
                </c:pt>
                <c:pt idx="6806">
                  <c:v>36758</c:v>
                </c:pt>
                <c:pt idx="6807">
                  <c:v>36759</c:v>
                </c:pt>
                <c:pt idx="6808">
                  <c:v>36760</c:v>
                </c:pt>
                <c:pt idx="6809">
                  <c:v>36761</c:v>
                </c:pt>
                <c:pt idx="6810">
                  <c:v>36762</c:v>
                </c:pt>
                <c:pt idx="6811">
                  <c:v>36763</c:v>
                </c:pt>
                <c:pt idx="6812">
                  <c:v>36764</c:v>
                </c:pt>
                <c:pt idx="6813">
                  <c:v>36765</c:v>
                </c:pt>
                <c:pt idx="6814">
                  <c:v>36766</c:v>
                </c:pt>
                <c:pt idx="6815">
                  <c:v>36767</c:v>
                </c:pt>
                <c:pt idx="6816">
                  <c:v>36768</c:v>
                </c:pt>
                <c:pt idx="6817">
                  <c:v>36769</c:v>
                </c:pt>
                <c:pt idx="6818">
                  <c:v>36770</c:v>
                </c:pt>
                <c:pt idx="6819">
                  <c:v>36771</c:v>
                </c:pt>
                <c:pt idx="6820">
                  <c:v>36772</c:v>
                </c:pt>
                <c:pt idx="6821">
                  <c:v>36773</c:v>
                </c:pt>
                <c:pt idx="6822">
                  <c:v>36774</c:v>
                </c:pt>
                <c:pt idx="6823">
                  <c:v>36775</c:v>
                </c:pt>
                <c:pt idx="6824">
                  <c:v>36776</c:v>
                </c:pt>
                <c:pt idx="6825">
                  <c:v>36777</c:v>
                </c:pt>
                <c:pt idx="6826">
                  <c:v>36778</c:v>
                </c:pt>
                <c:pt idx="6827">
                  <c:v>36779</c:v>
                </c:pt>
                <c:pt idx="6828">
                  <c:v>36780</c:v>
                </c:pt>
                <c:pt idx="6829">
                  <c:v>36781</c:v>
                </c:pt>
                <c:pt idx="6830">
                  <c:v>36782</c:v>
                </c:pt>
                <c:pt idx="6831">
                  <c:v>36783</c:v>
                </c:pt>
                <c:pt idx="6832">
                  <c:v>36784</c:v>
                </c:pt>
                <c:pt idx="6833">
                  <c:v>36785</c:v>
                </c:pt>
                <c:pt idx="6834">
                  <c:v>36786</c:v>
                </c:pt>
                <c:pt idx="6835">
                  <c:v>36787</c:v>
                </c:pt>
                <c:pt idx="6836">
                  <c:v>36788</c:v>
                </c:pt>
                <c:pt idx="6837">
                  <c:v>36789</c:v>
                </c:pt>
                <c:pt idx="6838">
                  <c:v>36790</c:v>
                </c:pt>
                <c:pt idx="6839">
                  <c:v>36791</c:v>
                </c:pt>
                <c:pt idx="6840">
                  <c:v>36792</c:v>
                </c:pt>
                <c:pt idx="6841">
                  <c:v>36793</c:v>
                </c:pt>
                <c:pt idx="6842">
                  <c:v>36794</c:v>
                </c:pt>
                <c:pt idx="6843">
                  <c:v>36795</c:v>
                </c:pt>
                <c:pt idx="6844">
                  <c:v>36796</c:v>
                </c:pt>
                <c:pt idx="6845">
                  <c:v>36797</c:v>
                </c:pt>
                <c:pt idx="6846">
                  <c:v>36798</c:v>
                </c:pt>
                <c:pt idx="6847">
                  <c:v>36799</c:v>
                </c:pt>
                <c:pt idx="6848">
                  <c:v>36800</c:v>
                </c:pt>
                <c:pt idx="6849">
                  <c:v>36801</c:v>
                </c:pt>
                <c:pt idx="6850">
                  <c:v>36802</c:v>
                </c:pt>
                <c:pt idx="6851">
                  <c:v>36803</c:v>
                </c:pt>
                <c:pt idx="6852">
                  <c:v>36804</c:v>
                </c:pt>
                <c:pt idx="6853">
                  <c:v>36805</c:v>
                </c:pt>
                <c:pt idx="6854">
                  <c:v>36806</c:v>
                </c:pt>
                <c:pt idx="6855">
                  <c:v>36807</c:v>
                </c:pt>
                <c:pt idx="6856">
                  <c:v>36808</c:v>
                </c:pt>
                <c:pt idx="6857">
                  <c:v>36809</c:v>
                </c:pt>
                <c:pt idx="6858">
                  <c:v>36810</c:v>
                </c:pt>
                <c:pt idx="6859">
                  <c:v>36811</c:v>
                </c:pt>
                <c:pt idx="6860">
                  <c:v>36812</c:v>
                </c:pt>
                <c:pt idx="6861">
                  <c:v>36813</c:v>
                </c:pt>
                <c:pt idx="6862">
                  <c:v>36814</c:v>
                </c:pt>
                <c:pt idx="6863">
                  <c:v>36815</c:v>
                </c:pt>
                <c:pt idx="6864">
                  <c:v>36816</c:v>
                </c:pt>
                <c:pt idx="6865">
                  <c:v>36817</c:v>
                </c:pt>
                <c:pt idx="6866">
                  <c:v>36818</c:v>
                </c:pt>
                <c:pt idx="6867">
                  <c:v>36819</c:v>
                </c:pt>
                <c:pt idx="6868">
                  <c:v>36820</c:v>
                </c:pt>
                <c:pt idx="6869">
                  <c:v>36821</c:v>
                </c:pt>
                <c:pt idx="6870">
                  <c:v>36822</c:v>
                </c:pt>
                <c:pt idx="6871">
                  <c:v>36823</c:v>
                </c:pt>
                <c:pt idx="6872">
                  <c:v>36824</c:v>
                </c:pt>
                <c:pt idx="6873">
                  <c:v>36825</c:v>
                </c:pt>
                <c:pt idx="6874">
                  <c:v>36826</c:v>
                </c:pt>
                <c:pt idx="6875">
                  <c:v>36827</c:v>
                </c:pt>
                <c:pt idx="6876">
                  <c:v>36828</c:v>
                </c:pt>
                <c:pt idx="6877">
                  <c:v>36829</c:v>
                </c:pt>
                <c:pt idx="6878">
                  <c:v>36830</c:v>
                </c:pt>
                <c:pt idx="6879">
                  <c:v>36831</c:v>
                </c:pt>
                <c:pt idx="6880">
                  <c:v>36832</c:v>
                </c:pt>
                <c:pt idx="6881">
                  <c:v>36833</c:v>
                </c:pt>
                <c:pt idx="6882">
                  <c:v>36834</c:v>
                </c:pt>
                <c:pt idx="6883">
                  <c:v>36835</c:v>
                </c:pt>
                <c:pt idx="6884">
                  <c:v>36836</c:v>
                </c:pt>
                <c:pt idx="6885">
                  <c:v>36837</c:v>
                </c:pt>
                <c:pt idx="6886">
                  <c:v>36838</c:v>
                </c:pt>
                <c:pt idx="6887">
                  <c:v>36839</c:v>
                </c:pt>
                <c:pt idx="6888">
                  <c:v>36840</c:v>
                </c:pt>
                <c:pt idx="6889">
                  <c:v>36841</c:v>
                </c:pt>
                <c:pt idx="6890">
                  <c:v>36842</c:v>
                </c:pt>
                <c:pt idx="6891">
                  <c:v>36843</c:v>
                </c:pt>
                <c:pt idx="6892">
                  <c:v>36844</c:v>
                </c:pt>
                <c:pt idx="6893">
                  <c:v>36845</c:v>
                </c:pt>
                <c:pt idx="6894">
                  <c:v>36846</c:v>
                </c:pt>
                <c:pt idx="6895">
                  <c:v>36847</c:v>
                </c:pt>
                <c:pt idx="6896">
                  <c:v>36848</c:v>
                </c:pt>
                <c:pt idx="6897">
                  <c:v>36849</c:v>
                </c:pt>
                <c:pt idx="6898">
                  <c:v>36850</c:v>
                </c:pt>
                <c:pt idx="6899">
                  <c:v>36851</c:v>
                </c:pt>
                <c:pt idx="6900">
                  <c:v>36852</c:v>
                </c:pt>
                <c:pt idx="6901">
                  <c:v>36853</c:v>
                </c:pt>
                <c:pt idx="6902">
                  <c:v>36854</c:v>
                </c:pt>
                <c:pt idx="6903">
                  <c:v>36855</c:v>
                </c:pt>
                <c:pt idx="6904">
                  <c:v>36856</c:v>
                </c:pt>
                <c:pt idx="6905">
                  <c:v>36857</c:v>
                </c:pt>
                <c:pt idx="6906">
                  <c:v>36858</c:v>
                </c:pt>
                <c:pt idx="6907">
                  <c:v>36859</c:v>
                </c:pt>
                <c:pt idx="6908">
                  <c:v>36860</c:v>
                </c:pt>
                <c:pt idx="6909">
                  <c:v>36861</c:v>
                </c:pt>
                <c:pt idx="6910">
                  <c:v>36862</c:v>
                </c:pt>
                <c:pt idx="6911">
                  <c:v>36863</c:v>
                </c:pt>
                <c:pt idx="6912">
                  <c:v>36864</c:v>
                </c:pt>
                <c:pt idx="6913">
                  <c:v>36865</c:v>
                </c:pt>
                <c:pt idx="6914">
                  <c:v>36866</c:v>
                </c:pt>
                <c:pt idx="6915">
                  <c:v>36867</c:v>
                </c:pt>
                <c:pt idx="6916">
                  <c:v>36868</c:v>
                </c:pt>
                <c:pt idx="6917">
                  <c:v>36869</c:v>
                </c:pt>
                <c:pt idx="6918">
                  <c:v>36870</c:v>
                </c:pt>
                <c:pt idx="6919">
                  <c:v>36871</c:v>
                </c:pt>
                <c:pt idx="6920">
                  <c:v>36872</c:v>
                </c:pt>
                <c:pt idx="6921">
                  <c:v>36873</c:v>
                </c:pt>
                <c:pt idx="6922">
                  <c:v>36874</c:v>
                </c:pt>
                <c:pt idx="6923">
                  <c:v>36875</c:v>
                </c:pt>
                <c:pt idx="6924">
                  <c:v>36876</c:v>
                </c:pt>
                <c:pt idx="6925">
                  <c:v>36877</c:v>
                </c:pt>
                <c:pt idx="6926">
                  <c:v>36878</c:v>
                </c:pt>
                <c:pt idx="6927">
                  <c:v>36879</c:v>
                </c:pt>
                <c:pt idx="6928">
                  <c:v>36880</c:v>
                </c:pt>
                <c:pt idx="6929">
                  <c:v>36881</c:v>
                </c:pt>
                <c:pt idx="6930">
                  <c:v>36882</c:v>
                </c:pt>
                <c:pt idx="6931">
                  <c:v>36883</c:v>
                </c:pt>
                <c:pt idx="6932">
                  <c:v>36884</c:v>
                </c:pt>
                <c:pt idx="6933">
                  <c:v>36885</c:v>
                </c:pt>
                <c:pt idx="6934">
                  <c:v>36886</c:v>
                </c:pt>
                <c:pt idx="6935">
                  <c:v>36887</c:v>
                </c:pt>
                <c:pt idx="6936">
                  <c:v>36888</c:v>
                </c:pt>
                <c:pt idx="6937">
                  <c:v>36889</c:v>
                </c:pt>
                <c:pt idx="6938">
                  <c:v>36890</c:v>
                </c:pt>
                <c:pt idx="6939">
                  <c:v>36891</c:v>
                </c:pt>
                <c:pt idx="6940">
                  <c:v>36892</c:v>
                </c:pt>
                <c:pt idx="6941">
                  <c:v>36893</c:v>
                </c:pt>
                <c:pt idx="6942">
                  <c:v>36894</c:v>
                </c:pt>
                <c:pt idx="6943">
                  <c:v>36895</c:v>
                </c:pt>
                <c:pt idx="6944">
                  <c:v>36896</c:v>
                </c:pt>
                <c:pt idx="6945">
                  <c:v>36897</c:v>
                </c:pt>
                <c:pt idx="6946">
                  <c:v>36898</c:v>
                </c:pt>
                <c:pt idx="6947">
                  <c:v>36899</c:v>
                </c:pt>
                <c:pt idx="6948">
                  <c:v>36900</c:v>
                </c:pt>
                <c:pt idx="6949">
                  <c:v>36901</c:v>
                </c:pt>
                <c:pt idx="6950">
                  <c:v>36902</c:v>
                </c:pt>
                <c:pt idx="6951">
                  <c:v>36903</c:v>
                </c:pt>
                <c:pt idx="6952">
                  <c:v>36904</c:v>
                </c:pt>
                <c:pt idx="6953">
                  <c:v>36905</c:v>
                </c:pt>
                <c:pt idx="6954">
                  <c:v>36906</c:v>
                </c:pt>
                <c:pt idx="6955">
                  <c:v>36907</c:v>
                </c:pt>
                <c:pt idx="6956">
                  <c:v>36908</c:v>
                </c:pt>
                <c:pt idx="6957">
                  <c:v>36909</c:v>
                </c:pt>
                <c:pt idx="6958">
                  <c:v>36910</c:v>
                </c:pt>
                <c:pt idx="6959">
                  <c:v>36911</c:v>
                </c:pt>
                <c:pt idx="6960">
                  <c:v>36912</c:v>
                </c:pt>
                <c:pt idx="6961">
                  <c:v>36913</c:v>
                </c:pt>
                <c:pt idx="6962">
                  <c:v>36914</c:v>
                </c:pt>
                <c:pt idx="6963">
                  <c:v>36915</c:v>
                </c:pt>
                <c:pt idx="6964">
                  <c:v>36916</c:v>
                </c:pt>
                <c:pt idx="6965">
                  <c:v>36917</c:v>
                </c:pt>
                <c:pt idx="6966">
                  <c:v>36918</c:v>
                </c:pt>
                <c:pt idx="6967">
                  <c:v>36919</c:v>
                </c:pt>
                <c:pt idx="6968">
                  <c:v>36920</c:v>
                </c:pt>
                <c:pt idx="6969">
                  <c:v>36921</c:v>
                </c:pt>
                <c:pt idx="6970">
                  <c:v>36922</c:v>
                </c:pt>
                <c:pt idx="6971">
                  <c:v>36923</c:v>
                </c:pt>
                <c:pt idx="6972">
                  <c:v>36924</c:v>
                </c:pt>
                <c:pt idx="6973">
                  <c:v>36925</c:v>
                </c:pt>
                <c:pt idx="6974">
                  <c:v>36926</c:v>
                </c:pt>
                <c:pt idx="6975">
                  <c:v>36927</c:v>
                </c:pt>
                <c:pt idx="6976">
                  <c:v>36928</c:v>
                </c:pt>
                <c:pt idx="6977">
                  <c:v>36929</c:v>
                </c:pt>
                <c:pt idx="6978">
                  <c:v>36930</c:v>
                </c:pt>
                <c:pt idx="6979">
                  <c:v>36931</c:v>
                </c:pt>
                <c:pt idx="6980">
                  <c:v>36932</c:v>
                </c:pt>
                <c:pt idx="6981">
                  <c:v>36933</c:v>
                </c:pt>
                <c:pt idx="6982">
                  <c:v>36934</c:v>
                </c:pt>
                <c:pt idx="6983">
                  <c:v>36935</c:v>
                </c:pt>
                <c:pt idx="6984">
                  <c:v>36936</c:v>
                </c:pt>
                <c:pt idx="6985">
                  <c:v>36937</c:v>
                </c:pt>
                <c:pt idx="6986">
                  <c:v>36938</c:v>
                </c:pt>
                <c:pt idx="6987">
                  <c:v>36939</c:v>
                </c:pt>
                <c:pt idx="6988">
                  <c:v>36940</c:v>
                </c:pt>
                <c:pt idx="6989">
                  <c:v>36941</c:v>
                </c:pt>
                <c:pt idx="6990">
                  <c:v>36942</c:v>
                </c:pt>
                <c:pt idx="6991">
                  <c:v>36943</c:v>
                </c:pt>
                <c:pt idx="6992">
                  <c:v>36944</c:v>
                </c:pt>
                <c:pt idx="6993">
                  <c:v>36945</c:v>
                </c:pt>
                <c:pt idx="6994">
                  <c:v>36946</c:v>
                </c:pt>
                <c:pt idx="6995">
                  <c:v>36947</c:v>
                </c:pt>
                <c:pt idx="6996">
                  <c:v>36948</c:v>
                </c:pt>
                <c:pt idx="6997">
                  <c:v>36949</c:v>
                </c:pt>
                <c:pt idx="6998">
                  <c:v>36950</c:v>
                </c:pt>
                <c:pt idx="6999">
                  <c:v>36951</c:v>
                </c:pt>
                <c:pt idx="7000">
                  <c:v>36952</c:v>
                </c:pt>
                <c:pt idx="7001">
                  <c:v>36953</c:v>
                </c:pt>
                <c:pt idx="7002">
                  <c:v>36954</c:v>
                </c:pt>
                <c:pt idx="7003">
                  <c:v>36955</c:v>
                </c:pt>
                <c:pt idx="7004">
                  <c:v>36956</c:v>
                </c:pt>
                <c:pt idx="7005">
                  <c:v>36957</c:v>
                </c:pt>
                <c:pt idx="7006">
                  <c:v>36958</c:v>
                </c:pt>
                <c:pt idx="7007">
                  <c:v>36959</c:v>
                </c:pt>
                <c:pt idx="7008">
                  <c:v>36960</c:v>
                </c:pt>
                <c:pt idx="7009">
                  <c:v>36961</c:v>
                </c:pt>
                <c:pt idx="7010">
                  <c:v>36962</c:v>
                </c:pt>
                <c:pt idx="7011">
                  <c:v>36963</c:v>
                </c:pt>
                <c:pt idx="7012">
                  <c:v>36964</c:v>
                </c:pt>
                <c:pt idx="7013">
                  <c:v>36965</c:v>
                </c:pt>
                <c:pt idx="7014">
                  <c:v>36966</c:v>
                </c:pt>
                <c:pt idx="7015">
                  <c:v>36967</c:v>
                </c:pt>
                <c:pt idx="7016">
                  <c:v>36968</c:v>
                </c:pt>
                <c:pt idx="7017">
                  <c:v>36969</c:v>
                </c:pt>
                <c:pt idx="7018">
                  <c:v>36970</c:v>
                </c:pt>
                <c:pt idx="7019">
                  <c:v>36971</c:v>
                </c:pt>
                <c:pt idx="7020">
                  <c:v>36972</c:v>
                </c:pt>
                <c:pt idx="7021">
                  <c:v>36973</c:v>
                </c:pt>
                <c:pt idx="7022">
                  <c:v>36974</c:v>
                </c:pt>
                <c:pt idx="7023">
                  <c:v>36975</c:v>
                </c:pt>
                <c:pt idx="7024">
                  <c:v>36976</c:v>
                </c:pt>
                <c:pt idx="7025">
                  <c:v>36977</c:v>
                </c:pt>
                <c:pt idx="7026">
                  <c:v>36978</c:v>
                </c:pt>
                <c:pt idx="7027">
                  <c:v>36979</c:v>
                </c:pt>
                <c:pt idx="7028">
                  <c:v>36980</c:v>
                </c:pt>
                <c:pt idx="7029">
                  <c:v>36981</c:v>
                </c:pt>
                <c:pt idx="7030">
                  <c:v>36982</c:v>
                </c:pt>
                <c:pt idx="7031">
                  <c:v>36983</c:v>
                </c:pt>
                <c:pt idx="7032">
                  <c:v>36984</c:v>
                </c:pt>
                <c:pt idx="7033">
                  <c:v>36985</c:v>
                </c:pt>
                <c:pt idx="7034">
                  <c:v>36986</c:v>
                </c:pt>
                <c:pt idx="7035">
                  <c:v>36987</c:v>
                </c:pt>
                <c:pt idx="7036">
                  <c:v>36988</c:v>
                </c:pt>
                <c:pt idx="7037">
                  <c:v>36989</c:v>
                </c:pt>
                <c:pt idx="7038">
                  <c:v>36990</c:v>
                </c:pt>
                <c:pt idx="7039">
                  <c:v>36991</c:v>
                </c:pt>
                <c:pt idx="7040">
                  <c:v>36992</c:v>
                </c:pt>
                <c:pt idx="7041">
                  <c:v>36993</c:v>
                </c:pt>
                <c:pt idx="7042">
                  <c:v>36994</c:v>
                </c:pt>
                <c:pt idx="7043">
                  <c:v>36995</c:v>
                </c:pt>
                <c:pt idx="7044">
                  <c:v>36996</c:v>
                </c:pt>
                <c:pt idx="7045">
                  <c:v>36997</c:v>
                </c:pt>
                <c:pt idx="7046">
                  <c:v>36998</c:v>
                </c:pt>
                <c:pt idx="7047">
                  <c:v>36999</c:v>
                </c:pt>
                <c:pt idx="7048">
                  <c:v>37000</c:v>
                </c:pt>
                <c:pt idx="7049">
                  <c:v>37001</c:v>
                </c:pt>
                <c:pt idx="7050">
                  <c:v>37002</c:v>
                </c:pt>
                <c:pt idx="7051">
                  <c:v>37003</c:v>
                </c:pt>
                <c:pt idx="7052">
                  <c:v>37004</c:v>
                </c:pt>
                <c:pt idx="7053">
                  <c:v>37005</c:v>
                </c:pt>
                <c:pt idx="7054">
                  <c:v>37006</c:v>
                </c:pt>
                <c:pt idx="7055">
                  <c:v>37007</c:v>
                </c:pt>
                <c:pt idx="7056">
                  <c:v>37008</c:v>
                </c:pt>
                <c:pt idx="7057">
                  <c:v>37009</c:v>
                </c:pt>
                <c:pt idx="7058">
                  <c:v>37010</c:v>
                </c:pt>
                <c:pt idx="7059">
                  <c:v>37011</c:v>
                </c:pt>
                <c:pt idx="7060">
                  <c:v>37012</c:v>
                </c:pt>
                <c:pt idx="7061">
                  <c:v>37013</c:v>
                </c:pt>
                <c:pt idx="7062">
                  <c:v>37014</c:v>
                </c:pt>
                <c:pt idx="7063">
                  <c:v>37015</c:v>
                </c:pt>
                <c:pt idx="7064">
                  <c:v>37016</c:v>
                </c:pt>
                <c:pt idx="7065">
                  <c:v>37017</c:v>
                </c:pt>
                <c:pt idx="7066">
                  <c:v>37018</c:v>
                </c:pt>
                <c:pt idx="7067">
                  <c:v>37019</c:v>
                </c:pt>
                <c:pt idx="7068">
                  <c:v>37020</c:v>
                </c:pt>
                <c:pt idx="7069">
                  <c:v>37021</c:v>
                </c:pt>
                <c:pt idx="7070">
                  <c:v>37022</c:v>
                </c:pt>
                <c:pt idx="7071">
                  <c:v>37023</c:v>
                </c:pt>
                <c:pt idx="7072">
                  <c:v>37024</c:v>
                </c:pt>
                <c:pt idx="7073">
                  <c:v>37025</c:v>
                </c:pt>
                <c:pt idx="7074">
                  <c:v>37026</c:v>
                </c:pt>
                <c:pt idx="7075">
                  <c:v>37027</c:v>
                </c:pt>
                <c:pt idx="7076">
                  <c:v>37028</c:v>
                </c:pt>
                <c:pt idx="7077">
                  <c:v>37029</c:v>
                </c:pt>
                <c:pt idx="7078">
                  <c:v>37030</c:v>
                </c:pt>
                <c:pt idx="7079">
                  <c:v>37031</c:v>
                </c:pt>
                <c:pt idx="7080">
                  <c:v>37032</c:v>
                </c:pt>
                <c:pt idx="7081">
                  <c:v>37033</c:v>
                </c:pt>
                <c:pt idx="7082">
                  <c:v>37034</c:v>
                </c:pt>
                <c:pt idx="7083">
                  <c:v>37035</c:v>
                </c:pt>
                <c:pt idx="7084">
                  <c:v>37036</c:v>
                </c:pt>
                <c:pt idx="7085">
                  <c:v>37037</c:v>
                </c:pt>
                <c:pt idx="7086">
                  <c:v>37038</c:v>
                </c:pt>
                <c:pt idx="7087">
                  <c:v>37039</c:v>
                </c:pt>
                <c:pt idx="7088">
                  <c:v>37040</c:v>
                </c:pt>
                <c:pt idx="7089">
                  <c:v>37041</c:v>
                </c:pt>
                <c:pt idx="7090">
                  <c:v>37042</c:v>
                </c:pt>
                <c:pt idx="7091">
                  <c:v>37043</c:v>
                </c:pt>
                <c:pt idx="7092">
                  <c:v>37044</c:v>
                </c:pt>
                <c:pt idx="7093">
                  <c:v>37045</c:v>
                </c:pt>
                <c:pt idx="7094">
                  <c:v>37046</c:v>
                </c:pt>
                <c:pt idx="7095">
                  <c:v>37047</c:v>
                </c:pt>
                <c:pt idx="7096">
                  <c:v>37048</c:v>
                </c:pt>
                <c:pt idx="7097">
                  <c:v>37049</c:v>
                </c:pt>
                <c:pt idx="7098">
                  <c:v>37050</c:v>
                </c:pt>
                <c:pt idx="7099">
                  <c:v>37051</c:v>
                </c:pt>
                <c:pt idx="7100">
                  <c:v>37052</c:v>
                </c:pt>
                <c:pt idx="7101">
                  <c:v>37053</c:v>
                </c:pt>
                <c:pt idx="7102">
                  <c:v>37054</c:v>
                </c:pt>
                <c:pt idx="7103">
                  <c:v>37055</c:v>
                </c:pt>
                <c:pt idx="7104">
                  <c:v>37056</c:v>
                </c:pt>
                <c:pt idx="7105">
                  <c:v>37057</c:v>
                </c:pt>
                <c:pt idx="7106">
                  <c:v>37058</c:v>
                </c:pt>
                <c:pt idx="7107">
                  <c:v>37059</c:v>
                </c:pt>
                <c:pt idx="7108">
                  <c:v>37060</c:v>
                </c:pt>
                <c:pt idx="7109">
                  <c:v>37061</c:v>
                </c:pt>
                <c:pt idx="7110">
                  <c:v>37062</c:v>
                </c:pt>
                <c:pt idx="7111">
                  <c:v>37063</c:v>
                </c:pt>
                <c:pt idx="7112">
                  <c:v>37064</c:v>
                </c:pt>
                <c:pt idx="7113">
                  <c:v>37065</c:v>
                </c:pt>
                <c:pt idx="7114">
                  <c:v>37066</c:v>
                </c:pt>
                <c:pt idx="7115">
                  <c:v>37067</c:v>
                </c:pt>
                <c:pt idx="7116">
                  <c:v>37068</c:v>
                </c:pt>
                <c:pt idx="7117">
                  <c:v>37069</c:v>
                </c:pt>
                <c:pt idx="7118">
                  <c:v>37070</c:v>
                </c:pt>
                <c:pt idx="7119">
                  <c:v>37071</c:v>
                </c:pt>
                <c:pt idx="7120">
                  <c:v>37072</c:v>
                </c:pt>
                <c:pt idx="7121">
                  <c:v>37073</c:v>
                </c:pt>
                <c:pt idx="7122">
                  <c:v>37074</c:v>
                </c:pt>
                <c:pt idx="7123">
                  <c:v>37075</c:v>
                </c:pt>
                <c:pt idx="7124">
                  <c:v>37076</c:v>
                </c:pt>
                <c:pt idx="7125">
                  <c:v>37077</c:v>
                </c:pt>
                <c:pt idx="7126">
                  <c:v>37078</c:v>
                </c:pt>
                <c:pt idx="7127">
                  <c:v>37079</c:v>
                </c:pt>
                <c:pt idx="7128">
                  <c:v>37080</c:v>
                </c:pt>
                <c:pt idx="7129">
                  <c:v>37081</c:v>
                </c:pt>
                <c:pt idx="7130">
                  <c:v>37082</c:v>
                </c:pt>
                <c:pt idx="7131">
                  <c:v>37083</c:v>
                </c:pt>
                <c:pt idx="7132">
                  <c:v>37084</c:v>
                </c:pt>
                <c:pt idx="7133">
                  <c:v>37085</c:v>
                </c:pt>
                <c:pt idx="7134">
                  <c:v>37086</c:v>
                </c:pt>
                <c:pt idx="7135">
                  <c:v>37087</c:v>
                </c:pt>
                <c:pt idx="7136">
                  <c:v>37088</c:v>
                </c:pt>
                <c:pt idx="7137">
                  <c:v>37089</c:v>
                </c:pt>
                <c:pt idx="7138">
                  <c:v>37090</c:v>
                </c:pt>
                <c:pt idx="7139">
                  <c:v>37091</c:v>
                </c:pt>
                <c:pt idx="7140">
                  <c:v>37092</c:v>
                </c:pt>
                <c:pt idx="7141">
                  <c:v>37093</c:v>
                </c:pt>
                <c:pt idx="7142">
                  <c:v>37094</c:v>
                </c:pt>
                <c:pt idx="7143">
                  <c:v>37095</c:v>
                </c:pt>
                <c:pt idx="7144">
                  <c:v>37096</c:v>
                </c:pt>
                <c:pt idx="7145">
                  <c:v>37097</c:v>
                </c:pt>
                <c:pt idx="7146">
                  <c:v>37098</c:v>
                </c:pt>
                <c:pt idx="7147">
                  <c:v>37099</c:v>
                </c:pt>
                <c:pt idx="7148">
                  <c:v>37100</c:v>
                </c:pt>
                <c:pt idx="7149">
                  <c:v>37101</c:v>
                </c:pt>
                <c:pt idx="7150">
                  <c:v>37102</c:v>
                </c:pt>
                <c:pt idx="7151">
                  <c:v>37103</c:v>
                </c:pt>
                <c:pt idx="7152">
                  <c:v>37104</c:v>
                </c:pt>
                <c:pt idx="7153">
                  <c:v>37105</c:v>
                </c:pt>
                <c:pt idx="7154">
                  <c:v>37106</c:v>
                </c:pt>
                <c:pt idx="7155">
                  <c:v>37107</c:v>
                </c:pt>
                <c:pt idx="7156">
                  <c:v>37108</c:v>
                </c:pt>
                <c:pt idx="7157">
                  <c:v>37109</c:v>
                </c:pt>
                <c:pt idx="7158">
                  <c:v>37110</c:v>
                </c:pt>
                <c:pt idx="7159">
                  <c:v>37111</c:v>
                </c:pt>
                <c:pt idx="7160">
                  <c:v>37112</c:v>
                </c:pt>
                <c:pt idx="7161">
                  <c:v>37113</c:v>
                </c:pt>
                <c:pt idx="7162">
                  <c:v>37114</c:v>
                </c:pt>
                <c:pt idx="7163">
                  <c:v>37115</c:v>
                </c:pt>
                <c:pt idx="7164">
                  <c:v>37116</c:v>
                </c:pt>
                <c:pt idx="7165">
                  <c:v>37117</c:v>
                </c:pt>
                <c:pt idx="7166">
                  <c:v>37118</c:v>
                </c:pt>
                <c:pt idx="7167">
                  <c:v>37119</c:v>
                </c:pt>
                <c:pt idx="7168">
                  <c:v>37120</c:v>
                </c:pt>
                <c:pt idx="7169">
                  <c:v>37121</c:v>
                </c:pt>
                <c:pt idx="7170">
                  <c:v>37122</c:v>
                </c:pt>
                <c:pt idx="7171">
                  <c:v>37123</c:v>
                </c:pt>
                <c:pt idx="7172">
                  <c:v>37124</c:v>
                </c:pt>
                <c:pt idx="7173">
                  <c:v>37125</c:v>
                </c:pt>
                <c:pt idx="7174">
                  <c:v>37126</c:v>
                </c:pt>
                <c:pt idx="7175">
                  <c:v>37127</c:v>
                </c:pt>
                <c:pt idx="7176">
                  <c:v>37128</c:v>
                </c:pt>
                <c:pt idx="7177">
                  <c:v>37129</c:v>
                </c:pt>
                <c:pt idx="7178">
                  <c:v>37130</c:v>
                </c:pt>
                <c:pt idx="7179">
                  <c:v>37131</c:v>
                </c:pt>
                <c:pt idx="7180">
                  <c:v>37132</c:v>
                </c:pt>
                <c:pt idx="7181">
                  <c:v>37133</c:v>
                </c:pt>
                <c:pt idx="7182">
                  <c:v>37134</c:v>
                </c:pt>
                <c:pt idx="7183">
                  <c:v>37135</c:v>
                </c:pt>
                <c:pt idx="7184">
                  <c:v>37136</c:v>
                </c:pt>
                <c:pt idx="7185">
                  <c:v>37137</c:v>
                </c:pt>
                <c:pt idx="7186">
                  <c:v>37138</c:v>
                </c:pt>
                <c:pt idx="7187">
                  <c:v>37139</c:v>
                </c:pt>
                <c:pt idx="7188">
                  <c:v>37140</c:v>
                </c:pt>
                <c:pt idx="7189">
                  <c:v>37141</c:v>
                </c:pt>
                <c:pt idx="7190">
                  <c:v>37142</c:v>
                </c:pt>
                <c:pt idx="7191">
                  <c:v>37143</c:v>
                </c:pt>
                <c:pt idx="7192">
                  <c:v>37144</c:v>
                </c:pt>
                <c:pt idx="7193">
                  <c:v>37145</c:v>
                </c:pt>
                <c:pt idx="7194">
                  <c:v>37146</c:v>
                </c:pt>
                <c:pt idx="7195">
                  <c:v>37147</c:v>
                </c:pt>
                <c:pt idx="7196">
                  <c:v>37148</c:v>
                </c:pt>
                <c:pt idx="7197">
                  <c:v>37149</c:v>
                </c:pt>
                <c:pt idx="7198">
                  <c:v>37150</c:v>
                </c:pt>
                <c:pt idx="7199">
                  <c:v>37151</c:v>
                </c:pt>
                <c:pt idx="7200">
                  <c:v>37152</c:v>
                </c:pt>
                <c:pt idx="7201">
                  <c:v>37153</c:v>
                </c:pt>
                <c:pt idx="7202">
                  <c:v>37154</c:v>
                </c:pt>
                <c:pt idx="7203">
                  <c:v>37155</c:v>
                </c:pt>
                <c:pt idx="7204">
                  <c:v>37156</c:v>
                </c:pt>
                <c:pt idx="7205">
                  <c:v>37157</c:v>
                </c:pt>
                <c:pt idx="7206">
                  <c:v>37158</c:v>
                </c:pt>
                <c:pt idx="7207">
                  <c:v>37159</c:v>
                </c:pt>
                <c:pt idx="7208">
                  <c:v>37160</c:v>
                </c:pt>
                <c:pt idx="7209">
                  <c:v>37161</c:v>
                </c:pt>
                <c:pt idx="7210">
                  <c:v>37162</c:v>
                </c:pt>
                <c:pt idx="7211">
                  <c:v>37163</c:v>
                </c:pt>
                <c:pt idx="7212">
                  <c:v>37164</c:v>
                </c:pt>
                <c:pt idx="7213">
                  <c:v>37165</c:v>
                </c:pt>
                <c:pt idx="7214">
                  <c:v>37166</c:v>
                </c:pt>
                <c:pt idx="7215">
                  <c:v>37167</c:v>
                </c:pt>
                <c:pt idx="7216">
                  <c:v>37168</c:v>
                </c:pt>
                <c:pt idx="7217">
                  <c:v>37169</c:v>
                </c:pt>
                <c:pt idx="7218">
                  <c:v>37170</c:v>
                </c:pt>
                <c:pt idx="7219">
                  <c:v>37171</c:v>
                </c:pt>
                <c:pt idx="7220">
                  <c:v>37172</c:v>
                </c:pt>
                <c:pt idx="7221">
                  <c:v>37173</c:v>
                </c:pt>
                <c:pt idx="7222">
                  <c:v>37174</c:v>
                </c:pt>
                <c:pt idx="7223">
                  <c:v>37175</c:v>
                </c:pt>
                <c:pt idx="7224">
                  <c:v>37176</c:v>
                </c:pt>
                <c:pt idx="7225">
                  <c:v>37177</c:v>
                </c:pt>
                <c:pt idx="7226">
                  <c:v>37178</c:v>
                </c:pt>
                <c:pt idx="7227">
                  <c:v>37179</c:v>
                </c:pt>
                <c:pt idx="7228">
                  <c:v>37180</c:v>
                </c:pt>
                <c:pt idx="7229">
                  <c:v>37181</c:v>
                </c:pt>
                <c:pt idx="7230">
                  <c:v>37182</c:v>
                </c:pt>
                <c:pt idx="7231">
                  <c:v>37183</c:v>
                </c:pt>
                <c:pt idx="7232">
                  <c:v>37184</c:v>
                </c:pt>
                <c:pt idx="7233">
                  <c:v>37185</c:v>
                </c:pt>
                <c:pt idx="7234">
                  <c:v>37186</c:v>
                </c:pt>
                <c:pt idx="7235">
                  <c:v>37187</c:v>
                </c:pt>
                <c:pt idx="7236">
                  <c:v>37188</c:v>
                </c:pt>
                <c:pt idx="7237">
                  <c:v>37189</c:v>
                </c:pt>
                <c:pt idx="7238">
                  <c:v>37190</c:v>
                </c:pt>
                <c:pt idx="7239">
                  <c:v>37191</c:v>
                </c:pt>
                <c:pt idx="7240">
                  <c:v>37192</c:v>
                </c:pt>
                <c:pt idx="7241">
                  <c:v>37193</c:v>
                </c:pt>
                <c:pt idx="7242">
                  <c:v>37194</c:v>
                </c:pt>
                <c:pt idx="7243">
                  <c:v>37195</c:v>
                </c:pt>
                <c:pt idx="7244">
                  <c:v>37196</c:v>
                </c:pt>
                <c:pt idx="7245">
                  <c:v>37197</c:v>
                </c:pt>
                <c:pt idx="7246">
                  <c:v>37198</c:v>
                </c:pt>
                <c:pt idx="7247">
                  <c:v>37199</c:v>
                </c:pt>
                <c:pt idx="7248">
                  <c:v>37200</c:v>
                </c:pt>
                <c:pt idx="7249">
                  <c:v>37201</c:v>
                </c:pt>
                <c:pt idx="7250">
                  <c:v>37202</c:v>
                </c:pt>
                <c:pt idx="7251">
                  <c:v>37203</c:v>
                </c:pt>
                <c:pt idx="7252">
                  <c:v>37204</c:v>
                </c:pt>
                <c:pt idx="7253">
                  <c:v>37205</c:v>
                </c:pt>
                <c:pt idx="7254">
                  <c:v>37206</c:v>
                </c:pt>
                <c:pt idx="7255">
                  <c:v>37207</c:v>
                </c:pt>
                <c:pt idx="7256">
                  <c:v>37208</c:v>
                </c:pt>
                <c:pt idx="7257">
                  <c:v>37209</c:v>
                </c:pt>
                <c:pt idx="7258">
                  <c:v>37210</c:v>
                </c:pt>
                <c:pt idx="7259">
                  <c:v>37211</c:v>
                </c:pt>
                <c:pt idx="7260">
                  <c:v>37212</c:v>
                </c:pt>
                <c:pt idx="7261">
                  <c:v>37213</c:v>
                </c:pt>
                <c:pt idx="7262">
                  <c:v>37214</c:v>
                </c:pt>
                <c:pt idx="7263">
                  <c:v>37215</c:v>
                </c:pt>
                <c:pt idx="7264">
                  <c:v>37216</c:v>
                </c:pt>
                <c:pt idx="7265">
                  <c:v>37217</c:v>
                </c:pt>
                <c:pt idx="7266">
                  <c:v>37218</c:v>
                </c:pt>
                <c:pt idx="7267">
                  <c:v>37219</c:v>
                </c:pt>
                <c:pt idx="7268">
                  <c:v>37220</c:v>
                </c:pt>
                <c:pt idx="7269">
                  <c:v>37221</c:v>
                </c:pt>
                <c:pt idx="7270">
                  <c:v>37222</c:v>
                </c:pt>
                <c:pt idx="7271">
                  <c:v>37223</c:v>
                </c:pt>
                <c:pt idx="7272">
                  <c:v>37224</c:v>
                </c:pt>
                <c:pt idx="7273">
                  <c:v>37225</c:v>
                </c:pt>
                <c:pt idx="7274">
                  <c:v>37226</c:v>
                </c:pt>
                <c:pt idx="7275">
                  <c:v>37227</c:v>
                </c:pt>
                <c:pt idx="7276">
                  <c:v>37228</c:v>
                </c:pt>
                <c:pt idx="7277">
                  <c:v>37229</c:v>
                </c:pt>
                <c:pt idx="7278">
                  <c:v>37230</c:v>
                </c:pt>
                <c:pt idx="7279">
                  <c:v>37231</c:v>
                </c:pt>
                <c:pt idx="7280">
                  <c:v>37232</c:v>
                </c:pt>
                <c:pt idx="7281">
                  <c:v>37233</c:v>
                </c:pt>
                <c:pt idx="7282">
                  <c:v>37234</c:v>
                </c:pt>
                <c:pt idx="7283">
                  <c:v>37235</c:v>
                </c:pt>
                <c:pt idx="7284">
                  <c:v>37236</c:v>
                </c:pt>
                <c:pt idx="7285">
                  <c:v>37237</c:v>
                </c:pt>
                <c:pt idx="7286">
                  <c:v>37238</c:v>
                </c:pt>
                <c:pt idx="7287">
                  <c:v>37239</c:v>
                </c:pt>
                <c:pt idx="7288">
                  <c:v>37240</c:v>
                </c:pt>
                <c:pt idx="7289">
                  <c:v>37241</c:v>
                </c:pt>
                <c:pt idx="7290">
                  <c:v>37242</c:v>
                </c:pt>
                <c:pt idx="7291">
                  <c:v>37243</c:v>
                </c:pt>
                <c:pt idx="7292">
                  <c:v>37244</c:v>
                </c:pt>
                <c:pt idx="7293">
                  <c:v>37245</c:v>
                </c:pt>
                <c:pt idx="7294">
                  <c:v>37246</c:v>
                </c:pt>
                <c:pt idx="7295">
                  <c:v>37247</c:v>
                </c:pt>
                <c:pt idx="7296">
                  <c:v>37248</c:v>
                </c:pt>
                <c:pt idx="7297">
                  <c:v>37249</c:v>
                </c:pt>
                <c:pt idx="7298">
                  <c:v>37250</c:v>
                </c:pt>
                <c:pt idx="7299">
                  <c:v>37251</c:v>
                </c:pt>
                <c:pt idx="7300">
                  <c:v>37252</c:v>
                </c:pt>
                <c:pt idx="7301">
                  <c:v>37253</c:v>
                </c:pt>
                <c:pt idx="7302">
                  <c:v>37254</c:v>
                </c:pt>
                <c:pt idx="7303">
                  <c:v>37255</c:v>
                </c:pt>
                <c:pt idx="7304">
                  <c:v>37256</c:v>
                </c:pt>
                <c:pt idx="7305">
                  <c:v>37257</c:v>
                </c:pt>
                <c:pt idx="7306">
                  <c:v>37258</c:v>
                </c:pt>
                <c:pt idx="7307">
                  <c:v>37259</c:v>
                </c:pt>
                <c:pt idx="7308">
                  <c:v>37260</c:v>
                </c:pt>
                <c:pt idx="7309">
                  <c:v>37261</c:v>
                </c:pt>
                <c:pt idx="7310">
                  <c:v>37262</c:v>
                </c:pt>
                <c:pt idx="7311">
                  <c:v>37263</c:v>
                </c:pt>
                <c:pt idx="7312">
                  <c:v>37264</c:v>
                </c:pt>
                <c:pt idx="7313">
                  <c:v>37265</c:v>
                </c:pt>
                <c:pt idx="7314">
                  <c:v>37266</c:v>
                </c:pt>
                <c:pt idx="7315">
                  <c:v>37267</c:v>
                </c:pt>
                <c:pt idx="7316">
                  <c:v>37268</c:v>
                </c:pt>
                <c:pt idx="7317">
                  <c:v>37269</c:v>
                </c:pt>
                <c:pt idx="7318">
                  <c:v>37270</c:v>
                </c:pt>
                <c:pt idx="7319">
                  <c:v>37271</c:v>
                </c:pt>
                <c:pt idx="7320">
                  <c:v>37272</c:v>
                </c:pt>
                <c:pt idx="7321">
                  <c:v>37273</c:v>
                </c:pt>
                <c:pt idx="7322">
                  <c:v>37274</c:v>
                </c:pt>
                <c:pt idx="7323">
                  <c:v>37275</c:v>
                </c:pt>
                <c:pt idx="7324">
                  <c:v>37276</c:v>
                </c:pt>
                <c:pt idx="7325">
                  <c:v>37277</c:v>
                </c:pt>
                <c:pt idx="7326">
                  <c:v>37278</c:v>
                </c:pt>
                <c:pt idx="7327">
                  <c:v>37279</c:v>
                </c:pt>
                <c:pt idx="7328">
                  <c:v>37280</c:v>
                </c:pt>
                <c:pt idx="7329">
                  <c:v>37281</c:v>
                </c:pt>
                <c:pt idx="7330">
                  <c:v>37282</c:v>
                </c:pt>
                <c:pt idx="7331">
                  <c:v>37283</c:v>
                </c:pt>
                <c:pt idx="7332">
                  <c:v>37284</c:v>
                </c:pt>
                <c:pt idx="7333">
                  <c:v>37285</c:v>
                </c:pt>
                <c:pt idx="7334">
                  <c:v>37286</c:v>
                </c:pt>
                <c:pt idx="7335">
                  <c:v>37287</c:v>
                </c:pt>
                <c:pt idx="7336">
                  <c:v>37288</c:v>
                </c:pt>
                <c:pt idx="7337">
                  <c:v>37289</c:v>
                </c:pt>
                <c:pt idx="7338">
                  <c:v>37290</c:v>
                </c:pt>
                <c:pt idx="7339">
                  <c:v>37291</c:v>
                </c:pt>
                <c:pt idx="7340">
                  <c:v>37292</c:v>
                </c:pt>
                <c:pt idx="7341">
                  <c:v>37293</c:v>
                </c:pt>
                <c:pt idx="7342">
                  <c:v>37294</c:v>
                </c:pt>
                <c:pt idx="7343">
                  <c:v>37295</c:v>
                </c:pt>
                <c:pt idx="7344">
                  <c:v>37296</c:v>
                </c:pt>
                <c:pt idx="7345">
                  <c:v>37297</c:v>
                </c:pt>
                <c:pt idx="7346">
                  <c:v>37298</c:v>
                </c:pt>
                <c:pt idx="7347">
                  <c:v>37299</c:v>
                </c:pt>
                <c:pt idx="7348">
                  <c:v>37300</c:v>
                </c:pt>
                <c:pt idx="7349">
                  <c:v>37301</c:v>
                </c:pt>
                <c:pt idx="7350">
                  <c:v>37302</c:v>
                </c:pt>
                <c:pt idx="7351">
                  <c:v>37303</c:v>
                </c:pt>
                <c:pt idx="7352">
                  <c:v>37304</c:v>
                </c:pt>
                <c:pt idx="7353">
                  <c:v>37305</c:v>
                </c:pt>
                <c:pt idx="7354">
                  <c:v>37306</c:v>
                </c:pt>
                <c:pt idx="7355">
                  <c:v>37307</c:v>
                </c:pt>
                <c:pt idx="7356">
                  <c:v>37308</c:v>
                </c:pt>
                <c:pt idx="7357">
                  <c:v>37309</c:v>
                </c:pt>
                <c:pt idx="7358">
                  <c:v>37310</c:v>
                </c:pt>
                <c:pt idx="7359">
                  <c:v>37311</c:v>
                </c:pt>
                <c:pt idx="7360">
                  <c:v>37312</c:v>
                </c:pt>
                <c:pt idx="7361">
                  <c:v>37313</c:v>
                </c:pt>
                <c:pt idx="7362">
                  <c:v>37314</c:v>
                </c:pt>
                <c:pt idx="7363">
                  <c:v>37315</c:v>
                </c:pt>
                <c:pt idx="7364">
                  <c:v>37316</c:v>
                </c:pt>
                <c:pt idx="7365">
                  <c:v>37317</c:v>
                </c:pt>
                <c:pt idx="7366">
                  <c:v>37318</c:v>
                </c:pt>
                <c:pt idx="7367">
                  <c:v>37319</c:v>
                </c:pt>
                <c:pt idx="7368">
                  <c:v>37320</c:v>
                </c:pt>
                <c:pt idx="7369">
                  <c:v>37321</c:v>
                </c:pt>
                <c:pt idx="7370">
                  <c:v>37322</c:v>
                </c:pt>
                <c:pt idx="7371">
                  <c:v>37323</c:v>
                </c:pt>
                <c:pt idx="7372">
                  <c:v>37324</c:v>
                </c:pt>
                <c:pt idx="7373">
                  <c:v>37325</c:v>
                </c:pt>
                <c:pt idx="7374">
                  <c:v>37326</c:v>
                </c:pt>
                <c:pt idx="7375">
                  <c:v>37327</c:v>
                </c:pt>
                <c:pt idx="7376">
                  <c:v>37328</c:v>
                </c:pt>
                <c:pt idx="7377">
                  <c:v>37329</c:v>
                </c:pt>
                <c:pt idx="7378">
                  <c:v>37330</c:v>
                </c:pt>
                <c:pt idx="7379">
                  <c:v>37331</c:v>
                </c:pt>
                <c:pt idx="7380">
                  <c:v>37332</c:v>
                </c:pt>
                <c:pt idx="7381">
                  <c:v>37333</c:v>
                </c:pt>
                <c:pt idx="7382">
                  <c:v>37334</c:v>
                </c:pt>
                <c:pt idx="7383">
                  <c:v>37335</c:v>
                </c:pt>
                <c:pt idx="7384">
                  <c:v>37336</c:v>
                </c:pt>
                <c:pt idx="7385">
                  <c:v>37337</c:v>
                </c:pt>
                <c:pt idx="7386">
                  <c:v>37338</c:v>
                </c:pt>
                <c:pt idx="7387">
                  <c:v>37339</c:v>
                </c:pt>
                <c:pt idx="7388">
                  <c:v>37340</c:v>
                </c:pt>
                <c:pt idx="7389">
                  <c:v>37341</c:v>
                </c:pt>
                <c:pt idx="7390">
                  <c:v>37342</c:v>
                </c:pt>
                <c:pt idx="7391">
                  <c:v>37343</c:v>
                </c:pt>
                <c:pt idx="7392">
                  <c:v>37344</c:v>
                </c:pt>
                <c:pt idx="7393">
                  <c:v>37345</c:v>
                </c:pt>
                <c:pt idx="7394">
                  <c:v>37346</c:v>
                </c:pt>
                <c:pt idx="7395">
                  <c:v>37347</c:v>
                </c:pt>
                <c:pt idx="7396">
                  <c:v>37348</c:v>
                </c:pt>
                <c:pt idx="7397">
                  <c:v>37349</c:v>
                </c:pt>
                <c:pt idx="7398">
                  <c:v>37350</c:v>
                </c:pt>
                <c:pt idx="7399">
                  <c:v>37351</c:v>
                </c:pt>
                <c:pt idx="7400">
                  <c:v>37352</c:v>
                </c:pt>
                <c:pt idx="7401">
                  <c:v>37353</c:v>
                </c:pt>
                <c:pt idx="7402">
                  <c:v>37354</c:v>
                </c:pt>
                <c:pt idx="7403">
                  <c:v>37355</c:v>
                </c:pt>
                <c:pt idx="7404">
                  <c:v>37356</c:v>
                </c:pt>
                <c:pt idx="7405">
                  <c:v>37357</c:v>
                </c:pt>
                <c:pt idx="7406">
                  <c:v>37358</c:v>
                </c:pt>
                <c:pt idx="7407">
                  <c:v>37359</c:v>
                </c:pt>
                <c:pt idx="7408">
                  <c:v>37360</c:v>
                </c:pt>
                <c:pt idx="7409">
                  <c:v>37361</c:v>
                </c:pt>
                <c:pt idx="7410">
                  <c:v>37362</c:v>
                </c:pt>
                <c:pt idx="7411">
                  <c:v>37363</c:v>
                </c:pt>
                <c:pt idx="7412">
                  <c:v>37364</c:v>
                </c:pt>
                <c:pt idx="7413">
                  <c:v>37365</c:v>
                </c:pt>
                <c:pt idx="7414">
                  <c:v>37366</c:v>
                </c:pt>
                <c:pt idx="7415">
                  <c:v>37367</c:v>
                </c:pt>
                <c:pt idx="7416">
                  <c:v>37368</c:v>
                </c:pt>
                <c:pt idx="7417">
                  <c:v>37369</c:v>
                </c:pt>
                <c:pt idx="7418">
                  <c:v>37370</c:v>
                </c:pt>
                <c:pt idx="7419">
                  <c:v>37371</c:v>
                </c:pt>
                <c:pt idx="7420">
                  <c:v>37372</c:v>
                </c:pt>
                <c:pt idx="7421">
                  <c:v>37373</c:v>
                </c:pt>
                <c:pt idx="7422">
                  <c:v>37374</c:v>
                </c:pt>
                <c:pt idx="7423">
                  <c:v>37375</c:v>
                </c:pt>
                <c:pt idx="7424">
                  <c:v>37376</c:v>
                </c:pt>
                <c:pt idx="7425">
                  <c:v>37377</c:v>
                </c:pt>
                <c:pt idx="7426">
                  <c:v>37378</c:v>
                </c:pt>
                <c:pt idx="7427">
                  <c:v>37379</c:v>
                </c:pt>
                <c:pt idx="7428">
                  <c:v>37380</c:v>
                </c:pt>
                <c:pt idx="7429">
                  <c:v>37381</c:v>
                </c:pt>
                <c:pt idx="7430">
                  <c:v>37382</c:v>
                </c:pt>
                <c:pt idx="7431">
                  <c:v>37383</c:v>
                </c:pt>
                <c:pt idx="7432">
                  <c:v>37384</c:v>
                </c:pt>
                <c:pt idx="7433">
                  <c:v>37385</c:v>
                </c:pt>
                <c:pt idx="7434">
                  <c:v>37386</c:v>
                </c:pt>
                <c:pt idx="7435">
                  <c:v>37387</c:v>
                </c:pt>
                <c:pt idx="7436">
                  <c:v>37388</c:v>
                </c:pt>
                <c:pt idx="7437">
                  <c:v>37389</c:v>
                </c:pt>
                <c:pt idx="7438">
                  <c:v>37390</c:v>
                </c:pt>
                <c:pt idx="7439">
                  <c:v>37391</c:v>
                </c:pt>
                <c:pt idx="7440">
                  <c:v>37392</c:v>
                </c:pt>
                <c:pt idx="7441">
                  <c:v>37393</c:v>
                </c:pt>
                <c:pt idx="7442">
                  <c:v>37394</c:v>
                </c:pt>
                <c:pt idx="7443">
                  <c:v>37395</c:v>
                </c:pt>
                <c:pt idx="7444">
                  <c:v>37396</c:v>
                </c:pt>
                <c:pt idx="7445">
                  <c:v>37397</c:v>
                </c:pt>
                <c:pt idx="7446">
                  <c:v>37398</c:v>
                </c:pt>
                <c:pt idx="7447">
                  <c:v>37399</c:v>
                </c:pt>
                <c:pt idx="7448">
                  <c:v>37400</c:v>
                </c:pt>
                <c:pt idx="7449">
                  <c:v>37401</c:v>
                </c:pt>
                <c:pt idx="7450">
                  <c:v>37402</c:v>
                </c:pt>
                <c:pt idx="7451">
                  <c:v>37403</c:v>
                </c:pt>
                <c:pt idx="7452">
                  <c:v>37404</c:v>
                </c:pt>
                <c:pt idx="7453">
                  <c:v>37405</c:v>
                </c:pt>
                <c:pt idx="7454">
                  <c:v>37406</c:v>
                </c:pt>
                <c:pt idx="7455">
                  <c:v>37407</c:v>
                </c:pt>
                <c:pt idx="7456">
                  <c:v>37408</c:v>
                </c:pt>
                <c:pt idx="7457">
                  <c:v>37409</c:v>
                </c:pt>
                <c:pt idx="7458">
                  <c:v>37410</c:v>
                </c:pt>
                <c:pt idx="7459">
                  <c:v>37411</c:v>
                </c:pt>
                <c:pt idx="7460">
                  <c:v>37412</c:v>
                </c:pt>
                <c:pt idx="7461">
                  <c:v>37413</c:v>
                </c:pt>
                <c:pt idx="7462">
                  <c:v>37414</c:v>
                </c:pt>
                <c:pt idx="7463">
                  <c:v>37415</c:v>
                </c:pt>
                <c:pt idx="7464">
                  <c:v>37416</c:v>
                </c:pt>
                <c:pt idx="7465">
                  <c:v>37417</c:v>
                </c:pt>
                <c:pt idx="7466">
                  <c:v>37418</c:v>
                </c:pt>
                <c:pt idx="7467">
                  <c:v>37419</c:v>
                </c:pt>
                <c:pt idx="7468">
                  <c:v>37420</c:v>
                </c:pt>
                <c:pt idx="7469">
                  <c:v>37421</c:v>
                </c:pt>
                <c:pt idx="7470">
                  <c:v>37422</c:v>
                </c:pt>
                <c:pt idx="7471">
                  <c:v>37423</c:v>
                </c:pt>
                <c:pt idx="7472">
                  <c:v>37424</c:v>
                </c:pt>
                <c:pt idx="7473">
                  <c:v>37425</c:v>
                </c:pt>
                <c:pt idx="7474">
                  <c:v>37426</c:v>
                </c:pt>
                <c:pt idx="7475">
                  <c:v>37427</c:v>
                </c:pt>
                <c:pt idx="7476">
                  <c:v>37428</c:v>
                </c:pt>
                <c:pt idx="7477">
                  <c:v>37429</c:v>
                </c:pt>
                <c:pt idx="7478">
                  <c:v>37430</c:v>
                </c:pt>
                <c:pt idx="7479">
                  <c:v>37431</c:v>
                </c:pt>
                <c:pt idx="7480">
                  <c:v>37432</c:v>
                </c:pt>
                <c:pt idx="7481">
                  <c:v>37433</c:v>
                </c:pt>
                <c:pt idx="7482">
                  <c:v>37434</c:v>
                </c:pt>
                <c:pt idx="7483">
                  <c:v>37435</c:v>
                </c:pt>
                <c:pt idx="7484">
                  <c:v>37436</c:v>
                </c:pt>
                <c:pt idx="7485">
                  <c:v>37437</c:v>
                </c:pt>
                <c:pt idx="7486">
                  <c:v>37438</c:v>
                </c:pt>
                <c:pt idx="7487">
                  <c:v>37439</c:v>
                </c:pt>
                <c:pt idx="7488">
                  <c:v>37440</c:v>
                </c:pt>
                <c:pt idx="7489">
                  <c:v>37441</c:v>
                </c:pt>
                <c:pt idx="7490">
                  <c:v>37442</c:v>
                </c:pt>
                <c:pt idx="7491">
                  <c:v>37443</c:v>
                </c:pt>
                <c:pt idx="7492">
                  <c:v>37444</c:v>
                </c:pt>
                <c:pt idx="7493">
                  <c:v>37445</c:v>
                </c:pt>
                <c:pt idx="7494">
                  <c:v>37446</c:v>
                </c:pt>
                <c:pt idx="7495">
                  <c:v>37447</c:v>
                </c:pt>
                <c:pt idx="7496">
                  <c:v>37448</c:v>
                </c:pt>
                <c:pt idx="7497">
                  <c:v>37449</c:v>
                </c:pt>
                <c:pt idx="7498">
                  <c:v>37450</c:v>
                </c:pt>
                <c:pt idx="7499">
                  <c:v>37451</c:v>
                </c:pt>
                <c:pt idx="7500">
                  <c:v>37452</c:v>
                </c:pt>
                <c:pt idx="7501">
                  <c:v>37453</c:v>
                </c:pt>
                <c:pt idx="7502">
                  <c:v>37454</c:v>
                </c:pt>
                <c:pt idx="7503">
                  <c:v>37455</c:v>
                </c:pt>
                <c:pt idx="7504">
                  <c:v>37456</c:v>
                </c:pt>
                <c:pt idx="7505">
                  <c:v>37457</c:v>
                </c:pt>
                <c:pt idx="7506">
                  <c:v>37458</c:v>
                </c:pt>
                <c:pt idx="7507">
                  <c:v>37459</c:v>
                </c:pt>
                <c:pt idx="7508">
                  <c:v>37460</c:v>
                </c:pt>
                <c:pt idx="7509">
                  <c:v>37461</c:v>
                </c:pt>
                <c:pt idx="7510">
                  <c:v>37462</c:v>
                </c:pt>
                <c:pt idx="7511">
                  <c:v>37463</c:v>
                </c:pt>
                <c:pt idx="7512">
                  <c:v>37464</c:v>
                </c:pt>
                <c:pt idx="7513">
                  <c:v>37465</c:v>
                </c:pt>
                <c:pt idx="7514">
                  <c:v>37466</c:v>
                </c:pt>
                <c:pt idx="7515">
                  <c:v>37467</c:v>
                </c:pt>
                <c:pt idx="7516">
                  <c:v>37468</c:v>
                </c:pt>
                <c:pt idx="7517">
                  <c:v>37469</c:v>
                </c:pt>
                <c:pt idx="7518">
                  <c:v>37470</c:v>
                </c:pt>
                <c:pt idx="7519">
                  <c:v>37471</c:v>
                </c:pt>
                <c:pt idx="7520">
                  <c:v>37472</c:v>
                </c:pt>
                <c:pt idx="7521">
                  <c:v>37473</c:v>
                </c:pt>
                <c:pt idx="7522">
                  <c:v>37474</c:v>
                </c:pt>
                <c:pt idx="7523">
                  <c:v>37475</c:v>
                </c:pt>
                <c:pt idx="7524">
                  <c:v>37476</c:v>
                </c:pt>
                <c:pt idx="7525">
                  <c:v>37477</c:v>
                </c:pt>
                <c:pt idx="7526">
                  <c:v>37478</c:v>
                </c:pt>
                <c:pt idx="7527">
                  <c:v>37479</c:v>
                </c:pt>
                <c:pt idx="7528">
                  <c:v>37480</c:v>
                </c:pt>
                <c:pt idx="7529">
                  <c:v>37481</c:v>
                </c:pt>
                <c:pt idx="7530">
                  <c:v>37482</c:v>
                </c:pt>
                <c:pt idx="7531">
                  <c:v>37483</c:v>
                </c:pt>
                <c:pt idx="7532">
                  <c:v>37484</c:v>
                </c:pt>
                <c:pt idx="7533">
                  <c:v>37485</c:v>
                </c:pt>
                <c:pt idx="7534">
                  <c:v>37486</c:v>
                </c:pt>
                <c:pt idx="7535">
                  <c:v>37487</c:v>
                </c:pt>
                <c:pt idx="7536">
                  <c:v>37488</c:v>
                </c:pt>
                <c:pt idx="7537">
                  <c:v>37489</c:v>
                </c:pt>
                <c:pt idx="7538">
                  <c:v>37490</c:v>
                </c:pt>
                <c:pt idx="7539">
                  <c:v>37491</c:v>
                </c:pt>
                <c:pt idx="7540">
                  <c:v>37492</c:v>
                </c:pt>
                <c:pt idx="7541">
                  <c:v>37493</c:v>
                </c:pt>
                <c:pt idx="7542">
                  <c:v>37494</c:v>
                </c:pt>
                <c:pt idx="7543">
                  <c:v>37495</c:v>
                </c:pt>
                <c:pt idx="7544">
                  <c:v>37496</c:v>
                </c:pt>
                <c:pt idx="7545">
                  <c:v>37497</c:v>
                </c:pt>
                <c:pt idx="7546">
                  <c:v>37498</c:v>
                </c:pt>
                <c:pt idx="7547">
                  <c:v>37499</c:v>
                </c:pt>
                <c:pt idx="7548">
                  <c:v>37500</c:v>
                </c:pt>
                <c:pt idx="7549">
                  <c:v>37501</c:v>
                </c:pt>
                <c:pt idx="7550">
                  <c:v>37502</c:v>
                </c:pt>
                <c:pt idx="7551">
                  <c:v>37503</c:v>
                </c:pt>
                <c:pt idx="7552">
                  <c:v>37504</c:v>
                </c:pt>
                <c:pt idx="7553">
                  <c:v>37505</c:v>
                </c:pt>
                <c:pt idx="7554">
                  <c:v>37506</c:v>
                </c:pt>
                <c:pt idx="7555">
                  <c:v>37507</c:v>
                </c:pt>
                <c:pt idx="7556">
                  <c:v>37508</c:v>
                </c:pt>
                <c:pt idx="7557">
                  <c:v>37509</c:v>
                </c:pt>
                <c:pt idx="7558">
                  <c:v>37510</c:v>
                </c:pt>
                <c:pt idx="7559">
                  <c:v>37511</c:v>
                </c:pt>
                <c:pt idx="7560">
                  <c:v>37512</c:v>
                </c:pt>
                <c:pt idx="7561">
                  <c:v>37513</c:v>
                </c:pt>
                <c:pt idx="7562">
                  <c:v>37514</c:v>
                </c:pt>
                <c:pt idx="7563">
                  <c:v>37515</c:v>
                </c:pt>
                <c:pt idx="7564">
                  <c:v>37516</c:v>
                </c:pt>
                <c:pt idx="7565">
                  <c:v>37517</c:v>
                </c:pt>
                <c:pt idx="7566">
                  <c:v>37518</c:v>
                </c:pt>
                <c:pt idx="7567">
                  <c:v>37519</c:v>
                </c:pt>
                <c:pt idx="7568">
                  <c:v>37520</c:v>
                </c:pt>
                <c:pt idx="7569">
                  <c:v>37521</c:v>
                </c:pt>
                <c:pt idx="7570">
                  <c:v>37522</c:v>
                </c:pt>
                <c:pt idx="7571">
                  <c:v>37523</c:v>
                </c:pt>
                <c:pt idx="7572">
                  <c:v>37524</c:v>
                </c:pt>
                <c:pt idx="7573">
                  <c:v>37525</c:v>
                </c:pt>
                <c:pt idx="7574">
                  <c:v>37526</c:v>
                </c:pt>
                <c:pt idx="7575">
                  <c:v>37527</c:v>
                </c:pt>
                <c:pt idx="7576">
                  <c:v>37528</c:v>
                </c:pt>
                <c:pt idx="7577">
                  <c:v>37529</c:v>
                </c:pt>
                <c:pt idx="7578">
                  <c:v>37530</c:v>
                </c:pt>
                <c:pt idx="7579">
                  <c:v>37531</c:v>
                </c:pt>
                <c:pt idx="7580">
                  <c:v>37532</c:v>
                </c:pt>
                <c:pt idx="7581">
                  <c:v>37533</c:v>
                </c:pt>
                <c:pt idx="7582">
                  <c:v>37534</c:v>
                </c:pt>
                <c:pt idx="7583">
                  <c:v>37535</c:v>
                </c:pt>
                <c:pt idx="7584">
                  <c:v>37536</c:v>
                </c:pt>
                <c:pt idx="7585">
                  <c:v>37537</c:v>
                </c:pt>
                <c:pt idx="7586">
                  <c:v>37538</c:v>
                </c:pt>
                <c:pt idx="7587">
                  <c:v>37539</c:v>
                </c:pt>
                <c:pt idx="7588">
                  <c:v>37540</c:v>
                </c:pt>
                <c:pt idx="7589">
                  <c:v>37541</c:v>
                </c:pt>
                <c:pt idx="7590">
                  <c:v>37542</c:v>
                </c:pt>
                <c:pt idx="7591">
                  <c:v>37543</c:v>
                </c:pt>
                <c:pt idx="7592">
                  <c:v>37544</c:v>
                </c:pt>
                <c:pt idx="7593">
                  <c:v>37545</c:v>
                </c:pt>
                <c:pt idx="7594">
                  <c:v>37546</c:v>
                </c:pt>
                <c:pt idx="7595">
                  <c:v>37547</c:v>
                </c:pt>
                <c:pt idx="7596">
                  <c:v>37548</c:v>
                </c:pt>
                <c:pt idx="7597">
                  <c:v>37549</c:v>
                </c:pt>
                <c:pt idx="7598">
                  <c:v>37550</c:v>
                </c:pt>
                <c:pt idx="7599">
                  <c:v>37551</c:v>
                </c:pt>
                <c:pt idx="7600">
                  <c:v>37552</c:v>
                </c:pt>
                <c:pt idx="7601">
                  <c:v>37553</c:v>
                </c:pt>
                <c:pt idx="7602">
                  <c:v>37554</c:v>
                </c:pt>
                <c:pt idx="7603">
                  <c:v>37555</c:v>
                </c:pt>
                <c:pt idx="7604">
                  <c:v>37556</c:v>
                </c:pt>
                <c:pt idx="7605">
                  <c:v>37557</c:v>
                </c:pt>
                <c:pt idx="7606">
                  <c:v>37558</c:v>
                </c:pt>
                <c:pt idx="7607">
                  <c:v>37559</c:v>
                </c:pt>
                <c:pt idx="7608">
                  <c:v>37560</c:v>
                </c:pt>
                <c:pt idx="7609">
                  <c:v>37561</c:v>
                </c:pt>
                <c:pt idx="7610">
                  <c:v>37562</c:v>
                </c:pt>
                <c:pt idx="7611">
                  <c:v>37563</c:v>
                </c:pt>
                <c:pt idx="7612">
                  <c:v>37564</c:v>
                </c:pt>
                <c:pt idx="7613">
                  <c:v>37565</c:v>
                </c:pt>
                <c:pt idx="7614">
                  <c:v>37566</c:v>
                </c:pt>
                <c:pt idx="7615">
                  <c:v>37567</c:v>
                </c:pt>
                <c:pt idx="7616">
                  <c:v>37568</c:v>
                </c:pt>
                <c:pt idx="7617">
                  <c:v>37569</c:v>
                </c:pt>
                <c:pt idx="7618">
                  <c:v>37570</c:v>
                </c:pt>
                <c:pt idx="7619">
                  <c:v>37571</c:v>
                </c:pt>
                <c:pt idx="7620">
                  <c:v>37572</c:v>
                </c:pt>
                <c:pt idx="7621">
                  <c:v>37573</c:v>
                </c:pt>
                <c:pt idx="7622">
                  <c:v>37574</c:v>
                </c:pt>
                <c:pt idx="7623">
                  <c:v>37575</c:v>
                </c:pt>
                <c:pt idx="7624">
                  <c:v>37576</c:v>
                </c:pt>
                <c:pt idx="7625">
                  <c:v>37577</c:v>
                </c:pt>
                <c:pt idx="7626">
                  <c:v>37578</c:v>
                </c:pt>
                <c:pt idx="7627">
                  <c:v>37579</c:v>
                </c:pt>
                <c:pt idx="7628">
                  <c:v>37580</c:v>
                </c:pt>
                <c:pt idx="7629">
                  <c:v>37581</c:v>
                </c:pt>
                <c:pt idx="7630">
                  <c:v>37582</c:v>
                </c:pt>
                <c:pt idx="7631">
                  <c:v>37583</c:v>
                </c:pt>
                <c:pt idx="7632">
                  <c:v>37584</c:v>
                </c:pt>
                <c:pt idx="7633">
                  <c:v>37585</c:v>
                </c:pt>
                <c:pt idx="7634">
                  <c:v>37586</c:v>
                </c:pt>
                <c:pt idx="7635">
                  <c:v>37587</c:v>
                </c:pt>
                <c:pt idx="7636">
                  <c:v>37588</c:v>
                </c:pt>
                <c:pt idx="7637">
                  <c:v>37589</c:v>
                </c:pt>
                <c:pt idx="7638">
                  <c:v>37590</c:v>
                </c:pt>
                <c:pt idx="7639">
                  <c:v>37591</c:v>
                </c:pt>
                <c:pt idx="7640">
                  <c:v>37592</c:v>
                </c:pt>
                <c:pt idx="7641">
                  <c:v>37593</c:v>
                </c:pt>
                <c:pt idx="7642">
                  <c:v>37594</c:v>
                </c:pt>
                <c:pt idx="7643">
                  <c:v>37595</c:v>
                </c:pt>
                <c:pt idx="7644">
                  <c:v>37596</c:v>
                </c:pt>
                <c:pt idx="7645">
                  <c:v>37597</c:v>
                </c:pt>
                <c:pt idx="7646">
                  <c:v>37598</c:v>
                </c:pt>
                <c:pt idx="7647">
                  <c:v>37599</c:v>
                </c:pt>
                <c:pt idx="7648">
                  <c:v>37600</c:v>
                </c:pt>
                <c:pt idx="7649">
                  <c:v>37601</c:v>
                </c:pt>
                <c:pt idx="7650">
                  <c:v>37602</c:v>
                </c:pt>
                <c:pt idx="7651">
                  <c:v>37603</c:v>
                </c:pt>
                <c:pt idx="7652">
                  <c:v>37604</c:v>
                </c:pt>
                <c:pt idx="7653">
                  <c:v>37605</c:v>
                </c:pt>
                <c:pt idx="7654">
                  <c:v>37606</c:v>
                </c:pt>
                <c:pt idx="7655">
                  <c:v>37607</c:v>
                </c:pt>
                <c:pt idx="7656">
                  <c:v>37608</c:v>
                </c:pt>
                <c:pt idx="7657">
                  <c:v>37609</c:v>
                </c:pt>
                <c:pt idx="7658">
                  <c:v>37610</c:v>
                </c:pt>
                <c:pt idx="7659">
                  <c:v>37611</c:v>
                </c:pt>
                <c:pt idx="7660">
                  <c:v>37612</c:v>
                </c:pt>
                <c:pt idx="7661">
                  <c:v>37613</c:v>
                </c:pt>
                <c:pt idx="7662">
                  <c:v>37614</c:v>
                </c:pt>
                <c:pt idx="7663">
                  <c:v>37615</c:v>
                </c:pt>
                <c:pt idx="7664">
                  <c:v>37616</c:v>
                </c:pt>
                <c:pt idx="7665">
                  <c:v>37617</c:v>
                </c:pt>
                <c:pt idx="7666">
                  <c:v>37618</c:v>
                </c:pt>
                <c:pt idx="7667">
                  <c:v>37619</c:v>
                </c:pt>
                <c:pt idx="7668">
                  <c:v>37620</c:v>
                </c:pt>
                <c:pt idx="7669">
                  <c:v>37621</c:v>
                </c:pt>
                <c:pt idx="7670">
                  <c:v>37622</c:v>
                </c:pt>
                <c:pt idx="7671">
                  <c:v>37623</c:v>
                </c:pt>
                <c:pt idx="7672">
                  <c:v>37624</c:v>
                </c:pt>
                <c:pt idx="7673">
                  <c:v>37625</c:v>
                </c:pt>
                <c:pt idx="7674">
                  <c:v>37626</c:v>
                </c:pt>
                <c:pt idx="7675">
                  <c:v>37627</c:v>
                </c:pt>
                <c:pt idx="7676">
                  <c:v>37628</c:v>
                </c:pt>
                <c:pt idx="7677">
                  <c:v>37629</c:v>
                </c:pt>
                <c:pt idx="7678">
                  <c:v>37630</c:v>
                </c:pt>
                <c:pt idx="7679">
                  <c:v>37631</c:v>
                </c:pt>
                <c:pt idx="7680">
                  <c:v>37632</c:v>
                </c:pt>
                <c:pt idx="7681">
                  <c:v>37633</c:v>
                </c:pt>
                <c:pt idx="7682">
                  <c:v>37634</c:v>
                </c:pt>
                <c:pt idx="7683">
                  <c:v>37635</c:v>
                </c:pt>
                <c:pt idx="7684">
                  <c:v>37636</c:v>
                </c:pt>
                <c:pt idx="7685">
                  <c:v>37637</c:v>
                </c:pt>
                <c:pt idx="7686">
                  <c:v>37638</c:v>
                </c:pt>
                <c:pt idx="7687">
                  <c:v>37639</c:v>
                </c:pt>
                <c:pt idx="7688">
                  <c:v>37640</c:v>
                </c:pt>
                <c:pt idx="7689">
                  <c:v>37641</c:v>
                </c:pt>
                <c:pt idx="7690">
                  <c:v>37642</c:v>
                </c:pt>
                <c:pt idx="7691">
                  <c:v>37643</c:v>
                </c:pt>
                <c:pt idx="7692">
                  <c:v>37644</c:v>
                </c:pt>
                <c:pt idx="7693">
                  <c:v>37645</c:v>
                </c:pt>
                <c:pt idx="7694">
                  <c:v>37646</c:v>
                </c:pt>
                <c:pt idx="7695">
                  <c:v>37647</c:v>
                </c:pt>
                <c:pt idx="7696">
                  <c:v>37648</c:v>
                </c:pt>
                <c:pt idx="7697">
                  <c:v>37649</c:v>
                </c:pt>
                <c:pt idx="7698">
                  <c:v>37650</c:v>
                </c:pt>
                <c:pt idx="7699">
                  <c:v>37651</c:v>
                </c:pt>
                <c:pt idx="7700">
                  <c:v>37652</c:v>
                </c:pt>
                <c:pt idx="7701">
                  <c:v>37653</c:v>
                </c:pt>
                <c:pt idx="7702">
                  <c:v>37654</c:v>
                </c:pt>
                <c:pt idx="7703">
                  <c:v>37655</c:v>
                </c:pt>
                <c:pt idx="7704">
                  <c:v>37656</c:v>
                </c:pt>
                <c:pt idx="7705">
                  <c:v>37657</c:v>
                </c:pt>
                <c:pt idx="7706">
                  <c:v>37658</c:v>
                </c:pt>
                <c:pt idx="7707">
                  <c:v>37659</c:v>
                </c:pt>
                <c:pt idx="7708">
                  <c:v>37660</c:v>
                </c:pt>
                <c:pt idx="7709">
                  <c:v>37661</c:v>
                </c:pt>
                <c:pt idx="7710">
                  <c:v>37662</c:v>
                </c:pt>
                <c:pt idx="7711">
                  <c:v>37663</c:v>
                </c:pt>
                <c:pt idx="7712">
                  <c:v>37664</c:v>
                </c:pt>
                <c:pt idx="7713">
                  <c:v>37665</c:v>
                </c:pt>
                <c:pt idx="7714">
                  <c:v>37666</c:v>
                </c:pt>
                <c:pt idx="7715">
                  <c:v>37667</c:v>
                </c:pt>
                <c:pt idx="7716">
                  <c:v>37668</c:v>
                </c:pt>
                <c:pt idx="7717">
                  <c:v>37669</c:v>
                </c:pt>
                <c:pt idx="7718">
                  <c:v>37670</c:v>
                </c:pt>
                <c:pt idx="7719">
                  <c:v>37671</c:v>
                </c:pt>
                <c:pt idx="7720">
                  <c:v>37672</c:v>
                </c:pt>
                <c:pt idx="7721">
                  <c:v>37673</c:v>
                </c:pt>
                <c:pt idx="7722">
                  <c:v>37674</c:v>
                </c:pt>
                <c:pt idx="7723">
                  <c:v>37675</c:v>
                </c:pt>
                <c:pt idx="7724">
                  <c:v>37676</c:v>
                </c:pt>
                <c:pt idx="7725">
                  <c:v>37677</c:v>
                </c:pt>
                <c:pt idx="7726">
                  <c:v>37678</c:v>
                </c:pt>
                <c:pt idx="7727">
                  <c:v>37679</c:v>
                </c:pt>
                <c:pt idx="7728">
                  <c:v>37680</c:v>
                </c:pt>
                <c:pt idx="7729">
                  <c:v>37681</c:v>
                </c:pt>
                <c:pt idx="7730">
                  <c:v>37682</c:v>
                </c:pt>
                <c:pt idx="7731">
                  <c:v>37683</c:v>
                </c:pt>
                <c:pt idx="7732">
                  <c:v>37684</c:v>
                </c:pt>
                <c:pt idx="7733">
                  <c:v>37685</c:v>
                </c:pt>
                <c:pt idx="7734">
                  <c:v>37686</c:v>
                </c:pt>
                <c:pt idx="7735">
                  <c:v>37687</c:v>
                </c:pt>
                <c:pt idx="7736">
                  <c:v>37688</c:v>
                </c:pt>
                <c:pt idx="7737">
                  <c:v>37689</c:v>
                </c:pt>
                <c:pt idx="7738">
                  <c:v>37690</c:v>
                </c:pt>
                <c:pt idx="7739">
                  <c:v>37691</c:v>
                </c:pt>
                <c:pt idx="7740">
                  <c:v>37692</c:v>
                </c:pt>
                <c:pt idx="7741">
                  <c:v>37693</c:v>
                </c:pt>
                <c:pt idx="7742">
                  <c:v>37694</c:v>
                </c:pt>
                <c:pt idx="7743">
                  <c:v>37695</c:v>
                </c:pt>
                <c:pt idx="7744">
                  <c:v>37696</c:v>
                </c:pt>
                <c:pt idx="7745">
                  <c:v>37697</c:v>
                </c:pt>
                <c:pt idx="7746">
                  <c:v>37698</c:v>
                </c:pt>
                <c:pt idx="7747">
                  <c:v>37699</c:v>
                </c:pt>
                <c:pt idx="7748">
                  <c:v>37700</c:v>
                </c:pt>
                <c:pt idx="7749">
                  <c:v>37701</c:v>
                </c:pt>
                <c:pt idx="7750">
                  <c:v>37702</c:v>
                </c:pt>
                <c:pt idx="7751">
                  <c:v>37703</c:v>
                </c:pt>
                <c:pt idx="7752">
                  <c:v>37704</c:v>
                </c:pt>
                <c:pt idx="7753">
                  <c:v>37705</c:v>
                </c:pt>
                <c:pt idx="7754">
                  <c:v>37706</c:v>
                </c:pt>
                <c:pt idx="7755">
                  <c:v>37707</c:v>
                </c:pt>
                <c:pt idx="7756">
                  <c:v>37708</c:v>
                </c:pt>
                <c:pt idx="7757">
                  <c:v>37709</c:v>
                </c:pt>
                <c:pt idx="7758">
                  <c:v>37710</c:v>
                </c:pt>
                <c:pt idx="7759">
                  <c:v>37711</c:v>
                </c:pt>
                <c:pt idx="7760">
                  <c:v>37712</c:v>
                </c:pt>
                <c:pt idx="7761">
                  <c:v>37713</c:v>
                </c:pt>
                <c:pt idx="7762">
                  <c:v>37714</c:v>
                </c:pt>
                <c:pt idx="7763">
                  <c:v>37715</c:v>
                </c:pt>
                <c:pt idx="7764">
                  <c:v>37716</c:v>
                </c:pt>
                <c:pt idx="7765">
                  <c:v>37717</c:v>
                </c:pt>
                <c:pt idx="7766">
                  <c:v>37718</c:v>
                </c:pt>
                <c:pt idx="7767">
                  <c:v>37719</c:v>
                </c:pt>
                <c:pt idx="7768">
                  <c:v>37720</c:v>
                </c:pt>
                <c:pt idx="7769">
                  <c:v>37721</c:v>
                </c:pt>
                <c:pt idx="7770">
                  <c:v>37722</c:v>
                </c:pt>
                <c:pt idx="7771">
                  <c:v>37723</c:v>
                </c:pt>
                <c:pt idx="7772">
                  <c:v>37724</c:v>
                </c:pt>
                <c:pt idx="7773">
                  <c:v>37725</c:v>
                </c:pt>
                <c:pt idx="7774">
                  <c:v>37726</c:v>
                </c:pt>
                <c:pt idx="7775">
                  <c:v>37727</c:v>
                </c:pt>
                <c:pt idx="7776">
                  <c:v>37728</c:v>
                </c:pt>
                <c:pt idx="7777">
                  <c:v>37729</c:v>
                </c:pt>
                <c:pt idx="7778">
                  <c:v>37730</c:v>
                </c:pt>
                <c:pt idx="7779">
                  <c:v>37731</c:v>
                </c:pt>
                <c:pt idx="7780">
                  <c:v>37732</c:v>
                </c:pt>
                <c:pt idx="7781">
                  <c:v>37733</c:v>
                </c:pt>
                <c:pt idx="7782">
                  <c:v>37734</c:v>
                </c:pt>
                <c:pt idx="7783">
                  <c:v>37735</c:v>
                </c:pt>
                <c:pt idx="7784">
                  <c:v>37736</c:v>
                </c:pt>
                <c:pt idx="7785">
                  <c:v>37737</c:v>
                </c:pt>
                <c:pt idx="7786">
                  <c:v>37738</c:v>
                </c:pt>
                <c:pt idx="7787">
                  <c:v>37739</c:v>
                </c:pt>
                <c:pt idx="7788">
                  <c:v>37740</c:v>
                </c:pt>
                <c:pt idx="7789">
                  <c:v>37741</c:v>
                </c:pt>
                <c:pt idx="7790">
                  <c:v>37742</c:v>
                </c:pt>
                <c:pt idx="7791">
                  <c:v>37743</c:v>
                </c:pt>
                <c:pt idx="7792">
                  <c:v>37744</c:v>
                </c:pt>
                <c:pt idx="7793">
                  <c:v>37745</c:v>
                </c:pt>
                <c:pt idx="7794">
                  <c:v>37746</c:v>
                </c:pt>
                <c:pt idx="7795">
                  <c:v>37747</c:v>
                </c:pt>
                <c:pt idx="7796">
                  <c:v>37748</c:v>
                </c:pt>
                <c:pt idx="7797">
                  <c:v>37749</c:v>
                </c:pt>
                <c:pt idx="7798">
                  <c:v>37750</c:v>
                </c:pt>
                <c:pt idx="7799">
                  <c:v>37751</c:v>
                </c:pt>
                <c:pt idx="7800">
                  <c:v>37752</c:v>
                </c:pt>
                <c:pt idx="7801">
                  <c:v>37753</c:v>
                </c:pt>
                <c:pt idx="7802">
                  <c:v>37754</c:v>
                </c:pt>
                <c:pt idx="7803">
                  <c:v>37755</c:v>
                </c:pt>
                <c:pt idx="7804">
                  <c:v>37756</c:v>
                </c:pt>
                <c:pt idx="7805">
                  <c:v>37757</c:v>
                </c:pt>
                <c:pt idx="7806">
                  <c:v>37758</c:v>
                </c:pt>
                <c:pt idx="7807">
                  <c:v>37759</c:v>
                </c:pt>
                <c:pt idx="7808">
                  <c:v>37760</c:v>
                </c:pt>
                <c:pt idx="7809">
                  <c:v>37761</c:v>
                </c:pt>
                <c:pt idx="7810">
                  <c:v>37762</c:v>
                </c:pt>
                <c:pt idx="7811">
                  <c:v>37763</c:v>
                </c:pt>
                <c:pt idx="7812">
                  <c:v>37764</c:v>
                </c:pt>
                <c:pt idx="7813">
                  <c:v>37765</c:v>
                </c:pt>
                <c:pt idx="7814">
                  <c:v>37766</c:v>
                </c:pt>
                <c:pt idx="7815">
                  <c:v>37767</c:v>
                </c:pt>
                <c:pt idx="7816">
                  <c:v>37768</c:v>
                </c:pt>
                <c:pt idx="7817">
                  <c:v>37769</c:v>
                </c:pt>
                <c:pt idx="7818">
                  <c:v>37770</c:v>
                </c:pt>
                <c:pt idx="7819">
                  <c:v>37771</c:v>
                </c:pt>
                <c:pt idx="7820">
                  <c:v>37772</c:v>
                </c:pt>
                <c:pt idx="7821">
                  <c:v>37773</c:v>
                </c:pt>
                <c:pt idx="7822">
                  <c:v>37774</c:v>
                </c:pt>
                <c:pt idx="7823">
                  <c:v>37775</c:v>
                </c:pt>
                <c:pt idx="7824">
                  <c:v>37776</c:v>
                </c:pt>
                <c:pt idx="7825">
                  <c:v>37777</c:v>
                </c:pt>
                <c:pt idx="7826">
                  <c:v>37778</c:v>
                </c:pt>
                <c:pt idx="7827">
                  <c:v>37779</c:v>
                </c:pt>
                <c:pt idx="7828">
                  <c:v>37780</c:v>
                </c:pt>
                <c:pt idx="7829">
                  <c:v>37781</c:v>
                </c:pt>
                <c:pt idx="7830">
                  <c:v>37782</c:v>
                </c:pt>
                <c:pt idx="7831">
                  <c:v>37783</c:v>
                </c:pt>
                <c:pt idx="7832">
                  <c:v>37784</c:v>
                </c:pt>
                <c:pt idx="7833">
                  <c:v>37785</c:v>
                </c:pt>
                <c:pt idx="7834">
                  <c:v>37786</c:v>
                </c:pt>
                <c:pt idx="7835">
                  <c:v>37787</c:v>
                </c:pt>
                <c:pt idx="7836">
                  <c:v>37788</c:v>
                </c:pt>
                <c:pt idx="7837">
                  <c:v>37789</c:v>
                </c:pt>
                <c:pt idx="7838">
                  <c:v>37790</c:v>
                </c:pt>
                <c:pt idx="7839">
                  <c:v>37791</c:v>
                </c:pt>
                <c:pt idx="7840">
                  <c:v>37792</c:v>
                </c:pt>
                <c:pt idx="7841">
                  <c:v>37793</c:v>
                </c:pt>
                <c:pt idx="7842">
                  <c:v>37794</c:v>
                </c:pt>
                <c:pt idx="7843">
                  <c:v>37795</c:v>
                </c:pt>
                <c:pt idx="7844">
                  <c:v>37796</c:v>
                </c:pt>
                <c:pt idx="7845">
                  <c:v>37797</c:v>
                </c:pt>
                <c:pt idx="7846">
                  <c:v>37798</c:v>
                </c:pt>
                <c:pt idx="7847">
                  <c:v>37799</c:v>
                </c:pt>
                <c:pt idx="7848">
                  <c:v>37800</c:v>
                </c:pt>
                <c:pt idx="7849">
                  <c:v>37801</c:v>
                </c:pt>
                <c:pt idx="7850">
                  <c:v>37802</c:v>
                </c:pt>
                <c:pt idx="7851">
                  <c:v>37803</c:v>
                </c:pt>
                <c:pt idx="7852">
                  <c:v>37804</c:v>
                </c:pt>
                <c:pt idx="7853">
                  <c:v>37805</c:v>
                </c:pt>
                <c:pt idx="7854">
                  <c:v>37806</c:v>
                </c:pt>
                <c:pt idx="7855">
                  <c:v>37807</c:v>
                </c:pt>
                <c:pt idx="7856">
                  <c:v>37808</c:v>
                </c:pt>
                <c:pt idx="7857">
                  <c:v>37809</c:v>
                </c:pt>
                <c:pt idx="7858">
                  <c:v>37810</c:v>
                </c:pt>
                <c:pt idx="7859">
                  <c:v>37811</c:v>
                </c:pt>
                <c:pt idx="7860">
                  <c:v>37812</c:v>
                </c:pt>
                <c:pt idx="7861">
                  <c:v>37813</c:v>
                </c:pt>
                <c:pt idx="7862">
                  <c:v>37814</c:v>
                </c:pt>
                <c:pt idx="7863">
                  <c:v>37815</c:v>
                </c:pt>
                <c:pt idx="7864">
                  <c:v>37816</c:v>
                </c:pt>
                <c:pt idx="7865">
                  <c:v>37817</c:v>
                </c:pt>
                <c:pt idx="7866">
                  <c:v>37818</c:v>
                </c:pt>
                <c:pt idx="7867">
                  <c:v>37819</c:v>
                </c:pt>
                <c:pt idx="7868">
                  <c:v>37820</c:v>
                </c:pt>
                <c:pt idx="7869">
                  <c:v>37821</c:v>
                </c:pt>
                <c:pt idx="7870">
                  <c:v>37822</c:v>
                </c:pt>
                <c:pt idx="7871">
                  <c:v>37823</c:v>
                </c:pt>
                <c:pt idx="7872">
                  <c:v>37824</c:v>
                </c:pt>
                <c:pt idx="7873">
                  <c:v>37825</c:v>
                </c:pt>
                <c:pt idx="7874">
                  <c:v>37826</c:v>
                </c:pt>
                <c:pt idx="7875">
                  <c:v>37827</c:v>
                </c:pt>
                <c:pt idx="7876">
                  <c:v>37828</c:v>
                </c:pt>
                <c:pt idx="7877">
                  <c:v>37829</c:v>
                </c:pt>
                <c:pt idx="7878">
                  <c:v>37830</c:v>
                </c:pt>
                <c:pt idx="7879">
                  <c:v>37831</c:v>
                </c:pt>
                <c:pt idx="7880">
                  <c:v>37832</c:v>
                </c:pt>
                <c:pt idx="7881">
                  <c:v>37833</c:v>
                </c:pt>
                <c:pt idx="7882">
                  <c:v>37834</c:v>
                </c:pt>
                <c:pt idx="7883">
                  <c:v>37835</c:v>
                </c:pt>
                <c:pt idx="7884">
                  <c:v>37836</c:v>
                </c:pt>
                <c:pt idx="7885">
                  <c:v>37837</c:v>
                </c:pt>
                <c:pt idx="7886">
                  <c:v>37838</c:v>
                </c:pt>
                <c:pt idx="7887">
                  <c:v>37839</c:v>
                </c:pt>
                <c:pt idx="7888">
                  <c:v>37840</c:v>
                </c:pt>
                <c:pt idx="7889">
                  <c:v>37841</c:v>
                </c:pt>
                <c:pt idx="7890">
                  <c:v>37842</c:v>
                </c:pt>
                <c:pt idx="7891">
                  <c:v>37843</c:v>
                </c:pt>
                <c:pt idx="7892">
                  <c:v>37844</c:v>
                </c:pt>
                <c:pt idx="7893">
                  <c:v>37845</c:v>
                </c:pt>
                <c:pt idx="7894">
                  <c:v>37846</c:v>
                </c:pt>
                <c:pt idx="7895">
                  <c:v>37847</c:v>
                </c:pt>
                <c:pt idx="7896">
                  <c:v>37848</c:v>
                </c:pt>
                <c:pt idx="7897">
                  <c:v>37849</c:v>
                </c:pt>
                <c:pt idx="7898">
                  <c:v>37850</c:v>
                </c:pt>
                <c:pt idx="7899">
                  <c:v>37851</c:v>
                </c:pt>
                <c:pt idx="7900">
                  <c:v>37852</c:v>
                </c:pt>
                <c:pt idx="7901">
                  <c:v>37853</c:v>
                </c:pt>
                <c:pt idx="7902">
                  <c:v>37854</c:v>
                </c:pt>
                <c:pt idx="7903">
                  <c:v>37855</c:v>
                </c:pt>
                <c:pt idx="7904">
                  <c:v>37856</c:v>
                </c:pt>
                <c:pt idx="7905">
                  <c:v>37857</c:v>
                </c:pt>
                <c:pt idx="7906">
                  <c:v>37858</c:v>
                </c:pt>
                <c:pt idx="7907">
                  <c:v>37859</c:v>
                </c:pt>
                <c:pt idx="7908">
                  <c:v>37860</c:v>
                </c:pt>
                <c:pt idx="7909">
                  <c:v>37861</c:v>
                </c:pt>
                <c:pt idx="7910">
                  <c:v>37862</c:v>
                </c:pt>
                <c:pt idx="7911">
                  <c:v>37863</c:v>
                </c:pt>
                <c:pt idx="7912">
                  <c:v>37864</c:v>
                </c:pt>
                <c:pt idx="7913">
                  <c:v>37865</c:v>
                </c:pt>
                <c:pt idx="7914">
                  <c:v>37866</c:v>
                </c:pt>
                <c:pt idx="7915">
                  <c:v>37867</c:v>
                </c:pt>
                <c:pt idx="7916">
                  <c:v>37868</c:v>
                </c:pt>
                <c:pt idx="7917">
                  <c:v>37869</c:v>
                </c:pt>
                <c:pt idx="7918">
                  <c:v>37870</c:v>
                </c:pt>
                <c:pt idx="7919">
                  <c:v>37871</c:v>
                </c:pt>
                <c:pt idx="7920">
                  <c:v>37872</c:v>
                </c:pt>
                <c:pt idx="7921">
                  <c:v>37873</c:v>
                </c:pt>
                <c:pt idx="7922">
                  <c:v>37874</c:v>
                </c:pt>
                <c:pt idx="7923">
                  <c:v>37875</c:v>
                </c:pt>
                <c:pt idx="7924">
                  <c:v>37876</c:v>
                </c:pt>
                <c:pt idx="7925">
                  <c:v>37877</c:v>
                </c:pt>
                <c:pt idx="7926">
                  <c:v>37878</c:v>
                </c:pt>
                <c:pt idx="7927">
                  <c:v>37879</c:v>
                </c:pt>
                <c:pt idx="7928">
                  <c:v>37880</c:v>
                </c:pt>
                <c:pt idx="7929">
                  <c:v>37881</c:v>
                </c:pt>
                <c:pt idx="7930">
                  <c:v>37882</c:v>
                </c:pt>
                <c:pt idx="7931">
                  <c:v>37883</c:v>
                </c:pt>
                <c:pt idx="7932">
                  <c:v>37884</c:v>
                </c:pt>
                <c:pt idx="7933">
                  <c:v>37885</c:v>
                </c:pt>
                <c:pt idx="7934">
                  <c:v>37886</c:v>
                </c:pt>
                <c:pt idx="7935">
                  <c:v>37887</c:v>
                </c:pt>
                <c:pt idx="7936">
                  <c:v>37888</c:v>
                </c:pt>
                <c:pt idx="7937">
                  <c:v>37889</c:v>
                </c:pt>
                <c:pt idx="7938">
                  <c:v>37890</c:v>
                </c:pt>
                <c:pt idx="7939">
                  <c:v>37891</c:v>
                </c:pt>
                <c:pt idx="7940">
                  <c:v>37892</c:v>
                </c:pt>
                <c:pt idx="7941">
                  <c:v>37893</c:v>
                </c:pt>
                <c:pt idx="7942">
                  <c:v>37894</c:v>
                </c:pt>
                <c:pt idx="7943">
                  <c:v>37895</c:v>
                </c:pt>
                <c:pt idx="7944">
                  <c:v>37896</c:v>
                </c:pt>
                <c:pt idx="7945">
                  <c:v>37897</c:v>
                </c:pt>
                <c:pt idx="7946">
                  <c:v>37898</c:v>
                </c:pt>
                <c:pt idx="7947">
                  <c:v>37899</c:v>
                </c:pt>
                <c:pt idx="7948">
                  <c:v>37900</c:v>
                </c:pt>
                <c:pt idx="7949">
                  <c:v>37901</c:v>
                </c:pt>
                <c:pt idx="7950">
                  <c:v>37902</c:v>
                </c:pt>
                <c:pt idx="7951">
                  <c:v>37903</c:v>
                </c:pt>
                <c:pt idx="7952">
                  <c:v>37904</c:v>
                </c:pt>
                <c:pt idx="7953">
                  <c:v>37905</c:v>
                </c:pt>
                <c:pt idx="7954">
                  <c:v>37906</c:v>
                </c:pt>
                <c:pt idx="7955">
                  <c:v>37907</c:v>
                </c:pt>
                <c:pt idx="7956">
                  <c:v>37908</c:v>
                </c:pt>
                <c:pt idx="7957">
                  <c:v>37909</c:v>
                </c:pt>
                <c:pt idx="7958">
                  <c:v>37910</c:v>
                </c:pt>
                <c:pt idx="7959">
                  <c:v>37911</c:v>
                </c:pt>
                <c:pt idx="7960">
                  <c:v>37912</c:v>
                </c:pt>
                <c:pt idx="7961">
                  <c:v>37913</c:v>
                </c:pt>
                <c:pt idx="7962">
                  <c:v>37914</c:v>
                </c:pt>
                <c:pt idx="7963">
                  <c:v>37915</c:v>
                </c:pt>
                <c:pt idx="7964">
                  <c:v>37916</c:v>
                </c:pt>
                <c:pt idx="7965">
                  <c:v>37917</c:v>
                </c:pt>
                <c:pt idx="7966">
                  <c:v>37918</c:v>
                </c:pt>
                <c:pt idx="7967">
                  <c:v>37919</c:v>
                </c:pt>
                <c:pt idx="7968">
                  <c:v>37920</c:v>
                </c:pt>
                <c:pt idx="7969">
                  <c:v>37921</c:v>
                </c:pt>
                <c:pt idx="7970">
                  <c:v>37922</c:v>
                </c:pt>
                <c:pt idx="7971">
                  <c:v>37923</c:v>
                </c:pt>
                <c:pt idx="7972">
                  <c:v>37924</c:v>
                </c:pt>
                <c:pt idx="7973">
                  <c:v>37925</c:v>
                </c:pt>
                <c:pt idx="7974">
                  <c:v>37926</c:v>
                </c:pt>
                <c:pt idx="7975">
                  <c:v>37927</c:v>
                </c:pt>
                <c:pt idx="7976">
                  <c:v>37928</c:v>
                </c:pt>
                <c:pt idx="7977">
                  <c:v>37929</c:v>
                </c:pt>
                <c:pt idx="7978">
                  <c:v>37930</c:v>
                </c:pt>
                <c:pt idx="7979">
                  <c:v>37931</c:v>
                </c:pt>
                <c:pt idx="7980">
                  <c:v>37932</c:v>
                </c:pt>
                <c:pt idx="7981">
                  <c:v>37933</c:v>
                </c:pt>
                <c:pt idx="7982">
                  <c:v>37934</c:v>
                </c:pt>
                <c:pt idx="7983">
                  <c:v>37935</c:v>
                </c:pt>
                <c:pt idx="7984">
                  <c:v>37936</c:v>
                </c:pt>
                <c:pt idx="7985">
                  <c:v>37937</c:v>
                </c:pt>
                <c:pt idx="7986">
                  <c:v>37938</c:v>
                </c:pt>
                <c:pt idx="7987">
                  <c:v>37939</c:v>
                </c:pt>
                <c:pt idx="7988">
                  <c:v>37940</c:v>
                </c:pt>
                <c:pt idx="7989">
                  <c:v>37941</c:v>
                </c:pt>
                <c:pt idx="7990">
                  <c:v>37942</c:v>
                </c:pt>
                <c:pt idx="7991">
                  <c:v>37943</c:v>
                </c:pt>
                <c:pt idx="7992">
                  <c:v>37944</c:v>
                </c:pt>
                <c:pt idx="7993">
                  <c:v>37945</c:v>
                </c:pt>
                <c:pt idx="7994">
                  <c:v>37946</c:v>
                </c:pt>
                <c:pt idx="7995">
                  <c:v>37947</c:v>
                </c:pt>
                <c:pt idx="7996">
                  <c:v>37948</c:v>
                </c:pt>
                <c:pt idx="7997">
                  <c:v>37949</c:v>
                </c:pt>
                <c:pt idx="7998">
                  <c:v>37950</c:v>
                </c:pt>
                <c:pt idx="7999">
                  <c:v>37951</c:v>
                </c:pt>
                <c:pt idx="8000">
                  <c:v>37952</c:v>
                </c:pt>
                <c:pt idx="8001">
                  <c:v>37953</c:v>
                </c:pt>
                <c:pt idx="8002">
                  <c:v>37954</c:v>
                </c:pt>
                <c:pt idx="8003">
                  <c:v>37955</c:v>
                </c:pt>
                <c:pt idx="8004">
                  <c:v>37956</c:v>
                </c:pt>
                <c:pt idx="8005">
                  <c:v>37957</c:v>
                </c:pt>
                <c:pt idx="8006">
                  <c:v>37958</c:v>
                </c:pt>
                <c:pt idx="8007">
                  <c:v>37959</c:v>
                </c:pt>
                <c:pt idx="8008">
                  <c:v>37960</c:v>
                </c:pt>
                <c:pt idx="8009">
                  <c:v>37961</c:v>
                </c:pt>
                <c:pt idx="8010">
                  <c:v>37962</c:v>
                </c:pt>
                <c:pt idx="8011">
                  <c:v>37963</c:v>
                </c:pt>
                <c:pt idx="8012">
                  <c:v>37964</c:v>
                </c:pt>
                <c:pt idx="8013">
                  <c:v>37965</c:v>
                </c:pt>
                <c:pt idx="8014">
                  <c:v>37966</c:v>
                </c:pt>
                <c:pt idx="8015">
                  <c:v>37967</c:v>
                </c:pt>
                <c:pt idx="8016">
                  <c:v>37968</c:v>
                </c:pt>
                <c:pt idx="8017">
                  <c:v>37969</c:v>
                </c:pt>
                <c:pt idx="8018">
                  <c:v>37970</c:v>
                </c:pt>
                <c:pt idx="8019">
                  <c:v>37971</c:v>
                </c:pt>
                <c:pt idx="8020">
                  <c:v>37972</c:v>
                </c:pt>
                <c:pt idx="8021">
                  <c:v>37973</c:v>
                </c:pt>
                <c:pt idx="8022">
                  <c:v>37974</c:v>
                </c:pt>
                <c:pt idx="8023">
                  <c:v>37975</c:v>
                </c:pt>
                <c:pt idx="8024">
                  <c:v>37976</c:v>
                </c:pt>
                <c:pt idx="8025">
                  <c:v>37977</c:v>
                </c:pt>
                <c:pt idx="8026">
                  <c:v>37978</c:v>
                </c:pt>
                <c:pt idx="8027">
                  <c:v>37979</c:v>
                </c:pt>
                <c:pt idx="8028">
                  <c:v>37980</c:v>
                </c:pt>
                <c:pt idx="8029">
                  <c:v>37981</c:v>
                </c:pt>
                <c:pt idx="8030">
                  <c:v>37982</c:v>
                </c:pt>
                <c:pt idx="8031">
                  <c:v>37983</c:v>
                </c:pt>
                <c:pt idx="8032">
                  <c:v>37984</c:v>
                </c:pt>
                <c:pt idx="8033">
                  <c:v>37985</c:v>
                </c:pt>
                <c:pt idx="8034">
                  <c:v>37986</c:v>
                </c:pt>
                <c:pt idx="8035">
                  <c:v>37987</c:v>
                </c:pt>
                <c:pt idx="8036">
                  <c:v>37988</c:v>
                </c:pt>
                <c:pt idx="8037">
                  <c:v>37989</c:v>
                </c:pt>
                <c:pt idx="8038">
                  <c:v>37990</c:v>
                </c:pt>
                <c:pt idx="8039">
                  <c:v>37991</c:v>
                </c:pt>
                <c:pt idx="8040">
                  <c:v>37992</c:v>
                </c:pt>
                <c:pt idx="8041">
                  <c:v>37993</c:v>
                </c:pt>
                <c:pt idx="8042">
                  <c:v>37994</c:v>
                </c:pt>
                <c:pt idx="8043">
                  <c:v>37995</c:v>
                </c:pt>
                <c:pt idx="8044">
                  <c:v>37996</c:v>
                </c:pt>
                <c:pt idx="8045">
                  <c:v>37997</c:v>
                </c:pt>
                <c:pt idx="8046">
                  <c:v>37998</c:v>
                </c:pt>
                <c:pt idx="8047">
                  <c:v>37999</c:v>
                </c:pt>
                <c:pt idx="8048">
                  <c:v>38000</c:v>
                </c:pt>
                <c:pt idx="8049">
                  <c:v>38001</c:v>
                </c:pt>
                <c:pt idx="8050">
                  <c:v>38002</c:v>
                </c:pt>
                <c:pt idx="8051">
                  <c:v>38003</c:v>
                </c:pt>
                <c:pt idx="8052">
                  <c:v>38004</c:v>
                </c:pt>
                <c:pt idx="8053">
                  <c:v>38005</c:v>
                </c:pt>
                <c:pt idx="8054">
                  <c:v>38006</c:v>
                </c:pt>
                <c:pt idx="8055">
                  <c:v>38007</c:v>
                </c:pt>
                <c:pt idx="8056">
                  <c:v>38008</c:v>
                </c:pt>
                <c:pt idx="8057">
                  <c:v>38009</c:v>
                </c:pt>
                <c:pt idx="8058">
                  <c:v>38010</c:v>
                </c:pt>
                <c:pt idx="8059">
                  <c:v>38011</c:v>
                </c:pt>
                <c:pt idx="8060">
                  <c:v>38012</c:v>
                </c:pt>
                <c:pt idx="8061">
                  <c:v>38013</c:v>
                </c:pt>
                <c:pt idx="8062">
                  <c:v>38014</c:v>
                </c:pt>
                <c:pt idx="8063">
                  <c:v>38015</c:v>
                </c:pt>
                <c:pt idx="8064">
                  <c:v>38016</c:v>
                </c:pt>
                <c:pt idx="8065">
                  <c:v>38017</c:v>
                </c:pt>
                <c:pt idx="8066">
                  <c:v>38018</c:v>
                </c:pt>
                <c:pt idx="8067">
                  <c:v>38019</c:v>
                </c:pt>
                <c:pt idx="8068">
                  <c:v>38020</c:v>
                </c:pt>
                <c:pt idx="8069">
                  <c:v>38021</c:v>
                </c:pt>
                <c:pt idx="8070">
                  <c:v>38022</c:v>
                </c:pt>
                <c:pt idx="8071">
                  <c:v>38023</c:v>
                </c:pt>
                <c:pt idx="8072">
                  <c:v>38024</c:v>
                </c:pt>
                <c:pt idx="8073">
                  <c:v>38025</c:v>
                </c:pt>
                <c:pt idx="8074">
                  <c:v>38026</c:v>
                </c:pt>
                <c:pt idx="8075">
                  <c:v>38027</c:v>
                </c:pt>
                <c:pt idx="8076">
                  <c:v>38028</c:v>
                </c:pt>
                <c:pt idx="8077">
                  <c:v>38029</c:v>
                </c:pt>
                <c:pt idx="8078">
                  <c:v>38030</c:v>
                </c:pt>
                <c:pt idx="8079">
                  <c:v>38031</c:v>
                </c:pt>
                <c:pt idx="8080">
                  <c:v>38032</c:v>
                </c:pt>
                <c:pt idx="8081">
                  <c:v>38033</c:v>
                </c:pt>
                <c:pt idx="8082">
                  <c:v>38034</c:v>
                </c:pt>
                <c:pt idx="8083">
                  <c:v>38035</c:v>
                </c:pt>
                <c:pt idx="8084">
                  <c:v>38036</c:v>
                </c:pt>
                <c:pt idx="8085">
                  <c:v>38037</c:v>
                </c:pt>
                <c:pt idx="8086">
                  <c:v>38038</c:v>
                </c:pt>
                <c:pt idx="8087">
                  <c:v>38039</c:v>
                </c:pt>
                <c:pt idx="8088">
                  <c:v>38040</c:v>
                </c:pt>
                <c:pt idx="8089">
                  <c:v>38041</c:v>
                </c:pt>
                <c:pt idx="8090">
                  <c:v>38042</c:v>
                </c:pt>
                <c:pt idx="8091">
                  <c:v>38043</c:v>
                </c:pt>
                <c:pt idx="8092">
                  <c:v>38044</c:v>
                </c:pt>
                <c:pt idx="8093">
                  <c:v>38045</c:v>
                </c:pt>
                <c:pt idx="8094">
                  <c:v>38046</c:v>
                </c:pt>
                <c:pt idx="8095">
                  <c:v>38047</c:v>
                </c:pt>
                <c:pt idx="8096">
                  <c:v>38048</c:v>
                </c:pt>
                <c:pt idx="8097">
                  <c:v>38049</c:v>
                </c:pt>
                <c:pt idx="8098">
                  <c:v>38050</c:v>
                </c:pt>
                <c:pt idx="8099">
                  <c:v>38051</c:v>
                </c:pt>
                <c:pt idx="8100">
                  <c:v>38052</c:v>
                </c:pt>
                <c:pt idx="8101">
                  <c:v>38053</c:v>
                </c:pt>
                <c:pt idx="8102">
                  <c:v>38054</c:v>
                </c:pt>
                <c:pt idx="8103">
                  <c:v>38055</c:v>
                </c:pt>
                <c:pt idx="8104">
                  <c:v>38056</c:v>
                </c:pt>
                <c:pt idx="8105">
                  <c:v>38057</c:v>
                </c:pt>
                <c:pt idx="8106">
                  <c:v>38058</c:v>
                </c:pt>
                <c:pt idx="8107">
                  <c:v>38059</c:v>
                </c:pt>
                <c:pt idx="8108">
                  <c:v>38060</c:v>
                </c:pt>
                <c:pt idx="8109">
                  <c:v>38061</c:v>
                </c:pt>
                <c:pt idx="8110">
                  <c:v>38062</c:v>
                </c:pt>
                <c:pt idx="8111">
                  <c:v>38063</c:v>
                </c:pt>
                <c:pt idx="8112">
                  <c:v>38064</c:v>
                </c:pt>
                <c:pt idx="8113">
                  <c:v>38065</c:v>
                </c:pt>
                <c:pt idx="8114">
                  <c:v>38066</c:v>
                </c:pt>
                <c:pt idx="8115">
                  <c:v>38067</c:v>
                </c:pt>
                <c:pt idx="8116">
                  <c:v>38068</c:v>
                </c:pt>
                <c:pt idx="8117">
                  <c:v>38069</c:v>
                </c:pt>
                <c:pt idx="8118">
                  <c:v>38070</c:v>
                </c:pt>
                <c:pt idx="8119">
                  <c:v>38071</c:v>
                </c:pt>
                <c:pt idx="8120">
                  <c:v>38072</c:v>
                </c:pt>
                <c:pt idx="8121">
                  <c:v>38073</c:v>
                </c:pt>
                <c:pt idx="8122">
                  <c:v>38074</c:v>
                </c:pt>
                <c:pt idx="8123">
                  <c:v>38075</c:v>
                </c:pt>
                <c:pt idx="8124">
                  <c:v>38076</c:v>
                </c:pt>
                <c:pt idx="8125">
                  <c:v>38077</c:v>
                </c:pt>
                <c:pt idx="8126">
                  <c:v>38078</c:v>
                </c:pt>
                <c:pt idx="8127">
                  <c:v>38079</c:v>
                </c:pt>
                <c:pt idx="8128">
                  <c:v>38080</c:v>
                </c:pt>
                <c:pt idx="8129">
                  <c:v>38081</c:v>
                </c:pt>
                <c:pt idx="8130">
                  <c:v>38082</c:v>
                </c:pt>
                <c:pt idx="8131">
                  <c:v>38083</c:v>
                </c:pt>
                <c:pt idx="8132">
                  <c:v>38084</c:v>
                </c:pt>
                <c:pt idx="8133">
                  <c:v>38085</c:v>
                </c:pt>
                <c:pt idx="8134">
                  <c:v>38086</c:v>
                </c:pt>
                <c:pt idx="8135">
                  <c:v>38087</c:v>
                </c:pt>
                <c:pt idx="8136">
                  <c:v>38088</c:v>
                </c:pt>
                <c:pt idx="8137">
                  <c:v>38089</c:v>
                </c:pt>
                <c:pt idx="8138">
                  <c:v>38090</c:v>
                </c:pt>
                <c:pt idx="8139">
                  <c:v>38091</c:v>
                </c:pt>
                <c:pt idx="8140">
                  <c:v>38092</c:v>
                </c:pt>
                <c:pt idx="8141">
                  <c:v>38093</c:v>
                </c:pt>
                <c:pt idx="8142">
                  <c:v>38094</c:v>
                </c:pt>
                <c:pt idx="8143">
                  <c:v>38095</c:v>
                </c:pt>
                <c:pt idx="8144">
                  <c:v>38096</c:v>
                </c:pt>
                <c:pt idx="8145">
                  <c:v>38097</c:v>
                </c:pt>
                <c:pt idx="8146">
                  <c:v>38098</c:v>
                </c:pt>
                <c:pt idx="8147">
                  <c:v>38099</c:v>
                </c:pt>
                <c:pt idx="8148">
                  <c:v>38100</c:v>
                </c:pt>
                <c:pt idx="8149">
                  <c:v>38101</c:v>
                </c:pt>
                <c:pt idx="8150">
                  <c:v>38102</c:v>
                </c:pt>
                <c:pt idx="8151">
                  <c:v>38103</c:v>
                </c:pt>
                <c:pt idx="8152">
                  <c:v>38104</c:v>
                </c:pt>
                <c:pt idx="8153">
                  <c:v>38105</c:v>
                </c:pt>
                <c:pt idx="8154">
                  <c:v>38106</c:v>
                </c:pt>
                <c:pt idx="8155">
                  <c:v>38107</c:v>
                </c:pt>
                <c:pt idx="8156">
                  <c:v>38108</c:v>
                </c:pt>
                <c:pt idx="8157">
                  <c:v>38109</c:v>
                </c:pt>
                <c:pt idx="8158">
                  <c:v>38110</c:v>
                </c:pt>
                <c:pt idx="8159">
                  <c:v>38111</c:v>
                </c:pt>
                <c:pt idx="8160">
                  <c:v>38112</c:v>
                </c:pt>
                <c:pt idx="8161">
                  <c:v>38113</c:v>
                </c:pt>
                <c:pt idx="8162">
                  <c:v>38114</c:v>
                </c:pt>
                <c:pt idx="8163">
                  <c:v>38115</c:v>
                </c:pt>
                <c:pt idx="8164">
                  <c:v>38116</c:v>
                </c:pt>
                <c:pt idx="8165">
                  <c:v>38117</c:v>
                </c:pt>
                <c:pt idx="8166">
                  <c:v>38118</c:v>
                </c:pt>
                <c:pt idx="8167">
                  <c:v>38119</c:v>
                </c:pt>
                <c:pt idx="8168">
                  <c:v>38120</c:v>
                </c:pt>
                <c:pt idx="8169">
                  <c:v>38121</c:v>
                </c:pt>
                <c:pt idx="8170">
                  <c:v>38122</c:v>
                </c:pt>
                <c:pt idx="8171">
                  <c:v>38123</c:v>
                </c:pt>
                <c:pt idx="8172">
                  <c:v>38124</c:v>
                </c:pt>
                <c:pt idx="8173">
                  <c:v>38125</c:v>
                </c:pt>
                <c:pt idx="8174">
                  <c:v>38126</c:v>
                </c:pt>
                <c:pt idx="8175">
                  <c:v>38127</c:v>
                </c:pt>
                <c:pt idx="8176">
                  <c:v>38128</c:v>
                </c:pt>
                <c:pt idx="8177">
                  <c:v>38129</c:v>
                </c:pt>
                <c:pt idx="8178">
                  <c:v>38130</c:v>
                </c:pt>
                <c:pt idx="8179">
                  <c:v>38131</c:v>
                </c:pt>
                <c:pt idx="8180">
                  <c:v>38132</c:v>
                </c:pt>
                <c:pt idx="8181">
                  <c:v>38133</c:v>
                </c:pt>
                <c:pt idx="8182">
                  <c:v>38134</c:v>
                </c:pt>
                <c:pt idx="8183">
                  <c:v>38135</c:v>
                </c:pt>
                <c:pt idx="8184">
                  <c:v>38136</c:v>
                </c:pt>
                <c:pt idx="8185">
                  <c:v>38137</c:v>
                </c:pt>
                <c:pt idx="8186">
                  <c:v>38138</c:v>
                </c:pt>
                <c:pt idx="8187">
                  <c:v>38139</c:v>
                </c:pt>
                <c:pt idx="8188">
                  <c:v>38140</c:v>
                </c:pt>
                <c:pt idx="8189">
                  <c:v>38141</c:v>
                </c:pt>
                <c:pt idx="8190">
                  <c:v>38142</c:v>
                </c:pt>
                <c:pt idx="8191">
                  <c:v>38143</c:v>
                </c:pt>
                <c:pt idx="8192">
                  <c:v>38144</c:v>
                </c:pt>
                <c:pt idx="8193">
                  <c:v>38145</c:v>
                </c:pt>
                <c:pt idx="8194">
                  <c:v>38146</c:v>
                </c:pt>
                <c:pt idx="8195">
                  <c:v>38147</c:v>
                </c:pt>
                <c:pt idx="8196">
                  <c:v>38148</c:v>
                </c:pt>
                <c:pt idx="8197">
                  <c:v>38149</c:v>
                </c:pt>
                <c:pt idx="8198">
                  <c:v>38150</c:v>
                </c:pt>
                <c:pt idx="8199">
                  <c:v>38151</c:v>
                </c:pt>
                <c:pt idx="8200">
                  <c:v>38152</c:v>
                </c:pt>
                <c:pt idx="8201">
                  <c:v>38153</c:v>
                </c:pt>
                <c:pt idx="8202">
                  <c:v>38154</c:v>
                </c:pt>
                <c:pt idx="8203">
                  <c:v>38155</c:v>
                </c:pt>
                <c:pt idx="8204">
                  <c:v>38156</c:v>
                </c:pt>
                <c:pt idx="8205">
                  <c:v>38157</c:v>
                </c:pt>
                <c:pt idx="8206">
                  <c:v>38158</c:v>
                </c:pt>
                <c:pt idx="8207">
                  <c:v>38159</c:v>
                </c:pt>
                <c:pt idx="8208">
                  <c:v>38160</c:v>
                </c:pt>
                <c:pt idx="8209">
                  <c:v>38161</c:v>
                </c:pt>
                <c:pt idx="8210">
                  <c:v>38162</c:v>
                </c:pt>
                <c:pt idx="8211">
                  <c:v>38163</c:v>
                </c:pt>
                <c:pt idx="8212">
                  <c:v>38164</c:v>
                </c:pt>
                <c:pt idx="8213">
                  <c:v>38165</c:v>
                </c:pt>
                <c:pt idx="8214">
                  <c:v>38166</c:v>
                </c:pt>
                <c:pt idx="8215">
                  <c:v>38167</c:v>
                </c:pt>
                <c:pt idx="8216">
                  <c:v>38168</c:v>
                </c:pt>
                <c:pt idx="8217">
                  <c:v>38169</c:v>
                </c:pt>
                <c:pt idx="8218">
                  <c:v>38170</c:v>
                </c:pt>
                <c:pt idx="8219">
                  <c:v>38171</c:v>
                </c:pt>
                <c:pt idx="8220">
                  <c:v>38172</c:v>
                </c:pt>
                <c:pt idx="8221">
                  <c:v>38173</c:v>
                </c:pt>
                <c:pt idx="8222">
                  <c:v>38174</c:v>
                </c:pt>
                <c:pt idx="8223">
                  <c:v>38175</c:v>
                </c:pt>
                <c:pt idx="8224">
                  <c:v>38176</c:v>
                </c:pt>
                <c:pt idx="8225">
                  <c:v>38177</c:v>
                </c:pt>
                <c:pt idx="8226">
                  <c:v>38178</c:v>
                </c:pt>
                <c:pt idx="8227">
                  <c:v>38179</c:v>
                </c:pt>
                <c:pt idx="8228">
                  <c:v>38180</c:v>
                </c:pt>
                <c:pt idx="8229">
                  <c:v>38181</c:v>
                </c:pt>
                <c:pt idx="8230">
                  <c:v>38182</c:v>
                </c:pt>
                <c:pt idx="8231">
                  <c:v>38183</c:v>
                </c:pt>
                <c:pt idx="8232">
                  <c:v>38184</c:v>
                </c:pt>
                <c:pt idx="8233">
                  <c:v>38185</c:v>
                </c:pt>
                <c:pt idx="8234">
                  <c:v>38186</c:v>
                </c:pt>
                <c:pt idx="8235">
                  <c:v>38187</c:v>
                </c:pt>
                <c:pt idx="8236">
                  <c:v>38188</c:v>
                </c:pt>
                <c:pt idx="8237">
                  <c:v>38189</c:v>
                </c:pt>
                <c:pt idx="8238">
                  <c:v>38190</c:v>
                </c:pt>
                <c:pt idx="8239">
                  <c:v>38191</c:v>
                </c:pt>
                <c:pt idx="8240">
                  <c:v>38192</c:v>
                </c:pt>
                <c:pt idx="8241">
                  <c:v>38193</c:v>
                </c:pt>
                <c:pt idx="8242">
                  <c:v>38194</c:v>
                </c:pt>
                <c:pt idx="8243">
                  <c:v>38195</c:v>
                </c:pt>
                <c:pt idx="8244">
                  <c:v>38196</c:v>
                </c:pt>
                <c:pt idx="8245">
                  <c:v>38197</c:v>
                </c:pt>
                <c:pt idx="8246">
                  <c:v>38198</c:v>
                </c:pt>
                <c:pt idx="8247">
                  <c:v>38199</c:v>
                </c:pt>
                <c:pt idx="8248">
                  <c:v>38200</c:v>
                </c:pt>
                <c:pt idx="8249">
                  <c:v>38201</c:v>
                </c:pt>
                <c:pt idx="8250">
                  <c:v>38202</c:v>
                </c:pt>
                <c:pt idx="8251">
                  <c:v>38203</c:v>
                </c:pt>
                <c:pt idx="8252">
                  <c:v>38204</c:v>
                </c:pt>
                <c:pt idx="8253">
                  <c:v>38205</c:v>
                </c:pt>
                <c:pt idx="8254">
                  <c:v>38206</c:v>
                </c:pt>
                <c:pt idx="8255">
                  <c:v>38207</c:v>
                </c:pt>
                <c:pt idx="8256">
                  <c:v>38208</c:v>
                </c:pt>
                <c:pt idx="8257">
                  <c:v>38209</c:v>
                </c:pt>
                <c:pt idx="8258">
                  <c:v>38210</c:v>
                </c:pt>
                <c:pt idx="8259">
                  <c:v>38211</c:v>
                </c:pt>
                <c:pt idx="8260">
                  <c:v>38212</c:v>
                </c:pt>
                <c:pt idx="8261">
                  <c:v>38213</c:v>
                </c:pt>
                <c:pt idx="8262">
                  <c:v>38214</c:v>
                </c:pt>
                <c:pt idx="8263">
                  <c:v>38215</c:v>
                </c:pt>
                <c:pt idx="8264">
                  <c:v>38216</c:v>
                </c:pt>
                <c:pt idx="8265">
                  <c:v>38217</c:v>
                </c:pt>
                <c:pt idx="8266">
                  <c:v>38218</c:v>
                </c:pt>
                <c:pt idx="8267">
                  <c:v>38219</c:v>
                </c:pt>
                <c:pt idx="8268">
                  <c:v>38220</c:v>
                </c:pt>
                <c:pt idx="8269">
                  <c:v>38221</c:v>
                </c:pt>
                <c:pt idx="8270">
                  <c:v>38222</c:v>
                </c:pt>
                <c:pt idx="8271">
                  <c:v>38223</c:v>
                </c:pt>
                <c:pt idx="8272">
                  <c:v>38224</c:v>
                </c:pt>
                <c:pt idx="8273">
                  <c:v>38225</c:v>
                </c:pt>
                <c:pt idx="8274">
                  <c:v>38226</c:v>
                </c:pt>
                <c:pt idx="8275">
                  <c:v>38227</c:v>
                </c:pt>
                <c:pt idx="8276">
                  <c:v>38228</c:v>
                </c:pt>
                <c:pt idx="8277">
                  <c:v>38229</c:v>
                </c:pt>
                <c:pt idx="8278">
                  <c:v>38230</c:v>
                </c:pt>
                <c:pt idx="8279">
                  <c:v>38231</c:v>
                </c:pt>
                <c:pt idx="8280">
                  <c:v>38232</c:v>
                </c:pt>
                <c:pt idx="8281">
                  <c:v>38233</c:v>
                </c:pt>
                <c:pt idx="8282">
                  <c:v>38234</c:v>
                </c:pt>
                <c:pt idx="8283">
                  <c:v>38235</c:v>
                </c:pt>
                <c:pt idx="8284">
                  <c:v>38236</c:v>
                </c:pt>
                <c:pt idx="8285">
                  <c:v>38237</c:v>
                </c:pt>
                <c:pt idx="8286">
                  <c:v>38238</c:v>
                </c:pt>
                <c:pt idx="8287">
                  <c:v>38239</c:v>
                </c:pt>
                <c:pt idx="8288">
                  <c:v>38240</c:v>
                </c:pt>
                <c:pt idx="8289">
                  <c:v>38241</c:v>
                </c:pt>
                <c:pt idx="8290">
                  <c:v>38242</c:v>
                </c:pt>
                <c:pt idx="8291">
                  <c:v>38243</c:v>
                </c:pt>
                <c:pt idx="8292">
                  <c:v>38244</c:v>
                </c:pt>
                <c:pt idx="8293">
                  <c:v>38245</c:v>
                </c:pt>
                <c:pt idx="8294">
                  <c:v>38246</c:v>
                </c:pt>
                <c:pt idx="8295">
                  <c:v>38247</c:v>
                </c:pt>
                <c:pt idx="8296">
                  <c:v>38248</c:v>
                </c:pt>
                <c:pt idx="8297">
                  <c:v>38249</c:v>
                </c:pt>
                <c:pt idx="8298">
                  <c:v>38250</c:v>
                </c:pt>
                <c:pt idx="8299">
                  <c:v>38251</c:v>
                </c:pt>
                <c:pt idx="8300">
                  <c:v>38252</c:v>
                </c:pt>
                <c:pt idx="8301">
                  <c:v>38253</c:v>
                </c:pt>
                <c:pt idx="8302">
                  <c:v>38254</c:v>
                </c:pt>
                <c:pt idx="8303">
                  <c:v>38255</c:v>
                </c:pt>
                <c:pt idx="8304">
                  <c:v>38256</c:v>
                </c:pt>
                <c:pt idx="8305">
                  <c:v>38257</c:v>
                </c:pt>
                <c:pt idx="8306">
                  <c:v>38258</c:v>
                </c:pt>
                <c:pt idx="8307">
                  <c:v>38259</c:v>
                </c:pt>
                <c:pt idx="8308">
                  <c:v>38260</c:v>
                </c:pt>
                <c:pt idx="8309">
                  <c:v>38261</c:v>
                </c:pt>
                <c:pt idx="8310">
                  <c:v>38262</c:v>
                </c:pt>
                <c:pt idx="8311">
                  <c:v>38263</c:v>
                </c:pt>
                <c:pt idx="8312">
                  <c:v>38264</c:v>
                </c:pt>
                <c:pt idx="8313">
                  <c:v>38265</c:v>
                </c:pt>
                <c:pt idx="8314">
                  <c:v>38266</c:v>
                </c:pt>
                <c:pt idx="8315">
                  <c:v>38267</c:v>
                </c:pt>
                <c:pt idx="8316">
                  <c:v>38268</c:v>
                </c:pt>
                <c:pt idx="8317">
                  <c:v>38269</c:v>
                </c:pt>
                <c:pt idx="8318">
                  <c:v>38270</c:v>
                </c:pt>
                <c:pt idx="8319">
                  <c:v>38271</c:v>
                </c:pt>
                <c:pt idx="8320">
                  <c:v>38272</c:v>
                </c:pt>
                <c:pt idx="8321">
                  <c:v>38273</c:v>
                </c:pt>
                <c:pt idx="8322">
                  <c:v>38274</c:v>
                </c:pt>
                <c:pt idx="8323">
                  <c:v>38275</c:v>
                </c:pt>
                <c:pt idx="8324">
                  <c:v>38276</c:v>
                </c:pt>
                <c:pt idx="8325">
                  <c:v>38277</c:v>
                </c:pt>
                <c:pt idx="8326">
                  <c:v>38278</c:v>
                </c:pt>
                <c:pt idx="8327">
                  <c:v>38279</c:v>
                </c:pt>
                <c:pt idx="8328">
                  <c:v>38280</c:v>
                </c:pt>
                <c:pt idx="8329">
                  <c:v>38281</c:v>
                </c:pt>
                <c:pt idx="8330">
                  <c:v>38282</c:v>
                </c:pt>
                <c:pt idx="8331">
                  <c:v>38283</c:v>
                </c:pt>
                <c:pt idx="8332">
                  <c:v>38284</c:v>
                </c:pt>
                <c:pt idx="8333">
                  <c:v>38285</c:v>
                </c:pt>
                <c:pt idx="8334">
                  <c:v>38286</c:v>
                </c:pt>
                <c:pt idx="8335">
                  <c:v>38287</c:v>
                </c:pt>
                <c:pt idx="8336">
                  <c:v>38288</c:v>
                </c:pt>
                <c:pt idx="8337">
                  <c:v>38289</c:v>
                </c:pt>
                <c:pt idx="8338">
                  <c:v>38290</c:v>
                </c:pt>
                <c:pt idx="8339">
                  <c:v>38291</c:v>
                </c:pt>
                <c:pt idx="8340">
                  <c:v>38292</c:v>
                </c:pt>
                <c:pt idx="8341">
                  <c:v>38293</c:v>
                </c:pt>
                <c:pt idx="8342">
                  <c:v>38294</c:v>
                </c:pt>
                <c:pt idx="8343">
                  <c:v>38295</c:v>
                </c:pt>
                <c:pt idx="8344">
                  <c:v>38296</c:v>
                </c:pt>
                <c:pt idx="8345">
                  <c:v>38297</c:v>
                </c:pt>
                <c:pt idx="8346">
                  <c:v>38298</c:v>
                </c:pt>
                <c:pt idx="8347">
                  <c:v>38299</c:v>
                </c:pt>
                <c:pt idx="8348">
                  <c:v>38300</c:v>
                </c:pt>
                <c:pt idx="8349">
                  <c:v>38301</c:v>
                </c:pt>
                <c:pt idx="8350">
                  <c:v>38302</c:v>
                </c:pt>
                <c:pt idx="8351">
                  <c:v>38303</c:v>
                </c:pt>
                <c:pt idx="8352">
                  <c:v>38304</c:v>
                </c:pt>
                <c:pt idx="8353">
                  <c:v>38305</c:v>
                </c:pt>
                <c:pt idx="8354">
                  <c:v>38306</c:v>
                </c:pt>
                <c:pt idx="8355">
                  <c:v>38307</c:v>
                </c:pt>
                <c:pt idx="8356">
                  <c:v>38308</c:v>
                </c:pt>
                <c:pt idx="8357">
                  <c:v>38309</c:v>
                </c:pt>
                <c:pt idx="8358">
                  <c:v>38310</c:v>
                </c:pt>
                <c:pt idx="8359">
                  <c:v>38311</c:v>
                </c:pt>
                <c:pt idx="8360">
                  <c:v>38312</c:v>
                </c:pt>
                <c:pt idx="8361">
                  <c:v>38313</c:v>
                </c:pt>
                <c:pt idx="8362">
                  <c:v>38314</c:v>
                </c:pt>
                <c:pt idx="8363">
                  <c:v>38315</c:v>
                </c:pt>
                <c:pt idx="8364">
                  <c:v>38316</c:v>
                </c:pt>
                <c:pt idx="8365">
                  <c:v>38317</c:v>
                </c:pt>
                <c:pt idx="8366">
                  <c:v>38318</c:v>
                </c:pt>
                <c:pt idx="8367">
                  <c:v>38319</c:v>
                </c:pt>
                <c:pt idx="8368">
                  <c:v>38320</c:v>
                </c:pt>
                <c:pt idx="8369">
                  <c:v>38321</c:v>
                </c:pt>
                <c:pt idx="8370">
                  <c:v>38322</c:v>
                </c:pt>
                <c:pt idx="8371">
                  <c:v>38323</c:v>
                </c:pt>
                <c:pt idx="8372">
                  <c:v>38324</c:v>
                </c:pt>
                <c:pt idx="8373">
                  <c:v>38325</c:v>
                </c:pt>
                <c:pt idx="8374">
                  <c:v>38326</c:v>
                </c:pt>
                <c:pt idx="8375">
                  <c:v>38327</c:v>
                </c:pt>
                <c:pt idx="8376">
                  <c:v>38328</c:v>
                </c:pt>
                <c:pt idx="8377">
                  <c:v>38329</c:v>
                </c:pt>
                <c:pt idx="8378">
                  <c:v>38330</c:v>
                </c:pt>
                <c:pt idx="8379">
                  <c:v>38331</c:v>
                </c:pt>
                <c:pt idx="8380">
                  <c:v>38332</c:v>
                </c:pt>
                <c:pt idx="8381">
                  <c:v>38333</c:v>
                </c:pt>
                <c:pt idx="8382">
                  <c:v>38334</c:v>
                </c:pt>
                <c:pt idx="8383">
                  <c:v>38335</c:v>
                </c:pt>
                <c:pt idx="8384">
                  <c:v>38336</c:v>
                </c:pt>
                <c:pt idx="8385">
                  <c:v>38337</c:v>
                </c:pt>
                <c:pt idx="8386">
                  <c:v>38338</c:v>
                </c:pt>
                <c:pt idx="8387">
                  <c:v>38339</c:v>
                </c:pt>
                <c:pt idx="8388">
                  <c:v>38340</c:v>
                </c:pt>
                <c:pt idx="8389">
                  <c:v>38341</c:v>
                </c:pt>
                <c:pt idx="8390">
                  <c:v>38342</c:v>
                </c:pt>
                <c:pt idx="8391">
                  <c:v>38343</c:v>
                </c:pt>
                <c:pt idx="8392">
                  <c:v>38344</c:v>
                </c:pt>
                <c:pt idx="8393">
                  <c:v>38345</c:v>
                </c:pt>
                <c:pt idx="8394">
                  <c:v>38346</c:v>
                </c:pt>
                <c:pt idx="8395">
                  <c:v>38347</c:v>
                </c:pt>
                <c:pt idx="8396">
                  <c:v>38348</c:v>
                </c:pt>
                <c:pt idx="8397">
                  <c:v>38349</c:v>
                </c:pt>
                <c:pt idx="8398">
                  <c:v>38350</c:v>
                </c:pt>
                <c:pt idx="8399">
                  <c:v>38351</c:v>
                </c:pt>
                <c:pt idx="8400">
                  <c:v>38352</c:v>
                </c:pt>
                <c:pt idx="8401">
                  <c:v>38353</c:v>
                </c:pt>
                <c:pt idx="8402">
                  <c:v>38354</c:v>
                </c:pt>
                <c:pt idx="8403">
                  <c:v>38355</c:v>
                </c:pt>
                <c:pt idx="8404">
                  <c:v>38356</c:v>
                </c:pt>
                <c:pt idx="8405">
                  <c:v>38357</c:v>
                </c:pt>
                <c:pt idx="8406">
                  <c:v>38358</c:v>
                </c:pt>
                <c:pt idx="8407">
                  <c:v>38359</c:v>
                </c:pt>
                <c:pt idx="8408">
                  <c:v>38360</c:v>
                </c:pt>
                <c:pt idx="8409">
                  <c:v>38361</c:v>
                </c:pt>
                <c:pt idx="8410">
                  <c:v>38362</c:v>
                </c:pt>
                <c:pt idx="8411">
                  <c:v>38363</c:v>
                </c:pt>
                <c:pt idx="8412">
                  <c:v>38364</c:v>
                </c:pt>
                <c:pt idx="8413">
                  <c:v>38365</c:v>
                </c:pt>
                <c:pt idx="8414">
                  <c:v>38366</c:v>
                </c:pt>
                <c:pt idx="8415">
                  <c:v>38367</c:v>
                </c:pt>
                <c:pt idx="8416">
                  <c:v>38368</c:v>
                </c:pt>
                <c:pt idx="8417">
                  <c:v>38369</c:v>
                </c:pt>
                <c:pt idx="8418">
                  <c:v>38370</c:v>
                </c:pt>
                <c:pt idx="8419">
                  <c:v>38371</c:v>
                </c:pt>
                <c:pt idx="8420">
                  <c:v>38372</c:v>
                </c:pt>
                <c:pt idx="8421">
                  <c:v>38373</c:v>
                </c:pt>
                <c:pt idx="8422">
                  <c:v>38374</c:v>
                </c:pt>
                <c:pt idx="8423">
                  <c:v>38375</c:v>
                </c:pt>
                <c:pt idx="8424">
                  <c:v>38376</c:v>
                </c:pt>
                <c:pt idx="8425">
                  <c:v>38377</c:v>
                </c:pt>
                <c:pt idx="8426">
                  <c:v>38378</c:v>
                </c:pt>
                <c:pt idx="8427">
                  <c:v>38379</c:v>
                </c:pt>
                <c:pt idx="8428">
                  <c:v>38380</c:v>
                </c:pt>
                <c:pt idx="8429">
                  <c:v>38381</c:v>
                </c:pt>
                <c:pt idx="8430">
                  <c:v>38382</c:v>
                </c:pt>
                <c:pt idx="8431">
                  <c:v>38383</c:v>
                </c:pt>
                <c:pt idx="8432">
                  <c:v>38384</c:v>
                </c:pt>
                <c:pt idx="8433">
                  <c:v>38385</c:v>
                </c:pt>
                <c:pt idx="8434">
                  <c:v>38386</c:v>
                </c:pt>
                <c:pt idx="8435">
                  <c:v>38387</c:v>
                </c:pt>
                <c:pt idx="8436">
                  <c:v>38388</c:v>
                </c:pt>
                <c:pt idx="8437">
                  <c:v>38389</c:v>
                </c:pt>
                <c:pt idx="8438">
                  <c:v>38390</c:v>
                </c:pt>
                <c:pt idx="8439">
                  <c:v>38391</c:v>
                </c:pt>
                <c:pt idx="8440">
                  <c:v>38392</c:v>
                </c:pt>
                <c:pt idx="8441">
                  <c:v>38393</c:v>
                </c:pt>
                <c:pt idx="8442">
                  <c:v>38394</c:v>
                </c:pt>
                <c:pt idx="8443">
                  <c:v>38395</c:v>
                </c:pt>
                <c:pt idx="8444">
                  <c:v>38396</c:v>
                </c:pt>
                <c:pt idx="8445">
                  <c:v>38397</c:v>
                </c:pt>
                <c:pt idx="8446">
                  <c:v>38398</c:v>
                </c:pt>
                <c:pt idx="8447">
                  <c:v>38399</c:v>
                </c:pt>
                <c:pt idx="8448">
                  <c:v>38400</c:v>
                </c:pt>
                <c:pt idx="8449">
                  <c:v>38401</c:v>
                </c:pt>
                <c:pt idx="8450">
                  <c:v>38402</c:v>
                </c:pt>
                <c:pt idx="8451">
                  <c:v>38403</c:v>
                </c:pt>
                <c:pt idx="8452">
                  <c:v>38404</c:v>
                </c:pt>
                <c:pt idx="8453">
                  <c:v>38405</c:v>
                </c:pt>
                <c:pt idx="8454">
                  <c:v>38406</c:v>
                </c:pt>
                <c:pt idx="8455">
                  <c:v>38407</c:v>
                </c:pt>
                <c:pt idx="8456">
                  <c:v>38408</c:v>
                </c:pt>
                <c:pt idx="8457">
                  <c:v>38409</c:v>
                </c:pt>
                <c:pt idx="8458">
                  <c:v>38410</c:v>
                </c:pt>
                <c:pt idx="8459">
                  <c:v>38411</c:v>
                </c:pt>
                <c:pt idx="8460">
                  <c:v>38412</c:v>
                </c:pt>
                <c:pt idx="8461">
                  <c:v>38413</c:v>
                </c:pt>
                <c:pt idx="8462">
                  <c:v>38414</c:v>
                </c:pt>
                <c:pt idx="8463">
                  <c:v>38415</c:v>
                </c:pt>
                <c:pt idx="8464">
                  <c:v>38416</c:v>
                </c:pt>
                <c:pt idx="8465">
                  <c:v>38417</c:v>
                </c:pt>
                <c:pt idx="8466">
                  <c:v>38418</c:v>
                </c:pt>
                <c:pt idx="8467">
                  <c:v>38419</c:v>
                </c:pt>
                <c:pt idx="8468">
                  <c:v>38420</c:v>
                </c:pt>
                <c:pt idx="8469">
                  <c:v>38421</c:v>
                </c:pt>
                <c:pt idx="8470">
                  <c:v>38422</c:v>
                </c:pt>
                <c:pt idx="8471">
                  <c:v>38423</c:v>
                </c:pt>
                <c:pt idx="8472">
                  <c:v>38424</c:v>
                </c:pt>
                <c:pt idx="8473">
                  <c:v>38425</c:v>
                </c:pt>
                <c:pt idx="8474">
                  <c:v>38426</c:v>
                </c:pt>
                <c:pt idx="8475">
                  <c:v>38427</c:v>
                </c:pt>
                <c:pt idx="8476">
                  <c:v>38428</c:v>
                </c:pt>
                <c:pt idx="8477">
                  <c:v>38429</c:v>
                </c:pt>
                <c:pt idx="8478">
                  <c:v>38430</c:v>
                </c:pt>
                <c:pt idx="8479">
                  <c:v>38431</c:v>
                </c:pt>
                <c:pt idx="8480">
                  <c:v>38432</c:v>
                </c:pt>
                <c:pt idx="8481">
                  <c:v>38433</c:v>
                </c:pt>
                <c:pt idx="8482">
                  <c:v>38434</c:v>
                </c:pt>
                <c:pt idx="8483">
                  <c:v>38435</c:v>
                </c:pt>
                <c:pt idx="8484">
                  <c:v>38436</c:v>
                </c:pt>
                <c:pt idx="8485">
                  <c:v>38437</c:v>
                </c:pt>
                <c:pt idx="8486">
                  <c:v>38438</c:v>
                </c:pt>
                <c:pt idx="8487">
                  <c:v>38439</c:v>
                </c:pt>
                <c:pt idx="8488">
                  <c:v>38440</c:v>
                </c:pt>
                <c:pt idx="8489">
                  <c:v>38441</c:v>
                </c:pt>
                <c:pt idx="8490">
                  <c:v>38442</c:v>
                </c:pt>
                <c:pt idx="8491">
                  <c:v>38443</c:v>
                </c:pt>
                <c:pt idx="8492">
                  <c:v>38444</c:v>
                </c:pt>
                <c:pt idx="8493">
                  <c:v>38445</c:v>
                </c:pt>
                <c:pt idx="8494">
                  <c:v>38446</c:v>
                </c:pt>
                <c:pt idx="8495">
                  <c:v>38447</c:v>
                </c:pt>
                <c:pt idx="8496">
                  <c:v>38448</c:v>
                </c:pt>
                <c:pt idx="8497">
                  <c:v>38449</c:v>
                </c:pt>
                <c:pt idx="8498">
                  <c:v>38450</c:v>
                </c:pt>
                <c:pt idx="8499">
                  <c:v>38451</c:v>
                </c:pt>
                <c:pt idx="8500">
                  <c:v>38452</c:v>
                </c:pt>
                <c:pt idx="8501">
                  <c:v>38453</c:v>
                </c:pt>
                <c:pt idx="8502">
                  <c:v>38454</c:v>
                </c:pt>
                <c:pt idx="8503">
                  <c:v>38455</c:v>
                </c:pt>
                <c:pt idx="8504">
                  <c:v>38456</c:v>
                </c:pt>
                <c:pt idx="8505">
                  <c:v>38457</c:v>
                </c:pt>
                <c:pt idx="8506">
                  <c:v>38458</c:v>
                </c:pt>
                <c:pt idx="8507">
                  <c:v>38459</c:v>
                </c:pt>
                <c:pt idx="8508">
                  <c:v>38460</c:v>
                </c:pt>
                <c:pt idx="8509">
                  <c:v>38461</c:v>
                </c:pt>
                <c:pt idx="8510">
                  <c:v>38462</c:v>
                </c:pt>
                <c:pt idx="8511">
                  <c:v>38463</c:v>
                </c:pt>
                <c:pt idx="8512">
                  <c:v>38464</c:v>
                </c:pt>
                <c:pt idx="8513">
                  <c:v>38465</c:v>
                </c:pt>
                <c:pt idx="8514">
                  <c:v>38466</c:v>
                </c:pt>
                <c:pt idx="8515">
                  <c:v>38467</c:v>
                </c:pt>
                <c:pt idx="8516">
                  <c:v>38468</c:v>
                </c:pt>
                <c:pt idx="8517">
                  <c:v>38469</c:v>
                </c:pt>
                <c:pt idx="8518">
                  <c:v>38470</c:v>
                </c:pt>
                <c:pt idx="8519">
                  <c:v>38471</c:v>
                </c:pt>
                <c:pt idx="8520">
                  <c:v>38472</c:v>
                </c:pt>
                <c:pt idx="8521">
                  <c:v>38473</c:v>
                </c:pt>
                <c:pt idx="8522">
                  <c:v>38474</c:v>
                </c:pt>
                <c:pt idx="8523">
                  <c:v>38475</c:v>
                </c:pt>
                <c:pt idx="8524">
                  <c:v>38476</c:v>
                </c:pt>
                <c:pt idx="8525">
                  <c:v>38477</c:v>
                </c:pt>
                <c:pt idx="8526">
                  <c:v>38478</c:v>
                </c:pt>
                <c:pt idx="8527">
                  <c:v>38479</c:v>
                </c:pt>
                <c:pt idx="8528">
                  <c:v>38480</c:v>
                </c:pt>
                <c:pt idx="8529">
                  <c:v>38481</c:v>
                </c:pt>
                <c:pt idx="8530">
                  <c:v>38482</c:v>
                </c:pt>
                <c:pt idx="8531">
                  <c:v>38483</c:v>
                </c:pt>
                <c:pt idx="8532">
                  <c:v>38484</c:v>
                </c:pt>
                <c:pt idx="8533">
                  <c:v>38485</c:v>
                </c:pt>
                <c:pt idx="8534">
                  <c:v>38486</c:v>
                </c:pt>
                <c:pt idx="8535">
                  <c:v>38487</c:v>
                </c:pt>
                <c:pt idx="8536">
                  <c:v>38488</c:v>
                </c:pt>
                <c:pt idx="8537">
                  <c:v>38489</c:v>
                </c:pt>
                <c:pt idx="8538">
                  <c:v>38490</c:v>
                </c:pt>
                <c:pt idx="8539">
                  <c:v>38491</c:v>
                </c:pt>
                <c:pt idx="8540">
                  <c:v>38492</c:v>
                </c:pt>
                <c:pt idx="8541">
                  <c:v>38493</c:v>
                </c:pt>
                <c:pt idx="8542">
                  <c:v>38494</c:v>
                </c:pt>
                <c:pt idx="8543">
                  <c:v>38495</c:v>
                </c:pt>
                <c:pt idx="8544">
                  <c:v>38496</c:v>
                </c:pt>
                <c:pt idx="8545">
                  <c:v>38497</c:v>
                </c:pt>
                <c:pt idx="8546">
                  <c:v>38498</c:v>
                </c:pt>
                <c:pt idx="8547">
                  <c:v>38499</c:v>
                </c:pt>
                <c:pt idx="8548">
                  <c:v>38500</c:v>
                </c:pt>
                <c:pt idx="8549">
                  <c:v>38501</c:v>
                </c:pt>
                <c:pt idx="8550">
                  <c:v>38502</c:v>
                </c:pt>
                <c:pt idx="8551">
                  <c:v>38503</c:v>
                </c:pt>
                <c:pt idx="8552">
                  <c:v>38504</c:v>
                </c:pt>
                <c:pt idx="8553">
                  <c:v>38505</c:v>
                </c:pt>
                <c:pt idx="8554">
                  <c:v>38506</c:v>
                </c:pt>
                <c:pt idx="8555">
                  <c:v>38507</c:v>
                </c:pt>
                <c:pt idx="8556">
                  <c:v>38508</c:v>
                </c:pt>
                <c:pt idx="8557">
                  <c:v>38509</c:v>
                </c:pt>
                <c:pt idx="8558">
                  <c:v>38510</c:v>
                </c:pt>
                <c:pt idx="8559">
                  <c:v>38511</c:v>
                </c:pt>
                <c:pt idx="8560">
                  <c:v>38512</c:v>
                </c:pt>
                <c:pt idx="8561">
                  <c:v>38513</c:v>
                </c:pt>
                <c:pt idx="8562">
                  <c:v>38514</c:v>
                </c:pt>
                <c:pt idx="8563">
                  <c:v>38515</c:v>
                </c:pt>
                <c:pt idx="8564">
                  <c:v>38516</c:v>
                </c:pt>
                <c:pt idx="8565">
                  <c:v>38517</c:v>
                </c:pt>
                <c:pt idx="8566">
                  <c:v>38518</c:v>
                </c:pt>
                <c:pt idx="8567">
                  <c:v>38519</c:v>
                </c:pt>
                <c:pt idx="8568">
                  <c:v>38520</c:v>
                </c:pt>
                <c:pt idx="8569">
                  <c:v>38521</c:v>
                </c:pt>
                <c:pt idx="8570">
                  <c:v>38522</c:v>
                </c:pt>
                <c:pt idx="8571">
                  <c:v>38523</c:v>
                </c:pt>
                <c:pt idx="8572">
                  <c:v>38524</c:v>
                </c:pt>
                <c:pt idx="8573">
                  <c:v>38525</c:v>
                </c:pt>
                <c:pt idx="8574">
                  <c:v>38526</c:v>
                </c:pt>
                <c:pt idx="8575">
                  <c:v>38527</c:v>
                </c:pt>
                <c:pt idx="8576">
                  <c:v>38528</c:v>
                </c:pt>
                <c:pt idx="8577">
                  <c:v>38529</c:v>
                </c:pt>
                <c:pt idx="8578">
                  <c:v>38530</c:v>
                </c:pt>
                <c:pt idx="8579">
                  <c:v>38531</c:v>
                </c:pt>
                <c:pt idx="8580">
                  <c:v>38532</c:v>
                </c:pt>
                <c:pt idx="8581">
                  <c:v>38533</c:v>
                </c:pt>
                <c:pt idx="8582">
                  <c:v>38534</c:v>
                </c:pt>
                <c:pt idx="8583">
                  <c:v>38535</c:v>
                </c:pt>
                <c:pt idx="8584">
                  <c:v>38536</c:v>
                </c:pt>
                <c:pt idx="8585">
                  <c:v>38537</c:v>
                </c:pt>
                <c:pt idx="8586">
                  <c:v>38538</c:v>
                </c:pt>
                <c:pt idx="8587">
                  <c:v>38539</c:v>
                </c:pt>
                <c:pt idx="8588">
                  <c:v>38540</c:v>
                </c:pt>
                <c:pt idx="8589">
                  <c:v>38541</c:v>
                </c:pt>
                <c:pt idx="8590">
                  <c:v>38542</c:v>
                </c:pt>
                <c:pt idx="8591">
                  <c:v>38543</c:v>
                </c:pt>
                <c:pt idx="8592">
                  <c:v>38544</c:v>
                </c:pt>
                <c:pt idx="8593">
                  <c:v>38545</c:v>
                </c:pt>
                <c:pt idx="8594">
                  <c:v>38546</c:v>
                </c:pt>
                <c:pt idx="8595">
                  <c:v>38547</c:v>
                </c:pt>
                <c:pt idx="8596">
                  <c:v>38548</c:v>
                </c:pt>
                <c:pt idx="8597">
                  <c:v>38549</c:v>
                </c:pt>
                <c:pt idx="8598">
                  <c:v>38550</c:v>
                </c:pt>
                <c:pt idx="8599">
                  <c:v>38551</c:v>
                </c:pt>
                <c:pt idx="8600">
                  <c:v>38552</c:v>
                </c:pt>
                <c:pt idx="8601">
                  <c:v>38553</c:v>
                </c:pt>
                <c:pt idx="8602">
                  <c:v>38554</c:v>
                </c:pt>
                <c:pt idx="8603">
                  <c:v>38555</c:v>
                </c:pt>
                <c:pt idx="8604">
                  <c:v>38556</c:v>
                </c:pt>
                <c:pt idx="8605">
                  <c:v>38557</c:v>
                </c:pt>
                <c:pt idx="8606">
                  <c:v>38558</c:v>
                </c:pt>
                <c:pt idx="8607">
                  <c:v>38559</c:v>
                </c:pt>
                <c:pt idx="8608">
                  <c:v>38560</c:v>
                </c:pt>
                <c:pt idx="8609">
                  <c:v>38561</c:v>
                </c:pt>
                <c:pt idx="8610">
                  <c:v>38562</c:v>
                </c:pt>
                <c:pt idx="8611">
                  <c:v>38563</c:v>
                </c:pt>
                <c:pt idx="8612">
                  <c:v>38564</c:v>
                </c:pt>
                <c:pt idx="8613">
                  <c:v>38565</c:v>
                </c:pt>
                <c:pt idx="8614">
                  <c:v>38566</c:v>
                </c:pt>
                <c:pt idx="8615">
                  <c:v>38567</c:v>
                </c:pt>
                <c:pt idx="8616">
                  <c:v>38568</c:v>
                </c:pt>
                <c:pt idx="8617">
                  <c:v>38569</c:v>
                </c:pt>
                <c:pt idx="8618">
                  <c:v>38570</c:v>
                </c:pt>
                <c:pt idx="8619">
                  <c:v>38571</c:v>
                </c:pt>
                <c:pt idx="8620">
                  <c:v>38572</c:v>
                </c:pt>
                <c:pt idx="8621">
                  <c:v>38573</c:v>
                </c:pt>
                <c:pt idx="8622">
                  <c:v>38574</c:v>
                </c:pt>
                <c:pt idx="8623">
                  <c:v>38575</c:v>
                </c:pt>
                <c:pt idx="8624">
                  <c:v>38576</c:v>
                </c:pt>
                <c:pt idx="8625">
                  <c:v>38577</c:v>
                </c:pt>
                <c:pt idx="8626">
                  <c:v>38578</c:v>
                </c:pt>
                <c:pt idx="8627">
                  <c:v>38579</c:v>
                </c:pt>
                <c:pt idx="8628">
                  <c:v>38580</c:v>
                </c:pt>
                <c:pt idx="8629">
                  <c:v>38581</c:v>
                </c:pt>
                <c:pt idx="8630">
                  <c:v>38582</c:v>
                </c:pt>
                <c:pt idx="8631">
                  <c:v>38583</c:v>
                </c:pt>
                <c:pt idx="8632">
                  <c:v>38584</c:v>
                </c:pt>
                <c:pt idx="8633">
                  <c:v>38585</c:v>
                </c:pt>
                <c:pt idx="8634">
                  <c:v>38586</c:v>
                </c:pt>
                <c:pt idx="8635">
                  <c:v>38587</c:v>
                </c:pt>
                <c:pt idx="8636">
                  <c:v>38588</c:v>
                </c:pt>
                <c:pt idx="8637">
                  <c:v>38589</c:v>
                </c:pt>
                <c:pt idx="8638">
                  <c:v>38590</c:v>
                </c:pt>
                <c:pt idx="8639">
                  <c:v>38591</c:v>
                </c:pt>
                <c:pt idx="8640">
                  <c:v>38592</c:v>
                </c:pt>
                <c:pt idx="8641">
                  <c:v>38593</c:v>
                </c:pt>
                <c:pt idx="8642">
                  <c:v>38594</c:v>
                </c:pt>
                <c:pt idx="8643">
                  <c:v>38595</c:v>
                </c:pt>
                <c:pt idx="8644">
                  <c:v>38596</c:v>
                </c:pt>
                <c:pt idx="8645">
                  <c:v>38597</c:v>
                </c:pt>
                <c:pt idx="8646">
                  <c:v>38598</c:v>
                </c:pt>
                <c:pt idx="8647">
                  <c:v>38599</c:v>
                </c:pt>
                <c:pt idx="8648">
                  <c:v>38600</c:v>
                </c:pt>
                <c:pt idx="8649">
                  <c:v>38601</c:v>
                </c:pt>
                <c:pt idx="8650">
                  <c:v>38602</c:v>
                </c:pt>
                <c:pt idx="8651">
                  <c:v>38603</c:v>
                </c:pt>
                <c:pt idx="8652">
                  <c:v>38604</c:v>
                </c:pt>
                <c:pt idx="8653">
                  <c:v>38605</c:v>
                </c:pt>
                <c:pt idx="8654">
                  <c:v>38606</c:v>
                </c:pt>
                <c:pt idx="8655">
                  <c:v>38607</c:v>
                </c:pt>
                <c:pt idx="8656">
                  <c:v>38608</c:v>
                </c:pt>
                <c:pt idx="8657">
                  <c:v>38609</c:v>
                </c:pt>
                <c:pt idx="8658">
                  <c:v>38610</c:v>
                </c:pt>
                <c:pt idx="8659">
                  <c:v>38611</c:v>
                </c:pt>
                <c:pt idx="8660">
                  <c:v>38612</c:v>
                </c:pt>
                <c:pt idx="8661">
                  <c:v>38613</c:v>
                </c:pt>
                <c:pt idx="8662">
                  <c:v>38614</c:v>
                </c:pt>
                <c:pt idx="8663">
                  <c:v>38615</c:v>
                </c:pt>
                <c:pt idx="8664">
                  <c:v>38616</c:v>
                </c:pt>
                <c:pt idx="8665">
                  <c:v>38617</c:v>
                </c:pt>
                <c:pt idx="8666">
                  <c:v>38618</c:v>
                </c:pt>
                <c:pt idx="8667">
                  <c:v>38619</c:v>
                </c:pt>
                <c:pt idx="8668">
                  <c:v>38620</c:v>
                </c:pt>
                <c:pt idx="8669">
                  <c:v>38621</c:v>
                </c:pt>
                <c:pt idx="8670">
                  <c:v>38622</c:v>
                </c:pt>
                <c:pt idx="8671">
                  <c:v>38623</c:v>
                </c:pt>
                <c:pt idx="8672">
                  <c:v>38624</c:v>
                </c:pt>
                <c:pt idx="8673">
                  <c:v>38625</c:v>
                </c:pt>
                <c:pt idx="8674">
                  <c:v>38626</c:v>
                </c:pt>
                <c:pt idx="8675">
                  <c:v>38627</c:v>
                </c:pt>
                <c:pt idx="8676">
                  <c:v>38628</c:v>
                </c:pt>
                <c:pt idx="8677">
                  <c:v>38629</c:v>
                </c:pt>
                <c:pt idx="8678">
                  <c:v>38630</c:v>
                </c:pt>
                <c:pt idx="8679">
                  <c:v>38631</c:v>
                </c:pt>
                <c:pt idx="8680">
                  <c:v>38632</c:v>
                </c:pt>
                <c:pt idx="8681">
                  <c:v>38633</c:v>
                </c:pt>
                <c:pt idx="8682">
                  <c:v>38634</c:v>
                </c:pt>
                <c:pt idx="8683">
                  <c:v>38635</c:v>
                </c:pt>
                <c:pt idx="8684">
                  <c:v>38636</c:v>
                </c:pt>
                <c:pt idx="8685">
                  <c:v>38637</c:v>
                </c:pt>
                <c:pt idx="8686">
                  <c:v>38638</c:v>
                </c:pt>
                <c:pt idx="8687">
                  <c:v>38639</c:v>
                </c:pt>
                <c:pt idx="8688">
                  <c:v>38640</c:v>
                </c:pt>
                <c:pt idx="8689">
                  <c:v>38641</c:v>
                </c:pt>
                <c:pt idx="8690">
                  <c:v>38642</c:v>
                </c:pt>
                <c:pt idx="8691">
                  <c:v>38643</c:v>
                </c:pt>
                <c:pt idx="8692">
                  <c:v>38644</c:v>
                </c:pt>
                <c:pt idx="8693">
                  <c:v>38645</c:v>
                </c:pt>
                <c:pt idx="8694">
                  <c:v>38646</c:v>
                </c:pt>
                <c:pt idx="8695">
                  <c:v>38647</c:v>
                </c:pt>
                <c:pt idx="8696">
                  <c:v>38648</c:v>
                </c:pt>
                <c:pt idx="8697">
                  <c:v>38649</c:v>
                </c:pt>
                <c:pt idx="8698">
                  <c:v>38650</c:v>
                </c:pt>
                <c:pt idx="8699">
                  <c:v>38651</c:v>
                </c:pt>
                <c:pt idx="8700">
                  <c:v>38652</c:v>
                </c:pt>
                <c:pt idx="8701">
                  <c:v>38653</c:v>
                </c:pt>
                <c:pt idx="8702">
                  <c:v>38654</c:v>
                </c:pt>
                <c:pt idx="8703">
                  <c:v>38655</c:v>
                </c:pt>
                <c:pt idx="8704">
                  <c:v>38656</c:v>
                </c:pt>
                <c:pt idx="8705">
                  <c:v>38657</c:v>
                </c:pt>
                <c:pt idx="8706">
                  <c:v>38658</c:v>
                </c:pt>
                <c:pt idx="8707">
                  <c:v>38659</c:v>
                </c:pt>
                <c:pt idx="8708">
                  <c:v>38660</c:v>
                </c:pt>
                <c:pt idx="8709">
                  <c:v>38661</c:v>
                </c:pt>
                <c:pt idx="8710">
                  <c:v>38662</c:v>
                </c:pt>
                <c:pt idx="8711">
                  <c:v>38663</c:v>
                </c:pt>
                <c:pt idx="8712">
                  <c:v>38664</c:v>
                </c:pt>
                <c:pt idx="8713">
                  <c:v>38665</c:v>
                </c:pt>
                <c:pt idx="8714">
                  <c:v>38666</c:v>
                </c:pt>
                <c:pt idx="8715">
                  <c:v>38667</c:v>
                </c:pt>
                <c:pt idx="8716">
                  <c:v>38668</c:v>
                </c:pt>
                <c:pt idx="8717">
                  <c:v>38669</c:v>
                </c:pt>
                <c:pt idx="8718">
                  <c:v>38670</c:v>
                </c:pt>
                <c:pt idx="8719">
                  <c:v>38671</c:v>
                </c:pt>
                <c:pt idx="8720">
                  <c:v>38672</c:v>
                </c:pt>
                <c:pt idx="8721">
                  <c:v>38673</c:v>
                </c:pt>
                <c:pt idx="8722">
                  <c:v>38674</c:v>
                </c:pt>
                <c:pt idx="8723">
                  <c:v>38675</c:v>
                </c:pt>
                <c:pt idx="8724">
                  <c:v>38676</c:v>
                </c:pt>
                <c:pt idx="8725">
                  <c:v>38677</c:v>
                </c:pt>
                <c:pt idx="8726">
                  <c:v>38678</c:v>
                </c:pt>
                <c:pt idx="8727">
                  <c:v>38679</c:v>
                </c:pt>
                <c:pt idx="8728">
                  <c:v>38680</c:v>
                </c:pt>
                <c:pt idx="8729">
                  <c:v>38681</c:v>
                </c:pt>
                <c:pt idx="8730">
                  <c:v>38682</c:v>
                </c:pt>
                <c:pt idx="8731">
                  <c:v>38683</c:v>
                </c:pt>
                <c:pt idx="8732">
                  <c:v>38684</c:v>
                </c:pt>
                <c:pt idx="8733">
                  <c:v>38685</c:v>
                </c:pt>
                <c:pt idx="8734">
                  <c:v>38686</c:v>
                </c:pt>
                <c:pt idx="8735">
                  <c:v>38687</c:v>
                </c:pt>
                <c:pt idx="8736">
                  <c:v>38688</c:v>
                </c:pt>
                <c:pt idx="8737">
                  <c:v>38689</c:v>
                </c:pt>
                <c:pt idx="8738">
                  <c:v>38690</c:v>
                </c:pt>
                <c:pt idx="8739">
                  <c:v>38691</c:v>
                </c:pt>
                <c:pt idx="8740">
                  <c:v>38692</c:v>
                </c:pt>
                <c:pt idx="8741">
                  <c:v>38693</c:v>
                </c:pt>
                <c:pt idx="8742">
                  <c:v>38694</c:v>
                </c:pt>
                <c:pt idx="8743">
                  <c:v>38695</c:v>
                </c:pt>
                <c:pt idx="8744">
                  <c:v>38696</c:v>
                </c:pt>
                <c:pt idx="8745">
                  <c:v>38697</c:v>
                </c:pt>
                <c:pt idx="8746">
                  <c:v>38698</c:v>
                </c:pt>
                <c:pt idx="8747">
                  <c:v>38699</c:v>
                </c:pt>
                <c:pt idx="8748">
                  <c:v>38700</c:v>
                </c:pt>
                <c:pt idx="8749">
                  <c:v>38701</c:v>
                </c:pt>
                <c:pt idx="8750">
                  <c:v>38702</c:v>
                </c:pt>
                <c:pt idx="8751">
                  <c:v>38703</c:v>
                </c:pt>
                <c:pt idx="8752">
                  <c:v>38704</c:v>
                </c:pt>
                <c:pt idx="8753">
                  <c:v>38705</c:v>
                </c:pt>
                <c:pt idx="8754">
                  <c:v>38706</c:v>
                </c:pt>
                <c:pt idx="8755">
                  <c:v>38707</c:v>
                </c:pt>
                <c:pt idx="8756">
                  <c:v>38708</c:v>
                </c:pt>
                <c:pt idx="8757">
                  <c:v>38709</c:v>
                </c:pt>
                <c:pt idx="8758">
                  <c:v>38710</c:v>
                </c:pt>
                <c:pt idx="8759">
                  <c:v>38711</c:v>
                </c:pt>
                <c:pt idx="8760">
                  <c:v>38712</c:v>
                </c:pt>
                <c:pt idx="8761">
                  <c:v>38713</c:v>
                </c:pt>
                <c:pt idx="8762">
                  <c:v>38714</c:v>
                </c:pt>
                <c:pt idx="8763">
                  <c:v>38715</c:v>
                </c:pt>
                <c:pt idx="8764">
                  <c:v>38716</c:v>
                </c:pt>
                <c:pt idx="8765">
                  <c:v>38717</c:v>
                </c:pt>
                <c:pt idx="8766">
                  <c:v>38718</c:v>
                </c:pt>
                <c:pt idx="8767">
                  <c:v>38719</c:v>
                </c:pt>
                <c:pt idx="8768">
                  <c:v>38720</c:v>
                </c:pt>
                <c:pt idx="8769">
                  <c:v>38721</c:v>
                </c:pt>
                <c:pt idx="8770">
                  <c:v>38722</c:v>
                </c:pt>
                <c:pt idx="8771">
                  <c:v>38723</c:v>
                </c:pt>
                <c:pt idx="8772">
                  <c:v>38724</c:v>
                </c:pt>
                <c:pt idx="8773">
                  <c:v>38725</c:v>
                </c:pt>
                <c:pt idx="8774">
                  <c:v>38726</c:v>
                </c:pt>
                <c:pt idx="8775">
                  <c:v>38727</c:v>
                </c:pt>
                <c:pt idx="8776">
                  <c:v>38728</c:v>
                </c:pt>
                <c:pt idx="8777">
                  <c:v>38729</c:v>
                </c:pt>
                <c:pt idx="8778">
                  <c:v>38730</c:v>
                </c:pt>
                <c:pt idx="8779">
                  <c:v>38731</c:v>
                </c:pt>
                <c:pt idx="8780">
                  <c:v>38732</c:v>
                </c:pt>
                <c:pt idx="8781">
                  <c:v>38733</c:v>
                </c:pt>
                <c:pt idx="8782">
                  <c:v>38734</c:v>
                </c:pt>
                <c:pt idx="8783">
                  <c:v>38735</c:v>
                </c:pt>
                <c:pt idx="8784">
                  <c:v>38736</c:v>
                </c:pt>
                <c:pt idx="8785">
                  <c:v>38737</c:v>
                </c:pt>
                <c:pt idx="8786">
                  <c:v>38738</c:v>
                </c:pt>
                <c:pt idx="8787">
                  <c:v>38739</c:v>
                </c:pt>
                <c:pt idx="8788">
                  <c:v>38740</c:v>
                </c:pt>
                <c:pt idx="8789">
                  <c:v>38741</c:v>
                </c:pt>
                <c:pt idx="8790">
                  <c:v>38742</c:v>
                </c:pt>
                <c:pt idx="8791">
                  <c:v>38743</c:v>
                </c:pt>
                <c:pt idx="8792">
                  <c:v>38744</c:v>
                </c:pt>
                <c:pt idx="8793">
                  <c:v>38745</c:v>
                </c:pt>
                <c:pt idx="8794">
                  <c:v>38746</c:v>
                </c:pt>
                <c:pt idx="8795">
                  <c:v>38747</c:v>
                </c:pt>
                <c:pt idx="8796">
                  <c:v>38748</c:v>
                </c:pt>
                <c:pt idx="8797">
                  <c:v>38749</c:v>
                </c:pt>
                <c:pt idx="8798">
                  <c:v>38750</c:v>
                </c:pt>
                <c:pt idx="8799">
                  <c:v>38751</c:v>
                </c:pt>
                <c:pt idx="8800">
                  <c:v>38752</c:v>
                </c:pt>
                <c:pt idx="8801">
                  <c:v>38753</c:v>
                </c:pt>
                <c:pt idx="8802">
                  <c:v>38754</c:v>
                </c:pt>
                <c:pt idx="8803">
                  <c:v>38755</c:v>
                </c:pt>
                <c:pt idx="8804">
                  <c:v>38756</c:v>
                </c:pt>
                <c:pt idx="8805">
                  <c:v>38757</c:v>
                </c:pt>
                <c:pt idx="8806">
                  <c:v>38758</c:v>
                </c:pt>
                <c:pt idx="8807">
                  <c:v>38759</c:v>
                </c:pt>
                <c:pt idx="8808">
                  <c:v>38760</c:v>
                </c:pt>
                <c:pt idx="8809">
                  <c:v>38761</c:v>
                </c:pt>
                <c:pt idx="8810">
                  <c:v>38762</c:v>
                </c:pt>
                <c:pt idx="8811">
                  <c:v>38763</c:v>
                </c:pt>
                <c:pt idx="8812">
                  <c:v>38764</c:v>
                </c:pt>
                <c:pt idx="8813">
                  <c:v>38765</c:v>
                </c:pt>
                <c:pt idx="8814">
                  <c:v>38766</c:v>
                </c:pt>
                <c:pt idx="8815">
                  <c:v>38767</c:v>
                </c:pt>
                <c:pt idx="8816">
                  <c:v>38768</c:v>
                </c:pt>
                <c:pt idx="8817">
                  <c:v>38769</c:v>
                </c:pt>
                <c:pt idx="8818">
                  <c:v>38770</c:v>
                </c:pt>
                <c:pt idx="8819">
                  <c:v>38771</c:v>
                </c:pt>
                <c:pt idx="8820">
                  <c:v>38772</c:v>
                </c:pt>
                <c:pt idx="8821">
                  <c:v>38773</c:v>
                </c:pt>
                <c:pt idx="8822">
                  <c:v>38774</c:v>
                </c:pt>
                <c:pt idx="8823">
                  <c:v>38775</c:v>
                </c:pt>
                <c:pt idx="8824">
                  <c:v>38776</c:v>
                </c:pt>
                <c:pt idx="8825">
                  <c:v>38777</c:v>
                </c:pt>
                <c:pt idx="8826">
                  <c:v>38778</c:v>
                </c:pt>
                <c:pt idx="8827">
                  <c:v>38779</c:v>
                </c:pt>
                <c:pt idx="8828">
                  <c:v>38780</c:v>
                </c:pt>
                <c:pt idx="8829">
                  <c:v>38781</c:v>
                </c:pt>
                <c:pt idx="8830">
                  <c:v>38782</c:v>
                </c:pt>
                <c:pt idx="8831">
                  <c:v>38783</c:v>
                </c:pt>
                <c:pt idx="8832">
                  <c:v>38784</c:v>
                </c:pt>
                <c:pt idx="8833">
                  <c:v>38785</c:v>
                </c:pt>
                <c:pt idx="8834">
                  <c:v>38786</c:v>
                </c:pt>
                <c:pt idx="8835">
                  <c:v>38787</c:v>
                </c:pt>
                <c:pt idx="8836">
                  <c:v>38788</c:v>
                </c:pt>
                <c:pt idx="8837">
                  <c:v>38789</c:v>
                </c:pt>
                <c:pt idx="8838">
                  <c:v>38790</c:v>
                </c:pt>
                <c:pt idx="8839">
                  <c:v>38791</c:v>
                </c:pt>
                <c:pt idx="8840">
                  <c:v>38792</c:v>
                </c:pt>
                <c:pt idx="8841">
                  <c:v>38793</c:v>
                </c:pt>
                <c:pt idx="8842">
                  <c:v>38794</c:v>
                </c:pt>
                <c:pt idx="8843">
                  <c:v>38795</c:v>
                </c:pt>
                <c:pt idx="8844">
                  <c:v>38796</c:v>
                </c:pt>
                <c:pt idx="8845">
                  <c:v>38797</c:v>
                </c:pt>
                <c:pt idx="8846">
                  <c:v>38798</c:v>
                </c:pt>
                <c:pt idx="8847">
                  <c:v>38799</c:v>
                </c:pt>
                <c:pt idx="8848">
                  <c:v>38800</c:v>
                </c:pt>
                <c:pt idx="8849">
                  <c:v>38801</c:v>
                </c:pt>
                <c:pt idx="8850">
                  <c:v>38802</c:v>
                </c:pt>
                <c:pt idx="8851">
                  <c:v>38803</c:v>
                </c:pt>
                <c:pt idx="8852">
                  <c:v>38804</c:v>
                </c:pt>
                <c:pt idx="8853">
                  <c:v>38805</c:v>
                </c:pt>
                <c:pt idx="8854">
                  <c:v>38806</c:v>
                </c:pt>
                <c:pt idx="8855">
                  <c:v>38807</c:v>
                </c:pt>
                <c:pt idx="8856">
                  <c:v>38808</c:v>
                </c:pt>
                <c:pt idx="8857">
                  <c:v>38809</c:v>
                </c:pt>
                <c:pt idx="8858">
                  <c:v>38810</c:v>
                </c:pt>
                <c:pt idx="8859">
                  <c:v>38811</c:v>
                </c:pt>
                <c:pt idx="8860">
                  <c:v>38812</c:v>
                </c:pt>
                <c:pt idx="8861">
                  <c:v>38813</c:v>
                </c:pt>
                <c:pt idx="8862">
                  <c:v>38814</c:v>
                </c:pt>
                <c:pt idx="8863">
                  <c:v>38815</c:v>
                </c:pt>
                <c:pt idx="8864">
                  <c:v>38816</c:v>
                </c:pt>
                <c:pt idx="8865">
                  <c:v>38817</c:v>
                </c:pt>
                <c:pt idx="8866">
                  <c:v>38818</c:v>
                </c:pt>
                <c:pt idx="8867">
                  <c:v>38819</c:v>
                </c:pt>
                <c:pt idx="8868">
                  <c:v>38820</c:v>
                </c:pt>
                <c:pt idx="8869">
                  <c:v>38821</c:v>
                </c:pt>
                <c:pt idx="8870">
                  <c:v>38822</c:v>
                </c:pt>
                <c:pt idx="8871">
                  <c:v>38823</c:v>
                </c:pt>
                <c:pt idx="8872">
                  <c:v>38824</c:v>
                </c:pt>
                <c:pt idx="8873">
                  <c:v>38825</c:v>
                </c:pt>
                <c:pt idx="8874">
                  <c:v>38826</c:v>
                </c:pt>
                <c:pt idx="8875">
                  <c:v>38827</c:v>
                </c:pt>
                <c:pt idx="8876">
                  <c:v>38828</c:v>
                </c:pt>
                <c:pt idx="8877">
                  <c:v>38829</c:v>
                </c:pt>
                <c:pt idx="8878">
                  <c:v>38830</c:v>
                </c:pt>
                <c:pt idx="8879">
                  <c:v>38831</c:v>
                </c:pt>
                <c:pt idx="8880">
                  <c:v>38832</c:v>
                </c:pt>
                <c:pt idx="8881">
                  <c:v>38833</c:v>
                </c:pt>
                <c:pt idx="8882">
                  <c:v>38834</c:v>
                </c:pt>
                <c:pt idx="8883">
                  <c:v>38835</c:v>
                </c:pt>
                <c:pt idx="8884">
                  <c:v>38836</c:v>
                </c:pt>
                <c:pt idx="8885">
                  <c:v>38837</c:v>
                </c:pt>
                <c:pt idx="8886">
                  <c:v>38838</c:v>
                </c:pt>
                <c:pt idx="8887">
                  <c:v>38839</c:v>
                </c:pt>
                <c:pt idx="8888">
                  <c:v>38840</c:v>
                </c:pt>
                <c:pt idx="8889">
                  <c:v>38841</c:v>
                </c:pt>
                <c:pt idx="8890">
                  <c:v>38842</c:v>
                </c:pt>
                <c:pt idx="8891">
                  <c:v>38843</c:v>
                </c:pt>
                <c:pt idx="8892">
                  <c:v>38844</c:v>
                </c:pt>
                <c:pt idx="8893">
                  <c:v>38845</c:v>
                </c:pt>
                <c:pt idx="8894">
                  <c:v>38846</c:v>
                </c:pt>
                <c:pt idx="8895">
                  <c:v>38847</c:v>
                </c:pt>
                <c:pt idx="8896">
                  <c:v>38848</c:v>
                </c:pt>
                <c:pt idx="8897">
                  <c:v>38849</c:v>
                </c:pt>
                <c:pt idx="8898">
                  <c:v>38850</c:v>
                </c:pt>
                <c:pt idx="8899">
                  <c:v>38851</c:v>
                </c:pt>
                <c:pt idx="8900">
                  <c:v>38852</c:v>
                </c:pt>
                <c:pt idx="8901">
                  <c:v>38853</c:v>
                </c:pt>
                <c:pt idx="8902">
                  <c:v>38854</c:v>
                </c:pt>
                <c:pt idx="8903">
                  <c:v>38855</c:v>
                </c:pt>
                <c:pt idx="8904">
                  <c:v>38856</c:v>
                </c:pt>
                <c:pt idx="8905">
                  <c:v>38857</c:v>
                </c:pt>
                <c:pt idx="8906">
                  <c:v>38858</c:v>
                </c:pt>
                <c:pt idx="8907">
                  <c:v>38859</c:v>
                </c:pt>
                <c:pt idx="8908">
                  <c:v>38860</c:v>
                </c:pt>
                <c:pt idx="8909">
                  <c:v>38861</c:v>
                </c:pt>
                <c:pt idx="8910">
                  <c:v>38862</c:v>
                </c:pt>
                <c:pt idx="8911">
                  <c:v>38863</c:v>
                </c:pt>
                <c:pt idx="8912">
                  <c:v>38864</c:v>
                </c:pt>
                <c:pt idx="8913">
                  <c:v>38865</c:v>
                </c:pt>
                <c:pt idx="8914">
                  <c:v>38866</c:v>
                </c:pt>
                <c:pt idx="8915">
                  <c:v>38867</c:v>
                </c:pt>
                <c:pt idx="8916">
                  <c:v>38868</c:v>
                </c:pt>
                <c:pt idx="8917">
                  <c:v>38869</c:v>
                </c:pt>
                <c:pt idx="8918">
                  <c:v>38870</c:v>
                </c:pt>
                <c:pt idx="8919">
                  <c:v>38871</c:v>
                </c:pt>
                <c:pt idx="8920">
                  <c:v>38872</c:v>
                </c:pt>
                <c:pt idx="8921">
                  <c:v>38873</c:v>
                </c:pt>
                <c:pt idx="8922">
                  <c:v>38874</c:v>
                </c:pt>
                <c:pt idx="8923">
                  <c:v>38875</c:v>
                </c:pt>
                <c:pt idx="8924">
                  <c:v>38876</c:v>
                </c:pt>
                <c:pt idx="8925">
                  <c:v>38877</c:v>
                </c:pt>
                <c:pt idx="8926">
                  <c:v>38878</c:v>
                </c:pt>
                <c:pt idx="8927">
                  <c:v>38879</c:v>
                </c:pt>
                <c:pt idx="8928">
                  <c:v>38880</c:v>
                </c:pt>
                <c:pt idx="8929">
                  <c:v>38881</c:v>
                </c:pt>
                <c:pt idx="8930">
                  <c:v>38882</c:v>
                </c:pt>
                <c:pt idx="8931">
                  <c:v>38883</c:v>
                </c:pt>
                <c:pt idx="8932">
                  <c:v>38884</c:v>
                </c:pt>
                <c:pt idx="8933">
                  <c:v>38885</c:v>
                </c:pt>
                <c:pt idx="8934">
                  <c:v>38886</c:v>
                </c:pt>
                <c:pt idx="8935">
                  <c:v>38887</c:v>
                </c:pt>
                <c:pt idx="8936">
                  <c:v>38888</c:v>
                </c:pt>
                <c:pt idx="8937">
                  <c:v>38889</c:v>
                </c:pt>
                <c:pt idx="8938">
                  <c:v>38890</c:v>
                </c:pt>
                <c:pt idx="8939">
                  <c:v>38891</c:v>
                </c:pt>
                <c:pt idx="8940">
                  <c:v>38892</c:v>
                </c:pt>
                <c:pt idx="8941">
                  <c:v>38893</c:v>
                </c:pt>
                <c:pt idx="8942">
                  <c:v>38894</c:v>
                </c:pt>
                <c:pt idx="8943">
                  <c:v>38895</c:v>
                </c:pt>
                <c:pt idx="8944">
                  <c:v>38896</c:v>
                </c:pt>
                <c:pt idx="8945">
                  <c:v>38897</c:v>
                </c:pt>
                <c:pt idx="8946">
                  <c:v>38898</c:v>
                </c:pt>
                <c:pt idx="8947">
                  <c:v>38899</c:v>
                </c:pt>
                <c:pt idx="8948">
                  <c:v>38900</c:v>
                </c:pt>
                <c:pt idx="8949">
                  <c:v>38901</c:v>
                </c:pt>
                <c:pt idx="8950">
                  <c:v>38902</c:v>
                </c:pt>
                <c:pt idx="8951">
                  <c:v>38903</c:v>
                </c:pt>
                <c:pt idx="8952">
                  <c:v>38904</c:v>
                </c:pt>
                <c:pt idx="8953">
                  <c:v>38905</c:v>
                </c:pt>
                <c:pt idx="8954">
                  <c:v>38906</c:v>
                </c:pt>
                <c:pt idx="8955">
                  <c:v>38907</c:v>
                </c:pt>
                <c:pt idx="8956">
                  <c:v>38908</c:v>
                </c:pt>
                <c:pt idx="8957">
                  <c:v>38909</c:v>
                </c:pt>
                <c:pt idx="8958">
                  <c:v>38910</c:v>
                </c:pt>
                <c:pt idx="8959">
                  <c:v>38911</c:v>
                </c:pt>
                <c:pt idx="8960">
                  <c:v>38912</c:v>
                </c:pt>
                <c:pt idx="8961">
                  <c:v>38913</c:v>
                </c:pt>
                <c:pt idx="8962">
                  <c:v>38914</c:v>
                </c:pt>
                <c:pt idx="8963">
                  <c:v>38915</c:v>
                </c:pt>
                <c:pt idx="8964">
                  <c:v>38916</c:v>
                </c:pt>
                <c:pt idx="8965">
                  <c:v>38917</c:v>
                </c:pt>
                <c:pt idx="8966">
                  <c:v>38918</c:v>
                </c:pt>
                <c:pt idx="8967">
                  <c:v>38919</c:v>
                </c:pt>
                <c:pt idx="8968">
                  <c:v>38920</c:v>
                </c:pt>
                <c:pt idx="8969">
                  <c:v>38921</c:v>
                </c:pt>
                <c:pt idx="8970">
                  <c:v>38922</c:v>
                </c:pt>
                <c:pt idx="8971">
                  <c:v>38923</c:v>
                </c:pt>
                <c:pt idx="8972">
                  <c:v>38924</c:v>
                </c:pt>
                <c:pt idx="8973">
                  <c:v>38925</c:v>
                </c:pt>
                <c:pt idx="8974">
                  <c:v>38926</c:v>
                </c:pt>
                <c:pt idx="8975">
                  <c:v>38927</c:v>
                </c:pt>
                <c:pt idx="8976">
                  <c:v>38928</c:v>
                </c:pt>
                <c:pt idx="8977">
                  <c:v>38929</c:v>
                </c:pt>
                <c:pt idx="8978">
                  <c:v>38930</c:v>
                </c:pt>
                <c:pt idx="8979">
                  <c:v>38931</c:v>
                </c:pt>
                <c:pt idx="8980">
                  <c:v>38932</c:v>
                </c:pt>
                <c:pt idx="8981">
                  <c:v>38933</c:v>
                </c:pt>
                <c:pt idx="8982">
                  <c:v>38934</c:v>
                </c:pt>
                <c:pt idx="8983">
                  <c:v>38935</c:v>
                </c:pt>
                <c:pt idx="8984">
                  <c:v>38936</c:v>
                </c:pt>
                <c:pt idx="8985">
                  <c:v>38937</c:v>
                </c:pt>
                <c:pt idx="8986">
                  <c:v>38938</c:v>
                </c:pt>
                <c:pt idx="8987">
                  <c:v>38939</c:v>
                </c:pt>
                <c:pt idx="8988">
                  <c:v>38940</c:v>
                </c:pt>
                <c:pt idx="8989">
                  <c:v>38941</c:v>
                </c:pt>
                <c:pt idx="8990">
                  <c:v>38942</c:v>
                </c:pt>
                <c:pt idx="8991">
                  <c:v>38943</c:v>
                </c:pt>
                <c:pt idx="8992">
                  <c:v>38944</c:v>
                </c:pt>
                <c:pt idx="8993">
                  <c:v>38945</c:v>
                </c:pt>
                <c:pt idx="8994">
                  <c:v>38946</c:v>
                </c:pt>
                <c:pt idx="8995">
                  <c:v>38947</c:v>
                </c:pt>
                <c:pt idx="8996">
                  <c:v>38948</c:v>
                </c:pt>
                <c:pt idx="8997">
                  <c:v>38949</c:v>
                </c:pt>
                <c:pt idx="8998">
                  <c:v>38950</c:v>
                </c:pt>
                <c:pt idx="8999">
                  <c:v>38951</c:v>
                </c:pt>
                <c:pt idx="9000">
                  <c:v>38952</c:v>
                </c:pt>
                <c:pt idx="9001">
                  <c:v>38953</c:v>
                </c:pt>
                <c:pt idx="9002">
                  <c:v>38954</c:v>
                </c:pt>
                <c:pt idx="9003">
                  <c:v>38955</c:v>
                </c:pt>
                <c:pt idx="9004">
                  <c:v>38956</c:v>
                </c:pt>
                <c:pt idx="9005">
                  <c:v>38957</c:v>
                </c:pt>
                <c:pt idx="9006">
                  <c:v>38958</c:v>
                </c:pt>
                <c:pt idx="9007">
                  <c:v>38959</c:v>
                </c:pt>
                <c:pt idx="9008">
                  <c:v>38960</c:v>
                </c:pt>
                <c:pt idx="9009">
                  <c:v>38961</c:v>
                </c:pt>
                <c:pt idx="9010">
                  <c:v>38962</c:v>
                </c:pt>
                <c:pt idx="9011">
                  <c:v>38963</c:v>
                </c:pt>
                <c:pt idx="9012">
                  <c:v>38964</c:v>
                </c:pt>
                <c:pt idx="9013">
                  <c:v>38965</c:v>
                </c:pt>
                <c:pt idx="9014">
                  <c:v>38966</c:v>
                </c:pt>
                <c:pt idx="9015">
                  <c:v>38967</c:v>
                </c:pt>
                <c:pt idx="9016">
                  <c:v>38968</c:v>
                </c:pt>
                <c:pt idx="9017">
                  <c:v>38969</c:v>
                </c:pt>
                <c:pt idx="9018">
                  <c:v>38970</c:v>
                </c:pt>
                <c:pt idx="9019">
                  <c:v>38971</c:v>
                </c:pt>
                <c:pt idx="9020">
                  <c:v>38972</c:v>
                </c:pt>
                <c:pt idx="9021">
                  <c:v>38973</c:v>
                </c:pt>
                <c:pt idx="9022">
                  <c:v>38974</c:v>
                </c:pt>
                <c:pt idx="9023">
                  <c:v>38975</c:v>
                </c:pt>
                <c:pt idx="9024">
                  <c:v>38976</c:v>
                </c:pt>
                <c:pt idx="9025">
                  <c:v>38977</c:v>
                </c:pt>
                <c:pt idx="9026">
                  <c:v>38978</c:v>
                </c:pt>
                <c:pt idx="9027">
                  <c:v>38979</c:v>
                </c:pt>
                <c:pt idx="9028">
                  <c:v>38980</c:v>
                </c:pt>
                <c:pt idx="9029">
                  <c:v>38981</c:v>
                </c:pt>
                <c:pt idx="9030">
                  <c:v>38982</c:v>
                </c:pt>
                <c:pt idx="9031">
                  <c:v>38983</c:v>
                </c:pt>
                <c:pt idx="9032">
                  <c:v>38984</c:v>
                </c:pt>
                <c:pt idx="9033">
                  <c:v>38985</c:v>
                </c:pt>
                <c:pt idx="9034">
                  <c:v>38986</c:v>
                </c:pt>
                <c:pt idx="9035">
                  <c:v>38987</c:v>
                </c:pt>
                <c:pt idx="9036">
                  <c:v>38988</c:v>
                </c:pt>
                <c:pt idx="9037">
                  <c:v>38989</c:v>
                </c:pt>
                <c:pt idx="9038">
                  <c:v>38990</c:v>
                </c:pt>
                <c:pt idx="9039">
                  <c:v>38991</c:v>
                </c:pt>
                <c:pt idx="9040">
                  <c:v>38992</c:v>
                </c:pt>
                <c:pt idx="9041">
                  <c:v>38993</c:v>
                </c:pt>
                <c:pt idx="9042">
                  <c:v>38994</c:v>
                </c:pt>
                <c:pt idx="9043">
                  <c:v>38995</c:v>
                </c:pt>
                <c:pt idx="9044">
                  <c:v>38996</c:v>
                </c:pt>
                <c:pt idx="9045">
                  <c:v>38997</c:v>
                </c:pt>
                <c:pt idx="9046">
                  <c:v>38998</c:v>
                </c:pt>
                <c:pt idx="9047">
                  <c:v>38999</c:v>
                </c:pt>
                <c:pt idx="9048">
                  <c:v>39000</c:v>
                </c:pt>
                <c:pt idx="9049">
                  <c:v>39001</c:v>
                </c:pt>
                <c:pt idx="9050">
                  <c:v>39002</c:v>
                </c:pt>
                <c:pt idx="9051">
                  <c:v>39003</c:v>
                </c:pt>
                <c:pt idx="9052">
                  <c:v>39004</c:v>
                </c:pt>
                <c:pt idx="9053">
                  <c:v>39005</c:v>
                </c:pt>
                <c:pt idx="9054">
                  <c:v>39006</c:v>
                </c:pt>
                <c:pt idx="9055">
                  <c:v>39007</c:v>
                </c:pt>
                <c:pt idx="9056">
                  <c:v>39008</c:v>
                </c:pt>
                <c:pt idx="9057">
                  <c:v>39009</c:v>
                </c:pt>
                <c:pt idx="9058">
                  <c:v>39010</c:v>
                </c:pt>
                <c:pt idx="9059">
                  <c:v>39011</c:v>
                </c:pt>
                <c:pt idx="9060">
                  <c:v>39012</c:v>
                </c:pt>
                <c:pt idx="9061">
                  <c:v>39013</c:v>
                </c:pt>
                <c:pt idx="9062">
                  <c:v>39014</c:v>
                </c:pt>
                <c:pt idx="9063">
                  <c:v>39015</c:v>
                </c:pt>
                <c:pt idx="9064">
                  <c:v>39016</c:v>
                </c:pt>
                <c:pt idx="9065">
                  <c:v>39017</c:v>
                </c:pt>
                <c:pt idx="9066">
                  <c:v>39018</c:v>
                </c:pt>
                <c:pt idx="9067">
                  <c:v>39019</c:v>
                </c:pt>
                <c:pt idx="9068">
                  <c:v>39020</c:v>
                </c:pt>
                <c:pt idx="9069">
                  <c:v>39021</c:v>
                </c:pt>
                <c:pt idx="9070">
                  <c:v>39022</c:v>
                </c:pt>
                <c:pt idx="9071">
                  <c:v>39023</c:v>
                </c:pt>
                <c:pt idx="9072">
                  <c:v>39024</c:v>
                </c:pt>
                <c:pt idx="9073">
                  <c:v>39025</c:v>
                </c:pt>
                <c:pt idx="9074">
                  <c:v>39026</c:v>
                </c:pt>
                <c:pt idx="9075">
                  <c:v>39027</c:v>
                </c:pt>
                <c:pt idx="9076">
                  <c:v>39028</c:v>
                </c:pt>
                <c:pt idx="9077">
                  <c:v>39029</c:v>
                </c:pt>
                <c:pt idx="9078">
                  <c:v>39030</c:v>
                </c:pt>
                <c:pt idx="9079">
                  <c:v>39031</c:v>
                </c:pt>
                <c:pt idx="9080">
                  <c:v>39032</c:v>
                </c:pt>
                <c:pt idx="9081">
                  <c:v>39033</c:v>
                </c:pt>
                <c:pt idx="9082">
                  <c:v>39034</c:v>
                </c:pt>
                <c:pt idx="9083">
                  <c:v>39035</c:v>
                </c:pt>
                <c:pt idx="9084">
                  <c:v>39036</c:v>
                </c:pt>
                <c:pt idx="9085">
                  <c:v>39037</c:v>
                </c:pt>
                <c:pt idx="9086">
                  <c:v>39038</c:v>
                </c:pt>
                <c:pt idx="9087">
                  <c:v>39039</c:v>
                </c:pt>
                <c:pt idx="9088">
                  <c:v>39040</c:v>
                </c:pt>
                <c:pt idx="9089">
                  <c:v>39041</c:v>
                </c:pt>
                <c:pt idx="9090">
                  <c:v>39042</c:v>
                </c:pt>
                <c:pt idx="9091">
                  <c:v>39043</c:v>
                </c:pt>
                <c:pt idx="9092">
                  <c:v>39044</c:v>
                </c:pt>
                <c:pt idx="9093">
                  <c:v>39045</c:v>
                </c:pt>
                <c:pt idx="9094">
                  <c:v>39046</c:v>
                </c:pt>
                <c:pt idx="9095">
                  <c:v>39047</c:v>
                </c:pt>
                <c:pt idx="9096">
                  <c:v>39048</c:v>
                </c:pt>
                <c:pt idx="9097">
                  <c:v>39049</c:v>
                </c:pt>
                <c:pt idx="9098">
                  <c:v>39050</c:v>
                </c:pt>
                <c:pt idx="9099">
                  <c:v>39051</c:v>
                </c:pt>
                <c:pt idx="9100">
                  <c:v>39052</c:v>
                </c:pt>
                <c:pt idx="9101">
                  <c:v>39053</c:v>
                </c:pt>
                <c:pt idx="9102">
                  <c:v>39054</c:v>
                </c:pt>
                <c:pt idx="9103">
                  <c:v>39055</c:v>
                </c:pt>
                <c:pt idx="9104">
                  <c:v>39056</c:v>
                </c:pt>
                <c:pt idx="9105">
                  <c:v>39057</c:v>
                </c:pt>
                <c:pt idx="9106">
                  <c:v>39058</c:v>
                </c:pt>
                <c:pt idx="9107">
                  <c:v>39059</c:v>
                </c:pt>
                <c:pt idx="9108">
                  <c:v>39060</c:v>
                </c:pt>
                <c:pt idx="9109">
                  <c:v>39061</c:v>
                </c:pt>
                <c:pt idx="9110">
                  <c:v>39062</c:v>
                </c:pt>
                <c:pt idx="9111">
                  <c:v>39063</c:v>
                </c:pt>
                <c:pt idx="9112">
                  <c:v>39064</c:v>
                </c:pt>
                <c:pt idx="9113">
                  <c:v>39065</c:v>
                </c:pt>
                <c:pt idx="9114">
                  <c:v>39066</c:v>
                </c:pt>
                <c:pt idx="9115">
                  <c:v>39067</c:v>
                </c:pt>
                <c:pt idx="9116">
                  <c:v>39068</c:v>
                </c:pt>
                <c:pt idx="9117">
                  <c:v>39069</c:v>
                </c:pt>
                <c:pt idx="9118">
                  <c:v>39070</c:v>
                </c:pt>
                <c:pt idx="9119">
                  <c:v>39071</c:v>
                </c:pt>
                <c:pt idx="9120">
                  <c:v>39072</c:v>
                </c:pt>
                <c:pt idx="9121">
                  <c:v>39073</c:v>
                </c:pt>
                <c:pt idx="9122">
                  <c:v>39074</c:v>
                </c:pt>
                <c:pt idx="9123">
                  <c:v>39075</c:v>
                </c:pt>
                <c:pt idx="9124">
                  <c:v>39076</c:v>
                </c:pt>
                <c:pt idx="9125">
                  <c:v>39077</c:v>
                </c:pt>
                <c:pt idx="9126">
                  <c:v>39078</c:v>
                </c:pt>
                <c:pt idx="9127">
                  <c:v>39079</c:v>
                </c:pt>
                <c:pt idx="9128">
                  <c:v>39080</c:v>
                </c:pt>
                <c:pt idx="9129">
                  <c:v>39081</c:v>
                </c:pt>
                <c:pt idx="9130">
                  <c:v>39082</c:v>
                </c:pt>
                <c:pt idx="9131">
                  <c:v>39083</c:v>
                </c:pt>
                <c:pt idx="9132">
                  <c:v>39084</c:v>
                </c:pt>
                <c:pt idx="9133">
                  <c:v>39085</c:v>
                </c:pt>
                <c:pt idx="9134">
                  <c:v>39086</c:v>
                </c:pt>
                <c:pt idx="9135">
                  <c:v>39087</c:v>
                </c:pt>
                <c:pt idx="9136">
                  <c:v>39088</c:v>
                </c:pt>
                <c:pt idx="9137">
                  <c:v>39089</c:v>
                </c:pt>
                <c:pt idx="9138">
                  <c:v>39090</c:v>
                </c:pt>
                <c:pt idx="9139">
                  <c:v>39091</c:v>
                </c:pt>
                <c:pt idx="9140">
                  <c:v>39092</c:v>
                </c:pt>
                <c:pt idx="9141">
                  <c:v>39093</c:v>
                </c:pt>
                <c:pt idx="9142">
                  <c:v>39094</c:v>
                </c:pt>
                <c:pt idx="9143">
                  <c:v>39095</c:v>
                </c:pt>
                <c:pt idx="9144">
                  <c:v>39096</c:v>
                </c:pt>
                <c:pt idx="9145">
                  <c:v>39097</c:v>
                </c:pt>
                <c:pt idx="9146">
                  <c:v>39098</c:v>
                </c:pt>
                <c:pt idx="9147">
                  <c:v>39099</c:v>
                </c:pt>
                <c:pt idx="9148">
                  <c:v>39100</c:v>
                </c:pt>
                <c:pt idx="9149">
                  <c:v>39101</c:v>
                </c:pt>
                <c:pt idx="9150">
                  <c:v>39102</c:v>
                </c:pt>
                <c:pt idx="9151">
                  <c:v>39103</c:v>
                </c:pt>
                <c:pt idx="9152">
                  <c:v>39104</c:v>
                </c:pt>
                <c:pt idx="9153">
                  <c:v>39105</c:v>
                </c:pt>
                <c:pt idx="9154">
                  <c:v>39106</c:v>
                </c:pt>
                <c:pt idx="9155">
                  <c:v>39107</c:v>
                </c:pt>
                <c:pt idx="9156">
                  <c:v>39108</c:v>
                </c:pt>
                <c:pt idx="9157">
                  <c:v>39109</c:v>
                </c:pt>
                <c:pt idx="9158">
                  <c:v>39110</c:v>
                </c:pt>
                <c:pt idx="9159">
                  <c:v>39111</c:v>
                </c:pt>
                <c:pt idx="9160">
                  <c:v>39112</c:v>
                </c:pt>
                <c:pt idx="9161">
                  <c:v>39113</c:v>
                </c:pt>
                <c:pt idx="9162">
                  <c:v>39114</c:v>
                </c:pt>
                <c:pt idx="9163">
                  <c:v>39115</c:v>
                </c:pt>
                <c:pt idx="9164">
                  <c:v>39116</c:v>
                </c:pt>
                <c:pt idx="9165">
                  <c:v>39117</c:v>
                </c:pt>
                <c:pt idx="9166">
                  <c:v>39118</c:v>
                </c:pt>
                <c:pt idx="9167">
                  <c:v>39119</c:v>
                </c:pt>
                <c:pt idx="9168">
                  <c:v>39120</c:v>
                </c:pt>
                <c:pt idx="9169">
                  <c:v>39121</c:v>
                </c:pt>
                <c:pt idx="9170">
                  <c:v>39122</c:v>
                </c:pt>
                <c:pt idx="9171">
                  <c:v>39123</c:v>
                </c:pt>
                <c:pt idx="9172">
                  <c:v>39124</c:v>
                </c:pt>
                <c:pt idx="9173">
                  <c:v>39125</c:v>
                </c:pt>
                <c:pt idx="9174">
                  <c:v>39126</c:v>
                </c:pt>
                <c:pt idx="9175">
                  <c:v>39127</c:v>
                </c:pt>
                <c:pt idx="9176">
                  <c:v>39128</c:v>
                </c:pt>
                <c:pt idx="9177">
                  <c:v>39129</c:v>
                </c:pt>
                <c:pt idx="9178">
                  <c:v>39130</c:v>
                </c:pt>
                <c:pt idx="9179">
                  <c:v>39131</c:v>
                </c:pt>
                <c:pt idx="9180">
                  <c:v>39132</c:v>
                </c:pt>
                <c:pt idx="9181">
                  <c:v>39133</c:v>
                </c:pt>
                <c:pt idx="9182">
                  <c:v>39134</c:v>
                </c:pt>
                <c:pt idx="9183">
                  <c:v>39135</c:v>
                </c:pt>
                <c:pt idx="9184">
                  <c:v>39136</c:v>
                </c:pt>
                <c:pt idx="9185">
                  <c:v>39137</c:v>
                </c:pt>
                <c:pt idx="9186">
                  <c:v>39138</c:v>
                </c:pt>
                <c:pt idx="9187">
                  <c:v>39139</c:v>
                </c:pt>
                <c:pt idx="9188">
                  <c:v>39140</c:v>
                </c:pt>
                <c:pt idx="9189">
                  <c:v>39141</c:v>
                </c:pt>
                <c:pt idx="9190">
                  <c:v>39142</c:v>
                </c:pt>
                <c:pt idx="9191">
                  <c:v>39143</c:v>
                </c:pt>
                <c:pt idx="9192">
                  <c:v>39144</c:v>
                </c:pt>
                <c:pt idx="9193">
                  <c:v>39145</c:v>
                </c:pt>
                <c:pt idx="9194">
                  <c:v>39146</c:v>
                </c:pt>
                <c:pt idx="9195">
                  <c:v>39147</c:v>
                </c:pt>
                <c:pt idx="9196">
                  <c:v>39148</c:v>
                </c:pt>
                <c:pt idx="9197">
                  <c:v>39149</c:v>
                </c:pt>
                <c:pt idx="9198">
                  <c:v>39150</c:v>
                </c:pt>
                <c:pt idx="9199">
                  <c:v>39151</c:v>
                </c:pt>
                <c:pt idx="9200">
                  <c:v>39152</c:v>
                </c:pt>
                <c:pt idx="9201">
                  <c:v>39153</c:v>
                </c:pt>
                <c:pt idx="9202">
                  <c:v>39154</c:v>
                </c:pt>
                <c:pt idx="9203">
                  <c:v>39155</c:v>
                </c:pt>
                <c:pt idx="9204">
                  <c:v>39156</c:v>
                </c:pt>
                <c:pt idx="9205">
                  <c:v>39157</c:v>
                </c:pt>
                <c:pt idx="9206">
                  <c:v>39158</c:v>
                </c:pt>
                <c:pt idx="9207">
                  <c:v>39159</c:v>
                </c:pt>
                <c:pt idx="9208">
                  <c:v>39160</c:v>
                </c:pt>
                <c:pt idx="9209">
                  <c:v>39161</c:v>
                </c:pt>
                <c:pt idx="9210">
                  <c:v>39162</c:v>
                </c:pt>
                <c:pt idx="9211">
                  <c:v>39163</c:v>
                </c:pt>
                <c:pt idx="9212">
                  <c:v>39164</c:v>
                </c:pt>
                <c:pt idx="9213">
                  <c:v>39165</c:v>
                </c:pt>
                <c:pt idx="9214">
                  <c:v>39166</c:v>
                </c:pt>
                <c:pt idx="9215">
                  <c:v>39167</c:v>
                </c:pt>
                <c:pt idx="9216">
                  <c:v>39168</c:v>
                </c:pt>
                <c:pt idx="9217">
                  <c:v>39169</c:v>
                </c:pt>
                <c:pt idx="9218">
                  <c:v>39170</c:v>
                </c:pt>
                <c:pt idx="9219">
                  <c:v>39171</c:v>
                </c:pt>
                <c:pt idx="9220">
                  <c:v>39172</c:v>
                </c:pt>
                <c:pt idx="9221">
                  <c:v>39173</c:v>
                </c:pt>
                <c:pt idx="9222">
                  <c:v>39174</c:v>
                </c:pt>
                <c:pt idx="9223">
                  <c:v>39175</c:v>
                </c:pt>
                <c:pt idx="9224">
                  <c:v>39176</c:v>
                </c:pt>
                <c:pt idx="9225">
                  <c:v>39177</c:v>
                </c:pt>
                <c:pt idx="9226">
                  <c:v>39178</c:v>
                </c:pt>
                <c:pt idx="9227">
                  <c:v>39179</c:v>
                </c:pt>
                <c:pt idx="9228">
                  <c:v>39180</c:v>
                </c:pt>
                <c:pt idx="9229">
                  <c:v>39181</c:v>
                </c:pt>
                <c:pt idx="9230">
                  <c:v>39182</c:v>
                </c:pt>
                <c:pt idx="9231">
                  <c:v>39183</c:v>
                </c:pt>
                <c:pt idx="9232">
                  <c:v>39184</c:v>
                </c:pt>
                <c:pt idx="9233">
                  <c:v>39185</c:v>
                </c:pt>
                <c:pt idx="9234">
                  <c:v>39186</c:v>
                </c:pt>
                <c:pt idx="9235">
                  <c:v>39187</c:v>
                </c:pt>
                <c:pt idx="9236">
                  <c:v>39188</c:v>
                </c:pt>
                <c:pt idx="9237">
                  <c:v>39189</c:v>
                </c:pt>
                <c:pt idx="9238">
                  <c:v>39190</c:v>
                </c:pt>
                <c:pt idx="9239">
                  <c:v>39191</c:v>
                </c:pt>
                <c:pt idx="9240">
                  <c:v>39192</c:v>
                </c:pt>
                <c:pt idx="9241">
                  <c:v>39193</c:v>
                </c:pt>
                <c:pt idx="9242">
                  <c:v>39194</c:v>
                </c:pt>
                <c:pt idx="9243">
                  <c:v>39195</c:v>
                </c:pt>
                <c:pt idx="9244">
                  <c:v>39196</c:v>
                </c:pt>
                <c:pt idx="9245">
                  <c:v>39197</c:v>
                </c:pt>
                <c:pt idx="9246">
                  <c:v>39198</c:v>
                </c:pt>
                <c:pt idx="9247">
                  <c:v>39199</c:v>
                </c:pt>
                <c:pt idx="9248">
                  <c:v>39200</c:v>
                </c:pt>
                <c:pt idx="9249">
                  <c:v>39201</c:v>
                </c:pt>
                <c:pt idx="9250">
                  <c:v>39202</c:v>
                </c:pt>
                <c:pt idx="9251">
                  <c:v>39203</c:v>
                </c:pt>
                <c:pt idx="9252">
                  <c:v>39204</c:v>
                </c:pt>
                <c:pt idx="9253">
                  <c:v>39205</c:v>
                </c:pt>
                <c:pt idx="9254">
                  <c:v>39206</c:v>
                </c:pt>
                <c:pt idx="9255">
                  <c:v>39207</c:v>
                </c:pt>
                <c:pt idx="9256">
                  <c:v>39208</c:v>
                </c:pt>
                <c:pt idx="9257">
                  <c:v>39209</c:v>
                </c:pt>
                <c:pt idx="9258">
                  <c:v>39210</c:v>
                </c:pt>
                <c:pt idx="9259">
                  <c:v>39211</c:v>
                </c:pt>
                <c:pt idx="9260">
                  <c:v>39212</c:v>
                </c:pt>
                <c:pt idx="9261">
                  <c:v>39213</c:v>
                </c:pt>
                <c:pt idx="9262">
                  <c:v>39214</c:v>
                </c:pt>
                <c:pt idx="9263">
                  <c:v>39215</c:v>
                </c:pt>
                <c:pt idx="9264">
                  <c:v>39216</c:v>
                </c:pt>
                <c:pt idx="9265">
                  <c:v>39217</c:v>
                </c:pt>
                <c:pt idx="9266">
                  <c:v>39218</c:v>
                </c:pt>
                <c:pt idx="9267">
                  <c:v>39219</c:v>
                </c:pt>
                <c:pt idx="9268">
                  <c:v>39220</c:v>
                </c:pt>
                <c:pt idx="9269">
                  <c:v>39221</c:v>
                </c:pt>
                <c:pt idx="9270">
                  <c:v>39222</c:v>
                </c:pt>
                <c:pt idx="9271">
                  <c:v>39223</c:v>
                </c:pt>
                <c:pt idx="9272">
                  <c:v>39224</c:v>
                </c:pt>
                <c:pt idx="9273">
                  <c:v>39225</c:v>
                </c:pt>
                <c:pt idx="9274">
                  <c:v>39226</c:v>
                </c:pt>
                <c:pt idx="9275">
                  <c:v>39227</c:v>
                </c:pt>
                <c:pt idx="9276">
                  <c:v>39228</c:v>
                </c:pt>
                <c:pt idx="9277">
                  <c:v>39229</c:v>
                </c:pt>
                <c:pt idx="9278">
                  <c:v>39230</c:v>
                </c:pt>
                <c:pt idx="9279">
                  <c:v>39231</c:v>
                </c:pt>
                <c:pt idx="9280">
                  <c:v>39232</c:v>
                </c:pt>
                <c:pt idx="9281">
                  <c:v>39233</c:v>
                </c:pt>
                <c:pt idx="9282">
                  <c:v>39234</c:v>
                </c:pt>
                <c:pt idx="9283">
                  <c:v>39235</c:v>
                </c:pt>
                <c:pt idx="9284">
                  <c:v>39236</c:v>
                </c:pt>
                <c:pt idx="9285">
                  <c:v>39237</c:v>
                </c:pt>
                <c:pt idx="9286">
                  <c:v>39238</c:v>
                </c:pt>
                <c:pt idx="9287">
                  <c:v>39239</c:v>
                </c:pt>
                <c:pt idx="9288">
                  <c:v>39240</c:v>
                </c:pt>
                <c:pt idx="9289">
                  <c:v>39241</c:v>
                </c:pt>
                <c:pt idx="9290">
                  <c:v>39242</c:v>
                </c:pt>
                <c:pt idx="9291">
                  <c:v>39243</c:v>
                </c:pt>
                <c:pt idx="9292">
                  <c:v>39244</c:v>
                </c:pt>
                <c:pt idx="9293">
                  <c:v>39245</c:v>
                </c:pt>
                <c:pt idx="9294">
                  <c:v>39246</c:v>
                </c:pt>
                <c:pt idx="9295">
                  <c:v>39247</c:v>
                </c:pt>
                <c:pt idx="9296">
                  <c:v>39248</c:v>
                </c:pt>
                <c:pt idx="9297">
                  <c:v>39249</c:v>
                </c:pt>
                <c:pt idx="9298">
                  <c:v>39250</c:v>
                </c:pt>
                <c:pt idx="9299">
                  <c:v>39251</c:v>
                </c:pt>
                <c:pt idx="9300">
                  <c:v>39252</c:v>
                </c:pt>
                <c:pt idx="9301">
                  <c:v>39253</c:v>
                </c:pt>
                <c:pt idx="9302">
                  <c:v>39254</c:v>
                </c:pt>
                <c:pt idx="9303">
                  <c:v>39255</c:v>
                </c:pt>
                <c:pt idx="9304">
                  <c:v>39256</c:v>
                </c:pt>
                <c:pt idx="9305">
                  <c:v>39257</c:v>
                </c:pt>
                <c:pt idx="9306">
                  <c:v>39258</c:v>
                </c:pt>
                <c:pt idx="9307">
                  <c:v>39259</c:v>
                </c:pt>
                <c:pt idx="9308">
                  <c:v>39260</c:v>
                </c:pt>
                <c:pt idx="9309">
                  <c:v>39261</c:v>
                </c:pt>
                <c:pt idx="9310">
                  <c:v>39262</c:v>
                </c:pt>
                <c:pt idx="9311">
                  <c:v>39263</c:v>
                </c:pt>
                <c:pt idx="9312">
                  <c:v>39264</c:v>
                </c:pt>
                <c:pt idx="9313">
                  <c:v>39265</c:v>
                </c:pt>
                <c:pt idx="9314">
                  <c:v>39266</c:v>
                </c:pt>
                <c:pt idx="9315">
                  <c:v>39267</c:v>
                </c:pt>
                <c:pt idx="9316">
                  <c:v>39268</c:v>
                </c:pt>
                <c:pt idx="9317">
                  <c:v>39269</c:v>
                </c:pt>
                <c:pt idx="9318">
                  <c:v>39270</c:v>
                </c:pt>
                <c:pt idx="9319">
                  <c:v>39271</c:v>
                </c:pt>
                <c:pt idx="9320">
                  <c:v>39272</c:v>
                </c:pt>
                <c:pt idx="9321">
                  <c:v>39273</c:v>
                </c:pt>
                <c:pt idx="9322">
                  <c:v>39274</c:v>
                </c:pt>
                <c:pt idx="9323">
                  <c:v>39275</c:v>
                </c:pt>
                <c:pt idx="9324">
                  <c:v>39276</c:v>
                </c:pt>
                <c:pt idx="9325">
                  <c:v>39277</c:v>
                </c:pt>
                <c:pt idx="9326">
                  <c:v>39278</c:v>
                </c:pt>
                <c:pt idx="9327">
                  <c:v>39279</c:v>
                </c:pt>
                <c:pt idx="9328">
                  <c:v>39280</c:v>
                </c:pt>
                <c:pt idx="9329">
                  <c:v>39281</c:v>
                </c:pt>
                <c:pt idx="9330">
                  <c:v>39282</c:v>
                </c:pt>
                <c:pt idx="9331">
                  <c:v>39283</c:v>
                </c:pt>
                <c:pt idx="9332">
                  <c:v>39284</c:v>
                </c:pt>
                <c:pt idx="9333">
                  <c:v>39285</c:v>
                </c:pt>
                <c:pt idx="9334">
                  <c:v>39286</c:v>
                </c:pt>
                <c:pt idx="9335">
                  <c:v>39287</c:v>
                </c:pt>
                <c:pt idx="9336">
                  <c:v>39288</c:v>
                </c:pt>
                <c:pt idx="9337">
                  <c:v>39289</c:v>
                </c:pt>
                <c:pt idx="9338">
                  <c:v>39290</c:v>
                </c:pt>
                <c:pt idx="9339">
                  <c:v>39291</c:v>
                </c:pt>
                <c:pt idx="9340">
                  <c:v>39292</c:v>
                </c:pt>
                <c:pt idx="9341">
                  <c:v>39293</c:v>
                </c:pt>
                <c:pt idx="9342">
                  <c:v>39294</c:v>
                </c:pt>
                <c:pt idx="9343">
                  <c:v>39295</c:v>
                </c:pt>
                <c:pt idx="9344">
                  <c:v>39296</c:v>
                </c:pt>
                <c:pt idx="9345">
                  <c:v>39297</c:v>
                </c:pt>
                <c:pt idx="9346">
                  <c:v>39298</c:v>
                </c:pt>
                <c:pt idx="9347">
                  <c:v>39299</c:v>
                </c:pt>
                <c:pt idx="9348">
                  <c:v>39300</c:v>
                </c:pt>
                <c:pt idx="9349">
                  <c:v>39301</c:v>
                </c:pt>
                <c:pt idx="9350">
                  <c:v>39302</c:v>
                </c:pt>
                <c:pt idx="9351">
                  <c:v>39303</c:v>
                </c:pt>
                <c:pt idx="9352">
                  <c:v>39304</c:v>
                </c:pt>
                <c:pt idx="9353">
                  <c:v>39305</c:v>
                </c:pt>
                <c:pt idx="9354">
                  <c:v>39306</c:v>
                </c:pt>
                <c:pt idx="9355">
                  <c:v>39307</c:v>
                </c:pt>
                <c:pt idx="9356">
                  <c:v>39308</c:v>
                </c:pt>
                <c:pt idx="9357">
                  <c:v>39309</c:v>
                </c:pt>
                <c:pt idx="9358">
                  <c:v>39310</c:v>
                </c:pt>
                <c:pt idx="9359">
                  <c:v>39311</c:v>
                </c:pt>
                <c:pt idx="9360">
                  <c:v>39312</c:v>
                </c:pt>
                <c:pt idx="9361">
                  <c:v>39313</c:v>
                </c:pt>
                <c:pt idx="9362">
                  <c:v>39314</c:v>
                </c:pt>
                <c:pt idx="9363">
                  <c:v>39315</c:v>
                </c:pt>
                <c:pt idx="9364">
                  <c:v>39316</c:v>
                </c:pt>
                <c:pt idx="9365">
                  <c:v>39317</c:v>
                </c:pt>
                <c:pt idx="9366">
                  <c:v>39318</c:v>
                </c:pt>
                <c:pt idx="9367">
                  <c:v>39319</c:v>
                </c:pt>
                <c:pt idx="9368">
                  <c:v>39320</c:v>
                </c:pt>
                <c:pt idx="9369">
                  <c:v>39321</c:v>
                </c:pt>
                <c:pt idx="9370">
                  <c:v>39322</c:v>
                </c:pt>
                <c:pt idx="9371">
                  <c:v>39323</c:v>
                </c:pt>
                <c:pt idx="9372">
                  <c:v>39324</c:v>
                </c:pt>
                <c:pt idx="9373">
                  <c:v>39325</c:v>
                </c:pt>
                <c:pt idx="9374">
                  <c:v>39326</c:v>
                </c:pt>
                <c:pt idx="9375">
                  <c:v>39327</c:v>
                </c:pt>
                <c:pt idx="9376">
                  <c:v>39328</c:v>
                </c:pt>
                <c:pt idx="9377">
                  <c:v>39329</c:v>
                </c:pt>
                <c:pt idx="9378">
                  <c:v>39330</c:v>
                </c:pt>
                <c:pt idx="9379">
                  <c:v>39331</c:v>
                </c:pt>
                <c:pt idx="9380">
                  <c:v>39332</c:v>
                </c:pt>
                <c:pt idx="9381">
                  <c:v>39333</c:v>
                </c:pt>
                <c:pt idx="9382">
                  <c:v>39334</c:v>
                </c:pt>
                <c:pt idx="9383">
                  <c:v>39335</c:v>
                </c:pt>
                <c:pt idx="9384">
                  <c:v>39336</c:v>
                </c:pt>
                <c:pt idx="9385">
                  <c:v>39337</c:v>
                </c:pt>
                <c:pt idx="9386">
                  <c:v>39338</c:v>
                </c:pt>
                <c:pt idx="9387">
                  <c:v>39339</c:v>
                </c:pt>
                <c:pt idx="9388">
                  <c:v>39340</c:v>
                </c:pt>
                <c:pt idx="9389">
                  <c:v>39341</c:v>
                </c:pt>
                <c:pt idx="9390">
                  <c:v>39342</c:v>
                </c:pt>
                <c:pt idx="9391">
                  <c:v>39343</c:v>
                </c:pt>
                <c:pt idx="9392">
                  <c:v>39344</c:v>
                </c:pt>
                <c:pt idx="9393">
                  <c:v>39345</c:v>
                </c:pt>
                <c:pt idx="9394">
                  <c:v>39346</c:v>
                </c:pt>
                <c:pt idx="9395">
                  <c:v>39347</c:v>
                </c:pt>
                <c:pt idx="9396">
                  <c:v>39348</c:v>
                </c:pt>
                <c:pt idx="9397">
                  <c:v>39349</c:v>
                </c:pt>
                <c:pt idx="9398">
                  <c:v>39350</c:v>
                </c:pt>
                <c:pt idx="9399">
                  <c:v>39351</c:v>
                </c:pt>
                <c:pt idx="9400">
                  <c:v>39352</c:v>
                </c:pt>
                <c:pt idx="9401">
                  <c:v>39353</c:v>
                </c:pt>
                <c:pt idx="9402">
                  <c:v>39354</c:v>
                </c:pt>
                <c:pt idx="9403">
                  <c:v>39355</c:v>
                </c:pt>
                <c:pt idx="9404">
                  <c:v>39356</c:v>
                </c:pt>
                <c:pt idx="9405">
                  <c:v>39357</c:v>
                </c:pt>
                <c:pt idx="9406">
                  <c:v>39358</c:v>
                </c:pt>
                <c:pt idx="9407">
                  <c:v>39359</c:v>
                </c:pt>
                <c:pt idx="9408">
                  <c:v>39360</c:v>
                </c:pt>
                <c:pt idx="9409">
                  <c:v>39361</c:v>
                </c:pt>
                <c:pt idx="9410">
                  <c:v>39362</c:v>
                </c:pt>
                <c:pt idx="9411">
                  <c:v>39363</c:v>
                </c:pt>
                <c:pt idx="9412">
                  <c:v>39364</c:v>
                </c:pt>
                <c:pt idx="9413">
                  <c:v>39365</c:v>
                </c:pt>
                <c:pt idx="9414">
                  <c:v>39366</c:v>
                </c:pt>
                <c:pt idx="9415">
                  <c:v>39367</c:v>
                </c:pt>
                <c:pt idx="9416">
                  <c:v>39368</c:v>
                </c:pt>
                <c:pt idx="9417">
                  <c:v>39369</c:v>
                </c:pt>
                <c:pt idx="9418">
                  <c:v>39370</c:v>
                </c:pt>
                <c:pt idx="9419">
                  <c:v>39371</c:v>
                </c:pt>
                <c:pt idx="9420">
                  <c:v>39372</c:v>
                </c:pt>
                <c:pt idx="9421">
                  <c:v>39373</c:v>
                </c:pt>
                <c:pt idx="9422">
                  <c:v>39374</c:v>
                </c:pt>
                <c:pt idx="9423">
                  <c:v>39375</c:v>
                </c:pt>
                <c:pt idx="9424">
                  <c:v>39376</c:v>
                </c:pt>
                <c:pt idx="9425">
                  <c:v>39377</c:v>
                </c:pt>
                <c:pt idx="9426">
                  <c:v>39378</c:v>
                </c:pt>
                <c:pt idx="9427">
                  <c:v>39379</c:v>
                </c:pt>
                <c:pt idx="9428">
                  <c:v>39380</c:v>
                </c:pt>
                <c:pt idx="9429">
                  <c:v>39381</c:v>
                </c:pt>
                <c:pt idx="9430">
                  <c:v>39382</c:v>
                </c:pt>
                <c:pt idx="9431">
                  <c:v>39383</c:v>
                </c:pt>
                <c:pt idx="9432">
                  <c:v>39384</c:v>
                </c:pt>
                <c:pt idx="9433">
                  <c:v>39385</c:v>
                </c:pt>
                <c:pt idx="9434">
                  <c:v>39386</c:v>
                </c:pt>
                <c:pt idx="9435">
                  <c:v>39387</c:v>
                </c:pt>
                <c:pt idx="9436">
                  <c:v>39388</c:v>
                </c:pt>
                <c:pt idx="9437">
                  <c:v>39389</c:v>
                </c:pt>
                <c:pt idx="9438">
                  <c:v>39390</c:v>
                </c:pt>
                <c:pt idx="9439">
                  <c:v>39391</c:v>
                </c:pt>
                <c:pt idx="9440">
                  <c:v>39392</c:v>
                </c:pt>
                <c:pt idx="9441">
                  <c:v>39393</c:v>
                </c:pt>
                <c:pt idx="9442">
                  <c:v>39394</c:v>
                </c:pt>
                <c:pt idx="9443">
                  <c:v>39395</c:v>
                </c:pt>
                <c:pt idx="9444">
                  <c:v>39396</c:v>
                </c:pt>
                <c:pt idx="9445">
                  <c:v>39397</c:v>
                </c:pt>
                <c:pt idx="9446">
                  <c:v>39398</c:v>
                </c:pt>
                <c:pt idx="9447">
                  <c:v>39399</c:v>
                </c:pt>
                <c:pt idx="9448">
                  <c:v>39400</c:v>
                </c:pt>
                <c:pt idx="9449">
                  <c:v>39401</c:v>
                </c:pt>
                <c:pt idx="9450">
                  <c:v>39402</c:v>
                </c:pt>
                <c:pt idx="9451">
                  <c:v>39403</c:v>
                </c:pt>
                <c:pt idx="9452">
                  <c:v>39404</c:v>
                </c:pt>
                <c:pt idx="9453">
                  <c:v>39405</c:v>
                </c:pt>
                <c:pt idx="9454">
                  <c:v>39406</c:v>
                </c:pt>
                <c:pt idx="9455">
                  <c:v>39407</c:v>
                </c:pt>
                <c:pt idx="9456">
                  <c:v>39408</c:v>
                </c:pt>
                <c:pt idx="9457">
                  <c:v>39409</c:v>
                </c:pt>
                <c:pt idx="9458">
                  <c:v>39410</c:v>
                </c:pt>
                <c:pt idx="9459">
                  <c:v>39411</c:v>
                </c:pt>
                <c:pt idx="9460">
                  <c:v>39412</c:v>
                </c:pt>
                <c:pt idx="9461">
                  <c:v>39413</c:v>
                </c:pt>
                <c:pt idx="9462">
                  <c:v>39414</c:v>
                </c:pt>
                <c:pt idx="9463">
                  <c:v>39415</c:v>
                </c:pt>
                <c:pt idx="9464">
                  <c:v>39416</c:v>
                </c:pt>
                <c:pt idx="9465">
                  <c:v>39417</c:v>
                </c:pt>
                <c:pt idx="9466">
                  <c:v>39418</c:v>
                </c:pt>
                <c:pt idx="9467">
                  <c:v>39419</c:v>
                </c:pt>
                <c:pt idx="9468">
                  <c:v>39420</c:v>
                </c:pt>
                <c:pt idx="9469">
                  <c:v>39421</c:v>
                </c:pt>
                <c:pt idx="9470">
                  <c:v>39422</c:v>
                </c:pt>
                <c:pt idx="9471">
                  <c:v>39423</c:v>
                </c:pt>
                <c:pt idx="9472">
                  <c:v>39424</c:v>
                </c:pt>
                <c:pt idx="9473">
                  <c:v>39425</c:v>
                </c:pt>
                <c:pt idx="9474">
                  <c:v>39426</c:v>
                </c:pt>
                <c:pt idx="9475">
                  <c:v>39427</c:v>
                </c:pt>
                <c:pt idx="9476">
                  <c:v>39428</c:v>
                </c:pt>
                <c:pt idx="9477">
                  <c:v>39429</c:v>
                </c:pt>
                <c:pt idx="9478">
                  <c:v>39430</c:v>
                </c:pt>
                <c:pt idx="9479">
                  <c:v>39431</c:v>
                </c:pt>
                <c:pt idx="9480">
                  <c:v>39432</c:v>
                </c:pt>
                <c:pt idx="9481">
                  <c:v>39433</c:v>
                </c:pt>
                <c:pt idx="9482">
                  <c:v>39434</c:v>
                </c:pt>
                <c:pt idx="9483">
                  <c:v>39435</c:v>
                </c:pt>
                <c:pt idx="9484">
                  <c:v>39436</c:v>
                </c:pt>
                <c:pt idx="9485">
                  <c:v>39437</c:v>
                </c:pt>
                <c:pt idx="9486">
                  <c:v>39438</c:v>
                </c:pt>
                <c:pt idx="9487">
                  <c:v>39439</c:v>
                </c:pt>
                <c:pt idx="9488">
                  <c:v>39440</c:v>
                </c:pt>
                <c:pt idx="9489">
                  <c:v>39441</c:v>
                </c:pt>
                <c:pt idx="9490">
                  <c:v>39442</c:v>
                </c:pt>
                <c:pt idx="9491">
                  <c:v>39443</c:v>
                </c:pt>
                <c:pt idx="9492">
                  <c:v>39444</c:v>
                </c:pt>
                <c:pt idx="9493">
                  <c:v>39445</c:v>
                </c:pt>
                <c:pt idx="9494">
                  <c:v>39446</c:v>
                </c:pt>
                <c:pt idx="9495">
                  <c:v>39447</c:v>
                </c:pt>
                <c:pt idx="9496">
                  <c:v>39448</c:v>
                </c:pt>
                <c:pt idx="9497">
                  <c:v>39449</c:v>
                </c:pt>
                <c:pt idx="9498">
                  <c:v>39450</c:v>
                </c:pt>
                <c:pt idx="9499">
                  <c:v>39451</c:v>
                </c:pt>
                <c:pt idx="9500">
                  <c:v>39452</c:v>
                </c:pt>
                <c:pt idx="9501">
                  <c:v>39453</c:v>
                </c:pt>
                <c:pt idx="9502">
                  <c:v>39454</c:v>
                </c:pt>
                <c:pt idx="9503">
                  <c:v>39455</c:v>
                </c:pt>
                <c:pt idx="9504">
                  <c:v>39456</c:v>
                </c:pt>
                <c:pt idx="9505">
                  <c:v>39457</c:v>
                </c:pt>
                <c:pt idx="9506">
                  <c:v>39458</c:v>
                </c:pt>
                <c:pt idx="9507">
                  <c:v>39459</c:v>
                </c:pt>
                <c:pt idx="9508">
                  <c:v>39460</c:v>
                </c:pt>
                <c:pt idx="9509">
                  <c:v>39461</c:v>
                </c:pt>
                <c:pt idx="9510">
                  <c:v>39462</c:v>
                </c:pt>
                <c:pt idx="9511">
                  <c:v>39463</c:v>
                </c:pt>
                <c:pt idx="9512">
                  <c:v>39464</c:v>
                </c:pt>
                <c:pt idx="9513">
                  <c:v>39465</c:v>
                </c:pt>
                <c:pt idx="9514">
                  <c:v>39466</c:v>
                </c:pt>
                <c:pt idx="9515">
                  <c:v>39467</c:v>
                </c:pt>
                <c:pt idx="9516">
                  <c:v>39468</c:v>
                </c:pt>
                <c:pt idx="9517">
                  <c:v>39469</c:v>
                </c:pt>
                <c:pt idx="9518">
                  <c:v>39470</c:v>
                </c:pt>
                <c:pt idx="9519">
                  <c:v>39471</c:v>
                </c:pt>
                <c:pt idx="9520">
                  <c:v>39472</c:v>
                </c:pt>
                <c:pt idx="9521">
                  <c:v>39473</c:v>
                </c:pt>
                <c:pt idx="9522">
                  <c:v>39474</c:v>
                </c:pt>
                <c:pt idx="9523">
                  <c:v>39475</c:v>
                </c:pt>
                <c:pt idx="9524">
                  <c:v>39476</c:v>
                </c:pt>
                <c:pt idx="9525">
                  <c:v>39477</c:v>
                </c:pt>
                <c:pt idx="9526">
                  <c:v>39478</c:v>
                </c:pt>
                <c:pt idx="9527">
                  <c:v>39479</c:v>
                </c:pt>
                <c:pt idx="9528">
                  <c:v>39480</c:v>
                </c:pt>
                <c:pt idx="9529">
                  <c:v>39481</c:v>
                </c:pt>
                <c:pt idx="9530">
                  <c:v>39482</c:v>
                </c:pt>
                <c:pt idx="9531">
                  <c:v>39483</c:v>
                </c:pt>
                <c:pt idx="9532">
                  <c:v>39484</c:v>
                </c:pt>
                <c:pt idx="9533">
                  <c:v>39485</c:v>
                </c:pt>
                <c:pt idx="9534">
                  <c:v>39486</c:v>
                </c:pt>
                <c:pt idx="9535">
                  <c:v>39487</c:v>
                </c:pt>
                <c:pt idx="9536">
                  <c:v>39488</c:v>
                </c:pt>
                <c:pt idx="9537">
                  <c:v>39489</c:v>
                </c:pt>
                <c:pt idx="9538">
                  <c:v>39490</c:v>
                </c:pt>
                <c:pt idx="9539">
                  <c:v>39491</c:v>
                </c:pt>
                <c:pt idx="9540">
                  <c:v>39492</c:v>
                </c:pt>
                <c:pt idx="9541">
                  <c:v>39493</c:v>
                </c:pt>
                <c:pt idx="9542">
                  <c:v>39494</c:v>
                </c:pt>
                <c:pt idx="9543">
                  <c:v>39495</c:v>
                </c:pt>
                <c:pt idx="9544">
                  <c:v>39496</c:v>
                </c:pt>
                <c:pt idx="9545">
                  <c:v>39497</c:v>
                </c:pt>
                <c:pt idx="9546">
                  <c:v>39498</c:v>
                </c:pt>
                <c:pt idx="9547">
                  <c:v>39499</c:v>
                </c:pt>
                <c:pt idx="9548">
                  <c:v>39500</c:v>
                </c:pt>
                <c:pt idx="9549">
                  <c:v>39501</c:v>
                </c:pt>
                <c:pt idx="9550">
                  <c:v>39502</c:v>
                </c:pt>
                <c:pt idx="9551">
                  <c:v>39503</c:v>
                </c:pt>
                <c:pt idx="9552">
                  <c:v>39504</c:v>
                </c:pt>
                <c:pt idx="9553">
                  <c:v>39505</c:v>
                </c:pt>
                <c:pt idx="9554">
                  <c:v>39506</c:v>
                </c:pt>
                <c:pt idx="9555">
                  <c:v>39507</c:v>
                </c:pt>
                <c:pt idx="9556">
                  <c:v>39508</c:v>
                </c:pt>
                <c:pt idx="9557">
                  <c:v>39509</c:v>
                </c:pt>
                <c:pt idx="9558">
                  <c:v>39510</c:v>
                </c:pt>
                <c:pt idx="9559">
                  <c:v>39511</c:v>
                </c:pt>
                <c:pt idx="9560">
                  <c:v>39512</c:v>
                </c:pt>
                <c:pt idx="9561">
                  <c:v>39513</c:v>
                </c:pt>
                <c:pt idx="9562">
                  <c:v>39514</c:v>
                </c:pt>
                <c:pt idx="9563">
                  <c:v>39515</c:v>
                </c:pt>
                <c:pt idx="9564">
                  <c:v>39516</c:v>
                </c:pt>
                <c:pt idx="9565">
                  <c:v>39517</c:v>
                </c:pt>
                <c:pt idx="9566">
                  <c:v>39518</c:v>
                </c:pt>
                <c:pt idx="9567">
                  <c:v>39519</c:v>
                </c:pt>
                <c:pt idx="9568">
                  <c:v>39520</c:v>
                </c:pt>
                <c:pt idx="9569">
                  <c:v>39521</c:v>
                </c:pt>
                <c:pt idx="9570">
                  <c:v>39522</c:v>
                </c:pt>
                <c:pt idx="9571">
                  <c:v>39523</c:v>
                </c:pt>
                <c:pt idx="9572">
                  <c:v>39524</c:v>
                </c:pt>
                <c:pt idx="9573">
                  <c:v>39525</c:v>
                </c:pt>
                <c:pt idx="9574">
                  <c:v>39526</c:v>
                </c:pt>
                <c:pt idx="9575">
                  <c:v>39527</c:v>
                </c:pt>
                <c:pt idx="9576">
                  <c:v>39528</c:v>
                </c:pt>
                <c:pt idx="9577">
                  <c:v>39529</c:v>
                </c:pt>
                <c:pt idx="9578">
                  <c:v>39530</c:v>
                </c:pt>
                <c:pt idx="9579">
                  <c:v>39531</c:v>
                </c:pt>
                <c:pt idx="9580">
                  <c:v>39532</c:v>
                </c:pt>
                <c:pt idx="9581">
                  <c:v>39533</c:v>
                </c:pt>
                <c:pt idx="9582">
                  <c:v>39534</c:v>
                </c:pt>
                <c:pt idx="9583">
                  <c:v>39535</c:v>
                </c:pt>
                <c:pt idx="9584">
                  <c:v>39536</c:v>
                </c:pt>
                <c:pt idx="9585">
                  <c:v>39537</c:v>
                </c:pt>
                <c:pt idx="9586">
                  <c:v>39538</c:v>
                </c:pt>
                <c:pt idx="9587">
                  <c:v>39539</c:v>
                </c:pt>
                <c:pt idx="9588">
                  <c:v>39540</c:v>
                </c:pt>
                <c:pt idx="9589">
                  <c:v>39541</c:v>
                </c:pt>
                <c:pt idx="9590">
                  <c:v>39542</c:v>
                </c:pt>
                <c:pt idx="9591">
                  <c:v>39543</c:v>
                </c:pt>
                <c:pt idx="9592">
                  <c:v>39544</c:v>
                </c:pt>
                <c:pt idx="9593">
                  <c:v>39545</c:v>
                </c:pt>
                <c:pt idx="9594">
                  <c:v>39546</c:v>
                </c:pt>
                <c:pt idx="9595">
                  <c:v>39547</c:v>
                </c:pt>
                <c:pt idx="9596">
                  <c:v>39548</c:v>
                </c:pt>
                <c:pt idx="9597">
                  <c:v>39549</c:v>
                </c:pt>
                <c:pt idx="9598">
                  <c:v>39550</c:v>
                </c:pt>
                <c:pt idx="9599">
                  <c:v>39551</c:v>
                </c:pt>
                <c:pt idx="9600">
                  <c:v>39552</c:v>
                </c:pt>
                <c:pt idx="9601">
                  <c:v>39553</c:v>
                </c:pt>
                <c:pt idx="9602">
                  <c:v>39554</c:v>
                </c:pt>
                <c:pt idx="9603">
                  <c:v>39555</c:v>
                </c:pt>
                <c:pt idx="9604">
                  <c:v>39556</c:v>
                </c:pt>
                <c:pt idx="9605">
                  <c:v>39557</c:v>
                </c:pt>
                <c:pt idx="9606">
                  <c:v>39558</c:v>
                </c:pt>
                <c:pt idx="9607">
                  <c:v>39559</c:v>
                </c:pt>
                <c:pt idx="9608">
                  <c:v>39560</c:v>
                </c:pt>
                <c:pt idx="9609">
                  <c:v>39561</c:v>
                </c:pt>
                <c:pt idx="9610">
                  <c:v>39562</c:v>
                </c:pt>
                <c:pt idx="9611">
                  <c:v>39563</c:v>
                </c:pt>
                <c:pt idx="9612">
                  <c:v>39564</c:v>
                </c:pt>
                <c:pt idx="9613">
                  <c:v>39565</c:v>
                </c:pt>
                <c:pt idx="9614">
                  <c:v>39566</c:v>
                </c:pt>
                <c:pt idx="9615">
                  <c:v>39567</c:v>
                </c:pt>
                <c:pt idx="9616">
                  <c:v>39568</c:v>
                </c:pt>
                <c:pt idx="9617">
                  <c:v>39569</c:v>
                </c:pt>
                <c:pt idx="9618">
                  <c:v>39570</c:v>
                </c:pt>
                <c:pt idx="9619">
                  <c:v>39571</c:v>
                </c:pt>
                <c:pt idx="9620">
                  <c:v>39572</c:v>
                </c:pt>
                <c:pt idx="9621">
                  <c:v>39573</c:v>
                </c:pt>
                <c:pt idx="9622">
                  <c:v>39574</c:v>
                </c:pt>
                <c:pt idx="9623">
                  <c:v>39575</c:v>
                </c:pt>
                <c:pt idx="9624">
                  <c:v>39576</c:v>
                </c:pt>
                <c:pt idx="9625">
                  <c:v>39577</c:v>
                </c:pt>
                <c:pt idx="9626">
                  <c:v>39578</c:v>
                </c:pt>
                <c:pt idx="9627">
                  <c:v>39579</c:v>
                </c:pt>
                <c:pt idx="9628">
                  <c:v>39580</c:v>
                </c:pt>
                <c:pt idx="9629">
                  <c:v>39581</c:v>
                </c:pt>
                <c:pt idx="9630">
                  <c:v>39582</c:v>
                </c:pt>
                <c:pt idx="9631">
                  <c:v>39583</c:v>
                </c:pt>
                <c:pt idx="9632">
                  <c:v>39584</c:v>
                </c:pt>
                <c:pt idx="9633">
                  <c:v>39585</c:v>
                </c:pt>
                <c:pt idx="9634">
                  <c:v>39586</c:v>
                </c:pt>
                <c:pt idx="9635">
                  <c:v>39587</c:v>
                </c:pt>
                <c:pt idx="9636">
                  <c:v>39588</c:v>
                </c:pt>
                <c:pt idx="9637">
                  <c:v>39589</c:v>
                </c:pt>
                <c:pt idx="9638">
                  <c:v>39590</c:v>
                </c:pt>
                <c:pt idx="9639">
                  <c:v>39591</c:v>
                </c:pt>
                <c:pt idx="9640">
                  <c:v>39592</c:v>
                </c:pt>
                <c:pt idx="9641">
                  <c:v>39593</c:v>
                </c:pt>
                <c:pt idx="9642">
                  <c:v>39594</c:v>
                </c:pt>
                <c:pt idx="9643">
                  <c:v>39595</c:v>
                </c:pt>
                <c:pt idx="9644">
                  <c:v>39596</c:v>
                </c:pt>
                <c:pt idx="9645">
                  <c:v>39597</c:v>
                </c:pt>
                <c:pt idx="9646">
                  <c:v>39598</c:v>
                </c:pt>
                <c:pt idx="9647">
                  <c:v>39599</c:v>
                </c:pt>
                <c:pt idx="9648">
                  <c:v>39600</c:v>
                </c:pt>
                <c:pt idx="9649">
                  <c:v>39601</c:v>
                </c:pt>
                <c:pt idx="9650">
                  <c:v>39602</c:v>
                </c:pt>
                <c:pt idx="9651">
                  <c:v>39603</c:v>
                </c:pt>
                <c:pt idx="9652">
                  <c:v>39604</c:v>
                </c:pt>
                <c:pt idx="9653">
                  <c:v>39605</c:v>
                </c:pt>
                <c:pt idx="9654">
                  <c:v>39606</c:v>
                </c:pt>
                <c:pt idx="9655">
                  <c:v>39607</c:v>
                </c:pt>
                <c:pt idx="9656">
                  <c:v>39608</c:v>
                </c:pt>
                <c:pt idx="9657">
                  <c:v>39609</c:v>
                </c:pt>
                <c:pt idx="9658">
                  <c:v>39610</c:v>
                </c:pt>
                <c:pt idx="9659">
                  <c:v>39611</c:v>
                </c:pt>
                <c:pt idx="9660">
                  <c:v>39612</c:v>
                </c:pt>
                <c:pt idx="9661">
                  <c:v>39613</c:v>
                </c:pt>
                <c:pt idx="9662">
                  <c:v>39614</c:v>
                </c:pt>
                <c:pt idx="9663">
                  <c:v>39615</c:v>
                </c:pt>
                <c:pt idx="9664">
                  <c:v>39616</c:v>
                </c:pt>
                <c:pt idx="9665">
                  <c:v>39617</c:v>
                </c:pt>
                <c:pt idx="9666">
                  <c:v>39618</c:v>
                </c:pt>
                <c:pt idx="9667">
                  <c:v>39619</c:v>
                </c:pt>
                <c:pt idx="9668">
                  <c:v>39620</c:v>
                </c:pt>
                <c:pt idx="9669">
                  <c:v>39621</c:v>
                </c:pt>
                <c:pt idx="9670">
                  <c:v>39622</c:v>
                </c:pt>
                <c:pt idx="9671">
                  <c:v>39623</c:v>
                </c:pt>
                <c:pt idx="9672">
                  <c:v>39624</c:v>
                </c:pt>
                <c:pt idx="9673">
                  <c:v>39625</c:v>
                </c:pt>
                <c:pt idx="9674">
                  <c:v>39626</c:v>
                </c:pt>
                <c:pt idx="9675">
                  <c:v>39627</c:v>
                </c:pt>
                <c:pt idx="9676">
                  <c:v>39628</c:v>
                </c:pt>
                <c:pt idx="9677">
                  <c:v>39629</c:v>
                </c:pt>
                <c:pt idx="9678">
                  <c:v>39630</c:v>
                </c:pt>
                <c:pt idx="9679">
                  <c:v>39631</c:v>
                </c:pt>
                <c:pt idx="9680">
                  <c:v>39632</c:v>
                </c:pt>
                <c:pt idx="9681">
                  <c:v>39633</c:v>
                </c:pt>
                <c:pt idx="9682">
                  <c:v>39634</c:v>
                </c:pt>
                <c:pt idx="9683">
                  <c:v>39635</c:v>
                </c:pt>
                <c:pt idx="9684">
                  <c:v>39636</c:v>
                </c:pt>
                <c:pt idx="9685">
                  <c:v>39637</c:v>
                </c:pt>
                <c:pt idx="9686">
                  <c:v>39638</c:v>
                </c:pt>
                <c:pt idx="9687">
                  <c:v>39639</c:v>
                </c:pt>
                <c:pt idx="9688">
                  <c:v>39640</c:v>
                </c:pt>
                <c:pt idx="9689">
                  <c:v>39641</c:v>
                </c:pt>
                <c:pt idx="9690">
                  <c:v>39642</c:v>
                </c:pt>
                <c:pt idx="9691">
                  <c:v>39643</c:v>
                </c:pt>
                <c:pt idx="9692">
                  <c:v>39644</c:v>
                </c:pt>
                <c:pt idx="9693">
                  <c:v>39645</c:v>
                </c:pt>
                <c:pt idx="9694">
                  <c:v>39646</c:v>
                </c:pt>
                <c:pt idx="9695">
                  <c:v>39647</c:v>
                </c:pt>
                <c:pt idx="9696">
                  <c:v>39648</c:v>
                </c:pt>
                <c:pt idx="9697">
                  <c:v>39649</c:v>
                </c:pt>
                <c:pt idx="9698">
                  <c:v>39650</c:v>
                </c:pt>
                <c:pt idx="9699">
                  <c:v>39651</c:v>
                </c:pt>
                <c:pt idx="9700">
                  <c:v>39652</c:v>
                </c:pt>
                <c:pt idx="9701">
                  <c:v>39653</c:v>
                </c:pt>
                <c:pt idx="9702">
                  <c:v>39654</c:v>
                </c:pt>
                <c:pt idx="9703">
                  <c:v>39655</c:v>
                </c:pt>
                <c:pt idx="9704">
                  <c:v>39656</c:v>
                </c:pt>
                <c:pt idx="9705">
                  <c:v>39657</c:v>
                </c:pt>
                <c:pt idx="9706">
                  <c:v>39658</c:v>
                </c:pt>
                <c:pt idx="9707">
                  <c:v>39659</c:v>
                </c:pt>
                <c:pt idx="9708">
                  <c:v>39660</c:v>
                </c:pt>
                <c:pt idx="9709">
                  <c:v>39661</c:v>
                </c:pt>
                <c:pt idx="9710">
                  <c:v>39662</c:v>
                </c:pt>
                <c:pt idx="9711">
                  <c:v>39663</c:v>
                </c:pt>
                <c:pt idx="9712">
                  <c:v>39664</c:v>
                </c:pt>
                <c:pt idx="9713">
                  <c:v>39665</c:v>
                </c:pt>
                <c:pt idx="9714">
                  <c:v>39666</c:v>
                </c:pt>
                <c:pt idx="9715">
                  <c:v>39667</c:v>
                </c:pt>
                <c:pt idx="9716">
                  <c:v>39668</c:v>
                </c:pt>
                <c:pt idx="9717">
                  <c:v>39669</c:v>
                </c:pt>
                <c:pt idx="9718">
                  <c:v>39670</c:v>
                </c:pt>
                <c:pt idx="9719">
                  <c:v>39671</c:v>
                </c:pt>
                <c:pt idx="9720">
                  <c:v>39672</c:v>
                </c:pt>
                <c:pt idx="9721">
                  <c:v>39673</c:v>
                </c:pt>
                <c:pt idx="9722">
                  <c:v>39674</c:v>
                </c:pt>
                <c:pt idx="9723">
                  <c:v>39675</c:v>
                </c:pt>
                <c:pt idx="9724">
                  <c:v>39676</c:v>
                </c:pt>
                <c:pt idx="9725">
                  <c:v>39677</c:v>
                </c:pt>
                <c:pt idx="9726">
                  <c:v>39678</c:v>
                </c:pt>
                <c:pt idx="9727">
                  <c:v>39679</c:v>
                </c:pt>
                <c:pt idx="9728">
                  <c:v>39680</c:v>
                </c:pt>
                <c:pt idx="9729">
                  <c:v>39681</c:v>
                </c:pt>
                <c:pt idx="9730">
                  <c:v>39682</c:v>
                </c:pt>
                <c:pt idx="9731">
                  <c:v>39683</c:v>
                </c:pt>
                <c:pt idx="9732">
                  <c:v>39684</c:v>
                </c:pt>
                <c:pt idx="9733">
                  <c:v>39685</c:v>
                </c:pt>
                <c:pt idx="9734">
                  <c:v>39686</c:v>
                </c:pt>
                <c:pt idx="9735">
                  <c:v>39687</c:v>
                </c:pt>
                <c:pt idx="9736">
                  <c:v>39688</c:v>
                </c:pt>
                <c:pt idx="9737">
                  <c:v>39689</c:v>
                </c:pt>
                <c:pt idx="9738">
                  <c:v>39690</c:v>
                </c:pt>
                <c:pt idx="9739">
                  <c:v>39691</c:v>
                </c:pt>
                <c:pt idx="9740">
                  <c:v>39692</c:v>
                </c:pt>
                <c:pt idx="9741">
                  <c:v>39693</c:v>
                </c:pt>
                <c:pt idx="9742">
                  <c:v>39694</c:v>
                </c:pt>
                <c:pt idx="9743">
                  <c:v>39695</c:v>
                </c:pt>
                <c:pt idx="9744">
                  <c:v>39696</c:v>
                </c:pt>
                <c:pt idx="9745">
                  <c:v>39697</c:v>
                </c:pt>
                <c:pt idx="9746">
                  <c:v>39698</c:v>
                </c:pt>
                <c:pt idx="9747">
                  <c:v>39699</c:v>
                </c:pt>
                <c:pt idx="9748">
                  <c:v>39700</c:v>
                </c:pt>
                <c:pt idx="9749">
                  <c:v>39701</c:v>
                </c:pt>
                <c:pt idx="9750">
                  <c:v>39702</c:v>
                </c:pt>
                <c:pt idx="9751">
                  <c:v>39703</c:v>
                </c:pt>
                <c:pt idx="9752">
                  <c:v>39704</c:v>
                </c:pt>
                <c:pt idx="9753">
                  <c:v>39705</c:v>
                </c:pt>
                <c:pt idx="9754">
                  <c:v>39706</c:v>
                </c:pt>
                <c:pt idx="9755">
                  <c:v>39707</c:v>
                </c:pt>
                <c:pt idx="9756">
                  <c:v>39708</c:v>
                </c:pt>
                <c:pt idx="9757">
                  <c:v>39709</c:v>
                </c:pt>
                <c:pt idx="9758">
                  <c:v>39710</c:v>
                </c:pt>
                <c:pt idx="9759">
                  <c:v>39711</c:v>
                </c:pt>
                <c:pt idx="9760">
                  <c:v>39712</c:v>
                </c:pt>
                <c:pt idx="9761">
                  <c:v>39713</c:v>
                </c:pt>
                <c:pt idx="9762">
                  <c:v>39714</c:v>
                </c:pt>
                <c:pt idx="9763">
                  <c:v>39715</c:v>
                </c:pt>
                <c:pt idx="9764">
                  <c:v>39716</c:v>
                </c:pt>
                <c:pt idx="9765">
                  <c:v>39717</c:v>
                </c:pt>
                <c:pt idx="9766">
                  <c:v>39718</c:v>
                </c:pt>
                <c:pt idx="9767">
                  <c:v>39719</c:v>
                </c:pt>
                <c:pt idx="9768">
                  <c:v>39720</c:v>
                </c:pt>
                <c:pt idx="9769">
                  <c:v>39721</c:v>
                </c:pt>
                <c:pt idx="9770">
                  <c:v>39722</c:v>
                </c:pt>
                <c:pt idx="9771">
                  <c:v>39723</c:v>
                </c:pt>
                <c:pt idx="9772">
                  <c:v>39724</c:v>
                </c:pt>
                <c:pt idx="9773">
                  <c:v>39725</c:v>
                </c:pt>
                <c:pt idx="9774">
                  <c:v>39726</c:v>
                </c:pt>
                <c:pt idx="9775">
                  <c:v>39727</c:v>
                </c:pt>
                <c:pt idx="9776">
                  <c:v>39728</c:v>
                </c:pt>
                <c:pt idx="9777">
                  <c:v>39729</c:v>
                </c:pt>
                <c:pt idx="9778">
                  <c:v>39730</c:v>
                </c:pt>
                <c:pt idx="9779">
                  <c:v>39731</c:v>
                </c:pt>
                <c:pt idx="9780">
                  <c:v>39732</c:v>
                </c:pt>
                <c:pt idx="9781">
                  <c:v>39733</c:v>
                </c:pt>
                <c:pt idx="9782">
                  <c:v>39734</c:v>
                </c:pt>
                <c:pt idx="9783">
                  <c:v>39735</c:v>
                </c:pt>
                <c:pt idx="9784">
                  <c:v>39736</c:v>
                </c:pt>
                <c:pt idx="9785">
                  <c:v>39737</c:v>
                </c:pt>
                <c:pt idx="9786">
                  <c:v>39738</c:v>
                </c:pt>
                <c:pt idx="9787">
                  <c:v>39739</c:v>
                </c:pt>
                <c:pt idx="9788">
                  <c:v>39740</c:v>
                </c:pt>
                <c:pt idx="9789">
                  <c:v>39741</c:v>
                </c:pt>
                <c:pt idx="9790">
                  <c:v>39742</c:v>
                </c:pt>
                <c:pt idx="9791">
                  <c:v>39743</c:v>
                </c:pt>
                <c:pt idx="9792">
                  <c:v>39744</c:v>
                </c:pt>
                <c:pt idx="9793">
                  <c:v>39745</c:v>
                </c:pt>
                <c:pt idx="9794">
                  <c:v>39746</c:v>
                </c:pt>
                <c:pt idx="9795">
                  <c:v>39747</c:v>
                </c:pt>
                <c:pt idx="9796">
                  <c:v>39748</c:v>
                </c:pt>
                <c:pt idx="9797">
                  <c:v>39749</c:v>
                </c:pt>
                <c:pt idx="9798">
                  <c:v>39750</c:v>
                </c:pt>
                <c:pt idx="9799">
                  <c:v>39751</c:v>
                </c:pt>
                <c:pt idx="9800">
                  <c:v>39752</c:v>
                </c:pt>
                <c:pt idx="9801">
                  <c:v>39753</c:v>
                </c:pt>
                <c:pt idx="9802">
                  <c:v>39754</c:v>
                </c:pt>
                <c:pt idx="9803">
                  <c:v>39755</c:v>
                </c:pt>
                <c:pt idx="9804">
                  <c:v>39756</c:v>
                </c:pt>
                <c:pt idx="9805">
                  <c:v>39757</c:v>
                </c:pt>
                <c:pt idx="9806">
                  <c:v>39758</c:v>
                </c:pt>
                <c:pt idx="9807">
                  <c:v>39759</c:v>
                </c:pt>
                <c:pt idx="9808">
                  <c:v>39760</c:v>
                </c:pt>
                <c:pt idx="9809">
                  <c:v>39761</c:v>
                </c:pt>
                <c:pt idx="9810">
                  <c:v>39762</c:v>
                </c:pt>
                <c:pt idx="9811">
                  <c:v>39763</c:v>
                </c:pt>
                <c:pt idx="9812">
                  <c:v>39764</c:v>
                </c:pt>
                <c:pt idx="9813">
                  <c:v>39765</c:v>
                </c:pt>
                <c:pt idx="9814">
                  <c:v>39766</c:v>
                </c:pt>
                <c:pt idx="9815">
                  <c:v>39767</c:v>
                </c:pt>
                <c:pt idx="9816">
                  <c:v>39768</c:v>
                </c:pt>
                <c:pt idx="9817">
                  <c:v>39769</c:v>
                </c:pt>
                <c:pt idx="9818">
                  <c:v>39770</c:v>
                </c:pt>
                <c:pt idx="9819">
                  <c:v>39771</c:v>
                </c:pt>
                <c:pt idx="9820">
                  <c:v>39772</c:v>
                </c:pt>
                <c:pt idx="9821">
                  <c:v>39773</c:v>
                </c:pt>
                <c:pt idx="9822">
                  <c:v>39774</c:v>
                </c:pt>
                <c:pt idx="9823">
                  <c:v>39775</c:v>
                </c:pt>
                <c:pt idx="9824">
                  <c:v>39776</c:v>
                </c:pt>
                <c:pt idx="9825">
                  <c:v>39777</c:v>
                </c:pt>
                <c:pt idx="9826">
                  <c:v>39778</c:v>
                </c:pt>
                <c:pt idx="9827">
                  <c:v>39779</c:v>
                </c:pt>
                <c:pt idx="9828">
                  <c:v>39780</c:v>
                </c:pt>
                <c:pt idx="9829">
                  <c:v>39781</c:v>
                </c:pt>
                <c:pt idx="9830">
                  <c:v>39782</c:v>
                </c:pt>
                <c:pt idx="9831">
                  <c:v>39783</c:v>
                </c:pt>
                <c:pt idx="9832">
                  <c:v>39784</c:v>
                </c:pt>
                <c:pt idx="9833">
                  <c:v>39785</c:v>
                </c:pt>
                <c:pt idx="9834">
                  <c:v>39786</c:v>
                </c:pt>
                <c:pt idx="9835">
                  <c:v>39787</c:v>
                </c:pt>
                <c:pt idx="9836">
                  <c:v>39788</c:v>
                </c:pt>
                <c:pt idx="9837">
                  <c:v>39789</c:v>
                </c:pt>
                <c:pt idx="9838">
                  <c:v>39790</c:v>
                </c:pt>
                <c:pt idx="9839">
                  <c:v>39791</c:v>
                </c:pt>
                <c:pt idx="9840">
                  <c:v>39792</c:v>
                </c:pt>
                <c:pt idx="9841">
                  <c:v>39793</c:v>
                </c:pt>
                <c:pt idx="9842">
                  <c:v>39794</c:v>
                </c:pt>
                <c:pt idx="9843">
                  <c:v>39795</c:v>
                </c:pt>
                <c:pt idx="9844">
                  <c:v>39796</c:v>
                </c:pt>
                <c:pt idx="9845">
                  <c:v>39797</c:v>
                </c:pt>
                <c:pt idx="9846">
                  <c:v>39798</c:v>
                </c:pt>
                <c:pt idx="9847">
                  <c:v>39799</c:v>
                </c:pt>
                <c:pt idx="9848">
                  <c:v>39800</c:v>
                </c:pt>
                <c:pt idx="9849">
                  <c:v>39801</c:v>
                </c:pt>
                <c:pt idx="9850">
                  <c:v>39802</c:v>
                </c:pt>
                <c:pt idx="9851">
                  <c:v>39803</c:v>
                </c:pt>
                <c:pt idx="9852">
                  <c:v>39804</c:v>
                </c:pt>
                <c:pt idx="9853">
                  <c:v>39805</c:v>
                </c:pt>
                <c:pt idx="9854">
                  <c:v>39806</c:v>
                </c:pt>
                <c:pt idx="9855">
                  <c:v>39807</c:v>
                </c:pt>
                <c:pt idx="9856">
                  <c:v>39808</c:v>
                </c:pt>
                <c:pt idx="9857">
                  <c:v>39809</c:v>
                </c:pt>
                <c:pt idx="9858">
                  <c:v>39810</c:v>
                </c:pt>
                <c:pt idx="9859">
                  <c:v>39811</c:v>
                </c:pt>
                <c:pt idx="9860">
                  <c:v>39812</c:v>
                </c:pt>
                <c:pt idx="9861">
                  <c:v>39813</c:v>
                </c:pt>
                <c:pt idx="9862">
                  <c:v>39814</c:v>
                </c:pt>
                <c:pt idx="9863">
                  <c:v>39815</c:v>
                </c:pt>
                <c:pt idx="9864">
                  <c:v>39816</c:v>
                </c:pt>
                <c:pt idx="9865">
                  <c:v>39817</c:v>
                </c:pt>
                <c:pt idx="9866">
                  <c:v>39818</c:v>
                </c:pt>
                <c:pt idx="9867">
                  <c:v>39819</c:v>
                </c:pt>
                <c:pt idx="9868">
                  <c:v>39820</c:v>
                </c:pt>
                <c:pt idx="9869">
                  <c:v>39821</c:v>
                </c:pt>
                <c:pt idx="9870">
                  <c:v>39822</c:v>
                </c:pt>
                <c:pt idx="9871">
                  <c:v>39823</c:v>
                </c:pt>
                <c:pt idx="9872">
                  <c:v>39824</c:v>
                </c:pt>
                <c:pt idx="9873">
                  <c:v>39825</c:v>
                </c:pt>
                <c:pt idx="9874">
                  <c:v>39826</c:v>
                </c:pt>
                <c:pt idx="9875">
                  <c:v>39827</c:v>
                </c:pt>
                <c:pt idx="9876">
                  <c:v>39828</c:v>
                </c:pt>
                <c:pt idx="9877">
                  <c:v>39829</c:v>
                </c:pt>
                <c:pt idx="9878">
                  <c:v>39830</c:v>
                </c:pt>
                <c:pt idx="9879">
                  <c:v>39831</c:v>
                </c:pt>
                <c:pt idx="9880">
                  <c:v>39832</c:v>
                </c:pt>
                <c:pt idx="9881">
                  <c:v>39833</c:v>
                </c:pt>
                <c:pt idx="9882">
                  <c:v>39834</c:v>
                </c:pt>
                <c:pt idx="9883">
                  <c:v>39835</c:v>
                </c:pt>
                <c:pt idx="9884">
                  <c:v>39836</c:v>
                </c:pt>
                <c:pt idx="9885">
                  <c:v>39837</c:v>
                </c:pt>
                <c:pt idx="9886">
                  <c:v>39838</c:v>
                </c:pt>
                <c:pt idx="9887">
                  <c:v>39839</c:v>
                </c:pt>
                <c:pt idx="9888">
                  <c:v>39840</c:v>
                </c:pt>
                <c:pt idx="9889">
                  <c:v>39841</c:v>
                </c:pt>
                <c:pt idx="9890">
                  <c:v>39842</c:v>
                </c:pt>
                <c:pt idx="9891">
                  <c:v>39843</c:v>
                </c:pt>
                <c:pt idx="9892">
                  <c:v>39844</c:v>
                </c:pt>
                <c:pt idx="9893">
                  <c:v>39845</c:v>
                </c:pt>
                <c:pt idx="9894">
                  <c:v>39846</c:v>
                </c:pt>
                <c:pt idx="9895">
                  <c:v>39847</c:v>
                </c:pt>
                <c:pt idx="9896">
                  <c:v>39848</c:v>
                </c:pt>
                <c:pt idx="9897">
                  <c:v>39849</c:v>
                </c:pt>
                <c:pt idx="9898">
                  <c:v>39850</c:v>
                </c:pt>
                <c:pt idx="9899">
                  <c:v>39851</c:v>
                </c:pt>
                <c:pt idx="9900">
                  <c:v>39852</c:v>
                </c:pt>
                <c:pt idx="9901">
                  <c:v>39853</c:v>
                </c:pt>
                <c:pt idx="9902">
                  <c:v>39854</c:v>
                </c:pt>
                <c:pt idx="9903">
                  <c:v>39855</c:v>
                </c:pt>
                <c:pt idx="9904">
                  <c:v>39856</c:v>
                </c:pt>
                <c:pt idx="9905">
                  <c:v>39857</c:v>
                </c:pt>
                <c:pt idx="9906">
                  <c:v>39858</c:v>
                </c:pt>
                <c:pt idx="9907">
                  <c:v>39859</c:v>
                </c:pt>
                <c:pt idx="9908">
                  <c:v>39860</c:v>
                </c:pt>
                <c:pt idx="9909">
                  <c:v>39861</c:v>
                </c:pt>
                <c:pt idx="9910">
                  <c:v>39862</c:v>
                </c:pt>
                <c:pt idx="9911">
                  <c:v>39863</c:v>
                </c:pt>
                <c:pt idx="9912">
                  <c:v>39864</c:v>
                </c:pt>
                <c:pt idx="9913">
                  <c:v>39865</c:v>
                </c:pt>
                <c:pt idx="9914">
                  <c:v>39866</c:v>
                </c:pt>
                <c:pt idx="9915">
                  <c:v>39867</c:v>
                </c:pt>
                <c:pt idx="9916">
                  <c:v>39868</c:v>
                </c:pt>
                <c:pt idx="9917">
                  <c:v>39869</c:v>
                </c:pt>
                <c:pt idx="9918">
                  <c:v>39870</c:v>
                </c:pt>
                <c:pt idx="9919">
                  <c:v>39871</c:v>
                </c:pt>
                <c:pt idx="9920">
                  <c:v>39872</c:v>
                </c:pt>
                <c:pt idx="9921">
                  <c:v>39873</c:v>
                </c:pt>
                <c:pt idx="9922">
                  <c:v>39874</c:v>
                </c:pt>
                <c:pt idx="9923">
                  <c:v>39875</c:v>
                </c:pt>
                <c:pt idx="9924">
                  <c:v>39876</c:v>
                </c:pt>
                <c:pt idx="9925">
                  <c:v>39877</c:v>
                </c:pt>
                <c:pt idx="9926">
                  <c:v>39878</c:v>
                </c:pt>
                <c:pt idx="9927">
                  <c:v>39879</c:v>
                </c:pt>
                <c:pt idx="9928">
                  <c:v>39880</c:v>
                </c:pt>
                <c:pt idx="9929">
                  <c:v>39881</c:v>
                </c:pt>
                <c:pt idx="9930">
                  <c:v>39882</c:v>
                </c:pt>
                <c:pt idx="9931">
                  <c:v>39883</c:v>
                </c:pt>
                <c:pt idx="9932">
                  <c:v>39884</c:v>
                </c:pt>
                <c:pt idx="9933">
                  <c:v>39885</c:v>
                </c:pt>
                <c:pt idx="9934">
                  <c:v>39886</c:v>
                </c:pt>
                <c:pt idx="9935">
                  <c:v>39887</c:v>
                </c:pt>
                <c:pt idx="9936">
                  <c:v>39888</c:v>
                </c:pt>
                <c:pt idx="9937">
                  <c:v>39889</c:v>
                </c:pt>
                <c:pt idx="9938">
                  <c:v>39890</c:v>
                </c:pt>
                <c:pt idx="9939">
                  <c:v>39891</c:v>
                </c:pt>
                <c:pt idx="9940">
                  <c:v>39892</c:v>
                </c:pt>
                <c:pt idx="9941">
                  <c:v>39893</c:v>
                </c:pt>
                <c:pt idx="9942">
                  <c:v>39894</c:v>
                </c:pt>
                <c:pt idx="9943">
                  <c:v>39895</c:v>
                </c:pt>
                <c:pt idx="9944">
                  <c:v>39896</c:v>
                </c:pt>
                <c:pt idx="9945">
                  <c:v>39897</c:v>
                </c:pt>
                <c:pt idx="9946">
                  <c:v>39898</c:v>
                </c:pt>
                <c:pt idx="9947">
                  <c:v>39899</c:v>
                </c:pt>
                <c:pt idx="9948">
                  <c:v>39900</c:v>
                </c:pt>
                <c:pt idx="9949">
                  <c:v>39901</c:v>
                </c:pt>
                <c:pt idx="9950">
                  <c:v>39902</c:v>
                </c:pt>
                <c:pt idx="9951">
                  <c:v>39903</c:v>
                </c:pt>
                <c:pt idx="9952">
                  <c:v>39904</c:v>
                </c:pt>
                <c:pt idx="9953">
                  <c:v>39905</c:v>
                </c:pt>
                <c:pt idx="9954">
                  <c:v>39906</c:v>
                </c:pt>
                <c:pt idx="9955">
                  <c:v>39907</c:v>
                </c:pt>
                <c:pt idx="9956">
                  <c:v>39908</c:v>
                </c:pt>
                <c:pt idx="9957">
                  <c:v>39909</c:v>
                </c:pt>
                <c:pt idx="9958">
                  <c:v>39910</c:v>
                </c:pt>
                <c:pt idx="9959">
                  <c:v>39911</c:v>
                </c:pt>
                <c:pt idx="9960">
                  <c:v>39912</c:v>
                </c:pt>
                <c:pt idx="9961">
                  <c:v>39913</c:v>
                </c:pt>
                <c:pt idx="9962">
                  <c:v>39914</c:v>
                </c:pt>
                <c:pt idx="9963">
                  <c:v>39915</c:v>
                </c:pt>
                <c:pt idx="9964">
                  <c:v>39916</c:v>
                </c:pt>
                <c:pt idx="9965">
                  <c:v>39917</c:v>
                </c:pt>
                <c:pt idx="9966">
                  <c:v>39918</c:v>
                </c:pt>
                <c:pt idx="9967">
                  <c:v>39919</c:v>
                </c:pt>
                <c:pt idx="9968">
                  <c:v>39920</c:v>
                </c:pt>
                <c:pt idx="9969">
                  <c:v>39921</c:v>
                </c:pt>
                <c:pt idx="9970">
                  <c:v>39922</c:v>
                </c:pt>
                <c:pt idx="9971">
                  <c:v>39923</c:v>
                </c:pt>
                <c:pt idx="9972">
                  <c:v>39924</c:v>
                </c:pt>
                <c:pt idx="9973">
                  <c:v>39925</c:v>
                </c:pt>
                <c:pt idx="9974">
                  <c:v>39926</c:v>
                </c:pt>
                <c:pt idx="9975">
                  <c:v>39927</c:v>
                </c:pt>
                <c:pt idx="9976">
                  <c:v>39928</c:v>
                </c:pt>
                <c:pt idx="9977">
                  <c:v>39929</c:v>
                </c:pt>
                <c:pt idx="9978">
                  <c:v>39930</c:v>
                </c:pt>
                <c:pt idx="9979">
                  <c:v>39931</c:v>
                </c:pt>
                <c:pt idx="9980">
                  <c:v>39932</c:v>
                </c:pt>
                <c:pt idx="9981">
                  <c:v>39933</c:v>
                </c:pt>
                <c:pt idx="9982">
                  <c:v>39934</c:v>
                </c:pt>
                <c:pt idx="9983">
                  <c:v>39935</c:v>
                </c:pt>
                <c:pt idx="9984">
                  <c:v>39936</c:v>
                </c:pt>
                <c:pt idx="9985">
                  <c:v>39937</c:v>
                </c:pt>
                <c:pt idx="9986">
                  <c:v>39938</c:v>
                </c:pt>
                <c:pt idx="9987">
                  <c:v>39939</c:v>
                </c:pt>
                <c:pt idx="9988">
                  <c:v>39940</c:v>
                </c:pt>
                <c:pt idx="9989">
                  <c:v>39941</c:v>
                </c:pt>
                <c:pt idx="9990">
                  <c:v>39942</c:v>
                </c:pt>
                <c:pt idx="9991">
                  <c:v>39943</c:v>
                </c:pt>
                <c:pt idx="9992">
                  <c:v>39944</c:v>
                </c:pt>
                <c:pt idx="9993">
                  <c:v>39945</c:v>
                </c:pt>
                <c:pt idx="9994">
                  <c:v>39946</c:v>
                </c:pt>
                <c:pt idx="9995">
                  <c:v>39947</c:v>
                </c:pt>
                <c:pt idx="9996">
                  <c:v>39948</c:v>
                </c:pt>
                <c:pt idx="9997">
                  <c:v>39949</c:v>
                </c:pt>
                <c:pt idx="9998">
                  <c:v>39950</c:v>
                </c:pt>
                <c:pt idx="9999">
                  <c:v>39951</c:v>
                </c:pt>
                <c:pt idx="10000">
                  <c:v>39952</c:v>
                </c:pt>
                <c:pt idx="10001">
                  <c:v>39953</c:v>
                </c:pt>
                <c:pt idx="10002">
                  <c:v>39954</c:v>
                </c:pt>
                <c:pt idx="10003">
                  <c:v>39955</c:v>
                </c:pt>
                <c:pt idx="10004">
                  <c:v>39956</c:v>
                </c:pt>
                <c:pt idx="10005">
                  <c:v>39957</c:v>
                </c:pt>
                <c:pt idx="10006">
                  <c:v>39958</c:v>
                </c:pt>
                <c:pt idx="10007">
                  <c:v>39959</c:v>
                </c:pt>
                <c:pt idx="10008">
                  <c:v>39960</c:v>
                </c:pt>
                <c:pt idx="10009">
                  <c:v>39961</c:v>
                </c:pt>
                <c:pt idx="10010">
                  <c:v>39962</c:v>
                </c:pt>
                <c:pt idx="10011">
                  <c:v>39963</c:v>
                </c:pt>
                <c:pt idx="10012">
                  <c:v>39964</c:v>
                </c:pt>
                <c:pt idx="10013">
                  <c:v>39965</c:v>
                </c:pt>
                <c:pt idx="10014">
                  <c:v>39966</c:v>
                </c:pt>
                <c:pt idx="10015">
                  <c:v>39967</c:v>
                </c:pt>
                <c:pt idx="10016">
                  <c:v>39968</c:v>
                </c:pt>
                <c:pt idx="10017">
                  <c:v>39969</c:v>
                </c:pt>
                <c:pt idx="10018">
                  <c:v>39970</c:v>
                </c:pt>
                <c:pt idx="10019">
                  <c:v>39971</c:v>
                </c:pt>
                <c:pt idx="10020">
                  <c:v>39972</c:v>
                </c:pt>
                <c:pt idx="10021">
                  <c:v>39973</c:v>
                </c:pt>
                <c:pt idx="10022">
                  <c:v>39974</c:v>
                </c:pt>
                <c:pt idx="10023">
                  <c:v>39975</c:v>
                </c:pt>
                <c:pt idx="10024">
                  <c:v>39976</c:v>
                </c:pt>
                <c:pt idx="10025">
                  <c:v>39977</c:v>
                </c:pt>
                <c:pt idx="10026">
                  <c:v>39978</c:v>
                </c:pt>
                <c:pt idx="10027">
                  <c:v>39979</c:v>
                </c:pt>
                <c:pt idx="10028">
                  <c:v>39980</c:v>
                </c:pt>
                <c:pt idx="10029">
                  <c:v>39981</c:v>
                </c:pt>
                <c:pt idx="10030">
                  <c:v>39982</c:v>
                </c:pt>
                <c:pt idx="10031">
                  <c:v>39983</c:v>
                </c:pt>
                <c:pt idx="10032">
                  <c:v>39984</c:v>
                </c:pt>
                <c:pt idx="10033">
                  <c:v>39985</c:v>
                </c:pt>
                <c:pt idx="10034">
                  <c:v>39986</c:v>
                </c:pt>
                <c:pt idx="10035">
                  <c:v>39987</c:v>
                </c:pt>
                <c:pt idx="10036">
                  <c:v>39988</c:v>
                </c:pt>
                <c:pt idx="10037">
                  <c:v>39989</c:v>
                </c:pt>
                <c:pt idx="10038">
                  <c:v>39990</c:v>
                </c:pt>
                <c:pt idx="10039">
                  <c:v>39991</c:v>
                </c:pt>
                <c:pt idx="10040">
                  <c:v>39992</c:v>
                </c:pt>
                <c:pt idx="10041">
                  <c:v>39993</c:v>
                </c:pt>
                <c:pt idx="10042">
                  <c:v>39994</c:v>
                </c:pt>
                <c:pt idx="10043">
                  <c:v>39995</c:v>
                </c:pt>
                <c:pt idx="10044">
                  <c:v>39996</c:v>
                </c:pt>
                <c:pt idx="10045">
                  <c:v>39997</c:v>
                </c:pt>
                <c:pt idx="10046">
                  <c:v>39998</c:v>
                </c:pt>
                <c:pt idx="10047">
                  <c:v>39999</c:v>
                </c:pt>
                <c:pt idx="10048">
                  <c:v>40000</c:v>
                </c:pt>
                <c:pt idx="10049">
                  <c:v>40001</c:v>
                </c:pt>
                <c:pt idx="10050">
                  <c:v>40002</c:v>
                </c:pt>
                <c:pt idx="10051">
                  <c:v>40003</c:v>
                </c:pt>
                <c:pt idx="10052">
                  <c:v>40004</c:v>
                </c:pt>
                <c:pt idx="10053">
                  <c:v>40005</c:v>
                </c:pt>
                <c:pt idx="10054">
                  <c:v>40006</c:v>
                </c:pt>
                <c:pt idx="10055">
                  <c:v>40007</c:v>
                </c:pt>
                <c:pt idx="10056">
                  <c:v>40008</c:v>
                </c:pt>
                <c:pt idx="10057">
                  <c:v>40009</c:v>
                </c:pt>
                <c:pt idx="10058">
                  <c:v>40010</c:v>
                </c:pt>
                <c:pt idx="10059">
                  <c:v>40011</c:v>
                </c:pt>
                <c:pt idx="10060">
                  <c:v>40012</c:v>
                </c:pt>
                <c:pt idx="10061">
                  <c:v>40013</c:v>
                </c:pt>
                <c:pt idx="10062">
                  <c:v>40014</c:v>
                </c:pt>
                <c:pt idx="10063">
                  <c:v>40015</c:v>
                </c:pt>
                <c:pt idx="10064">
                  <c:v>40016</c:v>
                </c:pt>
                <c:pt idx="10065">
                  <c:v>40017</c:v>
                </c:pt>
                <c:pt idx="10066">
                  <c:v>40018</c:v>
                </c:pt>
                <c:pt idx="10067">
                  <c:v>40019</c:v>
                </c:pt>
                <c:pt idx="10068">
                  <c:v>40020</c:v>
                </c:pt>
                <c:pt idx="10069">
                  <c:v>40021</c:v>
                </c:pt>
                <c:pt idx="10070">
                  <c:v>40022</c:v>
                </c:pt>
                <c:pt idx="10071">
                  <c:v>40023</c:v>
                </c:pt>
                <c:pt idx="10072">
                  <c:v>40024</c:v>
                </c:pt>
                <c:pt idx="10073">
                  <c:v>40025</c:v>
                </c:pt>
                <c:pt idx="10074">
                  <c:v>40026</c:v>
                </c:pt>
                <c:pt idx="10075">
                  <c:v>40027</c:v>
                </c:pt>
                <c:pt idx="10076">
                  <c:v>40028</c:v>
                </c:pt>
                <c:pt idx="10077">
                  <c:v>40029</c:v>
                </c:pt>
                <c:pt idx="10078">
                  <c:v>40030</c:v>
                </c:pt>
                <c:pt idx="10079">
                  <c:v>40031</c:v>
                </c:pt>
                <c:pt idx="10080">
                  <c:v>40032</c:v>
                </c:pt>
                <c:pt idx="10081">
                  <c:v>40033</c:v>
                </c:pt>
                <c:pt idx="10082">
                  <c:v>40034</c:v>
                </c:pt>
                <c:pt idx="10083">
                  <c:v>40035</c:v>
                </c:pt>
                <c:pt idx="10084">
                  <c:v>40036</c:v>
                </c:pt>
                <c:pt idx="10085">
                  <c:v>40037</c:v>
                </c:pt>
                <c:pt idx="10086">
                  <c:v>40038</c:v>
                </c:pt>
                <c:pt idx="10087">
                  <c:v>40039</c:v>
                </c:pt>
                <c:pt idx="10088">
                  <c:v>40040</c:v>
                </c:pt>
                <c:pt idx="10089">
                  <c:v>40041</c:v>
                </c:pt>
                <c:pt idx="10090">
                  <c:v>40042</c:v>
                </c:pt>
                <c:pt idx="10091">
                  <c:v>40043</c:v>
                </c:pt>
                <c:pt idx="10092">
                  <c:v>40044</c:v>
                </c:pt>
                <c:pt idx="10093">
                  <c:v>40045</c:v>
                </c:pt>
                <c:pt idx="10094">
                  <c:v>40046</c:v>
                </c:pt>
                <c:pt idx="10095">
                  <c:v>40047</c:v>
                </c:pt>
                <c:pt idx="10096">
                  <c:v>40048</c:v>
                </c:pt>
                <c:pt idx="10097">
                  <c:v>40049</c:v>
                </c:pt>
                <c:pt idx="10098">
                  <c:v>40050</c:v>
                </c:pt>
                <c:pt idx="10099">
                  <c:v>40051</c:v>
                </c:pt>
                <c:pt idx="10100">
                  <c:v>40052</c:v>
                </c:pt>
                <c:pt idx="10101">
                  <c:v>40053</c:v>
                </c:pt>
                <c:pt idx="10102">
                  <c:v>40054</c:v>
                </c:pt>
                <c:pt idx="10103">
                  <c:v>40055</c:v>
                </c:pt>
                <c:pt idx="10104">
                  <c:v>40056</c:v>
                </c:pt>
                <c:pt idx="10105">
                  <c:v>40057</c:v>
                </c:pt>
                <c:pt idx="10106">
                  <c:v>40058</c:v>
                </c:pt>
                <c:pt idx="10107">
                  <c:v>40059</c:v>
                </c:pt>
                <c:pt idx="10108">
                  <c:v>40060</c:v>
                </c:pt>
                <c:pt idx="10109">
                  <c:v>40061</c:v>
                </c:pt>
                <c:pt idx="10110">
                  <c:v>40062</c:v>
                </c:pt>
                <c:pt idx="10111">
                  <c:v>40063</c:v>
                </c:pt>
                <c:pt idx="10112">
                  <c:v>40064</c:v>
                </c:pt>
                <c:pt idx="10113">
                  <c:v>40065</c:v>
                </c:pt>
                <c:pt idx="10114">
                  <c:v>40066</c:v>
                </c:pt>
                <c:pt idx="10115">
                  <c:v>40067</c:v>
                </c:pt>
                <c:pt idx="10116">
                  <c:v>40068</c:v>
                </c:pt>
                <c:pt idx="10117">
                  <c:v>40069</c:v>
                </c:pt>
                <c:pt idx="10118">
                  <c:v>40070</c:v>
                </c:pt>
                <c:pt idx="10119">
                  <c:v>40071</c:v>
                </c:pt>
                <c:pt idx="10120">
                  <c:v>40072</c:v>
                </c:pt>
                <c:pt idx="10121">
                  <c:v>40073</c:v>
                </c:pt>
                <c:pt idx="10122">
                  <c:v>40074</c:v>
                </c:pt>
                <c:pt idx="10123">
                  <c:v>40075</c:v>
                </c:pt>
                <c:pt idx="10124">
                  <c:v>40076</c:v>
                </c:pt>
                <c:pt idx="10125">
                  <c:v>40077</c:v>
                </c:pt>
                <c:pt idx="10126">
                  <c:v>40078</c:v>
                </c:pt>
                <c:pt idx="10127">
                  <c:v>40079</c:v>
                </c:pt>
                <c:pt idx="10128">
                  <c:v>40080</c:v>
                </c:pt>
                <c:pt idx="10129">
                  <c:v>40081</c:v>
                </c:pt>
                <c:pt idx="10130">
                  <c:v>40082</c:v>
                </c:pt>
                <c:pt idx="10131">
                  <c:v>40083</c:v>
                </c:pt>
                <c:pt idx="10132">
                  <c:v>40084</c:v>
                </c:pt>
                <c:pt idx="10133">
                  <c:v>40085</c:v>
                </c:pt>
                <c:pt idx="10134">
                  <c:v>40086</c:v>
                </c:pt>
                <c:pt idx="10135">
                  <c:v>40087</c:v>
                </c:pt>
                <c:pt idx="10136">
                  <c:v>40088</c:v>
                </c:pt>
                <c:pt idx="10137">
                  <c:v>40089</c:v>
                </c:pt>
                <c:pt idx="10138">
                  <c:v>40090</c:v>
                </c:pt>
                <c:pt idx="10139">
                  <c:v>40091</c:v>
                </c:pt>
                <c:pt idx="10140">
                  <c:v>40092</c:v>
                </c:pt>
                <c:pt idx="10141">
                  <c:v>40093</c:v>
                </c:pt>
                <c:pt idx="10142">
                  <c:v>40094</c:v>
                </c:pt>
                <c:pt idx="10143">
                  <c:v>40095</c:v>
                </c:pt>
                <c:pt idx="10144">
                  <c:v>40096</c:v>
                </c:pt>
                <c:pt idx="10145">
                  <c:v>40097</c:v>
                </c:pt>
                <c:pt idx="10146">
                  <c:v>40098</c:v>
                </c:pt>
                <c:pt idx="10147">
                  <c:v>40099</c:v>
                </c:pt>
                <c:pt idx="10148">
                  <c:v>40100</c:v>
                </c:pt>
                <c:pt idx="10149">
                  <c:v>40101</c:v>
                </c:pt>
                <c:pt idx="10150">
                  <c:v>40102</c:v>
                </c:pt>
                <c:pt idx="10151">
                  <c:v>40103</c:v>
                </c:pt>
                <c:pt idx="10152">
                  <c:v>40104</c:v>
                </c:pt>
                <c:pt idx="10153">
                  <c:v>40105</c:v>
                </c:pt>
                <c:pt idx="10154">
                  <c:v>40106</c:v>
                </c:pt>
                <c:pt idx="10155">
                  <c:v>40107</c:v>
                </c:pt>
                <c:pt idx="10156">
                  <c:v>40108</c:v>
                </c:pt>
                <c:pt idx="10157">
                  <c:v>40109</c:v>
                </c:pt>
                <c:pt idx="10158">
                  <c:v>40110</c:v>
                </c:pt>
                <c:pt idx="10159">
                  <c:v>40111</c:v>
                </c:pt>
                <c:pt idx="10160">
                  <c:v>40112</c:v>
                </c:pt>
                <c:pt idx="10161">
                  <c:v>40113</c:v>
                </c:pt>
                <c:pt idx="10162">
                  <c:v>40114</c:v>
                </c:pt>
                <c:pt idx="10163">
                  <c:v>40115</c:v>
                </c:pt>
                <c:pt idx="10164">
                  <c:v>40116</c:v>
                </c:pt>
                <c:pt idx="10165">
                  <c:v>40117</c:v>
                </c:pt>
                <c:pt idx="10166">
                  <c:v>40118</c:v>
                </c:pt>
                <c:pt idx="10167">
                  <c:v>40119</c:v>
                </c:pt>
                <c:pt idx="10168">
                  <c:v>40120</c:v>
                </c:pt>
                <c:pt idx="10169">
                  <c:v>40121</c:v>
                </c:pt>
                <c:pt idx="10170">
                  <c:v>40122</c:v>
                </c:pt>
                <c:pt idx="10171">
                  <c:v>40123</c:v>
                </c:pt>
                <c:pt idx="10172">
                  <c:v>40124</c:v>
                </c:pt>
                <c:pt idx="10173">
                  <c:v>40125</c:v>
                </c:pt>
                <c:pt idx="10174">
                  <c:v>40126</c:v>
                </c:pt>
                <c:pt idx="10175">
                  <c:v>40127</c:v>
                </c:pt>
                <c:pt idx="10176">
                  <c:v>40128</c:v>
                </c:pt>
                <c:pt idx="10177">
                  <c:v>40129</c:v>
                </c:pt>
                <c:pt idx="10178">
                  <c:v>40130</c:v>
                </c:pt>
                <c:pt idx="10179">
                  <c:v>40131</c:v>
                </c:pt>
                <c:pt idx="10180">
                  <c:v>40132</c:v>
                </c:pt>
                <c:pt idx="10181">
                  <c:v>40133</c:v>
                </c:pt>
                <c:pt idx="10182">
                  <c:v>40134</c:v>
                </c:pt>
                <c:pt idx="10183">
                  <c:v>40135</c:v>
                </c:pt>
                <c:pt idx="10184">
                  <c:v>40136</c:v>
                </c:pt>
                <c:pt idx="10185">
                  <c:v>40137</c:v>
                </c:pt>
                <c:pt idx="10186">
                  <c:v>40138</c:v>
                </c:pt>
                <c:pt idx="10187">
                  <c:v>40139</c:v>
                </c:pt>
                <c:pt idx="10188">
                  <c:v>40140</c:v>
                </c:pt>
                <c:pt idx="10189">
                  <c:v>40141</c:v>
                </c:pt>
                <c:pt idx="10190">
                  <c:v>40142</c:v>
                </c:pt>
                <c:pt idx="10191">
                  <c:v>40143</c:v>
                </c:pt>
                <c:pt idx="10192">
                  <c:v>40144</c:v>
                </c:pt>
                <c:pt idx="10193">
                  <c:v>40145</c:v>
                </c:pt>
                <c:pt idx="10194">
                  <c:v>40146</c:v>
                </c:pt>
                <c:pt idx="10195">
                  <c:v>40147</c:v>
                </c:pt>
                <c:pt idx="10196">
                  <c:v>40148</c:v>
                </c:pt>
                <c:pt idx="10197">
                  <c:v>40149</c:v>
                </c:pt>
                <c:pt idx="10198">
                  <c:v>40150</c:v>
                </c:pt>
                <c:pt idx="10199">
                  <c:v>40151</c:v>
                </c:pt>
                <c:pt idx="10200">
                  <c:v>40152</c:v>
                </c:pt>
                <c:pt idx="10201">
                  <c:v>40153</c:v>
                </c:pt>
                <c:pt idx="10202">
                  <c:v>40154</c:v>
                </c:pt>
                <c:pt idx="10203">
                  <c:v>40155</c:v>
                </c:pt>
                <c:pt idx="10204">
                  <c:v>40156</c:v>
                </c:pt>
                <c:pt idx="10205">
                  <c:v>40157</c:v>
                </c:pt>
                <c:pt idx="10206">
                  <c:v>40158</c:v>
                </c:pt>
                <c:pt idx="10207">
                  <c:v>40159</c:v>
                </c:pt>
                <c:pt idx="10208">
                  <c:v>40160</c:v>
                </c:pt>
                <c:pt idx="10209">
                  <c:v>40161</c:v>
                </c:pt>
                <c:pt idx="10210">
                  <c:v>40162</c:v>
                </c:pt>
                <c:pt idx="10211">
                  <c:v>40163</c:v>
                </c:pt>
                <c:pt idx="10212">
                  <c:v>40164</c:v>
                </c:pt>
                <c:pt idx="10213">
                  <c:v>40165</c:v>
                </c:pt>
                <c:pt idx="10214">
                  <c:v>40166</c:v>
                </c:pt>
                <c:pt idx="10215">
                  <c:v>40167</c:v>
                </c:pt>
                <c:pt idx="10216">
                  <c:v>40168</c:v>
                </c:pt>
                <c:pt idx="10217">
                  <c:v>40169</c:v>
                </c:pt>
                <c:pt idx="10218">
                  <c:v>40170</c:v>
                </c:pt>
                <c:pt idx="10219">
                  <c:v>40171</c:v>
                </c:pt>
                <c:pt idx="10220">
                  <c:v>40172</c:v>
                </c:pt>
                <c:pt idx="10221">
                  <c:v>40173</c:v>
                </c:pt>
                <c:pt idx="10222">
                  <c:v>40174</c:v>
                </c:pt>
                <c:pt idx="10223">
                  <c:v>40175</c:v>
                </c:pt>
                <c:pt idx="10224">
                  <c:v>40176</c:v>
                </c:pt>
                <c:pt idx="10225">
                  <c:v>40177</c:v>
                </c:pt>
                <c:pt idx="10226">
                  <c:v>40178</c:v>
                </c:pt>
                <c:pt idx="10227">
                  <c:v>40179</c:v>
                </c:pt>
                <c:pt idx="10228">
                  <c:v>40180</c:v>
                </c:pt>
                <c:pt idx="10229">
                  <c:v>40181</c:v>
                </c:pt>
                <c:pt idx="10230">
                  <c:v>40182</c:v>
                </c:pt>
                <c:pt idx="10231">
                  <c:v>40183</c:v>
                </c:pt>
                <c:pt idx="10232">
                  <c:v>40184</c:v>
                </c:pt>
                <c:pt idx="10233">
                  <c:v>40185</c:v>
                </c:pt>
                <c:pt idx="10234">
                  <c:v>40186</c:v>
                </c:pt>
                <c:pt idx="10235">
                  <c:v>40187</c:v>
                </c:pt>
                <c:pt idx="10236">
                  <c:v>40188</c:v>
                </c:pt>
                <c:pt idx="10237">
                  <c:v>40189</c:v>
                </c:pt>
                <c:pt idx="10238">
                  <c:v>40190</c:v>
                </c:pt>
                <c:pt idx="10239">
                  <c:v>40191</c:v>
                </c:pt>
                <c:pt idx="10240">
                  <c:v>40192</c:v>
                </c:pt>
                <c:pt idx="10241">
                  <c:v>40193</c:v>
                </c:pt>
                <c:pt idx="10242">
                  <c:v>40194</c:v>
                </c:pt>
                <c:pt idx="10243">
                  <c:v>40195</c:v>
                </c:pt>
                <c:pt idx="10244">
                  <c:v>40196</c:v>
                </c:pt>
                <c:pt idx="10245">
                  <c:v>40197</c:v>
                </c:pt>
                <c:pt idx="10246">
                  <c:v>40198</c:v>
                </c:pt>
                <c:pt idx="10247">
                  <c:v>40199</c:v>
                </c:pt>
                <c:pt idx="10248">
                  <c:v>40200</c:v>
                </c:pt>
                <c:pt idx="10249">
                  <c:v>40201</c:v>
                </c:pt>
                <c:pt idx="10250">
                  <c:v>40202</c:v>
                </c:pt>
                <c:pt idx="10251">
                  <c:v>40203</c:v>
                </c:pt>
                <c:pt idx="10252">
                  <c:v>40204</c:v>
                </c:pt>
                <c:pt idx="10253">
                  <c:v>40205</c:v>
                </c:pt>
                <c:pt idx="10254">
                  <c:v>40206</c:v>
                </c:pt>
                <c:pt idx="10255">
                  <c:v>40207</c:v>
                </c:pt>
                <c:pt idx="10256">
                  <c:v>40208</c:v>
                </c:pt>
                <c:pt idx="10257">
                  <c:v>40209</c:v>
                </c:pt>
                <c:pt idx="10258">
                  <c:v>40210</c:v>
                </c:pt>
                <c:pt idx="10259">
                  <c:v>40211</c:v>
                </c:pt>
                <c:pt idx="10260">
                  <c:v>40212</c:v>
                </c:pt>
                <c:pt idx="10261">
                  <c:v>40213</c:v>
                </c:pt>
                <c:pt idx="10262">
                  <c:v>40214</c:v>
                </c:pt>
                <c:pt idx="10263">
                  <c:v>40215</c:v>
                </c:pt>
                <c:pt idx="10264">
                  <c:v>40216</c:v>
                </c:pt>
                <c:pt idx="10265">
                  <c:v>40217</c:v>
                </c:pt>
                <c:pt idx="10266">
                  <c:v>40218</c:v>
                </c:pt>
                <c:pt idx="10267">
                  <c:v>40219</c:v>
                </c:pt>
                <c:pt idx="10268">
                  <c:v>40220</c:v>
                </c:pt>
                <c:pt idx="10269">
                  <c:v>40221</c:v>
                </c:pt>
                <c:pt idx="10270">
                  <c:v>40222</c:v>
                </c:pt>
                <c:pt idx="10271">
                  <c:v>40223</c:v>
                </c:pt>
                <c:pt idx="10272">
                  <c:v>40224</c:v>
                </c:pt>
                <c:pt idx="10273">
                  <c:v>40225</c:v>
                </c:pt>
                <c:pt idx="10274">
                  <c:v>40226</c:v>
                </c:pt>
                <c:pt idx="10275">
                  <c:v>40227</c:v>
                </c:pt>
                <c:pt idx="10276">
                  <c:v>40228</c:v>
                </c:pt>
                <c:pt idx="10277">
                  <c:v>40229</c:v>
                </c:pt>
                <c:pt idx="10278">
                  <c:v>40230</c:v>
                </c:pt>
                <c:pt idx="10279">
                  <c:v>40231</c:v>
                </c:pt>
                <c:pt idx="10280">
                  <c:v>40232</c:v>
                </c:pt>
                <c:pt idx="10281">
                  <c:v>40233</c:v>
                </c:pt>
                <c:pt idx="10282">
                  <c:v>40234</c:v>
                </c:pt>
                <c:pt idx="10283">
                  <c:v>40235</c:v>
                </c:pt>
                <c:pt idx="10284">
                  <c:v>40236</c:v>
                </c:pt>
                <c:pt idx="10285">
                  <c:v>40237</c:v>
                </c:pt>
                <c:pt idx="10286">
                  <c:v>40238</c:v>
                </c:pt>
                <c:pt idx="10287">
                  <c:v>40239</c:v>
                </c:pt>
                <c:pt idx="10288">
                  <c:v>40240</c:v>
                </c:pt>
                <c:pt idx="10289">
                  <c:v>40241</c:v>
                </c:pt>
                <c:pt idx="10290">
                  <c:v>40242</c:v>
                </c:pt>
                <c:pt idx="10291">
                  <c:v>40243</c:v>
                </c:pt>
                <c:pt idx="10292">
                  <c:v>40244</c:v>
                </c:pt>
                <c:pt idx="10293">
                  <c:v>40245</c:v>
                </c:pt>
                <c:pt idx="10294">
                  <c:v>40246</c:v>
                </c:pt>
                <c:pt idx="10295">
                  <c:v>40247</c:v>
                </c:pt>
                <c:pt idx="10296">
                  <c:v>40248</c:v>
                </c:pt>
                <c:pt idx="10297">
                  <c:v>40249</c:v>
                </c:pt>
                <c:pt idx="10298">
                  <c:v>40250</c:v>
                </c:pt>
                <c:pt idx="10299">
                  <c:v>40251</c:v>
                </c:pt>
                <c:pt idx="10300">
                  <c:v>40252</c:v>
                </c:pt>
                <c:pt idx="10301">
                  <c:v>40253</c:v>
                </c:pt>
                <c:pt idx="10302">
                  <c:v>40254</c:v>
                </c:pt>
                <c:pt idx="10303">
                  <c:v>40255</c:v>
                </c:pt>
                <c:pt idx="10304">
                  <c:v>40256</c:v>
                </c:pt>
                <c:pt idx="10305">
                  <c:v>40257</c:v>
                </c:pt>
                <c:pt idx="10306">
                  <c:v>40258</c:v>
                </c:pt>
                <c:pt idx="10307">
                  <c:v>40259</c:v>
                </c:pt>
                <c:pt idx="10308">
                  <c:v>40260</c:v>
                </c:pt>
                <c:pt idx="10309">
                  <c:v>40261</c:v>
                </c:pt>
                <c:pt idx="10310">
                  <c:v>40262</c:v>
                </c:pt>
                <c:pt idx="10311">
                  <c:v>40263</c:v>
                </c:pt>
                <c:pt idx="10312">
                  <c:v>40264</c:v>
                </c:pt>
                <c:pt idx="10313">
                  <c:v>40265</c:v>
                </c:pt>
                <c:pt idx="10314">
                  <c:v>40266</c:v>
                </c:pt>
                <c:pt idx="10315">
                  <c:v>40267</c:v>
                </c:pt>
                <c:pt idx="10316">
                  <c:v>40268</c:v>
                </c:pt>
                <c:pt idx="10317">
                  <c:v>40269</c:v>
                </c:pt>
                <c:pt idx="10318">
                  <c:v>40270</c:v>
                </c:pt>
                <c:pt idx="10319">
                  <c:v>40271</c:v>
                </c:pt>
                <c:pt idx="10320">
                  <c:v>40272</c:v>
                </c:pt>
                <c:pt idx="10321">
                  <c:v>40273</c:v>
                </c:pt>
                <c:pt idx="10322">
                  <c:v>40274</c:v>
                </c:pt>
                <c:pt idx="10323">
                  <c:v>40275</c:v>
                </c:pt>
                <c:pt idx="10324">
                  <c:v>40276</c:v>
                </c:pt>
                <c:pt idx="10325">
                  <c:v>40277</c:v>
                </c:pt>
                <c:pt idx="10326">
                  <c:v>40278</c:v>
                </c:pt>
                <c:pt idx="10327">
                  <c:v>40279</c:v>
                </c:pt>
                <c:pt idx="10328">
                  <c:v>40280</c:v>
                </c:pt>
                <c:pt idx="10329">
                  <c:v>40281</c:v>
                </c:pt>
                <c:pt idx="10330">
                  <c:v>40282</c:v>
                </c:pt>
                <c:pt idx="10331">
                  <c:v>40283</c:v>
                </c:pt>
                <c:pt idx="10332">
                  <c:v>40284</c:v>
                </c:pt>
                <c:pt idx="10333">
                  <c:v>40285</c:v>
                </c:pt>
                <c:pt idx="10334">
                  <c:v>40286</c:v>
                </c:pt>
                <c:pt idx="10335">
                  <c:v>40287</c:v>
                </c:pt>
                <c:pt idx="10336">
                  <c:v>40288</c:v>
                </c:pt>
                <c:pt idx="10337">
                  <c:v>40289</c:v>
                </c:pt>
                <c:pt idx="10338">
                  <c:v>40290</c:v>
                </c:pt>
                <c:pt idx="10339">
                  <c:v>40291</c:v>
                </c:pt>
                <c:pt idx="10340">
                  <c:v>40292</c:v>
                </c:pt>
                <c:pt idx="10341">
                  <c:v>40293</c:v>
                </c:pt>
                <c:pt idx="10342">
                  <c:v>40294</c:v>
                </c:pt>
                <c:pt idx="10343">
                  <c:v>40295</c:v>
                </c:pt>
                <c:pt idx="10344">
                  <c:v>40296</c:v>
                </c:pt>
                <c:pt idx="10345">
                  <c:v>40297</c:v>
                </c:pt>
                <c:pt idx="10346">
                  <c:v>40298</c:v>
                </c:pt>
                <c:pt idx="10347">
                  <c:v>40299</c:v>
                </c:pt>
                <c:pt idx="10348">
                  <c:v>40300</c:v>
                </c:pt>
                <c:pt idx="10349">
                  <c:v>40301</c:v>
                </c:pt>
                <c:pt idx="10350">
                  <c:v>40302</c:v>
                </c:pt>
                <c:pt idx="10351">
                  <c:v>40303</c:v>
                </c:pt>
                <c:pt idx="10352">
                  <c:v>40304</c:v>
                </c:pt>
                <c:pt idx="10353">
                  <c:v>40305</c:v>
                </c:pt>
                <c:pt idx="10354">
                  <c:v>40306</c:v>
                </c:pt>
                <c:pt idx="10355">
                  <c:v>40307</c:v>
                </c:pt>
                <c:pt idx="10356">
                  <c:v>40308</c:v>
                </c:pt>
                <c:pt idx="10357">
                  <c:v>40309</c:v>
                </c:pt>
                <c:pt idx="10358">
                  <c:v>40310</c:v>
                </c:pt>
                <c:pt idx="10359">
                  <c:v>40311</c:v>
                </c:pt>
                <c:pt idx="10360">
                  <c:v>40312</c:v>
                </c:pt>
                <c:pt idx="10361">
                  <c:v>40313</c:v>
                </c:pt>
                <c:pt idx="10362">
                  <c:v>40314</c:v>
                </c:pt>
                <c:pt idx="10363">
                  <c:v>40315</c:v>
                </c:pt>
                <c:pt idx="10364">
                  <c:v>40316</c:v>
                </c:pt>
                <c:pt idx="10365">
                  <c:v>40317</c:v>
                </c:pt>
                <c:pt idx="10366">
                  <c:v>40318</c:v>
                </c:pt>
                <c:pt idx="10367">
                  <c:v>40319</c:v>
                </c:pt>
                <c:pt idx="10368">
                  <c:v>40320</c:v>
                </c:pt>
                <c:pt idx="10369">
                  <c:v>40321</c:v>
                </c:pt>
                <c:pt idx="10370">
                  <c:v>40322</c:v>
                </c:pt>
                <c:pt idx="10371">
                  <c:v>40323</c:v>
                </c:pt>
                <c:pt idx="10372">
                  <c:v>40324</c:v>
                </c:pt>
                <c:pt idx="10373">
                  <c:v>40325</c:v>
                </c:pt>
                <c:pt idx="10374">
                  <c:v>40326</c:v>
                </c:pt>
                <c:pt idx="10375">
                  <c:v>40327</c:v>
                </c:pt>
                <c:pt idx="10376">
                  <c:v>40328</c:v>
                </c:pt>
                <c:pt idx="10377">
                  <c:v>40329</c:v>
                </c:pt>
                <c:pt idx="10378">
                  <c:v>40330</c:v>
                </c:pt>
                <c:pt idx="10379">
                  <c:v>40331</c:v>
                </c:pt>
                <c:pt idx="10380">
                  <c:v>40332</c:v>
                </c:pt>
                <c:pt idx="10381">
                  <c:v>40333</c:v>
                </c:pt>
                <c:pt idx="10382">
                  <c:v>40334</c:v>
                </c:pt>
                <c:pt idx="10383">
                  <c:v>40335</c:v>
                </c:pt>
                <c:pt idx="10384">
                  <c:v>40336</c:v>
                </c:pt>
                <c:pt idx="10385">
                  <c:v>40337</c:v>
                </c:pt>
                <c:pt idx="10386">
                  <c:v>40338</c:v>
                </c:pt>
                <c:pt idx="10387">
                  <c:v>40339</c:v>
                </c:pt>
                <c:pt idx="10388">
                  <c:v>40340</c:v>
                </c:pt>
                <c:pt idx="10389">
                  <c:v>40341</c:v>
                </c:pt>
                <c:pt idx="10390">
                  <c:v>40342</c:v>
                </c:pt>
                <c:pt idx="10391">
                  <c:v>40343</c:v>
                </c:pt>
                <c:pt idx="10392">
                  <c:v>40344</c:v>
                </c:pt>
                <c:pt idx="10393">
                  <c:v>40345</c:v>
                </c:pt>
                <c:pt idx="10394">
                  <c:v>40346</c:v>
                </c:pt>
                <c:pt idx="10395">
                  <c:v>40347</c:v>
                </c:pt>
                <c:pt idx="10396">
                  <c:v>40348</c:v>
                </c:pt>
                <c:pt idx="10397">
                  <c:v>40349</c:v>
                </c:pt>
                <c:pt idx="10398">
                  <c:v>40350</c:v>
                </c:pt>
                <c:pt idx="10399">
                  <c:v>40351</c:v>
                </c:pt>
                <c:pt idx="10400">
                  <c:v>40352</c:v>
                </c:pt>
                <c:pt idx="10401">
                  <c:v>40353</c:v>
                </c:pt>
                <c:pt idx="10402">
                  <c:v>40354</c:v>
                </c:pt>
                <c:pt idx="10403">
                  <c:v>40355</c:v>
                </c:pt>
                <c:pt idx="10404">
                  <c:v>40356</c:v>
                </c:pt>
                <c:pt idx="10405">
                  <c:v>40357</c:v>
                </c:pt>
                <c:pt idx="10406">
                  <c:v>40358</c:v>
                </c:pt>
                <c:pt idx="10407">
                  <c:v>40359</c:v>
                </c:pt>
                <c:pt idx="10408">
                  <c:v>40360</c:v>
                </c:pt>
                <c:pt idx="10409">
                  <c:v>40361</c:v>
                </c:pt>
                <c:pt idx="10410">
                  <c:v>40362</c:v>
                </c:pt>
                <c:pt idx="10411">
                  <c:v>40363</c:v>
                </c:pt>
                <c:pt idx="10412">
                  <c:v>40364</c:v>
                </c:pt>
                <c:pt idx="10413">
                  <c:v>40365</c:v>
                </c:pt>
                <c:pt idx="10414">
                  <c:v>40366</c:v>
                </c:pt>
                <c:pt idx="10415">
                  <c:v>40367</c:v>
                </c:pt>
                <c:pt idx="10416">
                  <c:v>40368</c:v>
                </c:pt>
                <c:pt idx="10417">
                  <c:v>40369</c:v>
                </c:pt>
                <c:pt idx="10418">
                  <c:v>40370</c:v>
                </c:pt>
                <c:pt idx="10419">
                  <c:v>40371</c:v>
                </c:pt>
                <c:pt idx="10420">
                  <c:v>40372</c:v>
                </c:pt>
                <c:pt idx="10421">
                  <c:v>40373</c:v>
                </c:pt>
                <c:pt idx="10422">
                  <c:v>40374</c:v>
                </c:pt>
                <c:pt idx="10423">
                  <c:v>40375</c:v>
                </c:pt>
                <c:pt idx="10424">
                  <c:v>40376</c:v>
                </c:pt>
                <c:pt idx="10425">
                  <c:v>40377</c:v>
                </c:pt>
                <c:pt idx="10426">
                  <c:v>40378</c:v>
                </c:pt>
                <c:pt idx="10427">
                  <c:v>40379</c:v>
                </c:pt>
                <c:pt idx="10428">
                  <c:v>40380</c:v>
                </c:pt>
                <c:pt idx="10429">
                  <c:v>40381</c:v>
                </c:pt>
                <c:pt idx="10430">
                  <c:v>40382</c:v>
                </c:pt>
                <c:pt idx="10431">
                  <c:v>40383</c:v>
                </c:pt>
                <c:pt idx="10432">
                  <c:v>40384</c:v>
                </c:pt>
                <c:pt idx="10433">
                  <c:v>40385</c:v>
                </c:pt>
                <c:pt idx="10434">
                  <c:v>40386</c:v>
                </c:pt>
                <c:pt idx="10435">
                  <c:v>40387</c:v>
                </c:pt>
                <c:pt idx="10436">
                  <c:v>40388</c:v>
                </c:pt>
                <c:pt idx="10437">
                  <c:v>40389</c:v>
                </c:pt>
                <c:pt idx="10438">
                  <c:v>40390</c:v>
                </c:pt>
                <c:pt idx="10439">
                  <c:v>40391</c:v>
                </c:pt>
                <c:pt idx="10440">
                  <c:v>40392</c:v>
                </c:pt>
                <c:pt idx="10441">
                  <c:v>40393</c:v>
                </c:pt>
                <c:pt idx="10442">
                  <c:v>40394</c:v>
                </c:pt>
                <c:pt idx="10443">
                  <c:v>40395</c:v>
                </c:pt>
                <c:pt idx="10444">
                  <c:v>40396</c:v>
                </c:pt>
                <c:pt idx="10445">
                  <c:v>40397</c:v>
                </c:pt>
                <c:pt idx="10446">
                  <c:v>40398</c:v>
                </c:pt>
                <c:pt idx="10447">
                  <c:v>40399</c:v>
                </c:pt>
                <c:pt idx="10448">
                  <c:v>40400</c:v>
                </c:pt>
                <c:pt idx="10449">
                  <c:v>40401</c:v>
                </c:pt>
                <c:pt idx="10450">
                  <c:v>40402</c:v>
                </c:pt>
                <c:pt idx="10451">
                  <c:v>40403</c:v>
                </c:pt>
                <c:pt idx="10452">
                  <c:v>40404</c:v>
                </c:pt>
                <c:pt idx="10453">
                  <c:v>40405</c:v>
                </c:pt>
                <c:pt idx="10454">
                  <c:v>40406</c:v>
                </c:pt>
                <c:pt idx="10455">
                  <c:v>40407</c:v>
                </c:pt>
                <c:pt idx="10456">
                  <c:v>40408</c:v>
                </c:pt>
                <c:pt idx="10457">
                  <c:v>40409</c:v>
                </c:pt>
                <c:pt idx="10458">
                  <c:v>40410</c:v>
                </c:pt>
                <c:pt idx="10459">
                  <c:v>40411</c:v>
                </c:pt>
                <c:pt idx="10460">
                  <c:v>40412</c:v>
                </c:pt>
                <c:pt idx="10461">
                  <c:v>40413</c:v>
                </c:pt>
                <c:pt idx="10462">
                  <c:v>40414</c:v>
                </c:pt>
                <c:pt idx="10463">
                  <c:v>40415</c:v>
                </c:pt>
                <c:pt idx="10464">
                  <c:v>40416</c:v>
                </c:pt>
                <c:pt idx="10465">
                  <c:v>40417</c:v>
                </c:pt>
                <c:pt idx="10466">
                  <c:v>40418</c:v>
                </c:pt>
                <c:pt idx="10467">
                  <c:v>40419</c:v>
                </c:pt>
                <c:pt idx="10468">
                  <c:v>40420</c:v>
                </c:pt>
                <c:pt idx="10469">
                  <c:v>40421</c:v>
                </c:pt>
                <c:pt idx="10470">
                  <c:v>40422</c:v>
                </c:pt>
                <c:pt idx="10471">
                  <c:v>40423</c:v>
                </c:pt>
                <c:pt idx="10472">
                  <c:v>40424</c:v>
                </c:pt>
                <c:pt idx="10473">
                  <c:v>40425</c:v>
                </c:pt>
                <c:pt idx="10474">
                  <c:v>40426</c:v>
                </c:pt>
                <c:pt idx="10475">
                  <c:v>40427</c:v>
                </c:pt>
                <c:pt idx="10476">
                  <c:v>40428</c:v>
                </c:pt>
                <c:pt idx="10477">
                  <c:v>40429</c:v>
                </c:pt>
                <c:pt idx="10478">
                  <c:v>40430</c:v>
                </c:pt>
                <c:pt idx="10479">
                  <c:v>40431</c:v>
                </c:pt>
                <c:pt idx="10480">
                  <c:v>40432</c:v>
                </c:pt>
                <c:pt idx="10481">
                  <c:v>40433</c:v>
                </c:pt>
                <c:pt idx="10482">
                  <c:v>40434</c:v>
                </c:pt>
                <c:pt idx="10483">
                  <c:v>40435</c:v>
                </c:pt>
                <c:pt idx="10484">
                  <c:v>40436</c:v>
                </c:pt>
                <c:pt idx="10485">
                  <c:v>40437</c:v>
                </c:pt>
                <c:pt idx="10486">
                  <c:v>40438</c:v>
                </c:pt>
                <c:pt idx="10487">
                  <c:v>40439</c:v>
                </c:pt>
                <c:pt idx="10488">
                  <c:v>40440</c:v>
                </c:pt>
                <c:pt idx="10489">
                  <c:v>40441</c:v>
                </c:pt>
                <c:pt idx="10490">
                  <c:v>40442</c:v>
                </c:pt>
                <c:pt idx="10491">
                  <c:v>40443</c:v>
                </c:pt>
                <c:pt idx="10492">
                  <c:v>40444</c:v>
                </c:pt>
                <c:pt idx="10493">
                  <c:v>40445</c:v>
                </c:pt>
                <c:pt idx="10494">
                  <c:v>40446</c:v>
                </c:pt>
                <c:pt idx="10495">
                  <c:v>40447</c:v>
                </c:pt>
                <c:pt idx="10496">
                  <c:v>40448</c:v>
                </c:pt>
                <c:pt idx="10497">
                  <c:v>40449</c:v>
                </c:pt>
                <c:pt idx="10498">
                  <c:v>40450</c:v>
                </c:pt>
                <c:pt idx="10499">
                  <c:v>40451</c:v>
                </c:pt>
                <c:pt idx="10500">
                  <c:v>40452</c:v>
                </c:pt>
                <c:pt idx="10501">
                  <c:v>40453</c:v>
                </c:pt>
                <c:pt idx="10502">
                  <c:v>40454</c:v>
                </c:pt>
                <c:pt idx="10503">
                  <c:v>40455</c:v>
                </c:pt>
                <c:pt idx="10504">
                  <c:v>40456</c:v>
                </c:pt>
                <c:pt idx="10505">
                  <c:v>40457</c:v>
                </c:pt>
                <c:pt idx="10506">
                  <c:v>40458</c:v>
                </c:pt>
                <c:pt idx="10507">
                  <c:v>40459</c:v>
                </c:pt>
                <c:pt idx="10508">
                  <c:v>40460</c:v>
                </c:pt>
                <c:pt idx="10509">
                  <c:v>40461</c:v>
                </c:pt>
                <c:pt idx="10510">
                  <c:v>40462</c:v>
                </c:pt>
                <c:pt idx="10511">
                  <c:v>40463</c:v>
                </c:pt>
                <c:pt idx="10512">
                  <c:v>40464</c:v>
                </c:pt>
                <c:pt idx="10513">
                  <c:v>40465</c:v>
                </c:pt>
                <c:pt idx="10514">
                  <c:v>40466</c:v>
                </c:pt>
                <c:pt idx="10515">
                  <c:v>40467</c:v>
                </c:pt>
                <c:pt idx="10516">
                  <c:v>40468</c:v>
                </c:pt>
                <c:pt idx="10517">
                  <c:v>40469</c:v>
                </c:pt>
                <c:pt idx="10518">
                  <c:v>40470</c:v>
                </c:pt>
                <c:pt idx="10519">
                  <c:v>40471</c:v>
                </c:pt>
                <c:pt idx="10520">
                  <c:v>40472</c:v>
                </c:pt>
                <c:pt idx="10521">
                  <c:v>40473</c:v>
                </c:pt>
                <c:pt idx="10522">
                  <c:v>40474</c:v>
                </c:pt>
                <c:pt idx="10523">
                  <c:v>40475</c:v>
                </c:pt>
                <c:pt idx="10524">
                  <c:v>40476</c:v>
                </c:pt>
                <c:pt idx="10525">
                  <c:v>40477</c:v>
                </c:pt>
                <c:pt idx="10526">
                  <c:v>40478</c:v>
                </c:pt>
                <c:pt idx="10527">
                  <c:v>40479</c:v>
                </c:pt>
                <c:pt idx="10528">
                  <c:v>40480</c:v>
                </c:pt>
                <c:pt idx="10529">
                  <c:v>40481</c:v>
                </c:pt>
                <c:pt idx="10530">
                  <c:v>40482</c:v>
                </c:pt>
                <c:pt idx="10531">
                  <c:v>40483</c:v>
                </c:pt>
                <c:pt idx="10532">
                  <c:v>40484</c:v>
                </c:pt>
                <c:pt idx="10533">
                  <c:v>40485</c:v>
                </c:pt>
                <c:pt idx="10534">
                  <c:v>40486</c:v>
                </c:pt>
                <c:pt idx="10535">
                  <c:v>40487</c:v>
                </c:pt>
                <c:pt idx="10536">
                  <c:v>40488</c:v>
                </c:pt>
                <c:pt idx="10537">
                  <c:v>40489</c:v>
                </c:pt>
                <c:pt idx="10538">
                  <c:v>40490</c:v>
                </c:pt>
                <c:pt idx="10539">
                  <c:v>40491</c:v>
                </c:pt>
                <c:pt idx="10540">
                  <c:v>40492</c:v>
                </c:pt>
                <c:pt idx="10541">
                  <c:v>40493</c:v>
                </c:pt>
                <c:pt idx="10542">
                  <c:v>40494</c:v>
                </c:pt>
                <c:pt idx="10543">
                  <c:v>40495</c:v>
                </c:pt>
                <c:pt idx="10544">
                  <c:v>40496</c:v>
                </c:pt>
                <c:pt idx="10545">
                  <c:v>40497</c:v>
                </c:pt>
                <c:pt idx="10546">
                  <c:v>40498</c:v>
                </c:pt>
                <c:pt idx="10547">
                  <c:v>40499</c:v>
                </c:pt>
                <c:pt idx="10548">
                  <c:v>40500</c:v>
                </c:pt>
                <c:pt idx="10549">
                  <c:v>40501</c:v>
                </c:pt>
                <c:pt idx="10550">
                  <c:v>40502</c:v>
                </c:pt>
                <c:pt idx="10551">
                  <c:v>40503</c:v>
                </c:pt>
                <c:pt idx="10552">
                  <c:v>40504</c:v>
                </c:pt>
                <c:pt idx="10553">
                  <c:v>40505</c:v>
                </c:pt>
                <c:pt idx="10554">
                  <c:v>40506</c:v>
                </c:pt>
                <c:pt idx="10555">
                  <c:v>40507</c:v>
                </c:pt>
                <c:pt idx="10556">
                  <c:v>40508</c:v>
                </c:pt>
                <c:pt idx="10557">
                  <c:v>40509</c:v>
                </c:pt>
                <c:pt idx="10558">
                  <c:v>40510</c:v>
                </c:pt>
                <c:pt idx="10559">
                  <c:v>40511</c:v>
                </c:pt>
                <c:pt idx="10560">
                  <c:v>40512</c:v>
                </c:pt>
                <c:pt idx="10561">
                  <c:v>40513</c:v>
                </c:pt>
                <c:pt idx="10562">
                  <c:v>40514</c:v>
                </c:pt>
                <c:pt idx="10563">
                  <c:v>40515</c:v>
                </c:pt>
                <c:pt idx="10564">
                  <c:v>40516</c:v>
                </c:pt>
                <c:pt idx="10565">
                  <c:v>40517</c:v>
                </c:pt>
                <c:pt idx="10566">
                  <c:v>40518</c:v>
                </c:pt>
                <c:pt idx="10567">
                  <c:v>40519</c:v>
                </c:pt>
                <c:pt idx="10568">
                  <c:v>40520</c:v>
                </c:pt>
                <c:pt idx="10569">
                  <c:v>40521</c:v>
                </c:pt>
                <c:pt idx="10570">
                  <c:v>40522</c:v>
                </c:pt>
                <c:pt idx="10571">
                  <c:v>40523</c:v>
                </c:pt>
                <c:pt idx="10572">
                  <c:v>40524</c:v>
                </c:pt>
                <c:pt idx="10573">
                  <c:v>40525</c:v>
                </c:pt>
                <c:pt idx="10574">
                  <c:v>40526</c:v>
                </c:pt>
                <c:pt idx="10575">
                  <c:v>40527</c:v>
                </c:pt>
                <c:pt idx="10576">
                  <c:v>40528</c:v>
                </c:pt>
                <c:pt idx="10577">
                  <c:v>40529</c:v>
                </c:pt>
                <c:pt idx="10578">
                  <c:v>40530</c:v>
                </c:pt>
                <c:pt idx="10579">
                  <c:v>40531</c:v>
                </c:pt>
                <c:pt idx="10580">
                  <c:v>40532</c:v>
                </c:pt>
                <c:pt idx="10581">
                  <c:v>40533</c:v>
                </c:pt>
                <c:pt idx="10582">
                  <c:v>40534</c:v>
                </c:pt>
                <c:pt idx="10583">
                  <c:v>40535</c:v>
                </c:pt>
                <c:pt idx="10584">
                  <c:v>40536</c:v>
                </c:pt>
                <c:pt idx="10585">
                  <c:v>40537</c:v>
                </c:pt>
                <c:pt idx="10586">
                  <c:v>40538</c:v>
                </c:pt>
                <c:pt idx="10587">
                  <c:v>40539</c:v>
                </c:pt>
                <c:pt idx="10588">
                  <c:v>40540</c:v>
                </c:pt>
                <c:pt idx="10589">
                  <c:v>40541</c:v>
                </c:pt>
                <c:pt idx="10590">
                  <c:v>40542</c:v>
                </c:pt>
                <c:pt idx="10591">
                  <c:v>40543</c:v>
                </c:pt>
                <c:pt idx="10592">
                  <c:v>40544</c:v>
                </c:pt>
                <c:pt idx="10593">
                  <c:v>40545</c:v>
                </c:pt>
                <c:pt idx="10594">
                  <c:v>40546</c:v>
                </c:pt>
                <c:pt idx="10595">
                  <c:v>40547</c:v>
                </c:pt>
                <c:pt idx="10596">
                  <c:v>40548</c:v>
                </c:pt>
                <c:pt idx="10597">
                  <c:v>40549</c:v>
                </c:pt>
                <c:pt idx="10598">
                  <c:v>40550</c:v>
                </c:pt>
                <c:pt idx="10599">
                  <c:v>40551</c:v>
                </c:pt>
                <c:pt idx="10600">
                  <c:v>40552</c:v>
                </c:pt>
                <c:pt idx="10601">
                  <c:v>40553</c:v>
                </c:pt>
                <c:pt idx="10602">
                  <c:v>40554</c:v>
                </c:pt>
                <c:pt idx="10603">
                  <c:v>40555</c:v>
                </c:pt>
                <c:pt idx="10604">
                  <c:v>40556</c:v>
                </c:pt>
                <c:pt idx="10605">
                  <c:v>40557</c:v>
                </c:pt>
                <c:pt idx="10606">
                  <c:v>40558</c:v>
                </c:pt>
                <c:pt idx="10607">
                  <c:v>40559</c:v>
                </c:pt>
                <c:pt idx="10608">
                  <c:v>40560</c:v>
                </c:pt>
                <c:pt idx="10609">
                  <c:v>40561</c:v>
                </c:pt>
                <c:pt idx="10610">
                  <c:v>40562</c:v>
                </c:pt>
                <c:pt idx="10611">
                  <c:v>40563</c:v>
                </c:pt>
                <c:pt idx="10612">
                  <c:v>40564</c:v>
                </c:pt>
                <c:pt idx="10613">
                  <c:v>40565</c:v>
                </c:pt>
                <c:pt idx="10614">
                  <c:v>40566</c:v>
                </c:pt>
                <c:pt idx="10615">
                  <c:v>40567</c:v>
                </c:pt>
                <c:pt idx="10616">
                  <c:v>40568</c:v>
                </c:pt>
                <c:pt idx="10617">
                  <c:v>40569</c:v>
                </c:pt>
                <c:pt idx="10618">
                  <c:v>40570</c:v>
                </c:pt>
                <c:pt idx="10619">
                  <c:v>40571</c:v>
                </c:pt>
                <c:pt idx="10620">
                  <c:v>40572</c:v>
                </c:pt>
                <c:pt idx="10621">
                  <c:v>40573</c:v>
                </c:pt>
                <c:pt idx="10622">
                  <c:v>40574</c:v>
                </c:pt>
                <c:pt idx="10623">
                  <c:v>40575</c:v>
                </c:pt>
                <c:pt idx="10624">
                  <c:v>40576</c:v>
                </c:pt>
                <c:pt idx="10625">
                  <c:v>40577</c:v>
                </c:pt>
                <c:pt idx="10626">
                  <c:v>40578</c:v>
                </c:pt>
                <c:pt idx="10627">
                  <c:v>40579</c:v>
                </c:pt>
                <c:pt idx="10628">
                  <c:v>40580</c:v>
                </c:pt>
                <c:pt idx="10629">
                  <c:v>40581</c:v>
                </c:pt>
                <c:pt idx="10630">
                  <c:v>40582</c:v>
                </c:pt>
                <c:pt idx="10631">
                  <c:v>40583</c:v>
                </c:pt>
                <c:pt idx="10632">
                  <c:v>40584</c:v>
                </c:pt>
                <c:pt idx="10633">
                  <c:v>40585</c:v>
                </c:pt>
                <c:pt idx="10634">
                  <c:v>40586</c:v>
                </c:pt>
                <c:pt idx="10635">
                  <c:v>40587</c:v>
                </c:pt>
                <c:pt idx="10636">
                  <c:v>40588</c:v>
                </c:pt>
                <c:pt idx="10637">
                  <c:v>40589</c:v>
                </c:pt>
                <c:pt idx="10638">
                  <c:v>40590</c:v>
                </c:pt>
                <c:pt idx="10639">
                  <c:v>40591</c:v>
                </c:pt>
                <c:pt idx="10640">
                  <c:v>40592</c:v>
                </c:pt>
                <c:pt idx="10641">
                  <c:v>40593</c:v>
                </c:pt>
                <c:pt idx="10642">
                  <c:v>40594</c:v>
                </c:pt>
                <c:pt idx="10643">
                  <c:v>40595</c:v>
                </c:pt>
                <c:pt idx="10644">
                  <c:v>40596</c:v>
                </c:pt>
                <c:pt idx="10645">
                  <c:v>40597</c:v>
                </c:pt>
                <c:pt idx="10646">
                  <c:v>40598</c:v>
                </c:pt>
                <c:pt idx="10647">
                  <c:v>40599</c:v>
                </c:pt>
                <c:pt idx="10648">
                  <c:v>40600</c:v>
                </c:pt>
                <c:pt idx="10649">
                  <c:v>40601</c:v>
                </c:pt>
                <c:pt idx="10650">
                  <c:v>40602</c:v>
                </c:pt>
                <c:pt idx="10651">
                  <c:v>40603</c:v>
                </c:pt>
                <c:pt idx="10652">
                  <c:v>40604</c:v>
                </c:pt>
                <c:pt idx="10653">
                  <c:v>40605</c:v>
                </c:pt>
                <c:pt idx="10654">
                  <c:v>40606</c:v>
                </c:pt>
                <c:pt idx="10655">
                  <c:v>40607</c:v>
                </c:pt>
                <c:pt idx="10656">
                  <c:v>40608</c:v>
                </c:pt>
                <c:pt idx="10657">
                  <c:v>40609</c:v>
                </c:pt>
                <c:pt idx="10658">
                  <c:v>40610</c:v>
                </c:pt>
                <c:pt idx="10659">
                  <c:v>40611</c:v>
                </c:pt>
                <c:pt idx="10660">
                  <c:v>40612</c:v>
                </c:pt>
                <c:pt idx="10661">
                  <c:v>40613</c:v>
                </c:pt>
                <c:pt idx="10662">
                  <c:v>40614</c:v>
                </c:pt>
                <c:pt idx="10663">
                  <c:v>40615</c:v>
                </c:pt>
                <c:pt idx="10664">
                  <c:v>40616</c:v>
                </c:pt>
                <c:pt idx="10665">
                  <c:v>40617</c:v>
                </c:pt>
                <c:pt idx="10666">
                  <c:v>40618</c:v>
                </c:pt>
                <c:pt idx="10667">
                  <c:v>40619</c:v>
                </c:pt>
                <c:pt idx="10668">
                  <c:v>40620</c:v>
                </c:pt>
                <c:pt idx="10669">
                  <c:v>40621</c:v>
                </c:pt>
                <c:pt idx="10670">
                  <c:v>40622</c:v>
                </c:pt>
                <c:pt idx="10671">
                  <c:v>40623</c:v>
                </c:pt>
                <c:pt idx="10672">
                  <c:v>40624</c:v>
                </c:pt>
                <c:pt idx="10673">
                  <c:v>40625</c:v>
                </c:pt>
                <c:pt idx="10674">
                  <c:v>40626</c:v>
                </c:pt>
                <c:pt idx="10675">
                  <c:v>40627</c:v>
                </c:pt>
                <c:pt idx="10676">
                  <c:v>40628</c:v>
                </c:pt>
                <c:pt idx="10677">
                  <c:v>40629</c:v>
                </c:pt>
                <c:pt idx="10678">
                  <c:v>40630</c:v>
                </c:pt>
                <c:pt idx="10679">
                  <c:v>40631</c:v>
                </c:pt>
                <c:pt idx="10680">
                  <c:v>40632</c:v>
                </c:pt>
                <c:pt idx="10681">
                  <c:v>40633</c:v>
                </c:pt>
                <c:pt idx="10682">
                  <c:v>40634</c:v>
                </c:pt>
                <c:pt idx="10683">
                  <c:v>40635</c:v>
                </c:pt>
                <c:pt idx="10684">
                  <c:v>40636</c:v>
                </c:pt>
                <c:pt idx="10685">
                  <c:v>40637</c:v>
                </c:pt>
                <c:pt idx="10686">
                  <c:v>40638</c:v>
                </c:pt>
                <c:pt idx="10687">
                  <c:v>40639</c:v>
                </c:pt>
                <c:pt idx="10688">
                  <c:v>40640</c:v>
                </c:pt>
                <c:pt idx="10689">
                  <c:v>40641</c:v>
                </c:pt>
                <c:pt idx="10690">
                  <c:v>40642</c:v>
                </c:pt>
                <c:pt idx="10691">
                  <c:v>40643</c:v>
                </c:pt>
                <c:pt idx="10692">
                  <c:v>40644</c:v>
                </c:pt>
                <c:pt idx="10693">
                  <c:v>40645</c:v>
                </c:pt>
                <c:pt idx="10694">
                  <c:v>40646</c:v>
                </c:pt>
                <c:pt idx="10695">
                  <c:v>40647</c:v>
                </c:pt>
                <c:pt idx="10696">
                  <c:v>40648</c:v>
                </c:pt>
                <c:pt idx="10697">
                  <c:v>40649</c:v>
                </c:pt>
                <c:pt idx="10698">
                  <c:v>40650</c:v>
                </c:pt>
                <c:pt idx="10699">
                  <c:v>40651</c:v>
                </c:pt>
                <c:pt idx="10700">
                  <c:v>40652</c:v>
                </c:pt>
                <c:pt idx="10701">
                  <c:v>40653</c:v>
                </c:pt>
                <c:pt idx="10702">
                  <c:v>40654</c:v>
                </c:pt>
                <c:pt idx="10703">
                  <c:v>40655</c:v>
                </c:pt>
                <c:pt idx="10704">
                  <c:v>40656</c:v>
                </c:pt>
                <c:pt idx="10705">
                  <c:v>40657</c:v>
                </c:pt>
                <c:pt idx="10706">
                  <c:v>40658</c:v>
                </c:pt>
                <c:pt idx="10707">
                  <c:v>40659</c:v>
                </c:pt>
                <c:pt idx="10708">
                  <c:v>40660</c:v>
                </c:pt>
                <c:pt idx="10709">
                  <c:v>40661</c:v>
                </c:pt>
                <c:pt idx="10710">
                  <c:v>40662</c:v>
                </c:pt>
                <c:pt idx="10711">
                  <c:v>40663</c:v>
                </c:pt>
                <c:pt idx="10712">
                  <c:v>40664</c:v>
                </c:pt>
                <c:pt idx="10713">
                  <c:v>40665</c:v>
                </c:pt>
                <c:pt idx="10714">
                  <c:v>40666</c:v>
                </c:pt>
                <c:pt idx="10715">
                  <c:v>40667</c:v>
                </c:pt>
                <c:pt idx="10716">
                  <c:v>40668</c:v>
                </c:pt>
                <c:pt idx="10717">
                  <c:v>40669</c:v>
                </c:pt>
                <c:pt idx="10718">
                  <c:v>40670</c:v>
                </c:pt>
                <c:pt idx="10719">
                  <c:v>40671</c:v>
                </c:pt>
                <c:pt idx="10720">
                  <c:v>40672</c:v>
                </c:pt>
                <c:pt idx="10721">
                  <c:v>40673</c:v>
                </c:pt>
                <c:pt idx="10722">
                  <c:v>40674</c:v>
                </c:pt>
                <c:pt idx="10723">
                  <c:v>40675</c:v>
                </c:pt>
                <c:pt idx="10724">
                  <c:v>40676</c:v>
                </c:pt>
                <c:pt idx="10725">
                  <c:v>40677</c:v>
                </c:pt>
                <c:pt idx="10726">
                  <c:v>40678</c:v>
                </c:pt>
                <c:pt idx="10727">
                  <c:v>40679</c:v>
                </c:pt>
                <c:pt idx="10728">
                  <c:v>40680</c:v>
                </c:pt>
                <c:pt idx="10729">
                  <c:v>40681</c:v>
                </c:pt>
                <c:pt idx="10730">
                  <c:v>40682</c:v>
                </c:pt>
                <c:pt idx="10731">
                  <c:v>40683</c:v>
                </c:pt>
                <c:pt idx="10732">
                  <c:v>40684</c:v>
                </c:pt>
                <c:pt idx="10733">
                  <c:v>40685</c:v>
                </c:pt>
                <c:pt idx="10734">
                  <c:v>40686</c:v>
                </c:pt>
                <c:pt idx="10735">
                  <c:v>40687</c:v>
                </c:pt>
                <c:pt idx="10736">
                  <c:v>40688</c:v>
                </c:pt>
                <c:pt idx="10737">
                  <c:v>40689</c:v>
                </c:pt>
                <c:pt idx="10738">
                  <c:v>40690</c:v>
                </c:pt>
                <c:pt idx="10739">
                  <c:v>40691</c:v>
                </c:pt>
                <c:pt idx="10740">
                  <c:v>40692</c:v>
                </c:pt>
                <c:pt idx="10741">
                  <c:v>40693</c:v>
                </c:pt>
                <c:pt idx="10742">
                  <c:v>40694</c:v>
                </c:pt>
                <c:pt idx="10743">
                  <c:v>40695</c:v>
                </c:pt>
                <c:pt idx="10744">
                  <c:v>40696</c:v>
                </c:pt>
                <c:pt idx="10745">
                  <c:v>40697</c:v>
                </c:pt>
                <c:pt idx="10746">
                  <c:v>40698</c:v>
                </c:pt>
                <c:pt idx="10747">
                  <c:v>40699</c:v>
                </c:pt>
                <c:pt idx="10748">
                  <c:v>40700</c:v>
                </c:pt>
                <c:pt idx="10749">
                  <c:v>40701</c:v>
                </c:pt>
                <c:pt idx="10750">
                  <c:v>40702</c:v>
                </c:pt>
                <c:pt idx="10751">
                  <c:v>40703</c:v>
                </c:pt>
                <c:pt idx="10752">
                  <c:v>40704</c:v>
                </c:pt>
                <c:pt idx="10753">
                  <c:v>40705</c:v>
                </c:pt>
                <c:pt idx="10754">
                  <c:v>40706</c:v>
                </c:pt>
                <c:pt idx="10755">
                  <c:v>40707</c:v>
                </c:pt>
                <c:pt idx="10756">
                  <c:v>40708</c:v>
                </c:pt>
                <c:pt idx="10757">
                  <c:v>40709</c:v>
                </c:pt>
                <c:pt idx="10758">
                  <c:v>40710</c:v>
                </c:pt>
                <c:pt idx="10759">
                  <c:v>40711</c:v>
                </c:pt>
                <c:pt idx="10760">
                  <c:v>40712</c:v>
                </c:pt>
                <c:pt idx="10761">
                  <c:v>40713</c:v>
                </c:pt>
                <c:pt idx="10762">
                  <c:v>40714</c:v>
                </c:pt>
                <c:pt idx="10763">
                  <c:v>40715</c:v>
                </c:pt>
                <c:pt idx="10764">
                  <c:v>40716</c:v>
                </c:pt>
                <c:pt idx="10765">
                  <c:v>40717</c:v>
                </c:pt>
                <c:pt idx="10766">
                  <c:v>40718</c:v>
                </c:pt>
                <c:pt idx="10767">
                  <c:v>40719</c:v>
                </c:pt>
                <c:pt idx="10768">
                  <c:v>40720</c:v>
                </c:pt>
                <c:pt idx="10769">
                  <c:v>40721</c:v>
                </c:pt>
                <c:pt idx="10770">
                  <c:v>40722</c:v>
                </c:pt>
                <c:pt idx="10771">
                  <c:v>40723</c:v>
                </c:pt>
                <c:pt idx="10772">
                  <c:v>40724</c:v>
                </c:pt>
                <c:pt idx="10773">
                  <c:v>40725</c:v>
                </c:pt>
                <c:pt idx="10774">
                  <c:v>40726</c:v>
                </c:pt>
                <c:pt idx="10775">
                  <c:v>40727</c:v>
                </c:pt>
                <c:pt idx="10776">
                  <c:v>40728</c:v>
                </c:pt>
                <c:pt idx="10777">
                  <c:v>40729</c:v>
                </c:pt>
                <c:pt idx="10778">
                  <c:v>40730</c:v>
                </c:pt>
                <c:pt idx="10779">
                  <c:v>40731</c:v>
                </c:pt>
                <c:pt idx="10780">
                  <c:v>40732</c:v>
                </c:pt>
                <c:pt idx="10781">
                  <c:v>40733</c:v>
                </c:pt>
                <c:pt idx="10782">
                  <c:v>40734</c:v>
                </c:pt>
                <c:pt idx="10783">
                  <c:v>40735</c:v>
                </c:pt>
                <c:pt idx="10784">
                  <c:v>40736</c:v>
                </c:pt>
                <c:pt idx="10785">
                  <c:v>40737</c:v>
                </c:pt>
                <c:pt idx="10786">
                  <c:v>40738</c:v>
                </c:pt>
                <c:pt idx="10787">
                  <c:v>40739</c:v>
                </c:pt>
                <c:pt idx="10788">
                  <c:v>40740</c:v>
                </c:pt>
                <c:pt idx="10789">
                  <c:v>40741</c:v>
                </c:pt>
                <c:pt idx="10790">
                  <c:v>40742</c:v>
                </c:pt>
                <c:pt idx="10791">
                  <c:v>40743</c:v>
                </c:pt>
                <c:pt idx="10792">
                  <c:v>40744</c:v>
                </c:pt>
                <c:pt idx="10793">
                  <c:v>40745</c:v>
                </c:pt>
                <c:pt idx="10794">
                  <c:v>40746</c:v>
                </c:pt>
                <c:pt idx="10795">
                  <c:v>40747</c:v>
                </c:pt>
                <c:pt idx="10796">
                  <c:v>40748</c:v>
                </c:pt>
                <c:pt idx="10797">
                  <c:v>40749</c:v>
                </c:pt>
                <c:pt idx="10798">
                  <c:v>40750</c:v>
                </c:pt>
                <c:pt idx="10799">
                  <c:v>40751</c:v>
                </c:pt>
                <c:pt idx="10800">
                  <c:v>40752</c:v>
                </c:pt>
                <c:pt idx="10801">
                  <c:v>40753</c:v>
                </c:pt>
                <c:pt idx="10802">
                  <c:v>40754</c:v>
                </c:pt>
                <c:pt idx="10803">
                  <c:v>40755</c:v>
                </c:pt>
                <c:pt idx="10804">
                  <c:v>40756</c:v>
                </c:pt>
                <c:pt idx="10805">
                  <c:v>40757</c:v>
                </c:pt>
                <c:pt idx="10806">
                  <c:v>40758</c:v>
                </c:pt>
                <c:pt idx="10807">
                  <c:v>40759</c:v>
                </c:pt>
                <c:pt idx="10808">
                  <c:v>40760</c:v>
                </c:pt>
                <c:pt idx="10809">
                  <c:v>40761</c:v>
                </c:pt>
                <c:pt idx="10810">
                  <c:v>40762</c:v>
                </c:pt>
                <c:pt idx="10811">
                  <c:v>40763</c:v>
                </c:pt>
                <c:pt idx="10812">
                  <c:v>40764</c:v>
                </c:pt>
                <c:pt idx="10813">
                  <c:v>40765</c:v>
                </c:pt>
                <c:pt idx="10814">
                  <c:v>40766</c:v>
                </c:pt>
                <c:pt idx="10815">
                  <c:v>40767</c:v>
                </c:pt>
                <c:pt idx="10816">
                  <c:v>40768</c:v>
                </c:pt>
                <c:pt idx="10817">
                  <c:v>40769</c:v>
                </c:pt>
                <c:pt idx="10818">
                  <c:v>40770</c:v>
                </c:pt>
                <c:pt idx="10819">
                  <c:v>40771</c:v>
                </c:pt>
                <c:pt idx="10820">
                  <c:v>40772</c:v>
                </c:pt>
                <c:pt idx="10821">
                  <c:v>40773</c:v>
                </c:pt>
                <c:pt idx="10822">
                  <c:v>40774</c:v>
                </c:pt>
                <c:pt idx="10823">
                  <c:v>40775</c:v>
                </c:pt>
                <c:pt idx="10824">
                  <c:v>40776</c:v>
                </c:pt>
                <c:pt idx="10825">
                  <c:v>40777</c:v>
                </c:pt>
                <c:pt idx="10826">
                  <c:v>40778</c:v>
                </c:pt>
                <c:pt idx="10827">
                  <c:v>40779</c:v>
                </c:pt>
                <c:pt idx="10828">
                  <c:v>40780</c:v>
                </c:pt>
                <c:pt idx="10829">
                  <c:v>40781</c:v>
                </c:pt>
                <c:pt idx="10830">
                  <c:v>40782</c:v>
                </c:pt>
                <c:pt idx="10831">
                  <c:v>40783</c:v>
                </c:pt>
                <c:pt idx="10832">
                  <c:v>40784</c:v>
                </c:pt>
                <c:pt idx="10833">
                  <c:v>40785</c:v>
                </c:pt>
                <c:pt idx="10834">
                  <c:v>40786</c:v>
                </c:pt>
                <c:pt idx="10835">
                  <c:v>40787</c:v>
                </c:pt>
                <c:pt idx="10836">
                  <c:v>40788</c:v>
                </c:pt>
                <c:pt idx="10837">
                  <c:v>40789</c:v>
                </c:pt>
                <c:pt idx="10838">
                  <c:v>40790</c:v>
                </c:pt>
                <c:pt idx="10839">
                  <c:v>40791</c:v>
                </c:pt>
                <c:pt idx="10840">
                  <c:v>40792</c:v>
                </c:pt>
                <c:pt idx="10841">
                  <c:v>40793</c:v>
                </c:pt>
                <c:pt idx="10842">
                  <c:v>40794</c:v>
                </c:pt>
                <c:pt idx="10843">
                  <c:v>40795</c:v>
                </c:pt>
                <c:pt idx="10844">
                  <c:v>40796</c:v>
                </c:pt>
                <c:pt idx="10845">
                  <c:v>40797</c:v>
                </c:pt>
                <c:pt idx="10846">
                  <c:v>40798</c:v>
                </c:pt>
                <c:pt idx="10847">
                  <c:v>40799</c:v>
                </c:pt>
                <c:pt idx="10848">
                  <c:v>40800</c:v>
                </c:pt>
                <c:pt idx="10849">
                  <c:v>40801</c:v>
                </c:pt>
                <c:pt idx="10850">
                  <c:v>40802</c:v>
                </c:pt>
                <c:pt idx="10851">
                  <c:v>40803</c:v>
                </c:pt>
                <c:pt idx="10852">
                  <c:v>40804</c:v>
                </c:pt>
                <c:pt idx="10853">
                  <c:v>40805</c:v>
                </c:pt>
                <c:pt idx="10854">
                  <c:v>40806</c:v>
                </c:pt>
                <c:pt idx="10855">
                  <c:v>40807</c:v>
                </c:pt>
                <c:pt idx="10856">
                  <c:v>40808</c:v>
                </c:pt>
                <c:pt idx="10857">
                  <c:v>40809</c:v>
                </c:pt>
                <c:pt idx="10858">
                  <c:v>40810</c:v>
                </c:pt>
                <c:pt idx="10859">
                  <c:v>40811</c:v>
                </c:pt>
                <c:pt idx="10860">
                  <c:v>40812</c:v>
                </c:pt>
                <c:pt idx="10861">
                  <c:v>40813</c:v>
                </c:pt>
                <c:pt idx="10862">
                  <c:v>40814</c:v>
                </c:pt>
                <c:pt idx="10863">
                  <c:v>40815</c:v>
                </c:pt>
                <c:pt idx="10864">
                  <c:v>40816</c:v>
                </c:pt>
                <c:pt idx="10865">
                  <c:v>40817</c:v>
                </c:pt>
                <c:pt idx="10866">
                  <c:v>40818</c:v>
                </c:pt>
                <c:pt idx="10867">
                  <c:v>40819</c:v>
                </c:pt>
                <c:pt idx="10868">
                  <c:v>40820</c:v>
                </c:pt>
                <c:pt idx="10869">
                  <c:v>40821</c:v>
                </c:pt>
                <c:pt idx="10870">
                  <c:v>40822</c:v>
                </c:pt>
                <c:pt idx="10871">
                  <c:v>40823</c:v>
                </c:pt>
                <c:pt idx="10872">
                  <c:v>40824</c:v>
                </c:pt>
                <c:pt idx="10873">
                  <c:v>40825</c:v>
                </c:pt>
                <c:pt idx="10874">
                  <c:v>40826</c:v>
                </c:pt>
                <c:pt idx="10875">
                  <c:v>40827</c:v>
                </c:pt>
                <c:pt idx="10876">
                  <c:v>40828</c:v>
                </c:pt>
                <c:pt idx="10877">
                  <c:v>40829</c:v>
                </c:pt>
                <c:pt idx="10878">
                  <c:v>40830</c:v>
                </c:pt>
                <c:pt idx="10879">
                  <c:v>40831</c:v>
                </c:pt>
                <c:pt idx="10880">
                  <c:v>40832</c:v>
                </c:pt>
                <c:pt idx="10881">
                  <c:v>40833</c:v>
                </c:pt>
                <c:pt idx="10882">
                  <c:v>40834</c:v>
                </c:pt>
                <c:pt idx="10883">
                  <c:v>40835</c:v>
                </c:pt>
                <c:pt idx="10884">
                  <c:v>40836</c:v>
                </c:pt>
                <c:pt idx="10885">
                  <c:v>40837</c:v>
                </c:pt>
                <c:pt idx="10886">
                  <c:v>40838</c:v>
                </c:pt>
                <c:pt idx="10887">
                  <c:v>40839</c:v>
                </c:pt>
                <c:pt idx="10888">
                  <c:v>40840</c:v>
                </c:pt>
                <c:pt idx="10889">
                  <c:v>40841</c:v>
                </c:pt>
                <c:pt idx="10890">
                  <c:v>40842</c:v>
                </c:pt>
                <c:pt idx="10891">
                  <c:v>40843</c:v>
                </c:pt>
                <c:pt idx="10892">
                  <c:v>40844</c:v>
                </c:pt>
                <c:pt idx="10893">
                  <c:v>40845</c:v>
                </c:pt>
                <c:pt idx="10894">
                  <c:v>40846</c:v>
                </c:pt>
                <c:pt idx="10895">
                  <c:v>40847</c:v>
                </c:pt>
                <c:pt idx="10896">
                  <c:v>40848</c:v>
                </c:pt>
                <c:pt idx="10897">
                  <c:v>40849</c:v>
                </c:pt>
                <c:pt idx="10898">
                  <c:v>40850</c:v>
                </c:pt>
                <c:pt idx="10899">
                  <c:v>40851</c:v>
                </c:pt>
                <c:pt idx="10900">
                  <c:v>40852</c:v>
                </c:pt>
                <c:pt idx="10901">
                  <c:v>40853</c:v>
                </c:pt>
                <c:pt idx="10902">
                  <c:v>40854</c:v>
                </c:pt>
                <c:pt idx="10903">
                  <c:v>40855</c:v>
                </c:pt>
                <c:pt idx="10904">
                  <c:v>40856</c:v>
                </c:pt>
                <c:pt idx="10905">
                  <c:v>40857</c:v>
                </c:pt>
                <c:pt idx="10906">
                  <c:v>40858</c:v>
                </c:pt>
                <c:pt idx="10907">
                  <c:v>40859</c:v>
                </c:pt>
                <c:pt idx="10908">
                  <c:v>40860</c:v>
                </c:pt>
                <c:pt idx="10909">
                  <c:v>40861</c:v>
                </c:pt>
                <c:pt idx="10910">
                  <c:v>40862</c:v>
                </c:pt>
                <c:pt idx="10911">
                  <c:v>40863</c:v>
                </c:pt>
                <c:pt idx="10912">
                  <c:v>40864</c:v>
                </c:pt>
                <c:pt idx="10913">
                  <c:v>40865</c:v>
                </c:pt>
                <c:pt idx="10914">
                  <c:v>40866</c:v>
                </c:pt>
                <c:pt idx="10915">
                  <c:v>40867</c:v>
                </c:pt>
                <c:pt idx="10916">
                  <c:v>40868</c:v>
                </c:pt>
                <c:pt idx="10917">
                  <c:v>40869</c:v>
                </c:pt>
                <c:pt idx="10918">
                  <c:v>40870</c:v>
                </c:pt>
                <c:pt idx="10919">
                  <c:v>40871</c:v>
                </c:pt>
                <c:pt idx="10920">
                  <c:v>40872</c:v>
                </c:pt>
                <c:pt idx="10921">
                  <c:v>40873</c:v>
                </c:pt>
                <c:pt idx="10922">
                  <c:v>40874</c:v>
                </c:pt>
                <c:pt idx="10923">
                  <c:v>40875</c:v>
                </c:pt>
                <c:pt idx="10924">
                  <c:v>40876</c:v>
                </c:pt>
                <c:pt idx="10925">
                  <c:v>40877</c:v>
                </c:pt>
                <c:pt idx="10926">
                  <c:v>40878</c:v>
                </c:pt>
                <c:pt idx="10927">
                  <c:v>40879</c:v>
                </c:pt>
                <c:pt idx="10928">
                  <c:v>40880</c:v>
                </c:pt>
                <c:pt idx="10929">
                  <c:v>40881</c:v>
                </c:pt>
                <c:pt idx="10930">
                  <c:v>40882</c:v>
                </c:pt>
                <c:pt idx="10931">
                  <c:v>40883</c:v>
                </c:pt>
                <c:pt idx="10932">
                  <c:v>40884</c:v>
                </c:pt>
                <c:pt idx="10933">
                  <c:v>40885</c:v>
                </c:pt>
                <c:pt idx="10934">
                  <c:v>40886</c:v>
                </c:pt>
                <c:pt idx="10935">
                  <c:v>40887</c:v>
                </c:pt>
                <c:pt idx="10936">
                  <c:v>40888</c:v>
                </c:pt>
                <c:pt idx="10937">
                  <c:v>40889</c:v>
                </c:pt>
                <c:pt idx="10938">
                  <c:v>40890</c:v>
                </c:pt>
                <c:pt idx="10939">
                  <c:v>40891</c:v>
                </c:pt>
                <c:pt idx="10940">
                  <c:v>40892</c:v>
                </c:pt>
                <c:pt idx="10941">
                  <c:v>40893</c:v>
                </c:pt>
                <c:pt idx="10942">
                  <c:v>40894</c:v>
                </c:pt>
                <c:pt idx="10943">
                  <c:v>40895</c:v>
                </c:pt>
                <c:pt idx="10944">
                  <c:v>40896</c:v>
                </c:pt>
                <c:pt idx="10945">
                  <c:v>40897</c:v>
                </c:pt>
                <c:pt idx="10946">
                  <c:v>40898</c:v>
                </c:pt>
                <c:pt idx="10947">
                  <c:v>40899</c:v>
                </c:pt>
                <c:pt idx="10948">
                  <c:v>40900</c:v>
                </c:pt>
                <c:pt idx="10949">
                  <c:v>40901</c:v>
                </c:pt>
                <c:pt idx="10950">
                  <c:v>40902</c:v>
                </c:pt>
                <c:pt idx="10951">
                  <c:v>40903</c:v>
                </c:pt>
                <c:pt idx="10952">
                  <c:v>40904</c:v>
                </c:pt>
                <c:pt idx="10953">
                  <c:v>40905</c:v>
                </c:pt>
                <c:pt idx="10954">
                  <c:v>40906</c:v>
                </c:pt>
                <c:pt idx="10955">
                  <c:v>40907</c:v>
                </c:pt>
                <c:pt idx="10956">
                  <c:v>40908</c:v>
                </c:pt>
                <c:pt idx="10957">
                  <c:v>40909</c:v>
                </c:pt>
                <c:pt idx="10958">
                  <c:v>40910</c:v>
                </c:pt>
                <c:pt idx="10959">
                  <c:v>40911</c:v>
                </c:pt>
                <c:pt idx="10960">
                  <c:v>40912</c:v>
                </c:pt>
                <c:pt idx="10961">
                  <c:v>40913</c:v>
                </c:pt>
                <c:pt idx="10962">
                  <c:v>40914</c:v>
                </c:pt>
                <c:pt idx="10963">
                  <c:v>40915</c:v>
                </c:pt>
                <c:pt idx="10964">
                  <c:v>40916</c:v>
                </c:pt>
                <c:pt idx="10965">
                  <c:v>40917</c:v>
                </c:pt>
                <c:pt idx="10966">
                  <c:v>40918</c:v>
                </c:pt>
                <c:pt idx="10967">
                  <c:v>40919</c:v>
                </c:pt>
                <c:pt idx="10968">
                  <c:v>40920</c:v>
                </c:pt>
                <c:pt idx="10969">
                  <c:v>40921</c:v>
                </c:pt>
                <c:pt idx="10970">
                  <c:v>40922</c:v>
                </c:pt>
                <c:pt idx="10971">
                  <c:v>40923</c:v>
                </c:pt>
                <c:pt idx="10972">
                  <c:v>40924</c:v>
                </c:pt>
                <c:pt idx="10973">
                  <c:v>40925</c:v>
                </c:pt>
                <c:pt idx="10974">
                  <c:v>40926</c:v>
                </c:pt>
                <c:pt idx="10975">
                  <c:v>40927</c:v>
                </c:pt>
                <c:pt idx="10976">
                  <c:v>40928</c:v>
                </c:pt>
                <c:pt idx="10977">
                  <c:v>40929</c:v>
                </c:pt>
                <c:pt idx="10978">
                  <c:v>40930</c:v>
                </c:pt>
                <c:pt idx="10979">
                  <c:v>40931</c:v>
                </c:pt>
                <c:pt idx="10980">
                  <c:v>40932</c:v>
                </c:pt>
                <c:pt idx="10981">
                  <c:v>40933</c:v>
                </c:pt>
                <c:pt idx="10982">
                  <c:v>40934</c:v>
                </c:pt>
                <c:pt idx="10983">
                  <c:v>40935</c:v>
                </c:pt>
                <c:pt idx="10984">
                  <c:v>40936</c:v>
                </c:pt>
                <c:pt idx="10985">
                  <c:v>40937</c:v>
                </c:pt>
                <c:pt idx="10986">
                  <c:v>40938</c:v>
                </c:pt>
                <c:pt idx="10987">
                  <c:v>40939</c:v>
                </c:pt>
                <c:pt idx="10988">
                  <c:v>40940</c:v>
                </c:pt>
                <c:pt idx="10989">
                  <c:v>40941</c:v>
                </c:pt>
                <c:pt idx="10990">
                  <c:v>40942</c:v>
                </c:pt>
                <c:pt idx="10991">
                  <c:v>40943</c:v>
                </c:pt>
                <c:pt idx="10992">
                  <c:v>40944</c:v>
                </c:pt>
                <c:pt idx="10993">
                  <c:v>40945</c:v>
                </c:pt>
                <c:pt idx="10994">
                  <c:v>40946</c:v>
                </c:pt>
                <c:pt idx="10995">
                  <c:v>40947</c:v>
                </c:pt>
                <c:pt idx="10996">
                  <c:v>40948</c:v>
                </c:pt>
                <c:pt idx="10997">
                  <c:v>40949</c:v>
                </c:pt>
                <c:pt idx="10998">
                  <c:v>40950</c:v>
                </c:pt>
                <c:pt idx="10999">
                  <c:v>40951</c:v>
                </c:pt>
                <c:pt idx="11000">
                  <c:v>40952</c:v>
                </c:pt>
                <c:pt idx="11001">
                  <c:v>40953</c:v>
                </c:pt>
                <c:pt idx="11002">
                  <c:v>40954</c:v>
                </c:pt>
                <c:pt idx="11003">
                  <c:v>40955</c:v>
                </c:pt>
                <c:pt idx="11004">
                  <c:v>40956</c:v>
                </c:pt>
                <c:pt idx="11005">
                  <c:v>40957</c:v>
                </c:pt>
                <c:pt idx="11006">
                  <c:v>40958</c:v>
                </c:pt>
                <c:pt idx="11007">
                  <c:v>40959</c:v>
                </c:pt>
                <c:pt idx="11008">
                  <c:v>40960</c:v>
                </c:pt>
                <c:pt idx="11009">
                  <c:v>40961</c:v>
                </c:pt>
                <c:pt idx="11010">
                  <c:v>40962</c:v>
                </c:pt>
                <c:pt idx="11011">
                  <c:v>40963</c:v>
                </c:pt>
                <c:pt idx="11012">
                  <c:v>40964</c:v>
                </c:pt>
                <c:pt idx="11013">
                  <c:v>40965</c:v>
                </c:pt>
                <c:pt idx="11014">
                  <c:v>40966</c:v>
                </c:pt>
                <c:pt idx="11015">
                  <c:v>40967</c:v>
                </c:pt>
                <c:pt idx="11016">
                  <c:v>40968</c:v>
                </c:pt>
                <c:pt idx="11017">
                  <c:v>40969</c:v>
                </c:pt>
                <c:pt idx="11018">
                  <c:v>40970</c:v>
                </c:pt>
                <c:pt idx="11019">
                  <c:v>40971</c:v>
                </c:pt>
                <c:pt idx="11020">
                  <c:v>40972</c:v>
                </c:pt>
                <c:pt idx="11021">
                  <c:v>40973</c:v>
                </c:pt>
                <c:pt idx="11022">
                  <c:v>40974</c:v>
                </c:pt>
                <c:pt idx="11023">
                  <c:v>40975</c:v>
                </c:pt>
                <c:pt idx="11024">
                  <c:v>40976</c:v>
                </c:pt>
                <c:pt idx="11025">
                  <c:v>40977</c:v>
                </c:pt>
                <c:pt idx="11026">
                  <c:v>40978</c:v>
                </c:pt>
                <c:pt idx="11027">
                  <c:v>40979</c:v>
                </c:pt>
                <c:pt idx="11028">
                  <c:v>40980</c:v>
                </c:pt>
                <c:pt idx="11029">
                  <c:v>40981</c:v>
                </c:pt>
                <c:pt idx="11030">
                  <c:v>40982</c:v>
                </c:pt>
                <c:pt idx="11031">
                  <c:v>40983</c:v>
                </c:pt>
                <c:pt idx="11032">
                  <c:v>40984</c:v>
                </c:pt>
                <c:pt idx="11033">
                  <c:v>40985</c:v>
                </c:pt>
                <c:pt idx="11034">
                  <c:v>40986</c:v>
                </c:pt>
                <c:pt idx="11035">
                  <c:v>40987</c:v>
                </c:pt>
                <c:pt idx="11036">
                  <c:v>40988</c:v>
                </c:pt>
                <c:pt idx="11037">
                  <c:v>40989</c:v>
                </c:pt>
                <c:pt idx="11038">
                  <c:v>40990</c:v>
                </c:pt>
                <c:pt idx="11039">
                  <c:v>40991</c:v>
                </c:pt>
                <c:pt idx="11040">
                  <c:v>40992</c:v>
                </c:pt>
                <c:pt idx="11041">
                  <c:v>40993</c:v>
                </c:pt>
                <c:pt idx="11042">
                  <c:v>40994</c:v>
                </c:pt>
                <c:pt idx="11043">
                  <c:v>40995</c:v>
                </c:pt>
                <c:pt idx="11044">
                  <c:v>40996</c:v>
                </c:pt>
                <c:pt idx="11045">
                  <c:v>40997</c:v>
                </c:pt>
                <c:pt idx="11046">
                  <c:v>40998</c:v>
                </c:pt>
                <c:pt idx="11047">
                  <c:v>40999</c:v>
                </c:pt>
                <c:pt idx="11048">
                  <c:v>41000</c:v>
                </c:pt>
                <c:pt idx="11049">
                  <c:v>41001</c:v>
                </c:pt>
                <c:pt idx="11050">
                  <c:v>41002</c:v>
                </c:pt>
                <c:pt idx="11051">
                  <c:v>41003</c:v>
                </c:pt>
                <c:pt idx="11052">
                  <c:v>41004</c:v>
                </c:pt>
                <c:pt idx="11053">
                  <c:v>41005</c:v>
                </c:pt>
                <c:pt idx="11054">
                  <c:v>41006</c:v>
                </c:pt>
                <c:pt idx="11055">
                  <c:v>41007</c:v>
                </c:pt>
                <c:pt idx="11056">
                  <c:v>41008</c:v>
                </c:pt>
                <c:pt idx="11057">
                  <c:v>41009</c:v>
                </c:pt>
                <c:pt idx="11058">
                  <c:v>41010</c:v>
                </c:pt>
                <c:pt idx="11059">
                  <c:v>41011</c:v>
                </c:pt>
                <c:pt idx="11060">
                  <c:v>41012</c:v>
                </c:pt>
                <c:pt idx="11061">
                  <c:v>41013</c:v>
                </c:pt>
                <c:pt idx="11062">
                  <c:v>41014</c:v>
                </c:pt>
                <c:pt idx="11063">
                  <c:v>41015</c:v>
                </c:pt>
                <c:pt idx="11064">
                  <c:v>41016</c:v>
                </c:pt>
                <c:pt idx="11065">
                  <c:v>41017</c:v>
                </c:pt>
                <c:pt idx="11066">
                  <c:v>41018</c:v>
                </c:pt>
                <c:pt idx="11067">
                  <c:v>41019</c:v>
                </c:pt>
                <c:pt idx="11068">
                  <c:v>41020</c:v>
                </c:pt>
                <c:pt idx="11069">
                  <c:v>41021</c:v>
                </c:pt>
                <c:pt idx="11070">
                  <c:v>41022</c:v>
                </c:pt>
                <c:pt idx="11071">
                  <c:v>41023</c:v>
                </c:pt>
                <c:pt idx="11072">
                  <c:v>41024</c:v>
                </c:pt>
                <c:pt idx="11073">
                  <c:v>41025</c:v>
                </c:pt>
                <c:pt idx="11074">
                  <c:v>41026</c:v>
                </c:pt>
                <c:pt idx="11075">
                  <c:v>41027</c:v>
                </c:pt>
                <c:pt idx="11076">
                  <c:v>41028</c:v>
                </c:pt>
                <c:pt idx="11077">
                  <c:v>41029</c:v>
                </c:pt>
                <c:pt idx="11078">
                  <c:v>41030</c:v>
                </c:pt>
                <c:pt idx="11079">
                  <c:v>41031</c:v>
                </c:pt>
                <c:pt idx="11080">
                  <c:v>41032</c:v>
                </c:pt>
                <c:pt idx="11081">
                  <c:v>41033</c:v>
                </c:pt>
                <c:pt idx="11082">
                  <c:v>41034</c:v>
                </c:pt>
                <c:pt idx="11083">
                  <c:v>41035</c:v>
                </c:pt>
                <c:pt idx="11084">
                  <c:v>41036</c:v>
                </c:pt>
                <c:pt idx="11085">
                  <c:v>41037</c:v>
                </c:pt>
                <c:pt idx="11086">
                  <c:v>41038</c:v>
                </c:pt>
                <c:pt idx="11087">
                  <c:v>41039</c:v>
                </c:pt>
                <c:pt idx="11088">
                  <c:v>41040</c:v>
                </c:pt>
                <c:pt idx="11089">
                  <c:v>41041</c:v>
                </c:pt>
                <c:pt idx="11090">
                  <c:v>41042</c:v>
                </c:pt>
                <c:pt idx="11091">
                  <c:v>41043</c:v>
                </c:pt>
                <c:pt idx="11092">
                  <c:v>41044</c:v>
                </c:pt>
                <c:pt idx="11093">
                  <c:v>41045</c:v>
                </c:pt>
              </c:numCache>
            </c:numRef>
          </c:cat>
          <c:val>
            <c:numRef>
              <c:f>Sheet1!$C$2:$C$11095</c:f>
              <c:numCache>
                <c:formatCode>General</c:formatCode>
                <c:ptCount val="11094"/>
                <c:pt idx="0">
                  <c:v>113.2787373576859</c:v>
                </c:pt>
                <c:pt idx="1">
                  <c:v>118.9449887154301</c:v>
                </c:pt>
                <c:pt idx="2">
                  <c:v>115.49267169570651</c:v>
                </c:pt>
                <c:pt idx="3">
                  <c:v>213.80069134750059</c:v>
                </c:pt>
                <c:pt idx="4">
                  <c:v>319.27367956251322</c:v>
                </c:pt>
                <c:pt idx="5">
                  <c:v>397.41880592999291</c:v>
                </c:pt>
                <c:pt idx="6">
                  <c:v>427.30886124277492</c:v>
                </c:pt>
                <c:pt idx="7">
                  <c:v>334.92851621907721</c:v>
                </c:pt>
                <c:pt idx="8">
                  <c:v>257.93127806143889</c:v>
                </c:pt>
                <c:pt idx="9">
                  <c:v>387.28164437169249</c:v>
                </c:pt>
                <c:pt idx="10">
                  <c:v>347.10532534713241</c:v>
                </c:pt>
                <c:pt idx="11">
                  <c:v>325.04471941882281</c:v>
                </c:pt>
                <c:pt idx="12">
                  <c:v>303.84505400279909</c:v>
                </c:pt>
                <c:pt idx="13">
                  <c:v>268.62090660635931</c:v>
                </c:pt>
                <c:pt idx="14">
                  <c:v>174.7065281234311</c:v>
                </c:pt>
                <c:pt idx="15">
                  <c:v>186.59611213423591</c:v>
                </c:pt>
                <c:pt idx="16">
                  <c:v>305.75318475027922</c:v>
                </c:pt>
                <c:pt idx="17">
                  <c:v>360.9660081614154</c:v>
                </c:pt>
                <c:pt idx="18">
                  <c:v>371.51255199826147</c:v>
                </c:pt>
                <c:pt idx="19">
                  <c:v>368.47282103863671</c:v>
                </c:pt>
                <c:pt idx="20">
                  <c:v>391.02607242276309</c:v>
                </c:pt>
                <c:pt idx="21">
                  <c:v>537.63941607935544</c:v>
                </c:pt>
                <c:pt idx="22">
                  <c:v>593.51192641007401</c:v>
                </c:pt>
                <c:pt idx="23">
                  <c:v>618.14658841479741</c:v>
                </c:pt>
                <c:pt idx="24">
                  <c:v>486.72972754197059</c:v>
                </c:pt>
                <c:pt idx="25">
                  <c:v>385.82582890078868</c:v>
                </c:pt>
                <c:pt idx="26">
                  <c:v>332.00075066582338</c:v>
                </c:pt>
                <c:pt idx="27">
                  <c:v>301.9627896687183</c:v>
                </c:pt>
                <c:pt idx="28">
                  <c:v>341.60216386470017</c:v>
                </c:pt>
                <c:pt idx="29">
                  <c:v>386.94128569292201</c:v>
                </c:pt>
                <c:pt idx="30">
                  <c:v>424.01772711889271</c:v>
                </c:pt>
                <c:pt idx="31">
                  <c:v>538.53048978542529</c:v>
                </c:pt>
                <c:pt idx="32">
                  <c:v>576.4385997292004</c:v>
                </c:pt>
                <c:pt idx="33">
                  <c:v>668.89701293990663</c:v>
                </c:pt>
                <c:pt idx="34">
                  <c:v>593.15128331087055</c:v>
                </c:pt>
                <c:pt idx="35">
                  <c:v>564.33770287371874</c:v>
                </c:pt>
                <c:pt idx="36">
                  <c:v>495.04269889014051</c:v>
                </c:pt>
                <c:pt idx="37">
                  <c:v>435.25131864750881</c:v>
                </c:pt>
                <c:pt idx="38">
                  <c:v>352.38817676577861</c:v>
                </c:pt>
                <c:pt idx="39">
                  <c:v>351.95219510064322</c:v>
                </c:pt>
                <c:pt idx="40">
                  <c:v>350.43669002376743</c:v>
                </c:pt>
                <c:pt idx="41">
                  <c:v>441.12457252954567</c:v>
                </c:pt>
                <c:pt idx="42">
                  <c:v>529.49401568667008</c:v>
                </c:pt>
                <c:pt idx="43">
                  <c:v>601.75466901713412</c:v>
                </c:pt>
                <c:pt idx="44">
                  <c:v>632.40747442559837</c:v>
                </c:pt>
                <c:pt idx="45">
                  <c:v>731.38741003119321</c:v>
                </c:pt>
                <c:pt idx="46">
                  <c:v>807.06502094077871</c:v>
                </c:pt>
                <c:pt idx="47">
                  <c:v>861.02573107832643</c:v>
                </c:pt>
                <c:pt idx="48">
                  <c:v>881.13102061052075</c:v>
                </c:pt>
                <c:pt idx="49">
                  <c:v>847.42131530057054</c:v>
                </c:pt>
                <c:pt idx="50">
                  <c:v>673.08075837671925</c:v>
                </c:pt>
                <c:pt idx="51">
                  <c:v>655.12902672398536</c:v>
                </c:pt>
                <c:pt idx="52">
                  <c:v>667.69462914827</c:v>
                </c:pt>
                <c:pt idx="53">
                  <c:v>759.99610806466148</c:v>
                </c:pt>
                <c:pt idx="54">
                  <c:v>859.47822909307433</c:v>
                </c:pt>
                <c:pt idx="55">
                  <c:v>1019.349585514086</c:v>
                </c:pt>
                <c:pt idx="56">
                  <c:v>1023.217531207521</c:v>
                </c:pt>
                <c:pt idx="57">
                  <c:v>1066.147594645646</c:v>
                </c:pt>
                <c:pt idx="58">
                  <c:v>1157.7798133121189</c:v>
                </c:pt>
                <c:pt idx="59">
                  <c:v>1047.776212915471</c:v>
                </c:pt>
                <c:pt idx="60">
                  <c:v>841.80368871836356</c:v>
                </c:pt>
                <c:pt idx="61">
                  <c:v>783.50816801177859</c:v>
                </c:pt>
                <c:pt idx="62">
                  <c:v>833.84304618888189</c:v>
                </c:pt>
                <c:pt idx="63">
                  <c:v>975.32404333906106</c:v>
                </c:pt>
                <c:pt idx="64">
                  <c:v>983.77088894361623</c:v>
                </c:pt>
                <c:pt idx="65">
                  <c:v>1099.276832507298</c:v>
                </c:pt>
                <c:pt idx="66">
                  <c:v>1201.8626360291059</c:v>
                </c:pt>
                <c:pt idx="67">
                  <c:v>1239.486474411686</c:v>
                </c:pt>
                <c:pt idx="68">
                  <c:v>1310.582975024113</c:v>
                </c:pt>
                <c:pt idx="69">
                  <c:v>1439.027364526662</c:v>
                </c:pt>
                <c:pt idx="70">
                  <c:v>1479.0914510966329</c:v>
                </c:pt>
                <c:pt idx="71">
                  <c:v>1458.992301416105</c:v>
                </c:pt>
                <c:pt idx="72">
                  <c:v>1522.567681439037</c:v>
                </c:pt>
                <c:pt idx="73">
                  <c:v>1280.4574346576339</c:v>
                </c:pt>
                <c:pt idx="74">
                  <c:v>923.17652675932106</c:v>
                </c:pt>
                <c:pt idx="75">
                  <c:v>920.75737031463041</c:v>
                </c:pt>
                <c:pt idx="76">
                  <c:v>728.55472479860737</c:v>
                </c:pt>
                <c:pt idx="77">
                  <c:v>706.68880059428204</c:v>
                </c:pt>
                <c:pt idx="78">
                  <c:v>692.21917650691387</c:v>
                </c:pt>
                <c:pt idx="79">
                  <c:v>720.21394351003187</c:v>
                </c:pt>
                <c:pt idx="80">
                  <c:v>773.41282629119235</c:v>
                </c:pt>
                <c:pt idx="81">
                  <c:v>854.47603015568507</c:v>
                </c:pt>
                <c:pt idx="82">
                  <c:v>954.55133902219359</c:v>
                </c:pt>
                <c:pt idx="83">
                  <c:v>962.55482490101986</c:v>
                </c:pt>
                <c:pt idx="84">
                  <c:v>1205.73618594953</c:v>
                </c:pt>
                <c:pt idx="85">
                  <c:v>1375.575953164019</c:v>
                </c:pt>
                <c:pt idx="86">
                  <c:v>1308.3271869933769</c:v>
                </c:pt>
                <c:pt idx="87">
                  <c:v>1338.8340102229949</c:v>
                </c:pt>
                <c:pt idx="88">
                  <c:v>1259.714032990689</c:v>
                </c:pt>
                <c:pt idx="89">
                  <c:v>1287.131020014195</c:v>
                </c:pt>
                <c:pt idx="90">
                  <c:v>1126.0989412532399</c:v>
                </c:pt>
                <c:pt idx="91">
                  <c:v>1056.287423024706</c:v>
                </c:pt>
                <c:pt idx="92">
                  <c:v>1032.0520228617361</c:v>
                </c:pt>
                <c:pt idx="93">
                  <c:v>1002.562250245443</c:v>
                </c:pt>
                <c:pt idx="94">
                  <c:v>1136.2216431560601</c:v>
                </c:pt>
                <c:pt idx="95">
                  <c:v>987.55633231870138</c:v>
                </c:pt>
                <c:pt idx="96">
                  <c:v>1169.60512253503</c:v>
                </c:pt>
                <c:pt idx="97">
                  <c:v>1064.3198531920041</c:v>
                </c:pt>
                <c:pt idx="98">
                  <c:v>1039.2515143280659</c:v>
                </c:pt>
                <c:pt idx="99">
                  <c:v>1210.6275057522971</c:v>
                </c:pt>
                <c:pt idx="100">
                  <c:v>1169.938414780283</c:v>
                </c:pt>
                <c:pt idx="101">
                  <c:v>1171.0809531648511</c:v>
                </c:pt>
                <c:pt idx="102">
                  <c:v>1206.849727981117</c:v>
                </c:pt>
                <c:pt idx="103">
                  <c:v>1216.116247012144</c:v>
                </c:pt>
                <c:pt idx="104">
                  <c:v>1316.458236445264</c:v>
                </c:pt>
                <c:pt idx="105">
                  <c:v>1411.0142987820809</c:v>
                </c:pt>
                <c:pt idx="106">
                  <c:v>1649.517520503402</c:v>
                </c:pt>
                <c:pt idx="107">
                  <c:v>1723.9691358559501</c:v>
                </c:pt>
                <c:pt idx="108">
                  <c:v>1731.6760980098361</c:v>
                </c:pt>
                <c:pt idx="109">
                  <c:v>1390.0831674117201</c:v>
                </c:pt>
                <c:pt idx="110">
                  <c:v>1271.3841182276981</c:v>
                </c:pt>
                <c:pt idx="111">
                  <c:v>1224.508503096449</c:v>
                </c:pt>
                <c:pt idx="112">
                  <c:v>1160.917574106755</c:v>
                </c:pt>
                <c:pt idx="113">
                  <c:v>1159.874377255135</c:v>
                </c:pt>
                <c:pt idx="114">
                  <c:v>1173.7906605724529</c:v>
                </c:pt>
                <c:pt idx="115">
                  <c:v>1081.7625265035231</c:v>
                </c:pt>
                <c:pt idx="116">
                  <c:v>1045.9052150909681</c:v>
                </c:pt>
                <c:pt idx="117">
                  <c:v>1019.045707081821</c:v>
                </c:pt>
                <c:pt idx="118">
                  <c:v>1176.9558284235709</c:v>
                </c:pt>
                <c:pt idx="119">
                  <c:v>1075.8486968992579</c:v>
                </c:pt>
                <c:pt idx="120">
                  <c:v>1157.3207905537481</c:v>
                </c:pt>
                <c:pt idx="121">
                  <c:v>1123.96058802827</c:v>
                </c:pt>
                <c:pt idx="122">
                  <c:v>1134.7703024008661</c:v>
                </c:pt>
                <c:pt idx="123">
                  <c:v>1176.4837640090891</c:v>
                </c:pt>
                <c:pt idx="124">
                  <c:v>1122.684607793881</c:v>
                </c:pt>
                <c:pt idx="125">
                  <c:v>1015.728975352607</c:v>
                </c:pt>
                <c:pt idx="126">
                  <c:v>942.21715154436333</c:v>
                </c:pt>
                <c:pt idx="127">
                  <c:v>884.21099006755969</c:v>
                </c:pt>
                <c:pt idx="128">
                  <c:v>874.14050581472713</c:v>
                </c:pt>
                <c:pt idx="129">
                  <c:v>866.6109958464981</c:v>
                </c:pt>
                <c:pt idx="130">
                  <c:v>954.70509822839938</c:v>
                </c:pt>
                <c:pt idx="131">
                  <c:v>898.06714590757838</c:v>
                </c:pt>
                <c:pt idx="132">
                  <c:v>835.12215434177097</c:v>
                </c:pt>
                <c:pt idx="133">
                  <c:v>960.80613216017355</c:v>
                </c:pt>
                <c:pt idx="134">
                  <c:v>933.46281490944034</c:v>
                </c:pt>
                <c:pt idx="135">
                  <c:v>982.58777786381472</c:v>
                </c:pt>
                <c:pt idx="136">
                  <c:v>923.89801120823256</c:v>
                </c:pt>
                <c:pt idx="137">
                  <c:v>848.41131097350092</c:v>
                </c:pt>
                <c:pt idx="138">
                  <c:v>902.57369765488113</c:v>
                </c:pt>
                <c:pt idx="139">
                  <c:v>858.96271191445635</c:v>
                </c:pt>
                <c:pt idx="140">
                  <c:v>855.25269965586517</c:v>
                </c:pt>
                <c:pt idx="141">
                  <c:v>913.66835985920363</c:v>
                </c:pt>
                <c:pt idx="142">
                  <c:v>982.36731395378831</c:v>
                </c:pt>
                <c:pt idx="143">
                  <c:v>1081.9824077091989</c:v>
                </c:pt>
                <c:pt idx="144">
                  <c:v>1045.989272825427</c:v>
                </c:pt>
                <c:pt idx="145">
                  <c:v>1230.299194511219</c:v>
                </c:pt>
                <c:pt idx="146">
                  <c:v>1286.4214932331231</c:v>
                </c:pt>
                <c:pt idx="147">
                  <c:v>1477.6559421062809</c:v>
                </c:pt>
                <c:pt idx="148">
                  <c:v>1305.9259548355139</c:v>
                </c:pt>
                <c:pt idx="149">
                  <c:v>1327.0731502255701</c:v>
                </c:pt>
                <c:pt idx="150">
                  <c:v>1393.5215587382161</c:v>
                </c:pt>
                <c:pt idx="151">
                  <c:v>1431.1971494293621</c:v>
                </c:pt>
                <c:pt idx="152">
                  <c:v>1385.982968990272</c:v>
                </c:pt>
                <c:pt idx="153">
                  <c:v>1364.4772081612721</c:v>
                </c:pt>
                <c:pt idx="154">
                  <c:v>1453.6654297160851</c:v>
                </c:pt>
                <c:pt idx="155">
                  <c:v>1542.090384906975</c:v>
                </c:pt>
                <c:pt idx="156">
                  <c:v>1506.29972064907</c:v>
                </c:pt>
                <c:pt idx="157">
                  <c:v>1614.874077472565</c:v>
                </c:pt>
                <c:pt idx="158">
                  <c:v>1503.907977799015</c:v>
                </c:pt>
                <c:pt idx="159">
                  <c:v>1691.772277787876</c:v>
                </c:pt>
                <c:pt idx="160">
                  <c:v>1807.58296052589</c:v>
                </c:pt>
                <c:pt idx="161">
                  <c:v>1846.4991610463001</c:v>
                </c:pt>
                <c:pt idx="162">
                  <c:v>1839.887720908607</c:v>
                </c:pt>
                <c:pt idx="163">
                  <c:v>1943.215866553878</c:v>
                </c:pt>
                <c:pt idx="164">
                  <c:v>1898.794011264001</c:v>
                </c:pt>
                <c:pt idx="165">
                  <c:v>1768.461601998599</c:v>
                </c:pt>
                <c:pt idx="166">
                  <c:v>1598.822422956503</c:v>
                </c:pt>
                <c:pt idx="167">
                  <c:v>1418.777455414438</c:v>
                </c:pt>
                <c:pt idx="168">
                  <c:v>1283.66681561267</c:v>
                </c:pt>
                <c:pt idx="169">
                  <c:v>1373.315034948324</c:v>
                </c:pt>
                <c:pt idx="170">
                  <c:v>1374.3468258887031</c:v>
                </c:pt>
                <c:pt idx="171">
                  <c:v>1498.793988593942</c:v>
                </c:pt>
                <c:pt idx="172">
                  <c:v>1359.3334040939769</c:v>
                </c:pt>
                <c:pt idx="173">
                  <c:v>1324.051194070955</c:v>
                </c:pt>
                <c:pt idx="174">
                  <c:v>1346.8592399863851</c:v>
                </c:pt>
                <c:pt idx="175">
                  <c:v>1227.237203349375</c:v>
                </c:pt>
                <c:pt idx="176">
                  <c:v>1044.197417784977</c:v>
                </c:pt>
                <c:pt idx="177">
                  <c:v>968.46309455619178</c:v>
                </c:pt>
                <c:pt idx="178">
                  <c:v>896.78241463256484</c:v>
                </c:pt>
                <c:pt idx="179">
                  <c:v>774.49076629417823</c:v>
                </c:pt>
                <c:pt idx="180">
                  <c:v>623.55944809598248</c:v>
                </c:pt>
                <c:pt idx="181">
                  <c:v>615.80173283517638</c:v>
                </c:pt>
                <c:pt idx="182">
                  <c:v>578.50268551470128</c:v>
                </c:pt>
                <c:pt idx="183">
                  <c:v>595.17419181923094</c:v>
                </c:pt>
                <c:pt idx="184">
                  <c:v>501.18009061374681</c:v>
                </c:pt>
                <c:pt idx="185">
                  <c:v>511.72497920388793</c:v>
                </c:pt>
                <c:pt idx="186">
                  <c:v>484.36707191912927</c:v>
                </c:pt>
                <c:pt idx="187">
                  <c:v>468.70999996509357</c:v>
                </c:pt>
                <c:pt idx="188">
                  <c:v>453.19361573058552</c:v>
                </c:pt>
                <c:pt idx="189">
                  <c:v>429.10716213174732</c:v>
                </c:pt>
                <c:pt idx="190">
                  <c:v>398.32371124329018</c:v>
                </c:pt>
                <c:pt idx="191">
                  <c:v>348.72138083658348</c:v>
                </c:pt>
                <c:pt idx="192">
                  <c:v>406.96204838173958</c:v>
                </c:pt>
                <c:pt idx="193">
                  <c:v>403.12693271148561</c:v>
                </c:pt>
                <c:pt idx="194">
                  <c:v>378.93702630635028</c:v>
                </c:pt>
                <c:pt idx="195">
                  <c:v>346.07397117198798</c:v>
                </c:pt>
                <c:pt idx="196">
                  <c:v>312.77802865117292</c:v>
                </c:pt>
                <c:pt idx="197">
                  <c:v>279.45200153157958</c:v>
                </c:pt>
                <c:pt idx="198">
                  <c:v>251.96187356398971</c:v>
                </c:pt>
                <c:pt idx="199">
                  <c:v>245.82449975611149</c:v>
                </c:pt>
                <c:pt idx="200">
                  <c:v>244.77645582644681</c:v>
                </c:pt>
                <c:pt idx="201">
                  <c:v>244.51633596484399</c:v>
                </c:pt>
                <c:pt idx="202">
                  <c:v>277.82781322875661</c:v>
                </c:pt>
                <c:pt idx="203">
                  <c:v>283.02676077091598</c:v>
                </c:pt>
                <c:pt idx="204">
                  <c:v>285.46909409471192</c:v>
                </c:pt>
                <c:pt idx="205">
                  <c:v>258.42043095598979</c:v>
                </c:pt>
                <c:pt idx="206">
                  <c:v>251.22930467299301</c:v>
                </c:pt>
                <c:pt idx="207">
                  <c:v>259.91257713096161</c:v>
                </c:pt>
                <c:pt idx="208">
                  <c:v>261.56631286360988</c:v>
                </c:pt>
                <c:pt idx="209">
                  <c:v>192.22719164146071</c:v>
                </c:pt>
                <c:pt idx="210">
                  <c:v>196.90723866075541</c:v>
                </c:pt>
                <c:pt idx="211">
                  <c:v>169.2644388364418</c:v>
                </c:pt>
                <c:pt idx="212">
                  <c:v>172.71581053373549</c:v>
                </c:pt>
                <c:pt idx="213">
                  <c:v>150.334934181872</c:v>
                </c:pt>
                <c:pt idx="214">
                  <c:v>152.2455419835878</c:v>
                </c:pt>
                <c:pt idx="215">
                  <c:v>158.9285956310741</c:v>
                </c:pt>
                <c:pt idx="216">
                  <c:v>138.55075375284989</c:v>
                </c:pt>
                <c:pt idx="217">
                  <c:v>122.7385637982164</c:v>
                </c:pt>
                <c:pt idx="218">
                  <c:v>101.3395027777451</c:v>
                </c:pt>
                <c:pt idx="219">
                  <c:v>83.560510704733872</c:v>
                </c:pt>
                <c:pt idx="220">
                  <c:v>69.496469578120738</c:v>
                </c:pt>
                <c:pt idx="221">
                  <c:v>63.364483726368817</c:v>
                </c:pt>
                <c:pt idx="222">
                  <c:v>67.12824207045351</c:v>
                </c:pt>
                <c:pt idx="223">
                  <c:v>73.055710171382003</c:v>
                </c:pt>
                <c:pt idx="224">
                  <c:v>84.043518901913785</c:v>
                </c:pt>
                <c:pt idx="225">
                  <c:v>82.69756980945391</c:v>
                </c:pt>
                <c:pt idx="226">
                  <c:v>92.305171369336634</c:v>
                </c:pt>
                <c:pt idx="227">
                  <c:v>159.85175428664971</c:v>
                </c:pt>
                <c:pt idx="228">
                  <c:v>120.11014696113649</c:v>
                </c:pt>
                <c:pt idx="229">
                  <c:v>93.013347858125542</c:v>
                </c:pt>
                <c:pt idx="230">
                  <c:v>57.793030666095788</c:v>
                </c:pt>
                <c:pt idx="231">
                  <c:v>52.159855485079149</c:v>
                </c:pt>
                <c:pt idx="232">
                  <c:v>64.345527340450616</c:v>
                </c:pt>
                <c:pt idx="233">
                  <c:v>54.3903607704518</c:v>
                </c:pt>
                <c:pt idx="234">
                  <c:v>55.817449002229949</c:v>
                </c:pt>
                <c:pt idx="235">
                  <c:v>107.169236730455</c:v>
                </c:pt>
                <c:pt idx="236">
                  <c:v>120.44779761729021</c:v>
                </c:pt>
                <c:pt idx="237">
                  <c:v>102.96551803026161</c:v>
                </c:pt>
                <c:pt idx="238">
                  <c:v>68.628593298041807</c:v>
                </c:pt>
                <c:pt idx="239">
                  <c:v>103.5665854414475</c:v>
                </c:pt>
                <c:pt idx="240">
                  <c:v>99.157119260833397</c:v>
                </c:pt>
                <c:pt idx="241">
                  <c:v>108.777726934781</c:v>
                </c:pt>
                <c:pt idx="242">
                  <c:v>86.146832128198312</c:v>
                </c:pt>
                <c:pt idx="243">
                  <c:v>69.492446866069756</c:v>
                </c:pt>
                <c:pt idx="244">
                  <c:v>65.986925157503521</c:v>
                </c:pt>
                <c:pt idx="245">
                  <c:v>50.847815573474882</c:v>
                </c:pt>
                <c:pt idx="246">
                  <c:v>40.111365276905268</c:v>
                </c:pt>
                <c:pt idx="247">
                  <c:v>157.17095917753099</c:v>
                </c:pt>
                <c:pt idx="248">
                  <c:v>140.5315766494241</c:v>
                </c:pt>
                <c:pt idx="249">
                  <c:v>107.56273852611859</c:v>
                </c:pt>
                <c:pt idx="250">
                  <c:v>102.85305673772559</c:v>
                </c:pt>
                <c:pt idx="251">
                  <c:v>128.78161813809729</c:v>
                </c:pt>
                <c:pt idx="252">
                  <c:v>82.209692447236932</c:v>
                </c:pt>
                <c:pt idx="253">
                  <c:v>62.490856840899383</c:v>
                </c:pt>
                <c:pt idx="254">
                  <c:v>47.774653680046043</c:v>
                </c:pt>
                <c:pt idx="255">
                  <c:v>44.043073513915203</c:v>
                </c:pt>
                <c:pt idx="256">
                  <c:v>48.314789231960638</c:v>
                </c:pt>
                <c:pt idx="257">
                  <c:v>50.892814265872353</c:v>
                </c:pt>
                <c:pt idx="258">
                  <c:v>62.284934651831449</c:v>
                </c:pt>
                <c:pt idx="259">
                  <c:v>187.78584261315589</c:v>
                </c:pt>
                <c:pt idx="260">
                  <c:v>320.13895740405133</c:v>
                </c:pt>
                <c:pt idx="261">
                  <c:v>390.79978441966591</c:v>
                </c:pt>
                <c:pt idx="262">
                  <c:v>356.81631137559299</c:v>
                </c:pt>
                <c:pt idx="263">
                  <c:v>305.8040795871886</c:v>
                </c:pt>
                <c:pt idx="264">
                  <c:v>296.0642197529051</c:v>
                </c:pt>
                <c:pt idx="265">
                  <c:v>286.05915426992959</c:v>
                </c:pt>
                <c:pt idx="266">
                  <c:v>243.09418650795931</c:v>
                </c:pt>
                <c:pt idx="267">
                  <c:v>217.52666016443089</c:v>
                </c:pt>
                <c:pt idx="268">
                  <c:v>213.51087181990309</c:v>
                </c:pt>
                <c:pt idx="269">
                  <c:v>216.22861578792779</c:v>
                </c:pt>
                <c:pt idx="270">
                  <c:v>282.48345371964592</c:v>
                </c:pt>
                <c:pt idx="271">
                  <c:v>392.49676829004272</c:v>
                </c:pt>
                <c:pt idx="272">
                  <c:v>382.60464693903828</c:v>
                </c:pt>
                <c:pt idx="273">
                  <c:v>316.46454286455952</c:v>
                </c:pt>
                <c:pt idx="274">
                  <c:v>266.96918521243322</c:v>
                </c:pt>
                <c:pt idx="275">
                  <c:v>294.29528284339392</c:v>
                </c:pt>
                <c:pt idx="276">
                  <c:v>326.35699731232688</c:v>
                </c:pt>
                <c:pt idx="277">
                  <c:v>307.20109214114001</c:v>
                </c:pt>
                <c:pt idx="278">
                  <c:v>267.08384698025139</c:v>
                </c:pt>
                <c:pt idx="279">
                  <c:v>270.76398295565332</c:v>
                </c:pt>
                <c:pt idx="280">
                  <c:v>225.81323230838109</c:v>
                </c:pt>
                <c:pt idx="281">
                  <c:v>188.1501828911735</c:v>
                </c:pt>
                <c:pt idx="282">
                  <c:v>207.73488629729141</c:v>
                </c:pt>
                <c:pt idx="283">
                  <c:v>309.50797234838382</c:v>
                </c:pt>
                <c:pt idx="284">
                  <c:v>340.8603358684087</c:v>
                </c:pt>
                <c:pt idx="285">
                  <c:v>352.18960605904931</c:v>
                </c:pt>
                <c:pt idx="286">
                  <c:v>325.94479769499821</c:v>
                </c:pt>
                <c:pt idx="287">
                  <c:v>341.30905161264769</c:v>
                </c:pt>
                <c:pt idx="288">
                  <c:v>339.91166422502857</c:v>
                </c:pt>
                <c:pt idx="289">
                  <c:v>379.48979766291768</c:v>
                </c:pt>
                <c:pt idx="290">
                  <c:v>351.53375239813403</c:v>
                </c:pt>
                <c:pt idx="291">
                  <c:v>259.61620816777361</c:v>
                </c:pt>
                <c:pt idx="292">
                  <c:v>240.2811166210769</c:v>
                </c:pt>
                <c:pt idx="293">
                  <c:v>236.32656530412129</c:v>
                </c:pt>
                <c:pt idx="294">
                  <c:v>296.55014426756969</c:v>
                </c:pt>
                <c:pt idx="295">
                  <c:v>297.57410631355782</c:v>
                </c:pt>
                <c:pt idx="296">
                  <c:v>332.1161068470721</c:v>
                </c:pt>
                <c:pt idx="297">
                  <c:v>297.01564896493988</c:v>
                </c:pt>
                <c:pt idx="298">
                  <c:v>271.51684884011547</c:v>
                </c:pt>
                <c:pt idx="299">
                  <c:v>268.55209941285239</c:v>
                </c:pt>
                <c:pt idx="300">
                  <c:v>272.42953891249039</c:v>
                </c:pt>
                <c:pt idx="301">
                  <c:v>236.59269042433601</c:v>
                </c:pt>
                <c:pt idx="302">
                  <c:v>188.04894279221469</c:v>
                </c:pt>
                <c:pt idx="303">
                  <c:v>193.05553520531819</c:v>
                </c:pt>
                <c:pt idx="304">
                  <c:v>193.11971775194269</c:v>
                </c:pt>
                <c:pt idx="305">
                  <c:v>136.53857485187851</c:v>
                </c:pt>
                <c:pt idx="306">
                  <c:v>186.49893224127689</c:v>
                </c:pt>
                <c:pt idx="307">
                  <c:v>201.16872831299881</c:v>
                </c:pt>
                <c:pt idx="308">
                  <c:v>240.97842449296249</c:v>
                </c:pt>
                <c:pt idx="309">
                  <c:v>237.3122490976703</c:v>
                </c:pt>
                <c:pt idx="310">
                  <c:v>235.69451415411351</c:v>
                </c:pt>
                <c:pt idx="311">
                  <c:v>191.17109004699299</c:v>
                </c:pt>
                <c:pt idx="312">
                  <c:v>199.51255670036659</c:v>
                </c:pt>
                <c:pt idx="313">
                  <c:v>223.08274014183161</c:v>
                </c:pt>
                <c:pt idx="314">
                  <c:v>232.6521109642438</c:v>
                </c:pt>
                <c:pt idx="315">
                  <c:v>225.58701591280379</c:v>
                </c:pt>
                <c:pt idx="316">
                  <c:v>235.0855467130468</c:v>
                </c:pt>
                <c:pt idx="317">
                  <c:v>175.63632539765371</c:v>
                </c:pt>
                <c:pt idx="318">
                  <c:v>225.72900644582319</c:v>
                </c:pt>
                <c:pt idx="319">
                  <c:v>311.41405245451608</c:v>
                </c:pt>
                <c:pt idx="320">
                  <c:v>321.66738172484111</c:v>
                </c:pt>
                <c:pt idx="321">
                  <c:v>305.51297032061763</c:v>
                </c:pt>
                <c:pt idx="322">
                  <c:v>257.5341772890535</c:v>
                </c:pt>
                <c:pt idx="323">
                  <c:v>237.41369375655901</c:v>
                </c:pt>
                <c:pt idx="324">
                  <c:v>244.83974136209591</c:v>
                </c:pt>
                <c:pt idx="325">
                  <c:v>226.76992507128099</c:v>
                </c:pt>
                <c:pt idx="326">
                  <c:v>189.5441946905153</c:v>
                </c:pt>
                <c:pt idx="327">
                  <c:v>194.58217384438959</c:v>
                </c:pt>
                <c:pt idx="328">
                  <c:v>193.18260442291691</c:v>
                </c:pt>
                <c:pt idx="329">
                  <c:v>219.29807045495849</c:v>
                </c:pt>
                <c:pt idx="330">
                  <c:v>237.57602647183069</c:v>
                </c:pt>
                <c:pt idx="331">
                  <c:v>242.51146090372421</c:v>
                </c:pt>
                <c:pt idx="332">
                  <c:v>263.45343290234121</c:v>
                </c:pt>
                <c:pt idx="333">
                  <c:v>299.22708621217481</c:v>
                </c:pt>
                <c:pt idx="334">
                  <c:v>326.08650898851022</c:v>
                </c:pt>
                <c:pt idx="335">
                  <c:v>287.43853896195492</c:v>
                </c:pt>
                <c:pt idx="336">
                  <c:v>292.53020409802258</c:v>
                </c:pt>
                <c:pt idx="337">
                  <c:v>323.97571512994818</c:v>
                </c:pt>
                <c:pt idx="338">
                  <c:v>278.04948358938219</c:v>
                </c:pt>
                <c:pt idx="339">
                  <c:v>262.98935708433783</c:v>
                </c:pt>
                <c:pt idx="340">
                  <c:v>232.63641831368619</c:v>
                </c:pt>
                <c:pt idx="341">
                  <c:v>272.75553042876987</c:v>
                </c:pt>
                <c:pt idx="342">
                  <c:v>290.13793256197499</c:v>
                </c:pt>
                <c:pt idx="343">
                  <c:v>265.70937878457431</c:v>
                </c:pt>
                <c:pt idx="344">
                  <c:v>236.43894413619319</c:v>
                </c:pt>
                <c:pt idx="345">
                  <c:v>230.37190787890421</c:v>
                </c:pt>
                <c:pt idx="346">
                  <c:v>179.99242094157151</c:v>
                </c:pt>
                <c:pt idx="347">
                  <c:v>178.96489534230159</c:v>
                </c:pt>
                <c:pt idx="348">
                  <c:v>195.52259129772119</c:v>
                </c:pt>
                <c:pt idx="349">
                  <c:v>169.8502369486387</c:v>
                </c:pt>
                <c:pt idx="350">
                  <c:v>128.21574661042951</c:v>
                </c:pt>
                <c:pt idx="351">
                  <c:v>172.35706695592759</c:v>
                </c:pt>
                <c:pt idx="352">
                  <c:v>199.90962142606111</c:v>
                </c:pt>
                <c:pt idx="353">
                  <c:v>236.60610453491589</c:v>
                </c:pt>
                <c:pt idx="354">
                  <c:v>186.01984499408141</c:v>
                </c:pt>
                <c:pt idx="355">
                  <c:v>163.66548924475029</c:v>
                </c:pt>
                <c:pt idx="356">
                  <c:v>145.01460203975489</c:v>
                </c:pt>
                <c:pt idx="357">
                  <c:v>132.81978278018161</c:v>
                </c:pt>
                <c:pt idx="358">
                  <c:v>81.550965462309506</c:v>
                </c:pt>
                <c:pt idx="359">
                  <c:v>62.279083394458581</c:v>
                </c:pt>
                <c:pt idx="360">
                  <c:v>126.5033803005134</c:v>
                </c:pt>
                <c:pt idx="361">
                  <c:v>231.44005229491759</c:v>
                </c:pt>
                <c:pt idx="362">
                  <c:v>245.7068477563086</c:v>
                </c:pt>
                <c:pt idx="363">
                  <c:v>269.43297356701117</c:v>
                </c:pt>
                <c:pt idx="364">
                  <c:v>240.80670273790781</c:v>
                </c:pt>
                <c:pt idx="365">
                  <c:v>321.99398335692712</c:v>
                </c:pt>
                <c:pt idx="366">
                  <c:v>445.0820168757179</c:v>
                </c:pt>
                <c:pt idx="367">
                  <c:v>435.21226475079948</c:v>
                </c:pt>
                <c:pt idx="368">
                  <c:v>361.69960358472753</c:v>
                </c:pt>
                <c:pt idx="369">
                  <c:v>328.98987966585793</c:v>
                </c:pt>
                <c:pt idx="370">
                  <c:v>294.28638124459559</c:v>
                </c:pt>
                <c:pt idx="371">
                  <c:v>324.82253986550188</c:v>
                </c:pt>
                <c:pt idx="372">
                  <c:v>374.75039442792132</c:v>
                </c:pt>
                <c:pt idx="373">
                  <c:v>428.65339787845198</c:v>
                </c:pt>
                <c:pt idx="374">
                  <c:v>447.16997722818132</c:v>
                </c:pt>
                <c:pt idx="375">
                  <c:v>478.01108227701877</c:v>
                </c:pt>
                <c:pt idx="376">
                  <c:v>532.92888630056723</c:v>
                </c:pt>
                <c:pt idx="377">
                  <c:v>574.96417933673172</c:v>
                </c:pt>
                <c:pt idx="378">
                  <c:v>539.86252374245817</c:v>
                </c:pt>
                <c:pt idx="379">
                  <c:v>406.4935775083535</c:v>
                </c:pt>
                <c:pt idx="380">
                  <c:v>391.27456351300992</c:v>
                </c:pt>
                <c:pt idx="381">
                  <c:v>354.98851056935052</c:v>
                </c:pt>
                <c:pt idx="382">
                  <c:v>273.39821816998563</c:v>
                </c:pt>
                <c:pt idx="383">
                  <c:v>422.76464235746027</c:v>
                </c:pt>
                <c:pt idx="384">
                  <c:v>483.16474582890447</c:v>
                </c:pt>
                <c:pt idx="385">
                  <c:v>624.44129458181976</c:v>
                </c:pt>
                <c:pt idx="386">
                  <c:v>551.43602574247393</c:v>
                </c:pt>
                <c:pt idx="387">
                  <c:v>478.73356339500668</c:v>
                </c:pt>
                <c:pt idx="388">
                  <c:v>419.4849936780339</c:v>
                </c:pt>
                <c:pt idx="389">
                  <c:v>380.86658705445262</c:v>
                </c:pt>
                <c:pt idx="390">
                  <c:v>523.65278401006822</c:v>
                </c:pt>
                <c:pt idx="391">
                  <c:v>666.49763251259594</c:v>
                </c:pt>
                <c:pt idx="392">
                  <c:v>676.94953043753833</c:v>
                </c:pt>
                <c:pt idx="393">
                  <c:v>663.80784090729969</c:v>
                </c:pt>
                <c:pt idx="394">
                  <c:v>510.41633679405197</c:v>
                </c:pt>
                <c:pt idx="395">
                  <c:v>600.59966222635649</c:v>
                </c:pt>
                <c:pt idx="396">
                  <c:v>489.87546955070718</c:v>
                </c:pt>
                <c:pt idx="397">
                  <c:v>482.77787349868578</c:v>
                </c:pt>
                <c:pt idx="398">
                  <c:v>518.40006446803011</c:v>
                </c:pt>
                <c:pt idx="399">
                  <c:v>651.99651759687299</c:v>
                </c:pt>
                <c:pt idx="400">
                  <c:v>747.32239546648873</c:v>
                </c:pt>
                <c:pt idx="401">
                  <c:v>742.98240377016361</c:v>
                </c:pt>
                <c:pt idx="402">
                  <c:v>752.80463613834593</c:v>
                </c:pt>
                <c:pt idx="403">
                  <c:v>839.91608563792681</c:v>
                </c:pt>
                <c:pt idx="404">
                  <c:v>895.72447073868022</c:v>
                </c:pt>
                <c:pt idx="405">
                  <c:v>932.58580830948324</c:v>
                </c:pt>
                <c:pt idx="406">
                  <c:v>911.34360442296077</c:v>
                </c:pt>
                <c:pt idx="407">
                  <c:v>1023.238942298607</c:v>
                </c:pt>
                <c:pt idx="408">
                  <c:v>1054.4618311612951</c:v>
                </c:pt>
                <c:pt idx="409">
                  <c:v>1133.182800476136</c:v>
                </c:pt>
                <c:pt idx="410">
                  <c:v>1175.193647994832</c:v>
                </c:pt>
                <c:pt idx="411">
                  <c:v>1229.265482472164</c:v>
                </c:pt>
                <c:pt idx="412">
                  <c:v>1379.3671783315499</c:v>
                </c:pt>
                <c:pt idx="413">
                  <c:v>1389.138660207994</c:v>
                </c:pt>
                <c:pt idx="414">
                  <c:v>1189.5532067936099</c:v>
                </c:pt>
                <c:pt idx="415">
                  <c:v>1096.2642944429781</c:v>
                </c:pt>
                <c:pt idx="416">
                  <c:v>1056.0857696521839</c:v>
                </c:pt>
                <c:pt idx="417">
                  <c:v>1105.993182549397</c:v>
                </c:pt>
                <c:pt idx="418">
                  <c:v>1251.757601989935</c:v>
                </c:pt>
                <c:pt idx="419">
                  <c:v>1274.543773856775</c:v>
                </c:pt>
                <c:pt idx="420">
                  <c:v>1194.309835343882</c:v>
                </c:pt>
                <c:pt idx="421">
                  <c:v>1219.225135396676</c:v>
                </c:pt>
                <c:pt idx="422">
                  <c:v>1589.7552934529069</c:v>
                </c:pt>
                <c:pt idx="423">
                  <c:v>2160.2573705442778</c:v>
                </c:pt>
                <c:pt idx="424">
                  <c:v>2265.987680363964</c:v>
                </c:pt>
                <c:pt idx="425">
                  <c:v>1873.3159872345821</c:v>
                </c:pt>
                <c:pt idx="426">
                  <c:v>1720.3287180570201</c:v>
                </c:pt>
                <c:pt idx="427">
                  <c:v>1583.326175235007</c:v>
                </c:pt>
                <c:pt idx="428">
                  <c:v>1422.3764777583581</c:v>
                </c:pt>
                <c:pt idx="429">
                  <c:v>1289.6787033030289</c:v>
                </c:pt>
                <c:pt idx="430">
                  <c:v>1439.331350788611</c:v>
                </c:pt>
                <c:pt idx="431">
                  <c:v>1535.9860282916879</c:v>
                </c:pt>
                <c:pt idx="432">
                  <c:v>1668.4873483128649</c:v>
                </c:pt>
                <c:pt idx="433">
                  <c:v>1702.821350384688</c:v>
                </c:pt>
                <c:pt idx="434">
                  <c:v>1904.3690877355371</c:v>
                </c:pt>
                <c:pt idx="435">
                  <c:v>2119.1777128421618</c:v>
                </c:pt>
                <c:pt idx="436">
                  <c:v>2331.760294604534</c:v>
                </c:pt>
                <c:pt idx="437">
                  <c:v>2127.8578477234091</c:v>
                </c:pt>
                <c:pt idx="438">
                  <c:v>1952.235759881853</c:v>
                </c:pt>
                <c:pt idx="439">
                  <c:v>1771.3872793973951</c:v>
                </c:pt>
                <c:pt idx="440">
                  <c:v>1782.9306041603841</c:v>
                </c:pt>
                <c:pt idx="441">
                  <c:v>1818.5084027270641</c:v>
                </c:pt>
                <c:pt idx="442">
                  <c:v>1908.619711787399</c:v>
                </c:pt>
                <c:pt idx="443">
                  <c:v>1917.699015358605</c:v>
                </c:pt>
                <c:pt idx="444">
                  <c:v>2107.378001413867</c:v>
                </c:pt>
                <c:pt idx="445">
                  <c:v>2170.6758584668869</c:v>
                </c:pt>
                <c:pt idx="446">
                  <c:v>2355.5869835460148</c:v>
                </c:pt>
                <c:pt idx="447">
                  <c:v>2467.739463203266</c:v>
                </c:pt>
                <c:pt idx="448">
                  <c:v>2461.550910236519</c:v>
                </c:pt>
                <c:pt idx="449">
                  <c:v>2135.726562350892</c:v>
                </c:pt>
                <c:pt idx="450">
                  <c:v>1813.8927097799469</c:v>
                </c:pt>
                <c:pt idx="451">
                  <c:v>1597.3170305941139</c:v>
                </c:pt>
                <c:pt idx="452">
                  <c:v>1563.62195721849</c:v>
                </c:pt>
                <c:pt idx="453">
                  <c:v>1648.5064089834609</c:v>
                </c:pt>
                <c:pt idx="454">
                  <c:v>1819.1266895044889</c:v>
                </c:pt>
                <c:pt idx="455">
                  <c:v>1794.893123801912</c:v>
                </c:pt>
                <c:pt idx="456">
                  <c:v>1899.7556338296499</c:v>
                </c:pt>
                <c:pt idx="457">
                  <c:v>1859.548196118958</c:v>
                </c:pt>
                <c:pt idx="458">
                  <c:v>1995.0157910832449</c:v>
                </c:pt>
                <c:pt idx="459">
                  <c:v>2061.2435658071909</c:v>
                </c:pt>
                <c:pt idx="460">
                  <c:v>1886.804202526642</c:v>
                </c:pt>
                <c:pt idx="461">
                  <c:v>1599.6715857147719</c:v>
                </c:pt>
                <c:pt idx="462">
                  <c:v>1458.3220612516629</c:v>
                </c:pt>
                <c:pt idx="463">
                  <c:v>1471.097272326748</c:v>
                </c:pt>
                <c:pt idx="464">
                  <c:v>1529.615712405862</c:v>
                </c:pt>
                <c:pt idx="465">
                  <c:v>1586.4695916540461</c:v>
                </c:pt>
                <c:pt idx="466">
                  <c:v>1570.130097202735</c:v>
                </c:pt>
                <c:pt idx="467">
                  <c:v>1536.0638602883</c:v>
                </c:pt>
                <c:pt idx="468">
                  <c:v>1589.5218825932029</c:v>
                </c:pt>
                <c:pt idx="469">
                  <c:v>1635.2547472995079</c:v>
                </c:pt>
                <c:pt idx="470">
                  <c:v>1826.3956223934331</c:v>
                </c:pt>
                <c:pt idx="471">
                  <c:v>2042.975822387333</c:v>
                </c:pt>
                <c:pt idx="472">
                  <c:v>2169.781360787701</c:v>
                </c:pt>
                <c:pt idx="473">
                  <c:v>2055.3193402430602</c:v>
                </c:pt>
                <c:pt idx="474">
                  <c:v>2011.5646388015559</c:v>
                </c:pt>
                <c:pt idx="475">
                  <c:v>1956.5890402352391</c:v>
                </c:pt>
                <c:pt idx="476">
                  <c:v>1892.091158357254</c:v>
                </c:pt>
                <c:pt idx="477">
                  <c:v>1843.209882876143</c:v>
                </c:pt>
                <c:pt idx="478">
                  <c:v>1847.5696031444611</c:v>
                </c:pt>
                <c:pt idx="479">
                  <c:v>1782.948820983891</c:v>
                </c:pt>
                <c:pt idx="480">
                  <c:v>1830.654415656649</c:v>
                </c:pt>
                <c:pt idx="481">
                  <c:v>1925.8654295281519</c:v>
                </c:pt>
                <c:pt idx="482">
                  <c:v>2040.3656983347259</c:v>
                </c:pt>
                <c:pt idx="483">
                  <c:v>2157.3212399455101</c:v>
                </c:pt>
                <c:pt idx="484">
                  <c:v>2248.4442904926</c:v>
                </c:pt>
                <c:pt idx="485">
                  <c:v>2250.871827864124</c:v>
                </c:pt>
                <c:pt idx="486">
                  <c:v>2130.285954519512</c:v>
                </c:pt>
                <c:pt idx="487">
                  <c:v>2066.0514355767632</c:v>
                </c:pt>
                <c:pt idx="488">
                  <c:v>2180.2037241185139</c:v>
                </c:pt>
                <c:pt idx="489">
                  <c:v>2302.7788739775428</c:v>
                </c:pt>
                <c:pt idx="490">
                  <c:v>2240.3942242053508</c:v>
                </c:pt>
                <c:pt idx="491">
                  <c:v>2161.6323446117171</c:v>
                </c:pt>
                <c:pt idx="492">
                  <c:v>2054.3014880415608</c:v>
                </c:pt>
                <c:pt idx="493">
                  <c:v>1873.3048117616879</c:v>
                </c:pt>
                <c:pt idx="494">
                  <c:v>1736.544068489153</c:v>
                </c:pt>
                <c:pt idx="495">
                  <c:v>1636.3628611314321</c:v>
                </c:pt>
                <c:pt idx="496">
                  <c:v>1604.9358725843531</c:v>
                </c:pt>
                <c:pt idx="497">
                  <c:v>1543.0447071224121</c:v>
                </c:pt>
                <c:pt idx="498">
                  <c:v>1597.430056867116</c:v>
                </c:pt>
                <c:pt idx="499">
                  <c:v>1595.826810181806</c:v>
                </c:pt>
                <c:pt idx="500">
                  <c:v>1576.77923278761</c:v>
                </c:pt>
                <c:pt idx="501">
                  <c:v>1501.253397399392</c:v>
                </c:pt>
                <c:pt idx="502">
                  <c:v>1420.247266393573</c:v>
                </c:pt>
                <c:pt idx="503">
                  <c:v>1379.7418078758869</c:v>
                </c:pt>
                <c:pt idx="504">
                  <c:v>1283.652221169463</c:v>
                </c:pt>
                <c:pt idx="505">
                  <c:v>1302.724222151081</c:v>
                </c:pt>
                <c:pt idx="506">
                  <c:v>1300.695056968937</c:v>
                </c:pt>
                <c:pt idx="507">
                  <c:v>1299.0362448665301</c:v>
                </c:pt>
                <c:pt idx="508">
                  <c:v>1400.2845212085299</c:v>
                </c:pt>
                <c:pt idx="509">
                  <c:v>1602.330232873974</c:v>
                </c:pt>
                <c:pt idx="510">
                  <c:v>1897.808080662651</c:v>
                </c:pt>
                <c:pt idx="511">
                  <c:v>2010.0448415822041</c:v>
                </c:pt>
                <c:pt idx="512">
                  <c:v>1980.9864162177371</c:v>
                </c:pt>
                <c:pt idx="513">
                  <c:v>1937.444637479839</c:v>
                </c:pt>
                <c:pt idx="514">
                  <c:v>1919.789040446037</c:v>
                </c:pt>
                <c:pt idx="515">
                  <c:v>1937.606348020372</c:v>
                </c:pt>
                <c:pt idx="516">
                  <c:v>1941.143543188806</c:v>
                </c:pt>
                <c:pt idx="517">
                  <c:v>1992.505591913726</c:v>
                </c:pt>
                <c:pt idx="518">
                  <c:v>1881.87662161459</c:v>
                </c:pt>
                <c:pt idx="519">
                  <c:v>1864.3156594646921</c:v>
                </c:pt>
                <c:pt idx="520">
                  <c:v>1893.023459198497</c:v>
                </c:pt>
                <c:pt idx="521">
                  <c:v>1942.482985073807</c:v>
                </c:pt>
                <c:pt idx="522">
                  <c:v>1930.8592585786971</c:v>
                </c:pt>
                <c:pt idx="523">
                  <c:v>1885.859760448162</c:v>
                </c:pt>
                <c:pt idx="524">
                  <c:v>1951.287021346847</c:v>
                </c:pt>
                <c:pt idx="525">
                  <c:v>1900.2711735409521</c:v>
                </c:pt>
                <c:pt idx="526">
                  <c:v>1979.743234179914</c:v>
                </c:pt>
                <c:pt idx="527">
                  <c:v>1953.024876673338</c:v>
                </c:pt>
                <c:pt idx="528">
                  <c:v>1859.4705019153421</c:v>
                </c:pt>
                <c:pt idx="529">
                  <c:v>1778.63308295569</c:v>
                </c:pt>
                <c:pt idx="530">
                  <c:v>1694.132603673431</c:v>
                </c:pt>
                <c:pt idx="531">
                  <c:v>1688.5953747266401</c:v>
                </c:pt>
                <c:pt idx="532">
                  <c:v>1679.4500465523211</c:v>
                </c:pt>
                <c:pt idx="533">
                  <c:v>1664.531765840306</c:v>
                </c:pt>
                <c:pt idx="534">
                  <c:v>1641.5806279765161</c:v>
                </c:pt>
                <c:pt idx="535">
                  <c:v>1600.2520749139819</c:v>
                </c:pt>
                <c:pt idx="536">
                  <c:v>1529.357244620204</c:v>
                </c:pt>
                <c:pt idx="537">
                  <c:v>1549.367637921044</c:v>
                </c:pt>
                <c:pt idx="538">
                  <c:v>1819.0788181840501</c:v>
                </c:pt>
                <c:pt idx="539">
                  <c:v>1589.867232262915</c:v>
                </c:pt>
                <c:pt idx="540">
                  <c:v>1509.4594367701791</c:v>
                </c:pt>
                <c:pt idx="541">
                  <c:v>1524.630540045509</c:v>
                </c:pt>
                <c:pt idx="542">
                  <c:v>1433.07718476429</c:v>
                </c:pt>
                <c:pt idx="543">
                  <c:v>1414.130880491484</c:v>
                </c:pt>
                <c:pt idx="544">
                  <c:v>1373.054780440332</c:v>
                </c:pt>
                <c:pt idx="545">
                  <c:v>1348.745022416525</c:v>
                </c:pt>
                <c:pt idx="546">
                  <c:v>1321.397984622565</c:v>
                </c:pt>
                <c:pt idx="547">
                  <c:v>1313.7227837959381</c:v>
                </c:pt>
                <c:pt idx="548">
                  <c:v>1360.585482648954</c:v>
                </c:pt>
                <c:pt idx="549">
                  <c:v>1394.572772296752</c:v>
                </c:pt>
                <c:pt idx="550">
                  <c:v>1741.6155747583121</c:v>
                </c:pt>
                <c:pt idx="551">
                  <c:v>1920.2115392318501</c:v>
                </c:pt>
                <c:pt idx="552">
                  <c:v>1837.055012681918</c:v>
                </c:pt>
                <c:pt idx="553">
                  <c:v>1459.175894829526</c:v>
                </c:pt>
                <c:pt idx="554">
                  <c:v>1269.693493248215</c:v>
                </c:pt>
                <c:pt idx="555">
                  <c:v>1286.9203833334859</c:v>
                </c:pt>
                <c:pt idx="556">
                  <c:v>1132.2037091625921</c:v>
                </c:pt>
                <c:pt idx="557">
                  <c:v>1043.451462099021</c:v>
                </c:pt>
                <c:pt idx="558">
                  <c:v>1003.985082585746</c:v>
                </c:pt>
                <c:pt idx="559">
                  <c:v>1073.589681349134</c:v>
                </c:pt>
                <c:pt idx="560">
                  <c:v>1027.0525025760101</c:v>
                </c:pt>
                <c:pt idx="561">
                  <c:v>1090.7504385787599</c:v>
                </c:pt>
                <c:pt idx="562">
                  <c:v>1263.317435725078</c:v>
                </c:pt>
                <c:pt idx="563">
                  <c:v>960.7645737510818</c:v>
                </c:pt>
                <c:pt idx="564">
                  <c:v>812.29477533272552</c:v>
                </c:pt>
                <c:pt idx="565">
                  <c:v>753.9440590103469</c:v>
                </c:pt>
                <c:pt idx="566">
                  <c:v>702.63658742299901</c:v>
                </c:pt>
                <c:pt idx="567">
                  <c:v>686.85340556071026</c:v>
                </c:pt>
                <c:pt idx="568">
                  <c:v>686.58351514717913</c:v>
                </c:pt>
                <c:pt idx="569">
                  <c:v>620.34966400019914</c:v>
                </c:pt>
                <c:pt idx="570">
                  <c:v>512.25645730578174</c:v>
                </c:pt>
                <c:pt idx="571">
                  <c:v>446.79060333299032</c:v>
                </c:pt>
                <c:pt idx="572">
                  <c:v>429.77344715698518</c:v>
                </c:pt>
                <c:pt idx="573">
                  <c:v>414.13719484974717</c:v>
                </c:pt>
                <c:pt idx="574">
                  <c:v>484.64265824477138</c:v>
                </c:pt>
                <c:pt idx="575">
                  <c:v>350.51857811834128</c:v>
                </c:pt>
                <c:pt idx="576">
                  <c:v>327.93705888699958</c:v>
                </c:pt>
                <c:pt idx="577">
                  <c:v>330.26323242909649</c:v>
                </c:pt>
                <c:pt idx="578">
                  <c:v>332.72089914622478</c:v>
                </c:pt>
                <c:pt idx="579">
                  <c:v>396.73754107546938</c:v>
                </c:pt>
                <c:pt idx="580">
                  <c:v>387.26079004279109</c:v>
                </c:pt>
                <c:pt idx="581">
                  <c:v>382.30740299730468</c:v>
                </c:pt>
                <c:pt idx="582">
                  <c:v>374.98295270759922</c:v>
                </c:pt>
                <c:pt idx="583">
                  <c:v>397.38770352629098</c:v>
                </c:pt>
                <c:pt idx="584">
                  <c:v>362.80906647054218</c:v>
                </c:pt>
                <c:pt idx="585">
                  <c:v>334.59405811803958</c:v>
                </c:pt>
                <c:pt idx="586">
                  <c:v>321.63748183093242</c:v>
                </c:pt>
                <c:pt idx="587">
                  <c:v>292.17897919913679</c:v>
                </c:pt>
                <c:pt idx="588">
                  <c:v>326.00387651430219</c:v>
                </c:pt>
                <c:pt idx="589">
                  <c:v>321.69198346873429</c:v>
                </c:pt>
                <c:pt idx="590">
                  <c:v>312.69356568199072</c:v>
                </c:pt>
                <c:pt idx="591">
                  <c:v>349.66556482526897</c:v>
                </c:pt>
                <c:pt idx="592">
                  <c:v>369.63147836349748</c:v>
                </c:pt>
                <c:pt idx="593">
                  <c:v>391.70264779092417</c:v>
                </c:pt>
                <c:pt idx="594">
                  <c:v>353.8116066926882</c:v>
                </c:pt>
                <c:pt idx="595">
                  <c:v>340.54945687697818</c:v>
                </c:pt>
                <c:pt idx="596">
                  <c:v>317.08444475435329</c:v>
                </c:pt>
                <c:pt idx="597">
                  <c:v>270.79297441706001</c:v>
                </c:pt>
                <c:pt idx="598">
                  <c:v>237.0775613019251</c:v>
                </c:pt>
                <c:pt idx="599">
                  <c:v>231.80914220383619</c:v>
                </c:pt>
                <c:pt idx="600">
                  <c:v>264.02460389169102</c:v>
                </c:pt>
                <c:pt idx="601">
                  <c:v>269.04367503735108</c:v>
                </c:pt>
                <c:pt idx="602">
                  <c:v>263.63599950794901</c:v>
                </c:pt>
                <c:pt idx="603">
                  <c:v>254.1678453371419</c:v>
                </c:pt>
                <c:pt idx="604">
                  <c:v>221.86777628134971</c:v>
                </c:pt>
                <c:pt idx="605">
                  <c:v>233.849957641727</c:v>
                </c:pt>
                <c:pt idx="606">
                  <c:v>231.97773733577051</c:v>
                </c:pt>
                <c:pt idx="607">
                  <c:v>198.9148231030201</c:v>
                </c:pt>
                <c:pt idx="608">
                  <c:v>203.39088006291931</c:v>
                </c:pt>
                <c:pt idx="609">
                  <c:v>163.0088050479626</c:v>
                </c:pt>
                <c:pt idx="610">
                  <c:v>167.98668174180131</c:v>
                </c:pt>
                <c:pt idx="611">
                  <c:v>164.84030484326459</c:v>
                </c:pt>
                <c:pt idx="612">
                  <c:v>153.81133890699749</c:v>
                </c:pt>
                <c:pt idx="613">
                  <c:v>180.3817357818773</c:v>
                </c:pt>
                <c:pt idx="614">
                  <c:v>191.32200725723609</c:v>
                </c:pt>
                <c:pt idx="615">
                  <c:v>178.55379155834351</c:v>
                </c:pt>
                <c:pt idx="616">
                  <c:v>172.57733262714871</c:v>
                </c:pt>
                <c:pt idx="617">
                  <c:v>189.06700157266181</c:v>
                </c:pt>
                <c:pt idx="618">
                  <c:v>209.91439368052809</c:v>
                </c:pt>
                <c:pt idx="619">
                  <c:v>191.9647492651855</c:v>
                </c:pt>
                <c:pt idx="620">
                  <c:v>234.84898608835951</c:v>
                </c:pt>
                <c:pt idx="621">
                  <c:v>197.44881943064891</c:v>
                </c:pt>
                <c:pt idx="622">
                  <c:v>238.8883709338057</c:v>
                </c:pt>
                <c:pt idx="623">
                  <c:v>212.57475767682709</c:v>
                </c:pt>
                <c:pt idx="624">
                  <c:v>237.03450234958939</c:v>
                </c:pt>
                <c:pt idx="625">
                  <c:v>233.69062652459451</c:v>
                </c:pt>
                <c:pt idx="626">
                  <c:v>211.46347463495201</c:v>
                </c:pt>
                <c:pt idx="627">
                  <c:v>179.84150028343129</c:v>
                </c:pt>
                <c:pt idx="628">
                  <c:v>215.69675425283671</c:v>
                </c:pt>
                <c:pt idx="629">
                  <c:v>189.34090137332049</c:v>
                </c:pt>
                <c:pt idx="630">
                  <c:v>183.012366937211</c:v>
                </c:pt>
                <c:pt idx="631">
                  <c:v>164.46898059825469</c:v>
                </c:pt>
                <c:pt idx="632">
                  <c:v>227.2959786762132</c:v>
                </c:pt>
                <c:pt idx="633">
                  <c:v>249.99577586233289</c:v>
                </c:pt>
                <c:pt idx="634">
                  <c:v>261.70105122509381</c:v>
                </c:pt>
                <c:pt idx="635">
                  <c:v>236.1066761303168</c:v>
                </c:pt>
                <c:pt idx="636">
                  <c:v>250.612208804755</c:v>
                </c:pt>
                <c:pt idx="637">
                  <c:v>212.58845599552541</c:v>
                </c:pt>
                <c:pt idx="638">
                  <c:v>277.91646600215182</c:v>
                </c:pt>
                <c:pt idx="639">
                  <c:v>232.54877116872581</c:v>
                </c:pt>
                <c:pt idx="640">
                  <c:v>260.23575150723872</c:v>
                </c:pt>
                <c:pt idx="641">
                  <c:v>256.95928918617921</c:v>
                </c:pt>
                <c:pt idx="642">
                  <c:v>264.68695124003563</c:v>
                </c:pt>
                <c:pt idx="643">
                  <c:v>263.7224464226037</c:v>
                </c:pt>
                <c:pt idx="644">
                  <c:v>262.66984077169701</c:v>
                </c:pt>
                <c:pt idx="645">
                  <c:v>252.84866316966449</c:v>
                </c:pt>
                <c:pt idx="646">
                  <c:v>236.69611933362461</c:v>
                </c:pt>
                <c:pt idx="647">
                  <c:v>230.25891429211481</c:v>
                </c:pt>
                <c:pt idx="648">
                  <c:v>238.38661613031411</c:v>
                </c:pt>
                <c:pt idx="649">
                  <c:v>238.4328023652283</c:v>
                </c:pt>
                <c:pt idx="650">
                  <c:v>276.71570493848191</c:v>
                </c:pt>
                <c:pt idx="651">
                  <c:v>249.18306429086431</c:v>
                </c:pt>
                <c:pt idx="652">
                  <c:v>289.16537959578091</c:v>
                </c:pt>
                <c:pt idx="653">
                  <c:v>266.87485369399451</c:v>
                </c:pt>
                <c:pt idx="654">
                  <c:v>217.31710833477251</c:v>
                </c:pt>
                <c:pt idx="655">
                  <c:v>192.1782311030006</c:v>
                </c:pt>
                <c:pt idx="656">
                  <c:v>221.88736701546151</c:v>
                </c:pt>
                <c:pt idx="657">
                  <c:v>257.53599230212558</c:v>
                </c:pt>
                <c:pt idx="658">
                  <c:v>226.44014157674209</c:v>
                </c:pt>
                <c:pt idx="659">
                  <c:v>269.71734683059418</c:v>
                </c:pt>
                <c:pt idx="660">
                  <c:v>296.40068321436593</c:v>
                </c:pt>
                <c:pt idx="661">
                  <c:v>320.57362877850522</c:v>
                </c:pt>
                <c:pt idx="662">
                  <c:v>354.38171331014371</c:v>
                </c:pt>
                <c:pt idx="663">
                  <c:v>361.49807101104159</c:v>
                </c:pt>
                <c:pt idx="664">
                  <c:v>379.35778346733042</c:v>
                </c:pt>
                <c:pt idx="665">
                  <c:v>336.62752470846237</c:v>
                </c:pt>
                <c:pt idx="666">
                  <c:v>277.33699338945303</c:v>
                </c:pt>
                <c:pt idx="667">
                  <c:v>256.31425661402778</c:v>
                </c:pt>
                <c:pt idx="668">
                  <c:v>246.03781935308979</c:v>
                </c:pt>
                <c:pt idx="669">
                  <c:v>300.11436779430107</c:v>
                </c:pt>
                <c:pt idx="670">
                  <c:v>286.09337683586148</c:v>
                </c:pt>
                <c:pt idx="671">
                  <c:v>316.10915159313959</c:v>
                </c:pt>
                <c:pt idx="672">
                  <c:v>318.53125943741418</c:v>
                </c:pt>
                <c:pt idx="673">
                  <c:v>336.74128897574559</c:v>
                </c:pt>
                <c:pt idx="674">
                  <c:v>355.49880232682227</c:v>
                </c:pt>
                <c:pt idx="675">
                  <c:v>322.37657913011788</c:v>
                </c:pt>
                <c:pt idx="676">
                  <c:v>353.54675412744467</c:v>
                </c:pt>
                <c:pt idx="677">
                  <c:v>320.04349173279729</c:v>
                </c:pt>
                <c:pt idx="678">
                  <c:v>269.251701137152</c:v>
                </c:pt>
                <c:pt idx="679">
                  <c:v>256.04394530268718</c:v>
                </c:pt>
                <c:pt idx="680">
                  <c:v>269.62804592079948</c:v>
                </c:pt>
                <c:pt idx="681">
                  <c:v>279.525843236431</c:v>
                </c:pt>
                <c:pt idx="682">
                  <c:v>281.55805426762493</c:v>
                </c:pt>
                <c:pt idx="683">
                  <c:v>309.59816353339409</c:v>
                </c:pt>
                <c:pt idx="684">
                  <c:v>311.32269938098779</c:v>
                </c:pt>
                <c:pt idx="685">
                  <c:v>335.12349188228183</c:v>
                </c:pt>
                <c:pt idx="686">
                  <c:v>319.66441093024588</c:v>
                </c:pt>
                <c:pt idx="687">
                  <c:v>339.01016239763351</c:v>
                </c:pt>
                <c:pt idx="688">
                  <c:v>321.40986099925948</c:v>
                </c:pt>
                <c:pt idx="689">
                  <c:v>339.59540866722551</c:v>
                </c:pt>
                <c:pt idx="690">
                  <c:v>312.71165602551031</c:v>
                </c:pt>
                <c:pt idx="691">
                  <c:v>345.00360463204669</c:v>
                </c:pt>
                <c:pt idx="692">
                  <c:v>339.6472897519368</c:v>
                </c:pt>
                <c:pt idx="693">
                  <c:v>288.11481787633528</c:v>
                </c:pt>
                <c:pt idx="694">
                  <c:v>314.433676881032</c:v>
                </c:pt>
                <c:pt idx="695">
                  <c:v>322.40106045887097</c:v>
                </c:pt>
                <c:pt idx="696">
                  <c:v>290.60173599385718</c:v>
                </c:pt>
                <c:pt idx="697">
                  <c:v>311.01702643828128</c:v>
                </c:pt>
                <c:pt idx="698">
                  <c:v>286.30925887813783</c:v>
                </c:pt>
                <c:pt idx="699">
                  <c:v>278.42377198606903</c:v>
                </c:pt>
                <c:pt idx="700">
                  <c:v>261.68913066019979</c:v>
                </c:pt>
                <c:pt idx="701">
                  <c:v>247.13515486140449</c:v>
                </c:pt>
                <c:pt idx="702">
                  <c:v>253.29481677334891</c:v>
                </c:pt>
                <c:pt idx="703">
                  <c:v>309.01839597532341</c:v>
                </c:pt>
                <c:pt idx="704">
                  <c:v>271.32649627135271</c:v>
                </c:pt>
                <c:pt idx="705">
                  <c:v>229.4199678042998</c:v>
                </c:pt>
                <c:pt idx="706">
                  <c:v>229.7706831051276</c:v>
                </c:pt>
                <c:pt idx="707">
                  <c:v>298.16164855861291</c:v>
                </c:pt>
                <c:pt idx="708">
                  <c:v>260.31858116839049</c:v>
                </c:pt>
                <c:pt idx="709">
                  <c:v>274.84549414730043</c:v>
                </c:pt>
                <c:pt idx="710">
                  <c:v>298.39631152557263</c:v>
                </c:pt>
                <c:pt idx="711">
                  <c:v>368.28571517677273</c:v>
                </c:pt>
                <c:pt idx="712">
                  <c:v>334.93215460284802</c:v>
                </c:pt>
                <c:pt idx="713">
                  <c:v>332.24748577100712</c:v>
                </c:pt>
                <c:pt idx="714">
                  <c:v>298.73958137044269</c:v>
                </c:pt>
                <c:pt idx="715">
                  <c:v>347.13775581354872</c:v>
                </c:pt>
                <c:pt idx="716">
                  <c:v>292.51140821372093</c:v>
                </c:pt>
                <c:pt idx="717">
                  <c:v>263.0622310759731</c:v>
                </c:pt>
                <c:pt idx="718">
                  <c:v>326.86753803964791</c:v>
                </c:pt>
                <c:pt idx="719">
                  <c:v>323.23675311623612</c:v>
                </c:pt>
                <c:pt idx="720">
                  <c:v>296.63744529938128</c:v>
                </c:pt>
                <c:pt idx="721">
                  <c:v>391.41214660647381</c:v>
                </c:pt>
                <c:pt idx="722">
                  <c:v>384.42172602847791</c:v>
                </c:pt>
                <c:pt idx="723">
                  <c:v>392.0940026553402</c:v>
                </c:pt>
                <c:pt idx="724">
                  <c:v>357.04557064784842</c:v>
                </c:pt>
                <c:pt idx="725">
                  <c:v>330.90890330318092</c:v>
                </c:pt>
                <c:pt idx="726">
                  <c:v>309.26410626107759</c:v>
                </c:pt>
                <c:pt idx="727">
                  <c:v>313.8484599862598</c:v>
                </c:pt>
                <c:pt idx="728">
                  <c:v>288.89572429207692</c:v>
                </c:pt>
                <c:pt idx="729">
                  <c:v>264.63051353696289</c:v>
                </c:pt>
                <c:pt idx="730">
                  <c:v>235.36773833333359</c:v>
                </c:pt>
                <c:pt idx="731">
                  <c:v>215.0664061827564</c:v>
                </c:pt>
                <c:pt idx="732">
                  <c:v>138.8094033561502</c:v>
                </c:pt>
                <c:pt idx="733">
                  <c:v>159.51780200107069</c:v>
                </c:pt>
                <c:pt idx="734">
                  <c:v>101.555260190144</c:v>
                </c:pt>
                <c:pt idx="735">
                  <c:v>196.53846682621361</c:v>
                </c:pt>
                <c:pt idx="736">
                  <c:v>210.7938935907454</c:v>
                </c:pt>
                <c:pt idx="737">
                  <c:v>169.2348347052766</c:v>
                </c:pt>
                <c:pt idx="738">
                  <c:v>213.64887432017679</c:v>
                </c:pt>
                <c:pt idx="739">
                  <c:v>285.98098394908641</c:v>
                </c:pt>
                <c:pt idx="740">
                  <c:v>204.3242718974694</c:v>
                </c:pt>
                <c:pt idx="741">
                  <c:v>118.6284055602051</c:v>
                </c:pt>
                <c:pt idx="742">
                  <c:v>106.780473309456</c:v>
                </c:pt>
                <c:pt idx="743">
                  <c:v>217.44635331350241</c:v>
                </c:pt>
                <c:pt idx="744">
                  <c:v>197.4835680929522</c:v>
                </c:pt>
                <c:pt idx="745">
                  <c:v>146.3625380253113</c:v>
                </c:pt>
                <c:pt idx="746">
                  <c:v>166.59708929169659</c:v>
                </c:pt>
                <c:pt idx="747">
                  <c:v>280.40556362738931</c:v>
                </c:pt>
                <c:pt idx="748">
                  <c:v>496.73020788259618</c:v>
                </c:pt>
                <c:pt idx="749">
                  <c:v>671.73374469746409</c:v>
                </c:pt>
                <c:pt idx="750">
                  <c:v>781.54766095511377</c:v>
                </c:pt>
                <c:pt idx="751">
                  <c:v>958.7351548369528</c:v>
                </c:pt>
                <c:pt idx="752">
                  <c:v>661.37429664430658</c:v>
                </c:pt>
                <c:pt idx="753">
                  <c:v>527.29658146844679</c:v>
                </c:pt>
                <c:pt idx="754">
                  <c:v>552.05920145742209</c:v>
                </c:pt>
                <c:pt idx="755">
                  <c:v>568.60211082563546</c:v>
                </c:pt>
                <c:pt idx="756">
                  <c:v>579.1086975696536</c:v>
                </c:pt>
                <c:pt idx="757">
                  <c:v>595.02485061937125</c:v>
                </c:pt>
                <c:pt idx="758">
                  <c:v>582.30016455270163</c:v>
                </c:pt>
                <c:pt idx="759">
                  <c:v>607.60855589542416</c:v>
                </c:pt>
                <c:pt idx="760">
                  <c:v>683.35604281041947</c:v>
                </c:pt>
                <c:pt idx="761">
                  <c:v>726.24987448742979</c:v>
                </c:pt>
                <c:pt idx="762">
                  <c:v>715.42499979589832</c:v>
                </c:pt>
                <c:pt idx="763">
                  <c:v>1031.839263148604</c:v>
                </c:pt>
                <c:pt idx="764">
                  <c:v>1372.2515306171731</c:v>
                </c:pt>
                <c:pt idx="765">
                  <c:v>1396.05587977441</c:v>
                </c:pt>
                <c:pt idx="766">
                  <c:v>1025.008901011842</c:v>
                </c:pt>
                <c:pt idx="767">
                  <c:v>864.20310426144397</c:v>
                </c:pt>
                <c:pt idx="768">
                  <c:v>767.89223132539803</c:v>
                </c:pt>
                <c:pt idx="769">
                  <c:v>704.51242029346668</c:v>
                </c:pt>
                <c:pt idx="770">
                  <c:v>642.69042065600479</c:v>
                </c:pt>
                <c:pt idx="771">
                  <c:v>634.98740694956984</c:v>
                </c:pt>
                <c:pt idx="772">
                  <c:v>663.6847475824635</c:v>
                </c:pt>
                <c:pt idx="773">
                  <c:v>687.21814662087263</c:v>
                </c:pt>
                <c:pt idx="774">
                  <c:v>763.66569286363074</c:v>
                </c:pt>
                <c:pt idx="775">
                  <c:v>900.26795773633467</c:v>
                </c:pt>
                <c:pt idx="776">
                  <c:v>790.10687232806868</c:v>
                </c:pt>
                <c:pt idx="777">
                  <c:v>826.89102527981231</c:v>
                </c:pt>
                <c:pt idx="778">
                  <c:v>822.23218061439638</c:v>
                </c:pt>
                <c:pt idx="779">
                  <c:v>821.61693611880742</c:v>
                </c:pt>
                <c:pt idx="780">
                  <c:v>720.6766290341485</c:v>
                </c:pt>
                <c:pt idx="781">
                  <c:v>806.29633991670528</c:v>
                </c:pt>
                <c:pt idx="782">
                  <c:v>849.84315118143377</c:v>
                </c:pt>
                <c:pt idx="783">
                  <c:v>817.77408603493006</c:v>
                </c:pt>
                <c:pt idx="784">
                  <c:v>767.88563884391533</c:v>
                </c:pt>
                <c:pt idx="785">
                  <c:v>850.29211960671205</c:v>
                </c:pt>
                <c:pt idx="786">
                  <c:v>940.6055520566357</c:v>
                </c:pt>
                <c:pt idx="787">
                  <c:v>1193.907211778703</c:v>
                </c:pt>
                <c:pt idx="788">
                  <c:v>1326.127076342304</c:v>
                </c:pt>
                <c:pt idx="789">
                  <c:v>1279.3497166717771</c:v>
                </c:pt>
                <c:pt idx="790">
                  <c:v>1272.8679990913449</c:v>
                </c:pt>
                <c:pt idx="791">
                  <c:v>1310.936151494913</c:v>
                </c:pt>
                <c:pt idx="792">
                  <c:v>1003.094126664948</c:v>
                </c:pt>
                <c:pt idx="793">
                  <c:v>877.34391476065252</c:v>
                </c:pt>
                <c:pt idx="794">
                  <c:v>872.25893592111845</c:v>
                </c:pt>
                <c:pt idx="795">
                  <c:v>839.18833703681537</c:v>
                </c:pt>
                <c:pt idx="796">
                  <c:v>905.0012488898609</c:v>
                </c:pt>
                <c:pt idx="797">
                  <c:v>1017.965611863698</c:v>
                </c:pt>
                <c:pt idx="798">
                  <c:v>1165.0804395295279</c:v>
                </c:pt>
                <c:pt idx="799">
                  <c:v>1290.9286948786221</c:v>
                </c:pt>
                <c:pt idx="800">
                  <c:v>1410.464120255014</c:v>
                </c:pt>
                <c:pt idx="801">
                  <c:v>1458.154063797708</c:v>
                </c:pt>
                <c:pt idx="802">
                  <c:v>1336.5452032376049</c:v>
                </c:pt>
                <c:pt idx="803">
                  <c:v>1184.784016982914</c:v>
                </c:pt>
                <c:pt idx="804">
                  <c:v>1283.965795094201</c:v>
                </c:pt>
                <c:pt idx="805">
                  <c:v>1317.854468698278</c:v>
                </c:pt>
                <c:pt idx="806">
                  <c:v>1160.8938375840501</c:v>
                </c:pt>
                <c:pt idx="807">
                  <c:v>1110.55309122875</c:v>
                </c:pt>
                <c:pt idx="808">
                  <c:v>1108.3939742791431</c:v>
                </c:pt>
                <c:pt idx="809">
                  <c:v>1096.7326427140449</c:v>
                </c:pt>
                <c:pt idx="810">
                  <c:v>1055.877799210831</c:v>
                </c:pt>
                <c:pt idx="811">
                  <c:v>1100.311423144125</c:v>
                </c:pt>
                <c:pt idx="812">
                  <c:v>1241.529496593444</c:v>
                </c:pt>
                <c:pt idx="813">
                  <c:v>1231.9893873978281</c:v>
                </c:pt>
                <c:pt idx="814">
                  <c:v>1209.8075577589859</c:v>
                </c:pt>
                <c:pt idx="815">
                  <c:v>1156.232061560183</c:v>
                </c:pt>
                <c:pt idx="816">
                  <c:v>1181.2197904538671</c:v>
                </c:pt>
                <c:pt idx="817">
                  <c:v>1196.0435761319411</c:v>
                </c:pt>
                <c:pt idx="818">
                  <c:v>1282.243628300635</c:v>
                </c:pt>
                <c:pt idx="819">
                  <c:v>1362.4590961870349</c:v>
                </c:pt>
                <c:pt idx="820">
                  <c:v>1456.727811862675</c:v>
                </c:pt>
                <c:pt idx="821">
                  <c:v>1663.1513443477211</c:v>
                </c:pt>
                <c:pt idx="822">
                  <c:v>1924.4327717306619</c:v>
                </c:pt>
                <c:pt idx="823">
                  <c:v>2104.929967639282</c:v>
                </c:pt>
                <c:pt idx="824">
                  <c:v>2195.7099062913858</c:v>
                </c:pt>
                <c:pt idx="825">
                  <c:v>2233.4129165282638</c:v>
                </c:pt>
                <c:pt idx="826">
                  <c:v>2323.4197579919969</c:v>
                </c:pt>
                <c:pt idx="827">
                  <c:v>2250.6599761462599</c:v>
                </c:pt>
                <c:pt idx="828">
                  <c:v>2244.0543496437599</c:v>
                </c:pt>
                <c:pt idx="829">
                  <c:v>2103.070873955578</c:v>
                </c:pt>
                <c:pt idx="830">
                  <c:v>2053.7787786811291</c:v>
                </c:pt>
                <c:pt idx="831">
                  <c:v>1963.4469495939479</c:v>
                </c:pt>
                <c:pt idx="832">
                  <c:v>2072.2980448243561</c:v>
                </c:pt>
                <c:pt idx="833">
                  <c:v>2134.7849344240481</c:v>
                </c:pt>
                <c:pt idx="834">
                  <c:v>2113.8714971097338</c:v>
                </c:pt>
                <c:pt idx="835">
                  <c:v>2156.362985161451</c:v>
                </c:pt>
                <c:pt idx="836">
                  <c:v>2235.107315011976</c:v>
                </c:pt>
                <c:pt idx="837">
                  <c:v>2326.3458208761131</c:v>
                </c:pt>
                <c:pt idx="838">
                  <c:v>2420.0015902225432</c:v>
                </c:pt>
                <c:pt idx="839">
                  <c:v>2366.775286753933</c:v>
                </c:pt>
                <c:pt idx="840">
                  <c:v>2329.1421755886108</c:v>
                </c:pt>
                <c:pt idx="841">
                  <c:v>2118.919359519834</c:v>
                </c:pt>
                <c:pt idx="842">
                  <c:v>1998.820117137288</c:v>
                </c:pt>
                <c:pt idx="843">
                  <c:v>1718.283758926701</c:v>
                </c:pt>
                <c:pt idx="844">
                  <c:v>1659.2237549225481</c:v>
                </c:pt>
                <c:pt idx="845">
                  <c:v>1546.7057782096649</c:v>
                </c:pt>
                <c:pt idx="846">
                  <c:v>1612.5961281351681</c:v>
                </c:pt>
                <c:pt idx="847">
                  <c:v>1784.664801113985</c:v>
                </c:pt>
                <c:pt idx="848">
                  <c:v>2043.266286988493</c:v>
                </c:pt>
                <c:pt idx="849">
                  <c:v>2105.7124200995891</c:v>
                </c:pt>
                <c:pt idx="850">
                  <c:v>2334.6881864199472</c:v>
                </c:pt>
                <c:pt idx="851">
                  <c:v>2443.1209740565318</c:v>
                </c:pt>
                <c:pt idx="852">
                  <c:v>2311.4913846704021</c:v>
                </c:pt>
                <c:pt idx="853">
                  <c:v>2040.7723944463189</c:v>
                </c:pt>
                <c:pt idx="854">
                  <c:v>1893.554686945221</c:v>
                </c:pt>
                <c:pt idx="855">
                  <c:v>1665.9363289169289</c:v>
                </c:pt>
                <c:pt idx="856">
                  <c:v>1825.5978561367619</c:v>
                </c:pt>
                <c:pt idx="857">
                  <c:v>1691.936950732204</c:v>
                </c:pt>
                <c:pt idx="858">
                  <c:v>1798.3829464753269</c:v>
                </c:pt>
                <c:pt idx="859">
                  <c:v>1797.6261792060729</c:v>
                </c:pt>
                <c:pt idx="860">
                  <c:v>1751.057796300923</c:v>
                </c:pt>
                <c:pt idx="861">
                  <c:v>1699.091535309708</c:v>
                </c:pt>
                <c:pt idx="862">
                  <c:v>1649.9284324494579</c:v>
                </c:pt>
                <c:pt idx="863">
                  <c:v>1520.1107918066771</c:v>
                </c:pt>
                <c:pt idx="864">
                  <c:v>1542.571381850554</c:v>
                </c:pt>
                <c:pt idx="865">
                  <c:v>1457.6704329568281</c:v>
                </c:pt>
                <c:pt idx="866">
                  <c:v>1446.551016384476</c:v>
                </c:pt>
                <c:pt idx="867">
                  <c:v>1384.416304972681</c:v>
                </c:pt>
                <c:pt idx="868">
                  <c:v>1557.937369575712</c:v>
                </c:pt>
                <c:pt idx="869">
                  <c:v>1530.953022111868</c:v>
                </c:pt>
                <c:pt idx="870">
                  <c:v>1634.4137125560501</c:v>
                </c:pt>
                <c:pt idx="871">
                  <c:v>1710.7686320027531</c:v>
                </c:pt>
                <c:pt idx="872">
                  <c:v>1832.0419821470859</c:v>
                </c:pt>
                <c:pt idx="873">
                  <c:v>1731.93538411637</c:v>
                </c:pt>
                <c:pt idx="874">
                  <c:v>1725.9808562249591</c:v>
                </c:pt>
                <c:pt idx="875">
                  <c:v>1702.157753819653</c:v>
                </c:pt>
                <c:pt idx="876">
                  <c:v>1743.0465841292951</c:v>
                </c:pt>
                <c:pt idx="877">
                  <c:v>1454.4389173772661</c:v>
                </c:pt>
                <c:pt idx="878">
                  <c:v>1434.1783084620849</c:v>
                </c:pt>
                <c:pt idx="879">
                  <c:v>1622.3600667473879</c:v>
                </c:pt>
                <c:pt idx="880">
                  <c:v>1694.666472424414</c:v>
                </c:pt>
                <c:pt idx="881">
                  <c:v>1496.0144145118441</c:v>
                </c:pt>
                <c:pt idx="882">
                  <c:v>1476.391552204472</c:v>
                </c:pt>
                <c:pt idx="883">
                  <c:v>1471.5515850204461</c:v>
                </c:pt>
                <c:pt idx="884">
                  <c:v>1435.1849509857921</c:v>
                </c:pt>
                <c:pt idx="885">
                  <c:v>1355.9182891577809</c:v>
                </c:pt>
                <c:pt idx="886">
                  <c:v>1448.645938185166</c:v>
                </c:pt>
                <c:pt idx="887">
                  <c:v>1563.9362169535329</c:v>
                </c:pt>
                <c:pt idx="888">
                  <c:v>1690.261037418853</c:v>
                </c:pt>
                <c:pt idx="889">
                  <c:v>1744.5364579589109</c:v>
                </c:pt>
                <c:pt idx="890">
                  <c:v>1770.492510615994</c:v>
                </c:pt>
                <c:pt idx="891">
                  <c:v>1753.831687320537</c:v>
                </c:pt>
                <c:pt idx="892">
                  <c:v>2052.759398754416</c:v>
                </c:pt>
                <c:pt idx="893">
                  <c:v>2313.315782871317</c:v>
                </c:pt>
                <c:pt idx="894">
                  <c:v>1983.716620205468</c:v>
                </c:pt>
                <c:pt idx="895">
                  <c:v>1662.259719220074</c:v>
                </c:pt>
                <c:pt idx="896">
                  <c:v>1653.6087104383701</c:v>
                </c:pt>
                <c:pt idx="897">
                  <c:v>1743.6902280005149</c:v>
                </c:pt>
                <c:pt idx="898">
                  <c:v>1745.928569694551</c:v>
                </c:pt>
                <c:pt idx="899">
                  <c:v>1826.9181897156029</c:v>
                </c:pt>
                <c:pt idx="900">
                  <c:v>2127.1388893602589</c:v>
                </c:pt>
                <c:pt idx="901">
                  <c:v>1850.6211832251511</c:v>
                </c:pt>
                <c:pt idx="902">
                  <c:v>1572.3725480563451</c:v>
                </c:pt>
                <c:pt idx="903">
                  <c:v>1874.748268710455</c:v>
                </c:pt>
                <c:pt idx="904">
                  <c:v>1958.61096483442</c:v>
                </c:pt>
                <c:pt idx="905">
                  <c:v>1863.5904162700469</c:v>
                </c:pt>
                <c:pt idx="906">
                  <c:v>1914.0181165098761</c:v>
                </c:pt>
                <c:pt idx="907">
                  <c:v>1891.18050642311</c:v>
                </c:pt>
                <c:pt idx="908">
                  <c:v>1618.8041384639851</c:v>
                </c:pt>
                <c:pt idx="909">
                  <c:v>1567.7064237216609</c:v>
                </c:pt>
                <c:pt idx="910">
                  <c:v>1739.447125872874</c:v>
                </c:pt>
                <c:pt idx="911">
                  <c:v>1965.207426387436</c:v>
                </c:pt>
                <c:pt idx="912">
                  <c:v>1707.5914076542069</c:v>
                </c:pt>
                <c:pt idx="913">
                  <c:v>1293.8444956134549</c:v>
                </c:pt>
                <c:pt idx="914">
                  <c:v>1146.1660984132859</c:v>
                </c:pt>
                <c:pt idx="915">
                  <c:v>1272.738132808033</c:v>
                </c:pt>
                <c:pt idx="916">
                  <c:v>1402.061512964792</c:v>
                </c:pt>
                <c:pt idx="917">
                  <c:v>1734.6815568900611</c:v>
                </c:pt>
                <c:pt idx="918">
                  <c:v>1522.9091952151421</c:v>
                </c:pt>
                <c:pt idx="919">
                  <c:v>1186.058453417847</c:v>
                </c:pt>
                <c:pt idx="920">
                  <c:v>1142.24384598028</c:v>
                </c:pt>
                <c:pt idx="921">
                  <c:v>1335.088681092139</c:v>
                </c:pt>
                <c:pt idx="922">
                  <c:v>1355.6454392699229</c:v>
                </c:pt>
                <c:pt idx="923">
                  <c:v>1235.971717927257</c:v>
                </c:pt>
                <c:pt idx="924">
                  <c:v>989.43370901732703</c:v>
                </c:pt>
                <c:pt idx="925">
                  <c:v>809.12456435036108</c:v>
                </c:pt>
                <c:pt idx="926">
                  <c:v>632.76279830146711</c:v>
                </c:pt>
                <c:pt idx="927">
                  <c:v>718.07758361461254</c:v>
                </c:pt>
                <c:pt idx="928">
                  <c:v>810.29689353486219</c:v>
                </c:pt>
                <c:pt idx="929">
                  <c:v>821.50376813550304</c:v>
                </c:pt>
                <c:pt idx="930">
                  <c:v>804.6370021682942</c:v>
                </c:pt>
                <c:pt idx="931">
                  <c:v>740.55884315116487</c:v>
                </c:pt>
                <c:pt idx="932">
                  <c:v>728.95128766675271</c:v>
                </c:pt>
                <c:pt idx="933">
                  <c:v>622.18573653753879</c:v>
                </c:pt>
                <c:pt idx="934">
                  <c:v>668.60757332901846</c:v>
                </c:pt>
                <c:pt idx="935">
                  <c:v>605.74928729247938</c:v>
                </c:pt>
                <c:pt idx="936">
                  <c:v>493.05304192164328</c:v>
                </c:pt>
                <c:pt idx="937">
                  <c:v>398.88074284581683</c:v>
                </c:pt>
                <c:pt idx="938">
                  <c:v>378.05925740767037</c:v>
                </c:pt>
                <c:pt idx="939">
                  <c:v>496.35388223961507</c:v>
                </c:pt>
                <c:pt idx="940">
                  <c:v>474.50425995453247</c:v>
                </c:pt>
                <c:pt idx="941">
                  <c:v>413.17789588990632</c:v>
                </c:pt>
                <c:pt idx="942">
                  <c:v>440.39930637904479</c:v>
                </c:pt>
                <c:pt idx="943">
                  <c:v>359.5419879345493</c:v>
                </c:pt>
                <c:pt idx="944">
                  <c:v>346.03197315494168</c:v>
                </c:pt>
                <c:pt idx="945">
                  <c:v>392.95878494987721</c:v>
                </c:pt>
                <c:pt idx="946">
                  <c:v>385.29429581157967</c:v>
                </c:pt>
                <c:pt idx="947">
                  <c:v>315.8520697657766</c:v>
                </c:pt>
                <c:pt idx="948">
                  <c:v>280.89508764376308</c:v>
                </c:pt>
                <c:pt idx="949">
                  <c:v>273.27444390381049</c:v>
                </c:pt>
                <c:pt idx="950">
                  <c:v>274.38826135469441</c:v>
                </c:pt>
                <c:pt idx="951">
                  <c:v>238.81665312493479</c:v>
                </c:pt>
                <c:pt idx="952">
                  <c:v>221.6157167997558</c:v>
                </c:pt>
                <c:pt idx="953">
                  <c:v>211.4251387871609</c:v>
                </c:pt>
                <c:pt idx="954">
                  <c:v>250.2777805654608</c:v>
                </c:pt>
                <c:pt idx="955">
                  <c:v>209.5717075173184</c:v>
                </c:pt>
                <c:pt idx="956">
                  <c:v>196.1082204966234</c:v>
                </c:pt>
                <c:pt idx="957">
                  <c:v>245.01582653596759</c:v>
                </c:pt>
                <c:pt idx="958">
                  <c:v>276.32616774536939</c:v>
                </c:pt>
                <c:pt idx="959">
                  <c:v>294.88106116518941</c:v>
                </c:pt>
                <c:pt idx="960">
                  <c:v>291.4977617919285</c:v>
                </c:pt>
                <c:pt idx="961">
                  <c:v>240.55094507545189</c:v>
                </c:pt>
                <c:pt idx="962">
                  <c:v>213.79271256432179</c:v>
                </c:pt>
                <c:pt idx="963">
                  <c:v>208.82534370196541</c:v>
                </c:pt>
                <c:pt idx="964">
                  <c:v>156.26273921721281</c:v>
                </c:pt>
                <c:pt idx="965">
                  <c:v>129.49717309649671</c:v>
                </c:pt>
                <c:pt idx="966">
                  <c:v>133.24150214596111</c:v>
                </c:pt>
                <c:pt idx="967">
                  <c:v>178.25373861124751</c:v>
                </c:pt>
                <c:pt idx="968">
                  <c:v>164.07592818524159</c:v>
                </c:pt>
                <c:pt idx="969">
                  <c:v>166.0393591515456</c:v>
                </c:pt>
                <c:pt idx="970">
                  <c:v>177.74368057715881</c:v>
                </c:pt>
                <c:pt idx="971">
                  <c:v>171.8482190185814</c:v>
                </c:pt>
                <c:pt idx="972">
                  <c:v>185.28173406776079</c:v>
                </c:pt>
                <c:pt idx="973">
                  <c:v>167.98114199404679</c:v>
                </c:pt>
                <c:pt idx="974">
                  <c:v>163.08097906826561</c:v>
                </c:pt>
                <c:pt idx="975">
                  <c:v>134.8043505107255</c:v>
                </c:pt>
                <c:pt idx="976">
                  <c:v>136.1207772013808</c:v>
                </c:pt>
                <c:pt idx="977">
                  <c:v>180.8444724488871</c:v>
                </c:pt>
                <c:pt idx="978">
                  <c:v>187.6534531318913</c:v>
                </c:pt>
                <c:pt idx="979">
                  <c:v>196.40708531138381</c:v>
                </c:pt>
                <c:pt idx="980">
                  <c:v>182.28037682773819</c:v>
                </c:pt>
                <c:pt idx="981">
                  <c:v>193.47292154076419</c:v>
                </c:pt>
                <c:pt idx="982">
                  <c:v>192.66495267331001</c:v>
                </c:pt>
                <c:pt idx="983">
                  <c:v>209.19162526716951</c:v>
                </c:pt>
                <c:pt idx="984">
                  <c:v>214.91466502027899</c:v>
                </c:pt>
                <c:pt idx="985">
                  <c:v>179.71541295388579</c:v>
                </c:pt>
                <c:pt idx="986">
                  <c:v>229.9690448304892</c:v>
                </c:pt>
                <c:pt idx="987">
                  <c:v>235.28270341730311</c:v>
                </c:pt>
                <c:pt idx="988">
                  <c:v>209.6782143747856</c:v>
                </c:pt>
                <c:pt idx="989">
                  <c:v>195.2915563890916</c:v>
                </c:pt>
                <c:pt idx="990">
                  <c:v>210.22906642212641</c:v>
                </c:pt>
                <c:pt idx="991">
                  <c:v>215.96604667473031</c:v>
                </c:pt>
                <c:pt idx="992">
                  <c:v>234.74754797321219</c:v>
                </c:pt>
                <c:pt idx="993">
                  <c:v>283.39971953092532</c:v>
                </c:pt>
                <c:pt idx="994">
                  <c:v>280.594507956992</c:v>
                </c:pt>
                <c:pt idx="995">
                  <c:v>296.53181502998967</c:v>
                </c:pt>
                <c:pt idx="996">
                  <c:v>283.8506127433634</c:v>
                </c:pt>
                <c:pt idx="997">
                  <c:v>251.15528973089761</c:v>
                </c:pt>
                <c:pt idx="998">
                  <c:v>300.65938919331319</c:v>
                </c:pt>
                <c:pt idx="999">
                  <c:v>338.74357595447549</c:v>
                </c:pt>
                <c:pt idx="1000">
                  <c:v>364.00252039074212</c:v>
                </c:pt>
                <c:pt idx="1001">
                  <c:v>338.63811874452819</c:v>
                </c:pt>
                <c:pt idx="1002">
                  <c:v>328.83511537897232</c:v>
                </c:pt>
                <c:pt idx="1003">
                  <c:v>323.13489198877153</c:v>
                </c:pt>
                <c:pt idx="1004">
                  <c:v>303.46423188641569</c:v>
                </c:pt>
                <c:pt idx="1005">
                  <c:v>265.63320089574353</c:v>
                </c:pt>
                <c:pt idx="1006">
                  <c:v>265.45413348416031</c:v>
                </c:pt>
                <c:pt idx="1007">
                  <c:v>296.32260636804938</c:v>
                </c:pt>
                <c:pt idx="1008">
                  <c:v>271.05742918561771</c:v>
                </c:pt>
                <c:pt idx="1009">
                  <c:v>312.7160078813323</c:v>
                </c:pt>
                <c:pt idx="1010">
                  <c:v>370.46839326908332</c:v>
                </c:pt>
                <c:pt idx="1011">
                  <c:v>323.36126290436351</c:v>
                </c:pt>
                <c:pt idx="1012">
                  <c:v>275.19037873609858</c:v>
                </c:pt>
                <c:pt idx="1013">
                  <c:v>303.33082338744549</c:v>
                </c:pt>
                <c:pt idx="1014">
                  <c:v>343.55195124247962</c:v>
                </c:pt>
                <c:pt idx="1015">
                  <c:v>302.12140581102028</c:v>
                </c:pt>
                <c:pt idx="1016">
                  <c:v>337.972111620254</c:v>
                </c:pt>
                <c:pt idx="1017">
                  <c:v>378.05677702779627</c:v>
                </c:pt>
                <c:pt idx="1018">
                  <c:v>350.53247129558292</c:v>
                </c:pt>
                <c:pt idx="1019">
                  <c:v>271.19909854398998</c:v>
                </c:pt>
                <c:pt idx="1020">
                  <c:v>269.12052932649073</c:v>
                </c:pt>
                <c:pt idx="1021">
                  <c:v>246.47826293447949</c:v>
                </c:pt>
                <c:pt idx="1022">
                  <c:v>240.20766489463341</c:v>
                </c:pt>
                <c:pt idx="1023">
                  <c:v>199.31145759950579</c:v>
                </c:pt>
                <c:pt idx="1024">
                  <c:v>230.8468130746551</c:v>
                </c:pt>
                <c:pt idx="1025">
                  <c:v>242.602004088999</c:v>
                </c:pt>
                <c:pt idx="1026">
                  <c:v>270.71917855460538</c:v>
                </c:pt>
                <c:pt idx="1027">
                  <c:v>277.56149791956341</c:v>
                </c:pt>
                <c:pt idx="1028">
                  <c:v>262.4524417789483</c:v>
                </c:pt>
                <c:pt idx="1029">
                  <c:v>256.5937756510171</c:v>
                </c:pt>
                <c:pt idx="1030">
                  <c:v>255.00376467966771</c:v>
                </c:pt>
                <c:pt idx="1031">
                  <c:v>207.89627923328811</c:v>
                </c:pt>
                <c:pt idx="1032">
                  <c:v>249.41672049966681</c:v>
                </c:pt>
                <c:pt idx="1033">
                  <c:v>227.71481267431091</c:v>
                </c:pt>
                <c:pt idx="1034">
                  <c:v>244.46116756470539</c:v>
                </c:pt>
                <c:pt idx="1035">
                  <c:v>264.82839905364489</c:v>
                </c:pt>
                <c:pt idx="1036">
                  <c:v>269.04025936163282</c:v>
                </c:pt>
                <c:pt idx="1037">
                  <c:v>286.86171386556902</c:v>
                </c:pt>
                <c:pt idx="1038">
                  <c:v>280.38257547130507</c:v>
                </c:pt>
                <c:pt idx="1039">
                  <c:v>283.39534591218558</c:v>
                </c:pt>
                <c:pt idx="1040">
                  <c:v>280.01908564656799</c:v>
                </c:pt>
                <c:pt idx="1041">
                  <c:v>235.2486861043478</c:v>
                </c:pt>
                <c:pt idx="1042">
                  <c:v>267.21116685378138</c:v>
                </c:pt>
                <c:pt idx="1043">
                  <c:v>281.30334370231827</c:v>
                </c:pt>
                <c:pt idx="1044">
                  <c:v>259.64767367314829</c:v>
                </c:pt>
                <c:pt idx="1045">
                  <c:v>317.75847457390432</c:v>
                </c:pt>
                <c:pt idx="1046">
                  <c:v>321.92091204999718</c:v>
                </c:pt>
                <c:pt idx="1047">
                  <c:v>325.87901374746758</c:v>
                </c:pt>
                <c:pt idx="1048">
                  <c:v>303.62764810179158</c:v>
                </c:pt>
                <c:pt idx="1049">
                  <c:v>353.96730117483361</c:v>
                </c:pt>
                <c:pt idx="1050">
                  <c:v>370.71923392051048</c:v>
                </c:pt>
                <c:pt idx="1051">
                  <c:v>308.97706773022071</c:v>
                </c:pt>
                <c:pt idx="1052">
                  <c:v>298.09142915210811</c:v>
                </c:pt>
                <c:pt idx="1053">
                  <c:v>263.73581156953207</c:v>
                </c:pt>
                <c:pt idx="1054">
                  <c:v>293.45445974980481</c:v>
                </c:pt>
                <c:pt idx="1055">
                  <c:v>341.54081437043141</c:v>
                </c:pt>
                <c:pt idx="1056">
                  <c:v>431.39071913052669</c:v>
                </c:pt>
                <c:pt idx="1057">
                  <c:v>427.4210456513207</c:v>
                </c:pt>
                <c:pt idx="1058">
                  <c:v>390.67049415414368</c:v>
                </c:pt>
                <c:pt idx="1059">
                  <c:v>376.85926650209359</c:v>
                </c:pt>
                <c:pt idx="1060">
                  <c:v>411.54984650361399</c:v>
                </c:pt>
                <c:pt idx="1061">
                  <c:v>364.90140898520502</c:v>
                </c:pt>
                <c:pt idx="1062">
                  <c:v>362.15504834505032</c:v>
                </c:pt>
                <c:pt idx="1063">
                  <c:v>345.6516923277278</c:v>
                </c:pt>
                <c:pt idx="1064">
                  <c:v>314.20189471374749</c:v>
                </c:pt>
                <c:pt idx="1065">
                  <c:v>363.72233259727142</c:v>
                </c:pt>
                <c:pt idx="1066">
                  <c:v>383.58203322799898</c:v>
                </c:pt>
                <c:pt idx="1067">
                  <c:v>405.79594146546879</c:v>
                </c:pt>
                <c:pt idx="1068">
                  <c:v>383.84711293853837</c:v>
                </c:pt>
                <c:pt idx="1069">
                  <c:v>348.35617912685018</c:v>
                </c:pt>
                <c:pt idx="1070">
                  <c:v>338.42174642821402</c:v>
                </c:pt>
                <c:pt idx="1071">
                  <c:v>293.49576373940062</c:v>
                </c:pt>
                <c:pt idx="1072">
                  <c:v>286.00270618125188</c:v>
                </c:pt>
                <c:pt idx="1073">
                  <c:v>234.36351383335759</c:v>
                </c:pt>
                <c:pt idx="1074">
                  <c:v>324.52663934097228</c:v>
                </c:pt>
                <c:pt idx="1075">
                  <c:v>278.58904569838222</c:v>
                </c:pt>
                <c:pt idx="1076">
                  <c:v>216.4459600770505</c:v>
                </c:pt>
                <c:pt idx="1077">
                  <c:v>223.67133653938589</c:v>
                </c:pt>
                <c:pt idx="1078">
                  <c:v>175.20838014626059</c:v>
                </c:pt>
                <c:pt idx="1079">
                  <c:v>150.89425566668459</c:v>
                </c:pt>
                <c:pt idx="1080">
                  <c:v>114.0703671020015</c:v>
                </c:pt>
                <c:pt idx="1081">
                  <c:v>130.70088973201351</c:v>
                </c:pt>
                <c:pt idx="1082">
                  <c:v>107.747811888692</c:v>
                </c:pt>
                <c:pt idx="1083">
                  <c:v>44.361062934239037</c:v>
                </c:pt>
                <c:pt idx="1084">
                  <c:v>116.0373849009322</c:v>
                </c:pt>
                <c:pt idx="1085">
                  <c:v>103.7094391620918</c:v>
                </c:pt>
                <c:pt idx="1086">
                  <c:v>116.26517631667279</c:v>
                </c:pt>
                <c:pt idx="1087">
                  <c:v>105.8785882795767</c:v>
                </c:pt>
                <c:pt idx="1088">
                  <c:v>80.390947580560336</c:v>
                </c:pt>
                <c:pt idx="1089">
                  <c:v>74.435787283476742</c:v>
                </c:pt>
                <c:pt idx="1090">
                  <c:v>84.227372340038841</c:v>
                </c:pt>
                <c:pt idx="1091">
                  <c:v>94.653615136832016</c:v>
                </c:pt>
                <c:pt idx="1092">
                  <c:v>83.337364420067317</c:v>
                </c:pt>
                <c:pt idx="1093">
                  <c:v>64.496823937768497</c:v>
                </c:pt>
                <c:pt idx="1094">
                  <c:v>78.975028308118112</c:v>
                </c:pt>
                <c:pt idx="1095">
                  <c:v>94.250536913120754</c:v>
                </c:pt>
                <c:pt idx="1096">
                  <c:v>83.898291231371417</c:v>
                </c:pt>
                <c:pt idx="1097">
                  <c:v>103.4562171494162</c:v>
                </c:pt>
                <c:pt idx="1098">
                  <c:v>153.29406924594889</c:v>
                </c:pt>
                <c:pt idx="1099">
                  <c:v>123.7855363095819</c:v>
                </c:pt>
                <c:pt idx="1100">
                  <c:v>109.51832950962191</c:v>
                </c:pt>
                <c:pt idx="1101">
                  <c:v>58.068013849621217</c:v>
                </c:pt>
                <c:pt idx="1102">
                  <c:v>64.896046809021797</c:v>
                </c:pt>
                <c:pt idx="1103">
                  <c:v>80.398029313945983</c:v>
                </c:pt>
                <c:pt idx="1104">
                  <c:v>41.300492745542307</c:v>
                </c:pt>
                <c:pt idx="1105">
                  <c:v>55.985336670305941</c:v>
                </c:pt>
                <c:pt idx="1106">
                  <c:v>107.8332084456426</c:v>
                </c:pt>
                <c:pt idx="1107">
                  <c:v>57.243057626861876</c:v>
                </c:pt>
                <c:pt idx="1108">
                  <c:v>38.950680799662408</c:v>
                </c:pt>
                <c:pt idx="1109">
                  <c:v>57.425200119182428</c:v>
                </c:pt>
                <c:pt idx="1110">
                  <c:v>174.63510970778239</c:v>
                </c:pt>
                <c:pt idx="1111">
                  <c:v>154.1985722449208</c:v>
                </c:pt>
                <c:pt idx="1112">
                  <c:v>122.9147404151325</c:v>
                </c:pt>
                <c:pt idx="1113">
                  <c:v>74.27489801745304</c:v>
                </c:pt>
                <c:pt idx="1114">
                  <c:v>111.4564432546328</c:v>
                </c:pt>
                <c:pt idx="1115">
                  <c:v>82.024610679904072</c:v>
                </c:pt>
                <c:pt idx="1116">
                  <c:v>55.067457445989469</c:v>
                </c:pt>
                <c:pt idx="1117">
                  <c:v>39.573447630086598</c:v>
                </c:pt>
                <c:pt idx="1118">
                  <c:v>69.560069890620753</c:v>
                </c:pt>
                <c:pt idx="1119">
                  <c:v>97.931105784363623</c:v>
                </c:pt>
                <c:pt idx="1120">
                  <c:v>77.424069927885881</c:v>
                </c:pt>
                <c:pt idx="1121">
                  <c:v>128.1505790997191</c:v>
                </c:pt>
                <c:pt idx="1122">
                  <c:v>357.75734608289139</c:v>
                </c:pt>
                <c:pt idx="1123">
                  <c:v>517.30791461276601</c:v>
                </c:pt>
                <c:pt idx="1124">
                  <c:v>591.02897925745719</c:v>
                </c:pt>
                <c:pt idx="1125">
                  <c:v>405.24146103096211</c:v>
                </c:pt>
                <c:pt idx="1126">
                  <c:v>326.567301215611</c:v>
                </c:pt>
                <c:pt idx="1127">
                  <c:v>261.21627208857751</c:v>
                </c:pt>
                <c:pt idx="1128">
                  <c:v>280.7624026553637</c:v>
                </c:pt>
                <c:pt idx="1129">
                  <c:v>206.86326783017779</c:v>
                </c:pt>
                <c:pt idx="1130">
                  <c:v>305.38366166333998</c:v>
                </c:pt>
                <c:pt idx="1131">
                  <c:v>352.56581926195452</c:v>
                </c:pt>
                <c:pt idx="1132">
                  <c:v>523.96837306573184</c:v>
                </c:pt>
                <c:pt idx="1133">
                  <c:v>625.13668991178042</c:v>
                </c:pt>
                <c:pt idx="1134">
                  <c:v>927.65809854641088</c:v>
                </c:pt>
                <c:pt idx="1135">
                  <c:v>993.5498972265184</c:v>
                </c:pt>
                <c:pt idx="1136">
                  <c:v>831.44961886644774</c:v>
                </c:pt>
                <c:pt idx="1137">
                  <c:v>702.09269892865586</c:v>
                </c:pt>
                <c:pt idx="1138">
                  <c:v>637.14976312528643</c:v>
                </c:pt>
                <c:pt idx="1139">
                  <c:v>537.59826523214724</c:v>
                </c:pt>
                <c:pt idx="1140">
                  <c:v>504.75320811505048</c:v>
                </c:pt>
                <c:pt idx="1141">
                  <c:v>520.53445997761116</c:v>
                </c:pt>
                <c:pt idx="1142">
                  <c:v>583.81480669944074</c:v>
                </c:pt>
                <c:pt idx="1143">
                  <c:v>603.1959610698774</c:v>
                </c:pt>
                <c:pt idx="1144">
                  <c:v>650.06533265429198</c:v>
                </c:pt>
                <c:pt idx="1145">
                  <c:v>686.42323580965126</c:v>
                </c:pt>
                <c:pt idx="1146">
                  <c:v>819.99353474852637</c:v>
                </c:pt>
                <c:pt idx="1147">
                  <c:v>682.15463047376477</c:v>
                </c:pt>
                <c:pt idx="1148">
                  <c:v>591.49434713504399</c:v>
                </c:pt>
                <c:pt idx="1149">
                  <c:v>500.96597991777003</c:v>
                </c:pt>
                <c:pt idx="1150">
                  <c:v>456.32504514708012</c:v>
                </c:pt>
                <c:pt idx="1151">
                  <c:v>511.83245056546491</c:v>
                </c:pt>
                <c:pt idx="1152">
                  <c:v>653.33239600324953</c:v>
                </c:pt>
                <c:pt idx="1153">
                  <c:v>780.28113901651568</c:v>
                </c:pt>
                <c:pt idx="1154">
                  <c:v>799.22630527922183</c:v>
                </c:pt>
                <c:pt idx="1155">
                  <c:v>827.67542936651887</c:v>
                </c:pt>
                <c:pt idx="1156">
                  <c:v>802.99553172321771</c:v>
                </c:pt>
                <c:pt idx="1157">
                  <c:v>785.50194774089084</c:v>
                </c:pt>
                <c:pt idx="1158">
                  <c:v>761.98836112052243</c:v>
                </c:pt>
                <c:pt idx="1159">
                  <c:v>691.86999296271119</c:v>
                </c:pt>
                <c:pt idx="1160">
                  <c:v>658.29163560369113</c:v>
                </c:pt>
                <c:pt idx="1161">
                  <c:v>574.32964440012142</c:v>
                </c:pt>
                <c:pt idx="1162">
                  <c:v>583.17030392257129</c:v>
                </c:pt>
                <c:pt idx="1163">
                  <c:v>638.56466304989169</c:v>
                </c:pt>
                <c:pt idx="1164">
                  <c:v>732.26602302980598</c:v>
                </c:pt>
                <c:pt idx="1165">
                  <c:v>898.37118080311222</c:v>
                </c:pt>
                <c:pt idx="1166">
                  <c:v>1083.6811897026309</c:v>
                </c:pt>
                <c:pt idx="1167">
                  <c:v>1121.8965681905161</c:v>
                </c:pt>
                <c:pt idx="1168">
                  <c:v>947.10039852484329</c:v>
                </c:pt>
                <c:pt idx="1169">
                  <c:v>827.98176410529709</c:v>
                </c:pt>
                <c:pt idx="1170">
                  <c:v>675.00603746479044</c:v>
                </c:pt>
                <c:pt idx="1171">
                  <c:v>607.33266721546261</c:v>
                </c:pt>
                <c:pt idx="1172">
                  <c:v>543.29988687800039</c:v>
                </c:pt>
                <c:pt idx="1173">
                  <c:v>666.02258268799437</c:v>
                </c:pt>
                <c:pt idx="1174">
                  <c:v>756.13152497782119</c:v>
                </c:pt>
                <c:pt idx="1175">
                  <c:v>749.7270501593373</c:v>
                </c:pt>
                <c:pt idx="1176">
                  <c:v>853.66105106664588</c:v>
                </c:pt>
                <c:pt idx="1177">
                  <c:v>1012.8100232018789</c:v>
                </c:pt>
                <c:pt idx="1178">
                  <c:v>1026.6973849920189</c:v>
                </c:pt>
                <c:pt idx="1179">
                  <c:v>967.13949948557399</c:v>
                </c:pt>
                <c:pt idx="1180">
                  <c:v>999.7694549075411</c:v>
                </c:pt>
                <c:pt idx="1181">
                  <c:v>1102.094872632513</c:v>
                </c:pt>
                <c:pt idx="1182">
                  <c:v>999.52374511053517</c:v>
                </c:pt>
                <c:pt idx="1183">
                  <c:v>823.41517854096276</c:v>
                </c:pt>
                <c:pt idx="1184">
                  <c:v>683.11058341316289</c:v>
                </c:pt>
                <c:pt idx="1185">
                  <c:v>917.82024161528943</c:v>
                </c:pt>
                <c:pt idx="1186">
                  <c:v>1032.207174434749</c:v>
                </c:pt>
                <c:pt idx="1187">
                  <c:v>973.66451045090321</c:v>
                </c:pt>
                <c:pt idx="1188">
                  <c:v>1011.642719559648</c:v>
                </c:pt>
                <c:pt idx="1189">
                  <c:v>1078.591222802409</c:v>
                </c:pt>
                <c:pt idx="1190">
                  <c:v>1159.5035100947689</c:v>
                </c:pt>
                <c:pt idx="1191">
                  <c:v>1254.6049566539871</c:v>
                </c:pt>
                <c:pt idx="1192">
                  <c:v>1260.7844507177649</c:v>
                </c:pt>
                <c:pt idx="1193">
                  <c:v>1231.928200523352</c:v>
                </c:pt>
                <c:pt idx="1194">
                  <c:v>1126.7197303840319</c:v>
                </c:pt>
                <c:pt idx="1195">
                  <c:v>1169.904149076119</c:v>
                </c:pt>
                <c:pt idx="1196">
                  <c:v>1025.441656883329</c:v>
                </c:pt>
                <c:pt idx="1197">
                  <c:v>1028.27634425679</c:v>
                </c:pt>
                <c:pt idx="1198">
                  <c:v>1106.9626690276341</c:v>
                </c:pt>
                <c:pt idx="1199">
                  <c:v>1254.528285088885</c:v>
                </c:pt>
                <c:pt idx="1200">
                  <c:v>1263.0562479898599</c:v>
                </c:pt>
                <c:pt idx="1201">
                  <c:v>1173.7483492041749</c:v>
                </c:pt>
                <c:pt idx="1202">
                  <c:v>1158.93977264003</c:v>
                </c:pt>
                <c:pt idx="1203">
                  <c:v>1198.859082130582</c:v>
                </c:pt>
                <c:pt idx="1204">
                  <c:v>1153.4330819574891</c:v>
                </c:pt>
                <c:pt idx="1205">
                  <c:v>1069.270682853115</c:v>
                </c:pt>
                <c:pt idx="1206">
                  <c:v>990.36092445217571</c:v>
                </c:pt>
                <c:pt idx="1207">
                  <c:v>970.10079730408847</c:v>
                </c:pt>
                <c:pt idx="1208">
                  <c:v>959.76263740498598</c:v>
                </c:pt>
                <c:pt idx="1209">
                  <c:v>1025.518766216255</c:v>
                </c:pt>
                <c:pt idx="1210">
                  <c:v>965.95888702173136</c:v>
                </c:pt>
                <c:pt idx="1211">
                  <c:v>935.16786979049698</c:v>
                </c:pt>
                <c:pt idx="1212">
                  <c:v>1071.1791170063491</c:v>
                </c:pt>
                <c:pt idx="1213">
                  <c:v>1033.684343212848</c:v>
                </c:pt>
                <c:pt idx="1214">
                  <c:v>1052.859274394091</c:v>
                </c:pt>
                <c:pt idx="1215">
                  <c:v>1021.821273154382</c:v>
                </c:pt>
                <c:pt idx="1216">
                  <c:v>1077.6353732850121</c:v>
                </c:pt>
                <c:pt idx="1217">
                  <c:v>1198.0527695160961</c:v>
                </c:pt>
                <c:pt idx="1218">
                  <c:v>1268.232305224898</c:v>
                </c:pt>
                <c:pt idx="1219">
                  <c:v>1143.882440010397</c:v>
                </c:pt>
                <c:pt idx="1220">
                  <c:v>995.96592063463959</c:v>
                </c:pt>
                <c:pt idx="1221">
                  <c:v>947.65907898660498</c:v>
                </c:pt>
                <c:pt idx="1222">
                  <c:v>769.08052652322704</c:v>
                </c:pt>
                <c:pt idx="1223">
                  <c:v>781.25979447586519</c:v>
                </c:pt>
                <c:pt idx="1224">
                  <c:v>1339.0856877520071</c:v>
                </c:pt>
                <c:pt idx="1225">
                  <c:v>1235.5432071256889</c:v>
                </c:pt>
                <c:pt idx="1226">
                  <c:v>1229.2364514070021</c:v>
                </c:pt>
                <c:pt idx="1227">
                  <c:v>1255.8840300172581</c:v>
                </c:pt>
                <c:pt idx="1228">
                  <c:v>1237.6587838867949</c:v>
                </c:pt>
                <c:pt idx="1229">
                  <c:v>1344.243515810989</c:v>
                </c:pt>
                <c:pt idx="1230">
                  <c:v>1638.6206696152799</c:v>
                </c:pt>
                <c:pt idx="1231">
                  <c:v>1596.310365431</c:v>
                </c:pt>
                <c:pt idx="1232">
                  <c:v>1518.841764751274</c:v>
                </c:pt>
                <c:pt idx="1233">
                  <c:v>1488.127346218537</c:v>
                </c:pt>
                <c:pt idx="1234">
                  <c:v>1655.1277733866971</c:v>
                </c:pt>
                <c:pt idx="1235">
                  <c:v>1685.866899269623</c:v>
                </c:pt>
                <c:pt idx="1236">
                  <c:v>2053.4154809638922</c:v>
                </c:pt>
                <c:pt idx="1237">
                  <c:v>2113.1859086294712</c:v>
                </c:pt>
                <c:pt idx="1238">
                  <c:v>1948.097464818087</c:v>
                </c:pt>
                <c:pt idx="1239">
                  <c:v>1758.2526870277279</c:v>
                </c:pt>
                <c:pt idx="1240">
                  <c:v>1371.3659831622549</c:v>
                </c:pt>
                <c:pt idx="1241">
                  <c:v>1529.6339682113121</c:v>
                </c:pt>
                <c:pt idx="1242">
                  <c:v>1722.656916395875</c:v>
                </c:pt>
                <c:pt idx="1243">
                  <c:v>1859.5268278127489</c:v>
                </c:pt>
                <c:pt idx="1244">
                  <c:v>1844.9814170991201</c:v>
                </c:pt>
                <c:pt idx="1245">
                  <c:v>1711.4096230742221</c:v>
                </c:pt>
                <c:pt idx="1246">
                  <c:v>1680.1909075057031</c:v>
                </c:pt>
                <c:pt idx="1247">
                  <c:v>1696.839722685351</c:v>
                </c:pt>
                <c:pt idx="1248">
                  <c:v>2017.0657077916301</c:v>
                </c:pt>
                <c:pt idx="1249">
                  <c:v>1902.107943990675</c:v>
                </c:pt>
                <c:pt idx="1250">
                  <c:v>1852.555599339692</c:v>
                </c:pt>
                <c:pt idx="1251">
                  <c:v>2043.4582788211619</c:v>
                </c:pt>
                <c:pt idx="1252">
                  <c:v>1828.625765161597</c:v>
                </c:pt>
                <c:pt idx="1253">
                  <c:v>1933.1892212776229</c:v>
                </c:pt>
                <c:pt idx="1254">
                  <c:v>1976.606242011507</c:v>
                </c:pt>
                <c:pt idx="1255">
                  <c:v>1888.807270088869</c:v>
                </c:pt>
                <c:pt idx="1256">
                  <c:v>1694.9138367538551</c:v>
                </c:pt>
                <c:pt idx="1257">
                  <c:v>1454.462892437605</c:v>
                </c:pt>
                <c:pt idx="1258">
                  <c:v>1318.625924473494</c:v>
                </c:pt>
                <c:pt idx="1259">
                  <c:v>1192.0052169953281</c:v>
                </c:pt>
                <c:pt idx="1260">
                  <c:v>1305.9546393309099</c:v>
                </c:pt>
                <c:pt idx="1261">
                  <c:v>1421.797267434534</c:v>
                </c:pt>
                <c:pt idx="1262">
                  <c:v>1167.977206083397</c:v>
                </c:pt>
                <c:pt idx="1263">
                  <c:v>1253.3765329203029</c:v>
                </c:pt>
                <c:pt idx="1264">
                  <c:v>1025.443036147994</c:v>
                </c:pt>
                <c:pt idx="1265">
                  <c:v>1129.3534091324891</c:v>
                </c:pt>
                <c:pt idx="1266">
                  <c:v>1076.7245317479669</c:v>
                </c:pt>
                <c:pt idx="1267">
                  <c:v>973.00542618467568</c:v>
                </c:pt>
                <c:pt idx="1268">
                  <c:v>968.94197744942267</c:v>
                </c:pt>
                <c:pt idx="1269">
                  <c:v>915.78858209399834</c:v>
                </c:pt>
                <c:pt idx="1270">
                  <c:v>889.43345210850407</c:v>
                </c:pt>
                <c:pt idx="1271">
                  <c:v>834.66204874988057</c:v>
                </c:pt>
                <c:pt idx="1272">
                  <c:v>851.40643520200717</c:v>
                </c:pt>
                <c:pt idx="1273">
                  <c:v>929.12022477886524</c:v>
                </c:pt>
                <c:pt idx="1274">
                  <c:v>875.63487547424188</c:v>
                </c:pt>
                <c:pt idx="1275">
                  <c:v>962.27433954199603</c:v>
                </c:pt>
                <c:pt idx="1276">
                  <c:v>816.8100711184826</c:v>
                </c:pt>
                <c:pt idx="1277">
                  <c:v>737.17845143573697</c:v>
                </c:pt>
                <c:pt idx="1278">
                  <c:v>672.92884622151098</c:v>
                </c:pt>
                <c:pt idx="1279">
                  <c:v>680.133509718504</c:v>
                </c:pt>
                <c:pt idx="1280">
                  <c:v>686.3783692739637</c:v>
                </c:pt>
                <c:pt idx="1281">
                  <c:v>608.44791250500646</c:v>
                </c:pt>
                <c:pt idx="1282">
                  <c:v>554.56246834914316</c:v>
                </c:pt>
                <c:pt idx="1283">
                  <c:v>530.30216826770197</c:v>
                </c:pt>
                <c:pt idx="1284">
                  <c:v>560.07996353575061</c:v>
                </c:pt>
                <c:pt idx="1285">
                  <c:v>638.68319383572532</c:v>
                </c:pt>
                <c:pt idx="1286">
                  <c:v>670.70673192416371</c:v>
                </c:pt>
                <c:pt idx="1287">
                  <c:v>623.35660272250107</c:v>
                </c:pt>
                <c:pt idx="1288">
                  <c:v>605.66304661870731</c:v>
                </c:pt>
                <c:pt idx="1289">
                  <c:v>608.62435927394802</c:v>
                </c:pt>
                <c:pt idx="1290">
                  <c:v>587.48095856195062</c:v>
                </c:pt>
                <c:pt idx="1291">
                  <c:v>523.71770489115022</c:v>
                </c:pt>
                <c:pt idx="1292">
                  <c:v>482.44895597693892</c:v>
                </c:pt>
                <c:pt idx="1293">
                  <c:v>499.96051865520161</c:v>
                </c:pt>
                <c:pt idx="1294">
                  <c:v>512.86539425230558</c:v>
                </c:pt>
                <c:pt idx="1295">
                  <c:v>505.49186606320779</c:v>
                </c:pt>
                <c:pt idx="1296">
                  <c:v>483.48288488831059</c:v>
                </c:pt>
                <c:pt idx="1297">
                  <c:v>501.9591675084236</c:v>
                </c:pt>
                <c:pt idx="1298">
                  <c:v>539.18759298418104</c:v>
                </c:pt>
                <c:pt idx="1299">
                  <c:v>511.17126596487731</c:v>
                </c:pt>
                <c:pt idx="1300">
                  <c:v>513.54868939091352</c:v>
                </c:pt>
                <c:pt idx="1301">
                  <c:v>488.28254075852431</c:v>
                </c:pt>
                <c:pt idx="1302">
                  <c:v>521.48096877969726</c:v>
                </c:pt>
                <c:pt idx="1303">
                  <c:v>512.13875852651415</c:v>
                </c:pt>
                <c:pt idx="1304">
                  <c:v>524.41120165039592</c:v>
                </c:pt>
                <c:pt idx="1305">
                  <c:v>535.11962621365899</c:v>
                </c:pt>
                <c:pt idx="1306">
                  <c:v>522.67246170905048</c:v>
                </c:pt>
                <c:pt idx="1307">
                  <c:v>521.25231488193435</c:v>
                </c:pt>
                <c:pt idx="1308">
                  <c:v>470.03133327672822</c:v>
                </c:pt>
                <c:pt idx="1309">
                  <c:v>423.25417282633111</c:v>
                </c:pt>
                <c:pt idx="1310">
                  <c:v>391.91813294582943</c:v>
                </c:pt>
                <c:pt idx="1311">
                  <c:v>365.90352183109439</c:v>
                </c:pt>
                <c:pt idx="1312">
                  <c:v>348.57943366891072</c:v>
                </c:pt>
                <c:pt idx="1313">
                  <c:v>316.82837666470851</c:v>
                </c:pt>
                <c:pt idx="1314">
                  <c:v>377.45165405321768</c:v>
                </c:pt>
                <c:pt idx="1315">
                  <c:v>430.12919583956131</c:v>
                </c:pt>
                <c:pt idx="1316">
                  <c:v>449.00782944199869</c:v>
                </c:pt>
                <c:pt idx="1317">
                  <c:v>361.24396846419899</c:v>
                </c:pt>
                <c:pt idx="1318">
                  <c:v>374.68530998880931</c:v>
                </c:pt>
                <c:pt idx="1319">
                  <c:v>375.17681146010779</c:v>
                </c:pt>
                <c:pt idx="1320">
                  <c:v>384.91820786177669</c:v>
                </c:pt>
                <c:pt idx="1321">
                  <c:v>366.6223463355451</c:v>
                </c:pt>
                <c:pt idx="1322">
                  <c:v>295.45457378483218</c:v>
                </c:pt>
                <c:pt idx="1323">
                  <c:v>271.49677842814037</c:v>
                </c:pt>
                <c:pt idx="1324">
                  <c:v>256.57646814525032</c:v>
                </c:pt>
                <c:pt idx="1325">
                  <c:v>236.48070257142521</c:v>
                </c:pt>
                <c:pt idx="1326">
                  <c:v>267.86304253710409</c:v>
                </c:pt>
                <c:pt idx="1327">
                  <c:v>217.8713971858588</c:v>
                </c:pt>
                <c:pt idx="1328">
                  <c:v>196.98922530985209</c:v>
                </c:pt>
                <c:pt idx="1329">
                  <c:v>163.24861689268019</c:v>
                </c:pt>
                <c:pt idx="1330">
                  <c:v>181.2512924529602</c:v>
                </c:pt>
                <c:pt idx="1331">
                  <c:v>176.1562217288153</c:v>
                </c:pt>
                <c:pt idx="1332">
                  <c:v>133.15402619441079</c:v>
                </c:pt>
                <c:pt idx="1333">
                  <c:v>95.041340516410784</c:v>
                </c:pt>
                <c:pt idx="1334">
                  <c:v>92.040829785424449</c:v>
                </c:pt>
                <c:pt idx="1335">
                  <c:v>80.958799352134946</c:v>
                </c:pt>
                <c:pt idx="1336">
                  <c:v>107.3100720376766</c:v>
                </c:pt>
                <c:pt idx="1337">
                  <c:v>143.5554993129835</c:v>
                </c:pt>
                <c:pt idx="1338">
                  <c:v>136.93215087603491</c:v>
                </c:pt>
                <c:pt idx="1339">
                  <c:v>124.59044418410041</c:v>
                </c:pt>
                <c:pt idx="1340">
                  <c:v>108.56154728891489</c:v>
                </c:pt>
                <c:pt idx="1341">
                  <c:v>102.1878781074161</c:v>
                </c:pt>
                <c:pt idx="1342">
                  <c:v>117.2894682722374</c:v>
                </c:pt>
                <c:pt idx="1343">
                  <c:v>110.45038274802469</c:v>
                </c:pt>
                <c:pt idx="1344">
                  <c:v>87.71270095573233</c:v>
                </c:pt>
                <c:pt idx="1345">
                  <c:v>54.254605359864001</c:v>
                </c:pt>
                <c:pt idx="1346">
                  <c:v>63.74267386659379</c:v>
                </c:pt>
                <c:pt idx="1347">
                  <c:v>96.162615583816262</c:v>
                </c:pt>
                <c:pt idx="1348">
                  <c:v>110.8894943555044</c:v>
                </c:pt>
                <c:pt idx="1349">
                  <c:v>101.1630902561933</c:v>
                </c:pt>
                <c:pt idx="1350">
                  <c:v>90.367969420997866</c:v>
                </c:pt>
                <c:pt idx="1351">
                  <c:v>84.769973250464346</c:v>
                </c:pt>
                <c:pt idx="1352">
                  <c:v>111.67925131673719</c:v>
                </c:pt>
                <c:pt idx="1353">
                  <c:v>109.5304497043512</c:v>
                </c:pt>
                <c:pt idx="1354">
                  <c:v>111.6628327160998</c:v>
                </c:pt>
                <c:pt idx="1355">
                  <c:v>116.20478745811771</c:v>
                </c:pt>
                <c:pt idx="1356">
                  <c:v>110.2839155451118</c:v>
                </c:pt>
                <c:pt idx="1357">
                  <c:v>97.270233231896057</c:v>
                </c:pt>
                <c:pt idx="1358">
                  <c:v>90.055925846793926</c:v>
                </c:pt>
                <c:pt idx="1359">
                  <c:v>82.891382310528954</c:v>
                </c:pt>
                <c:pt idx="1360">
                  <c:v>84.344302101669754</c:v>
                </c:pt>
                <c:pt idx="1361">
                  <c:v>78.424528438720159</c:v>
                </c:pt>
                <c:pt idx="1362">
                  <c:v>92.588921070187268</c:v>
                </c:pt>
                <c:pt idx="1363">
                  <c:v>103.42464531644769</c:v>
                </c:pt>
                <c:pt idx="1364">
                  <c:v>119.0149252988636</c:v>
                </c:pt>
                <c:pt idx="1365">
                  <c:v>153.6892781316424</c:v>
                </c:pt>
                <c:pt idx="1366">
                  <c:v>166.93980239854949</c:v>
                </c:pt>
                <c:pt idx="1367">
                  <c:v>148.55825747973711</c:v>
                </c:pt>
                <c:pt idx="1368">
                  <c:v>118.1246618902275</c:v>
                </c:pt>
                <c:pt idx="1369">
                  <c:v>121.0343651515135</c:v>
                </c:pt>
                <c:pt idx="1370">
                  <c:v>100.3229665071751</c:v>
                </c:pt>
                <c:pt idx="1371">
                  <c:v>103.5339207797896</c:v>
                </c:pt>
                <c:pt idx="1372">
                  <c:v>91.842297927152231</c:v>
                </c:pt>
                <c:pt idx="1373">
                  <c:v>97.160977738629896</c:v>
                </c:pt>
                <c:pt idx="1374">
                  <c:v>98.886959342050218</c:v>
                </c:pt>
                <c:pt idx="1375">
                  <c:v>98.47181511658107</c:v>
                </c:pt>
                <c:pt idx="1376">
                  <c:v>85.559123912913208</c:v>
                </c:pt>
                <c:pt idx="1377">
                  <c:v>117.2304694649505</c:v>
                </c:pt>
                <c:pt idx="1378">
                  <c:v>177.4301002958789</c:v>
                </c:pt>
                <c:pt idx="1379">
                  <c:v>208.36959134846191</c:v>
                </c:pt>
                <c:pt idx="1380">
                  <c:v>222.3415281276223</c:v>
                </c:pt>
                <c:pt idx="1381">
                  <c:v>175.69311870563971</c:v>
                </c:pt>
                <c:pt idx="1382">
                  <c:v>127.088333829872</c:v>
                </c:pt>
                <c:pt idx="1383">
                  <c:v>128.37722133914849</c:v>
                </c:pt>
                <c:pt idx="1384">
                  <c:v>174.62439052053921</c:v>
                </c:pt>
                <c:pt idx="1385">
                  <c:v>126.8223031740373</c:v>
                </c:pt>
                <c:pt idx="1386">
                  <c:v>157.18717375925641</c:v>
                </c:pt>
                <c:pt idx="1387">
                  <c:v>135.3952557709147</c:v>
                </c:pt>
                <c:pt idx="1388">
                  <c:v>150.76306555104421</c:v>
                </c:pt>
                <c:pt idx="1389">
                  <c:v>155.31997611582241</c:v>
                </c:pt>
                <c:pt idx="1390">
                  <c:v>135.85745521939359</c:v>
                </c:pt>
                <c:pt idx="1391">
                  <c:v>132.08956646259381</c:v>
                </c:pt>
                <c:pt idx="1392">
                  <c:v>136.00807699550731</c:v>
                </c:pt>
                <c:pt idx="1393">
                  <c:v>129.5129250979887</c:v>
                </c:pt>
                <c:pt idx="1394">
                  <c:v>75.480661056041896</c:v>
                </c:pt>
                <c:pt idx="1395">
                  <c:v>136.8290838727352</c:v>
                </c:pt>
                <c:pt idx="1396">
                  <c:v>221.0881002667895</c:v>
                </c:pt>
                <c:pt idx="1397">
                  <c:v>311.14247171682109</c:v>
                </c:pt>
                <c:pt idx="1398">
                  <c:v>399.18368426695702</c:v>
                </c:pt>
                <c:pt idx="1399">
                  <c:v>373.6164485619081</c:v>
                </c:pt>
                <c:pt idx="1400">
                  <c:v>357.88867811126522</c:v>
                </c:pt>
                <c:pt idx="1401">
                  <c:v>345.64429769295668</c:v>
                </c:pt>
                <c:pt idx="1402">
                  <c:v>298.23925778395449</c:v>
                </c:pt>
                <c:pt idx="1403">
                  <c:v>300.03305251575318</c:v>
                </c:pt>
                <c:pt idx="1404">
                  <c:v>284.31259749963078</c:v>
                </c:pt>
                <c:pt idx="1405">
                  <c:v>281.37998558474447</c:v>
                </c:pt>
                <c:pt idx="1406">
                  <c:v>274.77983771467223</c:v>
                </c:pt>
                <c:pt idx="1407">
                  <c:v>288.5492031329515</c:v>
                </c:pt>
                <c:pt idx="1408">
                  <c:v>300.3336335789777</c:v>
                </c:pt>
                <c:pt idx="1409">
                  <c:v>281.43360707829117</c:v>
                </c:pt>
                <c:pt idx="1410">
                  <c:v>264.6177095861708</c:v>
                </c:pt>
                <c:pt idx="1411">
                  <c:v>238.9803303462067</c:v>
                </c:pt>
                <c:pt idx="1412">
                  <c:v>260.20741586270469</c:v>
                </c:pt>
                <c:pt idx="1413">
                  <c:v>240.48075728195019</c:v>
                </c:pt>
                <c:pt idx="1414">
                  <c:v>191.60099338708579</c:v>
                </c:pt>
                <c:pt idx="1415">
                  <c:v>184.4216439406608</c:v>
                </c:pt>
                <c:pt idx="1416">
                  <c:v>175.83857289336939</c:v>
                </c:pt>
                <c:pt idx="1417">
                  <c:v>193.02036688106551</c:v>
                </c:pt>
                <c:pt idx="1418">
                  <c:v>131.09682795485759</c:v>
                </c:pt>
                <c:pt idx="1419">
                  <c:v>168.39799371962201</c:v>
                </c:pt>
                <c:pt idx="1420">
                  <c:v>249.8485999302157</c:v>
                </c:pt>
                <c:pt idx="1421">
                  <c:v>264.521776310669</c:v>
                </c:pt>
                <c:pt idx="1422">
                  <c:v>211.25539741532941</c:v>
                </c:pt>
                <c:pt idx="1423">
                  <c:v>219.7148542348659</c:v>
                </c:pt>
                <c:pt idx="1424">
                  <c:v>207.66103309997149</c:v>
                </c:pt>
                <c:pt idx="1425">
                  <c:v>192.31571936841959</c:v>
                </c:pt>
                <c:pt idx="1426">
                  <c:v>215.030656963176</c:v>
                </c:pt>
                <c:pt idx="1427">
                  <c:v>229.67766520329121</c:v>
                </c:pt>
                <c:pt idx="1428">
                  <c:v>187.17498263613061</c:v>
                </c:pt>
                <c:pt idx="1429">
                  <c:v>151.36588920470561</c:v>
                </c:pt>
                <c:pt idx="1430">
                  <c:v>147.8140734495914</c:v>
                </c:pt>
                <c:pt idx="1431">
                  <c:v>129.65307832970481</c:v>
                </c:pt>
                <c:pt idx="1432">
                  <c:v>161.67882022367351</c:v>
                </c:pt>
                <c:pt idx="1433">
                  <c:v>173.88739803250451</c:v>
                </c:pt>
                <c:pt idx="1434">
                  <c:v>181.0379047425221</c:v>
                </c:pt>
                <c:pt idx="1435">
                  <c:v>146.26672899174071</c:v>
                </c:pt>
                <c:pt idx="1436">
                  <c:v>184.76769313523491</c:v>
                </c:pt>
                <c:pt idx="1437">
                  <c:v>163.72587243173109</c:v>
                </c:pt>
                <c:pt idx="1438">
                  <c:v>194.50787627367831</c:v>
                </c:pt>
                <c:pt idx="1439">
                  <c:v>153.13022374293431</c:v>
                </c:pt>
                <c:pt idx="1440">
                  <c:v>148.0073238411415</c:v>
                </c:pt>
                <c:pt idx="1441">
                  <c:v>140.2845693189426</c:v>
                </c:pt>
                <c:pt idx="1442">
                  <c:v>146.4655711436134</c:v>
                </c:pt>
                <c:pt idx="1443">
                  <c:v>99.841179525781214</c:v>
                </c:pt>
                <c:pt idx="1444">
                  <c:v>99.430425857869736</c:v>
                </c:pt>
                <c:pt idx="1445">
                  <c:v>123.5061567800566</c:v>
                </c:pt>
                <c:pt idx="1446">
                  <c:v>169.43929353457551</c:v>
                </c:pt>
                <c:pt idx="1447">
                  <c:v>238.23476803036081</c:v>
                </c:pt>
                <c:pt idx="1448">
                  <c:v>239.6647721422701</c:v>
                </c:pt>
                <c:pt idx="1449">
                  <c:v>250.35611807329281</c:v>
                </c:pt>
                <c:pt idx="1450">
                  <c:v>322.37565170953962</c:v>
                </c:pt>
                <c:pt idx="1451">
                  <c:v>298.56463998244999</c:v>
                </c:pt>
                <c:pt idx="1452">
                  <c:v>314.34919183380862</c:v>
                </c:pt>
                <c:pt idx="1453">
                  <c:v>237.9006885618914</c:v>
                </c:pt>
                <c:pt idx="1454">
                  <c:v>209.42841766319091</c:v>
                </c:pt>
                <c:pt idx="1455">
                  <c:v>166.41389383106639</c:v>
                </c:pt>
                <c:pt idx="1456">
                  <c:v>135.33089847930589</c:v>
                </c:pt>
                <c:pt idx="1457">
                  <c:v>111.0982932412665</c:v>
                </c:pt>
                <c:pt idx="1458">
                  <c:v>142.44772923327591</c:v>
                </c:pt>
                <c:pt idx="1459">
                  <c:v>153.02051271459311</c:v>
                </c:pt>
                <c:pt idx="1460">
                  <c:v>131.15755366591969</c:v>
                </c:pt>
                <c:pt idx="1461">
                  <c:v>161.97596911806301</c:v>
                </c:pt>
                <c:pt idx="1462">
                  <c:v>219.09080134480331</c:v>
                </c:pt>
                <c:pt idx="1463">
                  <c:v>163.28683462240889</c:v>
                </c:pt>
                <c:pt idx="1464">
                  <c:v>116.1407689949105</c:v>
                </c:pt>
                <c:pt idx="1465">
                  <c:v>76.24247617287871</c:v>
                </c:pt>
                <c:pt idx="1466">
                  <c:v>68.388414020603122</c:v>
                </c:pt>
                <c:pt idx="1467">
                  <c:v>13.270294706975211</c:v>
                </c:pt>
                <c:pt idx="1468">
                  <c:v>3.125337618686487</c:v>
                </c:pt>
                <c:pt idx="1469">
                  <c:v>20.214926126667521</c:v>
                </c:pt>
                <c:pt idx="1470">
                  <c:v>72.200753357052719</c:v>
                </c:pt>
                <c:pt idx="1471">
                  <c:v>176.89437076225971</c:v>
                </c:pt>
                <c:pt idx="1472">
                  <c:v>311.01837501053348</c:v>
                </c:pt>
                <c:pt idx="1473">
                  <c:v>470.31450030688569</c:v>
                </c:pt>
                <c:pt idx="1474">
                  <c:v>591.91817210972624</c:v>
                </c:pt>
                <c:pt idx="1475">
                  <c:v>697.97040780396549</c:v>
                </c:pt>
                <c:pt idx="1476">
                  <c:v>819.38783082105647</c:v>
                </c:pt>
                <c:pt idx="1477">
                  <c:v>700.21963855112585</c:v>
                </c:pt>
                <c:pt idx="1478">
                  <c:v>584.90912400100547</c:v>
                </c:pt>
                <c:pt idx="1479">
                  <c:v>567.55073950139683</c:v>
                </c:pt>
                <c:pt idx="1480">
                  <c:v>525.82091380688632</c:v>
                </c:pt>
                <c:pt idx="1481">
                  <c:v>434.9594252386554</c:v>
                </c:pt>
                <c:pt idx="1482">
                  <c:v>447.25199076796957</c:v>
                </c:pt>
                <c:pt idx="1483">
                  <c:v>564.03333329192321</c:v>
                </c:pt>
                <c:pt idx="1484">
                  <c:v>513.54261318349336</c:v>
                </c:pt>
                <c:pt idx="1485">
                  <c:v>463.52422884306742</c:v>
                </c:pt>
                <c:pt idx="1486">
                  <c:v>485.002587774208</c:v>
                </c:pt>
                <c:pt idx="1487">
                  <c:v>487.89321169749888</c:v>
                </c:pt>
                <c:pt idx="1488">
                  <c:v>670.64926827569241</c:v>
                </c:pt>
                <c:pt idx="1489">
                  <c:v>894.29592506607491</c:v>
                </c:pt>
                <c:pt idx="1490">
                  <c:v>940.12483955340122</c:v>
                </c:pt>
                <c:pt idx="1491">
                  <c:v>886.55393587673734</c:v>
                </c:pt>
                <c:pt idx="1492">
                  <c:v>819.62860203208061</c:v>
                </c:pt>
                <c:pt idx="1493">
                  <c:v>692.65506416430208</c:v>
                </c:pt>
                <c:pt idx="1494">
                  <c:v>520.13485163514872</c:v>
                </c:pt>
                <c:pt idx="1495">
                  <c:v>407.48832993599899</c:v>
                </c:pt>
                <c:pt idx="1496">
                  <c:v>372.96358255612608</c:v>
                </c:pt>
                <c:pt idx="1497">
                  <c:v>439.25256322250681</c:v>
                </c:pt>
                <c:pt idx="1498">
                  <c:v>576.24962750945849</c:v>
                </c:pt>
                <c:pt idx="1499">
                  <c:v>626.07991956363162</c:v>
                </c:pt>
                <c:pt idx="1500">
                  <c:v>805.97680606562608</c:v>
                </c:pt>
                <c:pt idx="1501">
                  <c:v>828.71829411418253</c:v>
                </c:pt>
                <c:pt idx="1502">
                  <c:v>813.84506125041798</c:v>
                </c:pt>
                <c:pt idx="1503">
                  <c:v>1037.521237949979</c:v>
                </c:pt>
                <c:pt idx="1504">
                  <c:v>1589.2003608098501</c:v>
                </c:pt>
                <c:pt idx="1505">
                  <c:v>1609.485174050908</c:v>
                </c:pt>
                <c:pt idx="1506">
                  <c:v>1210.5059840000449</c:v>
                </c:pt>
                <c:pt idx="1507">
                  <c:v>1011.977788573914</c:v>
                </c:pt>
                <c:pt idx="1508">
                  <c:v>880.23689775299772</c:v>
                </c:pt>
                <c:pt idx="1509">
                  <c:v>766.79493406799975</c:v>
                </c:pt>
                <c:pt idx="1510">
                  <c:v>720.93732528527494</c:v>
                </c:pt>
                <c:pt idx="1511">
                  <c:v>837.10621455178443</c:v>
                </c:pt>
                <c:pt idx="1512">
                  <c:v>1033.1980765261021</c:v>
                </c:pt>
                <c:pt idx="1513">
                  <c:v>1088.0398562447631</c:v>
                </c:pt>
                <c:pt idx="1514">
                  <c:v>1140.161620393834</c:v>
                </c:pt>
                <c:pt idx="1515">
                  <c:v>1461.410452120565</c:v>
                </c:pt>
                <c:pt idx="1516">
                  <c:v>1864.402022761577</c:v>
                </c:pt>
                <c:pt idx="1517">
                  <c:v>2235.3421900193539</c:v>
                </c:pt>
                <c:pt idx="1518">
                  <c:v>2035.0747427384961</c:v>
                </c:pt>
                <c:pt idx="1519">
                  <c:v>1648.140116725431</c:v>
                </c:pt>
                <c:pt idx="1520">
                  <c:v>1158.02750418087</c:v>
                </c:pt>
                <c:pt idx="1521">
                  <c:v>1059.076625607365</c:v>
                </c:pt>
                <c:pt idx="1522">
                  <c:v>1125.132785305676</c:v>
                </c:pt>
                <c:pt idx="1523">
                  <c:v>1105.6807330955239</c:v>
                </c:pt>
                <c:pt idx="1524">
                  <c:v>1232.0866657783611</c:v>
                </c:pt>
                <c:pt idx="1525">
                  <c:v>1449.758222991735</c:v>
                </c:pt>
                <c:pt idx="1526">
                  <c:v>1375.9456285614051</c:v>
                </c:pt>
                <c:pt idx="1527">
                  <c:v>1440.4774213335911</c:v>
                </c:pt>
                <c:pt idx="1528">
                  <c:v>1717.300427206739</c:v>
                </c:pt>
                <c:pt idx="1529">
                  <c:v>1792.1798887589341</c:v>
                </c:pt>
                <c:pt idx="1530">
                  <c:v>1556.14586104982</c:v>
                </c:pt>
                <c:pt idx="1531">
                  <c:v>1431.509057353363</c:v>
                </c:pt>
                <c:pt idx="1532">
                  <c:v>1374.802589769135</c:v>
                </c:pt>
                <c:pt idx="1533">
                  <c:v>1359.619848539696</c:v>
                </c:pt>
                <c:pt idx="1534">
                  <c:v>1514.645967480375</c:v>
                </c:pt>
                <c:pt idx="1535">
                  <c:v>1607.474935033031</c:v>
                </c:pt>
                <c:pt idx="1536">
                  <c:v>1543.232132622644</c:v>
                </c:pt>
                <c:pt idx="1537">
                  <c:v>1465.9239307859659</c:v>
                </c:pt>
                <c:pt idx="1538">
                  <c:v>1442.3090665203511</c:v>
                </c:pt>
                <c:pt idx="1539">
                  <c:v>1585.004612139056</c:v>
                </c:pt>
                <c:pt idx="1540">
                  <c:v>1740.1381335372221</c:v>
                </c:pt>
                <c:pt idx="1541">
                  <c:v>1575.017122015664</c:v>
                </c:pt>
                <c:pt idx="1542">
                  <c:v>1212.014073647171</c:v>
                </c:pt>
                <c:pt idx="1543">
                  <c:v>950.10498949581222</c:v>
                </c:pt>
                <c:pt idx="1544">
                  <c:v>886.07042138022007</c:v>
                </c:pt>
                <c:pt idx="1545">
                  <c:v>906.52930180679368</c:v>
                </c:pt>
                <c:pt idx="1546">
                  <c:v>1048.603843887109</c:v>
                </c:pt>
                <c:pt idx="1547">
                  <c:v>1193.350303906007</c:v>
                </c:pt>
                <c:pt idx="1548">
                  <c:v>1233.5390971325669</c:v>
                </c:pt>
                <c:pt idx="1549">
                  <c:v>1187.52515270715</c:v>
                </c:pt>
                <c:pt idx="1550">
                  <c:v>1234.987675801892</c:v>
                </c:pt>
                <c:pt idx="1551">
                  <c:v>1465.4811447395491</c:v>
                </c:pt>
                <c:pt idx="1552">
                  <c:v>1487.3412163579001</c:v>
                </c:pt>
                <c:pt idx="1553">
                  <c:v>1401.405671165159</c:v>
                </c:pt>
                <c:pt idx="1554">
                  <c:v>1154.913268718532</c:v>
                </c:pt>
                <c:pt idx="1555">
                  <c:v>1035.3352920318709</c:v>
                </c:pt>
                <c:pt idx="1556">
                  <c:v>1002.5648242762539</c:v>
                </c:pt>
                <c:pt idx="1557">
                  <c:v>981.78921819093398</c:v>
                </c:pt>
                <c:pt idx="1558">
                  <c:v>1060.853633091471</c:v>
                </c:pt>
                <c:pt idx="1559">
                  <c:v>1074.496707561477</c:v>
                </c:pt>
                <c:pt idx="1560">
                  <c:v>1044.267740590552</c:v>
                </c:pt>
                <c:pt idx="1561">
                  <c:v>1092.539353412363</c:v>
                </c:pt>
                <c:pt idx="1562">
                  <c:v>1149.8190277596991</c:v>
                </c:pt>
                <c:pt idx="1563">
                  <c:v>1378.3461159824969</c:v>
                </c:pt>
                <c:pt idx="1564">
                  <c:v>1588.647395471517</c:v>
                </c:pt>
                <c:pt idx="1565">
                  <c:v>1737.3325023299969</c:v>
                </c:pt>
                <c:pt idx="1566">
                  <c:v>1650.5071481037289</c:v>
                </c:pt>
                <c:pt idx="1567">
                  <c:v>1523.377647373527</c:v>
                </c:pt>
                <c:pt idx="1568">
                  <c:v>1464.1685860979419</c:v>
                </c:pt>
                <c:pt idx="1569">
                  <c:v>1445.616484490597</c:v>
                </c:pt>
                <c:pt idx="1570">
                  <c:v>1454.2890613192419</c:v>
                </c:pt>
                <c:pt idx="1571">
                  <c:v>1535.357671454613</c:v>
                </c:pt>
                <c:pt idx="1572">
                  <c:v>1573.527854424646</c:v>
                </c:pt>
                <c:pt idx="1573">
                  <c:v>1731.4751668242141</c:v>
                </c:pt>
                <c:pt idx="1574">
                  <c:v>1913.4110934771991</c:v>
                </c:pt>
                <c:pt idx="1575">
                  <c:v>2242.4141021104519</c:v>
                </c:pt>
                <c:pt idx="1576">
                  <c:v>2596.390955618569</c:v>
                </c:pt>
                <c:pt idx="1577">
                  <c:v>2542.5769466318438</c:v>
                </c:pt>
                <c:pt idx="1578">
                  <c:v>2413.1054022294329</c:v>
                </c:pt>
                <c:pt idx="1579">
                  <c:v>2314.5958510409891</c:v>
                </c:pt>
                <c:pt idx="1580">
                  <c:v>2194.9936980843599</c:v>
                </c:pt>
                <c:pt idx="1581">
                  <c:v>2172.7826658426702</c:v>
                </c:pt>
                <c:pt idx="1582">
                  <c:v>2077.6225816084179</c:v>
                </c:pt>
                <c:pt idx="1583">
                  <c:v>1989.9158253973951</c:v>
                </c:pt>
                <c:pt idx="1584">
                  <c:v>1785.9418060917269</c:v>
                </c:pt>
                <c:pt idx="1585">
                  <c:v>1795.97870352112</c:v>
                </c:pt>
                <c:pt idx="1586">
                  <c:v>1911.0561291646959</c:v>
                </c:pt>
                <c:pt idx="1587">
                  <c:v>2101.579692980853</c:v>
                </c:pt>
                <c:pt idx="1588">
                  <c:v>2554.1052609235908</c:v>
                </c:pt>
                <c:pt idx="1589">
                  <c:v>2493.8818259549462</c:v>
                </c:pt>
                <c:pt idx="1590">
                  <c:v>2447.2169546738792</c:v>
                </c:pt>
                <c:pt idx="1591">
                  <c:v>2418.136845016641</c:v>
                </c:pt>
                <c:pt idx="1592">
                  <c:v>2315.7544820811072</c:v>
                </c:pt>
                <c:pt idx="1593">
                  <c:v>2358.9878642126928</c:v>
                </c:pt>
                <c:pt idx="1594">
                  <c:v>2141.9196386010158</c:v>
                </c:pt>
                <c:pt idx="1595">
                  <c:v>1876.6822550159011</c:v>
                </c:pt>
                <c:pt idx="1596">
                  <c:v>1549.8836689606051</c:v>
                </c:pt>
                <c:pt idx="1597">
                  <c:v>1545.896209864432</c:v>
                </c:pt>
                <c:pt idx="1598">
                  <c:v>1589.91424722189</c:v>
                </c:pt>
                <c:pt idx="1599">
                  <c:v>1679.026392303846</c:v>
                </c:pt>
                <c:pt idx="1600">
                  <c:v>2031.4607288169041</c:v>
                </c:pt>
                <c:pt idx="1601">
                  <c:v>2163.8289658624881</c:v>
                </c:pt>
                <c:pt idx="1602">
                  <c:v>2271.0960837145599</c:v>
                </c:pt>
                <c:pt idx="1603">
                  <c:v>2086.2148530492091</c:v>
                </c:pt>
                <c:pt idx="1604">
                  <c:v>1964.013096010792</c:v>
                </c:pt>
                <c:pt idx="1605">
                  <c:v>2142.996124005766</c:v>
                </c:pt>
                <c:pt idx="1606">
                  <c:v>2032.4023233062489</c:v>
                </c:pt>
                <c:pt idx="1607">
                  <c:v>1762.9358674601381</c:v>
                </c:pt>
                <c:pt idx="1608">
                  <c:v>1342.5730919604659</c:v>
                </c:pt>
                <c:pt idx="1609">
                  <c:v>1251.8643891158081</c:v>
                </c:pt>
                <c:pt idx="1610">
                  <c:v>1476.869005360558</c:v>
                </c:pt>
                <c:pt idx="1611">
                  <c:v>1643.1564636745211</c:v>
                </c:pt>
                <c:pt idx="1612">
                  <c:v>1888.7566634451789</c:v>
                </c:pt>
                <c:pt idx="1613">
                  <c:v>1508.000148266965</c:v>
                </c:pt>
                <c:pt idx="1614">
                  <c:v>1541.341835957071</c:v>
                </c:pt>
                <c:pt idx="1615">
                  <c:v>1608.9083884879781</c:v>
                </c:pt>
                <c:pt idx="1616">
                  <c:v>1717.8155759079409</c:v>
                </c:pt>
                <c:pt idx="1617">
                  <c:v>1933.037122237002</c:v>
                </c:pt>
                <c:pt idx="1618">
                  <c:v>2110.30354348624</c:v>
                </c:pt>
                <c:pt idx="1619">
                  <c:v>2114.2613352004259</c:v>
                </c:pt>
                <c:pt idx="1620">
                  <c:v>1975.149444696073</c:v>
                </c:pt>
                <c:pt idx="1621">
                  <c:v>1975.47696089897</c:v>
                </c:pt>
                <c:pt idx="1622">
                  <c:v>2104.1935136832449</c:v>
                </c:pt>
                <c:pt idx="1623">
                  <c:v>1898.1369007905701</c:v>
                </c:pt>
                <c:pt idx="1624">
                  <c:v>1853.231437375566</c:v>
                </c:pt>
                <c:pt idx="1625">
                  <c:v>1583.660022271916</c:v>
                </c:pt>
                <c:pt idx="1626">
                  <c:v>1579.752553497239</c:v>
                </c:pt>
                <c:pt idx="1627">
                  <c:v>1570.961504617703</c:v>
                </c:pt>
                <c:pt idx="1628">
                  <c:v>1614.1669071136109</c:v>
                </c:pt>
                <c:pt idx="1629">
                  <c:v>1667.2982610767101</c:v>
                </c:pt>
                <c:pt idx="1630">
                  <c:v>1517.673699469357</c:v>
                </c:pt>
                <c:pt idx="1631">
                  <c:v>1357.0892841902671</c:v>
                </c:pt>
                <c:pt idx="1632">
                  <c:v>1304.495886449125</c:v>
                </c:pt>
                <c:pt idx="1633">
                  <c:v>1331.438293075028</c:v>
                </c:pt>
                <c:pt idx="1634">
                  <c:v>1389.636149311455</c:v>
                </c:pt>
                <c:pt idx="1635">
                  <c:v>1381.586889485551</c:v>
                </c:pt>
                <c:pt idx="1636">
                  <c:v>1376.284802840649</c:v>
                </c:pt>
                <c:pt idx="1637">
                  <c:v>1177.3616450965051</c:v>
                </c:pt>
                <c:pt idx="1638">
                  <c:v>1084.4242910204539</c:v>
                </c:pt>
                <c:pt idx="1639">
                  <c:v>1004.533308728885</c:v>
                </c:pt>
                <c:pt idx="1640">
                  <c:v>957.85492677646607</c:v>
                </c:pt>
                <c:pt idx="1641">
                  <c:v>995.39556604760674</c:v>
                </c:pt>
                <c:pt idx="1642">
                  <c:v>912.2636563246175</c:v>
                </c:pt>
                <c:pt idx="1643">
                  <c:v>867.11497788337124</c:v>
                </c:pt>
                <c:pt idx="1644">
                  <c:v>828.98492232463911</c:v>
                </c:pt>
                <c:pt idx="1645">
                  <c:v>758.84270043220965</c:v>
                </c:pt>
                <c:pt idx="1646">
                  <c:v>747.13202637231404</c:v>
                </c:pt>
                <c:pt idx="1647">
                  <c:v>624.90583653359715</c:v>
                </c:pt>
                <c:pt idx="1648">
                  <c:v>600.56442088795905</c:v>
                </c:pt>
                <c:pt idx="1649">
                  <c:v>629.17618762520465</c:v>
                </c:pt>
                <c:pt idx="1650">
                  <c:v>690.90871364950499</c:v>
                </c:pt>
                <c:pt idx="1651">
                  <c:v>670.78396313593794</c:v>
                </c:pt>
                <c:pt idx="1652">
                  <c:v>653.45504087102256</c:v>
                </c:pt>
                <c:pt idx="1653">
                  <c:v>600.71715676483439</c:v>
                </c:pt>
                <c:pt idx="1654">
                  <c:v>544.40928909165939</c:v>
                </c:pt>
                <c:pt idx="1655">
                  <c:v>485.91828322456018</c:v>
                </c:pt>
                <c:pt idx="1656">
                  <c:v>485.15340917892547</c:v>
                </c:pt>
                <c:pt idx="1657">
                  <c:v>460.04276345753988</c:v>
                </c:pt>
                <c:pt idx="1658">
                  <c:v>504.52433902118611</c:v>
                </c:pt>
                <c:pt idx="1659">
                  <c:v>491.15188922085878</c:v>
                </c:pt>
                <c:pt idx="1660">
                  <c:v>485.73980148284431</c:v>
                </c:pt>
                <c:pt idx="1661">
                  <c:v>470.47258412464191</c:v>
                </c:pt>
                <c:pt idx="1662">
                  <c:v>401.99535695993552</c:v>
                </c:pt>
                <c:pt idx="1663">
                  <c:v>351.56700833480397</c:v>
                </c:pt>
                <c:pt idx="1664">
                  <c:v>329.42390110765638</c:v>
                </c:pt>
                <c:pt idx="1665">
                  <c:v>306.43249528377578</c:v>
                </c:pt>
                <c:pt idx="1666">
                  <c:v>334.53599443353397</c:v>
                </c:pt>
                <c:pt idx="1667">
                  <c:v>337.48806918588809</c:v>
                </c:pt>
                <c:pt idx="1668">
                  <c:v>353.03666681814298</c:v>
                </c:pt>
                <c:pt idx="1669">
                  <c:v>328.23625511428259</c:v>
                </c:pt>
                <c:pt idx="1670">
                  <c:v>324.50699527007743</c:v>
                </c:pt>
                <c:pt idx="1671">
                  <c:v>316.89302942703517</c:v>
                </c:pt>
                <c:pt idx="1672">
                  <c:v>319.47641590120878</c:v>
                </c:pt>
                <c:pt idx="1673">
                  <c:v>354.88553613613061</c:v>
                </c:pt>
                <c:pt idx="1674">
                  <c:v>351.1838516749649</c:v>
                </c:pt>
                <c:pt idx="1675">
                  <c:v>337.08480836266449</c:v>
                </c:pt>
                <c:pt idx="1676">
                  <c:v>350.13724133015779</c:v>
                </c:pt>
                <c:pt idx="1677">
                  <c:v>371.63900208603809</c:v>
                </c:pt>
                <c:pt idx="1678">
                  <c:v>376.49816244563459</c:v>
                </c:pt>
                <c:pt idx="1679">
                  <c:v>362.79338314524892</c:v>
                </c:pt>
                <c:pt idx="1680">
                  <c:v>349.55467797621668</c:v>
                </c:pt>
                <c:pt idx="1681">
                  <c:v>344.2809757056628</c:v>
                </c:pt>
                <c:pt idx="1682">
                  <c:v>346.34986607660812</c:v>
                </c:pt>
                <c:pt idx="1683">
                  <c:v>331.77509456079508</c:v>
                </c:pt>
                <c:pt idx="1684">
                  <c:v>331.48839763653018</c:v>
                </c:pt>
                <c:pt idx="1685">
                  <c:v>309.19079231066883</c:v>
                </c:pt>
                <c:pt idx="1686">
                  <c:v>256.07857691575418</c:v>
                </c:pt>
                <c:pt idx="1687">
                  <c:v>275.87061024315449</c:v>
                </c:pt>
                <c:pt idx="1688">
                  <c:v>277.19226784436307</c:v>
                </c:pt>
                <c:pt idx="1689">
                  <c:v>275.36006174824922</c:v>
                </c:pt>
                <c:pt idx="1690">
                  <c:v>285.63615109575778</c:v>
                </c:pt>
                <c:pt idx="1691">
                  <c:v>281.19328616544681</c:v>
                </c:pt>
                <c:pt idx="1692">
                  <c:v>281.78680829163011</c:v>
                </c:pt>
                <c:pt idx="1693">
                  <c:v>259.01098981843143</c:v>
                </c:pt>
                <c:pt idx="1694">
                  <c:v>240.34379137999829</c:v>
                </c:pt>
                <c:pt idx="1695">
                  <c:v>243.02830236916651</c:v>
                </c:pt>
                <c:pt idx="1696">
                  <c:v>262.4671707729737</c:v>
                </c:pt>
                <c:pt idx="1697">
                  <c:v>231.3949982635674</c:v>
                </c:pt>
                <c:pt idx="1698">
                  <c:v>180.85162297327781</c:v>
                </c:pt>
                <c:pt idx="1699">
                  <c:v>181.01783348393391</c:v>
                </c:pt>
                <c:pt idx="1700">
                  <c:v>190.2554152283935</c:v>
                </c:pt>
                <c:pt idx="1701">
                  <c:v>166.5981396556958</c:v>
                </c:pt>
                <c:pt idx="1702">
                  <c:v>152.96303912079759</c:v>
                </c:pt>
                <c:pt idx="1703">
                  <c:v>166.62413045787949</c:v>
                </c:pt>
                <c:pt idx="1704">
                  <c:v>166.1936474488063</c:v>
                </c:pt>
                <c:pt idx="1705">
                  <c:v>188.75000973207921</c:v>
                </c:pt>
                <c:pt idx="1706">
                  <c:v>180.35274648435129</c:v>
                </c:pt>
                <c:pt idx="1707">
                  <c:v>176.1456666706375</c:v>
                </c:pt>
                <c:pt idx="1708">
                  <c:v>202.7581591271628</c:v>
                </c:pt>
                <c:pt idx="1709">
                  <c:v>245.95107526157091</c:v>
                </c:pt>
                <c:pt idx="1710">
                  <c:v>213.65110862514339</c:v>
                </c:pt>
                <c:pt idx="1711">
                  <c:v>194.58182377225651</c:v>
                </c:pt>
                <c:pt idx="1712">
                  <c:v>176.13092595900429</c:v>
                </c:pt>
                <c:pt idx="1713">
                  <c:v>163.95068069095919</c:v>
                </c:pt>
                <c:pt idx="1714">
                  <c:v>163.46092404993129</c:v>
                </c:pt>
                <c:pt idx="1715">
                  <c:v>159.67778232441401</c:v>
                </c:pt>
                <c:pt idx="1716">
                  <c:v>162.3244797240985</c:v>
                </c:pt>
                <c:pt idx="1717">
                  <c:v>165.69166845371589</c:v>
                </c:pt>
                <c:pt idx="1718">
                  <c:v>178.9164453302661</c:v>
                </c:pt>
                <c:pt idx="1719">
                  <c:v>254.90346091737189</c:v>
                </c:pt>
                <c:pt idx="1720">
                  <c:v>273.04890249117022</c:v>
                </c:pt>
                <c:pt idx="1721">
                  <c:v>277.39122518977871</c:v>
                </c:pt>
                <c:pt idx="1722">
                  <c:v>297.21397707096372</c:v>
                </c:pt>
                <c:pt idx="1723">
                  <c:v>249.65561027979859</c:v>
                </c:pt>
                <c:pt idx="1724">
                  <c:v>225.37256245609399</c:v>
                </c:pt>
                <c:pt idx="1725">
                  <c:v>215.79647682353709</c:v>
                </c:pt>
                <c:pt idx="1726">
                  <c:v>194.51421371522349</c:v>
                </c:pt>
                <c:pt idx="1727">
                  <c:v>208.73857948068081</c:v>
                </c:pt>
                <c:pt idx="1728">
                  <c:v>246.53295950394221</c:v>
                </c:pt>
                <c:pt idx="1729">
                  <c:v>260.39132601074061</c:v>
                </c:pt>
                <c:pt idx="1730">
                  <c:v>260.69210769004178</c:v>
                </c:pt>
                <c:pt idx="1731">
                  <c:v>336.77893433662348</c:v>
                </c:pt>
                <c:pt idx="1732">
                  <c:v>429.70814024026498</c:v>
                </c:pt>
                <c:pt idx="1733">
                  <c:v>433.31817403984951</c:v>
                </c:pt>
                <c:pt idx="1734">
                  <c:v>452.82335557987858</c:v>
                </c:pt>
                <c:pt idx="1735">
                  <c:v>396.13134496453353</c:v>
                </c:pt>
                <c:pt idx="1736">
                  <c:v>381.97323884336868</c:v>
                </c:pt>
                <c:pt idx="1737">
                  <c:v>378.67975093799902</c:v>
                </c:pt>
                <c:pt idx="1738">
                  <c:v>329.84256190425492</c:v>
                </c:pt>
                <c:pt idx="1739">
                  <c:v>320.96236112155373</c:v>
                </c:pt>
                <c:pt idx="1740">
                  <c:v>331.31304678497031</c:v>
                </c:pt>
                <c:pt idx="1741">
                  <c:v>308.65431323352448</c:v>
                </c:pt>
                <c:pt idx="1742">
                  <c:v>326.87168567820288</c:v>
                </c:pt>
                <c:pt idx="1743">
                  <c:v>355.38469566822232</c:v>
                </c:pt>
                <c:pt idx="1744">
                  <c:v>361.34860321421621</c:v>
                </c:pt>
                <c:pt idx="1745">
                  <c:v>327.5102021578557</c:v>
                </c:pt>
                <c:pt idx="1746">
                  <c:v>426.6369662444248</c:v>
                </c:pt>
                <c:pt idx="1747">
                  <c:v>530.55119485700368</c:v>
                </c:pt>
                <c:pt idx="1748">
                  <c:v>588.14311114631255</c:v>
                </c:pt>
                <c:pt idx="1749">
                  <c:v>461.78113369606803</c:v>
                </c:pt>
                <c:pt idx="1750">
                  <c:v>404.50776917666087</c:v>
                </c:pt>
                <c:pt idx="1751">
                  <c:v>428.87493666570668</c:v>
                </c:pt>
                <c:pt idx="1752">
                  <c:v>392.40579326489927</c:v>
                </c:pt>
                <c:pt idx="1753">
                  <c:v>362.3143860898021</c:v>
                </c:pt>
                <c:pt idx="1754">
                  <c:v>368.72934348724777</c:v>
                </c:pt>
                <c:pt idx="1755">
                  <c:v>386.08009545138879</c:v>
                </c:pt>
                <c:pt idx="1756">
                  <c:v>430.77230295466211</c:v>
                </c:pt>
                <c:pt idx="1757">
                  <c:v>453.546454398219</c:v>
                </c:pt>
                <c:pt idx="1758">
                  <c:v>510.97700147732502</c:v>
                </c:pt>
                <c:pt idx="1759">
                  <c:v>436.03465769285629</c:v>
                </c:pt>
                <c:pt idx="1760">
                  <c:v>402.79289543331862</c:v>
                </c:pt>
                <c:pt idx="1761">
                  <c:v>369.09981421616828</c:v>
                </c:pt>
                <c:pt idx="1762">
                  <c:v>313.65854673169753</c:v>
                </c:pt>
                <c:pt idx="1763">
                  <c:v>330.51339582312352</c:v>
                </c:pt>
                <c:pt idx="1764">
                  <c:v>389.79708861482192</c:v>
                </c:pt>
                <c:pt idx="1765">
                  <c:v>355.14523451792058</c:v>
                </c:pt>
                <c:pt idx="1766">
                  <c:v>364.32010870908368</c:v>
                </c:pt>
                <c:pt idx="1767">
                  <c:v>378.42651861648648</c:v>
                </c:pt>
                <c:pt idx="1768">
                  <c:v>420.01412567862991</c:v>
                </c:pt>
                <c:pt idx="1769">
                  <c:v>420.4928659767931</c:v>
                </c:pt>
                <c:pt idx="1770">
                  <c:v>450.47665830488228</c:v>
                </c:pt>
                <c:pt idx="1771">
                  <c:v>400.9928203655262</c:v>
                </c:pt>
                <c:pt idx="1772">
                  <c:v>329.48370802097878</c:v>
                </c:pt>
                <c:pt idx="1773">
                  <c:v>337.75347216904498</c:v>
                </c:pt>
                <c:pt idx="1774">
                  <c:v>333.17272104631598</c:v>
                </c:pt>
                <c:pt idx="1775">
                  <c:v>316.12419902618473</c:v>
                </c:pt>
                <c:pt idx="1776">
                  <c:v>278.86536220327991</c:v>
                </c:pt>
                <c:pt idx="1777">
                  <c:v>275.77855465486539</c:v>
                </c:pt>
                <c:pt idx="1778">
                  <c:v>289.21940275296811</c:v>
                </c:pt>
                <c:pt idx="1779">
                  <c:v>316.70174266903899</c:v>
                </c:pt>
                <c:pt idx="1780">
                  <c:v>314.60036011260291</c:v>
                </c:pt>
                <c:pt idx="1781">
                  <c:v>273.90190483142828</c:v>
                </c:pt>
                <c:pt idx="1782">
                  <c:v>295.70114830183468</c:v>
                </c:pt>
                <c:pt idx="1783">
                  <c:v>304.94343548613028</c:v>
                </c:pt>
                <c:pt idx="1784">
                  <c:v>287.09099942140517</c:v>
                </c:pt>
                <c:pt idx="1785">
                  <c:v>278.48968912710529</c:v>
                </c:pt>
                <c:pt idx="1786">
                  <c:v>260.91245653106603</c:v>
                </c:pt>
                <c:pt idx="1787">
                  <c:v>286.74649833848002</c:v>
                </c:pt>
                <c:pt idx="1788">
                  <c:v>311.34562773924358</c:v>
                </c:pt>
                <c:pt idx="1789">
                  <c:v>231.26324817013111</c:v>
                </c:pt>
                <c:pt idx="1790">
                  <c:v>223.1639969642531</c:v>
                </c:pt>
                <c:pt idx="1791">
                  <c:v>259.57394687977268</c:v>
                </c:pt>
                <c:pt idx="1792">
                  <c:v>258.12769354646127</c:v>
                </c:pt>
                <c:pt idx="1793">
                  <c:v>226.18833117720919</c:v>
                </c:pt>
                <c:pt idx="1794">
                  <c:v>265.12115603364202</c:v>
                </c:pt>
                <c:pt idx="1795">
                  <c:v>305.92011127645662</c:v>
                </c:pt>
                <c:pt idx="1796">
                  <c:v>296.95417308764121</c:v>
                </c:pt>
                <c:pt idx="1797">
                  <c:v>313.87277597179508</c:v>
                </c:pt>
                <c:pt idx="1798">
                  <c:v>281.07571694249611</c:v>
                </c:pt>
                <c:pt idx="1799">
                  <c:v>240.58733479257319</c:v>
                </c:pt>
                <c:pt idx="1800">
                  <c:v>268.16613954026099</c:v>
                </c:pt>
                <c:pt idx="1801">
                  <c:v>242.03704310188641</c:v>
                </c:pt>
                <c:pt idx="1802">
                  <c:v>188.13620623657619</c:v>
                </c:pt>
                <c:pt idx="1803">
                  <c:v>184.36407745007031</c:v>
                </c:pt>
                <c:pt idx="1804">
                  <c:v>241.66382735110801</c:v>
                </c:pt>
                <c:pt idx="1805">
                  <c:v>221.3150358750454</c:v>
                </c:pt>
                <c:pt idx="1806">
                  <c:v>257.66556866865398</c:v>
                </c:pt>
                <c:pt idx="1807">
                  <c:v>267.18172591675022</c:v>
                </c:pt>
                <c:pt idx="1808">
                  <c:v>235.13692586145351</c:v>
                </c:pt>
                <c:pt idx="1809">
                  <c:v>262.47465654242262</c:v>
                </c:pt>
                <c:pt idx="1810">
                  <c:v>198.5625620140458</c:v>
                </c:pt>
                <c:pt idx="1811">
                  <c:v>177.51088193656469</c:v>
                </c:pt>
                <c:pt idx="1812">
                  <c:v>195.09733935974319</c:v>
                </c:pt>
                <c:pt idx="1813">
                  <c:v>151.0466589256159</c:v>
                </c:pt>
                <c:pt idx="1814">
                  <c:v>108.48301476518</c:v>
                </c:pt>
                <c:pt idx="1815">
                  <c:v>144.7492098874192</c:v>
                </c:pt>
                <c:pt idx="1816">
                  <c:v>150.0668435747165</c:v>
                </c:pt>
                <c:pt idx="1817">
                  <c:v>137.50663920785729</c:v>
                </c:pt>
                <c:pt idx="1818">
                  <c:v>211.78073557015159</c:v>
                </c:pt>
                <c:pt idx="1819">
                  <c:v>192.1088394101333</c:v>
                </c:pt>
                <c:pt idx="1820">
                  <c:v>187.2119826477209</c:v>
                </c:pt>
                <c:pt idx="1821">
                  <c:v>277.39248233164102</c:v>
                </c:pt>
                <c:pt idx="1822">
                  <c:v>396.44012921144389</c:v>
                </c:pt>
                <c:pt idx="1823">
                  <c:v>411.56198952149077</c:v>
                </c:pt>
                <c:pt idx="1824">
                  <c:v>387.43870722484348</c:v>
                </c:pt>
                <c:pt idx="1825">
                  <c:v>315.9583360524345</c:v>
                </c:pt>
                <c:pt idx="1826">
                  <c:v>282.04708438819512</c:v>
                </c:pt>
                <c:pt idx="1827">
                  <c:v>323.83993215088589</c:v>
                </c:pt>
                <c:pt idx="1828">
                  <c:v>270.58092056945429</c:v>
                </c:pt>
                <c:pt idx="1829">
                  <c:v>337.00188855503819</c:v>
                </c:pt>
                <c:pt idx="1830">
                  <c:v>387.87257223039569</c:v>
                </c:pt>
                <c:pt idx="1831">
                  <c:v>502.29861900753912</c:v>
                </c:pt>
                <c:pt idx="1832">
                  <c:v>656.97681219828723</c:v>
                </c:pt>
                <c:pt idx="1833">
                  <c:v>709.73458566466888</c:v>
                </c:pt>
                <c:pt idx="1834">
                  <c:v>793.82488175243043</c:v>
                </c:pt>
                <c:pt idx="1835">
                  <c:v>697.5197348539017</c:v>
                </c:pt>
                <c:pt idx="1836">
                  <c:v>592.61277255252025</c:v>
                </c:pt>
                <c:pt idx="1837">
                  <c:v>475.25922310250593</c:v>
                </c:pt>
                <c:pt idx="1838">
                  <c:v>478.87403808679983</c:v>
                </c:pt>
                <c:pt idx="1839">
                  <c:v>566.51362837074635</c:v>
                </c:pt>
                <c:pt idx="1840">
                  <c:v>681.21491579889664</c:v>
                </c:pt>
                <c:pt idx="1841">
                  <c:v>806.25263230486223</c:v>
                </c:pt>
                <c:pt idx="1842">
                  <c:v>974.4446186776413</c:v>
                </c:pt>
                <c:pt idx="1843">
                  <c:v>989.94948025855888</c:v>
                </c:pt>
                <c:pt idx="1844">
                  <c:v>853.95280324915984</c:v>
                </c:pt>
                <c:pt idx="1845">
                  <c:v>785.20974035919573</c:v>
                </c:pt>
                <c:pt idx="1846">
                  <c:v>918.31354779421247</c:v>
                </c:pt>
                <c:pt idx="1847">
                  <c:v>1208.7696919821219</c:v>
                </c:pt>
                <c:pt idx="1848">
                  <c:v>1220.9839813666781</c:v>
                </c:pt>
                <c:pt idx="1849">
                  <c:v>1133.9919783227419</c:v>
                </c:pt>
                <c:pt idx="1850">
                  <c:v>1086.1819816863849</c:v>
                </c:pt>
                <c:pt idx="1851">
                  <c:v>1129.45101997132</c:v>
                </c:pt>
                <c:pt idx="1852">
                  <c:v>1080.6091942553289</c:v>
                </c:pt>
                <c:pt idx="1853">
                  <c:v>1183.2669931488811</c:v>
                </c:pt>
                <c:pt idx="1854">
                  <c:v>1093.429377023652</c:v>
                </c:pt>
                <c:pt idx="1855">
                  <c:v>1002.044011727837</c:v>
                </c:pt>
                <c:pt idx="1856">
                  <c:v>973.23065173763189</c:v>
                </c:pt>
                <c:pt idx="1857">
                  <c:v>972.94669187214129</c:v>
                </c:pt>
                <c:pt idx="1858">
                  <c:v>1062.5145826392929</c:v>
                </c:pt>
                <c:pt idx="1859">
                  <c:v>1192.2903376519159</c:v>
                </c:pt>
                <c:pt idx="1860">
                  <c:v>1202.2709997868969</c:v>
                </c:pt>
                <c:pt idx="1861">
                  <c:v>1126.734023289953</c:v>
                </c:pt>
                <c:pt idx="1862">
                  <c:v>1008.116954845078</c:v>
                </c:pt>
                <c:pt idx="1863">
                  <c:v>971.70455157252536</c:v>
                </c:pt>
                <c:pt idx="1864">
                  <c:v>976.75326895826743</c:v>
                </c:pt>
                <c:pt idx="1865">
                  <c:v>1214.7256498653551</c:v>
                </c:pt>
                <c:pt idx="1866">
                  <c:v>1467.847137550368</c:v>
                </c:pt>
                <c:pt idx="1867">
                  <c:v>1401.284402297214</c:v>
                </c:pt>
                <c:pt idx="1868">
                  <c:v>1011.087829795893</c:v>
                </c:pt>
                <c:pt idx="1869">
                  <c:v>841.02114117795668</c:v>
                </c:pt>
                <c:pt idx="1870">
                  <c:v>792.89726815409233</c:v>
                </c:pt>
                <c:pt idx="1871">
                  <c:v>785.5937222597247</c:v>
                </c:pt>
                <c:pt idx="1872">
                  <c:v>676.23655967181378</c:v>
                </c:pt>
                <c:pt idx="1873">
                  <c:v>765.32897388431775</c:v>
                </c:pt>
                <c:pt idx="1874">
                  <c:v>764.71691387696512</c:v>
                </c:pt>
                <c:pt idx="1875">
                  <c:v>800.71363621756234</c:v>
                </c:pt>
                <c:pt idx="1876">
                  <c:v>924.47387919730488</c:v>
                </c:pt>
                <c:pt idx="1877">
                  <c:v>1071.622864398948</c:v>
                </c:pt>
                <c:pt idx="1878">
                  <c:v>1380.7773762718989</c:v>
                </c:pt>
                <c:pt idx="1879">
                  <c:v>1766.3419026199431</c:v>
                </c:pt>
                <c:pt idx="1880">
                  <c:v>1773.686806651858</c:v>
                </c:pt>
                <c:pt idx="1881">
                  <c:v>1595.3195811265639</c:v>
                </c:pt>
                <c:pt idx="1882">
                  <c:v>1342.7707056674969</c:v>
                </c:pt>
                <c:pt idx="1883">
                  <c:v>1403.927969643182</c:v>
                </c:pt>
                <c:pt idx="1884">
                  <c:v>1435.085542579496</c:v>
                </c:pt>
                <c:pt idx="1885">
                  <c:v>1490.859296417425</c:v>
                </c:pt>
                <c:pt idx="1886">
                  <c:v>1594.8073595008279</c:v>
                </c:pt>
                <c:pt idx="1887">
                  <c:v>1624.10882343447</c:v>
                </c:pt>
                <c:pt idx="1888">
                  <c:v>1366.653284366053</c:v>
                </c:pt>
                <c:pt idx="1889">
                  <c:v>1401.2647938780949</c:v>
                </c:pt>
                <c:pt idx="1890">
                  <c:v>1503.5025055845119</c:v>
                </c:pt>
                <c:pt idx="1891">
                  <c:v>1402.0261625440421</c:v>
                </c:pt>
                <c:pt idx="1892">
                  <c:v>1215.759608794084</c:v>
                </c:pt>
                <c:pt idx="1893">
                  <c:v>1176.9070936236681</c:v>
                </c:pt>
                <c:pt idx="1894">
                  <c:v>1253.4349444724389</c:v>
                </c:pt>
                <c:pt idx="1895">
                  <c:v>1416.6056172181561</c:v>
                </c:pt>
                <c:pt idx="1896">
                  <c:v>1476.204040648259</c:v>
                </c:pt>
                <c:pt idx="1897">
                  <c:v>1473.4092744274201</c:v>
                </c:pt>
                <c:pt idx="1898">
                  <c:v>1282.8755196759789</c:v>
                </c:pt>
                <c:pt idx="1899">
                  <c:v>981.05948640722261</c:v>
                </c:pt>
                <c:pt idx="1900">
                  <c:v>868.79014058070811</c:v>
                </c:pt>
                <c:pt idx="1901">
                  <c:v>932.02335117063478</c:v>
                </c:pt>
                <c:pt idx="1902">
                  <c:v>936.09066757191249</c:v>
                </c:pt>
                <c:pt idx="1903">
                  <c:v>1098.2112741265571</c:v>
                </c:pt>
                <c:pt idx="1904">
                  <c:v>1122.038217483622</c:v>
                </c:pt>
                <c:pt idx="1905">
                  <c:v>1170.650923481282</c:v>
                </c:pt>
                <c:pt idx="1906">
                  <c:v>1254.0341407839751</c:v>
                </c:pt>
                <c:pt idx="1907">
                  <c:v>1349.8843955126099</c:v>
                </c:pt>
                <c:pt idx="1908">
                  <c:v>1562.6281306518781</c:v>
                </c:pt>
                <c:pt idx="1909">
                  <c:v>1702.7990314411809</c:v>
                </c:pt>
                <c:pt idx="1910">
                  <c:v>1746.1285151258121</c:v>
                </c:pt>
                <c:pt idx="1911">
                  <c:v>1466.0500809043319</c:v>
                </c:pt>
                <c:pt idx="1912">
                  <c:v>1349.8991305586021</c:v>
                </c:pt>
                <c:pt idx="1913">
                  <c:v>1384.833660407141</c:v>
                </c:pt>
                <c:pt idx="1914">
                  <c:v>1462.675516697921</c:v>
                </c:pt>
                <c:pt idx="1915">
                  <c:v>1587.3780779894839</c:v>
                </c:pt>
                <c:pt idx="1916">
                  <c:v>1723.021163532266</c:v>
                </c:pt>
                <c:pt idx="1917">
                  <c:v>1957.89523390979</c:v>
                </c:pt>
                <c:pt idx="1918">
                  <c:v>2054.8358282887648</c:v>
                </c:pt>
                <c:pt idx="1919">
                  <c:v>1995.8655439027241</c:v>
                </c:pt>
                <c:pt idx="1920">
                  <c:v>2204.7903706622869</c:v>
                </c:pt>
                <c:pt idx="1921">
                  <c:v>2244.8948353480559</c:v>
                </c:pt>
                <c:pt idx="1922">
                  <c:v>2268.5955728697431</c:v>
                </c:pt>
                <c:pt idx="1923">
                  <c:v>2034.112056646288</c:v>
                </c:pt>
                <c:pt idx="1924">
                  <c:v>1991.6045377571061</c:v>
                </c:pt>
                <c:pt idx="1925">
                  <c:v>2000.5800929775521</c:v>
                </c:pt>
                <c:pt idx="1926">
                  <c:v>2240.415785732625</c:v>
                </c:pt>
                <c:pt idx="1927">
                  <c:v>2346.997943180073</c:v>
                </c:pt>
                <c:pt idx="1928">
                  <c:v>2170.8315709933722</c:v>
                </c:pt>
                <c:pt idx="1929">
                  <c:v>2076.7907795464462</c:v>
                </c:pt>
                <c:pt idx="1930">
                  <c:v>2054.8455815670191</c:v>
                </c:pt>
                <c:pt idx="1931">
                  <c:v>1903.2936311313119</c:v>
                </c:pt>
                <c:pt idx="1932">
                  <c:v>2027.594586500039</c:v>
                </c:pt>
                <c:pt idx="1933">
                  <c:v>1911.0268428211359</c:v>
                </c:pt>
                <c:pt idx="1934">
                  <c:v>1838.6892122712709</c:v>
                </c:pt>
                <c:pt idx="1935">
                  <c:v>1649.0240616856111</c:v>
                </c:pt>
                <c:pt idx="1936">
                  <c:v>1470.509222899922</c:v>
                </c:pt>
                <c:pt idx="1937">
                  <c:v>1445.874850944537</c:v>
                </c:pt>
                <c:pt idx="1938">
                  <c:v>1561.151524359153</c:v>
                </c:pt>
                <c:pt idx="1939">
                  <c:v>1592.498186703609</c:v>
                </c:pt>
                <c:pt idx="1940">
                  <c:v>1515.381417841123</c:v>
                </c:pt>
                <c:pt idx="1941">
                  <c:v>1336.8669080438051</c:v>
                </c:pt>
                <c:pt idx="1942">
                  <c:v>1342.163598303229</c:v>
                </c:pt>
                <c:pt idx="1943">
                  <c:v>1448.486649655466</c:v>
                </c:pt>
                <c:pt idx="1944">
                  <c:v>1644.3647403524869</c:v>
                </c:pt>
                <c:pt idx="1945">
                  <c:v>1728.868717778576</c:v>
                </c:pt>
                <c:pt idx="1946">
                  <c:v>1733.8286094939269</c:v>
                </c:pt>
                <c:pt idx="1947">
                  <c:v>1845.812346110321</c:v>
                </c:pt>
                <c:pt idx="1948">
                  <c:v>1950.171854916269</c:v>
                </c:pt>
                <c:pt idx="1949">
                  <c:v>1884.7821868835319</c:v>
                </c:pt>
                <c:pt idx="1950">
                  <c:v>1904.229819414234</c:v>
                </c:pt>
                <c:pt idx="1951">
                  <c:v>1833.22762882901</c:v>
                </c:pt>
                <c:pt idx="1952">
                  <c:v>1865.770010032039</c:v>
                </c:pt>
                <c:pt idx="1953">
                  <c:v>1928.47413835874</c:v>
                </c:pt>
                <c:pt idx="1954">
                  <c:v>1909.7289324198309</c:v>
                </c:pt>
                <c:pt idx="1955">
                  <c:v>1982.721545955173</c:v>
                </c:pt>
                <c:pt idx="1956">
                  <c:v>2112.735256891609</c:v>
                </c:pt>
                <c:pt idx="1957">
                  <c:v>2136.1481263452429</c:v>
                </c:pt>
                <c:pt idx="1958">
                  <c:v>2094.2643433471139</c:v>
                </c:pt>
                <c:pt idx="1959">
                  <c:v>2151.7542230847348</c:v>
                </c:pt>
                <c:pt idx="1960">
                  <c:v>2194.295104855069</c:v>
                </c:pt>
                <c:pt idx="1961">
                  <c:v>2035.7956440252351</c:v>
                </c:pt>
                <c:pt idx="1962">
                  <c:v>1955.4767312504921</c:v>
                </c:pt>
                <c:pt idx="1963">
                  <c:v>1596.0604946546639</c:v>
                </c:pt>
                <c:pt idx="1964">
                  <c:v>1409.133538726247</c:v>
                </c:pt>
                <c:pt idx="1965">
                  <c:v>1394.233832789331</c:v>
                </c:pt>
                <c:pt idx="1966">
                  <c:v>1529.3611950815709</c:v>
                </c:pt>
                <c:pt idx="1967">
                  <c:v>1545.1507665200029</c:v>
                </c:pt>
                <c:pt idx="1968">
                  <c:v>1473.2630081576469</c:v>
                </c:pt>
                <c:pt idx="1969">
                  <c:v>1450.8416959470239</c:v>
                </c:pt>
                <c:pt idx="1970">
                  <c:v>1514.989923441809</c:v>
                </c:pt>
                <c:pt idx="1971">
                  <c:v>1710.737060138737</c:v>
                </c:pt>
                <c:pt idx="1972">
                  <c:v>1866.379309030624</c:v>
                </c:pt>
                <c:pt idx="1973">
                  <c:v>1961.369112178653</c:v>
                </c:pt>
                <c:pt idx="1974">
                  <c:v>2099.5938202573338</c:v>
                </c:pt>
                <c:pt idx="1975">
                  <c:v>1988.8847108814989</c:v>
                </c:pt>
                <c:pt idx="1976">
                  <c:v>1929.405783706917</c:v>
                </c:pt>
                <c:pt idx="1977">
                  <c:v>1701.207584801399</c:v>
                </c:pt>
                <c:pt idx="1978">
                  <c:v>1534.156308329704</c:v>
                </c:pt>
                <c:pt idx="1979">
                  <c:v>1480.4697716846731</c:v>
                </c:pt>
                <c:pt idx="1980">
                  <c:v>1371.927897759087</c:v>
                </c:pt>
                <c:pt idx="1981">
                  <c:v>1301.06856804923</c:v>
                </c:pt>
                <c:pt idx="1982">
                  <c:v>1222.962939792812</c:v>
                </c:pt>
                <c:pt idx="1983">
                  <c:v>1307.0058465870979</c:v>
                </c:pt>
                <c:pt idx="1984">
                  <c:v>1348.735481628466</c:v>
                </c:pt>
                <c:pt idx="1985">
                  <c:v>1303.828866126903</c:v>
                </c:pt>
                <c:pt idx="1986">
                  <c:v>1301.5265559154871</c:v>
                </c:pt>
                <c:pt idx="1987">
                  <c:v>1130.1538066568471</c:v>
                </c:pt>
                <c:pt idx="1988">
                  <c:v>1058.6121827154529</c:v>
                </c:pt>
                <c:pt idx="1989">
                  <c:v>1104.684567478869</c:v>
                </c:pt>
                <c:pt idx="1990">
                  <c:v>1136.1707913691321</c:v>
                </c:pt>
                <c:pt idx="1991">
                  <c:v>1140.7336404163241</c:v>
                </c:pt>
                <c:pt idx="1992">
                  <c:v>1106.65507011977</c:v>
                </c:pt>
                <c:pt idx="1993">
                  <c:v>1141.5439916209871</c:v>
                </c:pt>
                <c:pt idx="1994">
                  <c:v>1193.431723300976</c:v>
                </c:pt>
                <c:pt idx="1995">
                  <c:v>1227.0319009504969</c:v>
                </c:pt>
                <c:pt idx="1996">
                  <c:v>1208.213538119888</c:v>
                </c:pt>
                <c:pt idx="1997">
                  <c:v>1243.537981837964</c:v>
                </c:pt>
                <c:pt idx="1998">
                  <c:v>1174.009703522001</c:v>
                </c:pt>
                <c:pt idx="1999">
                  <c:v>1084.6198569468779</c:v>
                </c:pt>
                <c:pt idx="2000">
                  <c:v>1069.39608193956</c:v>
                </c:pt>
                <c:pt idx="2001">
                  <c:v>1076.9974862967081</c:v>
                </c:pt>
                <c:pt idx="2002">
                  <c:v>1147.9176040761599</c:v>
                </c:pt>
                <c:pt idx="2003">
                  <c:v>1185.1402213219301</c:v>
                </c:pt>
                <c:pt idx="2004">
                  <c:v>1199.869137712521</c:v>
                </c:pt>
                <c:pt idx="2005">
                  <c:v>1230.9213877001289</c:v>
                </c:pt>
                <c:pt idx="2006">
                  <c:v>1260.35862731681</c:v>
                </c:pt>
                <c:pt idx="2007">
                  <c:v>1309.1188933322719</c:v>
                </c:pt>
                <c:pt idx="2008">
                  <c:v>1280.5511639251199</c:v>
                </c:pt>
                <c:pt idx="2009">
                  <c:v>1246.7506261388151</c:v>
                </c:pt>
                <c:pt idx="2010">
                  <c:v>1165.405285357461</c:v>
                </c:pt>
                <c:pt idx="2011">
                  <c:v>1105.466727383063</c:v>
                </c:pt>
                <c:pt idx="2012">
                  <c:v>1095.711655194754</c:v>
                </c:pt>
                <c:pt idx="2013">
                  <c:v>1092.8120011201161</c:v>
                </c:pt>
                <c:pt idx="2014">
                  <c:v>1066.698442097435</c:v>
                </c:pt>
                <c:pt idx="2015">
                  <c:v>1019.8576495234011</c:v>
                </c:pt>
                <c:pt idx="2016">
                  <c:v>954.18954887264181</c:v>
                </c:pt>
                <c:pt idx="2017">
                  <c:v>923.28617807849321</c:v>
                </c:pt>
                <c:pt idx="2018">
                  <c:v>1003.239343440941</c:v>
                </c:pt>
                <c:pt idx="2019">
                  <c:v>1047.67529591475</c:v>
                </c:pt>
                <c:pt idx="2020">
                  <c:v>986.60501905083447</c:v>
                </c:pt>
                <c:pt idx="2021">
                  <c:v>917.38928201884232</c:v>
                </c:pt>
                <c:pt idx="2022">
                  <c:v>719.36130399209651</c:v>
                </c:pt>
                <c:pt idx="2023">
                  <c:v>635.69407092160895</c:v>
                </c:pt>
                <c:pt idx="2024">
                  <c:v>645.43098879355193</c:v>
                </c:pt>
                <c:pt idx="2025">
                  <c:v>776.8238545177212</c:v>
                </c:pt>
                <c:pt idx="2026">
                  <c:v>741.5275568925324</c:v>
                </c:pt>
                <c:pt idx="2027">
                  <c:v>670.33460121429482</c:v>
                </c:pt>
                <c:pt idx="2028">
                  <c:v>649.67997398970817</c:v>
                </c:pt>
                <c:pt idx="2029">
                  <c:v>643.45241349456523</c:v>
                </c:pt>
                <c:pt idx="2030">
                  <c:v>688.68057665554466</c:v>
                </c:pt>
                <c:pt idx="2031">
                  <c:v>664.50029404482598</c:v>
                </c:pt>
                <c:pt idx="2032">
                  <c:v>585.87072580452195</c:v>
                </c:pt>
                <c:pt idx="2033">
                  <c:v>466.9287141309959</c:v>
                </c:pt>
                <c:pt idx="2034">
                  <c:v>348.26255290016599</c:v>
                </c:pt>
                <c:pt idx="2035">
                  <c:v>307.53659335662661</c:v>
                </c:pt>
                <c:pt idx="2036">
                  <c:v>314.32851674641489</c:v>
                </c:pt>
                <c:pt idx="2037">
                  <c:v>667.67190122461636</c:v>
                </c:pt>
                <c:pt idx="2038">
                  <c:v>471.20558936172989</c:v>
                </c:pt>
                <c:pt idx="2039">
                  <c:v>353.81753016002489</c:v>
                </c:pt>
                <c:pt idx="2040">
                  <c:v>302.8530358180156</c:v>
                </c:pt>
                <c:pt idx="2041">
                  <c:v>322.1823349074391</c:v>
                </c:pt>
                <c:pt idx="2042">
                  <c:v>337.60405615826852</c:v>
                </c:pt>
                <c:pt idx="2043">
                  <c:v>324.38506557359142</c:v>
                </c:pt>
                <c:pt idx="2044">
                  <c:v>291.80960661598419</c:v>
                </c:pt>
                <c:pt idx="2045">
                  <c:v>254.07453039880079</c:v>
                </c:pt>
                <c:pt idx="2046">
                  <c:v>213.9458870594901</c:v>
                </c:pt>
                <c:pt idx="2047">
                  <c:v>186.01192755076229</c:v>
                </c:pt>
                <c:pt idx="2048">
                  <c:v>200.1373560985038</c:v>
                </c:pt>
                <c:pt idx="2049">
                  <c:v>610.88139066745703</c:v>
                </c:pt>
                <c:pt idx="2050">
                  <c:v>1156.7431722014289</c:v>
                </c:pt>
                <c:pt idx="2051">
                  <c:v>1340.588351791816</c:v>
                </c:pt>
                <c:pt idx="2052">
                  <c:v>939.92729848280396</c:v>
                </c:pt>
                <c:pt idx="2053">
                  <c:v>650.56186043070647</c:v>
                </c:pt>
                <c:pt idx="2054">
                  <c:v>589.01107232582513</c:v>
                </c:pt>
                <c:pt idx="2055">
                  <c:v>522.25593746588095</c:v>
                </c:pt>
                <c:pt idx="2056">
                  <c:v>417.23132378555152</c:v>
                </c:pt>
                <c:pt idx="2057">
                  <c:v>295.74203523787571</c:v>
                </c:pt>
                <c:pt idx="2058">
                  <c:v>332.72982541067472</c:v>
                </c:pt>
                <c:pt idx="2059">
                  <c:v>328.54315962035201</c:v>
                </c:pt>
                <c:pt idx="2060">
                  <c:v>349.40779045175748</c:v>
                </c:pt>
                <c:pt idx="2061">
                  <c:v>665.28045396020809</c:v>
                </c:pt>
                <c:pt idx="2062">
                  <c:v>511.51459427341712</c:v>
                </c:pt>
                <c:pt idx="2063">
                  <c:v>329.23181519768951</c:v>
                </c:pt>
                <c:pt idx="2064">
                  <c:v>278.82743627443159</c:v>
                </c:pt>
                <c:pt idx="2065">
                  <c:v>265.0160756215289</c:v>
                </c:pt>
                <c:pt idx="2066">
                  <c:v>259.52006043899058</c:v>
                </c:pt>
                <c:pt idx="2067">
                  <c:v>303.92366180924631</c:v>
                </c:pt>
                <c:pt idx="2068">
                  <c:v>365.98654260747662</c:v>
                </c:pt>
                <c:pt idx="2069">
                  <c:v>381.89857334239292</c:v>
                </c:pt>
                <c:pt idx="2070">
                  <c:v>360.36761948706942</c:v>
                </c:pt>
                <c:pt idx="2071">
                  <c:v>283.91039860313151</c:v>
                </c:pt>
                <c:pt idx="2072">
                  <c:v>231.1107425691755</c:v>
                </c:pt>
                <c:pt idx="2073">
                  <c:v>334.69422529306411</c:v>
                </c:pt>
                <c:pt idx="2074">
                  <c:v>265.22467561415652</c:v>
                </c:pt>
                <c:pt idx="2075">
                  <c:v>199.1208909437911</c:v>
                </c:pt>
                <c:pt idx="2076">
                  <c:v>188.61862264242939</c:v>
                </c:pt>
                <c:pt idx="2077">
                  <c:v>171.09806415042331</c:v>
                </c:pt>
                <c:pt idx="2078">
                  <c:v>159.7770888733493</c:v>
                </c:pt>
                <c:pt idx="2079">
                  <c:v>196.87527759115321</c:v>
                </c:pt>
                <c:pt idx="2080">
                  <c:v>248.70286672249</c:v>
                </c:pt>
                <c:pt idx="2081">
                  <c:v>205.77810174153569</c:v>
                </c:pt>
                <c:pt idx="2082">
                  <c:v>181.41891781673121</c:v>
                </c:pt>
                <c:pt idx="2083">
                  <c:v>186.34091630726931</c:v>
                </c:pt>
                <c:pt idx="2084">
                  <c:v>171.33854120247051</c:v>
                </c:pt>
                <c:pt idx="2085">
                  <c:v>184.64893521428229</c:v>
                </c:pt>
                <c:pt idx="2086">
                  <c:v>178.62794673286089</c:v>
                </c:pt>
                <c:pt idx="2087">
                  <c:v>175.78562298477459</c:v>
                </c:pt>
                <c:pt idx="2088">
                  <c:v>190.2188794936838</c:v>
                </c:pt>
                <c:pt idx="2089">
                  <c:v>191.50816618368151</c:v>
                </c:pt>
                <c:pt idx="2090">
                  <c:v>188.176078607639</c:v>
                </c:pt>
                <c:pt idx="2091">
                  <c:v>199.64130555900061</c:v>
                </c:pt>
                <c:pt idx="2092">
                  <c:v>250.16851039477231</c:v>
                </c:pt>
                <c:pt idx="2093">
                  <c:v>258.06374013076129</c:v>
                </c:pt>
                <c:pt idx="2094">
                  <c:v>213.23751444075691</c:v>
                </c:pt>
                <c:pt idx="2095">
                  <c:v>189.6202492590846</c:v>
                </c:pt>
                <c:pt idx="2096">
                  <c:v>184.5557127536465</c:v>
                </c:pt>
                <c:pt idx="2097">
                  <c:v>172.85626147391989</c:v>
                </c:pt>
                <c:pt idx="2098">
                  <c:v>166.76255412137459</c:v>
                </c:pt>
                <c:pt idx="2099">
                  <c:v>184.26198757352211</c:v>
                </c:pt>
                <c:pt idx="2100">
                  <c:v>160.3565657916412</c:v>
                </c:pt>
                <c:pt idx="2101">
                  <c:v>165.78780226272389</c:v>
                </c:pt>
                <c:pt idx="2102">
                  <c:v>182.7193778257485</c:v>
                </c:pt>
                <c:pt idx="2103">
                  <c:v>198.09463053926399</c:v>
                </c:pt>
                <c:pt idx="2104">
                  <c:v>189.23096116692969</c:v>
                </c:pt>
                <c:pt idx="2105">
                  <c:v>191.12491109869089</c:v>
                </c:pt>
                <c:pt idx="2106">
                  <c:v>182.6624805906134</c:v>
                </c:pt>
                <c:pt idx="2107">
                  <c:v>171.54143384667671</c:v>
                </c:pt>
                <c:pt idx="2108">
                  <c:v>181.83650426489149</c:v>
                </c:pt>
                <c:pt idx="2109">
                  <c:v>180.94470146331889</c:v>
                </c:pt>
                <c:pt idx="2110">
                  <c:v>175.62274423190561</c:v>
                </c:pt>
                <c:pt idx="2111">
                  <c:v>171.94865177991559</c:v>
                </c:pt>
                <c:pt idx="2112">
                  <c:v>173.2914141339281</c:v>
                </c:pt>
                <c:pt idx="2113">
                  <c:v>195.26747287866959</c:v>
                </c:pt>
                <c:pt idx="2114">
                  <c:v>159.69291645623071</c:v>
                </c:pt>
                <c:pt idx="2115">
                  <c:v>147.20205809284869</c:v>
                </c:pt>
                <c:pt idx="2116">
                  <c:v>155.27594074068909</c:v>
                </c:pt>
                <c:pt idx="2117">
                  <c:v>152.64129297215041</c:v>
                </c:pt>
                <c:pt idx="2118">
                  <c:v>145.66482864952891</c:v>
                </c:pt>
                <c:pt idx="2119">
                  <c:v>133.6402121530397</c:v>
                </c:pt>
                <c:pt idx="2120">
                  <c:v>126.014585503905</c:v>
                </c:pt>
                <c:pt idx="2121">
                  <c:v>114.0321820363687</c:v>
                </c:pt>
                <c:pt idx="2122">
                  <c:v>116.77121973634409</c:v>
                </c:pt>
                <c:pt idx="2123">
                  <c:v>118.6942045463806</c:v>
                </c:pt>
                <c:pt idx="2124">
                  <c:v>117.5344265335752</c:v>
                </c:pt>
                <c:pt idx="2125">
                  <c:v>104.4121169394748</c:v>
                </c:pt>
                <c:pt idx="2126">
                  <c:v>85.596434971357439</c:v>
                </c:pt>
                <c:pt idx="2127">
                  <c:v>87.798347000979135</c:v>
                </c:pt>
                <c:pt idx="2128">
                  <c:v>121.90130947682729</c:v>
                </c:pt>
                <c:pt idx="2129">
                  <c:v>155.60310182863299</c:v>
                </c:pt>
                <c:pt idx="2130">
                  <c:v>143.66011826613061</c:v>
                </c:pt>
                <c:pt idx="2131">
                  <c:v>134.07422729085039</c:v>
                </c:pt>
                <c:pt idx="2132">
                  <c:v>166.51100779589379</c:v>
                </c:pt>
                <c:pt idx="2133">
                  <c:v>181.5620627512146</c:v>
                </c:pt>
                <c:pt idx="2134">
                  <c:v>237.9273173343864</c:v>
                </c:pt>
                <c:pt idx="2135">
                  <c:v>223.1545227931889</c:v>
                </c:pt>
                <c:pt idx="2136">
                  <c:v>217.14697312683961</c:v>
                </c:pt>
                <c:pt idx="2137">
                  <c:v>201.67458876546911</c:v>
                </c:pt>
                <c:pt idx="2138">
                  <c:v>215.26217462490081</c:v>
                </c:pt>
                <c:pt idx="2139">
                  <c:v>194.0933639532478</c:v>
                </c:pt>
                <c:pt idx="2140">
                  <c:v>209.71181513423869</c:v>
                </c:pt>
                <c:pt idx="2141">
                  <c:v>237.3483169703772</c:v>
                </c:pt>
                <c:pt idx="2142">
                  <c:v>215.1898084529663</c:v>
                </c:pt>
                <c:pt idx="2143">
                  <c:v>248.70098722374769</c:v>
                </c:pt>
                <c:pt idx="2144">
                  <c:v>272.81728746096678</c:v>
                </c:pt>
                <c:pt idx="2145">
                  <c:v>268.8079248792958</c:v>
                </c:pt>
                <c:pt idx="2146">
                  <c:v>283.15593167447219</c:v>
                </c:pt>
                <c:pt idx="2147">
                  <c:v>254.38783568786789</c:v>
                </c:pt>
                <c:pt idx="2148">
                  <c:v>273.39621988839173</c:v>
                </c:pt>
                <c:pt idx="2149">
                  <c:v>214.313108915561</c:v>
                </c:pt>
                <c:pt idx="2150">
                  <c:v>232.69842767782231</c:v>
                </c:pt>
                <c:pt idx="2151">
                  <c:v>225.7236611353583</c:v>
                </c:pt>
                <c:pt idx="2152">
                  <c:v>252.0443882204016</c:v>
                </c:pt>
                <c:pt idx="2153">
                  <c:v>302.64972478569359</c:v>
                </c:pt>
                <c:pt idx="2154">
                  <c:v>339.1546389364056</c:v>
                </c:pt>
                <c:pt idx="2155">
                  <c:v>347.45083316299531</c:v>
                </c:pt>
                <c:pt idx="2156">
                  <c:v>290.53792361036301</c:v>
                </c:pt>
                <c:pt idx="2157">
                  <c:v>271.52953809339789</c:v>
                </c:pt>
                <c:pt idx="2158">
                  <c:v>281.19796173028487</c:v>
                </c:pt>
                <c:pt idx="2159">
                  <c:v>304.59517533516652</c:v>
                </c:pt>
                <c:pt idx="2160">
                  <c:v>300.39038446803812</c:v>
                </c:pt>
                <c:pt idx="2161">
                  <c:v>318.59871879951072</c:v>
                </c:pt>
                <c:pt idx="2162">
                  <c:v>352.78689207938129</c:v>
                </c:pt>
                <c:pt idx="2163">
                  <c:v>314.7827093694018</c:v>
                </c:pt>
                <c:pt idx="2164">
                  <c:v>321.7121169323886</c:v>
                </c:pt>
                <c:pt idx="2165">
                  <c:v>318.67697031012051</c:v>
                </c:pt>
                <c:pt idx="2166">
                  <c:v>248.90299757071369</c:v>
                </c:pt>
                <c:pt idx="2167">
                  <c:v>192.40851720786009</c:v>
                </c:pt>
                <c:pt idx="2168">
                  <c:v>217.08076068814671</c:v>
                </c:pt>
                <c:pt idx="2169">
                  <c:v>211.97304551361219</c:v>
                </c:pt>
                <c:pt idx="2170">
                  <c:v>236.88592092812229</c:v>
                </c:pt>
                <c:pt idx="2171">
                  <c:v>273.525939206278</c:v>
                </c:pt>
                <c:pt idx="2172">
                  <c:v>300.00895418419532</c:v>
                </c:pt>
                <c:pt idx="2173">
                  <c:v>258.76423868787992</c:v>
                </c:pt>
                <c:pt idx="2174">
                  <c:v>214.94128900942991</c:v>
                </c:pt>
                <c:pt idx="2175">
                  <c:v>188.0078065779785</c:v>
                </c:pt>
                <c:pt idx="2176">
                  <c:v>172.66248622052561</c:v>
                </c:pt>
                <c:pt idx="2177">
                  <c:v>203.95694092252501</c:v>
                </c:pt>
                <c:pt idx="2178">
                  <c:v>185.1931080726211</c:v>
                </c:pt>
                <c:pt idx="2179">
                  <c:v>158.006832360597</c:v>
                </c:pt>
                <c:pt idx="2180">
                  <c:v>164.41924607329341</c:v>
                </c:pt>
                <c:pt idx="2181">
                  <c:v>99.658285928037259</c:v>
                </c:pt>
                <c:pt idx="2182">
                  <c:v>159.87599294846359</c:v>
                </c:pt>
                <c:pt idx="2183">
                  <c:v>175.6748897542943</c:v>
                </c:pt>
                <c:pt idx="2184">
                  <c:v>208.2004060715295</c:v>
                </c:pt>
                <c:pt idx="2185">
                  <c:v>164.20770370105751</c:v>
                </c:pt>
                <c:pt idx="2186">
                  <c:v>196.47098629732039</c:v>
                </c:pt>
                <c:pt idx="2187">
                  <c:v>164.26439733654229</c:v>
                </c:pt>
                <c:pt idx="2188">
                  <c:v>126.36168029385421</c:v>
                </c:pt>
                <c:pt idx="2189">
                  <c:v>207.66348160427879</c:v>
                </c:pt>
                <c:pt idx="2190">
                  <c:v>263.12490871681609</c:v>
                </c:pt>
                <c:pt idx="2191">
                  <c:v>207.67481094409351</c:v>
                </c:pt>
                <c:pt idx="2192">
                  <c:v>245.92162238373521</c:v>
                </c:pt>
                <c:pt idx="2193">
                  <c:v>220.81955716114931</c:v>
                </c:pt>
                <c:pt idx="2194">
                  <c:v>176.7923347195881</c:v>
                </c:pt>
                <c:pt idx="2195">
                  <c:v>121.91077109839711</c:v>
                </c:pt>
                <c:pt idx="2196">
                  <c:v>153.9089252882529</c:v>
                </c:pt>
                <c:pt idx="2197">
                  <c:v>131.31912656529701</c:v>
                </c:pt>
                <c:pt idx="2198">
                  <c:v>172.29491825709559</c:v>
                </c:pt>
                <c:pt idx="2199">
                  <c:v>183.5545986064806</c:v>
                </c:pt>
                <c:pt idx="2200">
                  <c:v>299.77083460905322</c:v>
                </c:pt>
                <c:pt idx="2201">
                  <c:v>518.32527815208027</c:v>
                </c:pt>
                <c:pt idx="2202">
                  <c:v>752.03713821138285</c:v>
                </c:pt>
                <c:pt idx="2203">
                  <c:v>926.88176788643511</c:v>
                </c:pt>
                <c:pt idx="2204">
                  <c:v>1132.4792757885889</c:v>
                </c:pt>
                <c:pt idx="2205">
                  <c:v>955.76089335874849</c:v>
                </c:pt>
                <c:pt idx="2206">
                  <c:v>712.65307307798059</c:v>
                </c:pt>
                <c:pt idx="2207">
                  <c:v>623.37249688577299</c:v>
                </c:pt>
                <c:pt idx="2208">
                  <c:v>635.31496568343596</c:v>
                </c:pt>
                <c:pt idx="2209">
                  <c:v>524.32594797773356</c:v>
                </c:pt>
                <c:pt idx="2210">
                  <c:v>487.13532799106832</c:v>
                </c:pt>
                <c:pt idx="2211">
                  <c:v>400.39243046337123</c:v>
                </c:pt>
                <c:pt idx="2212">
                  <c:v>352.38703379479978</c:v>
                </c:pt>
                <c:pt idx="2213">
                  <c:v>553.19083144629417</c:v>
                </c:pt>
                <c:pt idx="2214">
                  <c:v>540.39125169798297</c:v>
                </c:pt>
                <c:pt idx="2215">
                  <c:v>373.86399177864303</c:v>
                </c:pt>
                <c:pt idx="2216">
                  <c:v>664.60899895416526</c:v>
                </c:pt>
                <c:pt idx="2217">
                  <c:v>1142.255014652806</c:v>
                </c:pt>
                <c:pt idx="2218">
                  <c:v>1368.3946241539211</c:v>
                </c:pt>
                <c:pt idx="2219">
                  <c:v>1325.196050915303</c:v>
                </c:pt>
                <c:pt idx="2220">
                  <c:v>1032.3550804981551</c:v>
                </c:pt>
                <c:pt idx="2221">
                  <c:v>864.61234617279752</c:v>
                </c:pt>
                <c:pt idx="2222">
                  <c:v>805.21879883477891</c:v>
                </c:pt>
                <c:pt idx="2223">
                  <c:v>696.29634834608612</c:v>
                </c:pt>
                <c:pt idx="2224">
                  <c:v>649.74852805776618</c:v>
                </c:pt>
                <c:pt idx="2225">
                  <c:v>709.26767262182295</c:v>
                </c:pt>
                <c:pt idx="2226">
                  <c:v>885.26051464171326</c:v>
                </c:pt>
                <c:pt idx="2227">
                  <c:v>919.92939027389014</c:v>
                </c:pt>
                <c:pt idx="2228">
                  <c:v>1127.068312435388</c:v>
                </c:pt>
                <c:pt idx="2229">
                  <c:v>1270.781799429878</c:v>
                </c:pt>
                <c:pt idx="2230">
                  <c:v>1043.2447287845921</c:v>
                </c:pt>
                <c:pt idx="2231">
                  <c:v>812.93926143111798</c:v>
                </c:pt>
                <c:pt idx="2232">
                  <c:v>690.11429131407954</c:v>
                </c:pt>
                <c:pt idx="2233">
                  <c:v>670.37887598189047</c:v>
                </c:pt>
                <c:pt idx="2234">
                  <c:v>802.94178922314859</c:v>
                </c:pt>
                <c:pt idx="2235">
                  <c:v>833.79844963565984</c:v>
                </c:pt>
                <c:pt idx="2236">
                  <c:v>894.15339864453472</c:v>
                </c:pt>
                <c:pt idx="2237">
                  <c:v>1057.814263627914</c:v>
                </c:pt>
                <c:pt idx="2238">
                  <c:v>1141.176753979465</c:v>
                </c:pt>
                <c:pt idx="2239">
                  <c:v>1130.329949522722</c:v>
                </c:pt>
                <c:pt idx="2240">
                  <c:v>1387.5077192529529</c:v>
                </c:pt>
                <c:pt idx="2241">
                  <c:v>1624.333495001282</c:v>
                </c:pt>
                <c:pt idx="2242">
                  <c:v>1501.639424715135</c:v>
                </c:pt>
                <c:pt idx="2243">
                  <c:v>1465.2102746041151</c:v>
                </c:pt>
                <c:pt idx="2244">
                  <c:v>1413.336618271896</c:v>
                </c:pt>
                <c:pt idx="2245">
                  <c:v>1490.9246100113539</c:v>
                </c:pt>
                <c:pt idx="2246">
                  <c:v>1465.687895164117</c:v>
                </c:pt>
                <c:pt idx="2247">
                  <c:v>1306.0692285361411</c:v>
                </c:pt>
                <c:pt idx="2248">
                  <c:v>1207.021261262912</c:v>
                </c:pt>
                <c:pt idx="2249">
                  <c:v>1358.6441221729581</c:v>
                </c:pt>
                <c:pt idx="2250">
                  <c:v>1505.658369636915</c:v>
                </c:pt>
                <c:pt idx="2251">
                  <c:v>1669.297931425803</c:v>
                </c:pt>
                <c:pt idx="2252">
                  <c:v>1837.820732641909</c:v>
                </c:pt>
                <c:pt idx="2253">
                  <c:v>2111.8800953394111</c:v>
                </c:pt>
                <c:pt idx="2254">
                  <c:v>2258.772055369252</c:v>
                </c:pt>
                <c:pt idx="2255">
                  <c:v>2193.1316829177358</c:v>
                </c:pt>
                <c:pt idx="2256">
                  <c:v>1955.924680496533</c:v>
                </c:pt>
                <c:pt idx="2257">
                  <c:v>1764.944758584018</c:v>
                </c:pt>
                <c:pt idx="2258">
                  <c:v>1707.375816973743</c:v>
                </c:pt>
                <c:pt idx="2259">
                  <c:v>1730.570231250196</c:v>
                </c:pt>
                <c:pt idx="2260">
                  <c:v>1601.926582725062</c:v>
                </c:pt>
                <c:pt idx="2261">
                  <c:v>1493.727298101096</c:v>
                </c:pt>
                <c:pt idx="2262">
                  <c:v>1461.541457405297</c:v>
                </c:pt>
                <c:pt idx="2263">
                  <c:v>1504.273493667213</c:v>
                </c:pt>
                <c:pt idx="2264">
                  <c:v>1613.380207870001</c:v>
                </c:pt>
                <c:pt idx="2265">
                  <c:v>1972.6851898984021</c:v>
                </c:pt>
                <c:pt idx="2266">
                  <c:v>1942.204815785394</c:v>
                </c:pt>
                <c:pt idx="2267">
                  <c:v>1827.8412356765041</c:v>
                </c:pt>
                <c:pt idx="2268">
                  <c:v>1910.296454800045</c:v>
                </c:pt>
                <c:pt idx="2269">
                  <c:v>1858.4675698337001</c:v>
                </c:pt>
                <c:pt idx="2270">
                  <c:v>1790.584162771502</c:v>
                </c:pt>
                <c:pt idx="2271">
                  <c:v>1871.2444617016599</c:v>
                </c:pt>
                <c:pt idx="2272">
                  <c:v>1958.3645988993439</c:v>
                </c:pt>
                <c:pt idx="2273">
                  <c:v>1943.713170661817</c:v>
                </c:pt>
                <c:pt idx="2274">
                  <c:v>1685.02738789656</c:v>
                </c:pt>
                <c:pt idx="2275">
                  <c:v>1708.45509012818</c:v>
                </c:pt>
                <c:pt idx="2276">
                  <c:v>1795.5777994290961</c:v>
                </c:pt>
                <c:pt idx="2277">
                  <c:v>1819.668214051972</c:v>
                </c:pt>
                <c:pt idx="2278">
                  <c:v>1789.8162954746831</c:v>
                </c:pt>
                <c:pt idx="2279">
                  <c:v>1749.1222087283909</c:v>
                </c:pt>
                <c:pt idx="2280">
                  <c:v>1632.161357785041</c:v>
                </c:pt>
                <c:pt idx="2281">
                  <c:v>1626.348362642017</c:v>
                </c:pt>
                <c:pt idx="2282">
                  <c:v>1755.8898178358011</c:v>
                </c:pt>
                <c:pt idx="2283">
                  <c:v>1946.4474778906661</c:v>
                </c:pt>
                <c:pt idx="2284">
                  <c:v>2041.333608055063</c:v>
                </c:pt>
                <c:pt idx="2285">
                  <c:v>2133.1197993641181</c:v>
                </c:pt>
                <c:pt idx="2286">
                  <c:v>2034.1244435531471</c:v>
                </c:pt>
                <c:pt idx="2287">
                  <c:v>1919.8956101140379</c:v>
                </c:pt>
                <c:pt idx="2288">
                  <c:v>1845.4921512537051</c:v>
                </c:pt>
                <c:pt idx="2289">
                  <c:v>1690.085479103087</c:v>
                </c:pt>
                <c:pt idx="2290">
                  <c:v>1513.4691695924939</c:v>
                </c:pt>
                <c:pt idx="2291">
                  <c:v>1555.916386925589</c:v>
                </c:pt>
                <c:pt idx="2292">
                  <c:v>1555.6374620453571</c:v>
                </c:pt>
                <c:pt idx="2293">
                  <c:v>1503.412484465739</c:v>
                </c:pt>
                <c:pt idx="2294">
                  <c:v>1478.3786884243641</c:v>
                </c:pt>
                <c:pt idx="2295">
                  <c:v>1443.7587744762079</c:v>
                </c:pt>
                <c:pt idx="2296">
                  <c:v>1387.0254400024451</c:v>
                </c:pt>
                <c:pt idx="2297">
                  <c:v>1392.9441411907189</c:v>
                </c:pt>
                <c:pt idx="2298">
                  <c:v>1412.1773359513641</c:v>
                </c:pt>
                <c:pt idx="2299">
                  <c:v>1403.7255495342911</c:v>
                </c:pt>
                <c:pt idx="2300">
                  <c:v>1430.185317568385</c:v>
                </c:pt>
                <c:pt idx="2301">
                  <c:v>1515.39258283616</c:v>
                </c:pt>
                <c:pt idx="2302">
                  <c:v>1572.687390220332</c:v>
                </c:pt>
                <c:pt idx="2303">
                  <c:v>1684.0224149494929</c:v>
                </c:pt>
                <c:pt idx="2304">
                  <c:v>1894.6189563477069</c:v>
                </c:pt>
                <c:pt idx="2305">
                  <c:v>1945.223087441407</c:v>
                </c:pt>
                <c:pt idx="2306">
                  <c:v>1941.755279552744</c:v>
                </c:pt>
                <c:pt idx="2307">
                  <c:v>2056.5120560588689</c:v>
                </c:pt>
                <c:pt idx="2308">
                  <c:v>2073.4150088306269</c:v>
                </c:pt>
                <c:pt idx="2309">
                  <c:v>1994.4773626193089</c:v>
                </c:pt>
                <c:pt idx="2310">
                  <c:v>1966.4144578589551</c:v>
                </c:pt>
                <c:pt idx="2311">
                  <c:v>2119.6484410788398</c:v>
                </c:pt>
                <c:pt idx="2312">
                  <c:v>2342.3264014172169</c:v>
                </c:pt>
                <c:pt idx="2313">
                  <c:v>2294.0253488305189</c:v>
                </c:pt>
                <c:pt idx="2314">
                  <c:v>2153.263377624754</c:v>
                </c:pt>
                <c:pt idx="2315">
                  <c:v>2287.5654296281868</c:v>
                </c:pt>
                <c:pt idx="2316">
                  <c:v>2480.1521567139598</c:v>
                </c:pt>
                <c:pt idx="2317">
                  <c:v>2220.4184548549911</c:v>
                </c:pt>
                <c:pt idx="2318">
                  <c:v>2098.1639241725011</c:v>
                </c:pt>
                <c:pt idx="2319">
                  <c:v>2121.476131705474</c:v>
                </c:pt>
                <c:pt idx="2320">
                  <c:v>2094.6584835868539</c:v>
                </c:pt>
                <c:pt idx="2321">
                  <c:v>1999.645970804934</c:v>
                </c:pt>
                <c:pt idx="2322">
                  <c:v>1839.2407027233</c:v>
                </c:pt>
                <c:pt idx="2323">
                  <c:v>1708.8674742786029</c:v>
                </c:pt>
                <c:pt idx="2324">
                  <c:v>1929.931643026147</c:v>
                </c:pt>
                <c:pt idx="2325">
                  <c:v>1983.869373253792</c:v>
                </c:pt>
                <c:pt idx="2326">
                  <c:v>1763.9867491327241</c:v>
                </c:pt>
                <c:pt idx="2327">
                  <c:v>1989.118314399906</c:v>
                </c:pt>
                <c:pt idx="2328">
                  <c:v>2376.9333249254282</c:v>
                </c:pt>
                <c:pt idx="2329">
                  <c:v>2318.3221018382719</c:v>
                </c:pt>
                <c:pt idx="2330">
                  <c:v>2257.002191327811</c:v>
                </c:pt>
                <c:pt idx="2331">
                  <c:v>2146.3918948134792</c:v>
                </c:pt>
                <c:pt idx="2332">
                  <c:v>2040.11160367925</c:v>
                </c:pt>
                <c:pt idx="2333">
                  <c:v>1839.5009680499811</c:v>
                </c:pt>
                <c:pt idx="2334">
                  <c:v>1747.8315294674401</c:v>
                </c:pt>
                <c:pt idx="2335">
                  <c:v>1806.008914058056</c:v>
                </c:pt>
                <c:pt idx="2336">
                  <c:v>2040.2143135978649</c:v>
                </c:pt>
                <c:pt idx="2337">
                  <c:v>2238.7861232823361</c:v>
                </c:pt>
                <c:pt idx="2338">
                  <c:v>2091.7882311851672</c:v>
                </c:pt>
                <c:pt idx="2339">
                  <c:v>2009.2876088764231</c:v>
                </c:pt>
                <c:pt idx="2340">
                  <c:v>2023.254791744271</c:v>
                </c:pt>
                <c:pt idx="2341">
                  <c:v>1748.377236648829</c:v>
                </c:pt>
                <c:pt idx="2342">
                  <c:v>1504.4364046215151</c:v>
                </c:pt>
                <c:pt idx="2343">
                  <c:v>1447.929918908691</c:v>
                </c:pt>
                <c:pt idx="2344">
                  <c:v>1780.62612268778</c:v>
                </c:pt>
                <c:pt idx="2345">
                  <c:v>2050.7169045111968</c:v>
                </c:pt>
                <c:pt idx="2346">
                  <c:v>2214.4873888179732</c:v>
                </c:pt>
                <c:pt idx="2347">
                  <c:v>2326.893668753441</c:v>
                </c:pt>
                <c:pt idx="2348">
                  <c:v>2274.878690966048</c:v>
                </c:pt>
                <c:pt idx="2349">
                  <c:v>2036.872316758009</c:v>
                </c:pt>
                <c:pt idx="2350">
                  <c:v>1415.109066394607</c:v>
                </c:pt>
                <c:pt idx="2351">
                  <c:v>1228.693361059147</c:v>
                </c:pt>
                <c:pt idx="2352">
                  <c:v>1290.013561260087</c:v>
                </c:pt>
                <c:pt idx="2353">
                  <c:v>1317.2464029316341</c:v>
                </c:pt>
                <c:pt idx="2354">
                  <c:v>1600.9651557640141</c:v>
                </c:pt>
                <c:pt idx="2355">
                  <c:v>1628.890860151746</c:v>
                </c:pt>
                <c:pt idx="2356">
                  <c:v>1635.642665643983</c:v>
                </c:pt>
                <c:pt idx="2357">
                  <c:v>1617.2792098658831</c:v>
                </c:pt>
                <c:pt idx="2358">
                  <c:v>1644.403697504134</c:v>
                </c:pt>
                <c:pt idx="2359">
                  <c:v>1770.6301879603329</c:v>
                </c:pt>
                <c:pt idx="2360">
                  <c:v>1648.281015185509</c:v>
                </c:pt>
                <c:pt idx="2361">
                  <c:v>1519.9606247293041</c:v>
                </c:pt>
                <c:pt idx="2362">
                  <c:v>1370.2371724029299</c:v>
                </c:pt>
                <c:pt idx="2363">
                  <c:v>1249.9586861743969</c:v>
                </c:pt>
                <c:pt idx="2364">
                  <c:v>1188.709037695033</c:v>
                </c:pt>
                <c:pt idx="2365">
                  <c:v>1175.324023934098</c:v>
                </c:pt>
                <c:pt idx="2366">
                  <c:v>1175.7485090394821</c:v>
                </c:pt>
                <c:pt idx="2367">
                  <c:v>1180.179346415345</c:v>
                </c:pt>
                <c:pt idx="2368">
                  <c:v>1236.9625491431909</c:v>
                </c:pt>
                <c:pt idx="2369">
                  <c:v>1214.9755431722881</c:v>
                </c:pt>
                <c:pt idx="2370">
                  <c:v>1314.7123362942471</c:v>
                </c:pt>
                <c:pt idx="2371">
                  <c:v>1613.6098375121301</c:v>
                </c:pt>
                <c:pt idx="2372">
                  <c:v>1780.2584413539421</c:v>
                </c:pt>
                <c:pt idx="2373">
                  <c:v>1591.338751424317</c:v>
                </c:pt>
                <c:pt idx="2374">
                  <c:v>1165.0021399337529</c:v>
                </c:pt>
                <c:pt idx="2375">
                  <c:v>918.83103638895761</c:v>
                </c:pt>
                <c:pt idx="2376">
                  <c:v>849.61217022288429</c:v>
                </c:pt>
                <c:pt idx="2377">
                  <c:v>780.66150826221406</c:v>
                </c:pt>
                <c:pt idx="2378">
                  <c:v>681.616136841463</c:v>
                </c:pt>
                <c:pt idx="2379">
                  <c:v>681.34175732765414</c:v>
                </c:pt>
                <c:pt idx="2380">
                  <c:v>741.93003405377976</c:v>
                </c:pt>
                <c:pt idx="2381">
                  <c:v>725.97486246682399</c:v>
                </c:pt>
                <c:pt idx="2382">
                  <c:v>716.47751501875132</c:v>
                </c:pt>
                <c:pt idx="2383">
                  <c:v>819.83208092194798</c:v>
                </c:pt>
                <c:pt idx="2384">
                  <c:v>638.92089154686676</c:v>
                </c:pt>
                <c:pt idx="2385">
                  <c:v>539.34898155326027</c:v>
                </c:pt>
                <c:pt idx="2386">
                  <c:v>522.784745374154</c:v>
                </c:pt>
                <c:pt idx="2387">
                  <c:v>480.87756536988383</c:v>
                </c:pt>
                <c:pt idx="2388">
                  <c:v>477.77091220783251</c:v>
                </c:pt>
                <c:pt idx="2389">
                  <c:v>493.86234890954609</c:v>
                </c:pt>
                <c:pt idx="2390">
                  <c:v>536.77930317805863</c:v>
                </c:pt>
                <c:pt idx="2391">
                  <c:v>532.01047888396147</c:v>
                </c:pt>
                <c:pt idx="2392">
                  <c:v>604.78853592919734</c:v>
                </c:pt>
                <c:pt idx="2393">
                  <c:v>706.76836892302697</c:v>
                </c:pt>
                <c:pt idx="2394">
                  <c:v>691.06080893440515</c:v>
                </c:pt>
                <c:pt idx="2395">
                  <c:v>699.70550491597646</c:v>
                </c:pt>
                <c:pt idx="2396">
                  <c:v>609.22763551913818</c:v>
                </c:pt>
                <c:pt idx="2397">
                  <c:v>533.43822854577604</c:v>
                </c:pt>
                <c:pt idx="2398">
                  <c:v>473.23425259227662</c:v>
                </c:pt>
                <c:pt idx="2399">
                  <c:v>408.81887241037231</c:v>
                </c:pt>
                <c:pt idx="2400">
                  <c:v>404.76749748951289</c:v>
                </c:pt>
                <c:pt idx="2401">
                  <c:v>406.80011970951273</c:v>
                </c:pt>
                <c:pt idx="2402">
                  <c:v>423.20144445284092</c:v>
                </c:pt>
                <c:pt idx="2403">
                  <c:v>431.17638190941477</c:v>
                </c:pt>
                <c:pt idx="2404">
                  <c:v>442.71391682244177</c:v>
                </c:pt>
                <c:pt idx="2405">
                  <c:v>448.2323682887523</c:v>
                </c:pt>
                <c:pt idx="2406">
                  <c:v>427.84459504087062</c:v>
                </c:pt>
                <c:pt idx="2407">
                  <c:v>382.32883316212929</c:v>
                </c:pt>
                <c:pt idx="2408">
                  <c:v>388.28938545956538</c:v>
                </c:pt>
                <c:pt idx="2409">
                  <c:v>390.81797029648101</c:v>
                </c:pt>
                <c:pt idx="2410">
                  <c:v>417.68720790805179</c:v>
                </c:pt>
                <c:pt idx="2411">
                  <c:v>408.18895470621078</c:v>
                </c:pt>
                <c:pt idx="2412">
                  <c:v>370.19437847074602</c:v>
                </c:pt>
                <c:pt idx="2413">
                  <c:v>318.39691121014943</c:v>
                </c:pt>
                <c:pt idx="2414">
                  <c:v>306.84830963753029</c:v>
                </c:pt>
                <c:pt idx="2415">
                  <c:v>311.68653534221392</c:v>
                </c:pt>
                <c:pt idx="2416">
                  <c:v>332.67297150875243</c:v>
                </c:pt>
                <c:pt idx="2417">
                  <c:v>297.52217381487691</c:v>
                </c:pt>
                <c:pt idx="2418">
                  <c:v>262.23213463593282</c:v>
                </c:pt>
                <c:pt idx="2419">
                  <c:v>252.03577736374891</c:v>
                </c:pt>
                <c:pt idx="2420">
                  <c:v>281.34734487411458</c:v>
                </c:pt>
                <c:pt idx="2421">
                  <c:v>253.67183615272231</c:v>
                </c:pt>
                <c:pt idx="2422">
                  <c:v>214.8560498339059</c:v>
                </c:pt>
                <c:pt idx="2423">
                  <c:v>190.9136790887741</c:v>
                </c:pt>
                <c:pt idx="2424">
                  <c:v>209.45528865459889</c:v>
                </c:pt>
                <c:pt idx="2425">
                  <c:v>192.50688075556849</c:v>
                </c:pt>
                <c:pt idx="2426">
                  <c:v>221.2177796172621</c:v>
                </c:pt>
                <c:pt idx="2427">
                  <c:v>227.2064282835461</c:v>
                </c:pt>
                <c:pt idx="2428">
                  <c:v>196.83340557122779</c:v>
                </c:pt>
                <c:pt idx="2429">
                  <c:v>197.17760105701109</c:v>
                </c:pt>
                <c:pt idx="2430">
                  <c:v>205.95279656472471</c:v>
                </c:pt>
                <c:pt idx="2431">
                  <c:v>177.57812103019651</c:v>
                </c:pt>
                <c:pt idx="2432">
                  <c:v>169.1947842700377</c:v>
                </c:pt>
                <c:pt idx="2433">
                  <c:v>167.47016630937301</c:v>
                </c:pt>
                <c:pt idx="2434">
                  <c:v>172.45620420633841</c:v>
                </c:pt>
                <c:pt idx="2435">
                  <c:v>146.38536371351489</c:v>
                </c:pt>
                <c:pt idx="2436">
                  <c:v>132.28199988899931</c:v>
                </c:pt>
                <c:pt idx="2437">
                  <c:v>149.2113800769275</c:v>
                </c:pt>
                <c:pt idx="2438">
                  <c:v>168.26789231895981</c:v>
                </c:pt>
                <c:pt idx="2439">
                  <c:v>174.11997606633051</c:v>
                </c:pt>
                <c:pt idx="2440">
                  <c:v>174.75347019965739</c:v>
                </c:pt>
                <c:pt idx="2441">
                  <c:v>158.67990519351079</c:v>
                </c:pt>
                <c:pt idx="2442">
                  <c:v>161.20057244430609</c:v>
                </c:pt>
                <c:pt idx="2443">
                  <c:v>152.58753042993271</c:v>
                </c:pt>
                <c:pt idx="2444">
                  <c:v>145.33668516763359</c:v>
                </c:pt>
                <c:pt idx="2445">
                  <c:v>142.77825252390139</c:v>
                </c:pt>
                <c:pt idx="2446">
                  <c:v>135.86838270053559</c:v>
                </c:pt>
                <c:pt idx="2447">
                  <c:v>142.14167223452441</c:v>
                </c:pt>
                <c:pt idx="2448">
                  <c:v>153.71603962614279</c:v>
                </c:pt>
                <c:pt idx="2449">
                  <c:v>161.9018411512132</c:v>
                </c:pt>
                <c:pt idx="2450">
                  <c:v>184.41359068971849</c:v>
                </c:pt>
                <c:pt idx="2451">
                  <c:v>181.1486930067644</c:v>
                </c:pt>
                <c:pt idx="2452">
                  <c:v>167.1604290320868</c:v>
                </c:pt>
                <c:pt idx="2453">
                  <c:v>180.2471756262193</c:v>
                </c:pt>
                <c:pt idx="2454">
                  <c:v>176.60516972228319</c:v>
                </c:pt>
                <c:pt idx="2455">
                  <c:v>164.58513994095091</c:v>
                </c:pt>
                <c:pt idx="2456">
                  <c:v>170.98988588587659</c:v>
                </c:pt>
                <c:pt idx="2457">
                  <c:v>169.94799741042479</c:v>
                </c:pt>
                <c:pt idx="2458">
                  <c:v>167.95526706841551</c:v>
                </c:pt>
                <c:pt idx="2459">
                  <c:v>151.5008670961987</c:v>
                </c:pt>
                <c:pt idx="2460">
                  <c:v>147.11100479457861</c:v>
                </c:pt>
                <c:pt idx="2461">
                  <c:v>148.13358255873689</c:v>
                </c:pt>
                <c:pt idx="2462">
                  <c:v>168.45712497182419</c:v>
                </c:pt>
                <c:pt idx="2463">
                  <c:v>177.00615602056391</c:v>
                </c:pt>
                <c:pt idx="2464">
                  <c:v>180.29220774989969</c:v>
                </c:pt>
                <c:pt idx="2465">
                  <c:v>177.08840270708211</c:v>
                </c:pt>
                <c:pt idx="2466">
                  <c:v>199.75586611662371</c:v>
                </c:pt>
                <c:pt idx="2467">
                  <c:v>173.13581016532149</c:v>
                </c:pt>
                <c:pt idx="2468">
                  <c:v>167.6776655165626</c:v>
                </c:pt>
                <c:pt idx="2469">
                  <c:v>153.10426971387739</c:v>
                </c:pt>
                <c:pt idx="2470">
                  <c:v>153.8983444860819</c:v>
                </c:pt>
                <c:pt idx="2471">
                  <c:v>110.3998757100252</c:v>
                </c:pt>
                <c:pt idx="2472">
                  <c:v>143.48213810100449</c:v>
                </c:pt>
                <c:pt idx="2473">
                  <c:v>155.86718445261349</c:v>
                </c:pt>
                <c:pt idx="2474">
                  <c:v>157.1431811467429</c:v>
                </c:pt>
                <c:pt idx="2475">
                  <c:v>169.23903217041911</c:v>
                </c:pt>
                <c:pt idx="2476">
                  <c:v>188.578038698835</c:v>
                </c:pt>
                <c:pt idx="2477">
                  <c:v>169.8480725847584</c:v>
                </c:pt>
                <c:pt idx="2478">
                  <c:v>176.68326786223071</c:v>
                </c:pt>
                <c:pt idx="2479">
                  <c:v>203.19938090846901</c:v>
                </c:pt>
                <c:pt idx="2480">
                  <c:v>236.54962544484661</c:v>
                </c:pt>
                <c:pt idx="2481">
                  <c:v>169.18233007501769</c:v>
                </c:pt>
                <c:pt idx="2482">
                  <c:v>160.92729596026319</c:v>
                </c:pt>
                <c:pt idx="2483">
                  <c:v>140.89375493458209</c:v>
                </c:pt>
                <c:pt idx="2484">
                  <c:v>150.0409927226772</c:v>
                </c:pt>
                <c:pt idx="2485">
                  <c:v>197.44075779083661</c:v>
                </c:pt>
                <c:pt idx="2486">
                  <c:v>253.98625100345399</c:v>
                </c:pt>
                <c:pt idx="2487">
                  <c:v>255.58392748886351</c:v>
                </c:pt>
                <c:pt idx="2488">
                  <c:v>283.04702652882321</c:v>
                </c:pt>
                <c:pt idx="2489">
                  <c:v>268.38350052633427</c:v>
                </c:pt>
                <c:pt idx="2490">
                  <c:v>321.10164931004982</c:v>
                </c:pt>
                <c:pt idx="2491">
                  <c:v>330.69369837681683</c:v>
                </c:pt>
                <c:pt idx="2492">
                  <c:v>301.34508518803528</c:v>
                </c:pt>
                <c:pt idx="2493">
                  <c:v>294.85865935493348</c:v>
                </c:pt>
                <c:pt idx="2494">
                  <c:v>217.84658737042781</c:v>
                </c:pt>
                <c:pt idx="2495">
                  <c:v>190.82428245144831</c:v>
                </c:pt>
                <c:pt idx="2496">
                  <c:v>242.34371882523021</c:v>
                </c:pt>
                <c:pt idx="2497">
                  <c:v>251.14402840513191</c:v>
                </c:pt>
                <c:pt idx="2498">
                  <c:v>296.26330380589218</c:v>
                </c:pt>
                <c:pt idx="2499">
                  <c:v>319.99659187531279</c:v>
                </c:pt>
                <c:pt idx="2500">
                  <c:v>364.63015177543042</c:v>
                </c:pt>
                <c:pt idx="2501">
                  <c:v>349.08834903410099</c:v>
                </c:pt>
                <c:pt idx="2502">
                  <c:v>361.37263175797068</c:v>
                </c:pt>
                <c:pt idx="2503">
                  <c:v>458.29753673087907</c:v>
                </c:pt>
                <c:pt idx="2504">
                  <c:v>474.75897206041162</c:v>
                </c:pt>
                <c:pt idx="2505">
                  <c:v>397.38886192813209</c:v>
                </c:pt>
                <c:pt idx="2506">
                  <c:v>392.83013815226963</c:v>
                </c:pt>
                <c:pt idx="2507">
                  <c:v>337.81020718104043</c:v>
                </c:pt>
                <c:pt idx="2508">
                  <c:v>314.69871623842249</c:v>
                </c:pt>
                <c:pt idx="2509">
                  <c:v>351.28417765703023</c:v>
                </c:pt>
                <c:pt idx="2510">
                  <c:v>349.65270412961672</c:v>
                </c:pt>
                <c:pt idx="2511">
                  <c:v>337.47160274897271</c:v>
                </c:pt>
                <c:pt idx="2512">
                  <c:v>331.88533053397123</c:v>
                </c:pt>
                <c:pt idx="2513">
                  <c:v>334.45954775373582</c:v>
                </c:pt>
                <c:pt idx="2514">
                  <c:v>324.41074531610332</c:v>
                </c:pt>
                <c:pt idx="2515">
                  <c:v>306.58205349211488</c:v>
                </c:pt>
                <c:pt idx="2516">
                  <c:v>301.65768899966179</c:v>
                </c:pt>
                <c:pt idx="2517">
                  <c:v>250.169783687511</c:v>
                </c:pt>
                <c:pt idx="2518">
                  <c:v>241.9689901539582</c:v>
                </c:pt>
                <c:pt idx="2519">
                  <c:v>242.48482195132311</c:v>
                </c:pt>
                <c:pt idx="2520">
                  <c:v>240.2795166568539</c:v>
                </c:pt>
                <c:pt idx="2521">
                  <c:v>239.668340265322</c:v>
                </c:pt>
                <c:pt idx="2522">
                  <c:v>225.42953953972071</c:v>
                </c:pt>
                <c:pt idx="2523">
                  <c:v>194.63488099589699</c:v>
                </c:pt>
                <c:pt idx="2524">
                  <c:v>212.2113246229907</c:v>
                </c:pt>
                <c:pt idx="2525">
                  <c:v>193.16533046916541</c:v>
                </c:pt>
                <c:pt idx="2526">
                  <c:v>230.4455913571588</c:v>
                </c:pt>
                <c:pt idx="2527">
                  <c:v>227.17454009732191</c:v>
                </c:pt>
                <c:pt idx="2528">
                  <c:v>210.35067887226651</c:v>
                </c:pt>
                <c:pt idx="2529">
                  <c:v>234.95365270536709</c:v>
                </c:pt>
                <c:pt idx="2530">
                  <c:v>230.46313625924751</c:v>
                </c:pt>
                <c:pt idx="2531">
                  <c:v>230.41070959832641</c:v>
                </c:pt>
                <c:pt idx="2532">
                  <c:v>233.95380714157031</c:v>
                </c:pt>
                <c:pt idx="2533">
                  <c:v>253.06343548295521</c:v>
                </c:pt>
                <c:pt idx="2534">
                  <c:v>258.97850225251727</c:v>
                </c:pt>
                <c:pt idx="2535">
                  <c:v>244.37613428281989</c:v>
                </c:pt>
                <c:pt idx="2536">
                  <c:v>215.97320446260781</c:v>
                </c:pt>
                <c:pt idx="2537">
                  <c:v>210.59776932414579</c:v>
                </c:pt>
                <c:pt idx="2538">
                  <c:v>231.05756477718799</c:v>
                </c:pt>
                <c:pt idx="2539">
                  <c:v>178.47341468337521</c:v>
                </c:pt>
                <c:pt idx="2540">
                  <c:v>191.5294360129391</c:v>
                </c:pt>
                <c:pt idx="2541">
                  <c:v>187.28826980892779</c:v>
                </c:pt>
                <c:pt idx="2542">
                  <c:v>198.08528805713419</c:v>
                </c:pt>
                <c:pt idx="2543">
                  <c:v>163.1509048526253</c:v>
                </c:pt>
                <c:pt idx="2544">
                  <c:v>177.42749108367201</c:v>
                </c:pt>
                <c:pt idx="2545">
                  <c:v>206.55566588037851</c:v>
                </c:pt>
                <c:pt idx="2546">
                  <c:v>180.68534398307011</c:v>
                </c:pt>
                <c:pt idx="2547">
                  <c:v>131.82863891661509</c:v>
                </c:pt>
                <c:pt idx="2548">
                  <c:v>97.975472156947291</c:v>
                </c:pt>
                <c:pt idx="2549">
                  <c:v>107.60937177414741</c:v>
                </c:pt>
                <c:pt idx="2550">
                  <c:v>102.2336954387608</c:v>
                </c:pt>
                <c:pt idx="2551">
                  <c:v>70.16142708759412</c:v>
                </c:pt>
                <c:pt idx="2552">
                  <c:v>95.136701438224364</c:v>
                </c:pt>
                <c:pt idx="2553">
                  <c:v>101.1960587357468</c:v>
                </c:pt>
                <c:pt idx="2554">
                  <c:v>118.1881286353735</c:v>
                </c:pt>
                <c:pt idx="2555">
                  <c:v>135.23616521459991</c:v>
                </c:pt>
                <c:pt idx="2556">
                  <c:v>136.18086750647831</c:v>
                </c:pt>
                <c:pt idx="2557">
                  <c:v>133.6874752437997</c:v>
                </c:pt>
                <c:pt idx="2558">
                  <c:v>94.984867517287</c:v>
                </c:pt>
                <c:pt idx="2559">
                  <c:v>117.1237833033007</c:v>
                </c:pt>
                <c:pt idx="2560">
                  <c:v>56.478423453701147</c:v>
                </c:pt>
                <c:pt idx="2561">
                  <c:v>20.920476586417781</c:v>
                </c:pt>
                <c:pt idx="2562">
                  <c:v>18.674600592029488</c:v>
                </c:pt>
                <c:pt idx="2563">
                  <c:v>79.883085491017809</c:v>
                </c:pt>
                <c:pt idx="2564">
                  <c:v>154.50719495801451</c:v>
                </c:pt>
                <c:pt idx="2565">
                  <c:v>165.38535212699551</c:v>
                </c:pt>
                <c:pt idx="2566">
                  <c:v>173.33391595473731</c:v>
                </c:pt>
                <c:pt idx="2567">
                  <c:v>212.99622512702001</c:v>
                </c:pt>
                <c:pt idx="2568">
                  <c:v>241.28029923979949</c:v>
                </c:pt>
                <c:pt idx="2569">
                  <c:v>153.77990075633849</c:v>
                </c:pt>
                <c:pt idx="2570">
                  <c:v>160.72430092535251</c:v>
                </c:pt>
                <c:pt idx="2571">
                  <c:v>148.81157023626949</c:v>
                </c:pt>
                <c:pt idx="2572">
                  <c:v>172.3830352473621</c:v>
                </c:pt>
                <c:pt idx="2573">
                  <c:v>152.3879976651352</c:v>
                </c:pt>
                <c:pt idx="2574">
                  <c:v>131.64248945594579</c:v>
                </c:pt>
                <c:pt idx="2575">
                  <c:v>278.92569173412789</c:v>
                </c:pt>
                <c:pt idx="2576">
                  <c:v>412.61118015294119</c:v>
                </c:pt>
                <c:pt idx="2577">
                  <c:v>466.98586215565001</c:v>
                </c:pt>
                <c:pt idx="2578">
                  <c:v>486.52293953283618</c:v>
                </c:pt>
                <c:pt idx="2579">
                  <c:v>623.08898499805412</c:v>
                </c:pt>
                <c:pt idx="2580">
                  <c:v>670.98238695389739</c:v>
                </c:pt>
                <c:pt idx="2581">
                  <c:v>639.90833605594582</c:v>
                </c:pt>
                <c:pt idx="2582">
                  <c:v>474.28688738933113</c:v>
                </c:pt>
                <c:pt idx="2583">
                  <c:v>441.01785119562459</c:v>
                </c:pt>
                <c:pt idx="2584">
                  <c:v>457.19878726705531</c:v>
                </c:pt>
                <c:pt idx="2585">
                  <c:v>404.01311865318428</c:v>
                </c:pt>
                <c:pt idx="2586">
                  <c:v>412.09701738296837</c:v>
                </c:pt>
                <c:pt idx="2587">
                  <c:v>662.26239057505086</c:v>
                </c:pt>
                <c:pt idx="2588">
                  <c:v>1040.342610656465</c:v>
                </c:pt>
                <c:pt idx="2589">
                  <c:v>1249.4294296181979</c:v>
                </c:pt>
                <c:pt idx="2590">
                  <c:v>1134.360803146707</c:v>
                </c:pt>
                <c:pt idx="2591">
                  <c:v>906.52492585129085</c:v>
                </c:pt>
                <c:pt idx="2592">
                  <c:v>751.67571332858586</c:v>
                </c:pt>
                <c:pt idx="2593">
                  <c:v>680.01578349813042</c:v>
                </c:pt>
                <c:pt idx="2594">
                  <c:v>574.02531719128831</c:v>
                </c:pt>
                <c:pt idx="2595">
                  <c:v>626.09059964215146</c:v>
                </c:pt>
                <c:pt idx="2596">
                  <c:v>601.42985219726768</c:v>
                </c:pt>
                <c:pt idx="2597">
                  <c:v>636.87299625792934</c:v>
                </c:pt>
                <c:pt idx="2598">
                  <c:v>664.71402362335789</c:v>
                </c:pt>
                <c:pt idx="2599">
                  <c:v>747.52370008095784</c:v>
                </c:pt>
                <c:pt idx="2600">
                  <c:v>738.65091231358542</c:v>
                </c:pt>
                <c:pt idx="2601">
                  <c:v>621.14993068472108</c:v>
                </c:pt>
                <c:pt idx="2602">
                  <c:v>546.8070379885479</c:v>
                </c:pt>
                <c:pt idx="2603">
                  <c:v>469.09371202667938</c:v>
                </c:pt>
                <c:pt idx="2604">
                  <c:v>459.25018007427252</c:v>
                </c:pt>
                <c:pt idx="2605">
                  <c:v>521.01400498089299</c:v>
                </c:pt>
                <c:pt idx="2606">
                  <c:v>680.10207368966496</c:v>
                </c:pt>
                <c:pt idx="2607">
                  <c:v>839.83723406909098</c:v>
                </c:pt>
                <c:pt idx="2608">
                  <c:v>722.38438372614326</c:v>
                </c:pt>
                <c:pt idx="2609">
                  <c:v>622.61181741878852</c:v>
                </c:pt>
                <c:pt idx="2610">
                  <c:v>575.85996457198337</c:v>
                </c:pt>
                <c:pt idx="2611">
                  <c:v>634.35213157953433</c:v>
                </c:pt>
                <c:pt idx="2612">
                  <c:v>718.57413731445865</c:v>
                </c:pt>
                <c:pt idx="2613">
                  <c:v>725.17017045107923</c:v>
                </c:pt>
                <c:pt idx="2614">
                  <c:v>766.52475583362775</c:v>
                </c:pt>
                <c:pt idx="2615">
                  <c:v>743.60640428628403</c:v>
                </c:pt>
                <c:pt idx="2616">
                  <c:v>808.17581052623052</c:v>
                </c:pt>
                <c:pt idx="2617">
                  <c:v>821.35333439758108</c:v>
                </c:pt>
                <c:pt idx="2618">
                  <c:v>980.84486946703441</c:v>
                </c:pt>
                <c:pt idx="2619">
                  <c:v>1259.420818452478</c:v>
                </c:pt>
                <c:pt idx="2620">
                  <c:v>1506.630775387958</c:v>
                </c:pt>
                <c:pt idx="2621">
                  <c:v>1328.4903748177619</c:v>
                </c:pt>
                <c:pt idx="2622">
                  <c:v>968.47226462840172</c:v>
                </c:pt>
                <c:pt idx="2623">
                  <c:v>842.22937945947444</c:v>
                </c:pt>
                <c:pt idx="2624">
                  <c:v>840.41730713344475</c:v>
                </c:pt>
                <c:pt idx="2625">
                  <c:v>791.42836210926316</c:v>
                </c:pt>
                <c:pt idx="2626">
                  <c:v>772.29524258802542</c:v>
                </c:pt>
                <c:pt idx="2627">
                  <c:v>822.67719398970621</c:v>
                </c:pt>
                <c:pt idx="2628">
                  <c:v>955.98988357291557</c:v>
                </c:pt>
                <c:pt idx="2629">
                  <c:v>959.32450891871247</c:v>
                </c:pt>
                <c:pt idx="2630">
                  <c:v>1078.9566150743051</c:v>
                </c:pt>
                <c:pt idx="2631">
                  <c:v>1227.965510514043</c:v>
                </c:pt>
                <c:pt idx="2632">
                  <c:v>1125.6892970458209</c:v>
                </c:pt>
                <c:pt idx="2633">
                  <c:v>1152.612622456752</c:v>
                </c:pt>
                <c:pt idx="2634">
                  <c:v>1271.989472542429</c:v>
                </c:pt>
                <c:pt idx="2635">
                  <c:v>1342.150746673944</c:v>
                </c:pt>
                <c:pt idx="2636">
                  <c:v>1403.218345312009</c:v>
                </c:pt>
                <c:pt idx="2637">
                  <c:v>1392.0667761930811</c:v>
                </c:pt>
                <c:pt idx="2638">
                  <c:v>1401.892087052398</c:v>
                </c:pt>
                <c:pt idx="2639">
                  <c:v>1465.235585187967</c:v>
                </c:pt>
                <c:pt idx="2640">
                  <c:v>1562.096946952428</c:v>
                </c:pt>
                <c:pt idx="2641">
                  <c:v>1575.763238727001</c:v>
                </c:pt>
                <c:pt idx="2642">
                  <c:v>1538.3555542394199</c:v>
                </c:pt>
                <c:pt idx="2643">
                  <c:v>1495.7741709510719</c:v>
                </c:pt>
                <c:pt idx="2644">
                  <c:v>1344.774201474562</c:v>
                </c:pt>
                <c:pt idx="2645">
                  <c:v>1323.4029861256449</c:v>
                </c:pt>
                <c:pt idx="2646">
                  <c:v>1455.148839770465</c:v>
                </c:pt>
                <c:pt idx="2647">
                  <c:v>1636.444727744898</c:v>
                </c:pt>
                <c:pt idx="2648">
                  <c:v>1788.9457894749939</c:v>
                </c:pt>
                <c:pt idx="2649">
                  <c:v>1880.7550966555971</c:v>
                </c:pt>
                <c:pt idx="2650">
                  <c:v>2009.058562044748</c:v>
                </c:pt>
                <c:pt idx="2651">
                  <c:v>2197.6858698574511</c:v>
                </c:pt>
                <c:pt idx="2652">
                  <c:v>2296.3949216555311</c:v>
                </c:pt>
                <c:pt idx="2653">
                  <c:v>2193.777127005354</c:v>
                </c:pt>
                <c:pt idx="2654">
                  <c:v>2109.1866196929209</c:v>
                </c:pt>
                <c:pt idx="2655">
                  <c:v>2168.793999934177</c:v>
                </c:pt>
                <c:pt idx="2656">
                  <c:v>2108.8046701858302</c:v>
                </c:pt>
                <c:pt idx="2657">
                  <c:v>2065.4002132506198</c:v>
                </c:pt>
                <c:pt idx="2658">
                  <c:v>2047.178494423508</c:v>
                </c:pt>
                <c:pt idx="2659">
                  <c:v>1933.606819641635</c:v>
                </c:pt>
                <c:pt idx="2660">
                  <c:v>1778.331809374718</c:v>
                </c:pt>
                <c:pt idx="2661">
                  <c:v>1670.0727393855741</c:v>
                </c:pt>
                <c:pt idx="2662">
                  <c:v>1744.865741392126</c:v>
                </c:pt>
                <c:pt idx="2663">
                  <c:v>1776.843714525854</c:v>
                </c:pt>
                <c:pt idx="2664">
                  <c:v>1733.458163290222</c:v>
                </c:pt>
                <c:pt idx="2665">
                  <c:v>1629.2878883126809</c:v>
                </c:pt>
                <c:pt idx="2666">
                  <c:v>1629.0729392459871</c:v>
                </c:pt>
                <c:pt idx="2667">
                  <c:v>1773.8161893018689</c:v>
                </c:pt>
                <c:pt idx="2668">
                  <c:v>1755.0941268323379</c:v>
                </c:pt>
                <c:pt idx="2669">
                  <c:v>1694.9111967101819</c:v>
                </c:pt>
                <c:pt idx="2670">
                  <c:v>1578.2124400399709</c:v>
                </c:pt>
                <c:pt idx="2671">
                  <c:v>1389.131727410087</c:v>
                </c:pt>
                <c:pt idx="2672">
                  <c:v>1377.678965780291</c:v>
                </c:pt>
                <c:pt idx="2673">
                  <c:v>1313.510040201078</c:v>
                </c:pt>
                <c:pt idx="2674">
                  <c:v>1386.058297720338</c:v>
                </c:pt>
                <c:pt idx="2675">
                  <c:v>1596.055454056441</c:v>
                </c:pt>
                <c:pt idx="2676">
                  <c:v>1763.449525696878</c:v>
                </c:pt>
                <c:pt idx="2677">
                  <c:v>1793.413475694995</c:v>
                </c:pt>
                <c:pt idx="2678">
                  <c:v>1779.753911354032</c:v>
                </c:pt>
                <c:pt idx="2679">
                  <c:v>1930.595472758743</c:v>
                </c:pt>
                <c:pt idx="2680">
                  <c:v>1884.1151655902399</c:v>
                </c:pt>
                <c:pt idx="2681">
                  <c:v>1770.69676505294</c:v>
                </c:pt>
                <c:pt idx="2682">
                  <c:v>1551.32669198902</c:v>
                </c:pt>
                <c:pt idx="2683">
                  <c:v>1437.568581058975</c:v>
                </c:pt>
                <c:pt idx="2684">
                  <c:v>1492.003949376568</c:v>
                </c:pt>
                <c:pt idx="2685">
                  <c:v>1344.3027558890619</c:v>
                </c:pt>
                <c:pt idx="2686">
                  <c:v>1230.5192726589271</c:v>
                </c:pt>
                <c:pt idx="2687">
                  <c:v>1167.2932645795549</c:v>
                </c:pt>
                <c:pt idx="2688">
                  <c:v>1190.969476916943</c:v>
                </c:pt>
                <c:pt idx="2689">
                  <c:v>1363.470703575163</c:v>
                </c:pt>
                <c:pt idx="2690">
                  <c:v>1560.5439786030131</c:v>
                </c:pt>
                <c:pt idx="2691">
                  <c:v>1837.826084123865</c:v>
                </c:pt>
                <c:pt idx="2692">
                  <c:v>1998.574003598228</c:v>
                </c:pt>
                <c:pt idx="2693">
                  <c:v>1972.505930730531</c:v>
                </c:pt>
                <c:pt idx="2694">
                  <c:v>1828.56366017044</c:v>
                </c:pt>
                <c:pt idx="2695">
                  <c:v>1756.2138477195381</c:v>
                </c:pt>
                <c:pt idx="2696">
                  <c:v>1872.0795950570021</c:v>
                </c:pt>
                <c:pt idx="2697">
                  <c:v>1942.903164765557</c:v>
                </c:pt>
                <c:pt idx="2698">
                  <c:v>1625.8842195864761</c:v>
                </c:pt>
                <c:pt idx="2699">
                  <c:v>1398.186739785499</c:v>
                </c:pt>
                <c:pt idx="2700">
                  <c:v>1316.1992699659361</c:v>
                </c:pt>
                <c:pt idx="2701">
                  <c:v>1284.9025490993779</c:v>
                </c:pt>
                <c:pt idx="2702">
                  <c:v>1351.583349436665</c:v>
                </c:pt>
                <c:pt idx="2703">
                  <c:v>1469.214570314658</c:v>
                </c:pt>
                <c:pt idx="2704">
                  <c:v>1394.734139566224</c:v>
                </c:pt>
                <c:pt idx="2705">
                  <c:v>1410.962398107029</c:v>
                </c:pt>
                <c:pt idx="2706">
                  <c:v>1285.620290790391</c:v>
                </c:pt>
                <c:pt idx="2707">
                  <c:v>1219.7694452678329</c:v>
                </c:pt>
                <c:pt idx="2708">
                  <c:v>1605.766907657003</c:v>
                </c:pt>
                <c:pt idx="2709">
                  <c:v>2218.0721628884262</c:v>
                </c:pt>
                <c:pt idx="2710">
                  <c:v>2213.9500669033532</c:v>
                </c:pt>
                <c:pt idx="2711">
                  <c:v>1936.7340716771</c:v>
                </c:pt>
                <c:pt idx="2712">
                  <c:v>1694.957158860755</c:v>
                </c:pt>
                <c:pt idx="2713">
                  <c:v>1558.9463871292901</c:v>
                </c:pt>
                <c:pt idx="2714">
                  <c:v>1535.891650840189</c:v>
                </c:pt>
                <c:pt idx="2715">
                  <c:v>1538.590619074969</c:v>
                </c:pt>
                <c:pt idx="2716">
                  <c:v>1326.490939837199</c:v>
                </c:pt>
                <c:pt idx="2717">
                  <c:v>1186.4720714969319</c:v>
                </c:pt>
                <c:pt idx="2718">
                  <c:v>1144.0182358175009</c:v>
                </c:pt>
                <c:pt idx="2719">
                  <c:v>1251.322112699449</c:v>
                </c:pt>
                <c:pt idx="2720">
                  <c:v>1472.0582245833191</c:v>
                </c:pt>
                <c:pt idx="2721">
                  <c:v>1487.06245617319</c:v>
                </c:pt>
                <c:pt idx="2722">
                  <c:v>1256.06565916619</c:v>
                </c:pt>
                <c:pt idx="2723">
                  <c:v>1155.810092002758</c:v>
                </c:pt>
                <c:pt idx="2724">
                  <c:v>1115.9604875996661</c:v>
                </c:pt>
                <c:pt idx="2725">
                  <c:v>1095.0248029092611</c:v>
                </c:pt>
                <c:pt idx="2726">
                  <c:v>1066.981493522482</c:v>
                </c:pt>
                <c:pt idx="2727">
                  <c:v>982.9451261682085</c:v>
                </c:pt>
                <c:pt idx="2728">
                  <c:v>915.77220462508865</c:v>
                </c:pt>
                <c:pt idx="2729">
                  <c:v>874.3925235020821</c:v>
                </c:pt>
                <c:pt idx="2730">
                  <c:v>860.57365772758465</c:v>
                </c:pt>
                <c:pt idx="2731">
                  <c:v>966.25228043369179</c:v>
                </c:pt>
                <c:pt idx="2732">
                  <c:v>1050.995862722018</c:v>
                </c:pt>
                <c:pt idx="2733">
                  <c:v>1159.5129766308421</c:v>
                </c:pt>
                <c:pt idx="2734">
                  <c:v>1163.560905156402</c:v>
                </c:pt>
                <c:pt idx="2735">
                  <c:v>1090.9853419493991</c:v>
                </c:pt>
                <c:pt idx="2736">
                  <c:v>1061.3061816870099</c:v>
                </c:pt>
                <c:pt idx="2737">
                  <c:v>1017.185990478908</c:v>
                </c:pt>
                <c:pt idx="2738">
                  <c:v>948.32985107194713</c:v>
                </c:pt>
                <c:pt idx="2739">
                  <c:v>826.82516383318182</c:v>
                </c:pt>
                <c:pt idx="2740">
                  <c:v>707.36159946589828</c:v>
                </c:pt>
                <c:pt idx="2741">
                  <c:v>656.82295036023584</c:v>
                </c:pt>
                <c:pt idx="2742">
                  <c:v>585.14124634238578</c:v>
                </c:pt>
                <c:pt idx="2743">
                  <c:v>536.00080446475556</c:v>
                </c:pt>
                <c:pt idx="2744">
                  <c:v>521.17291199739532</c:v>
                </c:pt>
                <c:pt idx="2745">
                  <c:v>498.10092103307699</c:v>
                </c:pt>
                <c:pt idx="2746">
                  <c:v>549.74751458390779</c:v>
                </c:pt>
                <c:pt idx="2747">
                  <c:v>539.24236543935376</c:v>
                </c:pt>
                <c:pt idx="2748">
                  <c:v>582.15202933206626</c:v>
                </c:pt>
                <c:pt idx="2749">
                  <c:v>557.66931078698417</c:v>
                </c:pt>
                <c:pt idx="2750">
                  <c:v>503.94125342295217</c:v>
                </c:pt>
                <c:pt idx="2751">
                  <c:v>514.67949514831344</c:v>
                </c:pt>
                <c:pt idx="2752">
                  <c:v>505.59298931338878</c:v>
                </c:pt>
                <c:pt idx="2753">
                  <c:v>461.7259086256758</c:v>
                </c:pt>
                <c:pt idx="2754">
                  <c:v>421.80829341112519</c:v>
                </c:pt>
                <c:pt idx="2755">
                  <c:v>404.43071283689051</c:v>
                </c:pt>
                <c:pt idx="2756">
                  <c:v>428.20926792978298</c:v>
                </c:pt>
                <c:pt idx="2757">
                  <c:v>433.40619039113318</c:v>
                </c:pt>
                <c:pt idx="2758">
                  <c:v>478.19794765889748</c:v>
                </c:pt>
                <c:pt idx="2759">
                  <c:v>449.76361188172859</c:v>
                </c:pt>
                <c:pt idx="2760">
                  <c:v>484.40376457616208</c:v>
                </c:pt>
                <c:pt idx="2761">
                  <c:v>539.66035883828988</c:v>
                </c:pt>
                <c:pt idx="2762">
                  <c:v>562.02274186354032</c:v>
                </c:pt>
                <c:pt idx="2763">
                  <c:v>549.49189109889858</c:v>
                </c:pt>
                <c:pt idx="2764">
                  <c:v>553.1952256880453</c:v>
                </c:pt>
                <c:pt idx="2765">
                  <c:v>587.104447664433</c:v>
                </c:pt>
                <c:pt idx="2766">
                  <c:v>543.96001645735112</c:v>
                </c:pt>
                <c:pt idx="2767">
                  <c:v>434.67908349104721</c:v>
                </c:pt>
                <c:pt idx="2768">
                  <c:v>370.00615245426741</c:v>
                </c:pt>
                <c:pt idx="2769">
                  <c:v>336.57053891673883</c:v>
                </c:pt>
                <c:pt idx="2770">
                  <c:v>356.75155796930659</c:v>
                </c:pt>
                <c:pt idx="2771">
                  <c:v>343.2009382421129</c:v>
                </c:pt>
                <c:pt idx="2772">
                  <c:v>355.961101559599</c:v>
                </c:pt>
                <c:pt idx="2773">
                  <c:v>360.88716147529368</c:v>
                </c:pt>
                <c:pt idx="2774">
                  <c:v>331.43720572136709</c:v>
                </c:pt>
                <c:pt idx="2775">
                  <c:v>337.58260685690402</c:v>
                </c:pt>
                <c:pt idx="2776">
                  <c:v>326.03039905296458</c:v>
                </c:pt>
                <c:pt idx="2777">
                  <c:v>234.26463798518409</c:v>
                </c:pt>
                <c:pt idx="2778">
                  <c:v>200.63212557397631</c:v>
                </c:pt>
                <c:pt idx="2779">
                  <c:v>194.88628856203351</c:v>
                </c:pt>
                <c:pt idx="2780">
                  <c:v>188.66432626528331</c:v>
                </c:pt>
                <c:pt idx="2781">
                  <c:v>153.72671189540301</c:v>
                </c:pt>
                <c:pt idx="2782">
                  <c:v>165.2730426160073</c:v>
                </c:pt>
                <c:pt idx="2783">
                  <c:v>198.62706942294491</c:v>
                </c:pt>
                <c:pt idx="2784">
                  <c:v>268.90815338877081</c:v>
                </c:pt>
                <c:pt idx="2785">
                  <c:v>285.30073644360442</c:v>
                </c:pt>
                <c:pt idx="2786">
                  <c:v>254.7001648236816</c:v>
                </c:pt>
                <c:pt idx="2787">
                  <c:v>229.68444609125129</c:v>
                </c:pt>
                <c:pt idx="2788">
                  <c:v>218.43274459047109</c:v>
                </c:pt>
                <c:pt idx="2789">
                  <c:v>186.68402557939669</c:v>
                </c:pt>
                <c:pt idx="2790">
                  <c:v>158.68298822541291</c:v>
                </c:pt>
                <c:pt idx="2791">
                  <c:v>153.88165590769779</c:v>
                </c:pt>
                <c:pt idx="2792">
                  <c:v>139.24200899832081</c:v>
                </c:pt>
                <c:pt idx="2793">
                  <c:v>143.03223677899391</c:v>
                </c:pt>
                <c:pt idx="2794">
                  <c:v>145.0596051631922</c:v>
                </c:pt>
                <c:pt idx="2795">
                  <c:v>164.2434257456988</c:v>
                </c:pt>
                <c:pt idx="2796">
                  <c:v>149.11852914695069</c:v>
                </c:pt>
                <c:pt idx="2797">
                  <c:v>164.14400202965911</c:v>
                </c:pt>
                <c:pt idx="2798">
                  <c:v>154.84690022063791</c:v>
                </c:pt>
                <c:pt idx="2799">
                  <c:v>153.39452075646579</c:v>
                </c:pt>
                <c:pt idx="2800">
                  <c:v>140.7319425953238</c:v>
                </c:pt>
                <c:pt idx="2801">
                  <c:v>158.35783483954791</c:v>
                </c:pt>
                <c:pt idx="2802">
                  <c:v>138.71874508931339</c:v>
                </c:pt>
                <c:pt idx="2803">
                  <c:v>128.57113278971019</c:v>
                </c:pt>
                <c:pt idx="2804">
                  <c:v>106.45190021916881</c:v>
                </c:pt>
                <c:pt idx="2805">
                  <c:v>129.33669985429509</c:v>
                </c:pt>
                <c:pt idx="2806">
                  <c:v>133.50577790681541</c:v>
                </c:pt>
                <c:pt idx="2807">
                  <c:v>148.65641728650411</c:v>
                </c:pt>
                <c:pt idx="2808">
                  <c:v>147.59737868651391</c:v>
                </c:pt>
                <c:pt idx="2809">
                  <c:v>155.55896233371061</c:v>
                </c:pt>
                <c:pt idx="2810">
                  <c:v>118.11381265148511</c:v>
                </c:pt>
                <c:pt idx="2811">
                  <c:v>122.0559792274921</c:v>
                </c:pt>
                <c:pt idx="2812">
                  <c:v>132.82428676589871</c:v>
                </c:pt>
                <c:pt idx="2813">
                  <c:v>132.59657604357929</c:v>
                </c:pt>
                <c:pt idx="2814">
                  <c:v>122.3883663616997</c:v>
                </c:pt>
                <c:pt idx="2815">
                  <c:v>134.83504104926979</c:v>
                </c:pt>
                <c:pt idx="2816">
                  <c:v>174.1756031136718</c:v>
                </c:pt>
                <c:pt idx="2817">
                  <c:v>167.61932657179</c:v>
                </c:pt>
                <c:pt idx="2818">
                  <c:v>147.87661187594441</c:v>
                </c:pt>
                <c:pt idx="2819">
                  <c:v>134.93342703376061</c:v>
                </c:pt>
                <c:pt idx="2820">
                  <c:v>144.82332134854309</c:v>
                </c:pt>
                <c:pt idx="2821">
                  <c:v>149.11642005330211</c:v>
                </c:pt>
                <c:pt idx="2822">
                  <c:v>153.75211732585171</c:v>
                </c:pt>
                <c:pt idx="2823">
                  <c:v>163.18039749571429</c:v>
                </c:pt>
                <c:pt idx="2824">
                  <c:v>153.29375437389959</c:v>
                </c:pt>
                <c:pt idx="2825">
                  <c:v>153.23381337408441</c:v>
                </c:pt>
                <c:pt idx="2826">
                  <c:v>177.1639502645954</c:v>
                </c:pt>
                <c:pt idx="2827">
                  <c:v>219.57832807554891</c:v>
                </c:pt>
                <c:pt idx="2828">
                  <c:v>227.70844363443899</c:v>
                </c:pt>
                <c:pt idx="2829">
                  <c:v>218.55962869733051</c:v>
                </c:pt>
                <c:pt idx="2830">
                  <c:v>183.96682947835271</c:v>
                </c:pt>
                <c:pt idx="2831">
                  <c:v>193.01430467594349</c:v>
                </c:pt>
                <c:pt idx="2832">
                  <c:v>164.71867390114261</c:v>
                </c:pt>
                <c:pt idx="2833">
                  <c:v>183.57674523033049</c:v>
                </c:pt>
                <c:pt idx="2834">
                  <c:v>184.42436878220849</c:v>
                </c:pt>
                <c:pt idx="2835">
                  <c:v>148.3830262966456</c:v>
                </c:pt>
                <c:pt idx="2836">
                  <c:v>110.02071888484009</c:v>
                </c:pt>
                <c:pt idx="2837">
                  <c:v>114.68758529397741</c:v>
                </c:pt>
                <c:pt idx="2838">
                  <c:v>128.93717633040089</c:v>
                </c:pt>
                <c:pt idx="2839">
                  <c:v>196.04134951773119</c:v>
                </c:pt>
                <c:pt idx="2840">
                  <c:v>189.18030638090829</c:v>
                </c:pt>
                <c:pt idx="2841">
                  <c:v>217.06346146682799</c:v>
                </c:pt>
                <c:pt idx="2842">
                  <c:v>212.4378805278954</c:v>
                </c:pt>
                <c:pt idx="2843">
                  <c:v>229.66169663706989</c:v>
                </c:pt>
                <c:pt idx="2844">
                  <c:v>200.45992343635979</c:v>
                </c:pt>
                <c:pt idx="2845">
                  <c:v>215.86455934078199</c:v>
                </c:pt>
                <c:pt idx="2846">
                  <c:v>192.79120471878619</c:v>
                </c:pt>
                <c:pt idx="2847">
                  <c:v>202.7454974174961</c:v>
                </c:pt>
                <c:pt idx="2848">
                  <c:v>173.45831377831959</c:v>
                </c:pt>
                <c:pt idx="2849">
                  <c:v>170.92439894758539</c:v>
                </c:pt>
                <c:pt idx="2850">
                  <c:v>171.71154574966511</c:v>
                </c:pt>
                <c:pt idx="2851">
                  <c:v>236.765411295939</c:v>
                </c:pt>
                <c:pt idx="2852">
                  <c:v>230.43576631190601</c:v>
                </c:pt>
                <c:pt idx="2853">
                  <c:v>235.2409002884288</c:v>
                </c:pt>
                <c:pt idx="2854">
                  <c:v>221.4315488567313</c:v>
                </c:pt>
                <c:pt idx="2855">
                  <c:v>212.79677968450741</c:v>
                </c:pt>
                <c:pt idx="2856">
                  <c:v>229.28766257473751</c:v>
                </c:pt>
                <c:pt idx="2857">
                  <c:v>284.4466575780927</c:v>
                </c:pt>
                <c:pt idx="2858">
                  <c:v>282.39797555430567</c:v>
                </c:pt>
                <c:pt idx="2859">
                  <c:v>297.08212225794449</c:v>
                </c:pt>
                <c:pt idx="2860">
                  <c:v>233.16914803950121</c:v>
                </c:pt>
                <c:pt idx="2861">
                  <c:v>232.77729165041939</c:v>
                </c:pt>
                <c:pt idx="2862">
                  <c:v>221.47368399857709</c:v>
                </c:pt>
                <c:pt idx="2863">
                  <c:v>267.72450466047098</c:v>
                </c:pt>
                <c:pt idx="2864">
                  <c:v>274.85872890226591</c:v>
                </c:pt>
                <c:pt idx="2865">
                  <c:v>260.01387466165841</c:v>
                </c:pt>
                <c:pt idx="2866">
                  <c:v>281.3375804864263</c:v>
                </c:pt>
                <c:pt idx="2867">
                  <c:v>282.83146769450809</c:v>
                </c:pt>
                <c:pt idx="2868">
                  <c:v>294.6586046005213</c:v>
                </c:pt>
                <c:pt idx="2869">
                  <c:v>276.50482863206781</c:v>
                </c:pt>
                <c:pt idx="2870">
                  <c:v>279.88799346005828</c:v>
                </c:pt>
                <c:pt idx="2871">
                  <c:v>242.17115194850359</c:v>
                </c:pt>
                <c:pt idx="2872">
                  <c:v>190.48956950328849</c:v>
                </c:pt>
                <c:pt idx="2873">
                  <c:v>171.63577229506379</c:v>
                </c:pt>
                <c:pt idx="2874">
                  <c:v>220.03968813119519</c:v>
                </c:pt>
                <c:pt idx="2875">
                  <c:v>219.2463176121623</c:v>
                </c:pt>
                <c:pt idx="2876">
                  <c:v>238.8683457179452</c:v>
                </c:pt>
                <c:pt idx="2877">
                  <c:v>257.53178179669078</c:v>
                </c:pt>
                <c:pt idx="2878">
                  <c:v>273.95963601805857</c:v>
                </c:pt>
                <c:pt idx="2879">
                  <c:v>245.042051637085</c:v>
                </c:pt>
                <c:pt idx="2880">
                  <c:v>242.58899777510919</c:v>
                </c:pt>
                <c:pt idx="2881">
                  <c:v>239.12500493754561</c:v>
                </c:pt>
                <c:pt idx="2882">
                  <c:v>250.66134763949381</c:v>
                </c:pt>
                <c:pt idx="2883">
                  <c:v>254.8214653380509</c:v>
                </c:pt>
                <c:pt idx="2884">
                  <c:v>204.21011555749601</c:v>
                </c:pt>
                <c:pt idx="2885">
                  <c:v>198.3754064281562</c:v>
                </c:pt>
                <c:pt idx="2886">
                  <c:v>209.52925030471681</c:v>
                </c:pt>
                <c:pt idx="2887">
                  <c:v>206.57309227209089</c:v>
                </c:pt>
                <c:pt idx="2888">
                  <c:v>205.10027270233149</c:v>
                </c:pt>
                <c:pt idx="2889">
                  <c:v>276.34243690405799</c:v>
                </c:pt>
                <c:pt idx="2890">
                  <c:v>358.11813734003812</c:v>
                </c:pt>
                <c:pt idx="2891">
                  <c:v>386.20243074908359</c:v>
                </c:pt>
                <c:pt idx="2892">
                  <c:v>376.76091367743732</c:v>
                </c:pt>
                <c:pt idx="2893">
                  <c:v>345.6718603192403</c:v>
                </c:pt>
                <c:pt idx="2894">
                  <c:v>380.02182699794832</c:v>
                </c:pt>
                <c:pt idx="2895">
                  <c:v>342.40866487285939</c:v>
                </c:pt>
                <c:pt idx="2896">
                  <c:v>287.99139222463862</c:v>
                </c:pt>
                <c:pt idx="2897">
                  <c:v>292.99556089658807</c:v>
                </c:pt>
                <c:pt idx="2898">
                  <c:v>255.67772450236441</c:v>
                </c:pt>
                <c:pt idx="2899">
                  <c:v>268.85024914919222</c:v>
                </c:pt>
                <c:pt idx="2900">
                  <c:v>304.84564072286582</c:v>
                </c:pt>
                <c:pt idx="2901">
                  <c:v>424.70276060580937</c:v>
                </c:pt>
                <c:pt idx="2902">
                  <c:v>531.59157830630716</c:v>
                </c:pt>
                <c:pt idx="2903">
                  <c:v>449.5762596861893</c:v>
                </c:pt>
                <c:pt idx="2904">
                  <c:v>389.84516596136967</c:v>
                </c:pt>
                <c:pt idx="2905">
                  <c:v>343.62461031012538</c:v>
                </c:pt>
                <c:pt idx="2906">
                  <c:v>320.40330298236569</c:v>
                </c:pt>
                <c:pt idx="2907">
                  <c:v>321.18838306713729</c:v>
                </c:pt>
                <c:pt idx="2908">
                  <c:v>284.82795691013769</c:v>
                </c:pt>
                <c:pt idx="2909">
                  <c:v>274.79682751061</c:v>
                </c:pt>
                <c:pt idx="2910">
                  <c:v>253.64873752445379</c:v>
                </c:pt>
                <c:pt idx="2911">
                  <c:v>256.66944198984032</c:v>
                </c:pt>
                <c:pt idx="2912">
                  <c:v>294.60701838188908</c:v>
                </c:pt>
                <c:pt idx="2913">
                  <c:v>368.23647761198418</c:v>
                </c:pt>
                <c:pt idx="2914">
                  <c:v>321.70413588689519</c:v>
                </c:pt>
                <c:pt idx="2915">
                  <c:v>238.70703211601329</c:v>
                </c:pt>
                <c:pt idx="2916">
                  <c:v>239.76562045378799</c:v>
                </c:pt>
                <c:pt idx="2917">
                  <c:v>345.91730828806112</c:v>
                </c:pt>
                <c:pt idx="2918">
                  <c:v>448.66754105661829</c:v>
                </c:pt>
                <c:pt idx="2919">
                  <c:v>514.79340005688903</c:v>
                </c:pt>
                <c:pt idx="2920">
                  <c:v>469.26228397024101</c:v>
                </c:pt>
                <c:pt idx="2921">
                  <c:v>421.07003733319152</c:v>
                </c:pt>
                <c:pt idx="2922">
                  <c:v>373.17217520058801</c:v>
                </c:pt>
                <c:pt idx="2923">
                  <c:v>280.76412813788949</c:v>
                </c:pt>
                <c:pt idx="2924">
                  <c:v>278.74901270909851</c:v>
                </c:pt>
                <c:pt idx="2925">
                  <c:v>344.75653098164008</c:v>
                </c:pt>
                <c:pt idx="2926">
                  <c:v>350.44728091143321</c:v>
                </c:pt>
                <c:pt idx="2927">
                  <c:v>236.72217290006361</c:v>
                </c:pt>
                <c:pt idx="2928">
                  <c:v>214.36932964333141</c:v>
                </c:pt>
                <c:pt idx="2929">
                  <c:v>470.90915885538902</c:v>
                </c:pt>
                <c:pt idx="2930">
                  <c:v>591.51744467068761</c:v>
                </c:pt>
                <c:pt idx="2931">
                  <c:v>465.94036890970523</c:v>
                </c:pt>
                <c:pt idx="2932">
                  <c:v>359.73802852150902</c:v>
                </c:pt>
                <c:pt idx="2933">
                  <c:v>342.22275384788918</c:v>
                </c:pt>
                <c:pt idx="2934">
                  <c:v>330.73531821860138</c:v>
                </c:pt>
                <c:pt idx="2935">
                  <c:v>280.95577163984939</c:v>
                </c:pt>
                <c:pt idx="2936">
                  <c:v>271.65425599468767</c:v>
                </c:pt>
                <c:pt idx="2937">
                  <c:v>421.94660160755001</c:v>
                </c:pt>
                <c:pt idx="2938">
                  <c:v>616.41571580690743</c:v>
                </c:pt>
                <c:pt idx="2939">
                  <c:v>851.52949327519411</c:v>
                </c:pt>
                <c:pt idx="2940">
                  <c:v>927.08758251204779</c:v>
                </c:pt>
                <c:pt idx="2941">
                  <c:v>1220.7197125875971</c:v>
                </c:pt>
                <c:pt idx="2942">
                  <c:v>1833.2600050051051</c:v>
                </c:pt>
                <c:pt idx="2943">
                  <c:v>1946.9493975832561</c:v>
                </c:pt>
                <c:pt idx="2944">
                  <c:v>1665.5928859157179</c:v>
                </c:pt>
                <c:pt idx="2945">
                  <c:v>1268.6791601311161</c:v>
                </c:pt>
                <c:pt idx="2946">
                  <c:v>1049.225498387932</c:v>
                </c:pt>
                <c:pt idx="2947">
                  <c:v>1054.835464637976</c:v>
                </c:pt>
                <c:pt idx="2948">
                  <c:v>923.27031146817137</c:v>
                </c:pt>
                <c:pt idx="2949">
                  <c:v>770.33806636733698</c:v>
                </c:pt>
                <c:pt idx="2950">
                  <c:v>774.48936438607336</c:v>
                </c:pt>
                <c:pt idx="2951">
                  <c:v>703.07190785020384</c:v>
                </c:pt>
                <c:pt idx="2952">
                  <c:v>702.43888253152329</c:v>
                </c:pt>
                <c:pt idx="2953">
                  <c:v>956.7272845175786</c:v>
                </c:pt>
                <c:pt idx="2954">
                  <c:v>941.27879499850246</c:v>
                </c:pt>
                <c:pt idx="2955">
                  <c:v>654.17971933751835</c:v>
                </c:pt>
                <c:pt idx="2956">
                  <c:v>497.48012984810208</c:v>
                </c:pt>
                <c:pt idx="2957">
                  <c:v>482.82822939253771</c:v>
                </c:pt>
                <c:pt idx="2958">
                  <c:v>679.80263514701323</c:v>
                </c:pt>
                <c:pt idx="2959">
                  <c:v>999.27373874442378</c:v>
                </c:pt>
                <c:pt idx="2960">
                  <c:v>1309.7729946808211</c:v>
                </c:pt>
                <c:pt idx="2961">
                  <c:v>1355.754782823386</c:v>
                </c:pt>
                <c:pt idx="2962">
                  <c:v>1106.0683309911319</c:v>
                </c:pt>
                <c:pt idx="2963">
                  <c:v>1002.534328558605</c:v>
                </c:pt>
                <c:pt idx="2964">
                  <c:v>978.97926920956638</c:v>
                </c:pt>
                <c:pt idx="2965">
                  <c:v>985.00583387514973</c:v>
                </c:pt>
                <c:pt idx="2966">
                  <c:v>984.59882272979701</c:v>
                </c:pt>
                <c:pt idx="2967">
                  <c:v>868.16807977268559</c:v>
                </c:pt>
                <c:pt idx="2968">
                  <c:v>825.22560749167371</c:v>
                </c:pt>
                <c:pt idx="2969">
                  <c:v>848.38208421054287</c:v>
                </c:pt>
                <c:pt idx="2970">
                  <c:v>985.44409862409941</c:v>
                </c:pt>
                <c:pt idx="2971">
                  <c:v>1164.3148800167471</c:v>
                </c:pt>
                <c:pt idx="2972">
                  <c:v>1115.031698474206</c:v>
                </c:pt>
                <c:pt idx="2973">
                  <c:v>1086.1121077536411</c:v>
                </c:pt>
                <c:pt idx="2974">
                  <c:v>1123.470863816159</c:v>
                </c:pt>
                <c:pt idx="2975">
                  <c:v>1045.94206280616</c:v>
                </c:pt>
                <c:pt idx="2976">
                  <c:v>1016.59439622614</c:v>
                </c:pt>
                <c:pt idx="2977">
                  <c:v>1058.0505812040431</c:v>
                </c:pt>
                <c:pt idx="2978">
                  <c:v>1172.2909416657119</c:v>
                </c:pt>
                <c:pt idx="2979">
                  <c:v>1295.5653678206061</c:v>
                </c:pt>
                <c:pt idx="2980">
                  <c:v>1252.3201760745619</c:v>
                </c:pt>
                <c:pt idx="2981">
                  <c:v>1072.4225961073621</c:v>
                </c:pt>
                <c:pt idx="2982">
                  <c:v>1067.3476374799609</c:v>
                </c:pt>
                <c:pt idx="2983">
                  <c:v>1121.8008218016171</c:v>
                </c:pt>
                <c:pt idx="2984">
                  <c:v>1118.0464558706769</c:v>
                </c:pt>
                <c:pt idx="2985">
                  <c:v>1304.027974869749</c:v>
                </c:pt>
                <c:pt idx="2986">
                  <c:v>1499.874302789575</c:v>
                </c:pt>
                <c:pt idx="2987">
                  <c:v>1635.2782400366541</c:v>
                </c:pt>
                <c:pt idx="2988">
                  <c:v>1734.3116758151391</c:v>
                </c:pt>
                <c:pt idx="2989">
                  <c:v>1793.8812746114129</c:v>
                </c:pt>
                <c:pt idx="2990">
                  <c:v>1819.9313566764281</c:v>
                </c:pt>
                <c:pt idx="2991">
                  <c:v>1570.820814333536</c:v>
                </c:pt>
                <c:pt idx="2992">
                  <c:v>1776.80020056032</c:v>
                </c:pt>
                <c:pt idx="2993">
                  <c:v>1911.651967780138</c:v>
                </c:pt>
                <c:pt idx="2994">
                  <c:v>1951.1180681746071</c:v>
                </c:pt>
                <c:pt idx="2995">
                  <c:v>1996.2552726793031</c:v>
                </c:pt>
                <c:pt idx="2996">
                  <c:v>2191.7912194770911</c:v>
                </c:pt>
                <c:pt idx="2997">
                  <c:v>2341.2979085435691</c:v>
                </c:pt>
                <c:pt idx="2998">
                  <c:v>2398.482011093065</c:v>
                </c:pt>
                <c:pt idx="2999">
                  <c:v>2416.5568938481752</c:v>
                </c:pt>
                <c:pt idx="3000">
                  <c:v>2397.1062769821651</c:v>
                </c:pt>
                <c:pt idx="3001">
                  <c:v>2294.6175972681572</c:v>
                </c:pt>
                <c:pt idx="3002">
                  <c:v>2146.1659880027041</c:v>
                </c:pt>
                <c:pt idx="3003">
                  <c:v>1839.034397906152</c:v>
                </c:pt>
                <c:pt idx="3004">
                  <c:v>1899.9396182229291</c:v>
                </c:pt>
                <c:pt idx="3005">
                  <c:v>1773.899762420408</c:v>
                </c:pt>
                <c:pt idx="3006">
                  <c:v>1811.199263950019</c:v>
                </c:pt>
                <c:pt idx="3007">
                  <c:v>1840.4451178361089</c:v>
                </c:pt>
                <c:pt idx="3008">
                  <c:v>1941.354800625722</c:v>
                </c:pt>
                <c:pt idx="3009">
                  <c:v>2122.2444139403142</c:v>
                </c:pt>
                <c:pt idx="3010">
                  <c:v>2389.02911121739</c:v>
                </c:pt>
                <c:pt idx="3011">
                  <c:v>2582.5935297266669</c:v>
                </c:pt>
                <c:pt idx="3012">
                  <c:v>2431.672799729266</c:v>
                </c:pt>
                <c:pt idx="3013">
                  <c:v>2160.1810307631781</c:v>
                </c:pt>
                <c:pt idx="3014">
                  <c:v>1774.2937558818689</c:v>
                </c:pt>
                <c:pt idx="3015">
                  <c:v>1316.124585302163</c:v>
                </c:pt>
                <c:pt idx="3016">
                  <c:v>1225.2113493392669</c:v>
                </c:pt>
                <c:pt idx="3017">
                  <c:v>1064.680156999106</c:v>
                </c:pt>
                <c:pt idx="3018">
                  <c:v>1067.1391162136511</c:v>
                </c:pt>
                <c:pt idx="3019">
                  <c:v>1053.051583043901</c:v>
                </c:pt>
                <c:pt idx="3020">
                  <c:v>1326.8452319457001</c:v>
                </c:pt>
                <c:pt idx="3021">
                  <c:v>1510.875037861093</c:v>
                </c:pt>
                <c:pt idx="3022">
                  <c:v>1824.272213442619</c:v>
                </c:pt>
                <c:pt idx="3023">
                  <c:v>2085.7221043057912</c:v>
                </c:pt>
                <c:pt idx="3024">
                  <c:v>2021.236309864013</c:v>
                </c:pt>
                <c:pt idx="3025">
                  <c:v>2040.752475246883</c:v>
                </c:pt>
                <c:pt idx="3026">
                  <c:v>1956.701979126934</c:v>
                </c:pt>
                <c:pt idx="3027">
                  <c:v>1728.6895479560001</c:v>
                </c:pt>
                <c:pt idx="3028">
                  <c:v>1524.45461319213</c:v>
                </c:pt>
                <c:pt idx="3029">
                  <c:v>1234.2720624871449</c:v>
                </c:pt>
                <c:pt idx="3030">
                  <c:v>1204.5076644920739</c:v>
                </c:pt>
                <c:pt idx="3031">
                  <c:v>1302.3986790531289</c:v>
                </c:pt>
                <c:pt idx="3032">
                  <c:v>1610.7216658594291</c:v>
                </c:pt>
                <c:pt idx="3033">
                  <c:v>1871.4848260351439</c:v>
                </c:pt>
                <c:pt idx="3034">
                  <c:v>2013.0910950910491</c:v>
                </c:pt>
                <c:pt idx="3035">
                  <c:v>2247.3187938497331</c:v>
                </c:pt>
                <c:pt idx="3036">
                  <c:v>2371.9291837887208</c:v>
                </c:pt>
                <c:pt idx="3037">
                  <c:v>2397.5949048337889</c:v>
                </c:pt>
                <c:pt idx="3038">
                  <c:v>2407.866240649058</c:v>
                </c:pt>
                <c:pt idx="3039">
                  <c:v>2352.72852187546</c:v>
                </c:pt>
                <c:pt idx="3040">
                  <c:v>2259.29079470849</c:v>
                </c:pt>
                <c:pt idx="3041">
                  <c:v>2078.1746375833959</c:v>
                </c:pt>
                <c:pt idx="3042">
                  <c:v>2006.156627049113</c:v>
                </c:pt>
                <c:pt idx="3043">
                  <c:v>2035.3101226913229</c:v>
                </c:pt>
                <c:pt idx="3044">
                  <c:v>2138.0662357581309</c:v>
                </c:pt>
                <c:pt idx="3045">
                  <c:v>2191.6731383592678</c:v>
                </c:pt>
                <c:pt idx="3046">
                  <c:v>2300.1292449175298</c:v>
                </c:pt>
                <c:pt idx="3047">
                  <c:v>2404.6568529580882</c:v>
                </c:pt>
                <c:pt idx="3048">
                  <c:v>2370.992204552374</c:v>
                </c:pt>
                <c:pt idx="3049">
                  <c:v>2403.2574851547711</c:v>
                </c:pt>
                <c:pt idx="3050">
                  <c:v>2312.254035450394</c:v>
                </c:pt>
                <c:pt idx="3051">
                  <c:v>2221.376712004082</c:v>
                </c:pt>
                <c:pt idx="3052">
                  <c:v>2145.4984098133791</c:v>
                </c:pt>
                <c:pt idx="3053">
                  <c:v>1974.270847005869</c:v>
                </c:pt>
                <c:pt idx="3054">
                  <c:v>1844.8628062896901</c:v>
                </c:pt>
                <c:pt idx="3055">
                  <c:v>1819.7998390919649</c:v>
                </c:pt>
                <c:pt idx="3056">
                  <c:v>1720.499902606525</c:v>
                </c:pt>
                <c:pt idx="3057">
                  <c:v>1563.9204106088</c:v>
                </c:pt>
                <c:pt idx="3058">
                  <c:v>1565.49596331711</c:v>
                </c:pt>
                <c:pt idx="3059">
                  <c:v>1554.3735825814399</c:v>
                </c:pt>
                <c:pt idx="3060">
                  <c:v>1478.478473142419</c:v>
                </c:pt>
                <c:pt idx="3061">
                  <c:v>1375.7800830306601</c:v>
                </c:pt>
                <c:pt idx="3062">
                  <c:v>1382.0959713641801</c:v>
                </c:pt>
                <c:pt idx="3063">
                  <c:v>1482.2826217065151</c:v>
                </c:pt>
                <c:pt idx="3064">
                  <c:v>1643.5301471315161</c:v>
                </c:pt>
                <c:pt idx="3065">
                  <c:v>1528.2911812996431</c:v>
                </c:pt>
                <c:pt idx="3066">
                  <c:v>1368.048684601371</c:v>
                </c:pt>
                <c:pt idx="3067">
                  <c:v>1316.8157716262131</c:v>
                </c:pt>
                <c:pt idx="3068">
                  <c:v>1072.164962082448</c:v>
                </c:pt>
                <c:pt idx="3069">
                  <c:v>1054.950892117962</c:v>
                </c:pt>
                <c:pt idx="3070">
                  <c:v>1269.0441285099059</c:v>
                </c:pt>
                <c:pt idx="3071">
                  <c:v>1392.4889888881701</c:v>
                </c:pt>
                <c:pt idx="3072">
                  <c:v>1377.559124801413</c:v>
                </c:pt>
                <c:pt idx="3073">
                  <c:v>1295.2452913588791</c:v>
                </c:pt>
                <c:pt idx="3074">
                  <c:v>1253.690176147077</c:v>
                </c:pt>
                <c:pt idx="3075">
                  <c:v>1258.178997151743</c:v>
                </c:pt>
                <c:pt idx="3076">
                  <c:v>1511.8294148850309</c:v>
                </c:pt>
                <c:pt idx="3077">
                  <c:v>1688.3285812648501</c:v>
                </c:pt>
                <c:pt idx="3078">
                  <c:v>1714.337902245122</c:v>
                </c:pt>
                <c:pt idx="3079">
                  <c:v>1749.5112570804929</c:v>
                </c:pt>
                <c:pt idx="3080">
                  <c:v>1713.312130269205</c:v>
                </c:pt>
                <c:pt idx="3081">
                  <c:v>1705.2077143174349</c:v>
                </c:pt>
                <c:pt idx="3082">
                  <c:v>1591.0656343745311</c:v>
                </c:pt>
                <c:pt idx="3083">
                  <c:v>1708.0927114331721</c:v>
                </c:pt>
                <c:pt idx="3084">
                  <c:v>1848.1751798284031</c:v>
                </c:pt>
                <c:pt idx="3085">
                  <c:v>1749.135139861474</c:v>
                </c:pt>
                <c:pt idx="3086">
                  <c:v>1487.0072227110161</c:v>
                </c:pt>
                <c:pt idx="3087">
                  <c:v>1457.876973304232</c:v>
                </c:pt>
                <c:pt idx="3088">
                  <c:v>1692.0268629112529</c:v>
                </c:pt>
                <c:pt idx="3089">
                  <c:v>1713.793968670517</c:v>
                </c:pt>
                <c:pt idx="3090">
                  <c:v>1561.9738567556501</c:v>
                </c:pt>
                <c:pt idx="3091">
                  <c:v>1399.1534186405961</c:v>
                </c:pt>
                <c:pt idx="3092">
                  <c:v>1280.603566275548</c:v>
                </c:pt>
                <c:pt idx="3093">
                  <c:v>1191.108535007259</c:v>
                </c:pt>
                <c:pt idx="3094">
                  <c:v>1344.1849836300171</c:v>
                </c:pt>
                <c:pt idx="3095">
                  <c:v>1360.286164458211</c:v>
                </c:pt>
                <c:pt idx="3096">
                  <c:v>1164.7024287945269</c:v>
                </c:pt>
                <c:pt idx="3097">
                  <c:v>1110.076198946831</c:v>
                </c:pt>
                <c:pt idx="3098">
                  <c:v>1088.0750796445859</c:v>
                </c:pt>
                <c:pt idx="3099">
                  <c:v>1100.4690338604239</c:v>
                </c:pt>
                <c:pt idx="3100">
                  <c:v>1152.1309194283781</c:v>
                </c:pt>
                <c:pt idx="3101">
                  <c:v>1015.225772296173</c:v>
                </c:pt>
                <c:pt idx="3102">
                  <c:v>922.26461151029116</c:v>
                </c:pt>
                <c:pt idx="3103">
                  <c:v>905.17911309758199</c:v>
                </c:pt>
                <c:pt idx="3104">
                  <c:v>974.21830098732153</c:v>
                </c:pt>
                <c:pt idx="3105">
                  <c:v>1155.394306303386</c:v>
                </c:pt>
                <c:pt idx="3106">
                  <c:v>1247.809921192646</c:v>
                </c:pt>
                <c:pt idx="3107">
                  <c:v>1047.145948857645</c:v>
                </c:pt>
                <c:pt idx="3108">
                  <c:v>889.43588498288864</c:v>
                </c:pt>
                <c:pt idx="3109">
                  <c:v>871.79801851725529</c:v>
                </c:pt>
                <c:pt idx="3110">
                  <c:v>945.3033667181553</c:v>
                </c:pt>
                <c:pt idx="3111">
                  <c:v>1022.55748863005</c:v>
                </c:pt>
                <c:pt idx="3112">
                  <c:v>1036.78434686587</c:v>
                </c:pt>
                <c:pt idx="3113">
                  <c:v>911.40794324402066</c:v>
                </c:pt>
                <c:pt idx="3114">
                  <c:v>840.01778772083878</c:v>
                </c:pt>
                <c:pt idx="3115">
                  <c:v>856.66613374464998</c:v>
                </c:pt>
                <c:pt idx="3116">
                  <c:v>957.79643736546552</c:v>
                </c:pt>
                <c:pt idx="3117">
                  <c:v>902.23919987599641</c:v>
                </c:pt>
                <c:pt idx="3118">
                  <c:v>801.62808616233553</c:v>
                </c:pt>
                <c:pt idx="3119">
                  <c:v>722.77669163899066</c:v>
                </c:pt>
                <c:pt idx="3120">
                  <c:v>738.90568694968022</c:v>
                </c:pt>
                <c:pt idx="3121">
                  <c:v>796.2006074906468</c:v>
                </c:pt>
                <c:pt idx="3122">
                  <c:v>736.82105926169004</c:v>
                </c:pt>
                <c:pt idx="3123">
                  <c:v>723.65124166991893</c:v>
                </c:pt>
                <c:pt idx="3124">
                  <c:v>737.04368291543904</c:v>
                </c:pt>
                <c:pt idx="3125">
                  <c:v>732.41595246069755</c:v>
                </c:pt>
                <c:pt idx="3126">
                  <c:v>729.35702640294971</c:v>
                </c:pt>
                <c:pt idx="3127">
                  <c:v>657.90073765485636</c:v>
                </c:pt>
                <c:pt idx="3128">
                  <c:v>725.48869651360133</c:v>
                </c:pt>
                <c:pt idx="3129">
                  <c:v>692.82124619294291</c:v>
                </c:pt>
                <c:pt idx="3130">
                  <c:v>681.93822333839159</c:v>
                </c:pt>
                <c:pt idx="3131">
                  <c:v>680.89701103155289</c:v>
                </c:pt>
                <c:pt idx="3132">
                  <c:v>631.80742077911304</c:v>
                </c:pt>
                <c:pt idx="3133">
                  <c:v>584.69587738467749</c:v>
                </c:pt>
                <c:pt idx="3134">
                  <c:v>580.14978957365531</c:v>
                </c:pt>
                <c:pt idx="3135">
                  <c:v>543.74475699605068</c:v>
                </c:pt>
                <c:pt idx="3136">
                  <c:v>552.05952050174551</c:v>
                </c:pt>
                <c:pt idx="3137">
                  <c:v>522.99989146101132</c:v>
                </c:pt>
                <c:pt idx="3138">
                  <c:v>511.53424239290001</c:v>
                </c:pt>
                <c:pt idx="3139">
                  <c:v>459.93109318354158</c:v>
                </c:pt>
                <c:pt idx="3140">
                  <c:v>440.20071162255942</c:v>
                </c:pt>
                <c:pt idx="3141">
                  <c:v>484.40021882167531</c:v>
                </c:pt>
                <c:pt idx="3142">
                  <c:v>427.4740703286929</c:v>
                </c:pt>
                <c:pt idx="3143">
                  <c:v>368.90422931238459</c:v>
                </c:pt>
                <c:pt idx="3144">
                  <c:v>356.79772543545943</c:v>
                </c:pt>
                <c:pt idx="3145">
                  <c:v>309.40051403484409</c:v>
                </c:pt>
                <c:pt idx="3146">
                  <c:v>330.53260604612308</c:v>
                </c:pt>
                <c:pt idx="3147">
                  <c:v>319.2014454086007</c:v>
                </c:pt>
                <c:pt idx="3148">
                  <c:v>324.16505210296532</c:v>
                </c:pt>
                <c:pt idx="3149">
                  <c:v>305.62839524411231</c:v>
                </c:pt>
                <c:pt idx="3150">
                  <c:v>260.88114116098819</c:v>
                </c:pt>
                <c:pt idx="3151">
                  <c:v>235.40654592778651</c:v>
                </c:pt>
                <c:pt idx="3152">
                  <c:v>276.55922197617912</c:v>
                </c:pt>
                <c:pt idx="3153">
                  <c:v>383.39903120057829</c:v>
                </c:pt>
                <c:pt idx="3154">
                  <c:v>459.85066621396669</c:v>
                </c:pt>
                <c:pt idx="3155">
                  <c:v>503.57693450085083</c:v>
                </c:pt>
                <c:pt idx="3156">
                  <c:v>433.42104653224351</c:v>
                </c:pt>
                <c:pt idx="3157">
                  <c:v>368.68571223535002</c:v>
                </c:pt>
                <c:pt idx="3158">
                  <c:v>357.32035378439411</c:v>
                </c:pt>
                <c:pt idx="3159">
                  <c:v>290.64037484704761</c:v>
                </c:pt>
                <c:pt idx="3160">
                  <c:v>266.37924469004281</c:v>
                </c:pt>
                <c:pt idx="3161">
                  <c:v>217.8982417071359</c:v>
                </c:pt>
                <c:pt idx="3162">
                  <c:v>222.55281661377629</c:v>
                </c:pt>
                <c:pt idx="3163">
                  <c:v>227.05735547610661</c:v>
                </c:pt>
                <c:pt idx="3164">
                  <c:v>277.00543729409549</c:v>
                </c:pt>
                <c:pt idx="3165">
                  <c:v>306.16325435151629</c:v>
                </c:pt>
                <c:pt idx="3166">
                  <c:v>250.9651929319831</c:v>
                </c:pt>
                <c:pt idx="3167">
                  <c:v>244.6309979056999</c:v>
                </c:pt>
                <c:pt idx="3168">
                  <c:v>306.61203070852838</c:v>
                </c:pt>
                <c:pt idx="3169">
                  <c:v>320.50602720256268</c:v>
                </c:pt>
                <c:pt idx="3170">
                  <c:v>361.38827974804269</c:v>
                </c:pt>
                <c:pt idx="3171">
                  <c:v>291.46789360008688</c:v>
                </c:pt>
                <c:pt idx="3172">
                  <c:v>296.44691110886038</c:v>
                </c:pt>
                <c:pt idx="3173">
                  <c:v>272.21193433297702</c:v>
                </c:pt>
                <c:pt idx="3174">
                  <c:v>276.69480709725752</c:v>
                </c:pt>
                <c:pt idx="3175">
                  <c:v>223.0231352784665</c:v>
                </c:pt>
                <c:pt idx="3176">
                  <c:v>210.73440816160169</c:v>
                </c:pt>
                <c:pt idx="3177">
                  <c:v>220.8879746013283</c:v>
                </c:pt>
                <c:pt idx="3178">
                  <c:v>198.2102379296426</c:v>
                </c:pt>
                <c:pt idx="3179">
                  <c:v>210.25345943009879</c:v>
                </c:pt>
                <c:pt idx="3180">
                  <c:v>238.98247261814649</c:v>
                </c:pt>
                <c:pt idx="3181">
                  <c:v>209.85170561481019</c:v>
                </c:pt>
                <c:pt idx="3182">
                  <c:v>227.89251620946069</c:v>
                </c:pt>
                <c:pt idx="3183">
                  <c:v>221.71945211519611</c:v>
                </c:pt>
                <c:pt idx="3184">
                  <c:v>206.9494931019936</c:v>
                </c:pt>
                <c:pt idx="3185">
                  <c:v>179.7255429207421</c:v>
                </c:pt>
                <c:pt idx="3186">
                  <c:v>176.18730869876691</c:v>
                </c:pt>
                <c:pt idx="3187">
                  <c:v>173.252367357797</c:v>
                </c:pt>
                <c:pt idx="3188">
                  <c:v>198.15453407889601</c:v>
                </c:pt>
                <c:pt idx="3189">
                  <c:v>170.96561756189629</c:v>
                </c:pt>
                <c:pt idx="3190">
                  <c:v>154.6634918203946</c:v>
                </c:pt>
                <c:pt idx="3191">
                  <c:v>171.9445573809717</c:v>
                </c:pt>
                <c:pt idx="3192">
                  <c:v>162.453853798365</c:v>
                </c:pt>
                <c:pt idx="3193">
                  <c:v>158.87845067785631</c:v>
                </c:pt>
                <c:pt idx="3194">
                  <c:v>122.3794822545217</c:v>
                </c:pt>
                <c:pt idx="3195">
                  <c:v>134.91445464573579</c:v>
                </c:pt>
                <c:pt idx="3196">
                  <c:v>139.12620499679539</c:v>
                </c:pt>
                <c:pt idx="3197">
                  <c:v>133.69896706519799</c:v>
                </c:pt>
                <c:pt idx="3198">
                  <c:v>129.7705869110832</c:v>
                </c:pt>
                <c:pt idx="3199">
                  <c:v>137.68535084128459</c:v>
                </c:pt>
                <c:pt idx="3200">
                  <c:v>183.99938914759031</c:v>
                </c:pt>
                <c:pt idx="3201">
                  <c:v>228.3620275768798</c:v>
                </c:pt>
                <c:pt idx="3202">
                  <c:v>162.88718186261451</c:v>
                </c:pt>
                <c:pt idx="3203">
                  <c:v>135.12338016693701</c:v>
                </c:pt>
                <c:pt idx="3204">
                  <c:v>157.11182594501761</c:v>
                </c:pt>
                <c:pt idx="3205">
                  <c:v>167.91932613613491</c:v>
                </c:pt>
                <c:pt idx="3206">
                  <c:v>161.1102517566425</c:v>
                </c:pt>
                <c:pt idx="3207">
                  <c:v>131.99364921344829</c:v>
                </c:pt>
                <c:pt idx="3208">
                  <c:v>130.15784930374039</c:v>
                </c:pt>
                <c:pt idx="3209">
                  <c:v>168.93167256193431</c:v>
                </c:pt>
                <c:pt idx="3210">
                  <c:v>137.01523399199081</c:v>
                </c:pt>
                <c:pt idx="3211">
                  <c:v>178.27729358203831</c:v>
                </c:pt>
                <c:pt idx="3212">
                  <c:v>269.16528556320162</c:v>
                </c:pt>
                <c:pt idx="3213">
                  <c:v>276.38183273225661</c:v>
                </c:pt>
                <c:pt idx="3214">
                  <c:v>267.11544061692348</c:v>
                </c:pt>
                <c:pt idx="3215">
                  <c:v>225.22858332925051</c:v>
                </c:pt>
                <c:pt idx="3216">
                  <c:v>199.01958626205069</c:v>
                </c:pt>
                <c:pt idx="3217">
                  <c:v>196.09615745071829</c:v>
                </c:pt>
                <c:pt idx="3218">
                  <c:v>188.19646287969601</c:v>
                </c:pt>
                <c:pt idx="3219">
                  <c:v>229.28120269564479</c:v>
                </c:pt>
                <c:pt idx="3220">
                  <c:v>240.29213113462549</c:v>
                </c:pt>
                <c:pt idx="3221">
                  <c:v>280.07206266838062</c:v>
                </c:pt>
                <c:pt idx="3222">
                  <c:v>287.60299019785361</c:v>
                </c:pt>
                <c:pt idx="3223">
                  <c:v>282.51285172208821</c:v>
                </c:pt>
                <c:pt idx="3224">
                  <c:v>368.96758669832951</c:v>
                </c:pt>
                <c:pt idx="3225">
                  <c:v>469.75067336351322</c:v>
                </c:pt>
                <c:pt idx="3226">
                  <c:v>562.78548097256521</c:v>
                </c:pt>
                <c:pt idx="3227">
                  <c:v>510.74936013591918</c:v>
                </c:pt>
                <c:pt idx="3228">
                  <c:v>384.24580555394539</c:v>
                </c:pt>
                <c:pt idx="3229">
                  <c:v>328.23543726175183</c:v>
                </c:pt>
                <c:pt idx="3230">
                  <c:v>306.62904429621449</c:v>
                </c:pt>
                <c:pt idx="3231">
                  <c:v>362.01667541342709</c:v>
                </c:pt>
                <c:pt idx="3232">
                  <c:v>347.24972341787901</c:v>
                </c:pt>
                <c:pt idx="3233">
                  <c:v>331.71504507678668</c:v>
                </c:pt>
                <c:pt idx="3234">
                  <c:v>366.26901627519902</c:v>
                </c:pt>
                <c:pt idx="3235">
                  <c:v>320.70215952357432</c:v>
                </c:pt>
                <c:pt idx="3236">
                  <c:v>366.45125246275802</c:v>
                </c:pt>
                <c:pt idx="3237">
                  <c:v>378.39701124857942</c:v>
                </c:pt>
                <c:pt idx="3238">
                  <c:v>332.04429064761342</c:v>
                </c:pt>
                <c:pt idx="3239">
                  <c:v>304.3764497937691</c:v>
                </c:pt>
                <c:pt idx="3240">
                  <c:v>299.86290710961458</c:v>
                </c:pt>
                <c:pt idx="3241">
                  <c:v>275.78927363226768</c:v>
                </c:pt>
                <c:pt idx="3242">
                  <c:v>284.98908467582351</c:v>
                </c:pt>
                <c:pt idx="3243">
                  <c:v>374.25075899186612</c:v>
                </c:pt>
                <c:pt idx="3244">
                  <c:v>467.30337706285252</c:v>
                </c:pt>
                <c:pt idx="3245">
                  <c:v>334.29097497453012</c:v>
                </c:pt>
                <c:pt idx="3246">
                  <c:v>365.00381327474997</c:v>
                </c:pt>
                <c:pt idx="3247">
                  <c:v>299.80508853142572</c:v>
                </c:pt>
                <c:pt idx="3248">
                  <c:v>310.58565079011407</c:v>
                </c:pt>
                <c:pt idx="3249">
                  <c:v>308.60003930095792</c:v>
                </c:pt>
                <c:pt idx="3250">
                  <c:v>308.92154577094232</c:v>
                </c:pt>
                <c:pt idx="3251">
                  <c:v>285.38046949719569</c:v>
                </c:pt>
                <c:pt idx="3252">
                  <c:v>232.63948719894711</c:v>
                </c:pt>
                <c:pt idx="3253">
                  <c:v>231.25773994402829</c:v>
                </c:pt>
                <c:pt idx="3254">
                  <c:v>307.15915597285749</c:v>
                </c:pt>
                <c:pt idx="3255">
                  <c:v>471.26454872697309</c:v>
                </c:pt>
                <c:pt idx="3256">
                  <c:v>673.05832091535058</c:v>
                </c:pt>
                <c:pt idx="3257">
                  <c:v>692.13744368647713</c:v>
                </c:pt>
                <c:pt idx="3258">
                  <c:v>620.63875975976134</c:v>
                </c:pt>
                <c:pt idx="3259">
                  <c:v>408.9343922596297</c:v>
                </c:pt>
                <c:pt idx="3260">
                  <c:v>428.56516374802197</c:v>
                </c:pt>
                <c:pt idx="3261">
                  <c:v>394.3150897139364</c:v>
                </c:pt>
                <c:pt idx="3262">
                  <c:v>356.21602182216088</c:v>
                </c:pt>
                <c:pt idx="3263">
                  <c:v>334.14399373605949</c:v>
                </c:pt>
                <c:pt idx="3264">
                  <c:v>401.02646566932128</c:v>
                </c:pt>
                <c:pt idx="3265">
                  <c:v>460.75195223375778</c:v>
                </c:pt>
                <c:pt idx="3266">
                  <c:v>516.42764812876078</c:v>
                </c:pt>
                <c:pt idx="3267">
                  <c:v>662.21532913163969</c:v>
                </c:pt>
                <c:pt idx="3268">
                  <c:v>740.19433391638563</c:v>
                </c:pt>
                <c:pt idx="3269">
                  <c:v>736.40443157203026</c:v>
                </c:pt>
                <c:pt idx="3270">
                  <c:v>966.14928951653701</c:v>
                </c:pt>
                <c:pt idx="3271">
                  <c:v>861.57750883402286</c:v>
                </c:pt>
                <c:pt idx="3272">
                  <c:v>680.62968304975516</c:v>
                </c:pt>
                <c:pt idx="3273">
                  <c:v>627.51172007315631</c:v>
                </c:pt>
                <c:pt idx="3274">
                  <c:v>544.92775576978124</c:v>
                </c:pt>
                <c:pt idx="3275">
                  <c:v>455.18441883423918</c:v>
                </c:pt>
                <c:pt idx="3276">
                  <c:v>452.52614521628419</c:v>
                </c:pt>
                <c:pt idx="3277">
                  <c:v>455.71878234596142</c:v>
                </c:pt>
                <c:pt idx="3278">
                  <c:v>644.37342982790017</c:v>
                </c:pt>
                <c:pt idx="3279">
                  <c:v>672.51259251550687</c:v>
                </c:pt>
                <c:pt idx="3280">
                  <c:v>721.86112099952652</c:v>
                </c:pt>
                <c:pt idx="3281">
                  <c:v>671.91252923884133</c:v>
                </c:pt>
                <c:pt idx="3282">
                  <c:v>612.41078685971047</c:v>
                </c:pt>
                <c:pt idx="3283">
                  <c:v>555.03327859178421</c:v>
                </c:pt>
                <c:pt idx="3284">
                  <c:v>548.69822129839588</c:v>
                </c:pt>
                <c:pt idx="3285">
                  <c:v>590.58273335422064</c:v>
                </c:pt>
                <c:pt idx="3286">
                  <c:v>541.53053649770186</c:v>
                </c:pt>
                <c:pt idx="3287">
                  <c:v>569.18362822266215</c:v>
                </c:pt>
                <c:pt idx="3288">
                  <c:v>454.5201937164743</c:v>
                </c:pt>
                <c:pt idx="3289">
                  <c:v>394.03465066391902</c:v>
                </c:pt>
                <c:pt idx="3290">
                  <c:v>458.83692087285118</c:v>
                </c:pt>
                <c:pt idx="3291">
                  <c:v>622.61833788433785</c:v>
                </c:pt>
                <c:pt idx="3292">
                  <c:v>844.49703635677213</c:v>
                </c:pt>
                <c:pt idx="3293">
                  <c:v>916.39726413573248</c:v>
                </c:pt>
                <c:pt idx="3294">
                  <c:v>746.66467317250726</c:v>
                </c:pt>
                <c:pt idx="3295">
                  <c:v>727.17957064365248</c:v>
                </c:pt>
                <c:pt idx="3296">
                  <c:v>823.98739096756981</c:v>
                </c:pt>
                <c:pt idx="3297">
                  <c:v>799.5627958371922</c:v>
                </c:pt>
                <c:pt idx="3298">
                  <c:v>696.09905170658374</c:v>
                </c:pt>
                <c:pt idx="3299">
                  <c:v>711.87549738155553</c:v>
                </c:pt>
                <c:pt idx="3300">
                  <c:v>664.07821824895245</c:v>
                </c:pt>
                <c:pt idx="3301">
                  <c:v>679.69894757757129</c:v>
                </c:pt>
                <c:pt idx="3302">
                  <c:v>803.02254001412541</c:v>
                </c:pt>
                <c:pt idx="3303">
                  <c:v>733.41352043004019</c:v>
                </c:pt>
                <c:pt idx="3304">
                  <c:v>754.89842039248151</c:v>
                </c:pt>
                <c:pt idx="3305">
                  <c:v>1000.453784474075</c:v>
                </c:pt>
                <c:pt idx="3306">
                  <c:v>1244.6905655124569</c:v>
                </c:pt>
                <c:pt idx="3307">
                  <c:v>1341.510275537325</c:v>
                </c:pt>
                <c:pt idx="3308">
                  <c:v>1345.119150730161</c:v>
                </c:pt>
                <c:pt idx="3309">
                  <c:v>1253.844450696208</c:v>
                </c:pt>
                <c:pt idx="3310">
                  <c:v>1231.3670911857989</c:v>
                </c:pt>
                <c:pt idx="3311">
                  <c:v>1159.1771073333521</c:v>
                </c:pt>
                <c:pt idx="3312">
                  <c:v>1031.2078140393901</c:v>
                </c:pt>
                <c:pt idx="3313">
                  <c:v>1009.035977262062</c:v>
                </c:pt>
                <c:pt idx="3314">
                  <c:v>1197.891379612689</c:v>
                </c:pt>
                <c:pt idx="3315">
                  <c:v>1089.513558627335</c:v>
                </c:pt>
                <c:pt idx="3316">
                  <c:v>1166.1256249026319</c:v>
                </c:pt>
                <c:pt idx="3317">
                  <c:v>1290.9846612303149</c:v>
                </c:pt>
                <c:pt idx="3318">
                  <c:v>1464.5985559858921</c:v>
                </c:pt>
                <c:pt idx="3319">
                  <c:v>1794.641937166396</c:v>
                </c:pt>
                <c:pt idx="3320">
                  <c:v>2099.0750378784451</c:v>
                </c:pt>
                <c:pt idx="3321">
                  <c:v>2069.9502813299432</c:v>
                </c:pt>
                <c:pt idx="3322">
                  <c:v>1865.036538515292</c:v>
                </c:pt>
                <c:pt idx="3323">
                  <c:v>1593.0108077030179</c:v>
                </c:pt>
                <c:pt idx="3324">
                  <c:v>1512.102574452384</c:v>
                </c:pt>
                <c:pt idx="3325">
                  <c:v>1591.230750261866</c:v>
                </c:pt>
                <c:pt idx="3326">
                  <c:v>1826.845648509925</c:v>
                </c:pt>
                <c:pt idx="3327">
                  <c:v>1922.9129731782159</c:v>
                </c:pt>
                <c:pt idx="3328">
                  <c:v>1842.8418113191999</c:v>
                </c:pt>
                <c:pt idx="3329">
                  <c:v>1649.780329342437</c:v>
                </c:pt>
                <c:pt idx="3330">
                  <c:v>1802.946232249506</c:v>
                </c:pt>
                <c:pt idx="3331">
                  <c:v>2190.1162972943339</c:v>
                </c:pt>
                <c:pt idx="3332">
                  <c:v>2459.3478995176151</c:v>
                </c:pt>
                <c:pt idx="3333">
                  <c:v>2233.381207459583</c:v>
                </c:pt>
                <c:pt idx="3334">
                  <c:v>2050.145014203441</c:v>
                </c:pt>
                <c:pt idx="3335">
                  <c:v>1885.913018858239</c:v>
                </c:pt>
                <c:pt idx="3336">
                  <c:v>1757.965499550573</c:v>
                </c:pt>
                <c:pt idx="3337">
                  <c:v>1703.2160871672031</c:v>
                </c:pt>
                <c:pt idx="3338">
                  <c:v>1884.7015261648951</c:v>
                </c:pt>
                <c:pt idx="3339">
                  <c:v>1663.156799929289</c:v>
                </c:pt>
                <c:pt idx="3340">
                  <c:v>1554.348232848158</c:v>
                </c:pt>
                <c:pt idx="3341">
                  <c:v>1579.658857665326</c:v>
                </c:pt>
                <c:pt idx="3342">
                  <c:v>1915.754854981217</c:v>
                </c:pt>
                <c:pt idx="3343">
                  <c:v>2078.6288786586861</c:v>
                </c:pt>
                <c:pt idx="3344">
                  <c:v>2317.3910999656241</c:v>
                </c:pt>
                <c:pt idx="3345">
                  <c:v>2214.0122974180581</c:v>
                </c:pt>
                <c:pt idx="3346">
                  <c:v>1939.07040646421</c:v>
                </c:pt>
                <c:pt idx="3347">
                  <c:v>1662.002488152885</c:v>
                </c:pt>
                <c:pt idx="3348">
                  <c:v>1687.994591032332</c:v>
                </c:pt>
                <c:pt idx="3349">
                  <c:v>1886.638502657702</c:v>
                </c:pt>
                <c:pt idx="3350">
                  <c:v>2021.957925891664</c:v>
                </c:pt>
                <c:pt idx="3351">
                  <c:v>1881.2378763631821</c:v>
                </c:pt>
                <c:pt idx="3352">
                  <c:v>1738.0587006269479</c:v>
                </c:pt>
                <c:pt idx="3353">
                  <c:v>1494.689821691037</c:v>
                </c:pt>
                <c:pt idx="3354">
                  <c:v>1535.7258063637739</c:v>
                </c:pt>
                <c:pt idx="3355">
                  <c:v>1832.901234906634</c:v>
                </c:pt>
                <c:pt idx="3356">
                  <c:v>2321.8531521891568</c:v>
                </c:pt>
                <c:pt idx="3357">
                  <c:v>2428.6320935279218</c:v>
                </c:pt>
                <c:pt idx="3358">
                  <c:v>2213.1426488581492</c:v>
                </c:pt>
                <c:pt idx="3359">
                  <c:v>1983.5741410212861</c:v>
                </c:pt>
                <c:pt idx="3360">
                  <c:v>1904.0944675748749</c:v>
                </c:pt>
                <c:pt idx="3361">
                  <c:v>2029.0569550887269</c:v>
                </c:pt>
                <c:pt idx="3362">
                  <c:v>2174.6714563998212</c:v>
                </c:pt>
                <c:pt idx="3363">
                  <c:v>2214.872294398584</c:v>
                </c:pt>
                <c:pt idx="3364">
                  <c:v>2092.5286675874672</c:v>
                </c:pt>
                <c:pt idx="3365">
                  <c:v>2028.217820166868</c:v>
                </c:pt>
                <c:pt idx="3366">
                  <c:v>2087.789625062509</c:v>
                </c:pt>
                <c:pt idx="3367">
                  <c:v>2321.999193192953</c:v>
                </c:pt>
                <c:pt idx="3368">
                  <c:v>2468.340377347201</c:v>
                </c:pt>
                <c:pt idx="3369">
                  <c:v>2410.398723634305</c:v>
                </c:pt>
                <c:pt idx="3370">
                  <c:v>2116.4931216874552</c:v>
                </c:pt>
                <c:pt idx="3371">
                  <c:v>1986.412721019165</c:v>
                </c:pt>
                <c:pt idx="3372">
                  <c:v>2109.321837046979</c:v>
                </c:pt>
                <c:pt idx="3373">
                  <c:v>2349.5225982910551</c:v>
                </c:pt>
                <c:pt idx="3374">
                  <c:v>2486.3187273831768</c:v>
                </c:pt>
                <c:pt idx="3375">
                  <c:v>2370.2424413220169</c:v>
                </c:pt>
                <c:pt idx="3376">
                  <c:v>2284.0640648558669</c:v>
                </c:pt>
                <c:pt idx="3377">
                  <c:v>2140.2364466473</c:v>
                </c:pt>
                <c:pt idx="3378">
                  <c:v>2031.9609432229749</c:v>
                </c:pt>
                <c:pt idx="3379">
                  <c:v>2152.380840946144</c:v>
                </c:pt>
                <c:pt idx="3380">
                  <c:v>2167.61640452969</c:v>
                </c:pt>
                <c:pt idx="3381">
                  <c:v>2226.133061244062</c:v>
                </c:pt>
                <c:pt idx="3382">
                  <c:v>2172.0905031446</c:v>
                </c:pt>
                <c:pt idx="3383">
                  <c:v>2184.5923930137642</c:v>
                </c:pt>
                <c:pt idx="3384">
                  <c:v>2293.5796973591632</c:v>
                </c:pt>
                <c:pt idx="3385">
                  <c:v>2418.3867959929312</c:v>
                </c:pt>
                <c:pt idx="3386">
                  <c:v>2510.3390539850011</c:v>
                </c:pt>
                <c:pt idx="3387">
                  <c:v>2379.2670719816529</c:v>
                </c:pt>
                <c:pt idx="3388">
                  <c:v>2314.4723484898418</c:v>
                </c:pt>
                <c:pt idx="3389">
                  <c:v>2089.6368697807789</c:v>
                </c:pt>
                <c:pt idx="3390">
                  <c:v>2022.9819250913811</c:v>
                </c:pt>
                <c:pt idx="3391">
                  <c:v>2178.974597751409</c:v>
                </c:pt>
                <c:pt idx="3392">
                  <c:v>2089.2131239061632</c:v>
                </c:pt>
                <c:pt idx="3393">
                  <c:v>2052.8458574283482</c:v>
                </c:pt>
                <c:pt idx="3394">
                  <c:v>2099.4753931346609</c:v>
                </c:pt>
                <c:pt idx="3395">
                  <c:v>2160.6584493543642</c:v>
                </c:pt>
                <c:pt idx="3396">
                  <c:v>2286.2569220608361</c:v>
                </c:pt>
                <c:pt idx="3397">
                  <c:v>2414.890128946703</c:v>
                </c:pt>
                <c:pt idx="3398">
                  <c:v>2610.0996797285152</c:v>
                </c:pt>
                <c:pt idx="3399">
                  <c:v>2495.9072440849468</c:v>
                </c:pt>
                <c:pt idx="3400">
                  <c:v>2344.0852876612562</c:v>
                </c:pt>
                <c:pt idx="3401">
                  <c:v>2148.9340615529941</c:v>
                </c:pt>
                <c:pt idx="3402">
                  <c:v>2072.3317807449021</c:v>
                </c:pt>
                <c:pt idx="3403">
                  <c:v>2133.630055926455</c:v>
                </c:pt>
                <c:pt idx="3404">
                  <c:v>2024.0453539591881</c:v>
                </c:pt>
                <c:pt idx="3405">
                  <c:v>2078.400188408556</c:v>
                </c:pt>
                <c:pt idx="3406">
                  <c:v>2151.1147419744439</c:v>
                </c:pt>
                <c:pt idx="3407">
                  <c:v>2173.2356577710511</c:v>
                </c:pt>
                <c:pt idx="3408">
                  <c:v>2190.4825869488182</c:v>
                </c:pt>
                <c:pt idx="3409">
                  <c:v>2348.4900053980332</c:v>
                </c:pt>
                <c:pt idx="3410">
                  <c:v>2696.9573844605652</c:v>
                </c:pt>
                <c:pt idx="3411">
                  <c:v>2527.940791963078</c:v>
                </c:pt>
                <c:pt idx="3412">
                  <c:v>2275.8307643691528</c:v>
                </c:pt>
                <c:pt idx="3413">
                  <c:v>2138.090005369711</c:v>
                </c:pt>
                <c:pt idx="3414">
                  <c:v>2122.087996278452</c:v>
                </c:pt>
                <c:pt idx="3415">
                  <c:v>2175.2423235300389</c:v>
                </c:pt>
                <c:pt idx="3416">
                  <c:v>2079.2215793159749</c:v>
                </c:pt>
                <c:pt idx="3417">
                  <c:v>2116.7222349186891</c:v>
                </c:pt>
                <c:pt idx="3418">
                  <c:v>2207.750823907335</c:v>
                </c:pt>
                <c:pt idx="3419">
                  <c:v>2205.6126023531851</c:v>
                </c:pt>
                <c:pt idx="3420">
                  <c:v>2175.055851793672</c:v>
                </c:pt>
                <c:pt idx="3421">
                  <c:v>2305.494978139353</c:v>
                </c:pt>
                <c:pt idx="3422">
                  <c:v>2644.9739913951039</c:v>
                </c:pt>
                <c:pt idx="3423">
                  <c:v>2534.8252715709591</c:v>
                </c:pt>
                <c:pt idx="3424">
                  <c:v>2209.0470294848651</c:v>
                </c:pt>
                <c:pt idx="3425">
                  <c:v>2118.4028426148961</c:v>
                </c:pt>
                <c:pt idx="3426">
                  <c:v>2130.3610039184359</c:v>
                </c:pt>
                <c:pt idx="3427">
                  <c:v>2202.3394711179171</c:v>
                </c:pt>
                <c:pt idx="3428">
                  <c:v>2153.8204923500812</c:v>
                </c:pt>
                <c:pt idx="3429">
                  <c:v>2181.8156406356488</c:v>
                </c:pt>
                <c:pt idx="3430">
                  <c:v>2221.2163292237369</c:v>
                </c:pt>
                <c:pt idx="3431">
                  <c:v>2220.8790417096761</c:v>
                </c:pt>
                <c:pt idx="3432">
                  <c:v>2173.4608571093322</c:v>
                </c:pt>
                <c:pt idx="3433">
                  <c:v>2240.2322764413211</c:v>
                </c:pt>
                <c:pt idx="3434">
                  <c:v>2468.6045699919541</c:v>
                </c:pt>
                <c:pt idx="3435">
                  <c:v>2413.7405043346089</c:v>
                </c:pt>
                <c:pt idx="3436">
                  <c:v>2225.4938402267439</c:v>
                </c:pt>
                <c:pt idx="3437">
                  <c:v>2197.0304291374</c:v>
                </c:pt>
                <c:pt idx="3438">
                  <c:v>2144.535548553411</c:v>
                </c:pt>
                <c:pt idx="3439">
                  <c:v>2139.4307325985651</c:v>
                </c:pt>
                <c:pt idx="3440">
                  <c:v>2101.1109119211619</c:v>
                </c:pt>
                <c:pt idx="3441">
                  <c:v>2130.7362994204709</c:v>
                </c:pt>
                <c:pt idx="3442">
                  <c:v>2180.991037195276</c:v>
                </c:pt>
                <c:pt idx="3443">
                  <c:v>2149.0114519545318</c:v>
                </c:pt>
                <c:pt idx="3444">
                  <c:v>2145.408345196955</c:v>
                </c:pt>
                <c:pt idx="3445">
                  <c:v>2249.0468239321208</c:v>
                </c:pt>
                <c:pt idx="3446">
                  <c:v>2257.8862037510771</c:v>
                </c:pt>
                <c:pt idx="3447">
                  <c:v>2144.481605154464</c:v>
                </c:pt>
                <c:pt idx="3448">
                  <c:v>2072.4394438405729</c:v>
                </c:pt>
                <c:pt idx="3449">
                  <c:v>1995.329237295502</c:v>
                </c:pt>
                <c:pt idx="3450">
                  <c:v>1959.2180323438729</c:v>
                </c:pt>
                <c:pt idx="3451">
                  <c:v>1775.1238800276949</c:v>
                </c:pt>
                <c:pt idx="3452">
                  <c:v>1552.5170818604499</c:v>
                </c:pt>
                <c:pt idx="3453">
                  <c:v>1426.641997688331</c:v>
                </c:pt>
                <c:pt idx="3454">
                  <c:v>1431.454222156229</c:v>
                </c:pt>
                <c:pt idx="3455">
                  <c:v>1485.9243696964811</c:v>
                </c:pt>
                <c:pt idx="3456">
                  <c:v>1500.7512975528659</c:v>
                </c:pt>
                <c:pt idx="3457">
                  <c:v>1610.6986063954359</c:v>
                </c:pt>
                <c:pt idx="3458">
                  <c:v>1719.596818657642</c:v>
                </c:pt>
                <c:pt idx="3459">
                  <c:v>1809.629399835808</c:v>
                </c:pt>
                <c:pt idx="3460">
                  <c:v>1861.898090371883</c:v>
                </c:pt>
                <c:pt idx="3461">
                  <c:v>1810.536259780735</c:v>
                </c:pt>
                <c:pt idx="3462">
                  <c:v>1771.5435645504381</c:v>
                </c:pt>
                <c:pt idx="3463">
                  <c:v>1695.506430659028</c:v>
                </c:pt>
                <c:pt idx="3464">
                  <c:v>1596.5500388500909</c:v>
                </c:pt>
                <c:pt idx="3465">
                  <c:v>1443.180181081096</c:v>
                </c:pt>
                <c:pt idx="3466">
                  <c:v>1300.99204315405</c:v>
                </c:pt>
                <c:pt idx="3467">
                  <c:v>1241.427787014848</c:v>
                </c:pt>
                <c:pt idx="3468">
                  <c:v>1306.8493231535531</c:v>
                </c:pt>
                <c:pt idx="3469">
                  <c:v>1393.6142693769241</c:v>
                </c:pt>
                <c:pt idx="3470">
                  <c:v>1502.49616910704</c:v>
                </c:pt>
                <c:pt idx="3471">
                  <c:v>1512.8325069746079</c:v>
                </c:pt>
                <c:pt idx="3472">
                  <c:v>1554.6710873893221</c:v>
                </c:pt>
                <c:pt idx="3473">
                  <c:v>1494.2187715466889</c:v>
                </c:pt>
                <c:pt idx="3474">
                  <c:v>1383.10892318839</c:v>
                </c:pt>
                <c:pt idx="3475">
                  <c:v>1338.87331592088</c:v>
                </c:pt>
                <c:pt idx="3476">
                  <c:v>1349.4943382643689</c:v>
                </c:pt>
                <c:pt idx="3477">
                  <c:v>1305.138760828017</c:v>
                </c:pt>
                <c:pt idx="3478">
                  <c:v>1257.503449620935</c:v>
                </c:pt>
                <c:pt idx="3479">
                  <c:v>1210.8863833750629</c:v>
                </c:pt>
                <c:pt idx="3480">
                  <c:v>1117.825729686256</c:v>
                </c:pt>
                <c:pt idx="3481">
                  <c:v>1123.4060878146961</c:v>
                </c:pt>
                <c:pt idx="3482">
                  <c:v>1066.6436718687919</c:v>
                </c:pt>
                <c:pt idx="3483">
                  <c:v>1010.878284558616</c:v>
                </c:pt>
                <c:pt idx="3484">
                  <c:v>992.02524491735153</c:v>
                </c:pt>
                <c:pt idx="3485">
                  <c:v>1001.4913746889069</c:v>
                </c:pt>
                <c:pt idx="3486">
                  <c:v>1112.266924913027</c:v>
                </c:pt>
                <c:pt idx="3487">
                  <c:v>1255.833143099833</c:v>
                </c:pt>
                <c:pt idx="3488">
                  <c:v>1341.692551251419</c:v>
                </c:pt>
                <c:pt idx="3489">
                  <c:v>1301.1931404080819</c:v>
                </c:pt>
                <c:pt idx="3490">
                  <c:v>1142.4700530741279</c:v>
                </c:pt>
                <c:pt idx="3491">
                  <c:v>900.71184486671427</c:v>
                </c:pt>
                <c:pt idx="3492">
                  <c:v>734.5269070176289</c:v>
                </c:pt>
                <c:pt idx="3493">
                  <c:v>678.70561160272848</c:v>
                </c:pt>
                <c:pt idx="3494">
                  <c:v>607.98642257603808</c:v>
                </c:pt>
                <c:pt idx="3495">
                  <c:v>562.72343194587609</c:v>
                </c:pt>
                <c:pt idx="3496">
                  <c:v>588.346357911057</c:v>
                </c:pt>
                <c:pt idx="3497">
                  <c:v>636.74150867399078</c:v>
                </c:pt>
                <c:pt idx="3498">
                  <c:v>672.5615870204125</c:v>
                </c:pt>
                <c:pt idx="3499">
                  <c:v>886.25979651127568</c:v>
                </c:pt>
                <c:pt idx="3500">
                  <c:v>1158.7889766542351</c:v>
                </c:pt>
                <c:pt idx="3501">
                  <c:v>1173.3741885813899</c:v>
                </c:pt>
                <c:pt idx="3502">
                  <c:v>1027.7482501145221</c:v>
                </c:pt>
                <c:pt idx="3503">
                  <c:v>868.58722047638366</c:v>
                </c:pt>
                <c:pt idx="3504">
                  <c:v>710.0684264422656</c:v>
                </c:pt>
                <c:pt idx="3505">
                  <c:v>671.89289384742142</c:v>
                </c:pt>
                <c:pt idx="3506">
                  <c:v>605.76635379922095</c:v>
                </c:pt>
                <c:pt idx="3507">
                  <c:v>524.01247972725173</c:v>
                </c:pt>
                <c:pt idx="3508">
                  <c:v>563.7417199378425</c:v>
                </c:pt>
                <c:pt idx="3509">
                  <c:v>590.78312265063005</c:v>
                </c:pt>
                <c:pt idx="3510">
                  <c:v>667.06860590585507</c:v>
                </c:pt>
                <c:pt idx="3511">
                  <c:v>762.99445482921817</c:v>
                </c:pt>
                <c:pt idx="3512">
                  <c:v>766.51032223275172</c:v>
                </c:pt>
                <c:pt idx="3513">
                  <c:v>657.31782832423153</c:v>
                </c:pt>
                <c:pt idx="3514">
                  <c:v>552.26132003312705</c:v>
                </c:pt>
                <c:pt idx="3515">
                  <c:v>508.33856244351068</c:v>
                </c:pt>
                <c:pt idx="3516">
                  <c:v>457.02507765501281</c:v>
                </c:pt>
                <c:pt idx="3517">
                  <c:v>490.87114800471107</c:v>
                </c:pt>
                <c:pt idx="3518">
                  <c:v>524.05440240135874</c:v>
                </c:pt>
                <c:pt idx="3519">
                  <c:v>489.83913142598408</c:v>
                </c:pt>
                <c:pt idx="3520">
                  <c:v>459.50592899905752</c:v>
                </c:pt>
                <c:pt idx="3521">
                  <c:v>486.34445222775292</c:v>
                </c:pt>
                <c:pt idx="3522">
                  <c:v>506.15467307399882</c:v>
                </c:pt>
                <c:pt idx="3523">
                  <c:v>515.45230589404866</c:v>
                </c:pt>
                <c:pt idx="3524">
                  <c:v>502.75353199303879</c:v>
                </c:pt>
                <c:pt idx="3525">
                  <c:v>482.6663246225001</c:v>
                </c:pt>
                <c:pt idx="3526">
                  <c:v>446.21074591568117</c:v>
                </c:pt>
                <c:pt idx="3527">
                  <c:v>422.76135692877102</c:v>
                </c:pt>
                <c:pt idx="3528">
                  <c:v>411.35898527827987</c:v>
                </c:pt>
                <c:pt idx="3529">
                  <c:v>418.44146936423289</c:v>
                </c:pt>
                <c:pt idx="3530">
                  <c:v>387.82584740541648</c:v>
                </c:pt>
                <c:pt idx="3531">
                  <c:v>367.20333883748611</c:v>
                </c:pt>
                <c:pt idx="3532">
                  <c:v>380.38673721530358</c:v>
                </c:pt>
                <c:pt idx="3533">
                  <c:v>396.90226398228589</c:v>
                </c:pt>
                <c:pt idx="3534">
                  <c:v>408.30164887287242</c:v>
                </c:pt>
                <c:pt idx="3535">
                  <c:v>397.69987543772868</c:v>
                </c:pt>
                <c:pt idx="3536">
                  <c:v>392.62587893186401</c:v>
                </c:pt>
                <c:pt idx="3537">
                  <c:v>404.01397789029443</c:v>
                </c:pt>
                <c:pt idx="3538">
                  <c:v>405.13939166136481</c:v>
                </c:pt>
                <c:pt idx="3539">
                  <c:v>418.04219238693253</c:v>
                </c:pt>
                <c:pt idx="3540">
                  <c:v>388.44937300846522</c:v>
                </c:pt>
                <c:pt idx="3541">
                  <c:v>380.90309687568032</c:v>
                </c:pt>
                <c:pt idx="3542">
                  <c:v>377.70927132358571</c:v>
                </c:pt>
                <c:pt idx="3543">
                  <c:v>381.78340830735181</c:v>
                </c:pt>
                <c:pt idx="3544">
                  <c:v>314.41481351703351</c:v>
                </c:pt>
                <c:pt idx="3545">
                  <c:v>310.54590677199019</c:v>
                </c:pt>
                <c:pt idx="3546">
                  <c:v>332.80488231603738</c:v>
                </c:pt>
                <c:pt idx="3547">
                  <c:v>367.33619741075609</c:v>
                </c:pt>
                <c:pt idx="3548">
                  <c:v>361.32042240990683</c:v>
                </c:pt>
                <c:pt idx="3549">
                  <c:v>381.95302878590201</c:v>
                </c:pt>
                <c:pt idx="3550">
                  <c:v>416.03271227291361</c:v>
                </c:pt>
                <c:pt idx="3551">
                  <c:v>377.11570375591839</c:v>
                </c:pt>
                <c:pt idx="3552">
                  <c:v>384.51683482619808</c:v>
                </c:pt>
                <c:pt idx="3553">
                  <c:v>406.01621181304102</c:v>
                </c:pt>
                <c:pt idx="3554">
                  <c:v>365.53872518147318</c:v>
                </c:pt>
                <c:pt idx="3555">
                  <c:v>352.55372390369678</c:v>
                </c:pt>
                <c:pt idx="3556">
                  <c:v>358.37029684387812</c:v>
                </c:pt>
                <c:pt idx="3557">
                  <c:v>370.07156011680257</c:v>
                </c:pt>
                <c:pt idx="3558">
                  <c:v>370.68405216929591</c:v>
                </c:pt>
                <c:pt idx="3559">
                  <c:v>351.30661557598512</c:v>
                </c:pt>
                <c:pt idx="3560">
                  <c:v>413.74461197568257</c:v>
                </c:pt>
                <c:pt idx="3561">
                  <c:v>427.62683935524768</c:v>
                </c:pt>
                <c:pt idx="3562">
                  <c:v>443.53708096589571</c:v>
                </c:pt>
                <c:pt idx="3563">
                  <c:v>421.99985705797991</c:v>
                </c:pt>
                <c:pt idx="3564">
                  <c:v>409.59086154954878</c:v>
                </c:pt>
                <c:pt idx="3565">
                  <c:v>401.49267133438599</c:v>
                </c:pt>
                <c:pt idx="3566">
                  <c:v>388.31546264763068</c:v>
                </c:pt>
                <c:pt idx="3567">
                  <c:v>394.9433682020902</c:v>
                </c:pt>
                <c:pt idx="3568">
                  <c:v>438.26498568703278</c:v>
                </c:pt>
                <c:pt idx="3569">
                  <c:v>444.51002875278721</c:v>
                </c:pt>
                <c:pt idx="3570">
                  <c:v>426.90369880649882</c:v>
                </c:pt>
                <c:pt idx="3571">
                  <c:v>407.63808690733032</c:v>
                </c:pt>
                <c:pt idx="3572">
                  <c:v>405.59004340041071</c:v>
                </c:pt>
                <c:pt idx="3573">
                  <c:v>378.34800328151277</c:v>
                </c:pt>
                <c:pt idx="3574">
                  <c:v>377.00025656069062</c:v>
                </c:pt>
                <c:pt idx="3575">
                  <c:v>361.89395350330659</c:v>
                </c:pt>
                <c:pt idx="3576">
                  <c:v>368.15797947579358</c:v>
                </c:pt>
                <c:pt idx="3577">
                  <c:v>362.99305725315969</c:v>
                </c:pt>
                <c:pt idx="3578">
                  <c:v>367.61705706228378</c:v>
                </c:pt>
                <c:pt idx="3579">
                  <c:v>372.7253689902368</c:v>
                </c:pt>
                <c:pt idx="3580">
                  <c:v>379.73767915251921</c:v>
                </c:pt>
                <c:pt idx="3581">
                  <c:v>369.30559684762562</c:v>
                </c:pt>
                <c:pt idx="3582">
                  <c:v>370.61038746954102</c:v>
                </c:pt>
                <c:pt idx="3583">
                  <c:v>399.08832628981821</c:v>
                </c:pt>
                <c:pt idx="3584">
                  <c:v>399.52374853539777</c:v>
                </c:pt>
                <c:pt idx="3585">
                  <c:v>379.29274350069812</c:v>
                </c:pt>
                <c:pt idx="3586">
                  <c:v>383.76364736494952</c:v>
                </c:pt>
                <c:pt idx="3587">
                  <c:v>379.67927010981072</c:v>
                </c:pt>
                <c:pt idx="3588">
                  <c:v>373.03473430243758</c:v>
                </c:pt>
                <c:pt idx="3589">
                  <c:v>368.66954075481561</c:v>
                </c:pt>
                <c:pt idx="3590">
                  <c:v>353.10424649844379</c:v>
                </c:pt>
                <c:pt idx="3591">
                  <c:v>344.48458577682942</c:v>
                </c:pt>
                <c:pt idx="3592">
                  <c:v>364.53578810434402</c:v>
                </c:pt>
                <c:pt idx="3593">
                  <c:v>364.23591790027712</c:v>
                </c:pt>
                <c:pt idx="3594">
                  <c:v>412.02851889575459</c:v>
                </c:pt>
                <c:pt idx="3595">
                  <c:v>464.39558488580809</c:v>
                </c:pt>
                <c:pt idx="3596">
                  <c:v>492.79019515095189</c:v>
                </c:pt>
                <c:pt idx="3597">
                  <c:v>439.82382639551861</c:v>
                </c:pt>
                <c:pt idx="3598">
                  <c:v>426.98261055752317</c:v>
                </c:pt>
                <c:pt idx="3599">
                  <c:v>392.09900752968173</c:v>
                </c:pt>
                <c:pt idx="3600">
                  <c:v>385.78576526172071</c:v>
                </c:pt>
                <c:pt idx="3601">
                  <c:v>440.30588163482207</c:v>
                </c:pt>
                <c:pt idx="3602">
                  <c:v>414.53609865525323</c:v>
                </c:pt>
                <c:pt idx="3603">
                  <c:v>390.63021331051459</c:v>
                </c:pt>
                <c:pt idx="3604">
                  <c:v>378.42575542732487</c:v>
                </c:pt>
                <c:pt idx="3605">
                  <c:v>422.54349217530893</c:v>
                </c:pt>
                <c:pt idx="3606">
                  <c:v>461.73644613708649</c:v>
                </c:pt>
                <c:pt idx="3607">
                  <c:v>444.06247349811122</c:v>
                </c:pt>
                <c:pt idx="3608">
                  <c:v>416.49038768458678</c:v>
                </c:pt>
                <c:pt idx="3609">
                  <c:v>422.82934398459571</c:v>
                </c:pt>
                <c:pt idx="3610">
                  <c:v>504.35998944245688</c:v>
                </c:pt>
                <c:pt idx="3611">
                  <c:v>449.02749351268437</c:v>
                </c:pt>
                <c:pt idx="3612">
                  <c:v>365.26674105663938</c:v>
                </c:pt>
                <c:pt idx="3613">
                  <c:v>335.24629890687089</c:v>
                </c:pt>
                <c:pt idx="3614">
                  <c:v>314.75387747899441</c:v>
                </c:pt>
                <c:pt idx="3615">
                  <c:v>301.88427657884631</c:v>
                </c:pt>
                <c:pt idx="3616">
                  <c:v>307.01888238780839</c:v>
                </c:pt>
                <c:pt idx="3617">
                  <c:v>345.22054634026188</c:v>
                </c:pt>
                <c:pt idx="3618">
                  <c:v>439.07916589755399</c:v>
                </c:pt>
                <c:pt idx="3619">
                  <c:v>508.91440026429029</c:v>
                </c:pt>
                <c:pt idx="3620">
                  <c:v>480.35394979744871</c:v>
                </c:pt>
                <c:pt idx="3621">
                  <c:v>477.3982456282659</c:v>
                </c:pt>
                <c:pt idx="3622">
                  <c:v>681.4490143391273</c:v>
                </c:pt>
                <c:pt idx="3623">
                  <c:v>805.75823580115821</c:v>
                </c:pt>
                <c:pt idx="3624">
                  <c:v>791.86108217240587</c:v>
                </c:pt>
                <c:pt idx="3625">
                  <c:v>616.40676445837948</c:v>
                </c:pt>
                <c:pt idx="3626">
                  <c:v>535.49225804199318</c:v>
                </c:pt>
                <c:pt idx="3627">
                  <c:v>537.69076464550096</c:v>
                </c:pt>
                <c:pt idx="3628">
                  <c:v>538.16595528020423</c:v>
                </c:pt>
                <c:pt idx="3629">
                  <c:v>509.6134999937492</c:v>
                </c:pt>
                <c:pt idx="3630">
                  <c:v>554.78663856263017</c:v>
                </c:pt>
                <c:pt idx="3631">
                  <c:v>551.82128166682571</c:v>
                </c:pt>
                <c:pt idx="3632">
                  <c:v>521.87228554237367</c:v>
                </c:pt>
                <c:pt idx="3633">
                  <c:v>512.69788175501458</c:v>
                </c:pt>
                <c:pt idx="3634">
                  <c:v>624.01854548985261</c:v>
                </c:pt>
                <c:pt idx="3635">
                  <c:v>513.31684905690076</c:v>
                </c:pt>
                <c:pt idx="3636">
                  <c:v>507.06272585398727</c:v>
                </c:pt>
                <c:pt idx="3637">
                  <c:v>524.01803243701204</c:v>
                </c:pt>
                <c:pt idx="3638">
                  <c:v>515.93551797745761</c:v>
                </c:pt>
                <c:pt idx="3639">
                  <c:v>543.19110358227147</c:v>
                </c:pt>
                <c:pt idx="3640">
                  <c:v>559.87239032657214</c:v>
                </c:pt>
                <c:pt idx="3641">
                  <c:v>557.05198404359066</c:v>
                </c:pt>
                <c:pt idx="3642">
                  <c:v>498.10756731907378</c:v>
                </c:pt>
                <c:pt idx="3643">
                  <c:v>427.90533165398301</c:v>
                </c:pt>
                <c:pt idx="3644">
                  <c:v>426.60280683819929</c:v>
                </c:pt>
                <c:pt idx="3645">
                  <c:v>466.64192385548768</c:v>
                </c:pt>
                <c:pt idx="3646">
                  <c:v>493.74395733394613</c:v>
                </c:pt>
                <c:pt idx="3647">
                  <c:v>444.51691469288721</c:v>
                </c:pt>
                <c:pt idx="3648">
                  <c:v>496.03231069333322</c:v>
                </c:pt>
                <c:pt idx="3649">
                  <c:v>524.13747170754152</c:v>
                </c:pt>
                <c:pt idx="3650">
                  <c:v>524.23084766345391</c:v>
                </c:pt>
                <c:pt idx="3651">
                  <c:v>439.73622821404939</c:v>
                </c:pt>
                <c:pt idx="3652">
                  <c:v>492.49143685681099</c:v>
                </c:pt>
                <c:pt idx="3653">
                  <c:v>517.05270766850754</c:v>
                </c:pt>
                <c:pt idx="3654">
                  <c:v>560.09007135657748</c:v>
                </c:pt>
                <c:pt idx="3655">
                  <c:v>564.97851353435965</c:v>
                </c:pt>
                <c:pt idx="3656">
                  <c:v>418.74034921078152</c:v>
                </c:pt>
                <c:pt idx="3657">
                  <c:v>383.78298506108081</c:v>
                </c:pt>
                <c:pt idx="3658">
                  <c:v>307.83028670189952</c:v>
                </c:pt>
                <c:pt idx="3659">
                  <c:v>282.98532769756389</c:v>
                </c:pt>
                <c:pt idx="3660">
                  <c:v>330.59205816279803</c:v>
                </c:pt>
                <c:pt idx="3661">
                  <c:v>292.42816285733181</c:v>
                </c:pt>
                <c:pt idx="3662">
                  <c:v>333.22472228096962</c:v>
                </c:pt>
                <c:pt idx="3663">
                  <c:v>366.34415425565732</c:v>
                </c:pt>
                <c:pt idx="3664">
                  <c:v>532.51028385616587</c:v>
                </c:pt>
                <c:pt idx="3665">
                  <c:v>727.35172163135326</c:v>
                </c:pt>
                <c:pt idx="3666">
                  <c:v>868.71343424487975</c:v>
                </c:pt>
                <c:pt idx="3667">
                  <c:v>835.96573763360789</c:v>
                </c:pt>
                <c:pt idx="3668">
                  <c:v>758.95795601702184</c:v>
                </c:pt>
                <c:pt idx="3669">
                  <c:v>664.20436083908385</c:v>
                </c:pt>
                <c:pt idx="3670">
                  <c:v>619.53350175737137</c:v>
                </c:pt>
                <c:pt idx="3671">
                  <c:v>465.45477054081522</c:v>
                </c:pt>
                <c:pt idx="3672">
                  <c:v>470.25109146268511</c:v>
                </c:pt>
                <c:pt idx="3673">
                  <c:v>545.39071660335753</c:v>
                </c:pt>
                <c:pt idx="3674">
                  <c:v>671.44316698369971</c:v>
                </c:pt>
                <c:pt idx="3675">
                  <c:v>793.42326520014001</c:v>
                </c:pt>
                <c:pt idx="3676">
                  <c:v>940.94404773291137</c:v>
                </c:pt>
                <c:pt idx="3677">
                  <c:v>1157.486205854877</c:v>
                </c:pt>
                <c:pt idx="3678">
                  <c:v>1366.0315745439179</c:v>
                </c:pt>
                <c:pt idx="3679">
                  <c:v>1433.076437006577</c:v>
                </c:pt>
                <c:pt idx="3680">
                  <c:v>1427.0795615016359</c:v>
                </c:pt>
                <c:pt idx="3681">
                  <c:v>1388.7903723530851</c:v>
                </c:pt>
                <c:pt idx="3682">
                  <c:v>1090.6672587377791</c:v>
                </c:pt>
                <c:pt idx="3683">
                  <c:v>906.54183846389878</c:v>
                </c:pt>
                <c:pt idx="3684">
                  <c:v>844.49576291022527</c:v>
                </c:pt>
                <c:pt idx="3685">
                  <c:v>791.53072352359982</c:v>
                </c:pt>
                <c:pt idx="3686">
                  <c:v>712.44779192037663</c:v>
                </c:pt>
                <c:pt idx="3687">
                  <c:v>834.57113659825779</c:v>
                </c:pt>
                <c:pt idx="3688">
                  <c:v>1035.29841690218</c:v>
                </c:pt>
                <c:pt idx="3689">
                  <c:v>1206.437831141295</c:v>
                </c:pt>
                <c:pt idx="3690">
                  <c:v>1297.7803504109129</c:v>
                </c:pt>
                <c:pt idx="3691">
                  <c:v>1259.61206036405</c:v>
                </c:pt>
                <c:pt idx="3692">
                  <c:v>1407.417074433368</c:v>
                </c:pt>
                <c:pt idx="3693">
                  <c:v>1501.6944492636419</c:v>
                </c:pt>
                <c:pt idx="3694">
                  <c:v>1190.4694958600039</c:v>
                </c:pt>
                <c:pt idx="3695">
                  <c:v>960.77001082569632</c:v>
                </c:pt>
                <c:pt idx="3696">
                  <c:v>880.83539021002582</c:v>
                </c:pt>
                <c:pt idx="3697">
                  <c:v>795.93017045086026</c:v>
                </c:pt>
                <c:pt idx="3698">
                  <c:v>736.52114376419763</c:v>
                </c:pt>
                <c:pt idx="3699">
                  <c:v>873.5288325712213</c:v>
                </c:pt>
                <c:pt idx="3700">
                  <c:v>1076.758869475784</c:v>
                </c:pt>
                <c:pt idx="3701">
                  <c:v>1311.024011332179</c:v>
                </c:pt>
                <c:pt idx="3702">
                  <c:v>1617.3394404809319</c:v>
                </c:pt>
                <c:pt idx="3703">
                  <c:v>1710.754806615402</c:v>
                </c:pt>
                <c:pt idx="3704">
                  <c:v>1919.767107985095</c:v>
                </c:pt>
                <c:pt idx="3705">
                  <c:v>2323.3149247226761</c:v>
                </c:pt>
                <c:pt idx="3706">
                  <c:v>2130.637259824342</c:v>
                </c:pt>
                <c:pt idx="3707">
                  <c:v>1841.874874844958</c:v>
                </c:pt>
                <c:pt idx="3708">
                  <c:v>1605.1356108680191</c:v>
                </c:pt>
                <c:pt idx="3709">
                  <c:v>1463.1042084307089</c:v>
                </c:pt>
                <c:pt idx="3710">
                  <c:v>1499.8908024625059</c:v>
                </c:pt>
                <c:pt idx="3711">
                  <c:v>1615.5726586091539</c:v>
                </c:pt>
                <c:pt idx="3712">
                  <c:v>1911.074335982513</c:v>
                </c:pt>
                <c:pt idx="3713">
                  <c:v>2255.310049513706</c:v>
                </c:pt>
                <c:pt idx="3714">
                  <c:v>2420.1361032304731</c:v>
                </c:pt>
                <c:pt idx="3715">
                  <c:v>2348.1582688731751</c:v>
                </c:pt>
                <c:pt idx="3716">
                  <c:v>2585.2393651260859</c:v>
                </c:pt>
                <c:pt idx="3717">
                  <c:v>2661.3182382324462</c:v>
                </c:pt>
                <c:pt idx="3718">
                  <c:v>2417.7977936353018</c:v>
                </c:pt>
                <c:pt idx="3719">
                  <c:v>2116.2642315587359</c:v>
                </c:pt>
                <c:pt idx="3720">
                  <c:v>1783.3395891957521</c:v>
                </c:pt>
                <c:pt idx="3721">
                  <c:v>1572.8445350528959</c:v>
                </c:pt>
                <c:pt idx="3722">
                  <c:v>1516.3924266651411</c:v>
                </c:pt>
                <c:pt idx="3723">
                  <c:v>1580.197633401463</c:v>
                </c:pt>
                <c:pt idx="3724">
                  <c:v>1685.218916955426</c:v>
                </c:pt>
                <c:pt idx="3725">
                  <c:v>1861.44252258851</c:v>
                </c:pt>
                <c:pt idx="3726">
                  <c:v>2175.6677826461118</c:v>
                </c:pt>
                <c:pt idx="3727">
                  <c:v>2324.768275524209</c:v>
                </c:pt>
                <c:pt idx="3728">
                  <c:v>2544.2386709371249</c:v>
                </c:pt>
                <c:pt idx="3729">
                  <c:v>2558.6105001326769</c:v>
                </c:pt>
                <c:pt idx="3730">
                  <c:v>2425.503845510415</c:v>
                </c:pt>
                <c:pt idx="3731">
                  <c:v>2285.4757030855189</c:v>
                </c:pt>
                <c:pt idx="3732">
                  <c:v>2068.0131292975962</c:v>
                </c:pt>
                <c:pt idx="3733">
                  <c:v>1876.267319685762</c:v>
                </c:pt>
                <c:pt idx="3734">
                  <c:v>1743.3536955052971</c:v>
                </c:pt>
                <c:pt idx="3735">
                  <c:v>1682.334392595892</c:v>
                </c:pt>
                <c:pt idx="3736">
                  <c:v>1692.6409180305229</c:v>
                </c:pt>
                <c:pt idx="3737">
                  <c:v>1933.2257318653351</c:v>
                </c:pt>
                <c:pt idx="3738">
                  <c:v>2218.239256124521</c:v>
                </c:pt>
                <c:pt idx="3739">
                  <c:v>2368.9340290376381</c:v>
                </c:pt>
                <c:pt idx="3740">
                  <c:v>2494.3316432676861</c:v>
                </c:pt>
                <c:pt idx="3741">
                  <c:v>2460.6288846673478</c:v>
                </c:pt>
                <c:pt idx="3742">
                  <c:v>2448.5548669577079</c:v>
                </c:pt>
                <c:pt idx="3743">
                  <c:v>2448.976838658768</c:v>
                </c:pt>
                <c:pt idx="3744">
                  <c:v>2263.2506768604599</c:v>
                </c:pt>
                <c:pt idx="3745">
                  <c:v>2050.5818098959289</c:v>
                </c:pt>
                <c:pt idx="3746">
                  <c:v>1833.7502854338211</c:v>
                </c:pt>
                <c:pt idx="3747">
                  <c:v>1770.915935656466</c:v>
                </c:pt>
                <c:pt idx="3748">
                  <c:v>1895.224606726649</c:v>
                </c:pt>
                <c:pt idx="3749">
                  <c:v>2060.8841546680001</c:v>
                </c:pt>
                <c:pt idx="3750">
                  <c:v>2123.1260016540632</c:v>
                </c:pt>
                <c:pt idx="3751">
                  <c:v>2325.8348421160631</c:v>
                </c:pt>
                <c:pt idx="3752">
                  <c:v>2432.491554223061</c:v>
                </c:pt>
                <c:pt idx="3753">
                  <c:v>2372.2832351250631</c:v>
                </c:pt>
                <c:pt idx="3754">
                  <c:v>2481.9766818220901</c:v>
                </c:pt>
                <c:pt idx="3755">
                  <c:v>2590.8741493310931</c:v>
                </c:pt>
                <c:pt idx="3756">
                  <c:v>2378.9456234446238</c:v>
                </c:pt>
                <c:pt idx="3757">
                  <c:v>2108.3446065651751</c:v>
                </c:pt>
                <c:pt idx="3758">
                  <c:v>1997.2175484649899</c:v>
                </c:pt>
                <c:pt idx="3759">
                  <c:v>2067.135087071209</c:v>
                </c:pt>
                <c:pt idx="3760">
                  <c:v>2044.522794913373</c:v>
                </c:pt>
                <c:pt idx="3761">
                  <c:v>2099.8964440147051</c:v>
                </c:pt>
                <c:pt idx="3762">
                  <c:v>2253.446392597295</c:v>
                </c:pt>
                <c:pt idx="3763">
                  <c:v>2192.605778244606</c:v>
                </c:pt>
                <c:pt idx="3764">
                  <c:v>2219.7000143956798</c:v>
                </c:pt>
                <c:pt idx="3765">
                  <c:v>2365.9088488355242</c:v>
                </c:pt>
                <c:pt idx="3766">
                  <c:v>2388.3664121703259</c:v>
                </c:pt>
                <c:pt idx="3767">
                  <c:v>2407.875391343513</c:v>
                </c:pt>
                <c:pt idx="3768">
                  <c:v>2277.3354587656968</c:v>
                </c:pt>
                <c:pt idx="3769">
                  <c:v>2119.0317971370259</c:v>
                </c:pt>
                <c:pt idx="3770">
                  <c:v>2008.144838249849</c:v>
                </c:pt>
                <c:pt idx="3771">
                  <c:v>2072.150356770519</c:v>
                </c:pt>
                <c:pt idx="3772">
                  <c:v>2076.4970319264821</c:v>
                </c:pt>
                <c:pt idx="3773">
                  <c:v>2154.1821802714808</c:v>
                </c:pt>
                <c:pt idx="3774">
                  <c:v>2293.7016139086222</c:v>
                </c:pt>
                <c:pt idx="3775">
                  <c:v>2274.5952427423949</c:v>
                </c:pt>
                <c:pt idx="3776">
                  <c:v>2281.9609849066819</c:v>
                </c:pt>
                <c:pt idx="3777">
                  <c:v>2363.4807438266121</c:v>
                </c:pt>
                <c:pt idx="3778">
                  <c:v>2315.4499039457451</c:v>
                </c:pt>
                <c:pt idx="3779">
                  <c:v>2311.48250475953</c:v>
                </c:pt>
                <c:pt idx="3780">
                  <c:v>2216.0248665547492</c:v>
                </c:pt>
                <c:pt idx="3781">
                  <c:v>2091.403380095388</c:v>
                </c:pt>
                <c:pt idx="3782">
                  <c:v>2026.4159119714279</c:v>
                </c:pt>
                <c:pt idx="3783">
                  <c:v>2093.635202409288</c:v>
                </c:pt>
                <c:pt idx="3784">
                  <c:v>2233.0224121542442</c:v>
                </c:pt>
                <c:pt idx="3785">
                  <c:v>2388.747340853733</c:v>
                </c:pt>
                <c:pt idx="3786">
                  <c:v>2416.5447073426221</c:v>
                </c:pt>
                <c:pt idx="3787">
                  <c:v>2436.5212792435141</c:v>
                </c:pt>
                <c:pt idx="3788">
                  <c:v>2398.0931879184118</c:v>
                </c:pt>
                <c:pt idx="3789">
                  <c:v>2380.6913081050511</c:v>
                </c:pt>
                <c:pt idx="3790">
                  <c:v>2221.2290697270141</c:v>
                </c:pt>
                <c:pt idx="3791">
                  <c:v>2146.6026045454191</c:v>
                </c:pt>
                <c:pt idx="3792">
                  <c:v>2114.361260506415</c:v>
                </c:pt>
                <c:pt idx="3793">
                  <c:v>2059.0029224631262</c:v>
                </c:pt>
                <c:pt idx="3794">
                  <c:v>2046.7919285491159</c:v>
                </c:pt>
                <c:pt idx="3795">
                  <c:v>2093.1842106460799</c:v>
                </c:pt>
                <c:pt idx="3796">
                  <c:v>2232.5283256399312</c:v>
                </c:pt>
                <c:pt idx="3797">
                  <c:v>2417.1894920239688</c:v>
                </c:pt>
                <c:pt idx="3798">
                  <c:v>2507.8397155285529</c:v>
                </c:pt>
                <c:pt idx="3799">
                  <c:v>2517.2355271983138</c:v>
                </c:pt>
                <c:pt idx="3800">
                  <c:v>2391.6062892718642</c:v>
                </c:pt>
                <c:pt idx="3801">
                  <c:v>2307.664542136145</c:v>
                </c:pt>
                <c:pt idx="3802">
                  <c:v>2151.8790147335799</c:v>
                </c:pt>
                <c:pt idx="3803">
                  <c:v>2107.027508517499</c:v>
                </c:pt>
                <c:pt idx="3804">
                  <c:v>2026.0873461578501</c:v>
                </c:pt>
                <c:pt idx="3805">
                  <c:v>2008.3417211839901</c:v>
                </c:pt>
                <c:pt idx="3806">
                  <c:v>1958.9659119855421</c:v>
                </c:pt>
                <c:pt idx="3807">
                  <c:v>1965.9749539583729</c:v>
                </c:pt>
                <c:pt idx="3808">
                  <c:v>2138.7748208918888</c:v>
                </c:pt>
                <c:pt idx="3809">
                  <c:v>2375.799769341691</c:v>
                </c:pt>
                <c:pt idx="3810">
                  <c:v>2418.7684176295988</c:v>
                </c:pt>
                <c:pt idx="3811">
                  <c:v>2481.9720247150158</c:v>
                </c:pt>
                <c:pt idx="3812">
                  <c:v>2465.0833597299029</c:v>
                </c:pt>
                <c:pt idx="3813">
                  <c:v>2334.6687749368361</c:v>
                </c:pt>
                <c:pt idx="3814">
                  <c:v>2167.8584903061451</c:v>
                </c:pt>
                <c:pt idx="3815">
                  <c:v>2092.447119015902</c:v>
                </c:pt>
                <c:pt idx="3816">
                  <c:v>2125.365762776411</c:v>
                </c:pt>
                <c:pt idx="3817">
                  <c:v>1931.020027983225</c:v>
                </c:pt>
                <c:pt idx="3818">
                  <c:v>1638.3073507997899</c:v>
                </c:pt>
                <c:pt idx="3819">
                  <c:v>1580.5703651496201</c:v>
                </c:pt>
                <c:pt idx="3820">
                  <c:v>1639.2887868079699</c:v>
                </c:pt>
                <c:pt idx="3821">
                  <c:v>1877.177290459322</c:v>
                </c:pt>
                <c:pt idx="3822">
                  <c:v>2259.7635820273981</c:v>
                </c:pt>
                <c:pt idx="3823">
                  <c:v>2430.6371100790288</c:v>
                </c:pt>
                <c:pt idx="3824">
                  <c:v>2361.4108410533622</c:v>
                </c:pt>
                <c:pt idx="3825">
                  <c:v>2245.2740609368138</c:v>
                </c:pt>
                <c:pt idx="3826">
                  <c:v>2131.786733713197</c:v>
                </c:pt>
                <c:pt idx="3827">
                  <c:v>2003.650033389039</c:v>
                </c:pt>
                <c:pt idx="3828">
                  <c:v>1736.3169446247809</c:v>
                </c:pt>
                <c:pt idx="3829">
                  <c:v>1544.488399664082</c:v>
                </c:pt>
                <c:pt idx="3830">
                  <c:v>1485.9662840436829</c:v>
                </c:pt>
                <c:pt idx="3831">
                  <c:v>1266.1261816620611</c:v>
                </c:pt>
                <c:pt idx="3832">
                  <c:v>1290.2004932985451</c:v>
                </c:pt>
                <c:pt idx="3833">
                  <c:v>1433.0647926701131</c:v>
                </c:pt>
                <c:pt idx="3834">
                  <c:v>1802.913273738935</c:v>
                </c:pt>
                <c:pt idx="3835">
                  <c:v>1781.991821308558</c:v>
                </c:pt>
                <c:pt idx="3836">
                  <c:v>1611.768358848637</c:v>
                </c:pt>
                <c:pt idx="3837">
                  <c:v>1489.431316343776</c:v>
                </c:pt>
                <c:pt idx="3838">
                  <c:v>1379.282513999658</c:v>
                </c:pt>
                <c:pt idx="3839">
                  <c:v>1418.402563779302</c:v>
                </c:pt>
                <c:pt idx="3840">
                  <c:v>1465.412179518486</c:v>
                </c:pt>
                <c:pt idx="3841">
                  <c:v>1329.907371998841</c:v>
                </c:pt>
                <c:pt idx="3842">
                  <c:v>1374.2715613391319</c:v>
                </c:pt>
                <c:pt idx="3843">
                  <c:v>1279.0851421437339</c:v>
                </c:pt>
                <c:pt idx="3844">
                  <c:v>1208.160824560325</c:v>
                </c:pt>
                <c:pt idx="3845">
                  <c:v>1133.6063442445991</c:v>
                </c:pt>
                <c:pt idx="3846">
                  <c:v>1387.304653669908</c:v>
                </c:pt>
                <c:pt idx="3847">
                  <c:v>1922.525999171894</c:v>
                </c:pt>
                <c:pt idx="3848">
                  <c:v>1976.207052162576</c:v>
                </c:pt>
                <c:pt idx="3849">
                  <c:v>1622.217027211241</c:v>
                </c:pt>
                <c:pt idx="3850">
                  <c:v>1302.338068511797</c:v>
                </c:pt>
                <c:pt idx="3851">
                  <c:v>1220.9081071960279</c:v>
                </c:pt>
                <c:pt idx="3852">
                  <c:v>1137.670934500042</c:v>
                </c:pt>
                <c:pt idx="3853">
                  <c:v>958.70019880642872</c:v>
                </c:pt>
                <c:pt idx="3854">
                  <c:v>946.89398194085231</c:v>
                </c:pt>
                <c:pt idx="3855">
                  <c:v>957.47707904181152</c:v>
                </c:pt>
                <c:pt idx="3856">
                  <c:v>1034.5778754980299</c:v>
                </c:pt>
                <c:pt idx="3857">
                  <c:v>879.83993514102735</c:v>
                </c:pt>
                <c:pt idx="3858">
                  <c:v>1105.2532958154479</c:v>
                </c:pt>
                <c:pt idx="3859">
                  <c:v>992.65905913638369</c:v>
                </c:pt>
                <c:pt idx="3860">
                  <c:v>809.04810300816939</c:v>
                </c:pt>
                <c:pt idx="3861">
                  <c:v>740.94291042579039</c:v>
                </c:pt>
                <c:pt idx="3862">
                  <c:v>630.04428904088024</c:v>
                </c:pt>
                <c:pt idx="3863">
                  <c:v>625.00381802319168</c:v>
                </c:pt>
                <c:pt idx="3864">
                  <c:v>642.98019426538258</c:v>
                </c:pt>
                <c:pt idx="3865">
                  <c:v>588.65534760645971</c:v>
                </c:pt>
                <c:pt idx="3866">
                  <c:v>633.66451593999363</c:v>
                </c:pt>
                <c:pt idx="3867">
                  <c:v>460.42589856094509</c:v>
                </c:pt>
                <c:pt idx="3868">
                  <c:v>514.50074644504537</c:v>
                </c:pt>
                <c:pt idx="3869">
                  <c:v>669.64394650439942</c:v>
                </c:pt>
                <c:pt idx="3870">
                  <c:v>876.42381849910521</c:v>
                </c:pt>
                <c:pt idx="3871">
                  <c:v>820.58768639309403</c:v>
                </c:pt>
                <c:pt idx="3872">
                  <c:v>710.60981866193117</c:v>
                </c:pt>
                <c:pt idx="3873">
                  <c:v>753.25564833034514</c:v>
                </c:pt>
                <c:pt idx="3874">
                  <c:v>653.46715178967827</c:v>
                </c:pt>
                <c:pt idx="3875">
                  <c:v>612.66293890970155</c:v>
                </c:pt>
                <c:pt idx="3876">
                  <c:v>578.90108809207629</c:v>
                </c:pt>
                <c:pt idx="3877">
                  <c:v>503.31771774831782</c:v>
                </c:pt>
                <c:pt idx="3878">
                  <c:v>490.3893616030233</c:v>
                </c:pt>
                <c:pt idx="3879">
                  <c:v>473.79366314835931</c:v>
                </c:pt>
                <c:pt idx="3880">
                  <c:v>570.2001914897188</c:v>
                </c:pt>
                <c:pt idx="3881">
                  <c:v>586.06436732963891</c:v>
                </c:pt>
                <c:pt idx="3882">
                  <c:v>563.05473828974675</c:v>
                </c:pt>
                <c:pt idx="3883">
                  <c:v>556.7747494667334</c:v>
                </c:pt>
                <c:pt idx="3884">
                  <c:v>559.11498605598013</c:v>
                </c:pt>
                <c:pt idx="3885">
                  <c:v>727.19567018572388</c:v>
                </c:pt>
                <c:pt idx="3886">
                  <c:v>826.38262151366234</c:v>
                </c:pt>
                <c:pt idx="3887">
                  <c:v>843.94471089295666</c:v>
                </c:pt>
                <c:pt idx="3888">
                  <c:v>636.69394085864951</c:v>
                </c:pt>
                <c:pt idx="3889">
                  <c:v>544.02835189439304</c:v>
                </c:pt>
                <c:pt idx="3890">
                  <c:v>541.97141209031849</c:v>
                </c:pt>
                <c:pt idx="3891">
                  <c:v>542.88263428469986</c:v>
                </c:pt>
                <c:pt idx="3892">
                  <c:v>549.32825188318111</c:v>
                </c:pt>
                <c:pt idx="3893">
                  <c:v>541.13021942877378</c:v>
                </c:pt>
                <c:pt idx="3894">
                  <c:v>548.52035766436393</c:v>
                </c:pt>
                <c:pt idx="3895">
                  <c:v>537.81866219657263</c:v>
                </c:pt>
                <c:pt idx="3896">
                  <c:v>553.37100556886514</c:v>
                </c:pt>
                <c:pt idx="3897">
                  <c:v>621.36137322031482</c:v>
                </c:pt>
                <c:pt idx="3898">
                  <c:v>531.46905605499285</c:v>
                </c:pt>
                <c:pt idx="3899">
                  <c:v>507.70176859909083</c:v>
                </c:pt>
                <c:pt idx="3900">
                  <c:v>454.13647972339271</c:v>
                </c:pt>
                <c:pt idx="3901">
                  <c:v>428.65739848634132</c:v>
                </c:pt>
                <c:pt idx="3902">
                  <c:v>458.08553804685391</c:v>
                </c:pt>
                <c:pt idx="3903">
                  <c:v>473.98330152785161</c:v>
                </c:pt>
                <c:pt idx="3904">
                  <c:v>478.41193651151519</c:v>
                </c:pt>
                <c:pt idx="3905">
                  <c:v>452.06311349650639</c:v>
                </c:pt>
                <c:pt idx="3906">
                  <c:v>461.38319336298508</c:v>
                </c:pt>
                <c:pt idx="3907">
                  <c:v>481.83126034190832</c:v>
                </c:pt>
                <c:pt idx="3908">
                  <c:v>465.95906608833428</c:v>
                </c:pt>
                <c:pt idx="3909">
                  <c:v>528.19414711146658</c:v>
                </c:pt>
                <c:pt idx="3910">
                  <c:v>507.69553245981132</c:v>
                </c:pt>
                <c:pt idx="3911">
                  <c:v>464.16440296785902</c:v>
                </c:pt>
                <c:pt idx="3912">
                  <c:v>410.12558920933759</c:v>
                </c:pt>
                <c:pt idx="3913">
                  <c:v>377.26432286743312</c:v>
                </c:pt>
                <c:pt idx="3914">
                  <c:v>401.89702064030757</c:v>
                </c:pt>
                <c:pt idx="3915">
                  <c:v>359.81619652079229</c:v>
                </c:pt>
                <c:pt idx="3916">
                  <c:v>385.20583049045018</c:v>
                </c:pt>
                <c:pt idx="3917">
                  <c:v>449.83332516441158</c:v>
                </c:pt>
                <c:pt idx="3918">
                  <c:v>540.87793892781792</c:v>
                </c:pt>
                <c:pt idx="3919">
                  <c:v>553.35151691949113</c:v>
                </c:pt>
                <c:pt idx="3920">
                  <c:v>536.20873127376876</c:v>
                </c:pt>
                <c:pt idx="3921">
                  <c:v>480.79006797237128</c:v>
                </c:pt>
                <c:pt idx="3922">
                  <c:v>396.49808170977911</c:v>
                </c:pt>
                <c:pt idx="3923">
                  <c:v>370.91226044780132</c:v>
                </c:pt>
                <c:pt idx="3924">
                  <c:v>380.09326226354852</c:v>
                </c:pt>
                <c:pt idx="3925">
                  <c:v>386.52430376319722</c:v>
                </c:pt>
                <c:pt idx="3926">
                  <c:v>422.5805800720168</c:v>
                </c:pt>
                <c:pt idx="3927">
                  <c:v>448.4452863793872</c:v>
                </c:pt>
                <c:pt idx="3928">
                  <c:v>444.38174515439988</c:v>
                </c:pt>
                <c:pt idx="3929">
                  <c:v>458.18571377069748</c:v>
                </c:pt>
                <c:pt idx="3930">
                  <c:v>442.03389626987541</c:v>
                </c:pt>
                <c:pt idx="3931">
                  <c:v>382.97778580115829</c:v>
                </c:pt>
                <c:pt idx="3932">
                  <c:v>354.87948887029302</c:v>
                </c:pt>
                <c:pt idx="3933">
                  <c:v>350.4372719355822</c:v>
                </c:pt>
                <c:pt idx="3934">
                  <c:v>377.33219258991681</c:v>
                </c:pt>
                <c:pt idx="3935">
                  <c:v>380.71189408868509</c:v>
                </c:pt>
                <c:pt idx="3936">
                  <c:v>380.62107741576762</c:v>
                </c:pt>
                <c:pt idx="3937">
                  <c:v>363.90649648254032</c:v>
                </c:pt>
                <c:pt idx="3938">
                  <c:v>370.2093609350498</c:v>
                </c:pt>
                <c:pt idx="3939">
                  <c:v>393.73418958554072</c:v>
                </c:pt>
                <c:pt idx="3940">
                  <c:v>446.95990823204818</c:v>
                </c:pt>
                <c:pt idx="3941">
                  <c:v>493.74188564672318</c:v>
                </c:pt>
                <c:pt idx="3942">
                  <c:v>475.37673957124753</c:v>
                </c:pt>
                <c:pt idx="3943">
                  <c:v>381.08485251704491</c:v>
                </c:pt>
                <c:pt idx="3944">
                  <c:v>350.30464394233343</c:v>
                </c:pt>
                <c:pt idx="3945">
                  <c:v>317.12421867872092</c:v>
                </c:pt>
                <c:pt idx="3946">
                  <c:v>341.99080652038992</c:v>
                </c:pt>
                <c:pt idx="3947">
                  <c:v>380.15580156397709</c:v>
                </c:pt>
                <c:pt idx="3948">
                  <c:v>425.18560380387783</c:v>
                </c:pt>
                <c:pt idx="3949">
                  <c:v>404.88618340788298</c:v>
                </c:pt>
                <c:pt idx="3950">
                  <c:v>403.7462393637914</c:v>
                </c:pt>
                <c:pt idx="3951">
                  <c:v>418.79183701971982</c:v>
                </c:pt>
                <c:pt idx="3952">
                  <c:v>399.66559617988122</c:v>
                </c:pt>
                <c:pt idx="3953">
                  <c:v>363.29395212299062</c:v>
                </c:pt>
                <c:pt idx="3954">
                  <c:v>340.38619968880391</c:v>
                </c:pt>
                <c:pt idx="3955">
                  <c:v>342.39223263403949</c:v>
                </c:pt>
                <c:pt idx="3956">
                  <c:v>351.12919427450032</c:v>
                </c:pt>
                <c:pt idx="3957">
                  <c:v>318.35447531680802</c:v>
                </c:pt>
                <c:pt idx="3958">
                  <c:v>323.3886175290254</c:v>
                </c:pt>
                <c:pt idx="3959">
                  <c:v>408.61938149021671</c:v>
                </c:pt>
                <c:pt idx="3960">
                  <c:v>464.86529324151059</c:v>
                </c:pt>
                <c:pt idx="3961">
                  <c:v>520.74502635258068</c:v>
                </c:pt>
                <c:pt idx="3962">
                  <c:v>483.26220098138572</c:v>
                </c:pt>
                <c:pt idx="3963">
                  <c:v>518.15344694601833</c:v>
                </c:pt>
                <c:pt idx="3964">
                  <c:v>528.0710203442527</c:v>
                </c:pt>
                <c:pt idx="3965">
                  <c:v>580.68721645606229</c:v>
                </c:pt>
                <c:pt idx="3966">
                  <c:v>560.91834500399261</c:v>
                </c:pt>
                <c:pt idx="3967">
                  <c:v>474.01496265250847</c:v>
                </c:pt>
                <c:pt idx="3968">
                  <c:v>436.71385259913239</c:v>
                </c:pt>
                <c:pt idx="3969">
                  <c:v>479.11176846954231</c:v>
                </c:pt>
                <c:pt idx="3970">
                  <c:v>561.57904778175896</c:v>
                </c:pt>
                <c:pt idx="3971">
                  <c:v>566.66838834991825</c:v>
                </c:pt>
                <c:pt idx="3972">
                  <c:v>616.91656449303116</c:v>
                </c:pt>
                <c:pt idx="3973">
                  <c:v>637.03992751710734</c:v>
                </c:pt>
                <c:pt idx="3974">
                  <c:v>588.36735464676474</c:v>
                </c:pt>
                <c:pt idx="3975">
                  <c:v>568.06116499711186</c:v>
                </c:pt>
                <c:pt idx="3976">
                  <c:v>545.89404729300622</c:v>
                </c:pt>
                <c:pt idx="3977">
                  <c:v>539.62719371267633</c:v>
                </c:pt>
                <c:pt idx="3978">
                  <c:v>560.10576254412547</c:v>
                </c:pt>
                <c:pt idx="3979">
                  <c:v>529.19915898172326</c:v>
                </c:pt>
                <c:pt idx="3980">
                  <c:v>503.60663587384909</c:v>
                </c:pt>
                <c:pt idx="3981">
                  <c:v>502.06933149391898</c:v>
                </c:pt>
                <c:pt idx="3982">
                  <c:v>373.21154843114653</c:v>
                </c:pt>
                <c:pt idx="3983">
                  <c:v>424.93729569110121</c:v>
                </c:pt>
                <c:pt idx="3984">
                  <c:v>428.07400371095031</c:v>
                </c:pt>
                <c:pt idx="3985">
                  <c:v>365.55182046556439</c:v>
                </c:pt>
                <c:pt idx="3986">
                  <c:v>333.4257188304141</c:v>
                </c:pt>
                <c:pt idx="3987">
                  <c:v>355.56970862934099</c:v>
                </c:pt>
                <c:pt idx="3988">
                  <c:v>419.74606641216548</c:v>
                </c:pt>
                <c:pt idx="3989">
                  <c:v>467.29540678355829</c:v>
                </c:pt>
                <c:pt idx="3990">
                  <c:v>455.3138400876615</c:v>
                </c:pt>
                <c:pt idx="3991">
                  <c:v>428.45859109163172</c:v>
                </c:pt>
                <c:pt idx="3992">
                  <c:v>392.84967526870201</c:v>
                </c:pt>
                <c:pt idx="3993">
                  <c:v>413.05211305557071</c:v>
                </c:pt>
                <c:pt idx="3994">
                  <c:v>404.93256788656169</c:v>
                </c:pt>
                <c:pt idx="3995">
                  <c:v>406.40789104331589</c:v>
                </c:pt>
                <c:pt idx="3996">
                  <c:v>397.443480708479</c:v>
                </c:pt>
                <c:pt idx="3997">
                  <c:v>420.89430518197889</c:v>
                </c:pt>
                <c:pt idx="3998">
                  <c:v>357.34479812721349</c:v>
                </c:pt>
                <c:pt idx="3999">
                  <c:v>345.48199277627401</c:v>
                </c:pt>
                <c:pt idx="4000">
                  <c:v>317.12186091777312</c:v>
                </c:pt>
                <c:pt idx="4001">
                  <c:v>318.33290611841682</c:v>
                </c:pt>
                <c:pt idx="4002">
                  <c:v>293.69805576365229</c:v>
                </c:pt>
                <c:pt idx="4003">
                  <c:v>274.22809831360001</c:v>
                </c:pt>
                <c:pt idx="4004">
                  <c:v>344.57823461038703</c:v>
                </c:pt>
                <c:pt idx="4005">
                  <c:v>465.69912131686181</c:v>
                </c:pt>
                <c:pt idx="4006">
                  <c:v>311.42252946733782</c:v>
                </c:pt>
                <c:pt idx="4007">
                  <c:v>262.82875447953899</c:v>
                </c:pt>
                <c:pt idx="4008">
                  <c:v>267.0131242459023</c:v>
                </c:pt>
                <c:pt idx="4009">
                  <c:v>276.07148074741963</c:v>
                </c:pt>
                <c:pt idx="4010">
                  <c:v>237.84830560688309</c:v>
                </c:pt>
                <c:pt idx="4011">
                  <c:v>184.17596906095471</c:v>
                </c:pt>
                <c:pt idx="4012">
                  <c:v>138.10367535094659</c:v>
                </c:pt>
                <c:pt idx="4013">
                  <c:v>63.341878766349232</c:v>
                </c:pt>
                <c:pt idx="4014">
                  <c:v>6.6786130591479784</c:v>
                </c:pt>
                <c:pt idx="4015">
                  <c:v>32.192000663727399</c:v>
                </c:pt>
                <c:pt idx="4016">
                  <c:v>228.47316392355211</c:v>
                </c:pt>
                <c:pt idx="4017">
                  <c:v>649.66191269869012</c:v>
                </c:pt>
                <c:pt idx="4018">
                  <c:v>450.20422235327288</c:v>
                </c:pt>
                <c:pt idx="4019">
                  <c:v>306.48338306684622</c:v>
                </c:pt>
                <c:pt idx="4020">
                  <c:v>234.14908373510801</c:v>
                </c:pt>
                <c:pt idx="4021">
                  <c:v>146.53596900127511</c:v>
                </c:pt>
                <c:pt idx="4022">
                  <c:v>119.0787247843805</c:v>
                </c:pt>
                <c:pt idx="4023">
                  <c:v>145.48762342911141</c:v>
                </c:pt>
                <c:pt idx="4024">
                  <c:v>142.80869050035909</c:v>
                </c:pt>
                <c:pt idx="4025">
                  <c:v>74.234844463169253</c:v>
                </c:pt>
                <c:pt idx="4026">
                  <c:v>36.180432905124803</c:v>
                </c:pt>
                <c:pt idx="4027">
                  <c:v>48.874215637450646</c:v>
                </c:pt>
                <c:pt idx="4028">
                  <c:v>397.96367617295152</c:v>
                </c:pt>
                <c:pt idx="4029">
                  <c:v>1358.9765263833301</c:v>
                </c:pt>
                <c:pt idx="4030">
                  <c:v>2025.915147929381</c:v>
                </c:pt>
                <c:pt idx="4031">
                  <c:v>1864.9697501516389</c:v>
                </c:pt>
                <c:pt idx="4032">
                  <c:v>1515.4229197611869</c:v>
                </c:pt>
                <c:pt idx="4033">
                  <c:v>1234.265653105932</c:v>
                </c:pt>
                <c:pt idx="4034">
                  <c:v>1092.337321809579</c:v>
                </c:pt>
                <c:pt idx="4035">
                  <c:v>881.53946608294098</c:v>
                </c:pt>
                <c:pt idx="4036">
                  <c:v>694.24091616300188</c:v>
                </c:pt>
                <c:pt idx="4037">
                  <c:v>581.88819580441691</c:v>
                </c:pt>
                <c:pt idx="4038">
                  <c:v>597.69823138641482</c:v>
                </c:pt>
                <c:pt idx="4039">
                  <c:v>736.80651995566939</c:v>
                </c:pt>
                <c:pt idx="4040">
                  <c:v>1161.303308967068</c:v>
                </c:pt>
                <c:pt idx="4041">
                  <c:v>1639.1772463101599</c:v>
                </c:pt>
                <c:pt idx="4042">
                  <c:v>1474.842077667736</c:v>
                </c:pt>
                <c:pt idx="4043">
                  <c:v>1280.105975204485</c:v>
                </c:pt>
                <c:pt idx="4044">
                  <c:v>1037.9719177565221</c:v>
                </c:pt>
                <c:pt idx="4045">
                  <c:v>929.03973089932629</c:v>
                </c:pt>
                <c:pt idx="4046">
                  <c:v>812.75425859946313</c:v>
                </c:pt>
                <c:pt idx="4047">
                  <c:v>742.35665895074658</c:v>
                </c:pt>
                <c:pt idx="4048">
                  <c:v>580.8903879383098</c:v>
                </c:pt>
                <c:pt idx="4049">
                  <c:v>474.8291306055059</c:v>
                </c:pt>
                <c:pt idx="4050">
                  <c:v>427.26041232197679</c:v>
                </c:pt>
                <c:pt idx="4051">
                  <c:v>594.86738212202022</c:v>
                </c:pt>
                <c:pt idx="4052">
                  <c:v>975.39045872547945</c:v>
                </c:pt>
                <c:pt idx="4053">
                  <c:v>1094.5563220030681</c:v>
                </c:pt>
                <c:pt idx="4054">
                  <c:v>827.67166613247559</c:v>
                </c:pt>
                <c:pt idx="4055">
                  <c:v>670.90540335462038</c:v>
                </c:pt>
                <c:pt idx="4056">
                  <c:v>641.82241998619156</c:v>
                </c:pt>
                <c:pt idx="4057">
                  <c:v>629.15423971183327</c:v>
                </c:pt>
                <c:pt idx="4058">
                  <c:v>697.37604270891859</c:v>
                </c:pt>
                <c:pt idx="4059">
                  <c:v>863.15584462372522</c:v>
                </c:pt>
                <c:pt idx="4060">
                  <c:v>806.16871197341652</c:v>
                </c:pt>
                <c:pt idx="4061">
                  <c:v>842.44442100765821</c:v>
                </c:pt>
                <c:pt idx="4062">
                  <c:v>1020.125271005708</c:v>
                </c:pt>
                <c:pt idx="4063">
                  <c:v>1474.6982717197741</c:v>
                </c:pt>
                <c:pt idx="4064">
                  <c:v>2129.0845091139481</c:v>
                </c:pt>
                <c:pt idx="4065">
                  <c:v>2210.2269377436328</c:v>
                </c:pt>
                <c:pt idx="4066">
                  <c:v>2044.013629348935</c:v>
                </c:pt>
                <c:pt idx="4067">
                  <c:v>1683.0350785553439</c:v>
                </c:pt>
                <c:pt idx="4068">
                  <c:v>1601.75013385478</c:v>
                </c:pt>
                <c:pt idx="4069">
                  <c:v>1491.9651803109009</c:v>
                </c:pt>
                <c:pt idx="4070">
                  <c:v>1398.830851421226</c:v>
                </c:pt>
                <c:pt idx="4071">
                  <c:v>1409.4985932727</c:v>
                </c:pt>
                <c:pt idx="4072">
                  <c:v>1407.501372604934</c:v>
                </c:pt>
                <c:pt idx="4073">
                  <c:v>1492.228688986183</c:v>
                </c:pt>
                <c:pt idx="4074">
                  <c:v>1713.265382072954</c:v>
                </c:pt>
                <c:pt idx="4075">
                  <c:v>2184.7846330453399</c:v>
                </c:pt>
                <c:pt idx="4076">
                  <c:v>2351.7706923652649</c:v>
                </c:pt>
                <c:pt idx="4077">
                  <c:v>2235.0954184069142</c:v>
                </c:pt>
                <c:pt idx="4078">
                  <c:v>2173.8074011761341</c:v>
                </c:pt>
                <c:pt idx="4079">
                  <c:v>2003.4642454760719</c:v>
                </c:pt>
                <c:pt idx="4080">
                  <c:v>1937.258305221708</c:v>
                </c:pt>
                <c:pt idx="4081">
                  <c:v>1975.2447970659859</c:v>
                </c:pt>
                <c:pt idx="4082">
                  <c:v>2058.387106261901</c:v>
                </c:pt>
                <c:pt idx="4083">
                  <c:v>1931.4861861455331</c:v>
                </c:pt>
                <c:pt idx="4084">
                  <c:v>1785.021059621939</c:v>
                </c:pt>
                <c:pt idx="4085">
                  <c:v>1762.768989887931</c:v>
                </c:pt>
                <c:pt idx="4086">
                  <c:v>1824.0164297298791</c:v>
                </c:pt>
                <c:pt idx="4087">
                  <c:v>2074.5924338823852</c:v>
                </c:pt>
                <c:pt idx="4088">
                  <c:v>2226.3488359818798</c:v>
                </c:pt>
                <c:pt idx="4089">
                  <c:v>2111.131325009695</c:v>
                </c:pt>
                <c:pt idx="4090">
                  <c:v>1904.3627695504731</c:v>
                </c:pt>
                <c:pt idx="4091">
                  <c:v>1629.870651270985</c:v>
                </c:pt>
                <c:pt idx="4092">
                  <c:v>1470.4877266676549</c:v>
                </c:pt>
                <c:pt idx="4093">
                  <c:v>1311.1899415259679</c:v>
                </c:pt>
                <c:pt idx="4094">
                  <c:v>1320.0493508333091</c:v>
                </c:pt>
                <c:pt idx="4095">
                  <c:v>1373.250913289965</c:v>
                </c:pt>
                <c:pt idx="4096">
                  <c:v>1357.534657897216</c:v>
                </c:pt>
                <c:pt idx="4097">
                  <c:v>1416.806071067874</c:v>
                </c:pt>
                <c:pt idx="4098">
                  <c:v>1459.3195599272869</c:v>
                </c:pt>
                <c:pt idx="4099">
                  <c:v>1500.4948709668031</c:v>
                </c:pt>
                <c:pt idx="4100">
                  <c:v>1480.6446461607829</c:v>
                </c:pt>
                <c:pt idx="4101">
                  <c:v>1471.6860680689949</c:v>
                </c:pt>
                <c:pt idx="4102">
                  <c:v>1547.2115868895621</c:v>
                </c:pt>
                <c:pt idx="4103">
                  <c:v>1674.6750611892851</c:v>
                </c:pt>
                <c:pt idx="4104">
                  <c:v>1734.412021851688</c:v>
                </c:pt>
                <c:pt idx="4105">
                  <c:v>1891.9268034911329</c:v>
                </c:pt>
                <c:pt idx="4106">
                  <c:v>2117.3106212742509</c:v>
                </c:pt>
                <c:pt idx="4107">
                  <c:v>2247.0756518470248</c:v>
                </c:pt>
                <c:pt idx="4108">
                  <c:v>2249.686946418969</c:v>
                </c:pt>
                <c:pt idx="4109">
                  <c:v>2292.4822854655008</c:v>
                </c:pt>
                <c:pt idx="4110">
                  <c:v>2240.016459939071</c:v>
                </c:pt>
                <c:pt idx="4111">
                  <c:v>2201.1443949163099</c:v>
                </c:pt>
                <c:pt idx="4112">
                  <c:v>2150.2720404836832</c:v>
                </c:pt>
                <c:pt idx="4113">
                  <c:v>1890.581104604453</c:v>
                </c:pt>
                <c:pt idx="4114">
                  <c:v>1818.4100875929951</c:v>
                </c:pt>
                <c:pt idx="4115">
                  <c:v>1786.379954073934</c:v>
                </c:pt>
                <c:pt idx="4116">
                  <c:v>1788.7444393424901</c:v>
                </c:pt>
                <c:pt idx="4117">
                  <c:v>1812.049128691257</c:v>
                </c:pt>
                <c:pt idx="4118">
                  <c:v>1965.265200219319</c:v>
                </c:pt>
                <c:pt idx="4119">
                  <c:v>2067.1731337599599</c:v>
                </c:pt>
                <c:pt idx="4120">
                  <c:v>2153.5325347507819</c:v>
                </c:pt>
                <c:pt idx="4121">
                  <c:v>2385.0991009714289</c:v>
                </c:pt>
                <c:pt idx="4122">
                  <c:v>2386.0754114692932</c:v>
                </c:pt>
                <c:pt idx="4123">
                  <c:v>2342.4868770627641</c:v>
                </c:pt>
                <c:pt idx="4124">
                  <c:v>2360.3622009836758</c:v>
                </c:pt>
                <c:pt idx="4125">
                  <c:v>2231.07071340224</c:v>
                </c:pt>
                <c:pt idx="4126">
                  <c:v>2099.6671646743462</c:v>
                </c:pt>
                <c:pt idx="4127">
                  <c:v>2003.4206738006351</c:v>
                </c:pt>
                <c:pt idx="4128">
                  <c:v>1928.6125643635739</c:v>
                </c:pt>
                <c:pt idx="4129">
                  <c:v>1810.8653376738</c:v>
                </c:pt>
                <c:pt idx="4130">
                  <c:v>1790.918433835767</c:v>
                </c:pt>
                <c:pt idx="4131">
                  <c:v>1878.39328358016</c:v>
                </c:pt>
                <c:pt idx="4132">
                  <c:v>2013.2065311766059</c:v>
                </c:pt>
                <c:pt idx="4133">
                  <c:v>2205.5925412162151</c:v>
                </c:pt>
                <c:pt idx="4134">
                  <c:v>2359.712981319904</c:v>
                </c:pt>
                <c:pt idx="4135">
                  <c:v>2412.0654803702269</c:v>
                </c:pt>
                <c:pt idx="4136">
                  <c:v>2365.8307645555792</c:v>
                </c:pt>
                <c:pt idx="4137">
                  <c:v>2184.2986575317059</c:v>
                </c:pt>
                <c:pt idx="4138">
                  <c:v>1952.611509447856</c:v>
                </c:pt>
                <c:pt idx="4139">
                  <c:v>1543.8531102925999</c:v>
                </c:pt>
                <c:pt idx="4140">
                  <c:v>1361.915636851151</c:v>
                </c:pt>
                <c:pt idx="4141">
                  <c:v>1403.2636593065599</c:v>
                </c:pt>
                <c:pt idx="4142">
                  <c:v>1504.4729740992709</c:v>
                </c:pt>
                <c:pt idx="4143">
                  <c:v>1643.9939676390111</c:v>
                </c:pt>
                <c:pt idx="4144">
                  <c:v>1761.7207399996639</c:v>
                </c:pt>
                <c:pt idx="4145">
                  <c:v>1953.5453682039631</c:v>
                </c:pt>
                <c:pt idx="4146">
                  <c:v>2094.7210140884108</c:v>
                </c:pt>
                <c:pt idx="4147">
                  <c:v>2229.1130020656042</c:v>
                </c:pt>
                <c:pt idx="4148">
                  <c:v>2349.6655927434572</c:v>
                </c:pt>
                <c:pt idx="4149">
                  <c:v>2416.918488877086</c:v>
                </c:pt>
                <c:pt idx="4150">
                  <c:v>2352.2977287631438</c:v>
                </c:pt>
                <c:pt idx="4151">
                  <c:v>2244.4952729313491</c:v>
                </c:pt>
                <c:pt idx="4152">
                  <c:v>2067.2593962805731</c:v>
                </c:pt>
                <c:pt idx="4153">
                  <c:v>1736.2360233056299</c:v>
                </c:pt>
                <c:pt idx="4154">
                  <c:v>1598.853390666575</c:v>
                </c:pt>
                <c:pt idx="4155">
                  <c:v>1616.4778915773061</c:v>
                </c:pt>
                <c:pt idx="4156">
                  <c:v>1709.933188974821</c:v>
                </c:pt>
                <c:pt idx="4157">
                  <c:v>1778.1059808129171</c:v>
                </c:pt>
                <c:pt idx="4158">
                  <c:v>1665.212195461831</c:v>
                </c:pt>
                <c:pt idx="4159">
                  <c:v>1764.3155922062019</c:v>
                </c:pt>
                <c:pt idx="4160">
                  <c:v>2019.3084016375519</c:v>
                </c:pt>
                <c:pt idx="4161">
                  <c:v>2127.5736850176181</c:v>
                </c:pt>
                <c:pt idx="4162">
                  <c:v>2246.9281244805629</c:v>
                </c:pt>
                <c:pt idx="4163">
                  <c:v>2276.9911406775632</c:v>
                </c:pt>
                <c:pt idx="4164">
                  <c:v>2183.864890104081</c:v>
                </c:pt>
                <c:pt idx="4165">
                  <c:v>2117.7148710969159</c:v>
                </c:pt>
                <c:pt idx="4166">
                  <c:v>1962.0080131067059</c:v>
                </c:pt>
                <c:pt idx="4167">
                  <c:v>1661.2030817780751</c:v>
                </c:pt>
                <c:pt idx="4168">
                  <c:v>1332.095569769999</c:v>
                </c:pt>
                <c:pt idx="4169">
                  <c:v>1159.0087911174089</c:v>
                </c:pt>
                <c:pt idx="4170">
                  <c:v>1141.3520243886419</c:v>
                </c:pt>
                <c:pt idx="4171">
                  <c:v>1206.5122985399701</c:v>
                </c:pt>
                <c:pt idx="4172">
                  <c:v>1297.012144689297</c:v>
                </c:pt>
                <c:pt idx="4173">
                  <c:v>1476.2371249281939</c:v>
                </c:pt>
                <c:pt idx="4174">
                  <c:v>1561.2687504909529</c:v>
                </c:pt>
                <c:pt idx="4175">
                  <c:v>1478.655168388965</c:v>
                </c:pt>
                <c:pt idx="4176">
                  <c:v>1426.2880443706781</c:v>
                </c:pt>
                <c:pt idx="4177">
                  <c:v>1326.9157655793131</c:v>
                </c:pt>
                <c:pt idx="4178">
                  <c:v>1165.215980704404</c:v>
                </c:pt>
                <c:pt idx="4179">
                  <c:v>1055.2168126256161</c:v>
                </c:pt>
                <c:pt idx="4180">
                  <c:v>1056.019035305977</c:v>
                </c:pt>
                <c:pt idx="4181">
                  <c:v>1058.0225524389359</c:v>
                </c:pt>
                <c:pt idx="4182">
                  <c:v>1060.5439675857831</c:v>
                </c:pt>
                <c:pt idx="4183">
                  <c:v>1093.4584877278089</c:v>
                </c:pt>
                <c:pt idx="4184">
                  <c:v>1133.986075941403</c:v>
                </c:pt>
                <c:pt idx="4185">
                  <c:v>1110.8594228927359</c:v>
                </c:pt>
                <c:pt idx="4186">
                  <c:v>1121.053445793762</c:v>
                </c:pt>
                <c:pt idx="4187">
                  <c:v>1081.379714632234</c:v>
                </c:pt>
                <c:pt idx="4188">
                  <c:v>1084.3554739674139</c:v>
                </c:pt>
                <c:pt idx="4189">
                  <c:v>1051.7103257562801</c:v>
                </c:pt>
                <c:pt idx="4190">
                  <c:v>1007.279453894774</c:v>
                </c:pt>
                <c:pt idx="4191">
                  <c:v>929.9733579369481</c:v>
                </c:pt>
                <c:pt idx="4192">
                  <c:v>911.53335855233729</c:v>
                </c:pt>
                <c:pt idx="4193">
                  <c:v>886.51021332348466</c:v>
                </c:pt>
                <c:pt idx="4194">
                  <c:v>910.19260450618606</c:v>
                </c:pt>
                <c:pt idx="4195">
                  <c:v>868.7513038112877</c:v>
                </c:pt>
                <c:pt idx="4196">
                  <c:v>907.0359911528592</c:v>
                </c:pt>
                <c:pt idx="4197">
                  <c:v>901.38461164463217</c:v>
                </c:pt>
                <c:pt idx="4198">
                  <c:v>976.28909271083535</c:v>
                </c:pt>
                <c:pt idx="4199">
                  <c:v>913.47981918827509</c:v>
                </c:pt>
                <c:pt idx="4200">
                  <c:v>921.64806891217779</c:v>
                </c:pt>
                <c:pt idx="4201">
                  <c:v>960.21334689051241</c:v>
                </c:pt>
                <c:pt idx="4202">
                  <c:v>933.67401565507623</c:v>
                </c:pt>
                <c:pt idx="4203">
                  <c:v>946.11816370754354</c:v>
                </c:pt>
                <c:pt idx="4204">
                  <c:v>903.52741663383802</c:v>
                </c:pt>
                <c:pt idx="4205">
                  <c:v>973.41986751812419</c:v>
                </c:pt>
                <c:pt idx="4206">
                  <c:v>996.45814673959671</c:v>
                </c:pt>
                <c:pt idx="4207">
                  <c:v>967.84149390301968</c:v>
                </c:pt>
                <c:pt idx="4208">
                  <c:v>914.88526579816687</c:v>
                </c:pt>
                <c:pt idx="4209">
                  <c:v>890.85741377770887</c:v>
                </c:pt>
                <c:pt idx="4210">
                  <c:v>837.49487949312356</c:v>
                </c:pt>
                <c:pt idx="4211">
                  <c:v>772.76706055756188</c:v>
                </c:pt>
                <c:pt idx="4212">
                  <c:v>693.15055647453948</c:v>
                </c:pt>
                <c:pt idx="4213">
                  <c:v>743.91223529305819</c:v>
                </c:pt>
                <c:pt idx="4214">
                  <c:v>782.80685168905654</c:v>
                </c:pt>
                <c:pt idx="4215">
                  <c:v>812.54755765569064</c:v>
                </c:pt>
                <c:pt idx="4216">
                  <c:v>759.69125527856204</c:v>
                </c:pt>
                <c:pt idx="4217">
                  <c:v>682.35836338340744</c:v>
                </c:pt>
                <c:pt idx="4218">
                  <c:v>632.26847799128757</c:v>
                </c:pt>
                <c:pt idx="4219">
                  <c:v>606.48074129062616</c:v>
                </c:pt>
                <c:pt idx="4220">
                  <c:v>611.62369734776098</c:v>
                </c:pt>
                <c:pt idx="4221">
                  <c:v>566.11481667692647</c:v>
                </c:pt>
                <c:pt idx="4222">
                  <c:v>519.59022254816807</c:v>
                </c:pt>
                <c:pt idx="4223">
                  <c:v>486.34440927308322</c:v>
                </c:pt>
                <c:pt idx="4224">
                  <c:v>452.48736271277852</c:v>
                </c:pt>
                <c:pt idx="4225">
                  <c:v>513.0746576991869</c:v>
                </c:pt>
                <c:pt idx="4226">
                  <c:v>500.28142459923208</c:v>
                </c:pt>
                <c:pt idx="4227">
                  <c:v>541.95526650548766</c:v>
                </c:pt>
                <c:pt idx="4228">
                  <c:v>575.70706323728336</c:v>
                </c:pt>
                <c:pt idx="4229">
                  <c:v>576.05384827199384</c:v>
                </c:pt>
                <c:pt idx="4230">
                  <c:v>556.34855947760138</c:v>
                </c:pt>
                <c:pt idx="4231">
                  <c:v>457.84689826845471</c:v>
                </c:pt>
                <c:pt idx="4232">
                  <c:v>415.63817851487829</c:v>
                </c:pt>
                <c:pt idx="4233">
                  <c:v>369.12176550409151</c:v>
                </c:pt>
                <c:pt idx="4234">
                  <c:v>336.51983518031932</c:v>
                </c:pt>
                <c:pt idx="4235">
                  <c:v>319.29361626386878</c:v>
                </c:pt>
                <c:pt idx="4236">
                  <c:v>270.95724539945542</c:v>
                </c:pt>
                <c:pt idx="4237">
                  <c:v>276.42462043717973</c:v>
                </c:pt>
                <c:pt idx="4238">
                  <c:v>292.66043760050002</c:v>
                </c:pt>
                <c:pt idx="4239">
                  <c:v>346.36078236621978</c:v>
                </c:pt>
                <c:pt idx="4240">
                  <c:v>399.16911070577441</c:v>
                </c:pt>
                <c:pt idx="4241">
                  <c:v>442.64300771194007</c:v>
                </c:pt>
                <c:pt idx="4242">
                  <c:v>441.71561622818371</c:v>
                </c:pt>
                <c:pt idx="4243">
                  <c:v>405.37055746864951</c:v>
                </c:pt>
                <c:pt idx="4244">
                  <c:v>341.90889890294301</c:v>
                </c:pt>
                <c:pt idx="4245">
                  <c:v>303.69198775162079</c:v>
                </c:pt>
                <c:pt idx="4246">
                  <c:v>262.68293064870028</c:v>
                </c:pt>
                <c:pt idx="4247">
                  <c:v>192.7507377755264</c:v>
                </c:pt>
                <c:pt idx="4248">
                  <c:v>142.3539738267495</c:v>
                </c:pt>
                <c:pt idx="4249">
                  <c:v>127.28311514516631</c:v>
                </c:pt>
                <c:pt idx="4250">
                  <c:v>110.42652751665121</c:v>
                </c:pt>
                <c:pt idx="4251">
                  <c:v>144.6561744959981</c:v>
                </c:pt>
                <c:pt idx="4252">
                  <c:v>181.0547714843344</c:v>
                </c:pt>
                <c:pt idx="4253">
                  <c:v>170.09025832841559</c:v>
                </c:pt>
                <c:pt idx="4254">
                  <c:v>108.9875781383235</c:v>
                </c:pt>
                <c:pt idx="4255">
                  <c:v>73.448421912978972</c:v>
                </c:pt>
                <c:pt idx="4256">
                  <c:v>78.798786790777939</c:v>
                </c:pt>
                <c:pt idx="4257">
                  <c:v>110.3338700524175</c:v>
                </c:pt>
                <c:pt idx="4258">
                  <c:v>97.67286926142387</c:v>
                </c:pt>
                <c:pt idx="4259">
                  <c:v>80.264043662010636</c:v>
                </c:pt>
                <c:pt idx="4260">
                  <c:v>84.160069338689539</c:v>
                </c:pt>
                <c:pt idx="4261">
                  <c:v>89.842127007881814</c:v>
                </c:pt>
                <c:pt idx="4262">
                  <c:v>83.838045871099197</c:v>
                </c:pt>
                <c:pt idx="4263">
                  <c:v>82.303720131671383</c:v>
                </c:pt>
                <c:pt idx="4264">
                  <c:v>85.327151641212808</c:v>
                </c:pt>
                <c:pt idx="4265">
                  <c:v>71.966220625353145</c:v>
                </c:pt>
                <c:pt idx="4266">
                  <c:v>76.286531827827119</c:v>
                </c:pt>
                <c:pt idx="4267">
                  <c:v>71.024316683102754</c:v>
                </c:pt>
                <c:pt idx="4268">
                  <c:v>87.13669715264075</c:v>
                </c:pt>
                <c:pt idx="4269">
                  <c:v>127.48014082885599</c:v>
                </c:pt>
                <c:pt idx="4270">
                  <c:v>140.0781491441368</c:v>
                </c:pt>
                <c:pt idx="4271">
                  <c:v>141.29288560927731</c:v>
                </c:pt>
                <c:pt idx="4272">
                  <c:v>125.8022383330966</c:v>
                </c:pt>
                <c:pt idx="4273">
                  <c:v>123.2814665797124</c:v>
                </c:pt>
                <c:pt idx="4274">
                  <c:v>112.1836806548973</c:v>
                </c:pt>
                <c:pt idx="4275">
                  <c:v>77.468477653512622</c:v>
                </c:pt>
                <c:pt idx="4276">
                  <c:v>62.677048195961717</c:v>
                </c:pt>
                <c:pt idx="4277">
                  <c:v>53.574169819463002</c:v>
                </c:pt>
                <c:pt idx="4278">
                  <c:v>67.154297599111558</c:v>
                </c:pt>
                <c:pt idx="4279">
                  <c:v>64.943871605654408</c:v>
                </c:pt>
                <c:pt idx="4280">
                  <c:v>81.609087228379479</c:v>
                </c:pt>
                <c:pt idx="4281">
                  <c:v>107.9043305670199</c:v>
                </c:pt>
                <c:pt idx="4282">
                  <c:v>100.60097139090669</c:v>
                </c:pt>
                <c:pt idx="4283">
                  <c:v>95.344518191443242</c:v>
                </c:pt>
                <c:pt idx="4284">
                  <c:v>100.8064066966522</c:v>
                </c:pt>
                <c:pt idx="4285">
                  <c:v>80.283267418910327</c:v>
                </c:pt>
                <c:pt idx="4286">
                  <c:v>91.014814816932372</c:v>
                </c:pt>
                <c:pt idx="4287">
                  <c:v>71.120309714595265</c:v>
                </c:pt>
                <c:pt idx="4288">
                  <c:v>90.842386162060862</c:v>
                </c:pt>
                <c:pt idx="4289">
                  <c:v>75.436643671858405</c:v>
                </c:pt>
                <c:pt idx="4290">
                  <c:v>86.687185906118799</c:v>
                </c:pt>
                <c:pt idx="4291">
                  <c:v>76.66730826367457</c:v>
                </c:pt>
                <c:pt idx="4292">
                  <c:v>69.82791797241245</c:v>
                </c:pt>
                <c:pt idx="4293">
                  <c:v>113.8463338614832</c:v>
                </c:pt>
                <c:pt idx="4294">
                  <c:v>139.23152188917501</c:v>
                </c:pt>
                <c:pt idx="4295">
                  <c:v>137.9118213665906</c:v>
                </c:pt>
                <c:pt idx="4296">
                  <c:v>129.21889975241709</c:v>
                </c:pt>
                <c:pt idx="4297">
                  <c:v>103.2376597096243</c:v>
                </c:pt>
                <c:pt idx="4298">
                  <c:v>121.9027691530702</c:v>
                </c:pt>
                <c:pt idx="4299">
                  <c:v>102.1846872021525</c:v>
                </c:pt>
                <c:pt idx="4300">
                  <c:v>119.1563935277731</c:v>
                </c:pt>
                <c:pt idx="4301">
                  <c:v>123.938996310025</c:v>
                </c:pt>
                <c:pt idx="4302">
                  <c:v>152.95110045305981</c:v>
                </c:pt>
                <c:pt idx="4303">
                  <c:v>128.74262497038259</c:v>
                </c:pt>
                <c:pt idx="4304">
                  <c:v>101.9720605604208</c:v>
                </c:pt>
                <c:pt idx="4305">
                  <c:v>115.82783706056</c:v>
                </c:pt>
                <c:pt idx="4306">
                  <c:v>126.3763515356268</c:v>
                </c:pt>
                <c:pt idx="4307">
                  <c:v>100.7467439760651</c:v>
                </c:pt>
                <c:pt idx="4308">
                  <c:v>116.5727433850352</c:v>
                </c:pt>
                <c:pt idx="4309">
                  <c:v>137.56303083043329</c:v>
                </c:pt>
                <c:pt idx="4310">
                  <c:v>117.6533761711875</c:v>
                </c:pt>
                <c:pt idx="4311">
                  <c:v>144.6579540066472</c:v>
                </c:pt>
                <c:pt idx="4312">
                  <c:v>167.9175014545971</c:v>
                </c:pt>
                <c:pt idx="4313">
                  <c:v>170.6014273633696</c:v>
                </c:pt>
                <c:pt idx="4314">
                  <c:v>121.20930872870549</c:v>
                </c:pt>
                <c:pt idx="4315">
                  <c:v>56.587238385623003</c:v>
                </c:pt>
                <c:pt idx="4316">
                  <c:v>91.340417462516854</c:v>
                </c:pt>
                <c:pt idx="4317">
                  <c:v>102.6274130143661</c:v>
                </c:pt>
                <c:pt idx="4318">
                  <c:v>120.5080298514042</c:v>
                </c:pt>
                <c:pt idx="4319">
                  <c:v>161.9283576074273</c:v>
                </c:pt>
                <c:pt idx="4320">
                  <c:v>195.76613703825899</c:v>
                </c:pt>
                <c:pt idx="4321">
                  <c:v>215.06530261907511</c:v>
                </c:pt>
                <c:pt idx="4322">
                  <c:v>168.37562431665981</c:v>
                </c:pt>
                <c:pt idx="4323">
                  <c:v>125.5767794705431</c:v>
                </c:pt>
                <c:pt idx="4324">
                  <c:v>149.89517356511971</c:v>
                </c:pt>
                <c:pt idx="4325">
                  <c:v>175.01386203948579</c:v>
                </c:pt>
                <c:pt idx="4326">
                  <c:v>174.65701758610649</c:v>
                </c:pt>
                <c:pt idx="4327">
                  <c:v>153.4955447834237</c:v>
                </c:pt>
                <c:pt idx="4328">
                  <c:v>130.00728997037501</c:v>
                </c:pt>
                <c:pt idx="4329">
                  <c:v>112.66208917694649</c:v>
                </c:pt>
                <c:pt idx="4330">
                  <c:v>128.33899767008569</c:v>
                </c:pt>
                <c:pt idx="4331">
                  <c:v>128.1436790893917</c:v>
                </c:pt>
                <c:pt idx="4332">
                  <c:v>128.1509073544552</c:v>
                </c:pt>
                <c:pt idx="4333">
                  <c:v>114.9906684365032</c:v>
                </c:pt>
                <c:pt idx="4334">
                  <c:v>94.224367697374859</c:v>
                </c:pt>
                <c:pt idx="4335">
                  <c:v>103.3481791254442</c:v>
                </c:pt>
                <c:pt idx="4336">
                  <c:v>158.53673870579539</c:v>
                </c:pt>
                <c:pt idx="4337">
                  <c:v>155.26175503903531</c:v>
                </c:pt>
                <c:pt idx="4338">
                  <c:v>102.8886719232335</c:v>
                </c:pt>
                <c:pt idx="4339">
                  <c:v>85.243185571305816</c:v>
                </c:pt>
                <c:pt idx="4340">
                  <c:v>100.1910682200882</c:v>
                </c:pt>
                <c:pt idx="4341">
                  <c:v>111.8649462116358</c:v>
                </c:pt>
                <c:pt idx="4342">
                  <c:v>112.6645999440527</c:v>
                </c:pt>
                <c:pt idx="4343">
                  <c:v>106.4129882898669</c:v>
                </c:pt>
                <c:pt idx="4344">
                  <c:v>114.8375345310278</c:v>
                </c:pt>
                <c:pt idx="4345">
                  <c:v>117.78282186622511</c:v>
                </c:pt>
                <c:pt idx="4346">
                  <c:v>93.975788435017506</c:v>
                </c:pt>
                <c:pt idx="4347">
                  <c:v>105.12451093508609</c:v>
                </c:pt>
                <c:pt idx="4348">
                  <c:v>157.05557658340311</c:v>
                </c:pt>
                <c:pt idx="4349">
                  <c:v>144.18381470683769</c:v>
                </c:pt>
                <c:pt idx="4350">
                  <c:v>121.5815551846332</c:v>
                </c:pt>
                <c:pt idx="4351">
                  <c:v>155.6310527378875</c:v>
                </c:pt>
                <c:pt idx="4352">
                  <c:v>202.31421160470339</c:v>
                </c:pt>
                <c:pt idx="4353">
                  <c:v>199.98938893910159</c:v>
                </c:pt>
                <c:pt idx="4354">
                  <c:v>151.94023965528629</c:v>
                </c:pt>
                <c:pt idx="4355">
                  <c:v>133.11569106182549</c:v>
                </c:pt>
                <c:pt idx="4356">
                  <c:v>129.76662937613969</c:v>
                </c:pt>
                <c:pt idx="4357">
                  <c:v>130.57785427659249</c:v>
                </c:pt>
                <c:pt idx="4358">
                  <c:v>134.63870115056361</c:v>
                </c:pt>
                <c:pt idx="4359">
                  <c:v>125.864785568409</c:v>
                </c:pt>
                <c:pt idx="4360">
                  <c:v>133.12288293661209</c:v>
                </c:pt>
                <c:pt idx="4361">
                  <c:v>190.44141223989621</c:v>
                </c:pt>
                <c:pt idx="4362">
                  <c:v>238.6593157996445</c:v>
                </c:pt>
                <c:pt idx="4363">
                  <c:v>223.27614296372829</c:v>
                </c:pt>
                <c:pt idx="4364">
                  <c:v>197.34268939947751</c:v>
                </c:pt>
                <c:pt idx="4365">
                  <c:v>177.22204615407031</c:v>
                </c:pt>
                <c:pt idx="4366">
                  <c:v>162.2420767760477</c:v>
                </c:pt>
                <c:pt idx="4367">
                  <c:v>115.3259788887641</c:v>
                </c:pt>
                <c:pt idx="4368">
                  <c:v>76.38496706885158</c:v>
                </c:pt>
                <c:pt idx="4369">
                  <c:v>59.461105952526331</c:v>
                </c:pt>
                <c:pt idx="4370">
                  <c:v>59.403847226967898</c:v>
                </c:pt>
                <c:pt idx="4371">
                  <c:v>54.489085955268102</c:v>
                </c:pt>
                <c:pt idx="4372">
                  <c:v>82.825338080633841</c:v>
                </c:pt>
                <c:pt idx="4373">
                  <c:v>68.560351453877757</c:v>
                </c:pt>
                <c:pt idx="4374">
                  <c:v>135.02798817237851</c:v>
                </c:pt>
                <c:pt idx="4375">
                  <c:v>185.86497424110499</c:v>
                </c:pt>
                <c:pt idx="4376">
                  <c:v>197.9233547870985</c:v>
                </c:pt>
                <c:pt idx="4377">
                  <c:v>227.250638832926</c:v>
                </c:pt>
                <c:pt idx="4378">
                  <c:v>213.92458735071881</c:v>
                </c:pt>
                <c:pt idx="4379">
                  <c:v>193.13577761801619</c:v>
                </c:pt>
                <c:pt idx="4380">
                  <c:v>109.49436170548989</c:v>
                </c:pt>
                <c:pt idx="4381">
                  <c:v>92.759380895715154</c:v>
                </c:pt>
                <c:pt idx="4382">
                  <c:v>53.153112656576099</c:v>
                </c:pt>
                <c:pt idx="4383">
                  <c:v>44.321374146355197</c:v>
                </c:pt>
                <c:pt idx="4384">
                  <c:v>27.355325698055481</c:v>
                </c:pt>
                <c:pt idx="4385">
                  <c:v>55.20876209606778</c:v>
                </c:pt>
                <c:pt idx="4386">
                  <c:v>83.365556728541335</c:v>
                </c:pt>
                <c:pt idx="4387">
                  <c:v>112.2886497455418</c:v>
                </c:pt>
                <c:pt idx="4388">
                  <c:v>152.00701005855981</c:v>
                </c:pt>
                <c:pt idx="4389">
                  <c:v>178.0207501221438</c:v>
                </c:pt>
                <c:pt idx="4390">
                  <c:v>140.76240002981859</c:v>
                </c:pt>
                <c:pt idx="4391">
                  <c:v>162.4698967672112</c:v>
                </c:pt>
                <c:pt idx="4392">
                  <c:v>108.4747637853274</c:v>
                </c:pt>
                <c:pt idx="4393">
                  <c:v>133.9545164832748</c:v>
                </c:pt>
                <c:pt idx="4394">
                  <c:v>88.731892178708122</c:v>
                </c:pt>
                <c:pt idx="4395">
                  <c:v>100.09622523736969</c:v>
                </c:pt>
                <c:pt idx="4396">
                  <c:v>91.149636830777936</c:v>
                </c:pt>
                <c:pt idx="4397">
                  <c:v>38.769337090936602</c:v>
                </c:pt>
                <c:pt idx="4398">
                  <c:v>94.559630084482421</c:v>
                </c:pt>
                <c:pt idx="4399">
                  <c:v>211.08408437427471</c:v>
                </c:pt>
                <c:pt idx="4400">
                  <c:v>252.0589772723047</c:v>
                </c:pt>
                <c:pt idx="4401">
                  <c:v>411.89751063609958</c:v>
                </c:pt>
                <c:pt idx="4402">
                  <c:v>521.39028033368606</c:v>
                </c:pt>
                <c:pt idx="4403">
                  <c:v>657.95476291695093</c:v>
                </c:pt>
                <c:pt idx="4404">
                  <c:v>713.98365376059826</c:v>
                </c:pt>
                <c:pt idx="4405">
                  <c:v>714.99007869077013</c:v>
                </c:pt>
                <c:pt idx="4406">
                  <c:v>577.34064788286673</c:v>
                </c:pt>
                <c:pt idx="4407">
                  <c:v>630.7306484340678</c:v>
                </c:pt>
                <c:pt idx="4408">
                  <c:v>520.86962613022627</c:v>
                </c:pt>
                <c:pt idx="4409">
                  <c:v>499.48987046954733</c:v>
                </c:pt>
                <c:pt idx="4410">
                  <c:v>474.86310505166591</c:v>
                </c:pt>
                <c:pt idx="4411">
                  <c:v>422.55394308181229</c:v>
                </c:pt>
                <c:pt idx="4412">
                  <c:v>440.31129809144107</c:v>
                </c:pt>
                <c:pt idx="4413">
                  <c:v>600.10377121789384</c:v>
                </c:pt>
                <c:pt idx="4414">
                  <c:v>669.02826817185371</c:v>
                </c:pt>
                <c:pt idx="4415">
                  <c:v>715.93919561224004</c:v>
                </c:pt>
                <c:pt idx="4416">
                  <c:v>717.99694768153745</c:v>
                </c:pt>
                <c:pt idx="4417">
                  <c:v>796.19104278355837</c:v>
                </c:pt>
                <c:pt idx="4418">
                  <c:v>1074.7409895792439</c:v>
                </c:pt>
                <c:pt idx="4419">
                  <c:v>1520.6175200262171</c:v>
                </c:pt>
                <c:pt idx="4420">
                  <c:v>1492.510175290445</c:v>
                </c:pt>
                <c:pt idx="4421">
                  <c:v>1305.6107563087551</c:v>
                </c:pt>
                <c:pt idx="4422">
                  <c:v>1031.79003787635</c:v>
                </c:pt>
                <c:pt idx="4423">
                  <c:v>862.0217461564315</c:v>
                </c:pt>
                <c:pt idx="4424">
                  <c:v>747.02037334154102</c:v>
                </c:pt>
                <c:pt idx="4425">
                  <c:v>731.42901862117208</c:v>
                </c:pt>
                <c:pt idx="4426">
                  <c:v>667.3740572180825</c:v>
                </c:pt>
                <c:pt idx="4427">
                  <c:v>710.03204215245444</c:v>
                </c:pt>
                <c:pt idx="4428">
                  <c:v>765.57033154716362</c:v>
                </c:pt>
                <c:pt idx="4429">
                  <c:v>886.72154677696903</c:v>
                </c:pt>
                <c:pt idx="4430">
                  <c:v>862.62582160770353</c:v>
                </c:pt>
                <c:pt idx="4431">
                  <c:v>949.61501810439938</c:v>
                </c:pt>
                <c:pt idx="4432">
                  <c:v>842.26606462821064</c:v>
                </c:pt>
                <c:pt idx="4433">
                  <c:v>658.49952792118268</c:v>
                </c:pt>
                <c:pt idx="4434">
                  <c:v>690.46682830488942</c:v>
                </c:pt>
                <c:pt idx="4435">
                  <c:v>738.79935237959069</c:v>
                </c:pt>
                <c:pt idx="4436">
                  <c:v>773.12303358027725</c:v>
                </c:pt>
                <c:pt idx="4437">
                  <c:v>886.45925331303476</c:v>
                </c:pt>
                <c:pt idx="4438">
                  <c:v>889.22033016162572</c:v>
                </c:pt>
                <c:pt idx="4439">
                  <c:v>891.51908124592251</c:v>
                </c:pt>
                <c:pt idx="4440">
                  <c:v>960.72534446800012</c:v>
                </c:pt>
                <c:pt idx="4441">
                  <c:v>1021.22379620385</c:v>
                </c:pt>
                <c:pt idx="4442">
                  <c:v>1015.7491704616911</c:v>
                </c:pt>
                <c:pt idx="4443">
                  <c:v>1127.9860738856721</c:v>
                </c:pt>
                <c:pt idx="4444">
                  <c:v>1231.048858047478</c:v>
                </c:pt>
                <c:pt idx="4445">
                  <c:v>1273.261474803071</c:v>
                </c:pt>
                <c:pt idx="4446">
                  <c:v>1338.714809717907</c:v>
                </c:pt>
                <c:pt idx="4447">
                  <c:v>1361.4852695421939</c:v>
                </c:pt>
                <c:pt idx="4448">
                  <c:v>1376.9243023176789</c:v>
                </c:pt>
                <c:pt idx="4449">
                  <c:v>1396.0472119256119</c:v>
                </c:pt>
                <c:pt idx="4450">
                  <c:v>1298.29781737758</c:v>
                </c:pt>
                <c:pt idx="4451">
                  <c:v>1364.29145191663</c:v>
                </c:pt>
                <c:pt idx="4452">
                  <c:v>1554.947635031968</c:v>
                </c:pt>
                <c:pt idx="4453">
                  <c:v>1616.4298574198169</c:v>
                </c:pt>
                <c:pt idx="4454">
                  <c:v>1558.285109764453</c:v>
                </c:pt>
                <c:pt idx="4455">
                  <c:v>1437.856431474587</c:v>
                </c:pt>
                <c:pt idx="4456">
                  <c:v>1276.412761693545</c:v>
                </c:pt>
                <c:pt idx="4457">
                  <c:v>1369.945652383708</c:v>
                </c:pt>
                <c:pt idx="4458">
                  <c:v>1572.726852031208</c:v>
                </c:pt>
                <c:pt idx="4459">
                  <c:v>1539.7156704158531</c:v>
                </c:pt>
                <c:pt idx="4460">
                  <c:v>1363.0048538667479</c:v>
                </c:pt>
                <c:pt idx="4461">
                  <c:v>1361.041944261322</c:v>
                </c:pt>
                <c:pt idx="4462">
                  <c:v>1416.5501985018179</c:v>
                </c:pt>
                <c:pt idx="4463">
                  <c:v>1478.1309281938579</c:v>
                </c:pt>
                <c:pt idx="4464">
                  <c:v>1599.9032653149429</c:v>
                </c:pt>
                <c:pt idx="4465">
                  <c:v>1666.129435770622</c:v>
                </c:pt>
                <c:pt idx="4466">
                  <c:v>1462.870632539287</c:v>
                </c:pt>
                <c:pt idx="4467">
                  <c:v>1614.678898983406</c:v>
                </c:pt>
                <c:pt idx="4468">
                  <c:v>1683.4513663712389</c:v>
                </c:pt>
                <c:pt idx="4469">
                  <c:v>1695.2502359378641</c:v>
                </c:pt>
                <c:pt idx="4470">
                  <c:v>1549.9268223470619</c:v>
                </c:pt>
                <c:pt idx="4471">
                  <c:v>1585.6782618722871</c:v>
                </c:pt>
                <c:pt idx="4472">
                  <c:v>1547.690048656237</c:v>
                </c:pt>
                <c:pt idx="4473">
                  <c:v>1551.996408233083</c:v>
                </c:pt>
                <c:pt idx="4474">
                  <c:v>1660.9013685955961</c:v>
                </c:pt>
                <c:pt idx="4475">
                  <c:v>1697.3401809418001</c:v>
                </c:pt>
                <c:pt idx="4476">
                  <c:v>1681.5714196639219</c:v>
                </c:pt>
                <c:pt idx="4477">
                  <c:v>1671.096602527057</c:v>
                </c:pt>
                <c:pt idx="4478">
                  <c:v>1399.7754232359209</c:v>
                </c:pt>
                <c:pt idx="4479">
                  <c:v>1744.2323312547269</c:v>
                </c:pt>
                <c:pt idx="4480">
                  <c:v>1656.6050183263369</c:v>
                </c:pt>
                <c:pt idx="4481">
                  <c:v>1867.22938812708</c:v>
                </c:pt>
                <c:pt idx="4482">
                  <c:v>2124.859965824829</c:v>
                </c:pt>
                <c:pt idx="4483">
                  <c:v>2277.456145766253</c:v>
                </c:pt>
                <c:pt idx="4484">
                  <c:v>2261.1869711596059</c:v>
                </c:pt>
                <c:pt idx="4485">
                  <c:v>2217.6598373994152</c:v>
                </c:pt>
                <c:pt idx="4486">
                  <c:v>2069.8503419729232</c:v>
                </c:pt>
                <c:pt idx="4487">
                  <c:v>1835.192773967017</c:v>
                </c:pt>
                <c:pt idx="4488">
                  <c:v>1702.1355631703011</c:v>
                </c:pt>
                <c:pt idx="4489">
                  <c:v>1572.6575253092501</c:v>
                </c:pt>
                <c:pt idx="4490">
                  <c:v>1134.0755802807839</c:v>
                </c:pt>
                <c:pt idx="4491">
                  <c:v>1112.797125623317</c:v>
                </c:pt>
                <c:pt idx="4492">
                  <c:v>1017.236915423029</c:v>
                </c:pt>
                <c:pt idx="4493">
                  <c:v>1860.4263300825501</c:v>
                </c:pt>
                <c:pt idx="4494">
                  <c:v>2014.485007884444</c:v>
                </c:pt>
                <c:pt idx="4495">
                  <c:v>2121.98181916365</c:v>
                </c:pt>
                <c:pt idx="4496">
                  <c:v>2147.7679320617071</c:v>
                </c:pt>
                <c:pt idx="4497">
                  <c:v>2184.2809572194619</c:v>
                </c:pt>
                <c:pt idx="4498">
                  <c:v>2171.1991206379389</c:v>
                </c:pt>
                <c:pt idx="4499">
                  <c:v>2126.2601491046621</c:v>
                </c:pt>
                <c:pt idx="4500">
                  <c:v>2143.14016667531</c:v>
                </c:pt>
                <c:pt idx="4501">
                  <c:v>2156.7622906301299</c:v>
                </c:pt>
                <c:pt idx="4502">
                  <c:v>1754.7452146654041</c:v>
                </c:pt>
                <c:pt idx="4503">
                  <c:v>2170.7991215525522</c:v>
                </c:pt>
                <c:pt idx="4504">
                  <c:v>2169.927234764205</c:v>
                </c:pt>
                <c:pt idx="4505">
                  <c:v>2310.6713627948948</c:v>
                </c:pt>
                <c:pt idx="4506">
                  <c:v>2549.7077799116978</c:v>
                </c:pt>
                <c:pt idx="4507">
                  <c:v>2511.0981815270738</c:v>
                </c:pt>
                <c:pt idx="4508">
                  <c:v>2316.6984543782751</c:v>
                </c:pt>
                <c:pt idx="4509">
                  <c:v>2188.6949623266601</c:v>
                </c:pt>
                <c:pt idx="4510">
                  <c:v>2232.0005484502421</c:v>
                </c:pt>
                <c:pt idx="4511">
                  <c:v>2227.5689792757898</c:v>
                </c:pt>
                <c:pt idx="4512">
                  <c:v>2168.8456561420739</c:v>
                </c:pt>
                <c:pt idx="4513">
                  <c:v>2140.6238258186622</c:v>
                </c:pt>
                <c:pt idx="4514">
                  <c:v>2038.7134538532471</c:v>
                </c:pt>
                <c:pt idx="4515">
                  <c:v>2299.7140277013341</c:v>
                </c:pt>
                <c:pt idx="4516">
                  <c:v>2270.92289711269</c:v>
                </c:pt>
                <c:pt idx="4517">
                  <c:v>2293.6488459533848</c:v>
                </c:pt>
                <c:pt idx="4518">
                  <c:v>2419.9804592997698</c:v>
                </c:pt>
                <c:pt idx="4519">
                  <c:v>2328.1331727153779</c:v>
                </c:pt>
                <c:pt idx="4520">
                  <c:v>2255.9495610353711</c:v>
                </c:pt>
                <c:pt idx="4521">
                  <c:v>2229.1076838899498</c:v>
                </c:pt>
                <c:pt idx="4522">
                  <c:v>2145.9521222473609</c:v>
                </c:pt>
                <c:pt idx="4523">
                  <c:v>1908.2613955321319</c:v>
                </c:pt>
                <c:pt idx="4524">
                  <c:v>1920.4414786712259</c:v>
                </c:pt>
                <c:pt idx="4525">
                  <c:v>2057.9243383804369</c:v>
                </c:pt>
                <c:pt idx="4526">
                  <c:v>2086.6026434676378</c:v>
                </c:pt>
                <c:pt idx="4527">
                  <c:v>2167.3926440698592</c:v>
                </c:pt>
                <c:pt idx="4528">
                  <c:v>2294.3036210371188</c:v>
                </c:pt>
                <c:pt idx="4529">
                  <c:v>2298.1062161799932</c:v>
                </c:pt>
                <c:pt idx="4530">
                  <c:v>2272.4937754301241</c:v>
                </c:pt>
                <c:pt idx="4531">
                  <c:v>2035.5951953898029</c:v>
                </c:pt>
                <c:pt idx="4532">
                  <c:v>1758.2666315836</c:v>
                </c:pt>
                <c:pt idx="4533">
                  <c:v>1706.000806207564</c:v>
                </c:pt>
                <c:pt idx="4534">
                  <c:v>1914.3472869893769</c:v>
                </c:pt>
                <c:pt idx="4535">
                  <c:v>1801.24724993771</c:v>
                </c:pt>
                <c:pt idx="4536">
                  <c:v>1812.1519584138471</c:v>
                </c:pt>
                <c:pt idx="4537">
                  <c:v>1759.389449619719</c:v>
                </c:pt>
                <c:pt idx="4538">
                  <c:v>1895.059677958528</c:v>
                </c:pt>
                <c:pt idx="4539">
                  <c:v>1916.6120720068991</c:v>
                </c:pt>
                <c:pt idx="4540">
                  <c:v>1982.869279031612</c:v>
                </c:pt>
                <c:pt idx="4541">
                  <c:v>1877.786364491285</c:v>
                </c:pt>
                <c:pt idx="4542">
                  <c:v>1802.2974885609381</c:v>
                </c:pt>
                <c:pt idx="4543">
                  <c:v>1767.6050411486581</c:v>
                </c:pt>
                <c:pt idx="4544">
                  <c:v>1826.4622966420329</c:v>
                </c:pt>
                <c:pt idx="4545">
                  <c:v>1918.350166628881</c:v>
                </c:pt>
                <c:pt idx="4546">
                  <c:v>2062.741899737071</c:v>
                </c:pt>
                <c:pt idx="4547">
                  <c:v>2067.987478318154</c:v>
                </c:pt>
                <c:pt idx="4548">
                  <c:v>2007.2353422047599</c:v>
                </c:pt>
                <c:pt idx="4549">
                  <c:v>1622.982997210763</c:v>
                </c:pt>
                <c:pt idx="4550">
                  <c:v>1488.372657105115</c:v>
                </c:pt>
                <c:pt idx="4551">
                  <c:v>1463.40031964268</c:v>
                </c:pt>
                <c:pt idx="4552">
                  <c:v>1369.60819946844</c:v>
                </c:pt>
                <c:pt idx="4553">
                  <c:v>1270.7241957113361</c:v>
                </c:pt>
                <c:pt idx="4554">
                  <c:v>1346.8873834073661</c:v>
                </c:pt>
                <c:pt idx="4555">
                  <c:v>1386.2479459751889</c:v>
                </c:pt>
                <c:pt idx="4556">
                  <c:v>1333.329303913788</c:v>
                </c:pt>
                <c:pt idx="4557">
                  <c:v>1304.7617634479479</c:v>
                </c:pt>
                <c:pt idx="4558">
                  <c:v>1429.2189336978961</c:v>
                </c:pt>
                <c:pt idx="4559">
                  <c:v>1371.6303316188521</c:v>
                </c:pt>
                <c:pt idx="4560">
                  <c:v>1473.8165846854861</c:v>
                </c:pt>
                <c:pt idx="4561">
                  <c:v>1578.5756438832859</c:v>
                </c:pt>
                <c:pt idx="4562">
                  <c:v>1583.4819323734059</c:v>
                </c:pt>
                <c:pt idx="4563">
                  <c:v>1452.712807475325</c:v>
                </c:pt>
                <c:pt idx="4564">
                  <c:v>1462.7955871757979</c:v>
                </c:pt>
                <c:pt idx="4565">
                  <c:v>1377.111999421644</c:v>
                </c:pt>
                <c:pt idx="4566">
                  <c:v>1224.929332632044</c:v>
                </c:pt>
                <c:pt idx="4567">
                  <c:v>1155.06692808346</c:v>
                </c:pt>
                <c:pt idx="4568">
                  <c:v>1193.81124884321</c:v>
                </c:pt>
                <c:pt idx="4569">
                  <c:v>1177.1422041335941</c:v>
                </c:pt>
                <c:pt idx="4570">
                  <c:v>1232.8350474509409</c:v>
                </c:pt>
                <c:pt idx="4571">
                  <c:v>1230.8492497754489</c:v>
                </c:pt>
                <c:pt idx="4572">
                  <c:v>1242.442177377967</c:v>
                </c:pt>
                <c:pt idx="4573">
                  <c:v>1138.9396825768131</c:v>
                </c:pt>
                <c:pt idx="4574">
                  <c:v>991.88596642397238</c:v>
                </c:pt>
                <c:pt idx="4575">
                  <c:v>896.75771526809808</c:v>
                </c:pt>
                <c:pt idx="4576">
                  <c:v>878.99566374360893</c:v>
                </c:pt>
                <c:pt idx="4577">
                  <c:v>767.31548126185339</c:v>
                </c:pt>
                <c:pt idx="4578">
                  <c:v>669.0314478006718</c:v>
                </c:pt>
                <c:pt idx="4579">
                  <c:v>685.70190262459755</c:v>
                </c:pt>
                <c:pt idx="4580">
                  <c:v>664.29326529007267</c:v>
                </c:pt>
                <c:pt idx="4581">
                  <c:v>590.7223417680483</c:v>
                </c:pt>
                <c:pt idx="4582">
                  <c:v>570.97103385008268</c:v>
                </c:pt>
                <c:pt idx="4583">
                  <c:v>599.17839484558988</c:v>
                </c:pt>
                <c:pt idx="4584">
                  <c:v>611.09679701363279</c:v>
                </c:pt>
                <c:pt idx="4585">
                  <c:v>592.43968910870365</c:v>
                </c:pt>
                <c:pt idx="4586">
                  <c:v>546.11522403946583</c:v>
                </c:pt>
                <c:pt idx="4587">
                  <c:v>440.1104391347348</c:v>
                </c:pt>
                <c:pt idx="4588">
                  <c:v>346.8876545284682</c:v>
                </c:pt>
                <c:pt idx="4589">
                  <c:v>343.10540066359158</c:v>
                </c:pt>
                <c:pt idx="4590">
                  <c:v>333.14366210974129</c:v>
                </c:pt>
                <c:pt idx="4591">
                  <c:v>331.08799233305581</c:v>
                </c:pt>
                <c:pt idx="4592">
                  <c:v>304.13686891968052</c:v>
                </c:pt>
                <c:pt idx="4593">
                  <c:v>293.22518024909482</c:v>
                </c:pt>
                <c:pt idx="4594">
                  <c:v>267.12879547030559</c:v>
                </c:pt>
                <c:pt idx="4595">
                  <c:v>254.49132133166049</c:v>
                </c:pt>
                <c:pt idx="4596">
                  <c:v>269.89860158954008</c:v>
                </c:pt>
                <c:pt idx="4597">
                  <c:v>273.58919237785312</c:v>
                </c:pt>
                <c:pt idx="4598">
                  <c:v>235.5330295215069</c:v>
                </c:pt>
                <c:pt idx="4599">
                  <c:v>216.14968304286211</c:v>
                </c:pt>
                <c:pt idx="4600">
                  <c:v>168.71232055444679</c:v>
                </c:pt>
                <c:pt idx="4601">
                  <c:v>161.96672171504059</c:v>
                </c:pt>
                <c:pt idx="4602">
                  <c:v>172.55635985974331</c:v>
                </c:pt>
                <c:pt idx="4603">
                  <c:v>195.58677606181729</c:v>
                </c:pt>
                <c:pt idx="4604">
                  <c:v>206.52682294401549</c:v>
                </c:pt>
                <c:pt idx="4605">
                  <c:v>190.2987194909237</c:v>
                </c:pt>
                <c:pt idx="4606">
                  <c:v>160.4089605742484</c:v>
                </c:pt>
                <c:pt idx="4607">
                  <c:v>148.1845121530412</c:v>
                </c:pt>
                <c:pt idx="4608">
                  <c:v>212.24515577438501</c:v>
                </c:pt>
                <c:pt idx="4609">
                  <c:v>300.76938888033521</c:v>
                </c:pt>
                <c:pt idx="4610">
                  <c:v>354.33442229556738</c:v>
                </c:pt>
                <c:pt idx="4611">
                  <c:v>368.48655119799542</c:v>
                </c:pt>
                <c:pt idx="4612">
                  <c:v>321.52041627174191</c:v>
                </c:pt>
                <c:pt idx="4613">
                  <c:v>278.73499863436558</c:v>
                </c:pt>
                <c:pt idx="4614">
                  <c:v>225.2155265016107</c:v>
                </c:pt>
                <c:pt idx="4615">
                  <c:v>194.97381586146199</c:v>
                </c:pt>
                <c:pt idx="4616">
                  <c:v>162.89359219553819</c:v>
                </c:pt>
                <c:pt idx="4617">
                  <c:v>134.65579102541861</c:v>
                </c:pt>
                <c:pt idx="4618">
                  <c:v>126.8806831924437</c:v>
                </c:pt>
                <c:pt idx="4619">
                  <c:v>120.0313070684619</c:v>
                </c:pt>
                <c:pt idx="4620">
                  <c:v>160.43919773952209</c:v>
                </c:pt>
                <c:pt idx="4621">
                  <c:v>185.85736276936919</c:v>
                </c:pt>
                <c:pt idx="4622">
                  <c:v>221.06216927707939</c:v>
                </c:pt>
                <c:pt idx="4623">
                  <c:v>370.55844613543411</c:v>
                </c:pt>
                <c:pt idx="4624">
                  <c:v>411.61093523095701</c:v>
                </c:pt>
                <c:pt idx="4625">
                  <c:v>444.70972240032108</c:v>
                </c:pt>
                <c:pt idx="4626">
                  <c:v>394.14290071598879</c:v>
                </c:pt>
                <c:pt idx="4627">
                  <c:v>363.76337491332589</c:v>
                </c:pt>
                <c:pt idx="4628">
                  <c:v>346.03561915016058</c:v>
                </c:pt>
                <c:pt idx="4629">
                  <c:v>288.87666143328408</c:v>
                </c:pt>
                <c:pt idx="4630">
                  <c:v>236.09540227872321</c:v>
                </c:pt>
                <c:pt idx="4631">
                  <c:v>206.0570836477016</c:v>
                </c:pt>
                <c:pt idx="4632">
                  <c:v>227.71737235939599</c:v>
                </c:pt>
                <c:pt idx="4633">
                  <c:v>269.580817265767</c:v>
                </c:pt>
                <c:pt idx="4634">
                  <c:v>271.01122829093401</c:v>
                </c:pt>
                <c:pt idx="4635">
                  <c:v>298.27481223375707</c:v>
                </c:pt>
                <c:pt idx="4636">
                  <c:v>280.41967442662877</c:v>
                </c:pt>
                <c:pt idx="4637">
                  <c:v>221.75959618363899</c:v>
                </c:pt>
                <c:pt idx="4638">
                  <c:v>185.847629586018</c:v>
                </c:pt>
                <c:pt idx="4639">
                  <c:v>183.02426362680191</c:v>
                </c:pt>
                <c:pt idx="4640">
                  <c:v>220.7838802922636</c:v>
                </c:pt>
                <c:pt idx="4641">
                  <c:v>262.66627841129377</c:v>
                </c:pt>
                <c:pt idx="4642">
                  <c:v>280.14432816046838</c:v>
                </c:pt>
                <c:pt idx="4643">
                  <c:v>239.25628451811471</c:v>
                </c:pt>
                <c:pt idx="4644">
                  <c:v>164.24882880190529</c:v>
                </c:pt>
                <c:pt idx="4645">
                  <c:v>174.00865429500931</c:v>
                </c:pt>
                <c:pt idx="4646">
                  <c:v>189.02531212917191</c:v>
                </c:pt>
                <c:pt idx="4647">
                  <c:v>193.9069670427339</c:v>
                </c:pt>
                <c:pt idx="4648">
                  <c:v>171.0233900664239</c:v>
                </c:pt>
                <c:pt idx="4649">
                  <c:v>149.2395249543859</c:v>
                </c:pt>
                <c:pt idx="4650">
                  <c:v>197.40967220744889</c:v>
                </c:pt>
                <c:pt idx="4651">
                  <c:v>215.8325695530593</c:v>
                </c:pt>
                <c:pt idx="4652">
                  <c:v>192.30753954624589</c:v>
                </c:pt>
                <c:pt idx="4653">
                  <c:v>162.53419749665471</c:v>
                </c:pt>
                <c:pt idx="4654">
                  <c:v>163.93360536069079</c:v>
                </c:pt>
                <c:pt idx="4655">
                  <c:v>137.993730023393</c:v>
                </c:pt>
                <c:pt idx="4656">
                  <c:v>126.09764332481031</c:v>
                </c:pt>
                <c:pt idx="4657">
                  <c:v>125.8871839871728</c:v>
                </c:pt>
                <c:pt idx="4658">
                  <c:v>97.217571152772166</c:v>
                </c:pt>
                <c:pt idx="4659">
                  <c:v>102.5819267139052</c:v>
                </c:pt>
                <c:pt idx="4660">
                  <c:v>100.53001406627099</c:v>
                </c:pt>
                <c:pt idx="4661">
                  <c:v>83.294828135059703</c:v>
                </c:pt>
                <c:pt idx="4662">
                  <c:v>116.9989256420433</c:v>
                </c:pt>
                <c:pt idx="4663">
                  <c:v>147.97843234149079</c:v>
                </c:pt>
                <c:pt idx="4664">
                  <c:v>156.5919580492577</c:v>
                </c:pt>
                <c:pt idx="4665">
                  <c:v>201.3030880900709</c:v>
                </c:pt>
                <c:pt idx="4666">
                  <c:v>243.75421950603359</c:v>
                </c:pt>
                <c:pt idx="4667">
                  <c:v>236.07723464400391</c:v>
                </c:pt>
                <c:pt idx="4668">
                  <c:v>249.9336278378872</c:v>
                </c:pt>
                <c:pt idx="4669">
                  <c:v>181.55683684720091</c:v>
                </c:pt>
                <c:pt idx="4670">
                  <c:v>155.55282609015069</c:v>
                </c:pt>
                <c:pt idx="4671">
                  <c:v>132.21613995505351</c:v>
                </c:pt>
                <c:pt idx="4672">
                  <c:v>104.91254554644139</c:v>
                </c:pt>
                <c:pt idx="4673">
                  <c:v>133.45722252659371</c:v>
                </c:pt>
                <c:pt idx="4674">
                  <c:v>143.04344656631241</c:v>
                </c:pt>
                <c:pt idx="4675">
                  <c:v>179.71030175897769</c:v>
                </c:pt>
                <c:pt idx="4676">
                  <c:v>118.5738422569961</c:v>
                </c:pt>
                <c:pt idx="4677">
                  <c:v>154.06954388943549</c:v>
                </c:pt>
                <c:pt idx="4678">
                  <c:v>146.19585135302421</c:v>
                </c:pt>
                <c:pt idx="4679">
                  <c:v>118.9840803006032</c:v>
                </c:pt>
                <c:pt idx="4680">
                  <c:v>127.463670843768</c:v>
                </c:pt>
                <c:pt idx="4681">
                  <c:v>130.06958008389859</c:v>
                </c:pt>
                <c:pt idx="4682">
                  <c:v>135.9410597413758</c:v>
                </c:pt>
                <c:pt idx="4683">
                  <c:v>124.6495826676444</c:v>
                </c:pt>
                <c:pt idx="4684">
                  <c:v>119.7455061228595</c:v>
                </c:pt>
                <c:pt idx="4685">
                  <c:v>151.08646115236621</c:v>
                </c:pt>
                <c:pt idx="4686">
                  <c:v>195.46860776449279</c:v>
                </c:pt>
                <c:pt idx="4687">
                  <c:v>252.4751155506062</c:v>
                </c:pt>
                <c:pt idx="4688">
                  <c:v>242.1246489398423</c:v>
                </c:pt>
                <c:pt idx="4689">
                  <c:v>236.01878611701599</c:v>
                </c:pt>
                <c:pt idx="4690">
                  <c:v>264.1202566260539</c:v>
                </c:pt>
                <c:pt idx="4691">
                  <c:v>246.30422915192651</c:v>
                </c:pt>
                <c:pt idx="4692">
                  <c:v>225.42536921332669</c:v>
                </c:pt>
                <c:pt idx="4693">
                  <c:v>219.74038330913891</c:v>
                </c:pt>
                <c:pt idx="4694">
                  <c:v>209.50101948354319</c:v>
                </c:pt>
                <c:pt idx="4695">
                  <c:v>205.7085943049276</c:v>
                </c:pt>
                <c:pt idx="4696">
                  <c:v>233.44379916860129</c:v>
                </c:pt>
                <c:pt idx="4697">
                  <c:v>218.1177907713089</c:v>
                </c:pt>
                <c:pt idx="4698">
                  <c:v>207.02201387786451</c:v>
                </c:pt>
                <c:pt idx="4699">
                  <c:v>228.98901041410051</c:v>
                </c:pt>
                <c:pt idx="4700">
                  <c:v>170.02007558843809</c:v>
                </c:pt>
                <c:pt idx="4701">
                  <c:v>188.30010233132751</c:v>
                </c:pt>
                <c:pt idx="4702">
                  <c:v>193.2971776655227</c:v>
                </c:pt>
                <c:pt idx="4703">
                  <c:v>177.13430848326769</c:v>
                </c:pt>
                <c:pt idx="4704">
                  <c:v>172.589951610859</c:v>
                </c:pt>
                <c:pt idx="4705">
                  <c:v>170.49165397626129</c:v>
                </c:pt>
                <c:pt idx="4706">
                  <c:v>164.72722791460831</c:v>
                </c:pt>
                <c:pt idx="4707">
                  <c:v>160.0225039859215</c:v>
                </c:pt>
                <c:pt idx="4708">
                  <c:v>177.29191696551169</c:v>
                </c:pt>
                <c:pt idx="4709">
                  <c:v>191.9219562056484</c:v>
                </c:pt>
                <c:pt idx="4710">
                  <c:v>189.38272071724629</c:v>
                </c:pt>
                <c:pt idx="4711">
                  <c:v>180.4277599450694</c:v>
                </c:pt>
                <c:pt idx="4712">
                  <c:v>133.57891263859639</c:v>
                </c:pt>
                <c:pt idx="4713">
                  <c:v>139.824088242073</c:v>
                </c:pt>
                <c:pt idx="4714">
                  <c:v>89.332044541519849</c:v>
                </c:pt>
                <c:pt idx="4715">
                  <c:v>107.4148368759169</c:v>
                </c:pt>
                <c:pt idx="4716">
                  <c:v>104.732458326258</c:v>
                </c:pt>
                <c:pt idx="4717">
                  <c:v>108.1774893889385</c:v>
                </c:pt>
                <c:pt idx="4718">
                  <c:v>102.1590761351052</c:v>
                </c:pt>
                <c:pt idx="4719">
                  <c:v>162.96243165645299</c:v>
                </c:pt>
                <c:pt idx="4720">
                  <c:v>128.19253013246609</c:v>
                </c:pt>
                <c:pt idx="4721">
                  <c:v>111.0743634591627</c:v>
                </c:pt>
                <c:pt idx="4722">
                  <c:v>95.706101664316932</c:v>
                </c:pt>
                <c:pt idx="4723">
                  <c:v>114.8128471025901</c:v>
                </c:pt>
                <c:pt idx="4724">
                  <c:v>98.024496119139641</c:v>
                </c:pt>
                <c:pt idx="4725">
                  <c:v>86.908400598686498</c:v>
                </c:pt>
                <c:pt idx="4726">
                  <c:v>72.769800884717057</c:v>
                </c:pt>
                <c:pt idx="4727">
                  <c:v>78.890989576571485</c:v>
                </c:pt>
                <c:pt idx="4728">
                  <c:v>50.578254661857343</c:v>
                </c:pt>
                <c:pt idx="4729">
                  <c:v>67.486397370179191</c:v>
                </c:pt>
                <c:pt idx="4730">
                  <c:v>55.153294117621208</c:v>
                </c:pt>
                <c:pt idx="4731">
                  <c:v>150.76553063698989</c:v>
                </c:pt>
                <c:pt idx="4732">
                  <c:v>211.97590170375329</c:v>
                </c:pt>
                <c:pt idx="4733">
                  <c:v>261.70770951319741</c:v>
                </c:pt>
                <c:pt idx="4734">
                  <c:v>229.15145571575451</c:v>
                </c:pt>
                <c:pt idx="4735">
                  <c:v>170.45946542438779</c:v>
                </c:pt>
                <c:pt idx="4736">
                  <c:v>125.6000502751394</c:v>
                </c:pt>
                <c:pt idx="4737">
                  <c:v>82.827110996792172</c:v>
                </c:pt>
                <c:pt idx="4738">
                  <c:v>44.526323083654439</c:v>
                </c:pt>
                <c:pt idx="4739">
                  <c:v>44.095516332044333</c:v>
                </c:pt>
                <c:pt idx="4740">
                  <c:v>34.709519369810437</c:v>
                </c:pt>
                <c:pt idx="4741">
                  <c:v>18.8750012697008</c:v>
                </c:pt>
                <c:pt idx="4742">
                  <c:v>10.289946981618479</c:v>
                </c:pt>
                <c:pt idx="4743">
                  <c:v>83.374672740325821</c:v>
                </c:pt>
                <c:pt idx="4744">
                  <c:v>93.853444381344929</c:v>
                </c:pt>
                <c:pt idx="4745">
                  <c:v>74.301443107520413</c:v>
                </c:pt>
                <c:pt idx="4746">
                  <c:v>56.628100328212213</c:v>
                </c:pt>
                <c:pt idx="4747">
                  <c:v>148.95523918655971</c:v>
                </c:pt>
                <c:pt idx="4748">
                  <c:v>237.58613863872881</c:v>
                </c:pt>
                <c:pt idx="4749">
                  <c:v>220.39039864991841</c:v>
                </c:pt>
                <c:pt idx="4750">
                  <c:v>140.00525368475181</c:v>
                </c:pt>
                <c:pt idx="4751">
                  <c:v>78.059834921002178</c:v>
                </c:pt>
                <c:pt idx="4752">
                  <c:v>77.77782456400945</c:v>
                </c:pt>
                <c:pt idx="4753">
                  <c:v>72.217914119448579</c:v>
                </c:pt>
                <c:pt idx="4754">
                  <c:v>14.034747143818249</c:v>
                </c:pt>
                <c:pt idx="4755">
                  <c:v>64.601383357054019</c:v>
                </c:pt>
                <c:pt idx="4756">
                  <c:v>94.80704260206366</c:v>
                </c:pt>
                <c:pt idx="4757">
                  <c:v>103.4864364408223</c:v>
                </c:pt>
                <c:pt idx="4758">
                  <c:v>30.022138462266671</c:v>
                </c:pt>
                <c:pt idx="4759">
                  <c:v>128.32594164920869</c:v>
                </c:pt>
                <c:pt idx="4760">
                  <c:v>307.67650507246759</c:v>
                </c:pt>
                <c:pt idx="4761">
                  <c:v>274.5425039295356</c:v>
                </c:pt>
                <c:pt idx="4762">
                  <c:v>145.52359261404101</c:v>
                </c:pt>
                <c:pt idx="4763">
                  <c:v>143.19015398248851</c:v>
                </c:pt>
                <c:pt idx="4764">
                  <c:v>202.49065924065351</c:v>
                </c:pt>
                <c:pt idx="4765">
                  <c:v>96.548836346610528</c:v>
                </c:pt>
                <c:pt idx="4766">
                  <c:v>18.645376462340799</c:v>
                </c:pt>
                <c:pt idx="4767">
                  <c:v>11.033090814427499</c:v>
                </c:pt>
                <c:pt idx="4768">
                  <c:v>18.975328997965121</c:v>
                </c:pt>
                <c:pt idx="4769">
                  <c:v>1.2998160433946</c:v>
                </c:pt>
                <c:pt idx="4770">
                  <c:v>27.8382396931753</c:v>
                </c:pt>
                <c:pt idx="4771">
                  <c:v>181.00793608684691</c:v>
                </c:pt>
                <c:pt idx="4772">
                  <c:v>814.87350399916625</c:v>
                </c:pt>
                <c:pt idx="4773">
                  <c:v>1710.164328994068</c:v>
                </c:pt>
                <c:pt idx="4774">
                  <c:v>1723.228479275426</c:v>
                </c:pt>
                <c:pt idx="4775">
                  <c:v>1574.6117789587181</c:v>
                </c:pt>
                <c:pt idx="4776">
                  <c:v>1410.6125669912431</c:v>
                </c:pt>
                <c:pt idx="4777">
                  <c:v>1314.965163296594</c:v>
                </c:pt>
                <c:pt idx="4778">
                  <c:v>1112.646179839616</c:v>
                </c:pt>
                <c:pt idx="4779">
                  <c:v>807.99310974698369</c:v>
                </c:pt>
                <c:pt idx="4780">
                  <c:v>589.06454262734201</c:v>
                </c:pt>
                <c:pt idx="4781">
                  <c:v>487.50639457281221</c:v>
                </c:pt>
                <c:pt idx="4782">
                  <c:v>388.8322717663815</c:v>
                </c:pt>
                <c:pt idx="4783">
                  <c:v>511.57811461310371</c:v>
                </c:pt>
                <c:pt idx="4784">
                  <c:v>714.40360227724113</c:v>
                </c:pt>
                <c:pt idx="4785">
                  <c:v>889.66825318226142</c:v>
                </c:pt>
                <c:pt idx="4786">
                  <c:v>729.28717414624316</c:v>
                </c:pt>
                <c:pt idx="4787">
                  <c:v>737.34936904453662</c:v>
                </c:pt>
                <c:pt idx="4788">
                  <c:v>1129.5907710521301</c:v>
                </c:pt>
                <c:pt idx="4789">
                  <c:v>1205.222949705834</c:v>
                </c:pt>
                <c:pt idx="4790">
                  <c:v>1088.619380320953</c:v>
                </c:pt>
                <c:pt idx="4791">
                  <c:v>845.50047897094544</c:v>
                </c:pt>
                <c:pt idx="4792">
                  <c:v>537.89692820733876</c:v>
                </c:pt>
                <c:pt idx="4793">
                  <c:v>583.72627558722877</c:v>
                </c:pt>
                <c:pt idx="4794">
                  <c:v>655.6666139319334</c:v>
                </c:pt>
                <c:pt idx="4795">
                  <c:v>850.37785555595565</c:v>
                </c:pt>
                <c:pt idx="4796">
                  <c:v>1073.2871113411229</c:v>
                </c:pt>
                <c:pt idx="4797">
                  <c:v>1514.0715772453609</c:v>
                </c:pt>
                <c:pt idx="4798">
                  <c:v>1999.8429528834549</c:v>
                </c:pt>
                <c:pt idx="4799">
                  <c:v>2041.572132435726</c:v>
                </c:pt>
                <c:pt idx="4800">
                  <c:v>2006.16973540244</c:v>
                </c:pt>
                <c:pt idx="4801">
                  <c:v>1625.793792780637</c:v>
                </c:pt>
                <c:pt idx="4802">
                  <c:v>1167.6221908781899</c:v>
                </c:pt>
                <c:pt idx="4803">
                  <c:v>1107.3200475022541</c:v>
                </c:pt>
                <c:pt idx="4804">
                  <c:v>1193.866692052849</c:v>
                </c:pt>
                <c:pt idx="4805">
                  <c:v>1449.266369760441</c:v>
                </c:pt>
                <c:pt idx="4806">
                  <c:v>1368.0388623752331</c:v>
                </c:pt>
                <c:pt idx="4807">
                  <c:v>1615.8882343781479</c:v>
                </c:pt>
                <c:pt idx="4808">
                  <c:v>1708.2043800056119</c:v>
                </c:pt>
                <c:pt idx="4809">
                  <c:v>1921.0714361858541</c:v>
                </c:pt>
                <c:pt idx="4810">
                  <c:v>1818.328408434777</c:v>
                </c:pt>
                <c:pt idx="4811">
                  <c:v>1647.376655209395</c:v>
                </c:pt>
                <c:pt idx="4812">
                  <c:v>1613.788244999351</c:v>
                </c:pt>
                <c:pt idx="4813">
                  <c:v>1518.84458538438</c:v>
                </c:pt>
                <c:pt idx="4814">
                  <c:v>1192.8944296039631</c:v>
                </c:pt>
                <c:pt idx="4815">
                  <c:v>1167.9560844873149</c:v>
                </c:pt>
                <c:pt idx="4816">
                  <c:v>1173.9466565948151</c:v>
                </c:pt>
                <c:pt idx="4817">
                  <c:v>1587.310901320679</c:v>
                </c:pt>
                <c:pt idx="4818">
                  <c:v>1418.9758489023141</c:v>
                </c:pt>
                <c:pt idx="4819">
                  <c:v>1802.9620608245971</c:v>
                </c:pt>
                <c:pt idx="4820">
                  <c:v>2013.681511333845</c:v>
                </c:pt>
                <c:pt idx="4821">
                  <c:v>2248.6461696849069</c:v>
                </c:pt>
                <c:pt idx="4822">
                  <c:v>2138.1560142233761</c:v>
                </c:pt>
                <c:pt idx="4823">
                  <c:v>1918.710017871955</c:v>
                </c:pt>
                <c:pt idx="4824">
                  <c:v>1945.949911248284</c:v>
                </c:pt>
                <c:pt idx="4825">
                  <c:v>1858.5740903111939</c:v>
                </c:pt>
                <c:pt idx="4826">
                  <c:v>1273.9155871259941</c:v>
                </c:pt>
                <c:pt idx="4827">
                  <c:v>839.34586332921242</c:v>
                </c:pt>
                <c:pt idx="4828">
                  <c:v>272.95001535324809</c:v>
                </c:pt>
                <c:pt idx="4829">
                  <c:v>819.07929991468438</c:v>
                </c:pt>
                <c:pt idx="4830">
                  <c:v>1137.07200482643</c:v>
                </c:pt>
                <c:pt idx="4831">
                  <c:v>1537.309931729241</c:v>
                </c:pt>
                <c:pt idx="4832">
                  <c:v>1321.507772280685</c:v>
                </c:pt>
                <c:pt idx="4833">
                  <c:v>1629.5892176781149</c:v>
                </c:pt>
                <c:pt idx="4834">
                  <c:v>1567.1159694753619</c:v>
                </c:pt>
                <c:pt idx="4835">
                  <c:v>1482.1079317235781</c:v>
                </c:pt>
                <c:pt idx="4836">
                  <c:v>1335.1918640277829</c:v>
                </c:pt>
                <c:pt idx="4837">
                  <c:v>1294.506979438826</c:v>
                </c:pt>
                <c:pt idx="4838">
                  <c:v>852.05398768912096</c:v>
                </c:pt>
                <c:pt idx="4839">
                  <c:v>815.87178802258131</c:v>
                </c:pt>
                <c:pt idx="4840">
                  <c:v>922.53839137808063</c:v>
                </c:pt>
                <c:pt idx="4841">
                  <c:v>1548.5362787517081</c:v>
                </c:pt>
                <c:pt idx="4842">
                  <c:v>1647.648357524296</c:v>
                </c:pt>
                <c:pt idx="4843">
                  <c:v>2009.907349719758</c:v>
                </c:pt>
                <c:pt idx="4844">
                  <c:v>1818.1652174414071</c:v>
                </c:pt>
                <c:pt idx="4845">
                  <c:v>1673.1435931781759</c:v>
                </c:pt>
                <c:pt idx="4846">
                  <c:v>1839.5650031913331</c:v>
                </c:pt>
                <c:pt idx="4847">
                  <c:v>1956.555321852328</c:v>
                </c:pt>
                <c:pt idx="4848">
                  <c:v>1985.613725045278</c:v>
                </c:pt>
                <c:pt idx="4849">
                  <c:v>2070.4050480976698</c:v>
                </c:pt>
                <c:pt idx="4850">
                  <c:v>2018.01642440154</c:v>
                </c:pt>
                <c:pt idx="4851">
                  <c:v>1953.4958049481979</c:v>
                </c:pt>
                <c:pt idx="4852">
                  <c:v>1919.02969740905</c:v>
                </c:pt>
                <c:pt idx="4853">
                  <c:v>2257.4926420070019</c:v>
                </c:pt>
                <c:pt idx="4854">
                  <c:v>2250.492438877573</c:v>
                </c:pt>
                <c:pt idx="4855">
                  <c:v>2292.879512857704</c:v>
                </c:pt>
                <c:pt idx="4856">
                  <c:v>2256.526378924777</c:v>
                </c:pt>
                <c:pt idx="4857">
                  <c:v>2332.3449019803561</c:v>
                </c:pt>
                <c:pt idx="4858">
                  <c:v>2393.2885885757978</c:v>
                </c:pt>
                <c:pt idx="4859">
                  <c:v>2372.189546859739</c:v>
                </c:pt>
                <c:pt idx="4860">
                  <c:v>2311.1706903458512</c:v>
                </c:pt>
                <c:pt idx="4861">
                  <c:v>2158.4070374956118</c:v>
                </c:pt>
                <c:pt idx="4862">
                  <c:v>2073.5607960962711</c:v>
                </c:pt>
                <c:pt idx="4863">
                  <c:v>1834.3944667061151</c:v>
                </c:pt>
                <c:pt idx="4864">
                  <c:v>1761.2211346243089</c:v>
                </c:pt>
                <c:pt idx="4865">
                  <c:v>1865.947631462597</c:v>
                </c:pt>
                <c:pt idx="4866">
                  <c:v>2023.2882929468781</c:v>
                </c:pt>
                <c:pt idx="4867">
                  <c:v>2115.244428407424</c:v>
                </c:pt>
                <c:pt idx="4868">
                  <c:v>2072.203738870764</c:v>
                </c:pt>
                <c:pt idx="4869">
                  <c:v>2114.9768361428878</c:v>
                </c:pt>
                <c:pt idx="4870">
                  <c:v>2150.4794935375621</c:v>
                </c:pt>
                <c:pt idx="4871">
                  <c:v>2231.855167114772</c:v>
                </c:pt>
                <c:pt idx="4872">
                  <c:v>2170.6420427189669</c:v>
                </c:pt>
                <c:pt idx="4873">
                  <c:v>1990.81208332407</c:v>
                </c:pt>
                <c:pt idx="4874">
                  <c:v>1992.391565500835</c:v>
                </c:pt>
                <c:pt idx="4875">
                  <c:v>1956.060607402082</c:v>
                </c:pt>
                <c:pt idx="4876">
                  <c:v>2093.2660743789111</c:v>
                </c:pt>
                <c:pt idx="4877">
                  <c:v>2231.855025213817</c:v>
                </c:pt>
                <c:pt idx="4878">
                  <c:v>2222.94875497663</c:v>
                </c:pt>
                <c:pt idx="4879">
                  <c:v>2187.550730313646</c:v>
                </c:pt>
                <c:pt idx="4880">
                  <c:v>2248.9567262504202</c:v>
                </c:pt>
                <c:pt idx="4881">
                  <c:v>2403.1168663157068</c:v>
                </c:pt>
                <c:pt idx="4882">
                  <c:v>2469.2007763792958</c:v>
                </c:pt>
                <c:pt idx="4883">
                  <c:v>2553.02878573408</c:v>
                </c:pt>
                <c:pt idx="4884">
                  <c:v>2292.8014603212978</c:v>
                </c:pt>
                <c:pt idx="4885">
                  <c:v>2061.9254307819579</c:v>
                </c:pt>
                <c:pt idx="4886">
                  <c:v>1963.8302885366261</c:v>
                </c:pt>
                <c:pt idx="4887">
                  <c:v>1822.9385996928629</c:v>
                </c:pt>
                <c:pt idx="4888">
                  <c:v>1871.0758918347531</c:v>
                </c:pt>
                <c:pt idx="4889">
                  <c:v>2011.7110079862221</c:v>
                </c:pt>
                <c:pt idx="4890">
                  <c:v>2095.4264861258021</c:v>
                </c:pt>
                <c:pt idx="4891">
                  <c:v>2113.9693900084412</c:v>
                </c:pt>
                <c:pt idx="4892">
                  <c:v>2286.1228450778299</c:v>
                </c:pt>
                <c:pt idx="4893">
                  <c:v>2440.6989946306489</c:v>
                </c:pt>
                <c:pt idx="4894">
                  <c:v>2455.9503663143601</c:v>
                </c:pt>
                <c:pt idx="4895">
                  <c:v>2578.7666327032439</c:v>
                </c:pt>
                <c:pt idx="4896">
                  <c:v>2309.3092263381341</c:v>
                </c:pt>
                <c:pt idx="4897">
                  <c:v>2038.1044512526371</c:v>
                </c:pt>
                <c:pt idx="4898">
                  <c:v>1962.131898632812</c:v>
                </c:pt>
                <c:pt idx="4899">
                  <c:v>1899.2302802628719</c:v>
                </c:pt>
                <c:pt idx="4900">
                  <c:v>1837.4569486815039</c:v>
                </c:pt>
                <c:pt idx="4901">
                  <c:v>1653.8708304960869</c:v>
                </c:pt>
                <c:pt idx="4902">
                  <c:v>1606.09592664665</c:v>
                </c:pt>
                <c:pt idx="4903">
                  <c:v>1583.08422522504</c:v>
                </c:pt>
                <c:pt idx="4904">
                  <c:v>1823.5185265507389</c:v>
                </c:pt>
                <c:pt idx="4905">
                  <c:v>2264.1268623801279</c:v>
                </c:pt>
                <c:pt idx="4906">
                  <c:v>2414.9736659474479</c:v>
                </c:pt>
                <c:pt idx="4907">
                  <c:v>2469.0370357965539</c:v>
                </c:pt>
                <c:pt idx="4908">
                  <c:v>2078.570858046171</c:v>
                </c:pt>
                <c:pt idx="4909">
                  <c:v>1820.1000550135291</c:v>
                </c:pt>
                <c:pt idx="4910">
                  <c:v>1707.1970619161059</c:v>
                </c:pt>
                <c:pt idx="4911">
                  <c:v>1479.0470459485121</c:v>
                </c:pt>
                <c:pt idx="4912">
                  <c:v>1393.3509849647901</c:v>
                </c:pt>
                <c:pt idx="4913">
                  <c:v>1444.9154001646509</c:v>
                </c:pt>
                <c:pt idx="4914">
                  <c:v>1472.630668570122</c:v>
                </c:pt>
                <c:pt idx="4915">
                  <c:v>1531.2510762443169</c:v>
                </c:pt>
                <c:pt idx="4916">
                  <c:v>1661.641790754926</c:v>
                </c:pt>
                <c:pt idx="4917">
                  <c:v>1732.4498039289999</c:v>
                </c:pt>
                <c:pt idx="4918">
                  <c:v>1664.9500633395539</c:v>
                </c:pt>
                <c:pt idx="4919">
                  <c:v>1684.403969088547</c:v>
                </c:pt>
                <c:pt idx="4920">
                  <c:v>1580.344759307495</c:v>
                </c:pt>
                <c:pt idx="4921">
                  <c:v>1396.406507815205</c:v>
                </c:pt>
                <c:pt idx="4922">
                  <c:v>1382.2365059500589</c:v>
                </c:pt>
                <c:pt idx="4923">
                  <c:v>1326.5552964703879</c:v>
                </c:pt>
                <c:pt idx="4924">
                  <c:v>1289.139629454846</c:v>
                </c:pt>
                <c:pt idx="4925">
                  <c:v>1214.653271773956</c:v>
                </c:pt>
                <c:pt idx="4926">
                  <c:v>1195.4451300282251</c:v>
                </c:pt>
                <c:pt idx="4927">
                  <c:v>1172.995379823034</c:v>
                </c:pt>
                <c:pt idx="4928">
                  <c:v>1176.3158659048991</c:v>
                </c:pt>
                <c:pt idx="4929">
                  <c:v>1205.582023697418</c:v>
                </c:pt>
                <c:pt idx="4930">
                  <c:v>1188.369363441562</c:v>
                </c:pt>
                <c:pt idx="4931">
                  <c:v>1277.900184291859</c:v>
                </c:pt>
                <c:pt idx="4932">
                  <c:v>1336.679746276302</c:v>
                </c:pt>
                <c:pt idx="4933">
                  <c:v>1264.2715702377409</c:v>
                </c:pt>
                <c:pt idx="4934">
                  <c:v>1165.4485064084679</c:v>
                </c:pt>
                <c:pt idx="4935">
                  <c:v>1018.913839648816</c:v>
                </c:pt>
                <c:pt idx="4936">
                  <c:v>892.96470418503861</c:v>
                </c:pt>
                <c:pt idx="4937">
                  <c:v>841.51117805093816</c:v>
                </c:pt>
                <c:pt idx="4938">
                  <c:v>741.66774067051495</c:v>
                </c:pt>
                <c:pt idx="4939">
                  <c:v>675.68091153715602</c:v>
                </c:pt>
                <c:pt idx="4940">
                  <c:v>611.86921722624265</c:v>
                </c:pt>
                <c:pt idx="4941">
                  <c:v>703.13091379431023</c:v>
                </c:pt>
                <c:pt idx="4942">
                  <c:v>739.43658022057434</c:v>
                </c:pt>
                <c:pt idx="4943">
                  <c:v>747.68767737675637</c:v>
                </c:pt>
                <c:pt idx="4944">
                  <c:v>712.51401985760424</c:v>
                </c:pt>
                <c:pt idx="4945">
                  <c:v>662.25918536265749</c:v>
                </c:pt>
                <c:pt idx="4946">
                  <c:v>625.4557822463546</c:v>
                </c:pt>
                <c:pt idx="4947">
                  <c:v>560.00854387249126</c:v>
                </c:pt>
                <c:pt idx="4948">
                  <c:v>523.63787531198398</c:v>
                </c:pt>
                <c:pt idx="4949">
                  <c:v>512.6487352978063</c:v>
                </c:pt>
                <c:pt idx="4950">
                  <c:v>463.79452761448209</c:v>
                </c:pt>
                <c:pt idx="4951">
                  <c:v>432.75385552688817</c:v>
                </c:pt>
                <c:pt idx="4952">
                  <c:v>441.2796636161554</c:v>
                </c:pt>
                <c:pt idx="4953">
                  <c:v>440.9926566821253</c:v>
                </c:pt>
                <c:pt idx="4954">
                  <c:v>429.46194905280811</c:v>
                </c:pt>
                <c:pt idx="4955">
                  <c:v>455.02485533453671</c:v>
                </c:pt>
                <c:pt idx="4956">
                  <c:v>493.20767534840292</c:v>
                </c:pt>
                <c:pt idx="4957">
                  <c:v>498.87306985002772</c:v>
                </c:pt>
                <c:pt idx="4958">
                  <c:v>449.67426701856681</c:v>
                </c:pt>
                <c:pt idx="4959">
                  <c:v>416.0351515129712</c:v>
                </c:pt>
                <c:pt idx="4960">
                  <c:v>418.09495957870757</c:v>
                </c:pt>
                <c:pt idx="4961">
                  <c:v>437.33418928210841</c:v>
                </c:pt>
                <c:pt idx="4962">
                  <c:v>421.14572931326148</c:v>
                </c:pt>
                <c:pt idx="4963">
                  <c:v>405.42588980383988</c:v>
                </c:pt>
                <c:pt idx="4964">
                  <c:v>392.68608203010308</c:v>
                </c:pt>
                <c:pt idx="4965">
                  <c:v>366.13757814478498</c:v>
                </c:pt>
                <c:pt idx="4966">
                  <c:v>371.85555194615961</c:v>
                </c:pt>
                <c:pt idx="4967">
                  <c:v>391.96578145852828</c:v>
                </c:pt>
                <c:pt idx="4968">
                  <c:v>354.21998920316582</c:v>
                </c:pt>
                <c:pt idx="4969">
                  <c:v>335.21429385286319</c:v>
                </c:pt>
                <c:pt idx="4970">
                  <c:v>327.18808365317437</c:v>
                </c:pt>
                <c:pt idx="4971">
                  <c:v>296.93471042992343</c:v>
                </c:pt>
                <c:pt idx="4972">
                  <c:v>299.99828839251472</c:v>
                </c:pt>
                <c:pt idx="4973">
                  <c:v>321.55843974033297</c:v>
                </c:pt>
                <c:pt idx="4974">
                  <c:v>293.02321364230119</c:v>
                </c:pt>
                <c:pt idx="4975">
                  <c:v>252.68203202365601</c:v>
                </c:pt>
                <c:pt idx="4976">
                  <c:v>250.79130430887989</c:v>
                </c:pt>
                <c:pt idx="4977">
                  <c:v>285.94882805317019</c:v>
                </c:pt>
                <c:pt idx="4978">
                  <c:v>322.65026949864603</c:v>
                </c:pt>
                <c:pt idx="4979">
                  <c:v>416.42404129206949</c:v>
                </c:pt>
                <c:pt idx="4980">
                  <c:v>515.99018236812333</c:v>
                </c:pt>
                <c:pt idx="4981">
                  <c:v>517.81249466458303</c:v>
                </c:pt>
                <c:pt idx="4982">
                  <c:v>410.78365987738079</c:v>
                </c:pt>
                <c:pt idx="4983">
                  <c:v>384.92105294200792</c:v>
                </c:pt>
                <c:pt idx="4984">
                  <c:v>371.32301373622789</c:v>
                </c:pt>
                <c:pt idx="4985">
                  <c:v>346.88608914166571</c:v>
                </c:pt>
                <c:pt idx="4986">
                  <c:v>322.90753394023358</c:v>
                </c:pt>
                <c:pt idx="4987">
                  <c:v>301.29358549243682</c:v>
                </c:pt>
                <c:pt idx="4988">
                  <c:v>313.45450519596602</c:v>
                </c:pt>
                <c:pt idx="4989">
                  <c:v>310.07583924933073</c:v>
                </c:pt>
                <c:pt idx="4990">
                  <c:v>291.45427048189867</c:v>
                </c:pt>
                <c:pt idx="4991">
                  <c:v>294.89522930641829</c:v>
                </c:pt>
                <c:pt idx="4992">
                  <c:v>265.26786284404142</c:v>
                </c:pt>
                <c:pt idx="4993">
                  <c:v>250.8479451742829</c:v>
                </c:pt>
                <c:pt idx="4994">
                  <c:v>217.46491919990271</c:v>
                </c:pt>
                <c:pt idx="4995">
                  <c:v>198.20263464038899</c:v>
                </c:pt>
                <c:pt idx="4996">
                  <c:v>197.83070509146299</c:v>
                </c:pt>
                <c:pt idx="4997">
                  <c:v>200.96227403630439</c:v>
                </c:pt>
                <c:pt idx="4998">
                  <c:v>182.07709127996989</c:v>
                </c:pt>
                <c:pt idx="4999">
                  <c:v>161.52633601588849</c:v>
                </c:pt>
                <c:pt idx="5000">
                  <c:v>172.86891579554199</c:v>
                </c:pt>
                <c:pt idx="5001">
                  <c:v>187.04953095279311</c:v>
                </c:pt>
                <c:pt idx="5002">
                  <c:v>202.21563702538771</c:v>
                </c:pt>
                <c:pt idx="5003">
                  <c:v>193.39767958578341</c:v>
                </c:pt>
                <c:pt idx="5004">
                  <c:v>213.25167276974611</c:v>
                </c:pt>
                <c:pt idx="5005">
                  <c:v>170.50390199311789</c:v>
                </c:pt>
                <c:pt idx="5006">
                  <c:v>157.17175617574961</c:v>
                </c:pt>
                <c:pt idx="5007">
                  <c:v>133.67887516403579</c:v>
                </c:pt>
                <c:pt idx="5008">
                  <c:v>179.3710297143333</c:v>
                </c:pt>
                <c:pt idx="5009">
                  <c:v>171.74538305164981</c:v>
                </c:pt>
                <c:pt idx="5010">
                  <c:v>182.08235095922481</c:v>
                </c:pt>
                <c:pt idx="5011">
                  <c:v>190.4993147463174</c:v>
                </c:pt>
                <c:pt idx="5012">
                  <c:v>158.64784449908049</c:v>
                </c:pt>
                <c:pt idx="5013">
                  <c:v>168.81833764374011</c:v>
                </c:pt>
                <c:pt idx="5014">
                  <c:v>185.3554980306441</c:v>
                </c:pt>
                <c:pt idx="5015">
                  <c:v>183.47647279885931</c:v>
                </c:pt>
                <c:pt idx="5016">
                  <c:v>152.90513046704709</c:v>
                </c:pt>
                <c:pt idx="5017">
                  <c:v>166.15874672655451</c:v>
                </c:pt>
                <c:pt idx="5018">
                  <c:v>155.61190732924081</c:v>
                </c:pt>
                <c:pt idx="5019">
                  <c:v>133.68853915829129</c:v>
                </c:pt>
                <c:pt idx="5020">
                  <c:v>139.43033087456291</c:v>
                </c:pt>
                <c:pt idx="5021">
                  <c:v>172.27551933660459</c:v>
                </c:pt>
                <c:pt idx="5022">
                  <c:v>198.17046569090971</c:v>
                </c:pt>
                <c:pt idx="5023">
                  <c:v>253.85146699541289</c:v>
                </c:pt>
                <c:pt idx="5024">
                  <c:v>277.0227914645838</c:v>
                </c:pt>
                <c:pt idx="5025">
                  <c:v>280.19210581184768</c:v>
                </c:pt>
                <c:pt idx="5026">
                  <c:v>246.516478121527</c:v>
                </c:pt>
                <c:pt idx="5027">
                  <c:v>225.6521592473112</c:v>
                </c:pt>
                <c:pt idx="5028">
                  <c:v>205.62484846840499</c:v>
                </c:pt>
                <c:pt idx="5029">
                  <c:v>202.79237399061401</c:v>
                </c:pt>
                <c:pt idx="5030">
                  <c:v>176.0567212163881</c:v>
                </c:pt>
                <c:pt idx="5031">
                  <c:v>193.50426950331541</c:v>
                </c:pt>
                <c:pt idx="5032">
                  <c:v>218.95846865895049</c:v>
                </c:pt>
                <c:pt idx="5033">
                  <c:v>245.81479473585469</c:v>
                </c:pt>
                <c:pt idx="5034">
                  <c:v>251.05970294636779</c:v>
                </c:pt>
                <c:pt idx="5035">
                  <c:v>284.73164657526507</c:v>
                </c:pt>
                <c:pt idx="5036">
                  <c:v>252.35401909815289</c:v>
                </c:pt>
                <c:pt idx="5037">
                  <c:v>239.70679172542791</c:v>
                </c:pt>
                <c:pt idx="5038">
                  <c:v>252.5229054809794</c:v>
                </c:pt>
                <c:pt idx="5039">
                  <c:v>256.73761569851609</c:v>
                </c:pt>
                <c:pt idx="5040">
                  <c:v>290.19127053834637</c:v>
                </c:pt>
                <c:pt idx="5041">
                  <c:v>246.66093915360369</c:v>
                </c:pt>
                <c:pt idx="5042">
                  <c:v>239.78519534560519</c:v>
                </c:pt>
                <c:pt idx="5043">
                  <c:v>233.8556719305156</c:v>
                </c:pt>
                <c:pt idx="5044">
                  <c:v>236.6617622407195</c:v>
                </c:pt>
                <c:pt idx="5045">
                  <c:v>251.15787276167509</c:v>
                </c:pt>
                <c:pt idx="5046">
                  <c:v>277.90178078094772</c:v>
                </c:pt>
                <c:pt idx="5047">
                  <c:v>248.99264128201631</c:v>
                </c:pt>
                <c:pt idx="5048">
                  <c:v>240.281026265229</c:v>
                </c:pt>
                <c:pt idx="5049">
                  <c:v>254.63655373415901</c:v>
                </c:pt>
                <c:pt idx="5050">
                  <c:v>233.2745710671484</c:v>
                </c:pt>
                <c:pt idx="5051">
                  <c:v>201.33234359908741</c:v>
                </c:pt>
                <c:pt idx="5052">
                  <c:v>186.16032650265939</c:v>
                </c:pt>
                <c:pt idx="5053">
                  <c:v>210.0540366505704</c:v>
                </c:pt>
                <c:pt idx="5054">
                  <c:v>215.7643305646057</c:v>
                </c:pt>
                <c:pt idx="5055">
                  <c:v>255.9921752934018</c:v>
                </c:pt>
                <c:pt idx="5056">
                  <c:v>298.2322126014983</c:v>
                </c:pt>
                <c:pt idx="5057">
                  <c:v>342.50359263361031</c:v>
                </c:pt>
                <c:pt idx="5058">
                  <c:v>336.10504322490539</c:v>
                </c:pt>
                <c:pt idx="5059">
                  <c:v>292.25816828405192</c:v>
                </c:pt>
                <c:pt idx="5060">
                  <c:v>295.75483790004012</c:v>
                </c:pt>
                <c:pt idx="5061">
                  <c:v>247.12607135734061</c:v>
                </c:pt>
                <c:pt idx="5062">
                  <c:v>246.05628462803779</c:v>
                </c:pt>
                <c:pt idx="5063">
                  <c:v>239.54975965863991</c:v>
                </c:pt>
                <c:pt idx="5064">
                  <c:v>290.4312453535203</c:v>
                </c:pt>
                <c:pt idx="5065">
                  <c:v>297.15479468576689</c:v>
                </c:pt>
                <c:pt idx="5066">
                  <c:v>260.47205379294542</c:v>
                </c:pt>
                <c:pt idx="5067">
                  <c:v>292.70701836244621</c:v>
                </c:pt>
                <c:pt idx="5068">
                  <c:v>333.86394108558358</c:v>
                </c:pt>
                <c:pt idx="5069">
                  <c:v>365.62201509940559</c:v>
                </c:pt>
                <c:pt idx="5070">
                  <c:v>307.4193017188702</c:v>
                </c:pt>
                <c:pt idx="5071">
                  <c:v>308.51641371569588</c:v>
                </c:pt>
                <c:pt idx="5072">
                  <c:v>309.16387243107778</c:v>
                </c:pt>
                <c:pt idx="5073">
                  <c:v>325.26824311554191</c:v>
                </c:pt>
                <c:pt idx="5074">
                  <c:v>327.42512626483079</c:v>
                </c:pt>
                <c:pt idx="5075">
                  <c:v>362.55398066539578</c:v>
                </c:pt>
                <c:pt idx="5076">
                  <c:v>342.97600657241441</c:v>
                </c:pt>
                <c:pt idx="5077">
                  <c:v>320.77143691565078</c:v>
                </c:pt>
                <c:pt idx="5078">
                  <c:v>366.26184452807178</c:v>
                </c:pt>
                <c:pt idx="5079">
                  <c:v>354.13445049134151</c:v>
                </c:pt>
                <c:pt idx="5080">
                  <c:v>279.26606724715748</c:v>
                </c:pt>
                <c:pt idx="5081">
                  <c:v>311.08582734137491</c:v>
                </c:pt>
                <c:pt idx="5082">
                  <c:v>276.1438730303654</c:v>
                </c:pt>
                <c:pt idx="5083">
                  <c:v>256.22047367983782</c:v>
                </c:pt>
                <c:pt idx="5084">
                  <c:v>251.16594562407101</c:v>
                </c:pt>
                <c:pt idx="5085">
                  <c:v>245.44317638218669</c:v>
                </c:pt>
                <c:pt idx="5086">
                  <c:v>268.23580053116899</c:v>
                </c:pt>
                <c:pt idx="5087">
                  <c:v>286.59833076482528</c:v>
                </c:pt>
                <c:pt idx="5088">
                  <c:v>278.6492553437327</c:v>
                </c:pt>
                <c:pt idx="5089">
                  <c:v>243.7111684238686</c:v>
                </c:pt>
                <c:pt idx="5090">
                  <c:v>226.94268543107421</c:v>
                </c:pt>
                <c:pt idx="5091">
                  <c:v>219.3702673213846</c:v>
                </c:pt>
                <c:pt idx="5092">
                  <c:v>222.75031945606281</c:v>
                </c:pt>
                <c:pt idx="5093">
                  <c:v>282.66007683232669</c:v>
                </c:pt>
                <c:pt idx="5094">
                  <c:v>230.5217417001401</c:v>
                </c:pt>
                <c:pt idx="5095">
                  <c:v>233.49805148828969</c:v>
                </c:pt>
                <c:pt idx="5096">
                  <c:v>337.25016440427811</c:v>
                </c:pt>
                <c:pt idx="5097">
                  <c:v>287.38385298448998</c:v>
                </c:pt>
                <c:pt idx="5098">
                  <c:v>272.77989253082632</c:v>
                </c:pt>
                <c:pt idx="5099">
                  <c:v>332.65051843875142</c:v>
                </c:pt>
                <c:pt idx="5100">
                  <c:v>335.62738012623072</c:v>
                </c:pt>
                <c:pt idx="5101">
                  <c:v>338.57764912875513</c:v>
                </c:pt>
                <c:pt idx="5102">
                  <c:v>319.7475870493771</c:v>
                </c:pt>
                <c:pt idx="5103">
                  <c:v>347.31810151312379</c:v>
                </c:pt>
                <c:pt idx="5104">
                  <c:v>353.76388464376618</c:v>
                </c:pt>
                <c:pt idx="5105">
                  <c:v>388.42119988051309</c:v>
                </c:pt>
                <c:pt idx="5106">
                  <c:v>329.98027573594618</c:v>
                </c:pt>
                <c:pt idx="5107">
                  <c:v>327.21917030919991</c:v>
                </c:pt>
                <c:pt idx="5108">
                  <c:v>395.74317462150242</c:v>
                </c:pt>
                <c:pt idx="5109">
                  <c:v>380.42409841854351</c:v>
                </c:pt>
                <c:pt idx="5110">
                  <c:v>442.92883693389189</c:v>
                </c:pt>
                <c:pt idx="5111">
                  <c:v>384.10437844778801</c:v>
                </c:pt>
                <c:pt idx="5112">
                  <c:v>307.79682710435378</c:v>
                </c:pt>
                <c:pt idx="5113">
                  <c:v>294.59535552089147</c:v>
                </c:pt>
                <c:pt idx="5114">
                  <c:v>308.06180084644052</c:v>
                </c:pt>
                <c:pt idx="5115">
                  <c:v>210.01384511560241</c:v>
                </c:pt>
                <c:pt idx="5116">
                  <c:v>238.1823076020525</c:v>
                </c:pt>
                <c:pt idx="5117">
                  <c:v>359.37822040391848</c:v>
                </c:pt>
                <c:pt idx="5118">
                  <c:v>373.43877516491477</c:v>
                </c:pt>
                <c:pt idx="5119">
                  <c:v>284.34964889728928</c:v>
                </c:pt>
                <c:pt idx="5120">
                  <c:v>390.77740894230999</c:v>
                </c:pt>
                <c:pt idx="5121">
                  <c:v>356.33729458770182</c:v>
                </c:pt>
                <c:pt idx="5122">
                  <c:v>374.82743598668281</c:v>
                </c:pt>
                <c:pt idx="5123">
                  <c:v>415.48414764193751</c:v>
                </c:pt>
                <c:pt idx="5124">
                  <c:v>354.53371996008008</c:v>
                </c:pt>
                <c:pt idx="5125">
                  <c:v>392.01821200501712</c:v>
                </c:pt>
                <c:pt idx="5126">
                  <c:v>526.46978123035728</c:v>
                </c:pt>
                <c:pt idx="5127">
                  <c:v>596.67102508398045</c:v>
                </c:pt>
                <c:pt idx="5128">
                  <c:v>676.59302475779327</c:v>
                </c:pt>
                <c:pt idx="5129">
                  <c:v>724.15844157831646</c:v>
                </c:pt>
                <c:pt idx="5130">
                  <c:v>868.22286741138123</c:v>
                </c:pt>
                <c:pt idx="5131">
                  <c:v>967.08366554089378</c:v>
                </c:pt>
                <c:pt idx="5132">
                  <c:v>905.44151228397425</c:v>
                </c:pt>
                <c:pt idx="5133">
                  <c:v>809.98024465510105</c:v>
                </c:pt>
                <c:pt idx="5134">
                  <c:v>705.55334578012901</c:v>
                </c:pt>
                <c:pt idx="5135">
                  <c:v>645.96759177732565</c:v>
                </c:pt>
                <c:pt idx="5136">
                  <c:v>679.26524078420368</c:v>
                </c:pt>
                <c:pt idx="5137">
                  <c:v>763.6449676176444</c:v>
                </c:pt>
                <c:pt idx="5138">
                  <c:v>893.62154952678861</c:v>
                </c:pt>
                <c:pt idx="5139">
                  <c:v>862.194583359337</c:v>
                </c:pt>
                <c:pt idx="5140">
                  <c:v>819.55985188438012</c:v>
                </c:pt>
                <c:pt idx="5141">
                  <c:v>791.9328788249411</c:v>
                </c:pt>
                <c:pt idx="5142">
                  <c:v>812.18866209663918</c:v>
                </c:pt>
                <c:pt idx="5143">
                  <c:v>717.83664835971615</c:v>
                </c:pt>
                <c:pt idx="5144">
                  <c:v>791.58453753955348</c:v>
                </c:pt>
                <c:pt idx="5145">
                  <c:v>570.04487237821672</c:v>
                </c:pt>
                <c:pt idx="5146">
                  <c:v>460.64115868190203</c:v>
                </c:pt>
                <c:pt idx="5147">
                  <c:v>450.08541202596462</c:v>
                </c:pt>
                <c:pt idx="5148">
                  <c:v>506.03014118787718</c:v>
                </c:pt>
                <c:pt idx="5149">
                  <c:v>598.15879720017676</c:v>
                </c:pt>
                <c:pt idx="5150">
                  <c:v>865.60344349383809</c:v>
                </c:pt>
                <c:pt idx="5151">
                  <c:v>973.49657100127399</c:v>
                </c:pt>
                <c:pt idx="5152">
                  <c:v>1032.842282341127</c:v>
                </c:pt>
                <c:pt idx="5153">
                  <c:v>895.69289481082001</c:v>
                </c:pt>
                <c:pt idx="5154">
                  <c:v>998.66153377119122</c:v>
                </c:pt>
                <c:pt idx="5155">
                  <c:v>628.70220298939398</c:v>
                </c:pt>
                <c:pt idx="5156">
                  <c:v>660.08457008370772</c:v>
                </c:pt>
                <c:pt idx="5157">
                  <c:v>737.26915286859526</c:v>
                </c:pt>
                <c:pt idx="5158">
                  <c:v>806.08639275792211</c:v>
                </c:pt>
                <c:pt idx="5159">
                  <c:v>791.59415130774164</c:v>
                </c:pt>
                <c:pt idx="5160">
                  <c:v>916.68857912421117</c:v>
                </c:pt>
                <c:pt idx="5161">
                  <c:v>1051.994203450251</c:v>
                </c:pt>
                <c:pt idx="5162">
                  <c:v>1298.0537908294709</c:v>
                </c:pt>
                <c:pt idx="5163">
                  <c:v>1345.4645507243299</c:v>
                </c:pt>
                <c:pt idx="5164">
                  <c:v>1430.0004300646519</c:v>
                </c:pt>
                <c:pt idx="5165">
                  <c:v>1398.350693210567</c:v>
                </c:pt>
                <c:pt idx="5166">
                  <c:v>1680.2119051142849</c:v>
                </c:pt>
                <c:pt idx="5167">
                  <c:v>1771.141852079078</c:v>
                </c:pt>
                <c:pt idx="5168">
                  <c:v>1762.5178731493929</c:v>
                </c:pt>
                <c:pt idx="5169">
                  <c:v>1243.2192462740361</c:v>
                </c:pt>
                <c:pt idx="5170">
                  <c:v>1206.0397555138809</c:v>
                </c:pt>
                <c:pt idx="5171">
                  <c:v>1309.458894863857</c:v>
                </c:pt>
                <c:pt idx="5172">
                  <c:v>1385.9930876946589</c:v>
                </c:pt>
                <c:pt idx="5173">
                  <c:v>1464.5689087296651</c:v>
                </c:pt>
                <c:pt idx="5174">
                  <c:v>1583.6082082779351</c:v>
                </c:pt>
                <c:pt idx="5175">
                  <c:v>1655.811105315491</c:v>
                </c:pt>
                <c:pt idx="5176">
                  <c:v>1555.304456138301</c:v>
                </c:pt>
                <c:pt idx="5177">
                  <c:v>1479.1607474748571</c:v>
                </c:pt>
                <c:pt idx="5178">
                  <c:v>1607.722522386227</c:v>
                </c:pt>
                <c:pt idx="5179">
                  <c:v>1116.924350287074</c:v>
                </c:pt>
                <c:pt idx="5180">
                  <c:v>1010.4324072979809</c:v>
                </c:pt>
                <c:pt idx="5181">
                  <c:v>968.56185794705539</c:v>
                </c:pt>
                <c:pt idx="5182">
                  <c:v>956.61840171556912</c:v>
                </c:pt>
                <c:pt idx="5183">
                  <c:v>990.44080525277423</c:v>
                </c:pt>
                <c:pt idx="5184">
                  <c:v>1194.9476187135299</c:v>
                </c:pt>
                <c:pt idx="5185">
                  <c:v>1287.6844917016549</c:v>
                </c:pt>
                <c:pt idx="5186">
                  <c:v>1269.7940900649101</c:v>
                </c:pt>
                <c:pt idx="5187">
                  <c:v>1221.225958203976</c:v>
                </c:pt>
                <c:pt idx="5188">
                  <c:v>1060.2773771182401</c:v>
                </c:pt>
                <c:pt idx="5189">
                  <c:v>978.76565193061992</c:v>
                </c:pt>
                <c:pt idx="5190">
                  <c:v>1069.2784622261181</c:v>
                </c:pt>
                <c:pt idx="5191">
                  <c:v>941.02019904767064</c:v>
                </c:pt>
                <c:pt idx="5192">
                  <c:v>919.29296810868141</c:v>
                </c:pt>
                <c:pt idx="5193">
                  <c:v>981.83844159758632</c:v>
                </c:pt>
                <c:pt idx="5194">
                  <c:v>1101.5191921636811</c:v>
                </c:pt>
                <c:pt idx="5195">
                  <c:v>1149.7679597212309</c:v>
                </c:pt>
                <c:pt idx="5196">
                  <c:v>1296.1557925767211</c:v>
                </c:pt>
                <c:pt idx="5197">
                  <c:v>1423.2104907780631</c:v>
                </c:pt>
                <c:pt idx="5198">
                  <c:v>1648.3996242426349</c:v>
                </c:pt>
                <c:pt idx="5199">
                  <c:v>1855.96032237955</c:v>
                </c:pt>
                <c:pt idx="5200">
                  <c:v>1879.839512770636</c:v>
                </c:pt>
                <c:pt idx="5201">
                  <c:v>1798.871096599562</c:v>
                </c:pt>
                <c:pt idx="5202">
                  <c:v>1720.4386581549061</c:v>
                </c:pt>
                <c:pt idx="5203">
                  <c:v>1799.834456764306</c:v>
                </c:pt>
                <c:pt idx="5204">
                  <c:v>1790.8918814291369</c:v>
                </c:pt>
                <c:pt idx="5205">
                  <c:v>1694.1730600338981</c:v>
                </c:pt>
                <c:pt idx="5206">
                  <c:v>1728.9323427804491</c:v>
                </c:pt>
                <c:pt idx="5207">
                  <c:v>1801.2505419929639</c:v>
                </c:pt>
                <c:pt idx="5208">
                  <c:v>1918.144112560467</c:v>
                </c:pt>
                <c:pt idx="5209">
                  <c:v>2028.1602126387261</c:v>
                </c:pt>
                <c:pt idx="5210">
                  <c:v>1979.6205791613161</c:v>
                </c:pt>
                <c:pt idx="5211">
                  <c:v>1860.1948968409249</c:v>
                </c:pt>
                <c:pt idx="5212">
                  <c:v>1568.7047214439799</c:v>
                </c:pt>
                <c:pt idx="5213">
                  <c:v>1485.3443234876261</c:v>
                </c:pt>
                <c:pt idx="5214">
                  <c:v>1707.623848425812</c:v>
                </c:pt>
                <c:pt idx="5215">
                  <c:v>1939.2795850468781</c:v>
                </c:pt>
                <c:pt idx="5216">
                  <c:v>2097.5720077674819</c:v>
                </c:pt>
                <c:pt idx="5217">
                  <c:v>2180.45672129483</c:v>
                </c:pt>
                <c:pt idx="5218">
                  <c:v>2276.3395423879579</c:v>
                </c:pt>
                <c:pt idx="5219">
                  <c:v>2299.220817867963</c:v>
                </c:pt>
                <c:pt idx="5220">
                  <c:v>2335.8779473857871</c:v>
                </c:pt>
                <c:pt idx="5221">
                  <c:v>2364.8849989089231</c:v>
                </c:pt>
                <c:pt idx="5222">
                  <c:v>2315.5475143091198</c:v>
                </c:pt>
                <c:pt idx="5223">
                  <c:v>2277.8868155553678</c:v>
                </c:pt>
                <c:pt idx="5224">
                  <c:v>2077.5404937300268</c:v>
                </c:pt>
                <c:pt idx="5225">
                  <c:v>2039.5192370715481</c:v>
                </c:pt>
                <c:pt idx="5226">
                  <c:v>1983.2875803060101</c:v>
                </c:pt>
                <c:pt idx="5227">
                  <c:v>1951.703537892776</c:v>
                </c:pt>
                <c:pt idx="5228">
                  <c:v>1950.546831054967</c:v>
                </c:pt>
                <c:pt idx="5229">
                  <c:v>1941.541251289211</c:v>
                </c:pt>
                <c:pt idx="5230">
                  <c:v>2069.4375823682599</c:v>
                </c:pt>
                <c:pt idx="5231">
                  <c:v>2241.1306919657982</c:v>
                </c:pt>
                <c:pt idx="5232">
                  <c:v>2330.6692669393678</c:v>
                </c:pt>
                <c:pt idx="5233">
                  <c:v>2338.4142417788162</c:v>
                </c:pt>
                <c:pt idx="5234">
                  <c:v>2320.9052269197591</c:v>
                </c:pt>
                <c:pt idx="5235">
                  <c:v>2281.4361138832019</c:v>
                </c:pt>
                <c:pt idx="5236">
                  <c:v>2125.8720677347219</c:v>
                </c:pt>
                <c:pt idx="5237">
                  <c:v>1936.1297391998451</c:v>
                </c:pt>
                <c:pt idx="5238">
                  <c:v>1681.686179339717</c:v>
                </c:pt>
                <c:pt idx="5239">
                  <c:v>1732.4863888222289</c:v>
                </c:pt>
                <c:pt idx="5240">
                  <c:v>1805.2862621961069</c:v>
                </c:pt>
                <c:pt idx="5241">
                  <c:v>1924.171000117108</c:v>
                </c:pt>
                <c:pt idx="5242">
                  <c:v>1973.7228364513351</c:v>
                </c:pt>
                <c:pt idx="5243">
                  <c:v>1921.1773863466781</c:v>
                </c:pt>
                <c:pt idx="5244">
                  <c:v>1843.32138544891</c:v>
                </c:pt>
                <c:pt idx="5245">
                  <c:v>1861.79921414261</c:v>
                </c:pt>
                <c:pt idx="5246">
                  <c:v>1979.9182496258741</c:v>
                </c:pt>
                <c:pt idx="5247">
                  <c:v>2052.9720572818542</c:v>
                </c:pt>
                <c:pt idx="5248">
                  <c:v>1909.34428013661</c:v>
                </c:pt>
                <c:pt idx="5249">
                  <c:v>1897.912596568829</c:v>
                </c:pt>
                <c:pt idx="5250">
                  <c:v>1884.170539656275</c:v>
                </c:pt>
                <c:pt idx="5251">
                  <c:v>1870.4520329379491</c:v>
                </c:pt>
                <c:pt idx="5252">
                  <c:v>1779.0169481703399</c:v>
                </c:pt>
                <c:pt idx="5253">
                  <c:v>1683.829736969421</c:v>
                </c:pt>
                <c:pt idx="5254">
                  <c:v>1485.183262376217</c:v>
                </c:pt>
                <c:pt idx="5255">
                  <c:v>1407.003493945477</c:v>
                </c:pt>
                <c:pt idx="5256">
                  <c:v>1408.1345191095049</c:v>
                </c:pt>
                <c:pt idx="5257">
                  <c:v>1430.9916695699851</c:v>
                </c:pt>
                <c:pt idx="5258">
                  <c:v>1426.1487178220191</c:v>
                </c:pt>
                <c:pt idx="5259">
                  <c:v>1385.5315897547389</c:v>
                </c:pt>
                <c:pt idx="5260">
                  <c:v>1314.418762692545</c:v>
                </c:pt>
                <c:pt idx="5261">
                  <c:v>1270.6598145782209</c:v>
                </c:pt>
                <c:pt idx="5262">
                  <c:v>1208.143588478491</c:v>
                </c:pt>
                <c:pt idx="5263">
                  <c:v>1246.9075711355169</c:v>
                </c:pt>
                <c:pt idx="5264">
                  <c:v>1246.2870685540361</c:v>
                </c:pt>
                <c:pt idx="5265">
                  <c:v>1316.0103099140761</c:v>
                </c:pt>
                <c:pt idx="5266">
                  <c:v>1387.421690290571</c:v>
                </c:pt>
                <c:pt idx="5267">
                  <c:v>1597.2948437837531</c:v>
                </c:pt>
                <c:pt idx="5268">
                  <c:v>1826.1883929962571</c:v>
                </c:pt>
                <c:pt idx="5269">
                  <c:v>1906.7315526186201</c:v>
                </c:pt>
                <c:pt idx="5270">
                  <c:v>1850.7920216125519</c:v>
                </c:pt>
                <c:pt idx="5271">
                  <c:v>1729.016372997263</c:v>
                </c:pt>
                <c:pt idx="5272">
                  <c:v>1692.2118979631839</c:v>
                </c:pt>
                <c:pt idx="5273">
                  <c:v>1703.2812239672569</c:v>
                </c:pt>
                <c:pt idx="5274">
                  <c:v>1662.9902363257349</c:v>
                </c:pt>
                <c:pt idx="5275">
                  <c:v>1633.489173163804</c:v>
                </c:pt>
                <c:pt idx="5276">
                  <c:v>1602.103740539548</c:v>
                </c:pt>
                <c:pt idx="5277">
                  <c:v>1583.9186350121799</c:v>
                </c:pt>
                <c:pt idx="5278">
                  <c:v>1561.3742833985309</c:v>
                </c:pt>
                <c:pt idx="5279">
                  <c:v>1612.0751983863211</c:v>
                </c:pt>
                <c:pt idx="5280">
                  <c:v>1609.349706013707</c:v>
                </c:pt>
                <c:pt idx="5281">
                  <c:v>1680.483895796433</c:v>
                </c:pt>
                <c:pt idx="5282">
                  <c:v>1759.5610030234909</c:v>
                </c:pt>
                <c:pt idx="5283">
                  <c:v>1733.8529687082171</c:v>
                </c:pt>
                <c:pt idx="5284">
                  <c:v>1637.224369479653</c:v>
                </c:pt>
                <c:pt idx="5285">
                  <c:v>1674.6005506552281</c:v>
                </c:pt>
                <c:pt idx="5286">
                  <c:v>1651.1188333511491</c:v>
                </c:pt>
                <c:pt idx="5287">
                  <c:v>1566.643665443554</c:v>
                </c:pt>
                <c:pt idx="5288">
                  <c:v>1339.40396437309</c:v>
                </c:pt>
                <c:pt idx="5289">
                  <c:v>1205.8502652646659</c:v>
                </c:pt>
                <c:pt idx="5290">
                  <c:v>1148.9374063284749</c:v>
                </c:pt>
                <c:pt idx="5291">
                  <c:v>1118.5843856414681</c:v>
                </c:pt>
                <c:pt idx="5292">
                  <c:v>1118.2094775243299</c:v>
                </c:pt>
                <c:pt idx="5293">
                  <c:v>1092.44127752758</c:v>
                </c:pt>
                <c:pt idx="5294">
                  <c:v>1036.635975124648</c:v>
                </c:pt>
                <c:pt idx="5295">
                  <c:v>948.59384047255185</c:v>
                </c:pt>
                <c:pt idx="5296">
                  <c:v>869.38329549504647</c:v>
                </c:pt>
                <c:pt idx="5297">
                  <c:v>937.02349470273839</c:v>
                </c:pt>
                <c:pt idx="5298">
                  <c:v>909.42352199983259</c:v>
                </c:pt>
                <c:pt idx="5299">
                  <c:v>842.03965459061612</c:v>
                </c:pt>
                <c:pt idx="5300">
                  <c:v>788.4855048982231</c:v>
                </c:pt>
                <c:pt idx="5301">
                  <c:v>778.86017765586212</c:v>
                </c:pt>
                <c:pt idx="5302">
                  <c:v>765.41999938299182</c:v>
                </c:pt>
                <c:pt idx="5303">
                  <c:v>785.22763950635454</c:v>
                </c:pt>
                <c:pt idx="5304">
                  <c:v>765.74409473335311</c:v>
                </c:pt>
                <c:pt idx="5305">
                  <c:v>737.09150710776476</c:v>
                </c:pt>
                <c:pt idx="5306">
                  <c:v>721.21889734729427</c:v>
                </c:pt>
                <c:pt idx="5307">
                  <c:v>696.66546975888741</c:v>
                </c:pt>
                <c:pt idx="5308">
                  <c:v>682.66857573666084</c:v>
                </c:pt>
                <c:pt idx="5309">
                  <c:v>717.31732133222238</c:v>
                </c:pt>
                <c:pt idx="5310">
                  <c:v>682.74302732610261</c:v>
                </c:pt>
                <c:pt idx="5311">
                  <c:v>643.44807588936919</c:v>
                </c:pt>
                <c:pt idx="5312">
                  <c:v>617.40269553255007</c:v>
                </c:pt>
                <c:pt idx="5313">
                  <c:v>639.6034097387834</c:v>
                </c:pt>
                <c:pt idx="5314">
                  <c:v>646.62632000316489</c:v>
                </c:pt>
                <c:pt idx="5315">
                  <c:v>679.99623060317799</c:v>
                </c:pt>
                <c:pt idx="5316">
                  <c:v>666.33604680796736</c:v>
                </c:pt>
                <c:pt idx="5317">
                  <c:v>625.8967035658859</c:v>
                </c:pt>
                <c:pt idx="5318">
                  <c:v>675.60295395227456</c:v>
                </c:pt>
                <c:pt idx="5319">
                  <c:v>669.51643065339999</c:v>
                </c:pt>
                <c:pt idx="5320">
                  <c:v>704.95611542551433</c:v>
                </c:pt>
                <c:pt idx="5321">
                  <c:v>698.05189002267593</c:v>
                </c:pt>
                <c:pt idx="5322">
                  <c:v>625.54287459475108</c:v>
                </c:pt>
                <c:pt idx="5323">
                  <c:v>633.49338799976158</c:v>
                </c:pt>
                <c:pt idx="5324">
                  <c:v>640.89386028419176</c:v>
                </c:pt>
                <c:pt idx="5325">
                  <c:v>627.60290672936071</c:v>
                </c:pt>
                <c:pt idx="5326">
                  <c:v>592.42121598659003</c:v>
                </c:pt>
                <c:pt idx="5327">
                  <c:v>544.78255214285218</c:v>
                </c:pt>
                <c:pt idx="5328">
                  <c:v>535.81850280076003</c:v>
                </c:pt>
                <c:pt idx="5329">
                  <c:v>510.20300845109591</c:v>
                </c:pt>
                <c:pt idx="5330">
                  <c:v>592.02222737724082</c:v>
                </c:pt>
                <c:pt idx="5331">
                  <c:v>687.74916766800948</c:v>
                </c:pt>
                <c:pt idx="5332">
                  <c:v>708.28749021670967</c:v>
                </c:pt>
                <c:pt idx="5333">
                  <c:v>632.25839962913813</c:v>
                </c:pt>
                <c:pt idx="5334">
                  <c:v>620.02123933684072</c:v>
                </c:pt>
                <c:pt idx="5335">
                  <c:v>603.75741465267208</c:v>
                </c:pt>
                <c:pt idx="5336">
                  <c:v>529.88686032688031</c:v>
                </c:pt>
                <c:pt idx="5337">
                  <c:v>460.37252007704842</c:v>
                </c:pt>
                <c:pt idx="5338">
                  <c:v>444.89343116724558</c:v>
                </c:pt>
                <c:pt idx="5339">
                  <c:v>426.05527920572689</c:v>
                </c:pt>
                <c:pt idx="5340">
                  <c:v>405.93525840478208</c:v>
                </c:pt>
                <c:pt idx="5341">
                  <c:v>392.41267468212772</c:v>
                </c:pt>
                <c:pt idx="5342">
                  <c:v>430.88790741720072</c:v>
                </c:pt>
                <c:pt idx="5343">
                  <c:v>363.42700228687579</c:v>
                </c:pt>
                <c:pt idx="5344">
                  <c:v>347.14661517448212</c:v>
                </c:pt>
                <c:pt idx="5345">
                  <c:v>326.72944338010711</c:v>
                </c:pt>
                <c:pt idx="5346">
                  <c:v>329.9831576799005</c:v>
                </c:pt>
                <c:pt idx="5347">
                  <c:v>418.5044276246382</c:v>
                </c:pt>
                <c:pt idx="5348">
                  <c:v>535.85081407524603</c:v>
                </c:pt>
                <c:pt idx="5349">
                  <c:v>615.04249877613131</c:v>
                </c:pt>
                <c:pt idx="5350">
                  <c:v>539.0779221971269</c:v>
                </c:pt>
                <c:pt idx="5351">
                  <c:v>467.0183216039398</c:v>
                </c:pt>
                <c:pt idx="5352">
                  <c:v>409.38116475558201</c:v>
                </c:pt>
                <c:pt idx="5353">
                  <c:v>354.70908049095362</c:v>
                </c:pt>
                <c:pt idx="5354">
                  <c:v>295.6581823776857</c:v>
                </c:pt>
                <c:pt idx="5355">
                  <c:v>271.10423371126473</c:v>
                </c:pt>
                <c:pt idx="5356">
                  <c:v>297.16799124957151</c:v>
                </c:pt>
                <c:pt idx="5357">
                  <c:v>341.83205289548567</c:v>
                </c:pt>
                <c:pt idx="5358">
                  <c:v>303.07630130310048</c:v>
                </c:pt>
                <c:pt idx="5359">
                  <c:v>344.05423729725231</c:v>
                </c:pt>
                <c:pt idx="5360">
                  <c:v>319.71472978044898</c:v>
                </c:pt>
                <c:pt idx="5361">
                  <c:v>302.17733988428381</c:v>
                </c:pt>
                <c:pt idx="5362">
                  <c:v>291.85878427164658</c:v>
                </c:pt>
                <c:pt idx="5363">
                  <c:v>249.1380650170963</c:v>
                </c:pt>
                <c:pt idx="5364">
                  <c:v>232.68404610427109</c:v>
                </c:pt>
                <c:pt idx="5365">
                  <c:v>254.44541665206091</c:v>
                </c:pt>
                <c:pt idx="5366">
                  <c:v>284.27290380060862</c:v>
                </c:pt>
                <c:pt idx="5367">
                  <c:v>261.33714091476941</c:v>
                </c:pt>
                <c:pt idx="5368">
                  <c:v>226.0060773425721</c:v>
                </c:pt>
                <c:pt idx="5369">
                  <c:v>233.96281040755571</c:v>
                </c:pt>
                <c:pt idx="5370">
                  <c:v>266.44527717288111</c:v>
                </c:pt>
                <c:pt idx="5371">
                  <c:v>240.0323471799893</c:v>
                </c:pt>
                <c:pt idx="5372">
                  <c:v>222.46668835462989</c:v>
                </c:pt>
                <c:pt idx="5373">
                  <c:v>210.6962074755908</c:v>
                </c:pt>
                <c:pt idx="5374">
                  <c:v>188.18714243893831</c:v>
                </c:pt>
                <c:pt idx="5375">
                  <c:v>175.7103158260731</c:v>
                </c:pt>
                <c:pt idx="5376">
                  <c:v>162.39588122970031</c:v>
                </c:pt>
                <c:pt idx="5377">
                  <c:v>186.00700813273929</c:v>
                </c:pt>
                <c:pt idx="5378">
                  <c:v>217.31054766105899</c:v>
                </c:pt>
                <c:pt idx="5379">
                  <c:v>199.7472953474975</c:v>
                </c:pt>
                <c:pt idx="5380">
                  <c:v>231.63977148072391</c:v>
                </c:pt>
                <c:pt idx="5381">
                  <c:v>219.91815560441941</c:v>
                </c:pt>
                <c:pt idx="5382">
                  <c:v>207.59898539019139</c:v>
                </c:pt>
                <c:pt idx="5383">
                  <c:v>195.98325742389221</c:v>
                </c:pt>
                <c:pt idx="5384">
                  <c:v>221.12946116455029</c:v>
                </c:pt>
                <c:pt idx="5385">
                  <c:v>240.62739346716501</c:v>
                </c:pt>
                <c:pt idx="5386">
                  <c:v>253.8344213365896</c:v>
                </c:pt>
                <c:pt idx="5387">
                  <c:v>224.1086163596099</c:v>
                </c:pt>
                <c:pt idx="5388">
                  <c:v>205.83375368484269</c:v>
                </c:pt>
                <c:pt idx="5389">
                  <c:v>216.4028564574605</c:v>
                </c:pt>
                <c:pt idx="5390">
                  <c:v>214.2409286050331</c:v>
                </c:pt>
                <c:pt idx="5391">
                  <c:v>215.49994260697329</c:v>
                </c:pt>
                <c:pt idx="5392">
                  <c:v>211.58038287937731</c:v>
                </c:pt>
                <c:pt idx="5393">
                  <c:v>194.8831906338952</c:v>
                </c:pt>
                <c:pt idx="5394">
                  <c:v>217.7691076313649</c:v>
                </c:pt>
                <c:pt idx="5395">
                  <c:v>237.33623964990909</c:v>
                </c:pt>
                <c:pt idx="5396">
                  <c:v>200.86642296480929</c:v>
                </c:pt>
                <c:pt idx="5397">
                  <c:v>204.8062801383368</c:v>
                </c:pt>
                <c:pt idx="5398">
                  <c:v>194.1195352301354</c:v>
                </c:pt>
                <c:pt idx="5399">
                  <c:v>187.88405210739691</c:v>
                </c:pt>
                <c:pt idx="5400">
                  <c:v>195.4988774318573</c:v>
                </c:pt>
                <c:pt idx="5401">
                  <c:v>227.38825425464569</c:v>
                </c:pt>
                <c:pt idx="5402">
                  <c:v>258.35366654630678</c:v>
                </c:pt>
                <c:pt idx="5403">
                  <c:v>239.64247697409161</c:v>
                </c:pt>
                <c:pt idx="5404">
                  <c:v>247.7860059633328</c:v>
                </c:pt>
                <c:pt idx="5405">
                  <c:v>238.62294062439909</c:v>
                </c:pt>
                <c:pt idx="5406">
                  <c:v>206.21599394054451</c:v>
                </c:pt>
                <c:pt idx="5407">
                  <c:v>211.74251424229971</c:v>
                </c:pt>
                <c:pt idx="5408">
                  <c:v>218.36662599934371</c:v>
                </c:pt>
                <c:pt idx="5409">
                  <c:v>246.3879341856402</c:v>
                </c:pt>
                <c:pt idx="5410">
                  <c:v>250.649696874645</c:v>
                </c:pt>
                <c:pt idx="5411">
                  <c:v>266.0113103824475</c:v>
                </c:pt>
                <c:pt idx="5412">
                  <c:v>262.67928027518138</c:v>
                </c:pt>
                <c:pt idx="5413">
                  <c:v>240.3026773983467</c:v>
                </c:pt>
                <c:pt idx="5414">
                  <c:v>229.80344263203719</c:v>
                </c:pt>
                <c:pt idx="5415">
                  <c:v>234.1550300738881</c:v>
                </c:pt>
                <c:pt idx="5416">
                  <c:v>238.9831593385982</c:v>
                </c:pt>
                <c:pt idx="5417">
                  <c:v>251.84079586555191</c:v>
                </c:pt>
                <c:pt idx="5418">
                  <c:v>277.01985418294589</c:v>
                </c:pt>
                <c:pt idx="5419">
                  <c:v>294.65101006797528</c:v>
                </c:pt>
                <c:pt idx="5420">
                  <c:v>307.81698316832308</c:v>
                </c:pt>
                <c:pt idx="5421">
                  <c:v>308.47305656559752</c:v>
                </c:pt>
                <c:pt idx="5422">
                  <c:v>296.21224354317121</c:v>
                </c:pt>
                <c:pt idx="5423">
                  <c:v>269.45456133556161</c:v>
                </c:pt>
                <c:pt idx="5424">
                  <c:v>255.67005419289649</c:v>
                </c:pt>
                <c:pt idx="5425">
                  <c:v>215.29758512906281</c:v>
                </c:pt>
                <c:pt idx="5426">
                  <c:v>253.32185595651569</c:v>
                </c:pt>
                <c:pt idx="5427">
                  <c:v>295.37654082240641</c:v>
                </c:pt>
                <c:pt idx="5428">
                  <c:v>272.92280192697888</c:v>
                </c:pt>
                <c:pt idx="5429">
                  <c:v>265.01092652417151</c:v>
                </c:pt>
                <c:pt idx="5430">
                  <c:v>300.64943232335622</c:v>
                </c:pt>
                <c:pt idx="5431">
                  <c:v>248.0780581415662</c:v>
                </c:pt>
                <c:pt idx="5432">
                  <c:v>292.25585939152057</c:v>
                </c:pt>
                <c:pt idx="5433">
                  <c:v>260.00351959180722</c:v>
                </c:pt>
                <c:pt idx="5434">
                  <c:v>293.35693439295119</c:v>
                </c:pt>
                <c:pt idx="5435">
                  <c:v>265.13776095904012</c:v>
                </c:pt>
                <c:pt idx="5436">
                  <c:v>275.20491736195771</c:v>
                </c:pt>
                <c:pt idx="5437">
                  <c:v>283.93417976716438</c:v>
                </c:pt>
                <c:pt idx="5438">
                  <c:v>264.67669642484702</c:v>
                </c:pt>
                <c:pt idx="5439">
                  <c:v>255.03743788779971</c:v>
                </c:pt>
                <c:pt idx="5440">
                  <c:v>305.38710768641641</c:v>
                </c:pt>
                <c:pt idx="5441">
                  <c:v>264.00268642702031</c:v>
                </c:pt>
                <c:pt idx="5442">
                  <c:v>249.7828619486472</c:v>
                </c:pt>
                <c:pt idx="5443">
                  <c:v>273.51899815518891</c:v>
                </c:pt>
                <c:pt idx="5444">
                  <c:v>286.59587678853592</c:v>
                </c:pt>
                <c:pt idx="5445">
                  <c:v>280.41469684147842</c:v>
                </c:pt>
                <c:pt idx="5446">
                  <c:v>302.56823009185251</c:v>
                </c:pt>
                <c:pt idx="5447">
                  <c:v>252.5008167373405</c:v>
                </c:pt>
                <c:pt idx="5448">
                  <c:v>285.86250781376731</c:v>
                </c:pt>
                <c:pt idx="5449">
                  <c:v>233.00753595312321</c:v>
                </c:pt>
                <c:pt idx="5450">
                  <c:v>229.29147392412651</c:v>
                </c:pt>
                <c:pt idx="5451">
                  <c:v>264.46727587374028</c:v>
                </c:pt>
                <c:pt idx="5452">
                  <c:v>266.31420791473352</c:v>
                </c:pt>
                <c:pt idx="5453">
                  <c:v>242.27685278750101</c:v>
                </c:pt>
                <c:pt idx="5454">
                  <c:v>261.21535127121922</c:v>
                </c:pt>
                <c:pt idx="5455">
                  <c:v>257.41722636424879</c:v>
                </c:pt>
                <c:pt idx="5456">
                  <c:v>260.13293661576972</c:v>
                </c:pt>
                <c:pt idx="5457">
                  <c:v>298.91623177117441</c:v>
                </c:pt>
                <c:pt idx="5458">
                  <c:v>335.11311201741319</c:v>
                </c:pt>
                <c:pt idx="5459">
                  <c:v>275.33418291491438</c:v>
                </c:pt>
                <c:pt idx="5460">
                  <c:v>270.04530706430728</c:v>
                </c:pt>
                <c:pt idx="5461">
                  <c:v>235.91890510000161</c:v>
                </c:pt>
                <c:pt idx="5462">
                  <c:v>233.510147385024</c:v>
                </c:pt>
                <c:pt idx="5463">
                  <c:v>207.19936020516559</c:v>
                </c:pt>
                <c:pt idx="5464">
                  <c:v>242.5827194220893</c:v>
                </c:pt>
                <c:pt idx="5465">
                  <c:v>202.0222909130373</c:v>
                </c:pt>
                <c:pt idx="5466">
                  <c:v>199.3223703110412</c:v>
                </c:pt>
                <c:pt idx="5467">
                  <c:v>193.2150203093548</c:v>
                </c:pt>
                <c:pt idx="5468">
                  <c:v>213.39085191273571</c:v>
                </c:pt>
                <c:pt idx="5469">
                  <c:v>185.5894855475334</c:v>
                </c:pt>
                <c:pt idx="5470">
                  <c:v>145.62476966322879</c:v>
                </c:pt>
                <c:pt idx="5471">
                  <c:v>126.28671805100851</c:v>
                </c:pt>
                <c:pt idx="5472">
                  <c:v>136.9206895332309</c:v>
                </c:pt>
                <c:pt idx="5473">
                  <c:v>118.6535452359809</c:v>
                </c:pt>
                <c:pt idx="5474">
                  <c:v>119.8714204939977</c:v>
                </c:pt>
                <c:pt idx="5475">
                  <c:v>152.2634798511296</c:v>
                </c:pt>
                <c:pt idx="5476">
                  <c:v>136.2136955933517</c:v>
                </c:pt>
                <c:pt idx="5477">
                  <c:v>95.22756826659473</c:v>
                </c:pt>
                <c:pt idx="5478">
                  <c:v>89.745699866191131</c:v>
                </c:pt>
                <c:pt idx="5479">
                  <c:v>71.273470866196931</c:v>
                </c:pt>
                <c:pt idx="5480">
                  <c:v>46.660890232364103</c:v>
                </c:pt>
                <c:pt idx="5481">
                  <c:v>83.474262790051455</c:v>
                </c:pt>
                <c:pt idx="5482">
                  <c:v>94.839648005221775</c:v>
                </c:pt>
                <c:pt idx="5483">
                  <c:v>87.518287015371897</c:v>
                </c:pt>
                <c:pt idx="5484">
                  <c:v>80.137692378059896</c:v>
                </c:pt>
                <c:pt idx="5485">
                  <c:v>124.6636053762378</c:v>
                </c:pt>
                <c:pt idx="5486">
                  <c:v>173.6073996661973</c:v>
                </c:pt>
                <c:pt idx="5487">
                  <c:v>194.8438933640744</c:v>
                </c:pt>
                <c:pt idx="5488">
                  <c:v>277.20557825604521</c:v>
                </c:pt>
                <c:pt idx="5489">
                  <c:v>271.82884126067171</c:v>
                </c:pt>
                <c:pt idx="5490">
                  <c:v>285.0736116752679</c:v>
                </c:pt>
                <c:pt idx="5491">
                  <c:v>238.55051234233269</c:v>
                </c:pt>
                <c:pt idx="5492">
                  <c:v>189.34732559638641</c:v>
                </c:pt>
                <c:pt idx="5493">
                  <c:v>137.3108591087593</c:v>
                </c:pt>
                <c:pt idx="5494">
                  <c:v>133.78608796134739</c:v>
                </c:pt>
                <c:pt idx="5495">
                  <c:v>148.23982076791279</c:v>
                </c:pt>
                <c:pt idx="5496">
                  <c:v>194.15006218499479</c:v>
                </c:pt>
                <c:pt idx="5497">
                  <c:v>226.07966657043761</c:v>
                </c:pt>
                <c:pt idx="5498">
                  <c:v>321.413135607367</c:v>
                </c:pt>
                <c:pt idx="5499">
                  <c:v>449.42645154264409</c:v>
                </c:pt>
                <c:pt idx="5500">
                  <c:v>502.14446919393038</c:v>
                </c:pt>
                <c:pt idx="5501">
                  <c:v>337.03481185302587</c:v>
                </c:pt>
                <c:pt idx="5502">
                  <c:v>299.5475260721646</c:v>
                </c:pt>
                <c:pt idx="5503">
                  <c:v>153.46547993316361</c:v>
                </c:pt>
                <c:pt idx="5504">
                  <c:v>124.8997844685511</c:v>
                </c:pt>
                <c:pt idx="5505">
                  <c:v>75.807829313491311</c:v>
                </c:pt>
                <c:pt idx="5506">
                  <c:v>76.390461291828629</c:v>
                </c:pt>
                <c:pt idx="5507">
                  <c:v>212.8269268738147</c:v>
                </c:pt>
                <c:pt idx="5508">
                  <c:v>293.41439479151057</c:v>
                </c:pt>
                <c:pt idx="5509">
                  <c:v>421.62992383069547</c:v>
                </c:pt>
                <c:pt idx="5510">
                  <c:v>504.68992038197251</c:v>
                </c:pt>
                <c:pt idx="5511">
                  <c:v>702.7108610017076</c:v>
                </c:pt>
                <c:pt idx="5512">
                  <c:v>1015.217008881155</c:v>
                </c:pt>
                <c:pt idx="5513">
                  <c:v>1038.0244675538979</c:v>
                </c:pt>
                <c:pt idx="5514">
                  <c:v>1000.098395474481</c:v>
                </c:pt>
                <c:pt idx="5515">
                  <c:v>960.69654228144225</c:v>
                </c:pt>
                <c:pt idx="5516">
                  <c:v>811.91259334835217</c:v>
                </c:pt>
                <c:pt idx="5517">
                  <c:v>598.08703958342494</c:v>
                </c:pt>
                <c:pt idx="5518">
                  <c:v>588.52036211771781</c:v>
                </c:pt>
                <c:pt idx="5519">
                  <c:v>663.17747403885915</c:v>
                </c:pt>
                <c:pt idx="5520">
                  <c:v>669.36585583508429</c:v>
                </c:pt>
                <c:pt idx="5521">
                  <c:v>710.38429636129445</c:v>
                </c:pt>
                <c:pt idx="5522">
                  <c:v>850.04544478100956</c:v>
                </c:pt>
                <c:pt idx="5523">
                  <c:v>1191.6716297182129</c:v>
                </c:pt>
                <c:pt idx="5524">
                  <c:v>1603.8582951527851</c:v>
                </c:pt>
                <c:pt idx="5525">
                  <c:v>1735.506551675712</c:v>
                </c:pt>
                <c:pt idx="5526">
                  <c:v>1575.6297476514769</c:v>
                </c:pt>
                <c:pt idx="5527">
                  <c:v>1271.135661567612</c:v>
                </c:pt>
                <c:pt idx="5528">
                  <c:v>998.54416500642674</c:v>
                </c:pt>
                <c:pt idx="5529">
                  <c:v>903.53484707844927</c:v>
                </c:pt>
                <c:pt idx="5530">
                  <c:v>954.78948126156911</c:v>
                </c:pt>
                <c:pt idx="5531">
                  <c:v>996.86656822108876</c:v>
                </c:pt>
                <c:pt idx="5532">
                  <c:v>944.51743867907476</c:v>
                </c:pt>
                <c:pt idx="5533">
                  <c:v>899.71599562193524</c:v>
                </c:pt>
                <c:pt idx="5534">
                  <c:v>1089.7985220432081</c:v>
                </c:pt>
                <c:pt idx="5535">
                  <c:v>1657.048332142406</c:v>
                </c:pt>
                <c:pt idx="5536">
                  <c:v>1787.203359371556</c:v>
                </c:pt>
                <c:pt idx="5537">
                  <c:v>1618.038329800235</c:v>
                </c:pt>
                <c:pt idx="5538">
                  <c:v>1495.8219509978021</c:v>
                </c:pt>
                <c:pt idx="5539">
                  <c:v>1426.850882670878</c:v>
                </c:pt>
                <c:pt idx="5540">
                  <c:v>1387.3173343264871</c:v>
                </c:pt>
                <c:pt idx="5541">
                  <c:v>1396.2176427277309</c:v>
                </c:pt>
                <c:pt idx="5542">
                  <c:v>1377.0982153171451</c:v>
                </c:pt>
                <c:pt idx="5543">
                  <c:v>1362.3324687574129</c:v>
                </c:pt>
                <c:pt idx="5544">
                  <c:v>1448.8486789151989</c:v>
                </c:pt>
                <c:pt idx="5545">
                  <c:v>1461.417525108481</c:v>
                </c:pt>
                <c:pt idx="5546">
                  <c:v>1548.0145697454079</c:v>
                </c:pt>
                <c:pt idx="5547">
                  <c:v>2061.439545853606</c:v>
                </c:pt>
                <c:pt idx="5548">
                  <c:v>2351.931571008784</c:v>
                </c:pt>
                <c:pt idx="5549">
                  <c:v>2164.3707490509478</c:v>
                </c:pt>
                <c:pt idx="5550">
                  <c:v>1846.9781482267169</c:v>
                </c:pt>
                <c:pt idx="5551">
                  <c:v>1489.0685999891409</c:v>
                </c:pt>
                <c:pt idx="5552">
                  <c:v>1351.341930268537</c:v>
                </c:pt>
                <c:pt idx="5553">
                  <c:v>1298.854973049105</c:v>
                </c:pt>
                <c:pt idx="5554">
                  <c:v>1186.189372077662</c:v>
                </c:pt>
                <c:pt idx="5555">
                  <c:v>1121.2671594290409</c:v>
                </c:pt>
                <c:pt idx="5556">
                  <c:v>1061.3802923818189</c:v>
                </c:pt>
                <c:pt idx="5557">
                  <c:v>1010.736913163013</c:v>
                </c:pt>
                <c:pt idx="5558">
                  <c:v>1098.2355089051889</c:v>
                </c:pt>
                <c:pt idx="5559">
                  <c:v>1327.5925613201291</c:v>
                </c:pt>
                <c:pt idx="5560">
                  <c:v>1111.3967886706739</c:v>
                </c:pt>
                <c:pt idx="5561">
                  <c:v>939.74764899567913</c:v>
                </c:pt>
                <c:pt idx="5562">
                  <c:v>1046.013091817842</c:v>
                </c:pt>
                <c:pt idx="5563">
                  <c:v>1155.742628872478</c:v>
                </c:pt>
                <c:pt idx="5564">
                  <c:v>1178.54583991239</c:v>
                </c:pt>
                <c:pt idx="5565">
                  <c:v>1364.2033672656171</c:v>
                </c:pt>
                <c:pt idx="5566">
                  <c:v>1537.216956771359</c:v>
                </c:pt>
                <c:pt idx="5567">
                  <c:v>1711.7173637358151</c:v>
                </c:pt>
                <c:pt idx="5568">
                  <c:v>1743.555691598471</c:v>
                </c:pt>
                <c:pt idx="5569">
                  <c:v>1644.339266981438</c:v>
                </c:pt>
                <c:pt idx="5570">
                  <c:v>1650.342796519953</c:v>
                </c:pt>
                <c:pt idx="5571">
                  <c:v>1673.943361037886</c:v>
                </c:pt>
                <c:pt idx="5572">
                  <c:v>1628.9225375309979</c:v>
                </c:pt>
                <c:pt idx="5573">
                  <c:v>1531.8410477861969</c:v>
                </c:pt>
                <c:pt idx="5574">
                  <c:v>1440.0410938440871</c:v>
                </c:pt>
                <c:pt idx="5575">
                  <c:v>1560.5397550268381</c:v>
                </c:pt>
                <c:pt idx="5576">
                  <c:v>1727.6662682187321</c:v>
                </c:pt>
                <c:pt idx="5577">
                  <c:v>1967.839611138613</c:v>
                </c:pt>
                <c:pt idx="5578">
                  <c:v>2073.8312307212682</c:v>
                </c:pt>
                <c:pt idx="5579">
                  <c:v>2133.9594998721732</c:v>
                </c:pt>
                <c:pt idx="5580">
                  <c:v>2211.8498613871679</c:v>
                </c:pt>
                <c:pt idx="5581">
                  <c:v>2088.885809512853</c:v>
                </c:pt>
                <c:pt idx="5582">
                  <c:v>1990.6078967670201</c:v>
                </c:pt>
                <c:pt idx="5583">
                  <c:v>1981.924699587435</c:v>
                </c:pt>
                <c:pt idx="5584">
                  <c:v>2025.858231054727</c:v>
                </c:pt>
                <c:pt idx="5585">
                  <c:v>2126.0762590474419</c:v>
                </c:pt>
                <c:pt idx="5586">
                  <c:v>2177.8091556357022</c:v>
                </c:pt>
                <c:pt idx="5587">
                  <c:v>2137.7532476341048</c:v>
                </c:pt>
                <c:pt idx="5588">
                  <c:v>2045.048804286725</c:v>
                </c:pt>
                <c:pt idx="5589">
                  <c:v>2138.7472901507749</c:v>
                </c:pt>
                <c:pt idx="5590">
                  <c:v>2188.1611059537472</c:v>
                </c:pt>
                <c:pt idx="5591">
                  <c:v>2246.089359299684</c:v>
                </c:pt>
                <c:pt idx="5592">
                  <c:v>2172.6703844210492</c:v>
                </c:pt>
                <c:pt idx="5593">
                  <c:v>2053.8419497298082</c:v>
                </c:pt>
                <c:pt idx="5594">
                  <c:v>2086.180895500951</c:v>
                </c:pt>
                <c:pt idx="5595">
                  <c:v>2079.5971102948461</c:v>
                </c:pt>
                <c:pt idx="5596">
                  <c:v>2072.390905298565</c:v>
                </c:pt>
                <c:pt idx="5597">
                  <c:v>2216.2273091519828</c:v>
                </c:pt>
                <c:pt idx="5598">
                  <c:v>2303.341611568836</c:v>
                </c:pt>
                <c:pt idx="5599">
                  <c:v>2257.569092810214</c:v>
                </c:pt>
                <c:pt idx="5600">
                  <c:v>2141.7459270729628</c:v>
                </c:pt>
                <c:pt idx="5601">
                  <c:v>2208.3704853961449</c:v>
                </c:pt>
                <c:pt idx="5602">
                  <c:v>2041.6260459279099</c:v>
                </c:pt>
                <c:pt idx="5603">
                  <c:v>1930.133592853475</c:v>
                </c:pt>
                <c:pt idx="5604">
                  <c:v>1864.9208128493319</c:v>
                </c:pt>
                <c:pt idx="5605">
                  <c:v>1787.1340320031441</c:v>
                </c:pt>
                <c:pt idx="5606">
                  <c:v>1756.72209138314</c:v>
                </c:pt>
                <c:pt idx="5607">
                  <c:v>1828.1595181866089</c:v>
                </c:pt>
                <c:pt idx="5608">
                  <c:v>1930.942543178222</c:v>
                </c:pt>
                <c:pt idx="5609">
                  <c:v>2213.442081397548</c:v>
                </c:pt>
                <c:pt idx="5610">
                  <c:v>2426.2363767560478</c:v>
                </c:pt>
                <c:pt idx="5611">
                  <c:v>2339.9456549894858</c:v>
                </c:pt>
                <c:pt idx="5612">
                  <c:v>2121.5265494666928</c:v>
                </c:pt>
                <c:pt idx="5613">
                  <c:v>2164.6019696512221</c:v>
                </c:pt>
                <c:pt idx="5614">
                  <c:v>1918.4565474927911</c:v>
                </c:pt>
                <c:pt idx="5615">
                  <c:v>1920.541337810874</c:v>
                </c:pt>
                <c:pt idx="5616">
                  <c:v>1989.2186642997769</c:v>
                </c:pt>
                <c:pt idx="5617">
                  <c:v>2079.8882115487459</c:v>
                </c:pt>
                <c:pt idx="5618">
                  <c:v>2120.275356848932</c:v>
                </c:pt>
                <c:pt idx="5619">
                  <c:v>2185.3131381314588</c:v>
                </c:pt>
                <c:pt idx="5620">
                  <c:v>2263.1007004085491</c:v>
                </c:pt>
                <c:pt idx="5621">
                  <c:v>2451.9132316727291</c:v>
                </c:pt>
                <c:pt idx="5622">
                  <c:v>2487.0600125842439</c:v>
                </c:pt>
                <c:pt idx="5623">
                  <c:v>2197.3872128870639</c:v>
                </c:pt>
                <c:pt idx="5624">
                  <c:v>2011.6480543564071</c:v>
                </c:pt>
                <c:pt idx="5625">
                  <c:v>2011.264612469123</c:v>
                </c:pt>
                <c:pt idx="5626">
                  <c:v>1826.525905315365</c:v>
                </c:pt>
                <c:pt idx="5627">
                  <c:v>1912.6687643052551</c:v>
                </c:pt>
                <c:pt idx="5628">
                  <c:v>1859.339185350032</c:v>
                </c:pt>
                <c:pt idx="5629">
                  <c:v>1960.4884001971791</c:v>
                </c:pt>
                <c:pt idx="5630">
                  <c:v>2015.0507004038541</c:v>
                </c:pt>
                <c:pt idx="5631">
                  <c:v>2168.2858287050558</c:v>
                </c:pt>
                <c:pt idx="5632">
                  <c:v>2167.1796357673138</c:v>
                </c:pt>
                <c:pt idx="5633">
                  <c:v>2148.2734882433092</c:v>
                </c:pt>
                <c:pt idx="5634">
                  <c:v>1934.4534905292469</c:v>
                </c:pt>
                <c:pt idx="5635">
                  <c:v>1569.481404336374</c:v>
                </c:pt>
                <c:pt idx="5636">
                  <c:v>1333.702974221138</c:v>
                </c:pt>
                <c:pt idx="5637">
                  <c:v>1343.4278150066059</c:v>
                </c:pt>
                <c:pt idx="5638">
                  <c:v>1128.252524178017</c:v>
                </c:pt>
                <c:pt idx="5639">
                  <c:v>1136.924284919595</c:v>
                </c:pt>
                <c:pt idx="5640">
                  <c:v>1281.6640962530089</c:v>
                </c:pt>
                <c:pt idx="5641">
                  <c:v>1421.785377397737</c:v>
                </c:pt>
                <c:pt idx="5642">
                  <c:v>1501.782497418279</c:v>
                </c:pt>
                <c:pt idx="5643">
                  <c:v>1676.50481182769</c:v>
                </c:pt>
                <c:pt idx="5644">
                  <c:v>1739.033358305518</c:v>
                </c:pt>
                <c:pt idx="5645">
                  <c:v>1776.2648066443371</c:v>
                </c:pt>
                <c:pt idx="5646">
                  <c:v>1631.7491573971499</c:v>
                </c:pt>
                <c:pt idx="5647">
                  <c:v>1346.7819834937659</c:v>
                </c:pt>
                <c:pt idx="5648">
                  <c:v>1103.298744584547</c:v>
                </c:pt>
                <c:pt idx="5649">
                  <c:v>1122.0052734937301</c:v>
                </c:pt>
                <c:pt idx="5650">
                  <c:v>1050.7398900628939</c:v>
                </c:pt>
                <c:pt idx="5651">
                  <c:v>1058.633777818603</c:v>
                </c:pt>
                <c:pt idx="5652">
                  <c:v>1150.6257089429071</c:v>
                </c:pt>
                <c:pt idx="5653">
                  <c:v>1340.1213828649991</c:v>
                </c:pt>
                <c:pt idx="5654">
                  <c:v>1417.3191739563999</c:v>
                </c:pt>
                <c:pt idx="5655">
                  <c:v>1506.093097930094</c:v>
                </c:pt>
                <c:pt idx="5656">
                  <c:v>1361.781163444582</c:v>
                </c:pt>
                <c:pt idx="5657">
                  <c:v>1263.395226890133</c:v>
                </c:pt>
                <c:pt idx="5658">
                  <c:v>1274.957571118194</c:v>
                </c:pt>
                <c:pt idx="5659">
                  <c:v>1183.895661758105</c:v>
                </c:pt>
                <c:pt idx="5660">
                  <c:v>1076.182373268349</c:v>
                </c:pt>
                <c:pt idx="5661">
                  <c:v>964.07298558844059</c:v>
                </c:pt>
                <c:pt idx="5662">
                  <c:v>814.34785708294896</c:v>
                </c:pt>
                <c:pt idx="5663">
                  <c:v>740.30115723842084</c:v>
                </c:pt>
                <c:pt idx="5664">
                  <c:v>747.88379464890068</c:v>
                </c:pt>
                <c:pt idx="5665">
                  <c:v>814.28882801518421</c:v>
                </c:pt>
                <c:pt idx="5666">
                  <c:v>756.85574666417926</c:v>
                </c:pt>
                <c:pt idx="5667">
                  <c:v>805.91397984705372</c:v>
                </c:pt>
                <c:pt idx="5668">
                  <c:v>817.2705293635463</c:v>
                </c:pt>
                <c:pt idx="5669">
                  <c:v>784.23972384705814</c:v>
                </c:pt>
                <c:pt idx="5670">
                  <c:v>868.25633347190592</c:v>
                </c:pt>
                <c:pt idx="5671">
                  <c:v>998.07531894496651</c:v>
                </c:pt>
                <c:pt idx="5672">
                  <c:v>1062.8299646830001</c:v>
                </c:pt>
                <c:pt idx="5673">
                  <c:v>864.54552376779668</c:v>
                </c:pt>
                <c:pt idx="5674">
                  <c:v>705.98052508365367</c:v>
                </c:pt>
                <c:pt idx="5675">
                  <c:v>702.40374019252761</c:v>
                </c:pt>
                <c:pt idx="5676">
                  <c:v>676.30022854937533</c:v>
                </c:pt>
                <c:pt idx="5677">
                  <c:v>706.69899939936613</c:v>
                </c:pt>
                <c:pt idx="5678">
                  <c:v>721.98387838542385</c:v>
                </c:pt>
                <c:pt idx="5679">
                  <c:v>742.83735423080236</c:v>
                </c:pt>
                <c:pt idx="5680">
                  <c:v>736.95462323797801</c:v>
                </c:pt>
                <c:pt idx="5681">
                  <c:v>817.88735674820441</c:v>
                </c:pt>
                <c:pt idx="5682">
                  <c:v>875.57214972841643</c:v>
                </c:pt>
                <c:pt idx="5683">
                  <c:v>809.22608703192418</c:v>
                </c:pt>
                <c:pt idx="5684">
                  <c:v>680.75860189033517</c:v>
                </c:pt>
                <c:pt idx="5685">
                  <c:v>578.25187458354242</c:v>
                </c:pt>
                <c:pt idx="5686">
                  <c:v>514.97490261173289</c:v>
                </c:pt>
                <c:pt idx="5687">
                  <c:v>462.63466133268491</c:v>
                </c:pt>
                <c:pt idx="5688">
                  <c:v>488.3834972214712</c:v>
                </c:pt>
                <c:pt idx="5689">
                  <c:v>461.79292611187287</c:v>
                </c:pt>
                <c:pt idx="5690">
                  <c:v>473.25355570123668</c:v>
                </c:pt>
                <c:pt idx="5691">
                  <c:v>495.63920322245582</c:v>
                </c:pt>
                <c:pt idx="5692">
                  <c:v>504.11755644159518</c:v>
                </c:pt>
                <c:pt idx="5693">
                  <c:v>494.64618517297163</c:v>
                </c:pt>
                <c:pt idx="5694">
                  <c:v>465.60644111541802</c:v>
                </c:pt>
                <c:pt idx="5695">
                  <c:v>459.42064231070083</c:v>
                </c:pt>
                <c:pt idx="5696">
                  <c:v>467.11573117421898</c:v>
                </c:pt>
                <c:pt idx="5697">
                  <c:v>427.74478770314659</c:v>
                </c:pt>
                <c:pt idx="5698">
                  <c:v>406.72709829961479</c:v>
                </c:pt>
                <c:pt idx="5699">
                  <c:v>356.42602253596948</c:v>
                </c:pt>
                <c:pt idx="5700">
                  <c:v>364.80699762462319</c:v>
                </c:pt>
                <c:pt idx="5701">
                  <c:v>374.94929149611011</c:v>
                </c:pt>
                <c:pt idx="5702">
                  <c:v>361.63686895003752</c:v>
                </c:pt>
                <c:pt idx="5703">
                  <c:v>356.77784015860198</c:v>
                </c:pt>
                <c:pt idx="5704">
                  <c:v>329.87797579548243</c:v>
                </c:pt>
                <c:pt idx="5705">
                  <c:v>281.1088605844804</c:v>
                </c:pt>
                <c:pt idx="5706">
                  <c:v>274.81950631558249</c:v>
                </c:pt>
                <c:pt idx="5707">
                  <c:v>301.71278536519287</c:v>
                </c:pt>
                <c:pt idx="5708">
                  <c:v>288.76811668577619</c:v>
                </c:pt>
                <c:pt idx="5709">
                  <c:v>255.12206572951891</c:v>
                </c:pt>
                <c:pt idx="5710">
                  <c:v>244.04199252991239</c:v>
                </c:pt>
                <c:pt idx="5711">
                  <c:v>251.74823355843361</c:v>
                </c:pt>
                <c:pt idx="5712">
                  <c:v>320.87779226862921</c:v>
                </c:pt>
                <c:pt idx="5713">
                  <c:v>384.21679733831837</c:v>
                </c:pt>
                <c:pt idx="5714">
                  <c:v>493.91015617627761</c:v>
                </c:pt>
                <c:pt idx="5715">
                  <c:v>538.67033561654534</c:v>
                </c:pt>
                <c:pt idx="5716">
                  <c:v>514.35702238718056</c:v>
                </c:pt>
                <c:pt idx="5717">
                  <c:v>470.50796725378962</c:v>
                </c:pt>
                <c:pt idx="5718">
                  <c:v>445.02664688237383</c:v>
                </c:pt>
                <c:pt idx="5719">
                  <c:v>452.68451297445517</c:v>
                </c:pt>
                <c:pt idx="5720">
                  <c:v>415.58378013332771</c:v>
                </c:pt>
                <c:pt idx="5721">
                  <c:v>342.75193765654171</c:v>
                </c:pt>
                <c:pt idx="5722">
                  <c:v>359.30465324490632</c:v>
                </c:pt>
                <c:pt idx="5723">
                  <c:v>349.05321568611009</c:v>
                </c:pt>
                <c:pt idx="5724">
                  <c:v>354.60543049138238</c:v>
                </c:pt>
                <c:pt idx="5725">
                  <c:v>352.42115046360351</c:v>
                </c:pt>
                <c:pt idx="5726">
                  <c:v>301.63009701320959</c:v>
                </c:pt>
                <c:pt idx="5727">
                  <c:v>313.99611908284493</c:v>
                </c:pt>
                <c:pt idx="5728">
                  <c:v>278.72680060016472</c:v>
                </c:pt>
                <c:pt idx="5729">
                  <c:v>257.70211730028649</c:v>
                </c:pt>
                <c:pt idx="5730">
                  <c:v>266.35324875798892</c:v>
                </c:pt>
                <c:pt idx="5731">
                  <c:v>272.56055352181312</c:v>
                </c:pt>
                <c:pt idx="5732">
                  <c:v>255.20744046464489</c:v>
                </c:pt>
                <c:pt idx="5733">
                  <c:v>235.94103562123041</c:v>
                </c:pt>
                <c:pt idx="5734">
                  <c:v>223.2816747773897</c:v>
                </c:pt>
                <c:pt idx="5735">
                  <c:v>232.9581646873705</c:v>
                </c:pt>
                <c:pt idx="5736">
                  <c:v>251.87847998724891</c:v>
                </c:pt>
                <c:pt idx="5737">
                  <c:v>253.4938476738038</c:v>
                </c:pt>
                <c:pt idx="5738">
                  <c:v>262.22950619330538</c:v>
                </c:pt>
                <c:pt idx="5739">
                  <c:v>275.58903954194142</c:v>
                </c:pt>
                <c:pt idx="5740">
                  <c:v>225.71258384779159</c:v>
                </c:pt>
                <c:pt idx="5741">
                  <c:v>222.51090566936369</c:v>
                </c:pt>
                <c:pt idx="5742">
                  <c:v>223.57723356913959</c:v>
                </c:pt>
                <c:pt idx="5743">
                  <c:v>218.1648324796289</c:v>
                </c:pt>
                <c:pt idx="5744">
                  <c:v>193.72063842899951</c:v>
                </c:pt>
                <c:pt idx="5745">
                  <c:v>164.25914381058141</c:v>
                </c:pt>
                <c:pt idx="5746">
                  <c:v>169.4258929478751</c:v>
                </c:pt>
                <c:pt idx="5747">
                  <c:v>202.64805528412629</c:v>
                </c:pt>
                <c:pt idx="5748">
                  <c:v>191.59978471850309</c:v>
                </c:pt>
                <c:pt idx="5749">
                  <c:v>239.9829991354469</c:v>
                </c:pt>
                <c:pt idx="5750">
                  <c:v>184.15502070205491</c:v>
                </c:pt>
                <c:pt idx="5751">
                  <c:v>207.59636265186651</c:v>
                </c:pt>
                <c:pt idx="5752">
                  <c:v>181.19125957923441</c:v>
                </c:pt>
                <c:pt idx="5753">
                  <c:v>177.2673163965317</c:v>
                </c:pt>
                <c:pt idx="5754">
                  <c:v>190.85042695918139</c:v>
                </c:pt>
                <c:pt idx="5755">
                  <c:v>186.96537860453219</c:v>
                </c:pt>
                <c:pt idx="5756">
                  <c:v>187.18140750892061</c:v>
                </c:pt>
                <c:pt idx="5757">
                  <c:v>182.74409360777699</c:v>
                </c:pt>
                <c:pt idx="5758">
                  <c:v>195.41476283627549</c:v>
                </c:pt>
                <c:pt idx="5759">
                  <c:v>177.9827249778555</c:v>
                </c:pt>
                <c:pt idx="5760">
                  <c:v>152.68143441351759</c:v>
                </c:pt>
                <c:pt idx="5761">
                  <c:v>140.76839335515629</c:v>
                </c:pt>
                <c:pt idx="5762">
                  <c:v>157.95525414555709</c:v>
                </c:pt>
                <c:pt idx="5763">
                  <c:v>186.28182728082621</c:v>
                </c:pt>
                <c:pt idx="5764">
                  <c:v>178.39908192496631</c:v>
                </c:pt>
                <c:pt idx="5765">
                  <c:v>176.2853778516581</c:v>
                </c:pt>
                <c:pt idx="5766">
                  <c:v>187.56982999750329</c:v>
                </c:pt>
                <c:pt idx="5767">
                  <c:v>171.60622265408719</c:v>
                </c:pt>
                <c:pt idx="5768">
                  <c:v>213.073284184719</c:v>
                </c:pt>
                <c:pt idx="5769">
                  <c:v>220.24152680081241</c:v>
                </c:pt>
                <c:pt idx="5770">
                  <c:v>288.94988976614451</c:v>
                </c:pt>
                <c:pt idx="5771">
                  <c:v>284.19633569202352</c:v>
                </c:pt>
                <c:pt idx="5772">
                  <c:v>245.2305614468157</c:v>
                </c:pt>
                <c:pt idx="5773">
                  <c:v>254.6553318917054</c:v>
                </c:pt>
                <c:pt idx="5774">
                  <c:v>199.03079258593201</c:v>
                </c:pt>
                <c:pt idx="5775">
                  <c:v>205.88328336061039</c:v>
                </c:pt>
                <c:pt idx="5776">
                  <c:v>217.43137134593209</c:v>
                </c:pt>
                <c:pt idx="5777">
                  <c:v>248.4587375272977</c:v>
                </c:pt>
                <c:pt idx="5778">
                  <c:v>256.88679309051258</c:v>
                </c:pt>
                <c:pt idx="5779">
                  <c:v>238.5723790172969</c:v>
                </c:pt>
                <c:pt idx="5780">
                  <c:v>246.3989856092291</c:v>
                </c:pt>
                <c:pt idx="5781">
                  <c:v>266.83082059011758</c:v>
                </c:pt>
                <c:pt idx="5782">
                  <c:v>286.57394506767281</c:v>
                </c:pt>
                <c:pt idx="5783">
                  <c:v>298.3247840370185</c:v>
                </c:pt>
                <c:pt idx="5784">
                  <c:v>272.77498017471379</c:v>
                </c:pt>
                <c:pt idx="5785">
                  <c:v>276.32856149541448</c:v>
                </c:pt>
                <c:pt idx="5786">
                  <c:v>273.349571861887</c:v>
                </c:pt>
                <c:pt idx="5787">
                  <c:v>326.60928307244518</c:v>
                </c:pt>
                <c:pt idx="5788">
                  <c:v>329.45152817142258</c:v>
                </c:pt>
                <c:pt idx="5789">
                  <c:v>335.65444100016077</c:v>
                </c:pt>
                <c:pt idx="5790">
                  <c:v>358.52497004792679</c:v>
                </c:pt>
                <c:pt idx="5791">
                  <c:v>342.3874300988868</c:v>
                </c:pt>
                <c:pt idx="5792">
                  <c:v>341.42429900427987</c:v>
                </c:pt>
                <c:pt idx="5793">
                  <c:v>377.78613664313809</c:v>
                </c:pt>
                <c:pt idx="5794">
                  <c:v>378.04124123336362</c:v>
                </c:pt>
                <c:pt idx="5795">
                  <c:v>377.72335485727882</c:v>
                </c:pt>
                <c:pt idx="5796">
                  <c:v>352.11764269593709</c:v>
                </c:pt>
                <c:pt idx="5797">
                  <c:v>337.63751780544902</c:v>
                </c:pt>
                <c:pt idx="5798">
                  <c:v>327.83947466827311</c:v>
                </c:pt>
                <c:pt idx="5799">
                  <c:v>366.11816343076788</c:v>
                </c:pt>
                <c:pt idx="5800">
                  <c:v>445.234185262491</c:v>
                </c:pt>
                <c:pt idx="5801">
                  <c:v>450.8584282487567</c:v>
                </c:pt>
                <c:pt idx="5802">
                  <c:v>386.55446034628301</c:v>
                </c:pt>
                <c:pt idx="5803">
                  <c:v>347.3200699404814</c:v>
                </c:pt>
                <c:pt idx="5804">
                  <c:v>342.042151460181</c:v>
                </c:pt>
                <c:pt idx="5805">
                  <c:v>477.38928740776907</c:v>
                </c:pt>
                <c:pt idx="5806">
                  <c:v>455.61108617497968</c:v>
                </c:pt>
                <c:pt idx="5807">
                  <c:v>419.68621638970319</c:v>
                </c:pt>
                <c:pt idx="5808">
                  <c:v>406.20399468221422</c:v>
                </c:pt>
                <c:pt idx="5809">
                  <c:v>373.74430461389028</c:v>
                </c:pt>
                <c:pt idx="5810">
                  <c:v>366.72202700246231</c:v>
                </c:pt>
                <c:pt idx="5811">
                  <c:v>358.41334066357189</c:v>
                </c:pt>
                <c:pt idx="5812">
                  <c:v>317.19946918549851</c:v>
                </c:pt>
                <c:pt idx="5813">
                  <c:v>381.89494912827092</c:v>
                </c:pt>
                <c:pt idx="5814">
                  <c:v>340.69833272144018</c:v>
                </c:pt>
                <c:pt idx="5815">
                  <c:v>353.34442060065891</c:v>
                </c:pt>
                <c:pt idx="5816">
                  <c:v>311.61502345762619</c:v>
                </c:pt>
                <c:pt idx="5817">
                  <c:v>533.29449475501065</c:v>
                </c:pt>
                <c:pt idx="5818">
                  <c:v>436.52471097574443</c:v>
                </c:pt>
                <c:pt idx="5819">
                  <c:v>413.49082789164822</c:v>
                </c:pt>
                <c:pt idx="5820">
                  <c:v>369.2754819155935</c:v>
                </c:pt>
                <c:pt idx="5821">
                  <c:v>384.73588856992012</c:v>
                </c:pt>
                <c:pt idx="5822">
                  <c:v>356.66749235082477</c:v>
                </c:pt>
                <c:pt idx="5823">
                  <c:v>398.98331558161442</c:v>
                </c:pt>
                <c:pt idx="5824">
                  <c:v>321.88862406815338</c:v>
                </c:pt>
                <c:pt idx="5825">
                  <c:v>267.86169539093919</c:v>
                </c:pt>
                <c:pt idx="5826">
                  <c:v>286.77313503974551</c:v>
                </c:pt>
                <c:pt idx="5827">
                  <c:v>325.9321584635565</c:v>
                </c:pt>
                <c:pt idx="5828">
                  <c:v>299.48665705278131</c:v>
                </c:pt>
                <c:pt idx="5829">
                  <c:v>558.8921586710353</c:v>
                </c:pt>
                <c:pt idx="5830">
                  <c:v>710.75261235834364</c:v>
                </c:pt>
                <c:pt idx="5831">
                  <c:v>812.63065736601334</c:v>
                </c:pt>
                <c:pt idx="5832">
                  <c:v>646.52870723895774</c:v>
                </c:pt>
                <c:pt idx="5833">
                  <c:v>625.03173308426619</c:v>
                </c:pt>
                <c:pt idx="5834">
                  <c:v>697.5993389718177</c:v>
                </c:pt>
                <c:pt idx="5835">
                  <c:v>798.22164673530892</c:v>
                </c:pt>
                <c:pt idx="5836">
                  <c:v>626.49716192637527</c:v>
                </c:pt>
                <c:pt idx="5837">
                  <c:v>556.9079129558412</c:v>
                </c:pt>
                <c:pt idx="5838">
                  <c:v>520.98297671990167</c:v>
                </c:pt>
                <c:pt idx="5839">
                  <c:v>595.86696953559556</c:v>
                </c:pt>
                <c:pt idx="5840">
                  <c:v>634.83278881421438</c:v>
                </c:pt>
                <c:pt idx="5841">
                  <c:v>827.32979671541625</c:v>
                </c:pt>
                <c:pt idx="5842">
                  <c:v>701.59943071229236</c:v>
                </c:pt>
                <c:pt idx="5843">
                  <c:v>577.23349426676089</c:v>
                </c:pt>
                <c:pt idx="5844">
                  <c:v>589.42661747190232</c:v>
                </c:pt>
                <c:pt idx="5845">
                  <c:v>544.25624017222492</c:v>
                </c:pt>
                <c:pt idx="5846">
                  <c:v>519.84808533714022</c:v>
                </c:pt>
                <c:pt idx="5847">
                  <c:v>768.12687949939709</c:v>
                </c:pt>
                <c:pt idx="5848">
                  <c:v>1069.3902764324389</c:v>
                </c:pt>
                <c:pt idx="5849">
                  <c:v>1095.3571256590401</c:v>
                </c:pt>
                <c:pt idx="5850">
                  <c:v>843.7340064969228</c:v>
                </c:pt>
                <c:pt idx="5851">
                  <c:v>783.60700182995538</c:v>
                </c:pt>
                <c:pt idx="5852">
                  <c:v>756.03888847671885</c:v>
                </c:pt>
                <c:pt idx="5853">
                  <c:v>793.36043944687094</c:v>
                </c:pt>
                <c:pt idx="5854">
                  <c:v>707.18392211781315</c:v>
                </c:pt>
                <c:pt idx="5855">
                  <c:v>641.40057409069527</c:v>
                </c:pt>
                <c:pt idx="5856">
                  <c:v>636.73973996178177</c:v>
                </c:pt>
                <c:pt idx="5857">
                  <c:v>575.46856230022854</c:v>
                </c:pt>
                <c:pt idx="5858">
                  <c:v>704.91251739236691</c:v>
                </c:pt>
                <c:pt idx="5859">
                  <c:v>876.3850649154972</c:v>
                </c:pt>
                <c:pt idx="5860">
                  <c:v>670.36020959939663</c:v>
                </c:pt>
                <c:pt idx="5861">
                  <c:v>685.642754024022</c:v>
                </c:pt>
                <c:pt idx="5862">
                  <c:v>696.92790091941492</c:v>
                </c:pt>
                <c:pt idx="5863">
                  <c:v>748.56749993239259</c:v>
                </c:pt>
                <c:pt idx="5864">
                  <c:v>703.46787224147124</c:v>
                </c:pt>
                <c:pt idx="5865">
                  <c:v>793.44384246983157</c:v>
                </c:pt>
                <c:pt idx="5866">
                  <c:v>854.42206859570445</c:v>
                </c:pt>
                <c:pt idx="5867">
                  <c:v>787.31143125460494</c:v>
                </c:pt>
                <c:pt idx="5868">
                  <c:v>671.5727869256732</c:v>
                </c:pt>
                <c:pt idx="5869">
                  <c:v>581.44860252345757</c:v>
                </c:pt>
                <c:pt idx="5870">
                  <c:v>575.26317797982711</c:v>
                </c:pt>
                <c:pt idx="5871">
                  <c:v>769.50719157618698</c:v>
                </c:pt>
                <c:pt idx="5872">
                  <c:v>727.08043293740047</c:v>
                </c:pt>
                <c:pt idx="5873">
                  <c:v>660.01294486231177</c:v>
                </c:pt>
                <c:pt idx="5874">
                  <c:v>605.14694512385256</c:v>
                </c:pt>
                <c:pt idx="5875">
                  <c:v>598.10976497792183</c:v>
                </c:pt>
                <c:pt idx="5876">
                  <c:v>710.03259668509349</c:v>
                </c:pt>
                <c:pt idx="5877">
                  <c:v>863.24728404272139</c:v>
                </c:pt>
                <c:pt idx="5878">
                  <c:v>932.67516136871961</c:v>
                </c:pt>
                <c:pt idx="5879">
                  <c:v>1034.5147140205361</c:v>
                </c:pt>
                <c:pt idx="5880">
                  <c:v>1134.4338962721149</c:v>
                </c:pt>
                <c:pt idx="5881">
                  <c:v>1134.860126764416</c:v>
                </c:pt>
                <c:pt idx="5882">
                  <c:v>1238.8709495494959</c:v>
                </c:pt>
                <c:pt idx="5883">
                  <c:v>1676.7394661031269</c:v>
                </c:pt>
                <c:pt idx="5884">
                  <c:v>1922.0092332609649</c:v>
                </c:pt>
                <c:pt idx="5885">
                  <c:v>1793.6984332681891</c:v>
                </c:pt>
                <c:pt idx="5886">
                  <c:v>1522.670988906151</c:v>
                </c:pt>
                <c:pt idx="5887">
                  <c:v>1368.007733863534</c:v>
                </c:pt>
                <c:pt idx="5888">
                  <c:v>1597.7631293208319</c:v>
                </c:pt>
                <c:pt idx="5889">
                  <c:v>1517.4981412915231</c:v>
                </c:pt>
                <c:pt idx="5890">
                  <c:v>1309.6985265043211</c:v>
                </c:pt>
                <c:pt idx="5891">
                  <c:v>1222.538868909784</c:v>
                </c:pt>
                <c:pt idx="5892">
                  <c:v>1195.793211170678</c:v>
                </c:pt>
                <c:pt idx="5893">
                  <c:v>1379.582002574324</c:v>
                </c:pt>
                <c:pt idx="5894">
                  <c:v>1587.3172260025519</c:v>
                </c:pt>
                <c:pt idx="5895">
                  <c:v>1837.9434929468021</c:v>
                </c:pt>
                <c:pt idx="5896">
                  <c:v>1803.882228713491</c:v>
                </c:pt>
                <c:pt idx="5897">
                  <c:v>1614.8077596672319</c:v>
                </c:pt>
                <c:pt idx="5898">
                  <c:v>1607.681197610035</c:v>
                </c:pt>
                <c:pt idx="5899">
                  <c:v>1722.6862591330751</c:v>
                </c:pt>
                <c:pt idx="5900">
                  <c:v>2121.3589255084098</c:v>
                </c:pt>
                <c:pt idx="5901">
                  <c:v>2231.6163458072501</c:v>
                </c:pt>
                <c:pt idx="5902">
                  <c:v>2059.4455776749169</c:v>
                </c:pt>
                <c:pt idx="5903">
                  <c:v>1780.0950261990149</c:v>
                </c:pt>
                <c:pt idx="5904">
                  <c:v>1708.663134840984</c:v>
                </c:pt>
                <c:pt idx="5905">
                  <c:v>1774.8053682808591</c:v>
                </c:pt>
                <c:pt idx="5906">
                  <c:v>2050.840556849013</c:v>
                </c:pt>
                <c:pt idx="5907">
                  <c:v>2287.8884689306451</c:v>
                </c:pt>
                <c:pt idx="5908">
                  <c:v>2212.2608718970241</c:v>
                </c:pt>
                <c:pt idx="5909">
                  <c:v>2142.8473526217681</c:v>
                </c:pt>
                <c:pt idx="5910">
                  <c:v>2185.5720656721951</c:v>
                </c:pt>
                <c:pt idx="5911">
                  <c:v>2100.4077461095649</c:v>
                </c:pt>
                <c:pt idx="5912">
                  <c:v>2200.8050841794588</c:v>
                </c:pt>
                <c:pt idx="5913">
                  <c:v>1961.312395184066</c:v>
                </c:pt>
                <c:pt idx="5914">
                  <c:v>1596.6996318053091</c:v>
                </c:pt>
                <c:pt idx="5915">
                  <c:v>1369.831368419698</c:v>
                </c:pt>
                <c:pt idx="5916">
                  <c:v>1439.659580036453</c:v>
                </c:pt>
                <c:pt idx="5917">
                  <c:v>1555.891994379421</c:v>
                </c:pt>
                <c:pt idx="5918">
                  <c:v>1680.4758576307361</c:v>
                </c:pt>
                <c:pt idx="5919">
                  <c:v>1718.0376880884371</c:v>
                </c:pt>
                <c:pt idx="5920">
                  <c:v>1828.48618917832</c:v>
                </c:pt>
                <c:pt idx="5921">
                  <c:v>1829.9605125286921</c:v>
                </c:pt>
                <c:pt idx="5922">
                  <c:v>1855.3589146341919</c:v>
                </c:pt>
                <c:pt idx="5923">
                  <c:v>2200.093337486589</c:v>
                </c:pt>
                <c:pt idx="5924">
                  <c:v>2351.7896511357349</c:v>
                </c:pt>
                <c:pt idx="5925">
                  <c:v>2140.3246841779228</c:v>
                </c:pt>
                <c:pt idx="5926">
                  <c:v>1951.5260901197789</c:v>
                </c:pt>
                <c:pt idx="5927">
                  <c:v>1718.332635114223</c:v>
                </c:pt>
                <c:pt idx="5928">
                  <c:v>1702.1154666948189</c:v>
                </c:pt>
                <c:pt idx="5929">
                  <c:v>1945.401374844372</c:v>
                </c:pt>
                <c:pt idx="5930">
                  <c:v>2115.1793229896698</c:v>
                </c:pt>
                <c:pt idx="5931">
                  <c:v>2265.8781961054192</c:v>
                </c:pt>
                <c:pt idx="5932">
                  <c:v>2242.4679013976429</c:v>
                </c:pt>
                <c:pt idx="5933">
                  <c:v>2295.4221797160999</c:v>
                </c:pt>
                <c:pt idx="5934">
                  <c:v>2295.6200250388761</c:v>
                </c:pt>
                <c:pt idx="5935">
                  <c:v>2164.4418241118001</c:v>
                </c:pt>
                <c:pt idx="5936">
                  <c:v>1905.0516984084129</c:v>
                </c:pt>
                <c:pt idx="5937">
                  <c:v>1800.9079015784539</c:v>
                </c:pt>
                <c:pt idx="5938">
                  <c:v>1636.8896932888731</c:v>
                </c:pt>
                <c:pt idx="5939">
                  <c:v>1510.0671665116199</c:v>
                </c:pt>
                <c:pt idx="5940">
                  <c:v>1383.0670313646001</c:v>
                </c:pt>
                <c:pt idx="5941">
                  <c:v>1542.7421772936721</c:v>
                </c:pt>
                <c:pt idx="5942">
                  <c:v>1605.375852882649</c:v>
                </c:pt>
                <c:pt idx="5943">
                  <c:v>1738.549764527331</c:v>
                </c:pt>
                <c:pt idx="5944">
                  <c:v>1793.5174922763781</c:v>
                </c:pt>
                <c:pt idx="5945">
                  <c:v>1699.3164655449959</c:v>
                </c:pt>
                <c:pt idx="5946">
                  <c:v>1736.225935626511</c:v>
                </c:pt>
                <c:pt idx="5947">
                  <c:v>1888.272614160345</c:v>
                </c:pt>
                <c:pt idx="5948">
                  <c:v>1916.670964079407</c:v>
                </c:pt>
                <c:pt idx="5949">
                  <c:v>1720.0108898535359</c:v>
                </c:pt>
                <c:pt idx="5950">
                  <c:v>1418.8041604118289</c:v>
                </c:pt>
                <c:pt idx="5951">
                  <c:v>1239.3282655006669</c:v>
                </c:pt>
                <c:pt idx="5952">
                  <c:v>1121.8833532838289</c:v>
                </c:pt>
                <c:pt idx="5953">
                  <c:v>1304.8408485294619</c:v>
                </c:pt>
                <c:pt idx="5954">
                  <c:v>1483.197867298531</c:v>
                </c:pt>
                <c:pt idx="5955">
                  <c:v>1643.988583875944</c:v>
                </c:pt>
                <c:pt idx="5956">
                  <c:v>1717.6900631780791</c:v>
                </c:pt>
                <c:pt idx="5957">
                  <c:v>1732.32589451021</c:v>
                </c:pt>
                <c:pt idx="5958">
                  <c:v>1826.1607709205609</c:v>
                </c:pt>
                <c:pt idx="5959">
                  <c:v>1810.666899318004</c:v>
                </c:pt>
                <c:pt idx="5960">
                  <c:v>1681.978854685595</c:v>
                </c:pt>
                <c:pt idx="5961">
                  <c:v>1460.654326332666</c:v>
                </c:pt>
                <c:pt idx="5962">
                  <c:v>1269.08765055817</c:v>
                </c:pt>
                <c:pt idx="5963">
                  <c:v>1312.4570087766581</c:v>
                </c:pt>
                <c:pt idx="5964">
                  <c:v>1593.846622753312</c:v>
                </c:pt>
                <c:pt idx="5965">
                  <c:v>1935.091553439381</c:v>
                </c:pt>
                <c:pt idx="5966">
                  <c:v>2299.2281396028839</c:v>
                </c:pt>
                <c:pt idx="5967">
                  <c:v>2440.6937413242772</c:v>
                </c:pt>
                <c:pt idx="5968">
                  <c:v>2400.832281787063</c:v>
                </c:pt>
                <c:pt idx="5969">
                  <c:v>2328.010684015861</c:v>
                </c:pt>
                <c:pt idx="5970">
                  <c:v>2329.274047501387</c:v>
                </c:pt>
                <c:pt idx="5971">
                  <c:v>2233.1421149645312</c:v>
                </c:pt>
                <c:pt idx="5972">
                  <c:v>2140.6958444168081</c:v>
                </c:pt>
                <c:pt idx="5973">
                  <c:v>2044.9273682093881</c:v>
                </c:pt>
                <c:pt idx="5974">
                  <c:v>2007.2647144296041</c:v>
                </c:pt>
                <c:pt idx="5975">
                  <c:v>2091.0349947740278</c:v>
                </c:pt>
                <c:pt idx="5976">
                  <c:v>2175.898703544121</c:v>
                </c:pt>
                <c:pt idx="5977">
                  <c:v>2340.603168372013</c:v>
                </c:pt>
                <c:pt idx="5978">
                  <c:v>2477.378058216761</c:v>
                </c:pt>
                <c:pt idx="5979">
                  <c:v>2438.3493663139602</c:v>
                </c:pt>
                <c:pt idx="5980">
                  <c:v>2387.6906473114359</c:v>
                </c:pt>
                <c:pt idx="5981">
                  <c:v>2328.504605708868</c:v>
                </c:pt>
                <c:pt idx="5982">
                  <c:v>2260.6933123464</c:v>
                </c:pt>
                <c:pt idx="5983">
                  <c:v>2176.400885694969</c:v>
                </c:pt>
                <c:pt idx="5984">
                  <c:v>2112.794296635584</c:v>
                </c:pt>
                <c:pt idx="5985">
                  <c:v>2062.7469714113781</c:v>
                </c:pt>
                <c:pt idx="5986">
                  <c:v>2033.8886289336481</c:v>
                </c:pt>
                <c:pt idx="5987">
                  <c:v>2106.3474061738361</c:v>
                </c:pt>
                <c:pt idx="5988">
                  <c:v>2143.7723445019719</c:v>
                </c:pt>
                <c:pt idx="5989">
                  <c:v>2141.5264727013641</c:v>
                </c:pt>
                <c:pt idx="5990">
                  <c:v>2169.9382649058211</c:v>
                </c:pt>
                <c:pt idx="5991">
                  <c:v>2079.5068951096168</c:v>
                </c:pt>
                <c:pt idx="5992">
                  <c:v>1954.3548037729399</c:v>
                </c:pt>
                <c:pt idx="5993">
                  <c:v>1947.272998755142</c:v>
                </c:pt>
                <c:pt idx="5994">
                  <c:v>1800.3194045191669</c:v>
                </c:pt>
                <c:pt idx="5995">
                  <c:v>1555.999804044106</c:v>
                </c:pt>
                <c:pt idx="5996">
                  <c:v>1473.5749935142489</c:v>
                </c:pt>
                <c:pt idx="5997">
                  <c:v>1395.115740274716</c:v>
                </c:pt>
                <c:pt idx="5998">
                  <c:v>1448.1712080815489</c:v>
                </c:pt>
                <c:pt idx="5999">
                  <c:v>1512.748695971248</c:v>
                </c:pt>
                <c:pt idx="6000">
                  <c:v>1549.525812243651</c:v>
                </c:pt>
                <c:pt idx="6001">
                  <c:v>1655.1665411510339</c:v>
                </c:pt>
                <c:pt idx="6002">
                  <c:v>1665.316804635215</c:v>
                </c:pt>
                <c:pt idx="6003">
                  <c:v>1636.8453916538931</c:v>
                </c:pt>
                <c:pt idx="6004">
                  <c:v>1632.459122301841</c:v>
                </c:pt>
                <c:pt idx="6005">
                  <c:v>1474.5664358661541</c:v>
                </c:pt>
                <c:pt idx="6006">
                  <c:v>1292.6172503852349</c:v>
                </c:pt>
                <c:pt idx="6007">
                  <c:v>1204.716174737227</c:v>
                </c:pt>
                <c:pt idx="6008">
                  <c:v>1162.1054486742289</c:v>
                </c:pt>
                <c:pt idx="6009">
                  <c:v>1195.670945529457</c:v>
                </c:pt>
                <c:pt idx="6010">
                  <c:v>1359.6143850514641</c:v>
                </c:pt>
                <c:pt idx="6011">
                  <c:v>1485.06418765638</c:v>
                </c:pt>
                <c:pt idx="6012">
                  <c:v>1550.856864863332</c:v>
                </c:pt>
                <c:pt idx="6013">
                  <c:v>1563.9973593153079</c:v>
                </c:pt>
                <c:pt idx="6014">
                  <c:v>1471.2511984707951</c:v>
                </c:pt>
                <c:pt idx="6015">
                  <c:v>1335.08117701984</c:v>
                </c:pt>
                <c:pt idx="6016">
                  <c:v>1256.029323699368</c:v>
                </c:pt>
                <c:pt idx="6017">
                  <c:v>1179.0028786185339</c:v>
                </c:pt>
                <c:pt idx="6018">
                  <c:v>1161.9582698599249</c:v>
                </c:pt>
                <c:pt idx="6019">
                  <c:v>1155.549686519528</c:v>
                </c:pt>
                <c:pt idx="6020">
                  <c:v>1115.9311061610861</c:v>
                </c:pt>
                <c:pt idx="6021">
                  <c:v>1153.2473826326759</c:v>
                </c:pt>
                <c:pt idx="6022">
                  <c:v>1134.652317535059</c:v>
                </c:pt>
                <c:pt idx="6023">
                  <c:v>1125.0906477758219</c:v>
                </c:pt>
                <c:pt idx="6024">
                  <c:v>1054.656468066486</c:v>
                </c:pt>
                <c:pt idx="6025">
                  <c:v>981.07972547158624</c:v>
                </c:pt>
                <c:pt idx="6026">
                  <c:v>934.94411673407012</c:v>
                </c:pt>
                <c:pt idx="6027">
                  <c:v>860.5892574926321</c:v>
                </c:pt>
                <c:pt idx="6028">
                  <c:v>890.05916087149808</c:v>
                </c:pt>
                <c:pt idx="6029">
                  <c:v>894.04962411139172</c:v>
                </c:pt>
                <c:pt idx="6030">
                  <c:v>806.75881096989133</c:v>
                </c:pt>
                <c:pt idx="6031">
                  <c:v>782.45673909666016</c:v>
                </c:pt>
                <c:pt idx="6032">
                  <c:v>812.821093503361</c:v>
                </c:pt>
                <c:pt idx="6033">
                  <c:v>836.913404980064</c:v>
                </c:pt>
                <c:pt idx="6034">
                  <c:v>856.80836732074772</c:v>
                </c:pt>
                <c:pt idx="6035">
                  <c:v>915.64624264890654</c:v>
                </c:pt>
                <c:pt idx="6036">
                  <c:v>1020.848397019696</c:v>
                </c:pt>
                <c:pt idx="6037">
                  <c:v>1038.50627846203</c:v>
                </c:pt>
                <c:pt idx="6038">
                  <c:v>903.0419853862544</c:v>
                </c:pt>
                <c:pt idx="6039">
                  <c:v>848.64702225869462</c:v>
                </c:pt>
                <c:pt idx="6040">
                  <c:v>856.60079644994892</c:v>
                </c:pt>
                <c:pt idx="6041">
                  <c:v>840.31764408852928</c:v>
                </c:pt>
                <c:pt idx="6042">
                  <c:v>815.62448504047859</c:v>
                </c:pt>
                <c:pt idx="6043">
                  <c:v>786.96264239681125</c:v>
                </c:pt>
                <c:pt idx="6044">
                  <c:v>711.33979201854584</c:v>
                </c:pt>
                <c:pt idx="6045">
                  <c:v>671.84388507000767</c:v>
                </c:pt>
                <c:pt idx="6046">
                  <c:v>636.40017660504975</c:v>
                </c:pt>
                <c:pt idx="6047">
                  <c:v>634.60090282240049</c:v>
                </c:pt>
                <c:pt idx="6048">
                  <c:v>659.21631915038995</c:v>
                </c:pt>
                <c:pt idx="6049">
                  <c:v>629.29182576125856</c:v>
                </c:pt>
                <c:pt idx="6050">
                  <c:v>634.79768719760864</c:v>
                </c:pt>
                <c:pt idx="6051">
                  <c:v>611.46199659906256</c:v>
                </c:pt>
                <c:pt idx="6052">
                  <c:v>600.73134123498005</c:v>
                </c:pt>
                <c:pt idx="6053">
                  <c:v>620.54079074278809</c:v>
                </c:pt>
                <c:pt idx="6054">
                  <c:v>548.10151107896479</c:v>
                </c:pt>
                <c:pt idx="6055">
                  <c:v>566.81545570888545</c:v>
                </c:pt>
                <c:pt idx="6056">
                  <c:v>498.52041054465099</c:v>
                </c:pt>
                <c:pt idx="6057">
                  <c:v>490.0669790116001</c:v>
                </c:pt>
                <c:pt idx="6058">
                  <c:v>541.37103523819428</c:v>
                </c:pt>
                <c:pt idx="6059">
                  <c:v>606.95626392962379</c:v>
                </c:pt>
                <c:pt idx="6060">
                  <c:v>604.68351473964867</c:v>
                </c:pt>
                <c:pt idx="6061">
                  <c:v>611.4256338919331</c:v>
                </c:pt>
                <c:pt idx="6062">
                  <c:v>517.49494705522136</c:v>
                </c:pt>
                <c:pt idx="6063">
                  <c:v>510.59952429317241</c:v>
                </c:pt>
                <c:pt idx="6064">
                  <c:v>492.68342841662349</c:v>
                </c:pt>
                <c:pt idx="6065">
                  <c:v>472.97407725529098</c:v>
                </c:pt>
                <c:pt idx="6066">
                  <c:v>455.70622533124299</c:v>
                </c:pt>
                <c:pt idx="6067">
                  <c:v>429.07994010896192</c:v>
                </c:pt>
                <c:pt idx="6068">
                  <c:v>432.73512288490269</c:v>
                </c:pt>
                <c:pt idx="6069">
                  <c:v>429.23738452551959</c:v>
                </c:pt>
                <c:pt idx="6070">
                  <c:v>416.07881146265947</c:v>
                </c:pt>
                <c:pt idx="6071">
                  <c:v>362.34713918835843</c:v>
                </c:pt>
                <c:pt idx="6072">
                  <c:v>328.07871127761092</c:v>
                </c:pt>
                <c:pt idx="6073">
                  <c:v>338.96918198487231</c:v>
                </c:pt>
                <c:pt idx="6074">
                  <c:v>333.50698775263282</c:v>
                </c:pt>
                <c:pt idx="6075">
                  <c:v>365.2184654979132</c:v>
                </c:pt>
                <c:pt idx="6076">
                  <c:v>330.5468154700809</c:v>
                </c:pt>
                <c:pt idx="6077">
                  <c:v>338.01081634757611</c:v>
                </c:pt>
                <c:pt idx="6078">
                  <c:v>335.88440463236981</c:v>
                </c:pt>
                <c:pt idx="6079">
                  <c:v>344.72669784870538</c:v>
                </c:pt>
                <c:pt idx="6080">
                  <c:v>360.67341736606471</c:v>
                </c:pt>
                <c:pt idx="6081">
                  <c:v>301.73227244187939</c:v>
                </c:pt>
                <c:pt idx="6082">
                  <c:v>305.80009505388369</c:v>
                </c:pt>
                <c:pt idx="6083">
                  <c:v>302.59069286251429</c:v>
                </c:pt>
                <c:pt idx="6084">
                  <c:v>325.29292294831947</c:v>
                </c:pt>
                <c:pt idx="6085">
                  <c:v>301.33138260912358</c:v>
                </c:pt>
                <c:pt idx="6086">
                  <c:v>289.92742208978439</c:v>
                </c:pt>
                <c:pt idx="6087">
                  <c:v>304.27883434863531</c:v>
                </c:pt>
                <c:pt idx="6088">
                  <c:v>277.32609080006409</c:v>
                </c:pt>
                <c:pt idx="6089">
                  <c:v>251.47987876781289</c:v>
                </c:pt>
                <c:pt idx="6090">
                  <c:v>239.6640209095444</c:v>
                </c:pt>
                <c:pt idx="6091">
                  <c:v>259.28699460824811</c:v>
                </c:pt>
                <c:pt idx="6092">
                  <c:v>282.10874943143511</c:v>
                </c:pt>
                <c:pt idx="6093">
                  <c:v>271.35198535264021</c:v>
                </c:pt>
                <c:pt idx="6094">
                  <c:v>260.48785542265267</c:v>
                </c:pt>
                <c:pt idx="6095">
                  <c:v>233.53192632474679</c:v>
                </c:pt>
                <c:pt idx="6096">
                  <c:v>249.5353994704345</c:v>
                </c:pt>
                <c:pt idx="6097">
                  <c:v>253.32895029268451</c:v>
                </c:pt>
                <c:pt idx="6098">
                  <c:v>268.4406067881232</c:v>
                </c:pt>
                <c:pt idx="6099">
                  <c:v>246.4232776731165</c:v>
                </c:pt>
                <c:pt idx="6100">
                  <c:v>239.85238343907631</c:v>
                </c:pt>
                <c:pt idx="6101">
                  <c:v>271.50920695170981</c:v>
                </c:pt>
                <c:pt idx="6102">
                  <c:v>266.44293134760909</c:v>
                </c:pt>
                <c:pt idx="6103">
                  <c:v>239.7600587981569</c:v>
                </c:pt>
                <c:pt idx="6104">
                  <c:v>210.2388510666423</c:v>
                </c:pt>
                <c:pt idx="6105">
                  <c:v>208.22068549463381</c:v>
                </c:pt>
                <c:pt idx="6106">
                  <c:v>224.68605917479891</c:v>
                </c:pt>
                <c:pt idx="6107">
                  <c:v>236.64731158129501</c:v>
                </c:pt>
                <c:pt idx="6108">
                  <c:v>226.51145676416181</c:v>
                </c:pt>
                <c:pt idx="6109">
                  <c:v>252.9294682440599</c:v>
                </c:pt>
                <c:pt idx="6110">
                  <c:v>250.5523016909014</c:v>
                </c:pt>
                <c:pt idx="6111">
                  <c:v>248.78285455593851</c:v>
                </c:pt>
                <c:pt idx="6112">
                  <c:v>243.98466857394979</c:v>
                </c:pt>
                <c:pt idx="6113">
                  <c:v>211.25438101686399</c:v>
                </c:pt>
                <c:pt idx="6114">
                  <c:v>204.07715042720201</c:v>
                </c:pt>
                <c:pt idx="6115">
                  <c:v>227.62195760301779</c:v>
                </c:pt>
                <c:pt idx="6116">
                  <c:v>228.68471708508179</c:v>
                </c:pt>
                <c:pt idx="6117">
                  <c:v>233.92777011337921</c:v>
                </c:pt>
                <c:pt idx="6118">
                  <c:v>231.3296411248985</c:v>
                </c:pt>
                <c:pt idx="6119">
                  <c:v>250.43791750648251</c:v>
                </c:pt>
                <c:pt idx="6120">
                  <c:v>247.78892264685879</c:v>
                </c:pt>
                <c:pt idx="6121">
                  <c:v>229.0560504766529</c:v>
                </c:pt>
                <c:pt idx="6122">
                  <c:v>236.5244132460756</c:v>
                </c:pt>
                <c:pt idx="6123">
                  <c:v>240.8909261690109</c:v>
                </c:pt>
                <c:pt idx="6124">
                  <c:v>224.0366384455113</c:v>
                </c:pt>
                <c:pt idx="6125">
                  <c:v>227.02650653726971</c:v>
                </c:pt>
                <c:pt idx="6126">
                  <c:v>242.60476810236111</c:v>
                </c:pt>
                <c:pt idx="6127">
                  <c:v>226.92076070970421</c:v>
                </c:pt>
                <c:pt idx="6128">
                  <c:v>223.61906496935291</c:v>
                </c:pt>
                <c:pt idx="6129">
                  <c:v>218.03597817947559</c:v>
                </c:pt>
                <c:pt idx="6130">
                  <c:v>243.03559361394579</c:v>
                </c:pt>
                <c:pt idx="6131">
                  <c:v>263.7603692860186</c:v>
                </c:pt>
                <c:pt idx="6132">
                  <c:v>282.16510966273802</c:v>
                </c:pt>
                <c:pt idx="6133">
                  <c:v>294.22009506223043</c:v>
                </c:pt>
                <c:pt idx="6134">
                  <c:v>277.79289644932112</c:v>
                </c:pt>
                <c:pt idx="6135">
                  <c:v>280.81060700546169</c:v>
                </c:pt>
                <c:pt idx="6136">
                  <c:v>261.37307852977648</c:v>
                </c:pt>
                <c:pt idx="6137">
                  <c:v>234.54547631573729</c:v>
                </c:pt>
                <c:pt idx="6138">
                  <c:v>244.0769201854477</c:v>
                </c:pt>
                <c:pt idx="6139">
                  <c:v>240.63369254444939</c:v>
                </c:pt>
                <c:pt idx="6140">
                  <c:v>224.21344377482521</c:v>
                </c:pt>
                <c:pt idx="6141">
                  <c:v>238.75336073682561</c:v>
                </c:pt>
                <c:pt idx="6142">
                  <c:v>286.40120843816322</c:v>
                </c:pt>
                <c:pt idx="6143">
                  <c:v>318.70104773898657</c:v>
                </c:pt>
                <c:pt idx="6144">
                  <c:v>297.40925864859389</c:v>
                </c:pt>
                <c:pt idx="6145">
                  <c:v>297.44458726381981</c:v>
                </c:pt>
                <c:pt idx="6146">
                  <c:v>308.76036307704328</c:v>
                </c:pt>
                <c:pt idx="6147">
                  <c:v>288.91917119793311</c:v>
                </c:pt>
                <c:pt idx="6148">
                  <c:v>271.53779039504121</c:v>
                </c:pt>
                <c:pt idx="6149">
                  <c:v>258.80089907012052</c:v>
                </c:pt>
                <c:pt idx="6150">
                  <c:v>246.50192575906081</c:v>
                </c:pt>
                <c:pt idx="6151">
                  <c:v>251.24246067909809</c:v>
                </c:pt>
                <c:pt idx="6152">
                  <c:v>248.7017634007141</c:v>
                </c:pt>
                <c:pt idx="6153">
                  <c:v>277.19931899457191</c:v>
                </c:pt>
                <c:pt idx="6154">
                  <c:v>300.46822202103272</c:v>
                </c:pt>
                <c:pt idx="6155">
                  <c:v>369.80035173520031</c:v>
                </c:pt>
                <c:pt idx="6156">
                  <c:v>426.23134223665733</c:v>
                </c:pt>
                <c:pt idx="6157">
                  <c:v>477.06481157263192</c:v>
                </c:pt>
                <c:pt idx="6158">
                  <c:v>503.80869270557918</c:v>
                </c:pt>
                <c:pt idx="6159">
                  <c:v>504.92047234111999</c:v>
                </c:pt>
                <c:pt idx="6160">
                  <c:v>463.16787563338499</c:v>
                </c:pt>
                <c:pt idx="6161">
                  <c:v>438.0538147962825</c:v>
                </c:pt>
                <c:pt idx="6162">
                  <c:v>426.70946010067019</c:v>
                </c:pt>
                <c:pt idx="6163">
                  <c:v>436.62469946133228</c:v>
                </c:pt>
                <c:pt idx="6164">
                  <c:v>458.45739234519289</c:v>
                </c:pt>
                <c:pt idx="6165">
                  <c:v>442.65817138432692</c:v>
                </c:pt>
                <c:pt idx="6166">
                  <c:v>390.984002328923</c:v>
                </c:pt>
                <c:pt idx="6167">
                  <c:v>398.6898546186751</c:v>
                </c:pt>
                <c:pt idx="6168">
                  <c:v>422.76958401584898</c:v>
                </c:pt>
                <c:pt idx="6169">
                  <c:v>425.38312519121229</c:v>
                </c:pt>
                <c:pt idx="6170">
                  <c:v>445.61945277269371</c:v>
                </c:pt>
                <c:pt idx="6171">
                  <c:v>493.74027898605169</c:v>
                </c:pt>
                <c:pt idx="6172">
                  <c:v>500.19647550752012</c:v>
                </c:pt>
                <c:pt idx="6173">
                  <c:v>501.82436717230678</c:v>
                </c:pt>
                <c:pt idx="6174">
                  <c:v>535.88890760392394</c:v>
                </c:pt>
                <c:pt idx="6175">
                  <c:v>584.28253747959388</c:v>
                </c:pt>
                <c:pt idx="6176">
                  <c:v>552.392569347679</c:v>
                </c:pt>
                <c:pt idx="6177">
                  <c:v>465.45304277428397</c:v>
                </c:pt>
                <c:pt idx="6178">
                  <c:v>490.67233199235773</c:v>
                </c:pt>
                <c:pt idx="6179">
                  <c:v>554.12744825355196</c:v>
                </c:pt>
                <c:pt idx="6180">
                  <c:v>528.59237293357558</c:v>
                </c:pt>
                <c:pt idx="6181">
                  <c:v>571.51480872701438</c:v>
                </c:pt>
                <c:pt idx="6182">
                  <c:v>564.68033167608939</c:v>
                </c:pt>
                <c:pt idx="6183">
                  <c:v>566.37370029758392</c:v>
                </c:pt>
                <c:pt idx="6184">
                  <c:v>536.27632146568499</c:v>
                </c:pt>
                <c:pt idx="6185">
                  <c:v>536.43686902820048</c:v>
                </c:pt>
                <c:pt idx="6186">
                  <c:v>493.72539414510311</c:v>
                </c:pt>
                <c:pt idx="6187">
                  <c:v>484.94005338049351</c:v>
                </c:pt>
                <c:pt idx="6188">
                  <c:v>541.92197761023886</c:v>
                </c:pt>
                <c:pt idx="6189">
                  <c:v>493.8933796405874</c:v>
                </c:pt>
                <c:pt idx="6190">
                  <c:v>464.28980197938318</c:v>
                </c:pt>
                <c:pt idx="6191">
                  <c:v>559.04134259079296</c:v>
                </c:pt>
                <c:pt idx="6192">
                  <c:v>618.63319574698494</c:v>
                </c:pt>
                <c:pt idx="6193">
                  <c:v>682.68262630841912</c:v>
                </c:pt>
                <c:pt idx="6194">
                  <c:v>645.53150428101048</c:v>
                </c:pt>
                <c:pt idx="6195">
                  <c:v>621.29307364423516</c:v>
                </c:pt>
                <c:pt idx="6196">
                  <c:v>529.92043123356314</c:v>
                </c:pt>
                <c:pt idx="6197">
                  <c:v>533.67429855880164</c:v>
                </c:pt>
                <c:pt idx="6198">
                  <c:v>590.36534072167819</c:v>
                </c:pt>
                <c:pt idx="6199">
                  <c:v>709.15818363861615</c:v>
                </c:pt>
                <c:pt idx="6200">
                  <c:v>753.5167743528126</c:v>
                </c:pt>
                <c:pt idx="6201">
                  <c:v>821.24140553631548</c:v>
                </c:pt>
                <c:pt idx="6202">
                  <c:v>717.21150587713555</c:v>
                </c:pt>
                <c:pt idx="6203">
                  <c:v>837.44133893510661</c:v>
                </c:pt>
                <c:pt idx="6204">
                  <c:v>774.52732601587138</c:v>
                </c:pt>
                <c:pt idx="6205">
                  <c:v>647.48506742211532</c:v>
                </c:pt>
                <c:pt idx="6206">
                  <c:v>514.71769494026819</c:v>
                </c:pt>
                <c:pt idx="6207">
                  <c:v>490.01977487620138</c:v>
                </c:pt>
                <c:pt idx="6208">
                  <c:v>417.022342215859</c:v>
                </c:pt>
                <c:pt idx="6209">
                  <c:v>352.20250247939879</c:v>
                </c:pt>
                <c:pt idx="6210">
                  <c:v>317.20676637039088</c:v>
                </c:pt>
                <c:pt idx="6211">
                  <c:v>308.57881218926173</c:v>
                </c:pt>
                <c:pt idx="6212">
                  <c:v>327.94138381955838</c:v>
                </c:pt>
                <c:pt idx="6213">
                  <c:v>481.25959797208759</c:v>
                </c:pt>
                <c:pt idx="6214">
                  <c:v>603.92006658811761</c:v>
                </c:pt>
                <c:pt idx="6215">
                  <c:v>1044.275159757321</c:v>
                </c:pt>
                <c:pt idx="6216">
                  <c:v>1414.8518759217391</c:v>
                </c:pt>
                <c:pt idx="6217">
                  <c:v>1343.6625662546251</c:v>
                </c:pt>
                <c:pt idx="6218">
                  <c:v>1120.2633798326831</c:v>
                </c:pt>
                <c:pt idx="6219">
                  <c:v>823.96391912989316</c:v>
                </c:pt>
                <c:pt idx="6220">
                  <c:v>638.63787299671117</c:v>
                </c:pt>
                <c:pt idx="6221">
                  <c:v>632.49759221920726</c:v>
                </c:pt>
                <c:pt idx="6222">
                  <c:v>603.97261912841782</c:v>
                </c:pt>
                <c:pt idx="6223">
                  <c:v>521.74967857480499</c:v>
                </c:pt>
                <c:pt idx="6224">
                  <c:v>502.5407958329298</c:v>
                </c:pt>
                <c:pt idx="6225">
                  <c:v>628.87097293587021</c:v>
                </c:pt>
                <c:pt idx="6226">
                  <c:v>672.30966926586063</c:v>
                </c:pt>
                <c:pt idx="6227">
                  <c:v>975.27524357266429</c:v>
                </c:pt>
                <c:pt idx="6228">
                  <c:v>832.70264958483517</c:v>
                </c:pt>
                <c:pt idx="6229">
                  <c:v>677.46084517866404</c:v>
                </c:pt>
                <c:pt idx="6230">
                  <c:v>611.08179612185211</c:v>
                </c:pt>
                <c:pt idx="6231">
                  <c:v>565.70929412050498</c:v>
                </c:pt>
                <c:pt idx="6232">
                  <c:v>535.37007114797098</c:v>
                </c:pt>
                <c:pt idx="6233">
                  <c:v>516.39829794114064</c:v>
                </c:pt>
                <c:pt idx="6234">
                  <c:v>536.20301477974397</c:v>
                </c:pt>
                <c:pt idx="6235">
                  <c:v>546.90974107814486</c:v>
                </c:pt>
                <c:pt idx="6236">
                  <c:v>557.63009188922319</c:v>
                </c:pt>
                <c:pt idx="6237">
                  <c:v>696.66079391110691</c:v>
                </c:pt>
                <c:pt idx="6238">
                  <c:v>630.67374802827021</c:v>
                </c:pt>
                <c:pt idx="6239">
                  <c:v>762.07693553704394</c:v>
                </c:pt>
                <c:pt idx="6240">
                  <c:v>706.83111960929773</c:v>
                </c:pt>
                <c:pt idx="6241">
                  <c:v>641.56255860370356</c:v>
                </c:pt>
                <c:pt idx="6242">
                  <c:v>592.2797213724599</c:v>
                </c:pt>
                <c:pt idx="6243">
                  <c:v>576.86022727532622</c:v>
                </c:pt>
                <c:pt idx="6244">
                  <c:v>480.68380110835051</c:v>
                </c:pt>
                <c:pt idx="6245">
                  <c:v>572.96702708912551</c:v>
                </c:pt>
                <c:pt idx="6246">
                  <c:v>619.62942495164782</c:v>
                </c:pt>
                <c:pt idx="6247">
                  <c:v>725.11926239061859</c:v>
                </c:pt>
                <c:pt idx="6248">
                  <c:v>833.49319770066654</c:v>
                </c:pt>
                <c:pt idx="6249">
                  <c:v>974.52875924111493</c:v>
                </c:pt>
                <c:pt idx="6250">
                  <c:v>1019.171511871078</c:v>
                </c:pt>
                <c:pt idx="6251">
                  <c:v>1048.9784542854561</c:v>
                </c:pt>
                <c:pt idx="6252">
                  <c:v>1122.6669296836369</c:v>
                </c:pt>
                <c:pt idx="6253">
                  <c:v>1128.675228704298</c:v>
                </c:pt>
                <c:pt idx="6254">
                  <c:v>935.89869319017123</c:v>
                </c:pt>
                <c:pt idx="6255">
                  <c:v>786.13728637453733</c:v>
                </c:pt>
                <c:pt idx="6256">
                  <c:v>825.57140684946762</c:v>
                </c:pt>
                <c:pt idx="6257">
                  <c:v>924.98074811642971</c:v>
                </c:pt>
                <c:pt idx="6258">
                  <c:v>1003.658722819428</c:v>
                </c:pt>
                <c:pt idx="6259">
                  <c:v>988.53908221680103</c:v>
                </c:pt>
                <c:pt idx="6260">
                  <c:v>979.35186140991118</c:v>
                </c:pt>
                <c:pt idx="6261">
                  <c:v>1136.96002831186</c:v>
                </c:pt>
                <c:pt idx="6262">
                  <c:v>1121.0497862528021</c:v>
                </c:pt>
                <c:pt idx="6263">
                  <c:v>1122.389365356348</c:v>
                </c:pt>
                <c:pt idx="6264">
                  <c:v>1046.1285001614301</c:v>
                </c:pt>
                <c:pt idx="6265">
                  <c:v>944.05990753483945</c:v>
                </c:pt>
                <c:pt idx="6266">
                  <c:v>933.26573573259088</c:v>
                </c:pt>
                <c:pt idx="6267">
                  <c:v>967.01291440268756</c:v>
                </c:pt>
                <c:pt idx="6268">
                  <c:v>1147.5604029224471</c:v>
                </c:pt>
                <c:pt idx="6269">
                  <c:v>1206.653387692158</c:v>
                </c:pt>
                <c:pt idx="6270">
                  <c:v>1257.9837874052951</c:v>
                </c:pt>
                <c:pt idx="6271">
                  <c:v>1199.9463022719131</c:v>
                </c:pt>
                <c:pt idx="6272">
                  <c:v>1213.2468723773311</c:v>
                </c:pt>
                <c:pt idx="6273">
                  <c:v>1158.9189141328879</c:v>
                </c:pt>
                <c:pt idx="6274">
                  <c:v>1068.6471042287581</c:v>
                </c:pt>
                <c:pt idx="6275">
                  <c:v>1051.45171940095</c:v>
                </c:pt>
                <c:pt idx="6276">
                  <c:v>1147.8309789004761</c:v>
                </c:pt>
                <c:pt idx="6277">
                  <c:v>1129.656731834225</c:v>
                </c:pt>
                <c:pt idx="6278">
                  <c:v>1089.403830510834</c:v>
                </c:pt>
                <c:pt idx="6279">
                  <c:v>1189.9959043589211</c:v>
                </c:pt>
                <c:pt idx="6280">
                  <c:v>1360.591907585183</c:v>
                </c:pt>
                <c:pt idx="6281">
                  <c:v>1488.18413240209</c:v>
                </c:pt>
                <c:pt idx="6282">
                  <c:v>1696.4899619197399</c:v>
                </c:pt>
                <c:pt idx="6283">
                  <c:v>1591.039919479143</c:v>
                </c:pt>
                <c:pt idx="6284">
                  <c:v>1409.3079183088239</c:v>
                </c:pt>
                <c:pt idx="6285">
                  <c:v>1320.2051106346401</c:v>
                </c:pt>
                <c:pt idx="6286">
                  <c:v>1369.633486370851</c:v>
                </c:pt>
                <c:pt idx="6287">
                  <c:v>1542.2612987274831</c:v>
                </c:pt>
                <c:pt idx="6288">
                  <c:v>1703.3760787782439</c:v>
                </c:pt>
                <c:pt idx="6289">
                  <c:v>1720.9010960946171</c:v>
                </c:pt>
                <c:pt idx="6290">
                  <c:v>1716.024583765734</c:v>
                </c:pt>
                <c:pt idx="6291">
                  <c:v>1656.0789892976441</c:v>
                </c:pt>
                <c:pt idx="6292">
                  <c:v>1684.6117087171881</c:v>
                </c:pt>
                <c:pt idx="6293">
                  <c:v>1791.8867954260011</c:v>
                </c:pt>
                <c:pt idx="6294">
                  <c:v>1836.921423843793</c:v>
                </c:pt>
                <c:pt idx="6295">
                  <c:v>1686.7408034239591</c:v>
                </c:pt>
                <c:pt idx="6296">
                  <c:v>1697.385505066019</c:v>
                </c:pt>
                <c:pt idx="6297">
                  <c:v>1680.3594385137731</c:v>
                </c:pt>
                <c:pt idx="6298">
                  <c:v>1572.406789381256</c:v>
                </c:pt>
                <c:pt idx="6299">
                  <c:v>1661.221344079923</c:v>
                </c:pt>
                <c:pt idx="6300">
                  <c:v>1677.8803818847509</c:v>
                </c:pt>
                <c:pt idx="6301">
                  <c:v>1553.258326620105</c:v>
                </c:pt>
                <c:pt idx="6302">
                  <c:v>1325.339700181009</c:v>
                </c:pt>
                <c:pt idx="6303">
                  <c:v>1346.368482815973</c:v>
                </c:pt>
                <c:pt idx="6304">
                  <c:v>1490.33999486011</c:v>
                </c:pt>
                <c:pt idx="6305">
                  <c:v>1445.0310421379411</c:v>
                </c:pt>
                <c:pt idx="6306">
                  <c:v>1437.195430983912</c:v>
                </c:pt>
                <c:pt idx="6307">
                  <c:v>1441.635223516394</c:v>
                </c:pt>
                <c:pt idx="6308">
                  <c:v>1535.1299982882181</c:v>
                </c:pt>
                <c:pt idx="6309">
                  <c:v>1675.083371898663</c:v>
                </c:pt>
                <c:pt idx="6310">
                  <c:v>1744.5640416229301</c:v>
                </c:pt>
                <c:pt idx="6311">
                  <c:v>1769.2869998413589</c:v>
                </c:pt>
                <c:pt idx="6312">
                  <c:v>1601.4516730197211</c:v>
                </c:pt>
                <c:pt idx="6313">
                  <c:v>1516.1359770893221</c:v>
                </c:pt>
                <c:pt idx="6314">
                  <c:v>1501.883100033469</c:v>
                </c:pt>
                <c:pt idx="6315">
                  <c:v>1414.2242090833061</c:v>
                </c:pt>
                <c:pt idx="6316">
                  <c:v>1379.1751058542211</c:v>
                </c:pt>
                <c:pt idx="6317">
                  <c:v>1480.4885148070309</c:v>
                </c:pt>
                <c:pt idx="6318">
                  <c:v>1593.0161820580629</c:v>
                </c:pt>
                <c:pt idx="6319">
                  <c:v>1707.17392113344</c:v>
                </c:pt>
                <c:pt idx="6320">
                  <c:v>1770.8894062019881</c:v>
                </c:pt>
                <c:pt idx="6321">
                  <c:v>1866.3069918607371</c:v>
                </c:pt>
                <c:pt idx="6322">
                  <c:v>1642.788861782557</c:v>
                </c:pt>
                <c:pt idx="6323">
                  <c:v>1511.772211919691</c:v>
                </c:pt>
                <c:pt idx="6324">
                  <c:v>1414.688407196368</c:v>
                </c:pt>
                <c:pt idx="6325">
                  <c:v>1349.520111777854</c:v>
                </c:pt>
                <c:pt idx="6326">
                  <c:v>1283.3186181691001</c:v>
                </c:pt>
                <c:pt idx="6327">
                  <c:v>1217.950900730458</c:v>
                </c:pt>
                <c:pt idx="6328">
                  <c:v>1266.2907318313739</c:v>
                </c:pt>
                <c:pt idx="6329">
                  <c:v>1393.5200195355139</c:v>
                </c:pt>
                <c:pt idx="6330">
                  <c:v>1449.445947224242</c:v>
                </c:pt>
                <c:pt idx="6331">
                  <c:v>1519.8101914939621</c:v>
                </c:pt>
                <c:pt idx="6332">
                  <c:v>1434.148547526115</c:v>
                </c:pt>
                <c:pt idx="6333">
                  <c:v>1491.006057394859</c:v>
                </c:pt>
                <c:pt idx="6334">
                  <c:v>1315.1045101079519</c:v>
                </c:pt>
                <c:pt idx="6335">
                  <c:v>1312.740918820999</c:v>
                </c:pt>
                <c:pt idx="6336">
                  <c:v>1229.9329143083819</c:v>
                </c:pt>
                <c:pt idx="6337">
                  <c:v>1283.793767710775</c:v>
                </c:pt>
                <c:pt idx="6338">
                  <c:v>1348.1593444943501</c:v>
                </c:pt>
                <c:pt idx="6339">
                  <c:v>1433.554184856323</c:v>
                </c:pt>
                <c:pt idx="6340">
                  <c:v>1330.5655918421271</c:v>
                </c:pt>
                <c:pt idx="6341">
                  <c:v>1344.547046252919</c:v>
                </c:pt>
                <c:pt idx="6342">
                  <c:v>1439.1181217512869</c:v>
                </c:pt>
                <c:pt idx="6343">
                  <c:v>1534.1149964968549</c:v>
                </c:pt>
                <c:pt idx="6344">
                  <c:v>1337.0902143661119</c:v>
                </c:pt>
                <c:pt idx="6345">
                  <c:v>1160.990748177978</c:v>
                </c:pt>
                <c:pt idx="6346">
                  <c:v>966.74446653690802</c:v>
                </c:pt>
                <c:pt idx="6347">
                  <c:v>944.81032242028164</c:v>
                </c:pt>
                <c:pt idx="6348">
                  <c:v>1002.541205538198</c:v>
                </c:pt>
                <c:pt idx="6349">
                  <c:v>1254.6708078266629</c:v>
                </c:pt>
                <c:pt idx="6350">
                  <c:v>1417.138912178644</c:v>
                </c:pt>
                <c:pt idx="6351">
                  <c:v>1645.2514971429121</c:v>
                </c:pt>
                <c:pt idx="6352">
                  <c:v>1712.568354692836</c:v>
                </c:pt>
                <c:pt idx="6353">
                  <c:v>1614.4307179840609</c:v>
                </c:pt>
                <c:pt idx="6354">
                  <c:v>1335.7386094690351</c:v>
                </c:pt>
                <c:pt idx="6355">
                  <c:v>1251.3016999546539</c:v>
                </c:pt>
                <c:pt idx="6356">
                  <c:v>1162.8315086255091</c:v>
                </c:pt>
                <c:pt idx="6357">
                  <c:v>1130.282109326324</c:v>
                </c:pt>
                <c:pt idx="6358">
                  <c:v>1009.537072709831</c:v>
                </c:pt>
                <c:pt idx="6359">
                  <c:v>1040.6407300899359</c:v>
                </c:pt>
                <c:pt idx="6360">
                  <c:v>1068.425866285877</c:v>
                </c:pt>
                <c:pt idx="6361">
                  <c:v>1216.533687537363</c:v>
                </c:pt>
                <c:pt idx="6362">
                  <c:v>1266.291541664857</c:v>
                </c:pt>
                <c:pt idx="6363">
                  <c:v>1309.1039667974819</c:v>
                </c:pt>
                <c:pt idx="6364">
                  <c:v>1207.900662934557</c:v>
                </c:pt>
                <c:pt idx="6365">
                  <c:v>1240.689004186293</c:v>
                </c:pt>
                <c:pt idx="6366">
                  <c:v>1196.7189734918829</c:v>
                </c:pt>
                <c:pt idx="6367">
                  <c:v>1117.149881968129</c:v>
                </c:pt>
                <c:pt idx="6368">
                  <c:v>1039.0848620608881</c:v>
                </c:pt>
                <c:pt idx="6369">
                  <c:v>1044.789914421129</c:v>
                </c:pt>
                <c:pt idx="6370">
                  <c:v>1082.3745354909211</c:v>
                </c:pt>
                <c:pt idx="6371">
                  <c:v>1199.56809001591</c:v>
                </c:pt>
                <c:pt idx="6372">
                  <c:v>1359.0662843495149</c:v>
                </c:pt>
                <c:pt idx="6373">
                  <c:v>1475.500532299923</c:v>
                </c:pt>
                <c:pt idx="6374">
                  <c:v>1444.836066236169</c:v>
                </c:pt>
                <c:pt idx="6375">
                  <c:v>1451.750240377891</c:v>
                </c:pt>
                <c:pt idx="6376">
                  <c:v>1298.3501782898561</c:v>
                </c:pt>
                <c:pt idx="6377">
                  <c:v>1146.7176605925431</c:v>
                </c:pt>
                <c:pt idx="6378">
                  <c:v>1003.346531687541</c:v>
                </c:pt>
                <c:pt idx="6379">
                  <c:v>915.26535373600484</c:v>
                </c:pt>
                <c:pt idx="6380">
                  <c:v>880.52842121044921</c:v>
                </c:pt>
                <c:pt idx="6381">
                  <c:v>780.45491016433641</c:v>
                </c:pt>
                <c:pt idx="6382">
                  <c:v>782.71224793040915</c:v>
                </c:pt>
                <c:pt idx="6383">
                  <c:v>861.61260944599508</c:v>
                </c:pt>
                <c:pt idx="6384">
                  <c:v>874.67762545508481</c:v>
                </c:pt>
                <c:pt idx="6385">
                  <c:v>889.74361506590731</c:v>
                </c:pt>
                <c:pt idx="6386">
                  <c:v>852.09981820263135</c:v>
                </c:pt>
                <c:pt idx="6387">
                  <c:v>804.35186049448112</c:v>
                </c:pt>
                <c:pt idx="6388">
                  <c:v>834.58307986541536</c:v>
                </c:pt>
                <c:pt idx="6389">
                  <c:v>814.00399410368686</c:v>
                </c:pt>
                <c:pt idx="6390">
                  <c:v>696.11718638426294</c:v>
                </c:pt>
                <c:pt idx="6391">
                  <c:v>614.87512577812925</c:v>
                </c:pt>
                <c:pt idx="6392">
                  <c:v>586.46595332773961</c:v>
                </c:pt>
                <c:pt idx="6393">
                  <c:v>651.12938572001019</c:v>
                </c:pt>
                <c:pt idx="6394">
                  <c:v>682.48143743690719</c:v>
                </c:pt>
                <c:pt idx="6395">
                  <c:v>670.31304811235327</c:v>
                </c:pt>
                <c:pt idx="6396">
                  <c:v>627.84367935358296</c:v>
                </c:pt>
                <c:pt idx="6397">
                  <c:v>643.20107971008179</c:v>
                </c:pt>
                <c:pt idx="6398">
                  <c:v>676.20036989781033</c:v>
                </c:pt>
                <c:pt idx="6399">
                  <c:v>694.07118996808299</c:v>
                </c:pt>
                <c:pt idx="6400">
                  <c:v>709.83195173255899</c:v>
                </c:pt>
                <c:pt idx="6401">
                  <c:v>619.04019843515459</c:v>
                </c:pt>
                <c:pt idx="6402">
                  <c:v>541.90589507979882</c:v>
                </c:pt>
                <c:pt idx="6403">
                  <c:v>496.03385085949452</c:v>
                </c:pt>
                <c:pt idx="6404">
                  <c:v>469.7182574162307</c:v>
                </c:pt>
                <c:pt idx="6405">
                  <c:v>418.94141845574279</c:v>
                </c:pt>
                <c:pt idx="6406">
                  <c:v>389.14892723301529</c:v>
                </c:pt>
                <c:pt idx="6407">
                  <c:v>363.39007437639259</c:v>
                </c:pt>
                <c:pt idx="6408">
                  <c:v>367.34545825345612</c:v>
                </c:pt>
                <c:pt idx="6409">
                  <c:v>407.80018122031771</c:v>
                </c:pt>
                <c:pt idx="6410">
                  <c:v>507.11579112957008</c:v>
                </c:pt>
                <c:pt idx="6411">
                  <c:v>525.88863845376511</c:v>
                </c:pt>
                <c:pt idx="6412">
                  <c:v>580.2137194854796</c:v>
                </c:pt>
                <c:pt idx="6413">
                  <c:v>597.23990913313264</c:v>
                </c:pt>
                <c:pt idx="6414">
                  <c:v>564.28590417636042</c:v>
                </c:pt>
                <c:pt idx="6415">
                  <c:v>510.34049026246578</c:v>
                </c:pt>
                <c:pt idx="6416">
                  <c:v>520.30015674502317</c:v>
                </c:pt>
                <c:pt idx="6417">
                  <c:v>566.19524826032284</c:v>
                </c:pt>
                <c:pt idx="6418">
                  <c:v>582.25213618770363</c:v>
                </c:pt>
                <c:pt idx="6419">
                  <c:v>483.32513302057453</c:v>
                </c:pt>
                <c:pt idx="6420">
                  <c:v>443.32981102686108</c:v>
                </c:pt>
                <c:pt idx="6421">
                  <c:v>413.04722536034433</c:v>
                </c:pt>
                <c:pt idx="6422">
                  <c:v>479.47633776961442</c:v>
                </c:pt>
                <c:pt idx="6423">
                  <c:v>501.09043050885822</c:v>
                </c:pt>
                <c:pt idx="6424">
                  <c:v>557.55514397962588</c:v>
                </c:pt>
                <c:pt idx="6425">
                  <c:v>450.45407213115209</c:v>
                </c:pt>
                <c:pt idx="6426">
                  <c:v>362.5401653592096</c:v>
                </c:pt>
                <c:pt idx="6427">
                  <c:v>333.34983752957618</c:v>
                </c:pt>
                <c:pt idx="6428">
                  <c:v>327.29609330060111</c:v>
                </c:pt>
                <c:pt idx="6429">
                  <c:v>261.04505119025458</c:v>
                </c:pt>
                <c:pt idx="6430">
                  <c:v>238.12047393995641</c:v>
                </c:pt>
                <c:pt idx="6431">
                  <c:v>230.40188315959639</c:v>
                </c:pt>
                <c:pt idx="6432">
                  <c:v>228.4255949187561</c:v>
                </c:pt>
                <c:pt idx="6433">
                  <c:v>241.72931014262971</c:v>
                </c:pt>
                <c:pt idx="6434">
                  <c:v>272.66913716965871</c:v>
                </c:pt>
                <c:pt idx="6435">
                  <c:v>244.3388257425791</c:v>
                </c:pt>
                <c:pt idx="6436">
                  <c:v>189.17871182917929</c:v>
                </c:pt>
                <c:pt idx="6437">
                  <c:v>151.304203429197</c:v>
                </c:pt>
                <c:pt idx="6438">
                  <c:v>121.48817550625731</c:v>
                </c:pt>
                <c:pt idx="6439">
                  <c:v>137.9860908325457</c:v>
                </c:pt>
                <c:pt idx="6440">
                  <c:v>168.57622499158009</c:v>
                </c:pt>
                <c:pt idx="6441">
                  <c:v>143.70663298135861</c:v>
                </c:pt>
                <c:pt idx="6442">
                  <c:v>110.2471910789283</c:v>
                </c:pt>
                <c:pt idx="6443">
                  <c:v>87.695565598157728</c:v>
                </c:pt>
                <c:pt idx="6444">
                  <c:v>87.817916437800193</c:v>
                </c:pt>
                <c:pt idx="6445">
                  <c:v>76.477204397573274</c:v>
                </c:pt>
                <c:pt idx="6446">
                  <c:v>122.14820197488881</c:v>
                </c:pt>
                <c:pt idx="6447">
                  <c:v>115.7205415470652</c:v>
                </c:pt>
                <c:pt idx="6448">
                  <c:v>97.025800614630555</c:v>
                </c:pt>
                <c:pt idx="6449">
                  <c:v>76.531399340246992</c:v>
                </c:pt>
                <c:pt idx="6450">
                  <c:v>96.801029620354939</c:v>
                </c:pt>
                <c:pt idx="6451">
                  <c:v>92.679930461515909</c:v>
                </c:pt>
                <c:pt idx="6452">
                  <c:v>73.493627133915069</c:v>
                </c:pt>
                <c:pt idx="6453">
                  <c:v>58.328943805527082</c:v>
                </c:pt>
                <c:pt idx="6454">
                  <c:v>49.720531931689358</c:v>
                </c:pt>
                <c:pt idx="6455">
                  <c:v>55.074570855897157</c:v>
                </c:pt>
                <c:pt idx="6456">
                  <c:v>63.506915608652733</c:v>
                </c:pt>
                <c:pt idx="6457">
                  <c:v>73.318461742630774</c:v>
                </c:pt>
                <c:pt idx="6458">
                  <c:v>89.905294748356155</c:v>
                </c:pt>
                <c:pt idx="6459">
                  <c:v>110.9358190228435</c:v>
                </c:pt>
                <c:pt idx="6460">
                  <c:v>134.46808902699141</c:v>
                </c:pt>
                <c:pt idx="6461">
                  <c:v>126.65383744182191</c:v>
                </c:pt>
                <c:pt idx="6462">
                  <c:v>109.792728512393</c:v>
                </c:pt>
                <c:pt idx="6463">
                  <c:v>93.742776557422772</c:v>
                </c:pt>
                <c:pt idx="6464">
                  <c:v>83.83392841862161</c:v>
                </c:pt>
                <c:pt idx="6465">
                  <c:v>93.114532290282725</c:v>
                </c:pt>
                <c:pt idx="6466">
                  <c:v>104.23808755112449</c:v>
                </c:pt>
                <c:pt idx="6467">
                  <c:v>122.62724988804651</c:v>
                </c:pt>
                <c:pt idx="6468">
                  <c:v>131.16406696014701</c:v>
                </c:pt>
                <c:pt idx="6469">
                  <c:v>135.54085848204929</c:v>
                </c:pt>
                <c:pt idx="6470">
                  <c:v>143.93426159171219</c:v>
                </c:pt>
                <c:pt idx="6471">
                  <c:v>163.1056436434861</c:v>
                </c:pt>
                <c:pt idx="6472">
                  <c:v>137.01574994795709</c:v>
                </c:pt>
                <c:pt idx="6473">
                  <c:v>134.7255349355145</c:v>
                </c:pt>
                <c:pt idx="6474">
                  <c:v>126.60142578801459</c:v>
                </c:pt>
                <c:pt idx="6475">
                  <c:v>104.67702122764879</c:v>
                </c:pt>
                <c:pt idx="6476">
                  <c:v>92.487540758836403</c:v>
                </c:pt>
                <c:pt idx="6477">
                  <c:v>118.4681423252112</c:v>
                </c:pt>
                <c:pt idx="6478">
                  <c:v>143.96049488559541</c:v>
                </c:pt>
                <c:pt idx="6479">
                  <c:v>119.0342183670046</c:v>
                </c:pt>
                <c:pt idx="6480">
                  <c:v>114.7150796951273</c:v>
                </c:pt>
                <c:pt idx="6481">
                  <c:v>113.04950671049301</c:v>
                </c:pt>
                <c:pt idx="6482">
                  <c:v>105.1667278173452</c:v>
                </c:pt>
                <c:pt idx="6483">
                  <c:v>106.54913628726359</c:v>
                </c:pt>
                <c:pt idx="6484">
                  <c:v>89.711391856526419</c:v>
                </c:pt>
                <c:pt idx="6485">
                  <c:v>86.047801581531544</c:v>
                </c:pt>
                <c:pt idx="6486">
                  <c:v>79.738825377165</c:v>
                </c:pt>
                <c:pt idx="6487">
                  <c:v>75.537605449523312</c:v>
                </c:pt>
                <c:pt idx="6488">
                  <c:v>76.377817547141674</c:v>
                </c:pt>
                <c:pt idx="6489">
                  <c:v>72.843121357037731</c:v>
                </c:pt>
                <c:pt idx="6490">
                  <c:v>60.08672435695086</c:v>
                </c:pt>
                <c:pt idx="6491">
                  <c:v>86.096487594625714</c:v>
                </c:pt>
                <c:pt idx="6492">
                  <c:v>99.928561086933016</c:v>
                </c:pt>
                <c:pt idx="6493">
                  <c:v>106.8630249479361</c:v>
                </c:pt>
                <c:pt idx="6494">
                  <c:v>89.559027288754322</c:v>
                </c:pt>
                <c:pt idx="6495">
                  <c:v>92.038961302505243</c:v>
                </c:pt>
                <c:pt idx="6496">
                  <c:v>98.033797385344215</c:v>
                </c:pt>
                <c:pt idx="6497">
                  <c:v>93.343458971555847</c:v>
                </c:pt>
                <c:pt idx="6498">
                  <c:v>98.383504262487236</c:v>
                </c:pt>
                <c:pt idx="6499">
                  <c:v>91.084111838196293</c:v>
                </c:pt>
                <c:pt idx="6500">
                  <c:v>88.279644691607388</c:v>
                </c:pt>
                <c:pt idx="6501">
                  <c:v>74.444825908168582</c:v>
                </c:pt>
                <c:pt idx="6502">
                  <c:v>117.9677751736383</c:v>
                </c:pt>
                <c:pt idx="6503">
                  <c:v>116.06456398973729</c:v>
                </c:pt>
                <c:pt idx="6504">
                  <c:v>105.2199944007596</c:v>
                </c:pt>
                <c:pt idx="6505">
                  <c:v>92.205411484857891</c:v>
                </c:pt>
                <c:pt idx="6506">
                  <c:v>64.734713238344128</c:v>
                </c:pt>
                <c:pt idx="6507">
                  <c:v>85.866019992816916</c:v>
                </c:pt>
                <c:pt idx="6508">
                  <c:v>56.395339637728178</c:v>
                </c:pt>
                <c:pt idx="6509">
                  <c:v>67.804766573869912</c:v>
                </c:pt>
                <c:pt idx="6510">
                  <c:v>83.201336420171941</c:v>
                </c:pt>
                <c:pt idx="6511">
                  <c:v>60.388136289237757</c:v>
                </c:pt>
                <c:pt idx="6512">
                  <c:v>58.95392782155055</c:v>
                </c:pt>
                <c:pt idx="6513">
                  <c:v>64.731015681665696</c:v>
                </c:pt>
                <c:pt idx="6514">
                  <c:v>96.96132219851377</c:v>
                </c:pt>
                <c:pt idx="6515">
                  <c:v>113.3646851157629</c:v>
                </c:pt>
                <c:pt idx="6516">
                  <c:v>138.6934522911699</c:v>
                </c:pt>
                <c:pt idx="6517">
                  <c:v>145.10489194823589</c:v>
                </c:pt>
                <c:pt idx="6518">
                  <c:v>138.75891025802571</c:v>
                </c:pt>
                <c:pt idx="6519">
                  <c:v>151.85760836474211</c:v>
                </c:pt>
                <c:pt idx="6520">
                  <c:v>134.6574428052611</c:v>
                </c:pt>
                <c:pt idx="6521">
                  <c:v>126.3586780771183</c:v>
                </c:pt>
                <c:pt idx="6522">
                  <c:v>141.42315237152559</c:v>
                </c:pt>
                <c:pt idx="6523">
                  <c:v>147.17802471940749</c:v>
                </c:pt>
                <c:pt idx="6524">
                  <c:v>159.92057290604319</c:v>
                </c:pt>
                <c:pt idx="6525">
                  <c:v>170.121964267538</c:v>
                </c:pt>
                <c:pt idx="6526">
                  <c:v>184.03474920966761</c:v>
                </c:pt>
                <c:pt idx="6527">
                  <c:v>242.57016622911499</c:v>
                </c:pt>
                <c:pt idx="6528">
                  <c:v>273.82535052918581</c:v>
                </c:pt>
                <c:pt idx="6529">
                  <c:v>260.5325563166428</c:v>
                </c:pt>
                <c:pt idx="6530">
                  <c:v>251.39058062647129</c:v>
                </c:pt>
                <c:pt idx="6531">
                  <c:v>257.69428430535947</c:v>
                </c:pt>
                <c:pt idx="6532">
                  <c:v>283.51245115595623</c:v>
                </c:pt>
                <c:pt idx="6533">
                  <c:v>273.82881680791661</c:v>
                </c:pt>
                <c:pt idx="6534">
                  <c:v>239.8117838825477</c:v>
                </c:pt>
                <c:pt idx="6535">
                  <c:v>242.2016314822441</c:v>
                </c:pt>
                <c:pt idx="6536">
                  <c:v>196.04223493889671</c:v>
                </c:pt>
                <c:pt idx="6537">
                  <c:v>209.55430366866241</c:v>
                </c:pt>
                <c:pt idx="6538">
                  <c:v>235.81470219294749</c:v>
                </c:pt>
                <c:pt idx="6539">
                  <c:v>240.23593374647231</c:v>
                </c:pt>
                <c:pt idx="6540">
                  <c:v>273.26026508927907</c:v>
                </c:pt>
                <c:pt idx="6541">
                  <c:v>251.75500053823049</c:v>
                </c:pt>
                <c:pt idx="6542">
                  <c:v>276.30233330573998</c:v>
                </c:pt>
                <c:pt idx="6543">
                  <c:v>238.5061703693658</c:v>
                </c:pt>
                <c:pt idx="6544">
                  <c:v>221.5451692815947</c:v>
                </c:pt>
                <c:pt idx="6545">
                  <c:v>192.97105828528629</c:v>
                </c:pt>
                <c:pt idx="6546">
                  <c:v>189.16232694872389</c:v>
                </c:pt>
                <c:pt idx="6547">
                  <c:v>237.23657103448551</c:v>
                </c:pt>
                <c:pt idx="6548">
                  <c:v>196.86959730765449</c:v>
                </c:pt>
                <c:pt idx="6549">
                  <c:v>227.42946531059869</c:v>
                </c:pt>
                <c:pt idx="6550">
                  <c:v>217.0876406219659</c:v>
                </c:pt>
                <c:pt idx="6551">
                  <c:v>200.48600001315711</c:v>
                </c:pt>
                <c:pt idx="6552">
                  <c:v>176.66432673385179</c:v>
                </c:pt>
                <c:pt idx="6553">
                  <c:v>144.00264266607391</c:v>
                </c:pt>
                <c:pt idx="6554">
                  <c:v>158.82093390429429</c:v>
                </c:pt>
                <c:pt idx="6555">
                  <c:v>217.0761248511298</c:v>
                </c:pt>
                <c:pt idx="6556">
                  <c:v>271.00274266855251</c:v>
                </c:pt>
                <c:pt idx="6557">
                  <c:v>238.14725663720421</c:v>
                </c:pt>
                <c:pt idx="6558">
                  <c:v>240.9014548550482</c:v>
                </c:pt>
                <c:pt idx="6559">
                  <c:v>219.99627583025699</c:v>
                </c:pt>
                <c:pt idx="6560">
                  <c:v>200.94065370644881</c:v>
                </c:pt>
                <c:pt idx="6561">
                  <c:v>174.20820332156839</c:v>
                </c:pt>
                <c:pt idx="6562">
                  <c:v>171.59824931090691</c:v>
                </c:pt>
                <c:pt idx="6563">
                  <c:v>150.8764496997465</c:v>
                </c:pt>
                <c:pt idx="6564">
                  <c:v>115.5982674302284</c:v>
                </c:pt>
                <c:pt idx="6565">
                  <c:v>119.7900597645347</c:v>
                </c:pt>
                <c:pt idx="6566">
                  <c:v>102.89920860950321</c:v>
                </c:pt>
                <c:pt idx="6567">
                  <c:v>163.70299338093659</c:v>
                </c:pt>
                <c:pt idx="6568">
                  <c:v>143.11068185928659</c:v>
                </c:pt>
                <c:pt idx="6569">
                  <c:v>87.015299106286847</c:v>
                </c:pt>
                <c:pt idx="6570">
                  <c:v>88.564016311110606</c:v>
                </c:pt>
                <c:pt idx="6571">
                  <c:v>98.926696491412628</c:v>
                </c:pt>
                <c:pt idx="6572">
                  <c:v>105.43571590271701</c:v>
                </c:pt>
                <c:pt idx="6573">
                  <c:v>83.073277622182346</c:v>
                </c:pt>
                <c:pt idx="6574">
                  <c:v>79.441197478790457</c:v>
                </c:pt>
                <c:pt idx="6575">
                  <c:v>47.971825450712963</c:v>
                </c:pt>
                <c:pt idx="6576">
                  <c:v>52.500246888075971</c:v>
                </c:pt>
                <c:pt idx="6577">
                  <c:v>48.149779289712413</c:v>
                </c:pt>
                <c:pt idx="6578">
                  <c:v>92.489888249460961</c:v>
                </c:pt>
                <c:pt idx="6579">
                  <c:v>116.2774179855319</c:v>
                </c:pt>
                <c:pt idx="6580">
                  <c:v>137.0795992213734</c:v>
                </c:pt>
                <c:pt idx="6581">
                  <c:v>135.9312216954354</c:v>
                </c:pt>
                <c:pt idx="6582">
                  <c:v>125.3755317019085</c:v>
                </c:pt>
                <c:pt idx="6583">
                  <c:v>73.915694066432877</c:v>
                </c:pt>
                <c:pt idx="6584">
                  <c:v>88.096967671641238</c:v>
                </c:pt>
                <c:pt idx="6585">
                  <c:v>68.255539856139762</c:v>
                </c:pt>
                <c:pt idx="6586">
                  <c:v>103.2235614756528</c:v>
                </c:pt>
                <c:pt idx="6587">
                  <c:v>49.390255479713332</c:v>
                </c:pt>
                <c:pt idx="6588">
                  <c:v>24.544822574975701</c:v>
                </c:pt>
                <c:pt idx="6589">
                  <c:v>46.324943234772213</c:v>
                </c:pt>
                <c:pt idx="6590">
                  <c:v>115.6650099218747</c:v>
                </c:pt>
                <c:pt idx="6591">
                  <c:v>136.6636847206772</c:v>
                </c:pt>
                <c:pt idx="6592">
                  <c:v>150.57388855952939</c:v>
                </c:pt>
                <c:pt idx="6593">
                  <c:v>125.9726565458411</c:v>
                </c:pt>
                <c:pt idx="6594">
                  <c:v>134.8595950233495</c:v>
                </c:pt>
                <c:pt idx="6595">
                  <c:v>130.68408219039031</c:v>
                </c:pt>
                <c:pt idx="6596">
                  <c:v>129.17824104290071</c:v>
                </c:pt>
                <c:pt idx="6597">
                  <c:v>73.250602596432202</c:v>
                </c:pt>
                <c:pt idx="6598">
                  <c:v>78.270687630912477</c:v>
                </c:pt>
                <c:pt idx="6599">
                  <c:v>41.794173398414898</c:v>
                </c:pt>
                <c:pt idx="6600">
                  <c:v>42.141764556406947</c:v>
                </c:pt>
                <c:pt idx="6601">
                  <c:v>68.268066131427105</c:v>
                </c:pt>
                <c:pt idx="6602">
                  <c:v>70.377005677182893</c:v>
                </c:pt>
                <c:pt idx="6603">
                  <c:v>158.83158459412431</c:v>
                </c:pt>
                <c:pt idx="6604">
                  <c:v>314.30133277554512</c:v>
                </c:pt>
                <c:pt idx="6605">
                  <c:v>509.64984855128012</c:v>
                </c:pt>
                <c:pt idx="6606">
                  <c:v>643.03022177178582</c:v>
                </c:pt>
                <c:pt idx="6607">
                  <c:v>580.10206642231708</c:v>
                </c:pt>
                <c:pt idx="6608">
                  <c:v>530.39837892862715</c:v>
                </c:pt>
                <c:pt idx="6609">
                  <c:v>429.03903604880111</c:v>
                </c:pt>
                <c:pt idx="6610">
                  <c:v>338.86366030394902</c:v>
                </c:pt>
                <c:pt idx="6611">
                  <c:v>242.9975511359504</c:v>
                </c:pt>
                <c:pt idx="6612">
                  <c:v>183.6828100060753</c:v>
                </c:pt>
                <c:pt idx="6613">
                  <c:v>161.2648589429435</c:v>
                </c:pt>
                <c:pt idx="6614">
                  <c:v>201.03022563088061</c:v>
                </c:pt>
                <c:pt idx="6615">
                  <c:v>309.37596289584963</c:v>
                </c:pt>
                <c:pt idx="6616">
                  <c:v>371.44963060100463</c:v>
                </c:pt>
                <c:pt idx="6617">
                  <c:v>333.39329801597501</c:v>
                </c:pt>
                <c:pt idx="6618">
                  <c:v>360.01218278551062</c:v>
                </c:pt>
                <c:pt idx="6619">
                  <c:v>500.30133590546308</c:v>
                </c:pt>
                <c:pt idx="6620">
                  <c:v>589.99257601331431</c:v>
                </c:pt>
                <c:pt idx="6621">
                  <c:v>465.13795994863472</c:v>
                </c:pt>
                <c:pt idx="6622">
                  <c:v>448.36902959816882</c:v>
                </c:pt>
                <c:pt idx="6623">
                  <c:v>452.79926715417901</c:v>
                </c:pt>
                <c:pt idx="6624">
                  <c:v>522.19828352514025</c:v>
                </c:pt>
                <c:pt idx="6625">
                  <c:v>553.60214555274774</c:v>
                </c:pt>
                <c:pt idx="6626">
                  <c:v>622.38505546380736</c:v>
                </c:pt>
                <c:pt idx="6627">
                  <c:v>652.37688405658025</c:v>
                </c:pt>
                <c:pt idx="6628">
                  <c:v>729.13877136713199</c:v>
                </c:pt>
                <c:pt idx="6629">
                  <c:v>795.50330833428609</c:v>
                </c:pt>
                <c:pt idx="6630">
                  <c:v>736.12681002337604</c:v>
                </c:pt>
                <c:pt idx="6631">
                  <c:v>858.22926450661055</c:v>
                </c:pt>
                <c:pt idx="6632">
                  <c:v>958.17346062035381</c:v>
                </c:pt>
                <c:pt idx="6633">
                  <c:v>902.63020816771132</c:v>
                </c:pt>
                <c:pt idx="6634">
                  <c:v>696.90233235027949</c:v>
                </c:pt>
                <c:pt idx="6635">
                  <c:v>522.61553358513015</c:v>
                </c:pt>
                <c:pt idx="6636">
                  <c:v>489.15387720685771</c:v>
                </c:pt>
                <c:pt idx="6637">
                  <c:v>537.71123325122369</c:v>
                </c:pt>
                <c:pt idx="6638">
                  <c:v>612.12593568467571</c:v>
                </c:pt>
                <c:pt idx="6639">
                  <c:v>755.48187212888899</c:v>
                </c:pt>
                <c:pt idx="6640">
                  <c:v>860.19747523734804</c:v>
                </c:pt>
                <c:pt idx="6641">
                  <c:v>875.54255058706099</c:v>
                </c:pt>
                <c:pt idx="6642">
                  <c:v>974.29094407361606</c:v>
                </c:pt>
                <c:pt idx="6643">
                  <c:v>1002.13117651787</c:v>
                </c:pt>
                <c:pt idx="6644">
                  <c:v>975.95729629598941</c:v>
                </c:pt>
                <c:pt idx="6645">
                  <c:v>1063.7168744630881</c:v>
                </c:pt>
                <c:pt idx="6646">
                  <c:v>1075.195358867458</c:v>
                </c:pt>
                <c:pt idx="6647">
                  <c:v>1114.821851659909</c:v>
                </c:pt>
                <c:pt idx="6648">
                  <c:v>1148.325503952748</c:v>
                </c:pt>
                <c:pt idx="6649">
                  <c:v>1223.7349136339219</c:v>
                </c:pt>
                <c:pt idx="6650">
                  <c:v>1168.95816875172</c:v>
                </c:pt>
                <c:pt idx="6651">
                  <c:v>1079.0705608078031</c:v>
                </c:pt>
                <c:pt idx="6652">
                  <c:v>964.58938468461497</c:v>
                </c:pt>
                <c:pt idx="6653">
                  <c:v>1028.212531846611</c:v>
                </c:pt>
                <c:pt idx="6654">
                  <c:v>1095.8724570698139</c:v>
                </c:pt>
                <c:pt idx="6655">
                  <c:v>1176.905917072168</c:v>
                </c:pt>
                <c:pt idx="6656">
                  <c:v>1054.929522211401</c:v>
                </c:pt>
                <c:pt idx="6657">
                  <c:v>995.59836815422307</c:v>
                </c:pt>
                <c:pt idx="6658">
                  <c:v>1013.611778593957</c:v>
                </c:pt>
                <c:pt idx="6659">
                  <c:v>1024.934219329454</c:v>
                </c:pt>
                <c:pt idx="6660">
                  <c:v>934.46115927448318</c:v>
                </c:pt>
                <c:pt idx="6661">
                  <c:v>938.12532506169566</c:v>
                </c:pt>
                <c:pt idx="6662">
                  <c:v>861.51732372469917</c:v>
                </c:pt>
                <c:pt idx="6663">
                  <c:v>936.62575232641382</c:v>
                </c:pt>
                <c:pt idx="6664">
                  <c:v>902.77129048908478</c:v>
                </c:pt>
                <c:pt idx="6665">
                  <c:v>898.07256990481733</c:v>
                </c:pt>
                <c:pt idx="6666">
                  <c:v>876.96329403210609</c:v>
                </c:pt>
                <c:pt idx="6667">
                  <c:v>793.58361711579732</c:v>
                </c:pt>
                <c:pt idx="6668">
                  <c:v>712.90115592081042</c:v>
                </c:pt>
                <c:pt idx="6669">
                  <c:v>721.61741758864628</c:v>
                </c:pt>
                <c:pt idx="6670">
                  <c:v>809.33175444017434</c:v>
                </c:pt>
                <c:pt idx="6671">
                  <c:v>835.2832549057315</c:v>
                </c:pt>
                <c:pt idx="6672">
                  <c:v>832.74444769682623</c:v>
                </c:pt>
                <c:pt idx="6673">
                  <c:v>721.86734364580786</c:v>
                </c:pt>
                <c:pt idx="6674">
                  <c:v>641.78311000178871</c:v>
                </c:pt>
                <c:pt idx="6675">
                  <c:v>701.53847717268809</c:v>
                </c:pt>
                <c:pt idx="6676">
                  <c:v>742.47031481408692</c:v>
                </c:pt>
                <c:pt idx="6677">
                  <c:v>740.06815006510351</c:v>
                </c:pt>
                <c:pt idx="6678">
                  <c:v>746.81858297492306</c:v>
                </c:pt>
                <c:pt idx="6679">
                  <c:v>684.16274244877002</c:v>
                </c:pt>
                <c:pt idx="6680">
                  <c:v>718.74031347161224</c:v>
                </c:pt>
                <c:pt idx="6681">
                  <c:v>835.56616770385915</c:v>
                </c:pt>
                <c:pt idx="6682">
                  <c:v>977.16563461555995</c:v>
                </c:pt>
                <c:pt idx="6683">
                  <c:v>1048.4607260427019</c:v>
                </c:pt>
                <c:pt idx="6684">
                  <c:v>1016.715945388351</c:v>
                </c:pt>
                <c:pt idx="6685">
                  <c:v>1001.172631991224</c:v>
                </c:pt>
                <c:pt idx="6686">
                  <c:v>942.51150993772046</c:v>
                </c:pt>
                <c:pt idx="6687">
                  <c:v>972.99545117966272</c:v>
                </c:pt>
                <c:pt idx="6688">
                  <c:v>1019.460657468797</c:v>
                </c:pt>
                <c:pt idx="6689">
                  <c:v>983.79465640790499</c:v>
                </c:pt>
                <c:pt idx="6690">
                  <c:v>854.51606919623691</c:v>
                </c:pt>
                <c:pt idx="6691">
                  <c:v>749.1584937518445</c:v>
                </c:pt>
                <c:pt idx="6692">
                  <c:v>729.33120620600289</c:v>
                </c:pt>
                <c:pt idx="6693">
                  <c:v>847.43161683304595</c:v>
                </c:pt>
                <c:pt idx="6694">
                  <c:v>979.26866148681279</c:v>
                </c:pt>
                <c:pt idx="6695">
                  <c:v>1088.173496758079</c:v>
                </c:pt>
                <c:pt idx="6696">
                  <c:v>1175.272033206689</c:v>
                </c:pt>
                <c:pt idx="6697">
                  <c:v>1311.332765322097</c:v>
                </c:pt>
                <c:pt idx="6698">
                  <c:v>1259.5818395965721</c:v>
                </c:pt>
                <c:pt idx="6699">
                  <c:v>1229.056495332153</c:v>
                </c:pt>
                <c:pt idx="6700">
                  <c:v>1085.137682593449</c:v>
                </c:pt>
                <c:pt idx="6701">
                  <c:v>1092.4431705312611</c:v>
                </c:pt>
                <c:pt idx="6702">
                  <c:v>1065.9651261316251</c:v>
                </c:pt>
                <c:pt idx="6703">
                  <c:v>1035.356082054745</c:v>
                </c:pt>
                <c:pt idx="6704">
                  <c:v>1049.6202810808441</c:v>
                </c:pt>
                <c:pt idx="6705">
                  <c:v>1104.7506012829699</c:v>
                </c:pt>
                <c:pt idx="6706">
                  <c:v>1165.923511091999</c:v>
                </c:pt>
                <c:pt idx="6707">
                  <c:v>1216.605440738977</c:v>
                </c:pt>
                <c:pt idx="6708">
                  <c:v>1229.0905623558569</c:v>
                </c:pt>
                <c:pt idx="6709">
                  <c:v>1296.1768102809699</c:v>
                </c:pt>
                <c:pt idx="6710">
                  <c:v>1318.0502108092501</c:v>
                </c:pt>
                <c:pt idx="6711">
                  <c:v>1268.5428933409671</c:v>
                </c:pt>
                <c:pt idx="6712">
                  <c:v>1199.903922468789</c:v>
                </c:pt>
                <c:pt idx="6713">
                  <c:v>1216.937884895621</c:v>
                </c:pt>
                <c:pt idx="6714">
                  <c:v>1251.2102081284229</c:v>
                </c:pt>
                <c:pt idx="6715">
                  <c:v>1260.2505841790039</c:v>
                </c:pt>
                <c:pt idx="6716">
                  <c:v>1099.069080735602</c:v>
                </c:pt>
                <c:pt idx="6717">
                  <c:v>1012.278925270094</c:v>
                </c:pt>
                <c:pt idx="6718">
                  <c:v>946.42906054938578</c:v>
                </c:pt>
                <c:pt idx="6719">
                  <c:v>1032.103804673329</c:v>
                </c:pt>
                <c:pt idx="6720">
                  <c:v>1114.2091007033091</c:v>
                </c:pt>
                <c:pt idx="6721">
                  <c:v>1086.8160913451891</c:v>
                </c:pt>
                <c:pt idx="6722">
                  <c:v>1045.3271296717189</c:v>
                </c:pt>
                <c:pt idx="6723">
                  <c:v>1015.769743796241</c:v>
                </c:pt>
                <c:pt idx="6724">
                  <c:v>899.02150215406505</c:v>
                </c:pt>
                <c:pt idx="6725">
                  <c:v>894.21481645403492</c:v>
                </c:pt>
                <c:pt idx="6726">
                  <c:v>857.33551777494586</c:v>
                </c:pt>
                <c:pt idx="6727">
                  <c:v>926.62106941440857</c:v>
                </c:pt>
                <c:pt idx="6728">
                  <c:v>1116.454779957402</c:v>
                </c:pt>
                <c:pt idx="6729">
                  <c:v>1211.6770186053291</c:v>
                </c:pt>
                <c:pt idx="6730">
                  <c:v>1317.6106550752411</c:v>
                </c:pt>
                <c:pt idx="6731">
                  <c:v>1246.3776054224061</c:v>
                </c:pt>
                <c:pt idx="6732">
                  <c:v>1086.853382122692</c:v>
                </c:pt>
                <c:pt idx="6733">
                  <c:v>983.43443877808943</c:v>
                </c:pt>
                <c:pt idx="6734">
                  <c:v>1007.395254941728</c:v>
                </c:pt>
                <c:pt idx="6735">
                  <c:v>979.31606215226213</c:v>
                </c:pt>
                <c:pt idx="6736">
                  <c:v>943.55005965281271</c:v>
                </c:pt>
                <c:pt idx="6737">
                  <c:v>944.95608310350781</c:v>
                </c:pt>
                <c:pt idx="6738">
                  <c:v>1090.042162886019</c:v>
                </c:pt>
                <c:pt idx="6739">
                  <c:v>1128.5708638250201</c:v>
                </c:pt>
                <c:pt idx="6740">
                  <c:v>1121.6011655806551</c:v>
                </c:pt>
                <c:pt idx="6741">
                  <c:v>1024.4746226815539</c:v>
                </c:pt>
                <c:pt idx="6742">
                  <c:v>947.35939688721874</c:v>
                </c:pt>
                <c:pt idx="6743">
                  <c:v>883.62993922286364</c:v>
                </c:pt>
                <c:pt idx="6744">
                  <c:v>798.30590436467014</c:v>
                </c:pt>
                <c:pt idx="6745">
                  <c:v>853.3745244698049</c:v>
                </c:pt>
                <c:pt idx="6746">
                  <c:v>998.37818145202959</c:v>
                </c:pt>
                <c:pt idx="6747">
                  <c:v>999.83347366983412</c:v>
                </c:pt>
                <c:pt idx="6748">
                  <c:v>893.68149436422686</c:v>
                </c:pt>
                <c:pt idx="6749">
                  <c:v>785.97899026926314</c:v>
                </c:pt>
                <c:pt idx="6750">
                  <c:v>765.70935598295364</c:v>
                </c:pt>
                <c:pt idx="6751">
                  <c:v>730.365770071057</c:v>
                </c:pt>
                <c:pt idx="6752">
                  <c:v>730.40870117344696</c:v>
                </c:pt>
                <c:pt idx="6753">
                  <c:v>638.67539289323804</c:v>
                </c:pt>
                <c:pt idx="6754">
                  <c:v>551.83180098456046</c:v>
                </c:pt>
                <c:pt idx="6755">
                  <c:v>509.63730750015861</c:v>
                </c:pt>
                <c:pt idx="6756">
                  <c:v>559.43671084509845</c:v>
                </c:pt>
                <c:pt idx="6757">
                  <c:v>574.79629261962839</c:v>
                </c:pt>
                <c:pt idx="6758">
                  <c:v>644.33959203127495</c:v>
                </c:pt>
                <c:pt idx="6759">
                  <c:v>761.13863926557224</c:v>
                </c:pt>
                <c:pt idx="6760">
                  <c:v>822.78829693744115</c:v>
                </c:pt>
                <c:pt idx="6761">
                  <c:v>832.19574275382968</c:v>
                </c:pt>
                <c:pt idx="6762">
                  <c:v>779.20923521717066</c:v>
                </c:pt>
                <c:pt idx="6763">
                  <c:v>749.95511246920887</c:v>
                </c:pt>
                <c:pt idx="6764">
                  <c:v>681.07641699928934</c:v>
                </c:pt>
                <c:pt idx="6765">
                  <c:v>660.29464568412254</c:v>
                </c:pt>
                <c:pt idx="6766">
                  <c:v>718.12331622750526</c:v>
                </c:pt>
                <c:pt idx="6767">
                  <c:v>685.41432668329435</c:v>
                </c:pt>
                <c:pt idx="6768">
                  <c:v>697.38931309378086</c:v>
                </c:pt>
                <c:pt idx="6769">
                  <c:v>590.92996178697297</c:v>
                </c:pt>
                <c:pt idx="6770">
                  <c:v>581.00029005126135</c:v>
                </c:pt>
                <c:pt idx="6771">
                  <c:v>528.63332855715976</c:v>
                </c:pt>
                <c:pt idx="6772">
                  <c:v>517.50697367031069</c:v>
                </c:pt>
                <c:pt idx="6773">
                  <c:v>464.57313212866887</c:v>
                </c:pt>
                <c:pt idx="6774">
                  <c:v>428.11380943263981</c:v>
                </c:pt>
                <c:pt idx="6775">
                  <c:v>365.8032925440375</c:v>
                </c:pt>
                <c:pt idx="6776">
                  <c:v>373.81175319096758</c:v>
                </c:pt>
                <c:pt idx="6777">
                  <c:v>355.1237229622497</c:v>
                </c:pt>
                <c:pt idx="6778">
                  <c:v>498.31278131518633</c:v>
                </c:pt>
                <c:pt idx="6779">
                  <c:v>651.87449418142614</c:v>
                </c:pt>
                <c:pt idx="6780">
                  <c:v>798.22912918411635</c:v>
                </c:pt>
                <c:pt idx="6781">
                  <c:v>731.54971410594408</c:v>
                </c:pt>
                <c:pt idx="6782">
                  <c:v>714.63372621103633</c:v>
                </c:pt>
                <c:pt idx="6783">
                  <c:v>529.77832764987613</c:v>
                </c:pt>
                <c:pt idx="6784">
                  <c:v>488.02715830974591</c:v>
                </c:pt>
                <c:pt idx="6785">
                  <c:v>354.04117728609918</c:v>
                </c:pt>
                <c:pt idx="6786">
                  <c:v>317.41202683526319</c:v>
                </c:pt>
                <c:pt idx="6787">
                  <c:v>225.0191680098234</c:v>
                </c:pt>
                <c:pt idx="6788">
                  <c:v>142.16455408736181</c:v>
                </c:pt>
                <c:pt idx="6789">
                  <c:v>134.15785171139069</c:v>
                </c:pt>
                <c:pt idx="6790">
                  <c:v>284.27749390982211</c:v>
                </c:pt>
                <c:pt idx="6791">
                  <c:v>232.25465493376299</c:v>
                </c:pt>
                <c:pt idx="6792">
                  <c:v>246.51087878210569</c:v>
                </c:pt>
                <c:pt idx="6793">
                  <c:v>179.74086382373449</c:v>
                </c:pt>
                <c:pt idx="6794">
                  <c:v>225.9321151133106</c:v>
                </c:pt>
                <c:pt idx="6795">
                  <c:v>279.33487530154639</c:v>
                </c:pt>
                <c:pt idx="6796">
                  <c:v>388.91422821509389</c:v>
                </c:pt>
                <c:pt idx="6797">
                  <c:v>344.25932619030982</c:v>
                </c:pt>
                <c:pt idx="6798">
                  <c:v>262.37804119070898</c:v>
                </c:pt>
                <c:pt idx="6799">
                  <c:v>183.96122332526971</c:v>
                </c:pt>
                <c:pt idx="6800">
                  <c:v>128.3115372907061</c:v>
                </c:pt>
                <c:pt idx="6801">
                  <c:v>102.69671985966259</c:v>
                </c:pt>
                <c:pt idx="6802">
                  <c:v>159.8137936071748</c:v>
                </c:pt>
                <c:pt idx="6803">
                  <c:v>148.885729021392</c:v>
                </c:pt>
                <c:pt idx="6804">
                  <c:v>155.3231886079156</c:v>
                </c:pt>
                <c:pt idx="6805">
                  <c:v>83.027858405553332</c:v>
                </c:pt>
                <c:pt idx="6806">
                  <c:v>152.6407217871153</c:v>
                </c:pt>
                <c:pt idx="6807">
                  <c:v>115.6677531855514</c:v>
                </c:pt>
                <c:pt idx="6808">
                  <c:v>143.13941548835601</c:v>
                </c:pt>
                <c:pt idx="6809">
                  <c:v>78.410058183077851</c:v>
                </c:pt>
                <c:pt idx="6810">
                  <c:v>59.516908338147452</c:v>
                </c:pt>
                <c:pt idx="6811">
                  <c:v>51.317616615660178</c:v>
                </c:pt>
                <c:pt idx="6812">
                  <c:v>46.889735851492773</c:v>
                </c:pt>
                <c:pt idx="6813">
                  <c:v>53.011491752028768</c:v>
                </c:pt>
                <c:pt idx="6814">
                  <c:v>74.135130163090281</c:v>
                </c:pt>
                <c:pt idx="6815">
                  <c:v>55.125698404837109</c:v>
                </c:pt>
                <c:pt idx="6816">
                  <c:v>86.243993807166788</c:v>
                </c:pt>
                <c:pt idx="6817">
                  <c:v>81.281630834333356</c:v>
                </c:pt>
                <c:pt idx="6818">
                  <c:v>103.1517884850234</c:v>
                </c:pt>
                <c:pt idx="6819">
                  <c:v>102.7179609442895</c:v>
                </c:pt>
                <c:pt idx="6820">
                  <c:v>108.66635261990039</c:v>
                </c:pt>
                <c:pt idx="6821">
                  <c:v>100.26784513998039</c:v>
                </c:pt>
                <c:pt idx="6822">
                  <c:v>96.05566668401319</c:v>
                </c:pt>
                <c:pt idx="6823">
                  <c:v>66.37886789282426</c:v>
                </c:pt>
                <c:pt idx="6824">
                  <c:v>72.476772223918374</c:v>
                </c:pt>
                <c:pt idx="6825">
                  <c:v>53.82700194046965</c:v>
                </c:pt>
                <c:pt idx="6826">
                  <c:v>73.317342489246201</c:v>
                </c:pt>
                <c:pt idx="6827">
                  <c:v>78.27183586516567</c:v>
                </c:pt>
                <c:pt idx="6828">
                  <c:v>130.58380417892329</c:v>
                </c:pt>
                <c:pt idx="6829">
                  <c:v>140.36184972568461</c:v>
                </c:pt>
                <c:pt idx="6830">
                  <c:v>134.1933628756928</c:v>
                </c:pt>
                <c:pt idx="6831">
                  <c:v>114.50957374542649</c:v>
                </c:pt>
                <c:pt idx="6832">
                  <c:v>83.068832038611191</c:v>
                </c:pt>
                <c:pt idx="6833">
                  <c:v>77.997105987440818</c:v>
                </c:pt>
                <c:pt idx="6834">
                  <c:v>91.01173548207521</c:v>
                </c:pt>
                <c:pt idx="6835">
                  <c:v>77.68971224983234</c:v>
                </c:pt>
                <c:pt idx="6836">
                  <c:v>81.305624776638098</c:v>
                </c:pt>
                <c:pt idx="6837">
                  <c:v>62.980657300369053</c:v>
                </c:pt>
                <c:pt idx="6838">
                  <c:v>75.295955419875384</c:v>
                </c:pt>
                <c:pt idx="6839">
                  <c:v>91.353269812493636</c:v>
                </c:pt>
                <c:pt idx="6840">
                  <c:v>102.68694536577</c:v>
                </c:pt>
                <c:pt idx="6841">
                  <c:v>91.242345609802982</c:v>
                </c:pt>
                <c:pt idx="6842">
                  <c:v>74.912434251228021</c:v>
                </c:pt>
                <c:pt idx="6843">
                  <c:v>87.096889603505375</c:v>
                </c:pt>
                <c:pt idx="6844">
                  <c:v>73.923576991733611</c:v>
                </c:pt>
                <c:pt idx="6845">
                  <c:v>62.026252468000983</c:v>
                </c:pt>
                <c:pt idx="6846">
                  <c:v>60.37984018467418</c:v>
                </c:pt>
                <c:pt idx="6847">
                  <c:v>62.078116721272337</c:v>
                </c:pt>
                <c:pt idx="6848">
                  <c:v>69.301423802098626</c:v>
                </c:pt>
                <c:pt idx="6849">
                  <c:v>68.641487865319505</c:v>
                </c:pt>
                <c:pt idx="6850">
                  <c:v>64.46366362668735</c:v>
                </c:pt>
                <c:pt idx="6851">
                  <c:v>72.604975458654962</c:v>
                </c:pt>
                <c:pt idx="6852">
                  <c:v>96.395975953590892</c:v>
                </c:pt>
                <c:pt idx="6853">
                  <c:v>95.706568972549974</c:v>
                </c:pt>
                <c:pt idx="6854">
                  <c:v>94.395008425393243</c:v>
                </c:pt>
                <c:pt idx="6855">
                  <c:v>83.213203750776316</c:v>
                </c:pt>
                <c:pt idx="6856">
                  <c:v>90.662729239752323</c:v>
                </c:pt>
                <c:pt idx="6857">
                  <c:v>68.358482501188902</c:v>
                </c:pt>
                <c:pt idx="6858">
                  <c:v>77.081259862371297</c:v>
                </c:pt>
                <c:pt idx="6859">
                  <c:v>69.909755068792578</c:v>
                </c:pt>
                <c:pt idx="6860">
                  <c:v>77.280041346873958</c:v>
                </c:pt>
                <c:pt idx="6861">
                  <c:v>79.798240464784584</c:v>
                </c:pt>
                <c:pt idx="6862">
                  <c:v>87.628670718874645</c:v>
                </c:pt>
                <c:pt idx="6863">
                  <c:v>88.384932932504057</c:v>
                </c:pt>
                <c:pt idx="6864">
                  <c:v>101.186039113009</c:v>
                </c:pt>
                <c:pt idx="6865">
                  <c:v>82.588134910239731</c:v>
                </c:pt>
                <c:pt idx="6866">
                  <c:v>83.935053923592136</c:v>
                </c:pt>
                <c:pt idx="6867">
                  <c:v>76.960778175492337</c:v>
                </c:pt>
                <c:pt idx="6868">
                  <c:v>78.52549527161068</c:v>
                </c:pt>
                <c:pt idx="6869">
                  <c:v>69.6155944823212</c:v>
                </c:pt>
                <c:pt idx="6870">
                  <c:v>78.244921137895687</c:v>
                </c:pt>
                <c:pt idx="6871">
                  <c:v>92.953533754951124</c:v>
                </c:pt>
                <c:pt idx="6872">
                  <c:v>88.445068071783751</c:v>
                </c:pt>
                <c:pt idx="6873">
                  <c:v>91.630102154237022</c:v>
                </c:pt>
                <c:pt idx="6874">
                  <c:v>67.066397820601679</c:v>
                </c:pt>
                <c:pt idx="6875">
                  <c:v>64.606810756835017</c:v>
                </c:pt>
                <c:pt idx="6876">
                  <c:v>85.6823103169571</c:v>
                </c:pt>
                <c:pt idx="6877">
                  <c:v>81.565531913882722</c:v>
                </c:pt>
                <c:pt idx="6878">
                  <c:v>123.375495426028</c:v>
                </c:pt>
                <c:pt idx="6879">
                  <c:v>135.690721336107</c:v>
                </c:pt>
                <c:pt idx="6880">
                  <c:v>105.1149555943835</c:v>
                </c:pt>
                <c:pt idx="6881">
                  <c:v>114.79308913676149</c:v>
                </c:pt>
                <c:pt idx="6882">
                  <c:v>121.9484028056757</c:v>
                </c:pt>
                <c:pt idx="6883">
                  <c:v>93.024672347049446</c:v>
                </c:pt>
                <c:pt idx="6884">
                  <c:v>96.537072720002357</c:v>
                </c:pt>
                <c:pt idx="6885">
                  <c:v>108.7926899928657</c:v>
                </c:pt>
                <c:pt idx="6886">
                  <c:v>82.120604817261437</c:v>
                </c:pt>
                <c:pt idx="6887">
                  <c:v>108.6892381625248</c:v>
                </c:pt>
                <c:pt idx="6888">
                  <c:v>128.2774334875796</c:v>
                </c:pt>
                <c:pt idx="6889">
                  <c:v>121.64482513510291</c:v>
                </c:pt>
                <c:pt idx="6890">
                  <c:v>88.841002436260126</c:v>
                </c:pt>
                <c:pt idx="6891">
                  <c:v>100.999632142877</c:v>
                </c:pt>
                <c:pt idx="6892">
                  <c:v>99.395934191758272</c:v>
                </c:pt>
                <c:pt idx="6893">
                  <c:v>113.9317306809769</c:v>
                </c:pt>
                <c:pt idx="6894">
                  <c:v>108.5797271219207</c:v>
                </c:pt>
                <c:pt idx="6895">
                  <c:v>87.206766697390066</c:v>
                </c:pt>
                <c:pt idx="6896">
                  <c:v>111.9471255926086</c:v>
                </c:pt>
                <c:pt idx="6897">
                  <c:v>132.91605902447711</c:v>
                </c:pt>
                <c:pt idx="6898">
                  <c:v>130.33996007684331</c:v>
                </c:pt>
                <c:pt idx="6899">
                  <c:v>123.50300127655041</c:v>
                </c:pt>
                <c:pt idx="6900">
                  <c:v>120.7828242680406</c:v>
                </c:pt>
                <c:pt idx="6901">
                  <c:v>114.7955875545284</c:v>
                </c:pt>
                <c:pt idx="6902">
                  <c:v>93.695438883781463</c:v>
                </c:pt>
                <c:pt idx="6903">
                  <c:v>74.377891148920114</c:v>
                </c:pt>
                <c:pt idx="6904">
                  <c:v>77.245377590910664</c:v>
                </c:pt>
                <c:pt idx="6905">
                  <c:v>87.64650637878367</c:v>
                </c:pt>
                <c:pt idx="6906">
                  <c:v>98.926022808344243</c:v>
                </c:pt>
                <c:pt idx="6907">
                  <c:v>81.304349995307803</c:v>
                </c:pt>
                <c:pt idx="6908">
                  <c:v>104.9159299076566</c:v>
                </c:pt>
                <c:pt idx="6909">
                  <c:v>86.690044592213383</c:v>
                </c:pt>
                <c:pt idx="6910">
                  <c:v>80.4907130223352</c:v>
                </c:pt>
                <c:pt idx="6911">
                  <c:v>79.829943788959596</c:v>
                </c:pt>
                <c:pt idx="6912">
                  <c:v>111.2688516691757</c:v>
                </c:pt>
                <c:pt idx="6913">
                  <c:v>97.066406508272095</c:v>
                </c:pt>
                <c:pt idx="6914">
                  <c:v>89.279072808864257</c:v>
                </c:pt>
                <c:pt idx="6915">
                  <c:v>86.419198267832456</c:v>
                </c:pt>
                <c:pt idx="6916">
                  <c:v>105.09553978504751</c:v>
                </c:pt>
                <c:pt idx="6917">
                  <c:v>111.1507131301417</c:v>
                </c:pt>
                <c:pt idx="6918">
                  <c:v>104.0775749885405</c:v>
                </c:pt>
                <c:pt idx="6919">
                  <c:v>75.891778446415231</c:v>
                </c:pt>
                <c:pt idx="6920">
                  <c:v>63.553384782090198</c:v>
                </c:pt>
                <c:pt idx="6921">
                  <c:v>72.186145479852073</c:v>
                </c:pt>
                <c:pt idx="6922">
                  <c:v>84.294043077936067</c:v>
                </c:pt>
                <c:pt idx="6923">
                  <c:v>72.746667951715423</c:v>
                </c:pt>
                <c:pt idx="6924">
                  <c:v>86.660694309204459</c:v>
                </c:pt>
                <c:pt idx="6925">
                  <c:v>94.199801963145248</c:v>
                </c:pt>
                <c:pt idx="6926">
                  <c:v>68.587211204389902</c:v>
                </c:pt>
                <c:pt idx="6927">
                  <c:v>85.713760054755838</c:v>
                </c:pt>
                <c:pt idx="6928">
                  <c:v>91.565494552702447</c:v>
                </c:pt>
                <c:pt idx="6929">
                  <c:v>87.176092685867673</c:v>
                </c:pt>
                <c:pt idx="6930">
                  <c:v>72.30977084306565</c:v>
                </c:pt>
                <c:pt idx="6931">
                  <c:v>69.673621596937451</c:v>
                </c:pt>
                <c:pt idx="6932">
                  <c:v>59.37678423037665</c:v>
                </c:pt>
                <c:pt idx="6933">
                  <c:v>48.943457425891182</c:v>
                </c:pt>
                <c:pt idx="6934">
                  <c:v>41.712772133375083</c:v>
                </c:pt>
                <c:pt idx="6935">
                  <c:v>63.615789974316243</c:v>
                </c:pt>
                <c:pt idx="6936">
                  <c:v>99.136645397436865</c:v>
                </c:pt>
                <c:pt idx="6937">
                  <c:v>48.112157587385781</c:v>
                </c:pt>
                <c:pt idx="6938">
                  <c:v>44.992481531273462</c:v>
                </c:pt>
                <c:pt idx="6939">
                  <c:v>57.123940337759088</c:v>
                </c:pt>
                <c:pt idx="6940">
                  <c:v>44.013767947802933</c:v>
                </c:pt>
                <c:pt idx="6941">
                  <c:v>89.065871571257119</c:v>
                </c:pt>
                <c:pt idx="6942">
                  <c:v>67.87287522775506</c:v>
                </c:pt>
                <c:pt idx="6943">
                  <c:v>81.184548901136026</c:v>
                </c:pt>
                <c:pt idx="6944">
                  <c:v>109.6784117111703</c:v>
                </c:pt>
                <c:pt idx="6945">
                  <c:v>102.4395165522801</c:v>
                </c:pt>
                <c:pt idx="6946">
                  <c:v>102.54318635425039</c:v>
                </c:pt>
                <c:pt idx="6947">
                  <c:v>79.617500814993363</c:v>
                </c:pt>
                <c:pt idx="6948">
                  <c:v>79.017035572169917</c:v>
                </c:pt>
                <c:pt idx="6949">
                  <c:v>55.226297759543087</c:v>
                </c:pt>
                <c:pt idx="6950">
                  <c:v>67.905298836731305</c:v>
                </c:pt>
                <c:pt idx="6951">
                  <c:v>8.0022775476350283</c:v>
                </c:pt>
                <c:pt idx="6952">
                  <c:v>19.776680270865501</c:v>
                </c:pt>
                <c:pt idx="6953">
                  <c:v>46.193054504235889</c:v>
                </c:pt>
                <c:pt idx="6954">
                  <c:v>20.895707717964481</c:v>
                </c:pt>
                <c:pt idx="6955">
                  <c:v>61.956194847992897</c:v>
                </c:pt>
                <c:pt idx="6956">
                  <c:v>123.5889003959669</c:v>
                </c:pt>
                <c:pt idx="6957">
                  <c:v>159.0919481318831</c:v>
                </c:pt>
                <c:pt idx="6958">
                  <c:v>126.4249645604728</c:v>
                </c:pt>
                <c:pt idx="6959">
                  <c:v>106.68912334921809</c:v>
                </c:pt>
                <c:pt idx="6960">
                  <c:v>164.48877129090479</c:v>
                </c:pt>
                <c:pt idx="6961">
                  <c:v>79.997969704876084</c:v>
                </c:pt>
                <c:pt idx="6962">
                  <c:v>91.318353898364549</c:v>
                </c:pt>
                <c:pt idx="6963">
                  <c:v>45.624810291562348</c:v>
                </c:pt>
                <c:pt idx="6964">
                  <c:v>43.054573291637233</c:v>
                </c:pt>
                <c:pt idx="6965">
                  <c:v>28.084696106546549</c:v>
                </c:pt>
                <c:pt idx="6966">
                  <c:v>44.483985871534273</c:v>
                </c:pt>
                <c:pt idx="6967">
                  <c:v>75.169476850394744</c:v>
                </c:pt>
                <c:pt idx="6968">
                  <c:v>201.9628859468321</c:v>
                </c:pt>
                <c:pt idx="6969">
                  <c:v>241.57325978313759</c:v>
                </c:pt>
                <c:pt idx="6970">
                  <c:v>370.31190556740398</c:v>
                </c:pt>
                <c:pt idx="6971">
                  <c:v>363.03082407586737</c:v>
                </c:pt>
                <c:pt idx="6972">
                  <c:v>257.97503724222872</c:v>
                </c:pt>
                <c:pt idx="6973">
                  <c:v>229.05919831235099</c:v>
                </c:pt>
                <c:pt idx="6974">
                  <c:v>210.79777059540771</c:v>
                </c:pt>
                <c:pt idx="6975">
                  <c:v>240.94423984680819</c:v>
                </c:pt>
                <c:pt idx="6976">
                  <c:v>263.83947413957031</c:v>
                </c:pt>
                <c:pt idx="6977">
                  <c:v>235.30142469983761</c:v>
                </c:pt>
                <c:pt idx="6978">
                  <c:v>268.03711451128783</c:v>
                </c:pt>
                <c:pt idx="6979">
                  <c:v>289.32817241672899</c:v>
                </c:pt>
                <c:pt idx="6980">
                  <c:v>376.930800362296</c:v>
                </c:pt>
                <c:pt idx="6981">
                  <c:v>427.69150543102182</c:v>
                </c:pt>
                <c:pt idx="6982">
                  <c:v>490.44044493954931</c:v>
                </c:pt>
                <c:pt idx="6983">
                  <c:v>461.71470484515442</c:v>
                </c:pt>
                <c:pt idx="6984">
                  <c:v>432.63454946045027</c:v>
                </c:pt>
                <c:pt idx="6985">
                  <c:v>458.37151645853481</c:v>
                </c:pt>
                <c:pt idx="6986">
                  <c:v>451.77993037183938</c:v>
                </c:pt>
                <c:pt idx="6987">
                  <c:v>498.61737769091548</c:v>
                </c:pt>
                <c:pt idx="6988">
                  <c:v>500.42088379891243</c:v>
                </c:pt>
                <c:pt idx="6989">
                  <c:v>526.09543403374767</c:v>
                </c:pt>
                <c:pt idx="6990">
                  <c:v>659.54439098143598</c:v>
                </c:pt>
                <c:pt idx="6991">
                  <c:v>691.17187387847173</c:v>
                </c:pt>
                <c:pt idx="6992">
                  <c:v>751.20792609840532</c:v>
                </c:pt>
                <c:pt idx="6993">
                  <c:v>664.42424505909344</c:v>
                </c:pt>
                <c:pt idx="6994">
                  <c:v>586.85331793253647</c:v>
                </c:pt>
                <c:pt idx="6995">
                  <c:v>464.79458853635742</c:v>
                </c:pt>
                <c:pt idx="6996">
                  <c:v>487.26055684902639</c:v>
                </c:pt>
                <c:pt idx="6997">
                  <c:v>463.81690904127731</c:v>
                </c:pt>
                <c:pt idx="6998">
                  <c:v>413.66619702244918</c:v>
                </c:pt>
                <c:pt idx="6999">
                  <c:v>433.28726782380528</c:v>
                </c:pt>
                <c:pt idx="7000">
                  <c:v>527.0409880375563</c:v>
                </c:pt>
                <c:pt idx="7001">
                  <c:v>544.86771925030507</c:v>
                </c:pt>
                <c:pt idx="7002">
                  <c:v>656.33361593602433</c:v>
                </c:pt>
                <c:pt idx="7003">
                  <c:v>758.02450154435837</c:v>
                </c:pt>
                <c:pt idx="7004">
                  <c:v>778.40842438800678</c:v>
                </c:pt>
                <c:pt idx="7005">
                  <c:v>739.32408211470556</c:v>
                </c:pt>
                <c:pt idx="7006">
                  <c:v>807.35915411061887</c:v>
                </c:pt>
                <c:pt idx="7007">
                  <c:v>864.51180373628358</c:v>
                </c:pt>
                <c:pt idx="7008">
                  <c:v>930.39237912764679</c:v>
                </c:pt>
                <c:pt idx="7009">
                  <c:v>945.59259623612013</c:v>
                </c:pt>
                <c:pt idx="7010">
                  <c:v>912.36415544717897</c:v>
                </c:pt>
                <c:pt idx="7011">
                  <c:v>938.58746067415098</c:v>
                </c:pt>
                <c:pt idx="7012">
                  <c:v>998.74632443297617</c:v>
                </c:pt>
                <c:pt idx="7013">
                  <c:v>1071.6936319967569</c:v>
                </c:pt>
                <c:pt idx="7014">
                  <c:v>1108.7193690320671</c:v>
                </c:pt>
                <c:pt idx="7015">
                  <c:v>1234.153601271177</c:v>
                </c:pt>
                <c:pt idx="7016">
                  <c:v>1253.6177452041841</c:v>
                </c:pt>
                <c:pt idx="7017">
                  <c:v>1171.8357023658659</c:v>
                </c:pt>
                <c:pt idx="7018">
                  <c:v>1183.088567297865</c:v>
                </c:pt>
                <c:pt idx="7019">
                  <c:v>1187.617359229004</c:v>
                </c:pt>
                <c:pt idx="7020">
                  <c:v>1262.4706693394539</c:v>
                </c:pt>
                <c:pt idx="7021">
                  <c:v>1321.8402314688731</c:v>
                </c:pt>
                <c:pt idx="7022">
                  <c:v>1327.299162806175</c:v>
                </c:pt>
                <c:pt idx="7023">
                  <c:v>1268.5280454528131</c:v>
                </c:pt>
                <c:pt idx="7024">
                  <c:v>1432.449770654571</c:v>
                </c:pt>
                <c:pt idx="7025">
                  <c:v>1294.049541164715</c:v>
                </c:pt>
                <c:pt idx="7026">
                  <c:v>1194.205359933148</c:v>
                </c:pt>
                <c:pt idx="7027">
                  <c:v>1055.9952528799599</c:v>
                </c:pt>
                <c:pt idx="7028">
                  <c:v>1055.5766779050971</c:v>
                </c:pt>
                <c:pt idx="7029">
                  <c:v>1111.1767600912119</c:v>
                </c:pt>
                <c:pt idx="7030">
                  <c:v>1136.2517651407129</c:v>
                </c:pt>
                <c:pt idx="7031">
                  <c:v>1115.6805279339919</c:v>
                </c:pt>
                <c:pt idx="7032">
                  <c:v>1058.944508497211</c:v>
                </c:pt>
                <c:pt idx="7033">
                  <c:v>1147.2769548600329</c:v>
                </c:pt>
                <c:pt idx="7034">
                  <c:v>1252.8695652092381</c:v>
                </c:pt>
                <c:pt idx="7035">
                  <c:v>1399.025910770742</c:v>
                </c:pt>
                <c:pt idx="7036">
                  <c:v>1628.530318613798</c:v>
                </c:pt>
                <c:pt idx="7037">
                  <c:v>1463.0302301385011</c:v>
                </c:pt>
                <c:pt idx="7038">
                  <c:v>1346.1804464510551</c:v>
                </c:pt>
                <c:pt idx="7039">
                  <c:v>1176.382378411281</c:v>
                </c:pt>
                <c:pt idx="7040">
                  <c:v>1180.777953900413</c:v>
                </c:pt>
                <c:pt idx="7041">
                  <c:v>1175.6281092360659</c:v>
                </c:pt>
                <c:pt idx="7042">
                  <c:v>1092.1157939966549</c:v>
                </c:pt>
                <c:pt idx="7043">
                  <c:v>1114.083904338687</c:v>
                </c:pt>
                <c:pt idx="7044">
                  <c:v>1216.8187636966711</c:v>
                </c:pt>
                <c:pt idx="7045">
                  <c:v>1419.166559388342</c:v>
                </c:pt>
                <c:pt idx="7046">
                  <c:v>1635.136511163877</c:v>
                </c:pt>
                <c:pt idx="7047">
                  <c:v>1788.18928269357</c:v>
                </c:pt>
                <c:pt idx="7048">
                  <c:v>1919.8769671608629</c:v>
                </c:pt>
                <c:pt idx="7049">
                  <c:v>1778.611821498673</c:v>
                </c:pt>
                <c:pt idx="7050">
                  <c:v>1638.845086293097</c:v>
                </c:pt>
                <c:pt idx="7051">
                  <c:v>1191.131325448654</c:v>
                </c:pt>
                <c:pt idx="7052">
                  <c:v>978.45711340008336</c:v>
                </c:pt>
                <c:pt idx="7053">
                  <c:v>886.90638586425644</c:v>
                </c:pt>
                <c:pt idx="7054">
                  <c:v>835.13137650528199</c:v>
                </c:pt>
                <c:pt idx="7055">
                  <c:v>809.02467699803879</c:v>
                </c:pt>
                <c:pt idx="7056">
                  <c:v>845.63274581277187</c:v>
                </c:pt>
                <c:pt idx="7057">
                  <c:v>900.30332833408238</c:v>
                </c:pt>
                <c:pt idx="7058">
                  <c:v>865.7118577993715</c:v>
                </c:pt>
                <c:pt idx="7059">
                  <c:v>905.71046374231776</c:v>
                </c:pt>
                <c:pt idx="7060">
                  <c:v>1135.8978239498431</c:v>
                </c:pt>
                <c:pt idx="7061">
                  <c:v>1041.2763577955111</c:v>
                </c:pt>
                <c:pt idx="7062">
                  <c:v>1042.5180431924839</c:v>
                </c:pt>
                <c:pt idx="7063">
                  <c:v>1032.5804718438819</c:v>
                </c:pt>
                <c:pt idx="7064">
                  <c:v>1125.0750048217019</c:v>
                </c:pt>
                <c:pt idx="7065">
                  <c:v>1156.0521629396669</c:v>
                </c:pt>
                <c:pt idx="7066">
                  <c:v>1160.3070447542259</c:v>
                </c:pt>
                <c:pt idx="7067">
                  <c:v>1114.68289579164</c:v>
                </c:pt>
                <c:pt idx="7068">
                  <c:v>981.63386903099433</c:v>
                </c:pt>
                <c:pt idx="7069">
                  <c:v>1002.567808501154</c:v>
                </c:pt>
                <c:pt idx="7070">
                  <c:v>1048.40678730697</c:v>
                </c:pt>
                <c:pt idx="7071">
                  <c:v>1163.350320892037</c:v>
                </c:pt>
                <c:pt idx="7072">
                  <c:v>1466.099062083432</c:v>
                </c:pt>
                <c:pt idx="7073">
                  <c:v>1475.1466282916731</c:v>
                </c:pt>
                <c:pt idx="7074">
                  <c:v>1503.579221347507</c:v>
                </c:pt>
                <c:pt idx="7075">
                  <c:v>1440.975513827759</c:v>
                </c:pt>
                <c:pt idx="7076">
                  <c:v>1374.679550632432</c:v>
                </c:pt>
                <c:pt idx="7077">
                  <c:v>1242.8532386705031</c:v>
                </c:pt>
                <c:pt idx="7078">
                  <c:v>1199.1062872399341</c:v>
                </c:pt>
                <c:pt idx="7079">
                  <c:v>1131.2472902515269</c:v>
                </c:pt>
                <c:pt idx="7080">
                  <c:v>940.96191457704731</c:v>
                </c:pt>
                <c:pt idx="7081">
                  <c:v>819.76062923267148</c:v>
                </c:pt>
                <c:pt idx="7082">
                  <c:v>800.69507746051067</c:v>
                </c:pt>
                <c:pt idx="7083">
                  <c:v>891.47540211466048</c:v>
                </c:pt>
                <c:pt idx="7084">
                  <c:v>1294.305661058504</c:v>
                </c:pt>
                <c:pt idx="7085">
                  <c:v>1811.20437643727</c:v>
                </c:pt>
                <c:pt idx="7086">
                  <c:v>2030.483224050731</c:v>
                </c:pt>
                <c:pt idx="7087">
                  <c:v>1809.504976225918</c:v>
                </c:pt>
                <c:pt idx="7088">
                  <c:v>1561.1577519737671</c:v>
                </c:pt>
                <c:pt idx="7089">
                  <c:v>1343.383809595397</c:v>
                </c:pt>
                <c:pt idx="7090">
                  <c:v>1176.438543312586</c:v>
                </c:pt>
                <c:pt idx="7091">
                  <c:v>1111.6629683441449</c:v>
                </c:pt>
                <c:pt idx="7092">
                  <c:v>1002.9862894588171</c:v>
                </c:pt>
                <c:pt idx="7093">
                  <c:v>862.38923062649644</c:v>
                </c:pt>
                <c:pt idx="7094">
                  <c:v>778.91135901143502</c:v>
                </c:pt>
                <c:pt idx="7095">
                  <c:v>887.66413940556799</c:v>
                </c:pt>
                <c:pt idx="7096">
                  <c:v>1193.4091414229761</c:v>
                </c:pt>
                <c:pt idx="7097">
                  <c:v>1176.8144836653571</c:v>
                </c:pt>
                <c:pt idx="7098">
                  <c:v>1117.7160596462891</c:v>
                </c:pt>
                <c:pt idx="7099">
                  <c:v>974.87944084120386</c:v>
                </c:pt>
                <c:pt idx="7100">
                  <c:v>961.16227495518103</c:v>
                </c:pt>
                <c:pt idx="7101">
                  <c:v>1024.345665169554</c:v>
                </c:pt>
                <c:pt idx="7102">
                  <c:v>1077.469238450687</c:v>
                </c:pt>
                <c:pt idx="7103">
                  <c:v>1064.7327750978741</c:v>
                </c:pt>
                <c:pt idx="7104">
                  <c:v>850.24200283577625</c:v>
                </c:pt>
                <c:pt idx="7105">
                  <c:v>703.31355305772354</c:v>
                </c:pt>
                <c:pt idx="7106">
                  <c:v>741.75987577873491</c:v>
                </c:pt>
                <c:pt idx="7107">
                  <c:v>926.23653674971399</c:v>
                </c:pt>
                <c:pt idx="7108">
                  <c:v>1272.1855446102199</c:v>
                </c:pt>
                <c:pt idx="7109">
                  <c:v>1251.7508392705361</c:v>
                </c:pt>
                <c:pt idx="7110">
                  <c:v>1075.572986037382</c:v>
                </c:pt>
                <c:pt idx="7111">
                  <c:v>863.49596519406032</c:v>
                </c:pt>
                <c:pt idx="7112">
                  <c:v>784.80558109068102</c:v>
                </c:pt>
                <c:pt idx="7113">
                  <c:v>776.00896253050144</c:v>
                </c:pt>
                <c:pt idx="7114">
                  <c:v>830.88450955177382</c:v>
                </c:pt>
                <c:pt idx="7115">
                  <c:v>770.8362064046114</c:v>
                </c:pt>
                <c:pt idx="7116">
                  <c:v>782.99788840439044</c:v>
                </c:pt>
                <c:pt idx="7117">
                  <c:v>745.59227097915482</c:v>
                </c:pt>
                <c:pt idx="7118">
                  <c:v>782.17209639844612</c:v>
                </c:pt>
                <c:pt idx="7119">
                  <c:v>859.55484281723943</c:v>
                </c:pt>
                <c:pt idx="7120">
                  <c:v>810.33425309220354</c:v>
                </c:pt>
                <c:pt idx="7121">
                  <c:v>744.68380593962581</c:v>
                </c:pt>
                <c:pt idx="7122">
                  <c:v>670.33745609456969</c:v>
                </c:pt>
                <c:pt idx="7123">
                  <c:v>734.10026315354071</c:v>
                </c:pt>
                <c:pt idx="7124">
                  <c:v>698.11604539668849</c:v>
                </c:pt>
                <c:pt idx="7125">
                  <c:v>700.62923798312227</c:v>
                </c:pt>
                <c:pt idx="7126">
                  <c:v>662.03572424813729</c:v>
                </c:pt>
                <c:pt idx="7127">
                  <c:v>618.36119227025381</c:v>
                </c:pt>
                <c:pt idx="7128">
                  <c:v>602.09496791677202</c:v>
                </c:pt>
                <c:pt idx="7129">
                  <c:v>575.92588007531435</c:v>
                </c:pt>
                <c:pt idx="7130">
                  <c:v>571.01543390867005</c:v>
                </c:pt>
                <c:pt idx="7131">
                  <c:v>562.92151656616215</c:v>
                </c:pt>
                <c:pt idx="7132">
                  <c:v>509.40582222865697</c:v>
                </c:pt>
                <c:pt idx="7133">
                  <c:v>403.14818557322388</c:v>
                </c:pt>
                <c:pt idx="7134">
                  <c:v>443.68765595620641</c:v>
                </c:pt>
                <c:pt idx="7135">
                  <c:v>387.75761325604452</c:v>
                </c:pt>
                <c:pt idx="7136">
                  <c:v>369.08836215153428</c:v>
                </c:pt>
                <c:pt idx="7137">
                  <c:v>401.29012490679452</c:v>
                </c:pt>
                <c:pt idx="7138">
                  <c:v>386.10055828080658</c:v>
                </c:pt>
                <c:pt idx="7139">
                  <c:v>391.61524196776759</c:v>
                </c:pt>
                <c:pt idx="7140">
                  <c:v>352.38602777599999</c:v>
                </c:pt>
                <c:pt idx="7141">
                  <c:v>330.01598305446061</c:v>
                </c:pt>
                <c:pt idx="7142">
                  <c:v>239.9332209641104</c:v>
                </c:pt>
                <c:pt idx="7143">
                  <c:v>239.94686648620481</c:v>
                </c:pt>
                <c:pt idx="7144">
                  <c:v>221.8216715574967</c:v>
                </c:pt>
                <c:pt idx="7145">
                  <c:v>229.85421901248679</c:v>
                </c:pt>
                <c:pt idx="7146">
                  <c:v>217.72567705072009</c:v>
                </c:pt>
                <c:pt idx="7147">
                  <c:v>227.08129553209949</c:v>
                </c:pt>
                <c:pt idx="7148">
                  <c:v>201.57497404173199</c:v>
                </c:pt>
                <c:pt idx="7149">
                  <c:v>157.0453278845832</c:v>
                </c:pt>
                <c:pt idx="7150">
                  <c:v>160.3888265028981</c:v>
                </c:pt>
                <c:pt idx="7151">
                  <c:v>153.73149770776561</c:v>
                </c:pt>
                <c:pt idx="7152">
                  <c:v>134.1821385731127</c:v>
                </c:pt>
                <c:pt idx="7153">
                  <c:v>105.3176558952639</c:v>
                </c:pt>
                <c:pt idx="7154">
                  <c:v>92.750779289802182</c:v>
                </c:pt>
                <c:pt idx="7155">
                  <c:v>99.469257150008289</c:v>
                </c:pt>
                <c:pt idx="7156">
                  <c:v>115.29002920639211</c:v>
                </c:pt>
                <c:pt idx="7157">
                  <c:v>126.5143984363914</c:v>
                </c:pt>
                <c:pt idx="7158">
                  <c:v>108.2063942929271</c:v>
                </c:pt>
                <c:pt idx="7159">
                  <c:v>109.11283954291839</c:v>
                </c:pt>
                <c:pt idx="7160">
                  <c:v>124.5295998367633</c:v>
                </c:pt>
                <c:pt idx="7161">
                  <c:v>122.7001418621837</c:v>
                </c:pt>
                <c:pt idx="7162">
                  <c:v>105.96487256463941</c:v>
                </c:pt>
                <c:pt idx="7163">
                  <c:v>116.97667420658421</c:v>
                </c:pt>
                <c:pt idx="7164">
                  <c:v>93.388602403132424</c:v>
                </c:pt>
                <c:pt idx="7165">
                  <c:v>98.073213515109913</c:v>
                </c:pt>
                <c:pt idx="7166">
                  <c:v>98.17278056972745</c:v>
                </c:pt>
                <c:pt idx="7167">
                  <c:v>88.155990191192132</c:v>
                </c:pt>
                <c:pt idx="7168">
                  <c:v>86.688395322246492</c:v>
                </c:pt>
                <c:pt idx="7169">
                  <c:v>90.746031547390118</c:v>
                </c:pt>
                <c:pt idx="7170">
                  <c:v>101.9404892500184</c:v>
                </c:pt>
                <c:pt idx="7171">
                  <c:v>90.356555933779759</c:v>
                </c:pt>
                <c:pt idx="7172">
                  <c:v>111.43246302514081</c:v>
                </c:pt>
                <c:pt idx="7173">
                  <c:v>102.8512261481161</c:v>
                </c:pt>
                <c:pt idx="7174">
                  <c:v>99.155466114443541</c:v>
                </c:pt>
                <c:pt idx="7175">
                  <c:v>105.7991176841503</c:v>
                </c:pt>
                <c:pt idx="7176">
                  <c:v>108.44088089820271</c:v>
                </c:pt>
                <c:pt idx="7177">
                  <c:v>118.5864936176646</c:v>
                </c:pt>
                <c:pt idx="7178">
                  <c:v>126.89181412977101</c:v>
                </c:pt>
                <c:pt idx="7179">
                  <c:v>123.1560730111095</c:v>
                </c:pt>
                <c:pt idx="7180">
                  <c:v>92.430716743532741</c:v>
                </c:pt>
                <c:pt idx="7181">
                  <c:v>91.262896781703418</c:v>
                </c:pt>
                <c:pt idx="7182">
                  <c:v>74.803295125256994</c:v>
                </c:pt>
                <c:pt idx="7183">
                  <c:v>61.214952346447632</c:v>
                </c:pt>
                <c:pt idx="7184">
                  <c:v>71.157523902750228</c:v>
                </c:pt>
                <c:pt idx="7185">
                  <c:v>71.697164863565803</c:v>
                </c:pt>
                <c:pt idx="7186">
                  <c:v>69.463876437470716</c:v>
                </c:pt>
                <c:pt idx="7187">
                  <c:v>75.603663487823752</c:v>
                </c:pt>
                <c:pt idx="7188">
                  <c:v>77.783205740430418</c:v>
                </c:pt>
                <c:pt idx="7189">
                  <c:v>73.728201080257193</c:v>
                </c:pt>
                <c:pt idx="7190">
                  <c:v>68.009620786881769</c:v>
                </c:pt>
                <c:pt idx="7191">
                  <c:v>64.190784026704648</c:v>
                </c:pt>
                <c:pt idx="7192">
                  <c:v>56.684451320351613</c:v>
                </c:pt>
                <c:pt idx="7193">
                  <c:v>81.696922935171443</c:v>
                </c:pt>
                <c:pt idx="7194">
                  <c:v>89.279045261342745</c:v>
                </c:pt>
                <c:pt idx="7195">
                  <c:v>80.722102092384659</c:v>
                </c:pt>
                <c:pt idx="7196">
                  <c:v>78.183187074571819</c:v>
                </c:pt>
                <c:pt idx="7197">
                  <c:v>76.017131211974998</c:v>
                </c:pt>
                <c:pt idx="7198">
                  <c:v>80.650584364826585</c:v>
                </c:pt>
                <c:pt idx="7199">
                  <c:v>99.223586316066545</c:v>
                </c:pt>
                <c:pt idx="7200">
                  <c:v>75.373880509315768</c:v>
                </c:pt>
                <c:pt idx="7201">
                  <c:v>68.447009316392226</c:v>
                </c:pt>
                <c:pt idx="7202">
                  <c:v>65.639786192394652</c:v>
                </c:pt>
                <c:pt idx="7203">
                  <c:v>79.985593541991236</c:v>
                </c:pt>
                <c:pt idx="7204">
                  <c:v>73.816019072675971</c:v>
                </c:pt>
                <c:pt idx="7205">
                  <c:v>49.52781864277523</c:v>
                </c:pt>
                <c:pt idx="7206">
                  <c:v>61.432888329951332</c:v>
                </c:pt>
                <c:pt idx="7207">
                  <c:v>59.675694123135742</c:v>
                </c:pt>
                <c:pt idx="7208">
                  <c:v>62.478721895649102</c:v>
                </c:pt>
                <c:pt idx="7209">
                  <c:v>79.878587389798867</c:v>
                </c:pt>
                <c:pt idx="7210">
                  <c:v>78.209976826052582</c:v>
                </c:pt>
                <c:pt idx="7211">
                  <c:v>77.155345477521251</c:v>
                </c:pt>
                <c:pt idx="7212">
                  <c:v>105.18538823637191</c:v>
                </c:pt>
                <c:pt idx="7213">
                  <c:v>83.934715806473605</c:v>
                </c:pt>
                <c:pt idx="7214">
                  <c:v>79.331097706759735</c:v>
                </c:pt>
                <c:pt idx="7215">
                  <c:v>79.054821400618422</c:v>
                </c:pt>
                <c:pt idx="7216">
                  <c:v>83.366549488923283</c:v>
                </c:pt>
                <c:pt idx="7217">
                  <c:v>88.779398681873658</c:v>
                </c:pt>
                <c:pt idx="7218">
                  <c:v>77.97573157729731</c:v>
                </c:pt>
                <c:pt idx="7219">
                  <c:v>96.772692479040288</c:v>
                </c:pt>
                <c:pt idx="7220">
                  <c:v>107.1460982172561</c:v>
                </c:pt>
                <c:pt idx="7221">
                  <c:v>111.1894139551882</c:v>
                </c:pt>
                <c:pt idx="7222">
                  <c:v>100.3595993678201</c:v>
                </c:pt>
                <c:pt idx="7223">
                  <c:v>88.542365531547262</c:v>
                </c:pt>
                <c:pt idx="7224">
                  <c:v>78.708483711435377</c:v>
                </c:pt>
                <c:pt idx="7225">
                  <c:v>70.561928100823394</c:v>
                </c:pt>
                <c:pt idx="7226">
                  <c:v>81.095429369743883</c:v>
                </c:pt>
                <c:pt idx="7227">
                  <c:v>73.353299490944025</c:v>
                </c:pt>
                <c:pt idx="7228">
                  <c:v>62.331144036912072</c:v>
                </c:pt>
                <c:pt idx="7229">
                  <c:v>66.064416650702711</c:v>
                </c:pt>
                <c:pt idx="7230">
                  <c:v>85.398559596824612</c:v>
                </c:pt>
                <c:pt idx="7231">
                  <c:v>93.90378663963196</c:v>
                </c:pt>
                <c:pt idx="7232">
                  <c:v>91.877722566575926</c:v>
                </c:pt>
                <c:pt idx="7233">
                  <c:v>89.377033143872779</c:v>
                </c:pt>
                <c:pt idx="7234">
                  <c:v>98.13761188901627</c:v>
                </c:pt>
                <c:pt idx="7235">
                  <c:v>105.9280487615152</c:v>
                </c:pt>
                <c:pt idx="7236">
                  <c:v>97.090369767193309</c:v>
                </c:pt>
                <c:pt idx="7237">
                  <c:v>85.288609928454051</c:v>
                </c:pt>
                <c:pt idx="7238">
                  <c:v>80.567376414625357</c:v>
                </c:pt>
                <c:pt idx="7239">
                  <c:v>87.206178702398589</c:v>
                </c:pt>
                <c:pt idx="7240">
                  <c:v>69.80174185460541</c:v>
                </c:pt>
                <c:pt idx="7241">
                  <c:v>97.031982306043815</c:v>
                </c:pt>
                <c:pt idx="7242">
                  <c:v>75.670671365903644</c:v>
                </c:pt>
                <c:pt idx="7243">
                  <c:v>83.865782769633043</c:v>
                </c:pt>
                <c:pt idx="7244">
                  <c:v>77.000247221838876</c:v>
                </c:pt>
                <c:pt idx="7245">
                  <c:v>97.42081414446865</c:v>
                </c:pt>
                <c:pt idx="7246">
                  <c:v>82.611159888521783</c:v>
                </c:pt>
                <c:pt idx="7247">
                  <c:v>98.187187832903234</c:v>
                </c:pt>
                <c:pt idx="7248">
                  <c:v>118.7205680988079</c:v>
                </c:pt>
                <c:pt idx="7249">
                  <c:v>105.23722342138871</c:v>
                </c:pt>
                <c:pt idx="7250">
                  <c:v>129.11211944786001</c:v>
                </c:pt>
                <c:pt idx="7251">
                  <c:v>94.010200792357907</c:v>
                </c:pt>
                <c:pt idx="7252">
                  <c:v>83.762389764469887</c:v>
                </c:pt>
                <c:pt idx="7253">
                  <c:v>66.268537085130134</c:v>
                </c:pt>
                <c:pt idx="7254">
                  <c:v>74.93757627066239</c:v>
                </c:pt>
                <c:pt idx="7255">
                  <c:v>97.116527096253833</c:v>
                </c:pt>
                <c:pt idx="7256">
                  <c:v>91.648739173131318</c:v>
                </c:pt>
                <c:pt idx="7257">
                  <c:v>79.77636742008356</c:v>
                </c:pt>
                <c:pt idx="7258">
                  <c:v>90.437033842077824</c:v>
                </c:pt>
                <c:pt idx="7259">
                  <c:v>110.4507052746568</c:v>
                </c:pt>
                <c:pt idx="7260">
                  <c:v>139.27370331739971</c:v>
                </c:pt>
                <c:pt idx="7261">
                  <c:v>136.90668389191981</c:v>
                </c:pt>
                <c:pt idx="7262">
                  <c:v>143.77750142812971</c:v>
                </c:pt>
                <c:pt idx="7263">
                  <c:v>134.5334810602981</c:v>
                </c:pt>
                <c:pt idx="7264">
                  <c:v>139.5617076348228</c:v>
                </c:pt>
                <c:pt idx="7265">
                  <c:v>133.07804569145429</c:v>
                </c:pt>
                <c:pt idx="7266">
                  <c:v>105.12399528609259</c:v>
                </c:pt>
                <c:pt idx="7267">
                  <c:v>103.8833282488395</c:v>
                </c:pt>
                <c:pt idx="7268">
                  <c:v>110.20071349650721</c:v>
                </c:pt>
                <c:pt idx="7269">
                  <c:v>98.919607695314184</c:v>
                </c:pt>
                <c:pt idx="7270">
                  <c:v>83.824422091813844</c:v>
                </c:pt>
                <c:pt idx="7271">
                  <c:v>99.717797266413328</c:v>
                </c:pt>
                <c:pt idx="7272">
                  <c:v>140.17228123084661</c:v>
                </c:pt>
                <c:pt idx="7273">
                  <c:v>125.63245322169701</c:v>
                </c:pt>
                <c:pt idx="7274">
                  <c:v>82.742244378040041</c:v>
                </c:pt>
                <c:pt idx="7275">
                  <c:v>89.139073656574112</c:v>
                </c:pt>
                <c:pt idx="7276">
                  <c:v>91.049584727736544</c:v>
                </c:pt>
                <c:pt idx="7277">
                  <c:v>75.950523802864311</c:v>
                </c:pt>
                <c:pt idx="7278">
                  <c:v>72.160015632037258</c:v>
                </c:pt>
                <c:pt idx="7279">
                  <c:v>70.14820580482116</c:v>
                </c:pt>
                <c:pt idx="7280">
                  <c:v>97.759652314700418</c:v>
                </c:pt>
                <c:pt idx="7281">
                  <c:v>71.320710200647341</c:v>
                </c:pt>
                <c:pt idx="7282">
                  <c:v>87.930863386749166</c:v>
                </c:pt>
                <c:pt idx="7283">
                  <c:v>87.497649366183381</c:v>
                </c:pt>
                <c:pt idx="7284">
                  <c:v>99.766505747307207</c:v>
                </c:pt>
                <c:pt idx="7285">
                  <c:v>40.886562111327038</c:v>
                </c:pt>
                <c:pt idx="7286">
                  <c:v>53.188151907678908</c:v>
                </c:pt>
                <c:pt idx="7287">
                  <c:v>100.1022890303345</c:v>
                </c:pt>
                <c:pt idx="7288">
                  <c:v>89.702232991895698</c:v>
                </c:pt>
                <c:pt idx="7289">
                  <c:v>108.77632830469059</c:v>
                </c:pt>
                <c:pt idx="7290">
                  <c:v>81.304938924660064</c:v>
                </c:pt>
                <c:pt idx="7291">
                  <c:v>96.576681483608098</c:v>
                </c:pt>
                <c:pt idx="7292">
                  <c:v>78.77498937289694</c:v>
                </c:pt>
                <c:pt idx="7293">
                  <c:v>106.03936970567131</c:v>
                </c:pt>
                <c:pt idx="7294">
                  <c:v>86.167798634345544</c:v>
                </c:pt>
                <c:pt idx="7295">
                  <c:v>65.827973400350515</c:v>
                </c:pt>
                <c:pt idx="7296">
                  <c:v>55.435058160145019</c:v>
                </c:pt>
                <c:pt idx="7297">
                  <c:v>75.751893072593219</c:v>
                </c:pt>
                <c:pt idx="7298">
                  <c:v>113.9095638658948</c:v>
                </c:pt>
                <c:pt idx="7299">
                  <c:v>148.7055923569616</c:v>
                </c:pt>
                <c:pt idx="7300">
                  <c:v>191.3541417708847</c:v>
                </c:pt>
                <c:pt idx="7301">
                  <c:v>273.32359555543178</c:v>
                </c:pt>
                <c:pt idx="7302">
                  <c:v>296.81141320247781</c:v>
                </c:pt>
                <c:pt idx="7303">
                  <c:v>287.9030771835491</c:v>
                </c:pt>
                <c:pt idx="7304">
                  <c:v>176.97198254304041</c:v>
                </c:pt>
                <c:pt idx="7305">
                  <c:v>140.3453190775877</c:v>
                </c:pt>
                <c:pt idx="7306">
                  <c:v>82.046926616551787</c:v>
                </c:pt>
                <c:pt idx="7307">
                  <c:v>70.538198269732732</c:v>
                </c:pt>
                <c:pt idx="7308">
                  <c:v>27.642538707183419</c:v>
                </c:pt>
                <c:pt idx="7309">
                  <c:v>38.737556762241887</c:v>
                </c:pt>
                <c:pt idx="7310">
                  <c:v>51.080542359584918</c:v>
                </c:pt>
                <c:pt idx="7311">
                  <c:v>102.9422434808054</c:v>
                </c:pt>
                <c:pt idx="7312">
                  <c:v>125.47224130884899</c:v>
                </c:pt>
                <c:pt idx="7313">
                  <c:v>189.0831764888745</c:v>
                </c:pt>
                <c:pt idx="7314">
                  <c:v>183.09103546512009</c:v>
                </c:pt>
                <c:pt idx="7315">
                  <c:v>199.36088160109489</c:v>
                </c:pt>
                <c:pt idx="7316">
                  <c:v>266.69741620559768</c:v>
                </c:pt>
                <c:pt idx="7317">
                  <c:v>323.99121214975548</c:v>
                </c:pt>
                <c:pt idx="7318">
                  <c:v>246.94211816224009</c:v>
                </c:pt>
                <c:pt idx="7319">
                  <c:v>165.8345747134972</c:v>
                </c:pt>
                <c:pt idx="7320">
                  <c:v>182.90407938292509</c:v>
                </c:pt>
                <c:pt idx="7321">
                  <c:v>116.92901666780359</c:v>
                </c:pt>
                <c:pt idx="7322">
                  <c:v>140.16430425621351</c:v>
                </c:pt>
                <c:pt idx="7323">
                  <c:v>173.47095568889881</c:v>
                </c:pt>
                <c:pt idx="7324">
                  <c:v>232.05427575061859</c:v>
                </c:pt>
                <c:pt idx="7325">
                  <c:v>328.4515399036365</c:v>
                </c:pt>
                <c:pt idx="7326">
                  <c:v>434.18469772943001</c:v>
                </c:pt>
                <c:pt idx="7327">
                  <c:v>592.94343798150203</c:v>
                </c:pt>
                <c:pt idx="7328">
                  <c:v>581.26028735390014</c:v>
                </c:pt>
                <c:pt idx="7329">
                  <c:v>634.9311016674468</c:v>
                </c:pt>
                <c:pt idx="7330">
                  <c:v>625.19855334155636</c:v>
                </c:pt>
                <c:pt idx="7331">
                  <c:v>483.80411201278201</c:v>
                </c:pt>
                <c:pt idx="7332">
                  <c:v>366.76575704783568</c:v>
                </c:pt>
                <c:pt idx="7333">
                  <c:v>340.25729175706778</c:v>
                </c:pt>
                <c:pt idx="7334">
                  <c:v>344.6802502116804</c:v>
                </c:pt>
                <c:pt idx="7335">
                  <c:v>335.5078134459352</c:v>
                </c:pt>
                <c:pt idx="7336">
                  <c:v>388.43211575714503</c:v>
                </c:pt>
                <c:pt idx="7337">
                  <c:v>408.94403932531679</c:v>
                </c:pt>
                <c:pt idx="7338">
                  <c:v>433.92345695729949</c:v>
                </c:pt>
                <c:pt idx="7339">
                  <c:v>511.00805353537521</c:v>
                </c:pt>
                <c:pt idx="7340">
                  <c:v>519.27195474851862</c:v>
                </c:pt>
                <c:pt idx="7341">
                  <c:v>469.76475307350802</c:v>
                </c:pt>
                <c:pt idx="7342">
                  <c:v>404.61164543439111</c:v>
                </c:pt>
                <c:pt idx="7343">
                  <c:v>493.72491261287269</c:v>
                </c:pt>
                <c:pt idx="7344">
                  <c:v>471.32296958378458</c:v>
                </c:pt>
                <c:pt idx="7345">
                  <c:v>492.13256811615793</c:v>
                </c:pt>
                <c:pt idx="7346">
                  <c:v>473.0582455050677</c:v>
                </c:pt>
                <c:pt idx="7347">
                  <c:v>500.29027516401783</c:v>
                </c:pt>
                <c:pt idx="7348">
                  <c:v>467.43188301881378</c:v>
                </c:pt>
                <c:pt idx="7349">
                  <c:v>488.05904780531068</c:v>
                </c:pt>
                <c:pt idx="7350">
                  <c:v>585.56808232027129</c:v>
                </c:pt>
                <c:pt idx="7351">
                  <c:v>729.89232480566761</c:v>
                </c:pt>
                <c:pt idx="7352">
                  <c:v>829.53447037979799</c:v>
                </c:pt>
                <c:pt idx="7353">
                  <c:v>862.95884740250369</c:v>
                </c:pt>
                <c:pt idx="7354">
                  <c:v>817.92204033103155</c:v>
                </c:pt>
                <c:pt idx="7355">
                  <c:v>823.18580005600552</c:v>
                </c:pt>
                <c:pt idx="7356">
                  <c:v>800.97791130919211</c:v>
                </c:pt>
                <c:pt idx="7357">
                  <c:v>824.25185105298965</c:v>
                </c:pt>
                <c:pt idx="7358">
                  <c:v>864.1803572381292</c:v>
                </c:pt>
                <c:pt idx="7359">
                  <c:v>1003.639570163085</c:v>
                </c:pt>
                <c:pt idx="7360">
                  <c:v>1143.851841409534</c:v>
                </c:pt>
                <c:pt idx="7361">
                  <c:v>1106.1038972096781</c:v>
                </c:pt>
                <c:pt idx="7362">
                  <c:v>972.79134632917544</c:v>
                </c:pt>
                <c:pt idx="7363">
                  <c:v>908.30087099760954</c:v>
                </c:pt>
                <c:pt idx="7364">
                  <c:v>777.79939877798984</c:v>
                </c:pt>
                <c:pt idx="7365">
                  <c:v>707.4666805181663</c:v>
                </c:pt>
                <c:pt idx="7366">
                  <c:v>668.21916411189193</c:v>
                </c:pt>
                <c:pt idx="7367">
                  <c:v>692.92607975217413</c:v>
                </c:pt>
                <c:pt idx="7368">
                  <c:v>719.04976315427223</c:v>
                </c:pt>
                <c:pt idx="7369">
                  <c:v>739.46694726963324</c:v>
                </c:pt>
                <c:pt idx="7370">
                  <c:v>760.95951490467837</c:v>
                </c:pt>
                <c:pt idx="7371">
                  <c:v>772.77375974192739</c:v>
                </c:pt>
                <c:pt idx="7372">
                  <c:v>802.04525799171586</c:v>
                </c:pt>
                <c:pt idx="7373">
                  <c:v>838.71513780367684</c:v>
                </c:pt>
                <c:pt idx="7374">
                  <c:v>821.36371588511531</c:v>
                </c:pt>
                <c:pt idx="7375">
                  <c:v>862.20711854361195</c:v>
                </c:pt>
                <c:pt idx="7376">
                  <c:v>857.01581933122952</c:v>
                </c:pt>
                <c:pt idx="7377">
                  <c:v>944.1740460990876</c:v>
                </c:pt>
                <c:pt idx="7378">
                  <c:v>1060.6243736923479</c:v>
                </c:pt>
                <c:pt idx="7379">
                  <c:v>1147.9606739813439</c:v>
                </c:pt>
                <c:pt idx="7380">
                  <c:v>1221.878131129321</c:v>
                </c:pt>
                <c:pt idx="7381">
                  <c:v>1287.4252970721891</c:v>
                </c:pt>
                <c:pt idx="7382">
                  <c:v>1278.174568536268</c:v>
                </c:pt>
                <c:pt idx="7383">
                  <c:v>1276.8390520504961</c:v>
                </c:pt>
                <c:pt idx="7384">
                  <c:v>1275.324257773706</c:v>
                </c:pt>
                <c:pt idx="7385">
                  <c:v>1238.1674866758151</c:v>
                </c:pt>
                <c:pt idx="7386">
                  <c:v>1204.9553662736089</c:v>
                </c:pt>
                <c:pt idx="7387">
                  <c:v>1242.665137708766</c:v>
                </c:pt>
                <c:pt idx="7388">
                  <c:v>1196.192053715579</c:v>
                </c:pt>
                <c:pt idx="7389">
                  <c:v>1256.530759077735</c:v>
                </c:pt>
                <c:pt idx="7390">
                  <c:v>1253.9109134884479</c:v>
                </c:pt>
                <c:pt idx="7391">
                  <c:v>1364.154104742493</c:v>
                </c:pt>
                <c:pt idx="7392">
                  <c:v>1453.3398662736131</c:v>
                </c:pt>
                <c:pt idx="7393">
                  <c:v>1494.6481798970501</c:v>
                </c:pt>
                <c:pt idx="7394">
                  <c:v>1453.9567692321939</c:v>
                </c:pt>
                <c:pt idx="7395">
                  <c:v>1304.1770721608441</c:v>
                </c:pt>
                <c:pt idx="7396">
                  <c:v>1315.0817925805461</c:v>
                </c:pt>
                <c:pt idx="7397">
                  <c:v>1279.674335044758</c:v>
                </c:pt>
                <c:pt idx="7398">
                  <c:v>1340.906728282072</c:v>
                </c:pt>
                <c:pt idx="7399">
                  <c:v>1465.182845834941</c:v>
                </c:pt>
                <c:pt idx="7400">
                  <c:v>1731.3171997277709</c:v>
                </c:pt>
                <c:pt idx="7401">
                  <c:v>1944.498044543981</c:v>
                </c:pt>
                <c:pt idx="7402">
                  <c:v>2015.830721368583</c:v>
                </c:pt>
                <c:pt idx="7403">
                  <c:v>2055.2982308972578</c:v>
                </c:pt>
                <c:pt idx="7404">
                  <c:v>1926.7905525792021</c:v>
                </c:pt>
                <c:pt idx="7405">
                  <c:v>1870.2092407400339</c:v>
                </c:pt>
                <c:pt idx="7406">
                  <c:v>1699.542715483673</c:v>
                </c:pt>
                <c:pt idx="7407">
                  <c:v>1644.456937269716</c:v>
                </c:pt>
                <c:pt idx="7408">
                  <c:v>1790.1069971759</c:v>
                </c:pt>
                <c:pt idx="7409">
                  <c:v>1769.2529248149251</c:v>
                </c:pt>
                <c:pt idx="7410">
                  <c:v>1759.1961169164219</c:v>
                </c:pt>
                <c:pt idx="7411">
                  <c:v>1816.837691758162</c:v>
                </c:pt>
                <c:pt idx="7412">
                  <c:v>1897.5844303203521</c:v>
                </c:pt>
                <c:pt idx="7413">
                  <c:v>1976.4609960322859</c:v>
                </c:pt>
                <c:pt idx="7414">
                  <c:v>1862.48308101315</c:v>
                </c:pt>
                <c:pt idx="7415">
                  <c:v>1730.6991809002479</c:v>
                </c:pt>
                <c:pt idx="7416">
                  <c:v>1433.8716910442679</c:v>
                </c:pt>
                <c:pt idx="7417">
                  <c:v>1351.185495728108</c:v>
                </c:pt>
                <c:pt idx="7418">
                  <c:v>1219.526567879341</c:v>
                </c:pt>
                <c:pt idx="7419">
                  <c:v>1202.5452822812761</c:v>
                </c:pt>
                <c:pt idx="7420">
                  <c:v>1514.02972967237</c:v>
                </c:pt>
                <c:pt idx="7421">
                  <c:v>1948.267417462547</c:v>
                </c:pt>
                <c:pt idx="7422">
                  <c:v>2019.621323206117</c:v>
                </c:pt>
                <c:pt idx="7423">
                  <c:v>1813.2329205679021</c:v>
                </c:pt>
                <c:pt idx="7424">
                  <c:v>1669.732201167677</c:v>
                </c:pt>
                <c:pt idx="7425">
                  <c:v>1606.955635820505</c:v>
                </c:pt>
                <c:pt idx="7426">
                  <c:v>1607.394289089747</c:v>
                </c:pt>
                <c:pt idx="7427">
                  <c:v>1548.728143884749</c:v>
                </c:pt>
                <c:pt idx="7428">
                  <c:v>1288.4795581957551</c:v>
                </c:pt>
                <c:pt idx="7429">
                  <c:v>1187.118024542536</c:v>
                </c:pt>
                <c:pt idx="7430">
                  <c:v>1221.8601046384399</c:v>
                </c:pt>
                <c:pt idx="7431">
                  <c:v>1384.456809159258</c:v>
                </c:pt>
                <c:pt idx="7432">
                  <c:v>1573.5617518840461</c:v>
                </c:pt>
                <c:pt idx="7433">
                  <c:v>1470.736972922447</c:v>
                </c:pt>
                <c:pt idx="7434">
                  <c:v>1377.464600695748</c:v>
                </c:pt>
                <c:pt idx="7435">
                  <c:v>1347.4429855612841</c:v>
                </c:pt>
                <c:pt idx="7436">
                  <c:v>1316.7790237401559</c:v>
                </c:pt>
                <c:pt idx="7437">
                  <c:v>1323.593140372451</c:v>
                </c:pt>
                <c:pt idx="7438">
                  <c:v>1191.131494683633</c:v>
                </c:pt>
                <c:pt idx="7439">
                  <c:v>955.34304186220061</c:v>
                </c:pt>
                <c:pt idx="7440">
                  <c:v>807.13211555317559</c:v>
                </c:pt>
                <c:pt idx="7441">
                  <c:v>703.11967997371983</c:v>
                </c:pt>
                <c:pt idx="7442">
                  <c:v>797.85508559649804</c:v>
                </c:pt>
                <c:pt idx="7443">
                  <c:v>779.73946690532398</c:v>
                </c:pt>
                <c:pt idx="7444">
                  <c:v>976.81179280141305</c:v>
                </c:pt>
                <c:pt idx="7445">
                  <c:v>1057.0975646708939</c:v>
                </c:pt>
                <c:pt idx="7446">
                  <c:v>1093.823039916583</c:v>
                </c:pt>
                <c:pt idx="7447">
                  <c:v>1142.056450776359</c:v>
                </c:pt>
                <c:pt idx="7448">
                  <c:v>1082.0835350399079</c:v>
                </c:pt>
                <c:pt idx="7449">
                  <c:v>1075.679874484508</c:v>
                </c:pt>
                <c:pt idx="7450">
                  <c:v>939.48257974443811</c:v>
                </c:pt>
                <c:pt idx="7451">
                  <c:v>797.61154696627898</c:v>
                </c:pt>
                <c:pt idx="7452">
                  <c:v>760.17265120096738</c:v>
                </c:pt>
                <c:pt idx="7453">
                  <c:v>696.9425846702303</c:v>
                </c:pt>
                <c:pt idx="7454">
                  <c:v>781.7480828381897</c:v>
                </c:pt>
                <c:pt idx="7455">
                  <c:v>868.75733149676535</c:v>
                </c:pt>
                <c:pt idx="7456">
                  <c:v>934.88372678067583</c:v>
                </c:pt>
                <c:pt idx="7457">
                  <c:v>937.18241363396021</c:v>
                </c:pt>
                <c:pt idx="7458">
                  <c:v>888.19064020742121</c:v>
                </c:pt>
                <c:pt idx="7459">
                  <c:v>1121.6608730517651</c:v>
                </c:pt>
                <c:pt idx="7460">
                  <c:v>959.38778637854091</c:v>
                </c:pt>
                <c:pt idx="7461">
                  <c:v>710.12522948676599</c:v>
                </c:pt>
                <c:pt idx="7462">
                  <c:v>596.81393047689835</c:v>
                </c:pt>
                <c:pt idx="7463">
                  <c:v>599.73382964542429</c:v>
                </c:pt>
                <c:pt idx="7464">
                  <c:v>661.95442190564358</c:v>
                </c:pt>
                <c:pt idx="7465">
                  <c:v>715.33261052804187</c:v>
                </c:pt>
                <c:pt idx="7466">
                  <c:v>812.37059317056094</c:v>
                </c:pt>
                <c:pt idx="7467">
                  <c:v>838.96247403314192</c:v>
                </c:pt>
                <c:pt idx="7468">
                  <c:v>902.53165824238124</c:v>
                </c:pt>
                <c:pt idx="7469">
                  <c:v>1038.7064621022339</c:v>
                </c:pt>
                <c:pt idx="7470">
                  <c:v>1297.0922350877941</c:v>
                </c:pt>
                <c:pt idx="7471">
                  <c:v>1646.570104516321</c:v>
                </c:pt>
                <c:pt idx="7472">
                  <c:v>1818.2651129088949</c:v>
                </c:pt>
                <c:pt idx="7473">
                  <c:v>1757.793170328928</c:v>
                </c:pt>
                <c:pt idx="7474">
                  <c:v>1369.806339329308</c:v>
                </c:pt>
                <c:pt idx="7475">
                  <c:v>1028.51245453449</c:v>
                </c:pt>
                <c:pt idx="7476">
                  <c:v>979.54099657076858</c:v>
                </c:pt>
                <c:pt idx="7477">
                  <c:v>951.86422073224867</c:v>
                </c:pt>
                <c:pt idx="7478">
                  <c:v>969.30171453557568</c:v>
                </c:pt>
                <c:pt idx="7479">
                  <c:v>882.28700928856847</c:v>
                </c:pt>
                <c:pt idx="7480">
                  <c:v>1087.371905701908</c:v>
                </c:pt>
                <c:pt idx="7481">
                  <c:v>1267.3039973373129</c:v>
                </c:pt>
                <c:pt idx="7482">
                  <c:v>1278.7494542422401</c:v>
                </c:pt>
                <c:pt idx="7483">
                  <c:v>1510.073265089371</c:v>
                </c:pt>
                <c:pt idx="7484">
                  <c:v>1427.0324479812571</c:v>
                </c:pt>
                <c:pt idx="7485">
                  <c:v>1232.134289752707</c:v>
                </c:pt>
                <c:pt idx="7486">
                  <c:v>1111.541586309329</c:v>
                </c:pt>
                <c:pt idx="7487">
                  <c:v>1104.3015318277689</c:v>
                </c:pt>
                <c:pt idx="7488">
                  <c:v>1159.7955355472679</c:v>
                </c:pt>
                <c:pt idx="7489">
                  <c:v>1069.8827193601189</c:v>
                </c:pt>
                <c:pt idx="7490">
                  <c:v>1077.515490540492</c:v>
                </c:pt>
                <c:pt idx="7491">
                  <c:v>1100.868037893807</c:v>
                </c:pt>
                <c:pt idx="7492">
                  <c:v>1107.027148995395</c:v>
                </c:pt>
                <c:pt idx="7493">
                  <c:v>1034.9620966600439</c:v>
                </c:pt>
                <c:pt idx="7494">
                  <c:v>1013.908645710182</c:v>
                </c:pt>
                <c:pt idx="7495">
                  <c:v>922.23943738122489</c:v>
                </c:pt>
                <c:pt idx="7496">
                  <c:v>741.54319300860755</c:v>
                </c:pt>
                <c:pt idx="7497">
                  <c:v>677.96681042250759</c:v>
                </c:pt>
                <c:pt idx="7498">
                  <c:v>644.5310561899114</c:v>
                </c:pt>
                <c:pt idx="7499">
                  <c:v>616.87399914205912</c:v>
                </c:pt>
                <c:pt idx="7500">
                  <c:v>554.42864734907539</c:v>
                </c:pt>
                <c:pt idx="7501">
                  <c:v>488.86223473616047</c:v>
                </c:pt>
                <c:pt idx="7502">
                  <c:v>479.21943970463991</c:v>
                </c:pt>
                <c:pt idx="7503">
                  <c:v>431.77244570310728</c:v>
                </c:pt>
                <c:pt idx="7504">
                  <c:v>463.38391201694498</c:v>
                </c:pt>
                <c:pt idx="7505">
                  <c:v>421.68519029457099</c:v>
                </c:pt>
                <c:pt idx="7506">
                  <c:v>472.53341601253283</c:v>
                </c:pt>
                <c:pt idx="7507">
                  <c:v>485.96127876754019</c:v>
                </c:pt>
                <c:pt idx="7508">
                  <c:v>480.11361012636291</c:v>
                </c:pt>
                <c:pt idx="7509">
                  <c:v>466.99462114274388</c:v>
                </c:pt>
                <c:pt idx="7510">
                  <c:v>387.23598049148711</c:v>
                </c:pt>
                <c:pt idx="7511">
                  <c:v>353.02874937226039</c:v>
                </c:pt>
                <c:pt idx="7512">
                  <c:v>296.99770858978923</c:v>
                </c:pt>
                <c:pt idx="7513">
                  <c:v>283.17015206946701</c:v>
                </c:pt>
                <c:pt idx="7514">
                  <c:v>302.29799310491637</c:v>
                </c:pt>
                <c:pt idx="7515">
                  <c:v>329.21255931939652</c:v>
                </c:pt>
                <c:pt idx="7516">
                  <c:v>346.01927951493428</c:v>
                </c:pt>
                <c:pt idx="7517">
                  <c:v>287.95130622917122</c:v>
                </c:pt>
                <c:pt idx="7518">
                  <c:v>235.0731968895125</c:v>
                </c:pt>
                <c:pt idx="7519">
                  <c:v>210.02992940374389</c:v>
                </c:pt>
                <c:pt idx="7520">
                  <c:v>201.557120410235</c:v>
                </c:pt>
                <c:pt idx="7521">
                  <c:v>155.92962049915431</c:v>
                </c:pt>
                <c:pt idx="7522">
                  <c:v>168.98274051765679</c:v>
                </c:pt>
                <c:pt idx="7523">
                  <c:v>193.76378581766011</c:v>
                </c:pt>
                <c:pt idx="7524">
                  <c:v>198.96520522841379</c:v>
                </c:pt>
                <c:pt idx="7525">
                  <c:v>155.1013460584625</c:v>
                </c:pt>
                <c:pt idx="7526">
                  <c:v>126.4789735307596</c:v>
                </c:pt>
                <c:pt idx="7527">
                  <c:v>99.705819552495143</c:v>
                </c:pt>
                <c:pt idx="7528">
                  <c:v>110.353387757032</c:v>
                </c:pt>
                <c:pt idx="7529">
                  <c:v>107.15527943854271</c:v>
                </c:pt>
                <c:pt idx="7530">
                  <c:v>127.2081942903387</c:v>
                </c:pt>
                <c:pt idx="7531">
                  <c:v>105.7384043756241</c:v>
                </c:pt>
                <c:pt idx="7532">
                  <c:v>105.3381434889973</c:v>
                </c:pt>
                <c:pt idx="7533">
                  <c:v>121.10401734620061</c:v>
                </c:pt>
                <c:pt idx="7534">
                  <c:v>115.5168682680261</c:v>
                </c:pt>
                <c:pt idx="7535">
                  <c:v>104.2408440275716</c:v>
                </c:pt>
                <c:pt idx="7536">
                  <c:v>89.593944119253763</c:v>
                </c:pt>
                <c:pt idx="7537">
                  <c:v>96.74587508186238</c:v>
                </c:pt>
                <c:pt idx="7538">
                  <c:v>84.328917246403208</c:v>
                </c:pt>
                <c:pt idx="7539">
                  <c:v>92.463081935430139</c:v>
                </c:pt>
                <c:pt idx="7540">
                  <c:v>76.515173713312535</c:v>
                </c:pt>
                <c:pt idx="7541">
                  <c:v>78.120224711199285</c:v>
                </c:pt>
                <c:pt idx="7542">
                  <c:v>80.548329218622044</c:v>
                </c:pt>
                <c:pt idx="7543">
                  <c:v>78.981977870424998</c:v>
                </c:pt>
                <c:pt idx="7544">
                  <c:v>64.536134328851276</c:v>
                </c:pt>
                <c:pt idx="7545">
                  <c:v>74.183869357661663</c:v>
                </c:pt>
                <c:pt idx="7546">
                  <c:v>63.52102491830928</c:v>
                </c:pt>
                <c:pt idx="7547">
                  <c:v>77.333009806945199</c:v>
                </c:pt>
                <c:pt idx="7548">
                  <c:v>78.454171578294194</c:v>
                </c:pt>
                <c:pt idx="7549">
                  <c:v>97.902419736763434</c:v>
                </c:pt>
                <c:pt idx="7550">
                  <c:v>72.135244356458898</c:v>
                </c:pt>
                <c:pt idx="7551">
                  <c:v>83.970447217466116</c:v>
                </c:pt>
                <c:pt idx="7552">
                  <c:v>95.637100374112578</c:v>
                </c:pt>
                <c:pt idx="7553">
                  <c:v>59.010912947103591</c:v>
                </c:pt>
                <c:pt idx="7554">
                  <c:v>66.704196294238315</c:v>
                </c:pt>
                <c:pt idx="7555">
                  <c:v>55.188549825223838</c:v>
                </c:pt>
                <c:pt idx="7556">
                  <c:v>59.047716374178407</c:v>
                </c:pt>
                <c:pt idx="7557">
                  <c:v>64.897132097743494</c:v>
                </c:pt>
                <c:pt idx="7558">
                  <c:v>76.100247033062416</c:v>
                </c:pt>
                <c:pt idx="7559">
                  <c:v>71.257738879256721</c:v>
                </c:pt>
                <c:pt idx="7560">
                  <c:v>85.195617624160093</c:v>
                </c:pt>
                <c:pt idx="7561">
                  <c:v>108.5302453486085</c:v>
                </c:pt>
                <c:pt idx="7562">
                  <c:v>92.767301990999727</c:v>
                </c:pt>
                <c:pt idx="7563">
                  <c:v>86.94402984078954</c:v>
                </c:pt>
                <c:pt idx="7564">
                  <c:v>71.753547651786775</c:v>
                </c:pt>
                <c:pt idx="7565">
                  <c:v>84.635403144580764</c:v>
                </c:pt>
                <c:pt idx="7566">
                  <c:v>82.357400885541736</c:v>
                </c:pt>
                <c:pt idx="7567">
                  <c:v>71.03052106803807</c:v>
                </c:pt>
                <c:pt idx="7568">
                  <c:v>88.912422424653016</c:v>
                </c:pt>
                <c:pt idx="7569">
                  <c:v>94.063800254804221</c:v>
                </c:pt>
                <c:pt idx="7570">
                  <c:v>103.11482414037231</c:v>
                </c:pt>
                <c:pt idx="7571">
                  <c:v>86.338266395248539</c:v>
                </c:pt>
                <c:pt idx="7572">
                  <c:v>93.263317227982</c:v>
                </c:pt>
                <c:pt idx="7573">
                  <c:v>77.648186377018845</c:v>
                </c:pt>
                <c:pt idx="7574">
                  <c:v>66.77879887867384</c:v>
                </c:pt>
                <c:pt idx="7575">
                  <c:v>84.198572834365379</c:v>
                </c:pt>
                <c:pt idx="7576">
                  <c:v>94.394089187928614</c:v>
                </c:pt>
                <c:pt idx="7577">
                  <c:v>98.687264887691427</c:v>
                </c:pt>
                <c:pt idx="7578">
                  <c:v>84.865096089299172</c:v>
                </c:pt>
                <c:pt idx="7579">
                  <c:v>74.115052517324983</c:v>
                </c:pt>
                <c:pt idx="7580">
                  <c:v>88.986252439153603</c:v>
                </c:pt>
                <c:pt idx="7581">
                  <c:v>82.042367577201659</c:v>
                </c:pt>
                <c:pt idx="7582">
                  <c:v>89.898925416130496</c:v>
                </c:pt>
                <c:pt idx="7583">
                  <c:v>100.9290059771521</c:v>
                </c:pt>
                <c:pt idx="7584">
                  <c:v>82.385380234463881</c:v>
                </c:pt>
                <c:pt idx="7585">
                  <c:v>83.185802640739269</c:v>
                </c:pt>
                <c:pt idx="7586">
                  <c:v>91.603476707860267</c:v>
                </c:pt>
                <c:pt idx="7587">
                  <c:v>102.57002023193969</c:v>
                </c:pt>
                <c:pt idx="7588">
                  <c:v>98.688820913364154</c:v>
                </c:pt>
                <c:pt idx="7589">
                  <c:v>77.441980502385292</c:v>
                </c:pt>
                <c:pt idx="7590">
                  <c:v>86.97088201129452</c:v>
                </c:pt>
                <c:pt idx="7591">
                  <c:v>81.806433260496263</c:v>
                </c:pt>
                <c:pt idx="7592">
                  <c:v>118.4189869094309</c:v>
                </c:pt>
                <c:pt idx="7593">
                  <c:v>102.7218718258991</c:v>
                </c:pt>
                <c:pt idx="7594">
                  <c:v>88.947542518230435</c:v>
                </c:pt>
                <c:pt idx="7595">
                  <c:v>71.307880035946752</c:v>
                </c:pt>
                <c:pt idx="7596">
                  <c:v>89.988322105309251</c:v>
                </c:pt>
                <c:pt idx="7597">
                  <c:v>78.968610009345355</c:v>
                </c:pt>
                <c:pt idx="7598">
                  <c:v>66.115303288882089</c:v>
                </c:pt>
                <c:pt idx="7599">
                  <c:v>85.174185170609633</c:v>
                </c:pt>
                <c:pt idx="7600">
                  <c:v>95.008864732581472</c:v>
                </c:pt>
                <c:pt idx="7601">
                  <c:v>57.783932344817998</c:v>
                </c:pt>
                <c:pt idx="7602">
                  <c:v>76.604735301780309</c:v>
                </c:pt>
                <c:pt idx="7603">
                  <c:v>59.867312145637477</c:v>
                </c:pt>
                <c:pt idx="7604">
                  <c:v>98.476288668105539</c:v>
                </c:pt>
                <c:pt idx="7605">
                  <c:v>78.650027056009534</c:v>
                </c:pt>
                <c:pt idx="7606">
                  <c:v>85.480965311177656</c:v>
                </c:pt>
                <c:pt idx="7607">
                  <c:v>84.519459227941127</c:v>
                </c:pt>
                <c:pt idx="7608">
                  <c:v>87.282249544201022</c:v>
                </c:pt>
                <c:pt idx="7609">
                  <c:v>99.061188115466123</c:v>
                </c:pt>
                <c:pt idx="7610">
                  <c:v>114.1783913218414</c:v>
                </c:pt>
                <c:pt idx="7611">
                  <c:v>106.89795827181059</c:v>
                </c:pt>
                <c:pt idx="7612">
                  <c:v>80.306443330614698</c:v>
                </c:pt>
                <c:pt idx="7613">
                  <c:v>80.176323425745466</c:v>
                </c:pt>
                <c:pt idx="7614">
                  <c:v>107.384765361294</c:v>
                </c:pt>
                <c:pt idx="7615">
                  <c:v>85.980785815480928</c:v>
                </c:pt>
                <c:pt idx="7616">
                  <c:v>146.0014363428146</c:v>
                </c:pt>
                <c:pt idx="7617">
                  <c:v>160.85759088004551</c:v>
                </c:pt>
                <c:pt idx="7618">
                  <c:v>132.68000252518621</c:v>
                </c:pt>
                <c:pt idx="7619">
                  <c:v>126.1645799057989</c:v>
                </c:pt>
                <c:pt idx="7620">
                  <c:v>107.62851498901961</c:v>
                </c:pt>
                <c:pt idx="7621">
                  <c:v>101.62474553108051</c:v>
                </c:pt>
                <c:pt idx="7622">
                  <c:v>109.16250068329271</c:v>
                </c:pt>
                <c:pt idx="7623">
                  <c:v>93.07277193210885</c:v>
                </c:pt>
                <c:pt idx="7624">
                  <c:v>91.511747643919605</c:v>
                </c:pt>
                <c:pt idx="7625">
                  <c:v>61.956259252324323</c:v>
                </c:pt>
                <c:pt idx="7626">
                  <c:v>77.596442673392218</c:v>
                </c:pt>
                <c:pt idx="7627">
                  <c:v>115.2295118723806</c:v>
                </c:pt>
                <c:pt idx="7628">
                  <c:v>86.911246903863201</c:v>
                </c:pt>
                <c:pt idx="7629">
                  <c:v>74.231647054163346</c:v>
                </c:pt>
                <c:pt idx="7630">
                  <c:v>76.461889127320489</c:v>
                </c:pt>
                <c:pt idx="7631">
                  <c:v>56.479921548495277</c:v>
                </c:pt>
                <c:pt idx="7632">
                  <c:v>56.772080657685017</c:v>
                </c:pt>
                <c:pt idx="7633">
                  <c:v>33.009083175359308</c:v>
                </c:pt>
                <c:pt idx="7634">
                  <c:v>79.863453301373397</c:v>
                </c:pt>
                <c:pt idx="7635">
                  <c:v>95.069384682512037</c:v>
                </c:pt>
                <c:pt idx="7636">
                  <c:v>59.60043638954766</c:v>
                </c:pt>
                <c:pt idx="7637">
                  <c:v>58.553791876343553</c:v>
                </c:pt>
                <c:pt idx="7638">
                  <c:v>67.028596200101106</c:v>
                </c:pt>
                <c:pt idx="7639">
                  <c:v>71.355797468933602</c:v>
                </c:pt>
                <c:pt idx="7640">
                  <c:v>89.341570321558279</c:v>
                </c:pt>
                <c:pt idx="7641">
                  <c:v>79.446273687998243</c:v>
                </c:pt>
                <c:pt idx="7642">
                  <c:v>93.902560343709851</c:v>
                </c:pt>
                <c:pt idx="7643">
                  <c:v>68.411035406501469</c:v>
                </c:pt>
                <c:pt idx="7644">
                  <c:v>65.906630236984029</c:v>
                </c:pt>
                <c:pt idx="7645">
                  <c:v>62.706341047980608</c:v>
                </c:pt>
                <c:pt idx="7646">
                  <c:v>102.8676723716335</c:v>
                </c:pt>
                <c:pt idx="7647">
                  <c:v>157.32085521208299</c:v>
                </c:pt>
                <c:pt idx="7648">
                  <c:v>104.3032351806895</c:v>
                </c:pt>
                <c:pt idx="7649">
                  <c:v>86.66792013764784</c:v>
                </c:pt>
                <c:pt idx="7650">
                  <c:v>77.85427806041011</c:v>
                </c:pt>
                <c:pt idx="7651">
                  <c:v>56.002429028280531</c:v>
                </c:pt>
                <c:pt idx="7652">
                  <c:v>58.931424496614923</c:v>
                </c:pt>
                <c:pt idx="7653">
                  <c:v>73.489132422624621</c:v>
                </c:pt>
                <c:pt idx="7654">
                  <c:v>65.666952535788511</c:v>
                </c:pt>
                <c:pt idx="7655">
                  <c:v>68.781015794894742</c:v>
                </c:pt>
                <c:pt idx="7656">
                  <c:v>96.289554144885045</c:v>
                </c:pt>
                <c:pt idx="7657">
                  <c:v>99.421538371973355</c:v>
                </c:pt>
                <c:pt idx="7658">
                  <c:v>139.89253716180721</c:v>
                </c:pt>
                <c:pt idx="7659">
                  <c:v>255.53846728248439</c:v>
                </c:pt>
                <c:pt idx="7660">
                  <c:v>308.50648445767081</c:v>
                </c:pt>
                <c:pt idx="7661">
                  <c:v>369.68749406807638</c:v>
                </c:pt>
                <c:pt idx="7662">
                  <c:v>280.25235498975371</c:v>
                </c:pt>
                <c:pt idx="7663">
                  <c:v>216.86762010980081</c:v>
                </c:pt>
                <c:pt idx="7664">
                  <c:v>163.3275906279359</c:v>
                </c:pt>
                <c:pt idx="7665">
                  <c:v>112.2729505300772</c:v>
                </c:pt>
                <c:pt idx="7666">
                  <c:v>90.224316135452312</c:v>
                </c:pt>
                <c:pt idx="7667">
                  <c:v>68.451857741402705</c:v>
                </c:pt>
                <c:pt idx="7668">
                  <c:v>149.85685986199309</c:v>
                </c:pt>
                <c:pt idx="7669">
                  <c:v>221.83001037003439</c:v>
                </c:pt>
                <c:pt idx="7670">
                  <c:v>393.15621428844082</c:v>
                </c:pt>
                <c:pt idx="7671">
                  <c:v>521.71628757752876</c:v>
                </c:pt>
                <c:pt idx="7672">
                  <c:v>510.25813301126732</c:v>
                </c:pt>
                <c:pt idx="7673">
                  <c:v>564.95074847148226</c:v>
                </c:pt>
                <c:pt idx="7674">
                  <c:v>496.6169507637735</c:v>
                </c:pt>
                <c:pt idx="7675">
                  <c:v>355.32753667858537</c:v>
                </c:pt>
                <c:pt idx="7676">
                  <c:v>234.9049589534055</c:v>
                </c:pt>
                <c:pt idx="7677">
                  <c:v>182.59951274065449</c:v>
                </c:pt>
                <c:pt idx="7678">
                  <c:v>208.15310342827161</c:v>
                </c:pt>
                <c:pt idx="7679">
                  <c:v>220.3944757869593</c:v>
                </c:pt>
                <c:pt idx="7680">
                  <c:v>235.03075911651129</c:v>
                </c:pt>
                <c:pt idx="7681">
                  <c:v>226.1654824138555</c:v>
                </c:pt>
                <c:pt idx="7682">
                  <c:v>244.8133604264506</c:v>
                </c:pt>
                <c:pt idx="7683">
                  <c:v>278.26464822468512</c:v>
                </c:pt>
                <c:pt idx="7684">
                  <c:v>276.73854986488112</c:v>
                </c:pt>
                <c:pt idx="7685">
                  <c:v>335.53281592159868</c:v>
                </c:pt>
                <c:pt idx="7686">
                  <c:v>495.78048150169889</c:v>
                </c:pt>
                <c:pt idx="7687">
                  <c:v>386.00384422193929</c:v>
                </c:pt>
                <c:pt idx="7688">
                  <c:v>274.3556679134465</c:v>
                </c:pt>
                <c:pt idx="7689">
                  <c:v>191.65512356034921</c:v>
                </c:pt>
                <c:pt idx="7690">
                  <c:v>154.47661896603981</c:v>
                </c:pt>
                <c:pt idx="7691">
                  <c:v>158.97551403328009</c:v>
                </c:pt>
                <c:pt idx="7692">
                  <c:v>263.43575737733858</c:v>
                </c:pt>
                <c:pt idx="7693">
                  <c:v>290.47328588313218</c:v>
                </c:pt>
                <c:pt idx="7694">
                  <c:v>349.51761791986689</c:v>
                </c:pt>
                <c:pt idx="7695">
                  <c:v>491.26971039400718</c:v>
                </c:pt>
                <c:pt idx="7696">
                  <c:v>493.57498450799591</c:v>
                </c:pt>
                <c:pt idx="7697">
                  <c:v>616.79929395906515</c:v>
                </c:pt>
                <c:pt idx="7698">
                  <c:v>804.18013321922683</c:v>
                </c:pt>
                <c:pt idx="7699">
                  <c:v>951.76145348656291</c:v>
                </c:pt>
                <c:pt idx="7700">
                  <c:v>925.16670773820829</c:v>
                </c:pt>
                <c:pt idx="7701">
                  <c:v>718.17730623779755</c:v>
                </c:pt>
                <c:pt idx="7702">
                  <c:v>677.66946353756464</c:v>
                </c:pt>
                <c:pt idx="7703">
                  <c:v>692.22962865527609</c:v>
                </c:pt>
                <c:pt idx="7704">
                  <c:v>836.83685356928584</c:v>
                </c:pt>
                <c:pt idx="7705">
                  <c:v>648.24819636387019</c:v>
                </c:pt>
                <c:pt idx="7706">
                  <c:v>533.00638633975325</c:v>
                </c:pt>
                <c:pt idx="7707">
                  <c:v>626.96693436321846</c:v>
                </c:pt>
                <c:pt idx="7708">
                  <c:v>528.87522308792461</c:v>
                </c:pt>
                <c:pt idx="7709">
                  <c:v>605.11085429662126</c:v>
                </c:pt>
                <c:pt idx="7710">
                  <c:v>764.74177605539569</c:v>
                </c:pt>
                <c:pt idx="7711">
                  <c:v>736.17549704618534</c:v>
                </c:pt>
                <c:pt idx="7712">
                  <c:v>792.28625835141088</c:v>
                </c:pt>
                <c:pt idx="7713">
                  <c:v>826.33217181106124</c:v>
                </c:pt>
                <c:pt idx="7714">
                  <c:v>922.73678542931827</c:v>
                </c:pt>
                <c:pt idx="7715">
                  <c:v>998.55411368550767</c:v>
                </c:pt>
                <c:pt idx="7716">
                  <c:v>1270.9132589143401</c:v>
                </c:pt>
                <c:pt idx="7717">
                  <c:v>1496.087511510658</c:v>
                </c:pt>
                <c:pt idx="7718">
                  <c:v>1577.082446214745</c:v>
                </c:pt>
                <c:pt idx="7719">
                  <c:v>1707.469205906739</c:v>
                </c:pt>
                <c:pt idx="7720">
                  <c:v>1751.0430130590501</c:v>
                </c:pt>
                <c:pt idx="7721">
                  <c:v>1723.828806404581</c:v>
                </c:pt>
                <c:pt idx="7722">
                  <c:v>1462.110343395223</c:v>
                </c:pt>
                <c:pt idx="7723">
                  <c:v>1234.4460880097699</c:v>
                </c:pt>
                <c:pt idx="7724">
                  <c:v>1079.007795887374</c:v>
                </c:pt>
                <c:pt idx="7725">
                  <c:v>1054.232343522943</c:v>
                </c:pt>
                <c:pt idx="7726">
                  <c:v>1214.125404073922</c:v>
                </c:pt>
                <c:pt idx="7727">
                  <c:v>1364.056185337233</c:v>
                </c:pt>
                <c:pt idx="7728">
                  <c:v>1514.597278237542</c:v>
                </c:pt>
                <c:pt idx="7729">
                  <c:v>1390.90139863033</c:v>
                </c:pt>
                <c:pt idx="7730">
                  <c:v>1371.952473261563</c:v>
                </c:pt>
                <c:pt idx="7731">
                  <c:v>1476.842433917948</c:v>
                </c:pt>
                <c:pt idx="7732">
                  <c:v>1262.029620776033</c:v>
                </c:pt>
                <c:pt idx="7733">
                  <c:v>1117.341877053866</c:v>
                </c:pt>
                <c:pt idx="7734">
                  <c:v>1072.8466343336829</c:v>
                </c:pt>
                <c:pt idx="7735">
                  <c:v>973.80308640053158</c:v>
                </c:pt>
                <c:pt idx="7736">
                  <c:v>951.32574789699095</c:v>
                </c:pt>
                <c:pt idx="7737">
                  <c:v>961.03228420453127</c:v>
                </c:pt>
                <c:pt idx="7738">
                  <c:v>941.03466970612794</c:v>
                </c:pt>
                <c:pt idx="7739">
                  <c:v>869.71355383682396</c:v>
                </c:pt>
                <c:pt idx="7740">
                  <c:v>1020.228548959808</c:v>
                </c:pt>
                <c:pt idx="7741">
                  <c:v>1066.0809705763529</c:v>
                </c:pt>
                <c:pt idx="7742">
                  <c:v>1105.7213672985929</c:v>
                </c:pt>
                <c:pt idx="7743">
                  <c:v>1214.949201333148</c:v>
                </c:pt>
                <c:pt idx="7744">
                  <c:v>1158.3253209792369</c:v>
                </c:pt>
                <c:pt idx="7745">
                  <c:v>1022.5688499850349</c:v>
                </c:pt>
                <c:pt idx="7746">
                  <c:v>933.27678471689921</c:v>
                </c:pt>
                <c:pt idx="7747">
                  <c:v>836.05857279974305</c:v>
                </c:pt>
                <c:pt idx="7748">
                  <c:v>908.3423635193443</c:v>
                </c:pt>
                <c:pt idx="7749">
                  <c:v>977.1674441692137</c:v>
                </c:pt>
                <c:pt idx="7750">
                  <c:v>1078.792787043184</c:v>
                </c:pt>
                <c:pt idx="7751">
                  <c:v>1221.1809523476591</c:v>
                </c:pt>
                <c:pt idx="7752">
                  <c:v>1401.066922744355</c:v>
                </c:pt>
                <c:pt idx="7753">
                  <c:v>1495.4998605200269</c:v>
                </c:pt>
                <c:pt idx="7754">
                  <c:v>1518.47709687105</c:v>
                </c:pt>
                <c:pt idx="7755">
                  <c:v>1439.9963864830841</c:v>
                </c:pt>
                <c:pt idx="7756">
                  <c:v>1421.3815386216449</c:v>
                </c:pt>
                <c:pt idx="7757">
                  <c:v>1444.533198286485</c:v>
                </c:pt>
                <c:pt idx="7758">
                  <c:v>1461.044459628381</c:v>
                </c:pt>
                <c:pt idx="7759">
                  <c:v>1249.7822169357601</c:v>
                </c:pt>
                <c:pt idx="7760">
                  <c:v>1219.687147056143</c:v>
                </c:pt>
                <c:pt idx="7761">
                  <c:v>1065.1895425489311</c:v>
                </c:pt>
                <c:pt idx="7762">
                  <c:v>968.20872279141702</c:v>
                </c:pt>
                <c:pt idx="7763">
                  <c:v>1063.651607625342</c:v>
                </c:pt>
                <c:pt idx="7764">
                  <c:v>1235.260043524831</c:v>
                </c:pt>
                <c:pt idx="7765">
                  <c:v>1448.9420290273499</c:v>
                </c:pt>
                <c:pt idx="7766">
                  <c:v>1625.6129289562609</c:v>
                </c:pt>
                <c:pt idx="7767">
                  <c:v>1758.6403813237191</c:v>
                </c:pt>
                <c:pt idx="7768">
                  <c:v>1841.5617587652471</c:v>
                </c:pt>
                <c:pt idx="7769">
                  <c:v>1980.260239290714</c:v>
                </c:pt>
                <c:pt idx="7770">
                  <c:v>2083.567372968163</c:v>
                </c:pt>
                <c:pt idx="7771">
                  <c:v>2007.050477517309</c:v>
                </c:pt>
                <c:pt idx="7772">
                  <c:v>2013.451043286276</c:v>
                </c:pt>
                <c:pt idx="7773">
                  <c:v>2016.5206656389121</c:v>
                </c:pt>
                <c:pt idx="7774">
                  <c:v>2046.0923577649889</c:v>
                </c:pt>
                <c:pt idx="7775">
                  <c:v>2059.5665065046942</c:v>
                </c:pt>
                <c:pt idx="7776">
                  <c:v>2144.8268859662439</c:v>
                </c:pt>
                <c:pt idx="7777">
                  <c:v>2153.2279506879622</c:v>
                </c:pt>
                <c:pt idx="7778">
                  <c:v>2119.555082437339</c:v>
                </c:pt>
                <c:pt idx="7779">
                  <c:v>2016.505146661902</c:v>
                </c:pt>
                <c:pt idx="7780">
                  <c:v>1972.7386478078911</c:v>
                </c:pt>
                <c:pt idx="7781">
                  <c:v>1979.412018836518</c:v>
                </c:pt>
                <c:pt idx="7782">
                  <c:v>2061.5482692334458</c:v>
                </c:pt>
                <c:pt idx="7783">
                  <c:v>2049.998712323686</c:v>
                </c:pt>
                <c:pt idx="7784">
                  <c:v>2054.1512908957379</c:v>
                </c:pt>
                <c:pt idx="7785">
                  <c:v>1994.768945788436</c:v>
                </c:pt>
                <c:pt idx="7786">
                  <c:v>1986.4546990294191</c:v>
                </c:pt>
                <c:pt idx="7787">
                  <c:v>2085.1890884916702</c:v>
                </c:pt>
                <c:pt idx="7788">
                  <c:v>2275.2358719833751</c:v>
                </c:pt>
                <c:pt idx="7789">
                  <c:v>2289.5442723541291</c:v>
                </c:pt>
                <c:pt idx="7790">
                  <c:v>2290.8328262382051</c:v>
                </c:pt>
                <c:pt idx="7791">
                  <c:v>2227.917083762256</c:v>
                </c:pt>
                <c:pt idx="7792">
                  <c:v>2162.6007967579731</c:v>
                </c:pt>
                <c:pt idx="7793">
                  <c:v>2090.3823321964101</c:v>
                </c:pt>
                <c:pt idx="7794">
                  <c:v>2071.145242714219</c:v>
                </c:pt>
                <c:pt idx="7795">
                  <c:v>2017.9353142766699</c:v>
                </c:pt>
                <c:pt idx="7796">
                  <c:v>2024.782466319602</c:v>
                </c:pt>
                <c:pt idx="7797">
                  <c:v>2061.3658588775988</c:v>
                </c:pt>
                <c:pt idx="7798">
                  <c:v>2132.0033860482981</c:v>
                </c:pt>
                <c:pt idx="7799">
                  <c:v>2237.5977265358679</c:v>
                </c:pt>
                <c:pt idx="7800">
                  <c:v>2343.3788164281709</c:v>
                </c:pt>
                <c:pt idx="7801">
                  <c:v>2178.7300949624268</c:v>
                </c:pt>
                <c:pt idx="7802">
                  <c:v>2143.964336797565</c:v>
                </c:pt>
                <c:pt idx="7803">
                  <c:v>1956.1129790436189</c:v>
                </c:pt>
                <c:pt idx="7804">
                  <c:v>1818.0859822823879</c:v>
                </c:pt>
                <c:pt idx="7805">
                  <c:v>1817.586383180171</c:v>
                </c:pt>
                <c:pt idx="7806">
                  <c:v>1779.789766873361</c:v>
                </c:pt>
                <c:pt idx="7807">
                  <c:v>1709.303333488471</c:v>
                </c:pt>
                <c:pt idx="7808">
                  <c:v>1644.25158032849</c:v>
                </c:pt>
                <c:pt idx="7809">
                  <c:v>1627.475278495556</c:v>
                </c:pt>
                <c:pt idx="7810">
                  <c:v>1660.1347049478691</c:v>
                </c:pt>
                <c:pt idx="7811">
                  <c:v>1634.833810592223</c:v>
                </c:pt>
                <c:pt idx="7812">
                  <c:v>1829.8717075000591</c:v>
                </c:pt>
                <c:pt idx="7813">
                  <c:v>1793.4812648085269</c:v>
                </c:pt>
                <c:pt idx="7814">
                  <c:v>1763.708940447169</c:v>
                </c:pt>
                <c:pt idx="7815">
                  <c:v>1699.8379806525811</c:v>
                </c:pt>
                <c:pt idx="7816">
                  <c:v>1683.4604496484601</c:v>
                </c:pt>
                <c:pt idx="7817">
                  <c:v>1659.4757861515579</c:v>
                </c:pt>
                <c:pt idx="7818">
                  <c:v>1724.124063965113</c:v>
                </c:pt>
                <c:pt idx="7819">
                  <c:v>1794.838444301648</c:v>
                </c:pt>
                <c:pt idx="7820">
                  <c:v>1792.051350167141</c:v>
                </c:pt>
                <c:pt idx="7821">
                  <c:v>1686.1053644082599</c:v>
                </c:pt>
                <c:pt idx="7822">
                  <c:v>1539.849610846552</c:v>
                </c:pt>
                <c:pt idx="7823">
                  <c:v>1444.88785935601</c:v>
                </c:pt>
                <c:pt idx="7824">
                  <c:v>1595.7990932017581</c:v>
                </c:pt>
                <c:pt idx="7825">
                  <c:v>1619.079438575377</c:v>
                </c:pt>
                <c:pt idx="7826">
                  <c:v>1724.5123963246231</c:v>
                </c:pt>
                <c:pt idx="7827">
                  <c:v>1736.2565273191469</c:v>
                </c:pt>
                <c:pt idx="7828">
                  <c:v>1692.973610897237</c:v>
                </c:pt>
                <c:pt idx="7829">
                  <c:v>1527.936870803185</c:v>
                </c:pt>
                <c:pt idx="7830">
                  <c:v>1427.458574578028</c:v>
                </c:pt>
                <c:pt idx="7831">
                  <c:v>1433.202692139716</c:v>
                </c:pt>
                <c:pt idx="7832">
                  <c:v>1334.6257732419861</c:v>
                </c:pt>
                <c:pt idx="7833">
                  <c:v>1184.313797060666</c:v>
                </c:pt>
                <c:pt idx="7834">
                  <c:v>1118.331979329457</c:v>
                </c:pt>
                <c:pt idx="7835">
                  <c:v>1057.5369692486379</c:v>
                </c:pt>
                <c:pt idx="7836">
                  <c:v>1133.6275798303341</c:v>
                </c:pt>
                <c:pt idx="7837">
                  <c:v>1018.953187472533</c:v>
                </c:pt>
                <c:pt idx="7838">
                  <c:v>1021.521626306699</c:v>
                </c:pt>
                <c:pt idx="7839">
                  <c:v>840.40707049420507</c:v>
                </c:pt>
                <c:pt idx="7840">
                  <c:v>828.81429222758106</c:v>
                </c:pt>
                <c:pt idx="7841">
                  <c:v>895.2770565727418</c:v>
                </c:pt>
                <c:pt idx="7842">
                  <c:v>933.4918553014985</c:v>
                </c:pt>
                <c:pt idx="7843">
                  <c:v>979.59227139953737</c:v>
                </c:pt>
                <c:pt idx="7844">
                  <c:v>1000.915733541743</c:v>
                </c:pt>
                <c:pt idx="7845">
                  <c:v>880.87056548662179</c:v>
                </c:pt>
                <c:pt idx="7846">
                  <c:v>798.80705315460739</c:v>
                </c:pt>
                <c:pt idx="7847">
                  <c:v>726.30096717496315</c:v>
                </c:pt>
                <c:pt idx="7848">
                  <c:v>691.53618957074559</c:v>
                </c:pt>
                <c:pt idx="7849">
                  <c:v>666.53414994289665</c:v>
                </c:pt>
                <c:pt idx="7850">
                  <c:v>719.41598961780426</c:v>
                </c:pt>
                <c:pt idx="7851">
                  <c:v>687.75959089574155</c:v>
                </c:pt>
                <c:pt idx="7852">
                  <c:v>788.98066997926219</c:v>
                </c:pt>
                <c:pt idx="7853">
                  <c:v>842.03783648822207</c:v>
                </c:pt>
                <c:pt idx="7854">
                  <c:v>805.00601733995029</c:v>
                </c:pt>
                <c:pt idx="7855">
                  <c:v>732.50079752439456</c:v>
                </c:pt>
                <c:pt idx="7856">
                  <c:v>743.5408482282802</c:v>
                </c:pt>
                <c:pt idx="7857">
                  <c:v>740.04395054430836</c:v>
                </c:pt>
                <c:pt idx="7858">
                  <c:v>774.66416831437959</c:v>
                </c:pt>
                <c:pt idx="7859">
                  <c:v>808.40056575982896</c:v>
                </c:pt>
                <c:pt idx="7860">
                  <c:v>819.09430744006499</c:v>
                </c:pt>
                <c:pt idx="7861">
                  <c:v>746.49927440260933</c:v>
                </c:pt>
                <c:pt idx="7862">
                  <c:v>647.05824684000163</c:v>
                </c:pt>
                <c:pt idx="7863">
                  <c:v>562.23543919408939</c:v>
                </c:pt>
                <c:pt idx="7864">
                  <c:v>532.17815477169029</c:v>
                </c:pt>
                <c:pt idx="7865">
                  <c:v>466.59079222549138</c:v>
                </c:pt>
                <c:pt idx="7866">
                  <c:v>478.18250230240119</c:v>
                </c:pt>
                <c:pt idx="7867">
                  <c:v>456.83323765244018</c:v>
                </c:pt>
                <c:pt idx="7868">
                  <c:v>553.77934526474019</c:v>
                </c:pt>
                <c:pt idx="7869">
                  <c:v>612.4831784946258</c:v>
                </c:pt>
                <c:pt idx="7870">
                  <c:v>654.88341693776124</c:v>
                </c:pt>
                <c:pt idx="7871">
                  <c:v>591.12255220276086</c:v>
                </c:pt>
                <c:pt idx="7872">
                  <c:v>526.10772282047697</c:v>
                </c:pt>
                <c:pt idx="7873">
                  <c:v>472.98995957093928</c:v>
                </c:pt>
                <c:pt idx="7874">
                  <c:v>438.75127487500629</c:v>
                </c:pt>
                <c:pt idx="7875">
                  <c:v>442.99940459744312</c:v>
                </c:pt>
                <c:pt idx="7876">
                  <c:v>475.85776349834038</c:v>
                </c:pt>
                <c:pt idx="7877">
                  <c:v>420.6176724777568</c:v>
                </c:pt>
                <c:pt idx="7878">
                  <c:v>326.51661753684061</c:v>
                </c:pt>
                <c:pt idx="7879">
                  <c:v>332.76048254074777</c:v>
                </c:pt>
                <c:pt idx="7880">
                  <c:v>452.24794466031739</c:v>
                </c:pt>
                <c:pt idx="7881">
                  <c:v>529.72076599995137</c:v>
                </c:pt>
                <c:pt idx="7882">
                  <c:v>604.86251108419071</c:v>
                </c:pt>
                <c:pt idx="7883">
                  <c:v>545.47193513454613</c:v>
                </c:pt>
                <c:pt idx="7884">
                  <c:v>473.7830604390785</c:v>
                </c:pt>
                <c:pt idx="7885">
                  <c:v>397.19364750400098</c:v>
                </c:pt>
                <c:pt idx="7886">
                  <c:v>343.82355225415608</c:v>
                </c:pt>
                <c:pt idx="7887">
                  <c:v>242.17094415004189</c:v>
                </c:pt>
                <c:pt idx="7888">
                  <c:v>230.75616531096239</c:v>
                </c:pt>
                <c:pt idx="7889">
                  <c:v>204.84079445754389</c:v>
                </c:pt>
                <c:pt idx="7890">
                  <c:v>187.29471603271861</c:v>
                </c:pt>
                <c:pt idx="7891">
                  <c:v>171.56151758860591</c:v>
                </c:pt>
                <c:pt idx="7892">
                  <c:v>327.66962752498313</c:v>
                </c:pt>
                <c:pt idx="7893">
                  <c:v>391.76543871481289</c:v>
                </c:pt>
                <c:pt idx="7894">
                  <c:v>387.8046045321484</c:v>
                </c:pt>
                <c:pt idx="7895">
                  <c:v>332.24444027235342</c:v>
                </c:pt>
                <c:pt idx="7896">
                  <c:v>281.26033100773122</c:v>
                </c:pt>
                <c:pt idx="7897">
                  <c:v>241.59481716895041</c:v>
                </c:pt>
                <c:pt idx="7898">
                  <c:v>206.20532645154199</c:v>
                </c:pt>
                <c:pt idx="7899">
                  <c:v>193.75498503354231</c:v>
                </c:pt>
                <c:pt idx="7900">
                  <c:v>183.08320044346249</c:v>
                </c:pt>
                <c:pt idx="7901">
                  <c:v>148.92683713511249</c:v>
                </c:pt>
                <c:pt idx="7902">
                  <c:v>134.89598296591279</c:v>
                </c:pt>
                <c:pt idx="7903">
                  <c:v>154.2828701264549</c:v>
                </c:pt>
                <c:pt idx="7904">
                  <c:v>201.53842697337569</c:v>
                </c:pt>
                <c:pt idx="7905">
                  <c:v>182.16537755581319</c:v>
                </c:pt>
                <c:pt idx="7906">
                  <c:v>160.43366407987159</c:v>
                </c:pt>
                <c:pt idx="7907">
                  <c:v>164.64221642880031</c:v>
                </c:pt>
                <c:pt idx="7908">
                  <c:v>172.84671225766749</c:v>
                </c:pt>
                <c:pt idx="7909">
                  <c:v>146.25101944117239</c:v>
                </c:pt>
                <c:pt idx="7910">
                  <c:v>149.00412523752379</c:v>
                </c:pt>
                <c:pt idx="7911">
                  <c:v>171.48525400844389</c:v>
                </c:pt>
                <c:pt idx="7912">
                  <c:v>154.85745421934979</c:v>
                </c:pt>
                <c:pt idx="7913">
                  <c:v>135.59872409646249</c:v>
                </c:pt>
                <c:pt idx="7914">
                  <c:v>120.7869558152255</c:v>
                </c:pt>
                <c:pt idx="7915">
                  <c:v>125.3763438074722</c:v>
                </c:pt>
                <c:pt idx="7916">
                  <c:v>134.56205272346611</c:v>
                </c:pt>
                <c:pt idx="7917">
                  <c:v>131.98960545062579</c:v>
                </c:pt>
                <c:pt idx="7918">
                  <c:v>137.15113496859701</c:v>
                </c:pt>
                <c:pt idx="7919">
                  <c:v>139.7235019817937</c:v>
                </c:pt>
                <c:pt idx="7920">
                  <c:v>157.75722563518451</c:v>
                </c:pt>
                <c:pt idx="7921">
                  <c:v>189.6175269509171</c:v>
                </c:pt>
                <c:pt idx="7922">
                  <c:v>168.36383844020679</c:v>
                </c:pt>
                <c:pt idx="7923">
                  <c:v>159.14925069739229</c:v>
                </c:pt>
                <c:pt idx="7924">
                  <c:v>150.88458388466341</c:v>
                </c:pt>
                <c:pt idx="7925">
                  <c:v>147.14774158734841</c:v>
                </c:pt>
                <c:pt idx="7926">
                  <c:v>123.83788223389659</c:v>
                </c:pt>
                <c:pt idx="7927">
                  <c:v>106.9135219243808</c:v>
                </c:pt>
                <c:pt idx="7928">
                  <c:v>158.1074929587206</c:v>
                </c:pt>
                <c:pt idx="7929">
                  <c:v>184.8564393793944</c:v>
                </c:pt>
                <c:pt idx="7930">
                  <c:v>192.02143095320261</c:v>
                </c:pt>
                <c:pt idx="7931">
                  <c:v>174.98712469228701</c:v>
                </c:pt>
                <c:pt idx="7932">
                  <c:v>188.19157039291829</c:v>
                </c:pt>
                <c:pt idx="7933">
                  <c:v>175.53151012714591</c:v>
                </c:pt>
                <c:pt idx="7934">
                  <c:v>187.20633265262379</c:v>
                </c:pt>
                <c:pt idx="7935">
                  <c:v>196.58652218193231</c:v>
                </c:pt>
                <c:pt idx="7936">
                  <c:v>191.41140585764671</c:v>
                </c:pt>
                <c:pt idx="7937">
                  <c:v>173.6800982507599</c:v>
                </c:pt>
                <c:pt idx="7938">
                  <c:v>159.97214001207439</c:v>
                </c:pt>
                <c:pt idx="7939">
                  <c:v>159.44753704302801</c:v>
                </c:pt>
                <c:pt idx="7940">
                  <c:v>163.6674595875476</c:v>
                </c:pt>
                <c:pt idx="7941">
                  <c:v>164.9472013705327</c:v>
                </c:pt>
                <c:pt idx="7942">
                  <c:v>168.01520135850021</c:v>
                </c:pt>
                <c:pt idx="7943">
                  <c:v>190.3455750933349</c:v>
                </c:pt>
                <c:pt idx="7944">
                  <c:v>206.87736087768681</c:v>
                </c:pt>
                <c:pt idx="7945">
                  <c:v>189.48345263563661</c:v>
                </c:pt>
                <c:pt idx="7946">
                  <c:v>155.5042117225579</c:v>
                </c:pt>
                <c:pt idx="7947">
                  <c:v>130.35135578478079</c:v>
                </c:pt>
                <c:pt idx="7948">
                  <c:v>129.39922406274511</c:v>
                </c:pt>
                <c:pt idx="7949">
                  <c:v>118.494352582716</c:v>
                </c:pt>
                <c:pt idx="7950">
                  <c:v>109.8122243182098</c:v>
                </c:pt>
                <c:pt idx="7951">
                  <c:v>120.1697919644552</c:v>
                </c:pt>
                <c:pt idx="7952">
                  <c:v>135.67075199446401</c:v>
                </c:pt>
                <c:pt idx="7953">
                  <c:v>133.37763947611651</c:v>
                </c:pt>
                <c:pt idx="7954">
                  <c:v>132.63294433552909</c:v>
                </c:pt>
                <c:pt idx="7955">
                  <c:v>117.36380628464509</c:v>
                </c:pt>
                <c:pt idx="7956">
                  <c:v>132.65176010695669</c:v>
                </c:pt>
                <c:pt idx="7957">
                  <c:v>126.3069079190694</c:v>
                </c:pt>
                <c:pt idx="7958">
                  <c:v>136.1319155888537</c:v>
                </c:pt>
                <c:pt idx="7959">
                  <c:v>134.4652850027135</c:v>
                </c:pt>
                <c:pt idx="7960">
                  <c:v>168.04444187586881</c:v>
                </c:pt>
                <c:pt idx="7961">
                  <c:v>180.57290512446059</c:v>
                </c:pt>
                <c:pt idx="7962">
                  <c:v>168.2703305768363</c:v>
                </c:pt>
                <c:pt idx="7963">
                  <c:v>150.06214741931481</c:v>
                </c:pt>
                <c:pt idx="7964">
                  <c:v>150.1986910606411</c:v>
                </c:pt>
                <c:pt idx="7965">
                  <c:v>128.8743854025374</c:v>
                </c:pt>
                <c:pt idx="7966">
                  <c:v>132.39000740248181</c:v>
                </c:pt>
                <c:pt idx="7967">
                  <c:v>143.63713946612799</c:v>
                </c:pt>
                <c:pt idx="7968">
                  <c:v>160.49556037709169</c:v>
                </c:pt>
                <c:pt idx="7969">
                  <c:v>177.80214371856749</c:v>
                </c:pt>
                <c:pt idx="7970">
                  <c:v>181.09700330273651</c:v>
                </c:pt>
                <c:pt idx="7971">
                  <c:v>132.33538967643659</c:v>
                </c:pt>
                <c:pt idx="7972">
                  <c:v>125.5014744636765</c:v>
                </c:pt>
                <c:pt idx="7973">
                  <c:v>121.72206716663359</c:v>
                </c:pt>
                <c:pt idx="7974">
                  <c:v>99.245506488410882</c:v>
                </c:pt>
                <c:pt idx="7975">
                  <c:v>97.387437478760177</c:v>
                </c:pt>
                <c:pt idx="7976">
                  <c:v>132.8898510198791</c:v>
                </c:pt>
                <c:pt idx="7977">
                  <c:v>128.14806407293301</c:v>
                </c:pt>
                <c:pt idx="7978">
                  <c:v>146.14443182259009</c:v>
                </c:pt>
                <c:pt idx="7979">
                  <c:v>147.6995117557118</c:v>
                </c:pt>
                <c:pt idx="7980">
                  <c:v>196.27183459010249</c:v>
                </c:pt>
                <c:pt idx="7981">
                  <c:v>190.7205722640854</c:v>
                </c:pt>
                <c:pt idx="7982">
                  <c:v>205.25019975419721</c:v>
                </c:pt>
                <c:pt idx="7983">
                  <c:v>196.87808117586729</c:v>
                </c:pt>
                <c:pt idx="7984">
                  <c:v>201.75293091358151</c:v>
                </c:pt>
                <c:pt idx="7985">
                  <c:v>182.844694553561</c:v>
                </c:pt>
                <c:pt idx="7986">
                  <c:v>193.0834918712913</c:v>
                </c:pt>
                <c:pt idx="7987">
                  <c:v>205.2847260043134</c:v>
                </c:pt>
                <c:pt idx="7988">
                  <c:v>200.2315127756255</c:v>
                </c:pt>
                <c:pt idx="7989">
                  <c:v>212.0302477475478</c:v>
                </c:pt>
                <c:pt idx="7990">
                  <c:v>219.1794175698104</c:v>
                </c:pt>
                <c:pt idx="7991">
                  <c:v>255.56650505179789</c:v>
                </c:pt>
                <c:pt idx="7992">
                  <c:v>281.52250010181422</c:v>
                </c:pt>
                <c:pt idx="7993">
                  <c:v>333.41220553257102</c:v>
                </c:pt>
                <c:pt idx="7994">
                  <c:v>364.10474487522202</c:v>
                </c:pt>
                <c:pt idx="7995">
                  <c:v>338.65601058858601</c:v>
                </c:pt>
                <c:pt idx="7996">
                  <c:v>335.57814295297919</c:v>
                </c:pt>
                <c:pt idx="7997">
                  <c:v>289.93364302250239</c:v>
                </c:pt>
                <c:pt idx="7998">
                  <c:v>352.3341563256073</c:v>
                </c:pt>
                <c:pt idx="7999">
                  <c:v>406.74286526065288</c:v>
                </c:pt>
                <c:pt idx="8000">
                  <c:v>344.05244686788359</c:v>
                </c:pt>
                <c:pt idx="8001">
                  <c:v>336.57380392311478</c:v>
                </c:pt>
                <c:pt idx="8002">
                  <c:v>347.91641479620432</c:v>
                </c:pt>
                <c:pt idx="8003">
                  <c:v>399.47134671357202</c:v>
                </c:pt>
                <c:pt idx="8004">
                  <c:v>379.11993719209232</c:v>
                </c:pt>
                <c:pt idx="8005">
                  <c:v>328.298943846035</c:v>
                </c:pt>
                <c:pt idx="8006">
                  <c:v>325.85854154103919</c:v>
                </c:pt>
                <c:pt idx="8007">
                  <c:v>320.74235852588458</c:v>
                </c:pt>
                <c:pt idx="8008">
                  <c:v>311.56708865812288</c:v>
                </c:pt>
                <c:pt idx="8009">
                  <c:v>360.598875082522</c:v>
                </c:pt>
                <c:pt idx="8010">
                  <c:v>344.78415605214582</c:v>
                </c:pt>
                <c:pt idx="8011">
                  <c:v>325.49630158148739</c:v>
                </c:pt>
                <c:pt idx="8012">
                  <c:v>325.5874861436825</c:v>
                </c:pt>
                <c:pt idx="8013">
                  <c:v>290.50076608963337</c:v>
                </c:pt>
                <c:pt idx="8014">
                  <c:v>226.0498765158471</c:v>
                </c:pt>
                <c:pt idx="8015">
                  <c:v>289.43505746603017</c:v>
                </c:pt>
                <c:pt idx="8016">
                  <c:v>363.27143408126028</c:v>
                </c:pt>
                <c:pt idx="8017">
                  <c:v>451.15111155631138</c:v>
                </c:pt>
                <c:pt idx="8018">
                  <c:v>426.18003427281292</c:v>
                </c:pt>
                <c:pt idx="8019">
                  <c:v>364.75074667651</c:v>
                </c:pt>
                <c:pt idx="8020">
                  <c:v>326.31803945356057</c:v>
                </c:pt>
                <c:pt idx="8021">
                  <c:v>341.19985130376591</c:v>
                </c:pt>
                <c:pt idx="8022">
                  <c:v>345.45104002752907</c:v>
                </c:pt>
                <c:pt idx="8023">
                  <c:v>258.23967636011707</c:v>
                </c:pt>
                <c:pt idx="8024">
                  <c:v>264.14460566541072</c:v>
                </c:pt>
                <c:pt idx="8025">
                  <c:v>330.57986554207531</c:v>
                </c:pt>
                <c:pt idx="8026">
                  <c:v>324.49997319665448</c:v>
                </c:pt>
                <c:pt idx="8027">
                  <c:v>378.7608960297988</c:v>
                </c:pt>
                <c:pt idx="8028">
                  <c:v>280.59861019713588</c:v>
                </c:pt>
                <c:pt idx="8029">
                  <c:v>214.72113256962061</c:v>
                </c:pt>
                <c:pt idx="8030">
                  <c:v>191.20482433826331</c:v>
                </c:pt>
                <c:pt idx="8031">
                  <c:v>100.3046633609203</c:v>
                </c:pt>
                <c:pt idx="8032">
                  <c:v>134.1939572896155</c:v>
                </c:pt>
                <c:pt idx="8033">
                  <c:v>142.26924006207821</c:v>
                </c:pt>
                <c:pt idx="8034">
                  <c:v>202.7272767496888</c:v>
                </c:pt>
                <c:pt idx="8035">
                  <c:v>191.330572011393</c:v>
                </c:pt>
                <c:pt idx="8036">
                  <c:v>182.47569920342261</c:v>
                </c:pt>
                <c:pt idx="8037">
                  <c:v>133.74548412655849</c:v>
                </c:pt>
                <c:pt idx="8038">
                  <c:v>57.972782744982347</c:v>
                </c:pt>
                <c:pt idx="8039">
                  <c:v>78.195549495084876</c:v>
                </c:pt>
                <c:pt idx="8040">
                  <c:v>83.06793422742976</c:v>
                </c:pt>
                <c:pt idx="8041">
                  <c:v>92.170452825631813</c:v>
                </c:pt>
                <c:pt idx="8042">
                  <c:v>112.4039461499753</c:v>
                </c:pt>
                <c:pt idx="8043">
                  <c:v>94.092509720303084</c:v>
                </c:pt>
                <c:pt idx="8044">
                  <c:v>139.67578416355369</c:v>
                </c:pt>
                <c:pt idx="8045">
                  <c:v>167.14420405144469</c:v>
                </c:pt>
                <c:pt idx="8046">
                  <c:v>219.06390704734679</c:v>
                </c:pt>
                <c:pt idx="8047">
                  <c:v>233.4726143287283</c:v>
                </c:pt>
                <c:pt idx="8048">
                  <c:v>280.94814393365868</c:v>
                </c:pt>
                <c:pt idx="8049">
                  <c:v>329.91189987237829</c:v>
                </c:pt>
                <c:pt idx="8050">
                  <c:v>280.5964489697804</c:v>
                </c:pt>
                <c:pt idx="8051">
                  <c:v>190.8296951187059</c:v>
                </c:pt>
                <c:pt idx="8052">
                  <c:v>168.4355872969019</c:v>
                </c:pt>
                <c:pt idx="8053">
                  <c:v>203.26518947184169</c:v>
                </c:pt>
                <c:pt idx="8054">
                  <c:v>251.37731669293629</c:v>
                </c:pt>
                <c:pt idx="8055">
                  <c:v>278.41066537956169</c:v>
                </c:pt>
                <c:pt idx="8056">
                  <c:v>330.48509233200741</c:v>
                </c:pt>
                <c:pt idx="8057">
                  <c:v>290.12986961818848</c:v>
                </c:pt>
                <c:pt idx="8058">
                  <c:v>248.12928729662329</c:v>
                </c:pt>
                <c:pt idx="8059">
                  <c:v>259.07231476356162</c:v>
                </c:pt>
                <c:pt idx="8060">
                  <c:v>238.17843764928111</c:v>
                </c:pt>
                <c:pt idx="8061">
                  <c:v>201.26766079711851</c:v>
                </c:pt>
                <c:pt idx="8062">
                  <c:v>164.43818375705959</c:v>
                </c:pt>
                <c:pt idx="8063">
                  <c:v>191.79408951879051</c:v>
                </c:pt>
                <c:pt idx="8064">
                  <c:v>176.018076542241</c:v>
                </c:pt>
                <c:pt idx="8065">
                  <c:v>220.9630796454523</c:v>
                </c:pt>
                <c:pt idx="8066">
                  <c:v>213.68863936157331</c:v>
                </c:pt>
                <c:pt idx="8067">
                  <c:v>176.31548559986891</c:v>
                </c:pt>
                <c:pt idx="8068">
                  <c:v>187.30044712115199</c:v>
                </c:pt>
                <c:pt idx="8069">
                  <c:v>292.38764453036862</c:v>
                </c:pt>
                <c:pt idx="8070">
                  <c:v>283.66394764213021</c:v>
                </c:pt>
                <c:pt idx="8071">
                  <c:v>314.79762948939782</c:v>
                </c:pt>
                <c:pt idx="8072">
                  <c:v>396.07488925617821</c:v>
                </c:pt>
                <c:pt idx="8073">
                  <c:v>551.45121686916605</c:v>
                </c:pt>
                <c:pt idx="8074">
                  <c:v>626.18689480266733</c:v>
                </c:pt>
                <c:pt idx="8075">
                  <c:v>615.71758672636088</c:v>
                </c:pt>
                <c:pt idx="8076">
                  <c:v>602.40680915998655</c:v>
                </c:pt>
                <c:pt idx="8077">
                  <c:v>698.1193353714666</c:v>
                </c:pt>
                <c:pt idx="8078">
                  <c:v>430.49663680443012</c:v>
                </c:pt>
                <c:pt idx="8079">
                  <c:v>347.87438391053507</c:v>
                </c:pt>
                <c:pt idx="8080">
                  <c:v>306.41393781209848</c:v>
                </c:pt>
                <c:pt idx="8081">
                  <c:v>455.75067968204962</c:v>
                </c:pt>
                <c:pt idx="8082">
                  <c:v>356.53386990122613</c:v>
                </c:pt>
                <c:pt idx="8083">
                  <c:v>443.40636603595499</c:v>
                </c:pt>
                <c:pt idx="8084">
                  <c:v>581.60010368875896</c:v>
                </c:pt>
                <c:pt idx="8085">
                  <c:v>564.92344658340653</c:v>
                </c:pt>
                <c:pt idx="8086">
                  <c:v>491.42226880655193</c:v>
                </c:pt>
                <c:pt idx="8087">
                  <c:v>613.80865677500583</c:v>
                </c:pt>
                <c:pt idx="8088">
                  <c:v>735.50919552738753</c:v>
                </c:pt>
                <c:pt idx="8089">
                  <c:v>869.81198617464815</c:v>
                </c:pt>
                <c:pt idx="8090">
                  <c:v>912.53462201074399</c:v>
                </c:pt>
                <c:pt idx="8091">
                  <c:v>909.02158895413709</c:v>
                </c:pt>
                <c:pt idx="8092">
                  <c:v>782.15744637850162</c:v>
                </c:pt>
                <c:pt idx="8093">
                  <c:v>833.73583482019023</c:v>
                </c:pt>
                <c:pt idx="8094">
                  <c:v>1040.7520418196541</c:v>
                </c:pt>
                <c:pt idx="8095">
                  <c:v>1184.622691060636</c:v>
                </c:pt>
                <c:pt idx="8096">
                  <c:v>1110.0576755120469</c:v>
                </c:pt>
                <c:pt idx="8097">
                  <c:v>1127.149807276515</c:v>
                </c:pt>
                <c:pt idx="8098">
                  <c:v>1184.89140410905</c:v>
                </c:pt>
                <c:pt idx="8099">
                  <c:v>1109.5703342252671</c:v>
                </c:pt>
                <c:pt idx="8100">
                  <c:v>907.36078184639246</c:v>
                </c:pt>
                <c:pt idx="8101">
                  <c:v>926.44993695720405</c:v>
                </c:pt>
                <c:pt idx="8102">
                  <c:v>824.70240703909917</c:v>
                </c:pt>
                <c:pt idx="8103">
                  <c:v>841.77269186522642</c:v>
                </c:pt>
                <c:pt idx="8104">
                  <c:v>1003.51124774525</c:v>
                </c:pt>
                <c:pt idx="8105">
                  <c:v>1225.8789618917019</c:v>
                </c:pt>
                <c:pt idx="8106">
                  <c:v>1198.491587890308</c:v>
                </c:pt>
                <c:pt idx="8107">
                  <c:v>1161.650892190311</c:v>
                </c:pt>
                <c:pt idx="8108">
                  <c:v>1132.489788722017</c:v>
                </c:pt>
                <c:pt idx="8109">
                  <c:v>1053.301483058171</c:v>
                </c:pt>
                <c:pt idx="8110">
                  <c:v>1093.188657188741</c:v>
                </c:pt>
                <c:pt idx="8111">
                  <c:v>1285.8858886570081</c:v>
                </c:pt>
                <c:pt idx="8112">
                  <c:v>1363.3589591191189</c:v>
                </c:pt>
                <c:pt idx="8113">
                  <c:v>1377.872886306503</c:v>
                </c:pt>
                <c:pt idx="8114">
                  <c:v>1238.99241114356</c:v>
                </c:pt>
                <c:pt idx="8115">
                  <c:v>1306.1709080441231</c:v>
                </c:pt>
                <c:pt idx="8116">
                  <c:v>1405.0654114983111</c:v>
                </c:pt>
                <c:pt idx="8117">
                  <c:v>1532.210564150578</c:v>
                </c:pt>
                <c:pt idx="8118">
                  <c:v>1533.871815820972</c:v>
                </c:pt>
                <c:pt idx="8119">
                  <c:v>1565.6573396445481</c:v>
                </c:pt>
                <c:pt idx="8120">
                  <c:v>1544.0628099314411</c:v>
                </c:pt>
                <c:pt idx="8121">
                  <c:v>1602.3222026170879</c:v>
                </c:pt>
                <c:pt idx="8122">
                  <c:v>1558.5127160370889</c:v>
                </c:pt>
                <c:pt idx="8123">
                  <c:v>1510.4126780657509</c:v>
                </c:pt>
                <c:pt idx="8124">
                  <c:v>1403.673029909015</c:v>
                </c:pt>
                <c:pt idx="8125">
                  <c:v>1313.067473673306</c:v>
                </c:pt>
                <c:pt idx="8126">
                  <c:v>1214.090515529874</c:v>
                </c:pt>
                <c:pt idx="8127">
                  <c:v>1305.2616775812421</c:v>
                </c:pt>
                <c:pt idx="8128">
                  <c:v>1474.6790174592661</c:v>
                </c:pt>
                <c:pt idx="8129">
                  <c:v>1450.4967493037391</c:v>
                </c:pt>
                <c:pt idx="8130">
                  <c:v>1322.0120745340159</c:v>
                </c:pt>
                <c:pt idx="8131">
                  <c:v>1225.777748819346</c:v>
                </c:pt>
                <c:pt idx="8132">
                  <c:v>1192.473386106903</c:v>
                </c:pt>
                <c:pt idx="8133">
                  <c:v>1302.4553513783101</c:v>
                </c:pt>
                <c:pt idx="8134">
                  <c:v>1345.4359532474159</c:v>
                </c:pt>
                <c:pt idx="8135">
                  <c:v>1471.868547974623</c:v>
                </c:pt>
                <c:pt idx="8136">
                  <c:v>1487.371894509072</c:v>
                </c:pt>
                <c:pt idx="8137">
                  <c:v>1368.7411509752319</c:v>
                </c:pt>
                <c:pt idx="8138">
                  <c:v>1300.5697428593151</c:v>
                </c:pt>
                <c:pt idx="8139">
                  <c:v>1295.026661428516</c:v>
                </c:pt>
                <c:pt idx="8140">
                  <c:v>1368.7194921939031</c:v>
                </c:pt>
                <c:pt idx="8141">
                  <c:v>1461.475819707063</c:v>
                </c:pt>
                <c:pt idx="8142">
                  <c:v>1530.8484122955761</c:v>
                </c:pt>
                <c:pt idx="8143">
                  <c:v>1676.1515656815629</c:v>
                </c:pt>
                <c:pt idx="8144">
                  <c:v>1861.1400147557049</c:v>
                </c:pt>
                <c:pt idx="8145">
                  <c:v>2005.3964049336571</c:v>
                </c:pt>
                <c:pt idx="8146">
                  <c:v>1997.673525826779</c:v>
                </c:pt>
                <c:pt idx="8147">
                  <c:v>1964.577452318819</c:v>
                </c:pt>
                <c:pt idx="8148">
                  <c:v>1913.1319278007079</c:v>
                </c:pt>
                <c:pt idx="8149">
                  <c:v>1818.8200673949659</c:v>
                </c:pt>
                <c:pt idx="8150">
                  <c:v>1675.747076501822</c:v>
                </c:pt>
                <c:pt idx="8151">
                  <c:v>1526.219226192014</c:v>
                </c:pt>
                <c:pt idx="8152">
                  <c:v>1500.672692561091</c:v>
                </c:pt>
                <c:pt idx="8153">
                  <c:v>1509.1525722045239</c:v>
                </c:pt>
                <c:pt idx="8154">
                  <c:v>1388.139923439544</c:v>
                </c:pt>
                <c:pt idx="8155">
                  <c:v>1382.6929299817391</c:v>
                </c:pt>
                <c:pt idx="8156">
                  <c:v>1270.083043621964</c:v>
                </c:pt>
                <c:pt idx="8157">
                  <c:v>1300.419686957172</c:v>
                </c:pt>
                <c:pt idx="8158">
                  <c:v>1309.635392835311</c:v>
                </c:pt>
                <c:pt idx="8159">
                  <c:v>1339.542137613787</c:v>
                </c:pt>
                <c:pt idx="8160">
                  <c:v>1334.902873084211</c:v>
                </c:pt>
                <c:pt idx="8161">
                  <c:v>1335.445948688294</c:v>
                </c:pt>
                <c:pt idx="8162">
                  <c:v>1332.876893230128</c:v>
                </c:pt>
                <c:pt idx="8163">
                  <c:v>1324.2895325968241</c:v>
                </c:pt>
                <c:pt idx="8164">
                  <c:v>1308.446265235898</c:v>
                </c:pt>
                <c:pt idx="8165">
                  <c:v>1366.454021177801</c:v>
                </c:pt>
                <c:pt idx="8166">
                  <c:v>1366.137065758764</c:v>
                </c:pt>
                <c:pt idx="8167">
                  <c:v>1385.949764729492</c:v>
                </c:pt>
                <c:pt idx="8168">
                  <c:v>1319.1261483338899</c:v>
                </c:pt>
                <c:pt idx="8169">
                  <c:v>1271.589717259387</c:v>
                </c:pt>
                <c:pt idx="8170">
                  <c:v>1151.6194135290029</c:v>
                </c:pt>
                <c:pt idx="8171">
                  <c:v>1190.810457294077</c:v>
                </c:pt>
                <c:pt idx="8172">
                  <c:v>1195.6296656360209</c:v>
                </c:pt>
                <c:pt idx="8173">
                  <c:v>1276.16016666923</c:v>
                </c:pt>
                <c:pt idx="8174">
                  <c:v>1270.116053849636</c:v>
                </c:pt>
                <c:pt idx="8175">
                  <c:v>1214.9952211210671</c:v>
                </c:pt>
                <c:pt idx="8176">
                  <c:v>1093.845965655793</c:v>
                </c:pt>
                <c:pt idx="8177">
                  <c:v>997.34004772859487</c:v>
                </c:pt>
                <c:pt idx="8178">
                  <c:v>807.48696965323836</c:v>
                </c:pt>
                <c:pt idx="8179">
                  <c:v>709.27906182212871</c:v>
                </c:pt>
                <c:pt idx="8180">
                  <c:v>639.83816221712505</c:v>
                </c:pt>
                <c:pt idx="8181">
                  <c:v>660.16932287270674</c:v>
                </c:pt>
                <c:pt idx="8182">
                  <c:v>705.73344268156006</c:v>
                </c:pt>
                <c:pt idx="8183">
                  <c:v>687.29440762801346</c:v>
                </c:pt>
                <c:pt idx="8184">
                  <c:v>745.33255536106935</c:v>
                </c:pt>
                <c:pt idx="8185">
                  <c:v>790.29456993351516</c:v>
                </c:pt>
                <c:pt idx="8186">
                  <c:v>906.79054895794695</c:v>
                </c:pt>
                <c:pt idx="8187">
                  <c:v>1000.454626904856</c:v>
                </c:pt>
                <c:pt idx="8188">
                  <c:v>975.20775585883462</c:v>
                </c:pt>
                <c:pt idx="8189">
                  <c:v>955.66469238311674</c:v>
                </c:pt>
                <c:pt idx="8190">
                  <c:v>1017.177246951403</c:v>
                </c:pt>
                <c:pt idx="8191">
                  <c:v>1015.724544488836</c:v>
                </c:pt>
                <c:pt idx="8192">
                  <c:v>920.73704158052908</c:v>
                </c:pt>
                <c:pt idx="8193">
                  <c:v>843.30593981984021</c:v>
                </c:pt>
                <c:pt idx="8194">
                  <c:v>803.76035185403566</c:v>
                </c:pt>
                <c:pt idx="8195">
                  <c:v>728.73668926426467</c:v>
                </c:pt>
                <c:pt idx="8196">
                  <c:v>781.93738074315172</c:v>
                </c:pt>
                <c:pt idx="8197">
                  <c:v>946.49532344731608</c:v>
                </c:pt>
                <c:pt idx="8198">
                  <c:v>1001.061453021358</c:v>
                </c:pt>
                <c:pt idx="8199">
                  <c:v>1045.750709291985</c:v>
                </c:pt>
                <c:pt idx="8200">
                  <c:v>1056.5547485054201</c:v>
                </c:pt>
                <c:pt idx="8201">
                  <c:v>963.02133423300711</c:v>
                </c:pt>
                <c:pt idx="8202">
                  <c:v>914.65846942784071</c:v>
                </c:pt>
                <c:pt idx="8203">
                  <c:v>874.25835399482594</c:v>
                </c:pt>
                <c:pt idx="8204">
                  <c:v>876.79504081133007</c:v>
                </c:pt>
                <c:pt idx="8205">
                  <c:v>886.45137689738965</c:v>
                </c:pt>
                <c:pt idx="8206">
                  <c:v>1007.1792417458061</c:v>
                </c:pt>
                <c:pt idx="8207">
                  <c:v>1144.02452615009</c:v>
                </c:pt>
                <c:pt idx="8208">
                  <c:v>1145.594940545981</c:v>
                </c:pt>
                <c:pt idx="8209">
                  <c:v>1094.9520488908729</c:v>
                </c:pt>
                <c:pt idx="8210">
                  <c:v>1022.105145648103</c:v>
                </c:pt>
                <c:pt idx="8211">
                  <c:v>933.15399237389477</c:v>
                </c:pt>
                <c:pt idx="8212">
                  <c:v>849.77586919524254</c:v>
                </c:pt>
                <c:pt idx="8213">
                  <c:v>833.15935965572316</c:v>
                </c:pt>
                <c:pt idx="8214">
                  <c:v>836.95755995845116</c:v>
                </c:pt>
                <c:pt idx="8215">
                  <c:v>849.67187837075289</c:v>
                </c:pt>
                <c:pt idx="8216">
                  <c:v>813.92086522387626</c:v>
                </c:pt>
                <c:pt idx="8217">
                  <c:v>791.08302556635488</c:v>
                </c:pt>
                <c:pt idx="8218">
                  <c:v>798.11025421499346</c:v>
                </c:pt>
                <c:pt idx="8219">
                  <c:v>654.41544327555141</c:v>
                </c:pt>
                <c:pt idx="8220">
                  <c:v>587.8534249204929</c:v>
                </c:pt>
                <c:pt idx="8221">
                  <c:v>605.15097622790893</c:v>
                </c:pt>
                <c:pt idx="8222">
                  <c:v>594.72809345762744</c:v>
                </c:pt>
                <c:pt idx="8223">
                  <c:v>632.34762323337577</c:v>
                </c:pt>
                <c:pt idx="8224">
                  <c:v>599.92981911714844</c:v>
                </c:pt>
                <c:pt idx="8225">
                  <c:v>495.94043808328661</c:v>
                </c:pt>
                <c:pt idx="8226">
                  <c:v>410.00077103783599</c:v>
                </c:pt>
                <c:pt idx="8227">
                  <c:v>398.59553338439503</c:v>
                </c:pt>
                <c:pt idx="8228">
                  <c:v>379.07537455934857</c:v>
                </c:pt>
                <c:pt idx="8229">
                  <c:v>389.51863214158709</c:v>
                </c:pt>
                <c:pt idx="8230">
                  <c:v>428.48356771445538</c:v>
                </c:pt>
                <c:pt idx="8231">
                  <c:v>397.89466495279493</c:v>
                </c:pt>
                <c:pt idx="8232">
                  <c:v>373.67820596942909</c:v>
                </c:pt>
                <c:pt idx="8233">
                  <c:v>391.09472872129072</c:v>
                </c:pt>
                <c:pt idx="8234">
                  <c:v>492.33327155032458</c:v>
                </c:pt>
                <c:pt idx="8235">
                  <c:v>633.36396250683038</c:v>
                </c:pt>
                <c:pt idx="8236">
                  <c:v>645.43229162063051</c:v>
                </c:pt>
                <c:pt idx="8237">
                  <c:v>649.78216300517943</c:v>
                </c:pt>
                <c:pt idx="8238">
                  <c:v>563.35102332210863</c:v>
                </c:pt>
                <c:pt idx="8239">
                  <c:v>494.57154906402758</c:v>
                </c:pt>
                <c:pt idx="8240">
                  <c:v>395.88845296244853</c:v>
                </c:pt>
                <c:pt idx="8241">
                  <c:v>393.63525270857139</c:v>
                </c:pt>
                <c:pt idx="8242">
                  <c:v>388.8383808585275</c:v>
                </c:pt>
                <c:pt idx="8243">
                  <c:v>351.07787528503889</c:v>
                </c:pt>
                <c:pt idx="8244">
                  <c:v>286.67428748922129</c:v>
                </c:pt>
                <c:pt idx="8245">
                  <c:v>256.68226061711829</c:v>
                </c:pt>
                <c:pt idx="8246">
                  <c:v>447.05441001149279</c:v>
                </c:pt>
                <c:pt idx="8247">
                  <c:v>569.97195467975553</c:v>
                </c:pt>
                <c:pt idx="8248">
                  <c:v>361.63649313119271</c:v>
                </c:pt>
                <c:pt idx="8249">
                  <c:v>236.55617722780309</c:v>
                </c:pt>
                <c:pt idx="8250">
                  <c:v>156.20519238505389</c:v>
                </c:pt>
                <c:pt idx="8251">
                  <c:v>190.328855502919</c:v>
                </c:pt>
                <c:pt idx="8252">
                  <c:v>209.77187359089501</c:v>
                </c:pt>
                <c:pt idx="8253">
                  <c:v>246.18975982088261</c:v>
                </c:pt>
                <c:pt idx="8254">
                  <c:v>189.49588862769409</c:v>
                </c:pt>
                <c:pt idx="8255">
                  <c:v>140.5915893455925</c:v>
                </c:pt>
                <c:pt idx="8256">
                  <c:v>107.8169555526236</c:v>
                </c:pt>
                <c:pt idx="8257">
                  <c:v>87.185629793973234</c:v>
                </c:pt>
                <c:pt idx="8258">
                  <c:v>344.46228203871073</c:v>
                </c:pt>
                <c:pt idx="8259">
                  <c:v>866.89146533503344</c:v>
                </c:pt>
                <c:pt idx="8260">
                  <c:v>1260.9165749740421</c:v>
                </c:pt>
                <c:pt idx="8261">
                  <c:v>1124.8634254976521</c:v>
                </c:pt>
                <c:pt idx="8262">
                  <c:v>725.97152553419028</c:v>
                </c:pt>
                <c:pt idx="8263">
                  <c:v>559.83132247334891</c:v>
                </c:pt>
                <c:pt idx="8264">
                  <c:v>538.40430099596267</c:v>
                </c:pt>
                <c:pt idx="8265">
                  <c:v>431.0140638157776</c:v>
                </c:pt>
                <c:pt idx="8266">
                  <c:v>356.34082447397788</c:v>
                </c:pt>
                <c:pt idx="8267">
                  <c:v>311.79313575400118</c:v>
                </c:pt>
                <c:pt idx="8268">
                  <c:v>399.64152201721191</c:v>
                </c:pt>
                <c:pt idx="8269">
                  <c:v>446.38719282488461</c:v>
                </c:pt>
                <c:pt idx="8270">
                  <c:v>700.77712293334685</c:v>
                </c:pt>
                <c:pt idx="8271">
                  <c:v>751.17095096763978</c:v>
                </c:pt>
                <c:pt idx="8272">
                  <c:v>486.85465203702859</c:v>
                </c:pt>
                <c:pt idx="8273">
                  <c:v>368.36339189376378</c:v>
                </c:pt>
                <c:pt idx="8274">
                  <c:v>318.35392892483662</c:v>
                </c:pt>
                <c:pt idx="8275">
                  <c:v>347.93391115401897</c:v>
                </c:pt>
                <c:pt idx="8276">
                  <c:v>432.66931199158932</c:v>
                </c:pt>
                <c:pt idx="8277">
                  <c:v>424.3855521674152</c:v>
                </c:pt>
                <c:pt idx="8278">
                  <c:v>369.96850503051343</c:v>
                </c:pt>
                <c:pt idx="8279">
                  <c:v>324.11618748205632</c:v>
                </c:pt>
                <c:pt idx="8280">
                  <c:v>254.55910111044869</c:v>
                </c:pt>
                <c:pt idx="8281">
                  <c:v>247.4951658862376</c:v>
                </c:pt>
                <c:pt idx="8282">
                  <c:v>330.65832104036002</c:v>
                </c:pt>
                <c:pt idx="8283">
                  <c:v>392.1887995555943</c:v>
                </c:pt>
                <c:pt idx="8284">
                  <c:v>327.11071702380758</c:v>
                </c:pt>
                <c:pt idx="8285">
                  <c:v>280.29865652193263</c:v>
                </c:pt>
                <c:pt idx="8286">
                  <c:v>255.8213112045444</c:v>
                </c:pt>
                <c:pt idx="8287">
                  <c:v>255.99750232344891</c:v>
                </c:pt>
                <c:pt idx="8288">
                  <c:v>247.89508090025521</c:v>
                </c:pt>
                <c:pt idx="8289">
                  <c:v>192.34462094159511</c:v>
                </c:pt>
                <c:pt idx="8290">
                  <c:v>161.64027916076799</c:v>
                </c:pt>
                <c:pt idx="8291">
                  <c:v>201.7504900873611</c:v>
                </c:pt>
                <c:pt idx="8292">
                  <c:v>227.1094950247543</c:v>
                </c:pt>
                <c:pt idx="8293">
                  <c:v>198.94287269389449</c:v>
                </c:pt>
                <c:pt idx="8294">
                  <c:v>199.19858499167469</c:v>
                </c:pt>
                <c:pt idx="8295">
                  <c:v>201.25510087236961</c:v>
                </c:pt>
                <c:pt idx="8296">
                  <c:v>221.37669494704031</c:v>
                </c:pt>
                <c:pt idx="8297">
                  <c:v>222.21635806880249</c:v>
                </c:pt>
                <c:pt idx="8298">
                  <c:v>225.81436551069999</c:v>
                </c:pt>
                <c:pt idx="8299">
                  <c:v>226.30203158801001</c:v>
                </c:pt>
                <c:pt idx="8300">
                  <c:v>220.29202866932351</c:v>
                </c:pt>
                <c:pt idx="8301">
                  <c:v>167.1182589109973</c:v>
                </c:pt>
                <c:pt idx="8302">
                  <c:v>159.85251211581411</c:v>
                </c:pt>
                <c:pt idx="8303">
                  <c:v>149.79233357773921</c:v>
                </c:pt>
                <c:pt idx="8304">
                  <c:v>147.50261148892429</c:v>
                </c:pt>
                <c:pt idx="8305">
                  <c:v>145.3838568565136</c:v>
                </c:pt>
                <c:pt idx="8306">
                  <c:v>146.70682870384809</c:v>
                </c:pt>
                <c:pt idx="8307">
                  <c:v>172.76606179666541</c:v>
                </c:pt>
                <c:pt idx="8308">
                  <c:v>161.7436436826903</c:v>
                </c:pt>
                <c:pt idx="8309">
                  <c:v>170.55407306444931</c:v>
                </c:pt>
                <c:pt idx="8310">
                  <c:v>176.23043146250669</c:v>
                </c:pt>
                <c:pt idx="8311">
                  <c:v>163.94230818202789</c:v>
                </c:pt>
                <c:pt idx="8312">
                  <c:v>192.22847737772651</c:v>
                </c:pt>
                <c:pt idx="8313">
                  <c:v>200.037716318657</c:v>
                </c:pt>
                <c:pt idx="8314">
                  <c:v>209.63876365768201</c:v>
                </c:pt>
                <c:pt idx="8315">
                  <c:v>205.60246087240881</c:v>
                </c:pt>
                <c:pt idx="8316">
                  <c:v>185.86655288213251</c:v>
                </c:pt>
                <c:pt idx="8317">
                  <c:v>175.71672326179609</c:v>
                </c:pt>
                <c:pt idx="8318">
                  <c:v>184.66214924687131</c:v>
                </c:pt>
                <c:pt idx="8319">
                  <c:v>141.00691017984019</c:v>
                </c:pt>
                <c:pt idx="8320">
                  <c:v>171.07406524849009</c:v>
                </c:pt>
                <c:pt idx="8321">
                  <c:v>125.85042372827409</c:v>
                </c:pt>
                <c:pt idx="8322">
                  <c:v>159.47786783324651</c:v>
                </c:pt>
                <c:pt idx="8323">
                  <c:v>155.3884975772593</c:v>
                </c:pt>
                <c:pt idx="8324">
                  <c:v>167.85820215762851</c:v>
                </c:pt>
                <c:pt idx="8325">
                  <c:v>113.3999272143348</c:v>
                </c:pt>
                <c:pt idx="8326">
                  <c:v>116.4496791026915</c:v>
                </c:pt>
                <c:pt idx="8327">
                  <c:v>114.6153827483129</c:v>
                </c:pt>
                <c:pt idx="8328">
                  <c:v>86.381822938847733</c:v>
                </c:pt>
                <c:pt idx="8329">
                  <c:v>150.7006036108167</c:v>
                </c:pt>
                <c:pt idx="8330">
                  <c:v>313.58170303585541</c:v>
                </c:pt>
                <c:pt idx="8331">
                  <c:v>249.38447801264351</c:v>
                </c:pt>
                <c:pt idx="8332">
                  <c:v>230.07258268168189</c:v>
                </c:pt>
                <c:pt idx="8333">
                  <c:v>151.60111367659451</c:v>
                </c:pt>
                <c:pt idx="8334">
                  <c:v>144.21472585942379</c:v>
                </c:pt>
                <c:pt idx="8335">
                  <c:v>112.8899847989755</c:v>
                </c:pt>
                <c:pt idx="8336">
                  <c:v>89.060653438206202</c:v>
                </c:pt>
                <c:pt idx="8337">
                  <c:v>95.481937236726907</c:v>
                </c:pt>
                <c:pt idx="8338">
                  <c:v>115.3489932558775</c:v>
                </c:pt>
                <c:pt idx="8339">
                  <c:v>121.88591934712331</c:v>
                </c:pt>
                <c:pt idx="8340">
                  <c:v>155.26589948822181</c:v>
                </c:pt>
                <c:pt idx="8341">
                  <c:v>302.82562752680241</c:v>
                </c:pt>
                <c:pt idx="8342">
                  <c:v>579.97623438286519</c:v>
                </c:pt>
                <c:pt idx="8343">
                  <c:v>749.30586890761026</c:v>
                </c:pt>
                <c:pt idx="8344">
                  <c:v>695.26430433966561</c:v>
                </c:pt>
                <c:pt idx="8345">
                  <c:v>520.16373160121498</c:v>
                </c:pt>
                <c:pt idx="8346">
                  <c:v>466.04364161089268</c:v>
                </c:pt>
                <c:pt idx="8347">
                  <c:v>405.70286398539139</c:v>
                </c:pt>
                <c:pt idx="8348">
                  <c:v>346.60627933108168</c:v>
                </c:pt>
                <c:pt idx="8349">
                  <c:v>307.93300343061952</c:v>
                </c:pt>
                <c:pt idx="8350">
                  <c:v>265.63197347353139</c:v>
                </c:pt>
                <c:pt idx="8351">
                  <c:v>313.55843587769613</c:v>
                </c:pt>
                <c:pt idx="8352">
                  <c:v>348.63761951128458</c:v>
                </c:pt>
                <c:pt idx="8353">
                  <c:v>428.0418741956388</c:v>
                </c:pt>
                <c:pt idx="8354">
                  <c:v>532.44497301001991</c:v>
                </c:pt>
                <c:pt idx="8355">
                  <c:v>420.54924035524198</c:v>
                </c:pt>
                <c:pt idx="8356">
                  <c:v>369.38612494899331</c:v>
                </c:pt>
                <c:pt idx="8357">
                  <c:v>304.06030302989609</c:v>
                </c:pt>
                <c:pt idx="8358">
                  <c:v>309.75071287539492</c:v>
                </c:pt>
                <c:pt idx="8359">
                  <c:v>331.8754197407269</c:v>
                </c:pt>
                <c:pt idx="8360">
                  <c:v>281.46944736850952</c:v>
                </c:pt>
                <c:pt idx="8361">
                  <c:v>318.87131447374912</c:v>
                </c:pt>
                <c:pt idx="8362">
                  <c:v>229.4480753206187</c:v>
                </c:pt>
                <c:pt idx="8363">
                  <c:v>197.4709806184274</c:v>
                </c:pt>
                <c:pt idx="8364">
                  <c:v>246.48099504869211</c:v>
                </c:pt>
                <c:pt idx="8365">
                  <c:v>286.02892369583861</c:v>
                </c:pt>
                <c:pt idx="8366">
                  <c:v>282.97054708947792</c:v>
                </c:pt>
                <c:pt idx="8367">
                  <c:v>252.56957814680601</c:v>
                </c:pt>
                <c:pt idx="8368">
                  <c:v>292.51365867973459</c:v>
                </c:pt>
                <c:pt idx="8369">
                  <c:v>308.72544107815361</c:v>
                </c:pt>
                <c:pt idx="8370">
                  <c:v>352.44705244167761</c:v>
                </c:pt>
                <c:pt idx="8371">
                  <c:v>442.02086822594748</c:v>
                </c:pt>
                <c:pt idx="8372">
                  <c:v>373.60574445822971</c:v>
                </c:pt>
                <c:pt idx="8373">
                  <c:v>279.51813638767049</c:v>
                </c:pt>
                <c:pt idx="8374">
                  <c:v>290.01384481646312</c:v>
                </c:pt>
                <c:pt idx="8375">
                  <c:v>274.09288833851548</c:v>
                </c:pt>
                <c:pt idx="8376">
                  <c:v>242.91370436197701</c:v>
                </c:pt>
                <c:pt idx="8377">
                  <c:v>260.05309484146682</c:v>
                </c:pt>
                <c:pt idx="8378">
                  <c:v>368.05100983226328</c:v>
                </c:pt>
                <c:pt idx="8379">
                  <c:v>423.16510312675649</c:v>
                </c:pt>
                <c:pt idx="8380">
                  <c:v>400.70631284470068</c:v>
                </c:pt>
                <c:pt idx="8381">
                  <c:v>462.39714072266321</c:v>
                </c:pt>
                <c:pt idx="8382">
                  <c:v>604.3011217648459</c:v>
                </c:pt>
                <c:pt idx="8383">
                  <c:v>723.08828622752912</c:v>
                </c:pt>
                <c:pt idx="8384">
                  <c:v>860.78927642242695</c:v>
                </c:pt>
                <c:pt idx="8385">
                  <c:v>893.32069822499602</c:v>
                </c:pt>
                <c:pt idx="8386">
                  <c:v>760.2223925455686</c:v>
                </c:pt>
                <c:pt idx="8387">
                  <c:v>695.99581347192282</c:v>
                </c:pt>
                <c:pt idx="8388">
                  <c:v>694.88766491671208</c:v>
                </c:pt>
                <c:pt idx="8389">
                  <c:v>552.78819933306067</c:v>
                </c:pt>
                <c:pt idx="8390">
                  <c:v>507.57794862595529</c:v>
                </c:pt>
                <c:pt idx="8391">
                  <c:v>456.04460452083129</c:v>
                </c:pt>
                <c:pt idx="8392">
                  <c:v>529.49000369397163</c:v>
                </c:pt>
                <c:pt idx="8393">
                  <c:v>568.55383380280216</c:v>
                </c:pt>
                <c:pt idx="8394">
                  <c:v>674.3031224398618</c:v>
                </c:pt>
                <c:pt idx="8395">
                  <c:v>841.10600578303502</c:v>
                </c:pt>
                <c:pt idx="8396">
                  <c:v>582.76226602592021</c:v>
                </c:pt>
                <c:pt idx="8397">
                  <c:v>551.93966705548405</c:v>
                </c:pt>
                <c:pt idx="8398">
                  <c:v>437.55833876162802</c:v>
                </c:pt>
                <c:pt idx="8399">
                  <c:v>411.54473632285283</c:v>
                </c:pt>
                <c:pt idx="8400">
                  <c:v>450.17768604479392</c:v>
                </c:pt>
                <c:pt idx="8401">
                  <c:v>439.39219919738298</c:v>
                </c:pt>
                <c:pt idx="8402">
                  <c:v>456.36299719943918</c:v>
                </c:pt>
                <c:pt idx="8403">
                  <c:v>438.11099048290049</c:v>
                </c:pt>
                <c:pt idx="8404">
                  <c:v>449.82603407860961</c:v>
                </c:pt>
                <c:pt idx="8405">
                  <c:v>632.86197443580534</c:v>
                </c:pt>
                <c:pt idx="8406">
                  <c:v>1059.4966409212991</c:v>
                </c:pt>
                <c:pt idx="8407">
                  <c:v>1287.551773200255</c:v>
                </c:pt>
                <c:pt idx="8408">
                  <c:v>970.59956917497641</c:v>
                </c:pt>
                <c:pt idx="8409">
                  <c:v>847.33071030370866</c:v>
                </c:pt>
                <c:pt idx="8410">
                  <c:v>773.18843692294251</c:v>
                </c:pt>
                <c:pt idx="8411">
                  <c:v>670.87806332773653</c:v>
                </c:pt>
                <c:pt idx="8412">
                  <c:v>542.76499218441631</c:v>
                </c:pt>
                <c:pt idx="8413">
                  <c:v>606.67001497056742</c:v>
                </c:pt>
                <c:pt idx="8414">
                  <c:v>613.31007305270919</c:v>
                </c:pt>
                <c:pt idx="8415">
                  <c:v>701.17543783187034</c:v>
                </c:pt>
                <c:pt idx="8416">
                  <c:v>729.14607585357078</c:v>
                </c:pt>
                <c:pt idx="8417">
                  <c:v>838.86161241639491</c:v>
                </c:pt>
                <c:pt idx="8418">
                  <c:v>1492.8138541591429</c:v>
                </c:pt>
                <c:pt idx="8419">
                  <c:v>2385.8937945930052</c:v>
                </c:pt>
                <c:pt idx="8420">
                  <c:v>2159.2040197734082</c:v>
                </c:pt>
                <c:pt idx="8421">
                  <c:v>1884.468819403392</c:v>
                </c:pt>
                <c:pt idx="8422">
                  <c:v>1712.634808275719</c:v>
                </c:pt>
                <c:pt idx="8423">
                  <c:v>1568.8915424052759</c:v>
                </c:pt>
                <c:pt idx="8424">
                  <c:v>1391.0050893476571</c:v>
                </c:pt>
                <c:pt idx="8425">
                  <c:v>1298.947599993566</c:v>
                </c:pt>
                <c:pt idx="8426">
                  <c:v>1238.3547647633361</c:v>
                </c:pt>
                <c:pt idx="8427">
                  <c:v>1064.863981136928</c:v>
                </c:pt>
                <c:pt idx="8428">
                  <c:v>1106.2519788137261</c:v>
                </c:pt>
                <c:pt idx="8429">
                  <c:v>1150.9940739232709</c:v>
                </c:pt>
                <c:pt idx="8430">
                  <c:v>1357.020506079853</c:v>
                </c:pt>
                <c:pt idx="8431">
                  <c:v>1513.096052757488</c:v>
                </c:pt>
                <c:pt idx="8432">
                  <c:v>1228.5811610394551</c:v>
                </c:pt>
                <c:pt idx="8433">
                  <c:v>1170.419234856118</c:v>
                </c:pt>
                <c:pt idx="8434">
                  <c:v>895.50826306356112</c:v>
                </c:pt>
                <c:pt idx="8435">
                  <c:v>792.84212112467287</c:v>
                </c:pt>
                <c:pt idx="8436">
                  <c:v>832.87444695023078</c:v>
                </c:pt>
                <c:pt idx="8437">
                  <c:v>1035.528544482371</c:v>
                </c:pt>
                <c:pt idx="8438">
                  <c:v>1386.2489693498001</c:v>
                </c:pt>
                <c:pt idx="8439">
                  <c:v>1451.073434621756</c:v>
                </c:pt>
                <c:pt idx="8440">
                  <c:v>1289.9463333057261</c:v>
                </c:pt>
                <c:pt idx="8441">
                  <c:v>1140.812244270224</c:v>
                </c:pt>
                <c:pt idx="8442">
                  <c:v>1138.2752753389509</c:v>
                </c:pt>
                <c:pt idx="8443">
                  <c:v>1142.505429394645</c:v>
                </c:pt>
                <c:pt idx="8444">
                  <c:v>1043.0440753908131</c:v>
                </c:pt>
                <c:pt idx="8445">
                  <c:v>1270.4000260934899</c:v>
                </c:pt>
                <c:pt idx="8446">
                  <c:v>1016.322875491112</c:v>
                </c:pt>
                <c:pt idx="8447">
                  <c:v>890.80973547926885</c:v>
                </c:pt>
                <c:pt idx="8448">
                  <c:v>883.60116614401102</c:v>
                </c:pt>
                <c:pt idx="8449">
                  <c:v>972.01466694406236</c:v>
                </c:pt>
                <c:pt idx="8450">
                  <c:v>1071.9373493742639</c:v>
                </c:pt>
                <c:pt idx="8451">
                  <c:v>1186.428220603992</c:v>
                </c:pt>
                <c:pt idx="8452">
                  <c:v>1284.2766792420559</c:v>
                </c:pt>
                <c:pt idx="8453">
                  <c:v>1359.617879024333</c:v>
                </c:pt>
                <c:pt idx="8454">
                  <c:v>1437.962952007279</c:v>
                </c:pt>
                <c:pt idx="8455">
                  <c:v>1662.1434448356331</c:v>
                </c:pt>
                <c:pt idx="8456">
                  <c:v>1995.030768393777</c:v>
                </c:pt>
                <c:pt idx="8457">
                  <c:v>2412.6300723414511</c:v>
                </c:pt>
                <c:pt idx="8458">
                  <c:v>2228.3215514632029</c:v>
                </c:pt>
                <c:pt idx="8459">
                  <c:v>1900.5201185609801</c:v>
                </c:pt>
                <c:pt idx="8460">
                  <c:v>1720.0880899688441</c:v>
                </c:pt>
                <c:pt idx="8461">
                  <c:v>1520.272186640108</c:v>
                </c:pt>
                <c:pt idx="8462">
                  <c:v>1559.531798180479</c:v>
                </c:pt>
                <c:pt idx="8463">
                  <c:v>1578.5804738037759</c:v>
                </c:pt>
                <c:pt idx="8464">
                  <c:v>1695.619589730733</c:v>
                </c:pt>
                <c:pt idx="8465">
                  <c:v>1825.5113867860539</c:v>
                </c:pt>
                <c:pt idx="8466">
                  <c:v>1883.2385282172199</c:v>
                </c:pt>
                <c:pt idx="8467">
                  <c:v>1983.918828509306</c:v>
                </c:pt>
                <c:pt idx="8468">
                  <c:v>2157.8543384685272</c:v>
                </c:pt>
                <c:pt idx="8469">
                  <c:v>2440.6487367582749</c:v>
                </c:pt>
                <c:pt idx="8470">
                  <c:v>2215.147058675544</c:v>
                </c:pt>
                <c:pt idx="8471">
                  <c:v>1942.045841267668</c:v>
                </c:pt>
                <c:pt idx="8472">
                  <c:v>1733.26783113032</c:v>
                </c:pt>
                <c:pt idx="8473">
                  <c:v>1456.400797409136</c:v>
                </c:pt>
                <c:pt idx="8474">
                  <c:v>1534.6486635745489</c:v>
                </c:pt>
                <c:pt idx="8475">
                  <c:v>1603.222146711089</c:v>
                </c:pt>
                <c:pt idx="8476">
                  <c:v>1616.22040565925</c:v>
                </c:pt>
                <c:pt idx="8477">
                  <c:v>1637.704558263333</c:v>
                </c:pt>
                <c:pt idx="8478">
                  <c:v>1655.0498684952281</c:v>
                </c:pt>
                <c:pt idx="8479">
                  <c:v>1794.2129220811801</c:v>
                </c:pt>
                <c:pt idx="8480">
                  <c:v>1936.7995844108591</c:v>
                </c:pt>
                <c:pt idx="8481">
                  <c:v>1941.082508199481</c:v>
                </c:pt>
                <c:pt idx="8482">
                  <c:v>1661.8346475070889</c:v>
                </c:pt>
                <c:pt idx="8483">
                  <c:v>1364.130976864097</c:v>
                </c:pt>
                <c:pt idx="8484">
                  <c:v>1298.976849231238</c:v>
                </c:pt>
                <c:pt idx="8485">
                  <c:v>1326.817271966873</c:v>
                </c:pt>
                <c:pt idx="8486">
                  <c:v>1388.0617813269589</c:v>
                </c:pt>
                <c:pt idx="8487">
                  <c:v>1395.0972454387779</c:v>
                </c:pt>
                <c:pt idx="8488">
                  <c:v>1393.866929170541</c:v>
                </c:pt>
                <c:pt idx="8489">
                  <c:v>1320.8052668554089</c:v>
                </c:pt>
                <c:pt idx="8490">
                  <c:v>1279.2683358497679</c:v>
                </c:pt>
                <c:pt idx="8491">
                  <c:v>1479.9716683679089</c:v>
                </c:pt>
                <c:pt idx="8492">
                  <c:v>1609.32171068606</c:v>
                </c:pt>
                <c:pt idx="8493">
                  <c:v>1437.1036451620921</c:v>
                </c:pt>
                <c:pt idx="8494">
                  <c:v>1255.249780615643</c:v>
                </c:pt>
                <c:pt idx="8495">
                  <c:v>1188.40618233028</c:v>
                </c:pt>
                <c:pt idx="8496">
                  <c:v>1283.94817104087</c:v>
                </c:pt>
                <c:pt idx="8497">
                  <c:v>1444.876413491621</c:v>
                </c:pt>
                <c:pt idx="8498">
                  <c:v>1598.8672339040561</c:v>
                </c:pt>
                <c:pt idx="8499">
                  <c:v>1731.9684748362249</c:v>
                </c:pt>
                <c:pt idx="8500">
                  <c:v>1850.778173673744</c:v>
                </c:pt>
                <c:pt idx="8501">
                  <c:v>2022.770606987468</c:v>
                </c:pt>
                <c:pt idx="8502">
                  <c:v>2191.9934145653529</c:v>
                </c:pt>
                <c:pt idx="8503">
                  <c:v>2363.1534463116009</c:v>
                </c:pt>
                <c:pt idx="8504">
                  <c:v>2303.0236747672052</c:v>
                </c:pt>
                <c:pt idx="8505">
                  <c:v>2080.8726859970202</c:v>
                </c:pt>
                <c:pt idx="8506">
                  <c:v>1836.6665191927571</c:v>
                </c:pt>
                <c:pt idx="8507">
                  <c:v>1615.8485828852449</c:v>
                </c:pt>
                <c:pt idx="8508">
                  <c:v>1666.0437328992971</c:v>
                </c:pt>
                <c:pt idx="8509">
                  <c:v>1829.406037592574</c:v>
                </c:pt>
                <c:pt idx="8510">
                  <c:v>2076.633057959833</c:v>
                </c:pt>
                <c:pt idx="8511">
                  <c:v>2314.421431788589</c:v>
                </c:pt>
                <c:pt idx="8512">
                  <c:v>2446.6138515283342</c:v>
                </c:pt>
                <c:pt idx="8513">
                  <c:v>2485.3984398531838</c:v>
                </c:pt>
                <c:pt idx="8514">
                  <c:v>2488.1711070846768</c:v>
                </c:pt>
                <c:pt idx="8515">
                  <c:v>2405.795379084032</c:v>
                </c:pt>
                <c:pt idx="8516">
                  <c:v>2178.9790740222661</c:v>
                </c:pt>
                <c:pt idx="8517">
                  <c:v>1918.71875866241</c:v>
                </c:pt>
                <c:pt idx="8518">
                  <c:v>1889.024770172291</c:v>
                </c:pt>
                <c:pt idx="8519">
                  <c:v>2000.716646507879</c:v>
                </c:pt>
                <c:pt idx="8520">
                  <c:v>2125.195656325749</c:v>
                </c:pt>
                <c:pt idx="8521">
                  <c:v>2247.9959679290901</c:v>
                </c:pt>
                <c:pt idx="8522">
                  <c:v>2318.9256038437779</c:v>
                </c:pt>
                <c:pt idx="8523">
                  <c:v>2405.283531654301</c:v>
                </c:pt>
                <c:pt idx="8524">
                  <c:v>2411.4527609326428</c:v>
                </c:pt>
                <c:pt idx="8525">
                  <c:v>2511.9341494644568</c:v>
                </c:pt>
                <c:pt idx="8526">
                  <c:v>2518.1763782702701</c:v>
                </c:pt>
                <c:pt idx="8527">
                  <c:v>2360.4632340212488</c:v>
                </c:pt>
                <c:pt idx="8528">
                  <c:v>2157.3152046203072</c:v>
                </c:pt>
                <c:pt idx="8529">
                  <c:v>1915.1594778429769</c:v>
                </c:pt>
                <c:pt idx="8530">
                  <c:v>1884.106054889465</c:v>
                </c:pt>
                <c:pt idx="8531">
                  <c:v>1974.238359208766</c:v>
                </c:pt>
                <c:pt idx="8532">
                  <c:v>2032.4276770819249</c:v>
                </c:pt>
                <c:pt idx="8533">
                  <c:v>2172.510549757842</c:v>
                </c:pt>
                <c:pt idx="8534">
                  <c:v>2304.0138356153161</c:v>
                </c:pt>
                <c:pt idx="8535">
                  <c:v>2422.2190844689421</c:v>
                </c:pt>
                <c:pt idx="8536">
                  <c:v>2450.9320375576081</c:v>
                </c:pt>
                <c:pt idx="8537">
                  <c:v>2541.4628182717111</c:v>
                </c:pt>
                <c:pt idx="8538">
                  <c:v>2450.623753269972</c:v>
                </c:pt>
                <c:pt idx="8539">
                  <c:v>2285.6642404393501</c:v>
                </c:pt>
                <c:pt idx="8540">
                  <c:v>2077.6170841721651</c:v>
                </c:pt>
                <c:pt idx="8541">
                  <c:v>1927.4060712965511</c:v>
                </c:pt>
                <c:pt idx="8542">
                  <c:v>1875.99952218105</c:v>
                </c:pt>
                <c:pt idx="8543">
                  <c:v>1952.671284812674</c:v>
                </c:pt>
                <c:pt idx="8544">
                  <c:v>2053.337641855579</c:v>
                </c:pt>
                <c:pt idx="8545">
                  <c:v>2211.7659179821062</c:v>
                </c:pt>
                <c:pt idx="8546">
                  <c:v>2316.1197410451159</c:v>
                </c:pt>
                <c:pt idx="8547">
                  <c:v>2346.3390124654402</c:v>
                </c:pt>
                <c:pt idx="8548">
                  <c:v>2358.6489489963669</c:v>
                </c:pt>
                <c:pt idx="8549">
                  <c:v>2471.0402535719668</c:v>
                </c:pt>
                <c:pt idx="8550">
                  <c:v>2326.486423528976</c:v>
                </c:pt>
                <c:pt idx="8551">
                  <c:v>2187.4323501328731</c:v>
                </c:pt>
                <c:pt idx="8552">
                  <c:v>2087.9065470080532</c:v>
                </c:pt>
                <c:pt idx="8553">
                  <c:v>2004.8022475892051</c:v>
                </c:pt>
                <c:pt idx="8554">
                  <c:v>1958.396744765751</c:v>
                </c:pt>
                <c:pt idx="8555">
                  <c:v>1953.1745904516049</c:v>
                </c:pt>
                <c:pt idx="8556">
                  <c:v>1858.459538855079</c:v>
                </c:pt>
                <c:pt idx="8557">
                  <c:v>1911.753191767408</c:v>
                </c:pt>
                <c:pt idx="8558">
                  <c:v>1967.955405535009</c:v>
                </c:pt>
                <c:pt idx="8559">
                  <c:v>1970.525739988401</c:v>
                </c:pt>
                <c:pt idx="8560">
                  <c:v>2047.3880903988711</c:v>
                </c:pt>
                <c:pt idx="8561">
                  <c:v>2138.026249183592</c:v>
                </c:pt>
                <c:pt idx="8562">
                  <c:v>2070.3227948451549</c:v>
                </c:pt>
                <c:pt idx="8563">
                  <c:v>1837.8461485348021</c:v>
                </c:pt>
                <c:pt idx="8564">
                  <c:v>1563.9736390024759</c:v>
                </c:pt>
                <c:pt idx="8565">
                  <c:v>1445.8913608079749</c:v>
                </c:pt>
                <c:pt idx="8566">
                  <c:v>1382.7697729693921</c:v>
                </c:pt>
                <c:pt idx="8567">
                  <c:v>1385.9621301380071</c:v>
                </c:pt>
                <c:pt idx="8568">
                  <c:v>1375.1373603241209</c:v>
                </c:pt>
                <c:pt idx="8569">
                  <c:v>1413.7713482123661</c:v>
                </c:pt>
                <c:pt idx="8570">
                  <c:v>1503.340964381767</c:v>
                </c:pt>
                <c:pt idx="8571">
                  <c:v>1614.858050448513</c:v>
                </c:pt>
                <c:pt idx="8572">
                  <c:v>1551.2805850184429</c:v>
                </c:pt>
                <c:pt idx="8573">
                  <c:v>1532.9692492204711</c:v>
                </c:pt>
                <c:pt idx="8574">
                  <c:v>1355.6207057171571</c:v>
                </c:pt>
                <c:pt idx="8575">
                  <c:v>1260.0169621344769</c:v>
                </c:pt>
                <c:pt idx="8576">
                  <c:v>1126.6159318677851</c:v>
                </c:pt>
                <c:pt idx="8577">
                  <c:v>1144.0136315753689</c:v>
                </c:pt>
                <c:pt idx="8578">
                  <c:v>1183.867698049954</c:v>
                </c:pt>
                <c:pt idx="8579">
                  <c:v>1185.061878319086</c:v>
                </c:pt>
                <c:pt idx="8580">
                  <c:v>1190.6761332480221</c:v>
                </c:pt>
                <c:pt idx="8581">
                  <c:v>1174.322292693902</c:v>
                </c:pt>
                <c:pt idx="8582">
                  <c:v>1152.823899752673</c:v>
                </c:pt>
                <c:pt idx="8583">
                  <c:v>1142.0474296498851</c:v>
                </c:pt>
                <c:pt idx="8584">
                  <c:v>1118.9586901101261</c:v>
                </c:pt>
                <c:pt idx="8585">
                  <c:v>1021.806962753896</c:v>
                </c:pt>
                <c:pt idx="8586">
                  <c:v>872.66444312430986</c:v>
                </c:pt>
                <c:pt idx="8587">
                  <c:v>771.84595457297735</c:v>
                </c:pt>
                <c:pt idx="8588">
                  <c:v>772.61321505162721</c:v>
                </c:pt>
                <c:pt idx="8589">
                  <c:v>782.26850997740405</c:v>
                </c:pt>
                <c:pt idx="8590">
                  <c:v>840.95471714252778</c:v>
                </c:pt>
                <c:pt idx="8591">
                  <c:v>969.25496420733259</c:v>
                </c:pt>
                <c:pt idx="8592">
                  <c:v>1068.236712443613</c:v>
                </c:pt>
                <c:pt idx="8593">
                  <c:v>1141.9227678335039</c:v>
                </c:pt>
                <c:pt idx="8594">
                  <c:v>1120.4877120205319</c:v>
                </c:pt>
                <c:pt idx="8595">
                  <c:v>1087.79875257342</c:v>
                </c:pt>
                <c:pt idx="8596">
                  <c:v>1066.196733107357</c:v>
                </c:pt>
                <c:pt idx="8597">
                  <c:v>989.83770237279964</c:v>
                </c:pt>
                <c:pt idx="8598">
                  <c:v>872.03165279185964</c:v>
                </c:pt>
                <c:pt idx="8599">
                  <c:v>785.21438016987793</c:v>
                </c:pt>
                <c:pt idx="8600">
                  <c:v>745.33417095853872</c:v>
                </c:pt>
                <c:pt idx="8601">
                  <c:v>755.28627418285896</c:v>
                </c:pt>
                <c:pt idx="8602">
                  <c:v>783.98742199486958</c:v>
                </c:pt>
                <c:pt idx="8603">
                  <c:v>805.99313723396369</c:v>
                </c:pt>
                <c:pt idx="8604">
                  <c:v>814.84789435940093</c:v>
                </c:pt>
                <c:pt idx="8605">
                  <c:v>748.36334383488531</c:v>
                </c:pt>
                <c:pt idx="8606">
                  <c:v>740.78552973083026</c:v>
                </c:pt>
                <c:pt idx="8607">
                  <c:v>723.06485254885376</c:v>
                </c:pt>
                <c:pt idx="8608">
                  <c:v>696.57796958965321</c:v>
                </c:pt>
                <c:pt idx="8609">
                  <c:v>642.53051907241684</c:v>
                </c:pt>
                <c:pt idx="8610">
                  <c:v>583.53697743035241</c:v>
                </c:pt>
                <c:pt idx="8611">
                  <c:v>568.00287289305959</c:v>
                </c:pt>
                <c:pt idx="8612">
                  <c:v>558.26885883412501</c:v>
                </c:pt>
                <c:pt idx="8613">
                  <c:v>560.23574760707481</c:v>
                </c:pt>
                <c:pt idx="8614">
                  <c:v>550.35426826018283</c:v>
                </c:pt>
                <c:pt idx="8615">
                  <c:v>536.99293049483083</c:v>
                </c:pt>
                <c:pt idx="8616">
                  <c:v>543.57423182505261</c:v>
                </c:pt>
                <c:pt idx="8617">
                  <c:v>540.15744510829438</c:v>
                </c:pt>
                <c:pt idx="8618">
                  <c:v>512.61534497712194</c:v>
                </c:pt>
                <c:pt idx="8619">
                  <c:v>537.64134510366318</c:v>
                </c:pt>
                <c:pt idx="8620">
                  <c:v>525.09879688184549</c:v>
                </c:pt>
                <c:pt idx="8621">
                  <c:v>532.1672816935245</c:v>
                </c:pt>
                <c:pt idx="8622">
                  <c:v>467.78912822604201</c:v>
                </c:pt>
                <c:pt idx="8623">
                  <c:v>468.51895349084731</c:v>
                </c:pt>
                <c:pt idx="8624">
                  <c:v>481.68543233664423</c:v>
                </c:pt>
                <c:pt idx="8625">
                  <c:v>474.89521525277928</c:v>
                </c:pt>
                <c:pt idx="8626">
                  <c:v>476.05376266138308</c:v>
                </c:pt>
                <c:pt idx="8627">
                  <c:v>462.42610956998823</c:v>
                </c:pt>
                <c:pt idx="8628">
                  <c:v>499.2696906833599</c:v>
                </c:pt>
                <c:pt idx="8629">
                  <c:v>490.11202883214969</c:v>
                </c:pt>
                <c:pt idx="8630">
                  <c:v>507.51265630809399</c:v>
                </c:pt>
                <c:pt idx="8631">
                  <c:v>607.62907105663567</c:v>
                </c:pt>
                <c:pt idx="8632">
                  <c:v>559.59440265518015</c:v>
                </c:pt>
                <c:pt idx="8633">
                  <c:v>514.61916432558201</c:v>
                </c:pt>
                <c:pt idx="8634">
                  <c:v>487.95953392733452</c:v>
                </c:pt>
                <c:pt idx="8635">
                  <c:v>482.61689785528972</c:v>
                </c:pt>
                <c:pt idx="8636">
                  <c:v>450.03499780677612</c:v>
                </c:pt>
                <c:pt idx="8637">
                  <c:v>431.49359764976521</c:v>
                </c:pt>
                <c:pt idx="8638">
                  <c:v>409.08671760233022</c:v>
                </c:pt>
                <c:pt idx="8639">
                  <c:v>399.33883419327429</c:v>
                </c:pt>
                <c:pt idx="8640">
                  <c:v>403.93015672985689</c:v>
                </c:pt>
                <c:pt idx="8641">
                  <c:v>416.24599036928072</c:v>
                </c:pt>
                <c:pt idx="8642">
                  <c:v>426.77534121322219</c:v>
                </c:pt>
                <c:pt idx="8643">
                  <c:v>453.35620093523471</c:v>
                </c:pt>
                <c:pt idx="8644">
                  <c:v>463.19883025800561</c:v>
                </c:pt>
                <c:pt idx="8645">
                  <c:v>462.26471346218568</c:v>
                </c:pt>
                <c:pt idx="8646">
                  <c:v>387.66131510087803</c:v>
                </c:pt>
                <c:pt idx="8647">
                  <c:v>361.20822993481852</c:v>
                </c:pt>
                <c:pt idx="8648">
                  <c:v>372.21306889427149</c:v>
                </c:pt>
                <c:pt idx="8649">
                  <c:v>386.78544848123221</c:v>
                </c:pt>
                <c:pt idx="8650">
                  <c:v>399.22331088192152</c:v>
                </c:pt>
                <c:pt idx="8651">
                  <c:v>396.92417026190151</c:v>
                </c:pt>
                <c:pt idx="8652">
                  <c:v>423.30945189754988</c:v>
                </c:pt>
                <c:pt idx="8653">
                  <c:v>393.8689430863601</c:v>
                </c:pt>
                <c:pt idx="8654">
                  <c:v>368.77834507904362</c:v>
                </c:pt>
                <c:pt idx="8655">
                  <c:v>396.64006235237679</c:v>
                </c:pt>
                <c:pt idx="8656">
                  <c:v>346.8604161407618</c:v>
                </c:pt>
                <c:pt idx="8657">
                  <c:v>340.20499849740622</c:v>
                </c:pt>
                <c:pt idx="8658">
                  <c:v>320.75843577273071</c:v>
                </c:pt>
                <c:pt idx="8659">
                  <c:v>333.2019756123733</c:v>
                </c:pt>
                <c:pt idx="8660">
                  <c:v>333.09011409615402</c:v>
                </c:pt>
                <c:pt idx="8661">
                  <c:v>330.31566275077307</c:v>
                </c:pt>
                <c:pt idx="8662">
                  <c:v>309.56559565557518</c:v>
                </c:pt>
                <c:pt idx="8663">
                  <c:v>331.27702400495212</c:v>
                </c:pt>
                <c:pt idx="8664">
                  <c:v>337.86761159165178</c:v>
                </c:pt>
                <c:pt idx="8665">
                  <c:v>322.5532006192459</c:v>
                </c:pt>
                <c:pt idx="8666">
                  <c:v>309.99735250621973</c:v>
                </c:pt>
                <c:pt idx="8667">
                  <c:v>311.31088375852011</c:v>
                </c:pt>
                <c:pt idx="8668">
                  <c:v>310.29624921022821</c:v>
                </c:pt>
                <c:pt idx="8669">
                  <c:v>313.19187587503058</c:v>
                </c:pt>
                <c:pt idx="8670">
                  <c:v>305.5612454502936</c:v>
                </c:pt>
                <c:pt idx="8671">
                  <c:v>300.69424114344213</c:v>
                </c:pt>
                <c:pt idx="8672">
                  <c:v>289.23267307991932</c:v>
                </c:pt>
                <c:pt idx="8673">
                  <c:v>332.70034285252427</c:v>
                </c:pt>
                <c:pt idx="8674">
                  <c:v>335.20729140886942</c:v>
                </c:pt>
                <c:pt idx="8675">
                  <c:v>351.19971045941622</c:v>
                </c:pt>
                <c:pt idx="8676">
                  <c:v>309.48789413483013</c:v>
                </c:pt>
                <c:pt idx="8677">
                  <c:v>284.28526878918967</c:v>
                </c:pt>
                <c:pt idx="8678">
                  <c:v>297.87150147024829</c:v>
                </c:pt>
                <c:pt idx="8679">
                  <c:v>283.80262602322358</c:v>
                </c:pt>
                <c:pt idx="8680">
                  <c:v>326.64747799055709</c:v>
                </c:pt>
                <c:pt idx="8681">
                  <c:v>315.84926182918929</c:v>
                </c:pt>
                <c:pt idx="8682">
                  <c:v>307.74511042343471</c:v>
                </c:pt>
                <c:pt idx="8683">
                  <c:v>330.48843165117671</c:v>
                </c:pt>
                <c:pt idx="8684">
                  <c:v>347.09663348792998</c:v>
                </c:pt>
                <c:pt idx="8685">
                  <c:v>339.25903829810909</c:v>
                </c:pt>
                <c:pt idx="8686">
                  <c:v>329.00865225142718</c:v>
                </c:pt>
                <c:pt idx="8687">
                  <c:v>316.28620485592222</c:v>
                </c:pt>
                <c:pt idx="8688">
                  <c:v>245.66255734335499</c:v>
                </c:pt>
                <c:pt idx="8689">
                  <c:v>217.85613404275529</c:v>
                </c:pt>
                <c:pt idx="8690">
                  <c:v>207.75077253411459</c:v>
                </c:pt>
                <c:pt idx="8691">
                  <c:v>217.70366146349431</c:v>
                </c:pt>
                <c:pt idx="8692">
                  <c:v>232.43819278329289</c:v>
                </c:pt>
                <c:pt idx="8693">
                  <c:v>260.40670658265441</c:v>
                </c:pt>
                <c:pt idx="8694">
                  <c:v>252.56737472314211</c:v>
                </c:pt>
                <c:pt idx="8695">
                  <c:v>262.53703028542628</c:v>
                </c:pt>
                <c:pt idx="8696">
                  <c:v>287.76779304488122</c:v>
                </c:pt>
                <c:pt idx="8697">
                  <c:v>308.17418989367923</c:v>
                </c:pt>
                <c:pt idx="8698">
                  <c:v>286.23365262891588</c:v>
                </c:pt>
                <c:pt idx="8699">
                  <c:v>268.48129349078772</c:v>
                </c:pt>
                <c:pt idx="8700">
                  <c:v>253.05891091101691</c:v>
                </c:pt>
                <c:pt idx="8701">
                  <c:v>218.42997592398169</c:v>
                </c:pt>
                <c:pt idx="8702">
                  <c:v>235.74481376753059</c:v>
                </c:pt>
                <c:pt idx="8703">
                  <c:v>220.6938116896051</c:v>
                </c:pt>
                <c:pt idx="8704">
                  <c:v>205.4611510667271</c:v>
                </c:pt>
                <c:pt idx="8705">
                  <c:v>205.10021986769291</c:v>
                </c:pt>
                <c:pt idx="8706">
                  <c:v>227.3698677214511</c:v>
                </c:pt>
                <c:pt idx="8707">
                  <c:v>282.50920228245923</c:v>
                </c:pt>
                <c:pt idx="8708">
                  <c:v>302.43456558591367</c:v>
                </c:pt>
                <c:pt idx="8709">
                  <c:v>377.19236361355479</c:v>
                </c:pt>
                <c:pt idx="8710">
                  <c:v>436.96517985025201</c:v>
                </c:pt>
                <c:pt idx="8711">
                  <c:v>436.91991417082392</c:v>
                </c:pt>
                <c:pt idx="8712">
                  <c:v>407.52395920188849</c:v>
                </c:pt>
                <c:pt idx="8713">
                  <c:v>362.65042785427488</c:v>
                </c:pt>
                <c:pt idx="8714">
                  <c:v>383.32755537944462</c:v>
                </c:pt>
                <c:pt idx="8715">
                  <c:v>371.65009891721729</c:v>
                </c:pt>
                <c:pt idx="8716">
                  <c:v>345.32182985247641</c:v>
                </c:pt>
                <c:pt idx="8717">
                  <c:v>370.48754530966312</c:v>
                </c:pt>
                <c:pt idx="8718">
                  <c:v>374.69508166899061</c:v>
                </c:pt>
                <c:pt idx="8719">
                  <c:v>409.51859022178178</c:v>
                </c:pt>
                <c:pt idx="8720">
                  <c:v>397.87268165606457</c:v>
                </c:pt>
                <c:pt idx="8721">
                  <c:v>428.65354678311058</c:v>
                </c:pt>
                <c:pt idx="8722">
                  <c:v>521.85738043207505</c:v>
                </c:pt>
                <c:pt idx="8723">
                  <c:v>554.77235706043803</c:v>
                </c:pt>
                <c:pt idx="8724">
                  <c:v>644.73087185090003</c:v>
                </c:pt>
                <c:pt idx="8725">
                  <c:v>581.09456800114503</c:v>
                </c:pt>
                <c:pt idx="8726">
                  <c:v>486.6754489887457</c:v>
                </c:pt>
                <c:pt idx="8727">
                  <c:v>409.91769287759303</c:v>
                </c:pt>
                <c:pt idx="8728">
                  <c:v>473.80111328147728</c:v>
                </c:pt>
                <c:pt idx="8729">
                  <c:v>428.53145204058148</c:v>
                </c:pt>
                <c:pt idx="8730">
                  <c:v>358.61483146027018</c:v>
                </c:pt>
                <c:pt idx="8731">
                  <c:v>368.82356581405492</c:v>
                </c:pt>
                <c:pt idx="8732">
                  <c:v>418.84939891757551</c:v>
                </c:pt>
                <c:pt idx="8733">
                  <c:v>379.25301269155779</c:v>
                </c:pt>
                <c:pt idx="8734">
                  <c:v>355.29711338775547</c:v>
                </c:pt>
                <c:pt idx="8735">
                  <c:v>330.08297434047302</c:v>
                </c:pt>
                <c:pt idx="8736">
                  <c:v>369.70121687487381</c:v>
                </c:pt>
                <c:pt idx="8737">
                  <c:v>360.1325361233358</c:v>
                </c:pt>
                <c:pt idx="8738">
                  <c:v>404.9099546947233</c:v>
                </c:pt>
                <c:pt idx="8739">
                  <c:v>390.63143964336132</c:v>
                </c:pt>
                <c:pt idx="8740">
                  <c:v>432.84322864470539</c:v>
                </c:pt>
                <c:pt idx="8741">
                  <c:v>439.50645319073698</c:v>
                </c:pt>
                <c:pt idx="8742">
                  <c:v>350.90631942315849</c:v>
                </c:pt>
                <c:pt idx="8743">
                  <c:v>366.73720394096262</c:v>
                </c:pt>
                <c:pt idx="8744">
                  <c:v>390.34993151779599</c:v>
                </c:pt>
                <c:pt idx="8745">
                  <c:v>376.98741462934038</c:v>
                </c:pt>
                <c:pt idx="8746">
                  <c:v>437.42776363356597</c:v>
                </c:pt>
                <c:pt idx="8747">
                  <c:v>394.57234707910573</c:v>
                </c:pt>
                <c:pt idx="8748">
                  <c:v>425.41233964441483</c:v>
                </c:pt>
                <c:pt idx="8749">
                  <c:v>355.96494380071817</c:v>
                </c:pt>
                <c:pt idx="8750">
                  <c:v>413.82399916116088</c:v>
                </c:pt>
                <c:pt idx="8751">
                  <c:v>439.9836596926566</c:v>
                </c:pt>
                <c:pt idx="8752">
                  <c:v>497.73193003774111</c:v>
                </c:pt>
                <c:pt idx="8753">
                  <c:v>543.71178920569082</c:v>
                </c:pt>
                <c:pt idx="8754">
                  <c:v>594.336531726526</c:v>
                </c:pt>
                <c:pt idx="8755">
                  <c:v>484.95970603825498</c:v>
                </c:pt>
                <c:pt idx="8756">
                  <c:v>479.95096625938328</c:v>
                </c:pt>
                <c:pt idx="8757">
                  <c:v>504.59812540564297</c:v>
                </c:pt>
                <c:pt idx="8758">
                  <c:v>552.09465137139887</c:v>
                </c:pt>
                <c:pt idx="8759">
                  <c:v>523.69140464733732</c:v>
                </c:pt>
                <c:pt idx="8760">
                  <c:v>500.57745238017492</c:v>
                </c:pt>
                <c:pt idx="8761">
                  <c:v>517.29196183801605</c:v>
                </c:pt>
                <c:pt idx="8762">
                  <c:v>505.72249439294802</c:v>
                </c:pt>
                <c:pt idx="8763">
                  <c:v>563.28953844195837</c:v>
                </c:pt>
                <c:pt idx="8764">
                  <c:v>650.52381605557082</c:v>
                </c:pt>
                <c:pt idx="8765">
                  <c:v>611.5811482314956</c:v>
                </c:pt>
                <c:pt idx="8766">
                  <c:v>533.61804592443048</c:v>
                </c:pt>
                <c:pt idx="8767">
                  <c:v>456.60898582394032</c:v>
                </c:pt>
                <c:pt idx="8768">
                  <c:v>571.26399353183183</c:v>
                </c:pt>
                <c:pt idx="8769">
                  <c:v>537.56430822184439</c:v>
                </c:pt>
                <c:pt idx="8770">
                  <c:v>483.15527405210139</c:v>
                </c:pt>
                <c:pt idx="8771">
                  <c:v>364.66944967504043</c:v>
                </c:pt>
                <c:pt idx="8772">
                  <c:v>360.30069947952688</c:v>
                </c:pt>
                <c:pt idx="8773">
                  <c:v>383.53814886042341</c:v>
                </c:pt>
                <c:pt idx="8774">
                  <c:v>454.54671929592013</c:v>
                </c:pt>
                <c:pt idx="8775">
                  <c:v>564.17962976566525</c:v>
                </c:pt>
                <c:pt idx="8776">
                  <c:v>478.35378459873999</c:v>
                </c:pt>
                <c:pt idx="8777">
                  <c:v>345.7797049593625</c:v>
                </c:pt>
                <c:pt idx="8778">
                  <c:v>426.33094731376173</c:v>
                </c:pt>
                <c:pt idx="8779">
                  <c:v>400.40441172634053</c:v>
                </c:pt>
                <c:pt idx="8780">
                  <c:v>475.6256148338145</c:v>
                </c:pt>
                <c:pt idx="8781">
                  <c:v>541.12955672883777</c:v>
                </c:pt>
                <c:pt idx="8782">
                  <c:v>648.56721359098992</c:v>
                </c:pt>
                <c:pt idx="8783">
                  <c:v>563.30757513653089</c:v>
                </c:pt>
                <c:pt idx="8784">
                  <c:v>521.09683463278486</c:v>
                </c:pt>
                <c:pt idx="8785">
                  <c:v>427.10082741848049</c:v>
                </c:pt>
                <c:pt idx="8786">
                  <c:v>459.55594133656399</c:v>
                </c:pt>
                <c:pt idx="8787">
                  <c:v>476.41148378515442</c:v>
                </c:pt>
                <c:pt idx="8788">
                  <c:v>496.66370667922041</c:v>
                </c:pt>
                <c:pt idx="8789">
                  <c:v>432.60245074993759</c:v>
                </c:pt>
                <c:pt idx="8790">
                  <c:v>366.40825779905532</c:v>
                </c:pt>
                <c:pt idx="8791">
                  <c:v>317.07114446587252</c:v>
                </c:pt>
                <c:pt idx="8792">
                  <c:v>389.44348083987069</c:v>
                </c:pt>
                <c:pt idx="8793">
                  <c:v>499.80846146051857</c:v>
                </c:pt>
                <c:pt idx="8794">
                  <c:v>695.34147015712631</c:v>
                </c:pt>
                <c:pt idx="8795">
                  <c:v>640.43578365831445</c:v>
                </c:pt>
                <c:pt idx="8796">
                  <c:v>595.28483747898451</c:v>
                </c:pt>
                <c:pt idx="8797">
                  <c:v>630.46823414626238</c:v>
                </c:pt>
                <c:pt idx="8798">
                  <c:v>675.31548091309025</c:v>
                </c:pt>
                <c:pt idx="8799">
                  <c:v>687.42364806797502</c:v>
                </c:pt>
                <c:pt idx="8800">
                  <c:v>713.07332086001804</c:v>
                </c:pt>
                <c:pt idx="8801">
                  <c:v>604.64551953295813</c:v>
                </c:pt>
                <c:pt idx="8802">
                  <c:v>597.14165153169154</c:v>
                </c:pt>
                <c:pt idx="8803">
                  <c:v>610.74758665897434</c:v>
                </c:pt>
                <c:pt idx="8804">
                  <c:v>696.19921122388519</c:v>
                </c:pt>
                <c:pt idx="8805">
                  <c:v>850.37018265630593</c:v>
                </c:pt>
                <c:pt idx="8806">
                  <c:v>1001.962110478891</c:v>
                </c:pt>
                <c:pt idx="8807">
                  <c:v>1173.5873271245341</c:v>
                </c:pt>
                <c:pt idx="8808">
                  <c:v>1076.256324052913</c:v>
                </c:pt>
                <c:pt idx="8809">
                  <c:v>773.95164380282858</c:v>
                </c:pt>
                <c:pt idx="8810">
                  <c:v>637.48232143919722</c:v>
                </c:pt>
                <c:pt idx="8811">
                  <c:v>637.38856222262746</c:v>
                </c:pt>
                <c:pt idx="8812">
                  <c:v>671.37129065002307</c:v>
                </c:pt>
                <c:pt idx="8813">
                  <c:v>535.35053302035772</c:v>
                </c:pt>
                <c:pt idx="8814">
                  <c:v>476.57516229408901</c:v>
                </c:pt>
                <c:pt idx="8815">
                  <c:v>513.92110403561685</c:v>
                </c:pt>
                <c:pt idx="8816">
                  <c:v>480.3042595744156</c:v>
                </c:pt>
                <c:pt idx="8817">
                  <c:v>528.01081031894262</c:v>
                </c:pt>
                <c:pt idx="8818">
                  <c:v>744.78602129014314</c:v>
                </c:pt>
                <c:pt idx="8819">
                  <c:v>721.39081045976945</c:v>
                </c:pt>
                <c:pt idx="8820">
                  <c:v>804.77178076855137</c:v>
                </c:pt>
                <c:pt idx="8821">
                  <c:v>864.81737860262581</c:v>
                </c:pt>
                <c:pt idx="8822">
                  <c:v>940.52457809945633</c:v>
                </c:pt>
                <c:pt idx="8823">
                  <c:v>1009.454025898222</c:v>
                </c:pt>
                <c:pt idx="8824">
                  <c:v>1080.2179274494081</c:v>
                </c:pt>
                <c:pt idx="8825">
                  <c:v>1151.3068239917541</c:v>
                </c:pt>
                <c:pt idx="8826">
                  <c:v>1178.828359906847</c:v>
                </c:pt>
                <c:pt idx="8827">
                  <c:v>1128.957747900577</c:v>
                </c:pt>
                <c:pt idx="8828">
                  <c:v>1172.1096373840919</c:v>
                </c:pt>
                <c:pt idx="8829">
                  <c:v>1222.3081144644129</c:v>
                </c:pt>
                <c:pt idx="8830">
                  <c:v>1268.040479593184</c:v>
                </c:pt>
                <c:pt idx="8831">
                  <c:v>1217.909119555213</c:v>
                </c:pt>
                <c:pt idx="8832">
                  <c:v>1218.308623292804</c:v>
                </c:pt>
                <c:pt idx="8833">
                  <c:v>1347.6223748786169</c:v>
                </c:pt>
                <c:pt idx="8834">
                  <c:v>1464.14516503611</c:v>
                </c:pt>
                <c:pt idx="8835">
                  <c:v>1586.7719749288301</c:v>
                </c:pt>
                <c:pt idx="8836">
                  <c:v>1644.2634826918011</c:v>
                </c:pt>
                <c:pt idx="8837">
                  <c:v>1525.493033918463</c:v>
                </c:pt>
                <c:pt idx="8838">
                  <c:v>1489.525340254364</c:v>
                </c:pt>
                <c:pt idx="8839">
                  <c:v>1540.8271967210269</c:v>
                </c:pt>
                <c:pt idx="8840">
                  <c:v>1496.1227516716069</c:v>
                </c:pt>
                <c:pt idx="8841">
                  <c:v>1609.450532432214</c:v>
                </c:pt>
                <c:pt idx="8842">
                  <c:v>1731.1181422875641</c:v>
                </c:pt>
                <c:pt idx="8843">
                  <c:v>1741.877097757945</c:v>
                </c:pt>
                <c:pt idx="8844">
                  <c:v>1774.006550228185</c:v>
                </c:pt>
                <c:pt idx="8845">
                  <c:v>1787.7057471058331</c:v>
                </c:pt>
                <c:pt idx="8846">
                  <c:v>1750.977917977847</c:v>
                </c:pt>
                <c:pt idx="8847">
                  <c:v>1779.4133147271709</c:v>
                </c:pt>
                <c:pt idx="8848">
                  <c:v>1802.50288940983</c:v>
                </c:pt>
                <c:pt idx="8849">
                  <c:v>1782.754498746016</c:v>
                </c:pt>
                <c:pt idx="8850">
                  <c:v>1855.509882156198</c:v>
                </c:pt>
                <c:pt idx="8851">
                  <c:v>1979.474906361289</c:v>
                </c:pt>
                <c:pt idx="8852">
                  <c:v>1772.294686603303</c:v>
                </c:pt>
                <c:pt idx="8853">
                  <c:v>1689.1211219937959</c:v>
                </c:pt>
                <c:pt idx="8854">
                  <c:v>1649.9851429271901</c:v>
                </c:pt>
                <c:pt idx="8855">
                  <c:v>1756.999917308113</c:v>
                </c:pt>
                <c:pt idx="8856">
                  <c:v>1675.1836070347499</c:v>
                </c:pt>
                <c:pt idx="8857">
                  <c:v>1614.615944715405</c:v>
                </c:pt>
                <c:pt idx="8858">
                  <c:v>1604.338247902665</c:v>
                </c:pt>
                <c:pt idx="8859">
                  <c:v>1570.278653906726</c:v>
                </c:pt>
                <c:pt idx="8860">
                  <c:v>1528.5461352698881</c:v>
                </c:pt>
                <c:pt idx="8861">
                  <c:v>1504.5698870239539</c:v>
                </c:pt>
                <c:pt idx="8862">
                  <c:v>1510.015578984038</c:v>
                </c:pt>
                <c:pt idx="8863">
                  <c:v>1424.088043899319</c:v>
                </c:pt>
                <c:pt idx="8864">
                  <c:v>1226.130268241224</c:v>
                </c:pt>
                <c:pt idx="8865">
                  <c:v>1160.505670240321</c:v>
                </c:pt>
                <c:pt idx="8866">
                  <c:v>990.36939830778283</c:v>
                </c:pt>
                <c:pt idx="8867">
                  <c:v>976.74461759799692</c:v>
                </c:pt>
                <c:pt idx="8868">
                  <c:v>950.11446081625274</c:v>
                </c:pt>
                <c:pt idx="8869">
                  <c:v>893.04712434099633</c:v>
                </c:pt>
                <c:pt idx="8870">
                  <c:v>865.58040803483993</c:v>
                </c:pt>
                <c:pt idx="8871">
                  <c:v>825.48057560024688</c:v>
                </c:pt>
                <c:pt idx="8872">
                  <c:v>909.14036085028727</c:v>
                </c:pt>
                <c:pt idx="8873">
                  <c:v>1022.80529932589</c:v>
                </c:pt>
                <c:pt idx="8874">
                  <c:v>1073.240653811835</c:v>
                </c:pt>
                <c:pt idx="8875">
                  <c:v>1094.837116520436</c:v>
                </c:pt>
                <c:pt idx="8876">
                  <c:v>1006.027360856459</c:v>
                </c:pt>
                <c:pt idx="8877">
                  <c:v>957.9009094118129</c:v>
                </c:pt>
                <c:pt idx="8878">
                  <c:v>935.80669728297676</c:v>
                </c:pt>
                <c:pt idx="8879">
                  <c:v>994.64902520932628</c:v>
                </c:pt>
                <c:pt idx="8880">
                  <c:v>1009.647722228978</c:v>
                </c:pt>
                <c:pt idx="8881">
                  <c:v>1096.082613306234</c:v>
                </c:pt>
                <c:pt idx="8882">
                  <c:v>1188.7605865166331</c:v>
                </c:pt>
                <c:pt idx="8883">
                  <c:v>1315.067567853534</c:v>
                </c:pt>
                <c:pt idx="8884">
                  <c:v>1435.3153001886551</c:v>
                </c:pt>
                <c:pt idx="8885">
                  <c:v>1572.028903497127</c:v>
                </c:pt>
                <c:pt idx="8886">
                  <c:v>1581.8155121663401</c:v>
                </c:pt>
                <c:pt idx="8887">
                  <c:v>1645.572573766189</c:v>
                </c:pt>
                <c:pt idx="8888">
                  <c:v>1708.898834936658</c:v>
                </c:pt>
                <c:pt idx="8889">
                  <c:v>1577.9787730927401</c:v>
                </c:pt>
                <c:pt idx="8890">
                  <c:v>1411.3426092252209</c:v>
                </c:pt>
                <c:pt idx="8891">
                  <c:v>1385.6933157162539</c:v>
                </c:pt>
                <c:pt idx="8892">
                  <c:v>1327.2498951739019</c:v>
                </c:pt>
                <c:pt idx="8893">
                  <c:v>1288.4683801819349</c:v>
                </c:pt>
                <c:pt idx="8894">
                  <c:v>1327.346861638166</c:v>
                </c:pt>
                <c:pt idx="8895">
                  <c:v>1426.4092334330751</c:v>
                </c:pt>
                <c:pt idx="8896">
                  <c:v>1465.607982160439</c:v>
                </c:pt>
                <c:pt idx="8897">
                  <c:v>1572.1350345626779</c:v>
                </c:pt>
                <c:pt idx="8898">
                  <c:v>1658.5545097193251</c:v>
                </c:pt>
                <c:pt idx="8899">
                  <c:v>1925.018825915414</c:v>
                </c:pt>
                <c:pt idx="8900">
                  <c:v>1920.05344196334</c:v>
                </c:pt>
                <c:pt idx="8901">
                  <c:v>1939.3463794229681</c:v>
                </c:pt>
                <c:pt idx="8902">
                  <c:v>1924.2538790617571</c:v>
                </c:pt>
                <c:pt idx="8903">
                  <c:v>1566.580134254644</c:v>
                </c:pt>
                <c:pt idx="8904">
                  <c:v>1179.0440168352791</c:v>
                </c:pt>
                <c:pt idx="8905">
                  <c:v>976.72089010855143</c:v>
                </c:pt>
                <c:pt idx="8906">
                  <c:v>961.26664361132998</c:v>
                </c:pt>
                <c:pt idx="8907">
                  <c:v>966.81866920674133</c:v>
                </c:pt>
                <c:pt idx="8908">
                  <c:v>951.34520842823451</c:v>
                </c:pt>
                <c:pt idx="8909">
                  <c:v>1038.90176916769</c:v>
                </c:pt>
                <c:pt idx="8910">
                  <c:v>1170.839263410676</c:v>
                </c:pt>
                <c:pt idx="8911">
                  <c:v>1673.910387626953</c:v>
                </c:pt>
                <c:pt idx="8912">
                  <c:v>1669.8252019965621</c:v>
                </c:pt>
                <c:pt idx="8913">
                  <c:v>1369.051219463692</c:v>
                </c:pt>
                <c:pt idx="8914">
                  <c:v>1377.033873624327</c:v>
                </c:pt>
                <c:pt idx="8915">
                  <c:v>1503.550469951814</c:v>
                </c:pt>
                <c:pt idx="8916">
                  <c:v>1570.9549282056021</c:v>
                </c:pt>
                <c:pt idx="8917">
                  <c:v>1644.704469455241</c:v>
                </c:pt>
                <c:pt idx="8918">
                  <c:v>1594.770664487253</c:v>
                </c:pt>
                <c:pt idx="8919">
                  <c:v>1580.9529772693941</c:v>
                </c:pt>
                <c:pt idx="8920">
                  <c:v>1421.08106916508</c:v>
                </c:pt>
                <c:pt idx="8921">
                  <c:v>1459.7215792776931</c:v>
                </c:pt>
                <c:pt idx="8922">
                  <c:v>1757.970561824864</c:v>
                </c:pt>
                <c:pt idx="8923">
                  <c:v>2639.847847522261</c:v>
                </c:pt>
                <c:pt idx="8924">
                  <c:v>2437.9703643215048</c:v>
                </c:pt>
                <c:pt idx="8925">
                  <c:v>2055.7301363605538</c:v>
                </c:pt>
                <c:pt idx="8926">
                  <c:v>2155.6254127625562</c:v>
                </c:pt>
                <c:pt idx="8927">
                  <c:v>2089.3762119598118</c:v>
                </c:pt>
                <c:pt idx="8928">
                  <c:v>1903.7031562160771</c:v>
                </c:pt>
                <c:pt idx="8929">
                  <c:v>1638.6951659514871</c:v>
                </c:pt>
                <c:pt idx="8930">
                  <c:v>1483.20299606911</c:v>
                </c:pt>
                <c:pt idx="8931">
                  <c:v>1459.853085796904</c:v>
                </c:pt>
                <c:pt idx="8932">
                  <c:v>1458.8281475588831</c:v>
                </c:pt>
                <c:pt idx="8933">
                  <c:v>1602.663984970322</c:v>
                </c:pt>
                <c:pt idx="8934">
                  <c:v>1707.3447206069941</c:v>
                </c:pt>
                <c:pt idx="8935">
                  <c:v>2160.7948555072489</c:v>
                </c:pt>
                <c:pt idx="8936">
                  <c:v>1800.221393846304</c:v>
                </c:pt>
                <c:pt idx="8937">
                  <c:v>1344.462614926337</c:v>
                </c:pt>
                <c:pt idx="8938">
                  <c:v>1264.545622988526</c:v>
                </c:pt>
                <c:pt idx="8939">
                  <c:v>1188.1359095321679</c:v>
                </c:pt>
                <c:pt idx="8940">
                  <c:v>1238.90371082654</c:v>
                </c:pt>
                <c:pt idx="8941">
                  <c:v>1358.4816454945301</c:v>
                </c:pt>
                <c:pt idx="8942">
                  <c:v>1282.7515543301099</c:v>
                </c:pt>
                <c:pt idx="8943">
                  <c:v>1303.0261436681619</c:v>
                </c:pt>
                <c:pt idx="8944">
                  <c:v>1167.50151447338</c:v>
                </c:pt>
                <c:pt idx="8945">
                  <c:v>1114.9398779538319</c:v>
                </c:pt>
                <c:pt idx="8946">
                  <c:v>1081.2522148562059</c:v>
                </c:pt>
                <c:pt idx="8947">
                  <c:v>1239.965520426839</c:v>
                </c:pt>
                <c:pt idx="8948">
                  <c:v>1209.651519363948</c:v>
                </c:pt>
                <c:pt idx="8949">
                  <c:v>1096.528363995312</c:v>
                </c:pt>
                <c:pt idx="8950">
                  <c:v>1126.547809243126</c:v>
                </c:pt>
                <c:pt idx="8951">
                  <c:v>1021.109299845229</c:v>
                </c:pt>
                <c:pt idx="8952">
                  <c:v>971.57624888792918</c:v>
                </c:pt>
                <c:pt idx="8953">
                  <c:v>1019.844018377318</c:v>
                </c:pt>
                <c:pt idx="8954">
                  <c:v>959.13462672541971</c:v>
                </c:pt>
                <c:pt idx="8955">
                  <c:v>821.75090452017264</c:v>
                </c:pt>
                <c:pt idx="8956">
                  <c:v>681.34070188010628</c:v>
                </c:pt>
                <c:pt idx="8957">
                  <c:v>634.80465540696287</c:v>
                </c:pt>
                <c:pt idx="8958">
                  <c:v>601.89415825330934</c:v>
                </c:pt>
                <c:pt idx="8959">
                  <c:v>622.63649747104705</c:v>
                </c:pt>
                <c:pt idx="8960">
                  <c:v>638.35532226913358</c:v>
                </c:pt>
                <c:pt idx="8961">
                  <c:v>593.6724996939115</c:v>
                </c:pt>
                <c:pt idx="8962">
                  <c:v>611.98151327833591</c:v>
                </c:pt>
                <c:pt idx="8963">
                  <c:v>681.08319205842986</c:v>
                </c:pt>
                <c:pt idx="8964">
                  <c:v>730.70504584247851</c:v>
                </c:pt>
                <c:pt idx="8965">
                  <c:v>726.74890094637249</c:v>
                </c:pt>
                <c:pt idx="8966">
                  <c:v>679.13317369101458</c:v>
                </c:pt>
                <c:pt idx="8967">
                  <c:v>626.4121183924857</c:v>
                </c:pt>
                <c:pt idx="8968">
                  <c:v>568.4647362931787</c:v>
                </c:pt>
                <c:pt idx="8969">
                  <c:v>570.59216475842015</c:v>
                </c:pt>
                <c:pt idx="8970">
                  <c:v>617.91894596334782</c:v>
                </c:pt>
                <c:pt idx="8971">
                  <c:v>606.3335469481741</c:v>
                </c:pt>
                <c:pt idx="8972">
                  <c:v>559.77639544855811</c:v>
                </c:pt>
                <c:pt idx="8973">
                  <c:v>462.36010918031042</c:v>
                </c:pt>
                <c:pt idx="8974">
                  <c:v>446.49003886656578</c:v>
                </c:pt>
                <c:pt idx="8975">
                  <c:v>408.09597743116569</c:v>
                </c:pt>
                <c:pt idx="8976">
                  <c:v>442.46787722510061</c:v>
                </c:pt>
                <c:pt idx="8977">
                  <c:v>447.90531903995412</c:v>
                </c:pt>
                <c:pt idx="8978">
                  <c:v>384.95712976516188</c:v>
                </c:pt>
                <c:pt idx="8979">
                  <c:v>374.06399073999228</c:v>
                </c:pt>
                <c:pt idx="8980">
                  <c:v>321.57522230396893</c:v>
                </c:pt>
                <c:pt idx="8981">
                  <c:v>373.72064424395398</c:v>
                </c:pt>
                <c:pt idx="8982">
                  <c:v>343.78404171058861</c:v>
                </c:pt>
                <c:pt idx="8983">
                  <c:v>314.73718066119068</c:v>
                </c:pt>
                <c:pt idx="8984">
                  <c:v>286.06131090472519</c:v>
                </c:pt>
                <c:pt idx="8985">
                  <c:v>255.30775394297231</c:v>
                </c:pt>
                <c:pt idx="8986">
                  <c:v>205.86222304792071</c:v>
                </c:pt>
                <c:pt idx="8987">
                  <c:v>227.22147878170881</c:v>
                </c:pt>
                <c:pt idx="8988">
                  <c:v>211.95326021574439</c:v>
                </c:pt>
                <c:pt idx="8989">
                  <c:v>200.32397247675951</c:v>
                </c:pt>
                <c:pt idx="8990">
                  <c:v>195.23754210557189</c:v>
                </c:pt>
                <c:pt idx="8991">
                  <c:v>169.33211849467619</c:v>
                </c:pt>
                <c:pt idx="8992">
                  <c:v>183.16612496079031</c:v>
                </c:pt>
                <c:pt idx="8993">
                  <c:v>191.92451804301129</c:v>
                </c:pt>
                <c:pt idx="8994">
                  <c:v>238.11552960713419</c:v>
                </c:pt>
                <c:pt idx="8995">
                  <c:v>248.26219065523699</c:v>
                </c:pt>
                <c:pt idx="8996">
                  <c:v>211.97886722055981</c:v>
                </c:pt>
                <c:pt idx="8997">
                  <c:v>193.7319583589736</c:v>
                </c:pt>
                <c:pt idx="8998">
                  <c:v>172.29411059105649</c:v>
                </c:pt>
                <c:pt idx="8999">
                  <c:v>209.63349847939011</c:v>
                </c:pt>
                <c:pt idx="9000">
                  <c:v>190.33403549748749</c:v>
                </c:pt>
                <c:pt idx="9001">
                  <c:v>175.10665423236171</c:v>
                </c:pt>
                <c:pt idx="9002">
                  <c:v>153.7419623790272</c:v>
                </c:pt>
                <c:pt idx="9003">
                  <c:v>172.74877582397031</c:v>
                </c:pt>
                <c:pt idx="9004">
                  <c:v>189.1336556269226</c:v>
                </c:pt>
                <c:pt idx="9005">
                  <c:v>179.04819972267671</c:v>
                </c:pt>
                <c:pt idx="9006">
                  <c:v>217.36780097463381</c:v>
                </c:pt>
                <c:pt idx="9007">
                  <c:v>188.9609283435573</c:v>
                </c:pt>
                <c:pt idx="9008">
                  <c:v>190.78438647729399</c:v>
                </c:pt>
                <c:pt idx="9009">
                  <c:v>180.1276545280931</c:v>
                </c:pt>
                <c:pt idx="9010">
                  <c:v>173.4976169920609</c:v>
                </c:pt>
                <c:pt idx="9011">
                  <c:v>217.78071015619261</c:v>
                </c:pt>
                <c:pt idx="9012">
                  <c:v>203.50334091705739</c:v>
                </c:pt>
                <c:pt idx="9013">
                  <c:v>120.36458054472649</c:v>
                </c:pt>
                <c:pt idx="9014">
                  <c:v>87.260474717698258</c:v>
                </c:pt>
                <c:pt idx="9015">
                  <c:v>80.476428347591579</c:v>
                </c:pt>
                <c:pt idx="9016">
                  <c:v>110.825293719702</c:v>
                </c:pt>
                <c:pt idx="9017">
                  <c:v>87.635885989091818</c:v>
                </c:pt>
                <c:pt idx="9018">
                  <c:v>78.409413477335562</c:v>
                </c:pt>
                <c:pt idx="9019">
                  <c:v>77.092217196917602</c:v>
                </c:pt>
                <c:pt idx="9020">
                  <c:v>92.510075706784903</c:v>
                </c:pt>
                <c:pt idx="9021">
                  <c:v>194.3992901443423</c:v>
                </c:pt>
                <c:pt idx="9022">
                  <c:v>200.00895141755871</c:v>
                </c:pt>
                <c:pt idx="9023">
                  <c:v>284.40314187550399</c:v>
                </c:pt>
                <c:pt idx="9024">
                  <c:v>342.81026223238177</c:v>
                </c:pt>
                <c:pt idx="9025">
                  <c:v>334.47623453467628</c:v>
                </c:pt>
                <c:pt idx="9026">
                  <c:v>266.84441185960458</c:v>
                </c:pt>
                <c:pt idx="9027">
                  <c:v>230.71814529851201</c:v>
                </c:pt>
                <c:pt idx="9028">
                  <c:v>268.46288127388868</c:v>
                </c:pt>
                <c:pt idx="9029">
                  <c:v>278.04681742792451</c:v>
                </c:pt>
                <c:pt idx="9030">
                  <c:v>253.2144708468382</c:v>
                </c:pt>
                <c:pt idx="9031">
                  <c:v>289.12286062007468</c:v>
                </c:pt>
                <c:pt idx="9032">
                  <c:v>349.49549537358553</c:v>
                </c:pt>
                <c:pt idx="9033">
                  <c:v>461.64184565973721</c:v>
                </c:pt>
                <c:pt idx="9034">
                  <c:v>383.21529765460849</c:v>
                </c:pt>
                <c:pt idx="9035">
                  <c:v>377.2618858412024</c:v>
                </c:pt>
                <c:pt idx="9036">
                  <c:v>309.11381211819491</c:v>
                </c:pt>
                <c:pt idx="9037">
                  <c:v>260.12319701685448</c:v>
                </c:pt>
                <c:pt idx="9038">
                  <c:v>224.946446520661</c:v>
                </c:pt>
                <c:pt idx="9039">
                  <c:v>192.21968496229891</c:v>
                </c:pt>
                <c:pt idx="9040">
                  <c:v>176.44141810444091</c:v>
                </c:pt>
                <c:pt idx="9041">
                  <c:v>193.9013495089113</c:v>
                </c:pt>
                <c:pt idx="9042">
                  <c:v>197.7736636667415</c:v>
                </c:pt>
                <c:pt idx="9043">
                  <c:v>181.99088233282461</c:v>
                </c:pt>
                <c:pt idx="9044">
                  <c:v>226.30395734912449</c:v>
                </c:pt>
                <c:pt idx="9045">
                  <c:v>435.54590989655458</c:v>
                </c:pt>
                <c:pt idx="9046">
                  <c:v>674.80843286918844</c:v>
                </c:pt>
                <c:pt idx="9047">
                  <c:v>697.5958027283325</c:v>
                </c:pt>
                <c:pt idx="9048">
                  <c:v>554.14659709051239</c:v>
                </c:pt>
                <c:pt idx="9049">
                  <c:v>466.13537969256203</c:v>
                </c:pt>
                <c:pt idx="9050">
                  <c:v>439.99256631497008</c:v>
                </c:pt>
                <c:pt idx="9051">
                  <c:v>361.48249156384901</c:v>
                </c:pt>
                <c:pt idx="9052">
                  <c:v>332.91189716581601</c:v>
                </c:pt>
                <c:pt idx="9053">
                  <c:v>315.06141656079279</c:v>
                </c:pt>
                <c:pt idx="9054">
                  <c:v>382.41521538223913</c:v>
                </c:pt>
                <c:pt idx="9055">
                  <c:v>377.06732773032792</c:v>
                </c:pt>
                <c:pt idx="9056">
                  <c:v>436.70245755422718</c:v>
                </c:pt>
                <c:pt idx="9057">
                  <c:v>519.13706539805867</c:v>
                </c:pt>
                <c:pt idx="9058">
                  <c:v>440.08635631612799</c:v>
                </c:pt>
                <c:pt idx="9059">
                  <c:v>401.09745834722202</c:v>
                </c:pt>
                <c:pt idx="9060">
                  <c:v>364.90033334313063</c:v>
                </c:pt>
                <c:pt idx="9061">
                  <c:v>322.57857424879091</c:v>
                </c:pt>
                <c:pt idx="9062">
                  <c:v>307.2164561955193</c:v>
                </c:pt>
                <c:pt idx="9063">
                  <c:v>306.5907819254378</c:v>
                </c:pt>
                <c:pt idx="9064">
                  <c:v>284.81213535480691</c:v>
                </c:pt>
                <c:pt idx="9065">
                  <c:v>292.22196275879207</c:v>
                </c:pt>
                <c:pt idx="9066">
                  <c:v>330.59749836069727</c:v>
                </c:pt>
                <c:pt idx="9067">
                  <c:v>386.40648212173238</c:v>
                </c:pt>
                <c:pt idx="9068">
                  <c:v>454.69463783418882</c:v>
                </c:pt>
                <c:pt idx="9069">
                  <c:v>468.91034353249881</c:v>
                </c:pt>
                <c:pt idx="9070">
                  <c:v>427.91768575576128</c:v>
                </c:pt>
                <c:pt idx="9071">
                  <c:v>407.72301002011642</c:v>
                </c:pt>
                <c:pt idx="9072">
                  <c:v>450.79567533607963</c:v>
                </c:pt>
                <c:pt idx="9073">
                  <c:v>443.28865169374433</c:v>
                </c:pt>
                <c:pt idx="9074">
                  <c:v>427.41199606271329</c:v>
                </c:pt>
                <c:pt idx="9075">
                  <c:v>369.67795515912161</c:v>
                </c:pt>
                <c:pt idx="9076">
                  <c:v>322.59195185164577</c:v>
                </c:pt>
                <c:pt idx="9077">
                  <c:v>279.59940747772339</c:v>
                </c:pt>
                <c:pt idx="9078">
                  <c:v>316.18657346947651</c:v>
                </c:pt>
                <c:pt idx="9079">
                  <c:v>315.78453368070262</c:v>
                </c:pt>
                <c:pt idx="9080">
                  <c:v>357.7559784602592</c:v>
                </c:pt>
                <c:pt idx="9081">
                  <c:v>380.7506253679129</c:v>
                </c:pt>
                <c:pt idx="9082">
                  <c:v>392.79860998254122</c:v>
                </c:pt>
                <c:pt idx="9083">
                  <c:v>390.63209192165039</c:v>
                </c:pt>
                <c:pt idx="9084">
                  <c:v>407.28319733927032</c:v>
                </c:pt>
                <c:pt idx="9085">
                  <c:v>385.25883943767769</c:v>
                </c:pt>
                <c:pt idx="9086">
                  <c:v>345.3796800174037</c:v>
                </c:pt>
                <c:pt idx="9087">
                  <c:v>289.44035029339938</c:v>
                </c:pt>
                <c:pt idx="9088">
                  <c:v>306.07198585448708</c:v>
                </c:pt>
                <c:pt idx="9089">
                  <c:v>338.73179496957579</c:v>
                </c:pt>
                <c:pt idx="9090">
                  <c:v>392.13166394653268</c:v>
                </c:pt>
                <c:pt idx="9091">
                  <c:v>355.17793416890328</c:v>
                </c:pt>
                <c:pt idx="9092">
                  <c:v>322.47052989484928</c:v>
                </c:pt>
                <c:pt idx="9093">
                  <c:v>322.28936078064203</c:v>
                </c:pt>
                <c:pt idx="9094">
                  <c:v>271.74559064399313</c:v>
                </c:pt>
                <c:pt idx="9095">
                  <c:v>211.53321334308109</c:v>
                </c:pt>
                <c:pt idx="9096">
                  <c:v>237.69020504232839</c:v>
                </c:pt>
                <c:pt idx="9097">
                  <c:v>213.0444710172639</c:v>
                </c:pt>
                <c:pt idx="9098">
                  <c:v>207.60469261427949</c:v>
                </c:pt>
                <c:pt idx="9099">
                  <c:v>168.90989351564949</c:v>
                </c:pt>
                <c:pt idx="9100">
                  <c:v>198.87814447869769</c:v>
                </c:pt>
                <c:pt idx="9101">
                  <c:v>253.27667045275979</c:v>
                </c:pt>
                <c:pt idx="9102">
                  <c:v>287.59355083364278</c:v>
                </c:pt>
                <c:pt idx="9103">
                  <c:v>244.66713739862871</c:v>
                </c:pt>
                <c:pt idx="9104">
                  <c:v>245.6628686958974</c:v>
                </c:pt>
                <c:pt idx="9105">
                  <c:v>264.12816239718671</c:v>
                </c:pt>
                <c:pt idx="9106">
                  <c:v>256.15432991553263</c:v>
                </c:pt>
                <c:pt idx="9107">
                  <c:v>209.7474583621019</c:v>
                </c:pt>
                <c:pt idx="9108">
                  <c:v>193.33623113037839</c:v>
                </c:pt>
                <c:pt idx="9109">
                  <c:v>227.15847921260749</c:v>
                </c:pt>
                <c:pt idx="9110">
                  <c:v>259.68365131000911</c:v>
                </c:pt>
                <c:pt idx="9111">
                  <c:v>223.422504590112</c:v>
                </c:pt>
                <c:pt idx="9112">
                  <c:v>233.47513218257541</c:v>
                </c:pt>
                <c:pt idx="9113">
                  <c:v>393.94440925707062</c:v>
                </c:pt>
                <c:pt idx="9114">
                  <c:v>561.16837390916999</c:v>
                </c:pt>
                <c:pt idx="9115">
                  <c:v>721.66681725333456</c:v>
                </c:pt>
                <c:pt idx="9116">
                  <c:v>739.39420658626</c:v>
                </c:pt>
                <c:pt idx="9117">
                  <c:v>688.34126023464228</c:v>
                </c:pt>
                <c:pt idx="9118">
                  <c:v>641.5999125835807</c:v>
                </c:pt>
                <c:pt idx="9119">
                  <c:v>623.51395582488635</c:v>
                </c:pt>
                <c:pt idx="9120">
                  <c:v>551.92852601406923</c:v>
                </c:pt>
                <c:pt idx="9121">
                  <c:v>495.86962384274318</c:v>
                </c:pt>
                <c:pt idx="9122">
                  <c:v>489.93030315846852</c:v>
                </c:pt>
                <c:pt idx="9123">
                  <c:v>529.4486776864519</c:v>
                </c:pt>
                <c:pt idx="9124">
                  <c:v>537.6823116559251</c:v>
                </c:pt>
                <c:pt idx="9125">
                  <c:v>602.4470680886684</c:v>
                </c:pt>
                <c:pt idx="9126">
                  <c:v>837.76703691951366</c:v>
                </c:pt>
                <c:pt idx="9127">
                  <c:v>698.47721888246951</c:v>
                </c:pt>
                <c:pt idx="9128">
                  <c:v>607.84931107426337</c:v>
                </c:pt>
                <c:pt idx="9129">
                  <c:v>581.21861489430626</c:v>
                </c:pt>
                <c:pt idx="9130">
                  <c:v>659.71961810081302</c:v>
                </c:pt>
                <c:pt idx="9131">
                  <c:v>702.07761203020084</c:v>
                </c:pt>
                <c:pt idx="9132">
                  <c:v>702.57706857702567</c:v>
                </c:pt>
                <c:pt idx="9133">
                  <c:v>626.88415071468057</c:v>
                </c:pt>
                <c:pt idx="9134">
                  <c:v>548.09884657469024</c:v>
                </c:pt>
                <c:pt idx="9135">
                  <c:v>528.48039658666858</c:v>
                </c:pt>
                <c:pt idx="9136">
                  <c:v>448.38839368199717</c:v>
                </c:pt>
                <c:pt idx="9137">
                  <c:v>602.14453030994571</c:v>
                </c:pt>
                <c:pt idx="9138">
                  <c:v>1223.368250064028</c:v>
                </c:pt>
                <c:pt idx="9139">
                  <c:v>920.88401335506285</c:v>
                </c:pt>
                <c:pt idx="9140">
                  <c:v>783.32327897125526</c:v>
                </c:pt>
                <c:pt idx="9141">
                  <c:v>805.4582605086332</c:v>
                </c:pt>
                <c:pt idx="9142">
                  <c:v>824.52196367661043</c:v>
                </c:pt>
                <c:pt idx="9143">
                  <c:v>880.34696888009648</c:v>
                </c:pt>
                <c:pt idx="9144">
                  <c:v>910.28670271169199</c:v>
                </c:pt>
                <c:pt idx="9145">
                  <c:v>750.50653030732406</c:v>
                </c:pt>
                <c:pt idx="9146">
                  <c:v>678.92722952285305</c:v>
                </c:pt>
                <c:pt idx="9147">
                  <c:v>641.59171647148401</c:v>
                </c:pt>
                <c:pt idx="9148">
                  <c:v>624.57371259177648</c:v>
                </c:pt>
                <c:pt idx="9149">
                  <c:v>845.8693119623448</c:v>
                </c:pt>
                <c:pt idx="9150">
                  <c:v>2016.2176959088349</c:v>
                </c:pt>
                <c:pt idx="9151">
                  <c:v>2274.288559648046</c:v>
                </c:pt>
                <c:pt idx="9152">
                  <c:v>1941.6979361477861</c:v>
                </c:pt>
                <c:pt idx="9153">
                  <c:v>1661.1380447188619</c:v>
                </c:pt>
                <c:pt idx="9154">
                  <c:v>1402.3312285736381</c:v>
                </c:pt>
                <c:pt idx="9155">
                  <c:v>1318.946715168207</c:v>
                </c:pt>
                <c:pt idx="9156">
                  <c:v>1249.363768134539</c:v>
                </c:pt>
                <c:pt idx="9157">
                  <c:v>1059.4737579885671</c:v>
                </c:pt>
                <c:pt idx="9158">
                  <c:v>939.73673263386866</c:v>
                </c:pt>
                <c:pt idx="9159">
                  <c:v>923.64056275936991</c:v>
                </c:pt>
                <c:pt idx="9160">
                  <c:v>936.20024360093566</c:v>
                </c:pt>
                <c:pt idx="9161">
                  <c:v>1459.372263456575</c:v>
                </c:pt>
                <c:pt idx="9162">
                  <c:v>2750.4758205510361</c:v>
                </c:pt>
                <c:pt idx="9163">
                  <c:v>2615.9601778579299</c:v>
                </c:pt>
                <c:pt idx="9164">
                  <c:v>2158.7433512512298</c:v>
                </c:pt>
                <c:pt idx="9165">
                  <c:v>1913.160456722559</c:v>
                </c:pt>
                <c:pt idx="9166">
                  <c:v>1855.0167088856731</c:v>
                </c:pt>
                <c:pt idx="9167">
                  <c:v>1699.378459349876</c:v>
                </c:pt>
                <c:pt idx="9168">
                  <c:v>1612.88786869316</c:v>
                </c:pt>
                <c:pt idx="9169">
                  <c:v>1452.476317730227</c:v>
                </c:pt>
                <c:pt idx="9170">
                  <c:v>1366.1211072796109</c:v>
                </c:pt>
                <c:pt idx="9171">
                  <c:v>1374.000979047938</c:v>
                </c:pt>
                <c:pt idx="9172">
                  <c:v>1495.2052185804689</c:v>
                </c:pt>
                <c:pt idx="9173">
                  <c:v>1724.3040762087139</c:v>
                </c:pt>
                <c:pt idx="9174">
                  <c:v>2268.7810129632112</c:v>
                </c:pt>
                <c:pt idx="9175">
                  <c:v>2100.9872677356748</c:v>
                </c:pt>
                <c:pt idx="9176">
                  <c:v>1969.994222737731</c:v>
                </c:pt>
                <c:pt idx="9177">
                  <c:v>1814.14940361502</c:v>
                </c:pt>
                <c:pt idx="9178">
                  <c:v>1985.958436287709</c:v>
                </c:pt>
                <c:pt idx="9179">
                  <c:v>2068.56647379066</c:v>
                </c:pt>
                <c:pt idx="9180">
                  <c:v>2153.134028610848</c:v>
                </c:pt>
                <c:pt idx="9181">
                  <c:v>2025.501721514257</c:v>
                </c:pt>
                <c:pt idx="9182">
                  <c:v>1909.894217012966</c:v>
                </c:pt>
                <c:pt idx="9183">
                  <c:v>1892.709963937933</c:v>
                </c:pt>
                <c:pt idx="9184">
                  <c:v>1960.850061368769</c:v>
                </c:pt>
                <c:pt idx="9185">
                  <c:v>1901.592437481203</c:v>
                </c:pt>
                <c:pt idx="9186">
                  <c:v>2010.5652998309611</c:v>
                </c:pt>
                <c:pt idx="9187">
                  <c:v>1860.263663860276</c:v>
                </c:pt>
                <c:pt idx="9188">
                  <c:v>1707.7358703273189</c:v>
                </c:pt>
                <c:pt idx="9189">
                  <c:v>1611.7807126953451</c:v>
                </c:pt>
                <c:pt idx="9190">
                  <c:v>1730.557063199062</c:v>
                </c:pt>
                <c:pt idx="9191">
                  <c:v>1754.1949122207629</c:v>
                </c:pt>
                <c:pt idx="9192">
                  <c:v>1768.902763100793</c:v>
                </c:pt>
                <c:pt idx="9193">
                  <c:v>1828.2411142330971</c:v>
                </c:pt>
                <c:pt idx="9194">
                  <c:v>1920.755568791026</c:v>
                </c:pt>
                <c:pt idx="9195">
                  <c:v>2048.7980051508798</c:v>
                </c:pt>
                <c:pt idx="9196">
                  <c:v>2305.5846008531521</c:v>
                </c:pt>
                <c:pt idx="9197">
                  <c:v>2213.9125496372721</c:v>
                </c:pt>
                <c:pt idx="9198">
                  <c:v>2212.589533825625</c:v>
                </c:pt>
                <c:pt idx="9199">
                  <c:v>2167.9442412355079</c:v>
                </c:pt>
                <c:pt idx="9200">
                  <c:v>2102.2834473242979</c:v>
                </c:pt>
                <c:pt idx="9201">
                  <c:v>2070.939886027194</c:v>
                </c:pt>
                <c:pt idx="9202">
                  <c:v>2011.7332790044411</c:v>
                </c:pt>
                <c:pt idx="9203">
                  <c:v>1923.8515175526179</c:v>
                </c:pt>
                <c:pt idx="9204">
                  <c:v>1986.5517093564961</c:v>
                </c:pt>
                <c:pt idx="9205">
                  <c:v>1902.018228209226</c:v>
                </c:pt>
                <c:pt idx="9206">
                  <c:v>2027.542181131809</c:v>
                </c:pt>
                <c:pt idx="9207">
                  <c:v>2220.6313637337521</c:v>
                </c:pt>
                <c:pt idx="9208">
                  <c:v>2461.8608484840129</c:v>
                </c:pt>
                <c:pt idx="9209">
                  <c:v>2355.392139365179</c:v>
                </c:pt>
                <c:pt idx="9210">
                  <c:v>2339.1075034225642</c:v>
                </c:pt>
                <c:pt idx="9211">
                  <c:v>2275.5888728613781</c:v>
                </c:pt>
                <c:pt idx="9212">
                  <c:v>2181.3611112477388</c:v>
                </c:pt>
                <c:pt idx="9213">
                  <c:v>1978.0870864432491</c:v>
                </c:pt>
                <c:pt idx="9214">
                  <c:v>1754.5211053810899</c:v>
                </c:pt>
                <c:pt idx="9215">
                  <c:v>1551.01470391003</c:v>
                </c:pt>
                <c:pt idx="9216">
                  <c:v>1493.251653338486</c:v>
                </c:pt>
                <c:pt idx="9217">
                  <c:v>1416.149679221237</c:v>
                </c:pt>
                <c:pt idx="9218">
                  <c:v>1426.518334577456</c:v>
                </c:pt>
                <c:pt idx="9219">
                  <c:v>1329.1653758533439</c:v>
                </c:pt>
                <c:pt idx="9220">
                  <c:v>1374.3696233927919</c:v>
                </c:pt>
                <c:pt idx="9221">
                  <c:v>1342.311710686598</c:v>
                </c:pt>
                <c:pt idx="9222">
                  <c:v>1342.080134381134</c:v>
                </c:pt>
                <c:pt idx="9223">
                  <c:v>1304.2917776767511</c:v>
                </c:pt>
                <c:pt idx="9224">
                  <c:v>1288.0114804374259</c:v>
                </c:pt>
                <c:pt idx="9225">
                  <c:v>1353.2233772158411</c:v>
                </c:pt>
                <c:pt idx="9226">
                  <c:v>1547.9444052433521</c:v>
                </c:pt>
                <c:pt idx="9227">
                  <c:v>1632.691867766129</c:v>
                </c:pt>
                <c:pt idx="9228">
                  <c:v>1647.833035556419</c:v>
                </c:pt>
                <c:pt idx="9229">
                  <c:v>1539.9091309420351</c:v>
                </c:pt>
                <c:pt idx="9230">
                  <c:v>1581.9034349375329</c:v>
                </c:pt>
                <c:pt idx="9231">
                  <c:v>1464.4362625001349</c:v>
                </c:pt>
                <c:pt idx="9232">
                  <c:v>1518.9157163642069</c:v>
                </c:pt>
                <c:pt idx="9233">
                  <c:v>1748.4492275740549</c:v>
                </c:pt>
                <c:pt idx="9234">
                  <c:v>1915.2137688291471</c:v>
                </c:pt>
                <c:pt idx="9235">
                  <c:v>2038.6194635596039</c:v>
                </c:pt>
                <c:pt idx="9236">
                  <c:v>2280.9190340941941</c:v>
                </c:pt>
                <c:pt idx="9237">
                  <c:v>2316.3691778588659</c:v>
                </c:pt>
                <c:pt idx="9238">
                  <c:v>2491.719566882075</c:v>
                </c:pt>
                <c:pt idx="9239">
                  <c:v>2473.2140855480611</c:v>
                </c:pt>
                <c:pt idx="9240">
                  <c:v>2416.7311618415192</c:v>
                </c:pt>
                <c:pt idx="9241">
                  <c:v>2045.8845051536171</c:v>
                </c:pt>
                <c:pt idx="9242">
                  <c:v>1927.943998399317</c:v>
                </c:pt>
                <c:pt idx="9243">
                  <c:v>1794.0629851540129</c:v>
                </c:pt>
                <c:pt idx="9244">
                  <c:v>1790.2749374411119</c:v>
                </c:pt>
                <c:pt idx="9245">
                  <c:v>1875.291190417895</c:v>
                </c:pt>
                <c:pt idx="9246">
                  <c:v>2050.2701634614891</c:v>
                </c:pt>
                <c:pt idx="9247">
                  <c:v>2183.373828892059</c:v>
                </c:pt>
                <c:pt idx="9248">
                  <c:v>2361.389299133994</c:v>
                </c:pt>
                <c:pt idx="9249">
                  <c:v>2272.357239765141</c:v>
                </c:pt>
                <c:pt idx="9250">
                  <c:v>2512.036051511956</c:v>
                </c:pt>
                <c:pt idx="9251">
                  <c:v>2483.2565938790081</c:v>
                </c:pt>
                <c:pt idx="9252">
                  <c:v>2444.897310161045</c:v>
                </c:pt>
                <c:pt idx="9253">
                  <c:v>2271.6973847816321</c:v>
                </c:pt>
                <c:pt idx="9254">
                  <c:v>2188.18203742797</c:v>
                </c:pt>
                <c:pt idx="9255">
                  <c:v>2055.806078428905</c:v>
                </c:pt>
                <c:pt idx="9256">
                  <c:v>2020.088816906994</c:v>
                </c:pt>
                <c:pt idx="9257">
                  <c:v>2077.0350085225268</c:v>
                </c:pt>
                <c:pt idx="9258">
                  <c:v>2020.305965297372</c:v>
                </c:pt>
                <c:pt idx="9259">
                  <c:v>2064.917519738076</c:v>
                </c:pt>
                <c:pt idx="9260">
                  <c:v>2205.162689714014</c:v>
                </c:pt>
                <c:pt idx="9261">
                  <c:v>2107.003649957705</c:v>
                </c:pt>
                <c:pt idx="9262">
                  <c:v>2291.8639229942801</c:v>
                </c:pt>
                <c:pt idx="9263">
                  <c:v>2192.8863859906992</c:v>
                </c:pt>
                <c:pt idx="9264">
                  <c:v>2088.4541287236252</c:v>
                </c:pt>
                <c:pt idx="9265">
                  <c:v>1989.852240897409</c:v>
                </c:pt>
                <c:pt idx="9266">
                  <c:v>2059.3448046061708</c:v>
                </c:pt>
                <c:pt idx="9267">
                  <c:v>1907.502400456656</c:v>
                </c:pt>
                <c:pt idx="9268">
                  <c:v>1655.0148850437679</c:v>
                </c:pt>
                <c:pt idx="9269">
                  <c:v>1479.601073176668</c:v>
                </c:pt>
                <c:pt idx="9270">
                  <c:v>1447.9808451316919</c:v>
                </c:pt>
                <c:pt idx="9271">
                  <c:v>1461.799783555053</c:v>
                </c:pt>
                <c:pt idx="9272">
                  <c:v>1564.885839248095</c:v>
                </c:pt>
                <c:pt idx="9273">
                  <c:v>1705.208083249765</c:v>
                </c:pt>
                <c:pt idx="9274">
                  <c:v>1907.4312169821251</c:v>
                </c:pt>
                <c:pt idx="9275">
                  <c:v>1927.675173380409</c:v>
                </c:pt>
                <c:pt idx="9276">
                  <c:v>1964.4280046097169</c:v>
                </c:pt>
                <c:pt idx="9277">
                  <c:v>1825.0655034367569</c:v>
                </c:pt>
                <c:pt idx="9278">
                  <c:v>1593.3241362514559</c:v>
                </c:pt>
                <c:pt idx="9279">
                  <c:v>1410.5116281729729</c:v>
                </c:pt>
                <c:pt idx="9280">
                  <c:v>1224.3209663650921</c:v>
                </c:pt>
                <c:pt idx="9281">
                  <c:v>1125.8930428839719</c:v>
                </c:pt>
                <c:pt idx="9282">
                  <c:v>1129.632364455676</c:v>
                </c:pt>
                <c:pt idx="9283">
                  <c:v>1262.5381185584531</c:v>
                </c:pt>
                <c:pt idx="9284">
                  <c:v>1377.0316404121729</c:v>
                </c:pt>
                <c:pt idx="9285">
                  <c:v>1455.0178544097921</c:v>
                </c:pt>
                <c:pt idx="9286">
                  <c:v>1420.593513891806</c:v>
                </c:pt>
                <c:pt idx="9287">
                  <c:v>1346.1739335889761</c:v>
                </c:pt>
                <c:pt idx="9288">
                  <c:v>1257.0944790538761</c:v>
                </c:pt>
                <c:pt idx="9289">
                  <c:v>1224.384277264711</c:v>
                </c:pt>
                <c:pt idx="9290">
                  <c:v>1249.362027134765</c:v>
                </c:pt>
                <c:pt idx="9291">
                  <c:v>1186.309356246584</c:v>
                </c:pt>
                <c:pt idx="9292">
                  <c:v>1039.9704223081619</c:v>
                </c:pt>
                <c:pt idx="9293">
                  <c:v>974.27140279247794</c:v>
                </c:pt>
                <c:pt idx="9294">
                  <c:v>1038.5067293973391</c:v>
                </c:pt>
                <c:pt idx="9295">
                  <c:v>1125.773093707576</c:v>
                </c:pt>
                <c:pt idx="9296">
                  <c:v>1297.115264435118</c:v>
                </c:pt>
                <c:pt idx="9297">
                  <c:v>1482.4204400368269</c:v>
                </c:pt>
                <c:pt idx="9298">
                  <c:v>1548.062769801737</c:v>
                </c:pt>
                <c:pt idx="9299">
                  <c:v>1541.534621053474</c:v>
                </c:pt>
                <c:pt idx="9300">
                  <c:v>1341.4643680901941</c:v>
                </c:pt>
                <c:pt idx="9301">
                  <c:v>1254.650340277296</c:v>
                </c:pt>
                <c:pt idx="9302">
                  <c:v>1093.8917396458701</c:v>
                </c:pt>
                <c:pt idx="9303">
                  <c:v>1022.6439633568079</c:v>
                </c:pt>
                <c:pt idx="9304">
                  <c:v>1024.155460345751</c:v>
                </c:pt>
                <c:pt idx="9305">
                  <c:v>1019.054743579964</c:v>
                </c:pt>
                <c:pt idx="9306">
                  <c:v>991.11800408476438</c:v>
                </c:pt>
                <c:pt idx="9307">
                  <c:v>1035.89727313308</c:v>
                </c:pt>
                <c:pt idx="9308">
                  <c:v>1094.766542039619</c:v>
                </c:pt>
                <c:pt idx="9309">
                  <c:v>1124.2152916435359</c:v>
                </c:pt>
                <c:pt idx="9310">
                  <c:v>1079.7394455846161</c:v>
                </c:pt>
                <c:pt idx="9311">
                  <c:v>973.5581970655129</c:v>
                </c:pt>
                <c:pt idx="9312">
                  <c:v>877.0245167061579</c:v>
                </c:pt>
                <c:pt idx="9313">
                  <c:v>858.03090451518051</c:v>
                </c:pt>
                <c:pt idx="9314">
                  <c:v>876.31812536164978</c:v>
                </c:pt>
                <c:pt idx="9315">
                  <c:v>888.34071859760047</c:v>
                </c:pt>
                <c:pt idx="9316">
                  <c:v>909.89132877976363</c:v>
                </c:pt>
                <c:pt idx="9317">
                  <c:v>892.10961806358341</c:v>
                </c:pt>
                <c:pt idx="9318">
                  <c:v>870.01114094459672</c:v>
                </c:pt>
                <c:pt idx="9319">
                  <c:v>874.00810696981671</c:v>
                </c:pt>
                <c:pt idx="9320">
                  <c:v>840.77176902622011</c:v>
                </c:pt>
                <c:pt idx="9321">
                  <c:v>840.78553602894044</c:v>
                </c:pt>
                <c:pt idx="9322">
                  <c:v>876.44677356442992</c:v>
                </c:pt>
                <c:pt idx="9323">
                  <c:v>866.92335775785648</c:v>
                </c:pt>
                <c:pt idx="9324">
                  <c:v>807.43802209603223</c:v>
                </c:pt>
                <c:pt idx="9325">
                  <c:v>730.24990159851279</c:v>
                </c:pt>
                <c:pt idx="9326">
                  <c:v>651.06474355130695</c:v>
                </c:pt>
                <c:pt idx="9327">
                  <c:v>621.57407286662897</c:v>
                </c:pt>
                <c:pt idx="9328">
                  <c:v>647.59088176550779</c:v>
                </c:pt>
                <c:pt idx="9329">
                  <c:v>641.5004780701986</c:v>
                </c:pt>
                <c:pt idx="9330">
                  <c:v>643.96193305266036</c:v>
                </c:pt>
                <c:pt idx="9331">
                  <c:v>680.71093848249461</c:v>
                </c:pt>
                <c:pt idx="9332">
                  <c:v>717.08606871447591</c:v>
                </c:pt>
                <c:pt idx="9333">
                  <c:v>744.33219415503493</c:v>
                </c:pt>
                <c:pt idx="9334">
                  <c:v>728.25185440311395</c:v>
                </c:pt>
                <c:pt idx="9335">
                  <c:v>734.0563543602758</c:v>
                </c:pt>
                <c:pt idx="9336">
                  <c:v>743.15118843572122</c:v>
                </c:pt>
                <c:pt idx="9337">
                  <c:v>726.48892127141471</c:v>
                </c:pt>
                <c:pt idx="9338">
                  <c:v>691.48936248066138</c:v>
                </c:pt>
                <c:pt idx="9339">
                  <c:v>628.45052206386856</c:v>
                </c:pt>
                <c:pt idx="9340">
                  <c:v>629.04261024410653</c:v>
                </c:pt>
                <c:pt idx="9341">
                  <c:v>605.17425619233518</c:v>
                </c:pt>
                <c:pt idx="9342">
                  <c:v>551.32407493614971</c:v>
                </c:pt>
                <c:pt idx="9343">
                  <c:v>546.75696959878724</c:v>
                </c:pt>
                <c:pt idx="9344">
                  <c:v>522.20361716273726</c:v>
                </c:pt>
                <c:pt idx="9345">
                  <c:v>511.52267716060419</c:v>
                </c:pt>
                <c:pt idx="9346">
                  <c:v>512.88087975080623</c:v>
                </c:pt>
                <c:pt idx="9347">
                  <c:v>548.78175649873026</c:v>
                </c:pt>
                <c:pt idx="9348">
                  <c:v>524.86218973418693</c:v>
                </c:pt>
                <c:pt idx="9349">
                  <c:v>465.65184157471242</c:v>
                </c:pt>
                <c:pt idx="9350">
                  <c:v>415.65028685586918</c:v>
                </c:pt>
                <c:pt idx="9351">
                  <c:v>380.33749098641431</c:v>
                </c:pt>
                <c:pt idx="9352">
                  <c:v>400.46712944543168</c:v>
                </c:pt>
                <c:pt idx="9353">
                  <c:v>367.84817922019892</c:v>
                </c:pt>
                <c:pt idx="9354">
                  <c:v>383.28456805165462</c:v>
                </c:pt>
                <c:pt idx="9355">
                  <c:v>358.39538907937617</c:v>
                </c:pt>
                <c:pt idx="9356">
                  <c:v>375.12031524341961</c:v>
                </c:pt>
                <c:pt idx="9357">
                  <c:v>344.29120718311498</c:v>
                </c:pt>
                <c:pt idx="9358">
                  <c:v>414.56090430498028</c:v>
                </c:pt>
                <c:pt idx="9359">
                  <c:v>381.00878228759439</c:v>
                </c:pt>
                <c:pt idx="9360">
                  <c:v>350.53908533478801</c:v>
                </c:pt>
                <c:pt idx="9361">
                  <c:v>330.3361335753944</c:v>
                </c:pt>
                <c:pt idx="9362">
                  <c:v>302.9147586131939</c:v>
                </c:pt>
                <c:pt idx="9363">
                  <c:v>232.87896060146949</c:v>
                </c:pt>
                <c:pt idx="9364">
                  <c:v>246.99784919900571</c:v>
                </c:pt>
                <c:pt idx="9365">
                  <c:v>239.2453654776829</c:v>
                </c:pt>
                <c:pt idx="9366">
                  <c:v>243.79995660191139</c:v>
                </c:pt>
                <c:pt idx="9367">
                  <c:v>203.93563305630079</c:v>
                </c:pt>
                <c:pt idx="9368">
                  <c:v>225.33895835112341</c:v>
                </c:pt>
                <c:pt idx="9369">
                  <c:v>211.11891463437951</c:v>
                </c:pt>
                <c:pt idx="9370">
                  <c:v>206.96450911158939</c:v>
                </c:pt>
                <c:pt idx="9371">
                  <c:v>227.99657692443029</c:v>
                </c:pt>
                <c:pt idx="9372">
                  <c:v>225.878396956074</c:v>
                </c:pt>
                <c:pt idx="9373">
                  <c:v>155.81240328187951</c:v>
                </c:pt>
                <c:pt idx="9374">
                  <c:v>135.57383674157171</c:v>
                </c:pt>
                <c:pt idx="9375">
                  <c:v>164.9533638355318</c:v>
                </c:pt>
                <c:pt idx="9376">
                  <c:v>183.43841295186411</c:v>
                </c:pt>
                <c:pt idx="9377">
                  <c:v>185.33191658368071</c:v>
                </c:pt>
                <c:pt idx="9378">
                  <c:v>175.9945100298973</c:v>
                </c:pt>
                <c:pt idx="9379">
                  <c:v>180.36483959741679</c:v>
                </c:pt>
                <c:pt idx="9380">
                  <c:v>214.89316951520959</c:v>
                </c:pt>
                <c:pt idx="9381">
                  <c:v>199.0166646867566</c:v>
                </c:pt>
                <c:pt idx="9382">
                  <c:v>184.39916047330789</c:v>
                </c:pt>
                <c:pt idx="9383">
                  <c:v>153.07407314921019</c:v>
                </c:pt>
                <c:pt idx="9384">
                  <c:v>160.8335860800432</c:v>
                </c:pt>
                <c:pt idx="9385">
                  <c:v>166.34175665221389</c:v>
                </c:pt>
                <c:pt idx="9386">
                  <c:v>174.6678999103836</c:v>
                </c:pt>
                <c:pt idx="9387">
                  <c:v>158.83247543121769</c:v>
                </c:pt>
                <c:pt idx="9388">
                  <c:v>178.88622508159861</c:v>
                </c:pt>
                <c:pt idx="9389">
                  <c:v>200.08073700285809</c:v>
                </c:pt>
                <c:pt idx="9390">
                  <c:v>203.2326132939113</c:v>
                </c:pt>
                <c:pt idx="9391">
                  <c:v>204.7073465955728</c:v>
                </c:pt>
                <c:pt idx="9392">
                  <c:v>204.35233517125619</c:v>
                </c:pt>
                <c:pt idx="9393">
                  <c:v>219.2120967999829</c:v>
                </c:pt>
                <c:pt idx="9394">
                  <c:v>216.61596797276641</c:v>
                </c:pt>
                <c:pt idx="9395">
                  <c:v>206.19565499243069</c:v>
                </c:pt>
                <c:pt idx="9396">
                  <c:v>152.54718233801731</c:v>
                </c:pt>
                <c:pt idx="9397">
                  <c:v>221.85230582293221</c:v>
                </c:pt>
                <c:pt idx="9398">
                  <c:v>208.67745686549259</c:v>
                </c:pt>
                <c:pt idx="9399">
                  <c:v>205.85649556916951</c:v>
                </c:pt>
                <c:pt idx="9400">
                  <c:v>169.2546937079004</c:v>
                </c:pt>
                <c:pt idx="9401">
                  <c:v>219.33737785857571</c:v>
                </c:pt>
                <c:pt idx="9402">
                  <c:v>238.27332662928029</c:v>
                </c:pt>
                <c:pt idx="9403">
                  <c:v>209.651032595445</c:v>
                </c:pt>
                <c:pt idx="9404">
                  <c:v>249.6079436611661</c:v>
                </c:pt>
                <c:pt idx="9405">
                  <c:v>230.5762143997178</c:v>
                </c:pt>
                <c:pt idx="9406">
                  <c:v>272.28593521202413</c:v>
                </c:pt>
                <c:pt idx="9407">
                  <c:v>308.16709914054883</c:v>
                </c:pt>
                <c:pt idx="9408">
                  <c:v>286.39371502845898</c:v>
                </c:pt>
                <c:pt idx="9409">
                  <c:v>218.95918860634569</c:v>
                </c:pt>
                <c:pt idx="9410">
                  <c:v>189.60587459915311</c:v>
                </c:pt>
                <c:pt idx="9411">
                  <c:v>186.62225720852891</c:v>
                </c:pt>
                <c:pt idx="9412">
                  <c:v>190.6893035225406</c:v>
                </c:pt>
                <c:pt idx="9413">
                  <c:v>264.23724827812759</c:v>
                </c:pt>
                <c:pt idx="9414">
                  <c:v>221.2768846962432</c:v>
                </c:pt>
                <c:pt idx="9415">
                  <c:v>217.0631935213315</c:v>
                </c:pt>
                <c:pt idx="9416">
                  <c:v>236.65892028046801</c:v>
                </c:pt>
                <c:pt idx="9417">
                  <c:v>207.03454100728749</c:v>
                </c:pt>
                <c:pt idx="9418">
                  <c:v>221.19174687487109</c:v>
                </c:pt>
                <c:pt idx="9419">
                  <c:v>206.54164790633351</c:v>
                </c:pt>
                <c:pt idx="9420">
                  <c:v>204.3529195874093</c:v>
                </c:pt>
                <c:pt idx="9421">
                  <c:v>217.84179846730891</c:v>
                </c:pt>
                <c:pt idx="9422">
                  <c:v>219.82350821929381</c:v>
                </c:pt>
                <c:pt idx="9423">
                  <c:v>229.1327575478779</c:v>
                </c:pt>
                <c:pt idx="9424">
                  <c:v>218.68038238804411</c:v>
                </c:pt>
                <c:pt idx="9425">
                  <c:v>245.8922486256931</c:v>
                </c:pt>
                <c:pt idx="9426">
                  <c:v>296.39393131245782</c:v>
                </c:pt>
                <c:pt idx="9427">
                  <c:v>290.13249261747291</c:v>
                </c:pt>
                <c:pt idx="9428">
                  <c:v>316.93490236971081</c:v>
                </c:pt>
                <c:pt idx="9429">
                  <c:v>307.53583394275842</c:v>
                </c:pt>
                <c:pt idx="9430">
                  <c:v>309.38973863734418</c:v>
                </c:pt>
                <c:pt idx="9431">
                  <c:v>236.51106506189089</c:v>
                </c:pt>
                <c:pt idx="9432">
                  <c:v>223.02165176942879</c:v>
                </c:pt>
                <c:pt idx="9433">
                  <c:v>252.777154753491</c:v>
                </c:pt>
                <c:pt idx="9434">
                  <c:v>246.76898541479699</c:v>
                </c:pt>
                <c:pt idx="9435">
                  <c:v>224.61695814481831</c:v>
                </c:pt>
                <c:pt idx="9436">
                  <c:v>229.4411569009261</c:v>
                </c:pt>
                <c:pt idx="9437">
                  <c:v>227.5306872324052</c:v>
                </c:pt>
                <c:pt idx="9438">
                  <c:v>190.27380535155169</c:v>
                </c:pt>
                <c:pt idx="9439">
                  <c:v>166.94314840796571</c:v>
                </c:pt>
                <c:pt idx="9440">
                  <c:v>199.69176913268089</c:v>
                </c:pt>
                <c:pt idx="9441">
                  <c:v>182.69672954480251</c:v>
                </c:pt>
                <c:pt idx="9442">
                  <c:v>188.54080397230979</c:v>
                </c:pt>
                <c:pt idx="9443">
                  <c:v>183.09651249086579</c:v>
                </c:pt>
                <c:pt idx="9444">
                  <c:v>271.30294008434851</c:v>
                </c:pt>
                <c:pt idx="9445">
                  <c:v>396.279791471593</c:v>
                </c:pt>
                <c:pt idx="9446">
                  <c:v>524.07234114280789</c:v>
                </c:pt>
                <c:pt idx="9447">
                  <c:v>539.94274736607497</c:v>
                </c:pt>
                <c:pt idx="9448">
                  <c:v>464.45083798373668</c:v>
                </c:pt>
                <c:pt idx="9449">
                  <c:v>461.09186407923238</c:v>
                </c:pt>
                <c:pt idx="9450">
                  <c:v>422.24387322113898</c:v>
                </c:pt>
                <c:pt idx="9451">
                  <c:v>388.07729301618252</c:v>
                </c:pt>
                <c:pt idx="9452">
                  <c:v>309.65664500398969</c:v>
                </c:pt>
                <c:pt idx="9453">
                  <c:v>302.43425009833288</c:v>
                </c:pt>
                <c:pt idx="9454">
                  <c:v>348.4878434459747</c:v>
                </c:pt>
                <c:pt idx="9455">
                  <c:v>400.83333913093878</c:v>
                </c:pt>
                <c:pt idx="9456">
                  <c:v>438.15436410664262</c:v>
                </c:pt>
                <c:pt idx="9457">
                  <c:v>494.02862633011449</c:v>
                </c:pt>
                <c:pt idx="9458">
                  <c:v>442.08268882276928</c:v>
                </c:pt>
                <c:pt idx="9459">
                  <c:v>387.65184127051663</c:v>
                </c:pt>
                <c:pt idx="9460">
                  <c:v>341.90757328355352</c:v>
                </c:pt>
                <c:pt idx="9461">
                  <c:v>334.28770093799272</c:v>
                </c:pt>
                <c:pt idx="9462">
                  <c:v>339.65736099471337</c:v>
                </c:pt>
                <c:pt idx="9463">
                  <c:v>301.83620860689092</c:v>
                </c:pt>
                <c:pt idx="9464">
                  <c:v>272.24479063394972</c:v>
                </c:pt>
                <c:pt idx="9465">
                  <c:v>301.53181167599718</c:v>
                </c:pt>
                <c:pt idx="9466">
                  <c:v>313.00066622500168</c:v>
                </c:pt>
                <c:pt idx="9467">
                  <c:v>321.37377860216287</c:v>
                </c:pt>
                <c:pt idx="9468">
                  <c:v>359.88541321424242</c:v>
                </c:pt>
                <c:pt idx="9469">
                  <c:v>336.95189288074869</c:v>
                </c:pt>
                <c:pt idx="9470">
                  <c:v>316.92434815915271</c:v>
                </c:pt>
                <c:pt idx="9471">
                  <c:v>284.53605610677778</c:v>
                </c:pt>
                <c:pt idx="9472">
                  <c:v>254.17700413252541</c:v>
                </c:pt>
                <c:pt idx="9473">
                  <c:v>268.08593613215987</c:v>
                </c:pt>
                <c:pt idx="9474">
                  <c:v>295.27731293526421</c:v>
                </c:pt>
                <c:pt idx="9475">
                  <c:v>330.8669087802985</c:v>
                </c:pt>
                <c:pt idx="9476">
                  <c:v>329.57642117758638</c:v>
                </c:pt>
                <c:pt idx="9477">
                  <c:v>310.79847508139</c:v>
                </c:pt>
                <c:pt idx="9478">
                  <c:v>308.22296513831242</c:v>
                </c:pt>
                <c:pt idx="9479">
                  <c:v>307.44621006046361</c:v>
                </c:pt>
                <c:pt idx="9480">
                  <c:v>358.13428686831901</c:v>
                </c:pt>
                <c:pt idx="9481">
                  <c:v>363.61470458913823</c:v>
                </c:pt>
                <c:pt idx="9482">
                  <c:v>346.62090199590853</c:v>
                </c:pt>
                <c:pt idx="9483">
                  <c:v>313.78689677927042</c:v>
                </c:pt>
                <c:pt idx="9484">
                  <c:v>283.80023628082</c:v>
                </c:pt>
                <c:pt idx="9485">
                  <c:v>272.89444438253531</c:v>
                </c:pt>
                <c:pt idx="9486">
                  <c:v>276.63017190381572</c:v>
                </c:pt>
                <c:pt idx="9487">
                  <c:v>295.27129573150921</c:v>
                </c:pt>
                <c:pt idx="9488">
                  <c:v>270.96367463055969</c:v>
                </c:pt>
                <c:pt idx="9489">
                  <c:v>239.9519109475153</c:v>
                </c:pt>
                <c:pt idx="9490">
                  <c:v>250.43471743785719</c:v>
                </c:pt>
                <c:pt idx="9491">
                  <c:v>296.00073815692429</c:v>
                </c:pt>
                <c:pt idx="9492">
                  <c:v>354.6392542052248</c:v>
                </c:pt>
                <c:pt idx="9493">
                  <c:v>367.99269604741818</c:v>
                </c:pt>
                <c:pt idx="9494">
                  <c:v>287.99852960505882</c:v>
                </c:pt>
                <c:pt idx="9495">
                  <c:v>236.20175909355191</c:v>
                </c:pt>
                <c:pt idx="9496">
                  <c:v>208.09057432055971</c:v>
                </c:pt>
                <c:pt idx="9497">
                  <c:v>206.9387499740925</c:v>
                </c:pt>
                <c:pt idx="9498">
                  <c:v>217.32158306525031</c:v>
                </c:pt>
                <c:pt idx="9499">
                  <c:v>261.45921984498273</c:v>
                </c:pt>
                <c:pt idx="9500">
                  <c:v>260.47787378160263</c:v>
                </c:pt>
                <c:pt idx="9501">
                  <c:v>217.4984873101526</c:v>
                </c:pt>
                <c:pt idx="9502">
                  <c:v>200.53760884333209</c:v>
                </c:pt>
                <c:pt idx="9503">
                  <c:v>225.63015484118799</c:v>
                </c:pt>
                <c:pt idx="9504">
                  <c:v>338.23938421985349</c:v>
                </c:pt>
                <c:pt idx="9505">
                  <c:v>410.66670711817108</c:v>
                </c:pt>
                <c:pt idx="9506">
                  <c:v>470.19042608809627</c:v>
                </c:pt>
                <c:pt idx="9507">
                  <c:v>476.32804835283781</c:v>
                </c:pt>
                <c:pt idx="9508">
                  <c:v>496.26256946972018</c:v>
                </c:pt>
                <c:pt idx="9509">
                  <c:v>405.28170469160011</c:v>
                </c:pt>
                <c:pt idx="9510">
                  <c:v>311.89188149430697</c:v>
                </c:pt>
                <c:pt idx="9511">
                  <c:v>252.44090780346471</c:v>
                </c:pt>
                <c:pt idx="9512">
                  <c:v>223.52078788427801</c:v>
                </c:pt>
                <c:pt idx="9513">
                  <c:v>260.31887884120528</c:v>
                </c:pt>
                <c:pt idx="9514">
                  <c:v>354.13618983357247</c:v>
                </c:pt>
                <c:pt idx="9515">
                  <c:v>440.48951123642792</c:v>
                </c:pt>
                <c:pt idx="9516">
                  <c:v>464.89844391397793</c:v>
                </c:pt>
                <c:pt idx="9517">
                  <c:v>392.73560737767582</c:v>
                </c:pt>
                <c:pt idx="9518">
                  <c:v>406.93344982127621</c:v>
                </c:pt>
                <c:pt idx="9519">
                  <c:v>342.31923309525598</c:v>
                </c:pt>
                <c:pt idx="9520">
                  <c:v>572.31736535849791</c:v>
                </c:pt>
                <c:pt idx="9521">
                  <c:v>399.17680677425528</c:v>
                </c:pt>
                <c:pt idx="9522">
                  <c:v>321.12404724129419</c:v>
                </c:pt>
                <c:pt idx="9523">
                  <c:v>368.69858917155602</c:v>
                </c:pt>
                <c:pt idx="9524">
                  <c:v>359.3403276233488</c:v>
                </c:pt>
                <c:pt idx="9525">
                  <c:v>260.04528119385401</c:v>
                </c:pt>
                <c:pt idx="9526">
                  <c:v>251.0991202637037</c:v>
                </c:pt>
                <c:pt idx="9527">
                  <c:v>283.13030721866738</c:v>
                </c:pt>
                <c:pt idx="9528">
                  <c:v>258.47709872355881</c:v>
                </c:pt>
                <c:pt idx="9529">
                  <c:v>225.57776687371529</c:v>
                </c:pt>
                <c:pt idx="9530">
                  <c:v>377.67387371181928</c:v>
                </c:pt>
                <c:pt idx="9531">
                  <c:v>424.65824765782401</c:v>
                </c:pt>
                <c:pt idx="9532">
                  <c:v>832.08474622143979</c:v>
                </c:pt>
                <c:pt idx="9533">
                  <c:v>1410.345896318302</c:v>
                </c:pt>
                <c:pt idx="9534">
                  <c:v>1567.5016616150849</c:v>
                </c:pt>
                <c:pt idx="9535">
                  <c:v>1238.7853317874369</c:v>
                </c:pt>
                <c:pt idx="9536">
                  <c:v>1079.834291698676</c:v>
                </c:pt>
                <c:pt idx="9537">
                  <c:v>965.21237192882643</c:v>
                </c:pt>
                <c:pt idx="9538">
                  <c:v>955.76274046562355</c:v>
                </c:pt>
                <c:pt idx="9539">
                  <c:v>1013.811962057492</c:v>
                </c:pt>
                <c:pt idx="9540">
                  <c:v>998.11928727715895</c:v>
                </c:pt>
                <c:pt idx="9541">
                  <c:v>992.82259347440231</c:v>
                </c:pt>
                <c:pt idx="9542">
                  <c:v>1163.0415814186181</c:v>
                </c:pt>
                <c:pt idx="9543">
                  <c:v>1389.5194718500061</c:v>
                </c:pt>
                <c:pt idx="9544">
                  <c:v>1658.407689286219</c:v>
                </c:pt>
                <c:pt idx="9545">
                  <c:v>1386.109284652825</c:v>
                </c:pt>
                <c:pt idx="9546">
                  <c:v>1274.5894087122731</c:v>
                </c:pt>
                <c:pt idx="9547">
                  <c:v>1264.03330289309</c:v>
                </c:pt>
                <c:pt idx="9548">
                  <c:v>1172.345334664403</c:v>
                </c:pt>
                <c:pt idx="9549">
                  <c:v>1058.0963375119759</c:v>
                </c:pt>
                <c:pt idx="9550">
                  <c:v>1095.4415492170169</c:v>
                </c:pt>
                <c:pt idx="9551">
                  <c:v>1021.90257816214</c:v>
                </c:pt>
                <c:pt idx="9552">
                  <c:v>969.24032189471643</c:v>
                </c:pt>
                <c:pt idx="9553">
                  <c:v>966.16513316806481</c:v>
                </c:pt>
                <c:pt idx="9554">
                  <c:v>1035.4094665860459</c:v>
                </c:pt>
                <c:pt idx="9555">
                  <c:v>951.77801625177517</c:v>
                </c:pt>
                <c:pt idx="9556">
                  <c:v>1117.0163715614401</c:v>
                </c:pt>
                <c:pt idx="9557">
                  <c:v>1157.990635513589</c:v>
                </c:pt>
                <c:pt idx="9558">
                  <c:v>1084.976874273621</c:v>
                </c:pt>
                <c:pt idx="9559">
                  <c:v>954.52212242916494</c:v>
                </c:pt>
                <c:pt idx="9560">
                  <c:v>987.75431272459571</c:v>
                </c:pt>
                <c:pt idx="9561">
                  <c:v>1033.9492853430529</c:v>
                </c:pt>
                <c:pt idx="9562">
                  <c:v>1038.7511200229351</c:v>
                </c:pt>
                <c:pt idx="9563">
                  <c:v>1039.1779416984191</c:v>
                </c:pt>
                <c:pt idx="9564">
                  <c:v>1065.5350433543019</c:v>
                </c:pt>
                <c:pt idx="9565">
                  <c:v>1135.405587059623</c:v>
                </c:pt>
                <c:pt idx="9566">
                  <c:v>1109.062106473865</c:v>
                </c:pt>
                <c:pt idx="9567">
                  <c:v>1084.204368268176</c:v>
                </c:pt>
                <c:pt idx="9568">
                  <c:v>1127.2809321513639</c:v>
                </c:pt>
                <c:pt idx="9569">
                  <c:v>1039.784365380089</c:v>
                </c:pt>
                <c:pt idx="9570">
                  <c:v>1029.1733297856019</c:v>
                </c:pt>
                <c:pt idx="9571">
                  <c:v>1116.321914266626</c:v>
                </c:pt>
                <c:pt idx="9572">
                  <c:v>1092.327936494449</c:v>
                </c:pt>
                <c:pt idx="9573">
                  <c:v>1093.6904334033061</c:v>
                </c:pt>
                <c:pt idx="9574">
                  <c:v>1140.9265863478449</c:v>
                </c:pt>
                <c:pt idx="9575">
                  <c:v>1215.6208584489671</c:v>
                </c:pt>
                <c:pt idx="9576">
                  <c:v>1301.3337710605431</c:v>
                </c:pt>
                <c:pt idx="9577">
                  <c:v>1391.720636922418</c:v>
                </c:pt>
                <c:pt idx="9578">
                  <c:v>1485.099331604815</c:v>
                </c:pt>
                <c:pt idx="9579">
                  <c:v>1621.9202986224821</c:v>
                </c:pt>
                <c:pt idx="9580">
                  <c:v>1734.1685924069941</c:v>
                </c:pt>
                <c:pt idx="9581">
                  <c:v>1835.4253620123391</c:v>
                </c:pt>
                <c:pt idx="9582">
                  <c:v>1874.3272638630081</c:v>
                </c:pt>
                <c:pt idx="9583">
                  <c:v>1743.084207094807</c:v>
                </c:pt>
                <c:pt idx="9584">
                  <c:v>1565.22613022066</c:v>
                </c:pt>
                <c:pt idx="9585">
                  <c:v>1400.490586286603</c:v>
                </c:pt>
                <c:pt idx="9586">
                  <c:v>1271.5624098721671</c:v>
                </c:pt>
                <c:pt idx="9587">
                  <c:v>1103.8973581875571</c:v>
                </c:pt>
                <c:pt idx="9588">
                  <c:v>1116.809622975599</c:v>
                </c:pt>
                <c:pt idx="9589">
                  <c:v>1300.0413822474129</c:v>
                </c:pt>
                <c:pt idx="9590">
                  <c:v>1466.5946818708539</c:v>
                </c:pt>
                <c:pt idx="9591">
                  <c:v>1666.591843731675</c:v>
                </c:pt>
                <c:pt idx="9592">
                  <c:v>1853.459059498676</c:v>
                </c:pt>
                <c:pt idx="9593">
                  <c:v>1759.6464952078959</c:v>
                </c:pt>
                <c:pt idx="9594">
                  <c:v>1745.594810131837</c:v>
                </c:pt>
                <c:pt idx="9595">
                  <c:v>1750.3412912954129</c:v>
                </c:pt>
                <c:pt idx="9596">
                  <c:v>1701.3296488549311</c:v>
                </c:pt>
                <c:pt idx="9597">
                  <c:v>1632.277320789844</c:v>
                </c:pt>
                <c:pt idx="9598">
                  <c:v>1638.8725589738269</c:v>
                </c:pt>
                <c:pt idx="9599">
                  <c:v>1646.380231630523</c:v>
                </c:pt>
                <c:pt idx="9600">
                  <c:v>1739.382324910169</c:v>
                </c:pt>
                <c:pt idx="9601">
                  <c:v>1812.100379451565</c:v>
                </c:pt>
                <c:pt idx="9602">
                  <c:v>1850.9794264701991</c:v>
                </c:pt>
                <c:pt idx="9603">
                  <c:v>1988.8723913624519</c:v>
                </c:pt>
                <c:pt idx="9604">
                  <c:v>2226.53876063196</c:v>
                </c:pt>
                <c:pt idx="9605">
                  <c:v>2311.9409687174771</c:v>
                </c:pt>
                <c:pt idx="9606">
                  <c:v>2275.6460331312851</c:v>
                </c:pt>
                <c:pt idx="9607">
                  <c:v>2144.192206437735</c:v>
                </c:pt>
                <c:pt idx="9608">
                  <c:v>2052.9246717759638</c:v>
                </c:pt>
                <c:pt idx="9609">
                  <c:v>1907.15835513513</c:v>
                </c:pt>
                <c:pt idx="9610">
                  <c:v>1749.9946682118341</c:v>
                </c:pt>
                <c:pt idx="9611">
                  <c:v>1613.990299282154</c:v>
                </c:pt>
                <c:pt idx="9612">
                  <c:v>1662.525184849414</c:v>
                </c:pt>
                <c:pt idx="9613">
                  <c:v>1682.268765617142</c:v>
                </c:pt>
                <c:pt idx="9614">
                  <c:v>1572.9839226115339</c:v>
                </c:pt>
                <c:pt idx="9615">
                  <c:v>1621.555438798559</c:v>
                </c:pt>
                <c:pt idx="9616">
                  <c:v>1741.918344602931</c:v>
                </c:pt>
                <c:pt idx="9617">
                  <c:v>1718.111344320906</c:v>
                </c:pt>
                <c:pt idx="9618">
                  <c:v>1680.0836844063169</c:v>
                </c:pt>
                <c:pt idx="9619">
                  <c:v>1565.205334435949</c:v>
                </c:pt>
                <c:pt idx="9620">
                  <c:v>1474.5525229451559</c:v>
                </c:pt>
                <c:pt idx="9621">
                  <c:v>1271.916633247155</c:v>
                </c:pt>
                <c:pt idx="9622">
                  <c:v>1114.43743439424</c:v>
                </c:pt>
                <c:pt idx="9623">
                  <c:v>1173.6280621826611</c:v>
                </c:pt>
                <c:pt idx="9624">
                  <c:v>1339.9592151950289</c:v>
                </c:pt>
                <c:pt idx="9625">
                  <c:v>1562.056161840196</c:v>
                </c:pt>
                <c:pt idx="9626">
                  <c:v>1838.586163304326</c:v>
                </c:pt>
                <c:pt idx="9627">
                  <c:v>1916.947933936297</c:v>
                </c:pt>
                <c:pt idx="9628">
                  <c:v>1750.689550303387</c:v>
                </c:pt>
                <c:pt idx="9629">
                  <c:v>1632.523029287536</c:v>
                </c:pt>
                <c:pt idx="9630">
                  <c:v>1651.208236132213</c:v>
                </c:pt>
                <c:pt idx="9631">
                  <c:v>1602.717392738801</c:v>
                </c:pt>
                <c:pt idx="9632">
                  <c:v>1521.882902613215</c:v>
                </c:pt>
                <c:pt idx="9633">
                  <c:v>1390.7768587136311</c:v>
                </c:pt>
                <c:pt idx="9634">
                  <c:v>1384.221997825457</c:v>
                </c:pt>
                <c:pt idx="9635">
                  <c:v>1322.262745782323</c:v>
                </c:pt>
                <c:pt idx="9636">
                  <c:v>1521.230713866931</c:v>
                </c:pt>
                <c:pt idx="9637">
                  <c:v>1658.1497908094691</c:v>
                </c:pt>
                <c:pt idx="9638">
                  <c:v>1623.872517018478</c:v>
                </c:pt>
                <c:pt idx="9639">
                  <c:v>1621.9879977928249</c:v>
                </c:pt>
                <c:pt idx="9640">
                  <c:v>1688.3954876448411</c:v>
                </c:pt>
                <c:pt idx="9641">
                  <c:v>1803.54547236143</c:v>
                </c:pt>
                <c:pt idx="9642">
                  <c:v>1556.1476545781829</c:v>
                </c:pt>
                <c:pt idx="9643">
                  <c:v>1259.087572609398</c:v>
                </c:pt>
                <c:pt idx="9644">
                  <c:v>1200.1962836045479</c:v>
                </c:pt>
                <c:pt idx="9645">
                  <c:v>1118.7403974736819</c:v>
                </c:pt>
                <c:pt idx="9646">
                  <c:v>1219.419427202291</c:v>
                </c:pt>
                <c:pt idx="9647">
                  <c:v>1009.5357345083549</c:v>
                </c:pt>
                <c:pt idx="9648">
                  <c:v>1070.501212487849</c:v>
                </c:pt>
                <c:pt idx="9649">
                  <c:v>1129.8045447220709</c:v>
                </c:pt>
                <c:pt idx="9650">
                  <c:v>1214.3358697171211</c:v>
                </c:pt>
                <c:pt idx="9651">
                  <c:v>1450.5227109751911</c:v>
                </c:pt>
                <c:pt idx="9652">
                  <c:v>1389.315492151783</c:v>
                </c:pt>
                <c:pt idx="9653">
                  <c:v>1475.598311692266</c:v>
                </c:pt>
                <c:pt idx="9654">
                  <c:v>1691.066264990927</c:v>
                </c:pt>
                <c:pt idx="9655">
                  <c:v>1719.023551772568</c:v>
                </c:pt>
                <c:pt idx="9656">
                  <c:v>1635.097514456972</c:v>
                </c:pt>
                <c:pt idx="9657">
                  <c:v>1415.694275475817</c:v>
                </c:pt>
                <c:pt idx="9658">
                  <c:v>1432.740414210421</c:v>
                </c:pt>
                <c:pt idx="9659">
                  <c:v>1488.119160917722</c:v>
                </c:pt>
                <c:pt idx="9660">
                  <c:v>1564.0643685484381</c:v>
                </c:pt>
                <c:pt idx="9661">
                  <c:v>1508.888110947677</c:v>
                </c:pt>
                <c:pt idx="9662">
                  <c:v>1617.1367788549981</c:v>
                </c:pt>
                <c:pt idx="9663">
                  <c:v>1661.709168165919</c:v>
                </c:pt>
                <c:pt idx="9664">
                  <c:v>1564.8334030711569</c:v>
                </c:pt>
                <c:pt idx="9665">
                  <c:v>1604.4150628298989</c:v>
                </c:pt>
                <c:pt idx="9666">
                  <c:v>1545.5500920626339</c:v>
                </c:pt>
                <c:pt idx="9667">
                  <c:v>1395.5632178808171</c:v>
                </c:pt>
                <c:pt idx="9668">
                  <c:v>1199.445475811038</c:v>
                </c:pt>
                <c:pt idx="9669">
                  <c:v>1045.829800469189</c:v>
                </c:pt>
                <c:pt idx="9670">
                  <c:v>981.50042586762186</c:v>
                </c:pt>
                <c:pt idx="9671">
                  <c:v>860.29824693169974</c:v>
                </c:pt>
                <c:pt idx="9672">
                  <c:v>954.90172502526491</c:v>
                </c:pt>
                <c:pt idx="9673">
                  <c:v>1032.884394083474</c:v>
                </c:pt>
                <c:pt idx="9674">
                  <c:v>888.93455081382626</c:v>
                </c:pt>
                <c:pt idx="9675">
                  <c:v>927.20435732779617</c:v>
                </c:pt>
                <c:pt idx="9676">
                  <c:v>939.72059914233444</c:v>
                </c:pt>
                <c:pt idx="9677">
                  <c:v>893.67207100016242</c:v>
                </c:pt>
                <c:pt idx="9678">
                  <c:v>793.00546714180155</c:v>
                </c:pt>
                <c:pt idx="9679">
                  <c:v>702.92970932772516</c:v>
                </c:pt>
                <c:pt idx="9680">
                  <c:v>609.85389242903238</c:v>
                </c:pt>
                <c:pt idx="9681">
                  <c:v>586.62993113396362</c:v>
                </c:pt>
                <c:pt idx="9682">
                  <c:v>642.00080966799715</c:v>
                </c:pt>
                <c:pt idx="9683">
                  <c:v>633.13257066415895</c:v>
                </c:pt>
                <c:pt idx="9684">
                  <c:v>559.01259018473058</c:v>
                </c:pt>
                <c:pt idx="9685">
                  <c:v>614.58289206861025</c:v>
                </c:pt>
                <c:pt idx="9686">
                  <c:v>659.03413846634226</c:v>
                </c:pt>
                <c:pt idx="9687">
                  <c:v>718.99142530107429</c:v>
                </c:pt>
                <c:pt idx="9688">
                  <c:v>704.12836771885804</c:v>
                </c:pt>
                <c:pt idx="9689">
                  <c:v>623.7160335024879</c:v>
                </c:pt>
                <c:pt idx="9690">
                  <c:v>512.1829112465324</c:v>
                </c:pt>
                <c:pt idx="9691">
                  <c:v>455.27316477075368</c:v>
                </c:pt>
                <c:pt idx="9692">
                  <c:v>416.40905871824708</c:v>
                </c:pt>
                <c:pt idx="9693">
                  <c:v>372.45226024508491</c:v>
                </c:pt>
                <c:pt idx="9694">
                  <c:v>291.23173834013733</c:v>
                </c:pt>
                <c:pt idx="9695">
                  <c:v>272.83212917421741</c:v>
                </c:pt>
                <c:pt idx="9696">
                  <c:v>277.25069850991599</c:v>
                </c:pt>
                <c:pt idx="9697">
                  <c:v>344.18422660801969</c:v>
                </c:pt>
                <c:pt idx="9698">
                  <c:v>415.28092780524042</c:v>
                </c:pt>
                <c:pt idx="9699">
                  <c:v>462.997108981049</c:v>
                </c:pt>
                <c:pt idx="9700">
                  <c:v>439.63393470540012</c:v>
                </c:pt>
                <c:pt idx="9701">
                  <c:v>419.51237983376262</c:v>
                </c:pt>
                <c:pt idx="9702">
                  <c:v>326.6910817810903</c:v>
                </c:pt>
                <c:pt idx="9703">
                  <c:v>267.84220894056239</c:v>
                </c:pt>
                <c:pt idx="9704">
                  <c:v>289.78687504763332</c:v>
                </c:pt>
                <c:pt idx="9705">
                  <c:v>280.95700588308</c:v>
                </c:pt>
                <c:pt idx="9706">
                  <c:v>251.08429578862209</c:v>
                </c:pt>
                <c:pt idx="9707">
                  <c:v>207.6482965016304</c:v>
                </c:pt>
                <c:pt idx="9708">
                  <c:v>171.22777514954689</c:v>
                </c:pt>
                <c:pt idx="9709">
                  <c:v>218.22847715839049</c:v>
                </c:pt>
                <c:pt idx="9710">
                  <c:v>229.226242007899</c:v>
                </c:pt>
                <c:pt idx="9711">
                  <c:v>231.46367701572541</c:v>
                </c:pt>
                <c:pt idx="9712">
                  <c:v>209.78726473340811</c:v>
                </c:pt>
                <c:pt idx="9713">
                  <c:v>178.3566033590055</c:v>
                </c:pt>
                <c:pt idx="9714">
                  <c:v>194.3449716886559</c:v>
                </c:pt>
                <c:pt idx="9715">
                  <c:v>214.90894490602071</c:v>
                </c:pt>
                <c:pt idx="9716">
                  <c:v>218.34707781028209</c:v>
                </c:pt>
                <c:pt idx="9717">
                  <c:v>212.6212983364089</c:v>
                </c:pt>
                <c:pt idx="9718">
                  <c:v>220.55278714507671</c:v>
                </c:pt>
                <c:pt idx="9719">
                  <c:v>245.15701107934879</c:v>
                </c:pt>
                <c:pt idx="9720">
                  <c:v>231.62537966451401</c:v>
                </c:pt>
                <c:pt idx="9721">
                  <c:v>236.66781259426321</c:v>
                </c:pt>
                <c:pt idx="9722">
                  <c:v>255.54926633803251</c:v>
                </c:pt>
                <c:pt idx="9723">
                  <c:v>226.35662374618391</c:v>
                </c:pt>
                <c:pt idx="9724">
                  <c:v>220.23683046776259</c:v>
                </c:pt>
                <c:pt idx="9725">
                  <c:v>207.86035012490919</c:v>
                </c:pt>
                <c:pt idx="9726">
                  <c:v>176.75033413175831</c:v>
                </c:pt>
                <c:pt idx="9727">
                  <c:v>159.17664113130959</c:v>
                </c:pt>
                <c:pt idx="9728">
                  <c:v>166.69087823514411</c:v>
                </c:pt>
                <c:pt idx="9729">
                  <c:v>173.89430377955961</c:v>
                </c:pt>
                <c:pt idx="9730">
                  <c:v>170.49007744509791</c:v>
                </c:pt>
                <c:pt idx="9731">
                  <c:v>168.73235764088409</c:v>
                </c:pt>
                <c:pt idx="9732">
                  <c:v>154.38062267528531</c:v>
                </c:pt>
                <c:pt idx="9733">
                  <c:v>148.53467841046941</c:v>
                </c:pt>
                <c:pt idx="9734">
                  <c:v>110.0617848392756</c:v>
                </c:pt>
                <c:pt idx="9735">
                  <c:v>85.788321703090901</c:v>
                </c:pt>
                <c:pt idx="9736">
                  <c:v>101.4871033832658</c:v>
                </c:pt>
                <c:pt idx="9737">
                  <c:v>115.4790700987279</c:v>
                </c:pt>
                <c:pt idx="9738">
                  <c:v>102.791474201488</c:v>
                </c:pt>
                <c:pt idx="9739">
                  <c:v>96.834375601129409</c:v>
                </c:pt>
                <c:pt idx="9740">
                  <c:v>89.252001293770405</c:v>
                </c:pt>
                <c:pt idx="9741">
                  <c:v>113.5653574182579</c:v>
                </c:pt>
                <c:pt idx="9742">
                  <c:v>109.6089913872004</c:v>
                </c:pt>
                <c:pt idx="9743">
                  <c:v>98.263793256827796</c:v>
                </c:pt>
                <c:pt idx="9744">
                  <c:v>71.677225016106021</c:v>
                </c:pt>
                <c:pt idx="9745">
                  <c:v>88.906074100217978</c:v>
                </c:pt>
                <c:pt idx="9746">
                  <c:v>103.80033559463691</c:v>
                </c:pt>
                <c:pt idx="9747">
                  <c:v>95.836061429021683</c:v>
                </c:pt>
                <c:pt idx="9748">
                  <c:v>109.89162910889181</c:v>
                </c:pt>
                <c:pt idx="9749">
                  <c:v>112.0500536435181</c:v>
                </c:pt>
                <c:pt idx="9750">
                  <c:v>94.952149741806522</c:v>
                </c:pt>
                <c:pt idx="9751">
                  <c:v>77.065128598873571</c:v>
                </c:pt>
                <c:pt idx="9752">
                  <c:v>85.074680763785224</c:v>
                </c:pt>
                <c:pt idx="9753">
                  <c:v>101.24154051149669</c:v>
                </c:pt>
                <c:pt idx="9754">
                  <c:v>98.074797238806042</c:v>
                </c:pt>
                <c:pt idx="9755">
                  <c:v>113.43241105893919</c:v>
                </c:pt>
                <c:pt idx="9756">
                  <c:v>130.0223297805361</c:v>
                </c:pt>
                <c:pt idx="9757">
                  <c:v>142.66506513621539</c:v>
                </c:pt>
                <c:pt idx="9758">
                  <c:v>152.45525158527769</c:v>
                </c:pt>
                <c:pt idx="9759">
                  <c:v>162.96303221006309</c:v>
                </c:pt>
                <c:pt idx="9760">
                  <c:v>142.2764322178115</c:v>
                </c:pt>
                <c:pt idx="9761">
                  <c:v>139.35901893017959</c:v>
                </c:pt>
                <c:pt idx="9762">
                  <c:v>125.1615967003177</c:v>
                </c:pt>
                <c:pt idx="9763">
                  <c:v>124.5325399446938</c:v>
                </c:pt>
                <c:pt idx="9764">
                  <c:v>135.45575352365989</c:v>
                </c:pt>
                <c:pt idx="9765">
                  <c:v>138.29719757543251</c:v>
                </c:pt>
                <c:pt idx="9766">
                  <c:v>108.3951704313468</c:v>
                </c:pt>
                <c:pt idx="9767">
                  <c:v>124.7806479792599</c:v>
                </c:pt>
                <c:pt idx="9768">
                  <c:v>179.29927174692901</c:v>
                </c:pt>
                <c:pt idx="9769">
                  <c:v>179.27933912831301</c:v>
                </c:pt>
                <c:pt idx="9770">
                  <c:v>188.5003030663033</c:v>
                </c:pt>
                <c:pt idx="9771">
                  <c:v>144.40701680932389</c:v>
                </c:pt>
                <c:pt idx="9772">
                  <c:v>138.4093869657693</c:v>
                </c:pt>
                <c:pt idx="9773">
                  <c:v>113.94011595245171</c:v>
                </c:pt>
                <c:pt idx="9774">
                  <c:v>104.48102674732419</c:v>
                </c:pt>
                <c:pt idx="9775">
                  <c:v>91.593688212989619</c:v>
                </c:pt>
                <c:pt idx="9776">
                  <c:v>97.326219299156747</c:v>
                </c:pt>
                <c:pt idx="9777">
                  <c:v>75.128040650665113</c:v>
                </c:pt>
                <c:pt idx="9778">
                  <c:v>79.96212909547188</c:v>
                </c:pt>
                <c:pt idx="9779">
                  <c:v>137.0711030748968</c:v>
                </c:pt>
                <c:pt idx="9780">
                  <c:v>193.00437423040449</c:v>
                </c:pt>
                <c:pt idx="9781">
                  <c:v>100.5819303100878</c:v>
                </c:pt>
                <c:pt idx="9782">
                  <c:v>205.88611046192659</c:v>
                </c:pt>
                <c:pt idx="9783">
                  <c:v>189.31254093182909</c:v>
                </c:pt>
                <c:pt idx="9784">
                  <c:v>150.2139208366446</c:v>
                </c:pt>
                <c:pt idx="9785">
                  <c:v>106.657880340048</c:v>
                </c:pt>
                <c:pt idx="9786">
                  <c:v>88.550873848531054</c:v>
                </c:pt>
                <c:pt idx="9787">
                  <c:v>78.46490776730154</c:v>
                </c:pt>
                <c:pt idx="9788">
                  <c:v>73.987915813717763</c:v>
                </c:pt>
                <c:pt idx="9789">
                  <c:v>69.835423760650201</c:v>
                </c:pt>
                <c:pt idx="9790">
                  <c:v>93.45889523449263</c:v>
                </c:pt>
                <c:pt idx="9791">
                  <c:v>172.8647181098757</c:v>
                </c:pt>
                <c:pt idx="9792">
                  <c:v>267.79435896182707</c:v>
                </c:pt>
                <c:pt idx="9793">
                  <c:v>246.99243629339341</c:v>
                </c:pt>
                <c:pt idx="9794">
                  <c:v>288.08608470270121</c:v>
                </c:pt>
                <c:pt idx="9795">
                  <c:v>203.37569791269141</c:v>
                </c:pt>
                <c:pt idx="9796">
                  <c:v>223.66548351016891</c:v>
                </c:pt>
                <c:pt idx="9797">
                  <c:v>177.39868902102441</c:v>
                </c:pt>
                <c:pt idx="9798">
                  <c:v>156.94293639342021</c:v>
                </c:pt>
                <c:pt idx="9799">
                  <c:v>130.49414278504969</c:v>
                </c:pt>
                <c:pt idx="9800">
                  <c:v>102.9794502167738</c:v>
                </c:pt>
                <c:pt idx="9801">
                  <c:v>100.9251695045841</c:v>
                </c:pt>
                <c:pt idx="9802">
                  <c:v>112.017896193775</c:v>
                </c:pt>
                <c:pt idx="9803">
                  <c:v>156.26810174549269</c:v>
                </c:pt>
                <c:pt idx="9804">
                  <c:v>207.3145992939871</c:v>
                </c:pt>
                <c:pt idx="9805">
                  <c:v>95.959561816247032</c:v>
                </c:pt>
                <c:pt idx="9806">
                  <c:v>170.57255056880561</c:v>
                </c:pt>
                <c:pt idx="9807">
                  <c:v>197.47597950540961</c:v>
                </c:pt>
                <c:pt idx="9808">
                  <c:v>279.14732325005701</c:v>
                </c:pt>
                <c:pt idx="9809">
                  <c:v>282.11006296802771</c:v>
                </c:pt>
                <c:pt idx="9810">
                  <c:v>230.6169594797455</c:v>
                </c:pt>
                <c:pt idx="9811">
                  <c:v>207.9577966933561</c:v>
                </c:pt>
                <c:pt idx="9812">
                  <c:v>167.71239177473569</c:v>
                </c:pt>
                <c:pt idx="9813">
                  <c:v>145.14073565989949</c:v>
                </c:pt>
                <c:pt idx="9814">
                  <c:v>166.8685712633048</c:v>
                </c:pt>
                <c:pt idx="9815">
                  <c:v>189.730289969452</c:v>
                </c:pt>
                <c:pt idx="9816">
                  <c:v>231.5861620460926</c:v>
                </c:pt>
                <c:pt idx="9817">
                  <c:v>202.3887170131585</c:v>
                </c:pt>
                <c:pt idx="9818">
                  <c:v>209.4270544027631</c:v>
                </c:pt>
                <c:pt idx="9819">
                  <c:v>215.68970975463051</c:v>
                </c:pt>
                <c:pt idx="9820">
                  <c:v>273.23537804828692</c:v>
                </c:pt>
                <c:pt idx="9821">
                  <c:v>324.13047442298807</c:v>
                </c:pt>
                <c:pt idx="9822">
                  <c:v>354.00012959186</c:v>
                </c:pt>
                <c:pt idx="9823">
                  <c:v>362.16093400184639</c:v>
                </c:pt>
                <c:pt idx="9824">
                  <c:v>347.32915384831023</c:v>
                </c:pt>
                <c:pt idx="9825">
                  <c:v>304.57970180616138</c:v>
                </c:pt>
                <c:pt idx="9826">
                  <c:v>273.40043937930051</c:v>
                </c:pt>
                <c:pt idx="9827">
                  <c:v>269.10364919650732</c:v>
                </c:pt>
                <c:pt idx="9828">
                  <c:v>283.96884146752609</c:v>
                </c:pt>
                <c:pt idx="9829">
                  <c:v>369.47500793863259</c:v>
                </c:pt>
                <c:pt idx="9830">
                  <c:v>445.14222727529591</c:v>
                </c:pt>
                <c:pt idx="9831">
                  <c:v>480.92516422911791</c:v>
                </c:pt>
                <c:pt idx="9832">
                  <c:v>494.82182626242968</c:v>
                </c:pt>
                <c:pt idx="9833">
                  <c:v>392.03573545067081</c:v>
                </c:pt>
                <c:pt idx="9834">
                  <c:v>350.75168518901143</c:v>
                </c:pt>
                <c:pt idx="9835">
                  <c:v>384.13181145048191</c:v>
                </c:pt>
                <c:pt idx="9836">
                  <c:v>343.68049985301099</c:v>
                </c:pt>
                <c:pt idx="9837">
                  <c:v>287.29275114915112</c:v>
                </c:pt>
                <c:pt idx="9838">
                  <c:v>317.54808081646178</c:v>
                </c:pt>
                <c:pt idx="9839">
                  <c:v>317.61662961462508</c:v>
                </c:pt>
                <c:pt idx="9840">
                  <c:v>388.44759558641772</c:v>
                </c:pt>
                <c:pt idx="9841">
                  <c:v>484.00881487484747</c:v>
                </c:pt>
                <c:pt idx="9842">
                  <c:v>425.27467289002971</c:v>
                </c:pt>
                <c:pt idx="9843">
                  <c:v>404.37107754446328</c:v>
                </c:pt>
                <c:pt idx="9844">
                  <c:v>425.76934754876999</c:v>
                </c:pt>
                <c:pt idx="9845">
                  <c:v>391.99912303676399</c:v>
                </c:pt>
                <c:pt idx="9846">
                  <c:v>397.23284679381391</c:v>
                </c:pt>
                <c:pt idx="9847">
                  <c:v>494.97145041810222</c:v>
                </c:pt>
                <c:pt idx="9848">
                  <c:v>626.47903660542181</c:v>
                </c:pt>
                <c:pt idx="9849">
                  <c:v>641.90839709299257</c:v>
                </c:pt>
                <c:pt idx="9850">
                  <c:v>519.4193507008747</c:v>
                </c:pt>
                <c:pt idx="9851">
                  <c:v>497.15446866049501</c:v>
                </c:pt>
                <c:pt idx="9852">
                  <c:v>449.28414043658341</c:v>
                </c:pt>
                <c:pt idx="9853">
                  <c:v>594.6402175819527</c:v>
                </c:pt>
                <c:pt idx="9854">
                  <c:v>509.19321192615149</c:v>
                </c:pt>
                <c:pt idx="9855">
                  <c:v>508.59190698474589</c:v>
                </c:pt>
                <c:pt idx="9856">
                  <c:v>520.9706638667559</c:v>
                </c:pt>
                <c:pt idx="9857">
                  <c:v>480.17885041051511</c:v>
                </c:pt>
                <c:pt idx="9858">
                  <c:v>496.86804483761159</c:v>
                </c:pt>
                <c:pt idx="9859">
                  <c:v>480.34504883078091</c:v>
                </c:pt>
                <c:pt idx="9860">
                  <c:v>425.11741468514828</c:v>
                </c:pt>
                <c:pt idx="9861">
                  <c:v>361.91523483517432</c:v>
                </c:pt>
                <c:pt idx="9862">
                  <c:v>319.46769129533828</c:v>
                </c:pt>
                <c:pt idx="9863">
                  <c:v>316.02478744224419</c:v>
                </c:pt>
                <c:pt idx="9864">
                  <c:v>258.18560032169961</c:v>
                </c:pt>
                <c:pt idx="9865">
                  <c:v>369.43101630671271</c:v>
                </c:pt>
                <c:pt idx="9866">
                  <c:v>440.17103580656828</c:v>
                </c:pt>
                <c:pt idx="9867">
                  <c:v>496.43906626720121</c:v>
                </c:pt>
                <c:pt idx="9868">
                  <c:v>537.13265943242072</c:v>
                </c:pt>
                <c:pt idx="9869">
                  <c:v>501.81507498858161</c:v>
                </c:pt>
                <c:pt idx="9870">
                  <c:v>461.86200498647707</c:v>
                </c:pt>
                <c:pt idx="9871">
                  <c:v>355.5534197324302</c:v>
                </c:pt>
                <c:pt idx="9872">
                  <c:v>294.70526669977988</c:v>
                </c:pt>
                <c:pt idx="9873">
                  <c:v>234.78400086176961</c:v>
                </c:pt>
                <c:pt idx="9874">
                  <c:v>311.91927313641321</c:v>
                </c:pt>
                <c:pt idx="9875">
                  <c:v>260.80444084458122</c:v>
                </c:pt>
                <c:pt idx="9876">
                  <c:v>303.54183535821738</c:v>
                </c:pt>
                <c:pt idx="9877">
                  <c:v>478.47737673687868</c:v>
                </c:pt>
                <c:pt idx="9878">
                  <c:v>452.96235745604071</c:v>
                </c:pt>
                <c:pt idx="9879">
                  <c:v>496.27033074144748</c:v>
                </c:pt>
                <c:pt idx="9880">
                  <c:v>509.93000421726919</c:v>
                </c:pt>
                <c:pt idx="9881">
                  <c:v>667.77234255264852</c:v>
                </c:pt>
                <c:pt idx="9882">
                  <c:v>641.48673853605101</c:v>
                </c:pt>
                <c:pt idx="9883">
                  <c:v>657.77580951892344</c:v>
                </c:pt>
                <c:pt idx="9884">
                  <c:v>576.65181046457178</c:v>
                </c:pt>
                <c:pt idx="9885">
                  <c:v>460.77808667229408</c:v>
                </c:pt>
                <c:pt idx="9886">
                  <c:v>570.39654578323564</c:v>
                </c:pt>
                <c:pt idx="9887">
                  <c:v>796.47469299601346</c:v>
                </c:pt>
                <c:pt idx="9888">
                  <c:v>1040.318561529733</c:v>
                </c:pt>
                <c:pt idx="9889">
                  <c:v>994.93428482551997</c:v>
                </c:pt>
                <c:pt idx="9890">
                  <c:v>821.04875316959658</c:v>
                </c:pt>
                <c:pt idx="9891">
                  <c:v>781.89733472626915</c:v>
                </c:pt>
                <c:pt idx="9892">
                  <c:v>689.39051763708869</c:v>
                </c:pt>
                <c:pt idx="9893">
                  <c:v>640.80064592150541</c:v>
                </c:pt>
                <c:pt idx="9894">
                  <c:v>667.19129913102608</c:v>
                </c:pt>
                <c:pt idx="9895">
                  <c:v>975.32349696201493</c:v>
                </c:pt>
                <c:pt idx="9896">
                  <c:v>842.00558737621009</c:v>
                </c:pt>
                <c:pt idx="9897">
                  <c:v>712.99051475950114</c:v>
                </c:pt>
                <c:pt idx="9898">
                  <c:v>841.90721438280252</c:v>
                </c:pt>
                <c:pt idx="9899">
                  <c:v>890.28799616934282</c:v>
                </c:pt>
                <c:pt idx="9900">
                  <c:v>1018.005884447277</c:v>
                </c:pt>
                <c:pt idx="9901">
                  <c:v>1108.613638052633</c:v>
                </c:pt>
                <c:pt idx="9902">
                  <c:v>1178.6127791790011</c:v>
                </c:pt>
                <c:pt idx="9903">
                  <c:v>1136.280827515928</c:v>
                </c:pt>
                <c:pt idx="9904">
                  <c:v>959.53405653263701</c:v>
                </c:pt>
                <c:pt idx="9905">
                  <c:v>930.14619281382897</c:v>
                </c:pt>
                <c:pt idx="9906">
                  <c:v>1045.431254272856</c:v>
                </c:pt>
                <c:pt idx="9907">
                  <c:v>1396.7424214122279</c:v>
                </c:pt>
                <c:pt idx="9908">
                  <c:v>1840.831219668391</c:v>
                </c:pt>
                <c:pt idx="9909">
                  <c:v>1868.699898373168</c:v>
                </c:pt>
                <c:pt idx="9910">
                  <c:v>1588.9539775649171</c:v>
                </c:pt>
                <c:pt idx="9911">
                  <c:v>1350.519980851748</c:v>
                </c:pt>
                <c:pt idx="9912">
                  <c:v>1331.4153010849909</c:v>
                </c:pt>
                <c:pt idx="9913">
                  <c:v>1453.708793849949</c:v>
                </c:pt>
                <c:pt idx="9914">
                  <c:v>1538.547212460734</c:v>
                </c:pt>
                <c:pt idx="9915">
                  <c:v>1411.928466827507</c:v>
                </c:pt>
                <c:pt idx="9916">
                  <c:v>1297.0588033704371</c:v>
                </c:pt>
                <c:pt idx="9917">
                  <c:v>1179.1406294809401</c:v>
                </c:pt>
                <c:pt idx="9918">
                  <c:v>1185.2109845246409</c:v>
                </c:pt>
                <c:pt idx="9919">
                  <c:v>1402.0910475082351</c:v>
                </c:pt>
                <c:pt idx="9920">
                  <c:v>1347.24481534854</c:v>
                </c:pt>
                <c:pt idx="9921">
                  <c:v>1295.6365422792869</c:v>
                </c:pt>
                <c:pt idx="9922">
                  <c:v>1269.9865807374131</c:v>
                </c:pt>
                <c:pt idx="9923">
                  <c:v>1307.659801954067</c:v>
                </c:pt>
                <c:pt idx="9924">
                  <c:v>1357.4681376368021</c:v>
                </c:pt>
                <c:pt idx="9925">
                  <c:v>1431.4741907315349</c:v>
                </c:pt>
                <c:pt idx="9926">
                  <c:v>1647.2994780341801</c:v>
                </c:pt>
                <c:pt idx="9927">
                  <c:v>1907.0947129900719</c:v>
                </c:pt>
                <c:pt idx="9928">
                  <c:v>1993.367660728672</c:v>
                </c:pt>
                <c:pt idx="9929">
                  <c:v>1984.147207689967</c:v>
                </c:pt>
                <c:pt idx="9930">
                  <c:v>1877.7270462168481</c:v>
                </c:pt>
                <c:pt idx="9931">
                  <c:v>1805.3480249480899</c:v>
                </c:pt>
                <c:pt idx="9932">
                  <c:v>1608.9369503849809</c:v>
                </c:pt>
                <c:pt idx="9933">
                  <c:v>1547.4171099127691</c:v>
                </c:pt>
                <c:pt idx="9934">
                  <c:v>1485.2867465657389</c:v>
                </c:pt>
                <c:pt idx="9935">
                  <c:v>1375.418015393921</c:v>
                </c:pt>
                <c:pt idx="9936">
                  <c:v>1299.812525085493</c:v>
                </c:pt>
                <c:pt idx="9937">
                  <c:v>1300.286392064414</c:v>
                </c:pt>
                <c:pt idx="9938">
                  <c:v>1587.557263370099</c:v>
                </c:pt>
                <c:pt idx="9939">
                  <c:v>1686.7635525753431</c:v>
                </c:pt>
                <c:pt idx="9940">
                  <c:v>1648.210058530866</c:v>
                </c:pt>
                <c:pt idx="9941">
                  <c:v>1665.3735981813099</c:v>
                </c:pt>
                <c:pt idx="9942">
                  <c:v>1859.9713554078321</c:v>
                </c:pt>
                <c:pt idx="9943">
                  <c:v>2080.7478466098</c:v>
                </c:pt>
                <c:pt idx="9944">
                  <c:v>2173.264705028133</c:v>
                </c:pt>
                <c:pt idx="9945">
                  <c:v>2084.620402114937</c:v>
                </c:pt>
                <c:pt idx="9946">
                  <c:v>2034.156849413032</c:v>
                </c:pt>
                <c:pt idx="9947">
                  <c:v>1906.914631243631</c:v>
                </c:pt>
                <c:pt idx="9948">
                  <c:v>1818.16770123215</c:v>
                </c:pt>
                <c:pt idx="9949">
                  <c:v>1699.2898442507001</c:v>
                </c:pt>
                <c:pt idx="9950">
                  <c:v>1640.7401447977411</c:v>
                </c:pt>
                <c:pt idx="9951">
                  <c:v>1594.8053162419469</c:v>
                </c:pt>
                <c:pt idx="9952">
                  <c:v>1691.633249610162</c:v>
                </c:pt>
                <c:pt idx="9953">
                  <c:v>1819.1112223239959</c:v>
                </c:pt>
                <c:pt idx="9954">
                  <c:v>2110.6381667004748</c:v>
                </c:pt>
                <c:pt idx="9955">
                  <c:v>2398.2751387080498</c:v>
                </c:pt>
                <c:pt idx="9956">
                  <c:v>2408.7350887602029</c:v>
                </c:pt>
                <c:pt idx="9957">
                  <c:v>2340.3584668813769</c:v>
                </c:pt>
                <c:pt idx="9958">
                  <c:v>2206.234488271969</c:v>
                </c:pt>
                <c:pt idx="9959">
                  <c:v>2047.314930167187</c:v>
                </c:pt>
                <c:pt idx="9960">
                  <c:v>1905.940183716059</c:v>
                </c:pt>
                <c:pt idx="9961">
                  <c:v>1729.03131269407</c:v>
                </c:pt>
                <c:pt idx="9962">
                  <c:v>1543.4057732381109</c:v>
                </c:pt>
                <c:pt idx="9963">
                  <c:v>1241.5571450495761</c:v>
                </c:pt>
                <c:pt idx="9964">
                  <c:v>1275.368397120169</c:v>
                </c:pt>
                <c:pt idx="9965">
                  <c:v>1516.654648387223</c:v>
                </c:pt>
                <c:pt idx="9966">
                  <c:v>1778.1552621829139</c:v>
                </c:pt>
                <c:pt idx="9967">
                  <c:v>1971.548377101441</c:v>
                </c:pt>
                <c:pt idx="9968">
                  <c:v>1926.38379264522</c:v>
                </c:pt>
                <c:pt idx="9969">
                  <c:v>1929.658252075177</c:v>
                </c:pt>
                <c:pt idx="9970">
                  <c:v>1844.8128131693311</c:v>
                </c:pt>
                <c:pt idx="9971">
                  <c:v>1715.3147639915171</c:v>
                </c:pt>
                <c:pt idx="9972">
                  <c:v>1477.6470235072741</c:v>
                </c:pt>
                <c:pt idx="9973">
                  <c:v>1229.781574191504</c:v>
                </c:pt>
                <c:pt idx="9974">
                  <c:v>1209.3517943142999</c:v>
                </c:pt>
                <c:pt idx="9975">
                  <c:v>1240.7854249601251</c:v>
                </c:pt>
                <c:pt idx="9976">
                  <c:v>1267.1333083418331</c:v>
                </c:pt>
                <c:pt idx="9977">
                  <c:v>1277.42290254358</c:v>
                </c:pt>
                <c:pt idx="9978">
                  <c:v>1365.686434209458</c:v>
                </c:pt>
                <c:pt idx="9979">
                  <c:v>1624.7401503408501</c:v>
                </c:pt>
                <c:pt idx="9980">
                  <c:v>1752.103604868809</c:v>
                </c:pt>
                <c:pt idx="9981">
                  <c:v>1936.555877515885</c:v>
                </c:pt>
                <c:pt idx="9982">
                  <c:v>2104.4927444616642</c:v>
                </c:pt>
                <c:pt idx="9983">
                  <c:v>2272.0538561449198</c:v>
                </c:pt>
                <c:pt idx="9984">
                  <c:v>2229.0407280701738</c:v>
                </c:pt>
                <c:pt idx="9985">
                  <c:v>2170.8893511460401</c:v>
                </c:pt>
                <c:pt idx="9986">
                  <c:v>2125.16378360727</c:v>
                </c:pt>
                <c:pt idx="9987">
                  <c:v>2042.6961672078339</c:v>
                </c:pt>
                <c:pt idx="9988">
                  <c:v>2027.777799108894</c:v>
                </c:pt>
                <c:pt idx="9989">
                  <c:v>1984.629998862878</c:v>
                </c:pt>
                <c:pt idx="9990">
                  <c:v>1824.877618808099</c:v>
                </c:pt>
                <c:pt idx="9991">
                  <c:v>1861.7468932232609</c:v>
                </c:pt>
                <c:pt idx="9992">
                  <c:v>1864.7628423845081</c:v>
                </c:pt>
                <c:pt idx="9993">
                  <c:v>2137.0199338520779</c:v>
                </c:pt>
                <c:pt idx="9994">
                  <c:v>2180.5567097543858</c:v>
                </c:pt>
                <c:pt idx="9995">
                  <c:v>2185.0901904274838</c:v>
                </c:pt>
                <c:pt idx="9996">
                  <c:v>2226.5816577617952</c:v>
                </c:pt>
                <c:pt idx="9997">
                  <c:v>2280.6294000232542</c:v>
                </c:pt>
                <c:pt idx="9998">
                  <c:v>2202.8154080623722</c:v>
                </c:pt>
                <c:pt idx="9999">
                  <c:v>2177.5597562403832</c:v>
                </c:pt>
                <c:pt idx="10000">
                  <c:v>2176.7119312727182</c:v>
                </c:pt>
                <c:pt idx="10001">
                  <c:v>2189.573494157296</c:v>
                </c:pt>
                <c:pt idx="10002">
                  <c:v>2146.6285436109229</c:v>
                </c:pt>
                <c:pt idx="10003">
                  <c:v>2203.348512406043</c:v>
                </c:pt>
                <c:pt idx="10004">
                  <c:v>2218.2326236230069</c:v>
                </c:pt>
                <c:pt idx="10005">
                  <c:v>2210.8925353499449</c:v>
                </c:pt>
                <c:pt idx="10006">
                  <c:v>2219.3515837885489</c:v>
                </c:pt>
                <c:pt idx="10007">
                  <c:v>2233.534313009688</c:v>
                </c:pt>
                <c:pt idx="10008">
                  <c:v>2166.2849197465771</c:v>
                </c:pt>
                <c:pt idx="10009">
                  <c:v>2202.4369185228761</c:v>
                </c:pt>
                <c:pt idx="10010">
                  <c:v>2102.1659122793858</c:v>
                </c:pt>
                <c:pt idx="10011">
                  <c:v>2121.678534434614</c:v>
                </c:pt>
                <c:pt idx="10012">
                  <c:v>2194.7443076773079</c:v>
                </c:pt>
                <c:pt idx="10013">
                  <c:v>2172.2179473500728</c:v>
                </c:pt>
                <c:pt idx="10014">
                  <c:v>2135.5499836636418</c:v>
                </c:pt>
                <c:pt idx="10015">
                  <c:v>2072.8016503264921</c:v>
                </c:pt>
                <c:pt idx="10016">
                  <c:v>1999.5940506710861</c:v>
                </c:pt>
                <c:pt idx="10017">
                  <c:v>1997.01938253035</c:v>
                </c:pt>
                <c:pt idx="10018">
                  <c:v>2069.7946071861938</c:v>
                </c:pt>
                <c:pt idx="10019">
                  <c:v>1945.51873650279</c:v>
                </c:pt>
                <c:pt idx="10020">
                  <c:v>1758.5685582731439</c:v>
                </c:pt>
                <c:pt idx="10021">
                  <c:v>1827.2979952120829</c:v>
                </c:pt>
                <c:pt idx="10022">
                  <c:v>1739.743606403043</c:v>
                </c:pt>
                <c:pt idx="10023">
                  <c:v>1724.5932659605569</c:v>
                </c:pt>
                <c:pt idx="10024">
                  <c:v>1716.964210481975</c:v>
                </c:pt>
                <c:pt idx="10025">
                  <c:v>1689.5074683324081</c:v>
                </c:pt>
                <c:pt idx="10026">
                  <c:v>1582.5800824593371</c:v>
                </c:pt>
                <c:pt idx="10027">
                  <c:v>1487.5953027183141</c:v>
                </c:pt>
                <c:pt idx="10028">
                  <c:v>1508.764906022707</c:v>
                </c:pt>
                <c:pt idx="10029">
                  <c:v>1449.2672744681749</c:v>
                </c:pt>
                <c:pt idx="10030">
                  <c:v>1653.577343077694</c:v>
                </c:pt>
                <c:pt idx="10031">
                  <c:v>1814.8522129236969</c:v>
                </c:pt>
                <c:pt idx="10032">
                  <c:v>1773.460312737494</c:v>
                </c:pt>
                <c:pt idx="10033">
                  <c:v>1691.849025896593</c:v>
                </c:pt>
                <c:pt idx="10034">
                  <c:v>1519.946141840627</c:v>
                </c:pt>
                <c:pt idx="10035">
                  <c:v>1460.029907653593</c:v>
                </c:pt>
                <c:pt idx="10036">
                  <c:v>1339.8011721561261</c:v>
                </c:pt>
                <c:pt idx="10037">
                  <c:v>1215.3466083516601</c:v>
                </c:pt>
                <c:pt idx="10038">
                  <c:v>1131.2012814759109</c:v>
                </c:pt>
                <c:pt idx="10039">
                  <c:v>1052.8385304466169</c:v>
                </c:pt>
                <c:pt idx="10040">
                  <c:v>1050.346679814566</c:v>
                </c:pt>
                <c:pt idx="10041">
                  <c:v>1070.574976284767</c:v>
                </c:pt>
                <c:pt idx="10042">
                  <c:v>1178.8999190190691</c:v>
                </c:pt>
                <c:pt idx="10043">
                  <c:v>1107.3441095705571</c:v>
                </c:pt>
                <c:pt idx="10044">
                  <c:v>994.35118455816928</c:v>
                </c:pt>
                <c:pt idx="10045">
                  <c:v>1057.58267185511</c:v>
                </c:pt>
                <c:pt idx="10046">
                  <c:v>1225.6675218249809</c:v>
                </c:pt>
                <c:pt idx="10047">
                  <c:v>1349.3668763412529</c:v>
                </c:pt>
                <c:pt idx="10048">
                  <c:v>1267.0551588240969</c:v>
                </c:pt>
                <c:pt idx="10049">
                  <c:v>1160.0141900289309</c:v>
                </c:pt>
                <c:pt idx="10050">
                  <c:v>1025.0326362700789</c:v>
                </c:pt>
                <c:pt idx="10051">
                  <c:v>927.36866404090779</c:v>
                </c:pt>
                <c:pt idx="10052">
                  <c:v>831.91436838410618</c:v>
                </c:pt>
                <c:pt idx="10053">
                  <c:v>729.56696976420631</c:v>
                </c:pt>
                <c:pt idx="10054">
                  <c:v>712.51414418964077</c:v>
                </c:pt>
                <c:pt idx="10055">
                  <c:v>655.11724534819177</c:v>
                </c:pt>
                <c:pt idx="10056">
                  <c:v>613.64092536110991</c:v>
                </c:pt>
                <c:pt idx="10057">
                  <c:v>676.4885612269677</c:v>
                </c:pt>
                <c:pt idx="10058">
                  <c:v>629.76341667098995</c:v>
                </c:pt>
                <c:pt idx="10059">
                  <c:v>580.08303270196416</c:v>
                </c:pt>
                <c:pt idx="10060">
                  <c:v>576.82052365154107</c:v>
                </c:pt>
                <c:pt idx="10061">
                  <c:v>582.34373119417035</c:v>
                </c:pt>
                <c:pt idx="10062">
                  <c:v>550.80312428206753</c:v>
                </c:pt>
                <c:pt idx="10063">
                  <c:v>468.26432468471381</c:v>
                </c:pt>
                <c:pt idx="10064">
                  <c:v>423.60085639758239</c:v>
                </c:pt>
                <c:pt idx="10065">
                  <c:v>388.41430613849542</c:v>
                </c:pt>
                <c:pt idx="10066">
                  <c:v>357.76903534819218</c:v>
                </c:pt>
                <c:pt idx="10067">
                  <c:v>353.88446922896799</c:v>
                </c:pt>
                <c:pt idx="10068">
                  <c:v>384.69849054085603</c:v>
                </c:pt>
                <c:pt idx="10069">
                  <c:v>451.44919184903932</c:v>
                </c:pt>
                <c:pt idx="10070">
                  <c:v>446.75613849031038</c:v>
                </c:pt>
                <c:pt idx="10071">
                  <c:v>426.78067501793299</c:v>
                </c:pt>
                <c:pt idx="10072">
                  <c:v>398.97142131063669</c:v>
                </c:pt>
                <c:pt idx="10073">
                  <c:v>406.89463548837341</c:v>
                </c:pt>
                <c:pt idx="10074">
                  <c:v>415.33169626302589</c:v>
                </c:pt>
                <c:pt idx="10075">
                  <c:v>391.12562003173832</c:v>
                </c:pt>
                <c:pt idx="10076">
                  <c:v>330.30392634945588</c:v>
                </c:pt>
                <c:pt idx="10077">
                  <c:v>294.34074801532063</c:v>
                </c:pt>
                <c:pt idx="10078">
                  <c:v>315.77145007183248</c:v>
                </c:pt>
                <c:pt idx="10079">
                  <c:v>333.39496331267122</c:v>
                </c:pt>
                <c:pt idx="10080">
                  <c:v>349.68101878468389</c:v>
                </c:pt>
                <c:pt idx="10081">
                  <c:v>350.03378317989768</c:v>
                </c:pt>
                <c:pt idx="10082">
                  <c:v>328.36526404262321</c:v>
                </c:pt>
                <c:pt idx="10083">
                  <c:v>327.11168786688808</c:v>
                </c:pt>
                <c:pt idx="10084">
                  <c:v>357.39535224447121</c:v>
                </c:pt>
                <c:pt idx="10085">
                  <c:v>355.2723751141005</c:v>
                </c:pt>
                <c:pt idx="10086">
                  <c:v>340.86804869998281</c:v>
                </c:pt>
                <c:pt idx="10087">
                  <c:v>288.93649403042531</c:v>
                </c:pt>
                <c:pt idx="10088">
                  <c:v>257.1501554792427</c:v>
                </c:pt>
                <c:pt idx="10089">
                  <c:v>253.96972273969979</c:v>
                </c:pt>
                <c:pt idx="10090">
                  <c:v>226.09724235945129</c:v>
                </c:pt>
                <c:pt idx="10091">
                  <c:v>209.67375646522049</c:v>
                </c:pt>
                <c:pt idx="10092">
                  <c:v>206.548879927385</c:v>
                </c:pt>
                <c:pt idx="10093">
                  <c:v>186.59358358922259</c:v>
                </c:pt>
                <c:pt idx="10094">
                  <c:v>192.19783727062531</c:v>
                </c:pt>
                <c:pt idx="10095">
                  <c:v>211.98568258581861</c:v>
                </c:pt>
                <c:pt idx="10096">
                  <c:v>217.48474624631669</c:v>
                </c:pt>
                <c:pt idx="10097">
                  <c:v>214.74004339672089</c:v>
                </c:pt>
                <c:pt idx="10098">
                  <c:v>206.99908761337059</c:v>
                </c:pt>
                <c:pt idx="10099">
                  <c:v>185.98391992257609</c:v>
                </c:pt>
                <c:pt idx="10100">
                  <c:v>149.7903170848146</c:v>
                </c:pt>
                <c:pt idx="10101">
                  <c:v>133.59118603458751</c:v>
                </c:pt>
                <c:pt idx="10102">
                  <c:v>154.35995422699091</c:v>
                </c:pt>
                <c:pt idx="10103">
                  <c:v>152.6133941981154</c:v>
                </c:pt>
                <c:pt idx="10104">
                  <c:v>167.75194331905129</c:v>
                </c:pt>
                <c:pt idx="10105">
                  <c:v>154.34993816793289</c:v>
                </c:pt>
                <c:pt idx="10106">
                  <c:v>137.34988483266909</c:v>
                </c:pt>
                <c:pt idx="10107">
                  <c:v>118.66490411891481</c:v>
                </c:pt>
                <c:pt idx="10108">
                  <c:v>162.60142697383299</c:v>
                </c:pt>
                <c:pt idx="10109">
                  <c:v>156.41929219382499</c:v>
                </c:pt>
                <c:pt idx="10110">
                  <c:v>192.2681978535218</c:v>
                </c:pt>
                <c:pt idx="10111">
                  <c:v>174.8751472988568</c:v>
                </c:pt>
                <c:pt idx="10112">
                  <c:v>154.2644263402056</c:v>
                </c:pt>
                <c:pt idx="10113">
                  <c:v>116.0791783444879</c:v>
                </c:pt>
                <c:pt idx="10114">
                  <c:v>123.9297922172763</c:v>
                </c:pt>
                <c:pt idx="10115">
                  <c:v>107.95155093493879</c:v>
                </c:pt>
                <c:pt idx="10116">
                  <c:v>134.56002020085529</c:v>
                </c:pt>
                <c:pt idx="10117">
                  <c:v>205.22995477260099</c:v>
                </c:pt>
                <c:pt idx="10118">
                  <c:v>240.67044457906479</c:v>
                </c:pt>
                <c:pt idx="10119">
                  <c:v>228.24243734200769</c:v>
                </c:pt>
                <c:pt idx="10120">
                  <c:v>215.05378999671211</c:v>
                </c:pt>
                <c:pt idx="10121">
                  <c:v>223.71808160723481</c:v>
                </c:pt>
                <c:pt idx="10122">
                  <c:v>239.2396055894497</c:v>
                </c:pt>
                <c:pt idx="10123">
                  <c:v>203.1640957206701</c:v>
                </c:pt>
                <c:pt idx="10124">
                  <c:v>218.1801135040443</c:v>
                </c:pt>
                <c:pt idx="10125">
                  <c:v>182.795023541147</c:v>
                </c:pt>
                <c:pt idx="10126">
                  <c:v>174.61052370573171</c:v>
                </c:pt>
                <c:pt idx="10127">
                  <c:v>203.0272955677556</c:v>
                </c:pt>
                <c:pt idx="10128">
                  <c:v>188.6912764466623</c:v>
                </c:pt>
                <c:pt idx="10129">
                  <c:v>182.54737189711389</c:v>
                </c:pt>
                <c:pt idx="10130">
                  <c:v>197.4590199460558</c:v>
                </c:pt>
                <c:pt idx="10131">
                  <c:v>178.37239272703241</c:v>
                </c:pt>
                <c:pt idx="10132">
                  <c:v>227.18511573189889</c:v>
                </c:pt>
                <c:pt idx="10133">
                  <c:v>218.66209882517009</c:v>
                </c:pt>
                <c:pt idx="10134">
                  <c:v>263.51513241141612</c:v>
                </c:pt>
                <c:pt idx="10135">
                  <c:v>244.8039277680497</c:v>
                </c:pt>
                <c:pt idx="10136">
                  <c:v>222.37770106500849</c:v>
                </c:pt>
                <c:pt idx="10137">
                  <c:v>215.89986519589209</c:v>
                </c:pt>
                <c:pt idx="10138">
                  <c:v>233.067551340753</c:v>
                </c:pt>
                <c:pt idx="10139">
                  <c:v>239.90865676157321</c:v>
                </c:pt>
                <c:pt idx="10140">
                  <c:v>235.12947558817731</c:v>
                </c:pt>
                <c:pt idx="10141">
                  <c:v>215.9413852970666</c:v>
                </c:pt>
                <c:pt idx="10142">
                  <c:v>189.08084562442579</c:v>
                </c:pt>
                <c:pt idx="10143">
                  <c:v>184.1741980073285</c:v>
                </c:pt>
                <c:pt idx="10144">
                  <c:v>201.70131721146331</c:v>
                </c:pt>
                <c:pt idx="10145">
                  <c:v>172.08093411168139</c:v>
                </c:pt>
                <c:pt idx="10146">
                  <c:v>214.46706125329459</c:v>
                </c:pt>
                <c:pt idx="10147">
                  <c:v>263.77323527120097</c:v>
                </c:pt>
                <c:pt idx="10148">
                  <c:v>296.18745325024872</c:v>
                </c:pt>
                <c:pt idx="10149">
                  <c:v>272.14341676473492</c:v>
                </c:pt>
                <c:pt idx="10150">
                  <c:v>261.41490564776342</c:v>
                </c:pt>
                <c:pt idx="10151">
                  <c:v>222.77378655406281</c:v>
                </c:pt>
                <c:pt idx="10152">
                  <c:v>257.1195278067151</c:v>
                </c:pt>
                <c:pt idx="10153">
                  <c:v>222.68925973226209</c:v>
                </c:pt>
                <c:pt idx="10154">
                  <c:v>203.94358954186529</c:v>
                </c:pt>
                <c:pt idx="10155">
                  <c:v>175.82035226278731</c:v>
                </c:pt>
                <c:pt idx="10156">
                  <c:v>181.52865982813131</c:v>
                </c:pt>
                <c:pt idx="10157">
                  <c:v>210.41881531894271</c:v>
                </c:pt>
                <c:pt idx="10158">
                  <c:v>194.75108357168091</c:v>
                </c:pt>
                <c:pt idx="10159">
                  <c:v>201.3363398795978</c:v>
                </c:pt>
                <c:pt idx="10160">
                  <c:v>197.55621102371569</c:v>
                </c:pt>
                <c:pt idx="10161">
                  <c:v>211.18538885612989</c:v>
                </c:pt>
                <c:pt idx="10162">
                  <c:v>204.8742948881428</c:v>
                </c:pt>
                <c:pt idx="10163">
                  <c:v>159.2781362385781</c:v>
                </c:pt>
                <c:pt idx="10164">
                  <c:v>182.8339883153987</c:v>
                </c:pt>
                <c:pt idx="10165">
                  <c:v>180.8139550910781</c:v>
                </c:pt>
                <c:pt idx="10166">
                  <c:v>181.26519940490871</c:v>
                </c:pt>
                <c:pt idx="10167">
                  <c:v>162.61901740939641</c:v>
                </c:pt>
                <c:pt idx="10168">
                  <c:v>213.20106918323211</c:v>
                </c:pt>
                <c:pt idx="10169">
                  <c:v>326.23751559149548</c:v>
                </c:pt>
                <c:pt idx="10170">
                  <c:v>246.763040897823</c:v>
                </c:pt>
                <c:pt idx="10171">
                  <c:v>266.9357510142288</c:v>
                </c:pt>
                <c:pt idx="10172">
                  <c:v>328.17921084675652</c:v>
                </c:pt>
                <c:pt idx="10173">
                  <c:v>315.9364369062821</c:v>
                </c:pt>
                <c:pt idx="10174">
                  <c:v>317.3622562083043</c:v>
                </c:pt>
                <c:pt idx="10175">
                  <c:v>261.88345439964951</c:v>
                </c:pt>
                <c:pt idx="10176">
                  <c:v>288.51598088849062</c:v>
                </c:pt>
                <c:pt idx="10177">
                  <c:v>219.97186760241561</c:v>
                </c:pt>
                <c:pt idx="10178">
                  <c:v>264.96695022241511</c:v>
                </c:pt>
                <c:pt idx="10179">
                  <c:v>317.52786671840812</c:v>
                </c:pt>
                <c:pt idx="10180">
                  <c:v>372.80076875599588</c:v>
                </c:pt>
                <c:pt idx="10181">
                  <c:v>475.54560174595281</c:v>
                </c:pt>
                <c:pt idx="10182">
                  <c:v>360.42294064336369</c:v>
                </c:pt>
                <c:pt idx="10183">
                  <c:v>496.90024386960818</c:v>
                </c:pt>
                <c:pt idx="10184">
                  <c:v>333.31599889921011</c:v>
                </c:pt>
                <c:pt idx="10185">
                  <c:v>314.39573969955381</c:v>
                </c:pt>
                <c:pt idx="10186">
                  <c:v>313.11436301353513</c:v>
                </c:pt>
                <c:pt idx="10187">
                  <c:v>281.28805784211897</c:v>
                </c:pt>
                <c:pt idx="10188">
                  <c:v>300.36870224850168</c:v>
                </c:pt>
                <c:pt idx="10189">
                  <c:v>328.77298536866112</c:v>
                </c:pt>
                <c:pt idx="10190">
                  <c:v>299.18451254746691</c:v>
                </c:pt>
                <c:pt idx="10191">
                  <c:v>281.59742939193029</c:v>
                </c:pt>
                <c:pt idx="10192">
                  <c:v>264.21337605415852</c:v>
                </c:pt>
                <c:pt idx="10193">
                  <c:v>219.76563609675051</c:v>
                </c:pt>
                <c:pt idx="10194">
                  <c:v>253.76930411864021</c:v>
                </c:pt>
                <c:pt idx="10195">
                  <c:v>534.2981898790365</c:v>
                </c:pt>
                <c:pt idx="10196">
                  <c:v>334.11543648844088</c:v>
                </c:pt>
                <c:pt idx="10197">
                  <c:v>353.38523509471258</c:v>
                </c:pt>
                <c:pt idx="10198">
                  <c:v>295.57561301099412</c:v>
                </c:pt>
                <c:pt idx="10199">
                  <c:v>353.58303843507582</c:v>
                </c:pt>
                <c:pt idx="10200">
                  <c:v>362.23818048146251</c:v>
                </c:pt>
                <c:pt idx="10201">
                  <c:v>313.49101767669367</c:v>
                </c:pt>
                <c:pt idx="10202">
                  <c:v>312.41458052534279</c:v>
                </c:pt>
                <c:pt idx="10203">
                  <c:v>296.16509293554373</c:v>
                </c:pt>
                <c:pt idx="10204">
                  <c:v>327.5280386290143</c:v>
                </c:pt>
                <c:pt idx="10205">
                  <c:v>353.95993816220778</c:v>
                </c:pt>
                <c:pt idx="10206">
                  <c:v>341.2255404298914</c:v>
                </c:pt>
                <c:pt idx="10207">
                  <c:v>607.76174169395904</c:v>
                </c:pt>
                <c:pt idx="10208">
                  <c:v>1005.572546463389</c:v>
                </c:pt>
                <c:pt idx="10209">
                  <c:v>1037.3865377344939</c:v>
                </c:pt>
                <c:pt idx="10210">
                  <c:v>639.50376436986789</c:v>
                </c:pt>
                <c:pt idx="10211">
                  <c:v>462.4661777452244</c:v>
                </c:pt>
                <c:pt idx="10212">
                  <c:v>510.07839650086959</c:v>
                </c:pt>
                <c:pt idx="10213">
                  <c:v>532.43223418670243</c:v>
                </c:pt>
                <c:pt idx="10214">
                  <c:v>457.78959269039888</c:v>
                </c:pt>
                <c:pt idx="10215">
                  <c:v>435.34279842763988</c:v>
                </c:pt>
                <c:pt idx="10216">
                  <c:v>614.38180137745337</c:v>
                </c:pt>
                <c:pt idx="10217">
                  <c:v>461.50020693648071</c:v>
                </c:pt>
                <c:pt idx="10218">
                  <c:v>446.50553294236278</c:v>
                </c:pt>
                <c:pt idx="10219">
                  <c:v>639.44760565487218</c:v>
                </c:pt>
                <c:pt idx="10220">
                  <c:v>411.70364823556599</c:v>
                </c:pt>
                <c:pt idx="10221">
                  <c:v>401.20144489698191</c:v>
                </c:pt>
                <c:pt idx="10222">
                  <c:v>386.67956220246037</c:v>
                </c:pt>
                <c:pt idx="10223">
                  <c:v>407.47524784591889</c:v>
                </c:pt>
                <c:pt idx="10224">
                  <c:v>395.79118215255488</c:v>
                </c:pt>
                <c:pt idx="10225">
                  <c:v>479.63039387510378</c:v>
                </c:pt>
                <c:pt idx="10226">
                  <c:v>697.45175928829008</c:v>
                </c:pt>
                <c:pt idx="10227">
                  <c:v>721.37150940967672</c:v>
                </c:pt>
                <c:pt idx="10228">
                  <c:v>774.88914705627781</c:v>
                </c:pt>
                <c:pt idx="10229">
                  <c:v>861.88603900341639</c:v>
                </c:pt>
                <c:pt idx="10230">
                  <c:v>941.22822214447206</c:v>
                </c:pt>
                <c:pt idx="10231">
                  <c:v>889.48801655673265</c:v>
                </c:pt>
                <c:pt idx="10232">
                  <c:v>753.23715531721098</c:v>
                </c:pt>
                <c:pt idx="10233">
                  <c:v>598.33763102478497</c:v>
                </c:pt>
                <c:pt idx="10234">
                  <c:v>553.28590328967994</c:v>
                </c:pt>
                <c:pt idx="10235">
                  <c:v>514.65089569325596</c:v>
                </c:pt>
                <c:pt idx="10236">
                  <c:v>552.46228255197093</c:v>
                </c:pt>
                <c:pt idx="10237">
                  <c:v>573.7083478039475</c:v>
                </c:pt>
                <c:pt idx="10238">
                  <c:v>590.96230187307708</c:v>
                </c:pt>
                <c:pt idx="10239">
                  <c:v>479.6696761632623</c:v>
                </c:pt>
                <c:pt idx="10240">
                  <c:v>604.30160376661661</c:v>
                </c:pt>
                <c:pt idx="10241">
                  <c:v>551.46178846518353</c:v>
                </c:pt>
                <c:pt idx="10242">
                  <c:v>448.75931804800553</c:v>
                </c:pt>
                <c:pt idx="10243">
                  <c:v>480.52902960242528</c:v>
                </c:pt>
                <c:pt idx="10244">
                  <c:v>494.55738216987749</c:v>
                </c:pt>
                <c:pt idx="10245">
                  <c:v>621.59990799894081</c:v>
                </c:pt>
                <c:pt idx="10246">
                  <c:v>737.95251125061418</c:v>
                </c:pt>
                <c:pt idx="10247">
                  <c:v>834.11510565877347</c:v>
                </c:pt>
                <c:pt idx="10248">
                  <c:v>757.51360030137198</c:v>
                </c:pt>
                <c:pt idx="10249">
                  <c:v>745.22542602311967</c:v>
                </c:pt>
                <c:pt idx="10250">
                  <c:v>756.70918243874416</c:v>
                </c:pt>
                <c:pt idx="10251">
                  <c:v>786.12991871866336</c:v>
                </c:pt>
                <c:pt idx="10252">
                  <c:v>1000.032136651944</c:v>
                </c:pt>
                <c:pt idx="10253">
                  <c:v>927.46446300370724</c:v>
                </c:pt>
                <c:pt idx="10254">
                  <c:v>801.93345054068004</c:v>
                </c:pt>
                <c:pt idx="10255">
                  <c:v>859.15369334351999</c:v>
                </c:pt>
                <c:pt idx="10256">
                  <c:v>871.41572754918013</c:v>
                </c:pt>
                <c:pt idx="10257">
                  <c:v>817.33845771020322</c:v>
                </c:pt>
                <c:pt idx="10258">
                  <c:v>778.55971749948901</c:v>
                </c:pt>
                <c:pt idx="10259">
                  <c:v>885.46394776342891</c:v>
                </c:pt>
                <c:pt idx="10260">
                  <c:v>781.52909920653781</c:v>
                </c:pt>
                <c:pt idx="10261">
                  <c:v>795.60896469129341</c:v>
                </c:pt>
                <c:pt idx="10262">
                  <c:v>871.26924466413993</c:v>
                </c:pt>
                <c:pt idx="10263">
                  <c:v>882.19892410807995</c:v>
                </c:pt>
                <c:pt idx="10264">
                  <c:v>823.98377174630525</c:v>
                </c:pt>
                <c:pt idx="10265">
                  <c:v>784.39575475241804</c:v>
                </c:pt>
                <c:pt idx="10266">
                  <c:v>752.89526665483788</c:v>
                </c:pt>
                <c:pt idx="10267">
                  <c:v>687.87922420078542</c:v>
                </c:pt>
                <c:pt idx="10268">
                  <c:v>748.75011534709631</c:v>
                </c:pt>
                <c:pt idx="10269">
                  <c:v>852.76172838347145</c:v>
                </c:pt>
                <c:pt idx="10270">
                  <c:v>959.82913598439802</c:v>
                </c:pt>
                <c:pt idx="10271">
                  <c:v>973.86012436489898</c:v>
                </c:pt>
                <c:pt idx="10272">
                  <c:v>973.0457183674547</c:v>
                </c:pt>
                <c:pt idx="10273">
                  <c:v>882.57430211315886</c:v>
                </c:pt>
                <c:pt idx="10274">
                  <c:v>808.36804444760332</c:v>
                </c:pt>
                <c:pt idx="10275">
                  <c:v>900.41364339128518</c:v>
                </c:pt>
                <c:pt idx="10276">
                  <c:v>916.5050252395755</c:v>
                </c:pt>
                <c:pt idx="10277">
                  <c:v>1075.505337003111</c:v>
                </c:pt>
                <c:pt idx="10278">
                  <c:v>1135.2347401539821</c:v>
                </c:pt>
                <c:pt idx="10279">
                  <c:v>1121.3532263403649</c:v>
                </c:pt>
                <c:pt idx="10280">
                  <c:v>1246.210067623628</c:v>
                </c:pt>
                <c:pt idx="10281">
                  <c:v>1322.812588651577</c:v>
                </c:pt>
                <c:pt idx="10282">
                  <c:v>1271.3139766470979</c:v>
                </c:pt>
                <c:pt idx="10283">
                  <c:v>1086.066944692401</c:v>
                </c:pt>
                <c:pt idx="10284">
                  <c:v>900.66914649099442</c:v>
                </c:pt>
                <c:pt idx="10285">
                  <c:v>800.04223761098376</c:v>
                </c:pt>
                <c:pt idx="10286">
                  <c:v>882.15623828558</c:v>
                </c:pt>
                <c:pt idx="10287">
                  <c:v>983.8646057262074</c:v>
                </c:pt>
                <c:pt idx="10288">
                  <c:v>1078.7904964530851</c:v>
                </c:pt>
                <c:pt idx="10289">
                  <c:v>1139.072648160588</c:v>
                </c:pt>
                <c:pt idx="10290">
                  <c:v>1040.719190205396</c:v>
                </c:pt>
                <c:pt idx="10291">
                  <c:v>1071.129966956202</c:v>
                </c:pt>
                <c:pt idx="10292">
                  <c:v>1061.7135870325151</c:v>
                </c:pt>
                <c:pt idx="10293">
                  <c:v>1247.2185113419739</c:v>
                </c:pt>
                <c:pt idx="10294">
                  <c:v>1835.810300129494</c:v>
                </c:pt>
                <c:pt idx="10295">
                  <c:v>1988.997842081606</c:v>
                </c:pt>
                <c:pt idx="10296">
                  <c:v>1909.9129423225529</c:v>
                </c:pt>
                <c:pt idx="10297">
                  <c:v>1742.595806793239</c:v>
                </c:pt>
                <c:pt idx="10298">
                  <c:v>1672.6462275404281</c:v>
                </c:pt>
                <c:pt idx="10299">
                  <c:v>1394.272221938435</c:v>
                </c:pt>
                <c:pt idx="10300">
                  <c:v>1256.356818773927</c:v>
                </c:pt>
                <c:pt idx="10301">
                  <c:v>1121.9720858779119</c:v>
                </c:pt>
                <c:pt idx="10302">
                  <c:v>1059.040326063722</c:v>
                </c:pt>
                <c:pt idx="10303">
                  <c:v>1182.6653753650139</c:v>
                </c:pt>
                <c:pt idx="10304">
                  <c:v>1198.371225207645</c:v>
                </c:pt>
                <c:pt idx="10305">
                  <c:v>1410.107637572688</c:v>
                </c:pt>
                <c:pt idx="10306">
                  <c:v>1800.50630041107</c:v>
                </c:pt>
                <c:pt idx="10307">
                  <c:v>2056.5255752290541</c:v>
                </c:pt>
                <c:pt idx="10308">
                  <c:v>2013.2277263129181</c:v>
                </c:pt>
                <c:pt idx="10309">
                  <c:v>1559.539988334926</c:v>
                </c:pt>
                <c:pt idx="10310">
                  <c:v>1352.441064986564</c:v>
                </c:pt>
                <c:pt idx="10311">
                  <c:v>1399.414952926041</c:v>
                </c:pt>
                <c:pt idx="10312">
                  <c:v>1339.571561100702</c:v>
                </c:pt>
                <c:pt idx="10313">
                  <c:v>1208.438608150735</c:v>
                </c:pt>
                <c:pt idx="10314">
                  <c:v>1218.9299561173721</c:v>
                </c:pt>
                <c:pt idx="10315">
                  <c:v>1301.191349221519</c:v>
                </c:pt>
                <c:pt idx="10316">
                  <c:v>1359.9422805656791</c:v>
                </c:pt>
                <c:pt idx="10317">
                  <c:v>1544.953411739124</c:v>
                </c:pt>
                <c:pt idx="10318">
                  <c:v>1736.3857551172021</c:v>
                </c:pt>
                <c:pt idx="10319">
                  <c:v>1674.538828410678</c:v>
                </c:pt>
                <c:pt idx="10320">
                  <c:v>1537.261150673779</c:v>
                </c:pt>
                <c:pt idx="10321">
                  <c:v>1612.289879262471</c:v>
                </c:pt>
                <c:pt idx="10322">
                  <c:v>1750.503962178952</c:v>
                </c:pt>
                <c:pt idx="10323">
                  <c:v>1787.73507936018</c:v>
                </c:pt>
                <c:pt idx="10324">
                  <c:v>1669.6452318455181</c:v>
                </c:pt>
                <c:pt idx="10325">
                  <c:v>1454.257892458357</c:v>
                </c:pt>
                <c:pt idx="10326">
                  <c:v>1212.325622684988</c:v>
                </c:pt>
                <c:pt idx="10327">
                  <c:v>1122.388723731968</c:v>
                </c:pt>
                <c:pt idx="10328">
                  <c:v>1082.0658250797969</c:v>
                </c:pt>
                <c:pt idx="10329">
                  <c:v>1179.444984935149</c:v>
                </c:pt>
                <c:pt idx="10330">
                  <c:v>1268.5658706957281</c:v>
                </c:pt>
                <c:pt idx="10331">
                  <c:v>1299.2655181680991</c:v>
                </c:pt>
                <c:pt idx="10332">
                  <c:v>1405.4047761894849</c:v>
                </c:pt>
                <c:pt idx="10333">
                  <c:v>1504.902797984176</c:v>
                </c:pt>
                <c:pt idx="10334">
                  <c:v>1555.2395462041</c:v>
                </c:pt>
                <c:pt idx="10335">
                  <c:v>1578.477408105462</c:v>
                </c:pt>
                <c:pt idx="10336">
                  <c:v>1414.050069277301</c:v>
                </c:pt>
                <c:pt idx="10337">
                  <c:v>1202.410695148579</c:v>
                </c:pt>
                <c:pt idx="10338">
                  <c:v>1046.7386700586289</c:v>
                </c:pt>
                <c:pt idx="10339">
                  <c:v>1181.1595576299219</c:v>
                </c:pt>
                <c:pt idx="10340">
                  <c:v>1398.02849358702</c:v>
                </c:pt>
                <c:pt idx="10341">
                  <c:v>1701.546653092739</c:v>
                </c:pt>
                <c:pt idx="10342">
                  <c:v>1972.1657033697611</c:v>
                </c:pt>
                <c:pt idx="10343">
                  <c:v>2146.3834195444779</c:v>
                </c:pt>
                <c:pt idx="10344">
                  <c:v>2183.3562628794248</c:v>
                </c:pt>
                <c:pt idx="10345">
                  <c:v>2125.3656090159939</c:v>
                </c:pt>
                <c:pt idx="10346">
                  <c:v>2115.509290555799</c:v>
                </c:pt>
                <c:pt idx="10347">
                  <c:v>1987.8931960984951</c:v>
                </c:pt>
                <c:pt idx="10348">
                  <c:v>1837.481894036333</c:v>
                </c:pt>
                <c:pt idx="10349">
                  <c:v>1880.3125475253471</c:v>
                </c:pt>
                <c:pt idx="10350">
                  <c:v>1920.7269788835531</c:v>
                </c:pt>
                <c:pt idx="10351">
                  <c:v>1751.1407355144829</c:v>
                </c:pt>
                <c:pt idx="10352">
                  <c:v>1742.645709875527</c:v>
                </c:pt>
                <c:pt idx="10353">
                  <c:v>1755.007985302565</c:v>
                </c:pt>
                <c:pt idx="10354">
                  <c:v>1883.3138127707009</c:v>
                </c:pt>
                <c:pt idx="10355">
                  <c:v>1907.731362403744</c:v>
                </c:pt>
                <c:pt idx="10356">
                  <c:v>1912.3174207898701</c:v>
                </c:pt>
                <c:pt idx="10357">
                  <c:v>1738.28342450834</c:v>
                </c:pt>
                <c:pt idx="10358">
                  <c:v>1809.2832461750691</c:v>
                </c:pt>
                <c:pt idx="10359">
                  <c:v>1883.2213686450841</c:v>
                </c:pt>
                <c:pt idx="10360">
                  <c:v>1883.727017314209</c:v>
                </c:pt>
                <c:pt idx="10361">
                  <c:v>1859.046905560421</c:v>
                </c:pt>
                <c:pt idx="10362">
                  <c:v>1786.719258928825</c:v>
                </c:pt>
                <c:pt idx="10363">
                  <c:v>1705.569654493461</c:v>
                </c:pt>
                <c:pt idx="10364">
                  <c:v>1557.3321403862101</c:v>
                </c:pt>
                <c:pt idx="10365">
                  <c:v>1738.362650321513</c:v>
                </c:pt>
                <c:pt idx="10366">
                  <c:v>1706.0408920031839</c:v>
                </c:pt>
                <c:pt idx="10367">
                  <c:v>1653.5369654892741</c:v>
                </c:pt>
                <c:pt idx="10368">
                  <c:v>1667.343535632549</c:v>
                </c:pt>
                <c:pt idx="10369">
                  <c:v>1816.3609468634991</c:v>
                </c:pt>
                <c:pt idx="10370">
                  <c:v>1958.8206001871581</c:v>
                </c:pt>
                <c:pt idx="10371">
                  <c:v>2115.9317294192542</c:v>
                </c:pt>
                <c:pt idx="10372">
                  <c:v>2092.520580893447</c:v>
                </c:pt>
                <c:pt idx="10373">
                  <c:v>1852.94176188195</c:v>
                </c:pt>
                <c:pt idx="10374">
                  <c:v>1404.948777976485</c:v>
                </c:pt>
                <c:pt idx="10375">
                  <c:v>1224.626217544966</c:v>
                </c:pt>
                <c:pt idx="10376">
                  <c:v>1196.5570089000321</c:v>
                </c:pt>
                <c:pt idx="10377">
                  <c:v>2059.6827252261651</c:v>
                </c:pt>
                <c:pt idx="10378">
                  <c:v>2185.4619673114398</c:v>
                </c:pt>
                <c:pt idx="10379">
                  <c:v>2258.6542714631159</c:v>
                </c:pt>
                <c:pt idx="10380">
                  <c:v>2161.1090677630332</c:v>
                </c:pt>
                <c:pt idx="10381">
                  <c:v>2322.6256887927921</c:v>
                </c:pt>
                <c:pt idx="10382">
                  <c:v>2263.5135307963851</c:v>
                </c:pt>
                <c:pt idx="10383">
                  <c:v>2159.4717841402821</c:v>
                </c:pt>
                <c:pt idx="10384">
                  <c:v>1945.4647003624059</c:v>
                </c:pt>
                <c:pt idx="10385">
                  <c:v>1775.2185273835821</c:v>
                </c:pt>
                <c:pt idx="10386">
                  <c:v>1748.566598104125</c:v>
                </c:pt>
                <c:pt idx="10387">
                  <c:v>1775.6011446774751</c:v>
                </c:pt>
                <c:pt idx="10388">
                  <c:v>1782.1027026269201</c:v>
                </c:pt>
                <c:pt idx="10389">
                  <c:v>4656</c:v>
                </c:pt>
                <c:pt idx="10390">
                  <c:v>4533</c:v>
                </c:pt>
                <c:pt idx="10391">
                  <c:v>4320</c:v>
                </c:pt>
                <c:pt idx="10392">
                  <c:v>4123</c:v>
                </c:pt>
                <c:pt idx="10393">
                  <c:v>4321</c:v>
                </c:pt>
                <c:pt idx="10394">
                  <c:v>3982</c:v>
                </c:pt>
                <c:pt idx="10395">
                  <c:v>3982</c:v>
                </c:pt>
                <c:pt idx="10396">
                  <c:v>3320</c:v>
                </c:pt>
                <c:pt idx="10397">
                  <c:v>1765.561907359458</c:v>
                </c:pt>
                <c:pt idx="10398">
                  <c:v>1756.874009550527</c:v>
                </c:pt>
                <c:pt idx="10399">
                  <c:v>1807.5149376458201</c:v>
                </c:pt>
                <c:pt idx="10400">
                  <c:v>1775.94080724734</c:v>
                </c:pt>
                <c:pt idx="10401">
                  <c:v>2484.392957105867</c:v>
                </c:pt>
                <c:pt idx="10402">
                  <c:v>2429.1845919008092</c:v>
                </c:pt>
                <c:pt idx="10403">
                  <c:v>2350.3058880154058</c:v>
                </c:pt>
                <c:pt idx="10404">
                  <c:v>2049.287790597888</c:v>
                </c:pt>
                <c:pt idx="10405">
                  <c:v>2350.5283163695208</c:v>
                </c:pt>
                <c:pt idx="10406">
                  <c:v>2118.173279318969</c:v>
                </c:pt>
                <c:pt idx="10407">
                  <c:v>1910.6601979469069</c:v>
                </c:pt>
                <c:pt idx="10408">
                  <c:v>1648.9885187367299</c:v>
                </c:pt>
                <c:pt idx="10409">
                  <c:v>1426.548858974322</c:v>
                </c:pt>
                <c:pt idx="10410">
                  <c:v>1264.550845573671</c:v>
                </c:pt>
                <c:pt idx="10411">
                  <c:v>1241.6752311482339</c:v>
                </c:pt>
                <c:pt idx="10412">
                  <c:v>1175.023443184258</c:v>
                </c:pt>
                <c:pt idx="10413">
                  <c:v>1474.539140408775</c:v>
                </c:pt>
                <c:pt idx="10414">
                  <c:v>1390.0399394811191</c:v>
                </c:pt>
                <c:pt idx="10415">
                  <c:v>1366.5080164753231</c:v>
                </c:pt>
                <c:pt idx="10416">
                  <c:v>1310.703698508755</c:v>
                </c:pt>
                <c:pt idx="10417">
                  <c:v>1428.8084082544119</c:v>
                </c:pt>
                <c:pt idx="10418">
                  <c:v>1298.055764610343</c:v>
                </c:pt>
                <c:pt idx="10419">
                  <c:v>1163.975958356184</c:v>
                </c:pt>
                <c:pt idx="10420">
                  <c:v>1137.3534334093069</c:v>
                </c:pt>
                <c:pt idx="10421">
                  <c:v>1022.140378279894</c:v>
                </c:pt>
                <c:pt idx="10422">
                  <c:v>1002.623510142603</c:v>
                </c:pt>
                <c:pt idx="10423">
                  <c:v>1050.44103645479</c:v>
                </c:pt>
                <c:pt idx="10424">
                  <c:v>1093.8235254657311</c:v>
                </c:pt>
                <c:pt idx="10425">
                  <c:v>1039.9398959978421</c:v>
                </c:pt>
                <c:pt idx="10426">
                  <c:v>1115.1443774442771</c:v>
                </c:pt>
                <c:pt idx="10427">
                  <c:v>1096.098263862222</c:v>
                </c:pt>
                <c:pt idx="10428">
                  <c:v>1074.0377173447721</c:v>
                </c:pt>
                <c:pt idx="10429">
                  <c:v>1147.5143244303961</c:v>
                </c:pt>
                <c:pt idx="10430">
                  <c:v>1267.0746008675551</c:v>
                </c:pt>
                <c:pt idx="10431">
                  <c:v>1202.567901953385</c:v>
                </c:pt>
                <c:pt idx="10432">
                  <c:v>1088.287592186211</c:v>
                </c:pt>
                <c:pt idx="10433">
                  <c:v>977.95415245482445</c:v>
                </c:pt>
                <c:pt idx="10434">
                  <c:v>992.84752091551798</c:v>
                </c:pt>
                <c:pt idx="10435">
                  <c:v>958.08366600941372</c:v>
                </c:pt>
                <c:pt idx="10436">
                  <c:v>754.38740020923274</c:v>
                </c:pt>
                <c:pt idx="10437">
                  <c:v>838.10216790288541</c:v>
                </c:pt>
                <c:pt idx="10438">
                  <c:v>797.13410310794495</c:v>
                </c:pt>
                <c:pt idx="10439">
                  <c:v>852.46116654336117</c:v>
                </c:pt>
                <c:pt idx="10440">
                  <c:v>943.34668948038791</c:v>
                </c:pt>
                <c:pt idx="10441">
                  <c:v>1009.510173594294</c:v>
                </c:pt>
                <c:pt idx="10442">
                  <c:v>998.34069703306795</c:v>
                </c:pt>
                <c:pt idx="10443">
                  <c:v>833.76668602066934</c:v>
                </c:pt>
                <c:pt idx="10444">
                  <c:v>925.7381336851796</c:v>
                </c:pt>
                <c:pt idx="10445">
                  <c:v>831.46808358273245</c:v>
                </c:pt>
                <c:pt idx="10446">
                  <c:v>815.39672565504691</c:v>
                </c:pt>
                <c:pt idx="10447">
                  <c:v>843.17518088748966</c:v>
                </c:pt>
                <c:pt idx="10448">
                  <c:v>802.83897398770932</c:v>
                </c:pt>
                <c:pt idx="10449">
                  <c:v>848.67330276521773</c:v>
                </c:pt>
                <c:pt idx="10450">
                  <c:v>785.57039816154008</c:v>
                </c:pt>
                <c:pt idx="10451">
                  <c:v>817.18575207130914</c:v>
                </c:pt>
                <c:pt idx="10452">
                  <c:v>797.48561359831149</c:v>
                </c:pt>
                <c:pt idx="10453">
                  <c:v>776.91031877295018</c:v>
                </c:pt>
                <c:pt idx="10454">
                  <c:v>793.7162444970304</c:v>
                </c:pt>
                <c:pt idx="10455">
                  <c:v>747.87484517829228</c:v>
                </c:pt>
                <c:pt idx="10456">
                  <c:v>704.4278924356214</c:v>
                </c:pt>
                <c:pt idx="10457">
                  <c:v>684.84400455477612</c:v>
                </c:pt>
                <c:pt idx="10458">
                  <c:v>679.49837293022563</c:v>
                </c:pt>
                <c:pt idx="10459">
                  <c:v>723.77802274017051</c:v>
                </c:pt>
                <c:pt idx="10460">
                  <c:v>736.62721598950759</c:v>
                </c:pt>
                <c:pt idx="10461">
                  <c:v>747.67904176360798</c:v>
                </c:pt>
                <c:pt idx="10462">
                  <c:v>761.4462871791003</c:v>
                </c:pt>
                <c:pt idx="10463">
                  <c:v>736.15099065278332</c:v>
                </c:pt>
                <c:pt idx="10464">
                  <c:v>666.14645214398161</c:v>
                </c:pt>
                <c:pt idx="10465">
                  <c:v>649.80576430280507</c:v>
                </c:pt>
                <c:pt idx="10466">
                  <c:v>666.36187722583622</c:v>
                </c:pt>
                <c:pt idx="10467">
                  <c:v>651.75126855950282</c:v>
                </c:pt>
                <c:pt idx="10468">
                  <c:v>635.8108071667391</c:v>
                </c:pt>
                <c:pt idx="10469">
                  <c:v>581.1922665348942</c:v>
                </c:pt>
                <c:pt idx="10470">
                  <c:v>605.22676745377589</c:v>
                </c:pt>
                <c:pt idx="10471">
                  <c:v>618.62815342401473</c:v>
                </c:pt>
                <c:pt idx="10472">
                  <c:v>611.75630135042263</c:v>
                </c:pt>
                <c:pt idx="10473">
                  <c:v>622.23217222002108</c:v>
                </c:pt>
                <c:pt idx="10474">
                  <c:v>603.46456156302327</c:v>
                </c:pt>
                <c:pt idx="10475">
                  <c:v>589.81411332040568</c:v>
                </c:pt>
                <c:pt idx="10476">
                  <c:v>624.77497318203166</c:v>
                </c:pt>
                <c:pt idx="10477">
                  <c:v>637.68949380019956</c:v>
                </c:pt>
                <c:pt idx="10478">
                  <c:v>599.80334118069493</c:v>
                </c:pt>
                <c:pt idx="10479">
                  <c:v>570.44300628297867</c:v>
                </c:pt>
                <c:pt idx="10480">
                  <c:v>511.23998188584642</c:v>
                </c:pt>
                <c:pt idx="10481">
                  <c:v>565.47354086845189</c:v>
                </c:pt>
                <c:pt idx="10482">
                  <c:v>582.75413722743235</c:v>
                </c:pt>
                <c:pt idx="10483">
                  <c:v>627.13731065716956</c:v>
                </c:pt>
                <c:pt idx="10484">
                  <c:v>599.11122483309191</c:v>
                </c:pt>
                <c:pt idx="10485">
                  <c:v>578.11957259108078</c:v>
                </c:pt>
                <c:pt idx="10486">
                  <c:v>539.66052086418108</c:v>
                </c:pt>
                <c:pt idx="10487">
                  <c:v>517.48181317741648</c:v>
                </c:pt>
                <c:pt idx="10488">
                  <c:v>482.99015563707042</c:v>
                </c:pt>
                <c:pt idx="10489">
                  <c:v>464.40478406538881</c:v>
                </c:pt>
                <c:pt idx="10490">
                  <c:v>458.51718954565109</c:v>
                </c:pt>
                <c:pt idx="10491">
                  <c:v>505.30328617974129</c:v>
                </c:pt>
                <c:pt idx="10492">
                  <c:v>521.35410088054346</c:v>
                </c:pt>
                <c:pt idx="10493">
                  <c:v>509.15930172542448</c:v>
                </c:pt>
                <c:pt idx="10494">
                  <c:v>499.49586332917693</c:v>
                </c:pt>
                <c:pt idx="10495">
                  <c:v>508.26596301755683</c:v>
                </c:pt>
                <c:pt idx="10496">
                  <c:v>505.79127553195462</c:v>
                </c:pt>
                <c:pt idx="10497">
                  <c:v>471.53776031293279</c:v>
                </c:pt>
                <c:pt idx="10498">
                  <c:v>483.80866952654981</c:v>
                </c:pt>
                <c:pt idx="10499">
                  <c:v>477.97916828896939</c:v>
                </c:pt>
                <c:pt idx="10500">
                  <c:v>481.3699344054005</c:v>
                </c:pt>
                <c:pt idx="10501">
                  <c:v>482.00859095541648</c:v>
                </c:pt>
                <c:pt idx="10502">
                  <c:v>488.52454605974731</c:v>
                </c:pt>
                <c:pt idx="10503">
                  <c:v>522.15658445524252</c:v>
                </c:pt>
                <c:pt idx="10504">
                  <c:v>505.2913115326399</c:v>
                </c:pt>
                <c:pt idx="10505">
                  <c:v>475.0364377625246</c:v>
                </c:pt>
                <c:pt idx="10506">
                  <c:v>486.43005220642851</c:v>
                </c:pt>
                <c:pt idx="10507">
                  <c:v>482.01011025856633</c:v>
                </c:pt>
                <c:pt idx="10508">
                  <c:v>489.45519482509462</c:v>
                </c:pt>
                <c:pt idx="10509">
                  <c:v>490.67137669995969</c:v>
                </c:pt>
                <c:pt idx="10510">
                  <c:v>474.18286013425649</c:v>
                </c:pt>
                <c:pt idx="10511">
                  <c:v>466.19485998817339</c:v>
                </c:pt>
                <c:pt idx="10512">
                  <c:v>447.93350154162869</c:v>
                </c:pt>
                <c:pt idx="10513">
                  <c:v>452.4052083430376</c:v>
                </c:pt>
                <c:pt idx="10514">
                  <c:v>470.15851432185173</c:v>
                </c:pt>
                <c:pt idx="10515">
                  <c:v>483.97286317033922</c:v>
                </c:pt>
                <c:pt idx="10516">
                  <c:v>506.37346889713729</c:v>
                </c:pt>
                <c:pt idx="10517">
                  <c:v>502.57032270621528</c:v>
                </c:pt>
                <c:pt idx="10518">
                  <c:v>498.53927784435211</c:v>
                </c:pt>
                <c:pt idx="10519">
                  <c:v>548.29750198824627</c:v>
                </c:pt>
                <c:pt idx="10520">
                  <c:v>498.21866095730832</c:v>
                </c:pt>
                <c:pt idx="10521">
                  <c:v>472.79535174854072</c:v>
                </c:pt>
                <c:pt idx="10522">
                  <c:v>457.10878316323442</c:v>
                </c:pt>
                <c:pt idx="10523">
                  <c:v>422.20236712055549</c:v>
                </c:pt>
                <c:pt idx="10524">
                  <c:v>447.75911452838841</c:v>
                </c:pt>
                <c:pt idx="10525">
                  <c:v>492.04232767090889</c:v>
                </c:pt>
                <c:pt idx="10526">
                  <c:v>545.36179177086422</c:v>
                </c:pt>
                <c:pt idx="10527">
                  <c:v>514.83186215153228</c:v>
                </c:pt>
                <c:pt idx="10528">
                  <c:v>525.28242572627926</c:v>
                </c:pt>
                <c:pt idx="10529">
                  <c:v>446.21269829576693</c:v>
                </c:pt>
                <c:pt idx="10530">
                  <c:v>439.06973047852028</c:v>
                </c:pt>
                <c:pt idx="10531">
                  <c:v>456.57678893027253</c:v>
                </c:pt>
                <c:pt idx="10532">
                  <c:v>421.12689595546982</c:v>
                </c:pt>
                <c:pt idx="10533">
                  <c:v>488.35868179432617</c:v>
                </c:pt>
                <c:pt idx="10534">
                  <c:v>473.22436127178207</c:v>
                </c:pt>
                <c:pt idx="10535">
                  <c:v>499.89506190983087</c:v>
                </c:pt>
                <c:pt idx="10536">
                  <c:v>435.62936501166911</c:v>
                </c:pt>
                <c:pt idx="10537">
                  <c:v>468.86620763731031</c:v>
                </c:pt>
                <c:pt idx="10538">
                  <c:v>417.95058665089408</c:v>
                </c:pt>
                <c:pt idx="10539">
                  <c:v>430.5857536822067</c:v>
                </c:pt>
                <c:pt idx="10540">
                  <c:v>481.97694608372183</c:v>
                </c:pt>
                <c:pt idx="10541">
                  <c:v>522.41178507761447</c:v>
                </c:pt>
                <c:pt idx="10542">
                  <c:v>459.2352864674869</c:v>
                </c:pt>
                <c:pt idx="10543">
                  <c:v>485.17511356322967</c:v>
                </c:pt>
                <c:pt idx="10544">
                  <c:v>427.9758109259642</c:v>
                </c:pt>
                <c:pt idx="10545">
                  <c:v>397.91115767260982</c:v>
                </c:pt>
                <c:pt idx="10546">
                  <c:v>434.03025475198689</c:v>
                </c:pt>
                <c:pt idx="10547">
                  <c:v>459.44404012590007</c:v>
                </c:pt>
                <c:pt idx="10548">
                  <c:v>441.38254266894319</c:v>
                </c:pt>
                <c:pt idx="10549">
                  <c:v>553.00486314545662</c:v>
                </c:pt>
                <c:pt idx="10550">
                  <c:v>402.114608468472</c:v>
                </c:pt>
                <c:pt idx="10551">
                  <c:v>418.83072756209071</c:v>
                </c:pt>
                <c:pt idx="10552">
                  <c:v>429.42613062921168</c:v>
                </c:pt>
                <c:pt idx="10553">
                  <c:v>430.12051874020432</c:v>
                </c:pt>
                <c:pt idx="10554">
                  <c:v>512.4624194838425</c:v>
                </c:pt>
                <c:pt idx="10555">
                  <c:v>578.73895560706023</c:v>
                </c:pt>
                <c:pt idx="10556">
                  <c:v>634.08490383866649</c:v>
                </c:pt>
                <c:pt idx="10557">
                  <c:v>525.45813482531889</c:v>
                </c:pt>
                <c:pt idx="10558">
                  <c:v>544.403330290128</c:v>
                </c:pt>
                <c:pt idx="10559">
                  <c:v>424.41134744024328</c:v>
                </c:pt>
                <c:pt idx="10560">
                  <c:v>328.17166328049183</c:v>
                </c:pt>
                <c:pt idx="10561">
                  <c:v>411.91890414116631</c:v>
                </c:pt>
                <c:pt idx="10562">
                  <c:v>408.49111064400682</c:v>
                </c:pt>
                <c:pt idx="10563">
                  <c:v>435.87802838335841</c:v>
                </c:pt>
                <c:pt idx="10564">
                  <c:v>475.97317743750119</c:v>
                </c:pt>
                <c:pt idx="10565">
                  <c:v>457.88278213463099</c:v>
                </c:pt>
                <c:pt idx="10566">
                  <c:v>486.2234452703446</c:v>
                </c:pt>
                <c:pt idx="10567">
                  <c:v>579.0451287137904</c:v>
                </c:pt>
                <c:pt idx="10568">
                  <c:v>432.33788396356908</c:v>
                </c:pt>
                <c:pt idx="10569">
                  <c:v>403.73997066477608</c:v>
                </c:pt>
                <c:pt idx="10570">
                  <c:v>361.10384657264501</c:v>
                </c:pt>
                <c:pt idx="10571">
                  <c:v>439.4012442005353</c:v>
                </c:pt>
                <c:pt idx="10572">
                  <c:v>473.36929130418582</c:v>
                </c:pt>
                <c:pt idx="10573">
                  <c:v>607.96164224965014</c:v>
                </c:pt>
                <c:pt idx="10574">
                  <c:v>719.05742831281577</c:v>
                </c:pt>
                <c:pt idx="10575">
                  <c:v>760.29850696317396</c:v>
                </c:pt>
                <c:pt idx="10576">
                  <c:v>565.765318070121</c:v>
                </c:pt>
                <c:pt idx="10577">
                  <c:v>485.06000837293789</c:v>
                </c:pt>
                <c:pt idx="10578">
                  <c:v>468.18530323754368</c:v>
                </c:pt>
                <c:pt idx="10579">
                  <c:v>610.39671994579589</c:v>
                </c:pt>
                <c:pt idx="10580">
                  <c:v>789.08570477561557</c:v>
                </c:pt>
                <c:pt idx="10581">
                  <c:v>869.23214552043532</c:v>
                </c:pt>
                <c:pt idx="10582">
                  <c:v>630.25838732906357</c:v>
                </c:pt>
                <c:pt idx="10583">
                  <c:v>631.14197002185824</c:v>
                </c:pt>
                <c:pt idx="10584">
                  <c:v>588.40014525809715</c:v>
                </c:pt>
                <c:pt idx="10585">
                  <c:v>699.15859013396164</c:v>
                </c:pt>
                <c:pt idx="10586">
                  <c:v>604.8479922450523</c:v>
                </c:pt>
                <c:pt idx="10587">
                  <c:v>529.94879341794308</c:v>
                </c:pt>
                <c:pt idx="10588">
                  <c:v>499.53981169275067</c:v>
                </c:pt>
                <c:pt idx="10589">
                  <c:v>459.50736752568218</c:v>
                </c:pt>
                <c:pt idx="10590">
                  <c:v>560.79653164653428</c:v>
                </c:pt>
                <c:pt idx="10591">
                  <c:v>656.78945067011125</c:v>
                </c:pt>
                <c:pt idx="10592">
                  <c:v>582.77554843462758</c:v>
                </c:pt>
                <c:pt idx="10593">
                  <c:v>561.0556459609337</c:v>
                </c:pt>
                <c:pt idx="10594">
                  <c:v>451.05392796481021</c:v>
                </c:pt>
                <c:pt idx="10595">
                  <c:v>505.33558282525439</c:v>
                </c:pt>
                <c:pt idx="10596">
                  <c:v>414.74658924631098</c:v>
                </c:pt>
                <c:pt idx="10597">
                  <c:v>487.98265334814812</c:v>
                </c:pt>
                <c:pt idx="10598">
                  <c:v>574.65854948644846</c:v>
                </c:pt>
                <c:pt idx="10599">
                  <c:v>665.20832717203973</c:v>
                </c:pt>
                <c:pt idx="10600">
                  <c:v>732.90704881292334</c:v>
                </c:pt>
                <c:pt idx="10601">
                  <c:v>658.00422117748803</c:v>
                </c:pt>
                <c:pt idx="10602">
                  <c:v>644.78868566031838</c:v>
                </c:pt>
                <c:pt idx="10603">
                  <c:v>621.71954458234711</c:v>
                </c:pt>
                <c:pt idx="10604">
                  <c:v>543.55569700255251</c:v>
                </c:pt>
                <c:pt idx="10605">
                  <c:v>486.48298050438359</c:v>
                </c:pt>
                <c:pt idx="10606">
                  <c:v>483.93438374613402</c:v>
                </c:pt>
                <c:pt idx="10607">
                  <c:v>521.85346905782046</c:v>
                </c:pt>
                <c:pt idx="10608">
                  <c:v>598.94572158867777</c:v>
                </c:pt>
                <c:pt idx="10609">
                  <c:v>663.01487124935056</c:v>
                </c:pt>
                <c:pt idx="10610">
                  <c:v>728.98015231806426</c:v>
                </c:pt>
                <c:pt idx="10611">
                  <c:v>842.50134594080509</c:v>
                </c:pt>
                <c:pt idx="10612">
                  <c:v>879.9817480842828</c:v>
                </c:pt>
                <c:pt idx="10613">
                  <c:v>888.12302478088338</c:v>
                </c:pt>
                <c:pt idx="10614">
                  <c:v>913.92137944384206</c:v>
                </c:pt>
                <c:pt idx="10615">
                  <c:v>905.13449277095151</c:v>
                </c:pt>
                <c:pt idx="10616">
                  <c:v>758.55578586481954</c:v>
                </c:pt>
                <c:pt idx="10617">
                  <c:v>739.29678775672892</c:v>
                </c:pt>
                <c:pt idx="10618">
                  <c:v>613.78942386179938</c:v>
                </c:pt>
                <c:pt idx="10619">
                  <c:v>705.50798751018192</c:v>
                </c:pt>
                <c:pt idx="10620">
                  <c:v>688.95357010061412</c:v>
                </c:pt>
                <c:pt idx="10621">
                  <c:v>848.25134670032662</c:v>
                </c:pt>
                <c:pt idx="10622">
                  <c:v>1001.210719098458</c:v>
                </c:pt>
                <c:pt idx="10623">
                  <c:v>1000.214946133683</c:v>
                </c:pt>
                <c:pt idx="10624">
                  <c:v>1241.4328415449879</c:v>
                </c:pt>
                <c:pt idx="10625">
                  <c:v>1001.862524804054</c:v>
                </c:pt>
                <c:pt idx="10626">
                  <c:v>844.06673568573376</c:v>
                </c:pt>
                <c:pt idx="10627">
                  <c:v>830.91795026288446</c:v>
                </c:pt>
                <c:pt idx="10628">
                  <c:v>842.28396453303844</c:v>
                </c:pt>
                <c:pt idx="10629">
                  <c:v>841.14965014917072</c:v>
                </c:pt>
                <c:pt idx="10630">
                  <c:v>746.31212323229795</c:v>
                </c:pt>
                <c:pt idx="10631">
                  <c:v>812.90447061542386</c:v>
                </c:pt>
                <c:pt idx="10632">
                  <c:v>643.15901851567844</c:v>
                </c:pt>
                <c:pt idx="10633">
                  <c:v>605.81106018858293</c:v>
                </c:pt>
                <c:pt idx="10634">
                  <c:v>542.89807959709458</c:v>
                </c:pt>
                <c:pt idx="10635">
                  <c:v>473.71820351654759</c:v>
                </c:pt>
                <c:pt idx="10636">
                  <c:v>617.73185622180222</c:v>
                </c:pt>
                <c:pt idx="10637">
                  <c:v>943.64367257809602</c:v>
                </c:pt>
                <c:pt idx="10638">
                  <c:v>1031.656748011015</c:v>
                </c:pt>
                <c:pt idx="10639">
                  <c:v>895.06976280261006</c:v>
                </c:pt>
                <c:pt idx="10640">
                  <c:v>914.89141302343785</c:v>
                </c:pt>
                <c:pt idx="10641">
                  <c:v>1130.773257102112</c:v>
                </c:pt>
                <c:pt idx="10642">
                  <c:v>1258.8437394495711</c:v>
                </c:pt>
                <c:pt idx="10643">
                  <c:v>1352.1776047549711</c:v>
                </c:pt>
                <c:pt idx="10644">
                  <c:v>1422.894239118649</c:v>
                </c:pt>
                <c:pt idx="10645">
                  <c:v>1538.271578047003</c:v>
                </c:pt>
                <c:pt idx="10646">
                  <c:v>1368.405741550273</c:v>
                </c:pt>
                <c:pt idx="10647">
                  <c:v>1106.752926416335</c:v>
                </c:pt>
                <c:pt idx="10648">
                  <c:v>1212.337140366601</c:v>
                </c:pt>
                <c:pt idx="10649">
                  <c:v>1041.884971195939</c:v>
                </c:pt>
                <c:pt idx="10650">
                  <c:v>949.39964401417274</c:v>
                </c:pt>
                <c:pt idx="10651">
                  <c:v>1087.0061536886731</c:v>
                </c:pt>
                <c:pt idx="10652">
                  <c:v>1273.02184647693</c:v>
                </c:pt>
                <c:pt idx="10653">
                  <c:v>1455.625732193045</c:v>
                </c:pt>
                <c:pt idx="10654">
                  <c:v>1739.455617681667</c:v>
                </c:pt>
                <c:pt idx="10655">
                  <c:v>1811.5441847700999</c:v>
                </c:pt>
                <c:pt idx="10656">
                  <c:v>1565.2641818649961</c:v>
                </c:pt>
                <c:pt idx="10657">
                  <c:v>1376.222701826917</c:v>
                </c:pt>
                <c:pt idx="10658">
                  <c:v>1395.8868556816119</c:v>
                </c:pt>
                <c:pt idx="10659">
                  <c:v>1569.097598507899</c:v>
                </c:pt>
                <c:pt idx="10660">
                  <c:v>1788.475854666377</c:v>
                </c:pt>
                <c:pt idx="10661">
                  <c:v>1911.2371655300501</c:v>
                </c:pt>
                <c:pt idx="10662">
                  <c:v>1958.825300544765</c:v>
                </c:pt>
                <c:pt idx="10663">
                  <c:v>1759.488390910079</c:v>
                </c:pt>
                <c:pt idx="10664">
                  <c:v>1517.802708653451</c:v>
                </c:pt>
                <c:pt idx="10665">
                  <c:v>1509.4046767549039</c:v>
                </c:pt>
                <c:pt idx="10666">
                  <c:v>1476.9618257047221</c:v>
                </c:pt>
                <c:pt idx="10667">
                  <c:v>1473.3597026985531</c:v>
                </c:pt>
                <c:pt idx="10668">
                  <c:v>1479.0273058056559</c:v>
                </c:pt>
                <c:pt idx="10669">
                  <c:v>1578.2542573537</c:v>
                </c:pt>
                <c:pt idx="10670">
                  <c:v>1729.5566069919851</c:v>
                </c:pt>
                <c:pt idx="10671">
                  <c:v>1710.3861647993231</c:v>
                </c:pt>
                <c:pt idx="10672">
                  <c:v>1811.1009886405691</c:v>
                </c:pt>
                <c:pt idx="10673">
                  <c:v>1915.870423218804</c:v>
                </c:pt>
                <c:pt idx="10674">
                  <c:v>1845.741538987593</c:v>
                </c:pt>
                <c:pt idx="10675">
                  <c:v>1833.6330076951899</c:v>
                </c:pt>
                <c:pt idx="10676">
                  <c:v>1892.665312235109</c:v>
                </c:pt>
                <c:pt idx="10677">
                  <c:v>1877.352282933515</c:v>
                </c:pt>
                <c:pt idx="10678">
                  <c:v>1779.713368871415</c:v>
                </c:pt>
                <c:pt idx="10679">
                  <c:v>1618.3126963206039</c:v>
                </c:pt>
                <c:pt idx="10680">
                  <c:v>1648.832397785158</c:v>
                </c:pt>
                <c:pt idx="10681">
                  <c:v>1684.1313059114191</c:v>
                </c:pt>
                <c:pt idx="10682">
                  <c:v>1767.1101300024859</c:v>
                </c:pt>
                <c:pt idx="10683">
                  <c:v>1783.0122288464499</c:v>
                </c:pt>
                <c:pt idx="10684">
                  <c:v>1817.9929299300691</c:v>
                </c:pt>
                <c:pt idx="10685">
                  <c:v>1820.691856866765</c:v>
                </c:pt>
                <c:pt idx="10686">
                  <c:v>1920.1976191816309</c:v>
                </c:pt>
                <c:pt idx="10687">
                  <c:v>1839.4194141430071</c:v>
                </c:pt>
                <c:pt idx="10688">
                  <c:v>1615.592847463058</c:v>
                </c:pt>
                <c:pt idx="10689">
                  <c:v>1398.6880778054961</c:v>
                </c:pt>
                <c:pt idx="10690">
                  <c:v>1245.4116296322111</c:v>
                </c:pt>
                <c:pt idx="10691">
                  <c:v>1249.601418414863</c:v>
                </c:pt>
                <c:pt idx="10692">
                  <c:v>1349.9964286404729</c:v>
                </c:pt>
                <c:pt idx="10693">
                  <c:v>1366.1458328034021</c:v>
                </c:pt>
                <c:pt idx="10694">
                  <c:v>1498.945837893084</c:v>
                </c:pt>
                <c:pt idx="10695">
                  <c:v>1445.9071628231841</c:v>
                </c:pt>
                <c:pt idx="10696">
                  <c:v>1522.5519141142479</c:v>
                </c:pt>
                <c:pt idx="10697">
                  <c:v>1530.5322184390091</c:v>
                </c:pt>
                <c:pt idx="10698">
                  <c:v>1594.2858529415889</c:v>
                </c:pt>
                <c:pt idx="10699">
                  <c:v>1678.5240133997411</c:v>
                </c:pt>
                <c:pt idx="10700">
                  <c:v>1576.1350163046591</c:v>
                </c:pt>
                <c:pt idx="10701">
                  <c:v>1487.160669983964</c:v>
                </c:pt>
                <c:pt idx="10702">
                  <c:v>1369.1569859365261</c:v>
                </c:pt>
                <c:pt idx="10703">
                  <c:v>1307.166075001812</c:v>
                </c:pt>
                <c:pt idx="10704">
                  <c:v>1282.3809364627939</c:v>
                </c:pt>
                <c:pt idx="10705">
                  <c:v>1319.624887945937</c:v>
                </c:pt>
                <c:pt idx="10706">
                  <c:v>1304.480119214993</c:v>
                </c:pt>
                <c:pt idx="10707">
                  <c:v>1221.817681127357</c:v>
                </c:pt>
                <c:pt idx="10708">
                  <c:v>1224.773662907875</c:v>
                </c:pt>
                <c:pt idx="10709">
                  <c:v>1280.764162186814</c:v>
                </c:pt>
                <c:pt idx="10710">
                  <c:v>1357.133517814505</c:v>
                </c:pt>
                <c:pt idx="10711">
                  <c:v>1357.033326563638</c:v>
                </c:pt>
                <c:pt idx="10712">
                  <c:v>1320.4160109704351</c:v>
                </c:pt>
                <c:pt idx="10713">
                  <c:v>1327.675799649827</c:v>
                </c:pt>
                <c:pt idx="10714">
                  <c:v>1426.281738457626</c:v>
                </c:pt>
                <c:pt idx="10715">
                  <c:v>1490.602515148671</c:v>
                </c:pt>
                <c:pt idx="10716">
                  <c:v>1490.422777824145</c:v>
                </c:pt>
                <c:pt idx="10717">
                  <c:v>1419.603246521609</c:v>
                </c:pt>
                <c:pt idx="10718">
                  <c:v>1379.1903975156599</c:v>
                </c:pt>
                <c:pt idx="10719">
                  <c:v>1428.1304320119841</c:v>
                </c:pt>
                <c:pt idx="10720">
                  <c:v>1437.731609904386</c:v>
                </c:pt>
                <c:pt idx="10721">
                  <c:v>1332.649011323929</c:v>
                </c:pt>
                <c:pt idx="10722">
                  <c:v>1296.797090977097</c:v>
                </c:pt>
                <c:pt idx="10723">
                  <c:v>1155.9781585771741</c:v>
                </c:pt>
                <c:pt idx="10724">
                  <c:v>1119.819484058027</c:v>
                </c:pt>
                <c:pt idx="10725">
                  <c:v>1153.9302059343549</c:v>
                </c:pt>
                <c:pt idx="10726">
                  <c:v>1256.610889367819</c:v>
                </c:pt>
                <c:pt idx="10727">
                  <c:v>1158.440084563538</c:v>
                </c:pt>
                <c:pt idx="10728">
                  <c:v>1105.7223641059391</c:v>
                </c:pt>
                <c:pt idx="10729">
                  <c:v>1090.940882019888</c:v>
                </c:pt>
                <c:pt idx="10730">
                  <c:v>1104.0496009535191</c:v>
                </c:pt>
                <c:pt idx="10731">
                  <c:v>1232.0024729116351</c:v>
                </c:pt>
                <c:pt idx="10732">
                  <c:v>1440.116750660598</c:v>
                </c:pt>
                <c:pt idx="10733">
                  <c:v>1565.7509935855369</c:v>
                </c:pt>
                <c:pt idx="10734">
                  <c:v>1500.7012391589719</c:v>
                </c:pt>
                <c:pt idx="10735">
                  <c:v>1354.3433570832351</c:v>
                </c:pt>
                <c:pt idx="10736">
                  <c:v>1127.8027137927211</c:v>
                </c:pt>
                <c:pt idx="10737">
                  <c:v>1094.9002692168619</c:v>
                </c:pt>
                <c:pt idx="10738">
                  <c:v>998.4647861541946</c:v>
                </c:pt>
                <c:pt idx="10739">
                  <c:v>1020.40878842282</c:v>
                </c:pt>
                <c:pt idx="10740">
                  <c:v>997.74935175808901</c:v>
                </c:pt>
                <c:pt idx="10741">
                  <c:v>1045.1486979899821</c:v>
                </c:pt>
                <c:pt idx="10742">
                  <c:v>1217.6942909977231</c:v>
                </c:pt>
                <c:pt idx="10743">
                  <c:v>1442.8652197944559</c:v>
                </c:pt>
                <c:pt idx="10744">
                  <c:v>1443.303899155457</c:v>
                </c:pt>
                <c:pt idx="10745">
                  <c:v>1301.44269483115</c:v>
                </c:pt>
                <c:pt idx="10746">
                  <c:v>1377.5501522024531</c:v>
                </c:pt>
                <c:pt idx="10747">
                  <c:v>1352.907005834227</c:v>
                </c:pt>
                <c:pt idx="10748">
                  <c:v>1308.184572560365</c:v>
                </c:pt>
                <c:pt idx="10749">
                  <c:v>1115.167203047409</c:v>
                </c:pt>
                <c:pt idx="10750">
                  <c:v>1010.880351446143</c:v>
                </c:pt>
                <c:pt idx="10751">
                  <c:v>998.03251794636162</c:v>
                </c:pt>
                <c:pt idx="10752">
                  <c:v>977.37783182997737</c:v>
                </c:pt>
                <c:pt idx="10753">
                  <c:v>1172.008450133023</c:v>
                </c:pt>
                <c:pt idx="10754">
                  <c:v>1285.006547106228</c:v>
                </c:pt>
                <c:pt idx="10755">
                  <c:v>1373.8421567928331</c:v>
                </c:pt>
                <c:pt idx="10756">
                  <c:v>1525.405331521391</c:v>
                </c:pt>
                <c:pt idx="10757">
                  <c:v>1532.820583704427</c:v>
                </c:pt>
                <c:pt idx="10758">
                  <c:v>1399.577096358935</c:v>
                </c:pt>
                <c:pt idx="10759">
                  <c:v>1317.6962531937329</c:v>
                </c:pt>
                <c:pt idx="10760">
                  <c:v>1339.9894932825589</c:v>
                </c:pt>
                <c:pt idx="10761">
                  <c:v>1258.900816579209</c:v>
                </c:pt>
                <c:pt idx="10762">
                  <c:v>1137.349873309174</c:v>
                </c:pt>
                <c:pt idx="10763">
                  <c:v>1257.3059362804031</c:v>
                </c:pt>
                <c:pt idx="10764">
                  <c:v>1162.434218439068</c:v>
                </c:pt>
                <c:pt idx="10765">
                  <c:v>1082.993758445748</c:v>
                </c:pt>
                <c:pt idx="10766">
                  <c:v>1085.6984616422651</c:v>
                </c:pt>
                <c:pt idx="10767">
                  <c:v>1178.2881359095779</c:v>
                </c:pt>
                <c:pt idx="10768">
                  <c:v>1094.1588144270511</c:v>
                </c:pt>
                <c:pt idx="10769">
                  <c:v>1171.017275966778</c:v>
                </c:pt>
                <c:pt idx="10770">
                  <c:v>1167.494595540709</c:v>
                </c:pt>
                <c:pt idx="10771">
                  <c:v>1110.21795560326</c:v>
                </c:pt>
                <c:pt idx="10772">
                  <c:v>1106.7634426007901</c:v>
                </c:pt>
                <c:pt idx="10773">
                  <c:v>1200.286636243263</c:v>
                </c:pt>
                <c:pt idx="10774">
                  <c:v>1294.88229737294</c:v>
                </c:pt>
                <c:pt idx="10775">
                  <c:v>1337.7954832372291</c:v>
                </c:pt>
                <c:pt idx="10776">
                  <c:v>1489.540982671748</c:v>
                </c:pt>
                <c:pt idx="10777">
                  <c:v>1468.790630094436</c:v>
                </c:pt>
                <c:pt idx="10778">
                  <c:v>1178.2795656229141</c:v>
                </c:pt>
                <c:pt idx="10779">
                  <c:v>1029.7134106508911</c:v>
                </c:pt>
                <c:pt idx="10780">
                  <c:v>1075.2835506876311</c:v>
                </c:pt>
                <c:pt idx="10781">
                  <c:v>1152.261591197788</c:v>
                </c:pt>
                <c:pt idx="10782">
                  <c:v>1160.468511084619</c:v>
                </c:pt>
                <c:pt idx="10783">
                  <c:v>1165.666851007207</c:v>
                </c:pt>
                <c:pt idx="10784">
                  <c:v>976.90252133345678</c:v>
                </c:pt>
                <c:pt idx="10785">
                  <c:v>860.92232116018363</c:v>
                </c:pt>
                <c:pt idx="10786">
                  <c:v>814.142033125323</c:v>
                </c:pt>
                <c:pt idx="10787">
                  <c:v>929.34075099160964</c:v>
                </c:pt>
                <c:pt idx="10788">
                  <c:v>814.66759894910467</c:v>
                </c:pt>
                <c:pt idx="10789">
                  <c:v>839.73555770470068</c:v>
                </c:pt>
                <c:pt idx="10790">
                  <c:v>940.55624810519646</c:v>
                </c:pt>
                <c:pt idx="10791">
                  <c:v>908.80962876864442</c:v>
                </c:pt>
                <c:pt idx="10792">
                  <c:v>891.80590828939535</c:v>
                </c:pt>
                <c:pt idx="10793">
                  <c:v>977.24733099092657</c:v>
                </c:pt>
                <c:pt idx="10794">
                  <c:v>939.3517311379253</c:v>
                </c:pt>
                <c:pt idx="10795">
                  <c:v>869.99284813021086</c:v>
                </c:pt>
                <c:pt idx="10796">
                  <c:v>841.63473323142784</c:v>
                </c:pt>
                <c:pt idx="10797">
                  <c:v>763.36169154468826</c:v>
                </c:pt>
                <c:pt idx="10798">
                  <c:v>713.75260778311826</c:v>
                </c:pt>
                <c:pt idx="10799">
                  <c:v>728.98239385709951</c:v>
                </c:pt>
                <c:pt idx="10800">
                  <c:v>677.20829551710403</c:v>
                </c:pt>
                <c:pt idx="10801">
                  <c:v>536.37960629494262</c:v>
                </c:pt>
                <c:pt idx="10802">
                  <c:v>516.17171701195934</c:v>
                </c:pt>
                <c:pt idx="10803">
                  <c:v>500.89479699499952</c:v>
                </c:pt>
                <c:pt idx="10804">
                  <c:v>520.78176498402627</c:v>
                </c:pt>
                <c:pt idx="10805">
                  <c:v>504.22775597248551</c:v>
                </c:pt>
                <c:pt idx="10806">
                  <c:v>415.34164752642641</c:v>
                </c:pt>
                <c:pt idx="10807">
                  <c:v>410.19898593462949</c:v>
                </c:pt>
                <c:pt idx="10808">
                  <c:v>383.07701900006327</c:v>
                </c:pt>
                <c:pt idx="10809">
                  <c:v>411.96364390965408</c:v>
                </c:pt>
                <c:pt idx="10810">
                  <c:v>412.00731275687798</c:v>
                </c:pt>
                <c:pt idx="10811">
                  <c:v>372.192689506443</c:v>
                </c:pt>
                <c:pt idx="10812">
                  <c:v>352.69856126608931</c:v>
                </c:pt>
                <c:pt idx="10813">
                  <c:v>354.7663827350483</c:v>
                </c:pt>
                <c:pt idx="10814">
                  <c:v>426.67907884494269</c:v>
                </c:pt>
                <c:pt idx="10815">
                  <c:v>479.70740976357717</c:v>
                </c:pt>
                <c:pt idx="10816">
                  <c:v>479.41397306772018</c:v>
                </c:pt>
                <c:pt idx="10817">
                  <c:v>461.84680767648462</c:v>
                </c:pt>
                <c:pt idx="10818">
                  <c:v>446.28801081205881</c:v>
                </c:pt>
                <c:pt idx="10819">
                  <c:v>448.90086388457769</c:v>
                </c:pt>
                <c:pt idx="10820">
                  <c:v>453.82317488152103</c:v>
                </c:pt>
                <c:pt idx="10821">
                  <c:v>402.86331188929228</c:v>
                </c:pt>
                <c:pt idx="10822">
                  <c:v>440.45875340446702</c:v>
                </c:pt>
                <c:pt idx="10823">
                  <c:v>361.23361531437541</c:v>
                </c:pt>
                <c:pt idx="10824">
                  <c:v>324.64999336244739</c:v>
                </c:pt>
                <c:pt idx="10825">
                  <c:v>323.09293788617379</c:v>
                </c:pt>
                <c:pt idx="10826">
                  <c:v>285.90599374906378</c:v>
                </c:pt>
                <c:pt idx="10827">
                  <c:v>289.75270926954119</c:v>
                </c:pt>
                <c:pt idx="10828">
                  <c:v>280.28486902076412</c:v>
                </c:pt>
                <c:pt idx="10829">
                  <c:v>294.70058720661268</c:v>
                </c:pt>
                <c:pt idx="10830">
                  <c:v>281.67403456697059</c:v>
                </c:pt>
                <c:pt idx="10831">
                  <c:v>339.97185711919332</c:v>
                </c:pt>
                <c:pt idx="10832">
                  <c:v>546.91871447582309</c:v>
                </c:pt>
                <c:pt idx="10833">
                  <c:v>577.26391296658585</c:v>
                </c:pt>
                <c:pt idx="10834">
                  <c:v>556.18598351821504</c:v>
                </c:pt>
                <c:pt idx="10835">
                  <c:v>362.5708170637152</c:v>
                </c:pt>
                <c:pt idx="10836">
                  <c:v>319.22650273572032</c:v>
                </c:pt>
                <c:pt idx="10837">
                  <c:v>288.32953506199863</c:v>
                </c:pt>
                <c:pt idx="10838">
                  <c:v>271.37161816321913</c:v>
                </c:pt>
                <c:pt idx="10839">
                  <c:v>255.71584742801201</c:v>
                </c:pt>
                <c:pt idx="10840">
                  <c:v>241.15169651719759</c:v>
                </c:pt>
                <c:pt idx="10841">
                  <c:v>214.58840565986739</c:v>
                </c:pt>
                <c:pt idx="10842">
                  <c:v>252.44839277002589</c:v>
                </c:pt>
                <c:pt idx="10843">
                  <c:v>360.34763918508298</c:v>
                </c:pt>
                <c:pt idx="10844">
                  <c:v>460.32931943595531</c:v>
                </c:pt>
                <c:pt idx="10845">
                  <c:v>413.04577249535021</c:v>
                </c:pt>
                <c:pt idx="10846">
                  <c:v>443.00653088370291</c:v>
                </c:pt>
                <c:pt idx="10847">
                  <c:v>421.95470005772438</c:v>
                </c:pt>
                <c:pt idx="10848">
                  <c:v>365.71865959038922</c:v>
                </c:pt>
                <c:pt idx="10849">
                  <c:v>363.74580068898052</c:v>
                </c:pt>
                <c:pt idx="10850">
                  <c:v>351.58441794886681</c:v>
                </c:pt>
                <c:pt idx="10851">
                  <c:v>384.74702687709947</c:v>
                </c:pt>
                <c:pt idx="10852">
                  <c:v>393.66667008305012</c:v>
                </c:pt>
                <c:pt idx="10853">
                  <c:v>394.53509634462517</c:v>
                </c:pt>
                <c:pt idx="10854">
                  <c:v>415.27173071163622</c:v>
                </c:pt>
                <c:pt idx="10855">
                  <c:v>412.81151901808403</c:v>
                </c:pt>
                <c:pt idx="10856">
                  <c:v>419.84582854665109</c:v>
                </c:pt>
                <c:pt idx="10857">
                  <c:v>380.17548835647602</c:v>
                </c:pt>
                <c:pt idx="10858">
                  <c:v>335.44395220916459</c:v>
                </c:pt>
                <c:pt idx="10859">
                  <c:v>304.56976952584881</c:v>
                </c:pt>
                <c:pt idx="10860">
                  <c:v>320.96460467827501</c:v>
                </c:pt>
                <c:pt idx="10861">
                  <c:v>340.68577387931379</c:v>
                </c:pt>
                <c:pt idx="10862">
                  <c:v>318.40416834131508</c:v>
                </c:pt>
                <c:pt idx="10863">
                  <c:v>287.98700658037018</c:v>
                </c:pt>
                <c:pt idx="10864">
                  <c:v>296.29125789506332</c:v>
                </c:pt>
                <c:pt idx="10865">
                  <c:v>279.3167466276455</c:v>
                </c:pt>
                <c:pt idx="10866">
                  <c:v>328.35718550343091</c:v>
                </c:pt>
                <c:pt idx="10867">
                  <c:v>281.2373977142372</c:v>
                </c:pt>
                <c:pt idx="10868">
                  <c:v>288.06762077302142</c:v>
                </c:pt>
                <c:pt idx="10869">
                  <c:v>281.8552800950261</c:v>
                </c:pt>
                <c:pt idx="10870">
                  <c:v>258.89460423796919</c:v>
                </c:pt>
                <c:pt idx="10871">
                  <c:v>260.39428638768322</c:v>
                </c:pt>
                <c:pt idx="10872">
                  <c:v>275.0419985750429</c:v>
                </c:pt>
                <c:pt idx="10873">
                  <c:v>260.1655660739396</c:v>
                </c:pt>
                <c:pt idx="10874">
                  <c:v>240.18212866955849</c:v>
                </c:pt>
                <c:pt idx="10875">
                  <c:v>273.34084470097878</c:v>
                </c:pt>
                <c:pt idx="10876">
                  <c:v>258.75070054208709</c:v>
                </c:pt>
                <c:pt idx="10877">
                  <c:v>195.65813014839929</c:v>
                </c:pt>
                <c:pt idx="10878">
                  <c:v>218.9836911830607</c:v>
                </c:pt>
                <c:pt idx="10879">
                  <c:v>212.08343855636849</c:v>
                </c:pt>
                <c:pt idx="10880">
                  <c:v>266.35564526579742</c:v>
                </c:pt>
                <c:pt idx="10881">
                  <c:v>277.31419856708322</c:v>
                </c:pt>
                <c:pt idx="10882">
                  <c:v>294.93502649277963</c:v>
                </c:pt>
                <c:pt idx="10883">
                  <c:v>284.81732692687422</c:v>
                </c:pt>
                <c:pt idx="10884">
                  <c:v>270.5910807387807</c:v>
                </c:pt>
                <c:pt idx="10885">
                  <c:v>249.46399953767241</c:v>
                </c:pt>
                <c:pt idx="10886">
                  <c:v>211.7641700296312</c:v>
                </c:pt>
                <c:pt idx="10887">
                  <c:v>206.0224913774538</c:v>
                </c:pt>
                <c:pt idx="10888">
                  <c:v>188.99070134315201</c:v>
                </c:pt>
                <c:pt idx="10889">
                  <c:v>182.96421795410171</c:v>
                </c:pt>
                <c:pt idx="10890">
                  <c:v>193.8961493750914</c:v>
                </c:pt>
                <c:pt idx="10891">
                  <c:v>218.3102512877168</c:v>
                </c:pt>
                <c:pt idx="10892">
                  <c:v>240.97433450171999</c:v>
                </c:pt>
                <c:pt idx="10893">
                  <c:v>254.9799932569743</c:v>
                </c:pt>
                <c:pt idx="10894">
                  <c:v>242.53345775550551</c:v>
                </c:pt>
                <c:pt idx="10895">
                  <c:v>212.00749319527799</c:v>
                </c:pt>
                <c:pt idx="10896">
                  <c:v>221.83122344386041</c:v>
                </c:pt>
                <c:pt idx="10897">
                  <c:v>197.4746371256829</c:v>
                </c:pt>
                <c:pt idx="10898">
                  <c:v>203.95246730039551</c:v>
                </c:pt>
                <c:pt idx="10899">
                  <c:v>224.0325997594681</c:v>
                </c:pt>
                <c:pt idx="10900">
                  <c:v>265.03466791711162</c:v>
                </c:pt>
                <c:pt idx="10901">
                  <c:v>241.58087439546509</c:v>
                </c:pt>
                <c:pt idx="10902">
                  <c:v>247.49164151710181</c:v>
                </c:pt>
                <c:pt idx="10903">
                  <c:v>197.79655091594449</c:v>
                </c:pt>
                <c:pt idx="10904">
                  <c:v>190.0589997745771</c:v>
                </c:pt>
                <c:pt idx="10905">
                  <c:v>210.78201900290139</c:v>
                </c:pt>
                <c:pt idx="10906">
                  <c:v>260.28236600668828</c:v>
                </c:pt>
                <c:pt idx="10907">
                  <c:v>293.53499693542489</c:v>
                </c:pt>
                <c:pt idx="10908">
                  <c:v>313.9757617079855</c:v>
                </c:pt>
                <c:pt idx="10909">
                  <c:v>321.24502966532521</c:v>
                </c:pt>
                <c:pt idx="10910">
                  <c:v>329.92670980375811</c:v>
                </c:pt>
                <c:pt idx="10911">
                  <c:v>289.22167488570318</c:v>
                </c:pt>
                <c:pt idx="10912">
                  <c:v>305.44819347784937</c:v>
                </c:pt>
                <c:pt idx="10913">
                  <c:v>288.8560018012534</c:v>
                </c:pt>
                <c:pt idx="10914">
                  <c:v>319.74752826562951</c:v>
                </c:pt>
                <c:pt idx="10915">
                  <c:v>374.85925381430752</c:v>
                </c:pt>
                <c:pt idx="10916">
                  <c:v>393.22525702289539</c:v>
                </c:pt>
                <c:pt idx="10917">
                  <c:v>373.60046931535231</c:v>
                </c:pt>
                <c:pt idx="10918">
                  <c:v>358.90827335321291</c:v>
                </c:pt>
                <c:pt idx="10919">
                  <c:v>353.39975892228563</c:v>
                </c:pt>
                <c:pt idx="10920">
                  <c:v>361.12786941207912</c:v>
                </c:pt>
                <c:pt idx="10921">
                  <c:v>321.93521734491492</c:v>
                </c:pt>
                <c:pt idx="10922">
                  <c:v>323.54656343312081</c:v>
                </c:pt>
                <c:pt idx="10923">
                  <c:v>314.98220916811181</c:v>
                </c:pt>
                <c:pt idx="10924">
                  <c:v>343.13826107655882</c:v>
                </c:pt>
                <c:pt idx="10925">
                  <c:v>320.02947940570448</c:v>
                </c:pt>
                <c:pt idx="10926">
                  <c:v>339.73050787380288</c:v>
                </c:pt>
                <c:pt idx="10927">
                  <c:v>304.57505136333782</c:v>
                </c:pt>
                <c:pt idx="10928">
                  <c:v>238.4413012173224</c:v>
                </c:pt>
                <c:pt idx="10929">
                  <c:v>278.20347477702143</c:v>
                </c:pt>
                <c:pt idx="10930">
                  <c:v>319.63900558227328</c:v>
                </c:pt>
                <c:pt idx="10931">
                  <c:v>390.43232461742389</c:v>
                </c:pt>
                <c:pt idx="10932">
                  <c:v>421.63138074976803</c:v>
                </c:pt>
                <c:pt idx="10933">
                  <c:v>368.64947356027608</c:v>
                </c:pt>
                <c:pt idx="10934">
                  <c:v>356.97860864932238</c:v>
                </c:pt>
                <c:pt idx="10935">
                  <c:v>306.16388516874309</c:v>
                </c:pt>
                <c:pt idx="10936">
                  <c:v>319.78528743511282</c:v>
                </c:pt>
                <c:pt idx="10937">
                  <c:v>263.66193831967468</c:v>
                </c:pt>
                <c:pt idx="10938">
                  <c:v>341.89173813716491</c:v>
                </c:pt>
                <c:pt idx="10939">
                  <c:v>369.85011260976398</c:v>
                </c:pt>
                <c:pt idx="10940">
                  <c:v>361.52553110155691</c:v>
                </c:pt>
                <c:pt idx="10941">
                  <c:v>355.01684485253668</c:v>
                </c:pt>
                <c:pt idx="10942">
                  <c:v>330.35570740355598</c:v>
                </c:pt>
                <c:pt idx="10943">
                  <c:v>396.28861979751002</c:v>
                </c:pt>
                <c:pt idx="10944">
                  <c:v>337.89930733328708</c:v>
                </c:pt>
                <c:pt idx="10945">
                  <c:v>343.8044564761496</c:v>
                </c:pt>
                <c:pt idx="10946">
                  <c:v>380.94631001129238</c:v>
                </c:pt>
                <c:pt idx="10947">
                  <c:v>405.79069043429462</c:v>
                </c:pt>
                <c:pt idx="10948">
                  <c:v>454.5855856053999</c:v>
                </c:pt>
                <c:pt idx="10949">
                  <c:v>441.96723560681988</c:v>
                </c:pt>
                <c:pt idx="10950">
                  <c:v>425.90918163272607</c:v>
                </c:pt>
                <c:pt idx="10951">
                  <c:v>381.43017011981362</c:v>
                </c:pt>
                <c:pt idx="10952">
                  <c:v>331.72310192318588</c:v>
                </c:pt>
                <c:pt idx="10953">
                  <c:v>303.52570433751691</c:v>
                </c:pt>
                <c:pt idx="10954">
                  <c:v>294.10389276367272</c:v>
                </c:pt>
                <c:pt idx="10955">
                  <c:v>350.48811664406821</c:v>
                </c:pt>
                <c:pt idx="10956">
                  <c:v>415.72764919288329</c:v>
                </c:pt>
                <c:pt idx="10957">
                  <c:v>428.49218726202969</c:v>
                </c:pt>
                <c:pt idx="10958">
                  <c:v>427.09875981781289</c:v>
                </c:pt>
                <c:pt idx="10959">
                  <c:v>393.09848548870423</c:v>
                </c:pt>
                <c:pt idx="10960">
                  <c:v>311.89649500263027</c:v>
                </c:pt>
                <c:pt idx="10961">
                  <c:v>324.13908726778931</c:v>
                </c:pt>
                <c:pt idx="10962">
                  <c:v>296.06759136931151</c:v>
                </c:pt>
                <c:pt idx="10963">
                  <c:v>322.85001815059007</c:v>
                </c:pt>
                <c:pt idx="10964">
                  <c:v>322.51780735602131</c:v>
                </c:pt>
                <c:pt idx="10965">
                  <c:v>302.11788433725218</c:v>
                </c:pt>
                <c:pt idx="10966">
                  <c:v>282.98321907006311</c:v>
                </c:pt>
                <c:pt idx="10967">
                  <c:v>343.96827383974431</c:v>
                </c:pt>
                <c:pt idx="10968">
                  <c:v>345.19992285744308</c:v>
                </c:pt>
                <c:pt idx="10969">
                  <c:v>333.81886096563449</c:v>
                </c:pt>
                <c:pt idx="10970">
                  <c:v>377.74815271142711</c:v>
                </c:pt>
                <c:pt idx="10971">
                  <c:v>292.7557723425345</c:v>
                </c:pt>
                <c:pt idx="10972">
                  <c:v>248.9120823313601</c:v>
                </c:pt>
                <c:pt idx="10973">
                  <c:v>243.9667125633259</c:v>
                </c:pt>
                <c:pt idx="10974">
                  <c:v>263.45490717153621</c:v>
                </c:pt>
                <c:pt idx="10975">
                  <c:v>246.42224847441551</c:v>
                </c:pt>
                <c:pt idx="10976">
                  <c:v>229.76071885533241</c:v>
                </c:pt>
                <c:pt idx="10977">
                  <c:v>177.90832947138529</c:v>
                </c:pt>
                <c:pt idx="10978">
                  <c:v>209.4351478555337</c:v>
                </c:pt>
                <c:pt idx="10979">
                  <c:v>271.97659421761813</c:v>
                </c:pt>
                <c:pt idx="10980">
                  <c:v>228.86032139488719</c:v>
                </c:pt>
                <c:pt idx="10981">
                  <c:v>292.5417985027849</c:v>
                </c:pt>
                <c:pt idx="10982">
                  <c:v>355.50819998332298</c:v>
                </c:pt>
                <c:pt idx="10983">
                  <c:v>525.20444489854344</c:v>
                </c:pt>
                <c:pt idx="10984">
                  <c:v>588.93478858493449</c:v>
                </c:pt>
                <c:pt idx="10985">
                  <c:v>521.60528444181614</c:v>
                </c:pt>
                <c:pt idx="10986">
                  <c:v>557.35554652760243</c:v>
                </c:pt>
                <c:pt idx="10987">
                  <c:v>486.63872391115137</c:v>
                </c:pt>
                <c:pt idx="10988">
                  <c:v>495.51720847000013</c:v>
                </c:pt>
                <c:pt idx="10989">
                  <c:v>370.61888239320871</c:v>
                </c:pt>
                <c:pt idx="10990">
                  <c:v>565.67725237902732</c:v>
                </c:pt>
                <c:pt idx="10991">
                  <c:v>553.05796364172568</c:v>
                </c:pt>
                <c:pt idx="10992">
                  <c:v>538.46704437899677</c:v>
                </c:pt>
                <c:pt idx="10993">
                  <c:v>635.54787226508972</c:v>
                </c:pt>
                <c:pt idx="10994">
                  <c:v>816.77655653050124</c:v>
                </c:pt>
                <c:pt idx="10995">
                  <c:v>931.51821518761437</c:v>
                </c:pt>
                <c:pt idx="10996">
                  <c:v>962.84195009816744</c:v>
                </c:pt>
                <c:pt idx="10997">
                  <c:v>1111.849388118133</c:v>
                </c:pt>
                <c:pt idx="10998">
                  <c:v>1090.843595679411</c:v>
                </c:pt>
                <c:pt idx="10999">
                  <c:v>1015.8476943370461</c:v>
                </c:pt>
                <c:pt idx="11000">
                  <c:v>962.55347025423703</c:v>
                </c:pt>
                <c:pt idx="11001">
                  <c:v>940.46654498661837</c:v>
                </c:pt>
                <c:pt idx="11002">
                  <c:v>1102.333212315013</c:v>
                </c:pt>
                <c:pt idx="11003">
                  <c:v>1033.4236045754919</c:v>
                </c:pt>
                <c:pt idx="11004">
                  <c:v>1010.255438479258</c:v>
                </c:pt>
                <c:pt idx="11005">
                  <c:v>1066.4732669230259</c:v>
                </c:pt>
                <c:pt idx="11006">
                  <c:v>1130.7376194684159</c:v>
                </c:pt>
                <c:pt idx="11007">
                  <c:v>1140.137039109848</c:v>
                </c:pt>
                <c:pt idx="11008">
                  <c:v>1121.855067782134</c:v>
                </c:pt>
                <c:pt idx="11009">
                  <c:v>979.67479569747798</c:v>
                </c:pt>
                <c:pt idx="11010">
                  <c:v>959.48432513973501</c:v>
                </c:pt>
                <c:pt idx="11011">
                  <c:v>1004.813564472433</c:v>
                </c:pt>
                <c:pt idx="11012">
                  <c:v>1022.392655482075</c:v>
                </c:pt>
                <c:pt idx="11013">
                  <c:v>1014.53119119747</c:v>
                </c:pt>
                <c:pt idx="11014">
                  <c:v>1364.9416851899621</c:v>
                </c:pt>
                <c:pt idx="11015">
                  <c:v>1633.415998241245</c:v>
                </c:pt>
                <c:pt idx="11016">
                  <c:v>1769.3837409175501</c:v>
                </c:pt>
                <c:pt idx="11017">
                  <c:v>1566.901864833872</c:v>
                </c:pt>
                <c:pt idx="11018">
                  <c:v>1390.996894998116</c:v>
                </c:pt>
                <c:pt idx="11019">
                  <c:v>1476.8188602938351</c:v>
                </c:pt>
                <c:pt idx="11020">
                  <c:v>1433.886765724623</c:v>
                </c:pt>
                <c:pt idx="11021">
                  <c:v>1459.231201647051</c:v>
                </c:pt>
                <c:pt idx="11022">
                  <c:v>1368.225751838103</c:v>
                </c:pt>
                <c:pt idx="11023">
                  <c:v>1210.712749791692</c:v>
                </c:pt>
                <c:pt idx="11024">
                  <c:v>1042.366282465418</c:v>
                </c:pt>
                <c:pt idx="11025">
                  <c:v>1022.491555563078</c:v>
                </c:pt>
                <c:pt idx="11026">
                  <c:v>1176.0345996735659</c:v>
                </c:pt>
                <c:pt idx="11027">
                  <c:v>1063.1638534321471</c:v>
                </c:pt>
                <c:pt idx="11028">
                  <c:v>972.17521575543731</c:v>
                </c:pt>
                <c:pt idx="11029">
                  <c:v>1006.502317258365</c:v>
                </c:pt>
                <c:pt idx="11030">
                  <c:v>1007.401284668027</c:v>
                </c:pt>
                <c:pt idx="11031">
                  <c:v>1061.260795378691</c:v>
                </c:pt>
                <c:pt idx="11032">
                  <c:v>1187.8396214523229</c:v>
                </c:pt>
                <c:pt idx="11033">
                  <c:v>1121.7988326547129</c:v>
                </c:pt>
                <c:pt idx="11034">
                  <c:v>1169.2236327360299</c:v>
                </c:pt>
                <c:pt idx="11035">
                  <c:v>1195.200037718972</c:v>
                </c:pt>
                <c:pt idx="11036">
                  <c:v>1181.9886384933791</c:v>
                </c:pt>
                <c:pt idx="11037">
                  <c:v>1280.2350116493719</c:v>
                </c:pt>
                <c:pt idx="11038">
                  <c:v>1152.808912728603</c:v>
                </c:pt>
                <c:pt idx="11039">
                  <c:v>962.05356322028865</c:v>
                </c:pt>
                <c:pt idx="11040">
                  <c:v>948.04141218405289</c:v>
                </c:pt>
                <c:pt idx="11041">
                  <c:v>1165.12059971297</c:v>
                </c:pt>
                <c:pt idx="11042">
                  <c:v>1315.7043208881839</c:v>
                </c:pt>
                <c:pt idx="11043">
                  <c:v>1376.387526476698</c:v>
                </c:pt>
                <c:pt idx="11044">
                  <c:v>1238.4598933821601</c:v>
                </c:pt>
                <c:pt idx="11045">
                  <c:v>1177.101578022282</c:v>
                </c:pt>
                <c:pt idx="11046">
                  <c:v>1193.62206809195</c:v>
                </c:pt>
                <c:pt idx="11047">
                  <c:v>1041.493195237515</c:v>
                </c:pt>
                <c:pt idx="11048">
                  <c:v>1013.449502336413</c:v>
                </c:pt>
                <c:pt idx="11049">
                  <c:v>1078.591237414679</c:v>
                </c:pt>
                <c:pt idx="11050">
                  <c:v>1179.6025459665941</c:v>
                </c:pt>
                <c:pt idx="11051">
                  <c:v>1233.3184544682849</c:v>
                </c:pt>
                <c:pt idx="11052">
                  <c:v>1131.1999138529941</c:v>
                </c:pt>
                <c:pt idx="11053">
                  <c:v>1259.0187171817461</c:v>
                </c:pt>
                <c:pt idx="11054">
                  <c:v>1510.0321506048599</c:v>
                </c:pt>
                <c:pt idx="11055">
                  <c:v>1712.7345250508131</c:v>
                </c:pt>
                <c:pt idx="11056">
                  <c:v>1733.490294848091</c:v>
                </c:pt>
                <c:pt idx="11057">
                  <c:v>1673.2795248285699</c:v>
                </c:pt>
                <c:pt idx="11058">
                  <c:v>1689.6382625859089</c:v>
                </c:pt>
                <c:pt idx="11059">
                  <c:v>1793.5644961834339</c:v>
                </c:pt>
                <c:pt idx="11060">
                  <c:v>1769.5865058196771</c:v>
                </c:pt>
                <c:pt idx="11061">
                  <c:v>1724.5041796659241</c:v>
                </c:pt>
                <c:pt idx="11062">
                  <c:v>1433.942730718177</c:v>
                </c:pt>
                <c:pt idx="11063">
                  <c:v>1290.1072801810931</c:v>
                </c:pt>
                <c:pt idx="11064">
                  <c:v>1405.8723858166229</c:v>
                </c:pt>
                <c:pt idx="11065">
                  <c:v>1573.5050756493431</c:v>
                </c:pt>
                <c:pt idx="11066">
                  <c:v>1753.835158602797</c:v>
                </c:pt>
                <c:pt idx="11067">
                  <c:v>1686.847571611991</c:v>
                </c:pt>
                <c:pt idx="11068">
                  <c:v>1618.3888047017949</c:v>
                </c:pt>
                <c:pt idx="11069">
                  <c:v>1655.9145478311109</c:v>
                </c:pt>
                <c:pt idx="11070">
                  <c:v>1732.150148396689</c:v>
                </c:pt>
                <c:pt idx="11071">
                  <c:v>1798.3739060077021</c:v>
                </c:pt>
                <c:pt idx="11072">
                  <c:v>1849.3763201518709</c:v>
                </c:pt>
                <c:pt idx="11073">
                  <c:v>1804.8151952158869</c:v>
                </c:pt>
                <c:pt idx="11074">
                  <c:v>1654.153379412902</c:v>
                </c:pt>
                <c:pt idx="11075">
                  <c:v>1659.003241252326</c:v>
                </c:pt>
                <c:pt idx="11076">
                  <c:v>1680.752925382885</c:v>
                </c:pt>
                <c:pt idx="11077">
                  <c:v>1867.1590466123951</c:v>
                </c:pt>
                <c:pt idx="11078">
                  <c:v>1941.679702712207</c:v>
                </c:pt>
                <c:pt idx="11079">
                  <c:v>2031.7576918755519</c:v>
                </c:pt>
                <c:pt idx="11080">
                  <c:v>1961.9873387712471</c:v>
                </c:pt>
                <c:pt idx="11081">
                  <c:v>1924.79319297301</c:v>
                </c:pt>
                <c:pt idx="11082">
                  <c:v>2035.4510802132711</c:v>
                </c:pt>
                <c:pt idx="11083">
                  <c:v>1919.5588709126371</c:v>
                </c:pt>
                <c:pt idx="11084">
                  <c:v>1827.4852937650189</c:v>
                </c:pt>
                <c:pt idx="11085">
                  <c:v>1722.8711620298441</c:v>
                </c:pt>
                <c:pt idx="11086">
                  <c:v>1858.3626691681161</c:v>
                </c:pt>
                <c:pt idx="11087">
                  <c:v>2028.2231448462351</c:v>
                </c:pt>
                <c:pt idx="11088">
                  <c:v>2116.646382667785</c:v>
                </c:pt>
                <c:pt idx="11089">
                  <c:v>2225.8674934900118</c:v>
                </c:pt>
                <c:pt idx="11090">
                  <c:v>2132.5809343559599</c:v>
                </c:pt>
                <c:pt idx="11091">
                  <c:v>2262.055705174681</c:v>
                </c:pt>
                <c:pt idx="11092">
                  <c:v>2200.270594384996</c:v>
                </c:pt>
                <c:pt idx="11093">
                  <c:v>2165.0639200279602</c:v>
                </c:pt>
              </c:numCache>
            </c:numRef>
          </c:val>
          <c:smooth val="0"/>
          <c:extLst>
            <c:ext xmlns:c16="http://schemas.microsoft.com/office/drawing/2014/chart" uri="{C3380CC4-5D6E-409C-BE32-E72D297353CC}">
              <c16:uniqueId val="{00000001-931C-4D2D-9E81-05E4AF88FC66}"/>
            </c:ext>
          </c:extLst>
        </c:ser>
        <c:dLbls>
          <c:showLegendKey val="0"/>
          <c:showVal val="0"/>
          <c:showCatName val="0"/>
          <c:showSerName val="0"/>
          <c:showPercent val="0"/>
          <c:showBubbleSize val="0"/>
        </c:dLbls>
        <c:smooth val="0"/>
        <c:axId val="346174223"/>
        <c:axId val="346170863"/>
      </c:lineChart>
      <c:dateAx>
        <c:axId val="34617422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Date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46170863"/>
        <c:crosses val="autoZero"/>
        <c:auto val="1"/>
        <c:lblOffset val="100"/>
        <c:baseTimeUnit val="days"/>
      </c:dateAx>
      <c:valAx>
        <c:axId val="3461708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Discharge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461742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en-GB" sz="1400" b="0" i="0" u="none" strike="noStrike" kern="1200" spc="0" baseline="0" dirty="0">
                <a:solidFill>
                  <a:prstClr val="black">
                    <a:lumMod val="65000"/>
                    <a:lumOff val="35000"/>
                  </a:prstClr>
                </a:solidFill>
              </a:rPr>
              <a:t>Time series graph for LSTM in Testing Phase</a:t>
            </a:r>
          </a:p>
          <a:p>
            <a:pPr marL="0" marR="0" lvl="0" indent="0" algn="ctr" defTabSz="914400" rtl="0" eaLnBrk="1" fontAlgn="auto" latinLnBrk="0" hangingPunct="1">
              <a:lnSpc>
                <a:spcPct val="100000"/>
              </a:lnSpc>
              <a:spcBef>
                <a:spcPts val="0"/>
              </a:spcBef>
              <a:spcAft>
                <a:spcPts val="0"/>
              </a:spcAft>
              <a:buClrTx/>
              <a:buSzTx/>
              <a:buFontTx/>
              <a:buNone/>
              <a:tabLst/>
              <a:defRPr>
                <a:solidFill>
                  <a:sysClr val="windowText" lastClr="000000">
                    <a:lumMod val="65000"/>
                    <a:lumOff val="35000"/>
                  </a:sysClr>
                </a:solidFill>
              </a:defRPr>
            </a:pPr>
            <a:endParaRPr lang="en-GB" baseline="0" dirty="0"/>
          </a:p>
          <a:p>
            <a:pPr marL="0" marR="0" lvl="0" indent="0" algn="ctr" defTabSz="914400" rtl="0" eaLnBrk="1" fontAlgn="auto" latinLnBrk="0" hangingPunct="1">
              <a:lnSpc>
                <a:spcPct val="100000"/>
              </a:lnSpc>
              <a:spcBef>
                <a:spcPts val="0"/>
              </a:spcBef>
              <a:spcAft>
                <a:spcPts val="0"/>
              </a:spcAft>
              <a:buClrTx/>
              <a:buSzTx/>
              <a:buFontTx/>
              <a:buNone/>
              <a:tabLst/>
              <a:defRPr>
                <a:solidFill>
                  <a:sysClr val="windowText" lastClr="000000">
                    <a:lumMod val="65000"/>
                    <a:lumOff val="35000"/>
                  </a:sysClr>
                </a:solidFill>
              </a:defRPr>
            </a:pPr>
            <a:endParaRPr lang="en-GB" dirty="0"/>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lotArea>
      <c:layout/>
      <c:lineChart>
        <c:grouping val="standard"/>
        <c:varyColors val="0"/>
        <c:ser>
          <c:idx val="0"/>
          <c:order val="0"/>
          <c:tx>
            <c:v>Actual Discharge</c:v>
          </c:tx>
          <c:spPr>
            <a:ln w="28575" cap="rnd">
              <a:solidFill>
                <a:schemeClr val="accent1"/>
              </a:solidFill>
              <a:round/>
            </a:ln>
            <a:effectLst/>
          </c:spPr>
          <c:marker>
            <c:symbol val="none"/>
          </c:marker>
          <c:cat>
            <c:numRef>
              <c:f>Sheet1!$A$2:$A$2972</c:f>
              <c:numCache>
                <c:formatCode>m/d/yyyy</c:formatCode>
                <c:ptCount val="2971"/>
                <c:pt idx="0">
                  <c:v>41834</c:v>
                </c:pt>
                <c:pt idx="1">
                  <c:v>41835</c:v>
                </c:pt>
                <c:pt idx="2">
                  <c:v>41836</c:v>
                </c:pt>
                <c:pt idx="3">
                  <c:v>41837</c:v>
                </c:pt>
                <c:pt idx="4">
                  <c:v>41838</c:v>
                </c:pt>
                <c:pt idx="5">
                  <c:v>41839</c:v>
                </c:pt>
                <c:pt idx="6">
                  <c:v>41840</c:v>
                </c:pt>
                <c:pt idx="7">
                  <c:v>41841</c:v>
                </c:pt>
                <c:pt idx="8">
                  <c:v>41842</c:v>
                </c:pt>
                <c:pt idx="9">
                  <c:v>41843</c:v>
                </c:pt>
                <c:pt idx="10">
                  <c:v>41844</c:v>
                </c:pt>
                <c:pt idx="11">
                  <c:v>41845</c:v>
                </c:pt>
                <c:pt idx="12">
                  <c:v>41846</c:v>
                </c:pt>
                <c:pt idx="13">
                  <c:v>41847</c:v>
                </c:pt>
                <c:pt idx="14">
                  <c:v>41848</c:v>
                </c:pt>
                <c:pt idx="15">
                  <c:v>41849</c:v>
                </c:pt>
                <c:pt idx="16">
                  <c:v>41850</c:v>
                </c:pt>
                <c:pt idx="17">
                  <c:v>41851</c:v>
                </c:pt>
                <c:pt idx="18">
                  <c:v>41852</c:v>
                </c:pt>
                <c:pt idx="19">
                  <c:v>41853</c:v>
                </c:pt>
                <c:pt idx="20">
                  <c:v>41854</c:v>
                </c:pt>
                <c:pt idx="21">
                  <c:v>41855</c:v>
                </c:pt>
                <c:pt idx="22">
                  <c:v>41856</c:v>
                </c:pt>
                <c:pt idx="23">
                  <c:v>41857</c:v>
                </c:pt>
                <c:pt idx="24">
                  <c:v>41858</c:v>
                </c:pt>
                <c:pt idx="25">
                  <c:v>41859</c:v>
                </c:pt>
                <c:pt idx="26">
                  <c:v>41860</c:v>
                </c:pt>
                <c:pt idx="27">
                  <c:v>41861</c:v>
                </c:pt>
                <c:pt idx="28">
                  <c:v>41862</c:v>
                </c:pt>
                <c:pt idx="29">
                  <c:v>41863</c:v>
                </c:pt>
                <c:pt idx="30">
                  <c:v>41864</c:v>
                </c:pt>
                <c:pt idx="31">
                  <c:v>41865</c:v>
                </c:pt>
                <c:pt idx="32">
                  <c:v>41866</c:v>
                </c:pt>
                <c:pt idx="33">
                  <c:v>41867</c:v>
                </c:pt>
                <c:pt idx="34">
                  <c:v>41868</c:v>
                </c:pt>
                <c:pt idx="35">
                  <c:v>41869</c:v>
                </c:pt>
                <c:pt idx="36">
                  <c:v>41870</c:v>
                </c:pt>
                <c:pt idx="37">
                  <c:v>41871</c:v>
                </c:pt>
                <c:pt idx="38">
                  <c:v>41872</c:v>
                </c:pt>
                <c:pt idx="39">
                  <c:v>41873</c:v>
                </c:pt>
                <c:pt idx="40">
                  <c:v>41874</c:v>
                </c:pt>
                <c:pt idx="41">
                  <c:v>41875</c:v>
                </c:pt>
                <c:pt idx="42">
                  <c:v>41876</c:v>
                </c:pt>
                <c:pt idx="43">
                  <c:v>41877</c:v>
                </c:pt>
                <c:pt idx="44">
                  <c:v>41878</c:v>
                </c:pt>
                <c:pt idx="45">
                  <c:v>41879</c:v>
                </c:pt>
                <c:pt idx="46">
                  <c:v>41880</c:v>
                </c:pt>
                <c:pt idx="47">
                  <c:v>41881</c:v>
                </c:pt>
                <c:pt idx="48">
                  <c:v>41882</c:v>
                </c:pt>
                <c:pt idx="49">
                  <c:v>41883</c:v>
                </c:pt>
                <c:pt idx="50">
                  <c:v>41884</c:v>
                </c:pt>
                <c:pt idx="51">
                  <c:v>41885</c:v>
                </c:pt>
                <c:pt idx="52">
                  <c:v>41886</c:v>
                </c:pt>
                <c:pt idx="53">
                  <c:v>41887</c:v>
                </c:pt>
                <c:pt idx="54">
                  <c:v>41888</c:v>
                </c:pt>
                <c:pt idx="55">
                  <c:v>41889</c:v>
                </c:pt>
                <c:pt idx="56">
                  <c:v>41890</c:v>
                </c:pt>
                <c:pt idx="57">
                  <c:v>41891</c:v>
                </c:pt>
                <c:pt idx="58">
                  <c:v>41892</c:v>
                </c:pt>
                <c:pt idx="59">
                  <c:v>41893</c:v>
                </c:pt>
                <c:pt idx="60">
                  <c:v>41894</c:v>
                </c:pt>
                <c:pt idx="61">
                  <c:v>41895</c:v>
                </c:pt>
                <c:pt idx="62">
                  <c:v>41896</c:v>
                </c:pt>
                <c:pt idx="63">
                  <c:v>41897</c:v>
                </c:pt>
                <c:pt idx="64">
                  <c:v>41898</c:v>
                </c:pt>
                <c:pt idx="65">
                  <c:v>41899</c:v>
                </c:pt>
                <c:pt idx="66">
                  <c:v>41900</c:v>
                </c:pt>
                <c:pt idx="67">
                  <c:v>41901</c:v>
                </c:pt>
                <c:pt idx="68">
                  <c:v>41902</c:v>
                </c:pt>
                <c:pt idx="69">
                  <c:v>41903</c:v>
                </c:pt>
                <c:pt idx="70">
                  <c:v>41904</c:v>
                </c:pt>
                <c:pt idx="71">
                  <c:v>41905</c:v>
                </c:pt>
                <c:pt idx="72">
                  <c:v>41906</c:v>
                </c:pt>
                <c:pt idx="73">
                  <c:v>41907</c:v>
                </c:pt>
                <c:pt idx="74">
                  <c:v>41908</c:v>
                </c:pt>
                <c:pt idx="75">
                  <c:v>41909</c:v>
                </c:pt>
                <c:pt idx="76">
                  <c:v>41910</c:v>
                </c:pt>
                <c:pt idx="77">
                  <c:v>41911</c:v>
                </c:pt>
                <c:pt idx="78">
                  <c:v>41912</c:v>
                </c:pt>
                <c:pt idx="79">
                  <c:v>41913</c:v>
                </c:pt>
                <c:pt idx="80">
                  <c:v>41914</c:v>
                </c:pt>
                <c:pt idx="81">
                  <c:v>41915</c:v>
                </c:pt>
                <c:pt idx="82">
                  <c:v>41916</c:v>
                </c:pt>
                <c:pt idx="83">
                  <c:v>41917</c:v>
                </c:pt>
                <c:pt idx="84">
                  <c:v>41918</c:v>
                </c:pt>
                <c:pt idx="85">
                  <c:v>41919</c:v>
                </c:pt>
                <c:pt idx="86">
                  <c:v>41920</c:v>
                </c:pt>
                <c:pt idx="87">
                  <c:v>41921</c:v>
                </c:pt>
                <c:pt idx="88">
                  <c:v>41922</c:v>
                </c:pt>
                <c:pt idx="89">
                  <c:v>41923</c:v>
                </c:pt>
                <c:pt idx="90">
                  <c:v>41924</c:v>
                </c:pt>
                <c:pt idx="91">
                  <c:v>41925</c:v>
                </c:pt>
                <c:pt idx="92">
                  <c:v>41926</c:v>
                </c:pt>
                <c:pt idx="93">
                  <c:v>41927</c:v>
                </c:pt>
                <c:pt idx="94">
                  <c:v>41928</c:v>
                </c:pt>
                <c:pt idx="95">
                  <c:v>41929</c:v>
                </c:pt>
                <c:pt idx="96">
                  <c:v>41930</c:v>
                </c:pt>
                <c:pt idx="97">
                  <c:v>41931</c:v>
                </c:pt>
                <c:pt idx="98">
                  <c:v>41932</c:v>
                </c:pt>
                <c:pt idx="99">
                  <c:v>41933</c:v>
                </c:pt>
                <c:pt idx="100">
                  <c:v>41934</c:v>
                </c:pt>
                <c:pt idx="101">
                  <c:v>41935</c:v>
                </c:pt>
                <c:pt idx="102">
                  <c:v>41936</c:v>
                </c:pt>
                <c:pt idx="103">
                  <c:v>41937</c:v>
                </c:pt>
                <c:pt idx="104">
                  <c:v>41938</c:v>
                </c:pt>
                <c:pt idx="105">
                  <c:v>41939</c:v>
                </c:pt>
                <c:pt idx="106">
                  <c:v>41940</c:v>
                </c:pt>
                <c:pt idx="107">
                  <c:v>41941</c:v>
                </c:pt>
                <c:pt idx="108">
                  <c:v>41942</c:v>
                </c:pt>
                <c:pt idx="109">
                  <c:v>41943</c:v>
                </c:pt>
                <c:pt idx="110">
                  <c:v>41944</c:v>
                </c:pt>
                <c:pt idx="111">
                  <c:v>41945</c:v>
                </c:pt>
                <c:pt idx="112">
                  <c:v>41946</c:v>
                </c:pt>
                <c:pt idx="113">
                  <c:v>41947</c:v>
                </c:pt>
                <c:pt idx="114">
                  <c:v>41948</c:v>
                </c:pt>
                <c:pt idx="115">
                  <c:v>41949</c:v>
                </c:pt>
                <c:pt idx="116">
                  <c:v>41950</c:v>
                </c:pt>
                <c:pt idx="117">
                  <c:v>41951</c:v>
                </c:pt>
                <c:pt idx="118">
                  <c:v>41952</c:v>
                </c:pt>
                <c:pt idx="119">
                  <c:v>41953</c:v>
                </c:pt>
                <c:pt idx="120">
                  <c:v>41954</c:v>
                </c:pt>
                <c:pt idx="121">
                  <c:v>41955</c:v>
                </c:pt>
                <c:pt idx="122">
                  <c:v>41956</c:v>
                </c:pt>
                <c:pt idx="123">
                  <c:v>41957</c:v>
                </c:pt>
                <c:pt idx="124">
                  <c:v>41958</c:v>
                </c:pt>
                <c:pt idx="125">
                  <c:v>41959</c:v>
                </c:pt>
                <c:pt idx="126">
                  <c:v>41960</c:v>
                </c:pt>
                <c:pt idx="127">
                  <c:v>41961</c:v>
                </c:pt>
                <c:pt idx="128">
                  <c:v>41962</c:v>
                </c:pt>
                <c:pt idx="129">
                  <c:v>41963</c:v>
                </c:pt>
                <c:pt idx="130">
                  <c:v>41964</c:v>
                </c:pt>
                <c:pt idx="131">
                  <c:v>41965</c:v>
                </c:pt>
                <c:pt idx="132">
                  <c:v>41966</c:v>
                </c:pt>
                <c:pt idx="133">
                  <c:v>41967</c:v>
                </c:pt>
                <c:pt idx="134">
                  <c:v>41968</c:v>
                </c:pt>
                <c:pt idx="135">
                  <c:v>41969</c:v>
                </c:pt>
                <c:pt idx="136">
                  <c:v>41970</c:v>
                </c:pt>
                <c:pt idx="137">
                  <c:v>41971</c:v>
                </c:pt>
                <c:pt idx="138">
                  <c:v>41972</c:v>
                </c:pt>
                <c:pt idx="139">
                  <c:v>41973</c:v>
                </c:pt>
                <c:pt idx="140">
                  <c:v>41974</c:v>
                </c:pt>
                <c:pt idx="141">
                  <c:v>41975</c:v>
                </c:pt>
                <c:pt idx="142">
                  <c:v>41976</c:v>
                </c:pt>
                <c:pt idx="143">
                  <c:v>41977</c:v>
                </c:pt>
                <c:pt idx="144">
                  <c:v>41978</c:v>
                </c:pt>
                <c:pt idx="145">
                  <c:v>41979</c:v>
                </c:pt>
                <c:pt idx="146">
                  <c:v>41980</c:v>
                </c:pt>
                <c:pt idx="147">
                  <c:v>41981</c:v>
                </c:pt>
                <c:pt idx="148">
                  <c:v>41982</c:v>
                </c:pt>
                <c:pt idx="149">
                  <c:v>41983</c:v>
                </c:pt>
                <c:pt idx="150">
                  <c:v>41984</c:v>
                </c:pt>
                <c:pt idx="151">
                  <c:v>41985</c:v>
                </c:pt>
                <c:pt idx="152">
                  <c:v>41986</c:v>
                </c:pt>
                <c:pt idx="153">
                  <c:v>41987</c:v>
                </c:pt>
                <c:pt idx="154">
                  <c:v>41988</c:v>
                </c:pt>
                <c:pt idx="155">
                  <c:v>41989</c:v>
                </c:pt>
                <c:pt idx="156">
                  <c:v>41990</c:v>
                </c:pt>
                <c:pt idx="157">
                  <c:v>41991</c:v>
                </c:pt>
                <c:pt idx="158">
                  <c:v>41992</c:v>
                </c:pt>
                <c:pt idx="159">
                  <c:v>41993</c:v>
                </c:pt>
                <c:pt idx="160">
                  <c:v>41994</c:v>
                </c:pt>
                <c:pt idx="161">
                  <c:v>41995</c:v>
                </c:pt>
                <c:pt idx="162">
                  <c:v>41996</c:v>
                </c:pt>
                <c:pt idx="163">
                  <c:v>41997</c:v>
                </c:pt>
                <c:pt idx="164">
                  <c:v>41998</c:v>
                </c:pt>
                <c:pt idx="165">
                  <c:v>41999</c:v>
                </c:pt>
                <c:pt idx="166">
                  <c:v>42000</c:v>
                </c:pt>
                <c:pt idx="167">
                  <c:v>42001</c:v>
                </c:pt>
                <c:pt idx="168">
                  <c:v>42002</c:v>
                </c:pt>
                <c:pt idx="169">
                  <c:v>42003</c:v>
                </c:pt>
                <c:pt idx="170">
                  <c:v>42004</c:v>
                </c:pt>
                <c:pt idx="171">
                  <c:v>42005</c:v>
                </c:pt>
                <c:pt idx="172">
                  <c:v>42006</c:v>
                </c:pt>
                <c:pt idx="173">
                  <c:v>42007</c:v>
                </c:pt>
                <c:pt idx="174">
                  <c:v>42008</c:v>
                </c:pt>
                <c:pt idx="175">
                  <c:v>42009</c:v>
                </c:pt>
                <c:pt idx="176">
                  <c:v>42010</c:v>
                </c:pt>
                <c:pt idx="177">
                  <c:v>42011</c:v>
                </c:pt>
                <c:pt idx="178">
                  <c:v>42012</c:v>
                </c:pt>
                <c:pt idx="179">
                  <c:v>42013</c:v>
                </c:pt>
                <c:pt idx="180">
                  <c:v>42014</c:v>
                </c:pt>
                <c:pt idx="181">
                  <c:v>42015</c:v>
                </c:pt>
                <c:pt idx="182">
                  <c:v>42016</c:v>
                </c:pt>
                <c:pt idx="183">
                  <c:v>42017</c:v>
                </c:pt>
                <c:pt idx="184">
                  <c:v>42018</c:v>
                </c:pt>
                <c:pt idx="185">
                  <c:v>42019</c:v>
                </c:pt>
                <c:pt idx="186">
                  <c:v>42020</c:v>
                </c:pt>
                <c:pt idx="187">
                  <c:v>42021</c:v>
                </c:pt>
                <c:pt idx="188">
                  <c:v>42022</c:v>
                </c:pt>
                <c:pt idx="189">
                  <c:v>42023</c:v>
                </c:pt>
                <c:pt idx="190">
                  <c:v>42024</c:v>
                </c:pt>
                <c:pt idx="191">
                  <c:v>42025</c:v>
                </c:pt>
                <c:pt idx="192">
                  <c:v>42026</c:v>
                </c:pt>
                <c:pt idx="193">
                  <c:v>42027</c:v>
                </c:pt>
                <c:pt idx="194">
                  <c:v>42028</c:v>
                </c:pt>
                <c:pt idx="195">
                  <c:v>42029</c:v>
                </c:pt>
                <c:pt idx="196">
                  <c:v>42030</c:v>
                </c:pt>
                <c:pt idx="197">
                  <c:v>42031</c:v>
                </c:pt>
                <c:pt idx="198">
                  <c:v>42032</c:v>
                </c:pt>
                <c:pt idx="199">
                  <c:v>42033</c:v>
                </c:pt>
                <c:pt idx="200">
                  <c:v>42034</c:v>
                </c:pt>
                <c:pt idx="201">
                  <c:v>42035</c:v>
                </c:pt>
                <c:pt idx="202">
                  <c:v>42036</c:v>
                </c:pt>
                <c:pt idx="203">
                  <c:v>42037</c:v>
                </c:pt>
                <c:pt idx="204">
                  <c:v>42038</c:v>
                </c:pt>
                <c:pt idx="205">
                  <c:v>42039</c:v>
                </c:pt>
                <c:pt idx="206">
                  <c:v>42040</c:v>
                </c:pt>
                <c:pt idx="207">
                  <c:v>42041</c:v>
                </c:pt>
                <c:pt idx="208">
                  <c:v>42042</c:v>
                </c:pt>
                <c:pt idx="209">
                  <c:v>42043</c:v>
                </c:pt>
                <c:pt idx="210">
                  <c:v>42044</c:v>
                </c:pt>
                <c:pt idx="211">
                  <c:v>42045</c:v>
                </c:pt>
                <c:pt idx="212">
                  <c:v>42046</c:v>
                </c:pt>
                <c:pt idx="213">
                  <c:v>42047</c:v>
                </c:pt>
                <c:pt idx="214">
                  <c:v>42048</c:v>
                </c:pt>
                <c:pt idx="215">
                  <c:v>42049</c:v>
                </c:pt>
                <c:pt idx="216">
                  <c:v>42050</c:v>
                </c:pt>
                <c:pt idx="217">
                  <c:v>42051</c:v>
                </c:pt>
                <c:pt idx="218">
                  <c:v>42052</c:v>
                </c:pt>
                <c:pt idx="219">
                  <c:v>42053</c:v>
                </c:pt>
                <c:pt idx="220">
                  <c:v>42054</c:v>
                </c:pt>
                <c:pt idx="221">
                  <c:v>42055</c:v>
                </c:pt>
                <c:pt idx="222">
                  <c:v>42056</c:v>
                </c:pt>
                <c:pt idx="223">
                  <c:v>42057</c:v>
                </c:pt>
                <c:pt idx="224">
                  <c:v>42058</c:v>
                </c:pt>
                <c:pt idx="225">
                  <c:v>42059</c:v>
                </c:pt>
                <c:pt idx="226">
                  <c:v>42060</c:v>
                </c:pt>
                <c:pt idx="227">
                  <c:v>42061</c:v>
                </c:pt>
                <c:pt idx="228">
                  <c:v>42062</c:v>
                </c:pt>
                <c:pt idx="229">
                  <c:v>42063</c:v>
                </c:pt>
                <c:pt idx="230">
                  <c:v>42064</c:v>
                </c:pt>
                <c:pt idx="231">
                  <c:v>42065</c:v>
                </c:pt>
                <c:pt idx="232">
                  <c:v>42066</c:v>
                </c:pt>
                <c:pt idx="233">
                  <c:v>42067</c:v>
                </c:pt>
                <c:pt idx="234">
                  <c:v>42068</c:v>
                </c:pt>
                <c:pt idx="235">
                  <c:v>42069</c:v>
                </c:pt>
                <c:pt idx="236">
                  <c:v>42070</c:v>
                </c:pt>
                <c:pt idx="237">
                  <c:v>42071</c:v>
                </c:pt>
                <c:pt idx="238">
                  <c:v>42072</c:v>
                </c:pt>
                <c:pt idx="239">
                  <c:v>42073</c:v>
                </c:pt>
                <c:pt idx="240">
                  <c:v>42074</c:v>
                </c:pt>
                <c:pt idx="241">
                  <c:v>42075</c:v>
                </c:pt>
                <c:pt idx="242">
                  <c:v>42076</c:v>
                </c:pt>
                <c:pt idx="243">
                  <c:v>42077</c:v>
                </c:pt>
                <c:pt idx="244">
                  <c:v>42078</c:v>
                </c:pt>
                <c:pt idx="245">
                  <c:v>42079</c:v>
                </c:pt>
                <c:pt idx="246">
                  <c:v>42080</c:v>
                </c:pt>
                <c:pt idx="247">
                  <c:v>42081</c:v>
                </c:pt>
                <c:pt idx="248">
                  <c:v>42082</c:v>
                </c:pt>
                <c:pt idx="249">
                  <c:v>42083</c:v>
                </c:pt>
                <c:pt idx="250">
                  <c:v>42084</c:v>
                </c:pt>
                <c:pt idx="251">
                  <c:v>42085</c:v>
                </c:pt>
                <c:pt idx="252">
                  <c:v>42086</c:v>
                </c:pt>
                <c:pt idx="253">
                  <c:v>42087</c:v>
                </c:pt>
                <c:pt idx="254">
                  <c:v>42088</c:v>
                </c:pt>
                <c:pt idx="255">
                  <c:v>42089</c:v>
                </c:pt>
                <c:pt idx="256">
                  <c:v>42090</c:v>
                </c:pt>
                <c:pt idx="257">
                  <c:v>42091</c:v>
                </c:pt>
                <c:pt idx="258">
                  <c:v>42092</c:v>
                </c:pt>
                <c:pt idx="259">
                  <c:v>42093</c:v>
                </c:pt>
                <c:pt idx="260">
                  <c:v>42094</c:v>
                </c:pt>
                <c:pt idx="261">
                  <c:v>42095</c:v>
                </c:pt>
                <c:pt idx="262">
                  <c:v>42096</c:v>
                </c:pt>
                <c:pt idx="263">
                  <c:v>42097</c:v>
                </c:pt>
                <c:pt idx="264">
                  <c:v>42098</c:v>
                </c:pt>
                <c:pt idx="265">
                  <c:v>42099</c:v>
                </c:pt>
                <c:pt idx="266">
                  <c:v>42100</c:v>
                </c:pt>
                <c:pt idx="267">
                  <c:v>42101</c:v>
                </c:pt>
                <c:pt idx="268">
                  <c:v>42102</c:v>
                </c:pt>
                <c:pt idx="269">
                  <c:v>42103</c:v>
                </c:pt>
                <c:pt idx="270">
                  <c:v>42104</c:v>
                </c:pt>
                <c:pt idx="271">
                  <c:v>42105</c:v>
                </c:pt>
                <c:pt idx="272">
                  <c:v>42106</c:v>
                </c:pt>
                <c:pt idx="273">
                  <c:v>42107</c:v>
                </c:pt>
                <c:pt idx="274">
                  <c:v>42108</c:v>
                </c:pt>
                <c:pt idx="275">
                  <c:v>42109</c:v>
                </c:pt>
                <c:pt idx="276">
                  <c:v>42110</c:v>
                </c:pt>
                <c:pt idx="277">
                  <c:v>42111</c:v>
                </c:pt>
                <c:pt idx="278">
                  <c:v>42112</c:v>
                </c:pt>
                <c:pt idx="279">
                  <c:v>42113</c:v>
                </c:pt>
                <c:pt idx="280">
                  <c:v>42114</c:v>
                </c:pt>
                <c:pt idx="281">
                  <c:v>42115</c:v>
                </c:pt>
                <c:pt idx="282">
                  <c:v>42116</c:v>
                </c:pt>
                <c:pt idx="283">
                  <c:v>42117</c:v>
                </c:pt>
                <c:pt idx="284">
                  <c:v>42118</c:v>
                </c:pt>
                <c:pt idx="285">
                  <c:v>42119</c:v>
                </c:pt>
                <c:pt idx="286">
                  <c:v>42120</c:v>
                </c:pt>
                <c:pt idx="287">
                  <c:v>42121</c:v>
                </c:pt>
                <c:pt idx="288">
                  <c:v>42122</c:v>
                </c:pt>
                <c:pt idx="289">
                  <c:v>42123</c:v>
                </c:pt>
                <c:pt idx="290">
                  <c:v>42124</c:v>
                </c:pt>
                <c:pt idx="291">
                  <c:v>42125</c:v>
                </c:pt>
                <c:pt idx="292">
                  <c:v>42126</c:v>
                </c:pt>
                <c:pt idx="293">
                  <c:v>42127</c:v>
                </c:pt>
                <c:pt idx="294">
                  <c:v>42128</c:v>
                </c:pt>
                <c:pt idx="295">
                  <c:v>42129</c:v>
                </c:pt>
                <c:pt idx="296">
                  <c:v>42130</c:v>
                </c:pt>
                <c:pt idx="297">
                  <c:v>42131</c:v>
                </c:pt>
                <c:pt idx="298">
                  <c:v>42132</c:v>
                </c:pt>
                <c:pt idx="299">
                  <c:v>42133</c:v>
                </c:pt>
                <c:pt idx="300">
                  <c:v>42134</c:v>
                </c:pt>
                <c:pt idx="301">
                  <c:v>42135</c:v>
                </c:pt>
                <c:pt idx="302">
                  <c:v>42136</c:v>
                </c:pt>
                <c:pt idx="303">
                  <c:v>42137</c:v>
                </c:pt>
                <c:pt idx="304">
                  <c:v>42138</c:v>
                </c:pt>
                <c:pt idx="305">
                  <c:v>42139</c:v>
                </c:pt>
                <c:pt idx="306">
                  <c:v>42140</c:v>
                </c:pt>
                <c:pt idx="307">
                  <c:v>42141</c:v>
                </c:pt>
                <c:pt idx="308">
                  <c:v>42142</c:v>
                </c:pt>
                <c:pt idx="309">
                  <c:v>42143</c:v>
                </c:pt>
                <c:pt idx="310">
                  <c:v>42144</c:v>
                </c:pt>
                <c:pt idx="311">
                  <c:v>42145</c:v>
                </c:pt>
                <c:pt idx="312">
                  <c:v>42146</c:v>
                </c:pt>
                <c:pt idx="313">
                  <c:v>42147</c:v>
                </c:pt>
                <c:pt idx="314">
                  <c:v>42148</c:v>
                </c:pt>
                <c:pt idx="315">
                  <c:v>42149</c:v>
                </c:pt>
                <c:pt idx="316">
                  <c:v>42150</c:v>
                </c:pt>
                <c:pt idx="317">
                  <c:v>42151</c:v>
                </c:pt>
                <c:pt idx="318">
                  <c:v>42152</c:v>
                </c:pt>
                <c:pt idx="319">
                  <c:v>42153</c:v>
                </c:pt>
                <c:pt idx="320">
                  <c:v>42154</c:v>
                </c:pt>
                <c:pt idx="321">
                  <c:v>42155</c:v>
                </c:pt>
                <c:pt idx="322">
                  <c:v>42156</c:v>
                </c:pt>
                <c:pt idx="323">
                  <c:v>42157</c:v>
                </c:pt>
                <c:pt idx="324">
                  <c:v>42158</c:v>
                </c:pt>
                <c:pt idx="325">
                  <c:v>42159</c:v>
                </c:pt>
                <c:pt idx="326">
                  <c:v>42160</c:v>
                </c:pt>
                <c:pt idx="327">
                  <c:v>42161</c:v>
                </c:pt>
                <c:pt idx="328">
                  <c:v>42162</c:v>
                </c:pt>
                <c:pt idx="329">
                  <c:v>42163</c:v>
                </c:pt>
                <c:pt idx="330">
                  <c:v>42164</c:v>
                </c:pt>
                <c:pt idx="331">
                  <c:v>42165</c:v>
                </c:pt>
                <c:pt idx="332">
                  <c:v>42166</c:v>
                </c:pt>
                <c:pt idx="333">
                  <c:v>42167</c:v>
                </c:pt>
                <c:pt idx="334">
                  <c:v>42168</c:v>
                </c:pt>
                <c:pt idx="335">
                  <c:v>42169</c:v>
                </c:pt>
                <c:pt idx="336">
                  <c:v>42170</c:v>
                </c:pt>
                <c:pt idx="337">
                  <c:v>42171</c:v>
                </c:pt>
                <c:pt idx="338">
                  <c:v>42172</c:v>
                </c:pt>
                <c:pt idx="339">
                  <c:v>42173</c:v>
                </c:pt>
                <c:pt idx="340">
                  <c:v>42174</c:v>
                </c:pt>
                <c:pt idx="341">
                  <c:v>42175</c:v>
                </c:pt>
                <c:pt idx="342">
                  <c:v>42176</c:v>
                </c:pt>
                <c:pt idx="343">
                  <c:v>42177</c:v>
                </c:pt>
                <c:pt idx="344">
                  <c:v>42178</c:v>
                </c:pt>
                <c:pt idx="345">
                  <c:v>42179</c:v>
                </c:pt>
                <c:pt idx="346">
                  <c:v>42180</c:v>
                </c:pt>
                <c:pt idx="347">
                  <c:v>42181</c:v>
                </c:pt>
                <c:pt idx="348">
                  <c:v>42182</c:v>
                </c:pt>
                <c:pt idx="349">
                  <c:v>42183</c:v>
                </c:pt>
                <c:pt idx="350">
                  <c:v>42184</c:v>
                </c:pt>
                <c:pt idx="351">
                  <c:v>42185</c:v>
                </c:pt>
                <c:pt idx="352">
                  <c:v>42186</c:v>
                </c:pt>
                <c:pt idx="353">
                  <c:v>42187</c:v>
                </c:pt>
                <c:pt idx="354">
                  <c:v>42188</c:v>
                </c:pt>
                <c:pt idx="355">
                  <c:v>42189</c:v>
                </c:pt>
                <c:pt idx="356">
                  <c:v>42190</c:v>
                </c:pt>
                <c:pt idx="357">
                  <c:v>42191</c:v>
                </c:pt>
                <c:pt idx="358">
                  <c:v>42192</c:v>
                </c:pt>
                <c:pt idx="359">
                  <c:v>42193</c:v>
                </c:pt>
                <c:pt idx="360">
                  <c:v>42194</c:v>
                </c:pt>
                <c:pt idx="361">
                  <c:v>42195</c:v>
                </c:pt>
                <c:pt idx="362">
                  <c:v>42196</c:v>
                </c:pt>
                <c:pt idx="363">
                  <c:v>42197</c:v>
                </c:pt>
                <c:pt idx="364">
                  <c:v>42198</c:v>
                </c:pt>
                <c:pt idx="365">
                  <c:v>42199</c:v>
                </c:pt>
                <c:pt idx="366">
                  <c:v>42200</c:v>
                </c:pt>
                <c:pt idx="367">
                  <c:v>42201</c:v>
                </c:pt>
                <c:pt idx="368">
                  <c:v>42202</c:v>
                </c:pt>
                <c:pt idx="369">
                  <c:v>42203</c:v>
                </c:pt>
                <c:pt idx="370">
                  <c:v>42204</c:v>
                </c:pt>
                <c:pt idx="371">
                  <c:v>42205</c:v>
                </c:pt>
                <c:pt idx="372">
                  <c:v>42206</c:v>
                </c:pt>
                <c:pt idx="373">
                  <c:v>42207</c:v>
                </c:pt>
                <c:pt idx="374">
                  <c:v>42208</c:v>
                </c:pt>
                <c:pt idx="375">
                  <c:v>42209</c:v>
                </c:pt>
                <c:pt idx="376">
                  <c:v>42210</c:v>
                </c:pt>
                <c:pt idx="377">
                  <c:v>42211</c:v>
                </c:pt>
                <c:pt idx="378">
                  <c:v>42212</c:v>
                </c:pt>
                <c:pt idx="379">
                  <c:v>42213</c:v>
                </c:pt>
                <c:pt idx="380">
                  <c:v>42214</c:v>
                </c:pt>
                <c:pt idx="381">
                  <c:v>42215</c:v>
                </c:pt>
                <c:pt idx="382">
                  <c:v>42216</c:v>
                </c:pt>
                <c:pt idx="383">
                  <c:v>42217</c:v>
                </c:pt>
                <c:pt idx="384">
                  <c:v>42218</c:v>
                </c:pt>
                <c:pt idx="385">
                  <c:v>42219</c:v>
                </c:pt>
                <c:pt idx="386">
                  <c:v>42220</c:v>
                </c:pt>
                <c:pt idx="387">
                  <c:v>42221</c:v>
                </c:pt>
                <c:pt idx="388">
                  <c:v>42222</c:v>
                </c:pt>
                <c:pt idx="389">
                  <c:v>42223</c:v>
                </c:pt>
                <c:pt idx="390">
                  <c:v>42224</c:v>
                </c:pt>
                <c:pt idx="391">
                  <c:v>42225</c:v>
                </c:pt>
                <c:pt idx="392">
                  <c:v>42226</c:v>
                </c:pt>
                <c:pt idx="393">
                  <c:v>42227</c:v>
                </c:pt>
                <c:pt idx="394">
                  <c:v>42228</c:v>
                </c:pt>
                <c:pt idx="395">
                  <c:v>42229</c:v>
                </c:pt>
                <c:pt idx="396">
                  <c:v>42230</c:v>
                </c:pt>
                <c:pt idx="397">
                  <c:v>42231</c:v>
                </c:pt>
                <c:pt idx="398">
                  <c:v>42232</c:v>
                </c:pt>
                <c:pt idx="399">
                  <c:v>42233</c:v>
                </c:pt>
                <c:pt idx="400">
                  <c:v>42234</c:v>
                </c:pt>
                <c:pt idx="401">
                  <c:v>42235</c:v>
                </c:pt>
                <c:pt idx="402">
                  <c:v>42236</c:v>
                </c:pt>
                <c:pt idx="403">
                  <c:v>42237</c:v>
                </c:pt>
                <c:pt idx="404">
                  <c:v>42238</c:v>
                </c:pt>
                <c:pt idx="405">
                  <c:v>42239</c:v>
                </c:pt>
                <c:pt idx="406">
                  <c:v>42240</c:v>
                </c:pt>
                <c:pt idx="407">
                  <c:v>42241</c:v>
                </c:pt>
                <c:pt idx="408">
                  <c:v>42242</c:v>
                </c:pt>
                <c:pt idx="409">
                  <c:v>42243</c:v>
                </c:pt>
                <c:pt idx="410">
                  <c:v>42244</c:v>
                </c:pt>
                <c:pt idx="411">
                  <c:v>42245</c:v>
                </c:pt>
                <c:pt idx="412">
                  <c:v>42246</c:v>
                </c:pt>
                <c:pt idx="413">
                  <c:v>42247</c:v>
                </c:pt>
                <c:pt idx="414">
                  <c:v>42248</c:v>
                </c:pt>
                <c:pt idx="415">
                  <c:v>42249</c:v>
                </c:pt>
                <c:pt idx="416">
                  <c:v>42250</c:v>
                </c:pt>
                <c:pt idx="417">
                  <c:v>42251</c:v>
                </c:pt>
                <c:pt idx="418">
                  <c:v>42252</c:v>
                </c:pt>
                <c:pt idx="419">
                  <c:v>42253</c:v>
                </c:pt>
                <c:pt idx="420">
                  <c:v>42254</c:v>
                </c:pt>
                <c:pt idx="421">
                  <c:v>42255</c:v>
                </c:pt>
                <c:pt idx="422">
                  <c:v>42256</c:v>
                </c:pt>
                <c:pt idx="423">
                  <c:v>42257</c:v>
                </c:pt>
                <c:pt idx="424">
                  <c:v>42258</c:v>
                </c:pt>
                <c:pt idx="425">
                  <c:v>42259</c:v>
                </c:pt>
                <c:pt idx="426">
                  <c:v>42260</c:v>
                </c:pt>
                <c:pt idx="427">
                  <c:v>42261</c:v>
                </c:pt>
                <c:pt idx="428">
                  <c:v>42262</c:v>
                </c:pt>
                <c:pt idx="429">
                  <c:v>42263</c:v>
                </c:pt>
                <c:pt idx="430">
                  <c:v>42264</c:v>
                </c:pt>
                <c:pt idx="431">
                  <c:v>42265</c:v>
                </c:pt>
                <c:pt idx="432">
                  <c:v>42266</c:v>
                </c:pt>
                <c:pt idx="433">
                  <c:v>42267</c:v>
                </c:pt>
                <c:pt idx="434">
                  <c:v>42268</c:v>
                </c:pt>
                <c:pt idx="435">
                  <c:v>42269</c:v>
                </c:pt>
                <c:pt idx="436">
                  <c:v>42270</c:v>
                </c:pt>
                <c:pt idx="437">
                  <c:v>42271</c:v>
                </c:pt>
                <c:pt idx="438">
                  <c:v>42272</c:v>
                </c:pt>
                <c:pt idx="439">
                  <c:v>42273</c:v>
                </c:pt>
                <c:pt idx="440">
                  <c:v>42274</c:v>
                </c:pt>
                <c:pt idx="441">
                  <c:v>42275</c:v>
                </c:pt>
                <c:pt idx="442">
                  <c:v>42276</c:v>
                </c:pt>
                <c:pt idx="443">
                  <c:v>42277</c:v>
                </c:pt>
                <c:pt idx="444">
                  <c:v>42278</c:v>
                </c:pt>
                <c:pt idx="445">
                  <c:v>42279</c:v>
                </c:pt>
                <c:pt idx="446">
                  <c:v>42280</c:v>
                </c:pt>
                <c:pt idx="447">
                  <c:v>42281</c:v>
                </c:pt>
                <c:pt idx="448">
                  <c:v>42282</c:v>
                </c:pt>
                <c:pt idx="449">
                  <c:v>42283</c:v>
                </c:pt>
                <c:pt idx="450">
                  <c:v>42284</c:v>
                </c:pt>
                <c:pt idx="451">
                  <c:v>42285</c:v>
                </c:pt>
                <c:pt idx="452">
                  <c:v>42286</c:v>
                </c:pt>
                <c:pt idx="453">
                  <c:v>42287</c:v>
                </c:pt>
                <c:pt idx="454">
                  <c:v>42288</c:v>
                </c:pt>
                <c:pt idx="455">
                  <c:v>42289</c:v>
                </c:pt>
                <c:pt idx="456">
                  <c:v>42290</c:v>
                </c:pt>
                <c:pt idx="457">
                  <c:v>42291</c:v>
                </c:pt>
                <c:pt idx="458">
                  <c:v>42292</c:v>
                </c:pt>
                <c:pt idx="459">
                  <c:v>42293</c:v>
                </c:pt>
                <c:pt idx="460">
                  <c:v>42294</c:v>
                </c:pt>
                <c:pt idx="461">
                  <c:v>42295</c:v>
                </c:pt>
                <c:pt idx="462">
                  <c:v>42296</c:v>
                </c:pt>
                <c:pt idx="463">
                  <c:v>42297</c:v>
                </c:pt>
                <c:pt idx="464">
                  <c:v>42298</c:v>
                </c:pt>
                <c:pt idx="465">
                  <c:v>42299</c:v>
                </c:pt>
                <c:pt idx="466">
                  <c:v>42300</c:v>
                </c:pt>
                <c:pt idx="467">
                  <c:v>42301</c:v>
                </c:pt>
                <c:pt idx="468">
                  <c:v>42302</c:v>
                </c:pt>
                <c:pt idx="469">
                  <c:v>42303</c:v>
                </c:pt>
                <c:pt idx="470">
                  <c:v>42304</c:v>
                </c:pt>
                <c:pt idx="471">
                  <c:v>42305</c:v>
                </c:pt>
                <c:pt idx="472">
                  <c:v>42306</c:v>
                </c:pt>
                <c:pt idx="473">
                  <c:v>42307</c:v>
                </c:pt>
                <c:pt idx="474">
                  <c:v>42308</c:v>
                </c:pt>
                <c:pt idx="475">
                  <c:v>42309</c:v>
                </c:pt>
                <c:pt idx="476">
                  <c:v>42310</c:v>
                </c:pt>
                <c:pt idx="477">
                  <c:v>42311</c:v>
                </c:pt>
                <c:pt idx="478">
                  <c:v>42312</c:v>
                </c:pt>
                <c:pt idx="479">
                  <c:v>42313</c:v>
                </c:pt>
                <c:pt idx="480">
                  <c:v>42314</c:v>
                </c:pt>
                <c:pt idx="481">
                  <c:v>42315</c:v>
                </c:pt>
                <c:pt idx="482">
                  <c:v>42316</c:v>
                </c:pt>
                <c:pt idx="483">
                  <c:v>42317</c:v>
                </c:pt>
                <c:pt idx="484">
                  <c:v>42318</c:v>
                </c:pt>
                <c:pt idx="485">
                  <c:v>42319</c:v>
                </c:pt>
                <c:pt idx="486">
                  <c:v>42320</c:v>
                </c:pt>
                <c:pt idx="487">
                  <c:v>42321</c:v>
                </c:pt>
                <c:pt idx="488">
                  <c:v>42322</c:v>
                </c:pt>
                <c:pt idx="489">
                  <c:v>42323</c:v>
                </c:pt>
                <c:pt idx="490">
                  <c:v>42324</c:v>
                </c:pt>
                <c:pt idx="491">
                  <c:v>42325</c:v>
                </c:pt>
                <c:pt idx="492">
                  <c:v>42326</c:v>
                </c:pt>
                <c:pt idx="493">
                  <c:v>42327</c:v>
                </c:pt>
                <c:pt idx="494">
                  <c:v>42328</c:v>
                </c:pt>
                <c:pt idx="495">
                  <c:v>42329</c:v>
                </c:pt>
                <c:pt idx="496">
                  <c:v>42330</c:v>
                </c:pt>
                <c:pt idx="497">
                  <c:v>42331</c:v>
                </c:pt>
                <c:pt idx="498">
                  <c:v>42332</c:v>
                </c:pt>
                <c:pt idx="499">
                  <c:v>42333</c:v>
                </c:pt>
                <c:pt idx="500">
                  <c:v>42334</c:v>
                </c:pt>
                <c:pt idx="501">
                  <c:v>42335</c:v>
                </c:pt>
                <c:pt idx="502">
                  <c:v>42336</c:v>
                </c:pt>
                <c:pt idx="503">
                  <c:v>42337</c:v>
                </c:pt>
                <c:pt idx="504">
                  <c:v>42338</c:v>
                </c:pt>
                <c:pt idx="505">
                  <c:v>42339</c:v>
                </c:pt>
                <c:pt idx="506">
                  <c:v>42340</c:v>
                </c:pt>
                <c:pt idx="507">
                  <c:v>42341</c:v>
                </c:pt>
                <c:pt idx="508">
                  <c:v>42342</c:v>
                </c:pt>
                <c:pt idx="509">
                  <c:v>42343</c:v>
                </c:pt>
                <c:pt idx="510">
                  <c:v>42344</c:v>
                </c:pt>
                <c:pt idx="511">
                  <c:v>42345</c:v>
                </c:pt>
                <c:pt idx="512">
                  <c:v>42346</c:v>
                </c:pt>
                <c:pt idx="513">
                  <c:v>42347</c:v>
                </c:pt>
                <c:pt idx="514">
                  <c:v>42348</c:v>
                </c:pt>
                <c:pt idx="515">
                  <c:v>42349</c:v>
                </c:pt>
                <c:pt idx="516">
                  <c:v>42350</c:v>
                </c:pt>
                <c:pt idx="517">
                  <c:v>42351</c:v>
                </c:pt>
                <c:pt idx="518">
                  <c:v>42352</c:v>
                </c:pt>
                <c:pt idx="519">
                  <c:v>42353</c:v>
                </c:pt>
                <c:pt idx="520">
                  <c:v>42354</c:v>
                </c:pt>
                <c:pt idx="521">
                  <c:v>42355</c:v>
                </c:pt>
                <c:pt idx="522">
                  <c:v>42356</c:v>
                </c:pt>
                <c:pt idx="523">
                  <c:v>42357</c:v>
                </c:pt>
                <c:pt idx="524">
                  <c:v>42358</c:v>
                </c:pt>
                <c:pt idx="525">
                  <c:v>42359</c:v>
                </c:pt>
                <c:pt idx="526">
                  <c:v>42360</c:v>
                </c:pt>
                <c:pt idx="527">
                  <c:v>42361</c:v>
                </c:pt>
                <c:pt idx="528">
                  <c:v>42362</c:v>
                </c:pt>
                <c:pt idx="529">
                  <c:v>42363</c:v>
                </c:pt>
                <c:pt idx="530">
                  <c:v>42364</c:v>
                </c:pt>
                <c:pt idx="531">
                  <c:v>42365</c:v>
                </c:pt>
                <c:pt idx="532">
                  <c:v>42366</c:v>
                </c:pt>
                <c:pt idx="533">
                  <c:v>42367</c:v>
                </c:pt>
                <c:pt idx="534">
                  <c:v>42368</c:v>
                </c:pt>
                <c:pt idx="535">
                  <c:v>42369</c:v>
                </c:pt>
                <c:pt idx="536">
                  <c:v>42370</c:v>
                </c:pt>
                <c:pt idx="537">
                  <c:v>42371</c:v>
                </c:pt>
                <c:pt idx="538">
                  <c:v>42372</c:v>
                </c:pt>
                <c:pt idx="539">
                  <c:v>42373</c:v>
                </c:pt>
                <c:pt idx="540">
                  <c:v>42374</c:v>
                </c:pt>
                <c:pt idx="541">
                  <c:v>42375</c:v>
                </c:pt>
                <c:pt idx="542">
                  <c:v>42376</c:v>
                </c:pt>
                <c:pt idx="543">
                  <c:v>42377</c:v>
                </c:pt>
                <c:pt idx="544">
                  <c:v>42378</c:v>
                </c:pt>
                <c:pt idx="545">
                  <c:v>42379</c:v>
                </c:pt>
                <c:pt idx="546">
                  <c:v>42380</c:v>
                </c:pt>
                <c:pt idx="547">
                  <c:v>42381</c:v>
                </c:pt>
                <c:pt idx="548">
                  <c:v>42382</c:v>
                </c:pt>
                <c:pt idx="549">
                  <c:v>42383</c:v>
                </c:pt>
                <c:pt idx="550">
                  <c:v>42384</c:v>
                </c:pt>
                <c:pt idx="551">
                  <c:v>42385</c:v>
                </c:pt>
                <c:pt idx="552">
                  <c:v>42386</c:v>
                </c:pt>
                <c:pt idx="553">
                  <c:v>42387</c:v>
                </c:pt>
                <c:pt idx="554">
                  <c:v>42388</c:v>
                </c:pt>
                <c:pt idx="555">
                  <c:v>42389</c:v>
                </c:pt>
                <c:pt idx="556">
                  <c:v>42390</c:v>
                </c:pt>
                <c:pt idx="557">
                  <c:v>42391</c:v>
                </c:pt>
                <c:pt idx="558">
                  <c:v>42392</c:v>
                </c:pt>
                <c:pt idx="559">
                  <c:v>42393</c:v>
                </c:pt>
                <c:pt idx="560">
                  <c:v>42394</c:v>
                </c:pt>
                <c:pt idx="561">
                  <c:v>42395</c:v>
                </c:pt>
                <c:pt idx="562">
                  <c:v>42396</c:v>
                </c:pt>
                <c:pt idx="563">
                  <c:v>42397</c:v>
                </c:pt>
                <c:pt idx="564">
                  <c:v>42398</c:v>
                </c:pt>
                <c:pt idx="565">
                  <c:v>42399</c:v>
                </c:pt>
                <c:pt idx="566">
                  <c:v>42400</c:v>
                </c:pt>
                <c:pt idx="567">
                  <c:v>42401</c:v>
                </c:pt>
                <c:pt idx="568">
                  <c:v>42402</c:v>
                </c:pt>
                <c:pt idx="569">
                  <c:v>42403</c:v>
                </c:pt>
                <c:pt idx="570">
                  <c:v>42404</c:v>
                </c:pt>
                <c:pt idx="571">
                  <c:v>42405</c:v>
                </c:pt>
                <c:pt idx="572">
                  <c:v>42406</c:v>
                </c:pt>
                <c:pt idx="573">
                  <c:v>42407</c:v>
                </c:pt>
                <c:pt idx="574">
                  <c:v>42408</c:v>
                </c:pt>
                <c:pt idx="575">
                  <c:v>42409</c:v>
                </c:pt>
                <c:pt idx="576">
                  <c:v>42410</c:v>
                </c:pt>
                <c:pt idx="577">
                  <c:v>42411</c:v>
                </c:pt>
                <c:pt idx="578">
                  <c:v>42412</c:v>
                </c:pt>
                <c:pt idx="579">
                  <c:v>42413</c:v>
                </c:pt>
                <c:pt idx="580">
                  <c:v>42414</c:v>
                </c:pt>
                <c:pt idx="581">
                  <c:v>42415</c:v>
                </c:pt>
                <c:pt idx="582">
                  <c:v>42416</c:v>
                </c:pt>
                <c:pt idx="583">
                  <c:v>42417</c:v>
                </c:pt>
                <c:pt idx="584">
                  <c:v>42418</c:v>
                </c:pt>
                <c:pt idx="585">
                  <c:v>42419</c:v>
                </c:pt>
                <c:pt idx="586">
                  <c:v>42420</c:v>
                </c:pt>
                <c:pt idx="587">
                  <c:v>42421</c:v>
                </c:pt>
                <c:pt idx="588">
                  <c:v>42422</c:v>
                </c:pt>
                <c:pt idx="589">
                  <c:v>42423</c:v>
                </c:pt>
                <c:pt idx="590">
                  <c:v>42424</c:v>
                </c:pt>
                <c:pt idx="591">
                  <c:v>42425</c:v>
                </c:pt>
                <c:pt idx="592">
                  <c:v>42426</c:v>
                </c:pt>
                <c:pt idx="593">
                  <c:v>42427</c:v>
                </c:pt>
                <c:pt idx="594">
                  <c:v>42428</c:v>
                </c:pt>
                <c:pt idx="595">
                  <c:v>42429</c:v>
                </c:pt>
                <c:pt idx="596">
                  <c:v>42430</c:v>
                </c:pt>
                <c:pt idx="597">
                  <c:v>42431</c:v>
                </c:pt>
                <c:pt idx="598">
                  <c:v>42432</c:v>
                </c:pt>
                <c:pt idx="599">
                  <c:v>42433</c:v>
                </c:pt>
                <c:pt idx="600">
                  <c:v>42434</c:v>
                </c:pt>
                <c:pt idx="601">
                  <c:v>42435</c:v>
                </c:pt>
                <c:pt idx="602">
                  <c:v>42436</c:v>
                </c:pt>
                <c:pt idx="603">
                  <c:v>42437</c:v>
                </c:pt>
                <c:pt idx="604">
                  <c:v>42438</c:v>
                </c:pt>
                <c:pt idx="605">
                  <c:v>42439</c:v>
                </c:pt>
                <c:pt idx="606">
                  <c:v>42440</c:v>
                </c:pt>
                <c:pt idx="607">
                  <c:v>42441</c:v>
                </c:pt>
                <c:pt idx="608">
                  <c:v>42442</c:v>
                </c:pt>
                <c:pt idx="609">
                  <c:v>42443</c:v>
                </c:pt>
                <c:pt idx="610">
                  <c:v>42444</c:v>
                </c:pt>
                <c:pt idx="611">
                  <c:v>42445</c:v>
                </c:pt>
                <c:pt idx="612">
                  <c:v>42446</c:v>
                </c:pt>
                <c:pt idx="613">
                  <c:v>42447</c:v>
                </c:pt>
                <c:pt idx="614">
                  <c:v>42448</c:v>
                </c:pt>
                <c:pt idx="615">
                  <c:v>42449</c:v>
                </c:pt>
                <c:pt idx="616">
                  <c:v>42450</c:v>
                </c:pt>
                <c:pt idx="617">
                  <c:v>42451</c:v>
                </c:pt>
                <c:pt idx="618">
                  <c:v>42452</c:v>
                </c:pt>
                <c:pt idx="619">
                  <c:v>42453</c:v>
                </c:pt>
                <c:pt idx="620">
                  <c:v>42454</c:v>
                </c:pt>
                <c:pt idx="621">
                  <c:v>42455</c:v>
                </c:pt>
                <c:pt idx="622">
                  <c:v>42456</c:v>
                </c:pt>
                <c:pt idx="623">
                  <c:v>42457</c:v>
                </c:pt>
                <c:pt idx="624">
                  <c:v>42458</c:v>
                </c:pt>
                <c:pt idx="625">
                  <c:v>42459</c:v>
                </c:pt>
                <c:pt idx="626">
                  <c:v>42460</c:v>
                </c:pt>
                <c:pt idx="627">
                  <c:v>42461</c:v>
                </c:pt>
                <c:pt idx="628">
                  <c:v>42462</c:v>
                </c:pt>
                <c:pt idx="629">
                  <c:v>42463</c:v>
                </c:pt>
                <c:pt idx="630">
                  <c:v>42464</c:v>
                </c:pt>
                <c:pt idx="631">
                  <c:v>42465</c:v>
                </c:pt>
                <c:pt idx="632">
                  <c:v>42466</c:v>
                </c:pt>
                <c:pt idx="633">
                  <c:v>42467</c:v>
                </c:pt>
                <c:pt idx="634">
                  <c:v>42468</c:v>
                </c:pt>
                <c:pt idx="635">
                  <c:v>42469</c:v>
                </c:pt>
                <c:pt idx="636">
                  <c:v>42470</c:v>
                </c:pt>
                <c:pt idx="637">
                  <c:v>42471</c:v>
                </c:pt>
                <c:pt idx="638">
                  <c:v>42472</c:v>
                </c:pt>
                <c:pt idx="639">
                  <c:v>42473</c:v>
                </c:pt>
                <c:pt idx="640">
                  <c:v>42474</c:v>
                </c:pt>
                <c:pt idx="641">
                  <c:v>42475</c:v>
                </c:pt>
                <c:pt idx="642">
                  <c:v>42476</c:v>
                </c:pt>
                <c:pt idx="643">
                  <c:v>42477</c:v>
                </c:pt>
                <c:pt idx="644">
                  <c:v>42478</c:v>
                </c:pt>
                <c:pt idx="645">
                  <c:v>42479</c:v>
                </c:pt>
                <c:pt idx="646">
                  <c:v>42480</c:v>
                </c:pt>
                <c:pt idx="647">
                  <c:v>42481</c:v>
                </c:pt>
                <c:pt idx="648">
                  <c:v>42482</c:v>
                </c:pt>
                <c:pt idx="649">
                  <c:v>42483</c:v>
                </c:pt>
                <c:pt idx="650">
                  <c:v>42484</c:v>
                </c:pt>
                <c:pt idx="651">
                  <c:v>42485</c:v>
                </c:pt>
                <c:pt idx="652">
                  <c:v>42486</c:v>
                </c:pt>
                <c:pt idx="653">
                  <c:v>42487</c:v>
                </c:pt>
                <c:pt idx="654">
                  <c:v>42488</c:v>
                </c:pt>
                <c:pt idx="655">
                  <c:v>42489</c:v>
                </c:pt>
                <c:pt idx="656">
                  <c:v>42490</c:v>
                </c:pt>
                <c:pt idx="657">
                  <c:v>42491</c:v>
                </c:pt>
                <c:pt idx="658">
                  <c:v>42492</c:v>
                </c:pt>
                <c:pt idx="659">
                  <c:v>42493</c:v>
                </c:pt>
                <c:pt idx="660">
                  <c:v>42494</c:v>
                </c:pt>
                <c:pt idx="661">
                  <c:v>42495</c:v>
                </c:pt>
                <c:pt idx="662">
                  <c:v>42496</c:v>
                </c:pt>
                <c:pt idx="663">
                  <c:v>42497</c:v>
                </c:pt>
                <c:pt idx="664">
                  <c:v>42498</c:v>
                </c:pt>
                <c:pt idx="665">
                  <c:v>42499</c:v>
                </c:pt>
                <c:pt idx="666">
                  <c:v>42500</c:v>
                </c:pt>
                <c:pt idx="667">
                  <c:v>42501</c:v>
                </c:pt>
                <c:pt idx="668">
                  <c:v>42502</c:v>
                </c:pt>
                <c:pt idx="669">
                  <c:v>42503</c:v>
                </c:pt>
                <c:pt idx="670">
                  <c:v>42504</c:v>
                </c:pt>
                <c:pt idx="671">
                  <c:v>42505</c:v>
                </c:pt>
                <c:pt idx="672">
                  <c:v>42506</c:v>
                </c:pt>
                <c:pt idx="673">
                  <c:v>42507</c:v>
                </c:pt>
                <c:pt idx="674">
                  <c:v>42508</c:v>
                </c:pt>
                <c:pt idx="675">
                  <c:v>42509</c:v>
                </c:pt>
                <c:pt idx="676">
                  <c:v>42510</c:v>
                </c:pt>
                <c:pt idx="677">
                  <c:v>42511</c:v>
                </c:pt>
                <c:pt idx="678">
                  <c:v>42512</c:v>
                </c:pt>
                <c:pt idx="679">
                  <c:v>42513</c:v>
                </c:pt>
                <c:pt idx="680">
                  <c:v>42514</c:v>
                </c:pt>
                <c:pt idx="681">
                  <c:v>42515</c:v>
                </c:pt>
                <c:pt idx="682">
                  <c:v>42516</c:v>
                </c:pt>
                <c:pt idx="683">
                  <c:v>42517</c:v>
                </c:pt>
                <c:pt idx="684">
                  <c:v>42518</c:v>
                </c:pt>
                <c:pt idx="685">
                  <c:v>42519</c:v>
                </c:pt>
                <c:pt idx="686">
                  <c:v>42520</c:v>
                </c:pt>
                <c:pt idx="687">
                  <c:v>42521</c:v>
                </c:pt>
                <c:pt idx="688">
                  <c:v>42522</c:v>
                </c:pt>
                <c:pt idx="689">
                  <c:v>42523</c:v>
                </c:pt>
                <c:pt idx="690">
                  <c:v>42524</c:v>
                </c:pt>
                <c:pt idx="691">
                  <c:v>42525</c:v>
                </c:pt>
                <c:pt idx="692">
                  <c:v>42526</c:v>
                </c:pt>
                <c:pt idx="693">
                  <c:v>42527</c:v>
                </c:pt>
                <c:pt idx="694">
                  <c:v>42528</c:v>
                </c:pt>
                <c:pt idx="695">
                  <c:v>42529</c:v>
                </c:pt>
                <c:pt idx="696">
                  <c:v>42530</c:v>
                </c:pt>
                <c:pt idx="697">
                  <c:v>42531</c:v>
                </c:pt>
                <c:pt idx="698">
                  <c:v>42532</c:v>
                </c:pt>
                <c:pt idx="699">
                  <c:v>42533</c:v>
                </c:pt>
                <c:pt idx="700">
                  <c:v>42534</c:v>
                </c:pt>
                <c:pt idx="701">
                  <c:v>42535</c:v>
                </c:pt>
                <c:pt idx="702">
                  <c:v>42536</c:v>
                </c:pt>
                <c:pt idx="703">
                  <c:v>42537</c:v>
                </c:pt>
                <c:pt idx="704">
                  <c:v>42538</c:v>
                </c:pt>
                <c:pt idx="705">
                  <c:v>42539</c:v>
                </c:pt>
                <c:pt idx="706">
                  <c:v>42540</c:v>
                </c:pt>
                <c:pt idx="707">
                  <c:v>42541</c:v>
                </c:pt>
                <c:pt idx="708">
                  <c:v>42542</c:v>
                </c:pt>
                <c:pt idx="709">
                  <c:v>42543</c:v>
                </c:pt>
                <c:pt idx="710">
                  <c:v>42544</c:v>
                </c:pt>
                <c:pt idx="711">
                  <c:v>42545</c:v>
                </c:pt>
                <c:pt idx="712">
                  <c:v>42546</c:v>
                </c:pt>
                <c:pt idx="713">
                  <c:v>42547</c:v>
                </c:pt>
                <c:pt idx="714">
                  <c:v>42548</c:v>
                </c:pt>
                <c:pt idx="715">
                  <c:v>42549</c:v>
                </c:pt>
                <c:pt idx="716">
                  <c:v>42550</c:v>
                </c:pt>
                <c:pt idx="717">
                  <c:v>42551</c:v>
                </c:pt>
                <c:pt idx="718">
                  <c:v>42552</c:v>
                </c:pt>
                <c:pt idx="719">
                  <c:v>42553</c:v>
                </c:pt>
                <c:pt idx="720">
                  <c:v>42554</c:v>
                </c:pt>
                <c:pt idx="721">
                  <c:v>42555</c:v>
                </c:pt>
                <c:pt idx="722">
                  <c:v>42556</c:v>
                </c:pt>
                <c:pt idx="723">
                  <c:v>42557</c:v>
                </c:pt>
                <c:pt idx="724">
                  <c:v>42558</c:v>
                </c:pt>
                <c:pt idx="725">
                  <c:v>42559</c:v>
                </c:pt>
                <c:pt idx="726">
                  <c:v>42560</c:v>
                </c:pt>
                <c:pt idx="727">
                  <c:v>42561</c:v>
                </c:pt>
                <c:pt idx="728">
                  <c:v>42562</c:v>
                </c:pt>
                <c:pt idx="729">
                  <c:v>42563</c:v>
                </c:pt>
                <c:pt idx="730">
                  <c:v>42564</c:v>
                </c:pt>
                <c:pt idx="731">
                  <c:v>42565</c:v>
                </c:pt>
                <c:pt idx="732">
                  <c:v>42566</c:v>
                </c:pt>
                <c:pt idx="733">
                  <c:v>42567</c:v>
                </c:pt>
                <c:pt idx="734">
                  <c:v>42568</c:v>
                </c:pt>
                <c:pt idx="735">
                  <c:v>42569</c:v>
                </c:pt>
                <c:pt idx="736">
                  <c:v>42570</c:v>
                </c:pt>
                <c:pt idx="737">
                  <c:v>42571</c:v>
                </c:pt>
                <c:pt idx="738">
                  <c:v>42572</c:v>
                </c:pt>
                <c:pt idx="739">
                  <c:v>42573</c:v>
                </c:pt>
                <c:pt idx="740">
                  <c:v>42574</c:v>
                </c:pt>
                <c:pt idx="741">
                  <c:v>42575</c:v>
                </c:pt>
                <c:pt idx="742">
                  <c:v>42576</c:v>
                </c:pt>
                <c:pt idx="743">
                  <c:v>42577</c:v>
                </c:pt>
                <c:pt idx="744">
                  <c:v>42578</c:v>
                </c:pt>
                <c:pt idx="745">
                  <c:v>42579</c:v>
                </c:pt>
                <c:pt idx="746">
                  <c:v>42580</c:v>
                </c:pt>
                <c:pt idx="747">
                  <c:v>42581</c:v>
                </c:pt>
                <c:pt idx="748">
                  <c:v>42582</c:v>
                </c:pt>
                <c:pt idx="749">
                  <c:v>42583</c:v>
                </c:pt>
                <c:pt idx="750">
                  <c:v>42584</c:v>
                </c:pt>
                <c:pt idx="751">
                  <c:v>42585</c:v>
                </c:pt>
                <c:pt idx="752">
                  <c:v>42586</c:v>
                </c:pt>
                <c:pt idx="753">
                  <c:v>42587</c:v>
                </c:pt>
                <c:pt idx="754">
                  <c:v>42588</c:v>
                </c:pt>
                <c:pt idx="755">
                  <c:v>42589</c:v>
                </c:pt>
                <c:pt idx="756">
                  <c:v>42590</c:v>
                </c:pt>
                <c:pt idx="757">
                  <c:v>42591</c:v>
                </c:pt>
                <c:pt idx="758">
                  <c:v>42592</c:v>
                </c:pt>
                <c:pt idx="759">
                  <c:v>42593</c:v>
                </c:pt>
                <c:pt idx="760">
                  <c:v>42594</c:v>
                </c:pt>
                <c:pt idx="761">
                  <c:v>42595</c:v>
                </c:pt>
                <c:pt idx="762">
                  <c:v>42596</c:v>
                </c:pt>
                <c:pt idx="763">
                  <c:v>42597</c:v>
                </c:pt>
                <c:pt idx="764">
                  <c:v>42598</c:v>
                </c:pt>
                <c:pt idx="765">
                  <c:v>42599</c:v>
                </c:pt>
                <c:pt idx="766">
                  <c:v>42600</c:v>
                </c:pt>
                <c:pt idx="767">
                  <c:v>42601</c:v>
                </c:pt>
                <c:pt idx="768">
                  <c:v>42602</c:v>
                </c:pt>
                <c:pt idx="769">
                  <c:v>42603</c:v>
                </c:pt>
                <c:pt idx="770">
                  <c:v>42604</c:v>
                </c:pt>
                <c:pt idx="771">
                  <c:v>42605</c:v>
                </c:pt>
                <c:pt idx="772">
                  <c:v>42606</c:v>
                </c:pt>
                <c:pt idx="773">
                  <c:v>42607</c:v>
                </c:pt>
                <c:pt idx="774">
                  <c:v>42608</c:v>
                </c:pt>
                <c:pt idx="775">
                  <c:v>42609</c:v>
                </c:pt>
                <c:pt idx="776">
                  <c:v>42610</c:v>
                </c:pt>
                <c:pt idx="777">
                  <c:v>42611</c:v>
                </c:pt>
                <c:pt idx="778">
                  <c:v>42612</c:v>
                </c:pt>
                <c:pt idx="779">
                  <c:v>42613</c:v>
                </c:pt>
                <c:pt idx="780">
                  <c:v>42614</c:v>
                </c:pt>
                <c:pt idx="781">
                  <c:v>42615</c:v>
                </c:pt>
                <c:pt idx="782">
                  <c:v>42616</c:v>
                </c:pt>
                <c:pt idx="783">
                  <c:v>42617</c:v>
                </c:pt>
                <c:pt idx="784">
                  <c:v>42618</c:v>
                </c:pt>
                <c:pt idx="785">
                  <c:v>42619</c:v>
                </c:pt>
                <c:pt idx="786">
                  <c:v>42620</c:v>
                </c:pt>
                <c:pt idx="787">
                  <c:v>42621</c:v>
                </c:pt>
                <c:pt idx="788">
                  <c:v>42622</c:v>
                </c:pt>
                <c:pt idx="789">
                  <c:v>42623</c:v>
                </c:pt>
                <c:pt idx="790">
                  <c:v>42624</c:v>
                </c:pt>
                <c:pt idx="791">
                  <c:v>42625</c:v>
                </c:pt>
                <c:pt idx="792">
                  <c:v>42626</c:v>
                </c:pt>
                <c:pt idx="793">
                  <c:v>42627</c:v>
                </c:pt>
                <c:pt idx="794">
                  <c:v>42628</c:v>
                </c:pt>
                <c:pt idx="795">
                  <c:v>42629</c:v>
                </c:pt>
                <c:pt idx="796">
                  <c:v>42630</c:v>
                </c:pt>
                <c:pt idx="797">
                  <c:v>42631</c:v>
                </c:pt>
                <c:pt idx="798">
                  <c:v>42632</c:v>
                </c:pt>
                <c:pt idx="799">
                  <c:v>42633</c:v>
                </c:pt>
                <c:pt idx="800">
                  <c:v>42634</c:v>
                </c:pt>
                <c:pt idx="801">
                  <c:v>42635</c:v>
                </c:pt>
                <c:pt idx="802">
                  <c:v>42636</c:v>
                </c:pt>
                <c:pt idx="803">
                  <c:v>42637</c:v>
                </c:pt>
                <c:pt idx="804">
                  <c:v>42638</c:v>
                </c:pt>
                <c:pt idx="805">
                  <c:v>42639</c:v>
                </c:pt>
                <c:pt idx="806">
                  <c:v>42640</c:v>
                </c:pt>
                <c:pt idx="807">
                  <c:v>42641</c:v>
                </c:pt>
                <c:pt idx="808">
                  <c:v>42642</c:v>
                </c:pt>
                <c:pt idx="809">
                  <c:v>42643</c:v>
                </c:pt>
                <c:pt idx="810">
                  <c:v>42644</c:v>
                </c:pt>
                <c:pt idx="811">
                  <c:v>42645</c:v>
                </c:pt>
                <c:pt idx="812">
                  <c:v>42646</c:v>
                </c:pt>
                <c:pt idx="813">
                  <c:v>42647</c:v>
                </c:pt>
                <c:pt idx="814">
                  <c:v>42648</c:v>
                </c:pt>
                <c:pt idx="815">
                  <c:v>42649</c:v>
                </c:pt>
                <c:pt idx="816">
                  <c:v>42650</c:v>
                </c:pt>
                <c:pt idx="817">
                  <c:v>42651</c:v>
                </c:pt>
                <c:pt idx="818">
                  <c:v>42652</c:v>
                </c:pt>
                <c:pt idx="819">
                  <c:v>42653</c:v>
                </c:pt>
                <c:pt idx="820">
                  <c:v>42654</c:v>
                </c:pt>
                <c:pt idx="821">
                  <c:v>42655</c:v>
                </c:pt>
                <c:pt idx="822">
                  <c:v>42656</c:v>
                </c:pt>
                <c:pt idx="823">
                  <c:v>42657</c:v>
                </c:pt>
                <c:pt idx="824">
                  <c:v>42658</c:v>
                </c:pt>
                <c:pt idx="825">
                  <c:v>42659</c:v>
                </c:pt>
                <c:pt idx="826">
                  <c:v>42660</c:v>
                </c:pt>
                <c:pt idx="827">
                  <c:v>42661</c:v>
                </c:pt>
                <c:pt idx="828">
                  <c:v>42662</c:v>
                </c:pt>
                <c:pt idx="829">
                  <c:v>42663</c:v>
                </c:pt>
                <c:pt idx="830">
                  <c:v>42664</c:v>
                </c:pt>
                <c:pt idx="831">
                  <c:v>42665</c:v>
                </c:pt>
                <c:pt idx="832">
                  <c:v>42666</c:v>
                </c:pt>
                <c:pt idx="833">
                  <c:v>42667</c:v>
                </c:pt>
                <c:pt idx="834">
                  <c:v>42668</c:v>
                </c:pt>
                <c:pt idx="835">
                  <c:v>42669</c:v>
                </c:pt>
                <c:pt idx="836">
                  <c:v>42670</c:v>
                </c:pt>
                <c:pt idx="837">
                  <c:v>42671</c:v>
                </c:pt>
                <c:pt idx="838">
                  <c:v>42672</c:v>
                </c:pt>
                <c:pt idx="839">
                  <c:v>42673</c:v>
                </c:pt>
                <c:pt idx="840">
                  <c:v>42674</c:v>
                </c:pt>
                <c:pt idx="841">
                  <c:v>42675</c:v>
                </c:pt>
                <c:pt idx="842">
                  <c:v>42676</c:v>
                </c:pt>
                <c:pt idx="843">
                  <c:v>42677</c:v>
                </c:pt>
                <c:pt idx="844">
                  <c:v>42678</c:v>
                </c:pt>
                <c:pt idx="845">
                  <c:v>42679</c:v>
                </c:pt>
                <c:pt idx="846">
                  <c:v>42680</c:v>
                </c:pt>
                <c:pt idx="847">
                  <c:v>42681</c:v>
                </c:pt>
                <c:pt idx="848">
                  <c:v>42682</c:v>
                </c:pt>
                <c:pt idx="849">
                  <c:v>42683</c:v>
                </c:pt>
                <c:pt idx="850">
                  <c:v>42684</c:v>
                </c:pt>
                <c:pt idx="851">
                  <c:v>42685</c:v>
                </c:pt>
                <c:pt idx="852">
                  <c:v>42686</c:v>
                </c:pt>
                <c:pt idx="853">
                  <c:v>42687</c:v>
                </c:pt>
                <c:pt idx="854">
                  <c:v>42688</c:v>
                </c:pt>
                <c:pt idx="855">
                  <c:v>42689</c:v>
                </c:pt>
                <c:pt idx="856">
                  <c:v>42690</c:v>
                </c:pt>
                <c:pt idx="857">
                  <c:v>42691</c:v>
                </c:pt>
                <c:pt idx="858">
                  <c:v>42692</c:v>
                </c:pt>
                <c:pt idx="859">
                  <c:v>42693</c:v>
                </c:pt>
                <c:pt idx="860">
                  <c:v>42694</c:v>
                </c:pt>
                <c:pt idx="861">
                  <c:v>42695</c:v>
                </c:pt>
                <c:pt idx="862">
                  <c:v>42696</c:v>
                </c:pt>
                <c:pt idx="863">
                  <c:v>42697</c:v>
                </c:pt>
                <c:pt idx="864">
                  <c:v>42698</c:v>
                </c:pt>
                <c:pt idx="865">
                  <c:v>42699</c:v>
                </c:pt>
                <c:pt idx="866">
                  <c:v>42700</c:v>
                </c:pt>
                <c:pt idx="867">
                  <c:v>42701</c:v>
                </c:pt>
                <c:pt idx="868">
                  <c:v>42702</c:v>
                </c:pt>
                <c:pt idx="869">
                  <c:v>42703</c:v>
                </c:pt>
                <c:pt idx="870">
                  <c:v>42704</c:v>
                </c:pt>
                <c:pt idx="871">
                  <c:v>42705</c:v>
                </c:pt>
                <c:pt idx="872">
                  <c:v>42706</c:v>
                </c:pt>
                <c:pt idx="873">
                  <c:v>42707</c:v>
                </c:pt>
                <c:pt idx="874">
                  <c:v>42708</c:v>
                </c:pt>
                <c:pt idx="875">
                  <c:v>42709</c:v>
                </c:pt>
                <c:pt idx="876">
                  <c:v>42710</c:v>
                </c:pt>
                <c:pt idx="877">
                  <c:v>42711</c:v>
                </c:pt>
                <c:pt idx="878">
                  <c:v>42712</c:v>
                </c:pt>
                <c:pt idx="879">
                  <c:v>42713</c:v>
                </c:pt>
                <c:pt idx="880">
                  <c:v>42714</c:v>
                </c:pt>
                <c:pt idx="881">
                  <c:v>42715</c:v>
                </c:pt>
                <c:pt idx="882">
                  <c:v>42716</c:v>
                </c:pt>
                <c:pt idx="883">
                  <c:v>42717</c:v>
                </c:pt>
                <c:pt idx="884">
                  <c:v>42718</c:v>
                </c:pt>
                <c:pt idx="885">
                  <c:v>42719</c:v>
                </c:pt>
                <c:pt idx="886">
                  <c:v>42720</c:v>
                </c:pt>
                <c:pt idx="887">
                  <c:v>42721</c:v>
                </c:pt>
                <c:pt idx="888">
                  <c:v>42722</c:v>
                </c:pt>
                <c:pt idx="889">
                  <c:v>42723</c:v>
                </c:pt>
                <c:pt idx="890">
                  <c:v>42724</c:v>
                </c:pt>
                <c:pt idx="891">
                  <c:v>42725</c:v>
                </c:pt>
                <c:pt idx="892">
                  <c:v>42726</c:v>
                </c:pt>
                <c:pt idx="893">
                  <c:v>42727</c:v>
                </c:pt>
                <c:pt idx="894">
                  <c:v>42728</c:v>
                </c:pt>
                <c:pt idx="895">
                  <c:v>42729</c:v>
                </c:pt>
                <c:pt idx="896">
                  <c:v>42730</c:v>
                </c:pt>
                <c:pt idx="897">
                  <c:v>42731</c:v>
                </c:pt>
                <c:pt idx="898">
                  <c:v>42732</c:v>
                </c:pt>
                <c:pt idx="899">
                  <c:v>42733</c:v>
                </c:pt>
                <c:pt idx="900">
                  <c:v>42734</c:v>
                </c:pt>
                <c:pt idx="901">
                  <c:v>42735</c:v>
                </c:pt>
                <c:pt idx="902">
                  <c:v>42736</c:v>
                </c:pt>
                <c:pt idx="903">
                  <c:v>42737</c:v>
                </c:pt>
                <c:pt idx="904">
                  <c:v>42738</c:v>
                </c:pt>
                <c:pt idx="905">
                  <c:v>42739</c:v>
                </c:pt>
                <c:pt idx="906">
                  <c:v>42740</c:v>
                </c:pt>
                <c:pt idx="907">
                  <c:v>42741</c:v>
                </c:pt>
                <c:pt idx="908">
                  <c:v>42742</c:v>
                </c:pt>
                <c:pt idx="909">
                  <c:v>42743</c:v>
                </c:pt>
                <c:pt idx="910">
                  <c:v>42744</c:v>
                </c:pt>
                <c:pt idx="911">
                  <c:v>42745</c:v>
                </c:pt>
                <c:pt idx="912">
                  <c:v>42746</c:v>
                </c:pt>
                <c:pt idx="913">
                  <c:v>42747</c:v>
                </c:pt>
                <c:pt idx="914">
                  <c:v>42748</c:v>
                </c:pt>
                <c:pt idx="915">
                  <c:v>42749</c:v>
                </c:pt>
                <c:pt idx="916">
                  <c:v>42750</c:v>
                </c:pt>
                <c:pt idx="917">
                  <c:v>42751</c:v>
                </c:pt>
                <c:pt idx="918">
                  <c:v>42752</c:v>
                </c:pt>
                <c:pt idx="919">
                  <c:v>42753</c:v>
                </c:pt>
                <c:pt idx="920">
                  <c:v>42754</c:v>
                </c:pt>
                <c:pt idx="921">
                  <c:v>42755</c:v>
                </c:pt>
                <c:pt idx="922">
                  <c:v>42756</c:v>
                </c:pt>
                <c:pt idx="923">
                  <c:v>42757</c:v>
                </c:pt>
                <c:pt idx="924">
                  <c:v>42758</c:v>
                </c:pt>
                <c:pt idx="925">
                  <c:v>42759</c:v>
                </c:pt>
                <c:pt idx="926">
                  <c:v>42760</c:v>
                </c:pt>
                <c:pt idx="927">
                  <c:v>42761</c:v>
                </c:pt>
                <c:pt idx="928">
                  <c:v>42762</c:v>
                </c:pt>
                <c:pt idx="929">
                  <c:v>42763</c:v>
                </c:pt>
                <c:pt idx="930">
                  <c:v>42764</c:v>
                </c:pt>
                <c:pt idx="931">
                  <c:v>42765</c:v>
                </c:pt>
                <c:pt idx="932">
                  <c:v>42766</c:v>
                </c:pt>
                <c:pt idx="933">
                  <c:v>42767</c:v>
                </c:pt>
                <c:pt idx="934">
                  <c:v>42768</c:v>
                </c:pt>
                <c:pt idx="935">
                  <c:v>42769</c:v>
                </c:pt>
                <c:pt idx="936">
                  <c:v>42770</c:v>
                </c:pt>
                <c:pt idx="937">
                  <c:v>42771</c:v>
                </c:pt>
                <c:pt idx="938">
                  <c:v>42772</c:v>
                </c:pt>
                <c:pt idx="939">
                  <c:v>42773</c:v>
                </c:pt>
                <c:pt idx="940">
                  <c:v>42774</c:v>
                </c:pt>
                <c:pt idx="941">
                  <c:v>42775</c:v>
                </c:pt>
                <c:pt idx="942">
                  <c:v>42776</c:v>
                </c:pt>
                <c:pt idx="943">
                  <c:v>42777</c:v>
                </c:pt>
                <c:pt idx="944">
                  <c:v>42778</c:v>
                </c:pt>
                <c:pt idx="945">
                  <c:v>42779</c:v>
                </c:pt>
                <c:pt idx="946">
                  <c:v>42780</c:v>
                </c:pt>
                <c:pt idx="947">
                  <c:v>42781</c:v>
                </c:pt>
                <c:pt idx="948">
                  <c:v>42782</c:v>
                </c:pt>
                <c:pt idx="949">
                  <c:v>42783</c:v>
                </c:pt>
                <c:pt idx="950">
                  <c:v>42784</c:v>
                </c:pt>
                <c:pt idx="951">
                  <c:v>42785</c:v>
                </c:pt>
                <c:pt idx="952">
                  <c:v>42786</c:v>
                </c:pt>
                <c:pt idx="953">
                  <c:v>42787</c:v>
                </c:pt>
                <c:pt idx="954">
                  <c:v>42788</c:v>
                </c:pt>
                <c:pt idx="955">
                  <c:v>42789</c:v>
                </c:pt>
                <c:pt idx="956">
                  <c:v>42790</c:v>
                </c:pt>
                <c:pt idx="957">
                  <c:v>42791</c:v>
                </c:pt>
                <c:pt idx="958">
                  <c:v>42792</c:v>
                </c:pt>
                <c:pt idx="959">
                  <c:v>42793</c:v>
                </c:pt>
                <c:pt idx="960">
                  <c:v>42794</c:v>
                </c:pt>
                <c:pt idx="961">
                  <c:v>42795</c:v>
                </c:pt>
                <c:pt idx="962">
                  <c:v>42796</c:v>
                </c:pt>
                <c:pt idx="963">
                  <c:v>42797</c:v>
                </c:pt>
                <c:pt idx="964">
                  <c:v>42798</c:v>
                </c:pt>
                <c:pt idx="965">
                  <c:v>42799</c:v>
                </c:pt>
                <c:pt idx="966">
                  <c:v>42800</c:v>
                </c:pt>
                <c:pt idx="967">
                  <c:v>42801</c:v>
                </c:pt>
                <c:pt idx="968">
                  <c:v>42802</c:v>
                </c:pt>
                <c:pt idx="969">
                  <c:v>42803</c:v>
                </c:pt>
                <c:pt idx="970">
                  <c:v>42804</c:v>
                </c:pt>
                <c:pt idx="971">
                  <c:v>42805</c:v>
                </c:pt>
                <c:pt idx="972">
                  <c:v>42806</c:v>
                </c:pt>
                <c:pt idx="973">
                  <c:v>42807</c:v>
                </c:pt>
                <c:pt idx="974">
                  <c:v>42808</c:v>
                </c:pt>
                <c:pt idx="975">
                  <c:v>42809</c:v>
                </c:pt>
                <c:pt idx="976">
                  <c:v>42810</c:v>
                </c:pt>
                <c:pt idx="977">
                  <c:v>42811</c:v>
                </c:pt>
                <c:pt idx="978">
                  <c:v>42812</c:v>
                </c:pt>
                <c:pt idx="979">
                  <c:v>42813</c:v>
                </c:pt>
                <c:pt idx="980">
                  <c:v>42814</c:v>
                </c:pt>
                <c:pt idx="981">
                  <c:v>42815</c:v>
                </c:pt>
                <c:pt idx="982">
                  <c:v>42816</c:v>
                </c:pt>
                <c:pt idx="983">
                  <c:v>42817</c:v>
                </c:pt>
                <c:pt idx="984">
                  <c:v>42818</c:v>
                </c:pt>
                <c:pt idx="985">
                  <c:v>42819</c:v>
                </c:pt>
                <c:pt idx="986">
                  <c:v>42820</c:v>
                </c:pt>
                <c:pt idx="987">
                  <c:v>42821</c:v>
                </c:pt>
                <c:pt idx="988">
                  <c:v>42822</c:v>
                </c:pt>
                <c:pt idx="989">
                  <c:v>42823</c:v>
                </c:pt>
                <c:pt idx="990">
                  <c:v>42824</c:v>
                </c:pt>
                <c:pt idx="991">
                  <c:v>42825</c:v>
                </c:pt>
                <c:pt idx="992">
                  <c:v>42826</c:v>
                </c:pt>
                <c:pt idx="993">
                  <c:v>42827</c:v>
                </c:pt>
                <c:pt idx="994">
                  <c:v>42828</c:v>
                </c:pt>
                <c:pt idx="995">
                  <c:v>42829</c:v>
                </c:pt>
                <c:pt idx="996">
                  <c:v>42830</c:v>
                </c:pt>
                <c:pt idx="997">
                  <c:v>42831</c:v>
                </c:pt>
                <c:pt idx="998">
                  <c:v>42832</c:v>
                </c:pt>
                <c:pt idx="999">
                  <c:v>42833</c:v>
                </c:pt>
                <c:pt idx="1000">
                  <c:v>42834</c:v>
                </c:pt>
                <c:pt idx="1001">
                  <c:v>42835</c:v>
                </c:pt>
                <c:pt idx="1002">
                  <c:v>42836</c:v>
                </c:pt>
                <c:pt idx="1003">
                  <c:v>42837</c:v>
                </c:pt>
                <c:pt idx="1004">
                  <c:v>42838</c:v>
                </c:pt>
                <c:pt idx="1005">
                  <c:v>42839</c:v>
                </c:pt>
                <c:pt idx="1006">
                  <c:v>42840</c:v>
                </c:pt>
                <c:pt idx="1007">
                  <c:v>42841</c:v>
                </c:pt>
                <c:pt idx="1008">
                  <c:v>42842</c:v>
                </c:pt>
                <c:pt idx="1009">
                  <c:v>42843</c:v>
                </c:pt>
                <c:pt idx="1010">
                  <c:v>42844</c:v>
                </c:pt>
                <c:pt idx="1011">
                  <c:v>42845</c:v>
                </c:pt>
                <c:pt idx="1012">
                  <c:v>42846</c:v>
                </c:pt>
                <c:pt idx="1013">
                  <c:v>42847</c:v>
                </c:pt>
                <c:pt idx="1014">
                  <c:v>42848</c:v>
                </c:pt>
                <c:pt idx="1015">
                  <c:v>42849</c:v>
                </c:pt>
                <c:pt idx="1016">
                  <c:v>42850</c:v>
                </c:pt>
                <c:pt idx="1017">
                  <c:v>42851</c:v>
                </c:pt>
                <c:pt idx="1018">
                  <c:v>42852</c:v>
                </c:pt>
                <c:pt idx="1019">
                  <c:v>42853</c:v>
                </c:pt>
                <c:pt idx="1020">
                  <c:v>42854</c:v>
                </c:pt>
                <c:pt idx="1021">
                  <c:v>42855</c:v>
                </c:pt>
                <c:pt idx="1022">
                  <c:v>42856</c:v>
                </c:pt>
                <c:pt idx="1023">
                  <c:v>42857</c:v>
                </c:pt>
                <c:pt idx="1024">
                  <c:v>42858</c:v>
                </c:pt>
                <c:pt idx="1025">
                  <c:v>42859</c:v>
                </c:pt>
                <c:pt idx="1026">
                  <c:v>42860</c:v>
                </c:pt>
                <c:pt idx="1027">
                  <c:v>42861</c:v>
                </c:pt>
                <c:pt idx="1028">
                  <c:v>42862</c:v>
                </c:pt>
                <c:pt idx="1029">
                  <c:v>42863</c:v>
                </c:pt>
                <c:pt idx="1030">
                  <c:v>42864</c:v>
                </c:pt>
                <c:pt idx="1031">
                  <c:v>42865</c:v>
                </c:pt>
                <c:pt idx="1032">
                  <c:v>42866</c:v>
                </c:pt>
                <c:pt idx="1033">
                  <c:v>42867</c:v>
                </c:pt>
                <c:pt idx="1034">
                  <c:v>42868</c:v>
                </c:pt>
                <c:pt idx="1035">
                  <c:v>42869</c:v>
                </c:pt>
                <c:pt idx="1036">
                  <c:v>42870</c:v>
                </c:pt>
                <c:pt idx="1037">
                  <c:v>42871</c:v>
                </c:pt>
                <c:pt idx="1038">
                  <c:v>42872</c:v>
                </c:pt>
                <c:pt idx="1039">
                  <c:v>42873</c:v>
                </c:pt>
                <c:pt idx="1040">
                  <c:v>42874</c:v>
                </c:pt>
                <c:pt idx="1041">
                  <c:v>42875</c:v>
                </c:pt>
                <c:pt idx="1042">
                  <c:v>42876</c:v>
                </c:pt>
                <c:pt idx="1043">
                  <c:v>42877</c:v>
                </c:pt>
                <c:pt idx="1044">
                  <c:v>42878</c:v>
                </c:pt>
                <c:pt idx="1045">
                  <c:v>42879</c:v>
                </c:pt>
                <c:pt idx="1046">
                  <c:v>42880</c:v>
                </c:pt>
                <c:pt idx="1047">
                  <c:v>42881</c:v>
                </c:pt>
                <c:pt idx="1048">
                  <c:v>42882</c:v>
                </c:pt>
                <c:pt idx="1049">
                  <c:v>42883</c:v>
                </c:pt>
                <c:pt idx="1050">
                  <c:v>42884</c:v>
                </c:pt>
                <c:pt idx="1051">
                  <c:v>42885</c:v>
                </c:pt>
                <c:pt idx="1052">
                  <c:v>42886</c:v>
                </c:pt>
                <c:pt idx="1053">
                  <c:v>42887</c:v>
                </c:pt>
                <c:pt idx="1054">
                  <c:v>42888</c:v>
                </c:pt>
                <c:pt idx="1055">
                  <c:v>42889</c:v>
                </c:pt>
                <c:pt idx="1056">
                  <c:v>42890</c:v>
                </c:pt>
                <c:pt idx="1057">
                  <c:v>42891</c:v>
                </c:pt>
                <c:pt idx="1058">
                  <c:v>42892</c:v>
                </c:pt>
                <c:pt idx="1059">
                  <c:v>42893</c:v>
                </c:pt>
                <c:pt idx="1060">
                  <c:v>42894</c:v>
                </c:pt>
                <c:pt idx="1061">
                  <c:v>42895</c:v>
                </c:pt>
                <c:pt idx="1062">
                  <c:v>42896</c:v>
                </c:pt>
                <c:pt idx="1063">
                  <c:v>42897</c:v>
                </c:pt>
                <c:pt idx="1064">
                  <c:v>42898</c:v>
                </c:pt>
                <c:pt idx="1065">
                  <c:v>42899</c:v>
                </c:pt>
                <c:pt idx="1066">
                  <c:v>42900</c:v>
                </c:pt>
                <c:pt idx="1067">
                  <c:v>42901</c:v>
                </c:pt>
                <c:pt idx="1068">
                  <c:v>42902</c:v>
                </c:pt>
                <c:pt idx="1069">
                  <c:v>42903</c:v>
                </c:pt>
                <c:pt idx="1070">
                  <c:v>42904</c:v>
                </c:pt>
                <c:pt idx="1071">
                  <c:v>42905</c:v>
                </c:pt>
                <c:pt idx="1072">
                  <c:v>42906</c:v>
                </c:pt>
                <c:pt idx="1073">
                  <c:v>42907</c:v>
                </c:pt>
                <c:pt idx="1074">
                  <c:v>42908</c:v>
                </c:pt>
                <c:pt idx="1075">
                  <c:v>42909</c:v>
                </c:pt>
                <c:pt idx="1076">
                  <c:v>42910</c:v>
                </c:pt>
                <c:pt idx="1077">
                  <c:v>42911</c:v>
                </c:pt>
                <c:pt idx="1078">
                  <c:v>42912</c:v>
                </c:pt>
                <c:pt idx="1079">
                  <c:v>42913</c:v>
                </c:pt>
                <c:pt idx="1080">
                  <c:v>42914</c:v>
                </c:pt>
                <c:pt idx="1081">
                  <c:v>42915</c:v>
                </c:pt>
                <c:pt idx="1082">
                  <c:v>42916</c:v>
                </c:pt>
                <c:pt idx="1083">
                  <c:v>42917</c:v>
                </c:pt>
                <c:pt idx="1084">
                  <c:v>42918</c:v>
                </c:pt>
                <c:pt idx="1085">
                  <c:v>42919</c:v>
                </c:pt>
                <c:pt idx="1086">
                  <c:v>42920</c:v>
                </c:pt>
                <c:pt idx="1087">
                  <c:v>42921</c:v>
                </c:pt>
                <c:pt idx="1088">
                  <c:v>42922</c:v>
                </c:pt>
                <c:pt idx="1089">
                  <c:v>42923</c:v>
                </c:pt>
                <c:pt idx="1090">
                  <c:v>42924</c:v>
                </c:pt>
                <c:pt idx="1091">
                  <c:v>42925</c:v>
                </c:pt>
                <c:pt idx="1092">
                  <c:v>42926</c:v>
                </c:pt>
                <c:pt idx="1093">
                  <c:v>42927</c:v>
                </c:pt>
                <c:pt idx="1094">
                  <c:v>42928</c:v>
                </c:pt>
                <c:pt idx="1095">
                  <c:v>42929</c:v>
                </c:pt>
                <c:pt idx="1096">
                  <c:v>42930</c:v>
                </c:pt>
                <c:pt idx="1097">
                  <c:v>42931</c:v>
                </c:pt>
                <c:pt idx="1098">
                  <c:v>42932</c:v>
                </c:pt>
                <c:pt idx="1099">
                  <c:v>42933</c:v>
                </c:pt>
                <c:pt idx="1100">
                  <c:v>42934</c:v>
                </c:pt>
                <c:pt idx="1101">
                  <c:v>42935</c:v>
                </c:pt>
                <c:pt idx="1102">
                  <c:v>42936</c:v>
                </c:pt>
                <c:pt idx="1103">
                  <c:v>42937</c:v>
                </c:pt>
                <c:pt idx="1104">
                  <c:v>42938</c:v>
                </c:pt>
                <c:pt idx="1105">
                  <c:v>42939</c:v>
                </c:pt>
                <c:pt idx="1106">
                  <c:v>42940</c:v>
                </c:pt>
                <c:pt idx="1107">
                  <c:v>42941</c:v>
                </c:pt>
                <c:pt idx="1108">
                  <c:v>42942</c:v>
                </c:pt>
                <c:pt idx="1109">
                  <c:v>42943</c:v>
                </c:pt>
                <c:pt idx="1110">
                  <c:v>42944</c:v>
                </c:pt>
                <c:pt idx="1111">
                  <c:v>42945</c:v>
                </c:pt>
                <c:pt idx="1112">
                  <c:v>42946</c:v>
                </c:pt>
                <c:pt idx="1113">
                  <c:v>42947</c:v>
                </c:pt>
                <c:pt idx="1114">
                  <c:v>42948</c:v>
                </c:pt>
                <c:pt idx="1115">
                  <c:v>42949</c:v>
                </c:pt>
                <c:pt idx="1116">
                  <c:v>42950</c:v>
                </c:pt>
                <c:pt idx="1117">
                  <c:v>42951</c:v>
                </c:pt>
                <c:pt idx="1118">
                  <c:v>42952</c:v>
                </c:pt>
                <c:pt idx="1119">
                  <c:v>42953</c:v>
                </c:pt>
                <c:pt idx="1120">
                  <c:v>42954</c:v>
                </c:pt>
                <c:pt idx="1121">
                  <c:v>42955</c:v>
                </c:pt>
                <c:pt idx="1122">
                  <c:v>42956</c:v>
                </c:pt>
                <c:pt idx="1123">
                  <c:v>42957</c:v>
                </c:pt>
                <c:pt idx="1124">
                  <c:v>42958</c:v>
                </c:pt>
                <c:pt idx="1125">
                  <c:v>42959</c:v>
                </c:pt>
                <c:pt idx="1126">
                  <c:v>42960</c:v>
                </c:pt>
                <c:pt idx="1127">
                  <c:v>42961</c:v>
                </c:pt>
                <c:pt idx="1128">
                  <c:v>42962</c:v>
                </c:pt>
                <c:pt idx="1129">
                  <c:v>42963</c:v>
                </c:pt>
                <c:pt idx="1130">
                  <c:v>42964</c:v>
                </c:pt>
                <c:pt idx="1131">
                  <c:v>42965</c:v>
                </c:pt>
                <c:pt idx="1132">
                  <c:v>42966</c:v>
                </c:pt>
                <c:pt idx="1133">
                  <c:v>42967</c:v>
                </c:pt>
                <c:pt idx="1134">
                  <c:v>42968</c:v>
                </c:pt>
                <c:pt idx="1135">
                  <c:v>42969</c:v>
                </c:pt>
                <c:pt idx="1136">
                  <c:v>42970</c:v>
                </c:pt>
                <c:pt idx="1137">
                  <c:v>42971</c:v>
                </c:pt>
                <c:pt idx="1138">
                  <c:v>42972</c:v>
                </c:pt>
                <c:pt idx="1139">
                  <c:v>42973</c:v>
                </c:pt>
                <c:pt idx="1140">
                  <c:v>42974</c:v>
                </c:pt>
                <c:pt idx="1141">
                  <c:v>42975</c:v>
                </c:pt>
                <c:pt idx="1142">
                  <c:v>42976</c:v>
                </c:pt>
                <c:pt idx="1143">
                  <c:v>42977</c:v>
                </c:pt>
                <c:pt idx="1144">
                  <c:v>42978</c:v>
                </c:pt>
                <c:pt idx="1145">
                  <c:v>42979</c:v>
                </c:pt>
                <c:pt idx="1146">
                  <c:v>42980</c:v>
                </c:pt>
                <c:pt idx="1147">
                  <c:v>42981</c:v>
                </c:pt>
                <c:pt idx="1148">
                  <c:v>42982</c:v>
                </c:pt>
                <c:pt idx="1149">
                  <c:v>42983</c:v>
                </c:pt>
                <c:pt idx="1150">
                  <c:v>42984</c:v>
                </c:pt>
                <c:pt idx="1151">
                  <c:v>42985</c:v>
                </c:pt>
                <c:pt idx="1152">
                  <c:v>42986</c:v>
                </c:pt>
                <c:pt idx="1153">
                  <c:v>42987</c:v>
                </c:pt>
                <c:pt idx="1154">
                  <c:v>42988</c:v>
                </c:pt>
                <c:pt idx="1155">
                  <c:v>42989</c:v>
                </c:pt>
                <c:pt idx="1156">
                  <c:v>42990</c:v>
                </c:pt>
                <c:pt idx="1157">
                  <c:v>42991</c:v>
                </c:pt>
                <c:pt idx="1158">
                  <c:v>42992</c:v>
                </c:pt>
                <c:pt idx="1159">
                  <c:v>42993</c:v>
                </c:pt>
                <c:pt idx="1160">
                  <c:v>42994</c:v>
                </c:pt>
                <c:pt idx="1161">
                  <c:v>42995</c:v>
                </c:pt>
                <c:pt idx="1162">
                  <c:v>42996</c:v>
                </c:pt>
                <c:pt idx="1163">
                  <c:v>42997</c:v>
                </c:pt>
                <c:pt idx="1164">
                  <c:v>42998</c:v>
                </c:pt>
                <c:pt idx="1165">
                  <c:v>42999</c:v>
                </c:pt>
                <c:pt idx="1166">
                  <c:v>43000</c:v>
                </c:pt>
                <c:pt idx="1167">
                  <c:v>43001</c:v>
                </c:pt>
                <c:pt idx="1168">
                  <c:v>43002</c:v>
                </c:pt>
                <c:pt idx="1169">
                  <c:v>43003</c:v>
                </c:pt>
                <c:pt idx="1170">
                  <c:v>43004</c:v>
                </c:pt>
                <c:pt idx="1171">
                  <c:v>43005</c:v>
                </c:pt>
                <c:pt idx="1172">
                  <c:v>43006</c:v>
                </c:pt>
                <c:pt idx="1173">
                  <c:v>43007</c:v>
                </c:pt>
                <c:pt idx="1174">
                  <c:v>43008</c:v>
                </c:pt>
                <c:pt idx="1175">
                  <c:v>43009</c:v>
                </c:pt>
                <c:pt idx="1176">
                  <c:v>43010</c:v>
                </c:pt>
                <c:pt idx="1177">
                  <c:v>43011</c:v>
                </c:pt>
                <c:pt idx="1178">
                  <c:v>43012</c:v>
                </c:pt>
                <c:pt idx="1179">
                  <c:v>43013</c:v>
                </c:pt>
                <c:pt idx="1180">
                  <c:v>43014</c:v>
                </c:pt>
                <c:pt idx="1181">
                  <c:v>43015</c:v>
                </c:pt>
                <c:pt idx="1182">
                  <c:v>43016</c:v>
                </c:pt>
                <c:pt idx="1183">
                  <c:v>43017</c:v>
                </c:pt>
                <c:pt idx="1184">
                  <c:v>43018</c:v>
                </c:pt>
                <c:pt idx="1185">
                  <c:v>43019</c:v>
                </c:pt>
                <c:pt idx="1186">
                  <c:v>43020</c:v>
                </c:pt>
                <c:pt idx="1187">
                  <c:v>43021</c:v>
                </c:pt>
                <c:pt idx="1188">
                  <c:v>43022</c:v>
                </c:pt>
                <c:pt idx="1189">
                  <c:v>43023</c:v>
                </c:pt>
                <c:pt idx="1190">
                  <c:v>43024</c:v>
                </c:pt>
                <c:pt idx="1191">
                  <c:v>43025</c:v>
                </c:pt>
                <c:pt idx="1192">
                  <c:v>43026</c:v>
                </c:pt>
                <c:pt idx="1193">
                  <c:v>43027</c:v>
                </c:pt>
                <c:pt idx="1194">
                  <c:v>43028</c:v>
                </c:pt>
                <c:pt idx="1195">
                  <c:v>43029</c:v>
                </c:pt>
                <c:pt idx="1196">
                  <c:v>43030</c:v>
                </c:pt>
                <c:pt idx="1197">
                  <c:v>43031</c:v>
                </c:pt>
                <c:pt idx="1198">
                  <c:v>43032</c:v>
                </c:pt>
                <c:pt idx="1199">
                  <c:v>43033</c:v>
                </c:pt>
                <c:pt idx="1200">
                  <c:v>43034</c:v>
                </c:pt>
                <c:pt idx="1201">
                  <c:v>43035</c:v>
                </c:pt>
                <c:pt idx="1202">
                  <c:v>43036</c:v>
                </c:pt>
                <c:pt idx="1203">
                  <c:v>43037</c:v>
                </c:pt>
                <c:pt idx="1204">
                  <c:v>43038</c:v>
                </c:pt>
                <c:pt idx="1205">
                  <c:v>43039</c:v>
                </c:pt>
                <c:pt idx="1206">
                  <c:v>43040</c:v>
                </c:pt>
                <c:pt idx="1207">
                  <c:v>43041</c:v>
                </c:pt>
                <c:pt idx="1208">
                  <c:v>43042</c:v>
                </c:pt>
                <c:pt idx="1209">
                  <c:v>43043</c:v>
                </c:pt>
                <c:pt idx="1210">
                  <c:v>43044</c:v>
                </c:pt>
                <c:pt idx="1211">
                  <c:v>43045</c:v>
                </c:pt>
                <c:pt idx="1212">
                  <c:v>43046</c:v>
                </c:pt>
                <c:pt idx="1213">
                  <c:v>43047</c:v>
                </c:pt>
                <c:pt idx="1214">
                  <c:v>43048</c:v>
                </c:pt>
                <c:pt idx="1215">
                  <c:v>43049</c:v>
                </c:pt>
                <c:pt idx="1216">
                  <c:v>43050</c:v>
                </c:pt>
                <c:pt idx="1217">
                  <c:v>43051</c:v>
                </c:pt>
                <c:pt idx="1218">
                  <c:v>43052</c:v>
                </c:pt>
                <c:pt idx="1219">
                  <c:v>43053</c:v>
                </c:pt>
                <c:pt idx="1220">
                  <c:v>43054</c:v>
                </c:pt>
                <c:pt idx="1221">
                  <c:v>43055</c:v>
                </c:pt>
                <c:pt idx="1222">
                  <c:v>43056</c:v>
                </c:pt>
                <c:pt idx="1223">
                  <c:v>43057</c:v>
                </c:pt>
                <c:pt idx="1224">
                  <c:v>43058</c:v>
                </c:pt>
                <c:pt idx="1225">
                  <c:v>43059</c:v>
                </c:pt>
                <c:pt idx="1226">
                  <c:v>43060</c:v>
                </c:pt>
                <c:pt idx="1227">
                  <c:v>43061</c:v>
                </c:pt>
                <c:pt idx="1228">
                  <c:v>43062</c:v>
                </c:pt>
                <c:pt idx="1229">
                  <c:v>43063</c:v>
                </c:pt>
                <c:pt idx="1230">
                  <c:v>43064</c:v>
                </c:pt>
                <c:pt idx="1231">
                  <c:v>43065</c:v>
                </c:pt>
                <c:pt idx="1232">
                  <c:v>43066</c:v>
                </c:pt>
                <c:pt idx="1233">
                  <c:v>43067</c:v>
                </c:pt>
                <c:pt idx="1234">
                  <c:v>43068</c:v>
                </c:pt>
                <c:pt idx="1235">
                  <c:v>43069</c:v>
                </c:pt>
                <c:pt idx="1236">
                  <c:v>43070</c:v>
                </c:pt>
                <c:pt idx="1237">
                  <c:v>43071</c:v>
                </c:pt>
                <c:pt idx="1238">
                  <c:v>43072</c:v>
                </c:pt>
                <c:pt idx="1239">
                  <c:v>43073</c:v>
                </c:pt>
                <c:pt idx="1240">
                  <c:v>43074</c:v>
                </c:pt>
                <c:pt idx="1241">
                  <c:v>43075</c:v>
                </c:pt>
                <c:pt idx="1242">
                  <c:v>43076</c:v>
                </c:pt>
                <c:pt idx="1243">
                  <c:v>43077</c:v>
                </c:pt>
                <c:pt idx="1244">
                  <c:v>43078</c:v>
                </c:pt>
                <c:pt idx="1245">
                  <c:v>43079</c:v>
                </c:pt>
                <c:pt idx="1246">
                  <c:v>43080</c:v>
                </c:pt>
                <c:pt idx="1247">
                  <c:v>43081</c:v>
                </c:pt>
                <c:pt idx="1248">
                  <c:v>43082</c:v>
                </c:pt>
                <c:pt idx="1249">
                  <c:v>43083</c:v>
                </c:pt>
                <c:pt idx="1250">
                  <c:v>43084</c:v>
                </c:pt>
                <c:pt idx="1251">
                  <c:v>43085</c:v>
                </c:pt>
                <c:pt idx="1252">
                  <c:v>43086</c:v>
                </c:pt>
                <c:pt idx="1253">
                  <c:v>43087</c:v>
                </c:pt>
                <c:pt idx="1254">
                  <c:v>43088</c:v>
                </c:pt>
                <c:pt idx="1255">
                  <c:v>43089</c:v>
                </c:pt>
                <c:pt idx="1256">
                  <c:v>43090</c:v>
                </c:pt>
                <c:pt idx="1257">
                  <c:v>43091</c:v>
                </c:pt>
                <c:pt idx="1258">
                  <c:v>43092</c:v>
                </c:pt>
                <c:pt idx="1259">
                  <c:v>43093</c:v>
                </c:pt>
                <c:pt idx="1260">
                  <c:v>43094</c:v>
                </c:pt>
                <c:pt idx="1261">
                  <c:v>43095</c:v>
                </c:pt>
                <c:pt idx="1262">
                  <c:v>43096</c:v>
                </c:pt>
                <c:pt idx="1263">
                  <c:v>43097</c:v>
                </c:pt>
                <c:pt idx="1264">
                  <c:v>43098</c:v>
                </c:pt>
                <c:pt idx="1265">
                  <c:v>43099</c:v>
                </c:pt>
                <c:pt idx="1266">
                  <c:v>43100</c:v>
                </c:pt>
                <c:pt idx="1267">
                  <c:v>43101</c:v>
                </c:pt>
                <c:pt idx="1268">
                  <c:v>43102</c:v>
                </c:pt>
                <c:pt idx="1269">
                  <c:v>43103</c:v>
                </c:pt>
                <c:pt idx="1270">
                  <c:v>43104</c:v>
                </c:pt>
                <c:pt idx="1271">
                  <c:v>43105</c:v>
                </c:pt>
                <c:pt idx="1272">
                  <c:v>43106</c:v>
                </c:pt>
                <c:pt idx="1273">
                  <c:v>43107</c:v>
                </c:pt>
                <c:pt idx="1274">
                  <c:v>43108</c:v>
                </c:pt>
                <c:pt idx="1275">
                  <c:v>43109</c:v>
                </c:pt>
                <c:pt idx="1276">
                  <c:v>43110</c:v>
                </c:pt>
                <c:pt idx="1277">
                  <c:v>43111</c:v>
                </c:pt>
                <c:pt idx="1278">
                  <c:v>43112</c:v>
                </c:pt>
                <c:pt idx="1279">
                  <c:v>43113</c:v>
                </c:pt>
                <c:pt idx="1280">
                  <c:v>43114</c:v>
                </c:pt>
                <c:pt idx="1281">
                  <c:v>43115</c:v>
                </c:pt>
                <c:pt idx="1282">
                  <c:v>43116</c:v>
                </c:pt>
                <c:pt idx="1283">
                  <c:v>43117</c:v>
                </c:pt>
                <c:pt idx="1284">
                  <c:v>43118</c:v>
                </c:pt>
                <c:pt idx="1285">
                  <c:v>43119</c:v>
                </c:pt>
                <c:pt idx="1286">
                  <c:v>43120</c:v>
                </c:pt>
                <c:pt idx="1287">
                  <c:v>43121</c:v>
                </c:pt>
                <c:pt idx="1288">
                  <c:v>43122</c:v>
                </c:pt>
                <c:pt idx="1289">
                  <c:v>43123</c:v>
                </c:pt>
                <c:pt idx="1290">
                  <c:v>43124</c:v>
                </c:pt>
                <c:pt idx="1291">
                  <c:v>43125</c:v>
                </c:pt>
                <c:pt idx="1292">
                  <c:v>43126</c:v>
                </c:pt>
                <c:pt idx="1293">
                  <c:v>43127</c:v>
                </c:pt>
                <c:pt idx="1294">
                  <c:v>43128</c:v>
                </c:pt>
                <c:pt idx="1295">
                  <c:v>43129</c:v>
                </c:pt>
                <c:pt idx="1296">
                  <c:v>43130</c:v>
                </c:pt>
                <c:pt idx="1297">
                  <c:v>43131</c:v>
                </c:pt>
                <c:pt idx="1298">
                  <c:v>43132</c:v>
                </c:pt>
                <c:pt idx="1299">
                  <c:v>43133</c:v>
                </c:pt>
                <c:pt idx="1300">
                  <c:v>43134</c:v>
                </c:pt>
                <c:pt idx="1301">
                  <c:v>43135</c:v>
                </c:pt>
                <c:pt idx="1302">
                  <c:v>43136</c:v>
                </c:pt>
                <c:pt idx="1303">
                  <c:v>43137</c:v>
                </c:pt>
                <c:pt idx="1304">
                  <c:v>43138</c:v>
                </c:pt>
                <c:pt idx="1305">
                  <c:v>43139</c:v>
                </c:pt>
                <c:pt idx="1306">
                  <c:v>43140</c:v>
                </c:pt>
                <c:pt idx="1307">
                  <c:v>43141</c:v>
                </c:pt>
                <c:pt idx="1308">
                  <c:v>43142</c:v>
                </c:pt>
                <c:pt idx="1309">
                  <c:v>43143</c:v>
                </c:pt>
                <c:pt idx="1310">
                  <c:v>43144</c:v>
                </c:pt>
                <c:pt idx="1311">
                  <c:v>43145</c:v>
                </c:pt>
                <c:pt idx="1312">
                  <c:v>43146</c:v>
                </c:pt>
                <c:pt idx="1313">
                  <c:v>43147</c:v>
                </c:pt>
                <c:pt idx="1314">
                  <c:v>43148</c:v>
                </c:pt>
                <c:pt idx="1315">
                  <c:v>43149</c:v>
                </c:pt>
                <c:pt idx="1316">
                  <c:v>43150</c:v>
                </c:pt>
                <c:pt idx="1317">
                  <c:v>43151</c:v>
                </c:pt>
                <c:pt idx="1318">
                  <c:v>43152</c:v>
                </c:pt>
                <c:pt idx="1319">
                  <c:v>43153</c:v>
                </c:pt>
                <c:pt idx="1320">
                  <c:v>43154</c:v>
                </c:pt>
                <c:pt idx="1321">
                  <c:v>43155</c:v>
                </c:pt>
                <c:pt idx="1322">
                  <c:v>43156</c:v>
                </c:pt>
                <c:pt idx="1323">
                  <c:v>43157</c:v>
                </c:pt>
                <c:pt idx="1324">
                  <c:v>43158</c:v>
                </c:pt>
                <c:pt idx="1325">
                  <c:v>43159</c:v>
                </c:pt>
                <c:pt idx="1326">
                  <c:v>43160</c:v>
                </c:pt>
                <c:pt idx="1327">
                  <c:v>43161</c:v>
                </c:pt>
                <c:pt idx="1328">
                  <c:v>43162</c:v>
                </c:pt>
                <c:pt idx="1329">
                  <c:v>43163</c:v>
                </c:pt>
                <c:pt idx="1330">
                  <c:v>43164</c:v>
                </c:pt>
                <c:pt idx="1331">
                  <c:v>43165</c:v>
                </c:pt>
                <c:pt idx="1332">
                  <c:v>43166</c:v>
                </c:pt>
                <c:pt idx="1333">
                  <c:v>43167</c:v>
                </c:pt>
                <c:pt idx="1334">
                  <c:v>43168</c:v>
                </c:pt>
                <c:pt idx="1335">
                  <c:v>43169</c:v>
                </c:pt>
                <c:pt idx="1336">
                  <c:v>43170</c:v>
                </c:pt>
                <c:pt idx="1337">
                  <c:v>43171</c:v>
                </c:pt>
                <c:pt idx="1338">
                  <c:v>43172</c:v>
                </c:pt>
                <c:pt idx="1339">
                  <c:v>43173</c:v>
                </c:pt>
                <c:pt idx="1340">
                  <c:v>43174</c:v>
                </c:pt>
                <c:pt idx="1341">
                  <c:v>43175</c:v>
                </c:pt>
                <c:pt idx="1342">
                  <c:v>43176</c:v>
                </c:pt>
                <c:pt idx="1343">
                  <c:v>43177</c:v>
                </c:pt>
                <c:pt idx="1344">
                  <c:v>43178</c:v>
                </c:pt>
                <c:pt idx="1345">
                  <c:v>43179</c:v>
                </c:pt>
                <c:pt idx="1346">
                  <c:v>43180</c:v>
                </c:pt>
                <c:pt idx="1347">
                  <c:v>43181</c:v>
                </c:pt>
                <c:pt idx="1348">
                  <c:v>43182</c:v>
                </c:pt>
                <c:pt idx="1349">
                  <c:v>43183</c:v>
                </c:pt>
                <c:pt idx="1350">
                  <c:v>43184</c:v>
                </c:pt>
                <c:pt idx="1351">
                  <c:v>43185</c:v>
                </c:pt>
                <c:pt idx="1352">
                  <c:v>43186</c:v>
                </c:pt>
                <c:pt idx="1353">
                  <c:v>43187</c:v>
                </c:pt>
                <c:pt idx="1354">
                  <c:v>43188</c:v>
                </c:pt>
                <c:pt idx="1355">
                  <c:v>43189</c:v>
                </c:pt>
                <c:pt idx="1356">
                  <c:v>43190</c:v>
                </c:pt>
                <c:pt idx="1357">
                  <c:v>43191</c:v>
                </c:pt>
                <c:pt idx="1358">
                  <c:v>43192</c:v>
                </c:pt>
                <c:pt idx="1359">
                  <c:v>43193</c:v>
                </c:pt>
                <c:pt idx="1360">
                  <c:v>43194</c:v>
                </c:pt>
                <c:pt idx="1361">
                  <c:v>43195</c:v>
                </c:pt>
                <c:pt idx="1362">
                  <c:v>43196</c:v>
                </c:pt>
                <c:pt idx="1363">
                  <c:v>43197</c:v>
                </c:pt>
                <c:pt idx="1364">
                  <c:v>43198</c:v>
                </c:pt>
                <c:pt idx="1365">
                  <c:v>43199</c:v>
                </c:pt>
                <c:pt idx="1366">
                  <c:v>43200</c:v>
                </c:pt>
                <c:pt idx="1367">
                  <c:v>43201</c:v>
                </c:pt>
                <c:pt idx="1368">
                  <c:v>43202</c:v>
                </c:pt>
                <c:pt idx="1369">
                  <c:v>43203</c:v>
                </c:pt>
                <c:pt idx="1370">
                  <c:v>43204</c:v>
                </c:pt>
                <c:pt idx="1371">
                  <c:v>43205</c:v>
                </c:pt>
                <c:pt idx="1372">
                  <c:v>43206</c:v>
                </c:pt>
                <c:pt idx="1373">
                  <c:v>43207</c:v>
                </c:pt>
                <c:pt idx="1374">
                  <c:v>43208</c:v>
                </c:pt>
                <c:pt idx="1375">
                  <c:v>43209</c:v>
                </c:pt>
                <c:pt idx="1376">
                  <c:v>43210</c:v>
                </c:pt>
                <c:pt idx="1377">
                  <c:v>43211</c:v>
                </c:pt>
                <c:pt idx="1378">
                  <c:v>43212</c:v>
                </c:pt>
                <c:pt idx="1379">
                  <c:v>43213</c:v>
                </c:pt>
                <c:pt idx="1380">
                  <c:v>43214</c:v>
                </c:pt>
                <c:pt idx="1381">
                  <c:v>43215</c:v>
                </c:pt>
                <c:pt idx="1382">
                  <c:v>43216</c:v>
                </c:pt>
                <c:pt idx="1383">
                  <c:v>43217</c:v>
                </c:pt>
                <c:pt idx="1384">
                  <c:v>43218</c:v>
                </c:pt>
                <c:pt idx="1385">
                  <c:v>43219</c:v>
                </c:pt>
                <c:pt idx="1386">
                  <c:v>43220</c:v>
                </c:pt>
                <c:pt idx="1387">
                  <c:v>43221</c:v>
                </c:pt>
                <c:pt idx="1388">
                  <c:v>43222</c:v>
                </c:pt>
                <c:pt idx="1389">
                  <c:v>43223</c:v>
                </c:pt>
                <c:pt idx="1390">
                  <c:v>43224</c:v>
                </c:pt>
                <c:pt idx="1391">
                  <c:v>43225</c:v>
                </c:pt>
                <c:pt idx="1392">
                  <c:v>43226</c:v>
                </c:pt>
                <c:pt idx="1393">
                  <c:v>43227</c:v>
                </c:pt>
                <c:pt idx="1394">
                  <c:v>43228</c:v>
                </c:pt>
                <c:pt idx="1395">
                  <c:v>43229</c:v>
                </c:pt>
                <c:pt idx="1396">
                  <c:v>43230</c:v>
                </c:pt>
                <c:pt idx="1397">
                  <c:v>43231</c:v>
                </c:pt>
                <c:pt idx="1398">
                  <c:v>43232</c:v>
                </c:pt>
                <c:pt idx="1399">
                  <c:v>43233</c:v>
                </c:pt>
                <c:pt idx="1400">
                  <c:v>43234</c:v>
                </c:pt>
                <c:pt idx="1401">
                  <c:v>43235</c:v>
                </c:pt>
                <c:pt idx="1402">
                  <c:v>43236</c:v>
                </c:pt>
                <c:pt idx="1403">
                  <c:v>43237</c:v>
                </c:pt>
                <c:pt idx="1404">
                  <c:v>43238</c:v>
                </c:pt>
                <c:pt idx="1405">
                  <c:v>43239</c:v>
                </c:pt>
                <c:pt idx="1406">
                  <c:v>43240</c:v>
                </c:pt>
                <c:pt idx="1407">
                  <c:v>43241</c:v>
                </c:pt>
                <c:pt idx="1408">
                  <c:v>43242</c:v>
                </c:pt>
                <c:pt idx="1409">
                  <c:v>43243</c:v>
                </c:pt>
                <c:pt idx="1410">
                  <c:v>43244</c:v>
                </c:pt>
                <c:pt idx="1411">
                  <c:v>43245</c:v>
                </c:pt>
                <c:pt idx="1412">
                  <c:v>43246</c:v>
                </c:pt>
                <c:pt idx="1413">
                  <c:v>43247</c:v>
                </c:pt>
                <c:pt idx="1414">
                  <c:v>43248</c:v>
                </c:pt>
                <c:pt idx="1415">
                  <c:v>43249</c:v>
                </c:pt>
                <c:pt idx="1416">
                  <c:v>43250</c:v>
                </c:pt>
                <c:pt idx="1417">
                  <c:v>43251</c:v>
                </c:pt>
                <c:pt idx="1418">
                  <c:v>43252</c:v>
                </c:pt>
                <c:pt idx="1419">
                  <c:v>43253</c:v>
                </c:pt>
                <c:pt idx="1420">
                  <c:v>43254</c:v>
                </c:pt>
                <c:pt idx="1421">
                  <c:v>43255</c:v>
                </c:pt>
                <c:pt idx="1422">
                  <c:v>43256</c:v>
                </c:pt>
                <c:pt idx="1423">
                  <c:v>43257</c:v>
                </c:pt>
                <c:pt idx="1424">
                  <c:v>43258</c:v>
                </c:pt>
                <c:pt idx="1425">
                  <c:v>43259</c:v>
                </c:pt>
                <c:pt idx="1426">
                  <c:v>43260</c:v>
                </c:pt>
                <c:pt idx="1427">
                  <c:v>43261</c:v>
                </c:pt>
                <c:pt idx="1428">
                  <c:v>43262</c:v>
                </c:pt>
                <c:pt idx="1429">
                  <c:v>43263</c:v>
                </c:pt>
                <c:pt idx="1430">
                  <c:v>43264</c:v>
                </c:pt>
                <c:pt idx="1431">
                  <c:v>43265</c:v>
                </c:pt>
                <c:pt idx="1432">
                  <c:v>43266</c:v>
                </c:pt>
                <c:pt idx="1433">
                  <c:v>43267</c:v>
                </c:pt>
                <c:pt idx="1434">
                  <c:v>43268</c:v>
                </c:pt>
                <c:pt idx="1435">
                  <c:v>43269</c:v>
                </c:pt>
                <c:pt idx="1436">
                  <c:v>43270</c:v>
                </c:pt>
                <c:pt idx="1437">
                  <c:v>43271</c:v>
                </c:pt>
                <c:pt idx="1438">
                  <c:v>43272</c:v>
                </c:pt>
                <c:pt idx="1439">
                  <c:v>43273</c:v>
                </c:pt>
                <c:pt idx="1440">
                  <c:v>43274</c:v>
                </c:pt>
                <c:pt idx="1441">
                  <c:v>43275</c:v>
                </c:pt>
                <c:pt idx="1442">
                  <c:v>43276</c:v>
                </c:pt>
                <c:pt idx="1443">
                  <c:v>43277</c:v>
                </c:pt>
                <c:pt idx="1444">
                  <c:v>43278</c:v>
                </c:pt>
                <c:pt idx="1445">
                  <c:v>43279</c:v>
                </c:pt>
                <c:pt idx="1446">
                  <c:v>43280</c:v>
                </c:pt>
                <c:pt idx="1447">
                  <c:v>43281</c:v>
                </c:pt>
                <c:pt idx="1448">
                  <c:v>43282</c:v>
                </c:pt>
                <c:pt idx="1449">
                  <c:v>43283</c:v>
                </c:pt>
                <c:pt idx="1450">
                  <c:v>43284</c:v>
                </c:pt>
                <c:pt idx="1451">
                  <c:v>43285</c:v>
                </c:pt>
                <c:pt idx="1452">
                  <c:v>43286</c:v>
                </c:pt>
                <c:pt idx="1453">
                  <c:v>43287</c:v>
                </c:pt>
                <c:pt idx="1454">
                  <c:v>43288</c:v>
                </c:pt>
                <c:pt idx="1455">
                  <c:v>43289</c:v>
                </c:pt>
                <c:pt idx="1456">
                  <c:v>43290</c:v>
                </c:pt>
                <c:pt idx="1457">
                  <c:v>43291</c:v>
                </c:pt>
                <c:pt idx="1458">
                  <c:v>43292</c:v>
                </c:pt>
                <c:pt idx="1459">
                  <c:v>43293</c:v>
                </c:pt>
                <c:pt idx="1460">
                  <c:v>43294</c:v>
                </c:pt>
                <c:pt idx="1461">
                  <c:v>43295</c:v>
                </c:pt>
                <c:pt idx="1462">
                  <c:v>43296</c:v>
                </c:pt>
                <c:pt idx="1463">
                  <c:v>43297</c:v>
                </c:pt>
                <c:pt idx="1464">
                  <c:v>43298</c:v>
                </c:pt>
                <c:pt idx="1465">
                  <c:v>43299</c:v>
                </c:pt>
                <c:pt idx="1466">
                  <c:v>43300</c:v>
                </c:pt>
                <c:pt idx="1467">
                  <c:v>43301</c:v>
                </c:pt>
                <c:pt idx="1468">
                  <c:v>43302</c:v>
                </c:pt>
                <c:pt idx="1469">
                  <c:v>43303</c:v>
                </c:pt>
                <c:pt idx="1470">
                  <c:v>43304</c:v>
                </c:pt>
                <c:pt idx="1471">
                  <c:v>43305</c:v>
                </c:pt>
                <c:pt idx="1472">
                  <c:v>43306</c:v>
                </c:pt>
                <c:pt idx="1473">
                  <c:v>43307</c:v>
                </c:pt>
                <c:pt idx="1474">
                  <c:v>43308</c:v>
                </c:pt>
                <c:pt idx="1475">
                  <c:v>43309</c:v>
                </c:pt>
                <c:pt idx="1476">
                  <c:v>43310</c:v>
                </c:pt>
                <c:pt idx="1477">
                  <c:v>43311</c:v>
                </c:pt>
                <c:pt idx="1478">
                  <c:v>43312</c:v>
                </c:pt>
                <c:pt idx="1479">
                  <c:v>43313</c:v>
                </c:pt>
                <c:pt idx="1480">
                  <c:v>43314</c:v>
                </c:pt>
                <c:pt idx="1481">
                  <c:v>43315</c:v>
                </c:pt>
                <c:pt idx="1482">
                  <c:v>43316</c:v>
                </c:pt>
                <c:pt idx="1483">
                  <c:v>43317</c:v>
                </c:pt>
                <c:pt idx="1484">
                  <c:v>43318</c:v>
                </c:pt>
                <c:pt idx="1485">
                  <c:v>43319</c:v>
                </c:pt>
                <c:pt idx="1486">
                  <c:v>43320</c:v>
                </c:pt>
                <c:pt idx="1487">
                  <c:v>43321</c:v>
                </c:pt>
                <c:pt idx="1488">
                  <c:v>43322</c:v>
                </c:pt>
                <c:pt idx="1489">
                  <c:v>43323</c:v>
                </c:pt>
                <c:pt idx="1490">
                  <c:v>43324</c:v>
                </c:pt>
                <c:pt idx="1491">
                  <c:v>43325</c:v>
                </c:pt>
                <c:pt idx="1492">
                  <c:v>43326</c:v>
                </c:pt>
                <c:pt idx="1493">
                  <c:v>43327</c:v>
                </c:pt>
                <c:pt idx="1494">
                  <c:v>43328</c:v>
                </c:pt>
                <c:pt idx="1495">
                  <c:v>43329</c:v>
                </c:pt>
                <c:pt idx="1496">
                  <c:v>43330</c:v>
                </c:pt>
                <c:pt idx="1497">
                  <c:v>43331</c:v>
                </c:pt>
                <c:pt idx="1498">
                  <c:v>43332</c:v>
                </c:pt>
                <c:pt idx="1499">
                  <c:v>43333</c:v>
                </c:pt>
                <c:pt idx="1500">
                  <c:v>43334</c:v>
                </c:pt>
                <c:pt idx="1501">
                  <c:v>43335</c:v>
                </c:pt>
                <c:pt idx="1502">
                  <c:v>43336</c:v>
                </c:pt>
                <c:pt idx="1503">
                  <c:v>43337</c:v>
                </c:pt>
                <c:pt idx="1504">
                  <c:v>43338</c:v>
                </c:pt>
                <c:pt idx="1505">
                  <c:v>43339</c:v>
                </c:pt>
                <c:pt idx="1506">
                  <c:v>43340</c:v>
                </c:pt>
                <c:pt idx="1507">
                  <c:v>43341</c:v>
                </c:pt>
                <c:pt idx="1508">
                  <c:v>43342</c:v>
                </c:pt>
                <c:pt idx="1509">
                  <c:v>43343</c:v>
                </c:pt>
                <c:pt idx="1510">
                  <c:v>43344</c:v>
                </c:pt>
                <c:pt idx="1511">
                  <c:v>43345</c:v>
                </c:pt>
                <c:pt idx="1512">
                  <c:v>43346</c:v>
                </c:pt>
                <c:pt idx="1513">
                  <c:v>43347</c:v>
                </c:pt>
                <c:pt idx="1514">
                  <c:v>43348</c:v>
                </c:pt>
                <c:pt idx="1515">
                  <c:v>43349</c:v>
                </c:pt>
                <c:pt idx="1516">
                  <c:v>43350</c:v>
                </c:pt>
                <c:pt idx="1517">
                  <c:v>43351</c:v>
                </c:pt>
                <c:pt idx="1518">
                  <c:v>43352</c:v>
                </c:pt>
                <c:pt idx="1519">
                  <c:v>43353</c:v>
                </c:pt>
                <c:pt idx="1520">
                  <c:v>43354</c:v>
                </c:pt>
                <c:pt idx="1521">
                  <c:v>43355</c:v>
                </c:pt>
                <c:pt idx="1522">
                  <c:v>43356</c:v>
                </c:pt>
                <c:pt idx="1523">
                  <c:v>43357</c:v>
                </c:pt>
                <c:pt idx="1524">
                  <c:v>43358</c:v>
                </c:pt>
                <c:pt idx="1525">
                  <c:v>43359</c:v>
                </c:pt>
                <c:pt idx="1526">
                  <c:v>43360</c:v>
                </c:pt>
                <c:pt idx="1527">
                  <c:v>43361</c:v>
                </c:pt>
                <c:pt idx="1528">
                  <c:v>43362</c:v>
                </c:pt>
                <c:pt idx="1529">
                  <c:v>43363</c:v>
                </c:pt>
                <c:pt idx="1530">
                  <c:v>43364</c:v>
                </c:pt>
                <c:pt idx="1531">
                  <c:v>43365</c:v>
                </c:pt>
                <c:pt idx="1532">
                  <c:v>43366</c:v>
                </c:pt>
                <c:pt idx="1533">
                  <c:v>43367</c:v>
                </c:pt>
                <c:pt idx="1534">
                  <c:v>43368</c:v>
                </c:pt>
                <c:pt idx="1535">
                  <c:v>43369</c:v>
                </c:pt>
                <c:pt idx="1536">
                  <c:v>43370</c:v>
                </c:pt>
                <c:pt idx="1537">
                  <c:v>43371</c:v>
                </c:pt>
                <c:pt idx="1538">
                  <c:v>43372</c:v>
                </c:pt>
                <c:pt idx="1539">
                  <c:v>43373</c:v>
                </c:pt>
                <c:pt idx="1540">
                  <c:v>43374</c:v>
                </c:pt>
                <c:pt idx="1541">
                  <c:v>43375</c:v>
                </c:pt>
                <c:pt idx="1542">
                  <c:v>43376</c:v>
                </c:pt>
                <c:pt idx="1543">
                  <c:v>43377</c:v>
                </c:pt>
                <c:pt idx="1544">
                  <c:v>43378</c:v>
                </c:pt>
                <c:pt idx="1545">
                  <c:v>43379</c:v>
                </c:pt>
                <c:pt idx="1546">
                  <c:v>43380</c:v>
                </c:pt>
                <c:pt idx="1547">
                  <c:v>43381</c:v>
                </c:pt>
                <c:pt idx="1548">
                  <c:v>43382</c:v>
                </c:pt>
                <c:pt idx="1549">
                  <c:v>43383</c:v>
                </c:pt>
                <c:pt idx="1550">
                  <c:v>43384</c:v>
                </c:pt>
                <c:pt idx="1551">
                  <c:v>43385</c:v>
                </c:pt>
                <c:pt idx="1552">
                  <c:v>43386</c:v>
                </c:pt>
                <c:pt idx="1553">
                  <c:v>43387</c:v>
                </c:pt>
                <c:pt idx="1554">
                  <c:v>43388</c:v>
                </c:pt>
                <c:pt idx="1555">
                  <c:v>43389</c:v>
                </c:pt>
                <c:pt idx="1556">
                  <c:v>43390</c:v>
                </c:pt>
                <c:pt idx="1557">
                  <c:v>43391</c:v>
                </c:pt>
                <c:pt idx="1558">
                  <c:v>43392</c:v>
                </c:pt>
                <c:pt idx="1559">
                  <c:v>43393</c:v>
                </c:pt>
                <c:pt idx="1560">
                  <c:v>43394</c:v>
                </c:pt>
                <c:pt idx="1561">
                  <c:v>43395</c:v>
                </c:pt>
                <c:pt idx="1562">
                  <c:v>43396</c:v>
                </c:pt>
                <c:pt idx="1563">
                  <c:v>43397</c:v>
                </c:pt>
                <c:pt idx="1564">
                  <c:v>43398</c:v>
                </c:pt>
                <c:pt idx="1565">
                  <c:v>43399</c:v>
                </c:pt>
                <c:pt idx="1566">
                  <c:v>43400</c:v>
                </c:pt>
                <c:pt idx="1567">
                  <c:v>43401</c:v>
                </c:pt>
                <c:pt idx="1568">
                  <c:v>43402</c:v>
                </c:pt>
                <c:pt idx="1569">
                  <c:v>43403</c:v>
                </c:pt>
                <c:pt idx="1570">
                  <c:v>43404</c:v>
                </c:pt>
                <c:pt idx="1571">
                  <c:v>43405</c:v>
                </c:pt>
                <c:pt idx="1572">
                  <c:v>43406</c:v>
                </c:pt>
                <c:pt idx="1573">
                  <c:v>43407</c:v>
                </c:pt>
                <c:pt idx="1574">
                  <c:v>43408</c:v>
                </c:pt>
                <c:pt idx="1575">
                  <c:v>43409</c:v>
                </c:pt>
                <c:pt idx="1576">
                  <c:v>43410</c:v>
                </c:pt>
                <c:pt idx="1577">
                  <c:v>43411</c:v>
                </c:pt>
                <c:pt idx="1578">
                  <c:v>43412</c:v>
                </c:pt>
                <c:pt idx="1579">
                  <c:v>43413</c:v>
                </c:pt>
                <c:pt idx="1580">
                  <c:v>43414</c:v>
                </c:pt>
                <c:pt idx="1581">
                  <c:v>43415</c:v>
                </c:pt>
                <c:pt idx="1582">
                  <c:v>43416</c:v>
                </c:pt>
                <c:pt idx="1583">
                  <c:v>43417</c:v>
                </c:pt>
                <c:pt idx="1584">
                  <c:v>43418</c:v>
                </c:pt>
                <c:pt idx="1585">
                  <c:v>43419</c:v>
                </c:pt>
                <c:pt idx="1586">
                  <c:v>43420</c:v>
                </c:pt>
                <c:pt idx="1587">
                  <c:v>43421</c:v>
                </c:pt>
                <c:pt idx="1588">
                  <c:v>43422</c:v>
                </c:pt>
                <c:pt idx="1589">
                  <c:v>43423</c:v>
                </c:pt>
                <c:pt idx="1590">
                  <c:v>43424</c:v>
                </c:pt>
                <c:pt idx="1591">
                  <c:v>43425</c:v>
                </c:pt>
                <c:pt idx="1592">
                  <c:v>43426</c:v>
                </c:pt>
                <c:pt idx="1593">
                  <c:v>43427</c:v>
                </c:pt>
                <c:pt idx="1594">
                  <c:v>43428</c:v>
                </c:pt>
                <c:pt idx="1595">
                  <c:v>43429</c:v>
                </c:pt>
                <c:pt idx="1596">
                  <c:v>43430</c:v>
                </c:pt>
                <c:pt idx="1597">
                  <c:v>43431</c:v>
                </c:pt>
                <c:pt idx="1598">
                  <c:v>43432</c:v>
                </c:pt>
                <c:pt idx="1599">
                  <c:v>43433</c:v>
                </c:pt>
                <c:pt idx="1600">
                  <c:v>43434</c:v>
                </c:pt>
                <c:pt idx="1601">
                  <c:v>43435</c:v>
                </c:pt>
                <c:pt idx="1602">
                  <c:v>43436</c:v>
                </c:pt>
                <c:pt idx="1603">
                  <c:v>43437</c:v>
                </c:pt>
                <c:pt idx="1604">
                  <c:v>43438</c:v>
                </c:pt>
                <c:pt idx="1605">
                  <c:v>43439</c:v>
                </c:pt>
                <c:pt idx="1606">
                  <c:v>43440</c:v>
                </c:pt>
                <c:pt idx="1607">
                  <c:v>43441</c:v>
                </c:pt>
                <c:pt idx="1608">
                  <c:v>43442</c:v>
                </c:pt>
                <c:pt idx="1609">
                  <c:v>43443</c:v>
                </c:pt>
                <c:pt idx="1610">
                  <c:v>43444</c:v>
                </c:pt>
                <c:pt idx="1611">
                  <c:v>43445</c:v>
                </c:pt>
                <c:pt idx="1612">
                  <c:v>43446</c:v>
                </c:pt>
                <c:pt idx="1613">
                  <c:v>43447</c:v>
                </c:pt>
                <c:pt idx="1614">
                  <c:v>43448</c:v>
                </c:pt>
                <c:pt idx="1615">
                  <c:v>43449</c:v>
                </c:pt>
                <c:pt idx="1616">
                  <c:v>43450</c:v>
                </c:pt>
                <c:pt idx="1617">
                  <c:v>43451</c:v>
                </c:pt>
                <c:pt idx="1618">
                  <c:v>43452</c:v>
                </c:pt>
                <c:pt idx="1619">
                  <c:v>43453</c:v>
                </c:pt>
                <c:pt idx="1620">
                  <c:v>43454</c:v>
                </c:pt>
                <c:pt idx="1621">
                  <c:v>43455</c:v>
                </c:pt>
                <c:pt idx="1622">
                  <c:v>43456</c:v>
                </c:pt>
                <c:pt idx="1623">
                  <c:v>43457</c:v>
                </c:pt>
                <c:pt idx="1624">
                  <c:v>43458</c:v>
                </c:pt>
                <c:pt idx="1625">
                  <c:v>43459</c:v>
                </c:pt>
                <c:pt idx="1626">
                  <c:v>43460</c:v>
                </c:pt>
                <c:pt idx="1627">
                  <c:v>43461</c:v>
                </c:pt>
                <c:pt idx="1628">
                  <c:v>43462</c:v>
                </c:pt>
                <c:pt idx="1629">
                  <c:v>43463</c:v>
                </c:pt>
                <c:pt idx="1630">
                  <c:v>43464</c:v>
                </c:pt>
                <c:pt idx="1631">
                  <c:v>43465</c:v>
                </c:pt>
                <c:pt idx="1632">
                  <c:v>43466</c:v>
                </c:pt>
                <c:pt idx="1633">
                  <c:v>43467</c:v>
                </c:pt>
                <c:pt idx="1634">
                  <c:v>43468</c:v>
                </c:pt>
                <c:pt idx="1635">
                  <c:v>43469</c:v>
                </c:pt>
                <c:pt idx="1636">
                  <c:v>43470</c:v>
                </c:pt>
                <c:pt idx="1637">
                  <c:v>43471</c:v>
                </c:pt>
                <c:pt idx="1638">
                  <c:v>43472</c:v>
                </c:pt>
                <c:pt idx="1639">
                  <c:v>43473</c:v>
                </c:pt>
                <c:pt idx="1640">
                  <c:v>43474</c:v>
                </c:pt>
                <c:pt idx="1641">
                  <c:v>43475</c:v>
                </c:pt>
                <c:pt idx="1642">
                  <c:v>43476</c:v>
                </c:pt>
                <c:pt idx="1643">
                  <c:v>43477</c:v>
                </c:pt>
                <c:pt idx="1644">
                  <c:v>43478</c:v>
                </c:pt>
                <c:pt idx="1645">
                  <c:v>43479</c:v>
                </c:pt>
                <c:pt idx="1646">
                  <c:v>43480</c:v>
                </c:pt>
                <c:pt idx="1647">
                  <c:v>43481</c:v>
                </c:pt>
                <c:pt idx="1648">
                  <c:v>43482</c:v>
                </c:pt>
                <c:pt idx="1649">
                  <c:v>43483</c:v>
                </c:pt>
                <c:pt idx="1650">
                  <c:v>43484</c:v>
                </c:pt>
                <c:pt idx="1651">
                  <c:v>43485</c:v>
                </c:pt>
                <c:pt idx="1652">
                  <c:v>43486</c:v>
                </c:pt>
                <c:pt idx="1653">
                  <c:v>43487</c:v>
                </c:pt>
                <c:pt idx="1654">
                  <c:v>43488</c:v>
                </c:pt>
                <c:pt idx="1655">
                  <c:v>43489</c:v>
                </c:pt>
                <c:pt idx="1656">
                  <c:v>43490</c:v>
                </c:pt>
                <c:pt idx="1657">
                  <c:v>43491</c:v>
                </c:pt>
                <c:pt idx="1658">
                  <c:v>43492</c:v>
                </c:pt>
                <c:pt idx="1659">
                  <c:v>43493</c:v>
                </c:pt>
                <c:pt idx="1660">
                  <c:v>43494</c:v>
                </c:pt>
                <c:pt idx="1661">
                  <c:v>43495</c:v>
                </c:pt>
                <c:pt idx="1662">
                  <c:v>43496</c:v>
                </c:pt>
                <c:pt idx="1663">
                  <c:v>43497</c:v>
                </c:pt>
                <c:pt idx="1664">
                  <c:v>43498</c:v>
                </c:pt>
                <c:pt idx="1665">
                  <c:v>43499</c:v>
                </c:pt>
                <c:pt idx="1666">
                  <c:v>43500</c:v>
                </c:pt>
                <c:pt idx="1667">
                  <c:v>43501</c:v>
                </c:pt>
                <c:pt idx="1668">
                  <c:v>43502</c:v>
                </c:pt>
                <c:pt idx="1669">
                  <c:v>43503</c:v>
                </c:pt>
                <c:pt idx="1670">
                  <c:v>43504</c:v>
                </c:pt>
                <c:pt idx="1671">
                  <c:v>43505</c:v>
                </c:pt>
                <c:pt idx="1672">
                  <c:v>43506</c:v>
                </c:pt>
                <c:pt idx="1673">
                  <c:v>43507</c:v>
                </c:pt>
                <c:pt idx="1674">
                  <c:v>43508</c:v>
                </c:pt>
                <c:pt idx="1675">
                  <c:v>43509</c:v>
                </c:pt>
                <c:pt idx="1676">
                  <c:v>43510</c:v>
                </c:pt>
                <c:pt idx="1677">
                  <c:v>43511</c:v>
                </c:pt>
                <c:pt idx="1678">
                  <c:v>43512</c:v>
                </c:pt>
                <c:pt idx="1679">
                  <c:v>43513</c:v>
                </c:pt>
                <c:pt idx="1680">
                  <c:v>43514</c:v>
                </c:pt>
                <c:pt idx="1681">
                  <c:v>43515</c:v>
                </c:pt>
                <c:pt idx="1682">
                  <c:v>43516</c:v>
                </c:pt>
                <c:pt idx="1683">
                  <c:v>43517</c:v>
                </c:pt>
                <c:pt idx="1684">
                  <c:v>43518</c:v>
                </c:pt>
                <c:pt idx="1685">
                  <c:v>43519</c:v>
                </c:pt>
                <c:pt idx="1686">
                  <c:v>43520</c:v>
                </c:pt>
                <c:pt idx="1687">
                  <c:v>43521</c:v>
                </c:pt>
                <c:pt idx="1688">
                  <c:v>43522</c:v>
                </c:pt>
                <c:pt idx="1689">
                  <c:v>43523</c:v>
                </c:pt>
                <c:pt idx="1690">
                  <c:v>43524</c:v>
                </c:pt>
                <c:pt idx="1691">
                  <c:v>43525</c:v>
                </c:pt>
                <c:pt idx="1692">
                  <c:v>43526</c:v>
                </c:pt>
                <c:pt idx="1693">
                  <c:v>43527</c:v>
                </c:pt>
                <c:pt idx="1694">
                  <c:v>43528</c:v>
                </c:pt>
                <c:pt idx="1695">
                  <c:v>43529</c:v>
                </c:pt>
                <c:pt idx="1696">
                  <c:v>43530</c:v>
                </c:pt>
                <c:pt idx="1697">
                  <c:v>43531</c:v>
                </c:pt>
                <c:pt idx="1698">
                  <c:v>43532</c:v>
                </c:pt>
                <c:pt idx="1699">
                  <c:v>43533</c:v>
                </c:pt>
                <c:pt idx="1700">
                  <c:v>43534</c:v>
                </c:pt>
                <c:pt idx="1701">
                  <c:v>43535</c:v>
                </c:pt>
                <c:pt idx="1702">
                  <c:v>43536</c:v>
                </c:pt>
                <c:pt idx="1703">
                  <c:v>43537</c:v>
                </c:pt>
                <c:pt idx="1704">
                  <c:v>43538</c:v>
                </c:pt>
                <c:pt idx="1705">
                  <c:v>43539</c:v>
                </c:pt>
                <c:pt idx="1706">
                  <c:v>43540</c:v>
                </c:pt>
                <c:pt idx="1707">
                  <c:v>43541</c:v>
                </c:pt>
                <c:pt idx="1708">
                  <c:v>43542</c:v>
                </c:pt>
                <c:pt idx="1709">
                  <c:v>43543</c:v>
                </c:pt>
                <c:pt idx="1710">
                  <c:v>43544</c:v>
                </c:pt>
                <c:pt idx="1711">
                  <c:v>43545</c:v>
                </c:pt>
                <c:pt idx="1712">
                  <c:v>43546</c:v>
                </c:pt>
                <c:pt idx="1713">
                  <c:v>43547</c:v>
                </c:pt>
                <c:pt idx="1714">
                  <c:v>43548</c:v>
                </c:pt>
                <c:pt idx="1715">
                  <c:v>43549</c:v>
                </c:pt>
                <c:pt idx="1716">
                  <c:v>43550</c:v>
                </c:pt>
                <c:pt idx="1717">
                  <c:v>43551</c:v>
                </c:pt>
                <c:pt idx="1718">
                  <c:v>43552</c:v>
                </c:pt>
                <c:pt idx="1719">
                  <c:v>43553</c:v>
                </c:pt>
                <c:pt idx="1720">
                  <c:v>43554</c:v>
                </c:pt>
                <c:pt idx="1721">
                  <c:v>43555</c:v>
                </c:pt>
                <c:pt idx="1722">
                  <c:v>43556</c:v>
                </c:pt>
                <c:pt idx="1723">
                  <c:v>43557</c:v>
                </c:pt>
                <c:pt idx="1724">
                  <c:v>43558</c:v>
                </c:pt>
                <c:pt idx="1725">
                  <c:v>43559</c:v>
                </c:pt>
                <c:pt idx="1726">
                  <c:v>43560</c:v>
                </c:pt>
                <c:pt idx="1727">
                  <c:v>43561</c:v>
                </c:pt>
                <c:pt idx="1728">
                  <c:v>43562</c:v>
                </c:pt>
                <c:pt idx="1729">
                  <c:v>43563</c:v>
                </c:pt>
                <c:pt idx="1730">
                  <c:v>43564</c:v>
                </c:pt>
                <c:pt idx="1731">
                  <c:v>43565</c:v>
                </c:pt>
                <c:pt idx="1732">
                  <c:v>43566</c:v>
                </c:pt>
                <c:pt idx="1733">
                  <c:v>43567</c:v>
                </c:pt>
                <c:pt idx="1734">
                  <c:v>43568</c:v>
                </c:pt>
                <c:pt idx="1735">
                  <c:v>43569</c:v>
                </c:pt>
                <c:pt idx="1736">
                  <c:v>43570</c:v>
                </c:pt>
                <c:pt idx="1737">
                  <c:v>43571</c:v>
                </c:pt>
                <c:pt idx="1738">
                  <c:v>43572</c:v>
                </c:pt>
                <c:pt idx="1739">
                  <c:v>43573</c:v>
                </c:pt>
                <c:pt idx="1740">
                  <c:v>43574</c:v>
                </c:pt>
                <c:pt idx="1741">
                  <c:v>43575</c:v>
                </c:pt>
                <c:pt idx="1742">
                  <c:v>43576</c:v>
                </c:pt>
                <c:pt idx="1743">
                  <c:v>43577</c:v>
                </c:pt>
                <c:pt idx="1744">
                  <c:v>43578</c:v>
                </c:pt>
                <c:pt idx="1745">
                  <c:v>43579</c:v>
                </c:pt>
                <c:pt idx="1746">
                  <c:v>43580</c:v>
                </c:pt>
                <c:pt idx="1747">
                  <c:v>43581</c:v>
                </c:pt>
                <c:pt idx="1748">
                  <c:v>43582</c:v>
                </c:pt>
                <c:pt idx="1749">
                  <c:v>43583</c:v>
                </c:pt>
                <c:pt idx="1750">
                  <c:v>43584</c:v>
                </c:pt>
                <c:pt idx="1751">
                  <c:v>43585</c:v>
                </c:pt>
                <c:pt idx="1752">
                  <c:v>43586</c:v>
                </c:pt>
                <c:pt idx="1753">
                  <c:v>43587</c:v>
                </c:pt>
                <c:pt idx="1754">
                  <c:v>43588</c:v>
                </c:pt>
                <c:pt idx="1755">
                  <c:v>43589</c:v>
                </c:pt>
                <c:pt idx="1756">
                  <c:v>43590</c:v>
                </c:pt>
                <c:pt idx="1757">
                  <c:v>43591</c:v>
                </c:pt>
                <c:pt idx="1758">
                  <c:v>43592</c:v>
                </c:pt>
                <c:pt idx="1759">
                  <c:v>43593</c:v>
                </c:pt>
                <c:pt idx="1760">
                  <c:v>43594</c:v>
                </c:pt>
                <c:pt idx="1761">
                  <c:v>43595</c:v>
                </c:pt>
                <c:pt idx="1762">
                  <c:v>43596</c:v>
                </c:pt>
                <c:pt idx="1763">
                  <c:v>43597</c:v>
                </c:pt>
                <c:pt idx="1764">
                  <c:v>43598</c:v>
                </c:pt>
                <c:pt idx="1765">
                  <c:v>43599</c:v>
                </c:pt>
                <c:pt idx="1766">
                  <c:v>43600</c:v>
                </c:pt>
                <c:pt idx="1767">
                  <c:v>43601</c:v>
                </c:pt>
                <c:pt idx="1768">
                  <c:v>43602</c:v>
                </c:pt>
                <c:pt idx="1769">
                  <c:v>43603</c:v>
                </c:pt>
                <c:pt idx="1770">
                  <c:v>43604</c:v>
                </c:pt>
                <c:pt idx="1771">
                  <c:v>43605</c:v>
                </c:pt>
                <c:pt idx="1772">
                  <c:v>43606</c:v>
                </c:pt>
                <c:pt idx="1773">
                  <c:v>43607</c:v>
                </c:pt>
                <c:pt idx="1774">
                  <c:v>43608</c:v>
                </c:pt>
                <c:pt idx="1775">
                  <c:v>43609</c:v>
                </c:pt>
                <c:pt idx="1776">
                  <c:v>43610</c:v>
                </c:pt>
                <c:pt idx="1777">
                  <c:v>43611</c:v>
                </c:pt>
                <c:pt idx="1778">
                  <c:v>43612</c:v>
                </c:pt>
                <c:pt idx="1779">
                  <c:v>43613</c:v>
                </c:pt>
                <c:pt idx="1780">
                  <c:v>43614</c:v>
                </c:pt>
                <c:pt idx="1781">
                  <c:v>43615</c:v>
                </c:pt>
                <c:pt idx="1782">
                  <c:v>43616</c:v>
                </c:pt>
                <c:pt idx="1783">
                  <c:v>43617</c:v>
                </c:pt>
                <c:pt idx="1784">
                  <c:v>43618</c:v>
                </c:pt>
                <c:pt idx="1785">
                  <c:v>43619</c:v>
                </c:pt>
                <c:pt idx="1786">
                  <c:v>43620</c:v>
                </c:pt>
                <c:pt idx="1787">
                  <c:v>43621</c:v>
                </c:pt>
                <c:pt idx="1788">
                  <c:v>43622</c:v>
                </c:pt>
                <c:pt idx="1789">
                  <c:v>43623</c:v>
                </c:pt>
                <c:pt idx="1790">
                  <c:v>43624</c:v>
                </c:pt>
                <c:pt idx="1791">
                  <c:v>43625</c:v>
                </c:pt>
                <c:pt idx="1792">
                  <c:v>43626</c:v>
                </c:pt>
                <c:pt idx="1793">
                  <c:v>43627</c:v>
                </c:pt>
                <c:pt idx="1794">
                  <c:v>43628</c:v>
                </c:pt>
                <c:pt idx="1795">
                  <c:v>43629</c:v>
                </c:pt>
                <c:pt idx="1796">
                  <c:v>43630</c:v>
                </c:pt>
                <c:pt idx="1797">
                  <c:v>43631</c:v>
                </c:pt>
                <c:pt idx="1798">
                  <c:v>43632</c:v>
                </c:pt>
                <c:pt idx="1799">
                  <c:v>43633</c:v>
                </c:pt>
                <c:pt idx="1800">
                  <c:v>43634</c:v>
                </c:pt>
                <c:pt idx="1801">
                  <c:v>43635</c:v>
                </c:pt>
                <c:pt idx="1802">
                  <c:v>43636</c:v>
                </c:pt>
                <c:pt idx="1803">
                  <c:v>43637</c:v>
                </c:pt>
                <c:pt idx="1804">
                  <c:v>43638</c:v>
                </c:pt>
                <c:pt idx="1805">
                  <c:v>43639</c:v>
                </c:pt>
                <c:pt idx="1806">
                  <c:v>43640</c:v>
                </c:pt>
                <c:pt idx="1807">
                  <c:v>43641</c:v>
                </c:pt>
                <c:pt idx="1808">
                  <c:v>43642</c:v>
                </c:pt>
                <c:pt idx="1809">
                  <c:v>43643</c:v>
                </c:pt>
                <c:pt idx="1810">
                  <c:v>43644</c:v>
                </c:pt>
                <c:pt idx="1811">
                  <c:v>43645</c:v>
                </c:pt>
                <c:pt idx="1812">
                  <c:v>43646</c:v>
                </c:pt>
                <c:pt idx="1813">
                  <c:v>43647</c:v>
                </c:pt>
                <c:pt idx="1814">
                  <c:v>43648</c:v>
                </c:pt>
                <c:pt idx="1815">
                  <c:v>43649</c:v>
                </c:pt>
                <c:pt idx="1816">
                  <c:v>43650</c:v>
                </c:pt>
                <c:pt idx="1817">
                  <c:v>43651</c:v>
                </c:pt>
                <c:pt idx="1818">
                  <c:v>43652</c:v>
                </c:pt>
                <c:pt idx="1819">
                  <c:v>43653</c:v>
                </c:pt>
                <c:pt idx="1820">
                  <c:v>43654</c:v>
                </c:pt>
                <c:pt idx="1821">
                  <c:v>43655</c:v>
                </c:pt>
                <c:pt idx="1822">
                  <c:v>43656</c:v>
                </c:pt>
                <c:pt idx="1823">
                  <c:v>43657</c:v>
                </c:pt>
                <c:pt idx="1824">
                  <c:v>43658</c:v>
                </c:pt>
                <c:pt idx="1825">
                  <c:v>43659</c:v>
                </c:pt>
                <c:pt idx="1826">
                  <c:v>43660</c:v>
                </c:pt>
                <c:pt idx="1827">
                  <c:v>43661</c:v>
                </c:pt>
                <c:pt idx="1828">
                  <c:v>43662</c:v>
                </c:pt>
                <c:pt idx="1829">
                  <c:v>43663</c:v>
                </c:pt>
                <c:pt idx="1830">
                  <c:v>43664</c:v>
                </c:pt>
                <c:pt idx="1831">
                  <c:v>43665</c:v>
                </c:pt>
                <c:pt idx="1832">
                  <c:v>43666</c:v>
                </c:pt>
                <c:pt idx="1833">
                  <c:v>43667</c:v>
                </c:pt>
                <c:pt idx="1834">
                  <c:v>43668</c:v>
                </c:pt>
                <c:pt idx="1835">
                  <c:v>43669</c:v>
                </c:pt>
                <c:pt idx="1836">
                  <c:v>43670</c:v>
                </c:pt>
                <c:pt idx="1837">
                  <c:v>43671</c:v>
                </c:pt>
                <c:pt idx="1838">
                  <c:v>43672</c:v>
                </c:pt>
                <c:pt idx="1839">
                  <c:v>43673</c:v>
                </c:pt>
                <c:pt idx="1840">
                  <c:v>43674</c:v>
                </c:pt>
                <c:pt idx="1841">
                  <c:v>43675</c:v>
                </c:pt>
                <c:pt idx="1842">
                  <c:v>43676</c:v>
                </c:pt>
                <c:pt idx="1843">
                  <c:v>43677</c:v>
                </c:pt>
                <c:pt idx="1844">
                  <c:v>43678</c:v>
                </c:pt>
                <c:pt idx="1845">
                  <c:v>43679</c:v>
                </c:pt>
                <c:pt idx="1846">
                  <c:v>43680</c:v>
                </c:pt>
                <c:pt idx="1847">
                  <c:v>43681</c:v>
                </c:pt>
                <c:pt idx="1848">
                  <c:v>43682</c:v>
                </c:pt>
                <c:pt idx="1849">
                  <c:v>43683</c:v>
                </c:pt>
                <c:pt idx="1850">
                  <c:v>43684</c:v>
                </c:pt>
                <c:pt idx="1851">
                  <c:v>43685</c:v>
                </c:pt>
                <c:pt idx="1852">
                  <c:v>43686</c:v>
                </c:pt>
                <c:pt idx="1853">
                  <c:v>43687</c:v>
                </c:pt>
                <c:pt idx="1854">
                  <c:v>43688</c:v>
                </c:pt>
                <c:pt idx="1855">
                  <c:v>43689</c:v>
                </c:pt>
                <c:pt idx="1856">
                  <c:v>43690</c:v>
                </c:pt>
                <c:pt idx="1857">
                  <c:v>43691</c:v>
                </c:pt>
                <c:pt idx="1858">
                  <c:v>43692</c:v>
                </c:pt>
                <c:pt idx="1859">
                  <c:v>43693</c:v>
                </c:pt>
                <c:pt idx="1860">
                  <c:v>43694</c:v>
                </c:pt>
                <c:pt idx="1861">
                  <c:v>43695</c:v>
                </c:pt>
                <c:pt idx="1862">
                  <c:v>43696</c:v>
                </c:pt>
                <c:pt idx="1863">
                  <c:v>43697</c:v>
                </c:pt>
                <c:pt idx="1864">
                  <c:v>43698</c:v>
                </c:pt>
                <c:pt idx="1865">
                  <c:v>43699</c:v>
                </c:pt>
                <c:pt idx="1866">
                  <c:v>43700</c:v>
                </c:pt>
                <c:pt idx="1867">
                  <c:v>43701</c:v>
                </c:pt>
                <c:pt idx="1868">
                  <c:v>43702</c:v>
                </c:pt>
                <c:pt idx="1869">
                  <c:v>43703</c:v>
                </c:pt>
                <c:pt idx="1870">
                  <c:v>43704</c:v>
                </c:pt>
                <c:pt idx="1871">
                  <c:v>43705</c:v>
                </c:pt>
                <c:pt idx="1872">
                  <c:v>43706</c:v>
                </c:pt>
                <c:pt idx="1873">
                  <c:v>43707</c:v>
                </c:pt>
                <c:pt idx="1874">
                  <c:v>43708</c:v>
                </c:pt>
                <c:pt idx="1875">
                  <c:v>43709</c:v>
                </c:pt>
                <c:pt idx="1876">
                  <c:v>43710</c:v>
                </c:pt>
                <c:pt idx="1877">
                  <c:v>43711</c:v>
                </c:pt>
                <c:pt idx="1878">
                  <c:v>43712</c:v>
                </c:pt>
                <c:pt idx="1879">
                  <c:v>43713</c:v>
                </c:pt>
                <c:pt idx="1880">
                  <c:v>43714</c:v>
                </c:pt>
                <c:pt idx="1881">
                  <c:v>43715</c:v>
                </c:pt>
                <c:pt idx="1882">
                  <c:v>43716</c:v>
                </c:pt>
                <c:pt idx="1883">
                  <c:v>43717</c:v>
                </c:pt>
                <c:pt idx="1884">
                  <c:v>43718</c:v>
                </c:pt>
                <c:pt idx="1885">
                  <c:v>43719</c:v>
                </c:pt>
                <c:pt idx="1886">
                  <c:v>43720</c:v>
                </c:pt>
                <c:pt idx="1887">
                  <c:v>43721</c:v>
                </c:pt>
                <c:pt idx="1888">
                  <c:v>43722</c:v>
                </c:pt>
                <c:pt idx="1889">
                  <c:v>43723</c:v>
                </c:pt>
                <c:pt idx="1890">
                  <c:v>43724</c:v>
                </c:pt>
                <c:pt idx="1891">
                  <c:v>43725</c:v>
                </c:pt>
                <c:pt idx="1892">
                  <c:v>43726</c:v>
                </c:pt>
                <c:pt idx="1893">
                  <c:v>43727</c:v>
                </c:pt>
                <c:pt idx="1894">
                  <c:v>43728</c:v>
                </c:pt>
                <c:pt idx="1895">
                  <c:v>43729</c:v>
                </c:pt>
                <c:pt idx="1896">
                  <c:v>43730</c:v>
                </c:pt>
                <c:pt idx="1897">
                  <c:v>43731</c:v>
                </c:pt>
                <c:pt idx="1898">
                  <c:v>43732</c:v>
                </c:pt>
                <c:pt idx="1899">
                  <c:v>43733</c:v>
                </c:pt>
                <c:pt idx="1900">
                  <c:v>43734</c:v>
                </c:pt>
                <c:pt idx="1901">
                  <c:v>43735</c:v>
                </c:pt>
                <c:pt idx="1902">
                  <c:v>43736</c:v>
                </c:pt>
                <c:pt idx="1903">
                  <c:v>43737</c:v>
                </c:pt>
                <c:pt idx="1904">
                  <c:v>43738</c:v>
                </c:pt>
                <c:pt idx="1905">
                  <c:v>43739</c:v>
                </c:pt>
                <c:pt idx="1906">
                  <c:v>43740</c:v>
                </c:pt>
                <c:pt idx="1907">
                  <c:v>43741</c:v>
                </c:pt>
                <c:pt idx="1908">
                  <c:v>43742</c:v>
                </c:pt>
                <c:pt idx="1909">
                  <c:v>43743</c:v>
                </c:pt>
                <c:pt idx="1910">
                  <c:v>43744</c:v>
                </c:pt>
                <c:pt idx="1911">
                  <c:v>43745</c:v>
                </c:pt>
                <c:pt idx="1912">
                  <c:v>43746</c:v>
                </c:pt>
                <c:pt idx="1913">
                  <c:v>43747</c:v>
                </c:pt>
                <c:pt idx="1914">
                  <c:v>43748</c:v>
                </c:pt>
                <c:pt idx="1915">
                  <c:v>43749</c:v>
                </c:pt>
                <c:pt idx="1916">
                  <c:v>43750</c:v>
                </c:pt>
                <c:pt idx="1917">
                  <c:v>43751</c:v>
                </c:pt>
                <c:pt idx="1918">
                  <c:v>43752</c:v>
                </c:pt>
                <c:pt idx="1919">
                  <c:v>43753</c:v>
                </c:pt>
                <c:pt idx="1920">
                  <c:v>43754</c:v>
                </c:pt>
                <c:pt idx="1921">
                  <c:v>43755</c:v>
                </c:pt>
                <c:pt idx="1922">
                  <c:v>43756</c:v>
                </c:pt>
                <c:pt idx="1923">
                  <c:v>43757</c:v>
                </c:pt>
                <c:pt idx="1924">
                  <c:v>43758</c:v>
                </c:pt>
                <c:pt idx="1925">
                  <c:v>43759</c:v>
                </c:pt>
                <c:pt idx="1926">
                  <c:v>43760</c:v>
                </c:pt>
                <c:pt idx="1927">
                  <c:v>43761</c:v>
                </c:pt>
                <c:pt idx="1928">
                  <c:v>43762</c:v>
                </c:pt>
                <c:pt idx="1929">
                  <c:v>43763</c:v>
                </c:pt>
                <c:pt idx="1930">
                  <c:v>43764</c:v>
                </c:pt>
                <c:pt idx="1931">
                  <c:v>43765</c:v>
                </c:pt>
                <c:pt idx="1932">
                  <c:v>43766</c:v>
                </c:pt>
                <c:pt idx="1933">
                  <c:v>43767</c:v>
                </c:pt>
                <c:pt idx="1934">
                  <c:v>43768</c:v>
                </c:pt>
                <c:pt idx="1935">
                  <c:v>43769</c:v>
                </c:pt>
                <c:pt idx="1936">
                  <c:v>43770</c:v>
                </c:pt>
                <c:pt idx="1937">
                  <c:v>43771</c:v>
                </c:pt>
                <c:pt idx="1938">
                  <c:v>43772</c:v>
                </c:pt>
                <c:pt idx="1939">
                  <c:v>43773</c:v>
                </c:pt>
                <c:pt idx="1940">
                  <c:v>43774</c:v>
                </c:pt>
                <c:pt idx="1941">
                  <c:v>43775</c:v>
                </c:pt>
                <c:pt idx="1942">
                  <c:v>43776</c:v>
                </c:pt>
                <c:pt idx="1943">
                  <c:v>43777</c:v>
                </c:pt>
                <c:pt idx="1944">
                  <c:v>43778</c:v>
                </c:pt>
                <c:pt idx="1945">
                  <c:v>43779</c:v>
                </c:pt>
                <c:pt idx="1946">
                  <c:v>43780</c:v>
                </c:pt>
                <c:pt idx="1947">
                  <c:v>43781</c:v>
                </c:pt>
                <c:pt idx="1948">
                  <c:v>43782</c:v>
                </c:pt>
                <c:pt idx="1949">
                  <c:v>43783</c:v>
                </c:pt>
                <c:pt idx="1950">
                  <c:v>43784</c:v>
                </c:pt>
                <c:pt idx="1951">
                  <c:v>43785</c:v>
                </c:pt>
                <c:pt idx="1952">
                  <c:v>43786</c:v>
                </c:pt>
                <c:pt idx="1953">
                  <c:v>43787</c:v>
                </c:pt>
                <c:pt idx="1954">
                  <c:v>43788</c:v>
                </c:pt>
                <c:pt idx="1955">
                  <c:v>43789</c:v>
                </c:pt>
                <c:pt idx="1956">
                  <c:v>43790</c:v>
                </c:pt>
                <c:pt idx="1957">
                  <c:v>43791</c:v>
                </c:pt>
                <c:pt idx="1958">
                  <c:v>43792</c:v>
                </c:pt>
                <c:pt idx="1959">
                  <c:v>43793</c:v>
                </c:pt>
                <c:pt idx="1960">
                  <c:v>43794</c:v>
                </c:pt>
                <c:pt idx="1961">
                  <c:v>43795</c:v>
                </c:pt>
                <c:pt idx="1962">
                  <c:v>43796</c:v>
                </c:pt>
                <c:pt idx="1963">
                  <c:v>43797</c:v>
                </c:pt>
                <c:pt idx="1964">
                  <c:v>43798</c:v>
                </c:pt>
                <c:pt idx="1965">
                  <c:v>43799</c:v>
                </c:pt>
                <c:pt idx="1966">
                  <c:v>43800</c:v>
                </c:pt>
                <c:pt idx="1967">
                  <c:v>43801</c:v>
                </c:pt>
                <c:pt idx="1968">
                  <c:v>43802</c:v>
                </c:pt>
                <c:pt idx="1969">
                  <c:v>43803</c:v>
                </c:pt>
                <c:pt idx="1970">
                  <c:v>43804</c:v>
                </c:pt>
                <c:pt idx="1971">
                  <c:v>43805</c:v>
                </c:pt>
                <c:pt idx="1972">
                  <c:v>43806</c:v>
                </c:pt>
                <c:pt idx="1973">
                  <c:v>43807</c:v>
                </c:pt>
                <c:pt idx="1974">
                  <c:v>43808</c:v>
                </c:pt>
                <c:pt idx="1975">
                  <c:v>43809</c:v>
                </c:pt>
                <c:pt idx="1976">
                  <c:v>43810</c:v>
                </c:pt>
                <c:pt idx="1977">
                  <c:v>43811</c:v>
                </c:pt>
                <c:pt idx="1978">
                  <c:v>43812</c:v>
                </c:pt>
                <c:pt idx="1979">
                  <c:v>43813</c:v>
                </c:pt>
                <c:pt idx="1980">
                  <c:v>43814</c:v>
                </c:pt>
                <c:pt idx="1981">
                  <c:v>43815</c:v>
                </c:pt>
                <c:pt idx="1982">
                  <c:v>43816</c:v>
                </c:pt>
                <c:pt idx="1983">
                  <c:v>43817</c:v>
                </c:pt>
                <c:pt idx="1984">
                  <c:v>43818</c:v>
                </c:pt>
                <c:pt idx="1985">
                  <c:v>43819</c:v>
                </c:pt>
                <c:pt idx="1986">
                  <c:v>43820</c:v>
                </c:pt>
                <c:pt idx="1987">
                  <c:v>43821</c:v>
                </c:pt>
                <c:pt idx="1988">
                  <c:v>43822</c:v>
                </c:pt>
                <c:pt idx="1989">
                  <c:v>43823</c:v>
                </c:pt>
                <c:pt idx="1990">
                  <c:v>43824</c:v>
                </c:pt>
                <c:pt idx="1991">
                  <c:v>43825</c:v>
                </c:pt>
                <c:pt idx="1992">
                  <c:v>43826</c:v>
                </c:pt>
                <c:pt idx="1993">
                  <c:v>43827</c:v>
                </c:pt>
                <c:pt idx="1994">
                  <c:v>43828</c:v>
                </c:pt>
                <c:pt idx="1995">
                  <c:v>43829</c:v>
                </c:pt>
                <c:pt idx="1996">
                  <c:v>43830</c:v>
                </c:pt>
                <c:pt idx="1997">
                  <c:v>43831</c:v>
                </c:pt>
                <c:pt idx="1998">
                  <c:v>43832</c:v>
                </c:pt>
                <c:pt idx="1999">
                  <c:v>43833</c:v>
                </c:pt>
                <c:pt idx="2000">
                  <c:v>43834</c:v>
                </c:pt>
                <c:pt idx="2001">
                  <c:v>43835</c:v>
                </c:pt>
                <c:pt idx="2002">
                  <c:v>43836</c:v>
                </c:pt>
                <c:pt idx="2003">
                  <c:v>43837</c:v>
                </c:pt>
                <c:pt idx="2004">
                  <c:v>43838</c:v>
                </c:pt>
                <c:pt idx="2005">
                  <c:v>43839</c:v>
                </c:pt>
                <c:pt idx="2006">
                  <c:v>43840</c:v>
                </c:pt>
                <c:pt idx="2007">
                  <c:v>43841</c:v>
                </c:pt>
                <c:pt idx="2008">
                  <c:v>43842</c:v>
                </c:pt>
                <c:pt idx="2009">
                  <c:v>43843</c:v>
                </c:pt>
                <c:pt idx="2010">
                  <c:v>43844</c:v>
                </c:pt>
                <c:pt idx="2011">
                  <c:v>43845</c:v>
                </c:pt>
                <c:pt idx="2012">
                  <c:v>43846</c:v>
                </c:pt>
                <c:pt idx="2013">
                  <c:v>43847</c:v>
                </c:pt>
                <c:pt idx="2014">
                  <c:v>43848</c:v>
                </c:pt>
                <c:pt idx="2015">
                  <c:v>43849</c:v>
                </c:pt>
                <c:pt idx="2016">
                  <c:v>43850</c:v>
                </c:pt>
                <c:pt idx="2017">
                  <c:v>43851</c:v>
                </c:pt>
                <c:pt idx="2018">
                  <c:v>43852</c:v>
                </c:pt>
                <c:pt idx="2019">
                  <c:v>43853</c:v>
                </c:pt>
                <c:pt idx="2020">
                  <c:v>43854</c:v>
                </c:pt>
                <c:pt idx="2021">
                  <c:v>43855</c:v>
                </c:pt>
                <c:pt idx="2022">
                  <c:v>43856</c:v>
                </c:pt>
                <c:pt idx="2023">
                  <c:v>43857</c:v>
                </c:pt>
                <c:pt idx="2024">
                  <c:v>43858</c:v>
                </c:pt>
                <c:pt idx="2025">
                  <c:v>43859</c:v>
                </c:pt>
                <c:pt idx="2026">
                  <c:v>43860</c:v>
                </c:pt>
                <c:pt idx="2027">
                  <c:v>43861</c:v>
                </c:pt>
                <c:pt idx="2028">
                  <c:v>43862</c:v>
                </c:pt>
                <c:pt idx="2029">
                  <c:v>43863</c:v>
                </c:pt>
                <c:pt idx="2030">
                  <c:v>43864</c:v>
                </c:pt>
                <c:pt idx="2031">
                  <c:v>43865</c:v>
                </c:pt>
                <c:pt idx="2032">
                  <c:v>43866</c:v>
                </c:pt>
                <c:pt idx="2033">
                  <c:v>43867</c:v>
                </c:pt>
                <c:pt idx="2034">
                  <c:v>43868</c:v>
                </c:pt>
                <c:pt idx="2035">
                  <c:v>43869</c:v>
                </c:pt>
                <c:pt idx="2036">
                  <c:v>43870</c:v>
                </c:pt>
                <c:pt idx="2037">
                  <c:v>43871</c:v>
                </c:pt>
                <c:pt idx="2038">
                  <c:v>43872</c:v>
                </c:pt>
                <c:pt idx="2039">
                  <c:v>43873</c:v>
                </c:pt>
                <c:pt idx="2040">
                  <c:v>43874</c:v>
                </c:pt>
                <c:pt idx="2041">
                  <c:v>43875</c:v>
                </c:pt>
                <c:pt idx="2042">
                  <c:v>43876</c:v>
                </c:pt>
                <c:pt idx="2043">
                  <c:v>43877</c:v>
                </c:pt>
                <c:pt idx="2044">
                  <c:v>43878</c:v>
                </c:pt>
                <c:pt idx="2045">
                  <c:v>43879</c:v>
                </c:pt>
                <c:pt idx="2046">
                  <c:v>43880</c:v>
                </c:pt>
                <c:pt idx="2047">
                  <c:v>43881</c:v>
                </c:pt>
                <c:pt idx="2048">
                  <c:v>43882</c:v>
                </c:pt>
                <c:pt idx="2049">
                  <c:v>43883</c:v>
                </c:pt>
                <c:pt idx="2050">
                  <c:v>43884</c:v>
                </c:pt>
                <c:pt idx="2051">
                  <c:v>43885</c:v>
                </c:pt>
                <c:pt idx="2052">
                  <c:v>43886</c:v>
                </c:pt>
                <c:pt idx="2053">
                  <c:v>43887</c:v>
                </c:pt>
                <c:pt idx="2054">
                  <c:v>43888</c:v>
                </c:pt>
                <c:pt idx="2055">
                  <c:v>43889</c:v>
                </c:pt>
                <c:pt idx="2056">
                  <c:v>43890</c:v>
                </c:pt>
                <c:pt idx="2057">
                  <c:v>43891</c:v>
                </c:pt>
                <c:pt idx="2058">
                  <c:v>43892</c:v>
                </c:pt>
                <c:pt idx="2059">
                  <c:v>43893</c:v>
                </c:pt>
                <c:pt idx="2060">
                  <c:v>43894</c:v>
                </c:pt>
                <c:pt idx="2061">
                  <c:v>43895</c:v>
                </c:pt>
                <c:pt idx="2062">
                  <c:v>43896</c:v>
                </c:pt>
                <c:pt idx="2063">
                  <c:v>43897</c:v>
                </c:pt>
                <c:pt idx="2064">
                  <c:v>43898</c:v>
                </c:pt>
                <c:pt idx="2065">
                  <c:v>43899</c:v>
                </c:pt>
                <c:pt idx="2066">
                  <c:v>43900</c:v>
                </c:pt>
                <c:pt idx="2067">
                  <c:v>43901</c:v>
                </c:pt>
                <c:pt idx="2068">
                  <c:v>43902</c:v>
                </c:pt>
                <c:pt idx="2069">
                  <c:v>43903</c:v>
                </c:pt>
                <c:pt idx="2070">
                  <c:v>43904</c:v>
                </c:pt>
                <c:pt idx="2071">
                  <c:v>43905</c:v>
                </c:pt>
                <c:pt idx="2072">
                  <c:v>43906</c:v>
                </c:pt>
                <c:pt idx="2073">
                  <c:v>43907</c:v>
                </c:pt>
                <c:pt idx="2074">
                  <c:v>43908</c:v>
                </c:pt>
                <c:pt idx="2075">
                  <c:v>43909</c:v>
                </c:pt>
                <c:pt idx="2076">
                  <c:v>43910</c:v>
                </c:pt>
                <c:pt idx="2077">
                  <c:v>43911</c:v>
                </c:pt>
                <c:pt idx="2078">
                  <c:v>43912</c:v>
                </c:pt>
                <c:pt idx="2079">
                  <c:v>43913</c:v>
                </c:pt>
                <c:pt idx="2080">
                  <c:v>43914</c:v>
                </c:pt>
                <c:pt idx="2081">
                  <c:v>43915</c:v>
                </c:pt>
                <c:pt idx="2082">
                  <c:v>43916</c:v>
                </c:pt>
                <c:pt idx="2083">
                  <c:v>43917</c:v>
                </c:pt>
                <c:pt idx="2084">
                  <c:v>43918</c:v>
                </c:pt>
                <c:pt idx="2085">
                  <c:v>43919</c:v>
                </c:pt>
                <c:pt idx="2086">
                  <c:v>43920</c:v>
                </c:pt>
                <c:pt idx="2087">
                  <c:v>43921</c:v>
                </c:pt>
                <c:pt idx="2088">
                  <c:v>43922</c:v>
                </c:pt>
                <c:pt idx="2089">
                  <c:v>43923</c:v>
                </c:pt>
                <c:pt idx="2090">
                  <c:v>43924</c:v>
                </c:pt>
                <c:pt idx="2091">
                  <c:v>43925</c:v>
                </c:pt>
                <c:pt idx="2092">
                  <c:v>43926</c:v>
                </c:pt>
                <c:pt idx="2093">
                  <c:v>43927</c:v>
                </c:pt>
                <c:pt idx="2094">
                  <c:v>43928</c:v>
                </c:pt>
                <c:pt idx="2095">
                  <c:v>43929</c:v>
                </c:pt>
                <c:pt idx="2096">
                  <c:v>43930</c:v>
                </c:pt>
                <c:pt idx="2097">
                  <c:v>43931</c:v>
                </c:pt>
                <c:pt idx="2098">
                  <c:v>43932</c:v>
                </c:pt>
                <c:pt idx="2099">
                  <c:v>43933</c:v>
                </c:pt>
                <c:pt idx="2100">
                  <c:v>43934</c:v>
                </c:pt>
                <c:pt idx="2101">
                  <c:v>43935</c:v>
                </c:pt>
                <c:pt idx="2102">
                  <c:v>43936</c:v>
                </c:pt>
                <c:pt idx="2103">
                  <c:v>43937</c:v>
                </c:pt>
                <c:pt idx="2104">
                  <c:v>43938</c:v>
                </c:pt>
                <c:pt idx="2105">
                  <c:v>43939</c:v>
                </c:pt>
                <c:pt idx="2106">
                  <c:v>43940</c:v>
                </c:pt>
                <c:pt idx="2107">
                  <c:v>43941</c:v>
                </c:pt>
                <c:pt idx="2108">
                  <c:v>43942</c:v>
                </c:pt>
                <c:pt idx="2109">
                  <c:v>43943</c:v>
                </c:pt>
                <c:pt idx="2110">
                  <c:v>43944</c:v>
                </c:pt>
                <c:pt idx="2111">
                  <c:v>43945</c:v>
                </c:pt>
                <c:pt idx="2112">
                  <c:v>43946</c:v>
                </c:pt>
                <c:pt idx="2113">
                  <c:v>43947</c:v>
                </c:pt>
                <c:pt idx="2114">
                  <c:v>43948</c:v>
                </c:pt>
                <c:pt idx="2115">
                  <c:v>43949</c:v>
                </c:pt>
                <c:pt idx="2116">
                  <c:v>43950</c:v>
                </c:pt>
                <c:pt idx="2117">
                  <c:v>43951</c:v>
                </c:pt>
                <c:pt idx="2118">
                  <c:v>43952</c:v>
                </c:pt>
                <c:pt idx="2119">
                  <c:v>43953</c:v>
                </c:pt>
                <c:pt idx="2120">
                  <c:v>43954</c:v>
                </c:pt>
                <c:pt idx="2121">
                  <c:v>43955</c:v>
                </c:pt>
                <c:pt idx="2122">
                  <c:v>43956</c:v>
                </c:pt>
                <c:pt idx="2123">
                  <c:v>43957</c:v>
                </c:pt>
                <c:pt idx="2124">
                  <c:v>43958</c:v>
                </c:pt>
                <c:pt idx="2125">
                  <c:v>43959</c:v>
                </c:pt>
                <c:pt idx="2126">
                  <c:v>43960</c:v>
                </c:pt>
                <c:pt idx="2127">
                  <c:v>43961</c:v>
                </c:pt>
                <c:pt idx="2128">
                  <c:v>43962</c:v>
                </c:pt>
                <c:pt idx="2129">
                  <c:v>43963</c:v>
                </c:pt>
                <c:pt idx="2130">
                  <c:v>43964</c:v>
                </c:pt>
                <c:pt idx="2131">
                  <c:v>43965</c:v>
                </c:pt>
                <c:pt idx="2132">
                  <c:v>43966</c:v>
                </c:pt>
                <c:pt idx="2133">
                  <c:v>43967</c:v>
                </c:pt>
                <c:pt idx="2134">
                  <c:v>43968</c:v>
                </c:pt>
                <c:pt idx="2135">
                  <c:v>43969</c:v>
                </c:pt>
                <c:pt idx="2136">
                  <c:v>43970</c:v>
                </c:pt>
                <c:pt idx="2137">
                  <c:v>43971</c:v>
                </c:pt>
                <c:pt idx="2138">
                  <c:v>43972</c:v>
                </c:pt>
                <c:pt idx="2139">
                  <c:v>43973</c:v>
                </c:pt>
                <c:pt idx="2140">
                  <c:v>43974</c:v>
                </c:pt>
                <c:pt idx="2141">
                  <c:v>43975</c:v>
                </c:pt>
                <c:pt idx="2142">
                  <c:v>43976</c:v>
                </c:pt>
                <c:pt idx="2143">
                  <c:v>43977</c:v>
                </c:pt>
                <c:pt idx="2144">
                  <c:v>43978</c:v>
                </c:pt>
                <c:pt idx="2145">
                  <c:v>43979</c:v>
                </c:pt>
                <c:pt idx="2146">
                  <c:v>43980</c:v>
                </c:pt>
                <c:pt idx="2147">
                  <c:v>43981</c:v>
                </c:pt>
                <c:pt idx="2148">
                  <c:v>43982</c:v>
                </c:pt>
                <c:pt idx="2149">
                  <c:v>43983</c:v>
                </c:pt>
                <c:pt idx="2150">
                  <c:v>43984</c:v>
                </c:pt>
                <c:pt idx="2151">
                  <c:v>43985</c:v>
                </c:pt>
                <c:pt idx="2152">
                  <c:v>43986</c:v>
                </c:pt>
                <c:pt idx="2153">
                  <c:v>43987</c:v>
                </c:pt>
                <c:pt idx="2154">
                  <c:v>43988</c:v>
                </c:pt>
                <c:pt idx="2155">
                  <c:v>43989</c:v>
                </c:pt>
                <c:pt idx="2156">
                  <c:v>43990</c:v>
                </c:pt>
                <c:pt idx="2157">
                  <c:v>43991</c:v>
                </c:pt>
                <c:pt idx="2158">
                  <c:v>43992</c:v>
                </c:pt>
                <c:pt idx="2159">
                  <c:v>43993</c:v>
                </c:pt>
                <c:pt idx="2160">
                  <c:v>43994</c:v>
                </c:pt>
                <c:pt idx="2161">
                  <c:v>43995</c:v>
                </c:pt>
                <c:pt idx="2162">
                  <c:v>43996</c:v>
                </c:pt>
                <c:pt idx="2163">
                  <c:v>43997</c:v>
                </c:pt>
                <c:pt idx="2164">
                  <c:v>43998</c:v>
                </c:pt>
                <c:pt idx="2165">
                  <c:v>43999</c:v>
                </c:pt>
                <c:pt idx="2166">
                  <c:v>44000</c:v>
                </c:pt>
                <c:pt idx="2167">
                  <c:v>44001</c:v>
                </c:pt>
                <c:pt idx="2168">
                  <c:v>44002</c:v>
                </c:pt>
                <c:pt idx="2169">
                  <c:v>44003</c:v>
                </c:pt>
                <c:pt idx="2170">
                  <c:v>44004</c:v>
                </c:pt>
                <c:pt idx="2171">
                  <c:v>44005</c:v>
                </c:pt>
                <c:pt idx="2172">
                  <c:v>44006</c:v>
                </c:pt>
                <c:pt idx="2173">
                  <c:v>44007</c:v>
                </c:pt>
                <c:pt idx="2174">
                  <c:v>44008</c:v>
                </c:pt>
                <c:pt idx="2175">
                  <c:v>44009</c:v>
                </c:pt>
                <c:pt idx="2176">
                  <c:v>44010</c:v>
                </c:pt>
                <c:pt idx="2177">
                  <c:v>44011</c:v>
                </c:pt>
                <c:pt idx="2178">
                  <c:v>44012</c:v>
                </c:pt>
                <c:pt idx="2179">
                  <c:v>44013</c:v>
                </c:pt>
                <c:pt idx="2180">
                  <c:v>44014</c:v>
                </c:pt>
                <c:pt idx="2181">
                  <c:v>44015</c:v>
                </c:pt>
                <c:pt idx="2182">
                  <c:v>44016</c:v>
                </c:pt>
                <c:pt idx="2183">
                  <c:v>44017</c:v>
                </c:pt>
                <c:pt idx="2184">
                  <c:v>44018</c:v>
                </c:pt>
                <c:pt idx="2185">
                  <c:v>44019</c:v>
                </c:pt>
                <c:pt idx="2186">
                  <c:v>44020</c:v>
                </c:pt>
                <c:pt idx="2187">
                  <c:v>44021</c:v>
                </c:pt>
                <c:pt idx="2188">
                  <c:v>44022</c:v>
                </c:pt>
                <c:pt idx="2189">
                  <c:v>44023</c:v>
                </c:pt>
                <c:pt idx="2190">
                  <c:v>44024</c:v>
                </c:pt>
                <c:pt idx="2191">
                  <c:v>44025</c:v>
                </c:pt>
                <c:pt idx="2192">
                  <c:v>44026</c:v>
                </c:pt>
                <c:pt idx="2193">
                  <c:v>44027</c:v>
                </c:pt>
                <c:pt idx="2194">
                  <c:v>44028</c:v>
                </c:pt>
                <c:pt idx="2195">
                  <c:v>44029</c:v>
                </c:pt>
                <c:pt idx="2196">
                  <c:v>44030</c:v>
                </c:pt>
                <c:pt idx="2197">
                  <c:v>44031</c:v>
                </c:pt>
                <c:pt idx="2198">
                  <c:v>44032</c:v>
                </c:pt>
                <c:pt idx="2199">
                  <c:v>44033</c:v>
                </c:pt>
                <c:pt idx="2200">
                  <c:v>44034</c:v>
                </c:pt>
                <c:pt idx="2201">
                  <c:v>44035</c:v>
                </c:pt>
                <c:pt idx="2202">
                  <c:v>44036</c:v>
                </c:pt>
                <c:pt idx="2203">
                  <c:v>44037</c:v>
                </c:pt>
                <c:pt idx="2204">
                  <c:v>44038</c:v>
                </c:pt>
                <c:pt idx="2205">
                  <c:v>44039</c:v>
                </c:pt>
                <c:pt idx="2206">
                  <c:v>44040</c:v>
                </c:pt>
                <c:pt idx="2207">
                  <c:v>44041</c:v>
                </c:pt>
                <c:pt idx="2208">
                  <c:v>44042</c:v>
                </c:pt>
                <c:pt idx="2209">
                  <c:v>44043</c:v>
                </c:pt>
                <c:pt idx="2210">
                  <c:v>44044</c:v>
                </c:pt>
                <c:pt idx="2211">
                  <c:v>44045</c:v>
                </c:pt>
                <c:pt idx="2212">
                  <c:v>44046</c:v>
                </c:pt>
                <c:pt idx="2213">
                  <c:v>44047</c:v>
                </c:pt>
                <c:pt idx="2214">
                  <c:v>44048</c:v>
                </c:pt>
                <c:pt idx="2215">
                  <c:v>44049</c:v>
                </c:pt>
                <c:pt idx="2216">
                  <c:v>44050</c:v>
                </c:pt>
                <c:pt idx="2217">
                  <c:v>44051</c:v>
                </c:pt>
                <c:pt idx="2218">
                  <c:v>44052</c:v>
                </c:pt>
                <c:pt idx="2219">
                  <c:v>44053</c:v>
                </c:pt>
                <c:pt idx="2220">
                  <c:v>44054</c:v>
                </c:pt>
                <c:pt idx="2221">
                  <c:v>44055</c:v>
                </c:pt>
                <c:pt idx="2222">
                  <c:v>44056</c:v>
                </c:pt>
                <c:pt idx="2223">
                  <c:v>44057</c:v>
                </c:pt>
                <c:pt idx="2224">
                  <c:v>44058</c:v>
                </c:pt>
                <c:pt idx="2225">
                  <c:v>44059</c:v>
                </c:pt>
                <c:pt idx="2226">
                  <c:v>44060</c:v>
                </c:pt>
                <c:pt idx="2227">
                  <c:v>44061</c:v>
                </c:pt>
                <c:pt idx="2228">
                  <c:v>44062</c:v>
                </c:pt>
                <c:pt idx="2229">
                  <c:v>44063</c:v>
                </c:pt>
                <c:pt idx="2230">
                  <c:v>44064</c:v>
                </c:pt>
                <c:pt idx="2231">
                  <c:v>44065</c:v>
                </c:pt>
                <c:pt idx="2232">
                  <c:v>44066</c:v>
                </c:pt>
                <c:pt idx="2233">
                  <c:v>44067</c:v>
                </c:pt>
                <c:pt idx="2234">
                  <c:v>44068</c:v>
                </c:pt>
                <c:pt idx="2235">
                  <c:v>44069</c:v>
                </c:pt>
                <c:pt idx="2236">
                  <c:v>44070</c:v>
                </c:pt>
                <c:pt idx="2237">
                  <c:v>44071</c:v>
                </c:pt>
                <c:pt idx="2238">
                  <c:v>44072</c:v>
                </c:pt>
                <c:pt idx="2239">
                  <c:v>44073</c:v>
                </c:pt>
                <c:pt idx="2240">
                  <c:v>44074</c:v>
                </c:pt>
                <c:pt idx="2241">
                  <c:v>44075</c:v>
                </c:pt>
                <c:pt idx="2242">
                  <c:v>44076</c:v>
                </c:pt>
                <c:pt idx="2243">
                  <c:v>44077</c:v>
                </c:pt>
                <c:pt idx="2244">
                  <c:v>44078</c:v>
                </c:pt>
                <c:pt idx="2245">
                  <c:v>44079</c:v>
                </c:pt>
                <c:pt idx="2246">
                  <c:v>44080</c:v>
                </c:pt>
                <c:pt idx="2247">
                  <c:v>44081</c:v>
                </c:pt>
                <c:pt idx="2248">
                  <c:v>44082</c:v>
                </c:pt>
                <c:pt idx="2249">
                  <c:v>44083</c:v>
                </c:pt>
                <c:pt idx="2250">
                  <c:v>44084</c:v>
                </c:pt>
                <c:pt idx="2251">
                  <c:v>44085</c:v>
                </c:pt>
                <c:pt idx="2252">
                  <c:v>44086</c:v>
                </c:pt>
                <c:pt idx="2253">
                  <c:v>44087</c:v>
                </c:pt>
                <c:pt idx="2254">
                  <c:v>44088</c:v>
                </c:pt>
                <c:pt idx="2255">
                  <c:v>44089</c:v>
                </c:pt>
                <c:pt idx="2256">
                  <c:v>44090</c:v>
                </c:pt>
                <c:pt idx="2257">
                  <c:v>44091</c:v>
                </c:pt>
                <c:pt idx="2258">
                  <c:v>44092</c:v>
                </c:pt>
                <c:pt idx="2259">
                  <c:v>44093</c:v>
                </c:pt>
                <c:pt idx="2260">
                  <c:v>44094</c:v>
                </c:pt>
                <c:pt idx="2261">
                  <c:v>44095</c:v>
                </c:pt>
                <c:pt idx="2262">
                  <c:v>44096</c:v>
                </c:pt>
                <c:pt idx="2263">
                  <c:v>44097</c:v>
                </c:pt>
                <c:pt idx="2264">
                  <c:v>44098</c:v>
                </c:pt>
                <c:pt idx="2265">
                  <c:v>44099</c:v>
                </c:pt>
                <c:pt idx="2266">
                  <c:v>44100</c:v>
                </c:pt>
                <c:pt idx="2267">
                  <c:v>44101</c:v>
                </c:pt>
                <c:pt idx="2268">
                  <c:v>44102</c:v>
                </c:pt>
                <c:pt idx="2269">
                  <c:v>44103</c:v>
                </c:pt>
                <c:pt idx="2270">
                  <c:v>44104</c:v>
                </c:pt>
                <c:pt idx="2271">
                  <c:v>44105</c:v>
                </c:pt>
                <c:pt idx="2272">
                  <c:v>44106</c:v>
                </c:pt>
                <c:pt idx="2273">
                  <c:v>44107</c:v>
                </c:pt>
                <c:pt idx="2274">
                  <c:v>44108</c:v>
                </c:pt>
                <c:pt idx="2275">
                  <c:v>44109</c:v>
                </c:pt>
                <c:pt idx="2276">
                  <c:v>44110</c:v>
                </c:pt>
                <c:pt idx="2277">
                  <c:v>44111</c:v>
                </c:pt>
                <c:pt idx="2278">
                  <c:v>44112</c:v>
                </c:pt>
                <c:pt idx="2279">
                  <c:v>44113</c:v>
                </c:pt>
                <c:pt idx="2280">
                  <c:v>44114</c:v>
                </c:pt>
                <c:pt idx="2281">
                  <c:v>44115</c:v>
                </c:pt>
                <c:pt idx="2282">
                  <c:v>44116</c:v>
                </c:pt>
                <c:pt idx="2283">
                  <c:v>44117</c:v>
                </c:pt>
                <c:pt idx="2284">
                  <c:v>44118</c:v>
                </c:pt>
                <c:pt idx="2285">
                  <c:v>44119</c:v>
                </c:pt>
                <c:pt idx="2286">
                  <c:v>44120</c:v>
                </c:pt>
                <c:pt idx="2287">
                  <c:v>44121</c:v>
                </c:pt>
                <c:pt idx="2288">
                  <c:v>44122</c:v>
                </c:pt>
                <c:pt idx="2289">
                  <c:v>44123</c:v>
                </c:pt>
                <c:pt idx="2290">
                  <c:v>44124</c:v>
                </c:pt>
                <c:pt idx="2291">
                  <c:v>44125</c:v>
                </c:pt>
                <c:pt idx="2292">
                  <c:v>44126</c:v>
                </c:pt>
                <c:pt idx="2293">
                  <c:v>44127</c:v>
                </c:pt>
                <c:pt idx="2294">
                  <c:v>44128</c:v>
                </c:pt>
                <c:pt idx="2295">
                  <c:v>44129</c:v>
                </c:pt>
                <c:pt idx="2296">
                  <c:v>44130</c:v>
                </c:pt>
                <c:pt idx="2297">
                  <c:v>44131</c:v>
                </c:pt>
                <c:pt idx="2298">
                  <c:v>44132</c:v>
                </c:pt>
                <c:pt idx="2299">
                  <c:v>44133</c:v>
                </c:pt>
                <c:pt idx="2300">
                  <c:v>44134</c:v>
                </c:pt>
                <c:pt idx="2301">
                  <c:v>44135</c:v>
                </c:pt>
                <c:pt idx="2302">
                  <c:v>44136</c:v>
                </c:pt>
                <c:pt idx="2303">
                  <c:v>44137</c:v>
                </c:pt>
                <c:pt idx="2304">
                  <c:v>44138</c:v>
                </c:pt>
                <c:pt idx="2305">
                  <c:v>44139</c:v>
                </c:pt>
                <c:pt idx="2306">
                  <c:v>44140</c:v>
                </c:pt>
                <c:pt idx="2307">
                  <c:v>44141</c:v>
                </c:pt>
                <c:pt idx="2308">
                  <c:v>44142</c:v>
                </c:pt>
                <c:pt idx="2309">
                  <c:v>44143</c:v>
                </c:pt>
                <c:pt idx="2310">
                  <c:v>44144</c:v>
                </c:pt>
                <c:pt idx="2311">
                  <c:v>44145</c:v>
                </c:pt>
                <c:pt idx="2312">
                  <c:v>44146</c:v>
                </c:pt>
                <c:pt idx="2313">
                  <c:v>44147</c:v>
                </c:pt>
                <c:pt idx="2314">
                  <c:v>44148</c:v>
                </c:pt>
                <c:pt idx="2315">
                  <c:v>44149</c:v>
                </c:pt>
                <c:pt idx="2316">
                  <c:v>44150</c:v>
                </c:pt>
                <c:pt idx="2317">
                  <c:v>44151</c:v>
                </c:pt>
                <c:pt idx="2318">
                  <c:v>44152</c:v>
                </c:pt>
                <c:pt idx="2319">
                  <c:v>44153</c:v>
                </c:pt>
                <c:pt idx="2320">
                  <c:v>44154</c:v>
                </c:pt>
                <c:pt idx="2321">
                  <c:v>44155</c:v>
                </c:pt>
                <c:pt idx="2322">
                  <c:v>44156</c:v>
                </c:pt>
                <c:pt idx="2323">
                  <c:v>44157</c:v>
                </c:pt>
                <c:pt idx="2324">
                  <c:v>44158</c:v>
                </c:pt>
                <c:pt idx="2325">
                  <c:v>44159</c:v>
                </c:pt>
                <c:pt idx="2326">
                  <c:v>44160</c:v>
                </c:pt>
                <c:pt idx="2327">
                  <c:v>44161</c:v>
                </c:pt>
                <c:pt idx="2328">
                  <c:v>44162</c:v>
                </c:pt>
                <c:pt idx="2329">
                  <c:v>44163</c:v>
                </c:pt>
                <c:pt idx="2330">
                  <c:v>44164</c:v>
                </c:pt>
                <c:pt idx="2331">
                  <c:v>44165</c:v>
                </c:pt>
                <c:pt idx="2332">
                  <c:v>44166</c:v>
                </c:pt>
                <c:pt idx="2333">
                  <c:v>44167</c:v>
                </c:pt>
                <c:pt idx="2334">
                  <c:v>44168</c:v>
                </c:pt>
                <c:pt idx="2335">
                  <c:v>44169</c:v>
                </c:pt>
                <c:pt idx="2336">
                  <c:v>44170</c:v>
                </c:pt>
                <c:pt idx="2337">
                  <c:v>44171</c:v>
                </c:pt>
                <c:pt idx="2338">
                  <c:v>44172</c:v>
                </c:pt>
                <c:pt idx="2339">
                  <c:v>44173</c:v>
                </c:pt>
                <c:pt idx="2340">
                  <c:v>44174</c:v>
                </c:pt>
                <c:pt idx="2341">
                  <c:v>44175</c:v>
                </c:pt>
                <c:pt idx="2342">
                  <c:v>44176</c:v>
                </c:pt>
                <c:pt idx="2343">
                  <c:v>44177</c:v>
                </c:pt>
                <c:pt idx="2344">
                  <c:v>44178</c:v>
                </c:pt>
                <c:pt idx="2345">
                  <c:v>44179</c:v>
                </c:pt>
                <c:pt idx="2346">
                  <c:v>44180</c:v>
                </c:pt>
                <c:pt idx="2347">
                  <c:v>44181</c:v>
                </c:pt>
                <c:pt idx="2348">
                  <c:v>44182</c:v>
                </c:pt>
                <c:pt idx="2349">
                  <c:v>44183</c:v>
                </c:pt>
                <c:pt idx="2350">
                  <c:v>44184</c:v>
                </c:pt>
                <c:pt idx="2351">
                  <c:v>44185</c:v>
                </c:pt>
                <c:pt idx="2352">
                  <c:v>44186</c:v>
                </c:pt>
                <c:pt idx="2353">
                  <c:v>44187</c:v>
                </c:pt>
                <c:pt idx="2354">
                  <c:v>44188</c:v>
                </c:pt>
                <c:pt idx="2355">
                  <c:v>44189</c:v>
                </c:pt>
                <c:pt idx="2356">
                  <c:v>44190</c:v>
                </c:pt>
                <c:pt idx="2357">
                  <c:v>44191</c:v>
                </c:pt>
                <c:pt idx="2358">
                  <c:v>44192</c:v>
                </c:pt>
                <c:pt idx="2359">
                  <c:v>44193</c:v>
                </c:pt>
                <c:pt idx="2360">
                  <c:v>44194</c:v>
                </c:pt>
                <c:pt idx="2361">
                  <c:v>44195</c:v>
                </c:pt>
                <c:pt idx="2362">
                  <c:v>44196</c:v>
                </c:pt>
                <c:pt idx="2363">
                  <c:v>44197</c:v>
                </c:pt>
                <c:pt idx="2364">
                  <c:v>44198</c:v>
                </c:pt>
                <c:pt idx="2365">
                  <c:v>44199</c:v>
                </c:pt>
                <c:pt idx="2366">
                  <c:v>44200</c:v>
                </c:pt>
                <c:pt idx="2367">
                  <c:v>44201</c:v>
                </c:pt>
                <c:pt idx="2368">
                  <c:v>44202</c:v>
                </c:pt>
                <c:pt idx="2369">
                  <c:v>44203</c:v>
                </c:pt>
                <c:pt idx="2370">
                  <c:v>44204</c:v>
                </c:pt>
                <c:pt idx="2371">
                  <c:v>44205</c:v>
                </c:pt>
                <c:pt idx="2372">
                  <c:v>44206</c:v>
                </c:pt>
                <c:pt idx="2373">
                  <c:v>44207</c:v>
                </c:pt>
                <c:pt idx="2374">
                  <c:v>44208</c:v>
                </c:pt>
                <c:pt idx="2375">
                  <c:v>44209</c:v>
                </c:pt>
                <c:pt idx="2376">
                  <c:v>44210</c:v>
                </c:pt>
                <c:pt idx="2377">
                  <c:v>44211</c:v>
                </c:pt>
                <c:pt idx="2378">
                  <c:v>44212</c:v>
                </c:pt>
                <c:pt idx="2379">
                  <c:v>44213</c:v>
                </c:pt>
                <c:pt idx="2380">
                  <c:v>44214</c:v>
                </c:pt>
                <c:pt idx="2381">
                  <c:v>44215</c:v>
                </c:pt>
                <c:pt idx="2382">
                  <c:v>44216</c:v>
                </c:pt>
                <c:pt idx="2383">
                  <c:v>44217</c:v>
                </c:pt>
                <c:pt idx="2384">
                  <c:v>44218</c:v>
                </c:pt>
                <c:pt idx="2385">
                  <c:v>44219</c:v>
                </c:pt>
                <c:pt idx="2386">
                  <c:v>44220</c:v>
                </c:pt>
                <c:pt idx="2387">
                  <c:v>44221</c:v>
                </c:pt>
                <c:pt idx="2388">
                  <c:v>44222</c:v>
                </c:pt>
                <c:pt idx="2389">
                  <c:v>44223</c:v>
                </c:pt>
                <c:pt idx="2390">
                  <c:v>44224</c:v>
                </c:pt>
                <c:pt idx="2391">
                  <c:v>44225</c:v>
                </c:pt>
                <c:pt idx="2392">
                  <c:v>44226</c:v>
                </c:pt>
                <c:pt idx="2393">
                  <c:v>44227</c:v>
                </c:pt>
                <c:pt idx="2394">
                  <c:v>44228</c:v>
                </c:pt>
                <c:pt idx="2395">
                  <c:v>44229</c:v>
                </c:pt>
                <c:pt idx="2396">
                  <c:v>44230</c:v>
                </c:pt>
                <c:pt idx="2397">
                  <c:v>44231</c:v>
                </c:pt>
                <c:pt idx="2398">
                  <c:v>44232</c:v>
                </c:pt>
                <c:pt idx="2399">
                  <c:v>44233</c:v>
                </c:pt>
                <c:pt idx="2400">
                  <c:v>44234</c:v>
                </c:pt>
                <c:pt idx="2401">
                  <c:v>44235</c:v>
                </c:pt>
                <c:pt idx="2402">
                  <c:v>44236</c:v>
                </c:pt>
                <c:pt idx="2403">
                  <c:v>44237</c:v>
                </c:pt>
                <c:pt idx="2404">
                  <c:v>44238</c:v>
                </c:pt>
                <c:pt idx="2405">
                  <c:v>44239</c:v>
                </c:pt>
                <c:pt idx="2406">
                  <c:v>44240</c:v>
                </c:pt>
                <c:pt idx="2407">
                  <c:v>44241</c:v>
                </c:pt>
                <c:pt idx="2408">
                  <c:v>44242</c:v>
                </c:pt>
                <c:pt idx="2409">
                  <c:v>44243</c:v>
                </c:pt>
                <c:pt idx="2410">
                  <c:v>44244</c:v>
                </c:pt>
                <c:pt idx="2411">
                  <c:v>44245</c:v>
                </c:pt>
                <c:pt idx="2412">
                  <c:v>44246</c:v>
                </c:pt>
                <c:pt idx="2413">
                  <c:v>44247</c:v>
                </c:pt>
                <c:pt idx="2414">
                  <c:v>44248</c:v>
                </c:pt>
                <c:pt idx="2415">
                  <c:v>44249</c:v>
                </c:pt>
                <c:pt idx="2416">
                  <c:v>44250</c:v>
                </c:pt>
                <c:pt idx="2417">
                  <c:v>44251</c:v>
                </c:pt>
                <c:pt idx="2418">
                  <c:v>44252</c:v>
                </c:pt>
                <c:pt idx="2419">
                  <c:v>44253</c:v>
                </c:pt>
                <c:pt idx="2420">
                  <c:v>44254</c:v>
                </c:pt>
                <c:pt idx="2421">
                  <c:v>44255</c:v>
                </c:pt>
                <c:pt idx="2422">
                  <c:v>44256</c:v>
                </c:pt>
                <c:pt idx="2423">
                  <c:v>44257</c:v>
                </c:pt>
                <c:pt idx="2424">
                  <c:v>44258</c:v>
                </c:pt>
                <c:pt idx="2425">
                  <c:v>44259</c:v>
                </c:pt>
                <c:pt idx="2426">
                  <c:v>44260</c:v>
                </c:pt>
                <c:pt idx="2427">
                  <c:v>44261</c:v>
                </c:pt>
                <c:pt idx="2428">
                  <c:v>44262</c:v>
                </c:pt>
                <c:pt idx="2429">
                  <c:v>44263</c:v>
                </c:pt>
                <c:pt idx="2430">
                  <c:v>44264</c:v>
                </c:pt>
                <c:pt idx="2431">
                  <c:v>44265</c:v>
                </c:pt>
                <c:pt idx="2432">
                  <c:v>44266</c:v>
                </c:pt>
                <c:pt idx="2433">
                  <c:v>44267</c:v>
                </c:pt>
                <c:pt idx="2434">
                  <c:v>44268</c:v>
                </c:pt>
                <c:pt idx="2435">
                  <c:v>44269</c:v>
                </c:pt>
                <c:pt idx="2436">
                  <c:v>44270</c:v>
                </c:pt>
                <c:pt idx="2437">
                  <c:v>44271</c:v>
                </c:pt>
                <c:pt idx="2438">
                  <c:v>44272</c:v>
                </c:pt>
                <c:pt idx="2439">
                  <c:v>44273</c:v>
                </c:pt>
                <c:pt idx="2440">
                  <c:v>44274</c:v>
                </c:pt>
                <c:pt idx="2441">
                  <c:v>44275</c:v>
                </c:pt>
                <c:pt idx="2442">
                  <c:v>44276</c:v>
                </c:pt>
                <c:pt idx="2443">
                  <c:v>44277</c:v>
                </c:pt>
                <c:pt idx="2444">
                  <c:v>44278</c:v>
                </c:pt>
                <c:pt idx="2445">
                  <c:v>44279</c:v>
                </c:pt>
                <c:pt idx="2446">
                  <c:v>44280</c:v>
                </c:pt>
                <c:pt idx="2447">
                  <c:v>44281</c:v>
                </c:pt>
                <c:pt idx="2448">
                  <c:v>44282</c:v>
                </c:pt>
                <c:pt idx="2449">
                  <c:v>44283</c:v>
                </c:pt>
                <c:pt idx="2450">
                  <c:v>44284</c:v>
                </c:pt>
                <c:pt idx="2451">
                  <c:v>44285</c:v>
                </c:pt>
                <c:pt idx="2452">
                  <c:v>44286</c:v>
                </c:pt>
                <c:pt idx="2453">
                  <c:v>44287</c:v>
                </c:pt>
                <c:pt idx="2454">
                  <c:v>44288</c:v>
                </c:pt>
                <c:pt idx="2455">
                  <c:v>44289</c:v>
                </c:pt>
                <c:pt idx="2456">
                  <c:v>44290</c:v>
                </c:pt>
                <c:pt idx="2457">
                  <c:v>44291</c:v>
                </c:pt>
                <c:pt idx="2458">
                  <c:v>44292</c:v>
                </c:pt>
                <c:pt idx="2459">
                  <c:v>44293</c:v>
                </c:pt>
                <c:pt idx="2460">
                  <c:v>44294</c:v>
                </c:pt>
                <c:pt idx="2461">
                  <c:v>44295</c:v>
                </c:pt>
                <c:pt idx="2462">
                  <c:v>44296</c:v>
                </c:pt>
                <c:pt idx="2463">
                  <c:v>44297</c:v>
                </c:pt>
                <c:pt idx="2464">
                  <c:v>44298</c:v>
                </c:pt>
                <c:pt idx="2465">
                  <c:v>44299</c:v>
                </c:pt>
                <c:pt idx="2466">
                  <c:v>44300</c:v>
                </c:pt>
                <c:pt idx="2467">
                  <c:v>44301</c:v>
                </c:pt>
                <c:pt idx="2468">
                  <c:v>44302</c:v>
                </c:pt>
                <c:pt idx="2469">
                  <c:v>44303</c:v>
                </c:pt>
                <c:pt idx="2470">
                  <c:v>44304</c:v>
                </c:pt>
                <c:pt idx="2471">
                  <c:v>44305</c:v>
                </c:pt>
                <c:pt idx="2472">
                  <c:v>44306</c:v>
                </c:pt>
                <c:pt idx="2473">
                  <c:v>44307</c:v>
                </c:pt>
                <c:pt idx="2474">
                  <c:v>44308</c:v>
                </c:pt>
                <c:pt idx="2475">
                  <c:v>44309</c:v>
                </c:pt>
                <c:pt idx="2476">
                  <c:v>44310</c:v>
                </c:pt>
                <c:pt idx="2477">
                  <c:v>44311</c:v>
                </c:pt>
                <c:pt idx="2478">
                  <c:v>44312</c:v>
                </c:pt>
                <c:pt idx="2479">
                  <c:v>44313</c:v>
                </c:pt>
                <c:pt idx="2480">
                  <c:v>44314</c:v>
                </c:pt>
                <c:pt idx="2481">
                  <c:v>44315</c:v>
                </c:pt>
                <c:pt idx="2482">
                  <c:v>44316</c:v>
                </c:pt>
                <c:pt idx="2483">
                  <c:v>44317</c:v>
                </c:pt>
                <c:pt idx="2484">
                  <c:v>44318</c:v>
                </c:pt>
                <c:pt idx="2485">
                  <c:v>44319</c:v>
                </c:pt>
                <c:pt idx="2486">
                  <c:v>44320</c:v>
                </c:pt>
                <c:pt idx="2487">
                  <c:v>44321</c:v>
                </c:pt>
                <c:pt idx="2488">
                  <c:v>44322</c:v>
                </c:pt>
                <c:pt idx="2489">
                  <c:v>44323</c:v>
                </c:pt>
                <c:pt idx="2490">
                  <c:v>44324</c:v>
                </c:pt>
                <c:pt idx="2491">
                  <c:v>44325</c:v>
                </c:pt>
                <c:pt idx="2492">
                  <c:v>44326</c:v>
                </c:pt>
                <c:pt idx="2493">
                  <c:v>44327</c:v>
                </c:pt>
                <c:pt idx="2494">
                  <c:v>44328</c:v>
                </c:pt>
                <c:pt idx="2495">
                  <c:v>44329</c:v>
                </c:pt>
                <c:pt idx="2496">
                  <c:v>44330</c:v>
                </c:pt>
                <c:pt idx="2497">
                  <c:v>44331</c:v>
                </c:pt>
                <c:pt idx="2498">
                  <c:v>44332</c:v>
                </c:pt>
                <c:pt idx="2499">
                  <c:v>44333</c:v>
                </c:pt>
                <c:pt idx="2500">
                  <c:v>44334</c:v>
                </c:pt>
                <c:pt idx="2501">
                  <c:v>44335</c:v>
                </c:pt>
                <c:pt idx="2502">
                  <c:v>44336</c:v>
                </c:pt>
                <c:pt idx="2503">
                  <c:v>44337</c:v>
                </c:pt>
                <c:pt idx="2504">
                  <c:v>44338</c:v>
                </c:pt>
                <c:pt idx="2505">
                  <c:v>44339</c:v>
                </c:pt>
                <c:pt idx="2506">
                  <c:v>44340</c:v>
                </c:pt>
                <c:pt idx="2507">
                  <c:v>44341</c:v>
                </c:pt>
                <c:pt idx="2508">
                  <c:v>44342</c:v>
                </c:pt>
                <c:pt idx="2509">
                  <c:v>44343</c:v>
                </c:pt>
                <c:pt idx="2510">
                  <c:v>44344</c:v>
                </c:pt>
                <c:pt idx="2511">
                  <c:v>44345</c:v>
                </c:pt>
                <c:pt idx="2512">
                  <c:v>44346</c:v>
                </c:pt>
                <c:pt idx="2513">
                  <c:v>44347</c:v>
                </c:pt>
                <c:pt idx="2514">
                  <c:v>44348</c:v>
                </c:pt>
                <c:pt idx="2515">
                  <c:v>44349</c:v>
                </c:pt>
                <c:pt idx="2516">
                  <c:v>44350</c:v>
                </c:pt>
                <c:pt idx="2517">
                  <c:v>44351</c:v>
                </c:pt>
                <c:pt idx="2518">
                  <c:v>44352</c:v>
                </c:pt>
                <c:pt idx="2519">
                  <c:v>44353</c:v>
                </c:pt>
                <c:pt idx="2520">
                  <c:v>44354</c:v>
                </c:pt>
                <c:pt idx="2521">
                  <c:v>44355</c:v>
                </c:pt>
                <c:pt idx="2522">
                  <c:v>44356</c:v>
                </c:pt>
                <c:pt idx="2523">
                  <c:v>44357</c:v>
                </c:pt>
                <c:pt idx="2524">
                  <c:v>44358</c:v>
                </c:pt>
                <c:pt idx="2525">
                  <c:v>44359</c:v>
                </c:pt>
                <c:pt idx="2526">
                  <c:v>44360</c:v>
                </c:pt>
                <c:pt idx="2527">
                  <c:v>44361</c:v>
                </c:pt>
                <c:pt idx="2528">
                  <c:v>44362</c:v>
                </c:pt>
                <c:pt idx="2529">
                  <c:v>44363</c:v>
                </c:pt>
                <c:pt idx="2530">
                  <c:v>44364</c:v>
                </c:pt>
                <c:pt idx="2531">
                  <c:v>44365</c:v>
                </c:pt>
                <c:pt idx="2532">
                  <c:v>44366</c:v>
                </c:pt>
                <c:pt idx="2533">
                  <c:v>44367</c:v>
                </c:pt>
                <c:pt idx="2534">
                  <c:v>44368</c:v>
                </c:pt>
                <c:pt idx="2535">
                  <c:v>44369</c:v>
                </c:pt>
                <c:pt idx="2536">
                  <c:v>44370</c:v>
                </c:pt>
                <c:pt idx="2537">
                  <c:v>44371</c:v>
                </c:pt>
                <c:pt idx="2538">
                  <c:v>44372</c:v>
                </c:pt>
                <c:pt idx="2539">
                  <c:v>44373</c:v>
                </c:pt>
                <c:pt idx="2540">
                  <c:v>44374</c:v>
                </c:pt>
                <c:pt idx="2541">
                  <c:v>44375</c:v>
                </c:pt>
                <c:pt idx="2542">
                  <c:v>44376</c:v>
                </c:pt>
                <c:pt idx="2543">
                  <c:v>44377</c:v>
                </c:pt>
                <c:pt idx="2544">
                  <c:v>44378</c:v>
                </c:pt>
                <c:pt idx="2545">
                  <c:v>44379</c:v>
                </c:pt>
                <c:pt idx="2546">
                  <c:v>44380</c:v>
                </c:pt>
                <c:pt idx="2547">
                  <c:v>44381</c:v>
                </c:pt>
                <c:pt idx="2548">
                  <c:v>44382</c:v>
                </c:pt>
                <c:pt idx="2549">
                  <c:v>44383</c:v>
                </c:pt>
                <c:pt idx="2550">
                  <c:v>44384</c:v>
                </c:pt>
                <c:pt idx="2551">
                  <c:v>44385</c:v>
                </c:pt>
                <c:pt idx="2552">
                  <c:v>44386</c:v>
                </c:pt>
                <c:pt idx="2553">
                  <c:v>44387</c:v>
                </c:pt>
                <c:pt idx="2554">
                  <c:v>44388</c:v>
                </c:pt>
                <c:pt idx="2555">
                  <c:v>44389</c:v>
                </c:pt>
                <c:pt idx="2556">
                  <c:v>44390</c:v>
                </c:pt>
                <c:pt idx="2557">
                  <c:v>44391</c:v>
                </c:pt>
                <c:pt idx="2558">
                  <c:v>44392</c:v>
                </c:pt>
                <c:pt idx="2559">
                  <c:v>44393</c:v>
                </c:pt>
                <c:pt idx="2560">
                  <c:v>44394</c:v>
                </c:pt>
                <c:pt idx="2561">
                  <c:v>44395</c:v>
                </c:pt>
                <c:pt idx="2562">
                  <c:v>44396</c:v>
                </c:pt>
                <c:pt idx="2563">
                  <c:v>44397</c:v>
                </c:pt>
                <c:pt idx="2564">
                  <c:v>44398</c:v>
                </c:pt>
                <c:pt idx="2565">
                  <c:v>44399</c:v>
                </c:pt>
                <c:pt idx="2566">
                  <c:v>44400</c:v>
                </c:pt>
                <c:pt idx="2567">
                  <c:v>44401</c:v>
                </c:pt>
                <c:pt idx="2568">
                  <c:v>44402</c:v>
                </c:pt>
                <c:pt idx="2569">
                  <c:v>44403</c:v>
                </c:pt>
                <c:pt idx="2570">
                  <c:v>44404</c:v>
                </c:pt>
                <c:pt idx="2571">
                  <c:v>44405</c:v>
                </c:pt>
                <c:pt idx="2572">
                  <c:v>44406</c:v>
                </c:pt>
                <c:pt idx="2573">
                  <c:v>44407</c:v>
                </c:pt>
                <c:pt idx="2574">
                  <c:v>44408</c:v>
                </c:pt>
                <c:pt idx="2575">
                  <c:v>44409</c:v>
                </c:pt>
                <c:pt idx="2576">
                  <c:v>44410</c:v>
                </c:pt>
                <c:pt idx="2577">
                  <c:v>44411</c:v>
                </c:pt>
                <c:pt idx="2578">
                  <c:v>44412</c:v>
                </c:pt>
                <c:pt idx="2579">
                  <c:v>44413</c:v>
                </c:pt>
                <c:pt idx="2580">
                  <c:v>44414</c:v>
                </c:pt>
                <c:pt idx="2581">
                  <c:v>44415</c:v>
                </c:pt>
                <c:pt idx="2582">
                  <c:v>44416</c:v>
                </c:pt>
                <c:pt idx="2583">
                  <c:v>44417</c:v>
                </c:pt>
                <c:pt idx="2584">
                  <c:v>44418</c:v>
                </c:pt>
                <c:pt idx="2585">
                  <c:v>44419</c:v>
                </c:pt>
                <c:pt idx="2586">
                  <c:v>44420</c:v>
                </c:pt>
                <c:pt idx="2587">
                  <c:v>44421</c:v>
                </c:pt>
                <c:pt idx="2588">
                  <c:v>44422</c:v>
                </c:pt>
                <c:pt idx="2589">
                  <c:v>44423</c:v>
                </c:pt>
                <c:pt idx="2590">
                  <c:v>44424</c:v>
                </c:pt>
                <c:pt idx="2591">
                  <c:v>44425</c:v>
                </c:pt>
                <c:pt idx="2592">
                  <c:v>44426</c:v>
                </c:pt>
                <c:pt idx="2593">
                  <c:v>44427</c:v>
                </c:pt>
                <c:pt idx="2594">
                  <c:v>44428</c:v>
                </c:pt>
                <c:pt idx="2595">
                  <c:v>44429</c:v>
                </c:pt>
                <c:pt idx="2596">
                  <c:v>44430</c:v>
                </c:pt>
                <c:pt idx="2597">
                  <c:v>44431</c:v>
                </c:pt>
                <c:pt idx="2598">
                  <c:v>44432</c:v>
                </c:pt>
                <c:pt idx="2599">
                  <c:v>44433</c:v>
                </c:pt>
                <c:pt idx="2600">
                  <c:v>44434</c:v>
                </c:pt>
                <c:pt idx="2601">
                  <c:v>44435</c:v>
                </c:pt>
                <c:pt idx="2602">
                  <c:v>44436</c:v>
                </c:pt>
                <c:pt idx="2603">
                  <c:v>44437</c:v>
                </c:pt>
                <c:pt idx="2604">
                  <c:v>44438</c:v>
                </c:pt>
                <c:pt idx="2605">
                  <c:v>44439</c:v>
                </c:pt>
                <c:pt idx="2606">
                  <c:v>44440</c:v>
                </c:pt>
                <c:pt idx="2607">
                  <c:v>44441</c:v>
                </c:pt>
                <c:pt idx="2608">
                  <c:v>44442</c:v>
                </c:pt>
                <c:pt idx="2609">
                  <c:v>44443</c:v>
                </c:pt>
                <c:pt idx="2610">
                  <c:v>44444</c:v>
                </c:pt>
                <c:pt idx="2611">
                  <c:v>44445</c:v>
                </c:pt>
                <c:pt idx="2612">
                  <c:v>44446</c:v>
                </c:pt>
                <c:pt idx="2613">
                  <c:v>44447</c:v>
                </c:pt>
                <c:pt idx="2614">
                  <c:v>44448</c:v>
                </c:pt>
                <c:pt idx="2615">
                  <c:v>44449</c:v>
                </c:pt>
                <c:pt idx="2616">
                  <c:v>44450</c:v>
                </c:pt>
                <c:pt idx="2617">
                  <c:v>44451</c:v>
                </c:pt>
                <c:pt idx="2618">
                  <c:v>44452</c:v>
                </c:pt>
                <c:pt idx="2619">
                  <c:v>44453</c:v>
                </c:pt>
                <c:pt idx="2620">
                  <c:v>44454</c:v>
                </c:pt>
                <c:pt idx="2621">
                  <c:v>44455</c:v>
                </c:pt>
                <c:pt idx="2622">
                  <c:v>44456</c:v>
                </c:pt>
                <c:pt idx="2623">
                  <c:v>44457</c:v>
                </c:pt>
                <c:pt idx="2624">
                  <c:v>44458</c:v>
                </c:pt>
                <c:pt idx="2625">
                  <c:v>44459</c:v>
                </c:pt>
                <c:pt idx="2626">
                  <c:v>44460</c:v>
                </c:pt>
                <c:pt idx="2627">
                  <c:v>44461</c:v>
                </c:pt>
                <c:pt idx="2628">
                  <c:v>44462</c:v>
                </c:pt>
                <c:pt idx="2629">
                  <c:v>44463</c:v>
                </c:pt>
                <c:pt idx="2630">
                  <c:v>44464</c:v>
                </c:pt>
                <c:pt idx="2631">
                  <c:v>44465</c:v>
                </c:pt>
                <c:pt idx="2632">
                  <c:v>44466</c:v>
                </c:pt>
                <c:pt idx="2633">
                  <c:v>44467</c:v>
                </c:pt>
                <c:pt idx="2634">
                  <c:v>44468</c:v>
                </c:pt>
                <c:pt idx="2635">
                  <c:v>44469</c:v>
                </c:pt>
                <c:pt idx="2636">
                  <c:v>44470</c:v>
                </c:pt>
                <c:pt idx="2637">
                  <c:v>44471</c:v>
                </c:pt>
                <c:pt idx="2638">
                  <c:v>44472</c:v>
                </c:pt>
                <c:pt idx="2639">
                  <c:v>44473</c:v>
                </c:pt>
                <c:pt idx="2640">
                  <c:v>44474</c:v>
                </c:pt>
                <c:pt idx="2641">
                  <c:v>44475</c:v>
                </c:pt>
                <c:pt idx="2642">
                  <c:v>44476</c:v>
                </c:pt>
                <c:pt idx="2643">
                  <c:v>44477</c:v>
                </c:pt>
                <c:pt idx="2644">
                  <c:v>44478</c:v>
                </c:pt>
                <c:pt idx="2645">
                  <c:v>44479</c:v>
                </c:pt>
                <c:pt idx="2646">
                  <c:v>44480</c:v>
                </c:pt>
                <c:pt idx="2647">
                  <c:v>44481</c:v>
                </c:pt>
                <c:pt idx="2648">
                  <c:v>44482</c:v>
                </c:pt>
                <c:pt idx="2649">
                  <c:v>44483</c:v>
                </c:pt>
                <c:pt idx="2650">
                  <c:v>44484</c:v>
                </c:pt>
                <c:pt idx="2651">
                  <c:v>44485</c:v>
                </c:pt>
                <c:pt idx="2652">
                  <c:v>44486</c:v>
                </c:pt>
                <c:pt idx="2653">
                  <c:v>44487</c:v>
                </c:pt>
                <c:pt idx="2654">
                  <c:v>44488</c:v>
                </c:pt>
                <c:pt idx="2655">
                  <c:v>44489</c:v>
                </c:pt>
                <c:pt idx="2656">
                  <c:v>44490</c:v>
                </c:pt>
                <c:pt idx="2657">
                  <c:v>44491</c:v>
                </c:pt>
                <c:pt idx="2658">
                  <c:v>44492</c:v>
                </c:pt>
                <c:pt idx="2659">
                  <c:v>44493</c:v>
                </c:pt>
                <c:pt idx="2660">
                  <c:v>44494</c:v>
                </c:pt>
                <c:pt idx="2661">
                  <c:v>44495</c:v>
                </c:pt>
                <c:pt idx="2662">
                  <c:v>44496</c:v>
                </c:pt>
                <c:pt idx="2663">
                  <c:v>44497</c:v>
                </c:pt>
                <c:pt idx="2664">
                  <c:v>44498</c:v>
                </c:pt>
                <c:pt idx="2665">
                  <c:v>44499</c:v>
                </c:pt>
                <c:pt idx="2666">
                  <c:v>44500</c:v>
                </c:pt>
                <c:pt idx="2667">
                  <c:v>44501</c:v>
                </c:pt>
                <c:pt idx="2668">
                  <c:v>44502</c:v>
                </c:pt>
                <c:pt idx="2669">
                  <c:v>44503</c:v>
                </c:pt>
                <c:pt idx="2670">
                  <c:v>44504</c:v>
                </c:pt>
                <c:pt idx="2671">
                  <c:v>44505</c:v>
                </c:pt>
                <c:pt idx="2672">
                  <c:v>44506</c:v>
                </c:pt>
                <c:pt idx="2673">
                  <c:v>44507</c:v>
                </c:pt>
                <c:pt idx="2674">
                  <c:v>44508</c:v>
                </c:pt>
                <c:pt idx="2675">
                  <c:v>44509</c:v>
                </c:pt>
                <c:pt idx="2676">
                  <c:v>44510</c:v>
                </c:pt>
                <c:pt idx="2677">
                  <c:v>44511</c:v>
                </c:pt>
                <c:pt idx="2678">
                  <c:v>44512</c:v>
                </c:pt>
                <c:pt idx="2679">
                  <c:v>44513</c:v>
                </c:pt>
                <c:pt idx="2680">
                  <c:v>44514</c:v>
                </c:pt>
                <c:pt idx="2681">
                  <c:v>44515</c:v>
                </c:pt>
                <c:pt idx="2682">
                  <c:v>44516</c:v>
                </c:pt>
                <c:pt idx="2683">
                  <c:v>44517</c:v>
                </c:pt>
                <c:pt idx="2684">
                  <c:v>44518</c:v>
                </c:pt>
                <c:pt idx="2685">
                  <c:v>44519</c:v>
                </c:pt>
                <c:pt idx="2686">
                  <c:v>44520</c:v>
                </c:pt>
                <c:pt idx="2687">
                  <c:v>44521</c:v>
                </c:pt>
                <c:pt idx="2688">
                  <c:v>44522</c:v>
                </c:pt>
                <c:pt idx="2689">
                  <c:v>44523</c:v>
                </c:pt>
                <c:pt idx="2690">
                  <c:v>44524</c:v>
                </c:pt>
                <c:pt idx="2691">
                  <c:v>44525</c:v>
                </c:pt>
                <c:pt idx="2692">
                  <c:v>44526</c:v>
                </c:pt>
                <c:pt idx="2693">
                  <c:v>44527</c:v>
                </c:pt>
                <c:pt idx="2694">
                  <c:v>44528</c:v>
                </c:pt>
                <c:pt idx="2695">
                  <c:v>44529</c:v>
                </c:pt>
                <c:pt idx="2696">
                  <c:v>44530</c:v>
                </c:pt>
                <c:pt idx="2697">
                  <c:v>44531</c:v>
                </c:pt>
                <c:pt idx="2698">
                  <c:v>44532</c:v>
                </c:pt>
                <c:pt idx="2699">
                  <c:v>44533</c:v>
                </c:pt>
                <c:pt idx="2700">
                  <c:v>44534</c:v>
                </c:pt>
                <c:pt idx="2701">
                  <c:v>44535</c:v>
                </c:pt>
                <c:pt idx="2702">
                  <c:v>44536</c:v>
                </c:pt>
                <c:pt idx="2703">
                  <c:v>44537</c:v>
                </c:pt>
                <c:pt idx="2704">
                  <c:v>44538</c:v>
                </c:pt>
                <c:pt idx="2705">
                  <c:v>44539</c:v>
                </c:pt>
                <c:pt idx="2706">
                  <c:v>44540</c:v>
                </c:pt>
                <c:pt idx="2707">
                  <c:v>44541</c:v>
                </c:pt>
                <c:pt idx="2708">
                  <c:v>44542</c:v>
                </c:pt>
                <c:pt idx="2709">
                  <c:v>44543</c:v>
                </c:pt>
                <c:pt idx="2710">
                  <c:v>44544</c:v>
                </c:pt>
                <c:pt idx="2711">
                  <c:v>44545</c:v>
                </c:pt>
                <c:pt idx="2712">
                  <c:v>44546</c:v>
                </c:pt>
                <c:pt idx="2713">
                  <c:v>44547</c:v>
                </c:pt>
                <c:pt idx="2714">
                  <c:v>44548</c:v>
                </c:pt>
                <c:pt idx="2715">
                  <c:v>44549</c:v>
                </c:pt>
                <c:pt idx="2716">
                  <c:v>44550</c:v>
                </c:pt>
                <c:pt idx="2717">
                  <c:v>44551</c:v>
                </c:pt>
                <c:pt idx="2718">
                  <c:v>44552</c:v>
                </c:pt>
                <c:pt idx="2719">
                  <c:v>44553</c:v>
                </c:pt>
                <c:pt idx="2720">
                  <c:v>44554</c:v>
                </c:pt>
                <c:pt idx="2721">
                  <c:v>44555</c:v>
                </c:pt>
                <c:pt idx="2722">
                  <c:v>44556</c:v>
                </c:pt>
                <c:pt idx="2723">
                  <c:v>44557</c:v>
                </c:pt>
                <c:pt idx="2724">
                  <c:v>44558</c:v>
                </c:pt>
                <c:pt idx="2725">
                  <c:v>44559</c:v>
                </c:pt>
                <c:pt idx="2726">
                  <c:v>44560</c:v>
                </c:pt>
                <c:pt idx="2727">
                  <c:v>44561</c:v>
                </c:pt>
                <c:pt idx="2728">
                  <c:v>44562</c:v>
                </c:pt>
                <c:pt idx="2729">
                  <c:v>44563</c:v>
                </c:pt>
                <c:pt idx="2730">
                  <c:v>44564</c:v>
                </c:pt>
                <c:pt idx="2731">
                  <c:v>44565</c:v>
                </c:pt>
                <c:pt idx="2732">
                  <c:v>44566</c:v>
                </c:pt>
                <c:pt idx="2733">
                  <c:v>44567</c:v>
                </c:pt>
                <c:pt idx="2734">
                  <c:v>44568</c:v>
                </c:pt>
                <c:pt idx="2735">
                  <c:v>44569</c:v>
                </c:pt>
                <c:pt idx="2736">
                  <c:v>44570</c:v>
                </c:pt>
                <c:pt idx="2737">
                  <c:v>44571</c:v>
                </c:pt>
                <c:pt idx="2738">
                  <c:v>44572</c:v>
                </c:pt>
                <c:pt idx="2739">
                  <c:v>44573</c:v>
                </c:pt>
                <c:pt idx="2740">
                  <c:v>44574</c:v>
                </c:pt>
                <c:pt idx="2741">
                  <c:v>44575</c:v>
                </c:pt>
                <c:pt idx="2742">
                  <c:v>44576</c:v>
                </c:pt>
                <c:pt idx="2743">
                  <c:v>44577</c:v>
                </c:pt>
                <c:pt idx="2744">
                  <c:v>44578</c:v>
                </c:pt>
                <c:pt idx="2745">
                  <c:v>44579</c:v>
                </c:pt>
                <c:pt idx="2746">
                  <c:v>44580</c:v>
                </c:pt>
                <c:pt idx="2747">
                  <c:v>44581</c:v>
                </c:pt>
                <c:pt idx="2748">
                  <c:v>44582</c:v>
                </c:pt>
                <c:pt idx="2749">
                  <c:v>44583</c:v>
                </c:pt>
                <c:pt idx="2750">
                  <c:v>44584</c:v>
                </c:pt>
                <c:pt idx="2751">
                  <c:v>44585</c:v>
                </c:pt>
                <c:pt idx="2752">
                  <c:v>44586</c:v>
                </c:pt>
                <c:pt idx="2753">
                  <c:v>44587</c:v>
                </c:pt>
                <c:pt idx="2754">
                  <c:v>44588</c:v>
                </c:pt>
                <c:pt idx="2755">
                  <c:v>44589</c:v>
                </c:pt>
                <c:pt idx="2756">
                  <c:v>44590</c:v>
                </c:pt>
                <c:pt idx="2757">
                  <c:v>44591</c:v>
                </c:pt>
                <c:pt idx="2758">
                  <c:v>44592</c:v>
                </c:pt>
                <c:pt idx="2759">
                  <c:v>44593</c:v>
                </c:pt>
                <c:pt idx="2760">
                  <c:v>44594</c:v>
                </c:pt>
                <c:pt idx="2761">
                  <c:v>44595</c:v>
                </c:pt>
                <c:pt idx="2762">
                  <c:v>44596</c:v>
                </c:pt>
                <c:pt idx="2763">
                  <c:v>44597</c:v>
                </c:pt>
                <c:pt idx="2764">
                  <c:v>44598</c:v>
                </c:pt>
                <c:pt idx="2765">
                  <c:v>44599</c:v>
                </c:pt>
                <c:pt idx="2766">
                  <c:v>44600</c:v>
                </c:pt>
                <c:pt idx="2767">
                  <c:v>44601</c:v>
                </c:pt>
                <c:pt idx="2768">
                  <c:v>44602</c:v>
                </c:pt>
                <c:pt idx="2769">
                  <c:v>44603</c:v>
                </c:pt>
                <c:pt idx="2770">
                  <c:v>44604</c:v>
                </c:pt>
                <c:pt idx="2771">
                  <c:v>44605</c:v>
                </c:pt>
                <c:pt idx="2772">
                  <c:v>44606</c:v>
                </c:pt>
                <c:pt idx="2773">
                  <c:v>44607</c:v>
                </c:pt>
                <c:pt idx="2774">
                  <c:v>44608</c:v>
                </c:pt>
                <c:pt idx="2775">
                  <c:v>44609</c:v>
                </c:pt>
                <c:pt idx="2776">
                  <c:v>44610</c:v>
                </c:pt>
                <c:pt idx="2777">
                  <c:v>44611</c:v>
                </c:pt>
                <c:pt idx="2778">
                  <c:v>44612</c:v>
                </c:pt>
                <c:pt idx="2779">
                  <c:v>44613</c:v>
                </c:pt>
                <c:pt idx="2780">
                  <c:v>44614</c:v>
                </c:pt>
                <c:pt idx="2781">
                  <c:v>44615</c:v>
                </c:pt>
                <c:pt idx="2782">
                  <c:v>44616</c:v>
                </c:pt>
                <c:pt idx="2783">
                  <c:v>44617</c:v>
                </c:pt>
                <c:pt idx="2784">
                  <c:v>44618</c:v>
                </c:pt>
                <c:pt idx="2785">
                  <c:v>44619</c:v>
                </c:pt>
                <c:pt idx="2786">
                  <c:v>44620</c:v>
                </c:pt>
                <c:pt idx="2787">
                  <c:v>44621</c:v>
                </c:pt>
                <c:pt idx="2788">
                  <c:v>44622</c:v>
                </c:pt>
                <c:pt idx="2789">
                  <c:v>44623</c:v>
                </c:pt>
                <c:pt idx="2790">
                  <c:v>44624</c:v>
                </c:pt>
                <c:pt idx="2791">
                  <c:v>44625</c:v>
                </c:pt>
                <c:pt idx="2792">
                  <c:v>44626</c:v>
                </c:pt>
                <c:pt idx="2793">
                  <c:v>44627</c:v>
                </c:pt>
                <c:pt idx="2794">
                  <c:v>44628</c:v>
                </c:pt>
                <c:pt idx="2795">
                  <c:v>44629</c:v>
                </c:pt>
                <c:pt idx="2796">
                  <c:v>44630</c:v>
                </c:pt>
                <c:pt idx="2797">
                  <c:v>44631</c:v>
                </c:pt>
                <c:pt idx="2798">
                  <c:v>44632</c:v>
                </c:pt>
                <c:pt idx="2799">
                  <c:v>44633</c:v>
                </c:pt>
                <c:pt idx="2800">
                  <c:v>44634</c:v>
                </c:pt>
                <c:pt idx="2801">
                  <c:v>44635</c:v>
                </c:pt>
                <c:pt idx="2802">
                  <c:v>44636</c:v>
                </c:pt>
                <c:pt idx="2803">
                  <c:v>44637</c:v>
                </c:pt>
                <c:pt idx="2804">
                  <c:v>44638</c:v>
                </c:pt>
                <c:pt idx="2805">
                  <c:v>44639</c:v>
                </c:pt>
                <c:pt idx="2806">
                  <c:v>44640</c:v>
                </c:pt>
                <c:pt idx="2807">
                  <c:v>44641</c:v>
                </c:pt>
                <c:pt idx="2808">
                  <c:v>44642</c:v>
                </c:pt>
                <c:pt idx="2809">
                  <c:v>44643</c:v>
                </c:pt>
                <c:pt idx="2810">
                  <c:v>44644</c:v>
                </c:pt>
                <c:pt idx="2811">
                  <c:v>44645</c:v>
                </c:pt>
                <c:pt idx="2812">
                  <c:v>44646</c:v>
                </c:pt>
                <c:pt idx="2813">
                  <c:v>44647</c:v>
                </c:pt>
                <c:pt idx="2814">
                  <c:v>44648</c:v>
                </c:pt>
                <c:pt idx="2815">
                  <c:v>44649</c:v>
                </c:pt>
                <c:pt idx="2816">
                  <c:v>44650</c:v>
                </c:pt>
                <c:pt idx="2817">
                  <c:v>44651</c:v>
                </c:pt>
                <c:pt idx="2818">
                  <c:v>44652</c:v>
                </c:pt>
                <c:pt idx="2819">
                  <c:v>44653</c:v>
                </c:pt>
                <c:pt idx="2820">
                  <c:v>44654</c:v>
                </c:pt>
                <c:pt idx="2821">
                  <c:v>44655</c:v>
                </c:pt>
                <c:pt idx="2822">
                  <c:v>44656</c:v>
                </c:pt>
                <c:pt idx="2823">
                  <c:v>44657</c:v>
                </c:pt>
                <c:pt idx="2824">
                  <c:v>44658</c:v>
                </c:pt>
                <c:pt idx="2825">
                  <c:v>44659</c:v>
                </c:pt>
                <c:pt idx="2826">
                  <c:v>44660</c:v>
                </c:pt>
                <c:pt idx="2827">
                  <c:v>44661</c:v>
                </c:pt>
                <c:pt idx="2828">
                  <c:v>44662</c:v>
                </c:pt>
                <c:pt idx="2829">
                  <c:v>44663</c:v>
                </c:pt>
                <c:pt idx="2830">
                  <c:v>44664</c:v>
                </c:pt>
                <c:pt idx="2831">
                  <c:v>44665</c:v>
                </c:pt>
                <c:pt idx="2832">
                  <c:v>44666</c:v>
                </c:pt>
                <c:pt idx="2833">
                  <c:v>44667</c:v>
                </c:pt>
                <c:pt idx="2834">
                  <c:v>44668</c:v>
                </c:pt>
                <c:pt idx="2835">
                  <c:v>44669</c:v>
                </c:pt>
                <c:pt idx="2836">
                  <c:v>44670</c:v>
                </c:pt>
                <c:pt idx="2837">
                  <c:v>44671</c:v>
                </c:pt>
                <c:pt idx="2838">
                  <c:v>44672</c:v>
                </c:pt>
                <c:pt idx="2839">
                  <c:v>44673</c:v>
                </c:pt>
                <c:pt idx="2840">
                  <c:v>44674</c:v>
                </c:pt>
                <c:pt idx="2841">
                  <c:v>44675</c:v>
                </c:pt>
                <c:pt idx="2842">
                  <c:v>44676</c:v>
                </c:pt>
                <c:pt idx="2843">
                  <c:v>44677</c:v>
                </c:pt>
                <c:pt idx="2844">
                  <c:v>44678</c:v>
                </c:pt>
                <c:pt idx="2845">
                  <c:v>44679</c:v>
                </c:pt>
                <c:pt idx="2846">
                  <c:v>44680</c:v>
                </c:pt>
                <c:pt idx="2847">
                  <c:v>44681</c:v>
                </c:pt>
                <c:pt idx="2848">
                  <c:v>44682</c:v>
                </c:pt>
                <c:pt idx="2849">
                  <c:v>44683</c:v>
                </c:pt>
                <c:pt idx="2850">
                  <c:v>44684</c:v>
                </c:pt>
                <c:pt idx="2851">
                  <c:v>44685</c:v>
                </c:pt>
                <c:pt idx="2852">
                  <c:v>44686</c:v>
                </c:pt>
                <c:pt idx="2853">
                  <c:v>44687</c:v>
                </c:pt>
                <c:pt idx="2854">
                  <c:v>44688</c:v>
                </c:pt>
                <c:pt idx="2855">
                  <c:v>44689</c:v>
                </c:pt>
                <c:pt idx="2856">
                  <c:v>44690</c:v>
                </c:pt>
                <c:pt idx="2857">
                  <c:v>44691</c:v>
                </c:pt>
                <c:pt idx="2858">
                  <c:v>44692</c:v>
                </c:pt>
                <c:pt idx="2859">
                  <c:v>44693</c:v>
                </c:pt>
                <c:pt idx="2860">
                  <c:v>44694</c:v>
                </c:pt>
                <c:pt idx="2861">
                  <c:v>44695</c:v>
                </c:pt>
                <c:pt idx="2862">
                  <c:v>44696</c:v>
                </c:pt>
                <c:pt idx="2863">
                  <c:v>44697</c:v>
                </c:pt>
                <c:pt idx="2864">
                  <c:v>44698</c:v>
                </c:pt>
                <c:pt idx="2865">
                  <c:v>44699</c:v>
                </c:pt>
                <c:pt idx="2866">
                  <c:v>44700</c:v>
                </c:pt>
                <c:pt idx="2867">
                  <c:v>44701</c:v>
                </c:pt>
                <c:pt idx="2868">
                  <c:v>44702</c:v>
                </c:pt>
                <c:pt idx="2869">
                  <c:v>44703</c:v>
                </c:pt>
                <c:pt idx="2870">
                  <c:v>44704</c:v>
                </c:pt>
                <c:pt idx="2871">
                  <c:v>44705</c:v>
                </c:pt>
                <c:pt idx="2872">
                  <c:v>44706</c:v>
                </c:pt>
                <c:pt idx="2873">
                  <c:v>44707</c:v>
                </c:pt>
                <c:pt idx="2874">
                  <c:v>44708</c:v>
                </c:pt>
                <c:pt idx="2875">
                  <c:v>44709</c:v>
                </c:pt>
                <c:pt idx="2876">
                  <c:v>44710</c:v>
                </c:pt>
                <c:pt idx="2877">
                  <c:v>44711</c:v>
                </c:pt>
                <c:pt idx="2878">
                  <c:v>44712</c:v>
                </c:pt>
                <c:pt idx="2879">
                  <c:v>44713</c:v>
                </c:pt>
                <c:pt idx="2880">
                  <c:v>44714</c:v>
                </c:pt>
                <c:pt idx="2881">
                  <c:v>44715</c:v>
                </c:pt>
                <c:pt idx="2882">
                  <c:v>44716</c:v>
                </c:pt>
                <c:pt idx="2883">
                  <c:v>44717</c:v>
                </c:pt>
                <c:pt idx="2884">
                  <c:v>44718</c:v>
                </c:pt>
                <c:pt idx="2885">
                  <c:v>44719</c:v>
                </c:pt>
                <c:pt idx="2886">
                  <c:v>44720</c:v>
                </c:pt>
                <c:pt idx="2887">
                  <c:v>44721</c:v>
                </c:pt>
                <c:pt idx="2888">
                  <c:v>44722</c:v>
                </c:pt>
                <c:pt idx="2889">
                  <c:v>44723</c:v>
                </c:pt>
                <c:pt idx="2890">
                  <c:v>44724</c:v>
                </c:pt>
                <c:pt idx="2891">
                  <c:v>44725</c:v>
                </c:pt>
                <c:pt idx="2892">
                  <c:v>44726</c:v>
                </c:pt>
                <c:pt idx="2893">
                  <c:v>44727</c:v>
                </c:pt>
                <c:pt idx="2894">
                  <c:v>44728</c:v>
                </c:pt>
                <c:pt idx="2895">
                  <c:v>44729</c:v>
                </c:pt>
                <c:pt idx="2896">
                  <c:v>44730</c:v>
                </c:pt>
                <c:pt idx="2897">
                  <c:v>44731</c:v>
                </c:pt>
                <c:pt idx="2898">
                  <c:v>44732</c:v>
                </c:pt>
                <c:pt idx="2899">
                  <c:v>44733</c:v>
                </c:pt>
                <c:pt idx="2900">
                  <c:v>44734</c:v>
                </c:pt>
                <c:pt idx="2901">
                  <c:v>44735</c:v>
                </c:pt>
                <c:pt idx="2902">
                  <c:v>44736</c:v>
                </c:pt>
                <c:pt idx="2903">
                  <c:v>44737</c:v>
                </c:pt>
                <c:pt idx="2904">
                  <c:v>44738</c:v>
                </c:pt>
                <c:pt idx="2905">
                  <c:v>44739</c:v>
                </c:pt>
                <c:pt idx="2906">
                  <c:v>44740</c:v>
                </c:pt>
                <c:pt idx="2907">
                  <c:v>44741</c:v>
                </c:pt>
                <c:pt idx="2908">
                  <c:v>44742</c:v>
                </c:pt>
                <c:pt idx="2909">
                  <c:v>44743</c:v>
                </c:pt>
                <c:pt idx="2910">
                  <c:v>44744</c:v>
                </c:pt>
                <c:pt idx="2911">
                  <c:v>44745</c:v>
                </c:pt>
                <c:pt idx="2912">
                  <c:v>44746</c:v>
                </c:pt>
                <c:pt idx="2913">
                  <c:v>44747</c:v>
                </c:pt>
                <c:pt idx="2914">
                  <c:v>44748</c:v>
                </c:pt>
                <c:pt idx="2915">
                  <c:v>44749</c:v>
                </c:pt>
                <c:pt idx="2916">
                  <c:v>44750</c:v>
                </c:pt>
                <c:pt idx="2917">
                  <c:v>44751</c:v>
                </c:pt>
                <c:pt idx="2918">
                  <c:v>44752</c:v>
                </c:pt>
                <c:pt idx="2919">
                  <c:v>44753</c:v>
                </c:pt>
                <c:pt idx="2920">
                  <c:v>44754</c:v>
                </c:pt>
                <c:pt idx="2921">
                  <c:v>44755</c:v>
                </c:pt>
                <c:pt idx="2922">
                  <c:v>44756</c:v>
                </c:pt>
                <c:pt idx="2923">
                  <c:v>44757</c:v>
                </c:pt>
                <c:pt idx="2924">
                  <c:v>44758</c:v>
                </c:pt>
                <c:pt idx="2925">
                  <c:v>44759</c:v>
                </c:pt>
                <c:pt idx="2926">
                  <c:v>44760</c:v>
                </c:pt>
                <c:pt idx="2927">
                  <c:v>44761</c:v>
                </c:pt>
                <c:pt idx="2928">
                  <c:v>44762</c:v>
                </c:pt>
                <c:pt idx="2929">
                  <c:v>44763</c:v>
                </c:pt>
                <c:pt idx="2930">
                  <c:v>44764</c:v>
                </c:pt>
                <c:pt idx="2931">
                  <c:v>44765</c:v>
                </c:pt>
                <c:pt idx="2932">
                  <c:v>44766</c:v>
                </c:pt>
                <c:pt idx="2933">
                  <c:v>44767</c:v>
                </c:pt>
                <c:pt idx="2934">
                  <c:v>44768</c:v>
                </c:pt>
                <c:pt idx="2935">
                  <c:v>44769</c:v>
                </c:pt>
                <c:pt idx="2936">
                  <c:v>44770</c:v>
                </c:pt>
                <c:pt idx="2937">
                  <c:v>44771</c:v>
                </c:pt>
                <c:pt idx="2938">
                  <c:v>44772</c:v>
                </c:pt>
                <c:pt idx="2939">
                  <c:v>44773</c:v>
                </c:pt>
                <c:pt idx="2940">
                  <c:v>44774</c:v>
                </c:pt>
                <c:pt idx="2941">
                  <c:v>44775</c:v>
                </c:pt>
                <c:pt idx="2942">
                  <c:v>44776</c:v>
                </c:pt>
                <c:pt idx="2943">
                  <c:v>44777</c:v>
                </c:pt>
                <c:pt idx="2944">
                  <c:v>44778</c:v>
                </c:pt>
                <c:pt idx="2945">
                  <c:v>44779</c:v>
                </c:pt>
                <c:pt idx="2946">
                  <c:v>44780</c:v>
                </c:pt>
                <c:pt idx="2947">
                  <c:v>44781</c:v>
                </c:pt>
                <c:pt idx="2948">
                  <c:v>44782</c:v>
                </c:pt>
                <c:pt idx="2949">
                  <c:v>44783</c:v>
                </c:pt>
                <c:pt idx="2950">
                  <c:v>44784</c:v>
                </c:pt>
                <c:pt idx="2951">
                  <c:v>44785</c:v>
                </c:pt>
                <c:pt idx="2952">
                  <c:v>44786</c:v>
                </c:pt>
                <c:pt idx="2953">
                  <c:v>44787</c:v>
                </c:pt>
                <c:pt idx="2954">
                  <c:v>44788</c:v>
                </c:pt>
                <c:pt idx="2955">
                  <c:v>44789</c:v>
                </c:pt>
                <c:pt idx="2956">
                  <c:v>44790</c:v>
                </c:pt>
                <c:pt idx="2957">
                  <c:v>44791</c:v>
                </c:pt>
                <c:pt idx="2958">
                  <c:v>44792</c:v>
                </c:pt>
                <c:pt idx="2959">
                  <c:v>44793</c:v>
                </c:pt>
                <c:pt idx="2960">
                  <c:v>44794</c:v>
                </c:pt>
                <c:pt idx="2961">
                  <c:v>44795</c:v>
                </c:pt>
                <c:pt idx="2962">
                  <c:v>44796</c:v>
                </c:pt>
                <c:pt idx="2963">
                  <c:v>44797</c:v>
                </c:pt>
                <c:pt idx="2964">
                  <c:v>44798</c:v>
                </c:pt>
                <c:pt idx="2965">
                  <c:v>44799</c:v>
                </c:pt>
                <c:pt idx="2966">
                  <c:v>44800</c:v>
                </c:pt>
                <c:pt idx="2967">
                  <c:v>44801</c:v>
                </c:pt>
                <c:pt idx="2968">
                  <c:v>44802</c:v>
                </c:pt>
                <c:pt idx="2969">
                  <c:v>44803</c:v>
                </c:pt>
                <c:pt idx="2970">
                  <c:v>44804</c:v>
                </c:pt>
              </c:numCache>
            </c:numRef>
          </c:cat>
          <c:val>
            <c:numRef>
              <c:f>Sheet1!$B$2:$B$2972</c:f>
              <c:numCache>
                <c:formatCode>General</c:formatCode>
                <c:ptCount val="2971"/>
                <c:pt idx="0">
                  <c:v>2569.1491337702032</c:v>
                </c:pt>
                <c:pt idx="1">
                  <c:v>2231.8579197576119</c:v>
                </c:pt>
                <c:pt idx="2">
                  <c:v>2074.1145131445751</c:v>
                </c:pt>
                <c:pt idx="3">
                  <c:v>1994.565643890237</c:v>
                </c:pt>
                <c:pt idx="4">
                  <c:v>1909.1746041650449</c:v>
                </c:pt>
                <c:pt idx="5">
                  <c:v>1921.1695250776961</c:v>
                </c:pt>
                <c:pt idx="6">
                  <c:v>2033.43828873862</c:v>
                </c:pt>
                <c:pt idx="7">
                  <c:v>1871.915366172499</c:v>
                </c:pt>
                <c:pt idx="8">
                  <c:v>1904.496467282253</c:v>
                </c:pt>
                <c:pt idx="9">
                  <c:v>1916.47742286998</c:v>
                </c:pt>
                <c:pt idx="10">
                  <c:v>1932.8977652442641</c:v>
                </c:pt>
                <c:pt idx="11">
                  <c:v>1845.5232976884611</c:v>
                </c:pt>
                <c:pt idx="12">
                  <c:v>2031.7166270426119</c:v>
                </c:pt>
                <c:pt idx="13">
                  <c:v>2077.9523269918632</c:v>
                </c:pt>
                <c:pt idx="14">
                  <c:v>2072.2894344421652</c:v>
                </c:pt>
                <c:pt idx="15">
                  <c:v>1772.0115371813849</c:v>
                </c:pt>
                <c:pt idx="16">
                  <c:v>1653.982217168541</c:v>
                </c:pt>
                <c:pt idx="17">
                  <c:v>1628.346819664961</c:v>
                </c:pt>
                <c:pt idx="18">
                  <c:v>1581.037995581825</c:v>
                </c:pt>
                <c:pt idx="19">
                  <c:v>1635.934478994476</c:v>
                </c:pt>
                <c:pt idx="20">
                  <c:v>1653.078499641166</c:v>
                </c:pt>
                <c:pt idx="21">
                  <c:v>1742.1434826579271</c:v>
                </c:pt>
                <c:pt idx="22">
                  <c:v>1757.574877217605</c:v>
                </c:pt>
                <c:pt idx="23">
                  <c:v>1759.9287649949381</c:v>
                </c:pt>
                <c:pt idx="24">
                  <c:v>1862.853621732218</c:v>
                </c:pt>
                <c:pt idx="25">
                  <c:v>1746.102377891249</c:v>
                </c:pt>
                <c:pt idx="26">
                  <c:v>1699.714001872044</c:v>
                </c:pt>
                <c:pt idx="27">
                  <c:v>1607.0043865808141</c:v>
                </c:pt>
                <c:pt idx="28">
                  <c:v>1560.7223572555099</c:v>
                </c:pt>
                <c:pt idx="29">
                  <c:v>1613.104228213647</c:v>
                </c:pt>
                <c:pt idx="30">
                  <c:v>1452.5541866031349</c:v>
                </c:pt>
                <c:pt idx="31">
                  <c:v>1459.2543530037001</c:v>
                </c:pt>
                <c:pt idx="32">
                  <c:v>1312.1832394840751</c:v>
                </c:pt>
                <c:pt idx="33">
                  <c:v>1299.5969616307229</c:v>
                </c:pt>
                <c:pt idx="34">
                  <c:v>1307.5602523576431</c:v>
                </c:pt>
                <c:pt idx="35">
                  <c:v>1309.601687519578</c:v>
                </c:pt>
                <c:pt idx="36">
                  <c:v>1499.3790391564121</c:v>
                </c:pt>
                <c:pt idx="37">
                  <c:v>1329.172291063632</c:v>
                </c:pt>
                <c:pt idx="38">
                  <c:v>1298.669489869015</c:v>
                </c:pt>
                <c:pt idx="39">
                  <c:v>1221.351496056473</c:v>
                </c:pt>
                <c:pt idx="40">
                  <c:v>1260.1316130515031</c:v>
                </c:pt>
                <c:pt idx="41">
                  <c:v>1211.0372287670521</c:v>
                </c:pt>
                <c:pt idx="42">
                  <c:v>1315.597565078541</c:v>
                </c:pt>
                <c:pt idx="43">
                  <c:v>1351.024820168037</c:v>
                </c:pt>
                <c:pt idx="44">
                  <c:v>1396.493888680503</c:v>
                </c:pt>
                <c:pt idx="45">
                  <c:v>1156.608929814264</c:v>
                </c:pt>
                <c:pt idx="46">
                  <c:v>943.22433780744245</c:v>
                </c:pt>
                <c:pt idx="47">
                  <c:v>855.45321995724953</c:v>
                </c:pt>
                <c:pt idx="48">
                  <c:v>867.23773196470415</c:v>
                </c:pt>
                <c:pt idx="49">
                  <c:v>891.43380627968895</c:v>
                </c:pt>
                <c:pt idx="50">
                  <c:v>894.17335513624198</c:v>
                </c:pt>
                <c:pt idx="51">
                  <c:v>912.16640306982538</c:v>
                </c:pt>
                <c:pt idx="52">
                  <c:v>896.87857074987085</c:v>
                </c:pt>
                <c:pt idx="53">
                  <c:v>928.9368710499466</c:v>
                </c:pt>
                <c:pt idx="54">
                  <c:v>913.14547427686682</c:v>
                </c:pt>
                <c:pt idx="55">
                  <c:v>908.82252457694256</c:v>
                </c:pt>
                <c:pt idx="56">
                  <c:v>849.05378838443153</c:v>
                </c:pt>
                <c:pt idx="57">
                  <c:v>808.99047966601847</c:v>
                </c:pt>
                <c:pt idx="58">
                  <c:v>780.55056957757552</c:v>
                </c:pt>
                <c:pt idx="59">
                  <c:v>754.74552839790886</c:v>
                </c:pt>
                <c:pt idx="60">
                  <c:v>714.11476218128564</c:v>
                </c:pt>
                <c:pt idx="61">
                  <c:v>691.83483054066062</c:v>
                </c:pt>
                <c:pt idx="62">
                  <c:v>684.3423097583576</c:v>
                </c:pt>
                <c:pt idx="63">
                  <c:v>613.07849380485391</c:v>
                </c:pt>
                <c:pt idx="64">
                  <c:v>602.52958247957167</c:v>
                </c:pt>
                <c:pt idx="65">
                  <c:v>576.6126156684827</c:v>
                </c:pt>
                <c:pt idx="66">
                  <c:v>613.44629471076667</c:v>
                </c:pt>
                <c:pt idx="67">
                  <c:v>593.30852310172884</c:v>
                </c:pt>
                <c:pt idx="68">
                  <c:v>615.2374004397933</c:v>
                </c:pt>
                <c:pt idx="69">
                  <c:v>602.87242658608307</c:v>
                </c:pt>
                <c:pt idx="70">
                  <c:v>594.93018576008501</c:v>
                </c:pt>
                <c:pt idx="71">
                  <c:v>599.71095245788229</c:v>
                </c:pt>
                <c:pt idx="72">
                  <c:v>609.16278303139552</c:v>
                </c:pt>
                <c:pt idx="73">
                  <c:v>602.00090334105278</c:v>
                </c:pt>
                <c:pt idx="74">
                  <c:v>600.571664289924</c:v>
                </c:pt>
                <c:pt idx="75">
                  <c:v>574.5108154504278</c:v>
                </c:pt>
                <c:pt idx="76">
                  <c:v>567.57288997209628</c:v>
                </c:pt>
                <c:pt idx="77">
                  <c:v>559.97177142309442</c:v>
                </c:pt>
                <c:pt idx="78">
                  <c:v>568.28065814184436</c:v>
                </c:pt>
                <c:pt idx="79">
                  <c:v>622.1883281741683</c:v>
                </c:pt>
                <c:pt idx="80">
                  <c:v>610.84460804845241</c:v>
                </c:pt>
                <c:pt idx="81">
                  <c:v>569.49620540178375</c:v>
                </c:pt>
                <c:pt idx="82">
                  <c:v>548.63517474340688</c:v>
                </c:pt>
                <c:pt idx="83">
                  <c:v>525.12450033787275</c:v>
                </c:pt>
                <c:pt idx="84">
                  <c:v>492.93952173311988</c:v>
                </c:pt>
                <c:pt idx="85">
                  <c:v>521.19868021784248</c:v>
                </c:pt>
                <c:pt idx="86">
                  <c:v>535.3978591354637</c:v>
                </c:pt>
                <c:pt idx="87">
                  <c:v>461.33570060809922</c:v>
                </c:pt>
                <c:pt idx="88">
                  <c:v>466.96241682045809</c:v>
                </c:pt>
                <c:pt idx="89">
                  <c:v>472.824364773941</c:v>
                </c:pt>
                <c:pt idx="90">
                  <c:v>442.20740294189937</c:v>
                </c:pt>
                <c:pt idx="91">
                  <c:v>466.4373729713804</c:v>
                </c:pt>
                <c:pt idx="92">
                  <c:v>422.13392384175819</c:v>
                </c:pt>
                <c:pt idx="93">
                  <c:v>416.86439484069479</c:v>
                </c:pt>
                <c:pt idx="94">
                  <c:v>527.18318114791919</c:v>
                </c:pt>
                <c:pt idx="95">
                  <c:v>475.67810108785199</c:v>
                </c:pt>
                <c:pt idx="96">
                  <c:v>518.98336762160773</c:v>
                </c:pt>
                <c:pt idx="97">
                  <c:v>528.21416917273655</c:v>
                </c:pt>
                <c:pt idx="98">
                  <c:v>447.49735077071949</c:v>
                </c:pt>
                <c:pt idx="99">
                  <c:v>462.70587979310392</c:v>
                </c:pt>
                <c:pt idx="100">
                  <c:v>437.18239619508972</c:v>
                </c:pt>
                <c:pt idx="101">
                  <c:v>419.01549170574498</c:v>
                </c:pt>
                <c:pt idx="102">
                  <c:v>451.88750098308878</c:v>
                </c:pt>
                <c:pt idx="103">
                  <c:v>529.20416198028761</c:v>
                </c:pt>
                <c:pt idx="104">
                  <c:v>483.74724524837649</c:v>
                </c:pt>
                <c:pt idx="105">
                  <c:v>441.72180900653672</c:v>
                </c:pt>
                <c:pt idx="106">
                  <c:v>428.4861260864306</c:v>
                </c:pt>
                <c:pt idx="107">
                  <c:v>437.01804201292782</c:v>
                </c:pt>
                <c:pt idx="108">
                  <c:v>417.35947636944962</c:v>
                </c:pt>
                <c:pt idx="109">
                  <c:v>360.6684761627659</c:v>
                </c:pt>
                <c:pt idx="110">
                  <c:v>351.5045185469998</c:v>
                </c:pt>
                <c:pt idx="111">
                  <c:v>351.42306102746858</c:v>
                </c:pt>
                <c:pt idx="112">
                  <c:v>393.1522488446011</c:v>
                </c:pt>
                <c:pt idx="113">
                  <c:v>374.96786436768059</c:v>
                </c:pt>
                <c:pt idx="114">
                  <c:v>397.66484650085113</c:v>
                </c:pt>
                <c:pt idx="115">
                  <c:v>390.35264765993338</c:v>
                </c:pt>
                <c:pt idx="116">
                  <c:v>394.78116826398082</c:v>
                </c:pt>
                <c:pt idx="117">
                  <c:v>387.80520936873359</c:v>
                </c:pt>
                <c:pt idx="118">
                  <c:v>404.89166807861812</c:v>
                </c:pt>
                <c:pt idx="119">
                  <c:v>380.90257939679333</c:v>
                </c:pt>
                <c:pt idx="120">
                  <c:v>355.25336433925258</c:v>
                </c:pt>
                <c:pt idx="121">
                  <c:v>338.97060612759918</c:v>
                </c:pt>
                <c:pt idx="122">
                  <c:v>330.63972554982178</c:v>
                </c:pt>
                <c:pt idx="123">
                  <c:v>362.04622145820912</c:v>
                </c:pt>
                <c:pt idx="124">
                  <c:v>351.21879948697421</c:v>
                </c:pt>
                <c:pt idx="125">
                  <c:v>348.6837702863341</c:v>
                </c:pt>
                <c:pt idx="126">
                  <c:v>355.47338387050257</c:v>
                </c:pt>
                <c:pt idx="127">
                  <c:v>481.20983230842302</c:v>
                </c:pt>
                <c:pt idx="128">
                  <c:v>431.19200843197029</c:v>
                </c:pt>
                <c:pt idx="129">
                  <c:v>386.70478437157652</c:v>
                </c:pt>
                <c:pt idx="130">
                  <c:v>356.06244187262962</c:v>
                </c:pt>
                <c:pt idx="131">
                  <c:v>343.45893620572423</c:v>
                </c:pt>
                <c:pt idx="132">
                  <c:v>358.62735163683311</c:v>
                </c:pt>
                <c:pt idx="133">
                  <c:v>343.74113883533602</c:v>
                </c:pt>
                <c:pt idx="134">
                  <c:v>335.81998902922697</c:v>
                </c:pt>
                <c:pt idx="135">
                  <c:v>329.08051919932268</c:v>
                </c:pt>
                <c:pt idx="136">
                  <c:v>321.94329771210488</c:v>
                </c:pt>
                <c:pt idx="137">
                  <c:v>310.67467974051209</c:v>
                </c:pt>
                <c:pt idx="138">
                  <c:v>326.56978022310778</c:v>
                </c:pt>
                <c:pt idx="139">
                  <c:v>317.56425268688798</c:v>
                </c:pt>
                <c:pt idx="140">
                  <c:v>317.39825424796669</c:v>
                </c:pt>
                <c:pt idx="141">
                  <c:v>336.90539263113709</c:v>
                </c:pt>
                <c:pt idx="142">
                  <c:v>333.29769272452921</c:v>
                </c:pt>
                <c:pt idx="143">
                  <c:v>333.08919165173182</c:v>
                </c:pt>
                <c:pt idx="144">
                  <c:v>334.17253355194862</c:v>
                </c:pt>
                <c:pt idx="145">
                  <c:v>322.90896254448381</c:v>
                </c:pt>
                <c:pt idx="146">
                  <c:v>336.9595308147309</c:v>
                </c:pt>
                <c:pt idx="147">
                  <c:v>327.84940668795161</c:v>
                </c:pt>
                <c:pt idx="148">
                  <c:v>315.86300580193841</c:v>
                </c:pt>
                <c:pt idx="149">
                  <c:v>294.5395981762224</c:v>
                </c:pt>
                <c:pt idx="150">
                  <c:v>281.96638586300651</c:v>
                </c:pt>
                <c:pt idx="151">
                  <c:v>282.34320695959929</c:v>
                </c:pt>
                <c:pt idx="152">
                  <c:v>281.50439807714469</c:v>
                </c:pt>
                <c:pt idx="153">
                  <c:v>287.39130989070821</c:v>
                </c:pt>
                <c:pt idx="154">
                  <c:v>286.61847776322332</c:v>
                </c:pt>
                <c:pt idx="155">
                  <c:v>290.86572620214469</c:v>
                </c:pt>
                <c:pt idx="156">
                  <c:v>277.03045334205387</c:v>
                </c:pt>
                <c:pt idx="157">
                  <c:v>270.12969200824318</c:v>
                </c:pt>
                <c:pt idx="158">
                  <c:v>277.28950373125753</c:v>
                </c:pt>
                <c:pt idx="159">
                  <c:v>281.62519933956901</c:v>
                </c:pt>
                <c:pt idx="160">
                  <c:v>282.35983068722533</c:v>
                </c:pt>
                <c:pt idx="161">
                  <c:v>276.76546808672617</c:v>
                </c:pt>
                <c:pt idx="162">
                  <c:v>282.74217658992688</c:v>
                </c:pt>
                <c:pt idx="163">
                  <c:v>283.79006702245732</c:v>
                </c:pt>
                <c:pt idx="164">
                  <c:v>284.30039914994211</c:v>
                </c:pt>
                <c:pt idx="165">
                  <c:v>282.59975715633323</c:v>
                </c:pt>
                <c:pt idx="166">
                  <c:v>280.34109289425652</c:v>
                </c:pt>
                <c:pt idx="167">
                  <c:v>279.14611994219501</c:v>
                </c:pt>
                <c:pt idx="168">
                  <c:v>283.65026037472529</c:v>
                </c:pt>
                <c:pt idx="169">
                  <c:v>286.9831727799118</c:v>
                </c:pt>
                <c:pt idx="170">
                  <c:v>277.57083918047618</c:v>
                </c:pt>
                <c:pt idx="171">
                  <c:v>281.31807541236628</c:v>
                </c:pt>
                <c:pt idx="172">
                  <c:v>283.73271887081899</c:v>
                </c:pt>
                <c:pt idx="173">
                  <c:v>288.73024534134828</c:v>
                </c:pt>
                <c:pt idx="174">
                  <c:v>281.53731369361628</c:v>
                </c:pt>
                <c:pt idx="175">
                  <c:v>309.67043217481142</c:v>
                </c:pt>
                <c:pt idx="176">
                  <c:v>286.73747913183217</c:v>
                </c:pt>
                <c:pt idx="177">
                  <c:v>279.58647590633319</c:v>
                </c:pt>
                <c:pt idx="178">
                  <c:v>279.52030383886353</c:v>
                </c:pt>
                <c:pt idx="179">
                  <c:v>272.7198526598815</c:v>
                </c:pt>
                <c:pt idx="180">
                  <c:v>288.57276965917589</c:v>
                </c:pt>
                <c:pt idx="181">
                  <c:v>289.23255247025457</c:v>
                </c:pt>
                <c:pt idx="182">
                  <c:v>284.40304582678681</c:v>
                </c:pt>
                <c:pt idx="183">
                  <c:v>285.35835090633321</c:v>
                </c:pt>
                <c:pt idx="184">
                  <c:v>286.21010100967499</c:v>
                </c:pt>
                <c:pt idx="185">
                  <c:v>293.69300843581419</c:v>
                </c:pt>
                <c:pt idx="186">
                  <c:v>282.53596594113151</c:v>
                </c:pt>
                <c:pt idx="187">
                  <c:v>292.77438098730102</c:v>
                </c:pt>
                <c:pt idx="188">
                  <c:v>305.44115023695338</c:v>
                </c:pt>
                <c:pt idx="189">
                  <c:v>293.23304075150457</c:v>
                </c:pt>
                <c:pt idx="190">
                  <c:v>306.65569379021957</c:v>
                </c:pt>
                <c:pt idx="191">
                  <c:v>271.15116867408511</c:v>
                </c:pt>
                <c:pt idx="192">
                  <c:v>291.08368949192322</c:v>
                </c:pt>
                <c:pt idx="193">
                  <c:v>304.68904516735682</c:v>
                </c:pt>
                <c:pt idx="194">
                  <c:v>294.98546625826413</c:v>
                </c:pt>
                <c:pt idx="195">
                  <c:v>322.64417838611718</c:v>
                </c:pt>
                <c:pt idx="196">
                  <c:v>358.89426191063887</c:v>
                </c:pt>
                <c:pt idx="197">
                  <c:v>333.60142888150551</c:v>
                </c:pt>
                <c:pt idx="198">
                  <c:v>316.89246265493261</c:v>
                </c:pt>
                <c:pt idx="199">
                  <c:v>336.33470026964562</c:v>
                </c:pt>
                <c:pt idx="200">
                  <c:v>353.71047332931317</c:v>
                </c:pt>
                <c:pt idx="201">
                  <c:v>369.62362929771569</c:v>
                </c:pt>
                <c:pt idx="202">
                  <c:v>385.21824776469668</c:v>
                </c:pt>
                <c:pt idx="203">
                  <c:v>350.70288103705002</c:v>
                </c:pt>
                <c:pt idx="204">
                  <c:v>323.0723938143833</c:v>
                </c:pt>
                <c:pt idx="205">
                  <c:v>335.92743210700462</c:v>
                </c:pt>
                <c:pt idx="206">
                  <c:v>357.09919355126402</c:v>
                </c:pt>
                <c:pt idx="207">
                  <c:v>375.1625176879931</c:v>
                </c:pt>
                <c:pt idx="208">
                  <c:v>349.95483095076492</c:v>
                </c:pt>
                <c:pt idx="209">
                  <c:v>350.73639110559361</c:v>
                </c:pt>
                <c:pt idx="210">
                  <c:v>345.23953104273562</c:v>
                </c:pt>
                <c:pt idx="211">
                  <c:v>351.76072694685871</c:v>
                </c:pt>
                <c:pt idx="212">
                  <c:v>365.0724479457952</c:v>
                </c:pt>
                <c:pt idx="213">
                  <c:v>364.21495057967121</c:v>
                </c:pt>
                <c:pt idx="214">
                  <c:v>359.11131240318451</c:v>
                </c:pt>
                <c:pt idx="215">
                  <c:v>359.27293574587088</c:v>
                </c:pt>
                <c:pt idx="216">
                  <c:v>343.69987762618831</c:v>
                </c:pt>
                <c:pt idx="217">
                  <c:v>347.67759031723648</c:v>
                </c:pt>
                <c:pt idx="218">
                  <c:v>337.85310622383412</c:v>
                </c:pt>
                <c:pt idx="219">
                  <c:v>350.41225603704999</c:v>
                </c:pt>
                <c:pt idx="220">
                  <c:v>363.52788553492309</c:v>
                </c:pt>
                <c:pt idx="221">
                  <c:v>302.63265189426693</c:v>
                </c:pt>
                <c:pt idx="222">
                  <c:v>311.64041733390422</c:v>
                </c:pt>
                <c:pt idx="223">
                  <c:v>302.65978812473571</c:v>
                </c:pt>
                <c:pt idx="224">
                  <c:v>313.13896742729622</c:v>
                </c:pt>
                <c:pt idx="225">
                  <c:v>315.78345884491739</c:v>
                </c:pt>
                <c:pt idx="226">
                  <c:v>295.02791556614193</c:v>
                </c:pt>
                <c:pt idx="227">
                  <c:v>280.35298254269401</c:v>
                </c:pt>
                <c:pt idx="228">
                  <c:v>330.63760875436822</c:v>
                </c:pt>
                <c:pt idx="229">
                  <c:v>340.06112672453952</c:v>
                </c:pt>
                <c:pt idx="230">
                  <c:v>353.72345807503859</c:v>
                </c:pt>
                <c:pt idx="231">
                  <c:v>351.48150025969579</c:v>
                </c:pt>
                <c:pt idx="232">
                  <c:v>398.27281688684349</c:v>
                </c:pt>
                <c:pt idx="233">
                  <c:v>404.91138612654618</c:v>
                </c:pt>
                <c:pt idx="234">
                  <c:v>389.51621288293728</c:v>
                </c:pt>
                <c:pt idx="235">
                  <c:v>398.78657148095152</c:v>
                </c:pt>
                <c:pt idx="236">
                  <c:v>1561.8604009858709</c:v>
                </c:pt>
                <c:pt idx="237">
                  <c:v>797.82176566974385</c:v>
                </c:pt>
                <c:pt idx="238">
                  <c:v>620.9194835826388</c:v>
                </c:pt>
                <c:pt idx="239">
                  <c:v>564.69507336953279</c:v>
                </c:pt>
                <c:pt idx="240">
                  <c:v>481.68524446043989</c:v>
                </c:pt>
                <c:pt idx="241">
                  <c:v>666.16844181134888</c:v>
                </c:pt>
                <c:pt idx="242">
                  <c:v>644.94718760218041</c:v>
                </c:pt>
                <c:pt idx="243">
                  <c:v>561.40365491250145</c:v>
                </c:pt>
                <c:pt idx="244">
                  <c:v>578.73151729920983</c:v>
                </c:pt>
                <c:pt idx="245">
                  <c:v>585.17818204956779</c:v>
                </c:pt>
                <c:pt idx="246">
                  <c:v>662.31956437704969</c:v>
                </c:pt>
                <c:pt idx="247">
                  <c:v>676.80202608442846</c:v>
                </c:pt>
                <c:pt idx="248">
                  <c:v>595.35594116286984</c:v>
                </c:pt>
                <c:pt idx="249">
                  <c:v>569.47408321717853</c:v>
                </c:pt>
                <c:pt idx="250">
                  <c:v>604.2925280413973</c:v>
                </c:pt>
                <c:pt idx="251">
                  <c:v>638.79660470866054</c:v>
                </c:pt>
                <c:pt idx="252">
                  <c:v>656.00800205914925</c:v>
                </c:pt>
                <c:pt idx="253">
                  <c:v>687.70427072428561</c:v>
                </c:pt>
                <c:pt idx="254">
                  <c:v>702.50538285071741</c:v>
                </c:pt>
                <c:pt idx="255">
                  <c:v>673.91458647110562</c:v>
                </c:pt>
                <c:pt idx="256">
                  <c:v>705.09700545906014</c:v>
                </c:pt>
                <c:pt idx="257">
                  <c:v>698.57861861564731</c:v>
                </c:pt>
                <c:pt idx="258">
                  <c:v>655.50108597571739</c:v>
                </c:pt>
                <c:pt idx="259">
                  <c:v>641.87112590433105</c:v>
                </c:pt>
                <c:pt idx="260">
                  <c:v>679.15392796506205</c:v>
                </c:pt>
                <c:pt idx="261">
                  <c:v>621.36982248209813</c:v>
                </c:pt>
                <c:pt idx="262">
                  <c:v>634.57660461242574</c:v>
                </c:pt>
                <c:pt idx="263">
                  <c:v>750.26502094518332</c:v>
                </c:pt>
                <c:pt idx="264">
                  <c:v>772.35590165473059</c:v>
                </c:pt>
                <c:pt idx="265">
                  <c:v>726.50014635855075</c:v>
                </c:pt>
                <c:pt idx="266">
                  <c:v>697.4181658613727</c:v>
                </c:pt>
                <c:pt idx="267">
                  <c:v>683.77234066606013</c:v>
                </c:pt>
                <c:pt idx="268">
                  <c:v>1180.855364419531</c:v>
                </c:pt>
                <c:pt idx="269">
                  <c:v>1009.183234986202</c:v>
                </c:pt>
                <c:pt idx="270">
                  <c:v>831.36935654364902</c:v>
                </c:pt>
                <c:pt idx="271">
                  <c:v>1247.638328069085</c:v>
                </c:pt>
                <c:pt idx="272">
                  <c:v>1414.1679140634401</c:v>
                </c:pt>
                <c:pt idx="273">
                  <c:v>1366.8565165456471</c:v>
                </c:pt>
                <c:pt idx="274">
                  <c:v>1179.3602335711071</c:v>
                </c:pt>
                <c:pt idx="275">
                  <c:v>1138.1406523633291</c:v>
                </c:pt>
                <c:pt idx="276">
                  <c:v>987.13649184730423</c:v>
                </c:pt>
                <c:pt idx="277">
                  <c:v>1005.388973567107</c:v>
                </c:pt>
                <c:pt idx="278">
                  <c:v>976.06048974108842</c:v>
                </c:pt>
                <c:pt idx="279">
                  <c:v>980.50607223929887</c:v>
                </c:pt>
                <c:pt idx="280">
                  <c:v>991.35180379506005</c:v>
                </c:pt>
                <c:pt idx="281">
                  <c:v>1056.4819781327869</c:v>
                </c:pt>
                <c:pt idx="282">
                  <c:v>1050.351177544007</c:v>
                </c:pt>
                <c:pt idx="283">
                  <c:v>960.54583134549375</c:v>
                </c:pt>
                <c:pt idx="284">
                  <c:v>1008.508566176503</c:v>
                </c:pt>
                <c:pt idx="285">
                  <c:v>1152.087264436168</c:v>
                </c:pt>
                <c:pt idx="286">
                  <c:v>1196.908919709605</c:v>
                </c:pt>
                <c:pt idx="287">
                  <c:v>1281.9579407412341</c:v>
                </c:pt>
                <c:pt idx="288">
                  <c:v>1214.958904123984</c:v>
                </c:pt>
                <c:pt idx="289">
                  <c:v>1255.886989291605</c:v>
                </c:pt>
                <c:pt idx="290">
                  <c:v>1495.1980100126279</c:v>
                </c:pt>
                <c:pt idx="291">
                  <c:v>2178.432589696964</c:v>
                </c:pt>
                <c:pt idx="292">
                  <c:v>1285.502359230537</c:v>
                </c:pt>
                <c:pt idx="293">
                  <c:v>1271.5518609911919</c:v>
                </c:pt>
                <c:pt idx="294">
                  <c:v>1258.7125249574569</c:v>
                </c:pt>
                <c:pt idx="295">
                  <c:v>1181.499412681198</c:v>
                </c:pt>
                <c:pt idx="296">
                  <c:v>1482.8824205144381</c:v>
                </c:pt>
                <c:pt idx="297">
                  <c:v>1487.2499498113129</c:v>
                </c:pt>
                <c:pt idx="298">
                  <c:v>1430.570343419593</c:v>
                </c:pt>
                <c:pt idx="299">
                  <c:v>1317.4083967423289</c:v>
                </c:pt>
                <c:pt idx="300">
                  <c:v>1284.420673961416</c:v>
                </c:pt>
                <c:pt idx="301">
                  <c:v>1281.3390930849839</c:v>
                </c:pt>
                <c:pt idx="302">
                  <c:v>1213.908111953541</c:v>
                </c:pt>
                <c:pt idx="303">
                  <c:v>1198.0779295824159</c:v>
                </c:pt>
                <c:pt idx="304">
                  <c:v>1246.4889448224769</c:v>
                </c:pt>
                <c:pt idx="305">
                  <c:v>1352.62303103773</c:v>
                </c:pt>
                <c:pt idx="306">
                  <c:v>1428.0379292433811</c:v>
                </c:pt>
                <c:pt idx="307">
                  <c:v>1535.5847984692909</c:v>
                </c:pt>
                <c:pt idx="308">
                  <c:v>1643.6375962956879</c:v>
                </c:pt>
                <c:pt idx="309">
                  <c:v>1567.4571394284801</c:v>
                </c:pt>
                <c:pt idx="310">
                  <c:v>1594.3301341071351</c:v>
                </c:pt>
                <c:pt idx="311">
                  <c:v>1582.0016971845439</c:v>
                </c:pt>
                <c:pt idx="312">
                  <c:v>2095.533015970339</c:v>
                </c:pt>
                <c:pt idx="313">
                  <c:v>1930.69935362259</c:v>
                </c:pt>
                <c:pt idx="314">
                  <c:v>1716.9173164104529</c:v>
                </c:pt>
                <c:pt idx="315">
                  <c:v>1664.654623984999</c:v>
                </c:pt>
                <c:pt idx="316">
                  <c:v>1723.9142098831201</c:v>
                </c:pt>
                <c:pt idx="317">
                  <c:v>1896.3506289279301</c:v>
                </c:pt>
                <c:pt idx="318">
                  <c:v>2100.4716921759082</c:v>
                </c:pt>
                <c:pt idx="319">
                  <c:v>1927.395334130719</c:v>
                </c:pt>
                <c:pt idx="320">
                  <c:v>1778.346398056764</c:v>
                </c:pt>
                <c:pt idx="321">
                  <c:v>1775.850470707328</c:v>
                </c:pt>
                <c:pt idx="322">
                  <c:v>1774.4207239399341</c:v>
                </c:pt>
                <c:pt idx="323">
                  <c:v>1798.6132119609081</c:v>
                </c:pt>
                <c:pt idx="324">
                  <c:v>1762.755294733608</c:v>
                </c:pt>
                <c:pt idx="325">
                  <c:v>1630.9027344579611</c:v>
                </c:pt>
                <c:pt idx="326">
                  <c:v>1540.4343638279081</c:v>
                </c:pt>
                <c:pt idx="327">
                  <c:v>1565.790017932314</c:v>
                </c:pt>
                <c:pt idx="328">
                  <c:v>1521.025235855579</c:v>
                </c:pt>
                <c:pt idx="329">
                  <c:v>1600.735400138976</c:v>
                </c:pt>
                <c:pt idx="330">
                  <c:v>1625.0691294529081</c:v>
                </c:pt>
                <c:pt idx="331">
                  <c:v>1505.9346620895751</c:v>
                </c:pt>
                <c:pt idx="332">
                  <c:v>1450.6065195792571</c:v>
                </c:pt>
                <c:pt idx="333">
                  <c:v>1432.992142750795</c:v>
                </c:pt>
                <c:pt idx="334">
                  <c:v>1453.6827867046361</c:v>
                </c:pt>
                <c:pt idx="335">
                  <c:v>1556.524088561946</c:v>
                </c:pt>
                <c:pt idx="336">
                  <c:v>1521.166531604189</c:v>
                </c:pt>
                <c:pt idx="337">
                  <c:v>1435.9777493743629</c:v>
                </c:pt>
                <c:pt idx="338">
                  <c:v>1735.1284758755819</c:v>
                </c:pt>
                <c:pt idx="339">
                  <c:v>1894.613898441703</c:v>
                </c:pt>
                <c:pt idx="340">
                  <c:v>1947.198214174309</c:v>
                </c:pt>
                <c:pt idx="341">
                  <c:v>2069.5953554904299</c:v>
                </c:pt>
                <c:pt idx="342">
                  <c:v>1998.7969427183621</c:v>
                </c:pt>
                <c:pt idx="343">
                  <c:v>2085.6943514595168</c:v>
                </c:pt>
                <c:pt idx="344">
                  <c:v>2162.7802457589191</c:v>
                </c:pt>
                <c:pt idx="345">
                  <c:v>2023.0239342322179</c:v>
                </c:pt>
                <c:pt idx="346">
                  <c:v>2052.3573288203238</c:v>
                </c:pt>
                <c:pt idx="347">
                  <c:v>1962.2973328621879</c:v>
                </c:pt>
                <c:pt idx="348">
                  <c:v>1967.1886419371119</c:v>
                </c:pt>
                <c:pt idx="349">
                  <c:v>2012.955562974427</c:v>
                </c:pt>
                <c:pt idx="350">
                  <c:v>2134.8426532490212</c:v>
                </c:pt>
                <c:pt idx="351">
                  <c:v>2227.3956160324601</c:v>
                </c:pt>
                <c:pt idx="352">
                  <c:v>2192.6145195878848</c:v>
                </c:pt>
                <c:pt idx="353">
                  <c:v>2167.4817991166078</c:v>
                </c:pt>
                <c:pt idx="354">
                  <c:v>2077.1132696382151</c:v>
                </c:pt>
                <c:pt idx="355">
                  <c:v>1991.0136062887379</c:v>
                </c:pt>
                <c:pt idx="356">
                  <c:v>1877.4684555241231</c:v>
                </c:pt>
                <c:pt idx="357">
                  <c:v>1763.734860477166</c:v>
                </c:pt>
                <c:pt idx="358">
                  <c:v>1689.600200207203</c:v>
                </c:pt>
                <c:pt idx="359">
                  <c:v>1661.113893441915</c:v>
                </c:pt>
                <c:pt idx="360">
                  <c:v>1676.028148848545</c:v>
                </c:pt>
                <c:pt idx="361">
                  <c:v>1576.912857130847</c:v>
                </c:pt>
                <c:pt idx="362">
                  <c:v>1576.4213527434231</c:v>
                </c:pt>
                <c:pt idx="363">
                  <c:v>1662.5944545552491</c:v>
                </c:pt>
                <c:pt idx="364">
                  <c:v>1746.5200470826239</c:v>
                </c:pt>
                <c:pt idx="365">
                  <c:v>1888.363127630972</c:v>
                </c:pt>
                <c:pt idx="366">
                  <c:v>2064.6861165355372</c:v>
                </c:pt>
                <c:pt idx="367">
                  <c:v>2271.9473373808019</c:v>
                </c:pt>
                <c:pt idx="368">
                  <c:v>2390.7519608016651</c:v>
                </c:pt>
                <c:pt idx="369">
                  <c:v>2221.721666151017</c:v>
                </c:pt>
                <c:pt idx="370">
                  <c:v>2241.1273292511692</c:v>
                </c:pt>
                <c:pt idx="371">
                  <c:v>2459.576846450881</c:v>
                </c:pt>
                <c:pt idx="372">
                  <c:v>2208.5143281247788</c:v>
                </c:pt>
                <c:pt idx="373">
                  <c:v>2013.668563954252</c:v>
                </c:pt>
                <c:pt idx="374">
                  <c:v>1897.2768041711499</c:v>
                </c:pt>
                <c:pt idx="375">
                  <c:v>1928.69071022868</c:v>
                </c:pt>
                <c:pt idx="376">
                  <c:v>1960.1021838757069</c:v>
                </c:pt>
                <c:pt idx="377">
                  <c:v>2058.7044317475902</c:v>
                </c:pt>
                <c:pt idx="378">
                  <c:v>2585.6915406828962</c:v>
                </c:pt>
                <c:pt idx="379">
                  <c:v>2467.9342326775059</c:v>
                </c:pt>
                <c:pt idx="380">
                  <c:v>2492.0981448437369</c:v>
                </c:pt>
                <c:pt idx="381">
                  <c:v>2210.2557878680809</c:v>
                </c:pt>
                <c:pt idx="382">
                  <c:v>2252.4139008890552</c:v>
                </c:pt>
                <c:pt idx="383">
                  <c:v>1961.650021149544</c:v>
                </c:pt>
                <c:pt idx="384">
                  <c:v>2120.8420027512102</c:v>
                </c:pt>
                <c:pt idx="385">
                  <c:v>1996.3313853537641</c:v>
                </c:pt>
                <c:pt idx="386">
                  <c:v>2080.5938217558009</c:v>
                </c:pt>
                <c:pt idx="387">
                  <c:v>2787.38236551401</c:v>
                </c:pt>
                <c:pt idx="388">
                  <c:v>2400.4782183035591</c:v>
                </c:pt>
                <c:pt idx="389">
                  <c:v>2307.8614485623621</c:v>
                </c:pt>
                <c:pt idx="390">
                  <c:v>2467.3830702794262</c:v>
                </c:pt>
                <c:pt idx="391">
                  <c:v>2309.1598936145861</c:v>
                </c:pt>
                <c:pt idx="392">
                  <c:v>2105.1395627884831</c:v>
                </c:pt>
                <c:pt idx="393">
                  <c:v>2442.7040494269932</c:v>
                </c:pt>
                <c:pt idx="394">
                  <c:v>2695.5299215553218</c:v>
                </c:pt>
                <c:pt idx="395">
                  <c:v>2451.905556760642</c:v>
                </c:pt>
                <c:pt idx="396">
                  <c:v>2283.6806246891729</c:v>
                </c:pt>
                <c:pt idx="397">
                  <c:v>2194.2315781138282</c:v>
                </c:pt>
                <c:pt idx="398">
                  <c:v>1994.117379715286</c:v>
                </c:pt>
                <c:pt idx="399">
                  <c:v>1890.0296328341799</c:v>
                </c:pt>
                <c:pt idx="400">
                  <c:v>1882.6298310337261</c:v>
                </c:pt>
                <c:pt idx="401">
                  <c:v>1819.918456967647</c:v>
                </c:pt>
                <c:pt idx="402">
                  <c:v>1755.949074607893</c:v>
                </c:pt>
                <c:pt idx="403">
                  <c:v>1587.9636520417721</c:v>
                </c:pt>
                <c:pt idx="404">
                  <c:v>1461.1931106521581</c:v>
                </c:pt>
                <c:pt idx="405">
                  <c:v>1462.784088369476</c:v>
                </c:pt>
                <c:pt idx="406">
                  <c:v>1384.1898359461279</c:v>
                </c:pt>
                <c:pt idx="407">
                  <c:v>1419.862540543078</c:v>
                </c:pt>
                <c:pt idx="408">
                  <c:v>1377.602085215628</c:v>
                </c:pt>
                <c:pt idx="409">
                  <c:v>1393.2950440075331</c:v>
                </c:pt>
                <c:pt idx="410">
                  <c:v>1309.555859269916</c:v>
                </c:pt>
                <c:pt idx="411">
                  <c:v>1236.747686981548</c:v>
                </c:pt>
                <c:pt idx="412">
                  <c:v>1274.969615956026</c:v>
                </c:pt>
                <c:pt idx="413">
                  <c:v>1326.1144756765859</c:v>
                </c:pt>
                <c:pt idx="414">
                  <c:v>1261.118514268863</c:v>
                </c:pt>
                <c:pt idx="415">
                  <c:v>1231.198066686105</c:v>
                </c:pt>
                <c:pt idx="416">
                  <c:v>1243.9566561055369</c:v>
                </c:pt>
                <c:pt idx="417">
                  <c:v>1077.371319794049</c:v>
                </c:pt>
                <c:pt idx="418">
                  <c:v>943.14700160966606</c:v>
                </c:pt>
                <c:pt idx="419">
                  <c:v>946.17365373251823</c:v>
                </c:pt>
                <c:pt idx="420">
                  <c:v>952.18278362954493</c:v>
                </c:pt>
                <c:pt idx="421">
                  <c:v>917.55286435288588</c:v>
                </c:pt>
                <c:pt idx="422">
                  <c:v>930.99520829535561</c:v>
                </c:pt>
                <c:pt idx="423">
                  <c:v>962.14387901553744</c:v>
                </c:pt>
                <c:pt idx="424">
                  <c:v>880.92807202935171</c:v>
                </c:pt>
                <c:pt idx="425">
                  <c:v>820.11765557193144</c:v>
                </c:pt>
                <c:pt idx="426">
                  <c:v>828.58732334821184</c:v>
                </c:pt>
                <c:pt idx="427">
                  <c:v>822.39366956093909</c:v>
                </c:pt>
                <c:pt idx="428">
                  <c:v>782.64325194870025</c:v>
                </c:pt>
                <c:pt idx="429">
                  <c:v>748.5044539866891</c:v>
                </c:pt>
                <c:pt idx="430">
                  <c:v>766.21941434678001</c:v>
                </c:pt>
                <c:pt idx="431">
                  <c:v>725.41645173064546</c:v>
                </c:pt>
                <c:pt idx="432">
                  <c:v>689.09332807793339</c:v>
                </c:pt>
                <c:pt idx="433">
                  <c:v>673.67967708147125</c:v>
                </c:pt>
                <c:pt idx="434">
                  <c:v>676.48271342096746</c:v>
                </c:pt>
                <c:pt idx="435">
                  <c:v>693.10035932793335</c:v>
                </c:pt>
                <c:pt idx="436">
                  <c:v>657.18458976825536</c:v>
                </c:pt>
                <c:pt idx="437">
                  <c:v>619.96227081725738</c:v>
                </c:pt>
                <c:pt idx="438">
                  <c:v>617.73479359532735</c:v>
                </c:pt>
                <c:pt idx="439">
                  <c:v>588.40150775121936</c:v>
                </c:pt>
                <c:pt idx="440">
                  <c:v>540.36990197955095</c:v>
                </c:pt>
                <c:pt idx="441">
                  <c:v>507.86344719013039</c:v>
                </c:pt>
                <c:pt idx="442">
                  <c:v>490.7718660249941</c:v>
                </c:pt>
                <c:pt idx="443">
                  <c:v>503.1452791109316</c:v>
                </c:pt>
                <c:pt idx="444">
                  <c:v>562.53820658502991</c:v>
                </c:pt>
                <c:pt idx="445">
                  <c:v>538.00796944438423</c:v>
                </c:pt>
                <c:pt idx="446">
                  <c:v>536.50969834494867</c:v>
                </c:pt>
                <c:pt idx="447">
                  <c:v>520.3845961908255</c:v>
                </c:pt>
                <c:pt idx="448">
                  <c:v>536.11876592023077</c:v>
                </c:pt>
                <c:pt idx="449">
                  <c:v>517.25825839643539</c:v>
                </c:pt>
                <c:pt idx="450">
                  <c:v>510.87312656049789</c:v>
                </c:pt>
                <c:pt idx="451">
                  <c:v>493.50266998199407</c:v>
                </c:pt>
                <c:pt idx="452">
                  <c:v>506.21747743513993</c:v>
                </c:pt>
                <c:pt idx="453">
                  <c:v>472.89941102888992</c:v>
                </c:pt>
                <c:pt idx="454">
                  <c:v>459.57014450934832</c:v>
                </c:pt>
                <c:pt idx="455">
                  <c:v>462.44153122809843</c:v>
                </c:pt>
                <c:pt idx="456">
                  <c:v>445.13030573839558</c:v>
                </c:pt>
                <c:pt idx="457">
                  <c:v>442.24099459989748</c:v>
                </c:pt>
                <c:pt idx="458">
                  <c:v>420.75581891488241</c:v>
                </c:pt>
                <c:pt idx="459">
                  <c:v>426.1636897199279</c:v>
                </c:pt>
                <c:pt idx="460">
                  <c:v>444.82806864039179</c:v>
                </c:pt>
                <c:pt idx="461">
                  <c:v>448.16762391951488</c:v>
                </c:pt>
                <c:pt idx="462">
                  <c:v>456.63472918158118</c:v>
                </c:pt>
                <c:pt idx="463">
                  <c:v>435.0829519340661</c:v>
                </c:pt>
                <c:pt idx="464">
                  <c:v>426.9582543797365</c:v>
                </c:pt>
                <c:pt idx="465">
                  <c:v>399.41964948128862</c:v>
                </c:pt>
                <c:pt idx="466">
                  <c:v>426.28663395963042</c:v>
                </c:pt>
                <c:pt idx="467">
                  <c:v>453.39405535345622</c:v>
                </c:pt>
                <c:pt idx="468">
                  <c:v>463.85862460737292</c:v>
                </c:pt>
                <c:pt idx="469">
                  <c:v>485.48318515424779</c:v>
                </c:pt>
                <c:pt idx="470">
                  <c:v>448.86261951787662</c:v>
                </c:pt>
                <c:pt idx="471">
                  <c:v>460.77944980268541</c:v>
                </c:pt>
                <c:pt idx="472">
                  <c:v>414.43562254379901</c:v>
                </c:pt>
                <c:pt idx="473">
                  <c:v>522.38444843023262</c:v>
                </c:pt>
                <c:pt idx="474">
                  <c:v>434.66132188010488</c:v>
                </c:pt>
                <c:pt idx="475">
                  <c:v>400.29285231758411</c:v>
                </c:pt>
                <c:pt idx="476">
                  <c:v>398.10454938363239</c:v>
                </c:pt>
                <c:pt idx="477">
                  <c:v>414.65796189216081</c:v>
                </c:pt>
                <c:pt idx="478">
                  <c:v>490.48330433751488</c:v>
                </c:pt>
                <c:pt idx="479">
                  <c:v>519.21501676117964</c:v>
                </c:pt>
                <c:pt idx="480">
                  <c:v>527.92360007191064</c:v>
                </c:pt>
                <c:pt idx="481">
                  <c:v>465.7699964245158</c:v>
                </c:pt>
                <c:pt idx="482">
                  <c:v>429.51320481726782</c:v>
                </c:pt>
                <c:pt idx="483">
                  <c:v>429.85576896747409</c:v>
                </c:pt>
                <c:pt idx="484">
                  <c:v>460.70074464964648</c:v>
                </c:pt>
                <c:pt idx="485">
                  <c:v>457.96329620788231</c:v>
                </c:pt>
                <c:pt idx="486">
                  <c:v>426.87404208784159</c:v>
                </c:pt>
                <c:pt idx="487">
                  <c:v>413.77297509707552</c:v>
                </c:pt>
                <c:pt idx="488">
                  <c:v>889.1101334986156</c:v>
                </c:pt>
                <c:pt idx="489">
                  <c:v>664.95127422753831</c:v>
                </c:pt>
                <c:pt idx="490">
                  <c:v>546.13080479352425</c:v>
                </c:pt>
                <c:pt idx="491">
                  <c:v>531.86856933151296</c:v>
                </c:pt>
                <c:pt idx="492">
                  <c:v>482.10891324555462</c:v>
                </c:pt>
                <c:pt idx="493">
                  <c:v>460.04326752395139</c:v>
                </c:pt>
                <c:pt idx="494">
                  <c:v>467.79894106337179</c:v>
                </c:pt>
                <c:pt idx="495">
                  <c:v>448.26837465712191</c:v>
                </c:pt>
                <c:pt idx="496">
                  <c:v>445.39205179987368</c:v>
                </c:pt>
                <c:pt idx="497">
                  <c:v>611.12703796722019</c:v>
                </c:pt>
                <c:pt idx="498">
                  <c:v>557.55837630348447</c:v>
                </c:pt>
                <c:pt idx="499">
                  <c:v>522.7693057700867</c:v>
                </c:pt>
                <c:pt idx="500">
                  <c:v>480.74773835173932</c:v>
                </c:pt>
                <c:pt idx="501">
                  <c:v>452.81085062799872</c:v>
                </c:pt>
                <c:pt idx="502">
                  <c:v>431.08646965106789</c:v>
                </c:pt>
                <c:pt idx="503">
                  <c:v>439.94936204383032</c:v>
                </c:pt>
                <c:pt idx="504">
                  <c:v>432.88447492592678</c:v>
                </c:pt>
                <c:pt idx="505">
                  <c:v>417.38359473308878</c:v>
                </c:pt>
                <c:pt idx="506">
                  <c:v>412.37714717165221</c:v>
                </c:pt>
                <c:pt idx="507">
                  <c:v>403.68938263366363</c:v>
                </c:pt>
                <c:pt idx="508">
                  <c:v>392.7972833129931</c:v>
                </c:pt>
                <c:pt idx="509">
                  <c:v>406.34087638934909</c:v>
                </c:pt>
                <c:pt idx="510">
                  <c:v>420.7962098996569</c:v>
                </c:pt>
                <c:pt idx="511">
                  <c:v>391.85285919616359</c:v>
                </c:pt>
                <c:pt idx="512">
                  <c:v>391.52704855305382</c:v>
                </c:pt>
                <c:pt idx="513">
                  <c:v>375.46896846071468</c:v>
                </c:pt>
                <c:pt idx="514">
                  <c:v>351.39720701645518</c:v>
                </c:pt>
                <c:pt idx="515">
                  <c:v>360.13475038435871</c:v>
                </c:pt>
                <c:pt idx="516">
                  <c:v>342.26051316169207</c:v>
                </c:pt>
                <c:pt idx="517">
                  <c:v>331.58849215849131</c:v>
                </c:pt>
                <c:pt idx="518">
                  <c:v>339.11811091417678</c:v>
                </c:pt>
                <c:pt idx="519">
                  <c:v>349.63231443833018</c:v>
                </c:pt>
                <c:pt idx="520">
                  <c:v>347.33772938115789</c:v>
                </c:pt>
                <c:pt idx="521">
                  <c:v>339.7510160913796</c:v>
                </c:pt>
                <c:pt idx="522">
                  <c:v>337.22385592802249</c:v>
                </c:pt>
                <c:pt idx="523">
                  <c:v>356.54297117661162</c:v>
                </c:pt>
                <c:pt idx="524">
                  <c:v>376.58234736696471</c:v>
                </c:pt>
                <c:pt idx="525">
                  <c:v>391.60288361022612</c:v>
                </c:pt>
                <c:pt idx="526">
                  <c:v>343.21579157823942</c:v>
                </c:pt>
                <c:pt idx="527">
                  <c:v>331.0183311219136</c:v>
                </c:pt>
                <c:pt idx="528">
                  <c:v>339.4037676524581</c:v>
                </c:pt>
                <c:pt idx="529">
                  <c:v>331.79177360096088</c:v>
                </c:pt>
                <c:pt idx="530">
                  <c:v>336.76501578846103</c:v>
                </c:pt>
                <c:pt idx="531">
                  <c:v>333.95855601999318</c:v>
                </c:pt>
                <c:pt idx="532">
                  <c:v>332.17561920074411</c:v>
                </c:pt>
                <c:pt idx="533">
                  <c:v>337.91399537688329</c:v>
                </c:pt>
                <c:pt idx="534">
                  <c:v>338.71994742908589</c:v>
                </c:pt>
                <c:pt idx="535">
                  <c:v>352.88032019436338</c:v>
                </c:pt>
                <c:pt idx="536">
                  <c:v>329.76157613575919</c:v>
                </c:pt>
                <c:pt idx="537">
                  <c:v>344.30027869045722</c:v>
                </c:pt>
                <c:pt idx="538">
                  <c:v>329.46205172880377</c:v>
                </c:pt>
                <c:pt idx="539">
                  <c:v>309.41158432609171</c:v>
                </c:pt>
                <c:pt idx="540">
                  <c:v>350.71251013576972</c:v>
                </c:pt>
                <c:pt idx="541">
                  <c:v>341.53063580941358</c:v>
                </c:pt>
                <c:pt idx="542">
                  <c:v>319.8530827721201</c:v>
                </c:pt>
                <c:pt idx="543">
                  <c:v>317.88988199229152</c:v>
                </c:pt>
                <c:pt idx="544">
                  <c:v>310.6715936105424</c:v>
                </c:pt>
                <c:pt idx="545">
                  <c:v>291.27990033318832</c:v>
                </c:pt>
                <c:pt idx="546">
                  <c:v>318.3891079702754</c:v>
                </c:pt>
                <c:pt idx="547">
                  <c:v>309.6653069894486</c:v>
                </c:pt>
                <c:pt idx="548">
                  <c:v>308.02606909313801</c:v>
                </c:pt>
                <c:pt idx="549">
                  <c:v>328.66324351999322</c:v>
                </c:pt>
                <c:pt idx="550">
                  <c:v>362.7622261627659</c:v>
                </c:pt>
                <c:pt idx="551">
                  <c:v>389.85199522705562</c:v>
                </c:pt>
                <c:pt idx="552">
                  <c:v>349.06134323981712</c:v>
                </c:pt>
                <c:pt idx="553">
                  <c:v>340.56484489002338</c:v>
                </c:pt>
                <c:pt idx="554">
                  <c:v>353.54589861517502</c:v>
                </c:pt>
                <c:pt idx="555">
                  <c:v>347.50769060736252</c:v>
                </c:pt>
                <c:pt idx="556">
                  <c:v>366.41514589217121</c:v>
                </c:pt>
                <c:pt idx="557">
                  <c:v>354.96994823449978</c:v>
                </c:pt>
                <c:pt idx="558">
                  <c:v>361.23670077924788</c:v>
                </c:pt>
                <c:pt idx="559">
                  <c:v>361.19128837406129</c:v>
                </c:pt>
                <c:pt idx="560">
                  <c:v>359.54406210026588</c:v>
                </c:pt>
                <c:pt idx="561">
                  <c:v>346.82538084458031</c:v>
                </c:pt>
                <c:pt idx="562">
                  <c:v>346.39565672348652</c:v>
                </c:pt>
                <c:pt idx="563">
                  <c:v>338.76410700792678</c:v>
                </c:pt>
                <c:pt idx="564">
                  <c:v>348.92983416204999</c:v>
                </c:pt>
                <c:pt idx="565">
                  <c:v>344.85884352852162</c:v>
                </c:pt>
                <c:pt idx="566">
                  <c:v>330.76214536835488</c:v>
                </c:pt>
                <c:pt idx="567">
                  <c:v>325.36123755016928</c:v>
                </c:pt>
                <c:pt idx="568">
                  <c:v>333.91611442127339</c:v>
                </c:pt>
                <c:pt idx="569">
                  <c:v>326.28550962616742</c:v>
                </c:pt>
                <c:pt idx="570">
                  <c:v>329.24963043121289</c:v>
                </c:pt>
                <c:pt idx="571">
                  <c:v>330.6022721290102</c:v>
                </c:pt>
                <c:pt idx="572">
                  <c:v>344.5314265363341</c:v>
                </c:pt>
                <c:pt idx="573">
                  <c:v>357.57160212511428</c:v>
                </c:pt>
                <c:pt idx="574">
                  <c:v>376.20676560309829</c:v>
                </c:pt>
                <c:pt idx="575">
                  <c:v>376.99477412477722</c:v>
                </c:pt>
                <c:pt idx="576">
                  <c:v>374.65206670148081</c:v>
                </c:pt>
                <c:pt idx="577">
                  <c:v>359.69193309778098</c:v>
                </c:pt>
                <c:pt idx="578">
                  <c:v>339.63402165494301</c:v>
                </c:pt>
                <c:pt idx="579">
                  <c:v>345.67164099514468</c:v>
                </c:pt>
                <c:pt idx="580">
                  <c:v>337.17966647489749</c:v>
                </c:pt>
                <c:pt idx="581">
                  <c:v>326.41726734243258</c:v>
                </c:pt>
                <c:pt idx="582">
                  <c:v>320.53437710237199</c:v>
                </c:pt>
                <c:pt idx="583">
                  <c:v>334.69853629627352</c:v>
                </c:pt>
                <c:pt idx="584">
                  <c:v>341.54850690316363</c:v>
                </c:pt>
                <c:pt idx="585">
                  <c:v>346.09012790067879</c:v>
                </c:pt>
                <c:pt idx="586">
                  <c:v>387.09462764040222</c:v>
                </c:pt>
                <c:pt idx="587">
                  <c:v>439.75355082331117</c:v>
                </c:pt>
                <c:pt idx="588">
                  <c:v>463.08823999483872</c:v>
                </c:pt>
                <c:pt idx="589">
                  <c:v>409.01873652712101</c:v>
                </c:pt>
                <c:pt idx="590">
                  <c:v>392.52196239465599</c:v>
                </c:pt>
                <c:pt idx="591">
                  <c:v>340.00921568085488</c:v>
                </c:pt>
                <c:pt idx="592">
                  <c:v>361.34214655870812</c:v>
                </c:pt>
                <c:pt idx="593">
                  <c:v>337.31262642162108</c:v>
                </c:pt>
                <c:pt idx="594">
                  <c:v>344.57614410308793</c:v>
                </c:pt>
                <c:pt idx="595">
                  <c:v>356.71040923980661</c:v>
                </c:pt>
                <c:pt idx="596">
                  <c:v>348.86326889640418</c:v>
                </c:pt>
                <c:pt idx="597">
                  <c:v>336.42587201287591</c:v>
                </c:pt>
                <c:pt idx="598">
                  <c:v>347.11144105300173</c:v>
                </c:pt>
                <c:pt idx="599">
                  <c:v>358.65053840633323</c:v>
                </c:pt>
                <c:pt idx="600">
                  <c:v>358.88536779660018</c:v>
                </c:pt>
                <c:pt idx="601">
                  <c:v>376.25720440774421</c:v>
                </c:pt>
                <c:pt idx="602">
                  <c:v>359.04866944396389</c:v>
                </c:pt>
                <c:pt idx="603">
                  <c:v>363.21006037188249</c:v>
                </c:pt>
                <c:pt idx="604">
                  <c:v>372.38913302244691</c:v>
                </c:pt>
                <c:pt idx="605">
                  <c:v>384.76406781365711</c:v>
                </c:pt>
                <c:pt idx="606">
                  <c:v>336.90719171953867</c:v>
                </c:pt>
                <c:pt idx="607">
                  <c:v>331.39746544574331</c:v>
                </c:pt>
                <c:pt idx="608">
                  <c:v>354.9239975902849</c:v>
                </c:pt>
                <c:pt idx="609">
                  <c:v>344.57359748836438</c:v>
                </c:pt>
                <c:pt idx="610">
                  <c:v>342.12618489781522</c:v>
                </c:pt>
                <c:pt idx="611">
                  <c:v>365.56148345855661</c:v>
                </c:pt>
                <c:pt idx="612">
                  <c:v>342.7056138012224</c:v>
                </c:pt>
                <c:pt idx="613">
                  <c:v>316.87361242550651</c:v>
                </c:pt>
                <c:pt idx="614">
                  <c:v>307.78186485980581</c:v>
                </c:pt>
                <c:pt idx="615">
                  <c:v>302.98636298870161</c:v>
                </c:pt>
                <c:pt idx="616">
                  <c:v>349.74896771600078</c:v>
                </c:pt>
                <c:pt idx="617">
                  <c:v>544.08114932051001</c:v>
                </c:pt>
                <c:pt idx="618">
                  <c:v>747.65141092112344</c:v>
                </c:pt>
                <c:pt idx="619">
                  <c:v>691.85496830319926</c:v>
                </c:pt>
                <c:pt idx="620">
                  <c:v>619.06461120940776</c:v>
                </c:pt>
                <c:pt idx="621">
                  <c:v>603.33620881590878</c:v>
                </c:pt>
                <c:pt idx="622">
                  <c:v>563.09222109785378</c:v>
                </c:pt>
                <c:pt idx="623">
                  <c:v>776.94396784334606</c:v>
                </c:pt>
                <c:pt idx="624">
                  <c:v>942.9866105493968</c:v>
                </c:pt>
                <c:pt idx="625">
                  <c:v>893.62920907176056</c:v>
                </c:pt>
                <c:pt idx="626">
                  <c:v>652.73062410429691</c:v>
                </c:pt>
                <c:pt idx="627">
                  <c:v>601.12861604247121</c:v>
                </c:pt>
                <c:pt idx="628">
                  <c:v>612.93692726299014</c:v>
                </c:pt>
                <c:pt idx="629">
                  <c:v>641.31086252116063</c:v>
                </c:pt>
                <c:pt idx="630">
                  <c:v>860.96155496409222</c:v>
                </c:pt>
                <c:pt idx="631">
                  <c:v>857.37488295021546</c:v>
                </c:pt>
                <c:pt idx="632">
                  <c:v>774.50829423285563</c:v>
                </c:pt>
                <c:pt idx="633">
                  <c:v>795.92357936067765</c:v>
                </c:pt>
                <c:pt idx="634">
                  <c:v>732.89072541747123</c:v>
                </c:pt>
                <c:pt idx="635">
                  <c:v>744.53077491924023</c:v>
                </c:pt>
                <c:pt idx="636">
                  <c:v>828.73724272110564</c:v>
                </c:pt>
                <c:pt idx="637">
                  <c:v>999.28953749641607</c:v>
                </c:pt>
                <c:pt idx="638">
                  <c:v>1243.789979062283</c:v>
                </c:pt>
                <c:pt idx="639">
                  <c:v>2403.0052506328821</c:v>
                </c:pt>
                <c:pt idx="640">
                  <c:v>2251.779156644508</c:v>
                </c:pt>
                <c:pt idx="641">
                  <c:v>1607.630812407969</c:v>
                </c:pt>
                <c:pt idx="642">
                  <c:v>1396.755406343912</c:v>
                </c:pt>
                <c:pt idx="643">
                  <c:v>1190.8703385871111</c:v>
                </c:pt>
                <c:pt idx="644">
                  <c:v>1103.582685994035</c:v>
                </c:pt>
                <c:pt idx="645">
                  <c:v>1191.3185229507401</c:v>
                </c:pt>
                <c:pt idx="646">
                  <c:v>1176.665357951056</c:v>
                </c:pt>
                <c:pt idx="647">
                  <c:v>1096.894104536932</c:v>
                </c:pt>
                <c:pt idx="648">
                  <c:v>1065.4871918217191</c:v>
                </c:pt>
                <c:pt idx="649">
                  <c:v>1046.9580722677269</c:v>
                </c:pt>
                <c:pt idx="650">
                  <c:v>1010.410621288321</c:v>
                </c:pt>
                <c:pt idx="651">
                  <c:v>1031.6505726526659</c:v>
                </c:pt>
                <c:pt idx="652">
                  <c:v>1084.315393599431</c:v>
                </c:pt>
                <c:pt idx="653">
                  <c:v>1400.6813939941601</c:v>
                </c:pt>
                <c:pt idx="654">
                  <c:v>1625.2450906178319</c:v>
                </c:pt>
                <c:pt idx="655">
                  <c:v>1415.656509474597</c:v>
                </c:pt>
                <c:pt idx="656">
                  <c:v>1305.85046907576</c:v>
                </c:pt>
                <c:pt idx="657">
                  <c:v>1142.2417685064599</c:v>
                </c:pt>
                <c:pt idx="658">
                  <c:v>1179.0057283711619</c:v>
                </c:pt>
                <c:pt idx="659">
                  <c:v>1060.8262339243561</c:v>
                </c:pt>
                <c:pt idx="660">
                  <c:v>1031.110621288321</c:v>
                </c:pt>
                <c:pt idx="661">
                  <c:v>999.53822315374009</c:v>
                </c:pt>
                <c:pt idx="662">
                  <c:v>899.12406877158105</c:v>
                </c:pt>
                <c:pt idx="663">
                  <c:v>889.85033830283089</c:v>
                </c:pt>
                <c:pt idx="664">
                  <c:v>824.84595308119663</c:v>
                </c:pt>
                <c:pt idx="665">
                  <c:v>895.00728972076865</c:v>
                </c:pt>
                <c:pt idx="666">
                  <c:v>976.80973723571924</c:v>
                </c:pt>
                <c:pt idx="667">
                  <c:v>1060.599009671492</c:v>
                </c:pt>
                <c:pt idx="668">
                  <c:v>1123.017542036931</c:v>
                </c:pt>
                <c:pt idx="669">
                  <c:v>1247.3320472117109</c:v>
                </c:pt>
                <c:pt idx="670">
                  <c:v>1371.0479499294499</c:v>
                </c:pt>
                <c:pt idx="671">
                  <c:v>1563.5490121188441</c:v>
                </c:pt>
                <c:pt idx="672">
                  <c:v>1368.2386507448141</c:v>
                </c:pt>
                <c:pt idx="673">
                  <c:v>1342.9478423151049</c:v>
                </c:pt>
                <c:pt idx="674">
                  <c:v>1428.3484438382261</c:v>
                </c:pt>
                <c:pt idx="675">
                  <c:v>1610.5797638794991</c:v>
                </c:pt>
                <c:pt idx="676">
                  <c:v>1866.2215582020631</c:v>
                </c:pt>
                <c:pt idx="677">
                  <c:v>1873.7336860497289</c:v>
                </c:pt>
                <c:pt idx="678">
                  <c:v>2131.4717859827629</c:v>
                </c:pt>
                <c:pt idx="679">
                  <c:v>1902.2303344194229</c:v>
                </c:pt>
                <c:pt idx="680">
                  <c:v>1954.826337103048</c:v>
                </c:pt>
                <c:pt idx="681">
                  <c:v>1859.4333442528541</c:v>
                </c:pt>
                <c:pt idx="682">
                  <c:v>1685.726586683154</c:v>
                </c:pt>
                <c:pt idx="683">
                  <c:v>1662.199369020165</c:v>
                </c:pt>
                <c:pt idx="684">
                  <c:v>1671.329341455518</c:v>
                </c:pt>
                <c:pt idx="685">
                  <c:v>1806.717333439597</c:v>
                </c:pt>
                <c:pt idx="686">
                  <c:v>1799.7398920333469</c:v>
                </c:pt>
                <c:pt idx="687">
                  <c:v>1910.9546712230369</c:v>
                </c:pt>
                <c:pt idx="688">
                  <c:v>1961.836377224131</c:v>
                </c:pt>
                <c:pt idx="689">
                  <c:v>2052.979928543411</c:v>
                </c:pt>
                <c:pt idx="690">
                  <c:v>2094.0184425324192</c:v>
                </c:pt>
                <c:pt idx="691">
                  <c:v>1828.515665731124</c:v>
                </c:pt>
                <c:pt idx="692">
                  <c:v>1735.954947309207</c:v>
                </c:pt>
                <c:pt idx="693">
                  <c:v>1748.230053480029</c:v>
                </c:pt>
                <c:pt idx="694">
                  <c:v>1815.017021998181</c:v>
                </c:pt>
                <c:pt idx="695">
                  <c:v>1841.741543675025</c:v>
                </c:pt>
                <c:pt idx="696">
                  <c:v>1856.340010086961</c:v>
                </c:pt>
                <c:pt idx="697">
                  <c:v>1816.9679824938851</c:v>
                </c:pt>
                <c:pt idx="698">
                  <c:v>1937.067803248181</c:v>
                </c:pt>
                <c:pt idx="699">
                  <c:v>1936.6226272744609</c:v>
                </c:pt>
                <c:pt idx="700">
                  <c:v>2017.8705816395629</c:v>
                </c:pt>
                <c:pt idx="701">
                  <c:v>1938.2894810109831</c:v>
                </c:pt>
                <c:pt idx="702">
                  <c:v>1821.0232075844351</c:v>
                </c:pt>
                <c:pt idx="703">
                  <c:v>1800.1864902779571</c:v>
                </c:pt>
                <c:pt idx="704">
                  <c:v>1948.437321653041</c:v>
                </c:pt>
                <c:pt idx="705">
                  <c:v>2031.8638892993929</c:v>
                </c:pt>
                <c:pt idx="706">
                  <c:v>2075.6133308303051</c:v>
                </c:pt>
                <c:pt idx="707">
                  <c:v>2125.5202535036119</c:v>
                </c:pt>
                <c:pt idx="708">
                  <c:v>2106.1313479272558</c:v>
                </c:pt>
                <c:pt idx="709">
                  <c:v>2023.2775019069991</c:v>
                </c:pt>
                <c:pt idx="710">
                  <c:v>2013.7504511257489</c:v>
                </c:pt>
                <c:pt idx="711">
                  <c:v>2067.7859178548169</c:v>
                </c:pt>
                <c:pt idx="712">
                  <c:v>2182.015279143563</c:v>
                </c:pt>
                <c:pt idx="713">
                  <c:v>2276.5503443271882</c:v>
                </c:pt>
                <c:pt idx="714">
                  <c:v>2363.6315924024912</c:v>
                </c:pt>
                <c:pt idx="715">
                  <c:v>2341.8848373808019</c:v>
                </c:pt>
                <c:pt idx="716">
                  <c:v>2299.4784736577558</c:v>
                </c:pt>
                <c:pt idx="717">
                  <c:v>2252.5090410263551</c:v>
                </c:pt>
                <c:pt idx="718">
                  <c:v>2079.282666286631</c:v>
                </c:pt>
                <c:pt idx="719">
                  <c:v>2116.166805179404</c:v>
                </c:pt>
                <c:pt idx="720">
                  <c:v>2144.832223465286</c:v>
                </c:pt>
                <c:pt idx="721">
                  <c:v>1903.996386173972</c:v>
                </c:pt>
                <c:pt idx="722">
                  <c:v>1860.5654187034529</c:v>
                </c:pt>
                <c:pt idx="723">
                  <c:v>1768.6221598717491</c:v>
                </c:pt>
                <c:pt idx="724">
                  <c:v>1766.3612830826651</c:v>
                </c:pt>
                <c:pt idx="725">
                  <c:v>1800.617378564893</c:v>
                </c:pt>
                <c:pt idx="726">
                  <c:v>1845.7139212449381</c:v>
                </c:pt>
                <c:pt idx="727">
                  <c:v>1814.9369785592071</c:v>
                </c:pt>
                <c:pt idx="728">
                  <c:v>1900.6068667105289</c:v>
                </c:pt>
                <c:pt idx="729">
                  <c:v>1949.494297003866</c:v>
                </c:pt>
                <c:pt idx="730">
                  <c:v>2157.0652934322261</c:v>
                </c:pt>
                <c:pt idx="731">
                  <c:v>2103.4622704190442</c:v>
                </c:pt>
                <c:pt idx="732">
                  <c:v>2055.9279371761199</c:v>
                </c:pt>
                <c:pt idx="733">
                  <c:v>1931.286048900135</c:v>
                </c:pt>
                <c:pt idx="734">
                  <c:v>1804.948105263006</c:v>
                </c:pt>
                <c:pt idx="735">
                  <c:v>1742.7749252299459</c:v>
                </c:pt>
                <c:pt idx="736">
                  <c:v>1700.008364943347</c:v>
                </c:pt>
                <c:pt idx="737">
                  <c:v>1687.5758752863819</c:v>
                </c:pt>
                <c:pt idx="738">
                  <c:v>1645.4128813776049</c:v>
                </c:pt>
                <c:pt idx="739">
                  <c:v>1624.3623831382599</c:v>
                </c:pt>
                <c:pt idx="740">
                  <c:v>1681.314690277537</c:v>
                </c:pt>
                <c:pt idx="741">
                  <c:v>1611.1672127920669</c:v>
                </c:pt>
                <c:pt idx="742">
                  <c:v>1700.8432807555521</c:v>
                </c:pt>
                <c:pt idx="743">
                  <c:v>1680.8552934366501</c:v>
                </c:pt>
                <c:pt idx="744">
                  <c:v>1594.8665083197791</c:v>
                </c:pt>
                <c:pt idx="745">
                  <c:v>1626.4409024660899</c:v>
                </c:pt>
                <c:pt idx="746">
                  <c:v>1616.475299306976</c:v>
                </c:pt>
                <c:pt idx="747">
                  <c:v>1461.298296538067</c:v>
                </c:pt>
                <c:pt idx="748">
                  <c:v>1421.038505850526</c:v>
                </c:pt>
                <c:pt idx="749">
                  <c:v>1426.79991219676</c:v>
                </c:pt>
                <c:pt idx="750">
                  <c:v>1408.004853795481</c:v>
                </c:pt>
                <c:pt idx="751">
                  <c:v>1335.957326519537</c:v>
                </c:pt>
                <c:pt idx="752">
                  <c:v>1391.112929389946</c:v>
                </c:pt>
                <c:pt idx="753">
                  <c:v>1416.585095915173</c:v>
                </c:pt>
                <c:pt idx="754">
                  <c:v>1537.64935598698</c:v>
                </c:pt>
                <c:pt idx="755">
                  <c:v>1470.8599067113739</c:v>
                </c:pt>
                <c:pt idx="756">
                  <c:v>1410.913747585279</c:v>
                </c:pt>
                <c:pt idx="757">
                  <c:v>1389.2575364553099</c:v>
                </c:pt>
                <c:pt idx="758">
                  <c:v>1374.1909936790289</c:v>
                </c:pt>
                <c:pt idx="759">
                  <c:v>1325.950839449961</c:v>
                </c:pt>
                <c:pt idx="760">
                  <c:v>1317.905059066075</c:v>
                </c:pt>
                <c:pt idx="761">
                  <c:v>1268.7264477095221</c:v>
                </c:pt>
                <c:pt idx="762">
                  <c:v>1229.333382746795</c:v>
                </c:pt>
                <c:pt idx="763">
                  <c:v>1186.013717376386</c:v>
                </c:pt>
                <c:pt idx="764">
                  <c:v>1140.1444994925</c:v>
                </c:pt>
                <c:pt idx="765">
                  <c:v>1125.26944070628</c:v>
                </c:pt>
                <c:pt idx="766">
                  <c:v>1176.266958505302</c:v>
                </c:pt>
                <c:pt idx="767">
                  <c:v>1311.409705290173</c:v>
                </c:pt>
                <c:pt idx="768">
                  <c:v>1252.5009390309081</c:v>
                </c:pt>
                <c:pt idx="769">
                  <c:v>1255.386582118635</c:v>
                </c:pt>
                <c:pt idx="770">
                  <c:v>1206.1655097283481</c:v>
                </c:pt>
                <c:pt idx="771">
                  <c:v>1134.773999713397</c:v>
                </c:pt>
                <c:pt idx="772">
                  <c:v>1069.9068170251389</c:v>
                </c:pt>
                <c:pt idx="773">
                  <c:v>1153.239293836966</c:v>
                </c:pt>
                <c:pt idx="774">
                  <c:v>880.88382956409816</c:v>
                </c:pt>
                <c:pt idx="775">
                  <c:v>1008.1756182591359</c:v>
                </c:pt>
                <c:pt idx="776">
                  <c:v>939.02578658439711</c:v>
                </c:pt>
                <c:pt idx="777">
                  <c:v>981.66050290009798</c:v>
                </c:pt>
                <c:pt idx="778">
                  <c:v>920.87750793273847</c:v>
                </c:pt>
                <c:pt idx="779">
                  <c:v>863.92357469549961</c:v>
                </c:pt>
                <c:pt idx="780">
                  <c:v>866.85269617418908</c:v>
                </c:pt>
                <c:pt idx="781">
                  <c:v>849.07311676970824</c:v>
                </c:pt>
                <c:pt idx="782">
                  <c:v>879.01398542915877</c:v>
                </c:pt>
                <c:pt idx="783">
                  <c:v>880.0708607178633</c:v>
                </c:pt>
                <c:pt idx="784">
                  <c:v>876.22932693732946</c:v>
                </c:pt>
                <c:pt idx="785">
                  <c:v>840.12187615039363</c:v>
                </c:pt>
                <c:pt idx="786">
                  <c:v>847.78560536809061</c:v>
                </c:pt>
                <c:pt idx="787">
                  <c:v>844.39970529459811</c:v>
                </c:pt>
                <c:pt idx="788">
                  <c:v>771.28054619693148</c:v>
                </c:pt>
                <c:pt idx="789">
                  <c:v>760.60834385602413</c:v>
                </c:pt>
                <c:pt idx="790">
                  <c:v>747.50790038620016</c:v>
                </c:pt>
                <c:pt idx="791">
                  <c:v>715.31415182972319</c:v>
                </c:pt>
                <c:pt idx="792">
                  <c:v>668.64405102288799</c:v>
                </c:pt>
                <c:pt idx="793">
                  <c:v>724.5783354376872</c:v>
                </c:pt>
                <c:pt idx="794">
                  <c:v>731.01281853320597</c:v>
                </c:pt>
                <c:pt idx="795">
                  <c:v>724.03679218023262</c:v>
                </c:pt>
                <c:pt idx="796">
                  <c:v>708.0569088865584</c:v>
                </c:pt>
                <c:pt idx="797">
                  <c:v>700.3053219724959</c:v>
                </c:pt>
                <c:pt idx="798">
                  <c:v>673.94869628463789</c:v>
                </c:pt>
                <c:pt idx="799">
                  <c:v>657.96276874273258</c:v>
                </c:pt>
                <c:pt idx="800">
                  <c:v>648.89450702398267</c:v>
                </c:pt>
                <c:pt idx="801">
                  <c:v>682.87286380064165</c:v>
                </c:pt>
                <c:pt idx="802">
                  <c:v>715.71902437025904</c:v>
                </c:pt>
                <c:pt idx="803">
                  <c:v>729.84416089653939</c:v>
                </c:pt>
                <c:pt idx="804">
                  <c:v>641.55894473066633</c:v>
                </c:pt>
                <c:pt idx="805">
                  <c:v>650.67216221539923</c:v>
                </c:pt>
                <c:pt idx="806">
                  <c:v>646.52605946965309</c:v>
                </c:pt>
                <c:pt idx="807">
                  <c:v>639.4008452033122</c:v>
                </c:pt>
                <c:pt idx="808">
                  <c:v>589.48519321607353</c:v>
                </c:pt>
                <c:pt idx="809">
                  <c:v>621.0983260570016</c:v>
                </c:pt>
                <c:pt idx="810">
                  <c:v>578.46730814752993</c:v>
                </c:pt>
                <c:pt idx="811">
                  <c:v>588.8092654816985</c:v>
                </c:pt>
                <c:pt idx="812">
                  <c:v>604.60452819122509</c:v>
                </c:pt>
                <c:pt idx="813">
                  <c:v>565.02277143730839</c:v>
                </c:pt>
                <c:pt idx="814">
                  <c:v>517.99167836095239</c:v>
                </c:pt>
                <c:pt idx="815">
                  <c:v>548.30631587800917</c:v>
                </c:pt>
                <c:pt idx="816">
                  <c:v>541.83143345044857</c:v>
                </c:pt>
                <c:pt idx="817">
                  <c:v>531.10647280165313</c:v>
                </c:pt>
                <c:pt idx="818">
                  <c:v>534.57861282081603</c:v>
                </c:pt>
                <c:pt idx="819">
                  <c:v>504.98426740639559</c:v>
                </c:pt>
                <c:pt idx="820">
                  <c:v>515.50601487586152</c:v>
                </c:pt>
                <c:pt idx="821">
                  <c:v>538.22523372209628</c:v>
                </c:pt>
                <c:pt idx="822">
                  <c:v>514.9657715051153</c:v>
                </c:pt>
                <c:pt idx="823">
                  <c:v>492.531552947585</c:v>
                </c:pt>
                <c:pt idx="824">
                  <c:v>489.34096681761531</c:v>
                </c:pt>
                <c:pt idx="825">
                  <c:v>514.14779777606793</c:v>
                </c:pt>
                <c:pt idx="826">
                  <c:v>522.29910569617402</c:v>
                </c:pt>
                <c:pt idx="827">
                  <c:v>487.00521017414752</c:v>
                </c:pt>
                <c:pt idx="828">
                  <c:v>440.46743760276109</c:v>
                </c:pt>
                <c:pt idx="829">
                  <c:v>438.18384529628378</c:v>
                </c:pt>
                <c:pt idx="830">
                  <c:v>366.70252799549218</c:v>
                </c:pt>
                <c:pt idx="831">
                  <c:v>383.42477916452452</c:v>
                </c:pt>
                <c:pt idx="832">
                  <c:v>369.09046841096568</c:v>
                </c:pt>
                <c:pt idx="833">
                  <c:v>387.62731372915141</c:v>
                </c:pt>
                <c:pt idx="834">
                  <c:v>351.15358550933792</c:v>
                </c:pt>
                <c:pt idx="835">
                  <c:v>322.7410864716864</c:v>
                </c:pt>
                <c:pt idx="836">
                  <c:v>322.55218812331418</c:v>
                </c:pt>
                <c:pt idx="837">
                  <c:v>300.09067464390893</c:v>
                </c:pt>
                <c:pt idx="838">
                  <c:v>294.08608030228589</c:v>
                </c:pt>
                <c:pt idx="839">
                  <c:v>296.05110715775459</c:v>
                </c:pt>
                <c:pt idx="840">
                  <c:v>341.03214996246288</c:v>
                </c:pt>
                <c:pt idx="841">
                  <c:v>316.68685834100091</c:v>
                </c:pt>
                <c:pt idx="842">
                  <c:v>286.79839269894399</c:v>
                </c:pt>
                <c:pt idx="843">
                  <c:v>333.21738089817308</c:v>
                </c:pt>
                <c:pt idx="844">
                  <c:v>310.46755773800652</c:v>
                </c:pt>
                <c:pt idx="845">
                  <c:v>305.17787910198291</c:v>
                </c:pt>
                <c:pt idx="846">
                  <c:v>314.46112286477552</c:v>
                </c:pt>
                <c:pt idx="847">
                  <c:v>302.77988603415531</c:v>
                </c:pt>
                <c:pt idx="848">
                  <c:v>301.06813291199802</c:v>
                </c:pt>
                <c:pt idx="849">
                  <c:v>292.62576455546582</c:v>
                </c:pt>
                <c:pt idx="850">
                  <c:v>306.17266075824318</c:v>
                </c:pt>
                <c:pt idx="851">
                  <c:v>304.73196299723003</c:v>
                </c:pt>
                <c:pt idx="852">
                  <c:v>297.30205577066749</c:v>
                </c:pt>
                <c:pt idx="853">
                  <c:v>302.61361807819782</c:v>
                </c:pt>
                <c:pt idx="854">
                  <c:v>288.62771270141837</c:v>
                </c:pt>
                <c:pt idx="855">
                  <c:v>272.38067949118653</c:v>
                </c:pt>
                <c:pt idx="856">
                  <c:v>298.14912560199321</c:v>
                </c:pt>
                <c:pt idx="857">
                  <c:v>279.58365029765332</c:v>
                </c:pt>
                <c:pt idx="858">
                  <c:v>282.29495673870161</c:v>
                </c:pt>
                <c:pt idx="859">
                  <c:v>321.17390989212959</c:v>
                </c:pt>
                <c:pt idx="860">
                  <c:v>248.43823708705301</c:v>
                </c:pt>
                <c:pt idx="861">
                  <c:v>279.83535655191753</c:v>
                </c:pt>
                <c:pt idx="862">
                  <c:v>281.80504472556152</c:v>
                </c:pt>
                <c:pt idx="863">
                  <c:v>270.792046967391</c:v>
                </c:pt>
                <c:pt idx="864">
                  <c:v>278.84590438926602</c:v>
                </c:pt>
                <c:pt idx="865">
                  <c:v>276.77856044679629</c:v>
                </c:pt>
                <c:pt idx="866">
                  <c:v>275.40254453309171</c:v>
                </c:pt>
                <c:pt idx="867">
                  <c:v>259.67186151675082</c:v>
                </c:pt>
                <c:pt idx="868">
                  <c:v>283.12996779091458</c:v>
                </c:pt>
                <c:pt idx="869">
                  <c:v>278.35452881896379</c:v>
                </c:pt>
                <c:pt idx="870">
                  <c:v>295.77109777706897</c:v>
                </c:pt>
                <c:pt idx="871">
                  <c:v>271.5205566509951</c:v>
                </c:pt>
                <c:pt idx="872">
                  <c:v>275.38769982074319</c:v>
                </c:pt>
                <c:pt idx="873">
                  <c:v>290.91751838680187</c:v>
                </c:pt>
                <c:pt idx="874">
                  <c:v>277.07514874368172</c:v>
                </c:pt>
                <c:pt idx="875">
                  <c:v>305.41419759312771</c:v>
                </c:pt>
                <c:pt idx="876">
                  <c:v>294.18747961300647</c:v>
                </c:pt>
                <c:pt idx="877">
                  <c:v>280.31585421385307</c:v>
                </c:pt>
                <c:pt idx="878">
                  <c:v>278.77032198729057</c:v>
                </c:pt>
                <c:pt idx="879">
                  <c:v>276.47257579019868</c:v>
                </c:pt>
                <c:pt idx="880">
                  <c:v>299.63815549759829</c:v>
                </c:pt>
                <c:pt idx="881">
                  <c:v>300.44268655512872</c:v>
                </c:pt>
                <c:pt idx="882">
                  <c:v>297.16200803666078</c:v>
                </c:pt>
                <c:pt idx="883">
                  <c:v>286.98469640988151</c:v>
                </c:pt>
                <c:pt idx="884">
                  <c:v>286.90608312863151</c:v>
                </c:pt>
                <c:pt idx="885">
                  <c:v>283.36657169858597</c:v>
                </c:pt>
                <c:pt idx="886">
                  <c:v>299.49313596634829</c:v>
                </c:pt>
                <c:pt idx="887">
                  <c:v>294.85575578772432</c:v>
                </c:pt>
                <c:pt idx="888">
                  <c:v>298.20329719539558</c:v>
                </c:pt>
                <c:pt idx="889">
                  <c:v>287.63169845924142</c:v>
                </c:pt>
                <c:pt idx="890">
                  <c:v>299.88410501215992</c:v>
                </c:pt>
                <c:pt idx="891">
                  <c:v>268.68727578593462</c:v>
                </c:pt>
                <c:pt idx="892">
                  <c:v>310.95560834100081</c:v>
                </c:pt>
                <c:pt idx="893">
                  <c:v>311.08108441521961</c:v>
                </c:pt>
                <c:pt idx="894">
                  <c:v>325.66708423696377</c:v>
                </c:pt>
                <c:pt idx="895">
                  <c:v>309.76280551039088</c:v>
                </c:pt>
                <c:pt idx="896">
                  <c:v>293.59214221776972</c:v>
                </c:pt>
                <c:pt idx="897">
                  <c:v>289.02122932430188</c:v>
                </c:pt>
                <c:pt idx="898">
                  <c:v>275.89763586300649</c:v>
                </c:pt>
                <c:pt idx="899">
                  <c:v>273.9295550007887</c:v>
                </c:pt>
                <c:pt idx="900">
                  <c:v>276.24801203203867</c:v>
                </c:pt>
                <c:pt idx="901">
                  <c:v>267.71303711974508</c:v>
                </c:pt>
                <c:pt idx="902">
                  <c:v>267.31568604552638</c:v>
                </c:pt>
                <c:pt idx="903">
                  <c:v>284.24035324439762</c:v>
                </c:pt>
                <c:pt idx="904">
                  <c:v>262.10100644715419</c:v>
                </c:pt>
                <c:pt idx="905">
                  <c:v>269.37221182819781</c:v>
                </c:pt>
                <c:pt idx="906">
                  <c:v>264.33589366129252</c:v>
                </c:pt>
                <c:pt idx="907">
                  <c:v>244.86601161867131</c:v>
                </c:pt>
                <c:pt idx="908">
                  <c:v>245.58328681682659</c:v>
                </c:pt>
                <c:pt idx="909">
                  <c:v>259.84128916910498</c:v>
                </c:pt>
                <c:pt idx="910">
                  <c:v>280.05083908424137</c:v>
                </c:pt>
                <c:pt idx="911">
                  <c:v>270.73683087258797</c:v>
                </c:pt>
                <c:pt idx="912">
                  <c:v>274.99447472308702</c:v>
                </c:pt>
                <c:pt idx="913">
                  <c:v>279.49345158139852</c:v>
                </c:pt>
                <c:pt idx="914">
                  <c:v>274.85823204730571</c:v>
                </c:pt>
                <c:pt idx="915">
                  <c:v>318.5835520032943</c:v>
                </c:pt>
                <c:pt idx="916">
                  <c:v>350.4368509560822</c:v>
                </c:pt>
                <c:pt idx="917">
                  <c:v>338.13472018583502</c:v>
                </c:pt>
                <c:pt idx="918">
                  <c:v>333.29808238718073</c:v>
                </c:pt>
                <c:pt idx="919">
                  <c:v>317.29693588859169</c:v>
                </c:pt>
                <c:pt idx="920">
                  <c:v>317.67980444470061</c:v>
                </c:pt>
                <c:pt idx="921">
                  <c:v>316.22799057609171</c:v>
                </c:pt>
                <c:pt idx="922">
                  <c:v>322.59657642446388</c:v>
                </c:pt>
                <c:pt idx="923">
                  <c:v>332.33345338469582</c:v>
                </c:pt>
                <c:pt idx="924">
                  <c:v>337.0207897142422</c:v>
                </c:pt>
                <c:pt idx="925">
                  <c:v>326.99441577993258</c:v>
                </c:pt>
                <c:pt idx="926">
                  <c:v>330.60685699371288</c:v>
                </c:pt>
                <c:pt idx="927">
                  <c:v>348.11651404201967</c:v>
                </c:pt>
                <c:pt idx="928">
                  <c:v>354.4311403143937</c:v>
                </c:pt>
                <c:pt idx="929">
                  <c:v>349.28283982184831</c:v>
                </c:pt>
                <c:pt idx="930">
                  <c:v>347.93618454841078</c:v>
                </c:pt>
                <c:pt idx="931">
                  <c:v>324.93972827993258</c:v>
                </c:pt>
                <c:pt idx="932">
                  <c:v>326.56517769115231</c:v>
                </c:pt>
                <c:pt idx="933">
                  <c:v>330.8651821890254</c:v>
                </c:pt>
                <c:pt idx="934">
                  <c:v>326.55029458994773</c:v>
                </c:pt>
                <c:pt idx="935">
                  <c:v>336.52663688221088</c:v>
                </c:pt>
                <c:pt idx="936">
                  <c:v>387.70665831299311</c:v>
                </c:pt>
                <c:pt idx="937">
                  <c:v>433.31133617913792</c:v>
                </c:pt>
                <c:pt idx="938">
                  <c:v>414.80729661414267</c:v>
                </c:pt>
                <c:pt idx="939">
                  <c:v>382.77916855979242</c:v>
                </c:pt>
                <c:pt idx="940">
                  <c:v>366.94978494898561</c:v>
                </c:pt>
                <c:pt idx="941">
                  <c:v>381.17802880801298</c:v>
                </c:pt>
                <c:pt idx="942">
                  <c:v>385.16688330730761</c:v>
                </c:pt>
                <c:pt idx="943">
                  <c:v>357.60952615992312</c:v>
                </c:pt>
                <c:pt idx="944">
                  <c:v>371.96142001752912</c:v>
                </c:pt>
                <c:pt idx="945">
                  <c:v>367.26468202498359</c:v>
                </c:pt>
                <c:pt idx="946">
                  <c:v>414.40262854915778</c:v>
                </c:pt>
                <c:pt idx="947">
                  <c:v>599.35981063484132</c:v>
                </c:pt>
                <c:pt idx="948">
                  <c:v>461.2598721408018</c:v>
                </c:pt>
                <c:pt idx="949">
                  <c:v>400.55895773274119</c:v>
                </c:pt>
                <c:pt idx="950">
                  <c:v>392.64972022136999</c:v>
                </c:pt>
                <c:pt idx="951">
                  <c:v>391.2796618200897</c:v>
                </c:pt>
                <c:pt idx="952">
                  <c:v>373.82713094792223</c:v>
                </c:pt>
                <c:pt idx="953">
                  <c:v>385.42075068727718</c:v>
                </c:pt>
                <c:pt idx="954">
                  <c:v>384.89321660382461</c:v>
                </c:pt>
                <c:pt idx="955">
                  <c:v>396.66617529949502</c:v>
                </c:pt>
                <c:pt idx="956">
                  <c:v>362.90273551502338</c:v>
                </c:pt>
                <c:pt idx="957">
                  <c:v>390.44172830836061</c:v>
                </c:pt>
                <c:pt idx="958">
                  <c:v>384.6252782092829</c:v>
                </c:pt>
                <c:pt idx="959">
                  <c:v>350.28735288788607</c:v>
                </c:pt>
                <c:pt idx="960">
                  <c:v>372.82849138861252</c:v>
                </c:pt>
                <c:pt idx="961">
                  <c:v>745.06970107063478</c:v>
                </c:pt>
                <c:pt idx="962">
                  <c:v>694.1741961451803</c:v>
                </c:pt>
                <c:pt idx="963">
                  <c:v>522.91969912519755</c:v>
                </c:pt>
                <c:pt idx="964">
                  <c:v>462.00936233253469</c:v>
                </c:pt>
                <c:pt idx="965">
                  <c:v>452.09996388082078</c:v>
                </c:pt>
                <c:pt idx="966">
                  <c:v>458.84322832968161</c:v>
                </c:pt>
                <c:pt idx="967">
                  <c:v>471.38299931866828</c:v>
                </c:pt>
                <c:pt idx="968">
                  <c:v>483.70581201113811</c:v>
                </c:pt>
                <c:pt idx="969">
                  <c:v>237.91153184798171</c:v>
                </c:pt>
                <c:pt idx="970">
                  <c:v>411.29945214785681</c:v>
                </c:pt>
                <c:pt idx="971">
                  <c:v>412.86896444401589</c:v>
                </c:pt>
                <c:pt idx="972">
                  <c:v>417.23646707789192</c:v>
                </c:pt>
                <c:pt idx="973">
                  <c:v>323.24174918689852</c:v>
                </c:pt>
                <c:pt idx="974">
                  <c:v>272.29852280265419</c:v>
                </c:pt>
                <c:pt idx="975">
                  <c:v>341.28276400648463</c:v>
                </c:pt>
                <c:pt idx="976">
                  <c:v>281.49639170816749</c:v>
                </c:pt>
                <c:pt idx="977">
                  <c:v>302.50858332110118</c:v>
                </c:pt>
                <c:pt idx="978">
                  <c:v>304.05883790099517</c:v>
                </c:pt>
                <c:pt idx="979">
                  <c:v>340.2134611545539</c:v>
                </c:pt>
                <c:pt idx="980">
                  <c:v>325.80323583599989</c:v>
                </c:pt>
                <c:pt idx="981">
                  <c:v>335.91190282818741</c:v>
                </c:pt>
                <c:pt idx="982">
                  <c:v>351.71873025111552</c:v>
                </c:pt>
                <c:pt idx="983">
                  <c:v>384.11917918116092</c:v>
                </c:pt>
                <c:pt idx="984">
                  <c:v>379.89437947270829</c:v>
                </c:pt>
                <c:pt idx="985">
                  <c:v>458.02069285303588</c:v>
                </c:pt>
                <c:pt idx="986">
                  <c:v>419.8181447947897</c:v>
                </c:pt>
                <c:pt idx="987">
                  <c:v>358.46305221382192</c:v>
                </c:pt>
                <c:pt idx="988">
                  <c:v>383.07364293789948</c:v>
                </c:pt>
                <c:pt idx="989">
                  <c:v>408.53337965096398</c:v>
                </c:pt>
                <c:pt idx="990">
                  <c:v>451.55368717191658</c:v>
                </c:pt>
                <c:pt idx="991">
                  <c:v>505.66546326461349</c:v>
                </c:pt>
                <c:pt idx="992">
                  <c:v>552.0180701090793</c:v>
                </c:pt>
                <c:pt idx="993">
                  <c:v>1062.830976026572</c:v>
                </c:pt>
                <c:pt idx="994">
                  <c:v>860.49919854068139</c:v>
                </c:pt>
                <c:pt idx="995">
                  <c:v>745.46857671643147</c:v>
                </c:pt>
                <c:pt idx="996">
                  <c:v>716.32445696996945</c:v>
                </c:pt>
                <c:pt idx="997">
                  <c:v>695.52209426612853</c:v>
                </c:pt>
                <c:pt idx="998">
                  <c:v>808.55976581304515</c:v>
                </c:pt>
                <c:pt idx="999">
                  <c:v>958.48526823639349</c:v>
                </c:pt>
                <c:pt idx="1000">
                  <c:v>928.60422206346561</c:v>
                </c:pt>
                <c:pt idx="1001">
                  <c:v>895.93427031418139</c:v>
                </c:pt>
                <c:pt idx="1002">
                  <c:v>875.5982690489144</c:v>
                </c:pt>
                <c:pt idx="1003">
                  <c:v>847.39757340506776</c:v>
                </c:pt>
                <c:pt idx="1004">
                  <c:v>777.13375937626074</c:v>
                </c:pt>
                <c:pt idx="1005">
                  <c:v>814.66472395973437</c:v>
                </c:pt>
                <c:pt idx="1006">
                  <c:v>993.27233344844649</c:v>
                </c:pt>
                <c:pt idx="1007">
                  <c:v>904.08577402796163</c:v>
                </c:pt>
                <c:pt idx="1008">
                  <c:v>789.63013871009241</c:v>
                </c:pt>
                <c:pt idx="1009">
                  <c:v>795.92779238691628</c:v>
                </c:pt>
                <c:pt idx="1010">
                  <c:v>762.32585965928001</c:v>
                </c:pt>
                <c:pt idx="1011">
                  <c:v>722.70076585242396</c:v>
                </c:pt>
                <c:pt idx="1012">
                  <c:v>672.78308396247314</c:v>
                </c:pt>
                <c:pt idx="1013">
                  <c:v>771.110238508674</c:v>
                </c:pt>
                <c:pt idx="1014">
                  <c:v>817.65785155807544</c:v>
                </c:pt>
                <c:pt idx="1015">
                  <c:v>836.87688264403357</c:v>
                </c:pt>
                <c:pt idx="1016">
                  <c:v>895.65689909576872</c:v>
                </c:pt>
                <c:pt idx="1017">
                  <c:v>980.31472011034043</c:v>
                </c:pt>
                <c:pt idx="1018">
                  <c:v>1026.3305076615111</c:v>
                </c:pt>
                <c:pt idx="1019">
                  <c:v>1117.4058541235629</c:v>
                </c:pt>
                <c:pt idx="1020">
                  <c:v>1189.9502250817</c:v>
                </c:pt>
                <c:pt idx="1021">
                  <c:v>1335.8272008633701</c:v>
                </c:pt>
                <c:pt idx="1022">
                  <c:v>1266.731782673723</c:v>
                </c:pt>
                <c:pt idx="1023">
                  <c:v>1260.132647772484</c:v>
                </c:pt>
                <c:pt idx="1024">
                  <c:v>1143.0907914627851</c:v>
                </c:pt>
                <c:pt idx="1025">
                  <c:v>1064.385952813233</c:v>
                </c:pt>
                <c:pt idx="1026">
                  <c:v>969.92188259370391</c:v>
                </c:pt>
                <c:pt idx="1027">
                  <c:v>966.27840805213577</c:v>
                </c:pt>
                <c:pt idx="1028">
                  <c:v>956.39129963948437</c:v>
                </c:pt>
                <c:pt idx="1029">
                  <c:v>981.46306702513948</c:v>
                </c:pt>
                <c:pt idx="1030">
                  <c:v>1028.1584368678359</c:v>
                </c:pt>
                <c:pt idx="1031">
                  <c:v>1039.791690264484</c:v>
                </c:pt>
                <c:pt idx="1032">
                  <c:v>1030.3981166231431</c:v>
                </c:pt>
                <c:pt idx="1033">
                  <c:v>982.48616513413594</c:v>
                </c:pt>
                <c:pt idx="1034">
                  <c:v>954.39120390793141</c:v>
                </c:pt>
                <c:pt idx="1035">
                  <c:v>986.7740144832344</c:v>
                </c:pt>
                <c:pt idx="1036">
                  <c:v>955.37469952050708</c:v>
                </c:pt>
                <c:pt idx="1037">
                  <c:v>950.48713929076462</c:v>
                </c:pt>
                <c:pt idx="1038">
                  <c:v>1192.783260362613</c:v>
                </c:pt>
                <c:pt idx="1039">
                  <c:v>1362.19525442448</c:v>
                </c:pt>
                <c:pt idx="1040">
                  <c:v>1391.179756955014</c:v>
                </c:pt>
                <c:pt idx="1041">
                  <c:v>1343.781098117624</c:v>
                </c:pt>
                <c:pt idx="1042">
                  <c:v>1355.83733815953</c:v>
                </c:pt>
                <c:pt idx="1043">
                  <c:v>1270.795721492583</c:v>
                </c:pt>
                <c:pt idx="1044">
                  <c:v>1269.8930345021849</c:v>
                </c:pt>
                <c:pt idx="1045">
                  <c:v>1348.1407551659311</c:v>
                </c:pt>
                <c:pt idx="1046">
                  <c:v>1402.5576079401051</c:v>
                </c:pt>
                <c:pt idx="1047">
                  <c:v>1403.0087509031689</c:v>
                </c:pt>
                <c:pt idx="1048">
                  <c:v>1329.4158647049719</c:v>
                </c:pt>
                <c:pt idx="1049">
                  <c:v>1383.3512920828359</c:v>
                </c:pt>
                <c:pt idx="1050">
                  <c:v>1548.478715351029</c:v>
                </c:pt>
                <c:pt idx="1051">
                  <c:v>1619.5561135566811</c:v>
                </c:pt>
                <c:pt idx="1052">
                  <c:v>1677.2966584107489</c:v>
                </c:pt>
                <c:pt idx="1053">
                  <c:v>1676.5745018436171</c:v>
                </c:pt>
                <c:pt idx="1054">
                  <c:v>1651.225234265492</c:v>
                </c:pt>
                <c:pt idx="1055">
                  <c:v>1795.866398152999</c:v>
                </c:pt>
                <c:pt idx="1056">
                  <c:v>1913.8415189470929</c:v>
                </c:pt>
                <c:pt idx="1057">
                  <c:v>1982.883458457075</c:v>
                </c:pt>
                <c:pt idx="1058">
                  <c:v>1985.584690080643</c:v>
                </c:pt>
                <c:pt idx="1059">
                  <c:v>1944.675698153419</c:v>
                </c:pt>
                <c:pt idx="1060">
                  <c:v>1815.698313274082</c:v>
                </c:pt>
                <c:pt idx="1061">
                  <c:v>1876.1047272687749</c:v>
                </c:pt>
                <c:pt idx="1062">
                  <c:v>1862.025549409738</c:v>
                </c:pt>
                <c:pt idx="1063">
                  <c:v>1670.5039125882261</c:v>
                </c:pt>
                <c:pt idx="1064">
                  <c:v>1601.6085465949241</c:v>
                </c:pt>
                <c:pt idx="1065">
                  <c:v>1750.0688705424459</c:v>
                </c:pt>
                <c:pt idx="1066">
                  <c:v>1832.2301241490411</c:v>
                </c:pt>
                <c:pt idx="1067">
                  <c:v>1960.140791336961</c:v>
                </c:pt>
                <c:pt idx="1068">
                  <c:v>1942.6193657481811</c:v>
                </c:pt>
                <c:pt idx="1069">
                  <c:v>1893.124045695957</c:v>
                </c:pt>
                <c:pt idx="1070">
                  <c:v>1801.9420884831879</c:v>
                </c:pt>
                <c:pt idx="1071">
                  <c:v>1761.9085180175971</c:v>
                </c:pt>
                <c:pt idx="1072">
                  <c:v>1721.923051288529</c:v>
                </c:pt>
                <c:pt idx="1073">
                  <c:v>1767.1227943027641</c:v>
                </c:pt>
                <c:pt idx="1074">
                  <c:v>1619.860799759723</c:v>
                </c:pt>
                <c:pt idx="1075">
                  <c:v>1575.33271555445</c:v>
                </c:pt>
                <c:pt idx="1076">
                  <c:v>1338.340696045102</c:v>
                </c:pt>
                <c:pt idx="1077">
                  <c:v>1556.407234344249</c:v>
                </c:pt>
                <c:pt idx="1078">
                  <c:v>1621.282700303439</c:v>
                </c:pt>
                <c:pt idx="1079">
                  <c:v>1736.7314572782529</c:v>
                </c:pt>
                <c:pt idx="1080">
                  <c:v>1801.450820202992</c:v>
                </c:pt>
                <c:pt idx="1081">
                  <c:v>1889.0129485318321</c:v>
                </c:pt>
                <c:pt idx="1082">
                  <c:v>1893.452497869559</c:v>
                </c:pt>
                <c:pt idx="1083">
                  <c:v>1740.3301170779921</c:v>
                </c:pt>
                <c:pt idx="1084">
                  <c:v>1676.135911558071</c:v>
                </c:pt>
                <c:pt idx="1085">
                  <c:v>1630.5874390374349</c:v>
                </c:pt>
                <c:pt idx="1086">
                  <c:v>1601.817987452192</c:v>
                </c:pt>
                <c:pt idx="1087">
                  <c:v>1624.7570480274951</c:v>
                </c:pt>
                <c:pt idx="1088">
                  <c:v>1646.4626807721891</c:v>
                </c:pt>
                <c:pt idx="1089">
                  <c:v>1700.5970803535561</c:v>
                </c:pt>
                <c:pt idx="1090">
                  <c:v>1696.2871284118021</c:v>
                </c:pt>
                <c:pt idx="1091">
                  <c:v>1791.7768672879381</c:v>
                </c:pt>
                <c:pt idx="1092">
                  <c:v>1639.9413693876279</c:v>
                </c:pt>
                <c:pt idx="1093">
                  <c:v>1483.2678040224839</c:v>
                </c:pt>
                <c:pt idx="1094">
                  <c:v>1473.5948358498929</c:v>
                </c:pt>
                <c:pt idx="1095">
                  <c:v>1454.046303099514</c:v>
                </c:pt>
                <c:pt idx="1096">
                  <c:v>1455.254241686526</c:v>
                </c:pt>
                <c:pt idx="1097">
                  <c:v>1398.2699387990599</c:v>
                </c:pt>
                <c:pt idx="1098">
                  <c:v>1375.6279893309841</c:v>
                </c:pt>
                <c:pt idx="1099">
                  <c:v>1282.079289217693</c:v>
                </c:pt>
                <c:pt idx="1100">
                  <c:v>1257.1840648970219</c:v>
                </c:pt>
                <c:pt idx="1101">
                  <c:v>1322.226122460617</c:v>
                </c:pt>
                <c:pt idx="1102">
                  <c:v>1422.3205237742111</c:v>
                </c:pt>
                <c:pt idx="1103">
                  <c:v>1644.120609882279</c:v>
                </c:pt>
                <c:pt idx="1104">
                  <c:v>2139.9323969369002</c:v>
                </c:pt>
                <c:pt idx="1105">
                  <c:v>1846.5942605397081</c:v>
                </c:pt>
                <c:pt idx="1106">
                  <c:v>1736.9170700105219</c:v>
                </c:pt>
                <c:pt idx="1107">
                  <c:v>1704.1770736674459</c:v>
                </c:pt>
                <c:pt idx="1108">
                  <c:v>1767.0149633300971</c:v>
                </c:pt>
                <c:pt idx="1109">
                  <c:v>1741.056410855999</c:v>
                </c:pt>
                <c:pt idx="1110">
                  <c:v>1733.4456297984691</c:v>
                </c:pt>
                <c:pt idx="1111">
                  <c:v>1649.9104380466581</c:v>
                </c:pt>
                <c:pt idx="1112">
                  <c:v>1553.971272744056</c:v>
                </c:pt>
                <c:pt idx="1113">
                  <c:v>1564.1554604649541</c:v>
                </c:pt>
                <c:pt idx="1114">
                  <c:v>1519.2415174620901</c:v>
                </c:pt>
                <c:pt idx="1115">
                  <c:v>1561.657979611264</c:v>
                </c:pt>
                <c:pt idx="1116">
                  <c:v>1509.646898513935</c:v>
                </c:pt>
                <c:pt idx="1117">
                  <c:v>1485.7183938093781</c:v>
                </c:pt>
                <c:pt idx="1118">
                  <c:v>1474.6776536428099</c:v>
                </c:pt>
                <c:pt idx="1119">
                  <c:v>1459.444871979442</c:v>
                </c:pt>
                <c:pt idx="1120">
                  <c:v>1441.633680380723</c:v>
                </c:pt>
                <c:pt idx="1121">
                  <c:v>1480.457914716344</c:v>
                </c:pt>
                <c:pt idx="1122">
                  <c:v>1521.323761053734</c:v>
                </c:pt>
                <c:pt idx="1123">
                  <c:v>1552.840653660287</c:v>
                </c:pt>
                <c:pt idx="1124">
                  <c:v>1560.2322741766279</c:v>
                </c:pt>
                <c:pt idx="1125">
                  <c:v>1683.996622908938</c:v>
                </c:pt>
                <c:pt idx="1126">
                  <c:v>1950.616492922203</c:v>
                </c:pt>
                <c:pt idx="1127">
                  <c:v>1793.9680835183549</c:v>
                </c:pt>
                <c:pt idx="1128">
                  <c:v>1572.650857776064</c:v>
                </c:pt>
                <c:pt idx="1129">
                  <c:v>1530.062517739844</c:v>
                </c:pt>
                <c:pt idx="1130">
                  <c:v>1400.7655205022261</c:v>
                </c:pt>
                <c:pt idx="1131">
                  <c:v>1329.937065588143</c:v>
                </c:pt>
                <c:pt idx="1132">
                  <c:v>1343.7868712379909</c:v>
                </c:pt>
                <c:pt idx="1133">
                  <c:v>1383.3485207625031</c:v>
                </c:pt>
                <c:pt idx="1134">
                  <c:v>1376.468883534151</c:v>
                </c:pt>
                <c:pt idx="1135">
                  <c:v>1337.1789246175831</c:v>
                </c:pt>
                <c:pt idx="1136">
                  <c:v>1274.915605941075</c:v>
                </c:pt>
                <c:pt idx="1137">
                  <c:v>1245.082352544428</c:v>
                </c:pt>
                <c:pt idx="1138">
                  <c:v>1179.605804814265</c:v>
                </c:pt>
                <c:pt idx="1139">
                  <c:v>1121.756434914711</c:v>
                </c:pt>
                <c:pt idx="1140">
                  <c:v>1051.3501603333441</c:v>
                </c:pt>
                <c:pt idx="1141">
                  <c:v>1009.692378188803</c:v>
                </c:pt>
                <c:pt idx="1142">
                  <c:v>995.55811931771927</c:v>
                </c:pt>
                <c:pt idx="1143">
                  <c:v>1050.836513520886</c:v>
                </c:pt>
                <c:pt idx="1144">
                  <c:v>999.70170195480614</c:v>
                </c:pt>
                <c:pt idx="1145">
                  <c:v>1047.7185784945641</c:v>
                </c:pt>
                <c:pt idx="1146">
                  <c:v>1065.1000721540149</c:v>
                </c:pt>
                <c:pt idx="1147">
                  <c:v>1066.864631931011</c:v>
                </c:pt>
                <c:pt idx="1148">
                  <c:v>663.22075613712877</c:v>
                </c:pt>
                <c:pt idx="1149">
                  <c:v>1094.580662179284</c:v>
                </c:pt>
                <c:pt idx="1150">
                  <c:v>997.28339092675719</c:v>
                </c:pt>
                <c:pt idx="1151">
                  <c:v>865.8564734501324</c:v>
                </c:pt>
                <c:pt idx="1152">
                  <c:v>827.02545859501117</c:v>
                </c:pt>
                <c:pt idx="1153">
                  <c:v>785.21484393804508</c:v>
                </c:pt>
                <c:pt idx="1154">
                  <c:v>732.0179628293447</c:v>
                </c:pt>
                <c:pt idx="1155">
                  <c:v>747.93036276722341</c:v>
                </c:pt>
                <c:pt idx="1156">
                  <c:v>770.92668877505662</c:v>
                </c:pt>
                <c:pt idx="1157">
                  <c:v>752.11162128179512</c:v>
                </c:pt>
                <c:pt idx="1158">
                  <c:v>732.43983992134645</c:v>
                </c:pt>
                <c:pt idx="1159">
                  <c:v>729.844233971422</c:v>
                </c:pt>
                <c:pt idx="1160">
                  <c:v>669.72327771005087</c:v>
                </c:pt>
                <c:pt idx="1161">
                  <c:v>646.87570466033299</c:v>
                </c:pt>
                <c:pt idx="1162">
                  <c:v>603.32059360669859</c:v>
                </c:pt>
                <c:pt idx="1163">
                  <c:v>592.92372358574585</c:v>
                </c:pt>
                <c:pt idx="1164">
                  <c:v>589.71939185741439</c:v>
                </c:pt>
                <c:pt idx="1165">
                  <c:v>613.15967859606405</c:v>
                </c:pt>
                <c:pt idx="1166">
                  <c:v>636.73224168768718</c:v>
                </c:pt>
                <c:pt idx="1167">
                  <c:v>586.04371870293335</c:v>
                </c:pt>
                <c:pt idx="1168">
                  <c:v>585.58680454419857</c:v>
                </c:pt>
                <c:pt idx="1169">
                  <c:v>585.4400665516531</c:v>
                </c:pt>
                <c:pt idx="1170">
                  <c:v>586.59711868019099</c:v>
                </c:pt>
                <c:pt idx="1171">
                  <c:v>522.6619752753312</c:v>
                </c:pt>
                <c:pt idx="1172">
                  <c:v>478.39644889392969</c:v>
                </c:pt>
                <c:pt idx="1173">
                  <c:v>452.86301254874797</c:v>
                </c:pt>
                <c:pt idx="1174">
                  <c:v>448.9522269933446</c:v>
                </c:pt>
                <c:pt idx="1175">
                  <c:v>343.88955977699618</c:v>
                </c:pt>
                <c:pt idx="1176">
                  <c:v>426.18500800823278</c:v>
                </c:pt>
                <c:pt idx="1177">
                  <c:v>430.88882559772901</c:v>
                </c:pt>
                <c:pt idx="1178">
                  <c:v>418.41417735269869</c:v>
                </c:pt>
                <c:pt idx="1179">
                  <c:v>398.89062372378208</c:v>
                </c:pt>
                <c:pt idx="1180">
                  <c:v>367.34429531007748</c:v>
                </c:pt>
                <c:pt idx="1181">
                  <c:v>377.86869395426118</c:v>
                </c:pt>
                <c:pt idx="1182">
                  <c:v>387.60945146384267</c:v>
                </c:pt>
                <c:pt idx="1183">
                  <c:v>394.32893886476501</c:v>
                </c:pt>
                <c:pt idx="1184">
                  <c:v>411.35180038535981</c:v>
                </c:pt>
                <c:pt idx="1185">
                  <c:v>396.08241064068739</c:v>
                </c:pt>
                <c:pt idx="1186">
                  <c:v>399.33593622378208</c:v>
                </c:pt>
                <c:pt idx="1187">
                  <c:v>383.25914949934651</c:v>
                </c:pt>
                <c:pt idx="1188">
                  <c:v>438.97659109806619</c:v>
                </c:pt>
                <c:pt idx="1189">
                  <c:v>393.05379832178591</c:v>
                </c:pt>
                <c:pt idx="1190">
                  <c:v>396.62560955651878</c:v>
                </c:pt>
                <c:pt idx="1191">
                  <c:v>316.2584948175321</c:v>
                </c:pt>
                <c:pt idx="1192">
                  <c:v>317.02703007001702</c:v>
                </c:pt>
                <c:pt idx="1193">
                  <c:v>304.278145888908</c:v>
                </c:pt>
                <c:pt idx="1194">
                  <c:v>314.79621502526891</c:v>
                </c:pt>
                <c:pt idx="1195">
                  <c:v>302.52247507959839</c:v>
                </c:pt>
                <c:pt idx="1196">
                  <c:v>256.22913112291468</c:v>
                </c:pt>
                <c:pt idx="1197">
                  <c:v>261.85286930082287</c:v>
                </c:pt>
                <c:pt idx="1198">
                  <c:v>228.84252817759179</c:v>
                </c:pt>
                <c:pt idx="1199">
                  <c:v>270.00691288251687</c:v>
                </c:pt>
                <c:pt idx="1200">
                  <c:v>227.28630484059079</c:v>
                </c:pt>
                <c:pt idx="1201">
                  <c:v>215.48043823760699</c:v>
                </c:pt>
                <c:pt idx="1202">
                  <c:v>242.0444523906562</c:v>
                </c:pt>
                <c:pt idx="1203">
                  <c:v>217.382391362607</c:v>
                </c:pt>
                <c:pt idx="1204">
                  <c:v>248.55240591480961</c:v>
                </c:pt>
                <c:pt idx="1205">
                  <c:v>214.73412524221871</c:v>
                </c:pt>
                <c:pt idx="1206">
                  <c:v>219.4112727173702</c:v>
                </c:pt>
                <c:pt idx="1207">
                  <c:v>206.128695362249</c:v>
                </c:pt>
                <c:pt idx="1208">
                  <c:v>229.50449106821679</c:v>
                </c:pt>
                <c:pt idx="1209">
                  <c:v>309.10272104868562</c:v>
                </c:pt>
                <c:pt idx="1210">
                  <c:v>277.66953286082759</c:v>
                </c:pt>
                <c:pt idx="1211">
                  <c:v>268.13917172517228</c:v>
                </c:pt>
                <c:pt idx="1212">
                  <c:v>264.44725454762198</c:v>
                </c:pt>
                <c:pt idx="1213">
                  <c:v>235.26752287430489</c:v>
                </c:pt>
                <c:pt idx="1214">
                  <c:v>259.78751879690623</c:v>
                </c:pt>
                <c:pt idx="1215">
                  <c:v>253.56365132070169</c:v>
                </c:pt>
                <c:pt idx="1216">
                  <c:v>211.65326586721869</c:v>
                </c:pt>
                <c:pt idx="1217">
                  <c:v>196.90900365308039</c:v>
                </c:pt>
                <c:pt idx="1218">
                  <c:v>251.16658823618559</c:v>
                </c:pt>
                <c:pt idx="1219">
                  <c:v>239.55145472872061</c:v>
                </c:pt>
                <c:pt idx="1220">
                  <c:v>193.9917713416543</c:v>
                </c:pt>
                <c:pt idx="1221">
                  <c:v>205.83010141977931</c:v>
                </c:pt>
                <c:pt idx="1222">
                  <c:v>197.27592661509181</c:v>
                </c:pt>
                <c:pt idx="1223">
                  <c:v>202.2888810053588</c:v>
                </c:pt>
                <c:pt idx="1224">
                  <c:v>217.07629282602929</c:v>
                </c:pt>
                <c:pt idx="1225">
                  <c:v>245.04529692474901</c:v>
                </c:pt>
                <c:pt idx="1226">
                  <c:v>225.30249682424991</c:v>
                </c:pt>
                <c:pt idx="1227">
                  <c:v>221.96173031892229</c:v>
                </c:pt>
                <c:pt idx="1228">
                  <c:v>234.77590991018749</c:v>
                </c:pt>
                <c:pt idx="1229">
                  <c:v>271.71520916589378</c:v>
                </c:pt>
                <c:pt idx="1230">
                  <c:v>358.68486442127352</c:v>
                </c:pt>
                <c:pt idx="1231">
                  <c:v>335.03757759349611</c:v>
                </c:pt>
                <c:pt idx="1232">
                  <c:v>324.26504212722051</c:v>
                </c:pt>
                <c:pt idx="1233">
                  <c:v>304.83375919858611</c:v>
                </c:pt>
                <c:pt idx="1234">
                  <c:v>287.1506713970889</c:v>
                </c:pt>
                <c:pt idx="1235">
                  <c:v>279.64304923054158</c:v>
                </c:pt>
                <c:pt idx="1236">
                  <c:v>273.74875987222998</c:v>
                </c:pt>
                <c:pt idx="1237">
                  <c:v>266.25230264140328</c:v>
                </c:pt>
                <c:pt idx="1238">
                  <c:v>268.91232509523383</c:v>
                </c:pt>
                <c:pt idx="1239">
                  <c:v>266.71031366518832</c:v>
                </c:pt>
                <c:pt idx="1240">
                  <c:v>267.58510116660977</c:v>
                </c:pt>
                <c:pt idx="1241">
                  <c:v>264.44190321312681</c:v>
                </c:pt>
                <c:pt idx="1242">
                  <c:v>261.68170038393828</c:v>
                </c:pt>
                <c:pt idx="1243">
                  <c:v>256.05275301497147</c:v>
                </c:pt>
                <c:pt idx="1244">
                  <c:v>235.94136529833801</c:v>
                </c:pt>
                <c:pt idx="1245">
                  <c:v>248.87869793542509</c:v>
                </c:pt>
                <c:pt idx="1246">
                  <c:v>233.0421948952887</c:v>
                </c:pt>
                <c:pt idx="1247">
                  <c:v>207.62054781218359</c:v>
                </c:pt>
                <c:pt idx="1248">
                  <c:v>228.8026092607073</c:v>
                </c:pt>
                <c:pt idx="1249">
                  <c:v>236.1636150238474</c:v>
                </c:pt>
                <c:pt idx="1250">
                  <c:v>231.7213936328645</c:v>
                </c:pt>
                <c:pt idx="1251">
                  <c:v>227.0309811314431</c:v>
                </c:pt>
                <c:pt idx="1252">
                  <c:v>224.0225338658181</c:v>
                </c:pt>
                <c:pt idx="1253">
                  <c:v>215.04069118150849</c:v>
                </c:pt>
                <c:pt idx="1254">
                  <c:v>209.56541314990051</c:v>
                </c:pt>
                <c:pt idx="1255">
                  <c:v>221.7646852258986</c:v>
                </c:pt>
                <c:pt idx="1256">
                  <c:v>242.31387313926601</c:v>
                </c:pt>
                <c:pt idx="1257">
                  <c:v>234.17619276390801</c:v>
                </c:pt>
                <c:pt idx="1258">
                  <c:v>265.19129864602547</c:v>
                </c:pt>
                <c:pt idx="1259">
                  <c:v>263.56606446349508</c:v>
                </c:pt>
                <c:pt idx="1260">
                  <c:v>268.45028302102548</c:v>
                </c:pt>
                <c:pt idx="1261">
                  <c:v>252.08439765667029</c:v>
                </c:pt>
                <c:pt idx="1262">
                  <c:v>231.14270710942699</c:v>
                </c:pt>
                <c:pt idx="1263">
                  <c:v>232.99452820601979</c:v>
                </c:pt>
                <c:pt idx="1264">
                  <c:v>229.880841875052</c:v>
                </c:pt>
                <c:pt idx="1265">
                  <c:v>235.43990896915989</c:v>
                </c:pt>
                <c:pt idx="1266">
                  <c:v>233.1002311385501</c:v>
                </c:pt>
                <c:pt idx="1267">
                  <c:v>224.6377998828645</c:v>
                </c:pt>
                <c:pt idx="1268">
                  <c:v>226.916584062552</c:v>
                </c:pt>
                <c:pt idx="1269">
                  <c:v>211.2478788739781</c:v>
                </c:pt>
                <c:pt idx="1270">
                  <c:v>203.62150220955769</c:v>
                </c:pt>
                <c:pt idx="1271">
                  <c:v>200.98217613391759</c:v>
                </c:pt>
                <c:pt idx="1272">
                  <c:v>202.23031568612021</c:v>
                </c:pt>
                <c:pt idx="1273">
                  <c:v>204.5390559204952</c:v>
                </c:pt>
                <c:pt idx="1274">
                  <c:v>190.48511080046489</c:v>
                </c:pt>
                <c:pt idx="1275">
                  <c:v>191.05551099862021</c:v>
                </c:pt>
                <c:pt idx="1276">
                  <c:v>183.05375864634181</c:v>
                </c:pt>
                <c:pt idx="1277">
                  <c:v>185.98954966196681</c:v>
                </c:pt>
                <c:pt idx="1278">
                  <c:v>178.84044848440621</c:v>
                </c:pt>
                <c:pt idx="1279">
                  <c:v>188.96933481821679</c:v>
                </c:pt>
                <c:pt idx="1280">
                  <c:v>192.3386807138115</c:v>
                </c:pt>
                <c:pt idx="1281">
                  <c:v>202.48087993966851</c:v>
                </c:pt>
                <c:pt idx="1282">
                  <c:v>204.2238925387461</c:v>
                </c:pt>
                <c:pt idx="1283">
                  <c:v>207.4130649020274</c:v>
                </c:pt>
                <c:pt idx="1284">
                  <c:v>205.90435406076219</c:v>
                </c:pt>
                <c:pt idx="1285">
                  <c:v>198.31079985443651</c:v>
                </c:pt>
                <c:pt idx="1286">
                  <c:v>236.4756905078645</c:v>
                </c:pt>
                <c:pt idx="1287">
                  <c:v>236.3749259627688</c:v>
                </c:pt>
                <c:pt idx="1288">
                  <c:v>225.4348901115539</c:v>
                </c:pt>
                <c:pt idx="1289">
                  <c:v>215.7730597305104</c:v>
                </c:pt>
                <c:pt idx="1290">
                  <c:v>223.5867749734137</c:v>
                </c:pt>
                <c:pt idx="1291">
                  <c:v>221.41244411119601</c:v>
                </c:pt>
                <c:pt idx="1292">
                  <c:v>236.22625925928591</c:v>
                </c:pt>
                <c:pt idx="1293">
                  <c:v>232.03702361191179</c:v>
                </c:pt>
                <c:pt idx="1294">
                  <c:v>229.67162331752169</c:v>
                </c:pt>
                <c:pt idx="1295">
                  <c:v>239.9801189300974</c:v>
                </c:pt>
                <c:pt idx="1296">
                  <c:v>249.6571742092205</c:v>
                </c:pt>
                <c:pt idx="1297">
                  <c:v>233.54765320601979</c:v>
                </c:pt>
                <c:pt idx="1298">
                  <c:v>239.81443016483041</c:v>
                </c:pt>
                <c:pt idx="1299">
                  <c:v>239.31418104515799</c:v>
                </c:pt>
                <c:pt idx="1300">
                  <c:v>242.00253553734549</c:v>
                </c:pt>
                <c:pt idx="1301">
                  <c:v>242.0105117077992</c:v>
                </c:pt>
                <c:pt idx="1302">
                  <c:v>237.31215740808139</c:v>
                </c:pt>
                <c:pt idx="1303">
                  <c:v>239.33269686262781</c:v>
                </c:pt>
                <c:pt idx="1304">
                  <c:v>234.2711661971438</c:v>
                </c:pt>
                <c:pt idx="1305">
                  <c:v>232.7159831879099</c:v>
                </c:pt>
                <c:pt idx="1306">
                  <c:v>228.89595915878689</c:v>
                </c:pt>
                <c:pt idx="1307">
                  <c:v>232.78269959273851</c:v>
                </c:pt>
                <c:pt idx="1308">
                  <c:v>229.7007171708635</c:v>
                </c:pt>
                <c:pt idx="1309">
                  <c:v>238.03817508954819</c:v>
                </c:pt>
                <c:pt idx="1310">
                  <c:v>246.97829189210881</c:v>
                </c:pt>
                <c:pt idx="1311">
                  <c:v>249.6459604453749</c:v>
                </c:pt>
                <c:pt idx="1312">
                  <c:v>244.47128826745629</c:v>
                </c:pt>
                <c:pt idx="1313">
                  <c:v>237.54309773442699</c:v>
                </c:pt>
                <c:pt idx="1314">
                  <c:v>304.14739172238149</c:v>
                </c:pt>
                <c:pt idx="1315">
                  <c:v>300.36029230547621</c:v>
                </c:pt>
                <c:pt idx="1316">
                  <c:v>287.75929855689759</c:v>
                </c:pt>
                <c:pt idx="1317">
                  <c:v>308.59961966770442</c:v>
                </c:pt>
                <c:pt idx="1318">
                  <c:v>306.85865560094021</c:v>
                </c:pt>
                <c:pt idx="1319">
                  <c:v>415.79164270220718</c:v>
                </c:pt>
                <c:pt idx="1320">
                  <c:v>421.61324866634533</c:v>
                </c:pt>
                <c:pt idx="1321">
                  <c:v>383.37964013613799</c:v>
                </c:pt>
                <c:pt idx="1322">
                  <c:v>344.22064644115233</c:v>
                </c:pt>
                <c:pt idx="1323">
                  <c:v>351.40929615102641</c:v>
                </c:pt>
                <c:pt idx="1324">
                  <c:v>365.15639762439838</c:v>
                </c:pt>
                <c:pt idx="1325">
                  <c:v>331.8544897919989</c:v>
                </c:pt>
                <c:pt idx="1326">
                  <c:v>355.74838804413622</c:v>
                </c:pt>
                <c:pt idx="1327">
                  <c:v>341.2666141041409</c:v>
                </c:pt>
                <c:pt idx="1328">
                  <c:v>349.84301566379821</c:v>
                </c:pt>
                <c:pt idx="1329">
                  <c:v>362.97091595818841</c:v>
                </c:pt>
                <c:pt idx="1330">
                  <c:v>414.93663492197902</c:v>
                </c:pt>
                <c:pt idx="1331">
                  <c:v>441.74336228278582</c:v>
                </c:pt>
                <c:pt idx="1332">
                  <c:v>415.91909518583498</c:v>
                </c:pt>
                <c:pt idx="1333">
                  <c:v>434.89327458463038</c:v>
                </c:pt>
                <c:pt idx="1334">
                  <c:v>433.74902682646012</c:v>
                </c:pt>
                <c:pt idx="1335">
                  <c:v>380.12509975862201</c:v>
                </c:pt>
                <c:pt idx="1336">
                  <c:v>391.41701324371292</c:v>
                </c:pt>
                <c:pt idx="1337">
                  <c:v>395.45012321033602</c:v>
                </c:pt>
                <c:pt idx="1338">
                  <c:v>604.59610550696743</c:v>
                </c:pt>
                <c:pt idx="1339">
                  <c:v>544.43249225088232</c:v>
                </c:pt>
                <c:pt idx="1340">
                  <c:v>587.97150575545243</c:v>
                </c:pt>
                <c:pt idx="1341">
                  <c:v>390.97869183709457</c:v>
                </c:pt>
                <c:pt idx="1342">
                  <c:v>337.35102363323278</c:v>
                </c:pt>
                <c:pt idx="1343">
                  <c:v>289.9295768416751</c:v>
                </c:pt>
                <c:pt idx="1344">
                  <c:v>294.94203620388248</c:v>
                </c:pt>
                <c:pt idx="1345">
                  <c:v>293.58102096382191</c:v>
                </c:pt>
                <c:pt idx="1346">
                  <c:v>292.47371168221389</c:v>
                </c:pt>
                <c:pt idx="1347">
                  <c:v>291.5490440021685</c:v>
                </c:pt>
                <c:pt idx="1348">
                  <c:v>304.07040582568169</c:v>
                </c:pt>
                <c:pt idx="1349">
                  <c:v>595.23567861027811</c:v>
                </c:pt>
                <c:pt idx="1350">
                  <c:v>759.88718506453927</c:v>
                </c:pt>
                <c:pt idx="1351">
                  <c:v>619.23989822639169</c:v>
                </c:pt>
                <c:pt idx="1352">
                  <c:v>454.77311948944862</c:v>
                </c:pt>
                <c:pt idx="1353">
                  <c:v>466.83554720960967</c:v>
                </c:pt>
                <c:pt idx="1354">
                  <c:v>447.60766683140889</c:v>
                </c:pt>
                <c:pt idx="1355">
                  <c:v>420.99052462400942</c:v>
                </c:pt>
                <c:pt idx="1356">
                  <c:v>388.94267900290532</c:v>
                </c:pt>
                <c:pt idx="1357">
                  <c:v>416.27353339885792</c:v>
                </c:pt>
                <c:pt idx="1358">
                  <c:v>324.53964394999713</c:v>
                </c:pt>
                <c:pt idx="1359">
                  <c:v>279.35156170495628</c:v>
                </c:pt>
                <c:pt idx="1360">
                  <c:v>366.21105733174608</c:v>
                </c:pt>
                <c:pt idx="1361">
                  <c:v>301.69328260765798</c:v>
                </c:pt>
                <c:pt idx="1362">
                  <c:v>282.05496794784938</c:v>
                </c:pt>
                <c:pt idx="1363">
                  <c:v>318.23952685873189</c:v>
                </c:pt>
                <c:pt idx="1364">
                  <c:v>318.20482772910981</c:v>
                </c:pt>
                <c:pt idx="1365">
                  <c:v>294.57716852099418</c:v>
                </c:pt>
                <c:pt idx="1366">
                  <c:v>340.30277839138239</c:v>
                </c:pt>
                <c:pt idx="1367">
                  <c:v>388.68073153059652</c:v>
                </c:pt>
                <c:pt idx="1368">
                  <c:v>465.79507913325369</c:v>
                </c:pt>
                <c:pt idx="1369">
                  <c:v>706.82751098708866</c:v>
                </c:pt>
                <c:pt idx="1370">
                  <c:v>780.77535259149386</c:v>
                </c:pt>
                <c:pt idx="1371">
                  <c:v>745.47184081588784</c:v>
                </c:pt>
                <c:pt idx="1372">
                  <c:v>762.05300713443148</c:v>
                </c:pt>
                <c:pt idx="1373">
                  <c:v>751.80163191353358</c:v>
                </c:pt>
                <c:pt idx="1374">
                  <c:v>790.91194220013244</c:v>
                </c:pt>
                <c:pt idx="1375">
                  <c:v>1223.293499499026</c:v>
                </c:pt>
                <c:pt idx="1376">
                  <c:v>1071.969076587344</c:v>
                </c:pt>
                <c:pt idx="1377">
                  <c:v>1096.8022304030451</c:v>
                </c:pt>
                <c:pt idx="1378">
                  <c:v>885.26665524384805</c:v>
                </c:pt>
                <c:pt idx="1379">
                  <c:v>771.41202234606385</c:v>
                </c:pt>
                <c:pt idx="1380">
                  <c:v>696.68806106300326</c:v>
                </c:pt>
                <c:pt idx="1381">
                  <c:v>721.88589415283673</c:v>
                </c:pt>
                <c:pt idx="1382">
                  <c:v>674.06038932361741</c:v>
                </c:pt>
                <c:pt idx="1383">
                  <c:v>951.15939592001826</c:v>
                </c:pt>
                <c:pt idx="1384">
                  <c:v>1109.0953636289121</c:v>
                </c:pt>
                <c:pt idx="1385">
                  <c:v>1152.0234971434841</c:v>
                </c:pt>
                <c:pt idx="1386">
                  <c:v>1234.47072004906</c:v>
                </c:pt>
                <c:pt idx="1387">
                  <c:v>1130.8911714812109</c:v>
                </c:pt>
                <c:pt idx="1388">
                  <c:v>966.95578071407169</c:v>
                </c:pt>
                <c:pt idx="1389">
                  <c:v>837.83546354889347</c:v>
                </c:pt>
                <c:pt idx="1390">
                  <c:v>838.71994808793534</c:v>
                </c:pt>
                <c:pt idx="1391">
                  <c:v>800.39439298706782</c:v>
                </c:pt>
                <c:pt idx="1392">
                  <c:v>817.51859133970413</c:v>
                </c:pt>
                <c:pt idx="1393">
                  <c:v>808.90653175517787</c:v>
                </c:pt>
                <c:pt idx="1394">
                  <c:v>758.9503704156815</c:v>
                </c:pt>
                <c:pt idx="1395">
                  <c:v>789.14139359290493</c:v>
                </c:pt>
                <c:pt idx="1396">
                  <c:v>811.71753607479513</c:v>
                </c:pt>
                <c:pt idx="1397">
                  <c:v>857.25204519520412</c:v>
                </c:pt>
                <c:pt idx="1398">
                  <c:v>866.58023251694829</c:v>
                </c:pt>
                <c:pt idx="1399">
                  <c:v>912.2796899473517</c:v>
                </c:pt>
                <c:pt idx="1400">
                  <c:v>851.09779152080273</c:v>
                </c:pt>
                <c:pt idx="1401">
                  <c:v>842.9817778204997</c:v>
                </c:pt>
                <c:pt idx="1402">
                  <c:v>974.75860808014352</c:v>
                </c:pt>
                <c:pt idx="1403">
                  <c:v>1009.929241498481</c:v>
                </c:pt>
                <c:pt idx="1404">
                  <c:v>944.65655874241622</c:v>
                </c:pt>
                <c:pt idx="1405">
                  <c:v>901.61204033755666</c:v>
                </c:pt>
                <c:pt idx="1406">
                  <c:v>943.42076017456782</c:v>
                </c:pt>
                <c:pt idx="1407">
                  <c:v>1014.664047918208</c:v>
                </c:pt>
                <c:pt idx="1408">
                  <c:v>1254.1702560145679</c:v>
                </c:pt>
                <c:pt idx="1409">
                  <c:v>1365.9952317678101</c:v>
                </c:pt>
                <c:pt idx="1410">
                  <c:v>1341.073503252185</c:v>
                </c:pt>
                <c:pt idx="1411">
                  <c:v>1295.621229208848</c:v>
                </c:pt>
                <c:pt idx="1412">
                  <c:v>1188.5439196637001</c:v>
                </c:pt>
                <c:pt idx="1413">
                  <c:v>1135.779136624617</c:v>
                </c:pt>
                <c:pt idx="1414">
                  <c:v>1151.31315183625</c:v>
                </c:pt>
                <c:pt idx="1415">
                  <c:v>1186.789419442802</c:v>
                </c:pt>
                <c:pt idx="1416">
                  <c:v>1143.2501062123019</c:v>
                </c:pt>
                <c:pt idx="1417">
                  <c:v>1032.2266526455071</c:v>
                </c:pt>
                <c:pt idx="1418">
                  <c:v>1015.423549486394</c:v>
                </c:pt>
                <c:pt idx="1419">
                  <c:v>996.32481242776873</c:v>
                </c:pt>
                <c:pt idx="1420">
                  <c:v>949.68523658397703</c:v>
                </c:pt>
                <c:pt idx="1421">
                  <c:v>937.27062846003003</c:v>
                </c:pt>
                <c:pt idx="1422">
                  <c:v>985.16152555024212</c:v>
                </c:pt>
                <c:pt idx="1423">
                  <c:v>1048.6745901280301</c:v>
                </c:pt>
                <c:pt idx="1424">
                  <c:v>1066.292195721443</c:v>
                </c:pt>
                <c:pt idx="1425">
                  <c:v>1168.3696299100791</c:v>
                </c:pt>
                <c:pt idx="1426">
                  <c:v>1229.0977709768749</c:v>
                </c:pt>
                <c:pt idx="1427">
                  <c:v>1295.661350823151</c:v>
                </c:pt>
                <c:pt idx="1428">
                  <c:v>1451.454681139651</c:v>
                </c:pt>
                <c:pt idx="1429">
                  <c:v>1444.7464182660819</c:v>
                </c:pt>
                <c:pt idx="1430">
                  <c:v>1689.0598648077339</c:v>
                </c:pt>
                <c:pt idx="1431">
                  <c:v>1873.660990113915</c:v>
                </c:pt>
                <c:pt idx="1432">
                  <c:v>2018.3449753046989</c:v>
                </c:pt>
                <c:pt idx="1433">
                  <c:v>2185.4492734766582</c:v>
                </c:pt>
                <c:pt idx="1434">
                  <c:v>2399.524797113153</c:v>
                </c:pt>
                <c:pt idx="1435">
                  <c:v>2357.0740197125469</c:v>
                </c:pt>
                <c:pt idx="1436">
                  <c:v>2340.558105112018</c:v>
                </c:pt>
                <c:pt idx="1437">
                  <c:v>2353.9882539060291</c:v>
                </c:pt>
                <c:pt idx="1438">
                  <c:v>2304.379157251507</c:v>
                </c:pt>
                <c:pt idx="1439">
                  <c:v>2186.7289662695748</c:v>
                </c:pt>
                <c:pt idx="1440">
                  <c:v>2112.991039180416</c:v>
                </c:pt>
                <c:pt idx="1441">
                  <c:v>2119.6527389765738</c:v>
                </c:pt>
                <c:pt idx="1442">
                  <c:v>2110.4312721118931</c:v>
                </c:pt>
                <c:pt idx="1443">
                  <c:v>2002.132192294044</c:v>
                </c:pt>
                <c:pt idx="1444">
                  <c:v>1938.783189735082</c:v>
                </c:pt>
                <c:pt idx="1445">
                  <c:v>1897.1334770763051</c:v>
                </c:pt>
                <c:pt idx="1446">
                  <c:v>1888.254504006688</c:v>
                </c:pt>
                <c:pt idx="1447">
                  <c:v>1725.613175162139</c:v>
                </c:pt>
                <c:pt idx="1448">
                  <c:v>1544.81281633612</c:v>
                </c:pt>
                <c:pt idx="1449">
                  <c:v>1657.6576935669989</c:v>
                </c:pt>
                <c:pt idx="1450">
                  <c:v>1538.7865278510289</c:v>
                </c:pt>
                <c:pt idx="1451">
                  <c:v>1475.2131643882601</c:v>
                </c:pt>
                <c:pt idx="1452">
                  <c:v>1400.4204047582491</c:v>
                </c:pt>
                <c:pt idx="1453">
                  <c:v>1338.4694306016211</c:v>
                </c:pt>
                <c:pt idx="1454">
                  <c:v>1338.970582560431</c:v>
                </c:pt>
                <c:pt idx="1455">
                  <c:v>1377.367866658097</c:v>
                </c:pt>
                <c:pt idx="1456">
                  <c:v>1380.7501434922449</c:v>
                </c:pt>
                <c:pt idx="1457">
                  <c:v>1474.1886863931891</c:v>
                </c:pt>
                <c:pt idx="1458">
                  <c:v>1551.2389584834009</c:v>
                </c:pt>
                <c:pt idx="1459">
                  <c:v>1583.733537599177</c:v>
                </c:pt>
                <c:pt idx="1460">
                  <c:v>1696.2084805910899</c:v>
                </c:pt>
                <c:pt idx="1461">
                  <c:v>1803.6322361223811</c:v>
                </c:pt>
                <c:pt idx="1462">
                  <c:v>1642.381160125499</c:v>
                </c:pt>
                <c:pt idx="1463">
                  <c:v>1576.794423384006</c:v>
                </c:pt>
                <c:pt idx="1464">
                  <c:v>1484.292183064347</c:v>
                </c:pt>
                <c:pt idx="1465">
                  <c:v>1314.9866841054541</c:v>
                </c:pt>
                <c:pt idx="1466">
                  <c:v>1288.370367959481</c:v>
                </c:pt>
                <c:pt idx="1467">
                  <c:v>1334.151976304325</c:v>
                </c:pt>
                <c:pt idx="1468">
                  <c:v>1422.569492274886</c:v>
                </c:pt>
                <c:pt idx="1469">
                  <c:v>1547.7414458307301</c:v>
                </c:pt>
                <c:pt idx="1470">
                  <c:v>1654.063226396135</c:v>
                </c:pt>
                <c:pt idx="1471">
                  <c:v>1672.38455480984</c:v>
                </c:pt>
                <c:pt idx="1472">
                  <c:v>1706.7100188443319</c:v>
                </c:pt>
                <c:pt idx="1473">
                  <c:v>1739.545289298552</c:v>
                </c:pt>
                <c:pt idx="1474">
                  <c:v>1759.351558252393</c:v>
                </c:pt>
                <c:pt idx="1475">
                  <c:v>1812.999290317757</c:v>
                </c:pt>
                <c:pt idx="1476">
                  <c:v>1785.969400434207</c:v>
                </c:pt>
                <c:pt idx="1477">
                  <c:v>1809.5575440918219</c:v>
                </c:pt>
                <c:pt idx="1478">
                  <c:v>1785.877377032657</c:v>
                </c:pt>
                <c:pt idx="1479">
                  <c:v>1784.354485534021</c:v>
                </c:pt>
                <c:pt idx="1480">
                  <c:v>1683.723356955855</c:v>
                </c:pt>
                <c:pt idx="1481">
                  <c:v>1662.021365441999</c:v>
                </c:pt>
                <c:pt idx="1482">
                  <c:v>2404.3387267897028</c:v>
                </c:pt>
                <c:pt idx="1483">
                  <c:v>2089.2103754525251</c:v>
                </c:pt>
                <c:pt idx="1484">
                  <c:v>1741.797980954128</c:v>
                </c:pt>
                <c:pt idx="1485">
                  <c:v>2109.174036407082</c:v>
                </c:pt>
                <c:pt idx="1486">
                  <c:v>2010.943321738325</c:v>
                </c:pt>
                <c:pt idx="1487">
                  <c:v>1897.637106424351</c:v>
                </c:pt>
                <c:pt idx="1488">
                  <c:v>1706.7345859810821</c:v>
                </c:pt>
                <c:pt idx="1489">
                  <c:v>1586.6203533776879</c:v>
                </c:pt>
                <c:pt idx="1490">
                  <c:v>1381.0525815302749</c:v>
                </c:pt>
                <c:pt idx="1491">
                  <c:v>1287.9173722681469</c:v>
                </c:pt>
                <c:pt idx="1492">
                  <c:v>1228.488536205984</c:v>
                </c:pt>
                <c:pt idx="1493">
                  <c:v>1207.8126980944619</c:v>
                </c:pt>
                <c:pt idx="1494">
                  <c:v>1228.0801192958179</c:v>
                </c:pt>
                <c:pt idx="1495">
                  <c:v>1213.982278172587</c:v>
                </c:pt>
                <c:pt idx="1496">
                  <c:v>1206.135803274507</c:v>
                </c:pt>
                <c:pt idx="1497">
                  <c:v>1431.1815327590059</c:v>
                </c:pt>
                <c:pt idx="1498">
                  <c:v>1627.5224586145901</c:v>
                </c:pt>
                <c:pt idx="1499">
                  <c:v>1587.75294968665</c:v>
                </c:pt>
                <c:pt idx="1500">
                  <c:v>1459.847059140408</c:v>
                </c:pt>
                <c:pt idx="1501">
                  <c:v>1421.998329634006</c:v>
                </c:pt>
                <c:pt idx="1502">
                  <c:v>1406.4485259088549</c:v>
                </c:pt>
                <c:pt idx="1503">
                  <c:v>1441.0065228009121</c:v>
                </c:pt>
                <c:pt idx="1504">
                  <c:v>1524.3923004902231</c:v>
                </c:pt>
                <c:pt idx="1505">
                  <c:v>1376.9191063150629</c:v>
                </c:pt>
                <c:pt idx="1506">
                  <c:v>1328.6875174052341</c:v>
                </c:pt>
                <c:pt idx="1507">
                  <c:v>1223.821972551166</c:v>
                </c:pt>
                <c:pt idx="1508">
                  <c:v>1219.1579963057991</c:v>
                </c:pt>
                <c:pt idx="1509">
                  <c:v>1236.9733567678099</c:v>
                </c:pt>
                <c:pt idx="1510">
                  <c:v>1221.517804169049</c:v>
                </c:pt>
                <c:pt idx="1511">
                  <c:v>1220.5310579506361</c:v>
                </c:pt>
                <c:pt idx="1512">
                  <c:v>1227.2532941825259</c:v>
                </c:pt>
                <c:pt idx="1513">
                  <c:v>1295.076064155571</c:v>
                </c:pt>
                <c:pt idx="1514">
                  <c:v>1247.2233999684081</c:v>
                </c:pt>
                <c:pt idx="1515">
                  <c:v>1211.336115197098</c:v>
                </c:pt>
                <c:pt idx="1516">
                  <c:v>1083.073011268106</c:v>
                </c:pt>
                <c:pt idx="1517">
                  <c:v>1032.425590644159</c:v>
                </c:pt>
                <c:pt idx="1518">
                  <c:v>946.60184507096153</c:v>
                </c:pt>
                <c:pt idx="1519">
                  <c:v>769.75149298138206</c:v>
                </c:pt>
                <c:pt idx="1520">
                  <c:v>738.41689873599398</c:v>
                </c:pt>
                <c:pt idx="1521">
                  <c:v>789.38847932372119</c:v>
                </c:pt>
                <c:pt idx="1522">
                  <c:v>763.97708389792967</c:v>
                </c:pt>
                <c:pt idx="1523">
                  <c:v>786.93994368629694</c:v>
                </c:pt>
                <c:pt idx="1524">
                  <c:v>797.96634926265301</c:v>
                </c:pt>
                <c:pt idx="1525">
                  <c:v>768.68688646826286</c:v>
                </c:pt>
                <c:pt idx="1526">
                  <c:v>719.15103907228945</c:v>
                </c:pt>
                <c:pt idx="1527">
                  <c:v>613.08199143836146</c:v>
                </c:pt>
                <c:pt idx="1528">
                  <c:v>550.94512716633506</c:v>
                </c:pt>
                <c:pt idx="1529">
                  <c:v>499.23294245714561</c:v>
                </c:pt>
                <c:pt idx="1530">
                  <c:v>482.56846491808312</c:v>
                </c:pt>
                <c:pt idx="1531">
                  <c:v>507.43634050970633</c:v>
                </c:pt>
                <c:pt idx="1532">
                  <c:v>522.36565681972138</c:v>
                </c:pt>
                <c:pt idx="1533">
                  <c:v>555.04515752179327</c:v>
                </c:pt>
                <c:pt idx="1534">
                  <c:v>579.37239317627439</c:v>
                </c:pt>
                <c:pt idx="1535">
                  <c:v>557.84543153670245</c:v>
                </c:pt>
                <c:pt idx="1536">
                  <c:v>548.17390781049789</c:v>
                </c:pt>
                <c:pt idx="1537">
                  <c:v>513.46217106900542</c:v>
                </c:pt>
                <c:pt idx="1538">
                  <c:v>537.67140809920238</c:v>
                </c:pt>
                <c:pt idx="1539">
                  <c:v>516.55097497241263</c:v>
                </c:pt>
                <c:pt idx="1540">
                  <c:v>530.4762883385265</c:v>
                </c:pt>
                <c:pt idx="1541">
                  <c:v>521.30346119008891</c:v>
                </c:pt>
                <c:pt idx="1542">
                  <c:v>516.21644947133893</c:v>
                </c:pt>
                <c:pt idx="1543">
                  <c:v>543.4959601315054</c:v>
                </c:pt>
                <c:pt idx="1544">
                  <c:v>520.12773680161149</c:v>
                </c:pt>
                <c:pt idx="1545">
                  <c:v>492.13023795642971</c:v>
                </c:pt>
                <c:pt idx="1546">
                  <c:v>469.34249879485208</c:v>
                </c:pt>
                <c:pt idx="1547">
                  <c:v>455.27383697418168</c:v>
                </c:pt>
                <c:pt idx="1548">
                  <c:v>446.31099967517969</c:v>
                </c:pt>
                <c:pt idx="1549">
                  <c:v>467.62172290883888</c:v>
                </c:pt>
                <c:pt idx="1550">
                  <c:v>489.9575627525889</c:v>
                </c:pt>
                <c:pt idx="1551">
                  <c:v>449.77754839285592</c:v>
                </c:pt>
                <c:pt idx="1552">
                  <c:v>402.99023213643358</c:v>
                </c:pt>
                <c:pt idx="1553">
                  <c:v>326.96323741129248</c:v>
                </c:pt>
                <c:pt idx="1554">
                  <c:v>326.33419415383798</c:v>
                </c:pt>
                <c:pt idx="1555">
                  <c:v>262.95901039989008</c:v>
                </c:pt>
                <c:pt idx="1556">
                  <c:v>335.58398261760777</c:v>
                </c:pt>
                <c:pt idx="1557">
                  <c:v>384.20756660198282</c:v>
                </c:pt>
                <c:pt idx="1558">
                  <c:v>418.18199913714949</c:v>
                </c:pt>
                <c:pt idx="1559">
                  <c:v>379.10893282713442</c:v>
                </c:pt>
                <c:pt idx="1560">
                  <c:v>374.15129524227069</c:v>
                </c:pt>
                <c:pt idx="1561">
                  <c:v>354.96036410414092</c:v>
                </c:pt>
                <c:pt idx="1562">
                  <c:v>356.37463058814762</c:v>
                </c:pt>
                <c:pt idx="1563">
                  <c:v>319.73935098124713</c:v>
                </c:pt>
                <c:pt idx="1564">
                  <c:v>316.29463389566752</c:v>
                </c:pt>
                <c:pt idx="1565">
                  <c:v>276.12327705120163</c:v>
                </c:pt>
                <c:pt idx="1566">
                  <c:v>243.22654724898851</c:v>
                </c:pt>
                <c:pt idx="1567">
                  <c:v>265.5395128839383</c:v>
                </c:pt>
                <c:pt idx="1568">
                  <c:v>244.95560126995159</c:v>
                </c:pt>
                <c:pt idx="1569">
                  <c:v>264.29907725504239</c:v>
                </c:pt>
                <c:pt idx="1570">
                  <c:v>268.03831659487582</c:v>
                </c:pt>
                <c:pt idx="1571">
                  <c:v>276.85055125147329</c:v>
                </c:pt>
                <c:pt idx="1572">
                  <c:v>285.25910163356991</c:v>
                </c:pt>
                <c:pt idx="1573">
                  <c:v>275.88703132106991</c:v>
                </c:pt>
                <c:pt idx="1574">
                  <c:v>265.22588405260223</c:v>
                </c:pt>
                <c:pt idx="1575">
                  <c:v>252.26162848903871</c:v>
                </c:pt>
                <c:pt idx="1576">
                  <c:v>243.25780768825749</c:v>
                </c:pt>
                <c:pt idx="1577">
                  <c:v>259.2869264368361</c:v>
                </c:pt>
                <c:pt idx="1578">
                  <c:v>279.36396999010219</c:v>
                </c:pt>
                <c:pt idx="1579">
                  <c:v>269.08345963996112</c:v>
                </c:pt>
                <c:pt idx="1580">
                  <c:v>213.97904117582291</c:v>
                </c:pt>
                <c:pt idx="1581">
                  <c:v>202.26919283171489</c:v>
                </c:pt>
                <c:pt idx="1582">
                  <c:v>245.65226713959271</c:v>
                </c:pt>
                <c:pt idx="1583">
                  <c:v>505.25941646394671</c:v>
                </c:pt>
                <c:pt idx="1584">
                  <c:v>548.40959218449689</c:v>
                </c:pt>
                <c:pt idx="1585">
                  <c:v>349.24106013292692</c:v>
                </c:pt>
                <c:pt idx="1586">
                  <c:v>357.75938208141929</c:v>
                </c:pt>
                <c:pt idx="1587">
                  <c:v>327.89807579730581</c:v>
                </c:pt>
                <c:pt idx="1588">
                  <c:v>311.90183604410498</c:v>
                </c:pt>
                <c:pt idx="1589">
                  <c:v>290.41036249331341</c:v>
                </c:pt>
                <c:pt idx="1590">
                  <c:v>289.34417596987589</c:v>
                </c:pt>
                <c:pt idx="1591">
                  <c:v>276.64179383101981</c:v>
                </c:pt>
                <c:pt idx="1592">
                  <c:v>287.22940321312677</c:v>
                </c:pt>
                <c:pt idx="1593">
                  <c:v>262.7281585771135</c:v>
                </c:pt>
                <c:pt idx="1594">
                  <c:v>248.6152313310198</c:v>
                </c:pt>
                <c:pt idx="1595">
                  <c:v>250.63057508812679</c:v>
                </c:pt>
                <c:pt idx="1596">
                  <c:v>255.26492438747621</c:v>
                </c:pt>
                <c:pt idx="1597">
                  <c:v>265.487802131801</c:v>
                </c:pt>
                <c:pt idx="1598">
                  <c:v>254.52154059841371</c:v>
                </c:pt>
                <c:pt idx="1599">
                  <c:v>242.50564704372621</c:v>
                </c:pt>
                <c:pt idx="1600">
                  <c:v>223.36252008349419</c:v>
                </c:pt>
                <c:pt idx="1601">
                  <c:v>224.53717828661931</c:v>
                </c:pt>
                <c:pt idx="1602">
                  <c:v>226.47567926318169</c:v>
                </c:pt>
                <c:pt idx="1603">
                  <c:v>222.42807184130669</c:v>
                </c:pt>
                <c:pt idx="1604">
                  <c:v>218.59886764350941</c:v>
                </c:pt>
                <c:pt idx="1605">
                  <c:v>221.2212991878996</c:v>
                </c:pt>
                <c:pt idx="1606">
                  <c:v>205.01936148121581</c:v>
                </c:pt>
                <c:pt idx="1607">
                  <c:v>203.8998668523096</c:v>
                </c:pt>
                <c:pt idx="1608">
                  <c:v>201.97433970102929</c:v>
                </c:pt>
                <c:pt idx="1609">
                  <c:v>206.57501333668461</c:v>
                </c:pt>
                <c:pt idx="1610">
                  <c:v>211.3753401964176</c:v>
                </c:pt>
                <c:pt idx="1611">
                  <c:v>211.57707857390241</c:v>
                </c:pt>
                <c:pt idx="1612">
                  <c:v>216.55525963001131</c:v>
                </c:pt>
                <c:pt idx="1613">
                  <c:v>213.5333968370426</c:v>
                </c:pt>
                <c:pt idx="1614">
                  <c:v>204.03622934946679</c:v>
                </c:pt>
                <c:pt idx="1615">
                  <c:v>218.77727838427549</c:v>
                </c:pt>
                <c:pt idx="1616">
                  <c:v>213.08121675749621</c:v>
                </c:pt>
                <c:pt idx="1617">
                  <c:v>217.8922053345577</c:v>
                </c:pt>
                <c:pt idx="1618">
                  <c:v>206.11622202524811</c:v>
                </c:pt>
                <c:pt idx="1619">
                  <c:v>214.85609243824709</c:v>
                </c:pt>
                <c:pt idx="1620">
                  <c:v>202.72920805756149</c:v>
                </c:pt>
                <c:pt idx="1621">
                  <c:v>211.26245455046489</c:v>
                </c:pt>
                <c:pt idx="1622">
                  <c:v>235.46499714848949</c:v>
                </c:pt>
                <c:pt idx="1623">
                  <c:v>225.88350846808609</c:v>
                </c:pt>
                <c:pt idx="1624">
                  <c:v>220.23188991197719</c:v>
                </c:pt>
                <c:pt idx="1625">
                  <c:v>226.5135250767556</c:v>
                </c:pt>
                <c:pt idx="1626">
                  <c:v>210.98094049365051</c:v>
                </c:pt>
                <c:pt idx="1627">
                  <c:v>209.7781084624005</c:v>
                </c:pt>
                <c:pt idx="1628">
                  <c:v>207.8383795547291</c:v>
                </c:pt>
                <c:pt idx="1629">
                  <c:v>209.42532028022811</c:v>
                </c:pt>
                <c:pt idx="1630">
                  <c:v>204.66467847908899</c:v>
                </c:pt>
                <c:pt idx="1631">
                  <c:v>204.7755305298702</c:v>
                </c:pt>
                <c:pt idx="1632">
                  <c:v>212.9015753555104</c:v>
                </c:pt>
                <c:pt idx="1633">
                  <c:v>216.979402407713</c:v>
                </c:pt>
                <c:pt idx="1634">
                  <c:v>218.03855993008699</c:v>
                </c:pt>
                <c:pt idx="1635">
                  <c:v>208.8198176392452</c:v>
                </c:pt>
                <c:pt idx="1636">
                  <c:v>207.52015445707289</c:v>
                </c:pt>
                <c:pt idx="1637">
                  <c:v>208.50649976815151</c:v>
                </c:pt>
                <c:pt idx="1638">
                  <c:v>213.19358697802551</c:v>
                </c:pt>
                <c:pt idx="1639">
                  <c:v>213.3118143246183</c:v>
                </c:pt>
                <c:pt idx="1640">
                  <c:v>206.0551642226979</c:v>
                </c:pt>
                <c:pt idx="1641">
                  <c:v>198.85005943469881</c:v>
                </c:pt>
                <c:pt idx="1642">
                  <c:v>201.5111800401676</c:v>
                </c:pt>
                <c:pt idx="1643">
                  <c:v>197.8488947876827</c:v>
                </c:pt>
                <c:pt idx="1644">
                  <c:v>200.10888511829259</c:v>
                </c:pt>
                <c:pt idx="1645">
                  <c:v>196.25084341480959</c:v>
                </c:pt>
                <c:pt idx="1646">
                  <c:v>201.10598980294981</c:v>
                </c:pt>
                <c:pt idx="1647">
                  <c:v>198.19260141977929</c:v>
                </c:pt>
                <c:pt idx="1648">
                  <c:v>211.23739576424521</c:v>
                </c:pt>
                <c:pt idx="1649">
                  <c:v>218.07628688463339</c:v>
                </c:pt>
                <c:pt idx="1650">
                  <c:v>207.6867316055104</c:v>
                </c:pt>
                <c:pt idx="1651">
                  <c:v>207.72010562894789</c:v>
                </c:pt>
                <c:pt idx="1652">
                  <c:v>201.70619957141761</c:v>
                </c:pt>
                <c:pt idx="1653">
                  <c:v>202.5655013292301</c:v>
                </c:pt>
                <c:pt idx="1654">
                  <c:v>209.3067705717755</c:v>
                </c:pt>
                <c:pt idx="1655">
                  <c:v>225.75032927597439</c:v>
                </c:pt>
                <c:pt idx="1656">
                  <c:v>236.50090975325281</c:v>
                </c:pt>
                <c:pt idx="1657">
                  <c:v>244.56810175112579</c:v>
                </c:pt>
                <c:pt idx="1658">
                  <c:v>253.61342870709359</c:v>
                </c:pt>
                <c:pt idx="1659">
                  <c:v>256.21743759239098</c:v>
                </c:pt>
                <c:pt idx="1660">
                  <c:v>255.13323846987581</c:v>
                </c:pt>
                <c:pt idx="1661">
                  <c:v>248.51342918826791</c:v>
                </c:pt>
                <c:pt idx="1662">
                  <c:v>243.3315322156117</c:v>
                </c:pt>
                <c:pt idx="1663">
                  <c:v>242.83139793826791</c:v>
                </c:pt>
                <c:pt idx="1664">
                  <c:v>243.91752577172051</c:v>
                </c:pt>
                <c:pt idx="1665">
                  <c:v>263.17155039957368</c:v>
                </c:pt>
                <c:pt idx="1666">
                  <c:v>260.03723418579352</c:v>
                </c:pt>
                <c:pt idx="1667">
                  <c:v>259.44769063252738</c:v>
                </c:pt>
                <c:pt idx="1668">
                  <c:v>268.83097647663533</c:v>
                </c:pt>
                <c:pt idx="1669">
                  <c:v>268.85813487222998</c:v>
                </c:pt>
                <c:pt idx="1670">
                  <c:v>266.83185088501222</c:v>
                </c:pt>
                <c:pt idx="1671">
                  <c:v>257.54599433635781</c:v>
                </c:pt>
                <c:pt idx="1672">
                  <c:v>259.94095781149889</c:v>
                </c:pt>
                <c:pt idx="1673">
                  <c:v>261.73444423585869</c:v>
                </c:pt>
                <c:pt idx="1674">
                  <c:v>276.61826670816748</c:v>
                </c:pt>
                <c:pt idx="1675">
                  <c:v>280.86824181293071</c:v>
                </c:pt>
                <c:pt idx="1676">
                  <c:v>294.44173713680192</c:v>
                </c:pt>
                <c:pt idx="1677">
                  <c:v>305.14453752600548</c:v>
                </c:pt>
                <c:pt idx="1678">
                  <c:v>276.36464121988621</c:v>
                </c:pt>
                <c:pt idx="1679">
                  <c:v>254.26768173301599</c:v>
                </c:pt>
                <c:pt idx="1680">
                  <c:v>284.90746300433688</c:v>
                </c:pt>
                <c:pt idx="1681">
                  <c:v>309.97655608780002</c:v>
                </c:pt>
                <c:pt idx="1682">
                  <c:v>292.28657629269401</c:v>
                </c:pt>
                <c:pt idx="1683">
                  <c:v>284.14481651996198</c:v>
                </c:pt>
                <c:pt idx="1684">
                  <c:v>286.68347618793069</c:v>
                </c:pt>
                <c:pt idx="1685">
                  <c:v>287.99215538714952</c:v>
                </c:pt>
                <c:pt idx="1686">
                  <c:v>279.80606963501219</c:v>
                </c:pt>
                <c:pt idx="1687">
                  <c:v>289.23622598124712</c:v>
                </c:pt>
                <c:pt idx="1688">
                  <c:v>372.3084777987583</c:v>
                </c:pt>
                <c:pt idx="1689">
                  <c:v>409.86809903138521</c:v>
                </c:pt>
                <c:pt idx="1690">
                  <c:v>475.09185054597788</c:v>
                </c:pt>
                <c:pt idx="1691">
                  <c:v>375.0065545480424</c:v>
                </c:pt>
                <c:pt idx="1692">
                  <c:v>373.79673382928212</c:v>
                </c:pt>
                <c:pt idx="1693">
                  <c:v>382.72767142551692</c:v>
                </c:pt>
                <c:pt idx="1694">
                  <c:v>423.44499994967032</c:v>
                </c:pt>
                <c:pt idx="1695">
                  <c:v>404.85386177318361</c:v>
                </c:pt>
                <c:pt idx="1696">
                  <c:v>412.0639966634713</c:v>
                </c:pt>
                <c:pt idx="1697">
                  <c:v>394.28953521636907</c:v>
                </c:pt>
                <c:pt idx="1698">
                  <c:v>367.79401615918641</c:v>
                </c:pt>
                <c:pt idx="1699">
                  <c:v>347.8019417337527</c:v>
                </c:pt>
                <c:pt idx="1700">
                  <c:v>354.55696557040608</c:v>
                </c:pt>
                <c:pt idx="1701">
                  <c:v>366.16105765598559</c:v>
                </c:pt>
                <c:pt idx="1702">
                  <c:v>386.24263226678198</c:v>
                </c:pt>
                <c:pt idx="1703">
                  <c:v>279.06832597556149</c:v>
                </c:pt>
                <c:pt idx="1704">
                  <c:v>358.82013791947338</c:v>
                </c:pt>
                <c:pt idx="1705">
                  <c:v>409.46599459989761</c:v>
                </c:pt>
                <c:pt idx="1706">
                  <c:v>420.42727935699418</c:v>
                </c:pt>
                <c:pt idx="1707">
                  <c:v>413.13561547274981</c:v>
                </c:pt>
                <c:pt idx="1708">
                  <c:v>405.25079748410019</c:v>
                </c:pt>
                <c:pt idx="1709">
                  <c:v>388.80422541094492</c:v>
                </c:pt>
                <c:pt idx="1710">
                  <c:v>391.93885900753781</c:v>
                </c:pt>
                <c:pt idx="1711">
                  <c:v>373.56636466022911</c:v>
                </c:pt>
                <c:pt idx="1712">
                  <c:v>361.4247545831571</c:v>
                </c:pt>
                <c:pt idx="1713">
                  <c:v>449.22971128632372</c:v>
                </c:pt>
                <c:pt idx="1714">
                  <c:v>543.79011634212657</c:v>
                </c:pt>
                <c:pt idx="1715">
                  <c:v>476.35697440921763</c:v>
                </c:pt>
                <c:pt idx="1716">
                  <c:v>433.61051187510401</c:v>
                </c:pt>
                <c:pt idx="1717">
                  <c:v>436.05540628169121</c:v>
                </c:pt>
                <c:pt idx="1718">
                  <c:v>415.52662804339951</c:v>
                </c:pt>
                <c:pt idx="1719">
                  <c:v>400.10136398658523</c:v>
                </c:pt>
                <c:pt idx="1720">
                  <c:v>449.89638159313807</c:v>
                </c:pt>
                <c:pt idx="1721">
                  <c:v>507.39709217412673</c:v>
                </c:pt>
                <c:pt idx="1722">
                  <c:v>533.0935148758615</c:v>
                </c:pt>
                <c:pt idx="1723">
                  <c:v>587.51284744514169</c:v>
                </c:pt>
                <c:pt idx="1724">
                  <c:v>519.77120893730842</c:v>
                </c:pt>
                <c:pt idx="1725">
                  <c:v>559.36888012445047</c:v>
                </c:pt>
                <c:pt idx="1726">
                  <c:v>521.54154424054332</c:v>
                </c:pt>
                <c:pt idx="1727">
                  <c:v>529.37147828703951</c:v>
                </c:pt>
                <c:pt idx="1728">
                  <c:v>463.94737710947902</c:v>
                </c:pt>
                <c:pt idx="1729">
                  <c:v>465.35660418158119</c:v>
                </c:pt>
                <c:pt idx="1730">
                  <c:v>492.18846357079519</c:v>
                </c:pt>
                <c:pt idx="1731">
                  <c:v>625.91447580241061</c:v>
                </c:pt>
                <c:pt idx="1732">
                  <c:v>809.29020791041614</c:v>
                </c:pt>
                <c:pt idx="1733">
                  <c:v>843.27368810467567</c:v>
                </c:pt>
                <c:pt idx="1734">
                  <c:v>781.21777523637274</c:v>
                </c:pt>
                <c:pt idx="1735">
                  <c:v>805.64060334715873</c:v>
                </c:pt>
                <c:pt idx="1736">
                  <c:v>910.37940886139359</c:v>
                </c:pt>
                <c:pt idx="1737">
                  <c:v>974.46027482626869</c:v>
                </c:pt>
                <c:pt idx="1738">
                  <c:v>1091.7372003362909</c:v>
                </c:pt>
                <c:pt idx="1739">
                  <c:v>1206.293061008249</c:v>
                </c:pt>
                <c:pt idx="1740">
                  <c:v>1136.2381846183191</c:v>
                </c:pt>
                <c:pt idx="1741">
                  <c:v>1059.1559633487359</c:v>
                </c:pt>
                <c:pt idx="1742">
                  <c:v>1039.5647808419969</c:v>
                </c:pt>
                <c:pt idx="1743">
                  <c:v>1261.2682145636741</c:v>
                </c:pt>
                <c:pt idx="1744">
                  <c:v>1243.1300683964309</c:v>
                </c:pt>
                <c:pt idx="1745">
                  <c:v>1204.177152997594</c:v>
                </c:pt>
                <c:pt idx="1746">
                  <c:v>1282.644325727756</c:v>
                </c:pt>
                <c:pt idx="1747">
                  <c:v>1501.9112016397751</c:v>
                </c:pt>
                <c:pt idx="1748">
                  <c:v>1340.5596179266281</c:v>
                </c:pt>
                <c:pt idx="1749">
                  <c:v>1779.342882285199</c:v>
                </c:pt>
                <c:pt idx="1750">
                  <c:v>2639.6492621372608</c:v>
                </c:pt>
                <c:pt idx="1751">
                  <c:v>2058.4967143514041</c:v>
                </c:pt>
                <c:pt idx="1752">
                  <c:v>1758.1999324890401</c:v>
                </c:pt>
                <c:pt idx="1753">
                  <c:v>1528.7740885826861</c:v>
                </c:pt>
                <c:pt idx="1754">
                  <c:v>1594.59967564984</c:v>
                </c:pt>
                <c:pt idx="1755">
                  <c:v>1601.0490802354191</c:v>
                </c:pt>
                <c:pt idx="1756">
                  <c:v>1751.542552371116</c:v>
                </c:pt>
                <c:pt idx="1757">
                  <c:v>1772.8538909353849</c:v>
                </c:pt>
                <c:pt idx="1758">
                  <c:v>2049.8021191688322</c:v>
                </c:pt>
                <c:pt idx="1759">
                  <c:v>1911.97393360448</c:v>
                </c:pt>
                <c:pt idx="1760">
                  <c:v>1736.514901991442</c:v>
                </c:pt>
                <c:pt idx="1761">
                  <c:v>1609.2869501284461</c:v>
                </c:pt>
                <c:pt idx="1762">
                  <c:v>1494.9666936741839</c:v>
                </c:pt>
                <c:pt idx="1763">
                  <c:v>1371.1998906904839</c:v>
                </c:pt>
                <c:pt idx="1764">
                  <c:v>1361.6193835516281</c:v>
                </c:pt>
                <c:pt idx="1765">
                  <c:v>1313.838275851999</c:v>
                </c:pt>
                <c:pt idx="1766">
                  <c:v>1225.899560441791</c:v>
                </c:pt>
                <c:pt idx="1767">
                  <c:v>1143.6550723923899</c:v>
                </c:pt>
                <c:pt idx="1768">
                  <c:v>1082.430152538321</c:v>
                </c:pt>
                <c:pt idx="1769">
                  <c:v>1110.463177861139</c:v>
                </c:pt>
                <c:pt idx="1770">
                  <c:v>1205.963360809674</c:v>
                </c:pt>
                <c:pt idx="1771">
                  <c:v>1314.707047692885</c:v>
                </c:pt>
                <c:pt idx="1772">
                  <c:v>1406.077179022484</c:v>
                </c:pt>
                <c:pt idx="1773">
                  <c:v>1371.2016528335521</c:v>
                </c:pt>
                <c:pt idx="1774">
                  <c:v>1329.0815375707491</c:v>
                </c:pt>
                <c:pt idx="1775">
                  <c:v>1349.4526298772259</c:v>
                </c:pt>
                <c:pt idx="1776">
                  <c:v>1327.934074227378</c:v>
                </c:pt>
                <c:pt idx="1777">
                  <c:v>1504.175640141503</c:v>
                </c:pt>
                <c:pt idx="1778">
                  <c:v>1669.261451407926</c:v>
                </c:pt>
                <c:pt idx="1779">
                  <c:v>1770.8213776594</c:v>
                </c:pt>
                <c:pt idx="1780">
                  <c:v>1692.4165210183551</c:v>
                </c:pt>
                <c:pt idx="1781">
                  <c:v>1773.9395365755479</c:v>
                </c:pt>
                <c:pt idx="1782">
                  <c:v>1592.9250053758781</c:v>
                </c:pt>
                <c:pt idx="1783">
                  <c:v>1561.203504452908</c:v>
                </c:pt>
                <c:pt idx="1784">
                  <c:v>1465.5260688207491</c:v>
                </c:pt>
                <c:pt idx="1785">
                  <c:v>1456.6672693189801</c:v>
                </c:pt>
                <c:pt idx="1786">
                  <c:v>1512.933623372636</c:v>
                </c:pt>
                <c:pt idx="1787">
                  <c:v>1786.1491367623321</c:v>
                </c:pt>
                <c:pt idx="1788">
                  <c:v>2001.8802002990139</c:v>
                </c:pt>
                <c:pt idx="1789">
                  <c:v>1714.894442672457</c:v>
                </c:pt>
                <c:pt idx="1790">
                  <c:v>1512.925448197223</c:v>
                </c:pt>
                <c:pt idx="1791">
                  <c:v>1382.5232984627651</c:v>
                </c:pt>
                <c:pt idx="1792">
                  <c:v>1321.088095790511</c:v>
                </c:pt>
                <c:pt idx="1793">
                  <c:v>1537.6815038470711</c:v>
                </c:pt>
                <c:pt idx="1794">
                  <c:v>1673.103345604567</c:v>
                </c:pt>
                <c:pt idx="1795">
                  <c:v>1800.811142853556</c:v>
                </c:pt>
                <c:pt idx="1796">
                  <c:v>1955.1571397630889</c:v>
                </c:pt>
                <c:pt idx="1797">
                  <c:v>2039.1773891463019</c:v>
                </c:pt>
                <c:pt idx="1798">
                  <c:v>1958.724696047203</c:v>
                </c:pt>
                <c:pt idx="1799">
                  <c:v>1911.324114921445</c:v>
                </c:pt>
                <c:pt idx="1800">
                  <c:v>1822.508321261575</c:v>
                </c:pt>
                <c:pt idx="1801">
                  <c:v>1710.6716476368699</c:v>
                </c:pt>
                <c:pt idx="1802">
                  <c:v>1739.514984208635</c:v>
                </c:pt>
                <c:pt idx="1803">
                  <c:v>1965.2979411217491</c:v>
                </c:pt>
                <c:pt idx="1804">
                  <c:v>2034.875925746074</c:v>
                </c:pt>
                <c:pt idx="1805">
                  <c:v>2271.5945879013552</c:v>
                </c:pt>
                <c:pt idx="1806">
                  <c:v>2182.9421721853851</c:v>
                </c:pt>
                <c:pt idx="1807">
                  <c:v>1871.1472258755821</c:v>
                </c:pt>
                <c:pt idx="1808">
                  <c:v>1742.7553390431201</c:v>
                </c:pt>
                <c:pt idx="1809">
                  <c:v>1802.535550326181</c:v>
                </c:pt>
                <c:pt idx="1810">
                  <c:v>1811.8923473936511</c:v>
                </c:pt>
                <c:pt idx="1811">
                  <c:v>1770.9500243297191</c:v>
                </c:pt>
                <c:pt idx="1812">
                  <c:v>1820.599999120612</c:v>
                </c:pt>
                <c:pt idx="1813">
                  <c:v>1695.531395604987</c:v>
                </c:pt>
                <c:pt idx="1814">
                  <c:v>1871.172029935344</c:v>
                </c:pt>
                <c:pt idx="1815">
                  <c:v>1951.142672830601</c:v>
                </c:pt>
                <c:pt idx="1816">
                  <c:v>2056.5929529542109</c:v>
                </c:pt>
                <c:pt idx="1817">
                  <c:v>2126.4405978025929</c:v>
                </c:pt>
                <c:pt idx="1818">
                  <c:v>2037.547028491821</c:v>
                </c:pt>
                <c:pt idx="1819">
                  <c:v>2094.8188289734148</c:v>
                </c:pt>
                <c:pt idx="1820">
                  <c:v>1980.864176640617</c:v>
                </c:pt>
                <c:pt idx="1821">
                  <c:v>1821.8524769910221</c:v>
                </c:pt>
                <c:pt idx="1822">
                  <c:v>1918.597277444188</c:v>
                </c:pt>
                <c:pt idx="1823">
                  <c:v>1913.8368083092489</c:v>
                </c:pt>
                <c:pt idx="1824">
                  <c:v>1928.225518091931</c:v>
                </c:pt>
                <c:pt idx="1825">
                  <c:v>1892.3897010514149</c:v>
                </c:pt>
                <c:pt idx="1826">
                  <c:v>1861.400815872423</c:v>
                </c:pt>
                <c:pt idx="1827">
                  <c:v>2080.059262029135</c:v>
                </c:pt>
                <c:pt idx="1828">
                  <c:v>2173.5899606310968</c:v>
                </c:pt>
                <c:pt idx="1829">
                  <c:v>2248.047083282082</c:v>
                </c:pt>
                <c:pt idx="1830">
                  <c:v>2418.8824038613839</c:v>
                </c:pt>
                <c:pt idx="1831">
                  <c:v>2345.8229156195139</c:v>
                </c:pt>
                <c:pt idx="1832">
                  <c:v>2400.7905107736569</c:v>
                </c:pt>
                <c:pt idx="1833">
                  <c:v>2396.414941865301</c:v>
                </c:pt>
                <c:pt idx="1834">
                  <c:v>2385.6535653933511</c:v>
                </c:pt>
                <c:pt idx="1835">
                  <c:v>2359.3735190673319</c:v>
                </c:pt>
                <c:pt idx="1836">
                  <c:v>2328.640279959347</c:v>
                </c:pt>
                <c:pt idx="1837">
                  <c:v>2319.0678109884502</c:v>
                </c:pt>
                <c:pt idx="1838">
                  <c:v>2478.5174804466269</c:v>
                </c:pt>
                <c:pt idx="1839">
                  <c:v>2466.752987489248</c:v>
                </c:pt>
                <c:pt idx="1840">
                  <c:v>2362.211255174559</c:v>
                </c:pt>
                <c:pt idx="1841">
                  <c:v>2199.9870844369002</c:v>
                </c:pt>
                <c:pt idx="1842">
                  <c:v>2196.6627078009078</c:v>
                </c:pt>
                <c:pt idx="1843">
                  <c:v>2165.673218211748</c:v>
                </c:pt>
                <c:pt idx="1844">
                  <c:v>2136.758609606627</c:v>
                </c:pt>
                <c:pt idx="1845">
                  <c:v>2030.485372712044</c:v>
                </c:pt>
                <c:pt idx="1846">
                  <c:v>2011.615429958506</c:v>
                </c:pt>
                <c:pt idx="1847">
                  <c:v>1905.8269757180669</c:v>
                </c:pt>
                <c:pt idx="1848">
                  <c:v>1832.6006716473551</c:v>
                </c:pt>
                <c:pt idx="1849">
                  <c:v>2042.1599962291421</c:v>
                </c:pt>
                <c:pt idx="1850">
                  <c:v>2288.3288598056229</c:v>
                </c:pt>
                <c:pt idx="1851">
                  <c:v>2148.6854109543351</c:v>
                </c:pt>
                <c:pt idx="1852">
                  <c:v>2367.9674770784068</c:v>
                </c:pt>
                <c:pt idx="1853">
                  <c:v>2060.9279023435288</c:v>
                </c:pt>
                <c:pt idx="1854">
                  <c:v>1949.4247636826051</c:v>
                </c:pt>
                <c:pt idx="1855">
                  <c:v>1861.096098351574</c:v>
                </c:pt>
                <c:pt idx="1856">
                  <c:v>1961.324825837044</c:v>
                </c:pt>
                <c:pt idx="1857">
                  <c:v>1922.016285245737</c:v>
                </c:pt>
                <c:pt idx="1858">
                  <c:v>1913.725572547582</c:v>
                </c:pt>
                <c:pt idx="1859">
                  <c:v>1716.3402590393291</c:v>
                </c:pt>
                <c:pt idx="1860">
                  <c:v>1569.906467236347</c:v>
                </c:pt>
                <c:pt idx="1861">
                  <c:v>1529.203324726029</c:v>
                </c:pt>
                <c:pt idx="1862">
                  <c:v>1583.3449129622149</c:v>
                </c:pt>
                <c:pt idx="1863">
                  <c:v>1599.6793557441811</c:v>
                </c:pt>
                <c:pt idx="1864">
                  <c:v>1606.049139649378</c:v>
                </c:pt>
                <c:pt idx="1865">
                  <c:v>1931.9246594364799</c:v>
                </c:pt>
                <c:pt idx="1866">
                  <c:v>1970.1962409865559</c:v>
                </c:pt>
                <c:pt idx="1867">
                  <c:v>1768.295725383457</c:v>
                </c:pt>
                <c:pt idx="1868">
                  <c:v>1707.7677521607491</c:v>
                </c:pt>
                <c:pt idx="1869">
                  <c:v>1696.124881066999</c:v>
                </c:pt>
                <c:pt idx="1870">
                  <c:v>1628.6821365414351</c:v>
                </c:pt>
                <c:pt idx="1871">
                  <c:v>1634.4786019625931</c:v>
                </c:pt>
                <c:pt idx="1872">
                  <c:v>1706.0772299633511</c:v>
                </c:pt>
                <c:pt idx="1873">
                  <c:v>1473.563745995192</c:v>
                </c:pt>
                <c:pt idx="1874">
                  <c:v>1291.165377867246</c:v>
                </c:pt>
                <c:pt idx="1875">
                  <c:v>1217.895392540848</c:v>
                </c:pt>
                <c:pt idx="1876">
                  <c:v>1072.905486782973</c:v>
                </c:pt>
                <c:pt idx="1877">
                  <c:v>983.9106185478405</c:v>
                </c:pt>
                <c:pt idx="1878">
                  <c:v>905.54032788872689</c:v>
                </c:pt>
                <c:pt idx="1879">
                  <c:v>919.68472309362085</c:v>
                </c:pt>
                <c:pt idx="1880">
                  <c:v>954.48453581451827</c:v>
                </c:pt>
                <c:pt idx="1881">
                  <c:v>938.61076647573839</c:v>
                </c:pt>
                <c:pt idx="1882">
                  <c:v>896.89880550981024</c:v>
                </c:pt>
                <c:pt idx="1883">
                  <c:v>841.80251644731015</c:v>
                </c:pt>
                <c:pt idx="1884">
                  <c:v>783.06339660461322</c:v>
                </c:pt>
                <c:pt idx="1885">
                  <c:v>747.77013183151303</c:v>
                </c:pt>
                <c:pt idx="1886">
                  <c:v>780.64418273742569</c:v>
                </c:pt>
                <c:pt idx="1887">
                  <c:v>787.47938733437661</c:v>
                </c:pt>
                <c:pt idx="1888">
                  <c:v>772.37728772500157</c:v>
                </c:pt>
                <c:pt idx="1889">
                  <c:v>732.16222023174021</c:v>
                </c:pt>
                <c:pt idx="1890">
                  <c:v>705.14207509465314</c:v>
                </c:pt>
                <c:pt idx="1891">
                  <c:v>674.79943015003562</c:v>
                </c:pt>
                <c:pt idx="1892">
                  <c:v>691.83646130380089</c:v>
                </c:pt>
                <c:pt idx="1893">
                  <c:v>701.32239880380087</c:v>
                </c:pt>
                <c:pt idx="1894">
                  <c:v>686.00547439826664</c:v>
                </c:pt>
                <c:pt idx="1895">
                  <c:v>659.13141706978377</c:v>
                </c:pt>
                <c:pt idx="1896">
                  <c:v>647.37676394194091</c:v>
                </c:pt>
                <c:pt idx="1897">
                  <c:v>630.43300590854324</c:v>
                </c:pt>
                <c:pt idx="1898">
                  <c:v>626.88073042168344</c:v>
                </c:pt>
                <c:pt idx="1899">
                  <c:v>614.92399214043337</c:v>
                </c:pt>
                <c:pt idx="1900">
                  <c:v>595.71462709852813</c:v>
                </c:pt>
                <c:pt idx="1901">
                  <c:v>560.14678636023655</c:v>
                </c:pt>
                <c:pt idx="1902">
                  <c:v>558.98208909461152</c:v>
                </c:pt>
                <c:pt idx="1903">
                  <c:v>558.96783128211155</c:v>
                </c:pt>
                <c:pt idx="1904">
                  <c:v>529.19225578388046</c:v>
                </c:pt>
                <c:pt idx="1905">
                  <c:v>561.27807667378954</c:v>
                </c:pt>
                <c:pt idx="1906">
                  <c:v>553.08646563436912</c:v>
                </c:pt>
                <c:pt idx="1907">
                  <c:v>551.73960958820999</c:v>
                </c:pt>
                <c:pt idx="1908">
                  <c:v>574.57907716917771</c:v>
                </c:pt>
                <c:pt idx="1909">
                  <c:v>594.6542769795509</c:v>
                </c:pt>
                <c:pt idx="1910">
                  <c:v>558.47531242450543</c:v>
                </c:pt>
                <c:pt idx="1911">
                  <c:v>566.68558030554902</c:v>
                </c:pt>
                <c:pt idx="1912">
                  <c:v>547.23470589717203</c:v>
                </c:pt>
                <c:pt idx="1913">
                  <c:v>606.33529746219847</c:v>
                </c:pt>
                <c:pt idx="1914">
                  <c:v>541.76963198134058</c:v>
                </c:pt>
                <c:pt idx="1915">
                  <c:v>524.39510082757545</c:v>
                </c:pt>
                <c:pt idx="1916">
                  <c:v>519.36260667273655</c:v>
                </c:pt>
                <c:pt idx="1917">
                  <c:v>595.23495759002049</c:v>
                </c:pt>
                <c:pt idx="1918">
                  <c:v>528.43458382685958</c:v>
                </c:pt>
                <c:pt idx="1919">
                  <c:v>498.45589922811911</c:v>
                </c:pt>
                <c:pt idx="1920">
                  <c:v>503.93185394973273</c:v>
                </c:pt>
                <c:pt idx="1921">
                  <c:v>477.00413226293813</c:v>
                </c:pt>
                <c:pt idx="1922">
                  <c:v>509.65043754916832</c:v>
                </c:pt>
                <c:pt idx="1923">
                  <c:v>513.63550160313991</c:v>
                </c:pt>
                <c:pt idx="1924">
                  <c:v>499.33670785029699</c:v>
                </c:pt>
                <c:pt idx="1925">
                  <c:v>480.7462108620054</c:v>
                </c:pt>
                <c:pt idx="1926">
                  <c:v>503.90166017699028</c:v>
                </c:pt>
                <c:pt idx="1927">
                  <c:v>493.66451691100741</c:v>
                </c:pt>
                <c:pt idx="1928">
                  <c:v>465.14424328103757</c:v>
                </c:pt>
                <c:pt idx="1929">
                  <c:v>430.74607658466158</c:v>
                </c:pt>
                <c:pt idx="1930">
                  <c:v>398.2200332025443</c:v>
                </c:pt>
                <c:pt idx="1931">
                  <c:v>320.51230727104621</c:v>
                </c:pt>
                <c:pt idx="1932">
                  <c:v>306.94105755975079</c:v>
                </c:pt>
                <c:pt idx="1933">
                  <c:v>300.83631673375271</c:v>
                </c:pt>
                <c:pt idx="1934">
                  <c:v>373.08884391346089</c:v>
                </c:pt>
                <c:pt idx="1935">
                  <c:v>423.44874638898079</c:v>
                </c:pt>
                <c:pt idx="1936">
                  <c:v>367.62178346282082</c:v>
                </c:pt>
                <c:pt idx="1937">
                  <c:v>383.27397976609728</c:v>
                </c:pt>
                <c:pt idx="1938">
                  <c:v>354.84380542837022</c:v>
                </c:pt>
                <c:pt idx="1939">
                  <c:v>340.43461449618741</c:v>
                </c:pt>
                <c:pt idx="1940">
                  <c:v>319.31151252742688</c:v>
                </c:pt>
                <c:pt idx="1941">
                  <c:v>323.63492786230103</c:v>
                </c:pt>
                <c:pt idx="1942">
                  <c:v>342.53891056577362</c:v>
                </c:pt>
                <c:pt idx="1943">
                  <c:v>372.97337503169109</c:v>
                </c:pt>
                <c:pt idx="1944">
                  <c:v>321.52891669963913</c:v>
                </c:pt>
                <c:pt idx="1945">
                  <c:v>301.75922402812199</c:v>
                </c:pt>
                <c:pt idx="1946">
                  <c:v>292.40602626710881</c:v>
                </c:pt>
                <c:pt idx="1947">
                  <c:v>295.71976190737593</c:v>
                </c:pt>
                <c:pt idx="1948">
                  <c:v>304.03417969787017</c:v>
                </c:pt>
                <c:pt idx="1949">
                  <c:v>300.78529503558701</c:v>
                </c:pt>
                <c:pt idx="1950">
                  <c:v>311.7808267809753</c:v>
                </c:pt>
                <c:pt idx="1951">
                  <c:v>319.19698343012868</c:v>
                </c:pt>
                <c:pt idx="1952">
                  <c:v>329.57501752068828</c:v>
                </c:pt>
                <c:pt idx="1953">
                  <c:v>325.95346536372239</c:v>
                </c:pt>
                <c:pt idx="1954">
                  <c:v>341.52328091096581</c:v>
                </c:pt>
                <c:pt idx="1955">
                  <c:v>322.67084271600078</c:v>
                </c:pt>
                <c:pt idx="1956">
                  <c:v>307.002933714569</c:v>
                </c:pt>
                <c:pt idx="1957">
                  <c:v>328.58197825861163</c:v>
                </c:pt>
                <c:pt idx="1958">
                  <c:v>319.773197386444</c:v>
                </c:pt>
                <c:pt idx="1959">
                  <c:v>314.83955528949321</c:v>
                </c:pt>
                <c:pt idx="1960">
                  <c:v>321.23722326535022</c:v>
                </c:pt>
                <c:pt idx="1961">
                  <c:v>303.59525324297618</c:v>
                </c:pt>
                <c:pt idx="1962">
                  <c:v>304.27068273800649</c:v>
                </c:pt>
                <c:pt idx="1963">
                  <c:v>317.52915570428212</c:v>
                </c:pt>
                <c:pt idx="1964">
                  <c:v>454.07802046074579</c:v>
                </c:pt>
                <c:pt idx="1965">
                  <c:v>402.23042315390029</c:v>
                </c:pt>
                <c:pt idx="1966">
                  <c:v>374.55824217270532</c:v>
                </c:pt>
                <c:pt idx="1967">
                  <c:v>379.57832097134923</c:v>
                </c:pt>
                <c:pt idx="1968">
                  <c:v>369.73078004485211</c:v>
                </c:pt>
                <c:pt idx="1969">
                  <c:v>360.49643122667692</c:v>
                </c:pt>
                <c:pt idx="1970">
                  <c:v>342.71911510202438</c:v>
                </c:pt>
                <c:pt idx="1971">
                  <c:v>346.27551383533603</c:v>
                </c:pt>
                <c:pt idx="1972">
                  <c:v>331.8626042564951</c:v>
                </c:pt>
                <c:pt idx="1973">
                  <c:v>350.25464880764468</c:v>
                </c:pt>
                <c:pt idx="1974">
                  <c:v>319.48322193227642</c:v>
                </c:pt>
                <c:pt idx="1975">
                  <c:v>318.63778961090043</c:v>
                </c:pt>
                <c:pt idx="1976">
                  <c:v>322.34671519968072</c:v>
                </c:pt>
                <c:pt idx="1977">
                  <c:v>317.16084146494768</c:v>
                </c:pt>
                <c:pt idx="1978">
                  <c:v>305.93216538077922</c:v>
                </c:pt>
                <c:pt idx="1979">
                  <c:v>288.96393401748747</c:v>
                </c:pt>
                <c:pt idx="1980">
                  <c:v>299.14060589959462</c:v>
                </c:pt>
                <c:pt idx="1981">
                  <c:v>291.38213695001781</c:v>
                </c:pt>
                <c:pt idx="1982">
                  <c:v>275.49350988644397</c:v>
                </c:pt>
                <c:pt idx="1983">
                  <c:v>294.64766429376778</c:v>
                </c:pt>
                <c:pt idx="1984">
                  <c:v>302.4616264074071</c:v>
                </c:pt>
                <c:pt idx="1985">
                  <c:v>292.01547708247239</c:v>
                </c:pt>
                <c:pt idx="1986">
                  <c:v>284.69054582678677</c:v>
                </c:pt>
                <c:pt idx="1987">
                  <c:v>274.84138136513337</c:v>
                </c:pt>
                <c:pt idx="1988">
                  <c:v>281.64217209205378</c:v>
                </c:pt>
                <c:pt idx="1989">
                  <c:v>277.58064865455378</c:v>
                </c:pt>
                <c:pt idx="1990">
                  <c:v>272.059574339569</c:v>
                </c:pt>
                <c:pt idx="1991">
                  <c:v>268.93379806861628</c:v>
                </c:pt>
                <c:pt idx="1992">
                  <c:v>268.32723341591458</c:v>
                </c:pt>
                <c:pt idx="1993">
                  <c:v>273.29621534950837</c:v>
                </c:pt>
                <c:pt idx="1994">
                  <c:v>277.14380060625751</c:v>
                </c:pt>
                <c:pt idx="1995">
                  <c:v>271.26126437010311</c:v>
                </c:pt>
                <c:pt idx="1996">
                  <c:v>1312.194037601859</c:v>
                </c:pt>
                <c:pt idx="1997">
                  <c:v>266.71737784382282</c:v>
                </c:pt>
                <c:pt idx="1998">
                  <c:v>265.47634776285503</c:v>
                </c:pt>
                <c:pt idx="1999">
                  <c:v>256.59560098124712</c:v>
                </c:pt>
                <c:pt idx="2000">
                  <c:v>266.47909161477548</c:v>
                </c:pt>
                <c:pt idx="2001">
                  <c:v>256.44115762187198</c:v>
                </c:pt>
                <c:pt idx="2002">
                  <c:v>264.64957501321288</c:v>
                </c:pt>
                <c:pt idx="2003">
                  <c:v>256.59687501037013</c:v>
                </c:pt>
                <c:pt idx="2004">
                  <c:v>265.6506836041201</c:v>
                </c:pt>
                <c:pt idx="2005">
                  <c:v>268.28600577351028</c:v>
                </c:pt>
                <c:pt idx="2006">
                  <c:v>272.02872267372709</c:v>
                </c:pt>
                <c:pt idx="2007">
                  <c:v>247.52065751853019</c:v>
                </c:pt>
                <c:pt idx="2008">
                  <c:v>237.26481581078301</c:v>
                </c:pt>
                <c:pt idx="2009">
                  <c:v>247.63041591554631</c:v>
                </c:pt>
                <c:pt idx="2010">
                  <c:v>236.65113172875169</c:v>
                </c:pt>
                <c:pt idx="2011">
                  <c:v>235.24611463890801</c:v>
                </c:pt>
                <c:pt idx="2012">
                  <c:v>239.26077753237581</c:v>
                </c:pt>
                <c:pt idx="2013">
                  <c:v>229.03859558883229</c:v>
                </c:pt>
                <c:pt idx="2014">
                  <c:v>249.92909731558419</c:v>
                </c:pt>
                <c:pt idx="2015">
                  <c:v>273.09484318296097</c:v>
                </c:pt>
                <c:pt idx="2016">
                  <c:v>276.22513605547618</c:v>
                </c:pt>
                <c:pt idx="2017">
                  <c:v>280.68954260128783</c:v>
                </c:pt>
                <c:pt idx="2018">
                  <c:v>278.66403986406988</c:v>
                </c:pt>
                <c:pt idx="2019">
                  <c:v>288.56741125363152</c:v>
                </c:pt>
                <c:pt idx="2020">
                  <c:v>279.81369083921112</c:v>
                </c:pt>
                <c:pt idx="2021">
                  <c:v>289.47953010555187</c:v>
                </c:pt>
                <c:pt idx="2022">
                  <c:v>327.60577056793159</c:v>
                </c:pt>
                <c:pt idx="2023">
                  <c:v>356.01868641240787</c:v>
                </c:pt>
                <c:pt idx="2024">
                  <c:v>395.70519298806892</c:v>
                </c:pt>
                <c:pt idx="2025">
                  <c:v>314.60947973766929</c:v>
                </c:pt>
                <c:pt idx="2026">
                  <c:v>340.69673415352162</c:v>
                </c:pt>
                <c:pt idx="2027">
                  <c:v>325.66140298838519</c:v>
                </c:pt>
                <c:pt idx="2028">
                  <c:v>319.58841265066837</c:v>
                </c:pt>
                <c:pt idx="2029">
                  <c:v>335.47792135060303</c:v>
                </c:pt>
                <c:pt idx="2030">
                  <c:v>322.23690395784081</c:v>
                </c:pt>
                <c:pt idx="2031">
                  <c:v>321.11190668795149</c:v>
                </c:pt>
                <c:pt idx="2032">
                  <c:v>327.9583078626693</c:v>
                </c:pt>
                <c:pt idx="2033">
                  <c:v>341.9782486915102</c:v>
                </c:pt>
                <c:pt idx="2034">
                  <c:v>344.27664684030572</c:v>
                </c:pt>
                <c:pt idx="2035">
                  <c:v>360.68680132254337</c:v>
                </c:pt>
                <c:pt idx="2036">
                  <c:v>330.18838823660587</c:v>
                </c:pt>
                <c:pt idx="2037">
                  <c:v>329.80845884491742</c:v>
                </c:pt>
                <c:pt idx="2038">
                  <c:v>320.4303270981078</c:v>
                </c:pt>
                <c:pt idx="2039">
                  <c:v>326.13796099051211</c:v>
                </c:pt>
                <c:pt idx="2040">
                  <c:v>327.14708687083981</c:v>
                </c:pt>
                <c:pt idx="2041">
                  <c:v>327.64503335947887</c:v>
                </c:pt>
                <c:pt idx="2042">
                  <c:v>319.0404173339042</c:v>
                </c:pt>
                <c:pt idx="2043">
                  <c:v>329.01663980479151</c:v>
                </c:pt>
                <c:pt idx="2044">
                  <c:v>324.18229917694862</c:v>
                </c:pt>
                <c:pt idx="2045">
                  <c:v>329.68419624583981</c:v>
                </c:pt>
                <c:pt idx="2046">
                  <c:v>329.09600092623282</c:v>
                </c:pt>
                <c:pt idx="2047">
                  <c:v>312.42628930087483</c:v>
                </c:pt>
                <c:pt idx="2048">
                  <c:v>314.64586664888913</c:v>
                </c:pt>
                <c:pt idx="2049">
                  <c:v>315.17658676749801</c:v>
                </c:pt>
                <c:pt idx="2050">
                  <c:v>323.7390401883095</c:v>
                </c:pt>
                <c:pt idx="2051">
                  <c:v>304.91779962969503</c:v>
                </c:pt>
                <c:pt idx="2052">
                  <c:v>309.29137638608597</c:v>
                </c:pt>
                <c:pt idx="2053">
                  <c:v>316.85769445675652</c:v>
                </c:pt>
                <c:pt idx="2054">
                  <c:v>363.41560268830949</c:v>
                </c:pt>
                <c:pt idx="2055">
                  <c:v>368.80696460805763</c:v>
                </c:pt>
                <c:pt idx="2056">
                  <c:v>410.33211382254342</c:v>
                </c:pt>
                <c:pt idx="2057">
                  <c:v>360.01447337579913</c:v>
                </c:pt>
                <c:pt idx="2058">
                  <c:v>371.74423459916079</c:v>
                </c:pt>
                <c:pt idx="2059">
                  <c:v>353.9185482753</c:v>
                </c:pt>
                <c:pt idx="2060">
                  <c:v>352.45391927281509</c:v>
                </c:pt>
                <c:pt idx="2061">
                  <c:v>373.01093510449891</c:v>
                </c:pt>
                <c:pt idx="2062">
                  <c:v>372.01250660024522</c:v>
                </c:pt>
                <c:pt idx="2063">
                  <c:v>381.57879077993272</c:v>
                </c:pt>
                <c:pt idx="2064">
                  <c:v>393.85168892162108</c:v>
                </c:pt>
                <c:pt idx="2065">
                  <c:v>355.53532892656989</c:v>
                </c:pt>
                <c:pt idx="2066">
                  <c:v>358.79147179339952</c:v>
                </c:pt>
                <c:pt idx="2067">
                  <c:v>385.29957678097531</c:v>
                </c:pt>
                <c:pt idx="2068">
                  <c:v>411.46590384739193</c:v>
                </c:pt>
                <c:pt idx="2069">
                  <c:v>425.89282163788607</c:v>
                </c:pt>
                <c:pt idx="2070">
                  <c:v>442.89879762297699</c:v>
                </c:pt>
                <c:pt idx="2071">
                  <c:v>562.18313343907744</c:v>
                </c:pt>
                <c:pt idx="2072">
                  <c:v>507.95194109564369</c:v>
                </c:pt>
                <c:pt idx="2073">
                  <c:v>522.41006953493343</c:v>
                </c:pt>
                <c:pt idx="2074">
                  <c:v>645.72046672464353</c:v>
                </c:pt>
                <c:pt idx="2075">
                  <c:v>632.04187930097874</c:v>
                </c:pt>
                <c:pt idx="2076">
                  <c:v>704.61122038483097</c:v>
                </c:pt>
                <c:pt idx="2077">
                  <c:v>756.94751671084987</c:v>
                </c:pt>
                <c:pt idx="2078">
                  <c:v>635.85251387413416</c:v>
                </c:pt>
                <c:pt idx="2079">
                  <c:v>560.63203528743907</c:v>
                </c:pt>
                <c:pt idx="2080">
                  <c:v>542.39820783608309</c:v>
                </c:pt>
                <c:pt idx="2081">
                  <c:v>639.79295400090314</c:v>
                </c:pt>
                <c:pt idx="2082">
                  <c:v>590.16738138971743</c:v>
                </c:pt>
                <c:pt idx="2083">
                  <c:v>514.27630248062474</c:v>
                </c:pt>
                <c:pt idx="2084">
                  <c:v>480.74726805161151</c:v>
                </c:pt>
                <c:pt idx="2085">
                  <c:v>514.41900202745819</c:v>
                </c:pt>
                <c:pt idx="2086">
                  <c:v>561.18826424159636</c:v>
                </c:pt>
                <c:pt idx="2087">
                  <c:v>519.88055887476685</c:v>
                </c:pt>
                <c:pt idx="2088">
                  <c:v>510.2705097579373</c:v>
                </c:pt>
                <c:pt idx="2089">
                  <c:v>509.12740592517969</c:v>
                </c:pt>
                <c:pt idx="2090">
                  <c:v>560.76316706652074</c:v>
                </c:pt>
                <c:pt idx="2091">
                  <c:v>638.02955999020617</c:v>
                </c:pt>
                <c:pt idx="2092">
                  <c:v>706.38005486133113</c:v>
                </c:pt>
                <c:pt idx="2093">
                  <c:v>798.9736400715941</c:v>
                </c:pt>
                <c:pt idx="2094">
                  <c:v>972.94737231847671</c:v>
                </c:pt>
                <c:pt idx="2095">
                  <c:v>1022.76855843181</c:v>
                </c:pt>
                <c:pt idx="2096">
                  <c:v>958.41931221339712</c:v>
                </c:pt>
                <c:pt idx="2097">
                  <c:v>964.38307371124938</c:v>
                </c:pt>
                <c:pt idx="2098">
                  <c:v>992.74052449818487</c:v>
                </c:pt>
                <c:pt idx="2099">
                  <c:v>974.09238992502969</c:v>
                </c:pt>
                <c:pt idx="2100">
                  <c:v>937.77708921158671</c:v>
                </c:pt>
                <c:pt idx="2101">
                  <c:v>928.35632119166621</c:v>
                </c:pt>
                <c:pt idx="2102">
                  <c:v>931.02335080567377</c:v>
                </c:pt>
                <c:pt idx="2103">
                  <c:v>1002.540790479697</c:v>
                </c:pt>
                <c:pt idx="2104">
                  <c:v>988.97340011497272</c:v>
                </c:pt>
                <c:pt idx="2105">
                  <c:v>889.56886294874198</c:v>
                </c:pt>
                <c:pt idx="2106">
                  <c:v>832.73838520299603</c:v>
                </c:pt>
                <c:pt idx="2107">
                  <c:v>913.81780816500714</c:v>
                </c:pt>
                <c:pt idx="2108">
                  <c:v>937.57891158439702</c:v>
                </c:pt>
                <c:pt idx="2109">
                  <c:v>900.18181187878747</c:v>
                </c:pt>
                <c:pt idx="2110">
                  <c:v>915.52620515898445</c:v>
                </c:pt>
                <c:pt idx="2111">
                  <c:v>943.11313721297688</c:v>
                </c:pt>
                <c:pt idx="2112">
                  <c:v>912.45162517709412</c:v>
                </c:pt>
                <c:pt idx="2113">
                  <c:v>885.62757234648438</c:v>
                </c:pt>
                <c:pt idx="2114">
                  <c:v>942.12828244629895</c:v>
                </c:pt>
                <c:pt idx="2115">
                  <c:v>1603.4836103809309</c:v>
                </c:pt>
                <c:pt idx="2116">
                  <c:v>2708.542044884377</c:v>
                </c:pt>
                <c:pt idx="2117">
                  <c:v>2120.0003997451881</c:v>
                </c:pt>
                <c:pt idx="2118">
                  <c:v>1656.2207168688849</c:v>
                </c:pt>
                <c:pt idx="2119">
                  <c:v>1523.1872251057041</c:v>
                </c:pt>
                <c:pt idx="2120">
                  <c:v>1429.442290050953</c:v>
                </c:pt>
                <c:pt idx="2121">
                  <c:v>1349.046349040593</c:v>
                </c:pt>
                <c:pt idx="2122">
                  <c:v>1319.385220558662</c:v>
                </c:pt>
                <c:pt idx="2123">
                  <c:v>1307.4309749176589</c:v>
                </c:pt>
                <c:pt idx="2124">
                  <c:v>1292.82939490734</c:v>
                </c:pt>
                <c:pt idx="2125">
                  <c:v>1258.382189030908</c:v>
                </c:pt>
                <c:pt idx="2126">
                  <c:v>1227.041760305756</c:v>
                </c:pt>
                <c:pt idx="2127">
                  <c:v>1255.0799832507121</c:v>
                </c:pt>
                <c:pt idx="2128">
                  <c:v>1388.8009934865599</c:v>
                </c:pt>
                <c:pt idx="2129">
                  <c:v>1541.804400869476</c:v>
                </c:pt>
                <c:pt idx="2130">
                  <c:v>1555.0336142303249</c:v>
                </c:pt>
                <c:pt idx="2131">
                  <c:v>1421.080768056976</c:v>
                </c:pt>
                <c:pt idx="2132">
                  <c:v>1450.53451930803</c:v>
                </c:pt>
                <c:pt idx="2133">
                  <c:v>1534.4685610257261</c:v>
                </c:pt>
                <c:pt idx="2134">
                  <c:v>1524.348865299859</c:v>
                </c:pt>
                <c:pt idx="2135">
                  <c:v>1595.7754941383021</c:v>
                </c:pt>
                <c:pt idx="2136">
                  <c:v>1537.712430522862</c:v>
                </c:pt>
                <c:pt idx="2137">
                  <c:v>1555.036705172037</c:v>
                </c:pt>
                <c:pt idx="2138">
                  <c:v>1559.0507377977531</c:v>
                </c:pt>
                <c:pt idx="2139">
                  <c:v>1512.084126277158</c:v>
                </c:pt>
                <c:pt idx="2140">
                  <c:v>1507.642779775726</c:v>
                </c:pt>
                <c:pt idx="2141">
                  <c:v>1509.2929750882261</c:v>
                </c:pt>
                <c:pt idx="2142">
                  <c:v>1482.499734729189</c:v>
                </c:pt>
                <c:pt idx="2143">
                  <c:v>1449.9938175303171</c:v>
                </c:pt>
                <c:pt idx="2144">
                  <c:v>1483.1151814458331</c:v>
                </c:pt>
                <c:pt idx="2145">
                  <c:v>1786.6882228813511</c:v>
                </c:pt>
                <c:pt idx="2146">
                  <c:v>1935.682861599131</c:v>
                </c:pt>
                <c:pt idx="2147">
                  <c:v>1648.1162987186169</c:v>
                </c:pt>
                <c:pt idx="2148">
                  <c:v>1495.3613254674799</c:v>
                </c:pt>
                <c:pt idx="2149">
                  <c:v>1411.113985951813</c:v>
                </c:pt>
                <c:pt idx="2150">
                  <c:v>1280.2114745042909</c:v>
                </c:pt>
                <c:pt idx="2151">
                  <c:v>1289.9877369644919</c:v>
                </c:pt>
                <c:pt idx="2152">
                  <c:v>1366.6817102265791</c:v>
                </c:pt>
                <c:pt idx="2153">
                  <c:v>1461.461892116529</c:v>
                </c:pt>
                <c:pt idx="2154">
                  <c:v>1547.0941925696959</c:v>
                </c:pt>
                <c:pt idx="2155">
                  <c:v>1635.77819060562</c:v>
                </c:pt>
                <c:pt idx="2156">
                  <c:v>1738.7323636529161</c:v>
                </c:pt>
                <c:pt idx="2157">
                  <c:v>1739.3748706277299</c:v>
                </c:pt>
                <c:pt idx="2158">
                  <c:v>1798.6141345489309</c:v>
                </c:pt>
                <c:pt idx="2159">
                  <c:v>1796.453002217605</c:v>
                </c:pt>
                <c:pt idx="2160">
                  <c:v>1895.75447365123</c:v>
                </c:pt>
                <c:pt idx="2161">
                  <c:v>2010.213172609703</c:v>
                </c:pt>
                <c:pt idx="2162">
                  <c:v>1985.2369239569909</c:v>
                </c:pt>
                <c:pt idx="2163">
                  <c:v>1988.601826012037</c:v>
                </c:pt>
                <c:pt idx="2164">
                  <c:v>2000.9040322734079</c:v>
                </c:pt>
                <c:pt idx="2165">
                  <c:v>1893.0580708656839</c:v>
                </c:pt>
                <c:pt idx="2166">
                  <c:v>1844.2381438443319</c:v>
                </c:pt>
                <c:pt idx="2167">
                  <c:v>1933.6566747662489</c:v>
                </c:pt>
                <c:pt idx="2168">
                  <c:v>1854.5840100016769</c:v>
                </c:pt>
                <c:pt idx="2169">
                  <c:v>1910.878661564597</c:v>
                </c:pt>
                <c:pt idx="2170">
                  <c:v>1933.052371635983</c:v>
                </c:pt>
                <c:pt idx="2171">
                  <c:v>2054.2591534524422</c:v>
                </c:pt>
                <c:pt idx="2172">
                  <c:v>2066.0621798338439</c:v>
                </c:pt>
                <c:pt idx="2173">
                  <c:v>2114.952860733018</c:v>
                </c:pt>
                <c:pt idx="2174">
                  <c:v>2127.034511316112</c:v>
                </c:pt>
                <c:pt idx="2175">
                  <c:v>2119.2057226385509</c:v>
                </c:pt>
                <c:pt idx="2176">
                  <c:v>2026.7085818036051</c:v>
                </c:pt>
                <c:pt idx="2177">
                  <c:v>1973.6215763401201</c:v>
                </c:pt>
                <c:pt idx="2178">
                  <c:v>1890.0403107544989</c:v>
                </c:pt>
                <c:pt idx="2179">
                  <c:v>1803.7932754626349</c:v>
                </c:pt>
                <c:pt idx="2180">
                  <c:v>1834.006046590499</c:v>
                </c:pt>
                <c:pt idx="2181">
                  <c:v>1868.0542499079691</c:v>
                </c:pt>
                <c:pt idx="2182">
                  <c:v>1907.250420435681</c:v>
                </c:pt>
                <c:pt idx="2183">
                  <c:v>1886.452148373897</c:v>
                </c:pt>
                <c:pt idx="2184">
                  <c:v>1876.2685242684379</c:v>
                </c:pt>
                <c:pt idx="2185">
                  <c:v>1935.3682871988619</c:v>
                </c:pt>
                <c:pt idx="2186">
                  <c:v>2312.8979928784001</c:v>
                </c:pt>
                <c:pt idx="2187">
                  <c:v>2245.4292472089678</c:v>
                </c:pt>
                <c:pt idx="2188">
                  <c:v>2078.3448230462341</c:v>
                </c:pt>
                <c:pt idx="2189">
                  <c:v>2085.605254273491</c:v>
                </c:pt>
                <c:pt idx="2190">
                  <c:v>2030.0100432791351</c:v>
                </c:pt>
                <c:pt idx="2191">
                  <c:v>1929.095838625328</c:v>
                </c:pt>
                <c:pt idx="2192">
                  <c:v>1809.1946147005481</c:v>
                </c:pt>
                <c:pt idx="2193">
                  <c:v>1731.161679962931</c:v>
                </c:pt>
                <c:pt idx="2194">
                  <c:v>1752.6955856355221</c:v>
                </c:pt>
                <c:pt idx="2195">
                  <c:v>1775.440341109957</c:v>
                </c:pt>
                <c:pt idx="2196">
                  <c:v>1782.6965422818321</c:v>
                </c:pt>
                <c:pt idx="2197">
                  <c:v>1797.28921661956</c:v>
                </c:pt>
                <c:pt idx="2198">
                  <c:v>1852.949623118885</c:v>
                </c:pt>
                <c:pt idx="2199">
                  <c:v>1723.397626458677</c:v>
                </c:pt>
                <c:pt idx="2200">
                  <c:v>1705.3738685215139</c:v>
                </c:pt>
                <c:pt idx="2201">
                  <c:v>1687.688215475692</c:v>
                </c:pt>
                <c:pt idx="2202">
                  <c:v>1653.2722122146581</c:v>
                </c:pt>
                <c:pt idx="2203">
                  <c:v>1724.193790396514</c:v>
                </c:pt>
                <c:pt idx="2204">
                  <c:v>1703.422902398283</c:v>
                </c:pt>
                <c:pt idx="2205">
                  <c:v>1679.934124833635</c:v>
                </c:pt>
                <c:pt idx="2206">
                  <c:v>1631.3777720310329</c:v>
                </c:pt>
                <c:pt idx="2207">
                  <c:v>1667.5906636183811</c:v>
                </c:pt>
                <c:pt idx="2208">
                  <c:v>1676.076456558704</c:v>
                </c:pt>
                <c:pt idx="2209">
                  <c:v>1644.290831462469</c:v>
                </c:pt>
                <c:pt idx="2210">
                  <c:v>1601.39735114681</c:v>
                </c:pt>
                <c:pt idx="2211">
                  <c:v>1564.1229773978621</c:v>
                </c:pt>
                <c:pt idx="2212">
                  <c:v>1652.791703632279</c:v>
                </c:pt>
                <c:pt idx="2213">
                  <c:v>1565.3198348875439</c:v>
                </c:pt>
                <c:pt idx="2214">
                  <c:v>1516.094659972408</c:v>
                </c:pt>
                <c:pt idx="2215">
                  <c:v>1388.2381516896851</c:v>
                </c:pt>
                <c:pt idx="2216">
                  <c:v>1364.5093639744721</c:v>
                </c:pt>
                <c:pt idx="2217">
                  <c:v>1476.1361378537681</c:v>
                </c:pt>
                <c:pt idx="2218">
                  <c:v>1491.130687095261</c:v>
                </c:pt>
                <c:pt idx="2219">
                  <c:v>1475.02315808709</c:v>
                </c:pt>
                <c:pt idx="2220">
                  <c:v>1470.322698717775</c:v>
                </c:pt>
                <c:pt idx="2221">
                  <c:v>1513.4281456268891</c:v>
                </c:pt>
                <c:pt idx="2222">
                  <c:v>1531.4200501162341</c:v>
                </c:pt>
                <c:pt idx="2223">
                  <c:v>1530.0291416244049</c:v>
                </c:pt>
                <c:pt idx="2224">
                  <c:v>1535.8847335743701</c:v>
                </c:pt>
                <c:pt idx="2225">
                  <c:v>1503.890975540972</c:v>
                </c:pt>
                <c:pt idx="2226">
                  <c:v>1511.9117848367951</c:v>
                </c:pt>
                <c:pt idx="2227">
                  <c:v>1501.5527331610031</c:v>
                </c:pt>
                <c:pt idx="2228">
                  <c:v>1497.7686023016281</c:v>
                </c:pt>
                <c:pt idx="2229">
                  <c:v>1379.642173106253</c:v>
                </c:pt>
                <c:pt idx="2230">
                  <c:v>1341.291433613329</c:v>
                </c:pt>
                <c:pt idx="2231">
                  <c:v>1246.5931459659239</c:v>
                </c:pt>
                <c:pt idx="2232">
                  <c:v>1297.806522466303</c:v>
                </c:pt>
                <c:pt idx="2233">
                  <c:v>1382.5619645636741</c:v>
                </c:pt>
                <c:pt idx="2234">
                  <c:v>1379.919697398916</c:v>
                </c:pt>
                <c:pt idx="2235">
                  <c:v>1320.9816551431891</c:v>
                </c:pt>
                <c:pt idx="2236">
                  <c:v>1318.0394297355069</c:v>
                </c:pt>
                <c:pt idx="2237">
                  <c:v>1293.918863136787</c:v>
                </c:pt>
                <c:pt idx="2238">
                  <c:v>1294.824663725567</c:v>
                </c:pt>
                <c:pt idx="2239">
                  <c:v>1286.364936970597</c:v>
                </c:pt>
                <c:pt idx="2240">
                  <c:v>1289.1667350966511</c:v>
                </c:pt>
                <c:pt idx="2241">
                  <c:v>1315.9607202415291</c:v>
                </c:pt>
                <c:pt idx="2242">
                  <c:v>1365.0366754443171</c:v>
                </c:pt>
                <c:pt idx="2243">
                  <c:v>1424.941359576098</c:v>
                </c:pt>
                <c:pt idx="2244">
                  <c:v>1348.292406326435</c:v>
                </c:pt>
                <c:pt idx="2245">
                  <c:v>1274.627593413067</c:v>
                </c:pt>
                <c:pt idx="2246">
                  <c:v>1154.1398650046281</c:v>
                </c:pt>
                <c:pt idx="2247">
                  <c:v>1107.955121220514</c:v>
                </c:pt>
                <c:pt idx="2248">
                  <c:v>1136.0315656669011</c:v>
                </c:pt>
                <c:pt idx="2249">
                  <c:v>1302.781643260397</c:v>
                </c:pt>
                <c:pt idx="2250">
                  <c:v>1384.7677423492189</c:v>
                </c:pt>
                <c:pt idx="2251">
                  <c:v>2018.6973762508319</c:v>
                </c:pt>
                <c:pt idx="2252">
                  <c:v>1379.43328157576</c:v>
                </c:pt>
                <c:pt idx="2253">
                  <c:v>1200.8616593775221</c:v>
                </c:pt>
                <c:pt idx="2254">
                  <c:v>1145.630137768484</c:v>
                </c:pt>
                <c:pt idx="2255">
                  <c:v>2277.7299557186948</c:v>
                </c:pt>
                <c:pt idx="2256">
                  <c:v>2490.8187919229981</c:v>
                </c:pt>
                <c:pt idx="2257">
                  <c:v>2000.4154378453391</c:v>
                </c:pt>
                <c:pt idx="2258">
                  <c:v>1578.1330864513061</c:v>
                </c:pt>
                <c:pt idx="2259">
                  <c:v>1338.6229690505961</c:v>
                </c:pt>
                <c:pt idx="2260">
                  <c:v>1187.6300942540161</c:v>
                </c:pt>
                <c:pt idx="2261">
                  <c:v>1094.82175202956</c:v>
                </c:pt>
                <c:pt idx="2262">
                  <c:v>878.23419836895187</c:v>
                </c:pt>
                <c:pt idx="2263">
                  <c:v>795.52057467359793</c:v>
                </c:pt>
                <c:pt idx="2264">
                  <c:v>724.03464102299188</c:v>
                </c:pt>
                <c:pt idx="2265">
                  <c:v>669.07809596224013</c:v>
                </c:pt>
                <c:pt idx="2266">
                  <c:v>617.6380507910394</c:v>
                </c:pt>
                <c:pt idx="2267">
                  <c:v>611.54259276901291</c:v>
                </c:pt>
                <c:pt idx="2268">
                  <c:v>578.88569948881593</c:v>
                </c:pt>
                <c:pt idx="2269">
                  <c:v>569.41465552928946</c:v>
                </c:pt>
                <c:pt idx="2270">
                  <c:v>575.11542730236897</c:v>
                </c:pt>
                <c:pt idx="2271">
                  <c:v>569.11986262834625</c:v>
                </c:pt>
                <c:pt idx="2272">
                  <c:v>566.14893576008501</c:v>
                </c:pt>
                <c:pt idx="2273">
                  <c:v>536.82060741418729</c:v>
                </c:pt>
                <c:pt idx="2274">
                  <c:v>501.87514939216078</c:v>
                </c:pt>
                <c:pt idx="2275">
                  <c:v>471.66569761444862</c:v>
                </c:pt>
                <c:pt idx="2276">
                  <c:v>404.64607962864193</c:v>
                </c:pt>
                <c:pt idx="2277">
                  <c:v>441.08445307467031</c:v>
                </c:pt>
                <c:pt idx="2278">
                  <c:v>410.59259339675179</c:v>
                </c:pt>
                <c:pt idx="2279">
                  <c:v>393.65351595960959</c:v>
                </c:pt>
                <c:pt idx="2280">
                  <c:v>409.72308110059271</c:v>
                </c:pt>
                <c:pt idx="2281">
                  <c:v>413.56417494682751</c:v>
                </c:pt>
                <c:pt idx="2282">
                  <c:v>431.48675843581429</c:v>
                </c:pt>
                <c:pt idx="2283">
                  <c:v>415.26943392835972</c:v>
                </c:pt>
                <c:pt idx="2284">
                  <c:v>412.72090326998278</c:v>
                </c:pt>
                <c:pt idx="2285">
                  <c:v>416.45898872630858</c:v>
                </c:pt>
                <c:pt idx="2286">
                  <c:v>389.49103941132358</c:v>
                </c:pt>
                <c:pt idx="2287">
                  <c:v>381.13308813610678</c:v>
                </c:pt>
                <c:pt idx="2288">
                  <c:v>359.60834946281051</c:v>
                </c:pt>
                <c:pt idx="2289">
                  <c:v>353.09929955478111</c:v>
                </c:pt>
                <c:pt idx="2290">
                  <c:v>355.83564711479619</c:v>
                </c:pt>
                <c:pt idx="2291">
                  <c:v>363.22059809420148</c:v>
                </c:pt>
                <c:pt idx="2292">
                  <c:v>319.5991106648512</c:v>
                </c:pt>
                <c:pt idx="2293">
                  <c:v>363.20113928097521</c:v>
                </c:pt>
                <c:pt idx="2294">
                  <c:v>344.81636369788049</c:v>
                </c:pt>
                <c:pt idx="2295">
                  <c:v>328.33405168616179</c:v>
                </c:pt>
                <c:pt idx="2296">
                  <c:v>341.61151525753769</c:v>
                </c:pt>
                <c:pt idx="2297">
                  <c:v>337.37931310910022</c:v>
                </c:pt>
                <c:pt idx="2298">
                  <c:v>305.95426428097528</c:v>
                </c:pt>
                <c:pt idx="2299">
                  <c:v>298.32108781897432</c:v>
                </c:pt>
                <c:pt idx="2300">
                  <c:v>291.50110538999229</c:v>
                </c:pt>
                <c:pt idx="2301">
                  <c:v>286.66640176249712</c:v>
                </c:pt>
                <c:pt idx="2302">
                  <c:v>276.01239335837403</c:v>
                </c:pt>
                <c:pt idx="2303">
                  <c:v>278.80853191980009</c:v>
                </c:pt>
                <c:pt idx="2304">
                  <c:v>277.14308504622147</c:v>
                </c:pt>
                <c:pt idx="2305">
                  <c:v>244.11736981042509</c:v>
                </c:pt>
                <c:pt idx="2306">
                  <c:v>200.9642995799459</c:v>
                </c:pt>
                <c:pt idx="2307">
                  <c:v>224.0597974343512</c:v>
                </c:pt>
                <c:pt idx="2308">
                  <c:v>254.47916003485031</c:v>
                </c:pt>
                <c:pt idx="2309">
                  <c:v>312.02328074366079</c:v>
                </c:pt>
                <c:pt idx="2310">
                  <c:v>303.47301716802082</c:v>
                </c:pt>
                <c:pt idx="2311">
                  <c:v>257.25352526922529</c:v>
                </c:pt>
                <c:pt idx="2312">
                  <c:v>239.04740504869599</c:v>
                </c:pt>
                <c:pt idx="2313">
                  <c:v>246.62749811083799</c:v>
                </c:pt>
                <c:pt idx="2314">
                  <c:v>267.13922408882178</c:v>
                </c:pt>
                <c:pt idx="2315">
                  <c:v>267.15403619677551</c:v>
                </c:pt>
                <c:pt idx="2316">
                  <c:v>258.86402154833797</c:v>
                </c:pt>
                <c:pt idx="2317">
                  <c:v>253.10150259449711</c:v>
                </c:pt>
                <c:pt idx="2318">
                  <c:v>267.07357965380669</c:v>
                </c:pt>
                <c:pt idx="2319">
                  <c:v>280.33197263108508</c:v>
                </c:pt>
                <c:pt idx="2320">
                  <c:v>267.23645213037958</c:v>
                </c:pt>
                <c:pt idx="2321">
                  <c:v>253.09667214564669</c:v>
                </c:pt>
                <c:pt idx="2322">
                  <c:v>249.53651091659941</c:v>
                </c:pt>
                <c:pt idx="2323">
                  <c:v>246.47440427171011</c:v>
                </c:pt>
                <c:pt idx="2324">
                  <c:v>243.49668210374139</c:v>
                </c:pt>
                <c:pt idx="2325">
                  <c:v>215.31243013640241</c:v>
                </c:pt>
                <c:pt idx="2326">
                  <c:v>222.4095903959942</c:v>
                </c:pt>
                <c:pt idx="2327">
                  <c:v>237.56644801744599</c:v>
                </c:pt>
                <c:pt idx="2328">
                  <c:v>216.8736312120426</c:v>
                </c:pt>
                <c:pt idx="2329">
                  <c:v>227.5707299553039</c:v>
                </c:pt>
                <c:pt idx="2330">
                  <c:v>226.89914792405389</c:v>
                </c:pt>
                <c:pt idx="2331">
                  <c:v>318.32950649690321</c:v>
                </c:pt>
                <c:pt idx="2332">
                  <c:v>349.22272019294212</c:v>
                </c:pt>
                <c:pt idx="2333">
                  <c:v>316.19037348482652</c:v>
                </c:pt>
                <c:pt idx="2334">
                  <c:v>296.38645374120722</c:v>
                </c:pt>
                <c:pt idx="2335">
                  <c:v>299.5132454446902</c:v>
                </c:pt>
                <c:pt idx="2336">
                  <c:v>305.04698294895439</c:v>
                </c:pt>
                <c:pt idx="2337">
                  <c:v>320.93190180513898</c:v>
                </c:pt>
                <c:pt idx="2338">
                  <c:v>319.10777348340508</c:v>
                </c:pt>
                <c:pt idx="2339">
                  <c:v>329.7431268136674</c:v>
                </c:pt>
                <c:pt idx="2340">
                  <c:v>333.9789661762432</c:v>
                </c:pt>
                <c:pt idx="2341">
                  <c:v>336.3023742831333</c:v>
                </c:pt>
                <c:pt idx="2342">
                  <c:v>328.5397721290102</c:v>
                </c:pt>
                <c:pt idx="2343">
                  <c:v>333.0439075824932</c:v>
                </c:pt>
                <c:pt idx="2344">
                  <c:v>326.59408121104138</c:v>
                </c:pt>
                <c:pt idx="2345">
                  <c:v>312.49303461763913</c:v>
                </c:pt>
                <c:pt idx="2346">
                  <c:v>314.6217161620292</c:v>
                </c:pt>
                <c:pt idx="2347">
                  <c:v>317.64098110627828</c:v>
                </c:pt>
                <c:pt idx="2348">
                  <c:v>314.58537085095048</c:v>
                </c:pt>
                <c:pt idx="2349">
                  <c:v>300.24384574192322</c:v>
                </c:pt>
                <c:pt idx="2350">
                  <c:v>304.95138695712478</c:v>
                </c:pt>
                <c:pt idx="2351">
                  <c:v>311.87488276217027</c:v>
                </c:pt>
                <c:pt idx="2352">
                  <c:v>305.9775516041409</c:v>
                </c:pt>
                <c:pt idx="2353">
                  <c:v>304.63605492587482</c:v>
                </c:pt>
                <c:pt idx="2354">
                  <c:v>312.9253488782943</c:v>
                </c:pt>
                <c:pt idx="2355">
                  <c:v>309.42404047701399</c:v>
                </c:pt>
                <c:pt idx="2356">
                  <c:v>310.04200922701398</c:v>
                </c:pt>
                <c:pt idx="2357">
                  <c:v>312.52828354484171</c:v>
                </c:pt>
                <c:pt idx="2358">
                  <c:v>312.47086166984172</c:v>
                </c:pt>
                <c:pt idx="2359">
                  <c:v>300.42418021457939</c:v>
                </c:pt>
                <c:pt idx="2360">
                  <c:v>279.83640539425647</c:v>
                </c:pt>
                <c:pt idx="2361">
                  <c:v>295.87476165420622</c:v>
                </c:pt>
                <c:pt idx="2362">
                  <c:v>268.8931635916959</c:v>
                </c:pt>
                <c:pt idx="2363">
                  <c:v>264.67115752563723</c:v>
                </c:pt>
                <c:pt idx="2364">
                  <c:v>247.94588222414001</c:v>
                </c:pt>
                <c:pt idx="2365">
                  <c:v>220.2796455859895</c:v>
                </c:pt>
                <c:pt idx="2366">
                  <c:v>240.19592157534461</c:v>
                </c:pt>
                <c:pt idx="2367">
                  <c:v>234.3358218626278</c:v>
                </c:pt>
                <c:pt idx="2368">
                  <c:v>247.50534765240619</c:v>
                </c:pt>
                <c:pt idx="2369">
                  <c:v>252.4619783193115</c:v>
                </c:pt>
                <c:pt idx="2370">
                  <c:v>266.65487286477548</c:v>
                </c:pt>
                <c:pt idx="2371">
                  <c:v>237.71921034203299</c:v>
                </c:pt>
                <c:pt idx="2372">
                  <c:v>268.73657677386819</c:v>
                </c:pt>
                <c:pt idx="2373">
                  <c:v>272.57430597735117</c:v>
                </c:pt>
                <c:pt idx="2374">
                  <c:v>275.03471359596011</c:v>
                </c:pt>
                <c:pt idx="2375">
                  <c:v>276.89838049191269</c:v>
                </c:pt>
                <c:pt idx="2376">
                  <c:v>259.23624541626219</c:v>
                </c:pt>
                <c:pt idx="2377">
                  <c:v>254.15962461121671</c:v>
                </c:pt>
                <c:pt idx="2378">
                  <c:v>248.0216612252035</c:v>
                </c:pt>
                <c:pt idx="2379">
                  <c:v>254.69339423870159</c:v>
                </c:pt>
                <c:pt idx="2380">
                  <c:v>251.45574550539001</c:v>
                </c:pt>
                <c:pt idx="2381">
                  <c:v>249.67886337364101</c:v>
                </c:pt>
                <c:pt idx="2382">
                  <c:v>239.82894705509739</c:v>
                </c:pt>
                <c:pt idx="2383">
                  <c:v>266.09166758707369</c:v>
                </c:pt>
                <c:pt idx="2384">
                  <c:v>252.71722236370161</c:v>
                </c:pt>
                <c:pt idx="2385">
                  <c:v>263.4321777447451</c:v>
                </c:pt>
                <c:pt idx="2386">
                  <c:v>276.58899103594501</c:v>
                </c:pt>
                <c:pt idx="2387">
                  <c:v>293.18225950150457</c:v>
                </c:pt>
                <c:pt idx="2388">
                  <c:v>249.8238241186713</c:v>
                </c:pt>
                <c:pt idx="2389">
                  <c:v>235.2971328015492</c:v>
                </c:pt>
                <c:pt idx="2390">
                  <c:v>261.49585684772899</c:v>
                </c:pt>
                <c:pt idx="2391">
                  <c:v>264.55557589354061</c:v>
                </c:pt>
                <c:pt idx="2392">
                  <c:v>258.6014770611514</c:v>
                </c:pt>
                <c:pt idx="2393">
                  <c:v>267.63287306435211</c:v>
                </c:pt>
                <c:pt idx="2394">
                  <c:v>267.14646446918073</c:v>
                </c:pt>
                <c:pt idx="2395">
                  <c:v>271.68676710732092</c:v>
                </c:pt>
                <c:pt idx="2396">
                  <c:v>271.26703106790052</c:v>
                </c:pt>
                <c:pt idx="2397">
                  <c:v>293.76564396421111</c:v>
                </c:pt>
                <c:pt idx="2398">
                  <c:v>295.12020987507282</c:v>
                </c:pt>
                <c:pt idx="2399">
                  <c:v>259.48528828877738</c:v>
                </c:pt>
                <c:pt idx="2400">
                  <c:v>271.53158409808702</c:v>
                </c:pt>
                <c:pt idx="2401">
                  <c:v>284.1966448445387</c:v>
                </c:pt>
                <c:pt idx="2402">
                  <c:v>260.22539561441749</c:v>
                </c:pt>
                <c:pt idx="2403">
                  <c:v>261.37934571349513</c:v>
                </c:pt>
                <c:pt idx="2404">
                  <c:v>269.09270470355568</c:v>
                </c:pt>
                <c:pt idx="2405">
                  <c:v>266.69343262755763</c:v>
                </c:pt>
                <c:pt idx="2406">
                  <c:v>263.15964131612111</c:v>
                </c:pt>
                <c:pt idx="2407">
                  <c:v>273.19509503274418</c:v>
                </c:pt>
                <c:pt idx="2408">
                  <c:v>252.96522089175079</c:v>
                </c:pt>
                <c:pt idx="2409">
                  <c:v>263.84899453593448</c:v>
                </c:pt>
                <c:pt idx="2410">
                  <c:v>263.76917773763807</c:v>
                </c:pt>
                <c:pt idx="2411">
                  <c:v>269.22556651285498</c:v>
                </c:pt>
                <c:pt idx="2412">
                  <c:v>268.26264151569779</c:v>
                </c:pt>
                <c:pt idx="2413">
                  <c:v>250.62837734132751</c:v>
                </c:pt>
                <c:pt idx="2414">
                  <c:v>255.69629951213909</c:v>
                </c:pt>
                <c:pt idx="2415">
                  <c:v>258.38874111085869</c:v>
                </c:pt>
                <c:pt idx="2416">
                  <c:v>251.42592340380671</c:v>
                </c:pt>
                <c:pt idx="2417">
                  <c:v>237.33121804408421</c:v>
                </c:pt>
                <c:pt idx="2418">
                  <c:v>220.23838678271301</c:v>
                </c:pt>
                <c:pt idx="2419">
                  <c:v>243.4603883508986</c:v>
                </c:pt>
                <c:pt idx="2420">
                  <c:v>225.18779313605481</c:v>
                </c:pt>
                <c:pt idx="2421">
                  <c:v>223.84753659592889</c:v>
                </c:pt>
                <c:pt idx="2422">
                  <c:v>222.4079419656012</c:v>
                </c:pt>
                <c:pt idx="2423">
                  <c:v>228.08046618719399</c:v>
                </c:pt>
                <c:pt idx="2424">
                  <c:v>237.1867112081467</c:v>
                </c:pt>
                <c:pt idx="2425">
                  <c:v>228.63258121488539</c:v>
                </c:pt>
                <c:pt idx="2426">
                  <c:v>229.45452720813631</c:v>
                </c:pt>
                <c:pt idx="2427">
                  <c:v>219.05863150074711</c:v>
                </c:pt>
                <c:pt idx="2428">
                  <c:v>220.58520395884179</c:v>
                </c:pt>
                <c:pt idx="2429">
                  <c:v>222.12520415131149</c:v>
                </c:pt>
                <c:pt idx="2430">
                  <c:v>221.91905903554539</c:v>
                </c:pt>
                <c:pt idx="2431">
                  <c:v>232.41232798227929</c:v>
                </c:pt>
                <c:pt idx="2432">
                  <c:v>259.12774899827258</c:v>
                </c:pt>
                <c:pt idx="2433">
                  <c:v>258.57771012824242</c:v>
                </c:pt>
                <c:pt idx="2434">
                  <c:v>276.3700792901883</c:v>
                </c:pt>
                <c:pt idx="2435">
                  <c:v>320.22647979126219</c:v>
                </c:pt>
                <c:pt idx="2436">
                  <c:v>328.55703189847912</c:v>
                </c:pt>
                <c:pt idx="2437">
                  <c:v>212.10760611012211</c:v>
                </c:pt>
                <c:pt idx="2438">
                  <c:v>203.67514086721869</c:v>
                </c:pt>
                <c:pt idx="2439">
                  <c:v>186.2009031633778</c:v>
                </c:pt>
                <c:pt idx="2440">
                  <c:v>182.05098636366</c:v>
                </c:pt>
                <c:pt idx="2441">
                  <c:v>190.7699682972538</c:v>
                </c:pt>
                <c:pt idx="2442">
                  <c:v>182.45887756606911</c:v>
                </c:pt>
                <c:pt idx="2443">
                  <c:v>217.7035769843958</c:v>
                </c:pt>
                <c:pt idx="2444">
                  <c:v>205.80829435867989</c:v>
                </c:pt>
                <c:pt idx="2445">
                  <c:v>202.7916123260085</c:v>
                </c:pt>
                <c:pt idx="2446">
                  <c:v>210.80218586400761</c:v>
                </c:pt>
                <c:pt idx="2447">
                  <c:v>251.08357640698671</c:v>
                </c:pt>
                <c:pt idx="2448">
                  <c:v>387.85647953809269</c:v>
                </c:pt>
                <c:pt idx="2449">
                  <c:v>393.24676370356622</c:v>
                </c:pt>
                <c:pt idx="2450">
                  <c:v>527.73120874483868</c:v>
                </c:pt>
                <c:pt idx="2451">
                  <c:v>483.39994171569481</c:v>
                </c:pt>
                <c:pt idx="2452">
                  <c:v>448.71306137687299</c:v>
                </c:pt>
                <c:pt idx="2453">
                  <c:v>437.0101606013086</c:v>
                </c:pt>
                <c:pt idx="2454">
                  <c:v>420.29710598161529</c:v>
                </c:pt>
                <c:pt idx="2455">
                  <c:v>369.82723341591458</c:v>
                </c:pt>
                <c:pt idx="2456">
                  <c:v>356.38705188573852</c:v>
                </c:pt>
                <c:pt idx="2457">
                  <c:v>548.64109097992957</c:v>
                </c:pt>
                <c:pt idx="2458">
                  <c:v>1230.551190744497</c:v>
                </c:pt>
                <c:pt idx="2459">
                  <c:v>1057.692863122573</c:v>
                </c:pt>
                <c:pt idx="2460">
                  <c:v>805.98155344949953</c:v>
                </c:pt>
                <c:pt idx="2461">
                  <c:v>760.12909951197867</c:v>
                </c:pt>
                <c:pt idx="2462">
                  <c:v>760.62782098498246</c:v>
                </c:pt>
                <c:pt idx="2463">
                  <c:v>780.58891492745227</c:v>
                </c:pt>
                <c:pt idx="2464">
                  <c:v>887.35509904501839</c:v>
                </c:pt>
                <c:pt idx="2465">
                  <c:v>934.19544007201466</c:v>
                </c:pt>
                <c:pt idx="2466">
                  <c:v>828.42558227615109</c:v>
                </c:pt>
                <c:pt idx="2467">
                  <c:v>711.33236664504534</c:v>
                </c:pt>
                <c:pt idx="2468">
                  <c:v>694.5753079266326</c:v>
                </c:pt>
                <c:pt idx="2469">
                  <c:v>616.69538318975174</c:v>
                </c:pt>
                <c:pt idx="2470">
                  <c:v>513.92905804803206</c:v>
                </c:pt>
                <c:pt idx="2471">
                  <c:v>316.05516021636907</c:v>
                </c:pt>
                <c:pt idx="2472">
                  <c:v>558.22387134633891</c:v>
                </c:pt>
                <c:pt idx="2473">
                  <c:v>508.99184812973652</c:v>
                </c:pt>
                <c:pt idx="2474">
                  <c:v>479.48566237617791</c:v>
                </c:pt>
                <c:pt idx="2475">
                  <c:v>472.82725992197902</c:v>
                </c:pt>
                <c:pt idx="2476">
                  <c:v>417.47322003274422</c:v>
                </c:pt>
                <c:pt idx="2477">
                  <c:v>484.03371261939759</c:v>
                </c:pt>
                <c:pt idx="2478">
                  <c:v>461.30580284808701</c:v>
                </c:pt>
                <c:pt idx="2479">
                  <c:v>541.14012950113624</c:v>
                </c:pt>
                <c:pt idx="2480">
                  <c:v>584.37341036619694</c:v>
                </c:pt>
                <c:pt idx="2481">
                  <c:v>700.4497101063406</c:v>
                </c:pt>
                <c:pt idx="2482">
                  <c:v>764.88184415894284</c:v>
                </c:pt>
                <c:pt idx="2483">
                  <c:v>822.69746129284999</c:v>
                </c:pt>
                <c:pt idx="2484">
                  <c:v>884.98374268172688</c:v>
                </c:pt>
                <c:pt idx="2485">
                  <c:v>818.83088318206399</c:v>
                </c:pt>
                <c:pt idx="2486">
                  <c:v>764.56564366071177</c:v>
                </c:pt>
                <c:pt idx="2487">
                  <c:v>739.04059081588798</c:v>
                </c:pt>
                <c:pt idx="2488">
                  <c:v>743.50402545400721</c:v>
                </c:pt>
                <c:pt idx="2489">
                  <c:v>721.6125120708366</c:v>
                </c:pt>
                <c:pt idx="2490">
                  <c:v>678.78836639571955</c:v>
                </c:pt>
                <c:pt idx="2491">
                  <c:v>726.7660898502761</c:v>
                </c:pt>
                <c:pt idx="2492">
                  <c:v>726.7898004028367</c:v>
                </c:pt>
                <c:pt idx="2493">
                  <c:v>813.04075079388213</c:v>
                </c:pt>
                <c:pt idx="2494">
                  <c:v>840.74669497999196</c:v>
                </c:pt>
                <c:pt idx="2495">
                  <c:v>903.39794218918132</c:v>
                </c:pt>
                <c:pt idx="2496">
                  <c:v>978.33084993956004</c:v>
                </c:pt>
                <c:pt idx="2497">
                  <c:v>1030.62715555003</c:v>
                </c:pt>
                <c:pt idx="2498">
                  <c:v>1031.4746728678781</c:v>
                </c:pt>
                <c:pt idx="2499">
                  <c:v>1129.1752833867449</c:v>
                </c:pt>
                <c:pt idx="2500">
                  <c:v>1190.5563371118969</c:v>
                </c:pt>
                <c:pt idx="2501">
                  <c:v>1375.0307780150711</c:v>
                </c:pt>
                <c:pt idx="2502">
                  <c:v>1447.7186662342001</c:v>
                </c:pt>
                <c:pt idx="2503">
                  <c:v>1327.0675508861129</c:v>
                </c:pt>
                <c:pt idx="2504">
                  <c:v>1083.4244656725871</c:v>
                </c:pt>
                <c:pt idx="2505">
                  <c:v>1194.7132498271089</c:v>
                </c:pt>
                <c:pt idx="2506">
                  <c:v>1266.378237655613</c:v>
                </c:pt>
                <c:pt idx="2507">
                  <c:v>1390.4540136126959</c:v>
                </c:pt>
                <c:pt idx="2508">
                  <c:v>1406.554776390029</c:v>
                </c:pt>
                <c:pt idx="2509">
                  <c:v>1375.84251394078</c:v>
                </c:pt>
                <c:pt idx="2510">
                  <c:v>1328.227319398158</c:v>
                </c:pt>
                <c:pt idx="2511">
                  <c:v>1264.383786551545</c:v>
                </c:pt>
                <c:pt idx="2512">
                  <c:v>1220.609510458848</c:v>
                </c:pt>
                <c:pt idx="2513">
                  <c:v>1188.295938164795</c:v>
                </c:pt>
                <c:pt idx="2514">
                  <c:v>1139.8693387194619</c:v>
                </c:pt>
                <c:pt idx="2515">
                  <c:v>1160.708819312875</c:v>
                </c:pt>
                <c:pt idx="2516">
                  <c:v>1160.852500087386</c:v>
                </c:pt>
                <c:pt idx="2517">
                  <c:v>1194.9650977436361</c:v>
                </c:pt>
                <c:pt idx="2518">
                  <c:v>1140.3368206317341</c:v>
                </c:pt>
                <c:pt idx="2519">
                  <c:v>1155.59513988565</c:v>
                </c:pt>
                <c:pt idx="2520">
                  <c:v>1155.7358066427271</c:v>
                </c:pt>
                <c:pt idx="2521">
                  <c:v>1076.7403728674581</c:v>
                </c:pt>
                <c:pt idx="2522">
                  <c:v>1012.04262040473</c:v>
                </c:pt>
                <c:pt idx="2523">
                  <c:v>1104.493545733234</c:v>
                </c:pt>
                <c:pt idx="2524">
                  <c:v>1283.561567014189</c:v>
                </c:pt>
                <c:pt idx="2525">
                  <c:v>1490.847895954972</c:v>
                </c:pt>
                <c:pt idx="2526">
                  <c:v>1524.00239617587</c:v>
                </c:pt>
                <c:pt idx="2527">
                  <c:v>1605.507215871582</c:v>
                </c:pt>
                <c:pt idx="2528">
                  <c:v>1651.456372948317</c:v>
                </c:pt>
                <c:pt idx="2529">
                  <c:v>1665.720337310893</c:v>
                </c:pt>
                <c:pt idx="2530">
                  <c:v>1714.33935651406</c:v>
                </c:pt>
                <c:pt idx="2531">
                  <c:v>1765.144372965794</c:v>
                </c:pt>
                <c:pt idx="2532">
                  <c:v>1826.3033255418129</c:v>
                </c:pt>
                <c:pt idx="2533">
                  <c:v>1952.3363275802219</c:v>
                </c:pt>
                <c:pt idx="2534">
                  <c:v>1992.5766647578239</c:v>
                </c:pt>
                <c:pt idx="2535">
                  <c:v>2083.1606756388892</c:v>
                </c:pt>
                <c:pt idx="2536">
                  <c:v>2150.0848038036879</c:v>
                </c:pt>
                <c:pt idx="2537">
                  <c:v>2202.860760931173</c:v>
                </c:pt>
                <c:pt idx="2538">
                  <c:v>2157.4540719592219</c:v>
                </c:pt>
                <c:pt idx="2539">
                  <c:v>2092.3265846118929</c:v>
                </c:pt>
                <c:pt idx="2540">
                  <c:v>2039.345980297961</c:v>
                </c:pt>
                <c:pt idx="2541">
                  <c:v>1930.19999094065</c:v>
                </c:pt>
                <c:pt idx="2542">
                  <c:v>1904.1574256607901</c:v>
                </c:pt>
                <c:pt idx="2543">
                  <c:v>1847.04487024279</c:v>
                </c:pt>
                <c:pt idx="2544">
                  <c:v>1555.42024157934</c:v>
                </c:pt>
                <c:pt idx="2545">
                  <c:v>1483.765070128658</c:v>
                </c:pt>
                <c:pt idx="2546">
                  <c:v>1427.370680216681</c:v>
                </c:pt>
                <c:pt idx="2547">
                  <c:v>1375.327597262461</c:v>
                </c:pt>
                <c:pt idx="2548">
                  <c:v>1365.0465918842599</c:v>
                </c:pt>
                <c:pt idx="2549">
                  <c:v>1354.525411398454</c:v>
                </c:pt>
                <c:pt idx="2550">
                  <c:v>1365.341486290848</c:v>
                </c:pt>
                <c:pt idx="2551">
                  <c:v>1475.7381128196539</c:v>
                </c:pt>
                <c:pt idx="2552">
                  <c:v>1451.2581167652829</c:v>
                </c:pt>
                <c:pt idx="2553">
                  <c:v>1544.7597237628399</c:v>
                </c:pt>
                <c:pt idx="2554">
                  <c:v>1441.7978884027491</c:v>
                </c:pt>
                <c:pt idx="2555">
                  <c:v>1349.5502800185261</c:v>
                </c:pt>
                <c:pt idx="2556">
                  <c:v>1315.0027940184841</c:v>
                </c:pt>
                <c:pt idx="2557">
                  <c:v>1243.5905135777421</c:v>
                </c:pt>
                <c:pt idx="2558">
                  <c:v>1256.1521631022531</c:v>
                </c:pt>
                <c:pt idx="2559">
                  <c:v>1345.008145196045</c:v>
                </c:pt>
                <c:pt idx="2560">
                  <c:v>1275.4039104754841</c:v>
                </c:pt>
                <c:pt idx="2561">
                  <c:v>1307.1115869303781</c:v>
                </c:pt>
                <c:pt idx="2562">
                  <c:v>1441.7621291861051</c:v>
                </c:pt>
                <c:pt idx="2563">
                  <c:v>1448.636086285162</c:v>
                </c:pt>
                <c:pt idx="2564">
                  <c:v>1418.891759343408</c:v>
                </c:pt>
                <c:pt idx="2565">
                  <c:v>1286.736695507072</c:v>
                </c:pt>
                <c:pt idx="2566">
                  <c:v>1283.7306194598591</c:v>
                </c:pt>
                <c:pt idx="2567">
                  <c:v>1380.423164342355</c:v>
                </c:pt>
                <c:pt idx="2568">
                  <c:v>1367.8564684918249</c:v>
                </c:pt>
                <c:pt idx="2569">
                  <c:v>1619.1495991652559</c:v>
                </c:pt>
                <c:pt idx="2570">
                  <c:v>1846.6810130133849</c:v>
                </c:pt>
                <c:pt idx="2571">
                  <c:v>1812.5015037967421</c:v>
                </c:pt>
                <c:pt idx="2572">
                  <c:v>1641.7040605161239</c:v>
                </c:pt>
                <c:pt idx="2573">
                  <c:v>1490.4390371858101</c:v>
                </c:pt>
                <c:pt idx="2574">
                  <c:v>1512.608530046954</c:v>
                </c:pt>
                <c:pt idx="2575">
                  <c:v>1527.875968758628</c:v>
                </c:pt>
                <c:pt idx="2576">
                  <c:v>1685.95679715043</c:v>
                </c:pt>
                <c:pt idx="2577">
                  <c:v>2118.5416742806501</c:v>
                </c:pt>
                <c:pt idx="2578">
                  <c:v>2136.2536561251159</c:v>
                </c:pt>
                <c:pt idx="2579">
                  <c:v>1812.564964627056</c:v>
                </c:pt>
                <c:pt idx="2580">
                  <c:v>1492.802863578582</c:v>
                </c:pt>
                <c:pt idx="2581">
                  <c:v>1460.873587100946</c:v>
                </c:pt>
                <c:pt idx="2582">
                  <c:v>1246.3376018817339</c:v>
                </c:pt>
                <c:pt idx="2583">
                  <c:v>1259.315667133166</c:v>
                </c:pt>
                <c:pt idx="2584">
                  <c:v>1424.8673565359611</c:v>
                </c:pt>
                <c:pt idx="2585">
                  <c:v>1771.829746222616</c:v>
                </c:pt>
                <c:pt idx="2586">
                  <c:v>1795.161121347279</c:v>
                </c:pt>
                <c:pt idx="2587">
                  <c:v>1740.1459112190371</c:v>
                </c:pt>
                <c:pt idx="2588">
                  <c:v>1905.979349342351</c:v>
                </c:pt>
                <c:pt idx="2589">
                  <c:v>1734.1430573468999</c:v>
                </c:pt>
                <c:pt idx="2590">
                  <c:v>1751.2582040237451</c:v>
                </c:pt>
                <c:pt idx="2591">
                  <c:v>1552.241860074749</c:v>
                </c:pt>
                <c:pt idx="2592">
                  <c:v>1506.3507207686091</c:v>
                </c:pt>
                <c:pt idx="2593">
                  <c:v>1433.459270983401</c:v>
                </c:pt>
                <c:pt idx="2594">
                  <c:v>1438.6712907355479</c:v>
                </c:pt>
                <c:pt idx="2595">
                  <c:v>1279.870078212386</c:v>
                </c:pt>
                <c:pt idx="2596">
                  <c:v>1274.373077606549</c:v>
                </c:pt>
                <c:pt idx="2597">
                  <c:v>1278.0120329733779</c:v>
                </c:pt>
                <c:pt idx="2598">
                  <c:v>1182.0695871906551</c:v>
                </c:pt>
                <c:pt idx="2599">
                  <c:v>1181.4019986263861</c:v>
                </c:pt>
                <c:pt idx="2600">
                  <c:v>1180.4864797972079</c:v>
                </c:pt>
                <c:pt idx="2601">
                  <c:v>1183.543713911931</c:v>
                </c:pt>
                <c:pt idx="2602">
                  <c:v>1179.2052966168251</c:v>
                </c:pt>
                <c:pt idx="2603">
                  <c:v>1308.1904376158141</c:v>
                </c:pt>
                <c:pt idx="2604">
                  <c:v>1104.678767359329</c:v>
                </c:pt>
                <c:pt idx="2605">
                  <c:v>1010.249328811697</c:v>
                </c:pt>
                <c:pt idx="2606">
                  <c:v>994.95428036851104</c:v>
                </c:pt>
                <c:pt idx="2607">
                  <c:v>1001.726418462977</c:v>
                </c:pt>
                <c:pt idx="2608">
                  <c:v>926.01333733721935</c:v>
                </c:pt>
                <c:pt idx="2609">
                  <c:v>916.09128838443144</c:v>
                </c:pt>
                <c:pt idx="2610">
                  <c:v>874.09987410103361</c:v>
                </c:pt>
                <c:pt idx="2611">
                  <c:v>866.08997291210221</c:v>
                </c:pt>
                <c:pt idx="2612">
                  <c:v>860.32506138013605</c:v>
                </c:pt>
                <c:pt idx="2613">
                  <c:v>807.10863713864364</c:v>
                </c:pt>
                <c:pt idx="2614">
                  <c:v>770.848031477424</c:v>
                </c:pt>
                <c:pt idx="2615">
                  <c:v>768.39377202893161</c:v>
                </c:pt>
                <c:pt idx="2616">
                  <c:v>785.62413268341243</c:v>
                </c:pt>
                <c:pt idx="2617">
                  <c:v>911.82223208936682</c:v>
                </c:pt>
                <c:pt idx="2618">
                  <c:v>886.76951055950724</c:v>
                </c:pt>
                <c:pt idx="2619">
                  <c:v>915.27389128326877</c:v>
                </c:pt>
                <c:pt idx="2620">
                  <c:v>793.83877068164361</c:v>
                </c:pt>
                <c:pt idx="2621">
                  <c:v>769.3267888371779</c:v>
                </c:pt>
                <c:pt idx="2622">
                  <c:v>666.50105432330099</c:v>
                </c:pt>
                <c:pt idx="2623">
                  <c:v>606.24389987333507</c:v>
                </c:pt>
                <c:pt idx="2624">
                  <c:v>589.6558428477706</c:v>
                </c:pt>
                <c:pt idx="2625">
                  <c:v>549.64591034103205</c:v>
                </c:pt>
                <c:pt idx="2626">
                  <c:v>574.62791573344668</c:v>
                </c:pt>
                <c:pt idx="2627">
                  <c:v>747.93649086421556</c:v>
                </c:pt>
                <c:pt idx="2628">
                  <c:v>658.02872252716259</c:v>
                </c:pt>
                <c:pt idx="2629">
                  <c:v>653.96278110669857</c:v>
                </c:pt>
                <c:pt idx="2630">
                  <c:v>733.14993353573254</c:v>
                </c:pt>
                <c:pt idx="2631">
                  <c:v>955.92802659018707</c:v>
                </c:pt>
                <c:pt idx="2632">
                  <c:v>743.71920522679125</c:v>
                </c:pt>
                <c:pt idx="2633">
                  <c:v>602.73465562552428</c:v>
                </c:pt>
                <c:pt idx="2634">
                  <c:v>570.99895375157735</c:v>
                </c:pt>
                <c:pt idx="2635">
                  <c:v>541.04154279702061</c:v>
                </c:pt>
                <c:pt idx="2636">
                  <c:v>541.86491155270619</c:v>
                </c:pt>
                <c:pt idx="2637">
                  <c:v>556.00858879169289</c:v>
                </c:pt>
                <c:pt idx="2638">
                  <c:v>556.18776263403186</c:v>
                </c:pt>
                <c:pt idx="2639">
                  <c:v>557.94001370682929</c:v>
                </c:pt>
                <c:pt idx="2640">
                  <c:v>583.13072046358866</c:v>
                </c:pt>
                <c:pt idx="2641">
                  <c:v>563.2880307075452</c:v>
                </c:pt>
                <c:pt idx="2642">
                  <c:v>636.16414733185002</c:v>
                </c:pt>
                <c:pt idx="2643">
                  <c:v>601.67515903638605</c:v>
                </c:pt>
                <c:pt idx="2644">
                  <c:v>565.31726477962661</c:v>
                </c:pt>
                <c:pt idx="2645">
                  <c:v>537.0067596617024</c:v>
                </c:pt>
                <c:pt idx="2646">
                  <c:v>486.2144944216418</c:v>
                </c:pt>
                <c:pt idx="2647">
                  <c:v>451.79635975225159</c:v>
                </c:pt>
                <c:pt idx="2648">
                  <c:v>476.34484062015508</c:v>
                </c:pt>
                <c:pt idx="2649">
                  <c:v>500.76322392804332</c:v>
                </c:pt>
                <c:pt idx="2650">
                  <c:v>448.49607722277062</c:v>
                </c:pt>
                <c:pt idx="2651">
                  <c:v>466.95577715780661</c:v>
                </c:pt>
                <c:pt idx="2652">
                  <c:v>494.59376945575542</c:v>
                </c:pt>
                <c:pt idx="2653">
                  <c:v>491.81627424233312</c:v>
                </c:pt>
                <c:pt idx="2654">
                  <c:v>496.97498910029708</c:v>
                </c:pt>
                <c:pt idx="2655">
                  <c:v>427.43429470750362</c:v>
                </c:pt>
                <c:pt idx="2656">
                  <c:v>418.28051004664189</c:v>
                </c:pt>
                <c:pt idx="2657">
                  <c:v>645.11090651680286</c:v>
                </c:pt>
                <c:pt idx="2658">
                  <c:v>330.19672660129822</c:v>
                </c:pt>
                <c:pt idx="2659">
                  <c:v>325.1112534496599</c:v>
                </c:pt>
                <c:pt idx="2660">
                  <c:v>326.39826388182189</c:v>
                </c:pt>
                <c:pt idx="2661">
                  <c:v>362.84859154696858</c:v>
                </c:pt>
                <c:pt idx="2662">
                  <c:v>347.87355636939759</c:v>
                </c:pt>
                <c:pt idx="2663">
                  <c:v>325.21521446918081</c:v>
                </c:pt>
                <c:pt idx="2664">
                  <c:v>331.7360338800321</c:v>
                </c:pt>
                <c:pt idx="2665">
                  <c:v>329.58167821881239</c:v>
                </c:pt>
                <c:pt idx="2666">
                  <c:v>289.28351746383231</c:v>
                </c:pt>
                <c:pt idx="2667">
                  <c:v>290.64066628627171</c:v>
                </c:pt>
                <c:pt idx="2668">
                  <c:v>302.96355125858042</c:v>
                </c:pt>
                <c:pt idx="2669">
                  <c:v>271.70759567085321</c:v>
                </c:pt>
                <c:pt idx="2670">
                  <c:v>247.13296910977451</c:v>
                </c:pt>
                <c:pt idx="2671">
                  <c:v>246.47141900927551</c:v>
                </c:pt>
                <c:pt idx="2672">
                  <c:v>284.28376513998188</c:v>
                </c:pt>
                <c:pt idx="2673">
                  <c:v>279.63859912435692</c:v>
                </c:pt>
                <c:pt idx="2674">
                  <c:v>245.90791658919031</c:v>
                </c:pt>
                <c:pt idx="2675">
                  <c:v>263.59936170922049</c:v>
                </c:pt>
                <c:pt idx="2676">
                  <c:v>260.36781022589861</c:v>
                </c:pt>
                <c:pt idx="2677">
                  <c:v>284.81559304408421</c:v>
                </c:pt>
                <c:pt idx="2678">
                  <c:v>261.80870105047529</c:v>
                </c:pt>
                <c:pt idx="2679">
                  <c:v>255.36443610622621</c:v>
                </c:pt>
                <c:pt idx="2680">
                  <c:v>234.3262913825065</c:v>
                </c:pt>
                <c:pt idx="2681">
                  <c:v>236.15514928555581</c:v>
                </c:pt>
                <c:pt idx="2682">
                  <c:v>233.46456636687111</c:v>
                </c:pt>
                <c:pt idx="2683">
                  <c:v>248.3266775096335</c:v>
                </c:pt>
                <c:pt idx="2684">
                  <c:v>249.78683151069691</c:v>
                </c:pt>
                <c:pt idx="2685">
                  <c:v>237.23201471240051</c:v>
                </c:pt>
                <c:pt idx="2686">
                  <c:v>236.0395148086354</c:v>
                </c:pt>
                <c:pt idx="2687">
                  <c:v>239.1313772166647</c:v>
                </c:pt>
                <c:pt idx="2688">
                  <c:v>221.83182935799519</c:v>
                </c:pt>
                <c:pt idx="2689">
                  <c:v>230.46921451566661</c:v>
                </c:pt>
                <c:pt idx="2690">
                  <c:v>229.5864775067906</c:v>
                </c:pt>
                <c:pt idx="2691">
                  <c:v>229.60009332568171</c:v>
                </c:pt>
                <c:pt idx="2692">
                  <c:v>225.40782037646301</c:v>
                </c:pt>
                <c:pt idx="2693">
                  <c:v>220.63206354052551</c:v>
                </c:pt>
                <c:pt idx="2694">
                  <c:v>213.34825006396301</c:v>
                </c:pt>
                <c:pt idx="2695">
                  <c:v>203.48686861296491</c:v>
                </c:pt>
                <c:pt idx="2696">
                  <c:v>210.44641949044981</c:v>
                </c:pt>
                <c:pt idx="2697">
                  <c:v>213.10522300891759</c:v>
                </c:pt>
                <c:pt idx="2698">
                  <c:v>217.82256197233991</c:v>
                </c:pt>
                <c:pt idx="2699">
                  <c:v>215.6690341403087</c:v>
                </c:pt>
                <c:pt idx="2700">
                  <c:v>212.18709556751131</c:v>
                </c:pt>
                <c:pt idx="2701">
                  <c:v>220.96696617298011</c:v>
                </c:pt>
                <c:pt idx="2702">
                  <c:v>212.48064800607469</c:v>
                </c:pt>
                <c:pt idx="2703">
                  <c:v>212.0605480046533</c:v>
                </c:pt>
                <c:pt idx="2704">
                  <c:v>204.3368274939981</c:v>
                </c:pt>
                <c:pt idx="2705">
                  <c:v>200.80803110727931</c:v>
                </c:pt>
                <c:pt idx="2706">
                  <c:v>203.85714722198199</c:v>
                </c:pt>
                <c:pt idx="2707">
                  <c:v>200.74023325571679</c:v>
                </c:pt>
                <c:pt idx="2708">
                  <c:v>203.88998413604449</c:v>
                </c:pt>
                <c:pt idx="2709">
                  <c:v>198.5951210472642</c:v>
                </c:pt>
                <c:pt idx="2710">
                  <c:v>196.00559965912399</c:v>
                </c:pt>
                <c:pt idx="2711">
                  <c:v>198.4249672386704</c:v>
                </c:pt>
                <c:pt idx="2712">
                  <c:v>195.6817692851875</c:v>
                </c:pt>
                <c:pt idx="2713">
                  <c:v>203.08237690663921</c:v>
                </c:pt>
                <c:pt idx="2714">
                  <c:v>200.08216215912401</c:v>
                </c:pt>
                <c:pt idx="2715">
                  <c:v>198.4805313959838</c:v>
                </c:pt>
                <c:pt idx="2716">
                  <c:v>186.4508127351117</c:v>
                </c:pt>
                <c:pt idx="2717">
                  <c:v>192.3020062940634</c:v>
                </c:pt>
                <c:pt idx="2718">
                  <c:v>189.25392279796969</c:v>
                </c:pt>
                <c:pt idx="2719">
                  <c:v>184.86853236543939</c:v>
                </c:pt>
                <c:pt idx="2720">
                  <c:v>186.3479196687054</c:v>
                </c:pt>
                <c:pt idx="2721">
                  <c:v>187.01082972872061</c:v>
                </c:pt>
                <c:pt idx="2722">
                  <c:v>188.27116185620551</c:v>
                </c:pt>
                <c:pt idx="2723">
                  <c:v>190.89901332247061</c:v>
                </c:pt>
                <c:pt idx="2724">
                  <c:v>184.75790502026791</c:v>
                </c:pt>
                <c:pt idx="2725">
                  <c:v>182.56273900464291</c:v>
                </c:pt>
                <c:pt idx="2726">
                  <c:v>184.57783412325179</c:v>
                </c:pt>
                <c:pt idx="2727">
                  <c:v>184.20996302950181</c:v>
                </c:pt>
                <c:pt idx="2728">
                  <c:v>183.27279759839291</c:v>
                </c:pt>
                <c:pt idx="2729">
                  <c:v>184.83090306714291</c:v>
                </c:pt>
                <c:pt idx="2730">
                  <c:v>186.05123500215811</c:v>
                </c:pt>
                <c:pt idx="2731">
                  <c:v>187.2196043352528</c:v>
                </c:pt>
                <c:pt idx="2732">
                  <c:v>199.0679608839072</c:v>
                </c:pt>
                <c:pt idx="2733">
                  <c:v>197.86311919037399</c:v>
                </c:pt>
                <c:pt idx="2734">
                  <c:v>200.32435190806049</c:v>
                </c:pt>
                <c:pt idx="2735">
                  <c:v>200.60412485727929</c:v>
                </c:pt>
                <c:pt idx="2736">
                  <c:v>204.07063599151331</c:v>
                </c:pt>
                <c:pt idx="2737">
                  <c:v>203.75978394073201</c:v>
                </c:pt>
                <c:pt idx="2738">
                  <c:v>210.2154280870426</c:v>
                </c:pt>
                <c:pt idx="2739">
                  <c:v>213.00312564847911</c:v>
                </c:pt>
                <c:pt idx="2740">
                  <c:v>210.7009211548702</c:v>
                </c:pt>
                <c:pt idx="2741">
                  <c:v>214.9136603164479</c:v>
                </c:pt>
                <c:pt idx="2742">
                  <c:v>217.33716110054061</c:v>
                </c:pt>
                <c:pt idx="2743">
                  <c:v>205.5265902926524</c:v>
                </c:pt>
                <c:pt idx="2744">
                  <c:v>204.24575533171489</c:v>
                </c:pt>
                <c:pt idx="2745">
                  <c:v>225.55900124720921</c:v>
                </c:pt>
                <c:pt idx="2746">
                  <c:v>225.613620484069</c:v>
                </c:pt>
                <c:pt idx="2747">
                  <c:v>282.63336311336451</c:v>
                </c:pt>
                <c:pt idx="2748">
                  <c:v>280.46342180334932</c:v>
                </c:pt>
                <c:pt idx="2749">
                  <c:v>297.77250785129809</c:v>
                </c:pt>
                <c:pt idx="2750">
                  <c:v>354.89570057256418</c:v>
                </c:pt>
                <c:pt idx="2751">
                  <c:v>295.42098968155</c:v>
                </c:pt>
                <c:pt idx="2752">
                  <c:v>297.76599427565799</c:v>
                </c:pt>
                <c:pt idx="2753">
                  <c:v>266.2970459088076</c:v>
                </c:pt>
                <c:pt idx="2754">
                  <c:v>282.17854904517878</c:v>
                </c:pt>
                <c:pt idx="2755">
                  <c:v>247.17057287472531</c:v>
                </c:pt>
                <c:pt idx="2756">
                  <c:v>292.4190858658493</c:v>
                </c:pt>
                <c:pt idx="2757">
                  <c:v>281.19324631080377</c:v>
                </c:pt>
                <c:pt idx="2758">
                  <c:v>262.81370625752737</c:v>
                </c:pt>
                <c:pt idx="2759">
                  <c:v>266.73513184630758</c:v>
                </c:pt>
                <c:pt idx="2760">
                  <c:v>268.10471192443259</c:v>
                </c:pt>
                <c:pt idx="2761">
                  <c:v>270.67265128132283</c:v>
                </c:pt>
                <c:pt idx="2762">
                  <c:v>262.17299355937212</c:v>
                </c:pt>
                <c:pt idx="2763">
                  <c:v>304.06439017551679</c:v>
                </c:pt>
                <c:pt idx="2764">
                  <c:v>309.18145287509361</c:v>
                </c:pt>
                <c:pt idx="2765">
                  <c:v>283.71686916520912</c:v>
                </c:pt>
                <c:pt idx="2766">
                  <c:v>272.62251427386821</c:v>
                </c:pt>
                <c:pt idx="2767">
                  <c:v>265.66763692158992</c:v>
                </c:pt>
                <c:pt idx="2768">
                  <c:v>267.14827657002741</c:v>
                </c:pt>
                <c:pt idx="2769">
                  <c:v>261.01558164246671</c:v>
                </c:pt>
                <c:pt idx="2770">
                  <c:v>256.70714931398368</c:v>
                </c:pt>
                <c:pt idx="2771">
                  <c:v>269.32594766093462</c:v>
                </c:pt>
                <c:pt idx="2772">
                  <c:v>272.43084990844972</c:v>
                </c:pt>
                <c:pt idx="2773">
                  <c:v>275.2662258850122</c:v>
                </c:pt>
                <c:pt idx="2774">
                  <c:v>267.97751016093463</c:v>
                </c:pt>
                <c:pt idx="2775">
                  <c:v>265.51550840027932</c:v>
                </c:pt>
                <c:pt idx="2776">
                  <c:v>255.51417108706329</c:v>
                </c:pt>
                <c:pt idx="2777">
                  <c:v>261.00295780439188</c:v>
                </c:pt>
                <c:pt idx="2778">
                  <c:v>253.93927822023369</c:v>
                </c:pt>
                <c:pt idx="2779">
                  <c:v>251.55298944643829</c:v>
                </c:pt>
                <c:pt idx="2780">
                  <c:v>268.62287919821767</c:v>
                </c:pt>
                <c:pt idx="2781">
                  <c:v>267.80981542584368</c:v>
                </c:pt>
                <c:pt idx="2782">
                  <c:v>248.85720456467891</c:v>
                </c:pt>
                <c:pt idx="2783">
                  <c:v>232.84388219571201</c:v>
                </c:pt>
                <c:pt idx="2784">
                  <c:v>236.51636031929061</c:v>
                </c:pt>
                <c:pt idx="2785">
                  <c:v>222.9000322905255</c:v>
                </c:pt>
                <c:pt idx="2786">
                  <c:v>222.52639449897811</c:v>
                </c:pt>
                <c:pt idx="2787">
                  <c:v>230.443296258212</c:v>
                </c:pt>
                <c:pt idx="2788">
                  <c:v>236.6176908856969</c:v>
                </c:pt>
                <c:pt idx="2789">
                  <c:v>246.863836675107</c:v>
                </c:pt>
                <c:pt idx="2790">
                  <c:v>263.84340708384178</c:v>
                </c:pt>
                <c:pt idx="2791">
                  <c:v>235.85641977915429</c:v>
                </c:pt>
                <c:pt idx="2792">
                  <c:v>229.64372446665431</c:v>
                </c:pt>
                <c:pt idx="2793">
                  <c:v>239.08906635976419</c:v>
                </c:pt>
                <c:pt idx="2794">
                  <c:v>251.18928608632669</c:v>
                </c:pt>
                <c:pt idx="2795">
                  <c:v>261.36400082673481</c:v>
                </c:pt>
                <c:pt idx="2796">
                  <c:v>283.09452338390719</c:v>
                </c:pt>
                <c:pt idx="2797">
                  <c:v>320.47865825998099</c:v>
                </c:pt>
                <c:pt idx="2798">
                  <c:v>315.21507858100938</c:v>
                </c:pt>
                <c:pt idx="2799">
                  <c:v>325.39257427560602</c:v>
                </c:pt>
                <c:pt idx="2800">
                  <c:v>272.61332173085788</c:v>
                </c:pt>
                <c:pt idx="2801">
                  <c:v>263.688998096624</c:v>
                </c:pt>
                <c:pt idx="2802">
                  <c:v>232.70643471629629</c:v>
                </c:pt>
                <c:pt idx="2803">
                  <c:v>261.53710150890709</c:v>
                </c:pt>
                <c:pt idx="2804">
                  <c:v>258.50137425854922</c:v>
                </c:pt>
                <c:pt idx="2805">
                  <c:v>303.80601742829731</c:v>
                </c:pt>
                <c:pt idx="2806">
                  <c:v>282.8387811001723</c:v>
                </c:pt>
                <c:pt idx="2807">
                  <c:v>285.47830248831252</c:v>
                </c:pt>
                <c:pt idx="2808">
                  <c:v>299.24931657355489</c:v>
                </c:pt>
                <c:pt idx="2809">
                  <c:v>322.60296920600939</c:v>
                </c:pt>
                <c:pt idx="2810">
                  <c:v>363.66492165736543</c:v>
                </c:pt>
                <c:pt idx="2811">
                  <c:v>340.28742290841848</c:v>
                </c:pt>
                <c:pt idx="2812">
                  <c:v>394.97910269215328</c:v>
                </c:pt>
                <c:pt idx="2813">
                  <c:v>411.99143179371578</c:v>
                </c:pt>
                <c:pt idx="2814">
                  <c:v>386.12846744535409</c:v>
                </c:pt>
                <c:pt idx="2815">
                  <c:v>391.78144451745641</c:v>
                </c:pt>
                <c:pt idx="2816">
                  <c:v>448.03506246388429</c:v>
                </c:pt>
                <c:pt idx="2817">
                  <c:v>466.27368551075932</c:v>
                </c:pt>
                <c:pt idx="2818">
                  <c:v>496.40399139571952</c:v>
                </c:pt>
                <c:pt idx="2819">
                  <c:v>730.86465826977042</c:v>
                </c:pt>
                <c:pt idx="2820">
                  <c:v>655.35507686952235</c:v>
                </c:pt>
                <c:pt idx="2821">
                  <c:v>609.9782805008615</c:v>
                </c:pt>
                <c:pt idx="2822">
                  <c:v>501.35185933888431</c:v>
                </c:pt>
                <c:pt idx="2823">
                  <c:v>469.3532862749525</c:v>
                </c:pt>
                <c:pt idx="2824">
                  <c:v>502.83739320143928</c:v>
                </c:pt>
                <c:pt idx="2825">
                  <c:v>424.27229229836922</c:v>
                </c:pt>
                <c:pt idx="2826">
                  <c:v>375.30444706220442</c:v>
                </c:pt>
                <c:pt idx="2827">
                  <c:v>472.03404236617598</c:v>
                </c:pt>
                <c:pt idx="2828">
                  <c:v>363.54859266625169</c:v>
                </c:pt>
                <c:pt idx="2829">
                  <c:v>363.17324589032938</c:v>
                </c:pt>
                <c:pt idx="2830">
                  <c:v>389.26079921632748</c:v>
                </c:pt>
                <c:pt idx="2831">
                  <c:v>449.5680224106078</c:v>
                </c:pt>
                <c:pt idx="2832">
                  <c:v>465.98420587969503</c:v>
                </c:pt>
                <c:pt idx="2833">
                  <c:v>530.9826199279812</c:v>
                </c:pt>
                <c:pt idx="2834">
                  <c:v>580.74496348551145</c:v>
                </c:pt>
                <c:pt idx="2835">
                  <c:v>523.13261350541097</c:v>
                </c:pt>
                <c:pt idx="2836">
                  <c:v>569.4929446705471</c:v>
                </c:pt>
                <c:pt idx="2837">
                  <c:v>581.32043892162108</c:v>
                </c:pt>
                <c:pt idx="2838">
                  <c:v>519.34135277743735</c:v>
                </c:pt>
                <c:pt idx="2839">
                  <c:v>564.43110995893539</c:v>
                </c:pt>
                <c:pt idx="2840">
                  <c:v>554.4461535193085</c:v>
                </c:pt>
                <c:pt idx="2841">
                  <c:v>561.49359004274595</c:v>
                </c:pt>
                <c:pt idx="2842">
                  <c:v>526.85456191490323</c:v>
                </c:pt>
                <c:pt idx="2843">
                  <c:v>631.75497952714181</c:v>
                </c:pt>
                <c:pt idx="2844">
                  <c:v>688.24018123704695</c:v>
                </c:pt>
                <c:pt idx="2845">
                  <c:v>604.86348317311524</c:v>
                </c:pt>
                <c:pt idx="2846">
                  <c:v>509.19991778280661</c:v>
                </c:pt>
                <c:pt idx="2847">
                  <c:v>488.71531244967031</c:v>
                </c:pt>
                <c:pt idx="2848">
                  <c:v>477.23102064995248</c:v>
                </c:pt>
                <c:pt idx="2849">
                  <c:v>587.64764133359824</c:v>
                </c:pt>
                <c:pt idx="2850">
                  <c:v>654.22895767204136</c:v>
                </c:pt>
                <c:pt idx="2851">
                  <c:v>744.04251310425525</c:v>
                </c:pt>
                <c:pt idx="2852">
                  <c:v>722.80419940679508</c:v>
                </c:pt>
                <c:pt idx="2853">
                  <c:v>706.38728640287843</c:v>
                </c:pt>
                <c:pt idx="2854">
                  <c:v>702.76388423738422</c:v>
                </c:pt>
                <c:pt idx="2855">
                  <c:v>642.58734903849222</c:v>
                </c:pt>
                <c:pt idx="2856">
                  <c:v>686.19696127537281</c:v>
                </c:pt>
                <c:pt idx="2857">
                  <c:v>687.93453788578006</c:v>
                </c:pt>
                <c:pt idx="2858">
                  <c:v>709.92166669579524</c:v>
                </c:pt>
                <c:pt idx="2859">
                  <c:v>720.92143010739369</c:v>
                </c:pt>
                <c:pt idx="2860">
                  <c:v>731.84860601330638</c:v>
                </c:pt>
                <c:pt idx="2861">
                  <c:v>846.10373763160919</c:v>
                </c:pt>
                <c:pt idx="2862">
                  <c:v>852.38968605205264</c:v>
                </c:pt>
                <c:pt idx="2863">
                  <c:v>945.32808761497279</c:v>
                </c:pt>
                <c:pt idx="2864">
                  <c:v>1032.1172060141471</c:v>
                </c:pt>
                <c:pt idx="2865">
                  <c:v>1217.3254303522949</c:v>
                </c:pt>
                <c:pt idx="2866">
                  <c:v>1466.258093815484</c:v>
                </c:pt>
                <c:pt idx="2867">
                  <c:v>1240.6668390081661</c:v>
                </c:pt>
                <c:pt idx="2868">
                  <c:v>1147.98969442006</c:v>
                </c:pt>
                <c:pt idx="2869">
                  <c:v>1000.906318304621</c:v>
                </c:pt>
                <c:pt idx="2870">
                  <c:v>1038.217489024802</c:v>
                </c:pt>
                <c:pt idx="2871">
                  <c:v>1127.127016136704</c:v>
                </c:pt>
                <c:pt idx="2872">
                  <c:v>1146.362297992541</c:v>
                </c:pt>
                <c:pt idx="2873">
                  <c:v>1164.1308436842951</c:v>
                </c:pt>
                <c:pt idx="2874">
                  <c:v>1171.9161663348591</c:v>
                </c:pt>
                <c:pt idx="2875">
                  <c:v>1188.251762519159</c:v>
                </c:pt>
                <c:pt idx="2876">
                  <c:v>1187.6174273515369</c:v>
                </c:pt>
                <c:pt idx="2877">
                  <c:v>1174.935173320624</c:v>
                </c:pt>
                <c:pt idx="2878">
                  <c:v>1138.1406439953209</c:v>
                </c:pt>
                <c:pt idx="2879">
                  <c:v>1153.0099704559011</c:v>
                </c:pt>
                <c:pt idx="2880">
                  <c:v>1081.692931846148</c:v>
                </c:pt>
                <c:pt idx="2881">
                  <c:v>1114.249835565613</c:v>
                </c:pt>
                <c:pt idx="2882">
                  <c:v>1041.6272087087229</c:v>
                </c:pt>
                <c:pt idx="2883">
                  <c:v>1039.712295733234</c:v>
                </c:pt>
                <c:pt idx="2884">
                  <c:v>992.43318854320819</c:v>
                </c:pt>
                <c:pt idx="2885">
                  <c:v>1010.5428977878601</c:v>
                </c:pt>
                <c:pt idx="2886">
                  <c:v>1013.7537779451631</c:v>
                </c:pt>
                <c:pt idx="2887">
                  <c:v>1007.268300776825</c:v>
                </c:pt>
                <c:pt idx="2888">
                  <c:v>1102.7270252790149</c:v>
                </c:pt>
                <c:pt idx="2889">
                  <c:v>1122.858663979318</c:v>
                </c:pt>
                <c:pt idx="2890">
                  <c:v>1120.408195614257</c:v>
                </c:pt>
                <c:pt idx="2891">
                  <c:v>1142.728205668587</c:v>
                </c:pt>
                <c:pt idx="2892">
                  <c:v>1140.7320659775071</c:v>
                </c:pt>
                <c:pt idx="2893">
                  <c:v>1181.884546734962</c:v>
                </c:pt>
                <c:pt idx="2894">
                  <c:v>1130.8495323041591</c:v>
                </c:pt>
                <c:pt idx="2895">
                  <c:v>1173.376075369144</c:v>
                </c:pt>
                <c:pt idx="2896">
                  <c:v>1158.8047080854089</c:v>
                </c:pt>
                <c:pt idx="2897">
                  <c:v>1186.2343931795381</c:v>
                </c:pt>
                <c:pt idx="2898">
                  <c:v>1189.500232927053</c:v>
                </c:pt>
                <c:pt idx="2899">
                  <c:v>1111.531854598212</c:v>
                </c:pt>
                <c:pt idx="2900">
                  <c:v>1091.6344723631209</c:v>
                </c:pt>
                <c:pt idx="2901">
                  <c:v>1011.56594096003</c:v>
                </c:pt>
                <c:pt idx="2902">
                  <c:v>1057.3808226177121</c:v>
                </c:pt>
                <c:pt idx="2903">
                  <c:v>1132.987284478181</c:v>
                </c:pt>
                <c:pt idx="2904">
                  <c:v>1134.756190439477</c:v>
                </c:pt>
                <c:pt idx="2905">
                  <c:v>1114.2854110179389</c:v>
                </c:pt>
                <c:pt idx="2906">
                  <c:v>1118.184726943015</c:v>
                </c:pt>
                <c:pt idx="2907">
                  <c:v>1154.0864444419619</c:v>
                </c:pt>
                <c:pt idx="2908">
                  <c:v>1119.292481619143</c:v>
                </c:pt>
                <c:pt idx="2909">
                  <c:v>1063.8880737615791</c:v>
                </c:pt>
                <c:pt idx="2910">
                  <c:v>1167.889630968662</c:v>
                </c:pt>
                <c:pt idx="2911">
                  <c:v>1172.1011160173059</c:v>
                </c:pt>
                <c:pt idx="2912">
                  <c:v>1157.3263203255531</c:v>
                </c:pt>
                <c:pt idx="2913">
                  <c:v>1122.406175188466</c:v>
                </c:pt>
                <c:pt idx="2914">
                  <c:v>1316.220275449582</c:v>
                </c:pt>
                <c:pt idx="2915">
                  <c:v>1294.6751344964989</c:v>
                </c:pt>
                <c:pt idx="2916">
                  <c:v>1066.3058319480681</c:v>
                </c:pt>
                <c:pt idx="2917">
                  <c:v>1109.633754083344</c:v>
                </c:pt>
                <c:pt idx="2918">
                  <c:v>1152.9273755904619</c:v>
                </c:pt>
                <c:pt idx="2919">
                  <c:v>1124.0505111259661</c:v>
                </c:pt>
                <c:pt idx="2920">
                  <c:v>1082.429066583345</c:v>
                </c:pt>
                <c:pt idx="2921">
                  <c:v>1162.1231739658399</c:v>
                </c:pt>
                <c:pt idx="2922">
                  <c:v>1230.658961613246</c:v>
                </c:pt>
                <c:pt idx="2923">
                  <c:v>1336.4298447997339</c:v>
                </c:pt>
                <c:pt idx="2924">
                  <c:v>1428.437594664121</c:v>
                </c:pt>
                <c:pt idx="2925">
                  <c:v>1516.768020213522</c:v>
                </c:pt>
                <c:pt idx="2926">
                  <c:v>1567.869462735212</c:v>
                </c:pt>
                <c:pt idx="2927">
                  <c:v>1617.5768144223739</c:v>
                </c:pt>
                <c:pt idx="2928">
                  <c:v>1813.9583643156079</c:v>
                </c:pt>
                <c:pt idx="2929">
                  <c:v>1838.798275366401</c:v>
                </c:pt>
                <c:pt idx="2930">
                  <c:v>1821.0983526252869</c:v>
                </c:pt>
                <c:pt idx="2931">
                  <c:v>1853.0193263969761</c:v>
                </c:pt>
                <c:pt idx="2932">
                  <c:v>1750.959234226113</c:v>
                </c:pt>
                <c:pt idx="2933">
                  <c:v>1867.486395362188</c:v>
                </c:pt>
                <c:pt idx="2934">
                  <c:v>1832.807238381688</c:v>
                </c:pt>
                <c:pt idx="2935">
                  <c:v>1631.304924171362</c:v>
                </c:pt>
                <c:pt idx="2936">
                  <c:v>1712.603726124908</c:v>
                </c:pt>
                <c:pt idx="2937">
                  <c:v>1631.2617397114991</c:v>
                </c:pt>
                <c:pt idx="2938">
                  <c:v>1624.4757851823549</c:v>
                </c:pt>
                <c:pt idx="2939">
                  <c:v>1490.38612404628</c:v>
                </c:pt>
                <c:pt idx="2940">
                  <c:v>1271.7658112116701</c:v>
                </c:pt>
                <c:pt idx="2941">
                  <c:v>1450.739550048427</c:v>
                </c:pt>
                <c:pt idx="2942">
                  <c:v>1421.4341230555031</c:v>
                </c:pt>
                <c:pt idx="2943">
                  <c:v>1539.637740520757</c:v>
                </c:pt>
                <c:pt idx="2944">
                  <c:v>1505.770496159234</c:v>
                </c:pt>
                <c:pt idx="2945">
                  <c:v>1554.6470169021579</c:v>
                </c:pt>
                <c:pt idx="2946">
                  <c:v>2209.5511392381118</c:v>
                </c:pt>
                <c:pt idx="2947">
                  <c:v>1840.0443932165931</c:v>
                </c:pt>
                <c:pt idx="2948">
                  <c:v>1629.9006343674109</c:v>
                </c:pt>
                <c:pt idx="2949">
                  <c:v>1711.462396171446</c:v>
                </c:pt>
                <c:pt idx="2950">
                  <c:v>1694.3236555521321</c:v>
                </c:pt>
                <c:pt idx="2951">
                  <c:v>2287.459736690942</c:v>
                </c:pt>
                <c:pt idx="2952">
                  <c:v>2261.109631001294</c:v>
                </c:pt>
                <c:pt idx="2953">
                  <c:v>1843.2076621026281</c:v>
                </c:pt>
                <c:pt idx="2954">
                  <c:v>1844.4887556601579</c:v>
                </c:pt>
                <c:pt idx="2955">
                  <c:v>1495.108593351787</c:v>
                </c:pt>
                <c:pt idx="2956">
                  <c:v>1434.7371365917641</c:v>
                </c:pt>
                <c:pt idx="2957">
                  <c:v>1338.0137536939801</c:v>
                </c:pt>
                <c:pt idx="2958">
                  <c:v>1263.088592105159</c:v>
                </c:pt>
                <c:pt idx="2959">
                  <c:v>1299.92827845034</c:v>
                </c:pt>
                <c:pt idx="2960">
                  <c:v>1188.522208177219</c:v>
                </c:pt>
                <c:pt idx="2961">
                  <c:v>1133.622658550787</c:v>
                </c:pt>
                <c:pt idx="2962">
                  <c:v>1328.239679503658</c:v>
                </c:pt>
                <c:pt idx="2963">
                  <c:v>1264.6789890313289</c:v>
                </c:pt>
                <c:pt idx="2964">
                  <c:v>1180.0952341736811</c:v>
                </c:pt>
                <c:pt idx="2965">
                  <c:v>1334.1031546226361</c:v>
                </c:pt>
                <c:pt idx="2966">
                  <c:v>1379.249227012923</c:v>
                </c:pt>
                <c:pt idx="2967">
                  <c:v>1175.8490418050831</c:v>
                </c:pt>
                <c:pt idx="2968">
                  <c:v>1394.7805518659391</c:v>
                </c:pt>
                <c:pt idx="2969">
                  <c:v>1379.8876229483169</c:v>
                </c:pt>
                <c:pt idx="2970">
                  <c:v>1882.2375760863699</c:v>
                </c:pt>
              </c:numCache>
            </c:numRef>
          </c:val>
          <c:smooth val="0"/>
          <c:extLst>
            <c:ext xmlns:c16="http://schemas.microsoft.com/office/drawing/2014/chart" uri="{C3380CC4-5D6E-409C-BE32-E72D297353CC}">
              <c16:uniqueId val="{00000000-20D8-42CB-BC8E-C23371387B4D}"/>
            </c:ext>
          </c:extLst>
        </c:ser>
        <c:ser>
          <c:idx val="1"/>
          <c:order val="1"/>
          <c:tx>
            <c:v>Predicted Discharge</c:v>
          </c:tx>
          <c:spPr>
            <a:ln w="28575" cap="rnd">
              <a:solidFill>
                <a:schemeClr val="accent2"/>
              </a:solidFill>
              <a:round/>
            </a:ln>
            <a:effectLst/>
          </c:spPr>
          <c:marker>
            <c:symbol val="none"/>
          </c:marker>
          <c:cat>
            <c:numRef>
              <c:f>Sheet1!$A$2:$A$2972</c:f>
              <c:numCache>
                <c:formatCode>m/d/yyyy</c:formatCode>
                <c:ptCount val="2971"/>
                <c:pt idx="0">
                  <c:v>41834</c:v>
                </c:pt>
                <c:pt idx="1">
                  <c:v>41835</c:v>
                </c:pt>
                <c:pt idx="2">
                  <c:v>41836</c:v>
                </c:pt>
                <c:pt idx="3">
                  <c:v>41837</c:v>
                </c:pt>
                <c:pt idx="4">
                  <c:v>41838</c:v>
                </c:pt>
                <c:pt idx="5">
                  <c:v>41839</c:v>
                </c:pt>
                <c:pt idx="6">
                  <c:v>41840</c:v>
                </c:pt>
                <c:pt idx="7">
                  <c:v>41841</c:v>
                </c:pt>
                <c:pt idx="8">
                  <c:v>41842</c:v>
                </c:pt>
                <c:pt idx="9">
                  <c:v>41843</c:v>
                </c:pt>
                <c:pt idx="10">
                  <c:v>41844</c:v>
                </c:pt>
                <c:pt idx="11">
                  <c:v>41845</c:v>
                </c:pt>
                <c:pt idx="12">
                  <c:v>41846</c:v>
                </c:pt>
                <c:pt idx="13">
                  <c:v>41847</c:v>
                </c:pt>
                <c:pt idx="14">
                  <c:v>41848</c:v>
                </c:pt>
                <c:pt idx="15">
                  <c:v>41849</c:v>
                </c:pt>
                <c:pt idx="16">
                  <c:v>41850</c:v>
                </c:pt>
                <c:pt idx="17">
                  <c:v>41851</c:v>
                </c:pt>
                <c:pt idx="18">
                  <c:v>41852</c:v>
                </c:pt>
                <c:pt idx="19">
                  <c:v>41853</c:v>
                </c:pt>
                <c:pt idx="20">
                  <c:v>41854</c:v>
                </c:pt>
                <c:pt idx="21">
                  <c:v>41855</c:v>
                </c:pt>
                <c:pt idx="22">
                  <c:v>41856</c:v>
                </c:pt>
                <c:pt idx="23">
                  <c:v>41857</c:v>
                </c:pt>
                <c:pt idx="24">
                  <c:v>41858</c:v>
                </c:pt>
                <c:pt idx="25">
                  <c:v>41859</c:v>
                </c:pt>
                <c:pt idx="26">
                  <c:v>41860</c:v>
                </c:pt>
                <c:pt idx="27">
                  <c:v>41861</c:v>
                </c:pt>
                <c:pt idx="28">
                  <c:v>41862</c:v>
                </c:pt>
                <c:pt idx="29">
                  <c:v>41863</c:v>
                </c:pt>
                <c:pt idx="30">
                  <c:v>41864</c:v>
                </c:pt>
                <c:pt idx="31">
                  <c:v>41865</c:v>
                </c:pt>
                <c:pt idx="32">
                  <c:v>41866</c:v>
                </c:pt>
                <c:pt idx="33">
                  <c:v>41867</c:v>
                </c:pt>
                <c:pt idx="34">
                  <c:v>41868</c:v>
                </c:pt>
                <c:pt idx="35">
                  <c:v>41869</c:v>
                </c:pt>
                <c:pt idx="36">
                  <c:v>41870</c:v>
                </c:pt>
                <c:pt idx="37">
                  <c:v>41871</c:v>
                </c:pt>
                <c:pt idx="38">
                  <c:v>41872</c:v>
                </c:pt>
                <c:pt idx="39">
                  <c:v>41873</c:v>
                </c:pt>
                <c:pt idx="40">
                  <c:v>41874</c:v>
                </c:pt>
                <c:pt idx="41">
                  <c:v>41875</c:v>
                </c:pt>
                <c:pt idx="42">
                  <c:v>41876</c:v>
                </c:pt>
                <c:pt idx="43">
                  <c:v>41877</c:v>
                </c:pt>
                <c:pt idx="44">
                  <c:v>41878</c:v>
                </c:pt>
                <c:pt idx="45">
                  <c:v>41879</c:v>
                </c:pt>
                <c:pt idx="46">
                  <c:v>41880</c:v>
                </c:pt>
                <c:pt idx="47">
                  <c:v>41881</c:v>
                </c:pt>
                <c:pt idx="48">
                  <c:v>41882</c:v>
                </c:pt>
                <c:pt idx="49">
                  <c:v>41883</c:v>
                </c:pt>
                <c:pt idx="50">
                  <c:v>41884</c:v>
                </c:pt>
                <c:pt idx="51">
                  <c:v>41885</c:v>
                </c:pt>
                <c:pt idx="52">
                  <c:v>41886</c:v>
                </c:pt>
                <c:pt idx="53">
                  <c:v>41887</c:v>
                </c:pt>
                <c:pt idx="54">
                  <c:v>41888</c:v>
                </c:pt>
                <c:pt idx="55">
                  <c:v>41889</c:v>
                </c:pt>
                <c:pt idx="56">
                  <c:v>41890</c:v>
                </c:pt>
                <c:pt idx="57">
                  <c:v>41891</c:v>
                </c:pt>
                <c:pt idx="58">
                  <c:v>41892</c:v>
                </c:pt>
                <c:pt idx="59">
                  <c:v>41893</c:v>
                </c:pt>
                <c:pt idx="60">
                  <c:v>41894</c:v>
                </c:pt>
                <c:pt idx="61">
                  <c:v>41895</c:v>
                </c:pt>
                <c:pt idx="62">
                  <c:v>41896</c:v>
                </c:pt>
                <c:pt idx="63">
                  <c:v>41897</c:v>
                </c:pt>
                <c:pt idx="64">
                  <c:v>41898</c:v>
                </c:pt>
                <c:pt idx="65">
                  <c:v>41899</c:v>
                </c:pt>
                <c:pt idx="66">
                  <c:v>41900</c:v>
                </c:pt>
                <c:pt idx="67">
                  <c:v>41901</c:v>
                </c:pt>
                <c:pt idx="68">
                  <c:v>41902</c:v>
                </c:pt>
                <c:pt idx="69">
                  <c:v>41903</c:v>
                </c:pt>
                <c:pt idx="70">
                  <c:v>41904</c:v>
                </c:pt>
                <c:pt idx="71">
                  <c:v>41905</c:v>
                </c:pt>
                <c:pt idx="72">
                  <c:v>41906</c:v>
                </c:pt>
                <c:pt idx="73">
                  <c:v>41907</c:v>
                </c:pt>
                <c:pt idx="74">
                  <c:v>41908</c:v>
                </c:pt>
                <c:pt idx="75">
                  <c:v>41909</c:v>
                </c:pt>
                <c:pt idx="76">
                  <c:v>41910</c:v>
                </c:pt>
                <c:pt idx="77">
                  <c:v>41911</c:v>
                </c:pt>
                <c:pt idx="78">
                  <c:v>41912</c:v>
                </c:pt>
                <c:pt idx="79">
                  <c:v>41913</c:v>
                </c:pt>
                <c:pt idx="80">
                  <c:v>41914</c:v>
                </c:pt>
                <c:pt idx="81">
                  <c:v>41915</c:v>
                </c:pt>
                <c:pt idx="82">
                  <c:v>41916</c:v>
                </c:pt>
                <c:pt idx="83">
                  <c:v>41917</c:v>
                </c:pt>
                <c:pt idx="84">
                  <c:v>41918</c:v>
                </c:pt>
                <c:pt idx="85">
                  <c:v>41919</c:v>
                </c:pt>
                <c:pt idx="86">
                  <c:v>41920</c:v>
                </c:pt>
                <c:pt idx="87">
                  <c:v>41921</c:v>
                </c:pt>
                <c:pt idx="88">
                  <c:v>41922</c:v>
                </c:pt>
                <c:pt idx="89">
                  <c:v>41923</c:v>
                </c:pt>
                <c:pt idx="90">
                  <c:v>41924</c:v>
                </c:pt>
                <c:pt idx="91">
                  <c:v>41925</c:v>
                </c:pt>
                <c:pt idx="92">
                  <c:v>41926</c:v>
                </c:pt>
                <c:pt idx="93">
                  <c:v>41927</c:v>
                </c:pt>
                <c:pt idx="94">
                  <c:v>41928</c:v>
                </c:pt>
                <c:pt idx="95">
                  <c:v>41929</c:v>
                </c:pt>
                <c:pt idx="96">
                  <c:v>41930</c:v>
                </c:pt>
                <c:pt idx="97">
                  <c:v>41931</c:v>
                </c:pt>
                <c:pt idx="98">
                  <c:v>41932</c:v>
                </c:pt>
                <c:pt idx="99">
                  <c:v>41933</c:v>
                </c:pt>
                <c:pt idx="100">
                  <c:v>41934</c:v>
                </c:pt>
                <c:pt idx="101">
                  <c:v>41935</c:v>
                </c:pt>
                <c:pt idx="102">
                  <c:v>41936</c:v>
                </c:pt>
                <c:pt idx="103">
                  <c:v>41937</c:v>
                </c:pt>
                <c:pt idx="104">
                  <c:v>41938</c:v>
                </c:pt>
                <c:pt idx="105">
                  <c:v>41939</c:v>
                </c:pt>
                <c:pt idx="106">
                  <c:v>41940</c:v>
                </c:pt>
                <c:pt idx="107">
                  <c:v>41941</c:v>
                </c:pt>
                <c:pt idx="108">
                  <c:v>41942</c:v>
                </c:pt>
                <c:pt idx="109">
                  <c:v>41943</c:v>
                </c:pt>
                <c:pt idx="110">
                  <c:v>41944</c:v>
                </c:pt>
                <c:pt idx="111">
                  <c:v>41945</c:v>
                </c:pt>
                <c:pt idx="112">
                  <c:v>41946</c:v>
                </c:pt>
                <c:pt idx="113">
                  <c:v>41947</c:v>
                </c:pt>
                <c:pt idx="114">
                  <c:v>41948</c:v>
                </c:pt>
                <c:pt idx="115">
                  <c:v>41949</c:v>
                </c:pt>
                <c:pt idx="116">
                  <c:v>41950</c:v>
                </c:pt>
                <c:pt idx="117">
                  <c:v>41951</c:v>
                </c:pt>
                <c:pt idx="118">
                  <c:v>41952</c:v>
                </c:pt>
                <c:pt idx="119">
                  <c:v>41953</c:v>
                </c:pt>
                <c:pt idx="120">
                  <c:v>41954</c:v>
                </c:pt>
                <c:pt idx="121">
                  <c:v>41955</c:v>
                </c:pt>
                <c:pt idx="122">
                  <c:v>41956</c:v>
                </c:pt>
                <c:pt idx="123">
                  <c:v>41957</c:v>
                </c:pt>
                <c:pt idx="124">
                  <c:v>41958</c:v>
                </c:pt>
                <c:pt idx="125">
                  <c:v>41959</c:v>
                </c:pt>
                <c:pt idx="126">
                  <c:v>41960</c:v>
                </c:pt>
                <c:pt idx="127">
                  <c:v>41961</c:v>
                </c:pt>
                <c:pt idx="128">
                  <c:v>41962</c:v>
                </c:pt>
                <c:pt idx="129">
                  <c:v>41963</c:v>
                </c:pt>
                <c:pt idx="130">
                  <c:v>41964</c:v>
                </c:pt>
                <c:pt idx="131">
                  <c:v>41965</c:v>
                </c:pt>
                <c:pt idx="132">
                  <c:v>41966</c:v>
                </c:pt>
                <c:pt idx="133">
                  <c:v>41967</c:v>
                </c:pt>
                <c:pt idx="134">
                  <c:v>41968</c:v>
                </c:pt>
                <c:pt idx="135">
                  <c:v>41969</c:v>
                </c:pt>
                <c:pt idx="136">
                  <c:v>41970</c:v>
                </c:pt>
                <c:pt idx="137">
                  <c:v>41971</c:v>
                </c:pt>
                <c:pt idx="138">
                  <c:v>41972</c:v>
                </c:pt>
                <c:pt idx="139">
                  <c:v>41973</c:v>
                </c:pt>
                <c:pt idx="140">
                  <c:v>41974</c:v>
                </c:pt>
                <c:pt idx="141">
                  <c:v>41975</c:v>
                </c:pt>
                <c:pt idx="142">
                  <c:v>41976</c:v>
                </c:pt>
                <c:pt idx="143">
                  <c:v>41977</c:v>
                </c:pt>
                <c:pt idx="144">
                  <c:v>41978</c:v>
                </c:pt>
                <c:pt idx="145">
                  <c:v>41979</c:v>
                </c:pt>
                <c:pt idx="146">
                  <c:v>41980</c:v>
                </c:pt>
                <c:pt idx="147">
                  <c:v>41981</c:v>
                </c:pt>
                <c:pt idx="148">
                  <c:v>41982</c:v>
                </c:pt>
                <c:pt idx="149">
                  <c:v>41983</c:v>
                </c:pt>
                <c:pt idx="150">
                  <c:v>41984</c:v>
                </c:pt>
                <c:pt idx="151">
                  <c:v>41985</c:v>
                </c:pt>
                <c:pt idx="152">
                  <c:v>41986</c:v>
                </c:pt>
                <c:pt idx="153">
                  <c:v>41987</c:v>
                </c:pt>
                <c:pt idx="154">
                  <c:v>41988</c:v>
                </c:pt>
                <c:pt idx="155">
                  <c:v>41989</c:v>
                </c:pt>
                <c:pt idx="156">
                  <c:v>41990</c:v>
                </c:pt>
                <c:pt idx="157">
                  <c:v>41991</c:v>
                </c:pt>
                <c:pt idx="158">
                  <c:v>41992</c:v>
                </c:pt>
                <c:pt idx="159">
                  <c:v>41993</c:v>
                </c:pt>
                <c:pt idx="160">
                  <c:v>41994</c:v>
                </c:pt>
                <c:pt idx="161">
                  <c:v>41995</c:v>
                </c:pt>
                <c:pt idx="162">
                  <c:v>41996</c:v>
                </c:pt>
                <c:pt idx="163">
                  <c:v>41997</c:v>
                </c:pt>
                <c:pt idx="164">
                  <c:v>41998</c:v>
                </c:pt>
                <c:pt idx="165">
                  <c:v>41999</c:v>
                </c:pt>
                <c:pt idx="166">
                  <c:v>42000</c:v>
                </c:pt>
                <c:pt idx="167">
                  <c:v>42001</c:v>
                </c:pt>
                <c:pt idx="168">
                  <c:v>42002</c:v>
                </c:pt>
                <c:pt idx="169">
                  <c:v>42003</c:v>
                </c:pt>
                <c:pt idx="170">
                  <c:v>42004</c:v>
                </c:pt>
                <c:pt idx="171">
                  <c:v>42005</c:v>
                </c:pt>
                <c:pt idx="172">
                  <c:v>42006</c:v>
                </c:pt>
                <c:pt idx="173">
                  <c:v>42007</c:v>
                </c:pt>
                <c:pt idx="174">
                  <c:v>42008</c:v>
                </c:pt>
                <c:pt idx="175">
                  <c:v>42009</c:v>
                </c:pt>
                <c:pt idx="176">
                  <c:v>42010</c:v>
                </c:pt>
                <c:pt idx="177">
                  <c:v>42011</c:v>
                </c:pt>
                <c:pt idx="178">
                  <c:v>42012</c:v>
                </c:pt>
                <c:pt idx="179">
                  <c:v>42013</c:v>
                </c:pt>
                <c:pt idx="180">
                  <c:v>42014</c:v>
                </c:pt>
                <c:pt idx="181">
                  <c:v>42015</c:v>
                </c:pt>
                <c:pt idx="182">
                  <c:v>42016</c:v>
                </c:pt>
                <c:pt idx="183">
                  <c:v>42017</c:v>
                </c:pt>
                <c:pt idx="184">
                  <c:v>42018</c:v>
                </c:pt>
                <c:pt idx="185">
                  <c:v>42019</c:v>
                </c:pt>
                <c:pt idx="186">
                  <c:v>42020</c:v>
                </c:pt>
                <c:pt idx="187">
                  <c:v>42021</c:v>
                </c:pt>
                <c:pt idx="188">
                  <c:v>42022</c:v>
                </c:pt>
                <c:pt idx="189">
                  <c:v>42023</c:v>
                </c:pt>
                <c:pt idx="190">
                  <c:v>42024</c:v>
                </c:pt>
                <c:pt idx="191">
                  <c:v>42025</c:v>
                </c:pt>
                <c:pt idx="192">
                  <c:v>42026</c:v>
                </c:pt>
                <c:pt idx="193">
                  <c:v>42027</c:v>
                </c:pt>
                <c:pt idx="194">
                  <c:v>42028</c:v>
                </c:pt>
                <c:pt idx="195">
                  <c:v>42029</c:v>
                </c:pt>
                <c:pt idx="196">
                  <c:v>42030</c:v>
                </c:pt>
                <c:pt idx="197">
                  <c:v>42031</c:v>
                </c:pt>
                <c:pt idx="198">
                  <c:v>42032</c:v>
                </c:pt>
                <c:pt idx="199">
                  <c:v>42033</c:v>
                </c:pt>
                <c:pt idx="200">
                  <c:v>42034</c:v>
                </c:pt>
                <c:pt idx="201">
                  <c:v>42035</c:v>
                </c:pt>
                <c:pt idx="202">
                  <c:v>42036</c:v>
                </c:pt>
                <c:pt idx="203">
                  <c:v>42037</c:v>
                </c:pt>
                <c:pt idx="204">
                  <c:v>42038</c:v>
                </c:pt>
                <c:pt idx="205">
                  <c:v>42039</c:v>
                </c:pt>
                <c:pt idx="206">
                  <c:v>42040</c:v>
                </c:pt>
                <c:pt idx="207">
                  <c:v>42041</c:v>
                </c:pt>
                <c:pt idx="208">
                  <c:v>42042</c:v>
                </c:pt>
                <c:pt idx="209">
                  <c:v>42043</c:v>
                </c:pt>
                <c:pt idx="210">
                  <c:v>42044</c:v>
                </c:pt>
                <c:pt idx="211">
                  <c:v>42045</c:v>
                </c:pt>
                <c:pt idx="212">
                  <c:v>42046</c:v>
                </c:pt>
                <c:pt idx="213">
                  <c:v>42047</c:v>
                </c:pt>
                <c:pt idx="214">
                  <c:v>42048</c:v>
                </c:pt>
                <c:pt idx="215">
                  <c:v>42049</c:v>
                </c:pt>
                <c:pt idx="216">
                  <c:v>42050</c:v>
                </c:pt>
                <c:pt idx="217">
                  <c:v>42051</c:v>
                </c:pt>
                <c:pt idx="218">
                  <c:v>42052</c:v>
                </c:pt>
                <c:pt idx="219">
                  <c:v>42053</c:v>
                </c:pt>
                <c:pt idx="220">
                  <c:v>42054</c:v>
                </c:pt>
                <c:pt idx="221">
                  <c:v>42055</c:v>
                </c:pt>
                <c:pt idx="222">
                  <c:v>42056</c:v>
                </c:pt>
                <c:pt idx="223">
                  <c:v>42057</c:v>
                </c:pt>
                <c:pt idx="224">
                  <c:v>42058</c:v>
                </c:pt>
                <c:pt idx="225">
                  <c:v>42059</c:v>
                </c:pt>
                <c:pt idx="226">
                  <c:v>42060</c:v>
                </c:pt>
                <c:pt idx="227">
                  <c:v>42061</c:v>
                </c:pt>
                <c:pt idx="228">
                  <c:v>42062</c:v>
                </c:pt>
                <c:pt idx="229">
                  <c:v>42063</c:v>
                </c:pt>
                <c:pt idx="230">
                  <c:v>42064</c:v>
                </c:pt>
                <c:pt idx="231">
                  <c:v>42065</c:v>
                </c:pt>
                <c:pt idx="232">
                  <c:v>42066</c:v>
                </c:pt>
                <c:pt idx="233">
                  <c:v>42067</c:v>
                </c:pt>
                <c:pt idx="234">
                  <c:v>42068</c:v>
                </c:pt>
                <c:pt idx="235">
                  <c:v>42069</c:v>
                </c:pt>
                <c:pt idx="236">
                  <c:v>42070</c:v>
                </c:pt>
                <c:pt idx="237">
                  <c:v>42071</c:v>
                </c:pt>
                <c:pt idx="238">
                  <c:v>42072</c:v>
                </c:pt>
                <c:pt idx="239">
                  <c:v>42073</c:v>
                </c:pt>
                <c:pt idx="240">
                  <c:v>42074</c:v>
                </c:pt>
                <c:pt idx="241">
                  <c:v>42075</c:v>
                </c:pt>
                <c:pt idx="242">
                  <c:v>42076</c:v>
                </c:pt>
                <c:pt idx="243">
                  <c:v>42077</c:v>
                </c:pt>
                <c:pt idx="244">
                  <c:v>42078</c:v>
                </c:pt>
                <c:pt idx="245">
                  <c:v>42079</c:v>
                </c:pt>
                <c:pt idx="246">
                  <c:v>42080</c:v>
                </c:pt>
                <c:pt idx="247">
                  <c:v>42081</c:v>
                </c:pt>
                <c:pt idx="248">
                  <c:v>42082</c:v>
                </c:pt>
                <c:pt idx="249">
                  <c:v>42083</c:v>
                </c:pt>
                <c:pt idx="250">
                  <c:v>42084</c:v>
                </c:pt>
                <c:pt idx="251">
                  <c:v>42085</c:v>
                </c:pt>
                <c:pt idx="252">
                  <c:v>42086</c:v>
                </c:pt>
                <c:pt idx="253">
                  <c:v>42087</c:v>
                </c:pt>
                <c:pt idx="254">
                  <c:v>42088</c:v>
                </c:pt>
                <c:pt idx="255">
                  <c:v>42089</c:v>
                </c:pt>
                <c:pt idx="256">
                  <c:v>42090</c:v>
                </c:pt>
                <c:pt idx="257">
                  <c:v>42091</c:v>
                </c:pt>
                <c:pt idx="258">
                  <c:v>42092</c:v>
                </c:pt>
                <c:pt idx="259">
                  <c:v>42093</c:v>
                </c:pt>
                <c:pt idx="260">
                  <c:v>42094</c:v>
                </c:pt>
                <c:pt idx="261">
                  <c:v>42095</c:v>
                </c:pt>
                <c:pt idx="262">
                  <c:v>42096</c:v>
                </c:pt>
                <c:pt idx="263">
                  <c:v>42097</c:v>
                </c:pt>
                <c:pt idx="264">
                  <c:v>42098</c:v>
                </c:pt>
                <c:pt idx="265">
                  <c:v>42099</c:v>
                </c:pt>
                <c:pt idx="266">
                  <c:v>42100</c:v>
                </c:pt>
                <c:pt idx="267">
                  <c:v>42101</c:v>
                </c:pt>
                <c:pt idx="268">
                  <c:v>42102</c:v>
                </c:pt>
                <c:pt idx="269">
                  <c:v>42103</c:v>
                </c:pt>
                <c:pt idx="270">
                  <c:v>42104</c:v>
                </c:pt>
                <c:pt idx="271">
                  <c:v>42105</c:v>
                </c:pt>
                <c:pt idx="272">
                  <c:v>42106</c:v>
                </c:pt>
                <c:pt idx="273">
                  <c:v>42107</c:v>
                </c:pt>
                <c:pt idx="274">
                  <c:v>42108</c:v>
                </c:pt>
                <c:pt idx="275">
                  <c:v>42109</c:v>
                </c:pt>
                <c:pt idx="276">
                  <c:v>42110</c:v>
                </c:pt>
                <c:pt idx="277">
                  <c:v>42111</c:v>
                </c:pt>
                <c:pt idx="278">
                  <c:v>42112</c:v>
                </c:pt>
                <c:pt idx="279">
                  <c:v>42113</c:v>
                </c:pt>
                <c:pt idx="280">
                  <c:v>42114</c:v>
                </c:pt>
                <c:pt idx="281">
                  <c:v>42115</c:v>
                </c:pt>
                <c:pt idx="282">
                  <c:v>42116</c:v>
                </c:pt>
                <c:pt idx="283">
                  <c:v>42117</c:v>
                </c:pt>
                <c:pt idx="284">
                  <c:v>42118</c:v>
                </c:pt>
                <c:pt idx="285">
                  <c:v>42119</c:v>
                </c:pt>
                <c:pt idx="286">
                  <c:v>42120</c:v>
                </c:pt>
                <c:pt idx="287">
                  <c:v>42121</c:v>
                </c:pt>
                <c:pt idx="288">
                  <c:v>42122</c:v>
                </c:pt>
                <c:pt idx="289">
                  <c:v>42123</c:v>
                </c:pt>
                <c:pt idx="290">
                  <c:v>42124</c:v>
                </c:pt>
                <c:pt idx="291">
                  <c:v>42125</c:v>
                </c:pt>
                <c:pt idx="292">
                  <c:v>42126</c:v>
                </c:pt>
                <c:pt idx="293">
                  <c:v>42127</c:v>
                </c:pt>
                <c:pt idx="294">
                  <c:v>42128</c:v>
                </c:pt>
                <c:pt idx="295">
                  <c:v>42129</c:v>
                </c:pt>
                <c:pt idx="296">
                  <c:v>42130</c:v>
                </c:pt>
                <c:pt idx="297">
                  <c:v>42131</c:v>
                </c:pt>
                <c:pt idx="298">
                  <c:v>42132</c:v>
                </c:pt>
                <c:pt idx="299">
                  <c:v>42133</c:v>
                </c:pt>
                <c:pt idx="300">
                  <c:v>42134</c:v>
                </c:pt>
                <c:pt idx="301">
                  <c:v>42135</c:v>
                </c:pt>
                <c:pt idx="302">
                  <c:v>42136</c:v>
                </c:pt>
                <c:pt idx="303">
                  <c:v>42137</c:v>
                </c:pt>
                <c:pt idx="304">
                  <c:v>42138</c:v>
                </c:pt>
                <c:pt idx="305">
                  <c:v>42139</c:v>
                </c:pt>
                <c:pt idx="306">
                  <c:v>42140</c:v>
                </c:pt>
                <c:pt idx="307">
                  <c:v>42141</c:v>
                </c:pt>
                <c:pt idx="308">
                  <c:v>42142</c:v>
                </c:pt>
                <c:pt idx="309">
                  <c:v>42143</c:v>
                </c:pt>
                <c:pt idx="310">
                  <c:v>42144</c:v>
                </c:pt>
                <c:pt idx="311">
                  <c:v>42145</c:v>
                </c:pt>
                <c:pt idx="312">
                  <c:v>42146</c:v>
                </c:pt>
                <c:pt idx="313">
                  <c:v>42147</c:v>
                </c:pt>
                <c:pt idx="314">
                  <c:v>42148</c:v>
                </c:pt>
                <c:pt idx="315">
                  <c:v>42149</c:v>
                </c:pt>
                <c:pt idx="316">
                  <c:v>42150</c:v>
                </c:pt>
                <c:pt idx="317">
                  <c:v>42151</c:v>
                </c:pt>
                <c:pt idx="318">
                  <c:v>42152</c:v>
                </c:pt>
                <c:pt idx="319">
                  <c:v>42153</c:v>
                </c:pt>
                <c:pt idx="320">
                  <c:v>42154</c:v>
                </c:pt>
                <c:pt idx="321">
                  <c:v>42155</c:v>
                </c:pt>
                <c:pt idx="322">
                  <c:v>42156</c:v>
                </c:pt>
                <c:pt idx="323">
                  <c:v>42157</c:v>
                </c:pt>
                <c:pt idx="324">
                  <c:v>42158</c:v>
                </c:pt>
                <c:pt idx="325">
                  <c:v>42159</c:v>
                </c:pt>
                <c:pt idx="326">
                  <c:v>42160</c:v>
                </c:pt>
                <c:pt idx="327">
                  <c:v>42161</c:v>
                </c:pt>
                <c:pt idx="328">
                  <c:v>42162</c:v>
                </c:pt>
                <c:pt idx="329">
                  <c:v>42163</c:v>
                </c:pt>
                <c:pt idx="330">
                  <c:v>42164</c:v>
                </c:pt>
                <c:pt idx="331">
                  <c:v>42165</c:v>
                </c:pt>
                <c:pt idx="332">
                  <c:v>42166</c:v>
                </c:pt>
                <c:pt idx="333">
                  <c:v>42167</c:v>
                </c:pt>
                <c:pt idx="334">
                  <c:v>42168</c:v>
                </c:pt>
                <c:pt idx="335">
                  <c:v>42169</c:v>
                </c:pt>
                <c:pt idx="336">
                  <c:v>42170</c:v>
                </c:pt>
                <c:pt idx="337">
                  <c:v>42171</c:v>
                </c:pt>
                <c:pt idx="338">
                  <c:v>42172</c:v>
                </c:pt>
                <c:pt idx="339">
                  <c:v>42173</c:v>
                </c:pt>
                <c:pt idx="340">
                  <c:v>42174</c:v>
                </c:pt>
                <c:pt idx="341">
                  <c:v>42175</c:v>
                </c:pt>
                <c:pt idx="342">
                  <c:v>42176</c:v>
                </c:pt>
                <c:pt idx="343">
                  <c:v>42177</c:v>
                </c:pt>
                <c:pt idx="344">
                  <c:v>42178</c:v>
                </c:pt>
                <c:pt idx="345">
                  <c:v>42179</c:v>
                </c:pt>
                <c:pt idx="346">
                  <c:v>42180</c:v>
                </c:pt>
                <c:pt idx="347">
                  <c:v>42181</c:v>
                </c:pt>
                <c:pt idx="348">
                  <c:v>42182</c:v>
                </c:pt>
                <c:pt idx="349">
                  <c:v>42183</c:v>
                </c:pt>
                <c:pt idx="350">
                  <c:v>42184</c:v>
                </c:pt>
                <c:pt idx="351">
                  <c:v>42185</c:v>
                </c:pt>
                <c:pt idx="352">
                  <c:v>42186</c:v>
                </c:pt>
                <c:pt idx="353">
                  <c:v>42187</c:v>
                </c:pt>
                <c:pt idx="354">
                  <c:v>42188</c:v>
                </c:pt>
                <c:pt idx="355">
                  <c:v>42189</c:v>
                </c:pt>
                <c:pt idx="356">
                  <c:v>42190</c:v>
                </c:pt>
                <c:pt idx="357">
                  <c:v>42191</c:v>
                </c:pt>
                <c:pt idx="358">
                  <c:v>42192</c:v>
                </c:pt>
                <c:pt idx="359">
                  <c:v>42193</c:v>
                </c:pt>
                <c:pt idx="360">
                  <c:v>42194</c:v>
                </c:pt>
                <c:pt idx="361">
                  <c:v>42195</c:v>
                </c:pt>
                <c:pt idx="362">
                  <c:v>42196</c:v>
                </c:pt>
                <c:pt idx="363">
                  <c:v>42197</c:v>
                </c:pt>
                <c:pt idx="364">
                  <c:v>42198</c:v>
                </c:pt>
                <c:pt idx="365">
                  <c:v>42199</c:v>
                </c:pt>
                <c:pt idx="366">
                  <c:v>42200</c:v>
                </c:pt>
                <c:pt idx="367">
                  <c:v>42201</c:v>
                </c:pt>
                <c:pt idx="368">
                  <c:v>42202</c:v>
                </c:pt>
                <c:pt idx="369">
                  <c:v>42203</c:v>
                </c:pt>
                <c:pt idx="370">
                  <c:v>42204</c:v>
                </c:pt>
                <c:pt idx="371">
                  <c:v>42205</c:v>
                </c:pt>
                <c:pt idx="372">
                  <c:v>42206</c:v>
                </c:pt>
                <c:pt idx="373">
                  <c:v>42207</c:v>
                </c:pt>
                <c:pt idx="374">
                  <c:v>42208</c:v>
                </c:pt>
                <c:pt idx="375">
                  <c:v>42209</c:v>
                </c:pt>
                <c:pt idx="376">
                  <c:v>42210</c:v>
                </c:pt>
                <c:pt idx="377">
                  <c:v>42211</c:v>
                </c:pt>
                <c:pt idx="378">
                  <c:v>42212</c:v>
                </c:pt>
                <c:pt idx="379">
                  <c:v>42213</c:v>
                </c:pt>
                <c:pt idx="380">
                  <c:v>42214</c:v>
                </c:pt>
                <c:pt idx="381">
                  <c:v>42215</c:v>
                </c:pt>
                <c:pt idx="382">
                  <c:v>42216</c:v>
                </c:pt>
                <c:pt idx="383">
                  <c:v>42217</c:v>
                </c:pt>
                <c:pt idx="384">
                  <c:v>42218</c:v>
                </c:pt>
                <c:pt idx="385">
                  <c:v>42219</c:v>
                </c:pt>
                <c:pt idx="386">
                  <c:v>42220</c:v>
                </c:pt>
                <c:pt idx="387">
                  <c:v>42221</c:v>
                </c:pt>
                <c:pt idx="388">
                  <c:v>42222</c:v>
                </c:pt>
                <c:pt idx="389">
                  <c:v>42223</c:v>
                </c:pt>
                <c:pt idx="390">
                  <c:v>42224</c:v>
                </c:pt>
                <c:pt idx="391">
                  <c:v>42225</c:v>
                </c:pt>
                <c:pt idx="392">
                  <c:v>42226</c:v>
                </c:pt>
                <c:pt idx="393">
                  <c:v>42227</c:v>
                </c:pt>
                <c:pt idx="394">
                  <c:v>42228</c:v>
                </c:pt>
                <c:pt idx="395">
                  <c:v>42229</c:v>
                </c:pt>
                <c:pt idx="396">
                  <c:v>42230</c:v>
                </c:pt>
                <c:pt idx="397">
                  <c:v>42231</c:v>
                </c:pt>
                <c:pt idx="398">
                  <c:v>42232</c:v>
                </c:pt>
                <c:pt idx="399">
                  <c:v>42233</c:v>
                </c:pt>
                <c:pt idx="400">
                  <c:v>42234</c:v>
                </c:pt>
                <c:pt idx="401">
                  <c:v>42235</c:v>
                </c:pt>
                <c:pt idx="402">
                  <c:v>42236</c:v>
                </c:pt>
                <c:pt idx="403">
                  <c:v>42237</c:v>
                </c:pt>
                <c:pt idx="404">
                  <c:v>42238</c:v>
                </c:pt>
                <c:pt idx="405">
                  <c:v>42239</c:v>
                </c:pt>
                <c:pt idx="406">
                  <c:v>42240</c:v>
                </c:pt>
                <c:pt idx="407">
                  <c:v>42241</c:v>
                </c:pt>
                <c:pt idx="408">
                  <c:v>42242</c:v>
                </c:pt>
                <c:pt idx="409">
                  <c:v>42243</c:v>
                </c:pt>
                <c:pt idx="410">
                  <c:v>42244</c:v>
                </c:pt>
                <c:pt idx="411">
                  <c:v>42245</c:v>
                </c:pt>
                <c:pt idx="412">
                  <c:v>42246</c:v>
                </c:pt>
                <c:pt idx="413">
                  <c:v>42247</c:v>
                </c:pt>
                <c:pt idx="414">
                  <c:v>42248</c:v>
                </c:pt>
                <c:pt idx="415">
                  <c:v>42249</c:v>
                </c:pt>
                <c:pt idx="416">
                  <c:v>42250</c:v>
                </c:pt>
                <c:pt idx="417">
                  <c:v>42251</c:v>
                </c:pt>
                <c:pt idx="418">
                  <c:v>42252</c:v>
                </c:pt>
                <c:pt idx="419">
                  <c:v>42253</c:v>
                </c:pt>
                <c:pt idx="420">
                  <c:v>42254</c:v>
                </c:pt>
                <c:pt idx="421">
                  <c:v>42255</c:v>
                </c:pt>
                <c:pt idx="422">
                  <c:v>42256</c:v>
                </c:pt>
                <c:pt idx="423">
                  <c:v>42257</c:v>
                </c:pt>
                <c:pt idx="424">
                  <c:v>42258</c:v>
                </c:pt>
                <c:pt idx="425">
                  <c:v>42259</c:v>
                </c:pt>
                <c:pt idx="426">
                  <c:v>42260</c:v>
                </c:pt>
                <c:pt idx="427">
                  <c:v>42261</c:v>
                </c:pt>
                <c:pt idx="428">
                  <c:v>42262</c:v>
                </c:pt>
                <c:pt idx="429">
                  <c:v>42263</c:v>
                </c:pt>
                <c:pt idx="430">
                  <c:v>42264</c:v>
                </c:pt>
                <c:pt idx="431">
                  <c:v>42265</c:v>
                </c:pt>
                <c:pt idx="432">
                  <c:v>42266</c:v>
                </c:pt>
                <c:pt idx="433">
                  <c:v>42267</c:v>
                </c:pt>
                <c:pt idx="434">
                  <c:v>42268</c:v>
                </c:pt>
                <c:pt idx="435">
                  <c:v>42269</c:v>
                </c:pt>
                <c:pt idx="436">
                  <c:v>42270</c:v>
                </c:pt>
                <c:pt idx="437">
                  <c:v>42271</c:v>
                </c:pt>
                <c:pt idx="438">
                  <c:v>42272</c:v>
                </c:pt>
                <c:pt idx="439">
                  <c:v>42273</c:v>
                </c:pt>
                <c:pt idx="440">
                  <c:v>42274</c:v>
                </c:pt>
                <c:pt idx="441">
                  <c:v>42275</c:v>
                </c:pt>
                <c:pt idx="442">
                  <c:v>42276</c:v>
                </c:pt>
                <c:pt idx="443">
                  <c:v>42277</c:v>
                </c:pt>
                <c:pt idx="444">
                  <c:v>42278</c:v>
                </c:pt>
                <c:pt idx="445">
                  <c:v>42279</c:v>
                </c:pt>
                <c:pt idx="446">
                  <c:v>42280</c:v>
                </c:pt>
                <c:pt idx="447">
                  <c:v>42281</c:v>
                </c:pt>
                <c:pt idx="448">
                  <c:v>42282</c:v>
                </c:pt>
                <c:pt idx="449">
                  <c:v>42283</c:v>
                </c:pt>
                <c:pt idx="450">
                  <c:v>42284</c:v>
                </c:pt>
                <c:pt idx="451">
                  <c:v>42285</c:v>
                </c:pt>
                <c:pt idx="452">
                  <c:v>42286</c:v>
                </c:pt>
                <c:pt idx="453">
                  <c:v>42287</c:v>
                </c:pt>
                <c:pt idx="454">
                  <c:v>42288</c:v>
                </c:pt>
                <c:pt idx="455">
                  <c:v>42289</c:v>
                </c:pt>
                <c:pt idx="456">
                  <c:v>42290</c:v>
                </c:pt>
                <c:pt idx="457">
                  <c:v>42291</c:v>
                </c:pt>
                <c:pt idx="458">
                  <c:v>42292</c:v>
                </c:pt>
                <c:pt idx="459">
                  <c:v>42293</c:v>
                </c:pt>
                <c:pt idx="460">
                  <c:v>42294</c:v>
                </c:pt>
                <c:pt idx="461">
                  <c:v>42295</c:v>
                </c:pt>
                <c:pt idx="462">
                  <c:v>42296</c:v>
                </c:pt>
                <c:pt idx="463">
                  <c:v>42297</c:v>
                </c:pt>
                <c:pt idx="464">
                  <c:v>42298</c:v>
                </c:pt>
                <c:pt idx="465">
                  <c:v>42299</c:v>
                </c:pt>
                <c:pt idx="466">
                  <c:v>42300</c:v>
                </c:pt>
                <c:pt idx="467">
                  <c:v>42301</c:v>
                </c:pt>
                <c:pt idx="468">
                  <c:v>42302</c:v>
                </c:pt>
                <c:pt idx="469">
                  <c:v>42303</c:v>
                </c:pt>
                <c:pt idx="470">
                  <c:v>42304</c:v>
                </c:pt>
                <c:pt idx="471">
                  <c:v>42305</c:v>
                </c:pt>
                <c:pt idx="472">
                  <c:v>42306</c:v>
                </c:pt>
                <c:pt idx="473">
                  <c:v>42307</c:v>
                </c:pt>
                <c:pt idx="474">
                  <c:v>42308</c:v>
                </c:pt>
                <c:pt idx="475">
                  <c:v>42309</c:v>
                </c:pt>
                <c:pt idx="476">
                  <c:v>42310</c:v>
                </c:pt>
                <c:pt idx="477">
                  <c:v>42311</c:v>
                </c:pt>
                <c:pt idx="478">
                  <c:v>42312</c:v>
                </c:pt>
                <c:pt idx="479">
                  <c:v>42313</c:v>
                </c:pt>
                <c:pt idx="480">
                  <c:v>42314</c:v>
                </c:pt>
                <c:pt idx="481">
                  <c:v>42315</c:v>
                </c:pt>
                <c:pt idx="482">
                  <c:v>42316</c:v>
                </c:pt>
                <c:pt idx="483">
                  <c:v>42317</c:v>
                </c:pt>
                <c:pt idx="484">
                  <c:v>42318</c:v>
                </c:pt>
                <c:pt idx="485">
                  <c:v>42319</c:v>
                </c:pt>
                <c:pt idx="486">
                  <c:v>42320</c:v>
                </c:pt>
                <c:pt idx="487">
                  <c:v>42321</c:v>
                </c:pt>
                <c:pt idx="488">
                  <c:v>42322</c:v>
                </c:pt>
                <c:pt idx="489">
                  <c:v>42323</c:v>
                </c:pt>
                <c:pt idx="490">
                  <c:v>42324</c:v>
                </c:pt>
                <c:pt idx="491">
                  <c:v>42325</c:v>
                </c:pt>
                <c:pt idx="492">
                  <c:v>42326</c:v>
                </c:pt>
                <c:pt idx="493">
                  <c:v>42327</c:v>
                </c:pt>
                <c:pt idx="494">
                  <c:v>42328</c:v>
                </c:pt>
                <c:pt idx="495">
                  <c:v>42329</c:v>
                </c:pt>
                <c:pt idx="496">
                  <c:v>42330</c:v>
                </c:pt>
                <c:pt idx="497">
                  <c:v>42331</c:v>
                </c:pt>
                <c:pt idx="498">
                  <c:v>42332</c:v>
                </c:pt>
                <c:pt idx="499">
                  <c:v>42333</c:v>
                </c:pt>
                <c:pt idx="500">
                  <c:v>42334</c:v>
                </c:pt>
                <c:pt idx="501">
                  <c:v>42335</c:v>
                </c:pt>
                <c:pt idx="502">
                  <c:v>42336</c:v>
                </c:pt>
                <c:pt idx="503">
                  <c:v>42337</c:v>
                </c:pt>
                <c:pt idx="504">
                  <c:v>42338</c:v>
                </c:pt>
                <c:pt idx="505">
                  <c:v>42339</c:v>
                </c:pt>
                <c:pt idx="506">
                  <c:v>42340</c:v>
                </c:pt>
                <c:pt idx="507">
                  <c:v>42341</c:v>
                </c:pt>
                <c:pt idx="508">
                  <c:v>42342</c:v>
                </c:pt>
                <c:pt idx="509">
                  <c:v>42343</c:v>
                </c:pt>
                <c:pt idx="510">
                  <c:v>42344</c:v>
                </c:pt>
                <c:pt idx="511">
                  <c:v>42345</c:v>
                </c:pt>
                <c:pt idx="512">
                  <c:v>42346</c:v>
                </c:pt>
                <c:pt idx="513">
                  <c:v>42347</c:v>
                </c:pt>
                <c:pt idx="514">
                  <c:v>42348</c:v>
                </c:pt>
                <c:pt idx="515">
                  <c:v>42349</c:v>
                </c:pt>
                <c:pt idx="516">
                  <c:v>42350</c:v>
                </c:pt>
                <c:pt idx="517">
                  <c:v>42351</c:v>
                </c:pt>
                <c:pt idx="518">
                  <c:v>42352</c:v>
                </c:pt>
                <c:pt idx="519">
                  <c:v>42353</c:v>
                </c:pt>
                <c:pt idx="520">
                  <c:v>42354</c:v>
                </c:pt>
                <c:pt idx="521">
                  <c:v>42355</c:v>
                </c:pt>
                <c:pt idx="522">
                  <c:v>42356</c:v>
                </c:pt>
                <c:pt idx="523">
                  <c:v>42357</c:v>
                </c:pt>
                <c:pt idx="524">
                  <c:v>42358</c:v>
                </c:pt>
                <c:pt idx="525">
                  <c:v>42359</c:v>
                </c:pt>
                <c:pt idx="526">
                  <c:v>42360</c:v>
                </c:pt>
                <c:pt idx="527">
                  <c:v>42361</c:v>
                </c:pt>
                <c:pt idx="528">
                  <c:v>42362</c:v>
                </c:pt>
                <c:pt idx="529">
                  <c:v>42363</c:v>
                </c:pt>
                <c:pt idx="530">
                  <c:v>42364</c:v>
                </c:pt>
                <c:pt idx="531">
                  <c:v>42365</c:v>
                </c:pt>
                <c:pt idx="532">
                  <c:v>42366</c:v>
                </c:pt>
                <c:pt idx="533">
                  <c:v>42367</c:v>
                </c:pt>
                <c:pt idx="534">
                  <c:v>42368</c:v>
                </c:pt>
                <c:pt idx="535">
                  <c:v>42369</c:v>
                </c:pt>
                <c:pt idx="536">
                  <c:v>42370</c:v>
                </c:pt>
                <c:pt idx="537">
                  <c:v>42371</c:v>
                </c:pt>
                <c:pt idx="538">
                  <c:v>42372</c:v>
                </c:pt>
                <c:pt idx="539">
                  <c:v>42373</c:v>
                </c:pt>
                <c:pt idx="540">
                  <c:v>42374</c:v>
                </c:pt>
                <c:pt idx="541">
                  <c:v>42375</c:v>
                </c:pt>
                <c:pt idx="542">
                  <c:v>42376</c:v>
                </c:pt>
                <c:pt idx="543">
                  <c:v>42377</c:v>
                </c:pt>
                <c:pt idx="544">
                  <c:v>42378</c:v>
                </c:pt>
                <c:pt idx="545">
                  <c:v>42379</c:v>
                </c:pt>
                <c:pt idx="546">
                  <c:v>42380</c:v>
                </c:pt>
                <c:pt idx="547">
                  <c:v>42381</c:v>
                </c:pt>
                <c:pt idx="548">
                  <c:v>42382</c:v>
                </c:pt>
                <c:pt idx="549">
                  <c:v>42383</c:v>
                </c:pt>
                <c:pt idx="550">
                  <c:v>42384</c:v>
                </c:pt>
                <c:pt idx="551">
                  <c:v>42385</c:v>
                </c:pt>
                <c:pt idx="552">
                  <c:v>42386</c:v>
                </c:pt>
                <c:pt idx="553">
                  <c:v>42387</c:v>
                </c:pt>
                <c:pt idx="554">
                  <c:v>42388</c:v>
                </c:pt>
                <c:pt idx="555">
                  <c:v>42389</c:v>
                </c:pt>
                <c:pt idx="556">
                  <c:v>42390</c:v>
                </c:pt>
                <c:pt idx="557">
                  <c:v>42391</c:v>
                </c:pt>
                <c:pt idx="558">
                  <c:v>42392</c:v>
                </c:pt>
                <c:pt idx="559">
                  <c:v>42393</c:v>
                </c:pt>
                <c:pt idx="560">
                  <c:v>42394</c:v>
                </c:pt>
                <c:pt idx="561">
                  <c:v>42395</c:v>
                </c:pt>
                <c:pt idx="562">
                  <c:v>42396</c:v>
                </c:pt>
                <c:pt idx="563">
                  <c:v>42397</c:v>
                </c:pt>
                <c:pt idx="564">
                  <c:v>42398</c:v>
                </c:pt>
                <c:pt idx="565">
                  <c:v>42399</c:v>
                </c:pt>
                <c:pt idx="566">
                  <c:v>42400</c:v>
                </c:pt>
                <c:pt idx="567">
                  <c:v>42401</c:v>
                </c:pt>
                <c:pt idx="568">
                  <c:v>42402</c:v>
                </c:pt>
                <c:pt idx="569">
                  <c:v>42403</c:v>
                </c:pt>
                <c:pt idx="570">
                  <c:v>42404</c:v>
                </c:pt>
                <c:pt idx="571">
                  <c:v>42405</c:v>
                </c:pt>
                <c:pt idx="572">
                  <c:v>42406</c:v>
                </c:pt>
                <c:pt idx="573">
                  <c:v>42407</c:v>
                </c:pt>
                <c:pt idx="574">
                  <c:v>42408</c:v>
                </c:pt>
                <c:pt idx="575">
                  <c:v>42409</c:v>
                </c:pt>
                <c:pt idx="576">
                  <c:v>42410</c:v>
                </c:pt>
                <c:pt idx="577">
                  <c:v>42411</c:v>
                </c:pt>
                <c:pt idx="578">
                  <c:v>42412</c:v>
                </c:pt>
                <c:pt idx="579">
                  <c:v>42413</c:v>
                </c:pt>
                <c:pt idx="580">
                  <c:v>42414</c:v>
                </c:pt>
                <c:pt idx="581">
                  <c:v>42415</c:v>
                </c:pt>
                <c:pt idx="582">
                  <c:v>42416</c:v>
                </c:pt>
                <c:pt idx="583">
                  <c:v>42417</c:v>
                </c:pt>
                <c:pt idx="584">
                  <c:v>42418</c:v>
                </c:pt>
                <c:pt idx="585">
                  <c:v>42419</c:v>
                </c:pt>
                <c:pt idx="586">
                  <c:v>42420</c:v>
                </c:pt>
                <c:pt idx="587">
                  <c:v>42421</c:v>
                </c:pt>
                <c:pt idx="588">
                  <c:v>42422</c:v>
                </c:pt>
                <c:pt idx="589">
                  <c:v>42423</c:v>
                </c:pt>
                <c:pt idx="590">
                  <c:v>42424</c:v>
                </c:pt>
                <c:pt idx="591">
                  <c:v>42425</c:v>
                </c:pt>
                <c:pt idx="592">
                  <c:v>42426</c:v>
                </c:pt>
                <c:pt idx="593">
                  <c:v>42427</c:v>
                </c:pt>
                <c:pt idx="594">
                  <c:v>42428</c:v>
                </c:pt>
                <c:pt idx="595">
                  <c:v>42429</c:v>
                </c:pt>
                <c:pt idx="596">
                  <c:v>42430</c:v>
                </c:pt>
                <c:pt idx="597">
                  <c:v>42431</c:v>
                </c:pt>
                <c:pt idx="598">
                  <c:v>42432</c:v>
                </c:pt>
                <c:pt idx="599">
                  <c:v>42433</c:v>
                </c:pt>
                <c:pt idx="600">
                  <c:v>42434</c:v>
                </c:pt>
                <c:pt idx="601">
                  <c:v>42435</c:v>
                </c:pt>
                <c:pt idx="602">
                  <c:v>42436</c:v>
                </c:pt>
                <c:pt idx="603">
                  <c:v>42437</c:v>
                </c:pt>
                <c:pt idx="604">
                  <c:v>42438</c:v>
                </c:pt>
                <c:pt idx="605">
                  <c:v>42439</c:v>
                </c:pt>
                <c:pt idx="606">
                  <c:v>42440</c:v>
                </c:pt>
                <c:pt idx="607">
                  <c:v>42441</c:v>
                </c:pt>
                <c:pt idx="608">
                  <c:v>42442</c:v>
                </c:pt>
                <c:pt idx="609">
                  <c:v>42443</c:v>
                </c:pt>
                <c:pt idx="610">
                  <c:v>42444</c:v>
                </c:pt>
                <c:pt idx="611">
                  <c:v>42445</c:v>
                </c:pt>
                <c:pt idx="612">
                  <c:v>42446</c:v>
                </c:pt>
                <c:pt idx="613">
                  <c:v>42447</c:v>
                </c:pt>
                <c:pt idx="614">
                  <c:v>42448</c:v>
                </c:pt>
                <c:pt idx="615">
                  <c:v>42449</c:v>
                </c:pt>
                <c:pt idx="616">
                  <c:v>42450</c:v>
                </c:pt>
                <c:pt idx="617">
                  <c:v>42451</c:v>
                </c:pt>
                <c:pt idx="618">
                  <c:v>42452</c:v>
                </c:pt>
                <c:pt idx="619">
                  <c:v>42453</c:v>
                </c:pt>
                <c:pt idx="620">
                  <c:v>42454</c:v>
                </c:pt>
                <c:pt idx="621">
                  <c:v>42455</c:v>
                </c:pt>
                <c:pt idx="622">
                  <c:v>42456</c:v>
                </c:pt>
                <c:pt idx="623">
                  <c:v>42457</c:v>
                </c:pt>
                <c:pt idx="624">
                  <c:v>42458</c:v>
                </c:pt>
                <c:pt idx="625">
                  <c:v>42459</c:v>
                </c:pt>
                <c:pt idx="626">
                  <c:v>42460</c:v>
                </c:pt>
                <c:pt idx="627">
                  <c:v>42461</c:v>
                </c:pt>
                <c:pt idx="628">
                  <c:v>42462</c:v>
                </c:pt>
                <c:pt idx="629">
                  <c:v>42463</c:v>
                </c:pt>
                <c:pt idx="630">
                  <c:v>42464</c:v>
                </c:pt>
                <c:pt idx="631">
                  <c:v>42465</c:v>
                </c:pt>
                <c:pt idx="632">
                  <c:v>42466</c:v>
                </c:pt>
                <c:pt idx="633">
                  <c:v>42467</c:v>
                </c:pt>
                <c:pt idx="634">
                  <c:v>42468</c:v>
                </c:pt>
                <c:pt idx="635">
                  <c:v>42469</c:v>
                </c:pt>
                <c:pt idx="636">
                  <c:v>42470</c:v>
                </c:pt>
                <c:pt idx="637">
                  <c:v>42471</c:v>
                </c:pt>
                <c:pt idx="638">
                  <c:v>42472</c:v>
                </c:pt>
                <c:pt idx="639">
                  <c:v>42473</c:v>
                </c:pt>
                <c:pt idx="640">
                  <c:v>42474</c:v>
                </c:pt>
                <c:pt idx="641">
                  <c:v>42475</c:v>
                </c:pt>
                <c:pt idx="642">
                  <c:v>42476</c:v>
                </c:pt>
                <c:pt idx="643">
                  <c:v>42477</c:v>
                </c:pt>
                <c:pt idx="644">
                  <c:v>42478</c:v>
                </c:pt>
                <c:pt idx="645">
                  <c:v>42479</c:v>
                </c:pt>
                <c:pt idx="646">
                  <c:v>42480</c:v>
                </c:pt>
                <c:pt idx="647">
                  <c:v>42481</c:v>
                </c:pt>
                <c:pt idx="648">
                  <c:v>42482</c:v>
                </c:pt>
                <c:pt idx="649">
                  <c:v>42483</c:v>
                </c:pt>
                <c:pt idx="650">
                  <c:v>42484</c:v>
                </c:pt>
                <c:pt idx="651">
                  <c:v>42485</c:v>
                </c:pt>
                <c:pt idx="652">
                  <c:v>42486</c:v>
                </c:pt>
                <c:pt idx="653">
                  <c:v>42487</c:v>
                </c:pt>
                <c:pt idx="654">
                  <c:v>42488</c:v>
                </c:pt>
                <c:pt idx="655">
                  <c:v>42489</c:v>
                </c:pt>
                <c:pt idx="656">
                  <c:v>42490</c:v>
                </c:pt>
                <c:pt idx="657">
                  <c:v>42491</c:v>
                </c:pt>
                <c:pt idx="658">
                  <c:v>42492</c:v>
                </c:pt>
                <c:pt idx="659">
                  <c:v>42493</c:v>
                </c:pt>
                <c:pt idx="660">
                  <c:v>42494</c:v>
                </c:pt>
                <c:pt idx="661">
                  <c:v>42495</c:v>
                </c:pt>
                <c:pt idx="662">
                  <c:v>42496</c:v>
                </c:pt>
                <c:pt idx="663">
                  <c:v>42497</c:v>
                </c:pt>
                <c:pt idx="664">
                  <c:v>42498</c:v>
                </c:pt>
                <c:pt idx="665">
                  <c:v>42499</c:v>
                </c:pt>
                <c:pt idx="666">
                  <c:v>42500</c:v>
                </c:pt>
                <c:pt idx="667">
                  <c:v>42501</c:v>
                </c:pt>
                <c:pt idx="668">
                  <c:v>42502</c:v>
                </c:pt>
                <c:pt idx="669">
                  <c:v>42503</c:v>
                </c:pt>
                <c:pt idx="670">
                  <c:v>42504</c:v>
                </c:pt>
                <c:pt idx="671">
                  <c:v>42505</c:v>
                </c:pt>
                <c:pt idx="672">
                  <c:v>42506</c:v>
                </c:pt>
                <c:pt idx="673">
                  <c:v>42507</c:v>
                </c:pt>
                <c:pt idx="674">
                  <c:v>42508</c:v>
                </c:pt>
                <c:pt idx="675">
                  <c:v>42509</c:v>
                </c:pt>
                <c:pt idx="676">
                  <c:v>42510</c:v>
                </c:pt>
                <c:pt idx="677">
                  <c:v>42511</c:v>
                </c:pt>
                <c:pt idx="678">
                  <c:v>42512</c:v>
                </c:pt>
                <c:pt idx="679">
                  <c:v>42513</c:v>
                </c:pt>
                <c:pt idx="680">
                  <c:v>42514</c:v>
                </c:pt>
                <c:pt idx="681">
                  <c:v>42515</c:v>
                </c:pt>
                <c:pt idx="682">
                  <c:v>42516</c:v>
                </c:pt>
                <c:pt idx="683">
                  <c:v>42517</c:v>
                </c:pt>
                <c:pt idx="684">
                  <c:v>42518</c:v>
                </c:pt>
                <c:pt idx="685">
                  <c:v>42519</c:v>
                </c:pt>
                <c:pt idx="686">
                  <c:v>42520</c:v>
                </c:pt>
                <c:pt idx="687">
                  <c:v>42521</c:v>
                </c:pt>
                <c:pt idx="688">
                  <c:v>42522</c:v>
                </c:pt>
                <c:pt idx="689">
                  <c:v>42523</c:v>
                </c:pt>
                <c:pt idx="690">
                  <c:v>42524</c:v>
                </c:pt>
                <c:pt idx="691">
                  <c:v>42525</c:v>
                </c:pt>
                <c:pt idx="692">
                  <c:v>42526</c:v>
                </c:pt>
                <c:pt idx="693">
                  <c:v>42527</c:v>
                </c:pt>
                <c:pt idx="694">
                  <c:v>42528</c:v>
                </c:pt>
                <c:pt idx="695">
                  <c:v>42529</c:v>
                </c:pt>
                <c:pt idx="696">
                  <c:v>42530</c:v>
                </c:pt>
                <c:pt idx="697">
                  <c:v>42531</c:v>
                </c:pt>
                <c:pt idx="698">
                  <c:v>42532</c:v>
                </c:pt>
                <c:pt idx="699">
                  <c:v>42533</c:v>
                </c:pt>
                <c:pt idx="700">
                  <c:v>42534</c:v>
                </c:pt>
                <c:pt idx="701">
                  <c:v>42535</c:v>
                </c:pt>
                <c:pt idx="702">
                  <c:v>42536</c:v>
                </c:pt>
                <c:pt idx="703">
                  <c:v>42537</c:v>
                </c:pt>
                <c:pt idx="704">
                  <c:v>42538</c:v>
                </c:pt>
                <c:pt idx="705">
                  <c:v>42539</c:v>
                </c:pt>
                <c:pt idx="706">
                  <c:v>42540</c:v>
                </c:pt>
                <c:pt idx="707">
                  <c:v>42541</c:v>
                </c:pt>
                <c:pt idx="708">
                  <c:v>42542</c:v>
                </c:pt>
                <c:pt idx="709">
                  <c:v>42543</c:v>
                </c:pt>
                <c:pt idx="710">
                  <c:v>42544</c:v>
                </c:pt>
                <c:pt idx="711">
                  <c:v>42545</c:v>
                </c:pt>
                <c:pt idx="712">
                  <c:v>42546</c:v>
                </c:pt>
                <c:pt idx="713">
                  <c:v>42547</c:v>
                </c:pt>
                <c:pt idx="714">
                  <c:v>42548</c:v>
                </c:pt>
                <c:pt idx="715">
                  <c:v>42549</c:v>
                </c:pt>
                <c:pt idx="716">
                  <c:v>42550</c:v>
                </c:pt>
                <c:pt idx="717">
                  <c:v>42551</c:v>
                </c:pt>
                <c:pt idx="718">
                  <c:v>42552</c:v>
                </c:pt>
                <c:pt idx="719">
                  <c:v>42553</c:v>
                </c:pt>
                <c:pt idx="720">
                  <c:v>42554</c:v>
                </c:pt>
                <c:pt idx="721">
                  <c:v>42555</c:v>
                </c:pt>
                <c:pt idx="722">
                  <c:v>42556</c:v>
                </c:pt>
                <c:pt idx="723">
                  <c:v>42557</c:v>
                </c:pt>
                <c:pt idx="724">
                  <c:v>42558</c:v>
                </c:pt>
                <c:pt idx="725">
                  <c:v>42559</c:v>
                </c:pt>
                <c:pt idx="726">
                  <c:v>42560</c:v>
                </c:pt>
                <c:pt idx="727">
                  <c:v>42561</c:v>
                </c:pt>
                <c:pt idx="728">
                  <c:v>42562</c:v>
                </c:pt>
                <c:pt idx="729">
                  <c:v>42563</c:v>
                </c:pt>
                <c:pt idx="730">
                  <c:v>42564</c:v>
                </c:pt>
                <c:pt idx="731">
                  <c:v>42565</c:v>
                </c:pt>
                <c:pt idx="732">
                  <c:v>42566</c:v>
                </c:pt>
                <c:pt idx="733">
                  <c:v>42567</c:v>
                </c:pt>
                <c:pt idx="734">
                  <c:v>42568</c:v>
                </c:pt>
                <c:pt idx="735">
                  <c:v>42569</c:v>
                </c:pt>
                <c:pt idx="736">
                  <c:v>42570</c:v>
                </c:pt>
                <c:pt idx="737">
                  <c:v>42571</c:v>
                </c:pt>
                <c:pt idx="738">
                  <c:v>42572</c:v>
                </c:pt>
                <c:pt idx="739">
                  <c:v>42573</c:v>
                </c:pt>
                <c:pt idx="740">
                  <c:v>42574</c:v>
                </c:pt>
                <c:pt idx="741">
                  <c:v>42575</c:v>
                </c:pt>
                <c:pt idx="742">
                  <c:v>42576</c:v>
                </c:pt>
                <c:pt idx="743">
                  <c:v>42577</c:v>
                </c:pt>
                <c:pt idx="744">
                  <c:v>42578</c:v>
                </c:pt>
                <c:pt idx="745">
                  <c:v>42579</c:v>
                </c:pt>
                <c:pt idx="746">
                  <c:v>42580</c:v>
                </c:pt>
                <c:pt idx="747">
                  <c:v>42581</c:v>
                </c:pt>
                <c:pt idx="748">
                  <c:v>42582</c:v>
                </c:pt>
                <c:pt idx="749">
                  <c:v>42583</c:v>
                </c:pt>
                <c:pt idx="750">
                  <c:v>42584</c:v>
                </c:pt>
                <c:pt idx="751">
                  <c:v>42585</c:v>
                </c:pt>
                <c:pt idx="752">
                  <c:v>42586</c:v>
                </c:pt>
                <c:pt idx="753">
                  <c:v>42587</c:v>
                </c:pt>
                <c:pt idx="754">
                  <c:v>42588</c:v>
                </c:pt>
                <c:pt idx="755">
                  <c:v>42589</c:v>
                </c:pt>
                <c:pt idx="756">
                  <c:v>42590</c:v>
                </c:pt>
                <c:pt idx="757">
                  <c:v>42591</c:v>
                </c:pt>
                <c:pt idx="758">
                  <c:v>42592</c:v>
                </c:pt>
                <c:pt idx="759">
                  <c:v>42593</c:v>
                </c:pt>
                <c:pt idx="760">
                  <c:v>42594</c:v>
                </c:pt>
                <c:pt idx="761">
                  <c:v>42595</c:v>
                </c:pt>
                <c:pt idx="762">
                  <c:v>42596</c:v>
                </c:pt>
                <c:pt idx="763">
                  <c:v>42597</c:v>
                </c:pt>
                <c:pt idx="764">
                  <c:v>42598</c:v>
                </c:pt>
                <c:pt idx="765">
                  <c:v>42599</c:v>
                </c:pt>
                <c:pt idx="766">
                  <c:v>42600</c:v>
                </c:pt>
                <c:pt idx="767">
                  <c:v>42601</c:v>
                </c:pt>
                <c:pt idx="768">
                  <c:v>42602</c:v>
                </c:pt>
                <c:pt idx="769">
                  <c:v>42603</c:v>
                </c:pt>
                <c:pt idx="770">
                  <c:v>42604</c:v>
                </c:pt>
                <c:pt idx="771">
                  <c:v>42605</c:v>
                </c:pt>
                <c:pt idx="772">
                  <c:v>42606</c:v>
                </c:pt>
                <c:pt idx="773">
                  <c:v>42607</c:v>
                </c:pt>
                <c:pt idx="774">
                  <c:v>42608</c:v>
                </c:pt>
                <c:pt idx="775">
                  <c:v>42609</c:v>
                </c:pt>
                <c:pt idx="776">
                  <c:v>42610</c:v>
                </c:pt>
                <c:pt idx="777">
                  <c:v>42611</c:v>
                </c:pt>
                <c:pt idx="778">
                  <c:v>42612</c:v>
                </c:pt>
                <c:pt idx="779">
                  <c:v>42613</c:v>
                </c:pt>
                <c:pt idx="780">
                  <c:v>42614</c:v>
                </c:pt>
                <c:pt idx="781">
                  <c:v>42615</c:v>
                </c:pt>
                <c:pt idx="782">
                  <c:v>42616</c:v>
                </c:pt>
                <c:pt idx="783">
                  <c:v>42617</c:v>
                </c:pt>
                <c:pt idx="784">
                  <c:v>42618</c:v>
                </c:pt>
                <c:pt idx="785">
                  <c:v>42619</c:v>
                </c:pt>
                <c:pt idx="786">
                  <c:v>42620</c:v>
                </c:pt>
                <c:pt idx="787">
                  <c:v>42621</c:v>
                </c:pt>
                <c:pt idx="788">
                  <c:v>42622</c:v>
                </c:pt>
                <c:pt idx="789">
                  <c:v>42623</c:v>
                </c:pt>
                <c:pt idx="790">
                  <c:v>42624</c:v>
                </c:pt>
                <c:pt idx="791">
                  <c:v>42625</c:v>
                </c:pt>
                <c:pt idx="792">
                  <c:v>42626</c:v>
                </c:pt>
                <c:pt idx="793">
                  <c:v>42627</c:v>
                </c:pt>
                <c:pt idx="794">
                  <c:v>42628</c:v>
                </c:pt>
                <c:pt idx="795">
                  <c:v>42629</c:v>
                </c:pt>
                <c:pt idx="796">
                  <c:v>42630</c:v>
                </c:pt>
                <c:pt idx="797">
                  <c:v>42631</c:v>
                </c:pt>
                <c:pt idx="798">
                  <c:v>42632</c:v>
                </c:pt>
                <c:pt idx="799">
                  <c:v>42633</c:v>
                </c:pt>
                <c:pt idx="800">
                  <c:v>42634</c:v>
                </c:pt>
                <c:pt idx="801">
                  <c:v>42635</c:v>
                </c:pt>
                <c:pt idx="802">
                  <c:v>42636</c:v>
                </c:pt>
                <c:pt idx="803">
                  <c:v>42637</c:v>
                </c:pt>
                <c:pt idx="804">
                  <c:v>42638</c:v>
                </c:pt>
                <c:pt idx="805">
                  <c:v>42639</c:v>
                </c:pt>
                <c:pt idx="806">
                  <c:v>42640</c:v>
                </c:pt>
                <c:pt idx="807">
                  <c:v>42641</c:v>
                </c:pt>
                <c:pt idx="808">
                  <c:v>42642</c:v>
                </c:pt>
                <c:pt idx="809">
                  <c:v>42643</c:v>
                </c:pt>
                <c:pt idx="810">
                  <c:v>42644</c:v>
                </c:pt>
                <c:pt idx="811">
                  <c:v>42645</c:v>
                </c:pt>
                <c:pt idx="812">
                  <c:v>42646</c:v>
                </c:pt>
                <c:pt idx="813">
                  <c:v>42647</c:v>
                </c:pt>
                <c:pt idx="814">
                  <c:v>42648</c:v>
                </c:pt>
                <c:pt idx="815">
                  <c:v>42649</c:v>
                </c:pt>
                <c:pt idx="816">
                  <c:v>42650</c:v>
                </c:pt>
                <c:pt idx="817">
                  <c:v>42651</c:v>
                </c:pt>
                <c:pt idx="818">
                  <c:v>42652</c:v>
                </c:pt>
                <c:pt idx="819">
                  <c:v>42653</c:v>
                </c:pt>
                <c:pt idx="820">
                  <c:v>42654</c:v>
                </c:pt>
                <c:pt idx="821">
                  <c:v>42655</c:v>
                </c:pt>
                <c:pt idx="822">
                  <c:v>42656</c:v>
                </c:pt>
                <c:pt idx="823">
                  <c:v>42657</c:v>
                </c:pt>
                <c:pt idx="824">
                  <c:v>42658</c:v>
                </c:pt>
                <c:pt idx="825">
                  <c:v>42659</c:v>
                </c:pt>
                <c:pt idx="826">
                  <c:v>42660</c:v>
                </c:pt>
                <c:pt idx="827">
                  <c:v>42661</c:v>
                </c:pt>
                <c:pt idx="828">
                  <c:v>42662</c:v>
                </c:pt>
                <c:pt idx="829">
                  <c:v>42663</c:v>
                </c:pt>
                <c:pt idx="830">
                  <c:v>42664</c:v>
                </c:pt>
                <c:pt idx="831">
                  <c:v>42665</c:v>
                </c:pt>
                <c:pt idx="832">
                  <c:v>42666</c:v>
                </c:pt>
                <c:pt idx="833">
                  <c:v>42667</c:v>
                </c:pt>
                <c:pt idx="834">
                  <c:v>42668</c:v>
                </c:pt>
                <c:pt idx="835">
                  <c:v>42669</c:v>
                </c:pt>
                <c:pt idx="836">
                  <c:v>42670</c:v>
                </c:pt>
                <c:pt idx="837">
                  <c:v>42671</c:v>
                </c:pt>
                <c:pt idx="838">
                  <c:v>42672</c:v>
                </c:pt>
                <c:pt idx="839">
                  <c:v>42673</c:v>
                </c:pt>
                <c:pt idx="840">
                  <c:v>42674</c:v>
                </c:pt>
                <c:pt idx="841">
                  <c:v>42675</c:v>
                </c:pt>
                <c:pt idx="842">
                  <c:v>42676</c:v>
                </c:pt>
                <c:pt idx="843">
                  <c:v>42677</c:v>
                </c:pt>
                <c:pt idx="844">
                  <c:v>42678</c:v>
                </c:pt>
                <c:pt idx="845">
                  <c:v>42679</c:v>
                </c:pt>
                <c:pt idx="846">
                  <c:v>42680</c:v>
                </c:pt>
                <c:pt idx="847">
                  <c:v>42681</c:v>
                </c:pt>
                <c:pt idx="848">
                  <c:v>42682</c:v>
                </c:pt>
                <c:pt idx="849">
                  <c:v>42683</c:v>
                </c:pt>
                <c:pt idx="850">
                  <c:v>42684</c:v>
                </c:pt>
                <c:pt idx="851">
                  <c:v>42685</c:v>
                </c:pt>
                <c:pt idx="852">
                  <c:v>42686</c:v>
                </c:pt>
                <c:pt idx="853">
                  <c:v>42687</c:v>
                </c:pt>
                <c:pt idx="854">
                  <c:v>42688</c:v>
                </c:pt>
                <c:pt idx="855">
                  <c:v>42689</c:v>
                </c:pt>
                <c:pt idx="856">
                  <c:v>42690</c:v>
                </c:pt>
                <c:pt idx="857">
                  <c:v>42691</c:v>
                </c:pt>
                <c:pt idx="858">
                  <c:v>42692</c:v>
                </c:pt>
                <c:pt idx="859">
                  <c:v>42693</c:v>
                </c:pt>
                <c:pt idx="860">
                  <c:v>42694</c:v>
                </c:pt>
                <c:pt idx="861">
                  <c:v>42695</c:v>
                </c:pt>
                <c:pt idx="862">
                  <c:v>42696</c:v>
                </c:pt>
                <c:pt idx="863">
                  <c:v>42697</c:v>
                </c:pt>
                <c:pt idx="864">
                  <c:v>42698</c:v>
                </c:pt>
                <c:pt idx="865">
                  <c:v>42699</c:v>
                </c:pt>
                <c:pt idx="866">
                  <c:v>42700</c:v>
                </c:pt>
                <c:pt idx="867">
                  <c:v>42701</c:v>
                </c:pt>
                <c:pt idx="868">
                  <c:v>42702</c:v>
                </c:pt>
                <c:pt idx="869">
                  <c:v>42703</c:v>
                </c:pt>
                <c:pt idx="870">
                  <c:v>42704</c:v>
                </c:pt>
                <c:pt idx="871">
                  <c:v>42705</c:v>
                </c:pt>
                <c:pt idx="872">
                  <c:v>42706</c:v>
                </c:pt>
                <c:pt idx="873">
                  <c:v>42707</c:v>
                </c:pt>
                <c:pt idx="874">
                  <c:v>42708</c:v>
                </c:pt>
                <c:pt idx="875">
                  <c:v>42709</c:v>
                </c:pt>
                <c:pt idx="876">
                  <c:v>42710</c:v>
                </c:pt>
                <c:pt idx="877">
                  <c:v>42711</c:v>
                </c:pt>
                <c:pt idx="878">
                  <c:v>42712</c:v>
                </c:pt>
                <c:pt idx="879">
                  <c:v>42713</c:v>
                </c:pt>
                <c:pt idx="880">
                  <c:v>42714</c:v>
                </c:pt>
                <c:pt idx="881">
                  <c:v>42715</c:v>
                </c:pt>
                <c:pt idx="882">
                  <c:v>42716</c:v>
                </c:pt>
                <c:pt idx="883">
                  <c:v>42717</c:v>
                </c:pt>
                <c:pt idx="884">
                  <c:v>42718</c:v>
                </c:pt>
                <c:pt idx="885">
                  <c:v>42719</c:v>
                </c:pt>
                <c:pt idx="886">
                  <c:v>42720</c:v>
                </c:pt>
                <c:pt idx="887">
                  <c:v>42721</c:v>
                </c:pt>
                <c:pt idx="888">
                  <c:v>42722</c:v>
                </c:pt>
                <c:pt idx="889">
                  <c:v>42723</c:v>
                </c:pt>
                <c:pt idx="890">
                  <c:v>42724</c:v>
                </c:pt>
                <c:pt idx="891">
                  <c:v>42725</c:v>
                </c:pt>
                <c:pt idx="892">
                  <c:v>42726</c:v>
                </c:pt>
                <c:pt idx="893">
                  <c:v>42727</c:v>
                </c:pt>
                <c:pt idx="894">
                  <c:v>42728</c:v>
                </c:pt>
                <c:pt idx="895">
                  <c:v>42729</c:v>
                </c:pt>
                <c:pt idx="896">
                  <c:v>42730</c:v>
                </c:pt>
                <c:pt idx="897">
                  <c:v>42731</c:v>
                </c:pt>
                <c:pt idx="898">
                  <c:v>42732</c:v>
                </c:pt>
                <c:pt idx="899">
                  <c:v>42733</c:v>
                </c:pt>
                <c:pt idx="900">
                  <c:v>42734</c:v>
                </c:pt>
                <c:pt idx="901">
                  <c:v>42735</c:v>
                </c:pt>
                <c:pt idx="902">
                  <c:v>42736</c:v>
                </c:pt>
                <c:pt idx="903">
                  <c:v>42737</c:v>
                </c:pt>
                <c:pt idx="904">
                  <c:v>42738</c:v>
                </c:pt>
                <c:pt idx="905">
                  <c:v>42739</c:v>
                </c:pt>
                <c:pt idx="906">
                  <c:v>42740</c:v>
                </c:pt>
                <c:pt idx="907">
                  <c:v>42741</c:v>
                </c:pt>
                <c:pt idx="908">
                  <c:v>42742</c:v>
                </c:pt>
                <c:pt idx="909">
                  <c:v>42743</c:v>
                </c:pt>
                <c:pt idx="910">
                  <c:v>42744</c:v>
                </c:pt>
                <c:pt idx="911">
                  <c:v>42745</c:v>
                </c:pt>
                <c:pt idx="912">
                  <c:v>42746</c:v>
                </c:pt>
                <c:pt idx="913">
                  <c:v>42747</c:v>
                </c:pt>
                <c:pt idx="914">
                  <c:v>42748</c:v>
                </c:pt>
                <c:pt idx="915">
                  <c:v>42749</c:v>
                </c:pt>
                <c:pt idx="916">
                  <c:v>42750</c:v>
                </c:pt>
                <c:pt idx="917">
                  <c:v>42751</c:v>
                </c:pt>
                <c:pt idx="918">
                  <c:v>42752</c:v>
                </c:pt>
                <c:pt idx="919">
                  <c:v>42753</c:v>
                </c:pt>
                <c:pt idx="920">
                  <c:v>42754</c:v>
                </c:pt>
                <c:pt idx="921">
                  <c:v>42755</c:v>
                </c:pt>
                <c:pt idx="922">
                  <c:v>42756</c:v>
                </c:pt>
                <c:pt idx="923">
                  <c:v>42757</c:v>
                </c:pt>
                <c:pt idx="924">
                  <c:v>42758</c:v>
                </c:pt>
                <c:pt idx="925">
                  <c:v>42759</c:v>
                </c:pt>
                <c:pt idx="926">
                  <c:v>42760</c:v>
                </c:pt>
                <c:pt idx="927">
                  <c:v>42761</c:v>
                </c:pt>
                <c:pt idx="928">
                  <c:v>42762</c:v>
                </c:pt>
                <c:pt idx="929">
                  <c:v>42763</c:v>
                </c:pt>
                <c:pt idx="930">
                  <c:v>42764</c:v>
                </c:pt>
                <c:pt idx="931">
                  <c:v>42765</c:v>
                </c:pt>
                <c:pt idx="932">
                  <c:v>42766</c:v>
                </c:pt>
                <c:pt idx="933">
                  <c:v>42767</c:v>
                </c:pt>
                <c:pt idx="934">
                  <c:v>42768</c:v>
                </c:pt>
                <c:pt idx="935">
                  <c:v>42769</c:v>
                </c:pt>
                <c:pt idx="936">
                  <c:v>42770</c:v>
                </c:pt>
                <c:pt idx="937">
                  <c:v>42771</c:v>
                </c:pt>
                <c:pt idx="938">
                  <c:v>42772</c:v>
                </c:pt>
                <c:pt idx="939">
                  <c:v>42773</c:v>
                </c:pt>
                <c:pt idx="940">
                  <c:v>42774</c:v>
                </c:pt>
                <c:pt idx="941">
                  <c:v>42775</c:v>
                </c:pt>
                <c:pt idx="942">
                  <c:v>42776</c:v>
                </c:pt>
                <c:pt idx="943">
                  <c:v>42777</c:v>
                </c:pt>
                <c:pt idx="944">
                  <c:v>42778</c:v>
                </c:pt>
                <c:pt idx="945">
                  <c:v>42779</c:v>
                </c:pt>
                <c:pt idx="946">
                  <c:v>42780</c:v>
                </c:pt>
                <c:pt idx="947">
                  <c:v>42781</c:v>
                </c:pt>
                <c:pt idx="948">
                  <c:v>42782</c:v>
                </c:pt>
                <c:pt idx="949">
                  <c:v>42783</c:v>
                </c:pt>
                <c:pt idx="950">
                  <c:v>42784</c:v>
                </c:pt>
                <c:pt idx="951">
                  <c:v>42785</c:v>
                </c:pt>
                <c:pt idx="952">
                  <c:v>42786</c:v>
                </c:pt>
                <c:pt idx="953">
                  <c:v>42787</c:v>
                </c:pt>
                <c:pt idx="954">
                  <c:v>42788</c:v>
                </c:pt>
                <c:pt idx="955">
                  <c:v>42789</c:v>
                </c:pt>
                <c:pt idx="956">
                  <c:v>42790</c:v>
                </c:pt>
                <c:pt idx="957">
                  <c:v>42791</c:v>
                </c:pt>
                <c:pt idx="958">
                  <c:v>42792</c:v>
                </c:pt>
                <c:pt idx="959">
                  <c:v>42793</c:v>
                </c:pt>
                <c:pt idx="960">
                  <c:v>42794</c:v>
                </c:pt>
                <c:pt idx="961">
                  <c:v>42795</c:v>
                </c:pt>
                <c:pt idx="962">
                  <c:v>42796</c:v>
                </c:pt>
                <c:pt idx="963">
                  <c:v>42797</c:v>
                </c:pt>
                <c:pt idx="964">
                  <c:v>42798</c:v>
                </c:pt>
                <c:pt idx="965">
                  <c:v>42799</c:v>
                </c:pt>
                <c:pt idx="966">
                  <c:v>42800</c:v>
                </c:pt>
                <c:pt idx="967">
                  <c:v>42801</c:v>
                </c:pt>
                <c:pt idx="968">
                  <c:v>42802</c:v>
                </c:pt>
                <c:pt idx="969">
                  <c:v>42803</c:v>
                </c:pt>
                <c:pt idx="970">
                  <c:v>42804</c:v>
                </c:pt>
                <c:pt idx="971">
                  <c:v>42805</c:v>
                </c:pt>
                <c:pt idx="972">
                  <c:v>42806</c:v>
                </c:pt>
                <c:pt idx="973">
                  <c:v>42807</c:v>
                </c:pt>
                <c:pt idx="974">
                  <c:v>42808</c:v>
                </c:pt>
                <c:pt idx="975">
                  <c:v>42809</c:v>
                </c:pt>
                <c:pt idx="976">
                  <c:v>42810</c:v>
                </c:pt>
                <c:pt idx="977">
                  <c:v>42811</c:v>
                </c:pt>
                <c:pt idx="978">
                  <c:v>42812</c:v>
                </c:pt>
                <c:pt idx="979">
                  <c:v>42813</c:v>
                </c:pt>
                <c:pt idx="980">
                  <c:v>42814</c:v>
                </c:pt>
                <c:pt idx="981">
                  <c:v>42815</c:v>
                </c:pt>
                <c:pt idx="982">
                  <c:v>42816</c:v>
                </c:pt>
                <c:pt idx="983">
                  <c:v>42817</c:v>
                </c:pt>
                <c:pt idx="984">
                  <c:v>42818</c:v>
                </c:pt>
                <c:pt idx="985">
                  <c:v>42819</c:v>
                </c:pt>
                <c:pt idx="986">
                  <c:v>42820</c:v>
                </c:pt>
                <c:pt idx="987">
                  <c:v>42821</c:v>
                </c:pt>
                <c:pt idx="988">
                  <c:v>42822</c:v>
                </c:pt>
                <c:pt idx="989">
                  <c:v>42823</c:v>
                </c:pt>
                <c:pt idx="990">
                  <c:v>42824</c:v>
                </c:pt>
                <c:pt idx="991">
                  <c:v>42825</c:v>
                </c:pt>
                <c:pt idx="992">
                  <c:v>42826</c:v>
                </c:pt>
                <c:pt idx="993">
                  <c:v>42827</c:v>
                </c:pt>
                <c:pt idx="994">
                  <c:v>42828</c:v>
                </c:pt>
                <c:pt idx="995">
                  <c:v>42829</c:v>
                </c:pt>
                <c:pt idx="996">
                  <c:v>42830</c:v>
                </c:pt>
                <c:pt idx="997">
                  <c:v>42831</c:v>
                </c:pt>
                <c:pt idx="998">
                  <c:v>42832</c:v>
                </c:pt>
                <c:pt idx="999">
                  <c:v>42833</c:v>
                </c:pt>
                <c:pt idx="1000">
                  <c:v>42834</c:v>
                </c:pt>
                <c:pt idx="1001">
                  <c:v>42835</c:v>
                </c:pt>
                <c:pt idx="1002">
                  <c:v>42836</c:v>
                </c:pt>
                <c:pt idx="1003">
                  <c:v>42837</c:v>
                </c:pt>
                <c:pt idx="1004">
                  <c:v>42838</c:v>
                </c:pt>
                <c:pt idx="1005">
                  <c:v>42839</c:v>
                </c:pt>
                <c:pt idx="1006">
                  <c:v>42840</c:v>
                </c:pt>
                <c:pt idx="1007">
                  <c:v>42841</c:v>
                </c:pt>
                <c:pt idx="1008">
                  <c:v>42842</c:v>
                </c:pt>
                <c:pt idx="1009">
                  <c:v>42843</c:v>
                </c:pt>
                <c:pt idx="1010">
                  <c:v>42844</c:v>
                </c:pt>
                <c:pt idx="1011">
                  <c:v>42845</c:v>
                </c:pt>
                <c:pt idx="1012">
                  <c:v>42846</c:v>
                </c:pt>
                <c:pt idx="1013">
                  <c:v>42847</c:v>
                </c:pt>
                <c:pt idx="1014">
                  <c:v>42848</c:v>
                </c:pt>
                <c:pt idx="1015">
                  <c:v>42849</c:v>
                </c:pt>
                <c:pt idx="1016">
                  <c:v>42850</c:v>
                </c:pt>
                <c:pt idx="1017">
                  <c:v>42851</c:v>
                </c:pt>
                <c:pt idx="1018">
                  <c:v>42852</c:v>
                </c:pt>
                <c:pt idx="1019">
                  <c:v>42853</c:v>
                </c:pt>
                <c:pt idx="1020">
                  <c:v>42854</c:v>
                </c:pt>
                <c:pt idx="1021">
                  <c:v>42855</c:v>
                </c:pt>
                <c:pt idx="1022">
                  <c:v>42856</c:v>
                </c:pt>
                <c:pt idx="1023">
                  <c:v>42857</c:v>
                </c:pt>
                <c:pt idx="1024">
                  <c:v>42858</c:v>
                </c:pt>
                <c:pt idx="1025">
                  <c:v>42859</c:v>
                </c:pt>
                <c:pt idx="1026">
                  <c:v>42860</c:v>
                </c:pt>
                <c:pt idx="1027">
                  <c:v>42861</c:v>
                </c:pt>
                <c:pt idx="1028">
                  <c:v>42862</c:v>
                </c:pt>
                <c:pt idx="1029">
                  <c:v>42863</c:v>
                </c:pt>
                <c:pt idx="1030">
                  <c:v>42864</c:v>
                </c:pt>
                <c:pt idx="1031">
                  <c:v>42865</c:v>
                </c:pt>
                <c:pt idx="1032">
                  <c:v>42866</c:v>
                </c:pt>
                <c:pt idx="1033">
                  <c:v>42867</c:v>
                </c:pt>
                <c:pt idx="1034">
                  <c:v>42868</c:v>
                </c:pt>
                <c:pt idx="1035">
                  <c:v>42869</c:v>
                </c:pt>
                <c:pt idx="1036">
                  <c:v>42870</c:v>
                </c:pt>
                <c:pt idx="1037">
                  <c:v>42871</c:v>
                </c:pt>
                <c:pt idx="1038">
                  <c:v>42872</c:v>
                </c:pt>
                <c:pt idx="1039">
                  <c:v>42873</c:v>
                </c:pt>
                <c:pt idx="1040">
                  <c:v>42874</c:v>
                </c:pt>
                <c:pt idx="1041">
                  <c:v>42875</c:v>
                </c:pt>
                <c:pt idx="1042">
                  <c:v>42876</c:v>
                </c:pt>
                <c:pt idx="1043">
                  <c:v>42877</c:v>
                </c:pt>
                <c:pt idx="1044">
                  <c:v>42878</c:v>
                </c:pt>
                <c:pt idx="1045">
                  <c:v>42879</c:v>
                </c:pt>
                <c:pt idx="1046">
                  <c:v>42880</c:v>
                </c:pt>
                <c:pt idx="1047">
                  <c:v>42881</c:v>
                </c:pt>
                <c:pt idx="1048">
                  <c:v>42882</c:v>
                </c:pt>
                <c:pt idx="1049">
                  <c:v>42883</c:v>
                </c:pt>
                <c:pt idx="1050">
                  <c:v>42884</c:v>
                </c:pt>
                <c:pt idx="1051">
                  <c:v>42885</c:v>
                </c:pt>
                <c:pt idx="1052">
                  <c:v>42886</c:v>
                </c:pt>
                <c:pt idx="1053">
                  <c:v>42887</c:v>
                </c:pt>
                <c:pt idx="1054">
                  <c:v>42888</c:v>
                </c:pt>
                <c:pt idx="1055">
                  <c:v>42889</c:v>
                </c:pt>
                <c:pt idx="1056">
                  <c:v>42890</c:v>
                </c:pt>
                <c:pt idx="1057">
                  <c:v>42891</c:v>
                </c:pt>
                <c:pt idx="1058">
                  <c:v>42892</c:v>
                </c:pt>
                <c:pt idx="1059">
                  <c:v>42893</c:v>
                </c:pt>
                <c:pt idx="1060">
                  <c:v>42894</c:v>
                </c:pt>
                <c:pt idx="1061">
                  <c:v>42895</c:v>
                </c:pt>
                <c:pt idx="1062">
                  <c:v>42896</c:v>
                </c:pt>
                <c:pt idx="1063">
                  <c:v>42897</c:v>
                </c:pt>
                <c:pt idx="1064">
                  <c:v>42898</c:v>
                </c:pt>
                <c:pt idx="1065">
                  <c:v>42899</c:v>
                </c:pt>
                <c:pt idx="1066">
                  <c:v>42900</c:v>
                </c:pt>
                <c:pt idx="1067">
                  <c:v>42901</c:v>
                </c:pt>
                <c:pt idx="1068">
                  <c:v>42902</c:v>
                </c:pt>
                <c:pt idx="1069">
                  <c:v>42903</c:v>
                </c:pt>
                <c:pt idx="1070">
                  <c:v>42904</c:v>
                </c:pt>
                <c:pt idx="1071">
                  <c:v>42905</c:v>
                </c:pt>
                <c:pt idx="1072">
                  <c:v>42906</c:v>
                </c:pt>
                <c:pt idx="1073">
                  <c:v>42907</c:v>
                </c:pt>
                <c:pt idx="1074">
                  <c:v>42908</c:v>
                </c:pt>
                <c:pt idx="1075">
                  <c:v>42909</c:v>
                </c:pt>
                <c:pt idx="1076">
                  <c:v>42910</c:v>
                </c:pt>
                <c:pt idx="1077">
                  <c:v>42911</c:v>
                </c:pt>
                <c:pt idx="1078">
                  <c:v>42912</c:v>
                </c:pt>
                <c:pt idx="1079">
                  <c:v>42913</c:v>
                </c:pt>
                <c:pt idx="1080">
                  <c:v>42914</c:v>
                </c:pt>
                <c:pt idx="1081">
                  <c:v>42915</c:v>
                </c:pt>
                <c:pt idx="1082">
                  <c:v>42916</c:v>
                </c:pt>
                <c:pt idx="1083">
                  <c:v>42917</c:v>
                </c:pt>
                <c:pt idx="1084">
                  <c:v>42918</c:v>
                </c:pt>
                <c:pt idx="1085">
                  <c:v>42919</c:v>
                </c:pt>
                <c:pt idx="1086">
                  <c:v>42920</c:v>
                </c:pt>
                <c:pt idx="1087">
                  <c:v>42921</c:v>
                </c:pt>
                <c:pt idx="1088">
                  <c:v>42922</c:v>
                </c:pt>
                <c:pt idx="1089">
                  <c:v>42923</c:v>
                </c:pt>
                <c:pt idx="1090">
                  <c:v>42924</c:v>
                </c:pt>
                <c:pt idx="1091">
                  <c:v>42925</c:v>
                </c:pt>
                <c:pt idx="1092">
                  <c:v>42926</c:v>
                </c:pt>
                <c:pt idx="1093">
                  <c:v>42927</c:v>
                </c:pt>
                <c:pt idx="1094">
                  <c:v>42928</c:v>
                </c:pt>
                <c:pt idx="1095">
                  <c:v>42929</c:v>
                </c:pt>
                <c:pt idx="1096">
                  <c:v>42930</c:v>
                </c:pt>
                <c:pt idx="1097">
                  <c:v>42931</c:v>
                </c:pt>
                <c:pt idx="1098">
                  <c:v>42932</c:v>
                </c:pt>
                <c:pt idx="1099">
                  <c:v>42933</c:v>
                </c:pt>
                <c:pt idx="1100">
                  <c:v>42934</c:v>
                </c:pt>
                <c:pt idx="1101">
                  <c:v>42935</c:v>
                </c:pt>
                <c:pt idx="1102">
                  <c:v>42936</c:v>
                </c:pt>
                <c:pt idx="1103">
                  <c:v>42937</c:v>
                </c:pt>
                <c:pt idx="1104">
                  <c:v>42938</c:v>
                </c:pt>
                <c:pt idx="1105">
                  <c:v>42939</c:v>
                </c:pt>
                <c:pt idx="1106">
                  <c:v>42940</c:v>
                </c:pt>
                <c:pt idx="1107">
                  <c:v>42941</c:v>
                </c:pt>
                <c:pt idx="1108">
                  <c:v>42942</c:v>
                </c:pt>
                <c:pt idx="1109">
                  <c:v>42943</c:v>
                </c:pt>
                <c:pt idx="1110">
                  <c:v>42944</c:v>
                </c:pt>
                <c:pt idx="1111">
                  <c:v>42945</c:v>
                </c:pt>
                <c:pt idx="1112">
                  <c:v>42946</c:v>
                </c:pt>
                <c:pt idx="1113">
                  <c:v>42947</c:v>
                </c:pt>
                <c:pt idx="1114">
                  <c:v>42948</c:v>
                </c:pt>
                <c:pt idx="1115">
                  <c:v>42949</c:v>
                </c:pt>
                <c:pt idx="1116">
                  <c:v>42950</c:v>
                </c:pt>
                <c:pt idx="1117">
                  <c:v>42951</c:v>
                </c:pt>
                <c:pt idx="1118">
                  <c:v>42952</c:v>
                </c:pt>
                <c:pt idx="1119">
                  <c:v>42953</c:v>
                </c:pt>
                <c:pt idx="1120">
                  <c:v>42954</c:v>
                </c:pt>
                <c:pt idx="1121">
                  <c:v>42955</c:v>
                </c:pt>
                <c:pt idx="1122">
                  <c:v>42956</c:v>
                </c:pt>
                <c:pt idx="1123">
                  <c:v>42957</c:v>
                </c:pt>
                <c:pt idx="1124">
                  <c:v>42958</c:v>
                </c:pt>
                <c:pt idx="1125">
                  <c:v>42959</c:v>
                </c:pt>
                <c:pt idx="1126">
                  <c:v>42960</c:v>
                </c:pt>
                <c:pt idx="1127">
                  <c:v>42961</c:v>
                </c:pt>
                <c:pt idx="1128">
                  <c:v>42962</c:v>
                </c:pt>
                <c:pt idx="1129">
                  <c:v>42963</c:v>
                </c:pt>
                <c:pt idx="1130">
                  <c:v>42964</c:v>
                </c:pt>
                <c:pt idx="1131">
                  <c:v>42965</c:v>
                </c:pt>
                <c:pt idx="1132">
                  <c:v>42966</c:v>
                </c:pt>
                <c:pt idx="1133">
                  <c:v>42967</c:v>
                </c:pt>
                <c:pt idx="1134">
                  <c:v>42968</c:v>
                </c:pt>
                <c:pt idx="1135">
                  <c:v>42969</c:v>
                </c:pt>
                <c:pt idx="1136">
                  <c:v>42970</c:v>
                </c:pt>
                <c:pt idx="1137">
                  <c:v>42971</c:v>
                </c:pt>
                <c:pt idx="1138">
                  <c:v>42972</c:v>
                </c:pt>
                <c:pt idx="1139">
                  <c:v>42973</c:v>
                </c:pt>
                <c:pt idx="1140">
                  <c:v>42974</c:v>
                </c:pt>
                <c:pt idx="1141">
                  <c:v>42975</c:v>
                </c:pt>
                <c:pt idx="1142">
                  <c:v>42976</c:v>
                </c:pt>
                <c:pt idx="1143">
                  <c:v>42977</c:v>
                </c:pt>
                <c:pt idx="1144">
                  <c:v>42978</c:v>
                </c:pt>
                <c:pt idx="1145">
                  <c:v>42979</c:v>
                </c:pt>
                <c:pt idx="1146">
                  <c:v>42980</c:v>
                </c:pt>
                <c:pt idx="1147">
                  <c:v>42981</c:v>
                </c:pt>
                <c:pt idx="1148">
                  <c:v>42982</c:v>
                </c:pt>
                <c:pt idx="1149">
                  <c:v>42983</c:v>
                </c:pt>
                <c:pt idx="1150">
                  <c:v>42984</c:v>
                </c:pt>
                <c:pt idx="1151">
                  <c:v>42985</c:v>
                </c:pt>
                <c:pt idx="1152">
                  <c:v>42986</c:v>
                </c:pt>
                <c:pt idx="1153">
                  <c:v>42987</c:v>
                </c:pt>
                <c:pt idx="1154">
                  <c:v>42988</c:v>
                </c:pt>
                <c:pt idx="1155">
                  <c:v>42989</c:v>
                </c:pt>
                <c:pt idx="1156">
                  <c:v>42990</c:v>
                </c:pt>
                <c:pt idx="1157">
                  <c:v>42991</c:v>
                </c:pt>
                <c:pt idx="1158">
                  <c:v>42992</c:v>
                </c:pt>
                <c:pt idx="1159">
                  <c:v>42993</c:v>
                </c:pt>
                <c:pt idx="1160">
                  <c:v>42994</c:v>
                </c:pt>
                <c:pt idx="1161">
                  <c:v>42995</c:v>
                </c:pt>
                <c:pt idx="1162">
                  <c:v>42996</c:v>
                </c:pt>
                <c:pt idx="1163">
                  <c:v>42997</c:v>
                </c:pt>
                <c:pt idx="1164">
                  <c:v>42998</c:v>
                </c:pt>
                <c:pt idx="1165">
                  <c:v>42999</c:v>
                </c:pt>
                <c:pt idx="1166">
                  <c:v>43000</c:v>
                </c:pt>
                <c:pt idx="1167">
                  <c:v>43001</c:v>
                </c:pt>
                <c:pt idx="1168">
                  <c:v>43002</c:v>
                </c:pt>
                <c:pt idx="1169">
                  <c:v>43003</c:v>
                </c:pt>
                <c:pt idx="1170">
                  <c:v>43004</c:v>
                </c:pt>
                <c:pt idx="1171">
                  <c:v>43005</c:v>
                </c:pt>
                <c:pt idx="1172">
                  <c:v>43006</c:v>
                </c:pt>
                <c:pt idx="1173">
                  <c:v>43007</c:v>
                </c:pt>
                <c:pt idx="1174">
                  <c:v>43008</c:v>
                </c:pt>
                <c:pt idx="1175">
                  <c:v>43009</c:v>
                </c:pt>
                <c:pt idx="1176">
                  <c:v>43010</c:v>
                </c:pt>
                <c:pt idx="1177">
                  <c:v>43011</c:v>
                </c:pt>
                <c:pt idx="1178">
                  <c:v>43012</c:v>
                </c:pt>
                <c:pt idx="1179">
                  <c:v>43013</c:v>
                </c:pt>
                <c:pt idx="1180">
                  <c:v>43014</c:v>
                </c:pt>
                <c:pt idx="1181">
                  <c:v>43015</c:v>
                </c:pt>
                <c:pt idx="1182">
                  <c:v>43016</c:v>
                </c:pt>
                <c:pt idx="1183">
                  <c:v>43017</c:v>
                </c:pt>
                <c:pt idx="1184">
                  <c:v>43018</c:v>
                </c:pt>
                <c:pt idx="1185">
                  <c:v>43019</c:v>
                </c:pt>
                <c:pt idx="1186">
                  <c:v>43020</c:v>
                </c:pt>
                <c:pt idx="1187">
                  <c:v>43021</c:v>
                </c:pt>
                <c:pt idx="1188">
                  <c:v>43022</c:v>
                </c:pt>
                <c:pt idx="1189">
                  <c:v>43023</c:v>
                </c:pt>
                <c:pt idx="1190">
                  <c:v>43024</c:v>
                </c:pt>
                <c:pt idx="1191">
                  <c:v>43025</c:v>
                </c:pt>
                <c:pt idx="1192">
                  <c:v>43026</c:v>
                </c:pt>
                <c:pt idx="1193">
                  <c:v>43027</c:v>
                </c:pt>
                <c:pt idx="1194">
                  <c:v>43028</c:v>
                </c:pt>
                <c:pt idx="1195">
                  <c:v>43029</c:v>
                </c:pt>
                <c:pt idx="1196">
                  <c:v>43030</c:v>
                </c:pt>
                <c:pt idx="1197">
                  <c:v>43031</c:v>
                </c:pt>
                <c:pt idx="1198">
                  <c:v>43032</c:v>
                </c:pt>
                <c:pt idx="1199">
                  <c:v>43033</c:v>
                </c:pt>
                <c:pt idx="1200">
                  <c:v>43034</c:v>
                </c:pt>
                <c:pt idx="1201">
                  <c:v>43035</c:v>
                </c:pt>
                <c:pt idx="1202">
                  <c:v>43036</c:v>
                </c:pt>
                <c:pt idx="1203">
                  <c:v>43037</c:v>
                </c:pt>
                <c:pt idx="1204">
                  <c:v>43038</c:v>
                </c:pt>
                <c:pt idx="1205">
                  <c:v>43039</c:v>
                </c:pt>
                <c:pt idx="1206">
                  <c:v>43040</c:v>
                </c:pt>
                <c:pt idx="1207">
                  <c:v>43041</c:v>
                </c:pt>
                <c:pt idx="1208">
                  <c:v>43042</c:v>
                </c:pt>
                <c:pt idx="1209">
                  <c:v>43043</c:v>
                </c:pt>
                <c:pt idx="1210">
                  <c:v>43044</c:v>
                </c:pt>
                <c:pt idx="1211">
                  <c:v>43045</c:v>
                </c:pt>
                <c:pt idx="1212">
                  <c:v>43046</c:v>
                </c:pt>
                <c:pt idx="1213">
                  <c:v>43047</c:v>
                </c:pt>
                <c:pt idx="1214">
                  <c:v>43048</c:v>
                </c:pt>
                <c:pt idx="1215">
                  <c:v>43049</c:v>
                </c:pt>
                <c:pt idx="1216">
                  <c:v>43050</c:v>
                </c:pt>
                <c:pt idx="1217">
                  <c:v>43051</c:v>
                </c:pt>
                <c:pt idx="1218">
                  <c:v>43052</c:v>
                </c:pt>
                <c:pt idx="1219">
                  <c:v>43053</c:v>
                </c:pt>
                <c:pt idx="1220">
                  <c:v>43054</c:v>
                </c:pt>
                <c:pt idx="1221">
                  <c:v>43055</c:v>
                </c:pt>
                <c:pt idx="1222">
                  <c:v>43056</c:v>
                </c:pt>
                <c:pt idx="1223">
                  <c:v>43057</c:v>
                </c:pt>
                <c:pt idx="1224">
                  <c:v>43058</c:v>
                </c:pt>
                <c:pt idx="1225">
                  <c:v>43059</c:v>
                </c:pt>
                <c:pt idx="1226">
                  <c:v>43060</c:v>
                </c:pt>
                <c:pt idx="1227">
                  <c:v>43061</c:v>
                </c:pt>
                <c:pt idx="1228">
                  <c:v>43062</c:v>
                </c:pt>
                <c:pt idx="1229">
                  <c:v>43063</c:v>
                </c:pt>
                <c:pt idx="1230">
                  <c:v>43064</c:v>
                </c:pt>
                <c:pt idx="1231">
                  <c:v>43065</c:v>
                </c:pt>
                <c:pt idx="1232">
                  <c:v>43066</c:v>
                </c:pt>
                <c:pt idx="1233">
                  <c:v>43067</c:v>
                </c:pt>
                <c:pt idx="1234">
                  <c:v>43068</c:v>
                </c:pt>
                <c:pt idx="1235">
                  <c:v>43069</c:v>
                </c:pt>
                <c:pt idx="1236">
                  <c:v>43070</c:v>
                </c:pt>
                <c:pt idx="1237">
                  <c:v>43071</c:v>
                </c:pt>
                <c:pt idx="1238">
                  <c:v>43072</c:v>
                </c:pt>
                <c:pt idx="1239">
                  <c:v>43073</c:v>
                </c:pt>
                <c:pt idx="1240">
                  <c:v>43074</c:v>
                </c:pt>
                <c:pt idx="1241">
                  <c:v>43075</c:v>
                </c:pt>
                <c:pt idx="1242">
                  <c:v>43076</c:v>
                </c:pt>
                <c:pt idx="1243">
                  <c:v>43077</c:v>
                </c:pt>
                <c:pt idx="1244">
                  <c:v>43078</c:v>
                </c:pt>
                <c:pt idx="1245">
                  <c:v>43079</c:v>
                </c:pt>
                <c:pt idx="1246">
                  <c:v>43080</c:v>
                </c:pt>
                <c:pt idx="1247">
                  <c:v>43081</c:v>
                </c:pt>
                <c:pt idx="1248">
                  <c:v>43082</c:v>
                </c:pt>
                <c:pt idx="1249">
                  <c:v>43083</c:v>
                </c:pt>
                <c:pt idx="1250">
                  <c:v>43084</c:v>
                </c:pt>
                <c:pt idx="1251">
                  <c:v>43085</c:v>
                </c:pt>
                <c:pt idx="1252">
                  <c:v>43086</c:v>
                </c:pt>
                <c:pt idx="1253">
                  <c:v>43087</c:v>
                </c:pt>
                <c:pt idx="1254">
                  <c:v>43088</c:v>
                </c:pt>
                <c:pt idx="1255">
                  <c:v>43089</c:v>
                </c:pt>
                <c:pt idx="1256">
                  <c:v>43090</c:v>
                </c:pt>
                <c:pt idx="1257">
                  <c:v>43091</c:v>
                </c:pt>
                <c:pt idx="1258">
                  <c:v>43092</c:v>
                </c:pt>
                <c:pt idx="1259">
                  <c:v>43093</c:v>
                </c:pt>
                <c:pt idx="1260">
                  <c:v>43094</c:v>
                </c:pt>
                <c:pt idx="1261">
                  <c:v>43095</c:v>
                </c:pt>
                <c:pt idx="1262">
                  <c:v>43096</c:v>
                </c:pt>
                <c:pt idx="1263">
                  <c:v>43097</c:v>
                </c:pt>
                <c:pt idx="1264">
                  <c:v>43098</c:v>
                </c:pt>
                <c:pt idx="1265">
                  <c:v>43099</c:v>
                </c:pt>
                <c:pt idx="1266">
                  <c:v>43100</c:v>
                </c:pt>
                <c:pt idx="1267">
                  <c:v>43101</c:v>
                </c:pt>
                <c:pt idx="1268">
                  <c:v>43102</c:v>
                </c:pt>
                <c:pt idx="1269">
                  <c:v>43103</c:v>
                </c:pt>
                <c:pt idx="1270">
                  <c:v>43104</c:v>
                </c:pt>
                <c:pt idx="1271">
                  <c:v>43105</c:v>
                </c:pt>
                <c:pt idx="1272">
                  <c:v>43106</c:v>
                </c:pt>
                <c:pt idx="1273">
                  <c:v>43107</c:v>
                </c:pt>
                <c:pt idx="1274">
                  <c:v>43108</c:v>
                </c:pt>
                <c:pt idx="1275">
                  <c:v>43109</c:v>
                </c:pt>
                <c:pt idx="1276">
                  <c:v>43110</c:v>
                </c:pt>
                <c:pt idx="1277">
                  <c:v>43111</c:v>
                </c:pt>
                <c:pt idx="1278">
                  <c:v>43112</c:v>
                </c:pt>
                <c:pt idx="1279">
                  <c:v>43113</c:v>
                </c:pt>
                <c:pt idx="1280">
                  <c:v>43114</c:v>
                </c:pt>
                <c:pt idx="1281">
                  <c:v>43115</c:v>
                </c:pt>
                <c:pt idx="1282">
                  <c:v>43116</c:v>
                </c:pt>
                <c:pt idx="1283">
                  <c:v>43117</c:v>
                </c:pt>
                <c:pt idx="1284">
                  <c:v>43118</c:v>
                </c:pt>
                <c:pt idx="1285">
                  <c:v>43119</c:v>
                </c:pt>
                <c:pt idx="1286">
                  <c:v>43120</c:v>
                </c:pt>
                <c:pt idx="1287">
                  <c:v>43121</c:v>
                </c:pt>
                <c:pt idx="1288">
                  <c:v>43122</c:v>
                </c:pt>
                <c:pt idx="1289">
                  <c:v>43123</c:v>
                </c:pt>
                <c:pt idx="1290">
                  <c:v>43124</c:v>
                </c:pt>
                <c:pt idx="1291">
                  <c:v>43125</c:v>
                </c:pt>
                <c:pt idx="1292">
                  <c:v>43126</c:v>
                </c:pt>
                <c:pt idx="1293">
                  <c:v>43127</c:v>
                </c:pt>
                <c:pt idx="1294">
                  <c:v>43128</c:v>
                </c:pt>
                <c:pt idx="1295">
                  <c:v>43129</c:v>
                </c:pt>
                <c:pt idx="1296">
                  <c:v>43130</c:v>
                </c:pt>
                <c:pt idx="1297">
                  <c:v>43131</c:v>
                </c:pt>
                <c:pt idx="1298">
                  <c:v>43132</c:v>
                </c:pt>
                <c:pt idx="1299">
                  <c:v>43133</c:v>
                </c:pt>
                <c:pt idx="1300">
                  <c:v>43134</c:v>
                </c:pt>
                <c:pt idx="1301">
                  <c:v>43135</c:v>
                </c:pt>
                <c:pt idx="1302">
                  <c:v>43136</c:v>
                </c:pt>
                <c:pt idx="1303">
                  <c:v>43137</c:v>
                </c:pt>
                <c:pt idx="1304">
                  <c:v>43138</c:v>
                </c:pt>
                <c:pt idx="1305">
                  <c:v>43139</c:v>
                </c:pt>
                <c:pt idx="1306">
                  <c:v>43140</c:v>
                </c:pt>
                <c:pt idx="1307">
                  <c:v>43141</c:v>
                </c:pt>
                <c:pt idx="1308">
                  <c:v>43142</c:v>
                </c:pt>
                <c:pt idx="1309">
                  <c:v>43143</c:v>
                </c:pt>
                <c:pt idx="1310">
                  <c:v>43144</c:v>
                </c:pt>
                <c:pt idx="1311">
                  <c:v>43145</c:v>
                </c:pt>
                <c:pt idx="1312">
                  <c:v>43146</c:v>
                </c:pt>
                <c:pt idx="1313">
                  <c:v>43147</c:v>
                </c:pt>
                <c:pt idx="1314">
                  <c:v>43148</c:v>
                </c:pt>
                <c:pt idx="1315">
                  <c:v>43149</c:v>
                </c:pt>
                <c:pt idx="1316">
                  <c:v>43150</c:v>
                </c:pt>
                <c:pt idx="1317">
                  <c:v>43151</c:v>
                </c:pt>
                <c:pt idx="1318">
                  <c:v>43152</c:v>
                </c:pt>
                <c:pt idx="1319">
                  <c:v>43153</c:v>
                </c:pt>
                <c:pt idx="1320">
                  <c:v>43154</c:v>
                </c:pt>
                <c:pt idx="1321">
                  <c:v>43155</c:v>
                </c:pt>
                <c:pt idx="1322">
                  <c:v>43156</c:v>
                </c:pt>
                <c:pt idx="1323">
                  <c:v>43157</c:v>
                </c:pt>
                <c:pt idx="1324">
                  <c:v>43158</c:v>
                </c:pt>
                <c:pt idx="1325">
                  <c:v>43159</c:v>
                </c:pt>
                <c:pt idx="1326">
                  <c:v>43160</c:v>
                </c:pt>
                <c:pt idx="1327">
                  <c:v>43161</c:v>
                </c:pt>
                <c:pt idx="1328">
                  <c:v>43162</c:v>
                </c:pt>
                <c:pt idx="1329">
                  <c:v>43163</c:v>
                </c:pt>
                <c:pt idx="1330">
                  <c:v>43164</c:v>
                </c:pt>
                <c:pt idx="1331">
                  <c:v>43165</c:v>
                </c:pt>
                <c:pt idx="1332">
                  <c:v>43166</c:v>
                </c:pt>
                <c:pt idx="1333">
                  <c:v>43167</c:v>
                </c:pt>
                <c:pt idx="1334">
                  <c:v>43168</c:v>
                </c:pt>
                <c:pt idx="1335">
                  <c:v>43169</c:v>
                </c:pt>
                <c:pt idx="1336">
                  <c:v>43170</c:v>
                </c:pt>
                <c:pt idx="1337">
                  <c:v>43171</c:v>
                </c:pt>
                <c:pt idx="1338">
                  <c:v>43172</c:v>
                </c:pt>
                <c:pt idx="1339">
                  <c:v>43173</c:v>
                </c:pt>
                <c:pt idx="1340">
                  <c:v>43174</c:v>
                </c:pt>
                <c:pt idx="1341">
                  <c:v>43175</c:v>
                </c:pt>
                <c:pt idx="1342">
                  <c:v>43176</c:v>
                </c:pt>
                <c:pt idx="1343">
                  <c:v>43177</c:v>
                </c:pt>
                <c:pt idx="1344">
                  <c:v>43178</c:v>
                </c:pt>
                <c:pt idx="1345">
                  <c:v>43179</c:v>
                </c:pt>
                <c:pt idx="1346">
                  <c:v>43180</c:v>
                </c:pt>
                <c:pt idx="1347">
                  <c:v>43181</c:v>
                </c:pt>
                <c:pt idx="1348">
                  <c:v>43182</c:v>
                </c:pt>
                <c:pt idx="1349">
                  <c:v>43183</c:v>
                </c:pt>
                <c:pt idx="1350">
                  <c:v>43184</c:v>
                </c:pt>
                <c:pt idx="1351">
                  <c:v>43185</c:v>
                </c:pt>
                <c:pt idx="1352">
                  <c:v>43186</c:v>
                </c:pt>
                <c:pt idx="1353">
                  <c:v>43187</c:v>
                </c:pt>
                <c:pt idx="1354">
                  <c:v>43188</c:v>
                </c:pt>
                <c:pt idx="1355">
                  <c:v>43189</c:v>
                </c:pt>
                <c:pt idx="1356">
                  <c:v>43190</c:v>
                </c:pt>
                <c:pt idx="1357">
                  <c:v>43191</c:v>
                </c:pt>
                <c:pt idx="1358">
                  <c:v>43192</c:v>
                </c:pt>
                <c:pt idx="1359">
                  <c:v>43193</c:v>
                </c:pt>
                <c:pt idx="1360">
                  <c:v>43194</c:v>
                </c:pt>
                <c:pt idx="1361">
                  <c:v>43195</c:v>
                </c:pt>
                <c:pt idx="1362">
                  <c:v>43196</c:v>
                </c:pt>
                <c:pt idx="1363">
                  <c:v>43197</c:v>
                </c:pt>
                <c:pt idx="1364">
                  <c:v>43198</c:v>
                </c:pt>
                <c:pt idx="1365">
                  <c:v>43199</c:v>
                </c:pt>
                <c:pt idx="1366">
                  <c:v>43200</c:v>
                </c:pt>
                <c:pt idx="1367">
                  <c:v>43201</c:v>
                </c:pt>
                <c:pt idx="1368">
                  <c:v>43202</c:v>
                </c:pt>
                <c:pt idx="1369">
                  <c:v>43203</c:v>
                </c:pt>
                <c:pt idx="1370">
                  <c:v>43204</c:v>
                </c:pt>
                <c:pt idx="1371">
                  <c:v>43205</c:v>
                </c:pt>
                <c:pt idx="1372">
                  <c:v>43206</c:v>
                </c:pt>
                <c:pt idx="1373">
                  <c:v>43207</c:v>
                </c:pt>
                <c:pt idx="1374">
                  <c:v>43208</c:v>
                </c:pt>
                <c:pt idx="1375">
                  <c:v>43209</c:v>
                </c:pt>
                <c:pt idx="1376">
                  <c:v>43210</c:v>
                </c:pt>
                <c:pt idx="1377">
                  <c:v>43211</c:v>
                </c:pt>
                <c:pt idx="1378">
                  <c:v>43212</c:v>
                </c:pt>
                <c:pt idx="1379">
                  <c:v>43213</c:v>
                </c:pt>
                <c:pt idx="1380">
                  <c:v>43214</c:v>
                </c:pt>
                <c:pt idx="1381">
                  <c:v>43215</c:v>
                </c:pt>
                <c:pt idx="1382">
                  <c:v>43216</c:v>
                </c:pt>
                <c:pt idx="1383">
                  <c:v>43217</c:v>
                </c:pt>
                <c:pt idx="1384">
                  <c:v>43218</c:v>
                </c:pt>
                <c:pt idx="1385">
                  <c:v>43219</c:v>
                </c:pt>
                <c:pt idx="1386">
                  <c:v>43220</c:v>
                </c:pt>
                <c:pt idx="1387">
                  <c:v>43221</c:v>
                </c:pt>
                <c:pt idx="1388">
                  <c:v>43222</c:v>
                </c:pt>
                <c:pt idx="1389">
                  <c:v>43223</c:v>
                </c:pt>
                <c:pt idx="1390">
                  <c:v>43224</c:v>
                </c:pt>
                <c:pt idx="1391">
                  <c:v>43225</c:v>
                </c:pt>
                <c:pt idx="1392">
                  <c:v>43226</c:v>
                </c:pt>
                <c:pt idx="1393">
                  <c:v>43227</c:v>
                </c:pt>
                <c:pt idx="1394">
                  <c:v>43228</c:v>
                </c:pt>
                <c:pt idx="1395">
                  <c:v>43229</c:v>
                </c:pt>
                <c:pt idx="1396">
                  <c:v>43230</c:v>
                </c:pt>
                <c:pt idx="1397">
                  <c:v>43231</c:v>
                </c:pt>
                <c:pt idx="1398">
                  <c:v>43232</c:v>
                </c:pt>
                <c:pt idx="1399">
                  <c:v>43233</c:v>
                </c:pt>
                <c:pt idx="1400">
                  <c:v>43234</c:v>
                </c:pt>
                <c:pt idx="1401">
                  <c:v>43235</c:v>
                </c:pt>
                <c:pt idx="1402">
                  <c:v>43236</c:v>
                </c:pt>
                <c:pt idx="1403">
                  <c:v>43237</c:v>
                </c:pt>
                <c:pt idx="1404">
                  <c:v>43238</c:v>
                </c:pt>
                <c:pt idx="1405">
                  <c:v>43239</c:v>
                </c:pt>
                <c:pt idx="1406">
                  <c:v>43240</c:v>
                </c:pt>
                <c:pt idx="1407">
                  <c:v>43241</c:v>
                </c:pt>
                <c:pt idx="1408">
                  <c:v>43242</c:v>
                </c:pt>
                <c:pt idx="1409">
                  <c:v>43243</c:v>
                </c:pt>
                <c:pt idx="1410">
                  <c:v>43244</c:v>
                </c:pt>
                <c:pt idx="1411">
                  <c:v>43245</c:v>
                </c:pt>
                <c:pt idx="1412">
                  <c:v>43246</c:v>
                </c:pt>
                <c:pt idx="1413">
                  <c:v>43247</c:v>
                </c:pt>
                <c:pt idx="1414">
                  <c:v>43248</c:v>
                </c:pt>
                <c:pt idx="1415">
                  <c:v>43249</c:v>
                </c:pt>
                <c:pt idx="1416">
                  <c:v>43250</c:v>
                </c:pt>
                <c:pt idx="1417">
                  <c:v>43251</c:v>
                </c:pt>
                <c:pt idx="1418">
                  <c:v>43252</c:v>
                </c:pt>
                <c:pt idx="1419">
                  <c:v>43253</c:v>
                </c:pt>
                <c:pt idx="1420">
                  <c:v>43254</c:v>
                </c:pt>
                <c:pt idx="1421">
                  <c:v>43255</c:v>
                </c:pt>
                <c:pt idx="1422">
                  <c:v>43256</c:v>
                </c:pt>
                <c:pt idx="1423">
                  <c:v>43257</c:v>
                </c:pt>
                <c:pt idx="1424">
                  <c:v>43258</c:v>
                </c:pt>
                <c:pt idx="1425">
                  <c:v>43259</c:v>
                </c:pt>
                <c:pt idx="1426">
                  <c:v>43260</c:v>
                </c:pt>
                <c:pt idx="1427">
                  <c:v>43261</c:v>
                </c:pt>
                <c:pt idx="1428">
                  <c:v>43262</c:v>
                </c:pt>
                <c:pt idx="1429">
                  <c:v>43263</c:v>
                </c:pt>
                <c:pt idx="1430">
                  <c:v>43264</c:v>
                </c:pt>
                <c:pt idx="1431">
                  <c:v>43265</c:v>
                </c:pt>
                <c:pt idx="1432">
                  <c:v>43266</c:v>
                </c:pt>
                <c:pt idx="1433">
                  <c:v>43267</c:v>
                </c:pt>
                <c:pt idx="1434">
                  <c:v>43268</c:v>
                </c:pt>
                <c:pt idx="1435">
                  <c:v>43269</c:v>
                </c:pt>
                <c:pt idx="1436">
                  <c:v>43270</c:v>
                </c:pt>
                <c:pt idx="1437">
                  <c:v>43271</c:v>
                </c:pt>
                <c:pt idx="1438">
                  <c:v>43272</c:v>
                </c:pt>
                <c:pt idx="1439">
                  <c:v>43273</c:v>
                </c:pt>
                <c:pt idx="1440">
                  <c:v>43274</c:v>
                </c:pt>
                <c:pt idx="1441">
                  <c:v>43275</c:v>
                </c:pt>
                <c:pt idx="1442">
                  <c:v>43276</c:v>
                </c:pt>
                <c:pt idx="1443">
                  <c:v>43277</c:v>
                </c:pt>
                <c:pt idx="1444">
                  <c:v>43278</c:v>
                </c:pt>
                <c:pt idx="1445">
                  <c:v>43279</c:v>
                </c:pt>
                <c:pt idx="1446">
                  <c:v>43280</c:v>
                </c:pt>
                <c:pt idx="1447">
                  <c:v>43281</c:v>
                </c:pt>
                <c:pt idx="1448">
                  <c:v>43282</c:v>
                </c:pt>
                <c:pt idx="1449">
                  <c:v>43283</c:v>
                </c:pt>
                <c:pt idx="1450">
                  <c:v>43284</c:v>
                </c:pt>
                <c:pt idx="1451">
                  <c:v>43285</c:v>
                </c:pt>
                <c:pt idx="1452">
                  <c:v>43286</c:v>
                </c:pt>
                <c:pt idx="1453">
                  <c:v>43287</c:v>
                </c:pt>
                <c:pt idx="1454">
                  <c:v>43288</c:v>
                </c:pt>
                <c:pt idx="1455">
                  <c:v>43289</c:v>
                </c:pt>
                <c:pt idx="1456">
                  <c:v>43290</c:v>
                </c:pt>
                <c:pt idx="1457">
                  <c:v>43291</c:v>
                </c:pt>
                <c:pt idx="1458">
                  <c:v>43292</c:v>
                </c:pt>
                <c:pt idx="1459">
                  <c:v>43293</c:v>
                </c:pt>
                <c:pt idx="1460">
                  <c:v>43294</c:v>
                </c:pt>
                <c:pt idx="1461">
                  <c:v>43295</c:v>
                </c:pt>
                <c:pt idx="1462">
                  <c:v>43296</c:v>
                </c:pt>
                <c:pt idx="1463">
                  <c:v>43297</c:v>
                </c:pt>
                <c:pt idx="1464">
                  <c:v>43298</c:v>
                </c:pt>
                <c:pt idx="1465">
                  <c:v>43299</c:v>
                </c:pt>
                <c:pt idx="1466">
                  <c:v>43300</c:v>
                </c:pt>
                <c:pt idx="1467">
                  <c:v>43301</c:v>
                </c:pt>
                <c:pt idx="1468">
                  <c:v>43302</c:v>
                </c:pt>
                <c:pt idx="1469">
                  <c:v>43303</c:v>
                </c:pt>
                <c:pt idx="1470">
                  <c:v>43304</c:v>
                </c:pt>
                <c:pt idx="1471">
                  <c:v>43305</c:v>
                </c:pt>
                <c:pt idx="1472">
                  <c:v>43306</c:v>
                </c:pt>
                <c:pt idx="1473">
                  <c:v>43307</c:v>
                </c:pt>
                <c:pt idx="1474">
                  <c:v>43308</c:v>
                </c:pt>
                <c:pt idx="1475">
                  <c:v>43309</c:v>
                </c:pt>
                <c:pt idx="1476">
                  <c:v>43310</c:v>
                </c:pt>
                <c:pt idx="1477">
                  <c:v>43311</c:v>
                </c:pt>
                <c:pt idx="1478">
                  <c:v>43312</c:v>
                </c:pt>
                <c:pt idx="1479">
                  <c:v>43313</c:v>
                </c:pt>
                <c:pt idx="1480">
                  <c:v>43314</c:v>
                </c:pt>
                <c:pt idx="1481">
                  <c:v>43315</c:v>
                </c:pt>
                <c:pt idx="1482">
                  <c:v>43316</c:v>
                </c:pt>
                <c:pt idx="1483">
                  <c:v>43317</c:v>
                </c:pt>
                <c:pt idx="1484">
                  <c:v>43318</c:v>
                </c:pt>
                <c:pt idx="1485">
                  <c:v>43319</c:v>
                </c:pt>
                <c:pt idx="1486">
                  <c:v>43320</c:v>
                </c:pt>
                <c:pt idx="1487">
                  <c:v>43321</c:v>
                </c:pt>
                <c:pt idx="1488">
                  <c:v>43322</c:v>
                </c:pt>
                <c:pt idx="1489">
                  <c:v>43323</c:v>
                </c:pt>
                <c:pt idx="1490">
                  <c:v>43324</c:v>
                </c:pt>
                <c:pt idx="1491">
                  <c:v>43325</c:v>
                </c:pt>
                <c:pt idx="1492">
                  <c:v>43326</c:v>
                </c:pt>
                <c:pt idx="1493">
                  <c:v>43327</c:v>
                </c:pt>
                <c:pt idx="1494">
                  <c:v>43328</c:v>
                </c:pt>
                <c:pt idx="1495">
                  <c:v>43329</c:v>
                </c:pt>
                <c:pt idx="1496">
                  <c:v>43330</c:v>
                </c:pt>
                <c:pt idx="1497">
                  <c:v>43331</c:v>
                </c:pt>
                <c:pt idx="1498">
                  <c:v>43332</c:v>
                </c:pt>
                <c:pt idx="1499">
                  <c:v>43333</c:v>
                </c:pt>
                <c:pt idx="1500">
                  <c:v>43334</c:v>
                </c:pt>
                <c:pt idx="1501">
                  <c:v>43335</c:v>
                </c:pt>
                <c:pt idx="1502">
                  <c:v>43336</c:v>
                </c:pt>
                <c:pt idx="1503">
                  <c:v>43337</c:v>
                </c:pt>
                <c:pt idx="1504">
                  <c:v>43338</c:v>
                </c:pt>
                <c:pt idx="1505">
                  <c:v>43339</c:v>
                </c:pt>
                <c:pt idx="1506">
                  <c:v>43340</c:v>
                </c:pt>
                <c:pt idx="1507">
                  <c:v>43341</c:v>
                </c:pt>
                <c:pt idx="1508">
                  <c:v>43342</c:v>
                </c:pt>
                <c:pt idx="1509">
                  <c:v>43343</c:v>
                </c:pt>
                <c:pt idx="1510">
                  <c:v>43344</c:v>
                </c:pt>
                <c:pt idx="1511">
                  <c:v>43345</c:v>
                </c:pt>
                <c:pt idx="1512">
                  <c:v>43346</c:v>
                </c:pt>
                <c:pt idx="1513">
                  <c:v>43347</c:v>
                </c:pt>
                <c:pt idx="1514">
                  <c:v>43348</c:v>
                </c:pt>
                <c:pt idx="1515">
                  <c:v>43349</c:v>
                </c:pt>
                <c:pt idx="1516">
                  <c:v>43350</c:v>
                </c:pt>
                <c:pt idx="1517">
                  <c:v>43351</c:v>
                </c:pt>
                <c:pt idx="1518">
                  <c:v>43352</c:v>
                </c:pt>
                <c:pt idx="1519">
                  <c:v>43353</c:v>
                </c:pt>
                <c:pt idx="1520">
                  <c:v>43354</c:v>
                </c:pt>
                <c:pt idx="1521">
                  <c:v>43355</c:v>
                </c:pt>
                <c:pt idx="1522">
                  <c:v>43356</c:v>
                </c:pt>
                <c:pt idx="1523">
                  <c:v>43357</c:v>
                </c:pt>
                <c:pt idx="1524">
                  <c:v>43358</c:v>
                </c:pt>
                <c:pt idx="1525">
                  <c:v>43359</c:v>
                </c:pt>
                <c:pt idx="1526">
                  <c:v>43360</c:v>
                </c:pt>
                <c:pt idx="1527">
                  <c:v>43361</c:v>
                </c:pt>
                <c:pt idx="1528">
                  <c:v>43362</c:v>
                </c:pt>
                <c:pt idx="1529">
                  <c:v>43363</c:v>
                </c:pt>
                <c:pt idx="1530">
                  <c:v>43364</c:v>
                </c:pt>
                <c:pt idx="1531">
                  <c:v>43365</c:v>
                </c:pt>
                <c:pt idx="1532">
                  <c:v>43366</c:v>
                </c:pt>
                <c:pt idx="1533">
                  <c:v>43367</c:v>
                </c:pt>
                <c:pt idx="1534">
                  <c:v>43368</c:v>
                </c:pt>
                <c:pt idx="1535">
                  <c:v>43369</c:v>
                </c:pt>
                <c:pt idx="1536">
                  <c:v>43370</c:v>
                </c:pt>
                <c:pt idx="1537">
                  <c:v>43371</c:v>
                </c:pt>
                <c:pt idx="1538">
                  <c:v>43372</c:v>
                </c:pt>
                <c:pt idx="1539">
                  <c:v>43373</c:v>
                </c:pt>
                <c:pt idx="1540">
                  <c:v>43374</c:v>
                </c:pt>
                <c:pt idx="1541">
                  <c:v>43375</c:v>
                </c:pt>
                <c:pt idx="1542">
                  <c:v>43376</c:v>
                </c:pt>
                <c:pt idx="1543">
                  <c:v>43377</c:v>
                </c:pt>
                <c:pt idx="1544">
                  <c:v>43378</c:v>
                </c:pt>
                <c:pt idx="1545">
                  <c:v>43379</c:v>
                </c:pt>
                <c:pt idx="1546">
                  <c:v>43380</c:v>
                </c:pt>
                <c:pt idx="1547">
                  <c:v>43381</c:v>
                </c:pt>
                <c:pt idx="1548">
                  <c:v>43382</c:v>
                </c:pt>
                <c:pt idx="1549">
                  <c:v>43383</c:v>
                </c:pt>
                <c:pt idx="1550">
                  <c:v>43384</c:v>
                </c:pt>
                <c:pt idx="1551">
                  <c:v>43385</c:v>
                </c:pt>
                <c:pt idx="1552">
                  <c:v>43386</c:v>
                </c:pt>
                <c:pt idx="1553">
                  <c:v>43387</c:v>
                </c:pt>
                <c:pt idx="1554">
                  <c:v>43388</c:v>
                </c:pt>
                <c:pt idx="1555">
                  <c:v>43389</c:v>
                </c:pt>
                <c:pt idx="1556">
                  <c:v>43390</c:v>
                </c:pt>
                <c:pt idx="1557">
                  <c:v>43391</c:v>
                </c:pt>
                <c:pt idx="1558">
                  <c:v>43392</c:v>
                </c:pt>
                <c:pt idx="1559">
                  <c:v>43393</c:v>
                </c:pt>
                <c:pt idx="1560">
                  <c:v>43394</c:v>
                </c:pt>
                <c:pt idx="1561">
                  <c:v>43395</c:v>
                </c:pt>
                <c:pt idx="1562">
                  <c:v>43396</c:v>
                </c:pt>
                <c:pt idx="1563">
                  <c:v>43397</c:v>
                </c:pt>
                <c:pt idx="1564">
                  <c:v>43398</c:v>
                </c:pt>
                <c:pt idx="1565">
                  <c:v>43399</c:v>
                </c:pt>
                <c:pt idx="1566">
                  <c:v>43400</c:v>
                </c:pt>
                <c:pt idx="1567">
                  <c:v>43401</c:v>
                </c:pt>
                <c:pt idx="1568">
                  <c:v>43402</c:v>
                </c:pt>
                <c:pt idx="1569">
                  <c:v>43403</c:v>
                </c:pt>
                <c:pt idx="1570">
                  <c:v>43404</c:v>
                </c:pt>
                <c:pt idx="1571">
                  <c:v>43405</c:v>
                </c:pt>
                <c:pt idx="1572">
                  <c:v>43406</c:v>
                </c:pt>
                <c:pt idx="1573">
                  <c:v>43407</c:v>
                </c:pt>
                <c:pt idx="1574">
                  <c:v>43408</c:v>
                </c:pt>
                <c:pt idx="1575">
                  <c:v>43409</c:v>
                </c:pt>
                <c:pt idx="1576">
                  <c:v>43410</c:v>
                </c:pt>
                <c:pt idx="1577">
                  <c:v>43411</c:v>
                </c:pt>
                <c:pt idx="1578">
                  <c:v>43412</c:v>
                </c:pt>
                <c:pt idx="1579">
                  <c:v>43413</c:v>
                </c:pt>
                <c:pt idx="1580">
                  <c:v>43414</c:v>
                </c:pt>
                <c:pt idx="1581">
                  <c:v>43415</c:v>
                </c:pt>
                <c:pt idx="1582">
                  <c:v>43416</c:v>
                </c:pt>
                <c:pt idx="1583">
                  <c:v>43417</c:v>
                </c:pt>
                <c:pt idx="1584">
                  <c:v>43418</c:v>
                </c:pt>
                <c:pt idx="1585">
                  <c:v>43419</c:v>
                </c:pt>
                <c:pt idx="1586">
                  <c:v>43420</c:v>
                </c:pt>
                <c:pt idx="1587">
                  <c:v>43421</c:v>
                </c:pt>
                <c:pt idx="1588">
                  <c:v>43422</c:v>
                </c:pt>
                <c:pt idx="1589">
                  <c:v>43423</c:v>
                </c:pt>
                <c:pt idx="1590">
                  <c:v>43424</c:v>
                </c:pt>
                <c:pt idx="1591">
                  <c:v>43425</c:v>
                </c:pt>
                <c:pt idx="1592">
                  <c:v>43426</c:v>
                </c:pt>
                <c:pt idx="1593">
                  <c:v>43427</c:v>
                </c:pt>
                <c:pt idx="1594">
                  <c:v>43428</c:v>
                </c:pt>
                <c:pt idx="1595">
                  <c:v>43429</c:v>
                </c:pt>
                <c:pt idx="1596">
                  <c:v>43430</c:v>
                </c:pt>
                <c:pt idx="1597">
                  <c:v>43431</c:v>
                </c:pt>
                <c:pt idx="1598">
                  <c:v>43432</c:v>
                </c:pt>
                <c:pt idx="1599">
                  <c:v>43433</c:v>
                </c:pt>
                <c:pt idx="1600">
                  <c:v>43434</c:v>
                </c:pt>
                <c:pt idx="1601">
                  <c:v>43435</c:v>
                </c:pt>
                <c:pt idx="1602">
                  <c:v>43436</c:v>
                </c:pt>
                <c:pt idx="1603">
                  <c:v>43437</c:v>
                </c:pt>
                <c:pt idx="1604">
                  <c:v>43438</c:v>
                </c:pt>
                <c:pt idx="1605">
                  <c:v>43439</c:v>
                </c:pt>
                <c:pt idx="1606">
                  <c:v>43440</c:v>
                </c:pt>
                <c:pt idx="1607">
                  <c:v>43441</c:v>
                </c:pt>
                <c:pt idx="1608">
                  <c:v>43442</c:v>
                </c:pt>
                <c:pt idx="1609">
                  <c:v>43443</c:v>
                </c:pt>
                <c:pt idx="1610">
                  <c:v>43444</c:v>
                </c:pt>
                <c:pt idx="1611">
                  <c:v>43445</c:v>
                </c:pt>
                <c:pt idx="1612">
                  <c:v>43446</c:v>
                </c:pt>
                <c:pt idx="1613">
                  <c:v>43447</c:v>
                </c:pt>
                <c:pt idx="1614">
                  <c:v>43448</c:v>
                </c:pt>
                <c:pt idx="1615">
                  <c:v>43449</c:v>
                </c:pt>
                <c:pt idx="1616">
                  <c:v>43450</c:v>
                </c:pt>
                <c:pt idx="1617">
                  <c:v>43451</c:v>
                </c:pt>
                <c:pt idx="1618">
                  <c:v>43452</c:v>
                </c:pt>
                <c:pt idx="1619">
                  <c:v>43453</c:v>
                </c:pt>
                <c:pt idx="1620">
                  <c:v>43454</c:v>
                </c:pt>
                <c:pt idx="1621">
                  <c:v>43455</c:v>
                </c:pt>
                <c:pt idx="1622">
                  <c:v>43456</c:v>
                </c:pt>
                <c:pt idx="1623">
                  <c:v>43457</c:v>
                </c:pt>
                <c:pt idx="1624">
                  <c:v>43458</c:v>
                </c:pt>
                <c:pt idx="1625">
                  <c:v>43459</c:v>
                </c:pt>
                <c:pt idx="1626">
                  <c:v>43460</c:v>
                </c:pt>
                <c:pt idx="1627">
                  <c:v>43461</c:v>
                </c:pt>
                <c:pt idx="1628">
                  <c:v>43462</c:v>
                </c:pt>
                <c:pt idx="1629">
                  <c:v>43463</c:v>
                </c:pt>
                <c:pt idx="1630">
                  <c:v>43464</c:v>
                </c:pt>
                <c:pt idx="1631">
                  <c:v>43465</c:v>
                </c:pt>
                <c:pt idx="1632">
                  <c:v>43466</c:v>
                </c:pt>
                <c:pt idx="1633">
                  <c:v>43467</c:v>
                </c:pt>
                <c:pt idx="1634">
                  <c:v>43468</c:v>
                </c:pt>
                <c:pt idx="1635">
                  <c:v>43469</c:v>
                </c:pt>
                <c:pt idx="1636">
                  <c:v>43470</c:v>
                </c:pt>
                <c:pt idx="1637">
                  <c:v>43471</c:v>
                </c:pt>
                <c:pt idx="1638">
                  <c:v>43472</c:v>
                </c:pt>
                <c:pt idx="1639">
                  <c:v>43473</c:v>
                </c:pt>
                <c:pt idx="1640">
                  <c:v>43474</c:v>
                </c:pt>
                <c:pt idx="1641">
                  <c:v>43475</c:v>
                </c:pt>
                <c:pt idx="1642">
                  <c:v>43476</c:v>
                </c:pt>
                <c:pt idx="1643">
                  <c:v>43477</c:v>
                </c:pt>
                <c:pt idx="1644">
                  <c:v>43478</c:v>
                </c:pt>
                <c:pt idx="1645">
                  <c:v>43479</c:v>
                </c:pt>
                <c:pt idx="1646">
                  <c:v>43480</c:v>
                </c:pt>
                <c:pt idx="1647">
                  <c:v>43481</c:v>
                </c:pt>
                <c:pt idx="1648">
                  <c:v>43482</c:v>
                </c:pt>
                <c:pt idx="1649">
                  <c:v>43483</c:v>
                </c:pt>
                <c:pt idx="1650">
                  <c:v>43484</c:v>
                </c:pt>
                <c:pt idx="1651">
                  <c:v>43485</c:v>
                </c:pt>
                <c:pt idx="1652">
                  <c:v>43486</c:v>
                </c:pt>
                <c:pt idx="1653">
                  <c:v>43487</c:v>
                </c:pt>
                <c:pt idx="1654">
                  <c:v>43488</c:v>
                </c:pt>
                <c:pt idx="1655">
                  <c:v>43489</c:v>
                </c:pt>
                <c:pt idx="1656">
                  <c:v>43490</c:v>
                </c:pt>
                <c:pt idx="1657">
                  <c:v>43491</c:v>
                </c:pt>
                <c:pt idx="1658">
                  <c:v>43492</c:v>
                </c:pt>
                <c:pt idx="1659">
                  <c:v>43493</c:v>
                </c:pt>
                <c:pt idx="1660">
                  <c:v>43494</c:v>
                </c:pt>
                <c:pt idx="1661">
                  <c:v>43495</c:v>
                </c:pt>
                <c:pt idx="1662">
                  <c:v>43496</c:v>
                </c:pt>
                <c:pt idx="1663">
                  <c:v>43497</c:v>
                </c:pt>
                <c:pt idx="1664">
                  <c:v>43498</c:v>
                </c:pt>
                <c:pt idx="1665">
                  <c:v>43499</c:v>
                </c:pt>
                <c:pt idx="1666">
                  <c:v>43500</c:v>
                </c:pt>
                <c:pt idx="1667">
                  <c:v>43501</c:v>
                </c:pt>
                <c:pt idx="1668">
                  <c:v>43502</c:v>
                </c:pt>
                <c:pt idx="1669">
                  <c:v>43503</c:v>
                </c:pt>
                <c:pt idx="1670">
                  <c:v>43504</c:v>
                </c:pt>
                <c:pt idx="1671">
                  <c:v>43505</c:v>
                </c:pt>
                <c:pt idx="1672">
                  <c:v>43506</c:v>
                </c:pt>
                <c:pt idx="1673">
                  <c:v>43507</c:v>
                </c:pt>
                <c:pt idx="1674">
                  <c:v>43508</c:v>
                </c:pt>
                <c:pt idx="1675">
                  <c:v>43509</c:v>
                </c:pt>
                <c:pt idx="1676">
                  <c:v>43510</c:v>
                </c:pt>
                <c:pt idx="1677">
                  <c:v>43511</c:v>
                </c:pt>
                <c:pt idx="1678">
                  <c:v>43512</c:v>
                </c:pt>
                <c:pt idx="1679">
                  <c:v>43513</c:v>
                </c:pt>
                <c:pt idx="1680">
                  <c:v>43514</c:v>
                </c:pt>
                <c:pt idx="1681">
                  <c:v>43515</c:v>
                </c:pt>
                <c:pt idx="1682">
                  <c:v>43516</c:v>
                </c:pt>
                <c:pt idx="1683">
                  <c:v>43517</c:v>
                </c:pt>
                <c:pt idx="1684">
                  <c:v>43518</c:v>
                </c:pt>
                <c:pt idx="1685">
                  <c:v>43519</c:v>
                </c:pt>
                <c:pt idx="1686">
                  <c:v>43520</c:v>
                </c:pt>
                <c:pt idx="1687">
                  <c:v>43521</c:v>
                </c:pt>
                <c:pt idx="1688">
                  <c:v>43522</c:v>
                </c:pt>
                <c:pt idx="1689">
                  <c:v>43523</c:v>
                </c:pt>
                <c:pt idx="1690">
                  <c:v>43524</c:v>
                </c:pt>
                <c:pt idx="1691">
                  <c:v>43525</c:v>
                </c:pt>
                <c:pt idx="1692">
                  <c:v>43526</c:v>
                </c:pt>
                <c:pt idx="1693">
                  <c:v>43527</c:v>
                </c:pt>
                <c:pt idx="1694">
                  <c:v>43528</c:v>
                </c:pt>
                <c:pt idx="1695">
                  <c:v>43529</c:v>
                </c:pt>
                <c:pt idx="1696">
                  <c:v>43530</c:v>
                </c:pt>
                <c:pt idx="1697">
                  <c:v>43531</c:v>
                </c:pt>
                <c:pt idx="1698">
                  <c:v>43532</c:v>
                </c:pt>
                <c:pt idx="1699">
                  <c:v>43533</c:v>
                </c:pt>
                <c:pt idx="1700">
                  <c:v>43534</c:v>
                </c:pt>
                <c:pt idx="1701">
                  <c:v>43535</c:v>
                </c:pt>
                <c:pt idx="1702">
                  <c:v>43536</c:v>
                </c:pt>
                <c:pt idx="1703">
                  <c:v>43537</c:v>
                </c:pt>
                <c:pt idx="1704">
                  <c:v>43538</c:v>
                </c:pt>
                <c:pt idx="1705">
                  <c:v>43539</c:v>
                </c:pt>
                <c:pt idx="1706">
                  <c:v>43540</c:v>
                </c:pt>
                <c:pt idx="1707">
                  <c:v>43541</c:v>
                </c:pt>
                <c:pt idx="1708">
                  <c:v>43542</c:v>
                </c:pt>
                <c:pt idx="1709">
                  <c:v>43543</c:v>
                </c:pt>
                <c:pt idx="1710">
                  <c:v>43544</c:v>
                </c:pt>
                <c:pt idx="1711">
                  <c:v>43545</c:v>
                </c:pt>
                <c:pt idx="1712">
                  <c:v>43546</c:v>
                </c:pt>
                <c:pt idx="1713">
                  <c:v>43547</c:v>
                </c:pt>
                <c:pt idx="1714">
                  <c:v>43548</c:v>
                </c:pt>
                <c:pt idx="1715">
                  <c:v>43549</c:v>
                </c:pt>
                <c:pt idx="1716">
                  <c:v>43550</c:v>
                </c:pt>
                <c:pt idx="1717">
                  <c:v>43551</c:v>
                </c:pt>
                <c:pt idx="1718">
                  <c:v>43552</c:v>
                </c:pt>
                <c:pt idx="1719">
                  <c:v>43553</c:v>
                </c:pt>
                <c:pt idx="1720">
                  <c:v>43554</c:v>
                </c:pt>
                <c:pt idx="1721">
                  <c:v>43555</c:v>
                </c:pt>
                <c:pt idx="1722">
                  <c:v>43556</c:v>
                </c:pt>
                <c:pt idx="1723">
                  <c:v>43557</c:v>
                </c:pt>
                <c:pt idx="1724">
                  <c:v>43558</c:v>
                </c:pt>
                <c:pt idx="1725">
                  <c:v>43559</c:v>
                </c:pt>
                <c:pt idx="1726">
                  <c:v>43560</c:v>
                </c:pt>
                <c:pt idx="1727">
                  <c:v>43561</c:v>
                </c:pt>
                <c:pt idx="1728">
                  <c:v>43562</c:v>
                </c:pt>
                <c:pt idx="1729">
                  <c:v>43563</c:v>
                </c:pt>
                <c:pt idx="1730">
                  <c:v>43564</c:v>
                </c:pt>
                <c:pt idx="1731">
                  <c:v>43565</c:v>
                </c:pt>
                <c:pt idx="1732">
                  <c:v>43566</c:v>
                </c:pt>
                <c:pt idx="1733">
                  <c:v>43567</c:v>
                </c:pt>
                <c:pt idx="1734">
                  <c:v>43568</c:v>
                </c:pt>
                <c:pt idx="1735">
                  <c:v>43569</c:v>
                </c:pt>
                <c:pt idx="1736">
                  <c:v>43570</c:v>
                </c:pt>
                <c:pt idx="1737">
                  <c:v>43571</c:v>
                </c:pt>
                <c:pt idx="1738">
                  <c:v>43572</c:v>
                </c:pt>
                <c:pt idx="1739">
                  <c:v>43573</c:v>
                </c:pt>
                <c:pt idx="1740">
                  <c:v>43574</c:v>
                </c:pt>
                <c:pt idx="1741">
                  <c:v>43575</c:v>
                </c:pt>
                <c:pt idx="1742">
                  <c:v>43576</c:v>
                </c:pt>
                <c:pt idx="1743">
                  <c:v>43577</c:v>
                </c:pt>
                <c:pt idx="1744">
                  <c:v>43578</c:v>
                </c:pt>
                <c:pt idx="1745">
                  <c:v>43579</c:v>
                </c:pt>
                <c:pt idx="1746">
                  <c:v>43580</c:v>
                </c:pt>
                <c:pt idx="1747">
                  <c:v>43581</c:v>
                </c:pt>
                <c:pt idx="1748">
                  <c:v>43582</c:v>
                </c:pt>
                <c:pt idx="1749">
                  <c:v>43583</c:v>
                </c:pt>
                <c:pt idx="1750">
                  <c:v>43584</c:v>
                </c:pt>
                <c:pt idx="1751">
                  <c:v>43585</c:v>
                </c:pt>
                <c:pt idx="1752">
                  <c:v>43586</c:v>
                </c:pt>
                <c:pt idx="1753">
                  <c:v>43587</c:v>
                </c:pt>
                <c:pt idx="1754">
                  <c:v>43588</c:v>
                </c:pt>
                <c:pt idx="1755">
                  <c:v>43589</c:v>
                </c:pt>
                <c:pt idx="1756">
                  <c:v>43590</c:v>
                </c:pt>
                <c:pt idx="1757">
                  <c:v>43591</c:v>
                </c:pt>
                <c:pt idx="1758">
                  <c:v>43592</c:v>
                </c:pt>
                <c:pt idx="1759">
                  <c:v>43593</c:v>
                </c:pt>
                <c:pt idx="1760">
                  <c:v>43594</c:v>
                </c:pt>
                <c:pt idx="1761">
                  <c:v>43595</c:v>
                </c:pt>
                <c:pt idx="1762">
                  <c:v>43596</c:v>
                </c:pt>
                <c:pt idx="1763">
                  <c:v>43597</c:v>
                </c:pt>
                <c:pt idx="1764">
                  <c:v>43598</c:v>
                </c:pt>
                <c:pt idx="1765">
                  <c:v>43599</c:v>
                </c:pt>
                <c:pt idx="1766">
                  <c:v>43600</c:v>
                </c:pt>
                <c:pt idx="1767">
                  <c:v>43601</c:v>
                </c:pt>
                <c:pt idx="1768">
                  <c:v>43602</c:v>
                </c:pt>
                <c:pt idx="1769">
                  <c:v>43603</c:v>
                </c:pt>
                <c:pt idx="1770">
                  <c:v>43604</c:v>
                </c:pt>
                <c:pt idx="1771">
                  <c:v>43605</c:v>
                </c:pt>
                <c:pt idx="1772">
                  <c:v>43606</c:v>
                </c:pt>
                <c:pt idx="1773">
                  <c:v>43607</c:v>
                </c:pt>
                <c:pt idx="1774">
                  <c:v>43608</c:v>
                </c:pt>
                <c:pt idx="1775">
                  <c:v>43609</c:v>
                </c:pt>
                <c:pt idx="1776">
                  <c:v>43610</c:v>
                </c:pt>
                <c:pt idx="1777">
                  <c:v>43611</c:v>
                </c:pt>
                <c:pt idx="1778">
                  <c:v>43612</c:v>
                </c:pt>
                <c:pt idx="1779">
                  <c:v>43613</c:v>
                </c:pt>
                <c:pt idx="1780">
                  <c:v>43614</c:v>
                </c:pt>
                <c:pt idx="1781">
                  <c:v>43615</c:v>
                </c:pt>
                <c:pt idx="1782">
                  <c:v>43616</c:v>
                </c:pt>
                <c:pt idx="1783">
                  <c:v>43617</c:v>
                </c:pt>
                <c:pt idx="1784">
                  <c:v>43618</c:v>
                </c:pt>
                <c:pt idx="1785">
                  <c:v>43619</c:v>
                </c:pt>
                <c:pt idx="1786">
                  <c:v>43620</c:v>
                </c:pt>
                <c:pt idx="1787">
                  <c:v>43621</c:v>
                </c:pt>
                <c:pt idx="1788">
                  <c:v>43622</c:v>
                </c:pt>
                <c:pt idx="1789">
                  <c:v>43623</c:v>
                </c:pt>
                <c:pt idx="1790">
                  <c:v>43624</c:v>
                </c:pt>
                <c:pt idx="1791">
                  <c:v>43625</c:v>
                </c:pt>
                <c:pt idx="1792">
                  <c:v>43626</c:v>
                </c:pt>
                <c:pt idx="1793">
                  <c:v>43627</c:v>
                </c:pt>
                <c:pt idx="1794">
                  <c:v>43628</c:v>
                </c:pt>
                <c:pt idx="1795">
                  <c:v>43629</c:v>
                </c:pt>
                <c:pt idx="1796">
                  <c:v>43630</c:v>
                </c:pt>
                <c:pt idx="1797">
                  <c:v>43631</c:v>
                </c:pt>
                <c:pt idx="1798">
                  <c:v>43632</c:v>
                </c:pt>
                <c:pt idx="1799">
                  <c:v>43633</c:v>
                </c:pt>
                <c:pt idx="1800">
                  <c:v>43634</c:v>
                </c:pt>
                <c:pt idx="1801">
                  <c:v>43635</c:v>
                </c:pt>
                <c:pt idx="1802">
                  <c:v>43636</c:v>
                </c:pt>
                <c:pt idx="1803">
                  <c:v>43637</c:v>
                </c:pt>
                <c:pt idx="1804">
                  <c:v>43638</c:v>
                </c:pt>
                <c:pt idx="1805">
                  <c:v>43639</c:v>
                </c:pt>
                <c:pt idx="1806">
                  <c:v>43640</c:v>
                </c:pt>
                <c:pt idx="1807">
                  <c:v>43641</c:v>
                </c:pt>
                <c:pt idx="1808">
                  <c:v>43642</c:v>
                </c:pt>
                <c:pt idx="1809">
                  <c:v>43643</c:v>
                </c:pt>
                <c:pt idx="1810">
                  <c:v>43644</c:v>
                </c:pt>
                <c:pt idx="1811">
                  <c:v>43645</c:v>
                </c:pt>
                <c:pt idx="1812">
                  <c:v>43646</c:v>
                </c:pt>
                <c:pt idx="1813">
                  <c:v>43647</c:v>
                </c:pt>
                <c:pt idx="1814">
                  <c:v>43648</c:v>
                </c:pt>
                <c:pt idx="1815">
                  <c:v>43649</c:v>
                </c:pt>
                <c:pt idx="1816">
                  <c:v>43650</c:v>
                </c:pt>
                <c:pt idx="1817">
                  <c:v>43651</c:v>
                </c:pt>
                <c:pt idx="1818">
                  <c:v>43652</c:v>
                </c:pt>
                <c:pt idx="1819">
                  <c:v>43653</c:v>
                </c:pt>
                <c:pt idx="1820">
                  <c:v>43654</c:v>
                </c:pt>
                <c:pt idx="1821">
                  <c:v>43655</c:v>
                </c:pt>
                <c:pt idx="1822">
                  <c:v>43656</c:v>
                </c:pt>
                <c:pt idx="1823">
                  <c:v>43657</c:v>
                </c:pt>
                <c:pt idx="1824">
                  <c:v>43658</c:v>
                </c:pt>
                <c:pt idx="1825">
                  <c:v>43659</c:v>
                </c:pt>
                <c:pt idx="1826">
                  <c:v>43660</c:v>
                </c:pt>
                <c:pt idx="1827">
                  <c:v>43661</c:v>
                </c:pt>
                <c:pt idx="1828">
                  <c:v>43662</c:v>
                </c:pt>
                <c:pt idx="1829">
                  <c:v>43663</c:v>
                </c:pt>
                <c:pt idx="1830">
                  <c:v>43664</c:v>
                </c:pt>
                <c:pt idx="1831">
                  <c:v>43665</c:v>
                </c:pt>
                <c:pt idx="1832">
                  <c:v>43666</c:v>
                </c:pt>
                <c:pt idx="1833">
                  <c:v>43667</c:v>
                </c:pt>
                <c:pt idx="1834">
                  <c:v>43668</c:v>
                </c:pt>
                <c:pt idx="1835">
                  <c:v>43669</c:v>
                </c:pt>
                <c:pt idx="1836">
                  <c:v>43670</c:v>
                </c:pt>
                <c:pt idx="1837">
                  <c:v>43671</c:v>
                </c:pt>
                <c:pt idx="1838">
                  <c:v>43672</c:v>
                </c:pt>
                <c:pt idx="1839">
                  <c:v>43673</c:v>
                </c:pt>
                <c:pt idx="1840">
                  <c:v>43674</c:v>
                </c:pt>
                <c:pt idx="1841">
                  <c:v>43675</c:v>
                </c:pt>
                <c:pt idx="1842">
                  <c:v>43676</c:v>
                </c:pt>
                <c:pt idx="1843">
                  <c:v>43677</c:v>
                </c:pt>
                <c:pt idx="1844">
                  <c:v>43678</c:v>
                </c:pt>
                <c:pt idx="1845">
                  <c:v>43679</c:v>
                </c:pt>
                <c:pt idx="1846">
                  <c:v>43680</c:v>
                </c:pt>
                <c:pt idx="1847">
                  <c:v>43681</c:v>
                </c:pt>
                <c:pt idx="1848">
                  <c:v>43682</c:v>
                </c:pt>
                <c:pt idx="1849">
                  <c:v>43683</c:v>
                </c:pt>
                <c:pt idx="1850">
                  <c:v>43684</c:v>
                </c:pt>
                <c:pt idx="1851">
                  <c:v>43685</c:v>
                </c:pt>
                <c:pt idx="1852">
                  <c:v>43686</c:v>
                </c:pt>
                <c:pt idx="1853">
                  <c:v>43687</c:v>
                </c:pt>
                <c:pt idx="1854">
                  <c:v>43688</c:v>
                </c:pt>
                <c:pt idx="1855">
                  <c:v>43689</c:v>
                </c:pt>
                <c:pt idx="1856">
                  <c:v>43690</c:v>
                </c:pt>
                <c:pt idx="1857">
                  <c:v>43691</c:v>
                </c:pt>
                <c:pt idx="1858">
                  <c:v>43692</c:v>
                </c:pt>
                <c:pt idx="1859">
                  <c:v>43693</c:v>
                </c:pt>
                <c:pt idx="1860">
                  <c:v>43694</c:v>
                </c:pt>
                <c:pt idx="1861">
                  <c:v>43695</c:v>
                </c:pt>
                <c:pt idx="1862">
                  <c:v>43696</c:v>
                </c:pt>
                <c:pt idx="1863">
                  <c:v>43697</c:v>
                </c:pt>
                <c:pt idx="1864">
                  <c:v>43698</c:v>
                </c:pt>
                <c:pt idx="1865">
                  <c:v>43699</c:v>
                </c:pt>
                <c:pt idx="1866">
                  <c:v>43700</c:v>
                </c:pt>
                <c:pt idx="1867">
                  <c:v>43701</c:v>
                </c:pt>
                <c:pt idx="1868">
                  <c:v>43702</c:v>
                </c:pt>
                <c:pt idx="1869">
                  <c:v>43703</c:v>
                </c:pt>
                <c:pt idx="1870">
                  <c:v>43704</c:v>
                </c:pt>
                <c:pt idx="1871">
                  <c:v>43705</c:v>
                </c:pt>
                <c:pt idx="1872">
                  <c:v>43706</c:v>
                </c:pt>
                <c:pt idx="1873">
                  <c:v>43707</c:v>
                </c:pt>
                <c:pt idx="1874">
                  <c:v>43708</c:v>
                </c:pt>
                <c:pt idx="1875">
                  <c:v>43709</c:v>
                </c:pt>
                <c:pt idx="1876">
                  <c:v>43710</c:v>
                </c:pt>
                <c:pt idx="1877">
                  <c:v>43711</c:v>
                </c:pt>
                <c:pt idx="1878">
                  <c:v>43712</c:v>
                </c:pt>
                <c:pt idx="1879">
                  <c:v>43713</c:v>
                </c:pt>
                <c:pt idx="1880">
                  <c:v>43714</c:v>
                </c:pt>
                <c:pt idx="1881">
                  <c:v>43715</c:v>
                </c:pt>
                <c:pt idx="1882">
                  <c:v>43716</c:v>
                </c:pt>
                <c:pt idx="1883">
                  <c:v>43717</c:v>
                </c:pt>
                <c:pt idx="1884">
                  <c:v>43718</c:v>
                </c:pt>
                <c:pt idx="1885">
                  <c:v>43719</c:v>
                </c:pt>
                <c:pt idx="1886">
                  <c:v>43720</c:v>
                </c:pt>
                <c:pt idx="1887">
                  <c:v>43721</c:v>
                </c:pt>
                <c:pt idx="1888">
                  <c:v>43722</c:v>
                </c:pt>
                <c:pt idx="1889">
                  <c:v>43723</c:v>
                </c:pt>
                <c:pt idx="1890">
                  <c:v>43724</c:v>
                </c:pt>
                <c:pt idx="1891">
                  <c:v>43725</c:v>
                </c:pt>
                <c:pt idx="1892">
                  <c:v>43726</c:v>
                </c:pt>
                <c:pt idx="1893">
                  <c:v>43727</c:v>
                </c:pt>
                <c:pt idx="1894">
                  <c:v>43728</c:v>
                </c:pt>
                <c:pt idx="1895">
                  <c:v>43729</c:v>
                </c:pt>
                <c:pt idx="1896">
                  <c:v>43730</c:v>
                </c:pt>
                <c:pt idx="1897">
                  <c:v>43731</c:v>
                </c:pt>
                <c:pt idx="1898">
                  <c:v>43732</c:v>
                </c:pt>
                <c:pt idx="1899">
                  <c:v>43733</c:v>
                </c:pt>
                <c:pt idx="1900">
                  <c:v>43734</c:v>
                </c:pt>
                <c:pt idx="1901">
                  <c:v>43735</c:v>
                </c:pt>
                <c:pt idx="1902">
                  <c:v>43736</c:v>
                </c:pt>
                <c:pt idx="1903">
                  <c:v>43737</c:v>
                </c:pt>
                <c:pt idx="1904">
                  <c:v>43738</c:v>
                </c:pt>
                <c:pt idx="1905">
                  <c:v>43739</c:v>
                </c:pt>
                <c:pt idx="1906">
                  <c:v>43740</c:v>
                </c:pt>
                <c:pt idx="1907">
                  <c:v>43741</c:v>
                </c:pt>
                <c:pt idx="1908">
                  <c:v>43742</c:v>
                </c:pt>
                <c:pt idx="1909">
                  <c:v>43743</c:v>
                </c:pt>
                <c:pt idx="1910">
                  <c:v>43744</c:v>
                </c:pt>
                <c:pt idx="1911">
                  <c:v>43745</c:v>
                </c:pt>
                <c:pt idx="1912">
                  <c:v>43746</c:v>
                </c:pt>
                <c:pt idx="1913">
                  <c:v>43747</c:v>
                </c:pt>
                <c:pt idx="1914">
                  <c:v>43748</c:v>
                </c:pt>
                <c:pt idx="1915">
                  <c:v>43749</c:v>
                </c:pt>
                <c:pt idx="1916">
                  <c:v>43750</c:v>
                </c:pt>
                <c:pt idx="1917">
                  <c:v>43751</c:v>
                </c:pt>
                <c:pt idx="1918">
                  <c:v>43752</c:v>
                </c:pt>
                <c:pt idx="1919">
                  <c:v>43753</c:v>
                </c:pt>
                <c:pt idx="1920">
                  <c:v>43754</c:v>
                </c:pt>
                <c:pt idx="1921">
                  <c:v>43755</c:v>
                </c:pt>
                <c:pt idx="1922">
                  <c:v>43756</c:v>
                </c:pt>
                <c:pt idx="1923">
                  <c:v>43757</c:v>
                </c:pt>
                <c:pt idx="1924">
                  <c:v>43758</c:v>
                </c:pt>
                <c:pt idx="1925">
                  <c:v>43759</c:v>
                </c:pt>
                <c:pt idx="1926">
                  <c:v>43760</c:v>
                </c:pt>
                <c:pt idx="1927">
                  <c:v>43761</c:v>
                </c:pt>
                <c:pt idx="1928">
                  <c:v>43762</c:v>
                </c:pt>
                <c:pt idx="1929">
                  <c:v>43763</c:v>
                </c:pt>
                <c:pt idx="1930">
                  <c:v>43764</c:v>
                </c:pt>
                <c:pt idx="1931">
                  <c:v>43765</c:v>
                </c:pt>
                <c:pt idx="1932">
                  <c:v>43766</c:v>
                </c:pt>
                <c:pt idx="1933">
                  <c:v>43767</c:v>
                </c:pt>
                <c:pt idx="1934">
                  <c:v>43768</c:v>
                </c:pt>
                <c:pt idx="1935">
                  <c:v>43769</c:v>
                </c:pt>
                <c:pt idx="1936">
                  <c:v>43770</c:v>
                </c:pt>
                <c:pt idx="1937">
                  <c:v>43771</c:v>
                </c:pt>
                <c:pt idx="1938">
                  <c:v>43772</c:v>
                </c:pt>
                <c:pt idx="1939">
                  <c:v>43773</c:v>
                </c:pt>
                <c:pt idx="1940">
                  <c:v>43774</c:v>
                </c:pt>
                <c:pt idx="1941">
                  <c:v>43775</c:v>
                </c:pt>
                <c:pt idx="1942">
                  <c:v>43776</c:v>
                </c:pt>
                <c:pt idx="1943">
                  <c:v>43777</c:v>
                </c:pt>
                <c:pt idx="1944">
                  <c:v>43778</c:v>
                </c:pt>
                <c:pt idx="1945">
                  <c:v>43779</c:v>
                </c:pt>
                <c:pt idx="1946">
                  <c:v>43780</c:v>
                </c:pt>
                <c:pt idx="1947">
                  <c:v>43781</c:v>
                </c:pt>
                <c:pt idx="1948">
                  <c:v>43782</c:v>
                </c:pt>
                <c:pt idx="1949">
                  <c:v>43783</c:v>
                </c:pt>
                <c:pt idx="1950">
                  <c:v>43784</c:v>
                </c:pt>
                <c:pt idx="1951">
                  <c:v>43785</c:v>
                </c:pt>
                <c:pt idx="1952">
                  <c:v>43786</c:v>
                </c:pt>
                <c:pt idx="1953">
                  <c:v>43787</c:v>
                </c:pt>
                <c:pt idx="1954">
                  <c:v>43788</c:v>
                </c:pt>
                <c:pt idx="1955">
                  <c:v>43789</c:v>
                </c:pt>
                <c:pt idx="1956">
                  <c:v>43790</c:v>
                </c:pt>
                <c:pt idx="1957">
                  <c:v>43791</c:v>
                </c:pt>
                <c:pt idx="1958">
                  <c:v>43792</c:v>
                </c:pt>
                <c:pt idx="1959">
                  <c:v>43793</c:v>
                </c:pt>
                <c:pt idx="1960">
                  <c:v>43794</c:v>
                </c:pt>
                <c:pt idx="1961">
                  <c:v>43795</c:v>
                </c:pt>
                <c:pt idx="1962">
                  <c:v>43796</c:v>
                </c:pt>
                <c:pt idx="1963">
                  <c:v>43797</c:v>
                </c:pt>
                <c:pt idx="1964">
                  <c:v>43798</c:v>
                </c:pt>
                <c:pt idx="1965">
                  <c:v>43799</c:v>
                </c:pt>
                <c:pt idx="1966">
                  <c:v>43800</c:v>
                </c:pt>
                <c:pt idx="1967">
                  <c:v>43801</c:v>
                </c:pt>
                <c:pt idx="1968">
                  <c:v>43802</c:v>
                </c:pt>
                <c:pt idx="1969">
                  <c:v>43803</c:v>
                </c:pt>
                <c:pt idx="1970">
                  <c:v>43804</c:v>
                </c:pt>
                <c:pt idx="1971">
                  <c:v>43805</c:v>
                </c:pt>
                <c:pt idx="1972">
                  <c:v>43806</c:v>
                </c:pt>
                <c:pt idx="1973">
                  <c:v>43807</c:v>
                </c:pt>
                <c:pt idx="1974">
                  <c:v>43808</c:v>
                </c:pt>
                <c:pt idx="1975">
                  <c:v>43809</c:v>
                </c:pt>
                <c:pt idx="1976">
                  <c:v>43810</c:v>
                </c:pt>
                <c:pt idx="1977">
                  <c:v>43811</c:v>
                </c:pt>
                <c:pt idx="1978">
                  <c:v>43812</c:v>
                </c:pt>
                <c:pt idx="1979">
                  <c:v>43813</c:v>
                </c:pt>
                <c:pt idx="1980">
                  <c:v>43814</c:v>
                </c:pt>
                <c:pt idx="1981">
                  <c:v>43815</c:v>
                </c:pt>
                <c:pt idx="1982">
                  <c:v>43816</c:v>
                </c:pt>
                <c:pt idx="1983">
                  <c:v>43817</c:v>
                </c:pt>
                <c:pt idx="1984">
                  <c:v>43818</c:v>
                </c:pt>
                <c:pt idx="1985">
                  <c:v>43819</c:v>
                </c:pt>
                <c:pt idx="1986">
                  <c:v>43820</c:v>
                </c:pt>
                <c:pt idx="1987">
                  <c:v>43821</c:v>
                </c:pt>
                <c:pt idx="1988">
                  <c:v>43822</c:v>
                </c:pt>
                <c:pt idx="1989">
                  <c:v>43823</c:v>
                </c:pt>
                <c:pt idx="1990">
                  <c:v>43824</c:v>
                </c:pt>
                <c:pt idx="1991">
                  <c:v>43825</c:v>
                </c:pt>
                <c:pt idx="1992">
                  <c:v>43826</c:v>
                </c:pt>
                <c:pt idx="1993">
                  <c:v>43827</c:v>
                </c:pt>
                <c:pt idx="1994">
                  <c:v>43828</c:v>
                </c:pt>
                <c:pt idx="1995">
                  <c:v>43829</c:v>
                </c:pt>
                <c:pt idx="1996">
                  <c:v>43830</c:v>
                </c:pt>
                <c:pt idx="1997">
                  <c:v>43831</c:v>
                </c:pt>
                <c:pt idx="1998">
                  <c:v>43832</c:v>
                </c:pt>
                <c:pt idx="1999">
                  <c:v>43833</c:v>
                </c:pt>
                <c:pt idx="2000">
                  <c:v>43834</c:v>
                </c:pt>
                <c:pt idx="2001">
                  <c:v>43835</c:v>
                </c:pt>
                <c:pt idx="2002">
                  <c:v>43836</c:v>
                </c:pt>
                <c:pt idx="2003">
                  <c:v>43837</c:v>
                </c:pt>
                <c:pt idx="2004">
                  <c:v>43838</c:v>
                </c:pt>
                <c:pt idx="2005">
                  <c:v>43839</c:v>
                </c:pt>
                <c:pt idx="2006">
                  <c:v>43840</c:v>
                </c:pt>
                <c:pt idx="2007">
                  <c:v>43841</c:v>
                </c:pt>
                <c:pt idx="2008">
                  <c:v>43842</c:v>
                </c:pt>
                <c:pt idx="2009">
                  <c:v>43843</c:v>
                </c:pt>
                <c:pt idx="2010">
                  <c:v>43844</c:v>
                </c:pt>
                <c:pt idx="2011">
                  <c:v>43845</c:v>
                </c:pt>
                <c:pt idx="2012">
                  <c:v>43846</c:v>
                </c:pt>
                <c:pt idx="2013">
                  <c:v>43847</c:v>
                </c:pt>
                <c:pt idx="2014">
                  <c:v>43848</c:v>
                </c:pt>
                <c:pt idx="2015">
                  <c:v>43849</c:v>
                </c:pt>
                <c:pt idx="2016">
                  <c:v>43850</c:v>
                </c:pt>
                <c:pt idx="2017">
                  <c:v>43851</c:v>
                </c:pt>
                <c:pt idx="2018">
                  <c:v>43852</c:v>
                </c:pt>
                <c:pt idx="2019">
                  <c:v>43853</c:v>
                </c:pt>
                <c:pt idx="2020">
                  <c:v>43854</c:v>
                </c:pt>
                <c:pt idx="2021">
                  <c:v>43855</c:v>
                </c:pt>
                <c:pt idx="2022">
                  <c:v>43856</c:v>
                </c:pt>
                <c:pt idx="2023">
                  <c:v>43857</c:v>
                </c:pt>
                <c:pt idx="2024">
                  <c:v>43858</c:v>
                </c:pt>
                <c:pt idx="2025">
                  <c:v>43859</c:v>
                </c:pt>
                <c:pt idx="2026">
                  <c:v>43860</c:v>
                </c:pt>
                <c:pt idx="2027">
                  <c:v>43861</c:v>
                </c:pt>
                <c:pt idx="2028">
                  <c:v>43862</c:v>
                </c:pt>
                <c:pt idx="2029">
                  <c:v>43863</c:v>
                </c:pt>
                <c:pt idx="2030">
                  <c:v>43864</c:v>
                </c:pt>
                <c:pt idx="2031">
                  <c:v>43865</c:v>
                </c:pt>
                <c:pt idx="2032">
                  <c:v>43866</c:v>
                </c:pt>
                <c:pt idx="2033">
                  <c:v>43867</c:v>
                </c:pt>
                <c:pt idx="2034">
                  <c:v>43868</c:v>
                </c:pt>
                <c:pt idx="2035">
                  <c:v>43869</c:v>
                </c:pt>
                <c:pt idx="2036">
                  <c:v>43870</c:v>
                </c:pt>
                <c:pt idx="2037">
                  <c:v>43871</c:v>
                </c:pt>
                <c:pt idx="2038">
                  <c:v>43872</c:v>
                </c:pt>
                <c:pt idx="2039">
                  <c:v>43873</c:v>
                </c:pt>
                <c:pt idx="2040">
                  <c:v>43874</c:v>
                </c:pt>
                <c:pt idx="2041">
                  <c:v>43875</c:v>
                </c:pt>
                <c:pt idx="2042">
                  <c:v>43876</c:v>
                </c:pt>
                <c:pt idx="2043">
                  <c:v>43877</c:v>
                </c:pt>
                <c:pt idx="2044">
                  <c:v>43878</c:v>
                </c:pt>
                <c:pt idx="2045">
                  <c:v>43879</c:v>
                </c:pt>
                <c:pt idx="2046">
                  <c:v>43880</c:v>
                </c:pt>
                <c:pt idx="2047">
                  <c:v>43881</c:v>
                </c:pt>
                <c:pt idx="2048">
                  <c:v>43882</c:v>
                </c:pt>
                <c:pt idx="2049">
                  <c:v>43883</c:v>
                </c:pt>
                <c:pt idx="2050">
                  <c:v>43884</c:v>
                </c:pt>
                <c:pt idx="2051">
                  <c:v>43885</c:v>
                </c:pt>
                <c:pt idx="2052">
                  <c:v>43886</c:v>
                </c:pt>
                <c:pt idx="2053">
                  <c:v>43887</c:v>
                </c:pt>
                <c:pt idx="2054">
                  <c:v>43888</c:v>
                </c:pt>
                <c:pt idx="2055">
                  <c:v>43889</c:v>
                </c:pt>
                <c:pt idx="2056">
                  <c:v>43890</c:v>
                </c:pt>
                <c:pt idx="2057">
                  <c:v>43891</c:v>
                </c:pt>
                <c:pt idx="2058">
                  <c:v>43892</c:v>
                </c:pt>
                <c:pt idx="2059">
                  <c:v>43893</c:v>
                </c:pt>
                <c:pt idx="2060">
                  <c:v>43894</c:v>
                </c:pt>
                <c:pt idx="2061">
                  <c:v>43895</c:v>
                </c:pt>
                <c:pt idx="2062">
                  <c:v>43896</c:v>
                </c:pt>
                <c:pt idx="2063">
                  <c:v>43897</c:v>
                </c:pt>
                <c:pt idx="2064">
                  <c:v>43898</c:v>
                </c:pt>
                <c:pt idx="2065">
                  <c:v>43899</c:v>
                </c:pt>
                <c:pt idx="2066">
                  <c:v>43900</c:v>
                </c:pt>
                <c:pt idx="2067">
                  <c:v>43901</c:v>
                </c:pt>
                <c:pt idx="2068">
                  <c:v>43902</c:v>
                </c:pt>
                <c:pt idx="2069">
                  <c:v>43903</c:v>
                </c:pt>
                <c:pt idx="2070">
                  <c:v>43904</c:v>
                </c:pt>
                <c:pt idx="2071">
                  <c:v>43905</c:v>
                </c:pt>
                <c:pt idx="2072">
                  <c:v>43906</c:v>
                </c:pt>
                <c:pt idx="2073">
                  <c:v>43907</c:v>
                </c:pt>
                <c:pt idx="2074">
                  <c:v>43908</c:v>
                </c:pt>
                <c:pt idx="2075">
                  <c:v>43909</c:v>
                </c:pt>
                <c:pt idx="2076">
                  <c:v>43910</c:v>
                </c:pt>
                <c:pt idx="2077">
                  <c:v>43911</c:v>
                </c:pt>
                <c:pt idx="2078">
                  <c:v>43912</c:v>
                </c:pt>
                <c:pt idx="2079">
                  <c:v>43913</c:v>
                </c:pt>
                <c:pt idx="2080">
                  <c:v>43914</c:v>
                </c:pt>
                <c:pt idx="2081">
                  <c:v>43915</c:v>
                </c:pt>
                <c:pt idx="2082">
                  <c:v>43916</c:v>
                </c:pt>
                <c:pt idx="2083">
                  <c:v>43917</c:v>
                </c:pt>
                <c:pt idx="2084">
                  <c:v>43918</c:v>
                </c:pt>
                <c:pt idx="2085">
                  <c:v>43919</c:v>
                </c:pt>
                <c:pt idx="2086">
                  <c:v>43920</c:v>
                </c:pt>
                <c:pt idx="2087">
                  <c:v>43921</c:v>
                </c:pt>
                <c:pt idx="2088">
                  <c:v>43922</c:v>
                </c:pt>
                <c:pt idx="2089">
                  <c:v>43923</c:v>
                </c:pt>
                <c:pt idx="2090">
                  <c:v>43924</c:v>
                </c:pt>
                <c:pt idx="2091">
                  <c:v>43925</c:v>
                </c:pt>
                <c:pt idx="2092">
                  <c:v>43926</c:v>
                </c:pt>
                <c:pt idx="2093">
                  <c:v>43927</c:v>
                </c:pt>
                <c:pt idx="2094">
                  <c:v>43928</c:v>
                </c:pt>
                <c:pt idx="2095">
                  <c:v>43929</c:v>
                </c:pt>
                <c:pt idx="2096">
                  <c:v>43930</c:v>
                </c:pt>
                <c:pt idx="2097">
                  <c:v>43931</c:v>
                </c:pt>
                <c:pt idx="2098">
                  <c:v>43932</c:v>
                </c:pt>
                <c:pt idx="2099">
                  <c:v>43933</c:v>
                </c:pt>
                <c:pt idx="2100">
                  <c:v>43934</c:v>
                </c:pt>
                <c:pt idx="2101">
                  <c:v>43935</c:v>
                </c:pt>
                <c:pt idx="2102">
                  <c:v>43936</c:v>
                </c:pt>
                <c:pt idx="2103">
                  <c:v>43937</c:v>
                </c:pt>
                <c:pt idx="2104">
                  <c:v>43938</c:v>
                </c:pt>
                <c:pt idx="2105">
                  <c:v>43939</c:v>
                </c:pt>
                <c:pt idx="2106">
                  <c:v>43940</c:v>
                </c:pt>
                <c:pt idx="2107">
                  <c:v>43941</c:v>
                </c:pt>
                <c:pt idx="2108">
                  <c:v>43942</c:v>
                </c:pt>
                <c:pt idx="2109">
                  <c:v>43943</c:v>
                </c:pt>
                <c:pt idx="2110">
                  <c:v>43944</c:v>
                </c:pt>
                <c:pt idx="2111">
                  <c:v>43945</c:v>
                </c:pt>
                <c:pt idx="2112">
                  <c:v>43946</c:v>
                </c:pt>
                <c:pt idx="2113">
                  <c:v>43947</c:v>
                </c:pt>
                <c:pt idx="2114">
                  <c:v>43948</c:v>
                </c:pt>
                <c:pt idx="2115">
                  <c:v>43949</c:v>
                </c:pt>
                <c:pt idx="2116">
                  <c:v>43950</c:v>
                </c:pt>
                <c:pt idx="2117">
                  <c:v>43951</c:v>
                </c:pt>
                <c:pt idx="2118">
                  <c:v>43952</c:v>
                </c:pt>
                <c:pt idx="2119">
                  <c:v>43953</c:v>
                </c:pt>
                <c:pt idx="2120">
                  <c:v>43954</c:v>
                </c:pt>
                <c:pt idx="2121">
                  <c:v>43955</c:v>
                </c:pt>
                <c:pt idx="2122">
                  <c:v>43956</c:v>
                </c:pt>
                <c:pt idx="2123">
                  <c:v>43957</c:v>
                </c:pt>
                <c:pt idx="2124">
                  <c:v>43958</c:v>
                </c:pt>
                <c:pt idx="2125">
                  <c:v>43959</c:v>
                </c:pt>
                <c:pt idx="2126">
                  <c:v>43960</c:v>
                </c:pt>
                <c:pt idx="2127">
                  <c:v>43961</c:v>
                </c:pt>
                <c:pt idx="2128">
                  <c:v>43962</c:v>
                </c:pt>
                <c:pt idx="2129">
                  <c:v>43963</c:v>
                </c:pt>
                <c:pt idx="2130">
                  <c:v>43964</c:v>
                </c:pt>
                <c:pt idx="2131">
                  <c:v>43965</c:v>
                </c:pt>
                <c:pt idx="2132">
                  <c:v>43966</c:v>
                </c:pt>
                <c:pt idx="2133">
                  <c:v>43967</c:v>
                </c:pt>
                <c:pt idx="2134">
                  <c:v>43968</c:v>
                </c:pt>
                <c:pt idx="2135">
                  <c:v>43969</c:v>
                </c:pt>
                <c:pt idx="2136">
                  <c:v>43970</c:v>
                </c:pt>
                <c:pt idx="2137">
                  <c:v>43971</c:v>
                </c:pt>
                <c:pt idx="2138">
                  <c:v>43972</c:v>
                </c:pt>
                <c:pt idx="2139">
                  <c:v>43973</c:v>
                </c:pt>
                <c:pt idx="2140">
                  <c:v>43974</c:v>
                </c:pt>
                <c:pt idx="2141">
                  <c:v>43975</c:v>
                </c:pt>
                <c:pt idx="2142">
                  <c:v>43976</c:v>
                </c:pt>
                <c:pt idx="2143">
                  <c:v>43977</c:v>
                </c:pt>
                <c:pt idx="2144">
                  <c:v>43978</c:v>
                </c:pt>
                <c:pt idx="2145">
                  <c:v>43979</c:v>
                </c:pt>
                <c:pt idx="2146">
                  <c:v>43980</c:v>
                </c:pt>
                <c:pt idx="2147">
                  <c:v>43981</c:v>
                </c:pt>
                <c:pt idx="2148">
                  <c:v>43982</c:v>
                </c:pt>
                <c:pt idx="2149">
                  <c:v>43983</c:v>
                </c:pt>
                <c:pt idx="2150">
                  <c:v>43984</c:v>
                </c:pt>
                <c:pt idx="2151">
                  <c:v>43985</c:v>
                </c:pt>
                <c:pt idx="2152">
                  <c:v>43986</c:v>
                </c:pt>
                <c:pt idx="2153">
                  <c:v>43987</c:v>
                </c:pt>
                <c:pt idx="2154">
                  <c:v>43988</c:v>
                </c:pt>
                <c:pt idx="2155">
                  <c:v>43989</c:v>
                </c:pt>
                <c:pt idx="2156">
                  <c:v>43990</c:v>
                </c:pt>
                <c:pt idx="2157">
                  <c:v>43991</c:v>
                </c:pt>
                <c:pt idx="2158">
                  <c:v>43992</c:v>
                </c:pt>
                <c:pt idx="2159">
                  <c:v>43993</c:v>
                </c:pt>
                <c:pt idx="2160">
                  <c:v>43994</c:v>
                </c:pt>
                <c:pt idx="2161">
                  <c:v>43995</c:v>
                </c:pt>
                <c:pt idx="2162">
                  <c:v>43996</c:v>
                </c:pt>
                <c:pt idx="2163">
                  <c:v>43997</c:v>
                </c:pt>
                <c:pt idx="2164">
                  <c:v>43998</c:v>
                </c:pt>
                <c:pt idx="2165">
                  <c:v>43999</c:v>
                </c:pt>
                <c:pt idx="2166">
                  <c:v>44000</c:v>
                </c:pt>
                <c:pt idx="2167">
                  <c:v>44001</c:v>
                </c:pt>
                <c:pt idx="2168">
                  <c:v>44002</c:v>
                </c:pt>
                <c:pt idx="2169">
                  <c:v>44003</c:v>
                </c:pt>
                <c:pt idx="2170">
                  <c:v>44004</c:v>
                </c:pt>
                <c:pt idx="2171">
                  <c:v>44005</c:v>
                </c:pt>
                <c:pt idx="2172">
                  <c:v>44006</c:v>
                </c:pt>
                <c:pt idx="2173">
                  <c:v>44007</c:v>
                </c:pt>
                <c:pt idx="2174">
                  <c:v>44008</c:v>
                </c:pt>
                <c:pt idx="2175">
                  <c:v>44009</c:v>
                </c:pt>
                <c:pt idx="2176">
                  <c:v>44010</c:v>
                </c:pt>
                <c:pt idx="2177">
                  <c:v>44011</c:v>
                </c:pt>
                <c:pt idx="2178">
                  <c:v>44012</c:v>
                </c:pt>
                <c:pt idx="2179">
                  <c:v>44013</c:v>
                </c:pt>
                <c:pt idx="2180">
                  <c:v>44014</c:v>
                </c:pt>
                <c:pt idx="2181">
                  <c:v>44015</c:v>
                </c:pt>
                <c:pt idx="2182">
                  <c:v>44016</c:v>
                </c:pt>
                <c:pt idx="2183">
                  <c:v>44017</c:v>
                </c:pt>
                <c:pt idx="2184">
                  <c:v>44018</c:v>
                </c:pt>
                <c:pt idx="2185">
                  <c:v>44019</c:v>
                </c:pt>
                <c:pt idx="2186">
                  <c:v>44020</c:v>
                </c:pt>
                <c:pt idx="2187">
                  <c:v>44021</c:v>
                </c:pt>
                <c:pt idx="2188">
                  <c:v>44022</c:v>
                </c:pt>
                <c:pt idx="2189">
                  <c:v>44023</c:v>
                </c:pt>
                <c:pt idx="2190">
                  <c:v>44024</c:v>
                </c:pt>
                <c:pt idx="2191">
                  <c:v>44025</c:v>
                </c:pt>
                <c:pt idx="2192">
                  <c:v>44026</c:v>
                </c:pt>
                <c:pt idx="2193">
                  <c:v>44027</c:v>
                </c:pt>
                <c:pt idx="2194">
                  <c:v>44028</c:v>
                </c:pt>
                <c:pt idx="2195">
                  <c:v>44029</c:v>
                </c:pt>
                <c:pt idx="2196">
                  <c:v>44030</c:v>
                </c:pt>
                <c:pt idx="2197">
                  <c:v>44031</c:v>
                </c:pt>
                <c:pt idx="2198">
                  <c:v>44032</c:v>
                </c:pt>
                <c:pt idx="2199">
                  <c:v>44033</c:v>
                </c:pt>
                <c:pt idx="2200">
                  <c:v>44034</c:v>
                </c:pt>
                <c:pt idx="2201">
                  <c:v>44035</c:v>
                </c:pt>
                <c:pt idx="2202">
                  <c:v>44036</c:v>
                </c:pt>
                <c:pt idx="2203">
                  <c:v>44037</c:v>
                </c:pt>
                <c:pt idx="2204">
                  <c:v>44038</c:v>
                </c:pt>
                <c:pt idx="2205">
                  <c:v>44039</c:v>
                </c:pt>
                <c:pt idx="2206">
                  <c:v>44040</c:v>
                </c:pt>
                <c:pt idx="2207">
                  <c:v>44041</c:v>
                </c:pt>
                <c:pt idx="2208">
                  <c:v>44042</c:v>
                </c:pt>
                <c:pt idx="2209">
                  <c:v>44043</c:v>
                </c:pt>
                <c:pt idx="2210">
                  <c:v>44044</c:v>
                </c:pt>
                <c:pt idx="2211">
                  <c:v>44045</c:v>
                </c:pt>
                <c:pt idx="2212">
                  <c:v>44046</c:v>
                </c:pt>
                <c:pt idx="2213">
                  <c:v>44047</c:v>
                </c:pt>
                <c:pt idx="2214">
                  <c:v>44048</c:v>
                </c:pt>
                <c:pt idx="2215">
                  <c:v>44049</c:v>
                </c:pt>
                <c:pt idx="2216">
                  <c:v>44050</c:v>
                </c:pt>
                <c:pt idx="2217">
                  <c:v>44051</c:v>
                </c:pt>
                <c:pt idx="2218">
                  <c:v>44052</c:v>
                </c:pt>
                <c:pt idx="2219">
                  <c:v>44053</c:v>
                </c:pt>
                <c:pt idx="2220">
                  <c:v>44054</c:v>
                </c:pt>
                <c:pt idx="2221">
                  <c:v>44055</c:v>
                </c:pt>
                <c:pt idx="2222">
                  <c:v>44056</c:v>
                </c:pt>
                <c:pt idx="2223">
                  <c:v>44057</c:v>
                </c:pt>
                <c:pt idx="2224">
                  <c:v>44058</c:v>
                </c:pt>
                <c:pt idx="2225">
                  <c:v>44059</c:v>
                </c:pt>
                <c:pt idx="2226">
                  <c:v>44060</c:v>
                </c:pt>
                <c:pt idx="2227">
                  <c:v>44061</c:v>
                </c:pt>
                <c:pt idx="2228">
                  <c:v>44062</c:v>
                </c:pt>
                <c:pt idx="2229">
                  <c:v>44063</c:v>
                </c:pt>
                <c:pt idx="2230">
                  <c:v>44064</c:v>
                </c:pt>
                <c:pt idx="2231">
                  <c:v>44065</c:v>
                </c:pt>
                <c:pt idx="2232">
                  <c:v>44066</c:v>
                </c:pt>
                <c:pt idx="2233">
                  <c:v>44067</c:v>
                </c:pt>
                <c:pt idx="2234">
                  <c:v>44068</c:v>
                </c:pt>
                <c:pt idx="2235">
                  <c:v>44069</c:v>
                </c:pt>
                <c:pt idx="2236">
                  <c:v>44070</c:v>
                </c:pt>
                <c:pt idx="2237">
                  <c:v>44071</c:v>
                </c:pt>
                <c:pt idx="2238">
                  <c:v>44072</c:v>
                </c:pt>
                <c:pt idx="2239">
                  <c:v>44073</c:v>
                </c:pt>
                <c:pt idx="2240">
                  <c:v>44074</c:v>
                </c:pt>
                <c:pt idx="2241">
                  <c:v>44075</c:v>
                </c:pt>
                <c:pt idx="2242">
                  <c:v>44076</c:v>
                </c:pt>
                <c:pt idx="2243">
                  <c:v>44077</c:v>
                </c:pt>
                <c:pt idx="2244">
                  <c:v>44078</c:v>
                </c:pt>
                <c:pt idx="2245">
                  <c:v>44079</c:v>
                </c:pt>
                <c:pt idx="2246">
                  <c:v>44080</c:v>
                </c:pt>
                <c:pt idx="2247">
                  <c:v>44081</c:v>
                </c:pt>
                <c:pt idx="2248">
                  <c:v>44082</c:v>
                </c:pt>
                <c:pt idx="2249">
                  <c:v>44083</c:v>
                </c:pt>
                <c:pt idx="2250">
                  <c:v>44084</c:v>
                </c:pt>
                <c:pt idx="2251">
                  <c:v>44085</c:v>
                </c:pt>
                <c:pt idx="2252">
                  <c:v>44086</c:v>
                </c:pt>
                <c:pt idx="2253">
                  <c:v>44087</c:v>
                </c:pt>
                <c:pt idx="2254">
                  <c:v>44088</c:v>
                </c:pt>
                <c:pt idx="2255">
                  <c:v>44089</c:v>
                </c:pt>
                <c:pt idx="2256">
                  <c:v>44090</c:v>
                </c:pt>
                <c:pt idx="2257">
                  <c:v>44091</c:v>
                </c:pt>
                <c:pt idx="2258">
                  <c:v>44092</c:v>
                </c:pt>
                <c:pt idx="2259">
                  <c:v>44093</c:v>
                </c:pt>
                <c:pt idx="2260">
                  <c:v>44094</c:v>
                </c:pt>
                <c:pt idx="2261">
                  <c:v>44095</c:v>
                </c:pt>
                <c:pt idx="2262">
                  <c:v>44096</c:v>
                </c:pt>
                <c:pt idx="2263">
                  <c:v>44097</c:v>
                </c:pt>
                <c:pt idx="2264">
                  <c:v>44098</c:v>
                </c:pt>
                <c:pt idx="2265">
                  <c:v>44099</c:v>
                </c:pt>
                <c:pt idx="2266">
                  <c:v>44100</c:v>
                </c:pt>
                <c:pt idx="2267">
                  <c:v>44101</c:v>
                </c:pt>
                <c:pt idx="2268">
                  <c:v>44102</c:v>
                </c:pt>
                <c:pt idx="2269">
                  <c:v>44103</c:v>
                </c:pt>
                <c:pt idx="2270">
                  <c:v>44104</c:v>
                </c:pt>
                <c:pt idx="2271">
                  <c:v>44105</c:v>
                </c:pt>
                <c:pt idx="2272">
                  <c:v>44106</c:v>
                </c:pt>
                <c:pt idx="2273">
                  <c:v>44107</c:v>
                </c:pt>
                <c:pt idx="2274">
                  <c:v>44108</c:v>
                </c:pt>
                <c:pt idx="2275">
                  <c:v>44109</c:v>
                </c:pt>
                <c:pt idx="2276">
                  <c:v>44110</c:v>
                </c:pt>
                <c:pt idx="2277">
                  <c:v>44111</c:v>
                </c:pt>
                <c:pt idx="2278">
                  <c:v>44112</c:v>
                </c:pt>
                <c:pt idx="2279">
                  <c:v>44113</c:v>
                </c:pt>
                <c:pt idx="2280">
                  <c:v>44114</c:v>
                </c:pt>
                <c:pt idx="2281">
                  <c:v>44115</c:v>
                </c:pt>
                <c:pt idx="2282">
                  <c:v>44116</c:v>
                </c:pt>
                <c:pt idx="2283">
                  <c:v>44117</c:v>
                </c:pt>
                <c:pt idx="2284">
                  <c:v>44118</c:v>
                </c:pt>
                <c:pt idx="2285">
                  <c:v>44119</c:v>
                </c:pt>
                <c:pt idx="2286">
                  <c:v>44120</c:v>
                </c:pt>
                <c:pt idx="2287">
                  <c:v>44121</c:v>
                </c:pt>
                <c:pt idx="2288">
                  <c:v>44122</c:v>
                </c:pt>
                <c:pt idx="2289">
                  <c:v>44123</c:v>
                </c:pt>
                <c:pt idx="2290">
                  <c:v>44124</c:v>
                </c:pt>
                <c:pt idx="2291">
                  <c:v>44125</c:v>
                </c:pt>
                <c:pt idx="2292">
                  <c:v>44126</c:v>
                </c:pt>
                <c:pt idx="2293">
                  <c:v>44127</c:v>
                </c:pt>
                <c:pt idx="2294">
                  <c:v>44128</c:v>
                </c:pt>
                <c:pt idx="2295">
                  <c:v>44129</c:v>
                </c:pt>
                <c:pt idx="2296">
                  <c:v>44130</c:v>
                </c:pt>
                <c:pt idx="2297">
                  <c:v>44131</c:v>
                </c:pt>
                <c:pt idx="2298">
                  <c:v>44132</c:v>
                </c:pt>
                <c:pt idx="2299">
                  <c:v>44133</c:v>
                </c:pt>
                <c:pt idx="2300">
                  <c:v>44134</c:v>
                </c:pt>
                <c:pt idx="2301">
                  <c:v>44135</c:v>
                </c:pt>
                <c:pt idx="2302">
                  <c:v>44136</c:v>
                </c:pt>
                <c:pt idx="2303">
                  <c:v>44137</c:v>
                </c:pt>
                <c:pt idx="2304">
                  <c:v>44138</c:v>
                </c:pt>
                <c:pt idx="2305">
                  <c:v>44139</c:v>
                </c:pt>
                <c:pt idx="2306">
                  <c:v>44140</c:v>
                </c:pt>
                <c:pt idx="2307">
                  <c:v>44141</c:v>
                </c:pt>
                <c:pt idx="2308">
                  <c:v>44142</c:v>
                </c:pt>
                <c:pt idx="2309">
                  <c:v>44143</c:v>
                </c:pt>
                <c:pt idx="2310">
                  <c:v>44144</c:v>
                </c:pt>
                <c:pt idx="2311">
                  <c:v>44145</c:v>
                </c:pt>
                <c:pt idx="2312">
                  <c:v>44146</c:v>
                </c:pt>
                <c:pt idx="2313">
                  <c:v>44147</c:v>
                </c:pt>
                <c:pt idx="2314">
                  <c:v>44148</c:v>
                </c:pt>
                <c:pt idx="2315">
                  <c:v>44149</c:v>
                </c:pt>
                <c:pt idx="2316">
                  <c:v>44150</c:v>
                </c:pt>
                <c:pt idx="2317">
                  <c:v>44151</c:v>
                </c:pt>
                <c:pt idx="2318">
                  <c:v>44152</c:v>
                </c:pt>
                <c:pt idx="2319">
                  <c:v>44153</c:v>
                </c:pt>
                <c:pt idx="2320">
                  <c:v>44154</c:v>
                </c:pt>
                <c:pt idx="2321">
                  <c:v>44155</c:v>
                </c:pt>
                <c:pt idx="2322">
                  <c:v>44156</c:v>
                </c:pt>
                <c:pt idx="2323">
                  <c:v>44157</c:v>
                </c:pt>
                <c:pt idx="2324">
                  <c:v>44158</c:v>
                </c:pt>
                <c:pt idx="2325">
                  <c:v>44159</c:v>
                </c:pt>
                <c:pt idx="2326">
                  <c:v>44160</c:v>
                </c:pt>
                <c:pt idx="2327">
                  <c:v>44161</c:v>
                </c:pt>
                <c:pt idx="2328">
                  <c:v>44162</c:v>
                </c:pt>
                <c:pt idx="2329">
                  <c:v>44163</c:v>
                </c:pt>
                <c:pt idx="2330">
                  <c:v>44164</c:v>
                </c:pt>
                <c:pt idx="2331">
                  <c:v>44165</c:v>
                </c:pt>
                <c:pt idx="2332">
                  <c:v>44166</c:v>
                </c:pt>
                <c:pt idx="2333">
                  <c:v>44167</c:v>
                </c:pt>
                <c:pt idx="2334">
                  <c:v>44168</c:v>
                </c:pt>
                <c:pt idx="2335">
                  <c:v>44169</c:v>
                </c:pt>
                <c:pt idx="2336">
                  <c:v>44170</c:v>
                </c:pt>
                <c:pt idx="2337">
                  <c:v>44171</c:v>
                </c:pt>
                <c:pt idx="2338">
                  <c:v>44172</c:v>
                </c:pt>
                <c:pt idx="2339">
                  <c:v>44173</c:v>
                </c:pt>
                <c:pt idx="2340">
                  <c:v>44174</c:v>
                </c:pt>
                <c:pt idx="2341">
                  <c:v>44175</c:v>
                </c:pt>
                <c:pt idx="2342">
                  <c:v>44176</c:v>
                </c:pt>
                <c:pt idx="2343">
                  <c:v>44177</c:v>
                </c:pt>
                <c:pt idx="2344">
                  <c:v>44178</c:v>
                </c:pt>
                <c:pt idx="2345">
                  <c:v>44179</c:v>
                </c:pt>
                <c:pt idx="2346">
                  <c:v>44180</c:v>
                </c:pt>
                <c:pt idx="2347">
                  <c:v>44181</c:v>
                </c:pt>
                <c:pt idx="2348">
                  <c:v>44182</c:v>
                </c:pt>
                <c:pt idx="2349">
                  <c:v>44183</c:v>
                </c:pt>
                <c:pt idx="2350">
                  <c:v>44184</c:v>
                </c:pt>
                <c:pt idx="2351">
                  <c:v>44185</c:v>
                </c:pt>
                <c:pt idx="2352">
                  <c:v>44186</c:v>
                </c:pt>
                <c:pt idx="2353">
                  <c:v>44187</c:v>
                </c:pt>
                <c:pt idx="2354">
                  <c:v>44188</c:v>
                </c:pt>
                <c:pt idx="2355">
                  <c:v>44189</c:v>
                </c:pt>
                <c:pt idx="2356">
                  <c:v>44190</c:v>
                </c:pt>
                <c:pt idx="2357">
                  <c:v>44191</c:v>
                </c:pt>
                <c:pt idx="2358">
                  <c:v>44192</c:v>
                </c:pt>
                <c:pt idx="2359">
                  <c:v>44193</c:v>
                </c:pt>
                <c:pt idx="2360">
                  <c:v>44194</c:v>
                </c:pt>
                <c:pt idx="2361">
                  <c:v>44195</c:v>
                </c:pt>
                <c:pt idx="2362">
                  <c:v>44196</c:v>
                </c:pt>
                <c:pt idx="2363">
                  <c:v>44197</c:v>
                </c:pt>
                <c:pt idx="2364">
                  <c:v>44198</c:v>
                </c:pt>
                <c:pt idx="2365">
                  <c:v>44199</c:v>
                </c:pt>
                <c:pt idx="2366">
                  <c:v>44200</c:v>
                </c:pt>
                <c:pt idx="2367">
                  <c:v>44201</c:v>
                </c:pt>
                <c:pt idx="2368">
                  <c:v>44202</c:v>
                </c:pt>
                <c:pt idx="2369">
                  <c:v>44203</c:v>
                </c:pt>
                <c:pt idx="2370">
                  <c:v>44204</c:v>
                </c:pt>
                <c:pt idx="2371">
                  <c:v>44205</c:v>
                </c:pt>
                <c:pt idx="2372">
                  <c:v>44206</c:v>
                </c:pt>
                <c:pt idx="2373">
                  <c:v>44207</c:v>
                </c:pt>
                <c:pt idx="2374">
                  <c:v>44208</c:v>
                </c:pt>
                <c:pt idx="2375">
                  <c:v>44209</c:v>
                </c:pt>
                <c:pt idx="2376">
                  <c:v>44210</c:v>
                </c:pt>
                <c:pt idx="2377">
                  <c:v>44211</c:v>
                </c:pt>
                <c:pt idx="2378">
                  <c:v>44212</c:v>
                </c:pt>
                <c:pt idx="2379">
                  <c:v>44213</c:v>
                </c:pt>
                <c:pt idx="2380">
                  <c:v>44214</c:v>
                </c:pt>
                <c:pt idx="2381">
                  <c:v>44215</c:v>
                </c:pt>
                <c:pt idx="2382">
                  <c:v>44216</c:v>
                </c:pt>
                <c:pt idx="2383">
                  <c:v>44217</c:v>
                </c:pt>
                <c:pt idx="2384">
                  <c:v>44218</c:v>
                </c:pt>
                <c:pt idx="2385">
                  <c:v>44219</c:v>
                </c:pt>
                <c:pt idx="2386">
                  <c:v>44220</c:v>
                </c:pt>
                <c:pt idx="2387">
                  <c:v>44221</c:v>
                </c:pt>
                <c:pt idx="2388">
                  <c:v>44222</c:v>
                </c:pt>
                <c:pt idx="2389">
                  <c:v>44223</c:v>
                </c:pt>
                <c:pt idx="2390">
                  <c:v>44224</c:v>
                </c:pt>
                <c:pt idx="2391">
                  <c:v>44225</c:v>
                </c:pt>
                <c:pt idx="2392">
                  <c:v>44226</c:v>
                </c:pt>
                <c:pt idx="2393">
                  <c:v>44227</c:v>
                </c:pt>
                <c:pt idx="2394">
                  <c:v>44228</c:v>
                </c:pt>
                <c:pt idx="2395">
                  <c:v>44229</c:v>
                </c:pt>
                <c:pt idx="2396">
                  <c:v>44230</c:v>
                </c:pt>
                <c:pt idx="2397">
                  <c:v>44231</c:v>
                </c:pt>
                <c:pt idx="2398">
                  <c:v>44232</c:v>
                </c:pt>
                <c:pt idx="2399">
                  <c:v>44233</c:v>
                </c:pt>
                <c:pt idx="2400">
                  <c:v>44234</c:v>
                </c:pt>
                <c:pt idx="2401">
                  <c:v>44235</c:v>
                </c:pt>
                <c:pt idx="2402">
                  <c:v>44236</c:v>
                </c:pt>
                <c:pt idx="2403">
                  <c:v>44237</c:v>
                </c:pt>
                <c:pt idx="2404">
                  <c:v>44238</c:v>
                </c:pt>
                <c:pt idx="2405">
                  <c:v>44239</c:v>
                </c:pt>
                <c:pt idx="2406">
                  <c:v>44240</c:v>
                </c:pt>
                <c:pt idx="2407">
                  <c:v>44241</c:v>
                </c:pt>
                <c:pt idx="2408">
                  <c:v>44242</c:v>
                </c:pt>
                <c:pt idx="2409">
                  <c:v>44243</c:v>
                </c:pt>
                <c:pt idx="2410">
                  <c:v>44244</c:v>
                </c:pt>
                <c:pt idx="2411">
                  <c:v>44245</c:v>
                </c:pt>
                <c:pt idx="2412">
                  <c:v>44246</c:v>
                </c:pt>
                <c:pt idx="2413">
                  <c:v>44247</c:v>
                </c:pt>
                <c:pt idx="2414">
                  <c:v>44248</c:v>
                </c:pt>
                <c:pt idx="2415">
                  <c:v>44249</c:v>
                </c:pt>
                <c:pt idx="2416">
                  <c:v>44250</c:v>
                </c:pt>
                <c:pt idx="2417">
                  <c:v>44251</c:v>
                </c:pt>
                <c:pt idx="2418">
                  <c:v>44252</c:v>
                </c:pt>
                <c:pt idx="2419">
                  <c:v>44253</c:v>
                </c:pt>
                <c:pt idx="2420">
                  <c:v>44254</c:v>
                </c:pt>
                <c:pt idx="2421">
                  <c:v>44255</c:v>
                </c:pt>
                <c:pt idx="2422">
                  <c:v>44256</c:v>
                </c:pt>
                <c:pt idx="2423">
                  <c:v>44257</c:v>
                </c:pt>
                <c:pt idx="2424">
                  <c:v>44258</c:v>
                </c:pt>
                <c:pt idx="2425">
                  <c:v>44259</c:v>
                </c:pt>
                <c:pt idx="2426">
                  <c:v>44260</c:v>
                </c:pt>
                <c:pt idx="2427">
                  <c:v>44261</c:v>
                </c:pt>
                <c:pt idx="2428">
                  <c:v>44262</c:v>
                </c:pt>
                <c:pt idx="2429">
                  <c:v>44263</c:v>
                </c:pt>
                <c:pt idx="2430">
                  <c:v>44264</c:v>
                </c:pt>
                <c:pt idx="2431">
                  <c:v>44265</c:v>
                </c:pt>
                <c:pt idx="2432">
                  <c:v>44266</c:v>
                </c:pt>
                <c:pt idx="2433">
                  <c:v>44267</c:v>
                </c:pt>
                <c:pt idx="2434">
                  <c:v>44268</c:v>
                </c:pt>
                <c:pt idx="2435">
                  <c:v>44269</c:v>
                </c:pt>
                <c:pt idx="2436">
                  <c:v>44270</c:v>
                </c:pt>
                <c:pt idx="2437">
                  <c:v>44271</c:v>
                </c:pt>
                <c:pt idx="2438">
                  <c:v>44272</c:v>
                </c:pt>
                <c:pt idx="2439">
                  <c:v>44273</c:v>
                </c:pt>
                <c:pt idx="2440">
                  <c:v>44274</c:v>
                </c:pt>
                <c:pt idx="2441">
                  <c:v>44275</c:v>
                </c:pt>
                <c:pt idx="2442">
                  <c:v>44276</c:v>
                </c:pt>
                <c:pt idx="2443">
                  <c:v>44277</c:v>
                </c:pt>
                <c:pt idx="2444">
                  <c:v>44278</c:v>
                </c:pt>
                <c:pt idx="2445">
                  <c:v>44279</c:v>
                </c:pt>
                <c:pt idx="2446">
                  <c:v>44280</c:v>
                </c:pt>
                <c:pt idx="2447">
                  <c:v>44281</c:v>
                </c:pt>
                <c:pt idx="2448">
                  <c:v>44282</c:v>
                </c:pt>
                <c:pt idx="2449">
                  <c:v>44283</c:v>
                </c:pt>
                <c:pt idx="2450">
                  <c:v>44284</c:v>
                </c:pt>
                <c:pt idx="2451">
                  <c:v>44285</c:v>
                </c:pt>
                <c:pt idx="2452">
                  <c:v>44286</c:v>
                </c:pt>
                <c:pt idx="2453">
                  <c:v>44287</c:v>
                </c:pt>
                <c:pt idx="2454">
                  <c:v>44288</c:v>
                </c:pt>
                <c:pt idx="2455">
                  <c:v>44289</c:v>
                </c:pt>
                <c:pt idx="2456">
                  <c:v>44290</c:v>
                </c:pt>
                <c:pt idx="2457">
                  <c:v>44291</c:v>
                </c:pt>
                <c:pt idx="2458">
                  <c:v>44292</c:v>
                </c:pt>
                <c:pt idx="2459">
                  <c:v>44293</c:v>
                </c:pt>
                <c:pt idx="2460">
                  <c:v>44294</c:v>
                </c:pt>
                <c:pt idx="2461">
                  <c:v>44295</c:v>
                </c:pt>
                <c:pt idx="2462">
                  <c:v>44296</c:v>
                </c:pt>
                <c:pt idx="2463">
                  <c:v>44297</c:v>
                </c:pt>
                <c:pt idx="2464">
                  <c:v>44298</c:v>
                </c:pt>
                <c:pt idx="2465">
                  <c:v>44299</c:v>
                </c:pt>
                <c:pt idx="2466">
                  <c:v>44300</c:v>
                </c:pt>
                <c:pt idx="2467">
                  <c:v>44301</c:v>
                </c:pt>
                <c:pt idx="2468">
                  <c:v>44302</c:v>
                </c:pt>
                <c:pt idx="2469">
                  <c:v>44303</c:v>
                </c:pt>
                <c:pt idx="2470">
                  <c:v>44304</c:v>
                </c:pt>
                <c:pt idx="2471">
                  <c:v>44305</c:v>
                </c:pt>
                <c:pt idx="2472">
                  <c:v>44306</c:v>
                </c:pt>
                <c:pt idx="2473">
                  <c:v>44307</c:v>
                </c:pt>
                <c:pt idx="2474">
                  <c:v>44308</c:v>
                </c:pt>
                <c:pt idx="2475">
                  <c:v>44309</c:v>
                </c:pt>
                <c:pt idx="2476">
                  <c:v>44310</c:v>
                </c:pt>
                <c:pt idx="2477">
                  <c:v>44311</c:v>
                </c:pt>
                <c:pt idx="2478">
                  <c:v>44312</c:v>
                </c:pt>
                <c:pt idx="2479">
                  <c:v>44313</c:v>
                </c:pt>
                <c:pt idx="2480">
                  <c:v>44314</c:v>
                </c:pt>
                <c:pt idx="2481">
                  <c:v>44315</c:v>
                </c:pt>
                <c:pt idx="2482">
                  <c:v>44316</c:v>
                </c:pt>
                <c:pt idx="2483">
                  <c:v>44317</c:v>
                </c:pt>
                <c:pt idx="2484">
                  <c:v>44318</c:v>
                </c:pt>
                <c:pt idx="2485">
                  <c:v>44319</c:v>
                </c:pt>
                <c:pt idx="2486">
                  <c:v>44320</c:v>
                </c:pt>
                <c:pt idx="2487">
                  <c:v>44321</c:v>
                </c:pt>
                <c:pt idx="2488">
                  <c:v>44322</c:v>
                </c:pt>
                <c:pt idx="2489">
                  <c:v>44323</c:v>
                </c:pt>
                <c:pt idx="2490">
                  <c:v>44324</c:v>
                </c:pt>
                <c:pt idx="2491">
                  <c:v>44325</c:v>
                </c:pt>
                <c:pt idx="2492">
                  <c:v>44326</c:v>
                </c:pt>
                <c:pt idx="2493">
                  <c:v>44327</c:v>
                </c:pt>
                <c:pt idx="2494">
                  <c:v>44328</c:v>
                </c:pt>
                <c:pt idx="2495">
                  <c:v>44329</c:v>
                </c:pt>
                <c:pt idx="2496">
                  <c:v>44330</c:v>
                </c:pt>
                <c:pt idx="2497">
                  <c:v>44331</c:v>
                </c:pt>
                <c:pt idx="2498">
                  <c:v>44332</c:v>
                </c:pt>
                <c:pt idx="2499">
                  <c:v>44333</c:v>
                </c:pt>
                <c:pt idx="2500">
                  <c:v>44334</c:v>
                </c:pt>
                <c:pt idx="2501">
                  <c:v>44335</c:v>
                </c:pt>
                <c:pt idx="2502">
                  <c:v>44336</c:v>
                </c:pt>
                <c:pt idx="2503">
                  <c:v>44337</c:v>
                </c:pt>
                <c:pt idx="2504">
                  <c:v>44338</c:v>
                </c:pt>
                <c:pt idx="2505">
                  <c:v>44339</c:v>
                </c:pt>
                <c:pt idx="2506">
                  <c:v>44340</c:v>
                </c:pt>
                <c:pt idx="2507">
                  <c:v>44341</c:v>
                </c:pt>
                <c:pt idx="2508">
                  <c:v>44342</c:v>
                </c:pt>
                <c:pt idx="2509">
                  <c:v>44343</c:v>
                </c:pt>
                <c:pt idx="2510">
                  <c:v>44344</c:v>
                </c:pt>
                <c:pt idx="2511">
                  <c:v>44345</c:v>
                </c:pt>
                <c:pt idx="2512">
                  <c:v>44346</c:v>
                </c:pt>
                <c:pt idx="2513">
                  <c:v>44347</c:v>
                </c:pt>
                <c:pt idx="2514">
                  <c:v>44348</c:v>
                </c:pt>
                <c:pt idx="2515">
                  <c:v>44349</c:v>
                </c:pt>
                <c:pt idx="2516">
                  <c:v>44350</c:v>
                </c:pt>
                <c:pt idx="2517">
                  <c:v>44351</c:v>
                </c:pt>
                <c:pt idx="2518">
                  <c:v>44352</c:v>
                </c:pt>
                <c:pt idx="2519">
                  <c:v>44353</c:v>
                </c:pt>
                <c:pt idx="2520">
                  <c:v>44354</c:v>
                </c:pt>
                <c:pt idx="2521">
                  <c:v>44355</c:v>
                </c:pt>
                <c:pt idx="2522">
                  <c:v>44356</c:v>
                </c:pt>
                <c:pt idx="2523">
                  <c:v>44357</c:v>
                </c:pt>
                <c:pt idx="2524">
                  <c:v>44358</c:v>
                </c:pt>
                <c:pt idx="2525">
                  <c:v>44359</c:v>
                </c:pt>
                <c:pt idx="2526">
                  <c:v>44360</c:v>
                </c:pt>
                <c:pt idx="2527">
                  <c:v>44361</c:v>
                </c:pt>
                <c:pt idx="2528">
                  <c:v>44362</c:v>
                </c:pt>
                <c:pt idx="2529">
                  <c:v>44363</c:v>
                </c:pt>
                <c:pt idx="2530">
                  <c:v>44364</c:v>
                </c:pt>
                <c:pt idx="2531">
                  <c:v>44365</c:v>
                </c:pt>
                <c:pt idx="2532">
                  <c:v>44366</c:v>
                </c:pt>
                <c:pt idx="2533">
                  <c:v>44367</c:v>
                </c:pt>
                <c:pt idx="2534">
                  <c:v>44368</c:v>
                </c:pt>
                <c:pt idx="2535">
                  <c:v>44369</c:v>
                </c:pt>
                <c:pt idx="2536">
                  <c:v>44370</c:v>
                </c:pt>
                <c:pt idx="2537">
                  <c:v>44371</c:v>
                </c:pt>
                <c:pt idx="2538">
                  <c:v>44372</c:v>
                </c:pt>
                <c:pt idx="2539">
                  <c:v>44373</c:v>
                </c:pt>
                <c:pt idx="2540">
                  <c:v>44374</c:v>
                </c:pt>
                <c:pt idx="2541">
                  <c:v>44375</c:v>
                </c:pt>
                <c:pt idx="2542">
                  <c:v>44376</c:v>
                </c:pt>
                <c:pt idx="2543">
                  <c:v>44377</c:v>
                </c:pt>
                <c:pt idx="2544">
                  <c:v>44378</c:v>
                </c:pt>
                <c:pt idx="2545">
                  <c:v>44379</c:v>
                </c:pt>
                <c:pt idx="2546">
                  <c:v>44380</c:v>
                </c:pt>
                <c:pt idx="2547">
                  <c:v>44381</c:v>
                </c:pt>
                <c:pt idx="2548">
                  <c:v>44382</c:v>
                </c:pt>
                <c:pt idx="2549">
                  <c:v>44383</c:v>
                </c:pt>
                <c:pt idx="2550">
                  <c:v>44384</c:v>
                </c:pt>
                <c:pt idx="2551">
                  <c:v>44385</c:v>
                </c:pt>
                <c:pt idx="2552">
                  <c:v>44386</c:v>
                </c:pt>
                <c:pt idx="2553">
                  <c:v>44387</c:v>
                </c:pt>
                <c:pt idx="2554">
                  <c:v>44388</c:v>
                </c:pt>
                <c:pt idx="2555">
                  <c:v>44389</c:v>
                </c:pt>
                <c:pt idx="2556">
                  <c:v>44390</c:v>
                </c:pt>
                <c:pt idx="2557">
                  <c:v>44391</c:v>
                </c:pt>
                <c:pt idx="2558">
                  <c:v>44392</c:v>
                </c:pt>
                <c:pt idx="2559">
                  <c:v>44393</c:v>
                </c:pt>
                <c:pt idx="2560">
                  <c:v>44394</c:v>
                </c:pt>
                <c:pt idx="2561">
                  <c:v>44395</c:v>
                </c:pt>
                <c:pt idx="2562">
                  <c:v>44396</c:v>
                </c:pt>
                <c:pt idx="2563">
                  <c:v>44397</c:v>
                </c:pt>
                <c:pt idx="2564">
                  <c:v>44398</c:v>
                </c:pt>
                <c:pt idx="2565">
                  <c:v>44399</c:v>
                </c:pt>
                <c:pt idx="2566">
                  <c:v>44400</c:v>
                </c:pt>
                <c:pt idx="2567">
                  <c:v>44401</c:v>
                </c:pt>
                <c:pt idx="2568">
                  <c:v>44402</c:v>
                </c:pt>
                <c:pt idx="2569">
                  <c:v>44403</c:v>
                </c:pt>
                <c:pt idx="2570">
                  <c:v>44404</c:v>
                </c:pt>
                <c:pt idx="2571">
                  <c:v>44405</c:v>
                </c:pt>
                <c:pt idx="2572">
                  <c:v>44406</c:v>
                </c:pt>
                <c:pt idx="2573">
                  <c:v>44407</c:v>
                </c:pt>
                <c:pt idx="2574">
                  <c:v>44408</c:v>
                </c:pt>
                <c:pt idx="2575">
                  <c:v>44409</c:v>
                </c:pt>
                <c:pt idx="2576">
                  <c:v>44410</c:v>
                </c:pt>
                <c:pt idx="2577">
                  <c:v>44411</c:v>
                </c:pt>
                <c:pt idx="2578">
                  <c:v>44412</c:v>
                </c:pt>
                <c:pt idx="2579">
                  <c:v>44413</c:v>
                </c:pt>
                <c:pt idx="2580">
                  <c:v>44414</c:v>
                </c:pt>
                <c:pt idx="2581">
                  <c:v>44415</c:v>
                </c:pt>
                <c:pt idx="2582">
                  <c:v>44416</c:v>
                </c:pt>
                <c:pt idx="2583">
                  <c:v>44417</c:v>
                </c:pt>
                <c:pt idx="2584">
                  <c:v>44418</c:v>
                </c:pt>
                <c:pt idx="2585">
                  <c:v>44419</c:v>
                </c:pt>
                <c:pt idx="2586">
                  <c:v>44420</c:v>
                </c:pt>
                <c:pt idx="2587">
                  <c:v>44421</c:v>
                </c:pt>
                <c:pt idx="2588">
                  <c:v>44422</c:v>
                </c:pt>
                <c:pt idx="2589">
                  <c:v>44423</c:v>
                </c:pt>
                <c:pt idx="2590">
                  <c:v>44424</c:v>
                </c:pt>
                <c:pt idx="2591">
                  <c:v>44425</c:v>
                </c:pt>
                <c:pt idx="2592">
                  <c:v>44426</c:v>
                </c:pt>
                <c:pt idx="2593">
                  <c:v>44427</c:v>
                </c:pt>
                <c:pt idx="2594">
                  <c:v>44428</c:v>
                </c:pt>
                <c:pt idx="2595">
                  <c:v>44429</c:v>
                </c:pt>
                <c:pt idx="2596">
                  <c:v>44430</c:v>
                </c:pt>
                <c:pt idx="2597">
                  <c:v>44431</c:v>
                </c:pt>
                <c:pt idx="2598">
                  <c:v>44432</c:v>
                </c:pt>
                <c:pt idx="2599">
                  <c:v>44433</c:v>
                </c:pt>
                <c:pt idx="2600">
                  <c:v>44434</c:v>
                </c:pt>
                <c:pt idx="2601">
                  <c:v>44435</c:v>
                </c:pt>
                <c:pt idx="2602">
                  <c:v>44436</c:v>
                </c:pt>
                <c:pt idx="2603">
                  <c:v>44437</c:v>
                </c:pt>
                <c:pt idx="2604">
                  <c:v>44438</c:v>
                </c:pt>
                <c:pt idx="2605">
                  <c:v>44439</c:v>
                </c:pt>
                <c:pt idx="2606">
                  <c:v>44440</c:v>
                </c:pt>
                <c:pt idx="2607">
                  <c:v>44441</c:v>
                </c:pt>
                <c:pt idx="2608">
                  <c:v>44442</c:v>
                </c:pt>
                <c:pt idx="2609">
                  <c:v>44443</c:v>
                </c:pt>
                <c:pt idx="2610">
                  <c:v>44444</c:v>
                </c:pt>
                <c:pt idx="2611">
                  <c:v>44445</c:v>
                </c:pt>
                <c:pt idx="2612">
                  <c:v>44446</c:v>
                </c:pt>
                <c:pt idx="2613">
                  <c:v>44447</c:v>
                </c:pt>
                <c:pt idx="2614">
                  <c:v>44448</c:v>
                </c:pt>
                <c:pt idx="2615">
                  <c:v>44449</c:v>
                </c:pt>
                <c:pt idx="2616">
                  <c:v>44450</c:v>
                </c:pt>
                <c:pt idx="2617">
                  <c:v>44451</c:v>
                </c:pt>
                <c:pt idx="2618">
                  <c:v>44452</c:v>
                </c:pt>
                <c:pt idx="2619">
                  <c:v>44453</c:v>
                </c:pt>
                <c:pt idx="2620">
                  <c:v>44454</c:v>
                </c:pt>
                <c:pt idx="2621">
                  <c:v>44455</c:v>
                </c:pt>
                <c:pt idx="2622">
                  <c:v>44456</c:v>
                </c:pt>
                <c:pt idx="2623">
                  <c:v>44457</c:v>
                </c:pt>
                <c:pt idx="2624">
                  <c:v>44458</c:v>
                </c:pt>
                <c:pt idx="2625">
                  <c:v>44459</c:v>
                </c:pt>
                <c:pt idx="2626">
                  <c:v>44460</c:v>
                </c:pt>
                <c:pt idx="2627">
                  <c:v>44461</c:v>
                </c:pt>
                <c:pt idx="2628">
                  <c:v>44462</c:v>
                </c:pt>
                <c:pt idx="2629">
                  <c:v>44463</c:v>
                </c:pt>
                <c:pt idx="2630">
                  <c:v>44464</c:v>
                </c:pt>
                <c:pt idx="2631">
                  <c:v>44465</c:v>
                </c:pt>
                <c:pt idx="2632">
                  <c:v>44466</c:v>
                </c:pt>
                <c:pt idx="2633">
                  <c:v>44467</c:v>
                </c:pt>
                <c:pt idx="2634">
                  <c:v>44468</c:v>
                </c:pt>
                <c:pt idx="2635">
                  <c:v>44469</c:v>
                </c:pt>
                <c:pt idx="2636">
                  <c:v>44470</c:v>
                </c:pt>
                <c:pt idx="2637">
                  <c:v>44471</c:v>
                </c:pt>
                <c:pt idx="2638">
                  <c:v>44472</c:v>
                </c:pt>
                <c:pt idx="2639">
                  <c:v>44473</c:v>
                </c:pt>
                <c:pt idx="2640">
                  <c:v>44474</c:v>
                </c:pt>
                <c:pt idx="2641">
                  <c:v>44475</c:v>
                </c:pt>
                <c:pt idx="2642">
                  <c:v>44476</c:v>
                </c:pt>
                <c:pt idx="2643">
                  <c:v>44477</c:v>
                </c:pt>
                <c:pt idx="2644">
                  <c:v>44478</c:v>
                </c:pt>
                <c:pt idx="2645">
                  <c:v>44479</c:v>
                </c:pt>
                <c:pt idx="2646">
                  <c:v>44480</c:v>
                </c:pt>
                <c:pt idx="2647">
                  <c:v>44481</c:v>
                </c:pt>
                <c:pt idx="2648">
                  <c:v>44482</c:v>
                </c:pt>
                <c:pt idx="2649">
                  <c:v>44483</c:v>
                </c:pt>
                <c:pt idx="2650">
                  <c:v>44484</c:v>
                </c:pt>
                <c:pt idx="2651">
                  <c:v>44485</c:v>
                </c:pt>
                <c:pt idx="2652">
                  <c:v>44486</c:v>
                </c:pt>
                <c:pt idx="2653">
                  <c:v>44487</c:v>
                </c:pt>
                <c:pt idx="2654">
                  <c:v>44488</c:v>
                </c:pt>
                <c:pt idx="2655">
                  <c:v>44489</c:v>
                </c:pt>
                <c:pt idx="2656">
                  <c:v>44490</c:v>
                </c:pt>
                <c:pt idx="2657">
                  <c:v>44491</c:v>
                </c:pt>
                <c:pt idx="2658">
                  <c:v>44492</c:v>
                </c:pt>
                <c:pt idx="2659">
                  <c:v>44493</c:v>
                </c:pt>
                <c:pt idx="2660">
                  <c:v>44494</c:v>
                </c:pt>
                <c:pt idx="2661">
                  <c:v>44495</c:v>
                </c:pt>
                <c:pt idx="2662">
                  <c:v>44496</c:v>
                </c:pt>
                <c:pt idx="2663">
                  <c:v>44497</c:v>
                </c:pt>
                <c:pt idx="2664">
                  <c:v>44498</c:v>
                </c:pt>
                <c:pt idx="2665">
                  <c:v>44499</c:v>
                </c:pt>
                <c:pt idx="2666">
                  <c:v>44500</c:v>
                </c:pt>
                <c:pt idx="2667">
                  <c:v>44501</c:v>
                </c:pt>
                <c:pt idx="2668">
                  <c:v>44502</c:v>
                </c:pt>
                <c:pt idx="2669">
                  <c:v>44503</c:v>
                </c:pt>
                <c:pt idx="2670">
                  <c:v>44504</c:v>
                </c:pt>
                <c:pt idx="2671">
                  <c:v>44505</c:v>
                </c:pt>
                <c:pt idx="2672">
                  <c:v>44506</c:v>
                </c:pt>
                <c:pt idx="2673">
                  <c:v>44507</c:v>
                </c:pt>
                <c:pt idx="2674">
                  <c:v>44508</c:v>
                </c:pt>
                <c:pt idx="2675">
                  <c:v>44509</c:v>
                </c:pt>
                <c:pt idx="2676">
                  <c:v>44510</c:v>
                </c:pt>
                <c:pt idx="2677">
                  <c:v>44511</c:v>
                </c:pt>
                <c:pt idx="2678">
                  <c:v>44512</c:v>
                </c:pt>
                <c:pt idx="2679">
                  <c:v>44513</c:v>
                </c:pt>
                <c:pt idx="2680">
                  <c:v>44514</c:v>
                </c:pt>
                <c:pt idx="2681">
                  <c:v>44515</c:v>
                </c:pt>
                <c:pt idx="2682">
                  <c:v>44516</c:v>
                </c:pt>
                <c:pt idx="2683">
                  <c:v>44517</c:v>
                </c:pt>
                <c:pt idx="2684">
                  <c:v>44518</c:v>
                </c:pt>
                <c:pt idx="2685">
                  <c:v>44519</c:v>
                </c:pt>
                <c:pt idx="2686">
                  <c:v>44520</c:v>
                </c:pt>
                <c:pt idx="2687">
                  <c:v>44521</c:v>
                </c:pt>
                <c:pt idx="2688">
                  <c:v>44522</c:v>
                </c:pt>
                <c:pt idx="2689">
                  <c:v>44523</c:v>
                </c:pt>
                <c:pt idx="2690">
                  <c:v>44524</c:v>
                </c:pt>
                <c:pt idx="2691">
                  <c:v>44525</c:v>
                </c:pt>
                <c:pt idx="2692">
                  <c:v>44526</c:v>
                </c:pt>
                <c:pt idx="2693">
                  <c:v>44527</c:v>
                </c:pt>
                <c:pt idx="2694">
                  <c:v>44528</c:v>
                </c:pt>
                <c:pt idx="2695">
                  <c:v>44529</c:v>
                </c:pt>
                <c:pt idx="2696">
                  <c:v>44530</c:v>
                </c:pt>
                <c:pt idx="2697">
                  <c:v>44531</c:v>
                </c:pt>
                <c:pt idx="2698">
                  <c:v>44532</c:v>
                </c:pt>
                <c:pt idx="2699">
                  <c:v>44533</c:v>
                </c:pt>
                <c:pt idx="2700">
                  <c:v>44534</c:v>
                </c:pt>
                <c:pt idx="2701">
                  <c:v>44535</c:v>
                </c:pt>
                <c:pt idx="2702">
                  <c:v>44536</c:v>
                </c:pt>
                <c:pt idx="2703">
                  <c:v>44537</c:v>
                </c:pt>
                <c:pt idx="2704">
                  <c:v>44538</c:v>
                </c:pt>
                <c:pt idx="2705">
                  <c:v>44539</c:v>
                </c:pt>
                <c:pt idx="2706">
                  <c:v>44540</c:v>
                </c:pt>
                <c:pt idx="2707">
                  <c:v>44541</c:v>
                </c:pt>
                <c:pt idx="2708">
                  <c:v>44542</c:v>
                </c:pt>
                <c:pt idx="2709">
                  <c:v>44543</c:v>
                </c:pt>
                <c:pt idx="2710">
                  <c:v>44544</c:v>
                </c:pt>
                <c:pt idx="2711">
                  <c:v>44545</c:v>
                </c:pt>
                <c:pt idx="2712">
                  <c:v>44546</c:v>
                </c:pt>
                <c:pt idx="2713">
                  <c:v>44547</c:v>
                </c:pt>
                <c:pt idx="2714">
                  <c:v>44548</c:v>
                </c:pt>
                <c:pt idx="2715">
                  <c:v>44549</c:v>
                </c:pt>
                <c:pt idx="2716">
                  <c:v>44550</c:v>
                </c:pt>
                <c:pt idx="2717">
                  <c:v>44551</c:v>
                </c:pt>
                <c:pt idx="2718">
                  <c:v>44552</c:v>
                </c:pt>
                <c:pt idx="2719">
                  <c:v>44553</c:v>
                </c:pt>
                <c:pt idx="2720">
                  <c:v>44554</c:v>
                </c:pt>
                <c:pt idx="2721">
                  <c:v>44555</c:v>
                </c:pt>
                <c:pt idx="2722">
                  <c:v>44556</c:v>
                </c:pt>
                <c:pt idx="2723">
                  <c:v>44557</c:v>
                </c:pt>
                <c:pt idx="2724">
                  <c:v>44558</c:v>
                </c:pt>
                <c:pt idx="2725">
                  <c:v>44559</c:v>
                </c:pt>
                <c:pt idx="2726">
                  <c:v>44560</c:v>
                </c:pt>
                <c:pt idx="2727">
                  <c:v>44561</c:v>
                </c:pt>
                <c:pt idx="2728">
                  <c:v>44562</c:v>
                </c:pt>
                <c:pt idx="2729">
                  <c:v>44563</c:v>
                </c:pt>
                <c:pt idx="2730">
                  <c:v>44564</c:v>
                </c:pt>
                <c:pt idx="2731">
                  <c:v>44565</c:v>
                </c:pt>
                <c:pt idx="2732">
                  <c:v>44566</c:v>
                </c:pt>
                <c:pt idx="2733">
                  <c:v>44567</c:v>
                </c:pt>
                <c:pt idx="2734">
                  <c:v>44568</c:v>
                </c:pt>
                <c:pt idx="2735">
                  <c:v>44569</c:v>
                </c:pt>
                <c:pt idx="2736">
                  <c:v>44570</c:v>
                </c:pt>
                <c:pt idx="2737">
                  <c:v>44571</c:v>
                </c:pt>
                <c:pt idx="2738">
                  <c:v>44572</c:v>
                </c:pt>
                <c:pt idx="2739">
                  <c:v>44573</c:v>
                </c:pt>
                <c:pt idx="2740">
                  <c:v>44574</c:v>
                </c:pt>
                <c:pt idx="2741">
                  <c:v>44575</c:v>
                </c:pt>
                <c:pt idx="2742">
                  <c:v>44576</c:v>
                </c:pt>
                <c:pt idx="2743">
                  <c:v>44577</c:v>
                </c:pt>
                <c:pt idx="2744">
                  <c:v>44578</c:v>
                </c:pt>
                <c:pt idx="2745">
                  <c:v>44579</c:v>
                </c:pt>
                <c:pt idx="2746">
                  <c:v>44580</c:v>
                </c:pt>
                <c:pt idx="2747">
                  <c:v>44581</c:v>
                </c:pt>
                <c:pt idx="2748">
                  <c:v>44582</c:v>
                </c:pt>
                <c:pt idx="2749">
                  <c:v>44583</c:v>
                </c:pt>
                <c:pt idx="2750">
                  <c:v>44584</c:v>
                </c:pt>
                <c:pt idx="2751">
                  <c:v>44585</c:v>
                </c:pt>
                <c:pt idx="2752">
                  <c:v>44586</c:v>
                </c:pt>
                <c:pt idx="2753">
                  <c:v>44587</c:v>
                </c:pt>
                <c:pt idx="2754">
                  <c:v>44588</c:v>
                </c:pt>
                <c:pt idx="2755">
                  <c:v>44589</c:v>
                </c:pt>
                <c:pt idx="2756">
                  <c:v>44590</c:v>
                </c:pt>
                <c:pt idx="2757">
                  <c:v>44591</c:v>
                </c:pt>
                <c:pt idx="2758">
                  <c:v>44592</c:v>
                </c:pt>
                <c:pt idx="2759">
                  <c:v>44593</c:v>
                </c:pt>
                <c:pt idx="2760">
                  <c:v>44594</c:v>
                </c:pt>
                <c:pt idx="2761">
                  <c:v>44595</c:v>
                </c:pt>
                <c:pt idx="2762">
                  <c:v>44596</c:v>
                </c:pt>
                <c:pt idx="2763">
                  <c:v>44597</c:v>
                </c:pt>
                <c:pt idx="2764">
                  <c:v>44598</c:v>
                </c:pt>
                <c:pt idx="2765">
                  <c:v>44599</c:v>
                </c:pt>
                <c:pt idx="2766">
                  <c:v>44600</c:v>
                </c:pt>
                <c:pt idx="2767">
                  <c:v>44601</c:v>
                </c:pt>
                <c:pt idx="2768">
                  <c:v>44602</c:v>
                </c:pt>
                <c:pt idx="2769">
                  <c:v>44603</c:v>
                </c:pt>
                <c:pt idx="2770">
                  <c:v>44604</c:v>
                </c:pt>
                <c:pt idx="2771">
                  <c:v>44605</c:v>
                </c:pt>
                <c:pt idx="2772">
                  <c:v>44606</c:v>
                </c:pt>
                <c:pt idx="2773">
                  <c:v>44607</c:v>
                </c:pt>
                <c:pt idx="2774">
                  <c:v>44608</c:v>
                </c:pt>
                <c:pt idx="2775">
                  <c:v>44609</c:v>
                </c:pt>
                <c:pt idx="2776">
                  <c:v>44610</c:v>
                </c:pt>
                <c:pt idx="2777">
                  <c:v>44611</c:v>
                </c:pt>
                <c:pt idx="2778">
                  <c:v>44612</c:v>
                </c:pt>
                <c:pt idx="2779">
                  <c:v>44613</c:v>
                </c:pt>
                <c:pt idx="2780">
                  <c:v>44614</c:v>
                </c:pt>
                <c:pt idx="2781">
                  <c:v>44615</c:v>
                </c:pt>
                <c:pt idx="2782">
                  <c:v>44616</c:v>
                </c:pt>
                <c:pt idx="2783">
                  <c:v>44617</c:v>
                </c:pt>
                <c:pt idx="2784">
                  <c:v>44618</c:v>
                </c:pt>
                <c:pt idx="2785">
                  <c:v>44619</c:v>
                </c:pt>
                <c:pt idx="2786">
                  <c:v>44620</c:v>
                </c:pt>
                <c:pt idx="2787">
                  <c:v>44621</c:v>
                </c:pt>
                <c:pt idx="2788">
                  <c:v>44622</c:v>
                </c:pt>
                <c:pt idx="2789">
                  <c:v>44623</c:v>
                </c:pt>
                <c:pt idx="2790">
                  <c:v>44624</c:v>
                </c:pt>
                <c:pt idx="2791">
                  <c:v>44625</c:v>
                </c:pt>
                <c:pt idx="2792">
                  <c:v>44626</c:v>
                </c:pt>
                <c:pt idx="2793">
                  <c:v>44627</c:v>
                </c:pt>
                <c:pt idx="2794">
                  <c:v>44628</c:v>
                </c:pt>
                <c:pt idx="2795">
                  <c:v>44629</c:v>
                </c:pt>
                <c:pt idx="2796">
                  <c:v>44630</c:v>
                </c:pt>
                <c:pt idx="2797">
                  <c:v>44631</c:v>
                </c:pt>
                <c:pt idx="2798">
                  <c:v>44632</c:v>
                </c:pt>
                <c:pt idx="2799">
                  <c:v>44633</c:v>
                </c:pt>
                <c:pt idx="2800">
                  <c:v>44634</c:v>
                </c:pt>
                <c:pt idx="2801">
                  <c:v>44635</c:v>
                </c:pt>
                <c:pt idx="2802">
                  <c:v>44636</c:v>
                </c:pt>
                <c:pt idx="2803">
                  <c:v>44637</c:v>
                </c:pt>
                <c:pt idx="2804">
                  <c:v>44638</c:v>
                </c:pt>
                <c:pt idx="2805">
                  <c:v>44639</c:v>
                </c:pt>
                <c:pt idx="2806">
                  <c:v>44640</c:v>
                </c:pt>
                <c:pt idx="2807">
                  <c:v>44641</c:v>
                </c:pt>
                <c:pt idx="2808">
                  <c:v>44642</c:v>
                </c:pt>
                <c:pt idx="2809">
                  <c:v>44643</c:v>
                </c:pt>
                <c:pt idx="2810">
                  <c:v>44644</c:v>
                </c:pt>
                <c:pt idx="2811">
                  <c:v>44645</c:v>
                </c:pt>
                <c:pt idx="2812">
                  <c:v>44646</c:v>
                </c:pt>
                <c:pt idx="2813">
                  <c:v>44647</c:v>
                </c:pt>
                <c:pt idx="2814">
                  <c:v>44648</c:v>
                </c:pt>
                <c:pt idx="2815">
                  <c:v>44649</c:v>
                </c:pt>
                <c:pt idx="2816">
                  <c:v>44650</c:v>
                </c:pt>
                <c:pt idx="2817">
                  <c:v>44651</c:v>
                </c:pt>
                <c:pt idx="2818">
                  <c:v>44652</c:v>
                </c:pt>
                <c:pt idx="2819">
                  <c:v>44653</c:v>
                </c:pt>
                <c:pt idx="2820">
                  <c:v>44654</c:v>
                </c:pt>
                <c:pt idx="2821">
                  <c:v>44655</c:v>
                </c:pt>
                <c:pt idx="2822">
                  <c:v>44656</c:v>
                </c:pt>
                <c:pt idx="2823">
                  <c:v>44657</c:v>
                </c:pt>
                <c:pt idx="2824">
                  <c:v>44658</c:v>
                </c:pt>
                <c:pt idx="2825">
                  <c:v>44659</c:v>
                </c:pt>
                <c:pt idx="2826">
                  <c:v>44660</c:v>
                </c:pt>
                <c:pt idx="2827">
                  <c:v>44661</c:v>
                </c:pt>
                <c:pt idx="2828">
                  <c:v>44662</c:v>
                </c:pt>
                <c:pt idx="2829">
                  <c:v>44663</c:v>
                </c:pt>
                <c:pt idx="2830">
                  <c:v>44664</c:v>
                </c:pt>
                <c:pt idx="2831">
                  <c:v>44665</c:v>
                </c:pt>
                <c:pt idx="2832">
                  <c:v>44666</c:v>
                </c:pt>
                <c:pt idx="2833">
                  <c:v>44667</c:v>
                </c:pt>
                <c:pt idx="2834">
                  <c:v>44668</c:v>
                </c:pt>
                <c:pt idx="2835">
                  <c:v>44669</c:v>
                </c:pt>
                <c:pt idx="2836">
                  <c:v>44670</c:v>
                </c:pt>
                <c:pt idx="2837">
                  <c:v>44671</c:v>
                </c:pt>
                <c:pt idx="2838">
                  <c:v>44672</c:v>
                </c:pt>
                <c:pt idx="2839">
                  <c:v>44673</c:v>
                </c:pt>
                <c:pt idx="2840">
                  <c:v>44674</c:v>
                </c:pt>
                <c:pt idx="2841">
                  <c:v>44675</c:v>
                </c:pt>
                <c:pt idx="2842">
                  <c:v>44676</c:v>
                </c:pt>
                <c:pt idx="2843">
                  <c:v>44677</c:v>
                </c:pt>
                <c:pt idx="2844">
                  <c:v>44678</c:v>
                </c:pt>
                <c:pt idx="2845">
                  <c:v>44679</c:v>
                </c:pt>
                <c:pt idx="2846">
                  <c:v>44680</c:v>
                </c:pt>
                <c:pt idx="2847">
                  <c:v>44681</c:v>
                </c:pt>
                <c:pt idx="2848">
                  <c:v>44682</c:v>
                </c:pt>
                <c:pt idx="2849">
                  <c:v>44683</c:v>
                </c:pt>
                <c:pt idx="2850">
                  <c:v>44684</c:v>
                </c:pt>
                <c:pt idx="2851">
                  <c:v>44685</c:v>
                </c:pt>
                <c:pt idx="2852">
                  <c:v>44686</c:v>
                </c:pt>
                <c:pt idx="2853">
                  <c:v>44687</c:v>
                </c:pt>
                <c:pt idx="2854">
                  <c:v>44688</c:v>
                </c:pt>
                <c:pt idx="2855">
                  <c:v>44689</c:v>
                </c:pt>
                <c:pt idx="2856">
                  <c:v>44690</c:v>
                </c:pt>
                <c:pt idx="2857">
                  <c:v>44691</c:v>
                </c:pt>
                <c:pt idx="2858">
                  <c:v>44692</c:v>
                </c:pt>
                <c:pt idx="2859">
                  <c:v>44693</c:v>
                </c:pt>
                <c:pt idx="2860">
                  <c:v>44694</c:v>
                </c:pt>
                <c:pt idx="2861">
                  <c:v>44695</c:v>
                </c:pt>
                <c:pt idx="2862">
                  <c:v>44696</c:v>
                </c:pt>
                <c:pt idx="2863">
                  <c:v>44697</c:v>
                </c:pt>
                <c:pt idx="2864">
                  <c:v>44698</c:v>
                </c:pt>
                <c:pt idx="2865">
                  <c:v>44699</c:v>
                </c:pt>
                <c:pt idx="2866">
                  <c:v>44700</c:v>
                </c:pt>
                <c:pt idx="2867">
                  <c:v>44701</c:v>
                </c:pt>
                <c:pt idx="2868">
                  <c:v>44702</c:v>
                </c:pt>
                <c:pt idx="2869">
                  <c:v>44703</c:v>
                </c:pt>
                <c:pt idx="2870">
                  <c:v>44704</c:v>
                </c:pt>
                <c:pt idx="2871">
                  <c:v>44705</c:v>
                </c:pt>
                <c:pt idx="2872">
                  <c:v>44706</c:v>
                </c:pt>
                <c:pt idx="2873">
                  <c:v>44707</c:v>
                </c:pt>
                <c:pt idx="2874">
                  <c:v>44708</c:v>
                </c:pt>
                <c:pt idx="2875">
                  <c:v>44709</c:v>
                </c:pt>
                <c:pt idx="2876">
                  <c:v>44710</c:v>
                </c:pt>
                <c:pt idx="2877">
                  <c:v>44711</c:v>
                </c:pt>
                <c:pt idx="2878">
                  <c:v>44712</c:v>
                </c:pt>
                <c:pt idx="2879">
                  <c:v>44713</c:v>
                </c:pt>
                <c:pt idx="2880">
                  <c:v>44714</c:v>
                </c:pt>
                <c:pt idx="2881">
                  <c:v>44715</c:v>
                </c:pt>
                <c:pt idx="2882">
                  <c:v>44716</c:v>
                </c:pt>
                <c:pt idx="2883">
                  <c:v>44717</c:v>
                </c:pt>
                <c:pt idx="2884">
                  <c:v>44718</c:v>
                </c:pt>
                <c:pt idx="2885">
                  <c:v>44719</c:v>
                </c:pt>
                <c:pt idx="2886">
                  <c:v>44720</c:v>
                </c:pt>
                <c:pt idx="2887">
                  <c:v>44721</c:v>
                </c:pt>
                <c:pt idx="2888">
                  <c:v>44722</c:v>
                </c:pt>
                <c:pt idx="2889">
                  <c:v>44723</c:v>
                </c:pt>
                <c:pt idx="2890">
                  <c:v>44724</c:v>
                </c:pt>
                <c:pt idx="2891">
                  <c:v>44725</c:v>
                </c:pt>
                <c:pt idx="2892">
                  <c:v>44726</c:v>
                </c:pt>
                <c:pt idx="2893">
                  <c:v>44727</c:v>
                </c:pt>
                <c:pt idx="2894">
                  <c:v>44728</c:v>
                </c:pt>
                <c:pt idx="2895">
                  <c:v>44729</c:v>
                </c:pt>
                <c:pt idx="2896">
                  <c:v>44730</c:v>
                </c:pt>
                <c:pt idx="2897">
                  <c:v>44731</c:v>
                </c:pt>
                <c:pt idx="2898">
                  <c:v>44732</c:v>
                </c:pt>
                <c:pt idx="2899">
                  <c:v>44733</c:v>
                </c:pt>
                <c:pt idx="2900">
                  <c:v>44734</c:v>
                </c:pt>
                <c:pt idx="2901">
                  <c:v>44735</c:v>
                </c:pt>
                <c:pt idx="2902">
                  <c:v>44736</c:v>
                </c:pt>
                <c:pt idx="2903">
                  <c:v>44737</c:v>
                </c:pt>
                <c:pt idx="2904">
                  <c:v>44738</c:v>
                </c:pt>
                <c:pt idx="2905">
                  <c:v>44739</c:v>
                </c:pt>
                <c:pt idx="2906">
                  <c:v>44740</c:v>
                </c:pt>
                <c:pt idx="2907">
                  <c:v>44741</c:v>
                </c:pt>
                <c:pt idx="2908">
                  <c:v>44742</c:v>
                </c:pt>
                <c:pt idx="2909">
                  <c:v>44743</c:v>
                </c:pt>
                <c:pt idx="2910">
                  <c:v>44744</c:v>
                </c:pt>
                <c:pt idx="2911">
                  <c:v>44745</c:v>
                </c:pt>
                <c:pt idx="2912">
                  <c:v>44746</c:v>
                </c:pt>
                <c:pt idx="2913">
                  <c:v>44747</c:v>
                </c:pt>
                <c:pt idx="2914">
                  <c:v>44748</c:v>
                </c:pt>
                <c:pt idx="2915">
                  <c:v>44749</c:v>
                </c:pt>
                <c:pt idx="2916">
                  <c:v>44750</c:v>
                </c:pt>
                <c:pt idx="2917">
                  <c:v>44751</c:v>
                </c:pt>
                <c:pt idx="2918">
                  <c:v>44752</c:v>
                </c:pt>
                <c:pt idx="2919">
                  <c:v>44753</c:v>
                </c:pt>
                <c:pt idx="2920">
                  <c:v>44754</c:v>
                </c:pt>
                <c:pt idx="2921">
                  <c:v>44755</c:v>
                </c:pt>
                <c:pt idx="2922">
                  <c:v>44756</c:v>
                </c:pt>
                <c:pt idx="2923">
                  <c:v>44757</c:v>
                </c:pt>
                <c:pt idx="2924">
                  <c:v>44758</c:v>
                </c:pt>
                <c:pt idx="2925">
                  <c:v>44759</c:v>
                </c:pt>
                <c:pt idx="2926">
                  <c:v>44760</c:v>
                </c:pt>
                <c:pt idx="2927">
                  <c:v>44761</c:v>
                </c:pt>
                <c:pt idx="2928">
                  <c:v>44762</c:v>
                </c:pt>
                <c:pt idx="2929">
                  <c:v>44763</c:v>
                </c:pt>
                <c:pt idx="2930">
                  <c:v>44764</c:v>
                </c:pt>
                <c:pt idx="2931">
                  <c:v>44765</c:v>
                </c:pt>
                <c:pt idx="2932">
                  <c:v>44766</c:v>
                </c:pt>
                <c:pt idx="2933">
                  <c:v>44767</c:v>
                </c:pt>
                <c:pt idx="2934">
                  <c:v>44768</c:v>
                </c:pt>
                <c:pt idx="2935">
                  <c:v>44769</c:v>
                </c:pt>
                <c:pt idx="2936">
                  <c:v>44770</c:v>
                </c:pt>
                <c:pt idx="2937">
                  <c:v>44771</c:v>
                </c:pt>
                <c:pt idx="2938">
                  <c:v>44772</c:v>
                </c:pt>
                <c:pt idx="2939">
                  <c:v>44773</c:v>
                </c:pt>
                <c:pt idx="2940">
                  <c:v>44774</c:v>
                </c:pt>
                <c:pt idx="2941">
                  <c:v>44775</c:v>
                </c:pt>
                <c:pt idx="2942">
                  <c:v>44776</c:v>
                </c:pt>
                <c:pt idx="2943">
                  <c:v>44777</c:v>
                </c:pt>
                <c:pt idx="2944">
                  <c:v>44778</c:v>
                </c:pt>
                <c:pt idx="2945">
                  <c:v>44779</c:v>
                </c:pt>
                <c:pt idx="2946">
                  <c:v>44780</c:v>
                </c:pt>
                <c:pt idx="2947">
                  <c:v>44781</c:v>
                </c:pt>
                <c:pt idx="2948">
                  <c:v>44782</c:v>
                </c:pt>
                <c:pt idx="2949">
                  <c:v>44783</c:v>
                </c:pt>
                <c:pt idx="2950">
                  <c:v>44784</c:v>
                </c:pt>
                <c:pt idx="2951">
                  <c:v>44785</c:v>
                </c:pt>
                <c:pt idx="2952">
                  <c:v>44786</c:v>
                </c:pt>
                <c:pt idx="2953">
                  <c:v>44787</c:v>
                </c:pt>
                <c:pt idx="2954">
                  <c:v>44788</c:v>
                </c:pt>
                <c:pt idx="2955">
                  <c:v>44789</c:v>
                </c:pt>
                <c:pt idx="2956">
                  <c:v>44790</c:v>
                </c:pt>
                <c:pt idx="2957">
                  <c:v>44791</c:v>
                </c:pt>
                <c:pt idx="2958">
                  <c:v>44792</c:v>
                </c:pt>
                <c:pt idx="2959">
                  <c:v>44793</c:v>
                </c:pt>
                <c:pt idx="2960">
                  <c:v>44794</c:v>
                </c:pt>
                <c:pt idx="2961">
                  <c:v>44795</c:v>
                </c:pt>
                <c:pt idx="2962">
                  <c:v>44796</c:v>
                </c:pt>
                <c:pt idx="2963">
                  <c:v>44797</c:v>
                </c:pt>
                <c:pt idx="2964">
                  <c:v>44798</c:v>
                </c:pt>
                <c:pt idx="2965">
                  <c:v>44799</c:v>
                </c:pt>
                <c:pt idx="2966">
                  <c:v>44800</c:v>
                </c:pt>
                <c:pt idx="2967">
                  <c:v>44801</c:v>
                </c:pt>
                <c:pt idx="2968">
                  <c:v>44802</c:v>
                </c:pt>
                <c:pt idx="2969">
                  <c:v>44803</c:v>
                </c:pt>
                <c:pt idx="2970">
                  <c:v>44804</c:v>
                </c:pt>
              </c:numCache>
            </c:numRef>
          </c:cat>
          <c:val>
            <c:numRef>
              <c:f>Sheet1!$C$2:$C$2972</c:f>
              <c:numCache>
                <c:formatCode>General</c:formatCode>
                <c:ptCount val="2971"/>
                <c:pt idx="0">
                  <c:v>1805.7587890625</c:v>
                </c:pt>
                <c:pt idx="1">
                  <c:v>1652.396850585938</c:v>
                </c:pt>
                <c:pt idx="2">
                  <c:v>1769.272338867188</c:v>
                </c:pt>
                <c:pt idx="3">
                  <c:v>1846.42431640625</c:v>
                </c:pt>
                <c:pt idx="4">
                  <c:v>1941.640380859375</c:v>
                </c:pt>
                <c:pt idx="5">
                  <c:v>1859.901733398438</c:v>
                </c:pt>
                <c:pt idx="6">
                  <c:v>1946.526611328125</c:v>
                </c:pt>
                <c:pt idx="7">
                  <c:v>1882.48388671875</c:v>
                </c:pt>
                <c:pt idx="8">
                  <c:v>1917.541381835938</c:v>
                </c:pt>
                <c:pt idx="9">
                  <c:v>1871.29443359375</c:v>
                </c:pt>
                <c:pt idx="10">
                  <c:v>1881.974731445312</c:v>
                </c:pt>
                <c:pt idx="11">
                  <c:v>1837.178833007812</c:v>
                </c:pt>
                <c:pt idx="12">
                  <c:v>1887.61279296875</c:v>
                </c:pt>
                <c:pt idx="13">
                  <c:v>2001.25439453125</c:v>
                </c:pt>
                <c:pt idx="14">
                  <c:v>1765.194702148438</c:v>
                </c:pt>
                <c:pt idx="15">
                  <c:v>1587.272094726562</c:v>
                </c:pt>
                <c:pt idx="16">
                  <c:v>1613.844116210938</c:v>
                </c:pt>
                <c:pt idx="17">
                  <c:v>1626.877197265625</c:v>
                </c:pt>
                <c:pt idx="18">
                  <c:v>1708.078369140625</c:v>
                </c:pt>
                <c:pt idx="19">
                  <c:v>1696.993408203125</c:v>
                </c:pt>
                <c:pt idx="20">
                  <c:v>1801.057250976562</c:v>
                </c:pt>
                <c:pt idx="21">
                  <c:v>1638.795532226562</c:v>
                </c:pt>
                <c:pt idx="22">
                  <c:v>1691.043334960938</c:v>
                </c:pt>
                <c:pt idx="23">
                  <c:v>1652.214233398438</c:v>
                </c:pt>
                <c:pt idx="24">
                  <c:v>1690.748168945312</c:v>
                </c:pt>
                <c:pt idx="25">
                  <c:v>1588.942993164062</c:v>
                </c:pt>
                <c:pt idx="26">
                  <c:v>1606.675903320312</c:v>
                </c:pt>
                <c:pt idx="27">
                  <c:v>1619.823120117188</c:v>
                </c:pt>
                <c:pt idx="28">
                  <c:v>1517.494262695312</c:v>
                </c:pt>
                <c:pt idx="29">
                  <c:v>1571.873657226562</c:v>
                </c:pt>
                <c:pt idx="30">
                  <c:v>1461.877563476562</c:v>
                </c:pt>
                <c:pt idx="31">
                  <c:v>1513.319091796875</c:v>
                </c:pt>
                <c:pt idx="32">
                  <c:v>1589.935913085938</c:v>
                </c:pt>
                <c:pt idx="33">
                  <c:v>1599.024536132812</c:v>
                </c:pt>
                <c:pt idx="34">
                  <c:v>1622.143676757812</c:v>
                </c:pt>
                <c:pt idx="35">
                  <c:v>1533.978393554688</c:v>
                </c:pt>
                <c:pt idx="36">
                  <c:v>1594.412231445312</c:v>
                </c:pt>
                <c:pt idx="37">
                  <c:v>1504.816040039062</c:v>
                </c:pt>
                <c:pt idx="38">
                  <c:v>1538.910278320312</c:v>
                </c:pt>
                <c:pt idx="39">
                  <c:v>1513.819458007812</c:v>
                </c:pt>
                <c:pt idx="40">
                  <c:v>1657.884399414062</c:v>
                </c:pt>
                <c:pt idx="41">
                  <c:v>1609.428344726562</c:v>
                </c:pt>
                <c:pt idx="42">
                  <c:v>1623.824584960938</c:v>
                </c:pt>
                <c:pt idx="43">
                  <c:v>1612.873046875</c:v>
                </c:pt>
                <c:pt idx="44">
                  <c:v>1640.106323242188</c:v>
                </c:pt>
                <c:pt idx="45">
                  <c:v>1582.030883789062</c:v>
                </c:pt>
                <c:pt idx="46">
                  <c:v>1315.402221679688</c:v>
                </c:pt>
                <c:pt idx="47">
                  <c:v>1344.215698242188</c:v>
                </c:pt>
                <c:pt idx="48">
                  <c:v>1291.315185546875</c:v>
                </c:pt>
                <c:pt idx="49">
                  <c:v>1335.462524414062</c:v>
                </c:pt>
                <c:pt idx="50">
                  <c:v>1298.957397460938</c:v>
                </c:pt>
                <c:pt idx="51">
                  <c:v>1365.538330078125</c:v>
                </c:pt>
                <c:pt idx="52">
                  <c:v>1290.5419921875</c:v>
                </c:pt>
                <c:pt idx="53">
                  <c:v>1258.507202148438</c:v>
                </c:pt>
                <c:pt idx="54">
                  <c:v>1329.591064453125</c:v>
                </c:pt>
                <c:pt idx="55">
                  <c:v>1332.594360351562</c:v>
                </c:pt>
                <c:pt idx="56">
                  <c:v>1276.924682617188</c:v>
                </c:pt>
                <c:pt idx="57">
                  <c:v>1175.69189453125</c:v>
                </c:pt>
                <c:pt idx="58">
                  <c:v>1195.371704101562</c:v>
                </c:pt>
                <c:pt idx="59">
                  <c:v>1327.195190429688</c:v>
                </c:pt>
                <c:pt idx="60">
                  <c:v>1162.521118164062</c:v>
                </c:pt>
                <c:pt idx="61">
                  <c:v>1082.7041015625</c:v>
                </c:pt>
                <c:pt idx="62">
                  <c:v>1070.436401367188</c:v>
                </c:pt>
                <c:pt idx="63">
                  <c:v>1017.437683105469</c:v>
                </c:pt>
                <c:pt idx="64">
                  <c:v>928.29620361328125</c:v>
                </c:pt>
                <c:pt idx="65">
                  <c:v>939.9888916015625</c:v>
                </c:pt>
                <c:pt idx="66">
                  <c:v>815.89984130859375</c:v>
                </c:pt>
                <c:pt idx="67">
                  <c:v>865.1378173828125</c:v>
                </c:pt>
                <c:pt idx="68">
                  <c:v>959.0074462890625</c:v>
                </c:pt>
                <c:pt idx="69">
                  <c:v>933.31048583984375</c:v>
                </c:pt>
                <c:pt idx="70">
                  <c:v>982.78961181640625</c:v>
                </c:pt>
                <c:pt idx="71">
                  <c:v>991.52313232421875</c:v>
                </c:pt>
                <c:pt idx="72">
                  <c:v>960.53857421875</c:v>
                </c:pt>
                <c:pt idx="73">
                  <c:v>1023.072082519531</c:v>
                </c:pt>
                <c:pt idx="74">
                  <c:v>950.39605712890625</c:v>
                </c:pt>
                <c:pt idx="75">
                  <c:v>988.88739013671875</c:v>
                </c:pt>
                <c:pt idx="76">
                  <c:v>898.4781494140625</c:v>
                </c:pt>
                <c:pt idx="77">
                  <c:v>862.529052734375</c:v>
                </c:pt>
                <c:pt idx="78">
                  <c:v>869.77288818359375</c:v>
                </c:pt>
                <c:pt idx="79">
                  <c:v>976.15087890625</c:v>
                </c:pt>
                <c:pt idx="80">
                  <c:v>1033.458984375</c:v>
                </c:pt>
                <c:pt idx="81">
                  <c:v>919.05914306640625</c:v>
                </c:pt>
                <c:pt idx="82">
                  <c:v>858.71728515625</c:v>
                </c:pt>
                <c:pt idx="83">
                  <c:v>825.13739013671875</c:v>
                </c:pt>
                <c:pt idx="84">
                  <c:v>717.71929931640625</c:v>
                </c:pt>
                <c:pt idx="85">
                  <c:v>684.99359130859375</c:v>
                </c:pt>
                <c:pt idx="86">
                  <c:v>719.47454833984375</c:v>
                </c:pt>
                <c:pt idx="87">
                  <c:v>649.732177734375</c:v>
                </c:pt>
                <c:pt idx="88">
                  <c:v>580.58367919921875</c:v>
                </c:pt>
                <c:pt idx="89">
                  <c:v>616.59246826171875</c:v>
                </c:pt>
                <c:pt idx="90">
                  <c:v>649.358154296875</c:v>
                </c:pt>
                <c:pt idx="91">
                  <c:v>645.46551513671875</c:v>
                </c:pt>
                <c:pt idx="92">
                  <c:v>508.1656494140625</c:v>
                </c:pt>
                <c:pt idx="93">
                  <c:v>492.23446655273438</c:v>
                </c:pt>
                <c:pt idx="94">
                  <c:v>538.15374755859375</c:v>
                </c:pt>
                <c:pt idx="95">
                  <c:v>578.89617919921875</c:v>
                </c:pt>
                <c:pt idx="96">
                  <c:v>530.0550537109375</c:v>
                </c:pt>
                <c:pt idx="97">
                  <c:v>588.49249267578125</c:v>
                </c:pt>
                <c:pt idx="98">
                  <c:v>582.27630615234375</c:v>
                </c:pt>
                <c:pt idx="99">
                  <c:v>580.828369140625</c:v>
                </c:pt>
                <c:pt idx="100">
                  <c:v>538.93316650390625</c:v>
                </c:pt>
                <c:pt idx="101">
                  <c:v>537.5416259765625</c:v>
                </c:pt>
                <c:pt idx="102">
                  <c:v>560.73187255859375</c:v>
                </c:pt>
                <c:pt idx="103">
                  <c:v>589.5009765625</c:v>
                </c:pt>
                <c:pt idx="104">
                  <c:v>683.28778076171875</c:v>
                </c:pt>
                <c:pt idx="105">
                  <c:v>541.52508544921875</c:v>
                </c:pt>
                <c:pt idx="106">
                  <c:v>514.26654052734375</c:v>
                </c:pt>
                <c:pt idx="107">
                  <c:v>523.18994140625</c:v>
                </c:pt>
                <c:pt idx="108">
                  <c:v>587.03607177734375</c:v>
                </c:pt>
                <c:pt idx="109">
                  <c:v>485.0335693359375</c:v>
                </c:pt>
                <c:pt idx="110">
                  <c:v>460.49777221679688</c:v>
                </c:pt>
                <c:pt idx="111">
                  <c:v>458.99755859375</c:v>
                </c:pt>
                <c:pt idx="112">
                  <c:v>467.33572387695313</c:v>
                </c:pt>
                <c:pt idx="113">
                  <c:v>441.78903198242188</c:v>
                </c:pt>
                <c:pt idx="114">
                  <c:v>478.83023071289063</c:v>
                </c:pt>
                <c:pt idx="115">
                  <c:v>439.28372192382813</c:v>
                </c:pt>
                <c:pt idx="116">
                  <c:v>415.17327880859381</c:v>
                </c:pt>
                <c:pt idx="117">
                  <c:v>386.70535278320313</c:v>
                </c:pt>
                <c:pt idx="118">
                  <c:v>319.70767211914063</c:v>
                </c:pt>
                <c:pt idx="119">
                  <c:v>338.75900268554688</c:v>
                </c:pt>
                <c:pt idx="120">
                  <c:v>272.77685546875</c:v>
                </c:pt>
                <c:pt idx="121">
                  <c:v>266.46304321289063</c:v>
                </c:pt>
                <c:pt idx="122">
                  <c:v>329.8826904296875</c:v>
                </c:pt>
                <c:pt idx="123">
                  <c:v>333.15695190429688</c:v>
                </c:pt>
                <c:pt idx="124">
                  <c:v>320.701416015625</c:v>
                </c:pt>
                <c:pt idx="125">
                  <c:v>294.67947387695313</c:v>
                </c:pt>
                <c:pt idx="126">
                  <c:v>265.11441040039063</c:v>
                </c:pt>
                <c:pt idx="127">
                  <c:v>296.774658203125</c:v>
                </c:pt>
                <c:pt idx="128">
                  <c:v>318.02658081054688</c:v>
                </c:pt>
                <c:pt idx="129">
                  <c:v>302.40414428710938</c:v>
                </c:pt>
                <c:pt idx="130">
                  <c:v>281.761474609375</c:v>
                </c:pt>
                <c:pt idx="131">
                  <c:v>268.09732055664063</c:v>
                </c:pt>
                <c:pt idx="132">
                  <c:v>312.97653198242188</c:v>
                </c:pt>
                <c:pt idx="133">
                  <c:v>266.3028564453125</c:v>
                </c:pt>
                <c:pt idx="134">
                  <c:v>336.88687133789063</c:v>
                </c:pt>
                <c:pt idx="135">
                  <c:v>264.00830078125</c:v>
                </c:pt>
                <c:pt idx="136">
                  <c:v>255.60212707519531</c:v>
                </c:pt>
                <c:pt idx="137">
                  <c:v>257.91586303710938</c:v>
                </c:pt>
                <c:pt idx="138">
                  <c:v>291.93917846679688</c:v>
                </c:pt>
                <c:pt idx="139">
                  <c:v>259.70501708984381</c:v>
                </c:pt>
                <c:pt idx="140">
                  <c:v>283.05441284179688</c:v>
                </c:pt>
                <c:pt idx="141">
                  <c:v>323.2783203125</c:v>
                </c:pt>
                <c:pt idx="142">
                  <c:v>320.82427978515619</c:v>
                </c:pt>
                <c:pt idx="143">
                  <c:v>315.16098022460938</c:v>
                </c:pt>
                <c:pt idx="144">
                  <c:v>324.03021240234381</c:v>
                </c:pt>
                <c:pt idx="145">
                  <c:v>308.37716674804688</c:v>
                </c:pt>
                <c:pt idx="146">
                  <c:v>325.27291870117188</c:v>
                </c:pt>
                <c:pt idx="147">
                  <c:v>291.82327270507813</c:v>
                </c:pt>
                <c:pt idx="148">
                  <c:v>270.768798828125</c:v>
                </c:pt>
                <c:pt idx="149">
                  <c:v>309.919677734375</c:v>
                </c:pt>
                <c:pt idx="150">
                  <c:v>246.47599792480469</c:v>
                </c:pt>
                <c:pt idx="151">
                  <c:v>229.76039123535159</c:v>
                </c:pt>
                <c:pt idx="152">
                  <c:v>307.6827392578125</c:v>
                </c:pt>
                <c:pt idx="153">
                  <c:v>222.76918029785159</c:v>
                </c:pt>
                <c:pt idx="154">
                  <c:v>256.72161865234381</c:v>
                </c:pt>
                <c:pt idx="155">
                  <c:v>296.67587280273438</c:v>
                </c:pt>
                <c:pt idx="156">
                  <c:v>212.03041076660159</c:v>
                </c:pt>
                <c:pt idx="157">
                  <c:v>212.8408203125</c:v>
                </c:pt>
                <c:pt idx="158">
                  <c:v>221.02455139160159</c:v>
                </c:pt>
                <c:pt idx="159">
                  <c:v>261.92929077148438</c:v>
                </c:pt>
                <c:pt idx="160">
                  <c:v>363.21536254882813</c:v>
                </c:pt>
                <c:pt idx="161">
                  <c:v>289.81539916992188</c:v>
                </c:pt>
                <c:pt idx="162">
                  <c:v>304.45040893554688</c:v>
                </c:pt>
                <c:pt idx="163">
                  <c:v>262.32968139648438</c:v>
                </c:pt>
                <c:pt idx="164">
                  <c:v>238.2151184082031</c:v>
                </c:pt>
                <c:pt idx="165">
                  <c:v>251.2776184082031</c:v>
                </c:pt>
                <c:pt idx="166">
                  <c:v>235.37629699707031</c:v>
                </c:pt>
                <c:pt idx="167">
                  <c:v>248.66859436035159</c:v>
                </c:pt>
                <c:pt idx="168">
                  <c:v>257.684326171875</c:v>
                </c:pt>
                <c:pt idx="169">
                  <c:v>256.39871215820313</c:v>
                </c:pt>
                <c:pt idx="170">
                  <c:v>346.62664794921881</c:v>
                </c:pt>
                <c:pt idx="171">
                  <c:v>298.71163940429688</c:v>
                </c:pt>
                <c:pt idx="172">
                  <c:v>304.76931762695313</c:v>
                </c:pt>
                <c:pt idx="173">
                  <c:v>239.61524963378909</c:v>
                </c:pt>
                <c:pt idx="174">
                  <c:v>246.80784606933591</c:v>
                </c:pt>
                <c:pt idx="175">
                  <c:v>308.92788696289063</c:v>
                </c:pt>
                <c:pt idx="176">
                  <c:v>403.39645385742188</c:v>
                </c:pt>
                <c:pt idx="177">
                  <c:v>296.31246948242188</c:v>
                </c:pt>
                <c:pt idx="178">
                  <c:v>189.57240295410159</c:v>
                </c:pt>
                <c:pt idx="179">
                  <c:v>167.1583557128906</c:v>
                </c:pt>
                <c:pt idx="180">
                  <c:v>198.95933532714841</c:v>
                </c:pt>
                <c:pt idx="181">
                  <c:v>287.02001953125</c:v>
                </c:pt>
                <c:pt idx="182">
                  <c:v>352.06915283203119</c:v>
                </c:pt>
                <c:pt idx="183">
                  <c:v>302.24429321289063</c:v>
                </c:pt>
                <c:pt idx="184">
                  <c:v>228.88557434082031</c:v>
                </c:pt>
                <c:pt idx="185">
                  <c:v>223.92344665527341</c:v>
                </c:pt>
                <c:pt idx="186">
                  <c:v>346.93984985351563</c:v>
                </c:pt>
                <c:pt idx="187">
                  <c:v>369.71316528320313</c:v>
                </c:pt>
                <c:pt idx="188">
                  <c:v>318.1903076171875</c:v>
                </c:pt>
                <c:pt idx="189">
                  <c:v>356.98092651367188</c:v>
                </c:pt>
                <c:pt idx="190">
                  <c:v>413.36764526367188</c:v>
                </c:pt>
                <c:pt idx="191">
                  <c:v>290.07244873046881</c:v>
                </c:pt>
                <c:pt idx="192">
                  <c:v>282.70950317382813</c:v>
                </c:pt>
                <c:pt idx="193">
                  <c:v>274.5518798828125</c:v>
                </c:pt>
                <c:pt idx="194">
                  <c:v>188.80101013183591</c:v>
                </c:pt>
                <c:pt idx="195">
                  <c:v>249.07359313964841</c:v>
                </c:pt>
                <c:pt idx="196">
                  <c:v>270.54818725585938</c:v>
                </c:pt>
                <c:pt idx="197">
                  <c:v>243.81187438964841</c:v>
                </c:pt>
                <c:pt idx="198">
                  <c:v>254.8726806640625</c:v>
                </c:pt>
                <c:pt idx="199">
                  <c:v>214.74845886230469</c:v>
                </c:pt>
                <c:pt idx="200">
                  <c:v>267.28421020507813</c:v>
                </c:pt>
                <c:pt idx="201">
                  <c:v>353.09268188476563</c:v>
                </c:pt>
                <c:pt idx="202">
                  <c:v>418.56796264648438</c:v>
                </c:pt>
                <c:pt idx="203">
                  <c:v>410.00607299804688</c:v>
                </c:pt>
                <c:pt idx="204">
                  <c:v>206.27825927734381</c:v>
                </c:pt>
                <c:pt idx="205">
                  <c:v>206.571044921875</c:v>
                </c:pt>
                <c:pt idx="206">
                  <c:v>210.9430847167969</c:v>
                </c:pt>
                <c:pt idx="207">
                  <c:v>221.23158264160159</c:v>
                </c:pt>
                <c:pt idx="208">
                  <c:v>181.77275085449219</c:v>
                </c:pt>
                <c:pt idx="209">
                  <c:v>207.67829895019531</c:v>
                </c:pt>
                <c:pt idx="210">
                  <c:v>271.63278198242188</c:v>
                </c:pt>
                <c:pt idx="211">
                  <c:v>236.31483459472659</c:v>
                </c:pt>
                <c:pt idx="212">
                  <c:v>358.94088745117188</c:v>
                </c:pt>
                <c:pt idx="213">
                  <c:v>358.21035766601563</c:v>
                </c:pt>
                <c:pt idx="214">
                  <c:v>227.06721496582031</c:v>
                </c:pt>
                <c:pt idx="215">
                  <c:v>155.57960510253909</c:v>
                </c:pt>
                <c:pt idx="216">
                  <c:v>181.09486389160159</c:v>
                </c:pt>
                <c:pt idx="217">
                  <c:v>283.37808227539063</c:v>
                </c:pt>
                <c:pt idx="218">
                  <c:v>271.81527709960938</c:v>
                </c:pt>
                <c:pt idx="219">
                  <c:v>339.99948120117188</c:v>
                </c:pt>
                <c:pt idx="220">
                  <c:v>431.69171142578119</c:v>
                </c:pt>
                <c:pt idx="221">
                  <c:v>411.59756469726563</c:v>
                </c:pt>
                <c:pt idx="222">
                  <c:v>299.30709838867188</c:v>
                </c:pt>
                <c:pt idx="223">
                  <c:v>287.52285766601563</c:v>
                </c:pt>
                <c:pt idx="224">
                  <c:v>406.661865234375</c:v>
                </c:pt>
                <c:pt idx="225">
                  <c:v>329.83267211914063</c:v>
                </c:pt>
                <c:pt idx="226">
                  <c:v>258.22842407226563</c:v>
                </c:pt>
                <c:pt idx="227">
                  <c:v>268.323974609375</c:v>
                </c:pt>
                <c:pt idx="228">
                  <c:v>375.64779663085938</c:v>
                </c:pt>
                <c:pt idx="229">
                  <c:v>314.61154174804688</c:v>
                </c:pt>
                <c:pt idx="230">
                  <c:v>322.46859741210938</c:v>
                </c:pt>
                <c:pt idx="231">
                  <c:v>316.74441528320313</c:v>
                </c:pt>
                <c:pt idx="232">
                  <c:v>457.83831787109381</c:v>
                </c:pt>
                <c:pt idx="233">
                  <c:v>637.667236328125</c:v>
                </c:pt>
                <c:pt idx="234">
                  <c:v>546.417724609375</c:v>
                </c:pt>
                <c:pt idx="235">
                  <c:v>483.04656982421881</c:v>
                </c:pt>
                <c:pt idx="236">
                  <c:v>329.83938598632813</c:v>
                </c:pt>
                <c:pt idx="237">
                  <c:v>384.53335571289063</c:v>
                </c:pt>
                <c:pt idx="238">
                  <c:v>428.304443359375</c:v>
                </c:pt>
                <c:pt idx="239">
                  <c:v>535.56494140625</c:v>
                </c:pt>
                <c:pt idx="240">
                  <c:v>549.78753662109375</c:v>
                </c:pt>
                <c:pt idx="241">
                  <c:v>450.54058837890619</c:v>
                </c:pt>
                <c:pt idx="242">
                  <c:v>405.02310180664063</c:v>
                </c:pt>
                <c:pt idx="243">
                  <c:v>435.57327270507813</c:v>
                </c:pt>
                <c:pt idx="244">
                  <c:v>460.85110473632813</c:v>
                </c:pt>
                <c:pt idx="245">
                  <c:v>611.0509033203125</c:v>
                </c:pt>
                <c:pt idx="246">
                  <c:v>736.62640380859375</c:v>
                </c:pt>
                <c:pt idx="247">
                  <c:v>555.99273681640625</c:v>
                </c:pt>
                <c:pt idx="248">
                  <c:v>583.43768310546875</c:v>
                </c:pt>
                <c:pt idx="249">
                  <c:v>616.68902587890625</c:v>
                </c:pt>
                <c:pt idx="250">
                  <c:v>735.19805908203125</c:v>
                </c:pt>
                <c:pt idx="251">
                  <c:v>600.29425048828125</c:v>
                </c:pt>
                <c:pt idx="252">
                  <c:v>638.32379150390625</c:v>
                </c:pt>
                <c:pt idx="253">
                  <c:v>813.593505859375</c:v>
                </c:pt>
                <c:pt idx="254">
                  <c:v>805.99932861328125</c:v>
                </c:pt>
                <c:pt idx="255">
                  <c:v>896.12396240234375</c:v>
                </c:pt>
                <c:pt idx="256">
                  <c:v>616.048583984375</c:v>
                </c:pt>
                <c:pt idx="257">
                  <c:v>728.06292724609375</c:v>
                </c:pt>
                <c:pt idx="258">
                  <c:v>602.01165771484375</c:v>
                </c:pt>
                <c:pt idx="259">
                  <c:v>682.86566162109375</c:v>
                </c:pt>
                <c:pt idx="260">
                  <c:v>740.3001708984375</c:v>
                </c:pt>
                <c:pt idx="261">
                  <c:v>665.74713134765625</c:v>
                </c:pt>
                <c:pt idx="262">
                  <c:v>734.71502685546875</c:v>
                </c:pt>
                <c:pt idx="263">
                  <c:v>1015.514282226562</c:v>
                </c:pt>
                <c:pt idx="264">
                  <c:v>882.45343017578125</c:v>
                </c:pt>
                <c:pt idx="265">
                  <c:v>858.2620849609375</c:v>
                </c:pt>
                <c:pt idx="266">
                  <c:v>742.94952392578125</c:v>
                </c:pt>
                <c:pt idx="267">
                  <c:v>819.86651611328125</c:v>
                </c:pt>
                <c:pt idx="268">
                  <c:v>881.01397705078125</c:v>
                </c:pt>
                <c:pt idx="269">
                  <c:v>817.92864990234375</c:v>
                </c:pt>
                <c:pt idx="270">
                  <c:v>706.95562744140625</c:v>
                </c:pt>
                <c:pt idx="271">
                  <c:v>743.07086181640625</c:v>
                </c:pt>
                <c:pt idx="272">
                  <c:v>815.45440673828125</c:v>
                </c:pt>
                <c:pt idx="273">
                  <c:v>825.986572265625</c:v>
                </c:pt>
                <c:pt idx="274">
                  <c:v>865.65802001953125</c:v>
                </c:pt>
                <c:pt idx="275">
                  <c:v>992.95416259765625</c:v>
                </c:pt>
                <c:pt idx="276">
                  <c:v>1007.334655761719</c:v>
                </c:pt>
                <c:pt idx="277">
                  <c:v>877.2232666015625</c:v>
                </c:pt>
                <c:pt idx="278">
                  <c:v>869.63714599609375</c:v>
                </c:pt>
                <c:pt idx="279">
                  <c:v>762.23590087890625</c:v>
                </c:pt>
                <c:pt idx="280">
                  <c:v>831.18719482421875</c:v>
                </c:pt>
                <c:pt idx="281">
                  <c:v>987.50372314453125</c:v>
                </c:pt>
                <c:pt idx="282">
                  <c:v>886.89691162109375</c:v>
                </c:pt>
                <c:pt idx="283">
                  <c:v>945.516845703125</c:v>
                </c:pt>
                <c:pt idx="284">
                  <c:v>1004.416137695312</c:v>
                </c:pt>
                <c:pt idx="285">
                  <c:v>985.30072021484375</c:v>
                </c:pt>
                <c:pt idx="286">
                  <c:v>953.25469970703125</c:v>
                </c:pt>
                <c:pt idx="287">
                  <c:v>1031.466186523438</c:v>
                </c:pt>
                <c:pt idx="288">
                  <c:v>1109.360717773438</c:v>
                </c:pt>
                <c:pt idx="289">
                  <c:v>1175.960693359375</c:v>
                </c:pt>
                <c:pt idx="290">
                  <c:v>1212.310302734375</c:v>
                </c:pt>
                <c:pt idx="291">
                  <c:v>1153.210327148438</c:v>
                </c:pt>
                <c:pt idx="292">
                  <c:v>1239.48388671875</c:v>
                </c:pt>
                <c:pt idx="293">
                  <c:v>1263.269165039062</c:v>
                </c:pt>
                <c:pt idx="294">
                  <c:v>1100.266479492188</c:v>
                </c:pt>
                <c:pt idx="295">
                  <c:v>975.05596923828125</c:v>
                </c:pt>
                <c:pt idx="296">
                  <c:v>970.50042724609375</c:v>
                </c:pt>
                <c:pt idx="297">
                  <c:v>947.66400146484375</c:v>
                </c:pt>
                <c:pt idx="298">
                  <c:v>979.41778564453125</c:v>
                </c:pt>
                <c:pt idx="299">
                  <c:v>908.73382568359375</c:v>
                </c:pt>
                <c:pt idx="300">
                  <c:v>1057.398681640625</c:v>
                </c:pt>
                <c:pt idx="301">
                  <c:v>1099.808227539062</c:v>
                </c:pt>
                <c:pt idx="302">
                  <c:v>1230.2841796875</c:v>
                </c:pt>
                <c:pt idx="303">
                  <c:v>1334.9912109375</c:v>
                </c:pt>
                <c:pt idx="304">
                  <c:v>1344.075805664062</c:v>
                </c:pt>
                <c:pt idx="305">
                  <c:v>1315.310913085938</c:v>
                </c:pt>
                <c:pt idx="306">
                  <c:v>1356.62841796875</c:v>
                </c:pt>
                <c:pt idx="307">
                  <c:v>1407.85498046875</c:v>
                </c:pt>
                <c:pt idx="308">
                  <c:v>1512.03369140625</c:v>
                </c:pt>
                <c:pt idx="309">
                  <c:v>1515.315795898438</c:v>
                </c:pt>
                <c:pt idx="310">
                  <c:v>1401.327514648438</c:v>
                </c:pt>
                <c:pt idx="311">
                  <c:v>1444.519897460938</c:v>
                </c:pt>
                <c:pt idx="312">
                  <c:v>1451.187377929688</c:v>
                </c:pt>
                <c:pt idx="313">
                  <c:v>1418.296142578125</c:v>
                </c:pt>
                <c:pt idx="314">
                  <c:v>1439.961303710938</c:v>
                </c:pt>
                <c:pt idx="315">
                  <c:v>1564.805297851562</c:v>
                </c:pt>
                <c:pt idx="316">
                  <c:v>1514.349609375</c:v>
                </c:pt>
                <c:pt idx="317">
                  <c:v>1576.880493164062</c:v>
                </c:pt>
                <c:pt idx="318">
                  <c:v>1604.948608398438</c:v>
                </c:pt>
                <c:pt idx="319">
                  <c:v>1509.207397460938</c:v>
                </c:pt>
                <c:pt idx="320">
                  <c:v>1544.685668945312</c:v>
                </c:pt>
                <c:pt idx="321">
                  <c:v>1546.06103515625</c:v>
                </c:pt>
                <c:pt idx="322">
                  <c:v>1582.837036132812</c:v>
                </c:pt>
                <c:pt idx="323">
                  <c:v>1544.80078125</c:v>
                </c:pt>
                <c:pt idx="324">
                  <c:v>1501.328002929688</c:v>
                </c:pt>
                <c:pt idx="325">
                  <c:v>1650.69384765625</c:v>
                </c:pt>
                <c:pt idx="326">
                  <c:v>1668.447387695312</c:v>
                </c:pt>
                <c:pt idx="327">
                  <c:v>1686.217529296875</c:v>
                </c:pt>
                <c:pt idx="328">
                  <c:v>1651.102783203125</c:v>
                </c:pt>
                <c:pt idx="329">
                  <c:v>1826.647338867188</c:v>
                </c:pt>
                <c:pt idx="330">
                  <c:v>1823.100463867188</c:v>
                </c:pt>
                <c:pt idx="331">
                  <c:v>1872.615112304688</c:v>
                </c:pt>
                <c:pt idx="332">
                  <c:v>1915.606811523438</c:v>
                </c:pt>
                <c:pt idx="333">
                  <c:v>1776.9892578125</c:v>
                </c:pt>
                <c:pt idx="334">
                  <c:v>1727.722412109375</c:v>
                </c:pt>
                <c:pt idx="335">
                  <c:v>1637.225830078125</c:v>
                </c:pt>
                <c:pt idx="336">
                  <c:v>1680.810424804688</c:v>
                </c:pt>
                <c:pt idx="337">
                  <c:v>1643.461547851562</c:v>
                </c:pt>
                <c:pt idx="338">
                  <c:v>1703.316284179688</c:v>
                </c:pt>
                <c:pt idx="339">
                  <c:v>1695.231079101562</c:v>
                </c:pt>
                <c:pt idx="340">
                  <c:v>1759.703735351562</c:v>
                </c:pt>
                <c:pt idx="341">
                  <c:v>1867.588500976562</c:v>
                </c:pt>
                <c:pt idx="342">
                  <c:v>1852.5126953125</c:v>
                </c:pt>
                <c:pt idx="343">
                  <c:v>1887.712768554688</c:v>
                </c:pt>
                <c:pt idx="344">
                  <c:v>1878.421630859375</c:v>
                </c:pt>
                <c:pt idx="345">
                  <c:v>1913.857055664062</c:v>
                </c:pt>
                <c:pt idx="346">
                  <c:v>1804.008666992188</c:v>
                </c:pt>
                <c:pt idx="347">
                  <c:v>1839.792358398438</c:v>
                </c:pt>
                <c:pt idx="348">
                  <c:v>1895.9345703125</c:v>
                </c:pt>
                <c:pt idx="349">
                  <c:v>1863.1787109375</c:v>
                </c:pt>
                <c:pt idx="350">
                  <c:v>1737.232788085938</c:v>
                </c:pt>
                <c:pt idx="351">
                  <c:v>1593.397216796875</c:v>
                </c:pt>
                <c:pt idx="352">
                  <c:v>1557.760009765625</c:v>
                </c:pt>
                <c:pt idx="353">
                  <c:v>1773.510864257812</c:v>
                </c:pt>
                <c:pt idx="354">
                  <c:v>1780.634643554688</c:v>
                </c:pt>
                <c:pt idx="355">
                  <c:v>1723.357788085938</c:v>
                </c:pt>
                <c:pt idx="356">
                  <c:v>1687.741088867188</c:v>
                </c:pt>
                <c:pt idx="357">
                  <c:v>1749.989624023438</c:v>
                </c:pt>
                <c:pt idx="358">
                  <c:v>1816.305419921875</c:v>
                </c:pt>
                <c:pt idx="359">
                  <c:v>1752.637329101562</c:v>
                </c:pt>
                <c:pt idx="360">
                  <c:v>1851.950317382812</c:v>
                </c:pt>
                <c:pt idx="361">
                  <c:v>1573.182861328125</c:v>
                </c:pt>
                <c:pt idx="362">
                  <c:v>1718.912963867188</c:v>
                </c:pt>
                <c:pt idx="363">
                  <c:v>1761.701782226562</c:v>
                </c:pt>
                <c:pt idx="364">
                  <c:v>1759.976318359375</c:v>
                </c:pt>
                <c:pt idx="365">
                  <c:v>1862.987426757812</c:v>
                </c:pt>
                <c:pt idx="366">
                  <c:v>1910.266723632812</c:v>
                </c:pt>
                <c:pt idx="367">
                  <c:v>1955.805297851562</c:v>
                </c:pt>
                <c:pt idx="368">
                  <c:v>2089.789306640625</c:v>
                </c:pt>
                <c:pt idx="369">
                  <c:v>2013.913818359375</c:v>
                </c:pt>
                <c:pt idx="370">
                  <c:v>2088.5625</c:v>
                </c:pt>
                <c:pt idx="371">
                  <c:v>1987.841674804688</c:v>
                </c:pt>
                <c:pt idx="372">
                  <c:v>1918.831176757812</c:v>
                </c:pt>
                <c:pt idx="373">
                  <c:v>1681.201538085938</c:v>
                </c:pt>
                <c:pt idx="374">
                  <c:v>1815.443725585938</c:v>
                </c:pt>
                <c:pt idx="375">
                  <c:v>1809.088500976562</c:v>
                </c:pt>
                <c:pt idx="376">
                  <c:v>1784.9697265625</c:v>
                </c:pt>
                <c:pt idx="377">
                  <c:v>1708.283813476562</c:v>
                </c:pt>
                <c:pt idx="378">
                  <c:v>1617.354125976562</c:v>
                </c:pt>
                <c:pt idx="379">
                  <c:v>1605.092529296875</c:v>
                </c:pt>
                <c:pt idx="380">
                  <c:v>1608.718139648438</c:v>
                </c:pt>
                <c:pt idx="381">
                  <c:v>1527.223754882812</c:v>
                </c:pt>
                <c:pt idx="382">
                  <c:v>1579.533813476562</c:v>
                </c:pt>
                <c:pt idx="383">
                  <c:v>1523.3037109375</c:v>
                </c:pt>
                <c:pt idx="384">
                  <c:v>1473.833374023438</c:v>
                </c:pt>
                <c:pt idx="385">
                  <c:v>1431.057983398438</c:v>
                </c:pt>
                <c:pt idx="386">
                  <c:v>1514.001220703125</c:v>
                </c:pt>
                <c:pt idx="387">
                  <c:v>1661.687133789062</c:v>
                </c:pt>
                <c:pt idx="388">
                  <c:v>1606.985107421875</c:v>
                </c:pt>
                <c:pt idx="389">
                  <c:v>1678.624877929688</c:v>
                </c:pt>
                <c:pt idx="390">
                  <c:v>1494.49609375</c:v>
                </c:pt>
                <c:pt idx="391">
                  <c:v>1635.856323242188</c:v>
                </c:pt>
                <c:pt idx="392">
                  <c:v>1559.248413085938</c:v>
                </c:pt>
                <c:pt idx="393">
                  <c:v>1628.244506835938</c:v>
                </c:pt>
                <c:pt idx="394">
                  <c:v>1561.950073242188</c:v>
                </c:pt>
                <c:pt idx="395">
                  <c:v>1543.353881835938</c:v>
                </c:pt>
                <c:pt idx="396">
                  <c:v>1544.89892578125</c:v>
                </c:pt>
                <c:pt idx="397">
                  <c:v>1624.433471679688</c:v>
                </c:pt>
                <c:pt idx="398">
                  <c:v>1562.132446289062</c:v>
                </c:pt>
                <c:pt idx="399">
                  <c:v>1575.516479492188</c:v>
                </c:pt>
                <c:pt idx="400">
                  <c:v>1594.923461914062</c:v>
                </c:pt>
                <c:pt idx="401">
                  <c:v>1548.72265625</c:v>
                </c:pt>
                <c:pt idx="402">
                  <c:v>1490.159057617188</c:v>
                </c:pt>
                <c:pt idx="403">
                  <c:v>1494.0693359375</c:v>
                </c:pt>
                <c:pt idx="404">
                  <c:v>1438.371948242188</c:v>
                </c:pt>
                <c:pt idx="405">
                  <c:v>1455.634765625</c:v>
                </c:pt>
                <c:pt idx="406">
                  <c:v>1500.779663085938</c:v>
                </c:pt>
                <c:pt idx="407">
                  <c:v>1580.677978515625</c:v>
                </c:pt>
                <c:pt idx="408">
                  <c:v>1653.828125</c:v>
                </c:pt>
                <c:pt idx="409">
                  <c:v>1596.841186523438</c:v>
                </c:pt>
                <c:pt idx="410">
                  <c:v>1512.025268554688</c:v>
                </c:pt>
                <c:pt idx="411">
                  <c:v>1518.150024414062</c:v>
                </c:pt>
                <c:pt idx="412">
                  <c:v>1478.657592773438</c:v>
                </c:pt>
                <c:pt idx="413">
                  <c:v>1346.363037109375</c:v>
                </c:pt>
                <c:pt idx="414">
                  <c:v>1320.298950195312</c:v>
                </c:pt>
                <c:pt idx="415">
                  <c:v>1360.706909179688</c:v>
                </c:pt>
                <c:pt idx="416">
                  <c:v>1333.081665039062</c:v>
                </c:pt>
                <c:pt idx="417">
                  <c:v>1281.031860351562</c:v>
                </c:pt>
                <c:pt idx="418">
                  <c:v>1289.4208984375</c:v>
                </c:pt>
                <c:pt idx="419">
                  <c:v>1222.461059570312</c:v>
                </c:pt>
                <c:pt idx="420">
                  <c:v>1248.733276367188</c:v>
                </c:pt>
                <c:pt idx="421">
                  <c:v>1281.979125976562</c:v>
                </c:pt>
                <c:pt idx="422">
                  <c:v>1307.767578125</c:v>
                </c:pt>
                <c:pt idx="423">
                  <c:v>1300.602294921875</c:v>
                </c:pt>
                <c:pt idx="424">
                  <c:v>1245.396118164062</c:v>
                </c:pt>
                <c:pt idx="425">
                  <c:v>1164.190307617188</c:v>
                </c:pt>
                <c:pt idx="426">
                  <c:v>1175.245971679688</c:v>
                </c:pt>
                <c:pt idx="427">
                  <c:v>1094.286254882812</c:v>
                </c:pt>
                <c:pt idx="428">
                  <c:v>1100.107666015625</c:v>
                </c:pt>
                <c:pt idx="429">
                  <c:v>1039.9833984375</c:v>
                </c:pt>
                <c:pt idx="430">
                  <c:v>1097.262939453125</c:v>
                </c:pt>
                <c:pt idx="431">
                  <c:v>1089.108520507812</c:v>
                </c:pt>
                <c:pt idx="432">
                  <c:v>1069.86669921875</c:v>
                </c:pt>
                <c:pt idx="433">
                  <c:v>1024.971557617188</c:v>
                </c:pt>
                <c:pt idx="434">
                  <c:v>999.6212158203125</c:v>
                </c:pt>
                <c:pt idx="435">
                  <c:v>1009.655822753906</c:v>
                </c:pt>
                <c:pt idx="436">
                  <c:v>1013.551330566406</c:v>
                </c:pt>
                <c:pt idx="437">
                  <c:v>1034.40478515625</c:v>
                </c:pt>
                <c:pt idx="438">
                  <c:v>964.15777587890625</c:v>
                </c:pt>
                <c:pt idx="439">
                  <c:v>954.31097412109375</c:v>
                </c:pt>
                <c:pt idx="440">
                  <c:v>919.18328857421875</c:v>
                </c:pt>
                <c:pt idx="441">
                  <c:v>816.0980224609375</c:v>
                </c:pt>
                <c:pt idx="442">
                  <c:v>834.68316650390625</c:v>
                </c:pt>
                <c:pt idx="443">
                  <c:v>875.39825439453125</c:v>
                </c:pt>
                <c:pt idx="444">
                  <c:v>854.70880126953125</c:v>
                </c:pt>
                <c:pt idx="445">
                  <c:v>930.75341796875</c:v>
                </c:pt>
                <c:pt idx="446">
                  <c:v>913.85479736328125</c:v>
                </c:pt>
                <c:pt idx="447">
                  <c:v>851.32806396484375</c:v>
                </c:pt>
                <c:pt idx="448">
                  <c:v>826.723876953125</c:v>
                </c:pt>
                <c:pt idx="449">
                  <c:v>699.08416748046875</c:v>
                </c:pt>
                <c:pt idx="450">
                  <c:v>795.12811279296875</c:v>
                </c:pt>
                <c:pt idx="451">
                  <c:v>823.09075927734375</c:v>
                </c:pt>
                <c:pt idx="452">
                  <c:v>733.01751708984375</c:v>
                </c:pt>
                <c:pt idx="453">
                  <c:v>731.9857177734375</c:v>
                </c:pt>
                <c:pt idx="454">
                  <c:v>717.82830810546875</c:v>
                </c:pt>
                <c:pt idx="455">
                  <c:v>714.80340576171875</c:v>
                </c:pt>
                <c:pt idx="456">
                  <c:v>696.17083740234375</c:v>
                </c:pt>
                <c:pt idx="457">
                  <c:v>673.8255615234375</c:v>
                </c:pt>
                <c:pt idx="458">
                  <c:v>595.96722412109375</c:v>
                </c:pt>
                <c:pt idx="459">
                  <c:v>611.89544677734375</c:v>
                </c:pt>
                <c:pt idx="460">
                  <c:v>628.72210693359375</c:v>
                </c:pt>
                <c:pt idx="461">
                  <c:v>625.01409912109375</c:v>
                </c:pt>
                <c:pt idx="462">
                  <c:v>649.58648681640625</c:v>
                </c:pt>
                <c:pt idx="463">
                  <c:v>597.54986572265625</c:v>
                </c:pt>
                <c:pt idx="464">
                  <c:v>585.061767578125</c:v>
                </c:pt>
                <c:pt idx="465">
                  <c:v>550.60308837890625</c:v>
                </c:pt>
                <c:pt idx="466">
                  <c:v>567.85809326171875</c:v>
                </c:pt>
                <c:pt idx="467">
                  <c:v>615.05596923828125</c:v>
                </c:pt>
                <c:pt idx="468">
                  <c:v>592.18560791015625</c:v>
                </c:pt>
                <c:pt idx="469">
                  <c:v>605.77911376953125</c:v>
                </c:pt>
                <c:pt idx="470">
                  <c:v>573.1683349609375</c:v>
                </c:pt>
                <c:pt idx="471">
                  <c:v>569.54620361328125</c:v>
                </c:pt>
                <c:pt idx="472">
                  <c:v>525.90692138671875</c:v>
                </c:pt>
                <c:pt idx="473">
                  <c:v>474.93881225585938</c:v>
                </c:pt>
                <c:pt idx="474">
                  <c:v>472.10873413085938</c:v>
                </c:pt>
                <c:pt idx="475">
                  <c:v>492.93917846679688</c:v>
                </c:pt>
                <c:pt idx="476">
                  <c:v>486.83609008789063</c:v>
                </c:pt>
                <c:pt idx="477">
                  <c:v>498.96417236328119</c:v>
                </c:pt>
                <c:pt idx="478">
                  <c:v>479.31619262695313</c:v>
                </c:pt>
                <c:pt idx="479">
                  <c:v>464.65640258789063</c:v>
                </c:pt>
                <c:pt idx="480">
                  <c:v>491.08578491210938</c:v>
                </c:pt>
                <c:pt idx="481">
                  <c:v>509.1905517578125</c:v>
                </c:pt>
                <c:pt idx="482">
                  <c:v>431.59963989257813</c:v>
                </c:pt>
                <c:pt idx="483">
                  <c:v>410.13742065429688</c:v>
                </c:pt>
                <c:pt idx="484">
                  <c:v>431.56668090820313</c:v>
                </c:pt>
                <c:pt idx="485">
                  <c:v>430.627685546875</c:v>
                </c:pt>
                <c:pt idx="486">
                  <c:v>524.74017333984375</c:v>
                </c:pt>
                <c:pt idx="487">
                  <c:v>412.112060546875</c:v>
                </c:pt>
                <c:pt idx="488">
                  <c:v>387.17611694335938</c:v>
                </c:pt>
                <c:pt idx="489">
                  <c:v>428.87408447265619</c:v>
                </c:pt>
                <c:pt idx="490">
                  <c:v>417.19659423828119</c:v>
                </c:pt>
                <c:pt idx="491">
                  <c:v>399.26022338867188</c:v>
                </c:pt>
                <c:pt idx="492">
                  <c:v>399.58941650390619</c:v>
                </c:pt>
                <c:pt idx="493">
                  <c:v>408.01504516601563</c:v>
                </c:pt>
                <c:pt idx="494">
                  <c:v>477.74716186523438</c:v>
                </c:pt>
                <c:pt idx="495">
                  <c:v>439.54156494140619</c:v>
                </c:pt>
                <c:pt idx="496">
                  <c:v>461.31576538085938</c:v>
                </c:pt>
                <c:pt idx="497">
                  <c:v>508.61300659179688</c:v>
                </c:pt>
                <c:pt idx="498">
                  <c:v>369.856689453125</c:v>
                </c:pt>
                <c:pt idx="499">
                  <c:v>320.23092651367188</c:v>
                </c:pt>
                <c:pt idx="500">
                  <c:v>317.33139038085938</c:v>
                </c:pt>
                <c:pt idx="501">
                  <c:v>302.04464721679688</c:v>
                </c:pt>
                <c:pt idx="502">
                  <c:v>312.04412841796881</c:v>
                </c:pt>
                <c:pt idx="503">
                  <c:v>332.95932006835938</c:v>
                </c:pt>
                <c:pt idx="504">
                  <c:v>332.72659301757813</c:v>
                </c:pt>
                <c:pt idx="505">
                  <c:v>361.6572265625</c:v>
                </c:pt>
                <c:pt idx="506">
                  <c:v>365.43594360351563</c:v>
                </c:pt>
                <c:pt idx="507">
                  <c:v>379.05551147460938</c:v>
                </c:pt>
                <c:pt idx="508">
                  <c:v>390.61758422851563</c:v>
                </c:pt>
                <c:pt idx="509">
                  <c:v>367.18862915039063</c:v>
                </c:pt>
                <c:pt idx="510">
                  <c:v>478.67962646484381</c:v>
                </c:pt>
                <c:pt idx="511">
                  <c:v>380.93478393554688</c:v>
                </c:pt>
                <c:pt idx="512">
                  <c:v>314.37393188476563</c:v>
                </c:pt>
                <c:pt idx="513">
                  <c:v>286.94479370117188</c:v>
                </c:pt>
                <c:pt idx="514">
                  <c:v>273.17135620117188</c:v>
                </c:pt>
                <c:pt idx="515">
                  <c:v>226.12010192871091</c:v>
                </c:pt>
                <c:pt idx="516">
                  <c:v>352.95742797851563</c:v>
                </c:pt>
                <c:pt idx="517">
                  <c:v>356.20968627929688</c:v>
                </c:pt>
                <c:pt idx="518">
                  <c:v>295.56338500976563</c:v>
                </c:pt>
                <c:pt idx="519">
                  <c:v>248.494140625</c:v>
                </c:pt>
                <c:pt idx="520">
                  <c:v>224.85359191894531</c:v>
                </c:pt>
                <c:pt idx="521">
                  <c:v>318.94821166992188</c:v>
                </c:pt>
                <c:pt idx="522">
                  <c:v>328.21932983398438</c:v>
                </c:pt>
                <c:pt idx="523">
                  <c:v>284.74539184570313</c:v>
                </c:pt>
                <c:pt idx="524">
                  <c:v>257.19931030273438</c:v>
                </c:pt>
                <c:pt idx="525">
                  <c:v>288.13980102539063</c:v>
                </c:pt>
                <c:pt idx="526">
                  <c:v>311.31869506835938</c:v>
                </c:pt>
                <c:pt idx="527">
                  <c:v>267.54519653320313</c:v>
                </c:pt>
                <c:pt idx="528">
                  <c:v>201.33488464355469</c:v>
                </c:pt>
                <c:pt idx="529">
                  <c:v>210.70658874511719</c:v>
                </c:pt>
                <c:pt idx="530">
                  <c:v>235.14152526855469</c:v>
                </c:pt>
                <c:pt idx="531">
                  <c:v>289.2327880859375</c:v>
                </c:pt>
                <c:pt idx="532">
                  <c:v>255.82096862792969</c:v>
                </c:pt>
                <c:pt idx="533">
                  <c:v>285.42813110351563</c:v>
                </c:pt>
                <c:pt idx="534">
                  <c:v>353.42050170898438</c:v>
                </c:pt>
                <c:pt idx="535">
                  <c:v>417.76290893554688</c:v>
                </c:pt>
                <c:pt idx="536">
                  <c:v>340.48239135742188</c:v>
                </c:pt>
                <c:pt idx="537">
                  <c:v>227.62959289550781</c:v>
                </c:pt>
                <c:pt idx="538">
                  <c:v>166.69062805175781</c:v>
                </c:pt>
                <c:pt idx="539">
                  <c:v>196.02241516113281</c:v>
                </c:pt>
                <c:pt idx="540">
                  <c:v>394.61550903320313</c:v>
                </c:pt>
                <c:pt idx="541">
                  <c:v>419.25637817382813</c:v>
                </c:pt>
                <c:pt idx="542">
                  <c:v>232.60224914550781</c:v>
                </c:pt>
                <c:pt idx="543">
                  <c:v>248.58915710449219</c:v>
                </c:pt>
                <c:pt idx="544">
                  <c:v>231.3149108886719</c:v>
                </c:pt>
                <c:pt idx="545">
                  <c:v>207.5927734375</c:v>
                </c:pt>
                <c:pt idx="546">
                  <c:v>283.79513549804688</c:v>
                </c:pt>
                <c:pt idx="547">
                  <c:v>234.6452941894531</c:v>
                </c:pt>
                <c:pt idx="548">
                  <c:v>241.30915832519531</c:v>
                </c:pt>
                <c:pt idx="549">
                  <c:v>224.22135925292969</c:v>
                </c:pt>
                <c:pt idx="550">
                  <c:v>254.04542541503909</c:v>
                </c:pt>
                <c:pt idx="551">
                  <c:v>241.62300109863281</c:v>
                </c:pt>
                <c:pt idx="552">
                  <c:v>280.97219848632813</c:v>
                </c:pt>
                <c:pt idx="553">
                  <c:v>507.04739379882813</c:v>
                </c:pt>
                <c:pt idx="554">
                  <c:v>388.59225463867188</c:v>
                </c:pt>
                <c:pt idx="555">
                  <c:v>317.70913696289063</c:v>
                </c:pt>
                <c:pt idx="556">
                  <c:v>399.66946411132813</c:v>
                </c:pt>
                <c:pt idx="557">
                  <c:v>232.11021423339841</c:v>
                </c:pt>
                <c:pt idx="558">
                  <c:v>203.93891906738281</c:v>
                </c:pt>
                <c:pt idx="559">
                  <c:v>196.18003845214841</c:v>
                </c:pt>
                <c:pt idx="560">
                  <c:v>273.62112426757813</c:v>
                </c:pt>
                <c:pt idx="561">
                  <c:v>261.34231567382813</c:v>
                </c:pt>
                <c:pt idx="562">
                  <c:v>290.18927001953119</c:v>
                </c:pt>
                <c:pt idx="563">
                  <c:v>229.67962646484381</c:v>
                </c:pt>
                <c:pt idx="564">
                  <c:v>238.52510070800781</c:v>
                </c:pt>
                <c:pt idx="565">
                  <c:v>414.06478881835938</c:v>
                </c:pt>
                <c:pt idx="566">
                  <c:v>364.33642578125</c:v>
                </c:pt>
                <c:pt idx="567">
                  <c:v>443.41195678710938</c:v>
                </c:pt>
                <c:pt idx="568">
                  <c:v>490.49029541015619</c:v>
                </c:pt>
                <c:pt idx="569">
                  <c:v>359.00799560546881</c:v>
                </c:pt>
                <c:pt idx="570">
                  <c:v>282.8251953125</c:v>
                </c:pt>
                <c:pt idx="571">
                  <c:v>473.08297729492188</c:v>
                </c:pt>
                <c:pt idx="572">
                  <c:v>379.63662719726563</c:v>
                </c:pt>
                <c:pt idx="573">
                  <c:v>493.85671997070313</c:v>
                </c:pt>
                <c:pt idx="574">
                  <c:v>511.36489868164063</c:v>
                </c:pt>
                <c:pt idx="575">
                  <c:v>416.38943481445313</c:v>
                </c:pt>
                <c:pt idx="576">
                  <c:v>265.58865356445313</c:v>
                </c:pt>
                <c:pt idx="577">
                  <c:v>393.72268676757813</c:v>
                </c:pt>
                <c:pt idx="578">
                  <c:v>287.77520751953119</c:v>
                </c:pt>
                <c:pt idx="579">
                  <c:v>341.56576538085938</c:v>
                </c:pt>
                <c:pt idx="580">
                  <c:v>356.40646362304688</c:v>
                </c:pt>
                <c:pt idx="581">
                  <c:v>377.07101440429688</c:v>
                </c:pt>
                <c:pt idx="582">
                  <c:v>356.37460327148438</c:v>
                </c:pt>
                <c:pt idx="583">
                  <c:v>385.27938842773438</c:v>
                </c:pt>
                <c:pt idx="584">
                  <c:v>388.21963500976563</c:v>
                </c:pt>
                <c:pt idx="585">
                  <c:v>362.1551513671875</c:v>
                </c:pt>
                <c:pt idx="586">
                  <c:v>352.00057983398438</c:v>
                </c:pt>
                <c:pt idx="587">
                  <c:v>398.35409545898438</c:v>
                </c:pt>
                <c:pt idx="588">
                  <c:v>548.941162109375</c:v>
                </c:pt>
                <c:pt idx="589">
                  <c:v>490.69937133789063</c:v>
                </c:pt>
                <c:pt idx="590">
                  <c:v>577.61993408203125</c:v>
                </c:pt>
                <c:pt idx="591">
                  <c:v>521.5328369140625</c:v>
                </c:pt>
                <c:pt idx="592">
                  <c:v>439.08682250976563</c:v>
                </c:pt>
                <c:pt idx="593">
                  <c:v>390.57666015625</c:v>
                </c:pt>
                <c:pt idx="594">
                  <c:v>402.63290405273438</c:v>
                </c:pt>
                <c:pt idx="595">
                  <c:v>500.72640991210938</c:v>
                </c:pt>
                <c:pt idx="596">
                  <c:v>394.37228393554688</c:v>
                </c:pt>
                <c:pt idx="597">
                  <c:v>372.26510620117188</c:v>
                </c:pt>
                <c:pt idx="598">
                  <c:v>425.39456176757813</c:v>
                </c:pt>
                <c:pt idx="599">
                  <c:v>488.33743286132813</c:v>
                </c:pt>
                <c:pt idx="600">
                  <c:v>475.396728515625</c:v>
                </c:pt>
                <c:pt idx="601">
                  <c:v>635.435546875</c:v>
                </c:pt>
                <c:pt idx="602">
                  <c:v>728.63189697265625</c:v>
                </c:pt>
                <c:pt idx="603">
                  <c:v>652.0162353515625</c:v>
                </c:pt>
                <c:pt idx="604">
                  <c:v>668.9185791015625</c:v>
                </c:pt>
                <c:pt idx="605">
                  <c:v>544.91900634765625</c:v>
                </c:pt>
                <c:pt idx="606">
                  <c:v>432.39569091796881</c:v>
                </c:pt>
                <c:pt idx="607">
                  <c:v>482.18661499023438</c:v>
                </c:pt>
                <c:pt idx="608">
                  <c:v>504.94204711914063</c:v>
                </c:pt>
                <c:pt idx="609">
                  <c:v>463.06015014648438</c:v>
                </c:pt>
                <c:pt idx="610">
                  <c:v>438.78805541992188</c:v>
                </c:pt>
                <c:pt idx="611">
                  <c:v>447.18435668945313</c:v>
                </c:pt>
                <c:pt idx="612">
                  <c:v>594.4541015625</c:v>
                </c:pt>
                <c:pt idx="613">
                  <c:v>525.48089599609375</c:v>
                </c:pt>
                <c:pt idx="614">
                  <c:v>384.82479858398438</c:v>
                </c:pt>
                <c:pt idx="615">
                  <c:v>475.2884521484375</c:v>
                </c:pt>
                <c:pt idx="616">
                  <c:v>588.9686279296875</c:v>
                </c:pt>
                <c:pt idx="617">
                  <c:v>513.87139892578125</c:v>
                </c:pt>
                <c:pt idx="618">
                  <c:v>535.18829345703125</c:v>
                </c:pt>
                <c:pt idx="619">
                  <c:v>363.49432373046881</c:v>
                </c:pt>
                <c:pt idx="620">
                  <c:v>474.61746215820313</c:v>
                </c:pt>
                <c:pt idx="621">
                  <c:v>706.2099609375</c:v>
                </c:pt>
                <c:pt idx="622">
                  <c:v>695.94708251953125</c:v>
                </c:pt>
                <c:pt idx="623">
                  <c:v>611.2620849609375</c:v>
                </c:pt>
                <c:pt idx="624">
                  <c:v>683.5245361328125</c:v>
                </c:pt>
                <c:pt idx="625">
                  <c:v>540.65472412109375</c:v>
                </c:pt>
                <c:pt idx="626">
                  <c:v>571.15972900390625</c:v>
                </c:pt>
                <c:pt idx="627">
                  <c:v>572.06500244140625</c:v>
                </c:pt>
                <c:pt idx="628">
                  <c:v>515.72064208984375</c:v>
                </c:pt>
                <c:pt idx="629">
                  <c:v>603.5594482421875</c:v>
                </c:pt>
                <c:pt idx="630">
                  <c:v>785.5250244140625</c:v>
                </c:pt>
                <c:pt idx="631">
                  <c:v>833.22332763671875</c:v>
                </c:pt>
                <c:pt idx="632">
                  <c:v>828.45025634765625</c:v>
                </c:pt>
                <c:pt idx="633">
                  <c:v>871.80120849609375</c:v>
                </c:pt>
                <c:pt idx="634">
                  <c:v>802.65020751953125</c:v>
                </c:pt>
                <c:pt idx="635">
                  <c:v>779.11224365234375</c:v>
                </c:pt>
                <c:pt idx="636">
                  <c:v>879.96734619140625</c:v>
                </c:pt>
                <c:pt idx="637">
                  <c:v>833.15911865234375</c:v>
                </c:pt>
                <c:pt idx="638">
                  <c:v>776.40948486328125</c:v>
                </c:pt>
                <c:pt idx="639">
                  <c:v>914.93438720703125</c:v>
                </c:pt>
                <c:pt idx="640">
                  <c:v>683.64959716796875</c:v>
                </c:pt>
                <c:pt idx="641">
                  <c:v>823.93243408203125</c:v>
                </c:pt>
                <c:pt idx="642">
                  <c:v>820.67633056640625</c:v>
                </c:pt>
                <c:pt idx="643">
                  <c:v>747.34185791015625</c:v>
                </c:pt>
                <c:pt idx="644">
                  <c:v>658.0247802734375</c:v>
                </c:pt>
                <c:pt idx="645">
                  <c:v>767.41412353515625</c:v>
                </c:pt>
                <c:pt idx="646">
                  <c:v>853.06488037109375</c:v>
                </c:pt>
                <c:pt idx="647">
                  <c:v>1049.445678710938</c:v>
                </c:pt>
                <c:pt idx="648">
                  <c:v>1004.194152832031</c:v>
                </c:pt>
                <c:pt idx="649">
                  <c:v>884.03643798828125</c:v>
                </c:pt>
                <c:pt idx="650">
                  <c:v>840.96600341796875</c:v>
                </c:pt>
                <c:pt idx="651">
                  <c:v>981.69964599609375</c:v>
                </c:pt>
                <c:pt idx="652">
                  <c:v>919.20458984375</c:v>
                </c:pt>
                <c:pt idx="653">
                  <c:v>818.01422119140625</c:v>
                </c:pt>
                <c:pt idx="654">
                  <c:v>889.98333740234375</c:v>
                </c:pt>
                <c:pt idx="655">
                  <c:v>1050.008178710938</c:v>
                </c:pt>
                <c:pt idx="656">
                  <c:v>1149.42041015625</c:v>
                </c:pt>
                <c:pt idx="657">
                  <c:v>981.8154296875</c:v>
                </c:pt>
                <c:pt idx="658">
                  <c:v>1056.988647460938</c:v>
                </c:pt>
                <c:pt idx="659">
                  <c:v>1098.869140625</c:v>
                </c:pt>
                <c:pt idx="660">
                  <c:v>1044.689208984375</c:v>
                </c:pt>
                <c:pt idx="661">
                  <c:v>1063.457885742188</c:v>
                </c:pt>
                <c:pt idx="662">
                  <c:v>1015.661743164062</c:v>
                </c:pt>
                <c:pt idx="663">
                  <c:v>1054.024536132812</c:v>
                </c:pt>
                <c:pt idx="664">
                  <c:v>1149.527954101562</c:v>
                </c:pt>
                <c:pt idx="665">
                  <c:v>1196.784301757812</c:v>
                </c:pt>
                <c:pt idx="666">
                  <c:v>1153.553833007812</c:v>
                </c:pt>
                <c:pt idx="667">
                  <c:v>1133.796997070312</c:v>
                </c:pt>
                <c:pt idx="668">
                  <c:v>1193.871337890625</c:v>
                </c:pt>
                <c:pt idx="669">
                  <c:v>1357.201904296875</c:v>
                </c:pt>
                <c:pt idx="670">
                  <c:v>1367.461059570312</c:v>
                </c:pt>
                <c:pt idx="671">
                  <c:v>1281.571655273438</c:v>
                </c:pt>
                <c:pt idx="672">
                  <c:v>1312.040161132812</c:v>
                </c:pt>
                <c:pt idx="673">
                  <c:v>1279.208374023438</c:v>
                </c:pt>
                <c:pt idx="674">
                  <c:v>1305.51708984375</c:v>
                </c:pt>
                <c:pt idx="675">
                  <c:v>1430.014526367188</c:v>
                </c:pt>
                <c:pt idx="676">
                  <c:v>1567.002563476562</c:v>
                </c:pt>
                <c:pt idx="677">
                  <c:v>1488.39013671875</c:v>
                </c:pt>
                <c:pt idx="678">
                  <c:v>1415.494018554688</c:v>
                </c:pt>
                <c:pt idx="679">
                  <c:v>1496.627563476562</c:v>
                </c:pt>
                <c:pt idx="680">
                  <c:v>1459.309448242188</c:v>
                </c:pt>
                <c:pt idx="681">
                  <c:v>1477.708740234375</c:v>
                </c:pt>
                <c:pt idx="682">
                  <c:v>1540.799560546875</c:v>
                </c:pt>
                <c:pt idx="683">
                  <c:v>1454.948974609375</c:v>
                </c:pt>
                <c:pt idx="684">
                  <c:v>1494.151733398438</c:v>
                </c:pt>
                <c:pt idx="685">
                  <c:v>1553.470825195312</c:v>
                </c:pt>
                <c:pt idx="686">
                  <c:v>1521.463745117188</c:v>
                </c:pt>
                <c:pt idx="687">
                  <c:v>1529.813842773438</c:v>
                </c:pt>
                <c:pt idx="688">
                  <c:v>1484.001586914062</c:v>
                </c:pt>
                <c:pt idx="689">
                  <c:v>1618.396240234375</c:v>
                </c:pt>
                <c:pt idx="690">
                  <c:v>1633.729125976562</c:v>
                </c:pt>
                <c:pt idx="691">
                  <c:v>1658.269775390625</c:v>
                </c:pt>
                <c:pt idx="692">
                  <c:v>1708.035888671875</c:v>
                </c:pt>
                <c:pt idx="693">
                  <c:v>1728.151245117188</c:v>
                </c:pt>
                <c:pt idx="694">
                  <c:v>1667.459350585938</c:v>
                </c:pt>
                <c:pt idx="695">
                  <c:v>1750.705078125</c:v>
                </c:pt>
                <c:pt idx="696">
                  <c:v>1741.384033203125</c:v>
                </c:pt>
                <c:pt idx="697">
                  <c:v>1715.674926757812</c:v>
                </c:pt>
                <c:pt idx="698">
                  <c:v>1813.215942382812</c:v>
                </c:pt>
                <c:pt idx="699">
                  <c:v>1823.971069335938</c:v>
                </c:pt>
                <c:pt idx="700">
                  <c:v>1841.793334960938</c:v>
                </c:pt>
                <c:pt idx="701">
                  <c:v>1772.970092773438</c:v>
                </c:pt>
                <c:pt idx="702">
                  <c:v>1778.240112304688</c:v>
                </c:pt>
                <c:pt idx="703">
                  <c:v>1815.714477539062</c:v>
                </c:pt>
                <c:pt idx="704">
                  <c:v>1778.899291992188</c:v>
                </c:pt>
                <c:pt idx="705">
                  <c:v>1766.525024414062</c:v>
                </c:pt>
                <c:pt idx="706">
                  <c:v>1804.883666992188</c:v>
                </c:pt>
                <c:pt idx="707">
                  <c:v>1876.905883789062</c:v>
                </c:pt>
                <c:pt idx="708">
                  <c:v>1861.847412109375</c:v>
                </c:pt>
                <c:pt idx="709">
                  <c:v>1746.091918945312</c:v>
                </c:pt>
                <c:pt idx="710">
                  <c:v>1657.552856445312</c:v>
                </c:pt>
                <c:pt idx="711">
                  <c:v>1726.07763671875</c:v>
                </c:pt>
                <c:pt idx="712">
                  <c:v>1784.858032226562</c:v>
                </c:pt>
                <c:pt idx="713">
                  <c:v>1856.160034179688</c:v>
                </c:pt>
                <c:pt idx="714">
                  <c:v>1950.132934570312</c:v>
                </c:pt>
                <c:pt idx="715">
                  <c:v>1960.296997070312</c:v>
                </c:pt>
                <c:pt idx="716">
                  <c:v>2177.47119140625</c:v>
                </c:pt>
                <c:pt idx="717">
                  <c:v>2018.869995117188</c:v>
                </c:pt>
                <c:pt idx="718">
                  <c:v>1808.578735351562</c:v>
                </c:pt>
                <c:pt idx="719">
                  <c:v>1935.229614257812</c:v>
                </c:pt>
                <c:pt idx="720">
                  <c:v>1906.171508789062</c:v>
                </c:pt>
                <c:pt idx="721">
                  <c:v>1823.689697265625</c:v>
                </c:pt>
                <c:pt idx="722">
                  <c:v>1637.253051757812</c:v>
                </c:pt>
                <c:pt idx="723">
                  <c:v>1505.931030273438</c:v>
                </c:pt>
                <c:pt idx="724">
                  <c:v>1620.531616210938</c:v>
                </c:pt>
                <c:pt idx="725">
                  <c:v>1715.912963867188</c:v>
                </c:pt>
                <c:pt idx="726">
                  <c:v>1912.322631835938</c:v>
                </c:pt>
                <c:pt idx="727">
                  <c:v>1841.039306640625</c:v>
                </c:pt>
                <c:pt idx="728">
                  <c:v>1822.923217773438</c:v>
                </c:pt>
                <c:pt idx="729">
                  <c:v>1934.046997070312</c:v>
                </c:pt>
                <c:pt idx="730">
                  <c:v>2044.425537109375</c:v>
                </c:pt>
                <c:pt idx="731">
                  <c:v>2100.79443359375</c:v>
                </c:pt>
                <c:pt idx="732">
                  <c:v>2053.4072265625</c:v>
                </c:pt>
                <c:pt idx="733">
                  <c:v>2092.97265625</c:v>
                </c:pt>
                <c:pt idx="734">
                  <c:v>1924.744506835938</c:v>
                </c:pt>
                <c:pt idx="735">
                  <c:v>1928.696533203125</c:v>
                </c:pt>
                <c:pt idx="736">
                  <c:v>1984.155395507812</c:v>
                </c:pt>
                <c:pt idx="737">
                  <c:v>2014.919799804688</c:v>
                </c:pt>
                <c:pt idx="738">
                  <c:v>1986.500854492188</c:v>
                </c:pt>
                <c:pt idx="739">
                  <c:v>2048.33984375</c:v>
                </c:pt>
                <c:pt idx="740">
                  <c:v>2000.635009765625</c:v>
                </c:pt>
                <c:pt idx="741">
                  <c:v>1900.048706054688</c:v>
                </c:pt>
                <c:pt idx="742">
                  <c:v>1750.321411132812</c:v>
                </c:pt>
                <c:pt idx="743">
                  <c:v>1776.824584960938</c:v>
                </c:pt>
                <c:pt idx="744">
                  <c:v>1752.08642578125</c:v>
                </c:pt>
                <c:pt idx="745">
                  <c:v>1804.781372070312</c:v>
                </c:pt>
                <c:pt idx="746">
                  <c:v>1847.215698242188</c:v>
                </c:pt>
                <c:pt idx="747">
                  <c:v>1872.224853515625</c:v>
                </c:pt>
                <c:pt idx="748">
                  <c:v>1937.112182617188</c:v>
                </c:pt>
                <c:pt idx="749">
                  <c:v>1897.509155273438</c:v>
                </c:pt>
                <c:pt idx="750">
                  <c:v>1830.572875976562</c:v>
                </c:pt>
                <c:pt idx="751">
                  <c:v>1804.758544921875</c:v>
                </c:pt>
                <c:pt idx="752">
                  <c:v>1840.185302734375</c:v>
                </c:pt>
                <c:pt idx="753">
                  <c:v>1797.284912109375</c:v>
                </c:pt>
                <c:pt idx="754">
                  <c:v>1677.082641601562</c:v>
                </c:pt>
                <c:pt idx="755">
                  <c:v>1739.348754882812</c:v>
                </c:pt>
                <c:pt idx="756">
                  <c:v>1804.810424804688</c:v>
                </c:pt>
                <c:pt idx="757">
                  <c:v>1693.972778320312</c:v>
                </c:pt>
                <c:pt idx="758">
                  <c:v>1797.727416992188</c:v>
                </c:pt>
                <c:pt idx="759">
                  <c:v>1695.920776367188</c:v>
                </c:pt>
                <c:pt idx="760">
                  <c:v>1670.165161132812</c:v>
                </c:pt>
                <c:pt idx="761">
                  <c:v>1653.675415039062</c:v>
                </c:pt>
                <c:pt idx="762">
                  <c:v>1624.941528320312</c:v>
                </c:pt>
                <c:pt idx="763">
                  <c:v>1639.162353515625</c:v>
                </c:pt>
                <c:pt idx="764">
                  <c:v>1547.900024414062</c:v>
                </c:pt>
                <c:pt idx="765">
                  <c:v>1417.067993164062</c:v>
                </c:pt>
                <c:pt idx="766">
                  <c:v>1525.662841796875</c:v>
                </c:pt>
                <c:pt idx="767">
                  <c:v>1569.792114257812</c:v>
                </c:pt>
                <c:pt idx="768">
                  <c:v>1562.604614257812</c:v>
                </c:pt>
                <c:pt idx="769">
                  <c:v>1502.801513671875</c:v>
                </c:pt>
                <c:pt idx="770">
                  <c:v>1494.83984375</c:v>
                </c:pt>
                <c:pt idx="771">
                  <c:v>1491.292114257812</c:v>
                </c:pt>
                <c:pt idx="772">
                  <c:v>1543.892578125</c:v>
                </c:pt>
                <c:pt idx="773">
                  <c:v>1509.616943359375</c:v>
                </c:pt>
                <c:pt idx="774">
                  <c:v>1509.57763671875</c:v>
                </c:pt>
                <c:pt idx="775">
                  <c:v>1634.289184570312</c:v>
                </c:pt>
                <c:pt idx="776">
                  <c:v>1276.28271484375</c:v>
                </c:pt>
                <c:pt idx="777">
                  <c:v>1547.817626953125</c:v>
                </c:pt>
                <c:pt idx="778">
                  <c:v>1344.769897460938</c:v>
                </c:pt>
                <c:pt idx="779">
                  <c:v>1264.190673828125</c:v>
                </c:pt>
                <c:pt idx="780">
                  <c:v>1268.814086914062</c:v>
                </c:pt>
                <c:pt idx="781">
                  <c:v>1262.942138671875</c:v>
                </c:pt>
                <c:pt idx="782">
                  <c:v>1363.4658203125</c:v>
                </c:pt>
                <c:pt idx="783">
                  <c:v>1356.562866210938</c:v>
                </c:pt>
                <c:pt idx="784">
                  <c:v>1347.403076171875</c:v>
                </c:pt>
                <c:pt idx="785">
                  <c:v>1401.479125976562</c:v>
                </c:pt>
                <c:pt idx="786">
                  <c:v>1419.591064453125</c:v>
                </c:pt>
                <c:pt idx="787">
                  <c:v>1286.369995117188</c:v>
                </c:pt>
                <c:pt idx="788">
                  <c:v>1125.160278320312</c:v>
                </c:pt>
                <c:pt idx="789">
                  <c:v>1076.988037109375</c:v>
                </c:pt>
                <c:pt idx="790">
                  <c:v>1034.679565429688</c:v>
                </c:pt>
                <c:pt idx="791">
                  <c:v>1111.80419921875</c:v>
                </c:pt>
                <c:pt idx="792">
                  <c:v>1015.874084472656</c:v>
                </c:pt>
                <c:pt idx="793">
                  <c:v>1063.282836914062</c:v>
                </c:pt>
                <c:pt idx="794">
                  <c:v>1087.223510742188</c:v>
                </c:pt>
                <c:pt idx="795">
                  <c:v>1128.470825195312</c:v>
                </c:pt>
                <c:pt idx="796">
                  <c:v>1010.872619628906</c:v>
                </c:pt>
                <c:pt idx="797">
                  <c:v>992.08209228515625</c:v>
                </c:pt>
                <c:pt idx="798">
                  <c:v>986.29638671875</c:v>
                </c:pt>
                <c:pt idx="799">
                  <c:v>975.29278564453125</c:v>
                </c:pt>
                <c:pt idx="800">
                  <c:v>917.33050537109375</c:v>
                </c:pt>
                <c:pt idx="801">
                  <c:v>891.1263427734375</c:v>
                </c:pt>
                <c:pt idx="802">
                  <c:v>862.09320068359375</c:v>
                </c:pt>
                <c:pt idx="803">
                  <c:v>877.468017578125</c:v>
                </c:pt>
                <c:pt idx="804">
                  <c:v>853.6541748046875</c:v>
                </c:pt>
                <c:pt idx="805">
                  <c:v>831.156005859375</c:v>
                </c:pt>
                <c:pt idx="806">
                  <c:v>828.92767333984375</c:v>
                </c:pt>
                <c:pt idx="807">
                  <c:v>885.88018798828125</c:v>
                </c:pt>
                <c:pt idx="808">
                  <c:v>837.8040771484375</c:v>
                </c:pt>
                <c:pt idx="809">
                  <c:v>819.81219482421875</c:v>
                </c:pt>
                <c:pt idx="810">
                  <c:v>851.78326416015625</c:v>
                </c:pt>
                <c:pt idx="811">
                  <c:v>885.219970703125</c:v>
                </c:pt>
                <c:pt idx="812">
                  <c:v>867.90179443359375</c:v>
                </c:pt>
                <c:pt idx="813">
                  <c:v>853.82318115234375</c:v>
                </c:pt>
                <c:pt idx="814">
                  <c:v>670.80242919921875</c:v>
                </c:pt>
                <c:pt idx="815">
                  <c:v>697.93011474609375</c:v>
                </c:pt>
                <c:pt idx="816">
                  <c:v>662.02362060546875</c:v>
                </c:pt>
                <c:pt idx="817">
                  <c:v>669.68218994140625</c:v>
                </c:pt>
                <c:pt idx="818">
                  <c:v>722.74407958984375</c:v>
                </c:pt>
                <c:pt idx="819">
                  <c:v>681.38677978515625</c:v>
                </c:pt>
                <c:pt idx="820">
                  <c:v>669.75262451171875</c:v>
                </c:pt>
                <c:pt idx="821">
                  <c:v>601.6865234375</c:v>
                </c:pt>
                <c:pt idx="822">
                  <c:v>653.5521240234375</c:v>
                </c:pt>
                <c:pt idx="823">
                  <c:v>676.85662841796875</c:v>
                </c:pt>
                <c:pt idx="824">
                  <c:v>720.91986083984375</c:v>
                </c:pt>
                <c:pt idx="825">
                  <c:v>751.34393310546875</c:v>
                </c:pt>
                <c:pt idx="826">
                  <c:v>627.37750244140625</c:v>
                </c:pt>
                <c:pt idx="827">
                  <c:v>691.3062744140625</c:v>
                </c:pt>
                <c:pt idx="828">
                  <c:v>562.47564697265625</c:v>
                </c:pt>
                <c:pt idx="829">
                  <c:v>560.49053955078125</c:v>
                </c:pt>
                <c:pt idx="830">
                  <c:v>484.22952270507813</c:v>
                </c:pt>
                <c:pt idx="831">
                  <c:v>506.91400146484381</c:v>
                </c:pt>
                <c:pt idx="832">
                  <c:v>525.69073486328125</c:v>
                </c:pt>
                <c:pt idx="833">
                  <c:v>483.41549682617188</c:v>
                </c:pt>
                <c:pt idx="834">
                  <c:v>432.24090576171881</c:v>
                </c:pt>
                <c:pt idx="835">
                  <c:v>394.93264770507813</c:v>
                </c:pt>
                <c:pt idx="836">
                  <c:v>452.9571533203125</c:v>
                </c:pt>
                <c:pt idx="837">
                  <c:v>448.5357666015625</c:v>
                </c:pt>
                <c:pt idx="838">
                  <c:v>394.04638671875</c:v>
                </c:pt>
                <c:pt idx="839">
                  <c:v>400.73538208007813</c:v>
                </c:pt>
                <c:pt idx="840">
                  <c:v>392.47702026367188</c:v>
                </c:pt>
                <c:pt idx="841">
                  <c:v>402.31509399414063</c:v>
                </c:pt>
                <c:pt idx="842">
                  <c:v>384.98391723632813</c:v>
                </c:pt>
                <c:pt idx="843">
                  <c:v>443.667724609375</c:v>
                </c:pt>
                <c:pt idx="844">
                  <c:v>454.14157104492188</c:v>
                </c:pt>
                <c:pt idx="845">
                  <c:v>490.27447509765619</c:v>
                </c:pt>
                <c:pt idx="846">
                  <c:v>463.862060546875</c:v>
                </c:pt>
                <c:pt idx="847">
                  <c:v>426.367431640625</c:v>
                </c:pt>
                <c:pt idx="848">
                  <c:v>357.12808227539063</c:v>
                </c:pt>
                <c:pt idx="849">
                  <c:v>339.03762817382813</c:v>
                </c:pt>
                <c:pt idx="850">
                  <c:v>354.28463745117188</c:v>
                </c:pt>
                <c:pt idx="851">
                  <c:v>386.02249145507813</c:v>
                </c:pt>
                <c:pt idx="852">
                  <c:v>365.84152221679688</c:v>
                </c:pt>
                <c:pt idx="853">
                  <c:v>370.03549194335938</c:v>
                </c:pt>
                <c:pt idx="854">
                  <c:v>361.51998901367188</c:v>
                </c:pt>
                <c:pt idx="855">
                  <c:v>303.02163696289063</c:v>
                </c:pt>
                <c:pt idx="856">
                  <c:v>343.69760131835938</c:v>
                </c:pt>
                <c:pt idx="857">
                  <c:v>361.37387084960938</c:v>
                </c:pt>
                <c:pt idx="858">
                  <c:v>398.94515991210938</c:v>
                </c:pt>
                <c:pt idx="859">
                  <c:v>397.46148681640619</c:v>
                </c:pt>
                <c:pt idx="860">
                  <c:v>388.84451293945313</c:v>
                </c:pt>
                <c:pt idx="861">
                  <c:v>308.58657836914063</c:v>
                </c:pt>
                <c:pt idx="862">
                  <c:v>365.30148315429688</c:v>
                </c:pt>
                <c:pt idx="863">
                  <c:v>382.77960205078119</c:v>
                </c:pt>
                <c:pt idx="864">
                  <c:v>347.43807983398438</c:v>
                </c:pt>
                <c:pt idx="865">
                  <c:v>339.93917846679688</c:v>
                </c:pt>
                <c:pt idx="866">
                  <c:v>349.34725952148438</c:v>
                </c:pt>
                <c:pt idx="867">
                  <c:v>292.78195190429688</c:v>
                </c:pt>
                <c:pt idx="868">
                  <c:v>265.13980102539063</c:v>
                </c:pt>
                <c:pt idx="869">
                  <c:v>282.8482666015625</c:v>
                </c:pt>
                <c:pt idx="870">
                  <c:v>323.36386108398438</c:v>
                </c:pt>
                <c:pt idx="871">
                  <c:v>291.14865112304688</c:v>
                </c:pt>
                <c:pt idx="872">
                  <c:v>235.67919921875</c:v>
                </c:pt>
                <c:pt idx="873">
                  <c:v>223.36140441894531</c:v>
                </c:pt>
                <c:pt idx="874">
                  <c:v>276.74783325195313</c:v>
                </c:pt>
                <c:pt idx="875">
                  <c:v>321.00155639648438</c:v>
                </c:pt>
                <c:pt idx="876">
                  <c:v>283.08432006835938</c:v>
                </c:pt>
                <c:pt idx="877">
                  <c:v>260.29104614257813</c:v>
                </c:pt>
                <c:pt idx="878">
                  <c:v>266.60891723632813</c:v>
                </c:pt>
                <c:pt idx="879">
                  <c:v>383.48675537109381</c:v>
                </c:pt>
                <c:pt idx="880">
                  <c:v>303.27346801757813</c:v>
                </c:pt>
                <c:pt idx="881">
                  <c:v>267.6341552734375</c:v>
                </c:pt>
                <c:pt idx="882">
                  <c:v>252.77903747558591</c:v>
                </c:pt>
                <c:pt idx="883">
                  <c:v>281.83200073242188</c:v>
                </c:pt>
                <c:pt idx="884">
                  <c:v>235.58067321777341</c:v>
                </c:pt>
                <c:pt idx="885">
                  <c:v>282.61981201171881</c:v>
                </c:pt>
                <c:pt idx="886">
                  <c:v>363.80819702148438</c:v>
                </c:pt>
                <c:pt idx="887">
                  <c:v>398.60751342773438</c:v>
                </c:pt>
                <c:pt idx="888">
                  <c:v>315.8017578125</c:v>
                </c:pt>
                <c:pt idx="889">
                  <c:v>297.00674438476563</c:v>
                </c:pt>
                <c:pt idx="890">
                  <c:v>284.3310546875</c:v>
                </c:pt>
                <c:pt idx="891">
                  <c:v>314.14907836914063</c:v>
                </c:pt>
                <c:pt idx="892">
                  <c:v>420.95401000976563</c:v>
                </c:pt>
                <c:pt idx="893">
                  <c:v>325.0074462890625</c:v>
                </c:pt>
                <c:pt idx="894">
                  <c:v>365.59298706054688</c:v>
                </c:pt>
                <c:pt idx="895">
                  <c:v>333.59445190429688</c:v>
                </c:pt>
                <c:pt idx="896">
                  <c:v>248.00929260253909</c:v>
                </c:pt>
                <c:pt idx="897">
                  <c:v>349.88882446289063</c:v>
                </c:pt>
                <c:pt idx="898">
                  <c:v>203.92222595214841</c:v>
                </c:pt>
                <c:pt idx="899">
                  <c:v>169.88877868652341</c:v>
                </c:pt>
                <c:pt idx="900">
                  <c:v>206.12532043457031</c:v>
                </c:pt>
                <c:pt idx="901">
                  <c:v>262.21591186523438</c:v>
                </c:pt>
                <c:pt idx="902">
                  <c:v>237.55790710449219</c:v>
                </c:pt>
                <c:pt idx="903">
                  <c:v>332.45458984375</c:v>
                </c:pt>
                <c:pt idx="904">
                  <c:v>424.86471557617188</c:v>
                </c:pt>
                <c:pt idx="905">
                  <c:v>372.15914916992188</c:v>
                </c:pt>
                <c:pt idx="906">
                  <c:v>333.10989379882813</c:v>
                </c:pt>
                <c:pt idx="907">
                  <c:v>214.55992126464841</c:v>
                </c:pt>
                <c:pt idx="908">
                  <c:v>181.64366149902341</c:v>
                </c:pt>
                <c:pt idx="909">
                  <c:v>246.20225524902341</c:v>
                </c:pt>
                <c:pt idx="910">
                  <c:v>234.89892578125</c:v>
                </c:pt>
                <c:pt idx="911">
                  <c:v>239.1590576171875</c:v>
                </c:pt>
                <c:pt idx="912">
                  <c:v>409.36264038085938</c:v>
                </c:pt>
                <c:pt idx="913">
                  <c:v>315.01419067382813</c:v>
                </c:pt>
                <c:pt idx="914">
                  <c:v>256.37396240234381</c:v>
                </c:pt>
                <c:pt idx="915">
                  <c:v>339.26528930664063</c:v>
                </c:pt>
                <c:pt idx="916">
                  <c:v>377.89248657226563</c:v>
                </c:pt>
                <c:pt idx="917">
                  <c:v>286.61483764648438</c:v>
                </c:pt>
                <c:pt idx="918">
                  <c:v>284.69668579101563</c:v>
                </c:pt>
                <c:pt idx="919">
                  <c:v>357.69430541992188</c:v>
                </c:pt>
                <c:pt idx="920">
                  <c:v>338.468505859375</c:v>
                </c:pt>
                <c:pt idx="921">
                  <c:v>323.77719116210938</c:v>
                </c:pt>
                <c:pt idx="922">
                  <c:v>288.82574462890619</c:v>
                </c:pt>
                <c:pt idx="923">
                  <c:v>229.19935607910159</c:v>
                </c:pt>
                <c:pt idx="924">
                  <c:v>245.856201171875</c:v>
                </c:pt>
                <c:pt idx="925">
                  <c:v>235.41871643066409</c:v>
                </c:pt>
                <c:pt idx="926">
                  <c:v>262.38961791992188</c:v>
                </c:pt>
                <c:pt idx="927">
                  <c:v>208.60235595703119</c:v>
                </c:pt>
                <c:pt idx="928">
                  <c:v>325.44302368164063</c:v>
                </c:pt>
                <c:pt idx="929">
                  <c:v>454.68670654296881</c:v>
                </c:pt>
                <c:pt idx="930">
                  <c:v>415.40576171875</c:v>
                </c:pt>
                <c:pt idx="931">
                  <c:v>425.141357421875</c:v>
                </c:pt>
                <c:pt idx="932">
                  <c:v>372.38619995117188</c:v>
                </c:pt>
                <c:pt idx="933">
                  <c:v>334.80120849609381</c:v>
                </c:pt>
                <c:pt idx="934">
                  <c:v>252.9627990722656</c:v>
                </c:pt>
                <c:pt idx="935">
                  <c:v>400.66354370117188</c:v>
                </c:pt>
                <c:pt idx="936">
                  <c:v>345.06787109375</c:v>
                </c:pt>
                <c:pt idx="937">
                  <c:v>380.41729736328119</c:v>
                </c:pt>
                <c:pt idx="938">
                  <c:v>408.29791259765619</c:v>
                </c:pt>
                <c:pt idx="939">
                  <c:v>403.79513549804688</c:v>
                </c:pt>
                <c:pt idx="940">
                  <c:v>475.74578857421881</c:v>
                </c:pt>
                <c:pt idx="941">
                  <c:v>449.591796875</c:v>
                </c:pt>
                <c:pt idx="942">
                  <c:v>389.38180541992188</c:v>
                </c:pt>
                <c:pt idx="943">
                  <c:v>320.80606079101563</c:v>
                </c:pt>
                <c:pt idx="944">
                  <c:v>314.71279907226563</c:v>
                </c:pt>
                <c:pt idx="945">
                  <c:v>404.41336059570313</c:v>
                </c:pt>
                <c:pt idx="946">
                  <c:v>405.050537109375</c:v>
                </c:pt>
                <c:pt idx="947">
                  <c:v>311.54672241210938</c:v>
                </c:pt>
                <c:pt idx="948">
                  <c:v>332.5755615234375</c:v>
                </c:pt>
                <c:pt idx="949">
                  <c:v>389.13528442382813</c:v>
                </c:pt>
                <c:pt idx="950">
                  <c:v>524.99029541015625</c:v>
                </c:pt>
                <c:pt idx="951">
                  <c:v>486.05462646484381</c:v>
                </c:pt>
                <c:pt idx="952">
                  <c:v>338.20565795898438</c:v>
                </c:pt>
                <c:pt idx="953">
                  <c:v>408.58444213867188</c:v>
                </c:pt>
                <c:pt idx="954">
                  <c:v>466.93838500976563</c:v>
                </c:pt>
                <c:pt idx="955">
                  <c:v>394.72280883789063</c:v>
                </c:pt>
                <c:pt idx="956">
                  <c:v>498.44168090820313</c:v>
                </c:pt>
                <c:pt idx="957">
                  <c:v>508.28460693359381</c:v>
                </c:pt>
                <c:pt idx="958">
                  <c:v>501.76974487304688</c:v>
                </c:pt>
                <c:pt idx="959">
                  <c:v>536.23809814453125</c:v>
                </c:pt>
                <c:pt idx="960">
                  <c:v>475.58383178710938</c:v>
                </c:pt>
                <c:pt idx="961">
                  <c:v>412.87527465820313</c:v>
                </c:pt>
                <c:pt idx="962">
                  <c:v>477.01107788085938</c:v>
                </c:pt>
                <c:pt idx="963">
                  <c:v>550.98382568359375</c:v>
                </c:pt>
                <c:pt idx="964">
                  <c:v>527.64697265625</c:v>
                </c:pt>
                <c:pt idx="965">
                  <c:v>496.52642822265619</c:v>
                </c:pt>
                <c:pt idx="966">
                  <c:v>524.96612548828125</c:v>
                </c:pt>
                <c:pt idx="967">
                  <c:v>584.09539794921875</c:v>
                </c:pt>
                <c:pt idx="968">
                  <c:v>752.95465087890625</c:v>
                </c:pt>
                <c:pt idx="969">
                  <c:v>814.19403076171875</c:v>
                </c:pt>
                <c:pt idx="970">
                  <c:v>566.66455078125</c:v>
                </c:pt>
                <c:pt idx="971">
                  <c:v>545.84136962890625</c:v>
                </c:pt>
                <c:pt idx="972">
                  <c:v>633.34124755859375</c:v>
                </c:pt>
                <c:pt idx="973">
                  <c:v>561.66925048828125</c:v>
                </c:pt>
                <c:pt idx="974">
                  <c:v>452.45370483398438</c:v>
                </c:pt>
                <c:pt idx="975">
                  <c:v>512.3619384765625</c:v>
                </c:pt>
                <c:pt idx="976">
                  <c:v>345.76348876953119</c:v>
                </c:pt>
                <c:pt idx="977">
                  <c:v>392.13858032226563</c:v>
                </c:pt>
                <c:pt idx="978">
                  <c:v>484.41659545898438</c:v>
                </c:pt>
                <c:pt idx="979">
                  <c:v>549.94012451171875</c:v>
                </c:pt>
                <c:pt idx="980">
                  <c:v>682.83892822265625</c:v>
                </c:pt>
                <c:pt idx="981">
                  <c:v>485.8634033203125</c:v>
                </c:pt>
                <c:pt idx="982">
                  <c:v>606.53387451171875</c:v>
                </c:pt>
                <c:pt idx="983">
                  <c:v>713.4290771484375</c:v>
                </c:pt>
                <c:pt idx="984">
                  <c:v>746.48602294921875</c:v>
                </c:pt>
                <c:pt idx="985">
                  <c:v>921.31390380859375</c:v>
                </c:pt>
                <c:pt idx="986">
                  <c:v>887.75048828125</c:v>
                </c:pt>
                <c:pt idx="987">
                  <c:v>667.65130615234375</c:v>
                </c:pt>
                <c:pt idx="988">
                  <c:v>696.57025146484375</c:v>
                </c:pt>
                <c:pt idx="989">
                  <c:v>795.67010498046875</c:v>
                </c:pt>
                <c:pt idx="990">
                  <c:v>822.51812744140625</c:v>
                </c:pt>
                <c:pt idx="991">
                  <c:v>770.03839111328125</c:v>
                </c:pt>
                <c:pt idx="992">
                  <c:v>944.80950927734375</c:v>
                </c:pt>
                <c:pt idx="993">
                  <c:v>1020.968933105469</c:v>
                </c:pt>
                <c:pt idx="994">
                  <c:v>959.99713134765625</c:v>
                </c:pt>
                <c:pt idx="995">
                  <c:v>904.390380859375</c:v>
                </c:pt>
                <c:pt idx="996">
                  <c:v>943.99627685546875</c:v>
                </c:pt>
                <c:pt idx="997">
                  <c:v>957.81744384765625</c:v>
                </c:pt>
                <c:pt idx="998">
                  <c:v>958.35626220703125</c:v>
                </c:pt>
                <c:pt idx="999">
                  <c:v>1020.771911621094</c:v>
                </c:pt>
                <c:pt idx="1000">
                  <c:v>975.7054443359375</c:v>
                </c:pt>
                <c:pt idx="1001">
                  <c:v>1011.150817871094</c:v>
                </c:pt>
                <c:pt idx="1002">
                  <c:v>918.72564697265625</c:v>
                </c:pt>
                <c:pt idx="1003">
                  <c:v>811.2618408203125</c:v>
                </c:pt>
                <c:pt idx="1004">
                  <c:v>882.0972900390625</c:v>
                </c:pt>
                <c:pt idx="1005">
                  <c:v>1008.544860839844</c:v>
                </c:pt>
                <c:pt idx="1006">
                  <c:v>971.437255859375</c:v>
                </c:pt>
                <c:pt idx="1007">
                  <c:v>976.0684814453125</c:v>
                </c:pt>
                <c:pt idx="1008">
                  <c:v>1079.67919921875</c:v>
                </c:pt>
                <c:pt idx="1009">
                  <c:v>985.75421142578125</c:v>
                </c:pt>
                <c:pt idx="1010">
                  <c:v>861.74652099609375</c:v>
                </c:pt>
                <c:pt idx="1011">
                  <c:v>935.57379150390625</c:v>
                </c:pt>
                <c:pt idx="1012">
                  <c:v>866.33807373046875</c:v>
                </c:pt>
                <c:pt idx="1013">
                  <c:v>1025.082275390625</c:v>
                </c:pt>
                <c:pt idx="1014">
                  <c:v>1157.139282226562</c:v>
                </c:pt>
                <c:pt idx="1015">
                  <c:v>1006.774597167969</c:v>
                </c:pt>
                <c:pt idx="1016">
                  <c:v>1169.875366210938</c:v>
                </c:pt>
                <c:pt idx="1017">
                  <c:v>1090.670288085938</c:v>
                </c:pt>
                <c:pt idx="1018">
                  <c:v>1180.3857421875</c:v>
                </c:pt>
                <c:pt idx="1019">
                  <c:v>1193.850952148438</c:v>
                </c:pt>
                <c:pt idx="1020">
                  <c:v>1248.859008789062</c:v>
                </c:pt>
                <c:pt idx="1021">
                  <c:v>1267.959594726562</c:v>
                </c:pt>
                <c:pt idx="1022">
                  <c:v>1162.131591796875</c:v>
                </c:pt>
                <c:pt idx="1023">
                  <c:v>1266.686645507812</c:v>
                </c:pt>
                <c:pt idx="1024">
                  <c:v>1063.881225585938</c:v>
                </c:pt>
                <c:pt idx="1025">
                  <c:v>1107.290161132812</c:v>
                </c:pt>
                <c:pt idx="1026">
                  <c:v>1132.54931640625</c:v>
                </c:pt>
                <c:pt idx="1027">
                  <c:v>1221.786254882812</c:v>
                </c:pt>
                <c:pt idx="1028">
                  <c:v>1131.283081054688</c:v>
                </c:pt>
                <c:pt idx="1029">
                  <c:v>1196.597778320312</c:v>
                </c:pt>
                <c:pt idx="1030">
                  <c:v>1262.470336914062</c:v>
                </c:pt>
                <c:pt idx="1031">
                  <c:v>1306.343383789062</c:v>
                </c:pt>
                <c:pt idx="1032">
                  <c:v>1307.959594726562</c:v>
                </c:pt>
                <c:pt idx="1033">
                  <c:v>1304.425170898438</c:v>
                </c:pt>
                <c:pt idx="1034">
                  <c:v>1223.615844726562</c:v>
                </c:pt>
                <c:pt idx="1035">
                  <c:v>1258.061645507812</c:v>
                </c:pt>
                <c:pt idx="1036">
                  <c:v>1211.337768554688</c:v>
                </c:pt>
                <c:pt idx="1037">
                  <c:v>1229.915893554688</c:v>
                </c:pt>
                <c:pt idx="1038">
                  <c:v>1259.8857421875</c:v>
                </c:pt>
                <c:pt idx="1039">
                  <c:v>1376.474243164062</c:v>
                </c:pt>
                <c:pt idx="1040">
                  <c:v>1456.799438476562</c:v>
                </c:pt>
                <c:pt idx="1041">
                  <c:v>1420.215698242188</c:v>
                </c:pt>
                <c:pt idx="1042">
                  <c:v>1452.600463867188</c:v>
                </c:pt>
                <c:pt idx="1043">
                  <c:v>1422.722045898438</c:v>
                </c:pt>
                <c:pt idx="1044">
                  <c:v>1407.434936523438</c:v>
                </c:pt>
                <c:pt idx="1045">
                  <c:v>1468.135620117188</c:v>
                </c:pt>
                <c:pt idx="1046">
                  <c:v>1467.598266601562</c:v>
                </c:pt>
                <c:pt idx="1047">
                  <c:v>1510.51220703125</c:v>
                </c:pt>
                <c:pt idx="1048">
                  <c:v>1509.186279296875</c:v>
                </c:pt>
                <c:pt idx="1049">
                  <c:v>1505.172241210938</c:v>
                </c:pt>
                <c:pt idx="1050">
                  <c:v>1612.299072265625</c:v>
                </c:pt>
                <c:pt idx="1051">
                  <c:v>1573.122680664062</c:v>
                </c:pt>
                <c:pt idx="1052">
                  <c:v>1635.047607421875</c:v>
                </c:pt>
                <c:pt idx="1053">
                  <c:v>1702.944946289062</c:v>
                </c:pt>
                <c:pt idx="1054">
                  <c:v>1652.137329101562</c:v>
                </c:pt>
                <c:pt idx="1055">
                  <c:v>1648.795166015625</c:v>
                </c:pt>
                <c:pt idx="1056">
                  <c:v>1635.651733398438</c:v>
                </c:pt>
                <c:pt idx="1057">
                  <c:v>1679.523315429688</c:v>
                </c:pt>
                <c:pt idx="1058">
                  <c:v>1775.297973632812</c:v>
                </c:pt>
                <c:pt idx="1059">
                  <c:v>1711.958618164062</c:v>
                </c:pt>
                <c:pt idx="1060">
                  <c:v>1707.64794921875</c:v>
                </c:pt>
                <c:pt idx="1061">
                  <c:v>1685.256469726562</c:v>
                </c:pt>
                <c:pt idx="1062">
                  <c:v>1798.982543945312</c:v>
                </c:pt>
                <c:pt idx="1063">
                  <c:v>1943.638061523438</c:v>
                </c:pt>
                <c:pt idx="1064">
                  <c:v>1947.74755859375</c:v>
                </c:pt>
                <c:pt idx="1065">
                  <c:v>1852.896240234375</c:v>
                </c:pt>
                <c:pt idx="1066">
                  <c:v>1881.160278320312</c:v>
                </c:pt>
                <c:pt idx="1067">
                  <c:v>1910.465087890625</c:v>
                </c:pt>
                <c:pt idx="1068">
                  <c:v>1885.753051757812</c:v>
                </c:pt>
                <c:pt idx="1069">
                  <c:v>1887.953002929688</c:v>
                </c:pt>
                <c:pt idx="1070">
                  <c:v>1923.770629882812</c:v>
                </c:pt>
                <c:pt idx="1071">
                  <c:v>1944.402221679688</c:v>
                </c:pt>
                <c:pt idx="1072">
                  <c:v>1920.703247070312</c:v>
                </c:pt>
                <c:pt idx="1073">
                  <c:v>1895.387451171875</c:v>
                </c:pt>
                <c:pt idx="1074">
                  <c:v>1889.037231445312</c:v>
                </c:pt>
                <c:pt idx="1075">
                  <c:v>1843.881469726562</c:v>
                </c:pt>
                <c:pt idx="1076">
                  <c:v>1865.2685546875</c:v>
                </c:pt>
                <c:pt idx="1077">
                  <c:v>1814.787231445312</c:v>
                </c:pt>
                <c:pt idx="1078">
                  <c:v>1714.053100585938</c:v>
                </c:pt>
                <c:pt idx="1079">
                  <c:v>1838.145141601562</c:v>
                </c:pt>
                <c:pt idx="1080">
                  <c:v>1864.154663085938</c:v>
                </c:pt>
                <c:pt idx="1081">
                  <c:v>1948.978759765625</c:v>
                </c:pt>
                <c:pt idx="1082">
                  <c:v>1983.761108398438</c:v>
                </c:pt>
                <c:pt idx="1083">
                  <c:v>1810.038452148438</c:v>
                </c:pt>
                <c:pt idx="1084">
                  <c:v>1757.512329101562</c:v>
                </c:pt>
                <c:pt idx="1085">
                  <c:v>1908.224609375</c:v>
                </c:pt>
                <c:pt idx="1086">
                  <c:v>1873.1806640625</c:v>
                </c:pt>
                <c:pt idx="1087">
                  <c:v>1893.16552734375</c:v>
                </c:pt>
                <c:pt idx="1088">
                  <c:v>1844.079223632812</c:v>
                </c:pt>
                <c:pt idx="1089">
                  <c:v>1856.919799804688</c:v>
                </c:pt>
                <c:pt idx="1090">
                  <c:v>1786.440307617188</c:v>
                </c:pt>
                <c:pt idx="1091">
                  <c:v>1677.020385742188</c:v>
                </c:pt>
                <c:pt idx="1092">
                  <c:v>1637.284301757812</c:v>
                </c:pt>
                <c:pt idx="1093">
                  <c:v>1608.605590820312</c:v>
                </c:pt>
                <c:pt idx="1094">
                  <c:v>1691.786987304688</c:v>
                </c:pt>
                <c:pt idx="1095">
                  <c:v>1757.89892578125</c:v>
                </c:pt>
                <c:pt idx="1096">
                  <c:v>1713.739624023438</c:v>
                </c:pt>
                <c:pt idx="1097">
                  <c:v>1589.682495117188</c:v>
                </c:pt>
                <c:pt idx="1098">
                  <c:v>1738.443359375</c:v>
                </c:pt>
                <c:pt idx="1099">
                  <c:v>1728.309692382812</c:v>
                </c:pt>
                <c:pt idx="1100">
                  <c:v>1683.38427734375</c:v>
                </c:pt>
                <c:pt idx="1101">
                  <c:v>1760.24365234375</c:v>
                </c:pt>
                <c:pt idx="1102">
                  <c:v>1771.579467773438</c:v>
                </c:pt>
                <c:pt idx="1103">
                  <c:v>1825.484741210938</c:v>
                </c:pt>
                <c:pt idx="1104">
                  <c:v>1878.230590820312</c:v>
                </c:pt>
                <c:pt idx="1105">
                  <c:v>1835.517456054688</c:v>
                </c:pt>
                <c:pt idx="1106">
                  <c:v>1865.177001953125</c:v>
                </c:pt>
                <c:pt idx="1107">
                  <c:v>1957.033813476562</c:v>
                </c:pt>
                <c:pt idx="1108">
                  <c:v>2054.851318359375</c:v>
                </c:pt>
                <c:pt idx="1109">
                  <c:v>1951.646362304688</c:v>
                </c:pt>
                <c:pt idx="1110">
                  <c:v>2039.757202148438</c:v>
                </c:pt>
                <c:pt idx="1111">
                  <c:v>1980.325439453125</c:v>
                </c:pt>
                <c:pt idx="1112">
                  <c:v>2111.215087890625</c:v>
                </c:pt>
                <c:pt idx="1113">
                  <c:v>1968.732543945312</c:v>
                </c:pt>
                <c:pt idx="1114">
                  <c:v>1860.26025390625</c:v>
                </c:pt>
                <c:pt idx="1115">
                  <c:v>1912.280883789062</c:v>
                </c:pt>
                <c:pt idx="1116">
                  <c:v>1949.980590820312</c:v>
                </c:pt>
                <c:pt idx="1117">
                  <c:v>1895.477416992188</c:v>
                </c:pt>
                <c:pt idx="1118">
                  <c:v>1885.852905273438</c:v>
                </c:pt>
                <c:pt idx="1119">
                  <c:v>1960.509887695312</c:v>
                </c:pt>
                <c:pt idx="1120">
                  <c:v>1929.153930664062</c:v>
                </c:pt>
                <c:pt idx="1121">
                  <c:v>1816.174682617188</c:v>
                </c:pt>
                <c:pt idx="1122">
                  <c:v>1880.005615234375</c:v>
                </c:pt>
                <c:pt idx="1123">
                  <c:v>1798.931274414062</c:v>
                </c:pt>
                <c:pt idx="1124">
                  <c:v>1821.43798828125</c:v>
                </c:pt>
                <c:pt idx="1125">
                  <c:v>1744.330322265625</c:v>
                </c:pt>
                <c:pt idx="1126">
                  <c:v>1753.806640625</c:v>
                </c:pt>
                <c:pt idx="1127">
                  <c:v>1947.531372070312</c:v>
                </c:pt>
                <c:pt idx="1128">
                  <c:v>1777.501098632812</c:v>
                </c:pt>
                <c:pt idx="1129">
                  <c:v>1726.945678710938</c:v>
                </c:pt>
                <c:pt idx="1130">
                  <c:v>1599.896362304688</c:v>
                </c:pt>
                <c:pt idx="1131">
                  <c:v>1525.157958984375</c:v>
                </c:pt>
                <c:pt idx="1132">
                  <c:v>1541.716918945312</c:v>
                </c:pt>
                <c:pt idx="1133">
                  <c:v>1598.276245117188</c:v>
                </c:pt>
                <c:pt idx="1134">
                  <c:v>1483.133056640625</c:v>
                </c:pt>
                <c:pt idx="1135">
                  <c:v>1560.102416992188</c:v>
                </c:pt>
                <c:pt idx="1136">
                  <c:v>1420.672119140625</c:v>
                </c:pt>
                <c:pt idx="1137">
                  <c:v>1679.703247070312</c:v>
                </c:pt>
                <c:pt idx="1138">
                  <c:v>1562.400268554688</c:v>
                </c:pt>
                <c:pt idx="1139">
                  <c:v>1515.970825195312</c:v>
                </c:pt>
                <c:pt idx="1140">
                  <c:v>1524.195678710938</c:v>
                </c:pt>
                <c:pt idx="1141">
                  <c:v>1631.205688476562</c:v>
                </c:pt>
                <c:pt idx="1142">
                  <c:v>1594.631958007812</c:v>
                </c:pt>
                <c:pt idx="1143">
                  <c:v>1525.916625976562</c:v>
                </c:pt>
                <c:pt idx="1144">
                  <c:v>1311.868286132812</c:v>
                </c:pt>
                <c:pt idx="1145">
                  <c:v>1398.680053710938</c:v>
                </c:pt>
                <c:pt idx="1146">
                  <c:v>1396.485473632812</c:v>
                </c:pt>
                <c:pt idx="1147">
                  <c:v>1430.769287109375</c:v>
                </c:pt>
                <c:pt idx="1148">
                  <c:v>1378.218139648438</c:v>
                </c:pt>
                <c:pt idx="1149">
                  <c:v>1329.185913085938</c:v>
                </c:pt>
                <c:pt idx="1150">
                  <c:v>1387.655395507812</c:v>
                </c:pt>
                <c:pt idx="1151">
                  <c:v>1282.092651367188</c:v>
                </c:pt>
                <c:pt idx="1152">
                  <c:v>1235.519287109375</c:v>
                </c:pt>
                <c:pt idx="1153">
                  <c:v>1154.088745117188</c:v>
                </c:pt>
                <c:pt idx="1154">
                  <c:v>1232.308715820312</c:v>
                </c:pt>
                <c:pt idx="1155">
                  <c:v>1153.982177734375</c:v>
                </c:pt>
                <c:pt idx="1156">
                  <c:v>1112.468139648438</c:v>
                </c:pt>
                <c:pt idx="1157">
                  <c:v>1106.900756835938</c:v>
                </c:pt>
                <c:pt idx="1158">
                  <c:v>1069.901733398438</c:v>
                </c:pt>
                <c:pt idx="1159">
                  <c:v>1085.3857421875</c:v>
                </c:pt>
                <c:pt idx="1160">
                  <c:v>1034.881469726562</c:v>
                </c:pt>
                <c:pt idx="1161">
                  <c:v>990.11065673828125</c:v>
                </c:pt>
                <c:pt idx="1162">
                  <c:v>926.82427978515625</c:v>
                </c:pt>
                <c:pt idx="1163">
                  <c:v>900.67987060546875</c:v>
                </c:pt>
                <c:pt idx="1164">
                  <c:v>710.5277099609375</c:v>
                </c:pt>
                <c:pt idx="1165">
                  <c:v>690.23828125</c:v>
                </c:pt>
                <c:pt idx="1166">
                  <c:v>792.89154052734375</c:v>
                </c:pt>
                <c:pt idx="1167">
                  <c:v>788.6805419921875</c:v>
                </c:pt>
                <c:pt idx="1168">
                  <c:v>813.01800537109375</c:v>
                </c:pt>
                <c:pt idx="1169">
                  <c:v>812.98583984375</c:v>
                </c:pt>
                <c:pt idx="1170">
                  <c:v>774.97930908203125</c:v>
                </c:pt>
                <c:pt idx="1171">
                  <c:v>713.67779541015625</c:v>
                </c:pt>
                <c:pt idx="1172">
                  <c:v>748.36029052734375</c:v>
                </c:pt>
                <c:pt idx="1173">
                  <c:v>717.06280517578125</c:v>
                </c:pt>
                <c:pt idx="1174">
                  <c:v>768.19183349609375</c:v>
                </c:pt>
                <c:pt idx="1175">
                  <c:v>888.059814453125</c:v>
                </c:pt>
                <c:pt idx="1176">
                  <c:v>855.167236328125</c:v>
                </c:pt>
                <c:pt idx="1177">
                  <c:v>815.0582275390625</c:v>
                </c:pt>
                <c:pt idx="1178">
                  <c:v>818.65777587890625</c:v>
                </c:pt>
                <c:pt idx="1179">
                  <c:v>836.41864013671875</c:v>
                </c:pt>
                <c:pt idx="1180">
                  <c:v>782.97955322265625</c:v>
                </c:pt>
                <c:pt idx="1181">
                  <c:v>752.30584716796875</c:v>
                </c:pt>
                <c:pt idx="1182">
                  <c:v>805.44305419921875</c:v>
                </c:pt>
                <c:pt idx="1183">
                  <c:v>839.9696044921875</c:v>
                </c:pt>
                <c:pt idx="1184">
                  <c:v>859.047607421875</c:v>
                </c:pt>
                <c:pt idx="1185">
                  <c:v>800.43524169921875</c:v>
                </c:pt>
                <c:pt idx="1186">
                  <c:v>769.80718994140625</c:v>
                </c:pt>
                <c:pt idx="1187">
                  <c:v>733.779296875</c:v>
                </c:pt>
                <c:pt idx="1188">
                  <c:v>777.85791015625</c:v>
                </c:pt>
                <c:pt idx="1189">
                  <c:v>682.26116943359375</c:v>
                </c:pt>
                <c:pt idx="1190">
                  <c:v>670.83465576171875</c:v>
                </c:pt>
                <c:pt idx="1191">
                  <c:v>519.10723876953125</c:v>
                </c:pt>
                <c:pt idx="1192">
                  <c:v>535.45721435546875</c:v>
                </c:pt>
                <c:pt idx="1193">
                  <c:v>486.55377197265619</c:v>
                </c:pt>
                <c:pt idx="1194">
                  <c:v>493.11288452148438</c:v>
                </c:pt>
                <c:pt idx="1195">
                  <c:v>539.5220947265625</c:v>
                </c:pt>
                <c:pt idx="1196">
                  <c:v>456.14312744140619</c:v>
                </c:pt>
                <c:pt idx="1197">
                  <c:v>475.02456665039063</c:v>
                </c:pt>
                <c:pt idx="1198">
                  <c:v>480.93099975585938</c:v>
                </c:pt>
                <c:pt idx="1199">
                  <c:v>518.04486083984375</c:v>
                </c:pt>
                <c:pt idx="1200">
                  <c:v>479.7630615234375</c:v>
                </c:pt>
                <c:pt idx="1201">
                  <c:v>472.1199951171875</c:v>
                </c:pt>
                <c:pt idx="1202">
                  <c:v>573.18475341796875</c:v>
                </c:pt>
                <c:pt idx="1203">
                  <c:v>523.78607177734375</c:v>
                </c:pt>
                <c:pt idx="1204">
                  <c:v>444.8631591796875</c:v>
                </c:pt>
                <c:pt idx="1205">
                  <c:v>399.84991455078119</c:v>
                </c:pt>
                <c:pt idx="1206">
                  <c:v>418.73831176757813</c:v>
                </c:pt>
                <c:pt idx="1207">
                  <c:v>455.70187377929688</c:v>
                </c:pt>
                <c:pt idx="1208">
                  <c:v>488.18807983398438</c:v>
                </c:pt>
                <c:pt idx="1209">
                  <c:v>621.05755615234375</c:v>
                </c:pt>
                <c:pt idx="1210">
                  <c:v>593.87799072265625</c:v>
                </c:pt>
                <c:pt idx="1211">
                  <c:v>589.885009765625</c:v>
                </c:pt>
                <c:pt idx="1212">
                  <c:v>462.93551635742188</c:v>
                </c:pt>
                <c:pt idx="1213">
                  <c:v>419.44888305664063</c:v>
                </c:pt>
                <c:pt idx="1214">
                  <c:v>405.919921875</c:v>
                </c:pt>
                <c:pt idx="1215">
                  <c:v>410.93612670898438</c:v>
                </c:pt>
                <c:pt idx="1216">
                  <c:v>361.38388061523438</c:v>
                </c:pt>
                <c:pt idx="1217">
                  <c:v>357.01077270507813</c:v>
                </c:pt>
                <c:pt idx="1218">
                  <c:v>397.90542602539063</c:v>
                </c:pt>
                <c:pt idx="1219">
                  <c:v>380.91629028320313</c:v>
                </c:pt>
                <c:pt idx="1220">
                  <c:v>330.02456665039063</c:v>
                </c:pt>
                <c:pt idx="1221">
                  <c:v>352.12448120117188</c:v>
                </c:pt>
                <c:pt idx="1222">
                  <c:v>354.90753173828119</c:v>
                </c:pt>
                <c:pt idx="1223">
                  <c:v>356.38552856445313</c:v>
                </c:pt>
                <c:pt idx="1224">
                  <c:v>375.25909423828119</c:v>
                </c:pt>
                <c:pt idx="1225">
                  <c:v>482.27130126953119</c:v>
                </c:pt>
                <c:pt idx="1226">
                  <c:v>368.91690063476563</c:v>
                </c:pt>
                <c:pt idx="1227">
                  <c:v>336.54977416992188</c:v>
                </c:pt>
                <c:pt idx="1228">
                  <c:v>335.29238891601563</c:v>
                </c:pt>
                <c:pt idx="1229">
                  <c:v>375.02175903320313</c:v>
                </c:pt>
                <c:pt idx="1230">
                  <c:v>420.38330078125</c:v>
                </c:pt>
                <c:pt idx="1231">
                  <c:v>302.93600463867188</c:v>
                </c:pt>
                <c:pt idx="1232">
                  <c:v>350.08316040039063</c:v>
                </c:pt>
                <c:pt idx="1233">
                  <c:v>318.07598876953119</c:v>
                </c:pt>
                <c:pt idx="1234">
                  <c:v>299.21234130859381</c:v>
                </c:pt>
                <c:pt idx="1235">
                  <c:v>331.84878540039063</c:v>
                </c:pt>
                <c:pt idx="1236">
                  <c:v>290.55905151367188</c:v>
                </c:pt>
                <c:pt idx="1237">
                  <c:v>340.45721435546881</c:v>
                </c:pt>
                <c:pt idx="1238">
                  <c:v>335.59024047851563</c:v>
                </c:pt>
                <c:pt idx="1239">
                  <c:v>317.90289306640619</c:v>
                </c:pt>
                <c:pt idx="1240">
                  <c:v>332.37274169921881</c:v>
                </c:pt>
                <c:pt idx="1241">
                  <c:v>480.09609985351563</c:v>
                </c:pt>
                <c:pt idx="1242">
                  <c:v>392.37472534179688</c:v>
                </c:pt>
                <c:pt idx="1243">
                  <c:v>377.77212524414063</c:v>
                </c:pt>
                <c:pt idx="1244">
                  <c:v>420.41989135742188</c:v>
                </c:pt>
                <c:pt idx="1245">
                  <c:v>314.41802978515619</c:v>
                </c:pt>
                <c:pt idx="1246">
                  <c:v>384.05673217773438</c:v>
                </c:pt>
                <c:pt idx="1247">
                  <c:v>336.20907592773438</c:v>
                </c:pt>
                <c:pt idx="1248">
                  <c:v>254.19551086425781</c:v>
                </c:pt>
                <c:pt idx="1249">
                  <c:v>244.82469177246091</c:v>
                </c:pt>
                <c:pt idx="1250">
                  <c:v>310.30172729492188</c:v>
                </c:pt>
                <c:pt idx="1251">
                  <c:v>251.51136779785159</c:v>
                </c:pt>
                <c:pt idx="1252">
                  <c:v>189.18214416503909</c:v>
                </c:pt>
                <c:pt idx="1253">
                  <c:v>274.28652954101563</c:v>
                </c:pt>
                <c:pt idx="1254">
                  <c:v>223.69438171386719</c:v>
                </c:pt>
                <c:pt idx="1255">
                  <c:v>331.3841552734375</c:v>
                </c:pt>
                <c:pt idx="1256">
                  <c:v>384.22915649414063</c:v>
                </c:pt>
                <c:pt idx="1257">
                  <c:v>226.48797607421881</c:v>
                </c:pt>
                <c:pt idx="1258">
                  <c:v>218.83168029785159</c:v>
                </c:pt>
                <c:pt idx="1259">
                  <c:v>253.45939636230469</c:v>
                </c:pt>
                <c:pt idx="1260">
                  <c:v>261.04275512695313</c:v>
                </c:pt>
                <c:pt idx="1261">
                  <c:v>220.4332275390625</c:v>
                </c:pt>
                <c:pt idx="1262">
                  <c:v>395.11196899414063</c:v>
                </c:pt>
                <c:pt idx="1263">
                  <c:v>348.38265991210938</c:v>
                </c:pt>
                <c:pt idx="1264">
                  <c:v>249.23187255859381</c:v>
                </c:pt>
                <c:pt idx="1265">
                  <c:v>305.05691528320313</c:v>
                </c:pt>
                <c:pt idx="1266">
                  <c:v>291.32638549804688</c:v>
                </c:pt>
                <c:pt idx="1267">
                  <c:v>239.52796936035159</c:v>
                </c:pt>
                <c:pt idx="1268">
                  <c:v>299.14544677734381</c:v>
                </c:pt>
                <c:pt idx="1269">
                  <c:v>293.6728515625</c:v>
                </c:pt>
                <c:pt idx="1270">
                  <c:v>224.9056091308594</c:v>
                </c:pt>
                <c:pt idx="1271">
                  <c:v>244.61466979980469</c:v>
                </c:pt>
                <c:pt idx="1272">
                  <c:v>328.46279907226563</c:v>
                </c:pt>
                <c:pt idx="1273">
                  <c:v>321.71914672851563</c:v>
                </c:pt>
                <c:pt idx="1274">
                  <c:v>178.19947814941409</c:v>
                </c:pt>
                <c:pt idx="1275">
                  <c:v>114.55323791503911</c:v>
                </c:pt>
                <c:pt idx="1276">
                  <c:v>140.45454406738281</c:v>
                </c:pt>
                <c:pt idx="1277">
                  <c:v>189.1529846191406</c:v>
                </c:pt>
                <c:pt idx="1278">
                  <c:v>170.76531982421881</c:v>
                </c:pt>
                <c:pt idx="1279">
                  <c:v>172.90025329589841</c:v>
                </c:pt>
                <c:pt idx="1280">
                  <c:v>193.91151428222659</c:v>
                </c:pt>
                <c:pt idx="1281">
                  <c:v>286.76849365234381</c:v>
                </c:pt>
                <c:pt idx="1282">
                  <c:v>231.27214050292969</c:v>
                </c:pt>
                <c:pt idx="1283">
                  <c:v>218.72373962402341</c:v>
                </c:pt>
                <c:pt idx="1284">
                  <c:v>206.75828552246091</c:v>
                </c:pt>
                <c:pt idx="1285">
                  <c:v>218.05998229980469</c:v>
                </c:pt>
                <c:pt idx="1286">
                  <c:v>361.46914672851563</c:v>
                </c:pt>
                <c:pt idx="1287">
                  <c:v>259.21170043945313</c:v>
                </c:pt>
                <c:pt idx="1288">
                  <c:v>228.0729064941406</c:v>
                </c:pt>
                <c:pt idx="1289">
                  <c:v>263.55880737304688</c:v>
                </c:pt>
                <c:pt idx="1290">
                  <c:v>320.76644897460938</c:v>
                </c:pt>
                <c:pt idx="1291">
                  <c:v>275.39157104492188</c:v>
                </c:pt>
                <c:pt idx="1292">
                  <c:v>218.96376037597659</c:v>
                </c:pt>
                <c:pt idx="1293">
                  <c:v>248.11442565917969</c:v>
                </c:pt>
                <c:pt idx="1294">
                  <c:v>295.50765991210938</c:v>
                </c:pt>
                <c:pt idx="1295">
                  <c:v>319.06423950195313</c:v>
                </c:pt>
                <c:pt idx="1296">
                  <c:v>399.8331298828125</c:v>
                </c:pt>
                <c:pt idx="1297">
                  <c:v>319.60360717773438</c:v>
                </c:pt>
                <c:pt idx="1298">
                  <c:v>225.47261047363281</c:v>
                </c:pt>
                <c:pt idx="1299">
                  <c:v>289.91802978515619</c:v>
                </c:pt>
                <c:pt idx="1300">
                  <c:v>362.48519897460938</c:v>
                </c:pt>
                <c:pt idx="1301">
                  <c:v>437.10415649414063</c:v>
                </c:pt>
                <c:pt idx="1302">
                  <c:v>376.76840209960938</c:v>
                </c:pt>
                <c:pt idx="1303">
                  <c:v>394.72607421875</c:v>
                </c:pt>
                <c:pt idx="1304">
                  <c:v>456.36410522460938</c:v>
                </c:pt>
                <c:pt idx="1305">
                  <c:v>348.2261962890625</c:v>
                </c:pt>
                <c:pt idx="1306">
                  <c:v>251.13398742675781</c:v>
                </c:pt>
                <c:pt idx="1307">
                  <c:v>304.22055053710938</c:v>
                </c:pt>
                <c:pt idx="1308">
                  <c:v>252.442138671875</c:v>
                </c:pt>
                <c:pt idx="1309">
                  <c:v>251.919921875</c:v>
                </c:pt>
                <c:pt idx="1310">
                  <c:v>287.90286254882813</c:v>
                </c:pt>
                <c:pt idx="1311">
                  <c:v>378.41738891601563</c:v>
                </c:pt>
                <c:pt idx="1312">
                  <c:v>447.26034545898438</c:v>
                </c:pt>
                <c:pt idx="1313">
                  <c:v>392.11297607421881</c:v>
                </c:pt>
                <c:pt idx="1314">
                  <c:v>508.50216674804688</c:v>
                </c:pt>
                <c:pt idx="1315">
                  <c:v>527.16619873046875</c:v>
                </c:pt>
                <c:pt idx="1316">
                  <c:v>511.47183227539063</c:v>
                </c:pt>
                <c:pt idx="1317">
                  <c:v>396.05630493164063</c:v>
                </c:pt>
                <c:pt idx="1318">
                  <c:v>385.57101440429688</c:v>
                </c:pt>
                <c:pt idx="1319">
                  <c:v>355.16818237304688</c:v>
                </c:pt>
                <c:pt idx="1320">
                  <c:v>287.99459838867188</c:v>
                </c:pt>
                <c:pt idx="1321">
                  <c:v>405.62374877929688</c:v>
                </c:pt>
                <c:pt idx="1322">
                  <c:v>372.34158325195313</c:v>
                </c:pt>
                <c:pt idx="1323">
                  <c:v>541.8961181640625</c:v>
                </c:pt>
                <c:pt idx="1324">
                  <c:v>573.4617919921875</c:v>
                </c:pt>
                <c:pt idx="1325">
                  <c:v>476.63113403320313</c:v>
                </c:pt>
                <c:pt idx="1326">
                  <c:v>428.32989501953119</c:v>
                </c:pt>
                <c:pt idx="1327">
                  <c:v>426.81674194335938</c:v>
                </c:pt>
                <c:pt idx="1328">
                  <c:v>538.1436767578125</c:v>
                </c:pt>
                <c:pt idx="1329">
                  <c:v>459.24331665039063</c:v>
                </c:pt>
                <c:pt idx="1330">
                  <c:v>514.85540771484375</c:v>
                </c:pt>
                <c:pt idx="1331">
                  <c:v>618.17156982421875</c:v>
                </c:pt>
                <c:pt idx="1332">
                  <c:v>553.09271240234375</c:v>
                </c:pt>
                <c:pt idx="1333">
                  <c:v>583.35516357421875</c:v>
                </c:pt>
                <c:pt idx="1334">
                  <c:v>645.199462890625</c:v>
                </c:pt>
                <c:pt idx="1335">
                  <c:v>471.40762329101563</c:v>
                </c:pt>
                <c:pt idx="1336">
                  <c:v>532.12249755859375</c:v>
                </c:pt>
                <c:pt idx="1337">
                  <c:v>560.03265380859375</c:v>
                </c:pt>
                <c:pt idx="1338">
                  <c:v>504.00405883789063</c:v>
                </c:pt>
                <c:pt idx="1339">
                  <c:v>572.22991943359375</c:v>
                </c:pt>
                <c:pt idx="1340">
                  <c:v>895.484375</c:v>
                </c:pt>
                <c:pt idx="1341">
                  <c:v>568.4754638671875</c:v>
                </c:pt>
                <c:pt idx="1342">
                  <c:v>596.96954345703125</c:v>
                </c:pt>
                <c:pt idx="1343">
                  <c:v>574.40887451171875</c:v>
                </c:pt>
                <c:pt idx="1344">
                  <c:v>486.40167236328119</c:v>
                </c:pt>
                <c:pt idx="1345">
                  <c:v>564.30010986328125</c:v>
                </c:pt>
                <c:pt idx="1346">
                  <c:v>719.07366943359375</c:v>
                </c:pt>
                <c:pt idx="1347">
                  <c:v>690.61505126953125</c:v>
                </c:pt>
                <c:pt idx="1348">
                  <c:v>708.24774169921875</c:v>
                </c:pt>
                <c:pt idx="1349">
                  <c:v>528.47259521484375</c:v>
                </c:pt>
                <c:pt idx="1350">
                  <c:v>596.76507568359375</c:v>
                </c:pt>
                <c:pt idx="1351">
                  <c:v>717.216552734375</c:v>
                </c:pt>
                <c:pt idx="1352">
                  <c:v>709.78936767578125</c:v>
                </c:pt>
                <c:pt idx="1353">
                  <c:v>843.5673828125</c:v>
                </c:pt>
                <c:pt idx="1354">
                  <c:v>683.43951416015625</c:v>
                </c:pt>
                <c:pt idx="1355">
                  <c:v>663.72174072265625</c:v>
                </c:pt>
                <c:pt idx="1356">
                  <c:v>652.430419921875</c:v>
                </c:pt>
                <c:pt idx="1357">
                  <c:v>661.43768310546875</c:v>
                </c:pt>
                <c:pt idx="1358">
                  <c:v>670.88671875</c:v>
                </c:pt>
                <c:pt idx="1359">
                  <c:v>755.59661865234375</c:v>
                </c:pt>
                <c:pt idx="1360">
                  <c:v>743.5416259765625</c:v>
                </c:pt>
                <c:pt idx="1361">
                  <c:v>572.46759033203125</c:v>
                </c:pt>
                <c:pt idx="1362">
                  <c:v>442.21273803710938</c:v>
                </c:pt>
                <c:pt idx="1363">
                  <c:v>575.1593017578125</c:v>
                </c:pt>
                <c:pt idx="1364">
                  <c:v>671.02569580078125</c:v>
                </c:pt>
                <c:pt idx="1365">
                  <c:v>520.07373046875</c:v>
                </c:pt>
                <c:pt idx="1366">
                  <c:v>669.292724609375</c:v>
                </c:pt>
                <c:pt idx="1367">
                  <c:v>683.0068359375</c:v>
                </c:pt>
                <c:pt idx="1368">
                  <c:v>829.88385009765625</c:v>
                </c:pt>
                <c:pt idx="1369">
                  <c:v>672.55474853515625</c:v>
                </c:pt>
                <c:pt idx="1370">
                  <c:v>825.50811767578125</c:v>
                </c:pt>
                <c:pt idx="1371">
                  <c:v>844.13580322265625</c:v>
                </c:pt>
                <c:pt idx="1372">
                  <c:v>782.37664794921875</c:v>
                </c:pt>
                <c:pt idx="1373">
                  <c:v>877.8001708984375</c:v>
                </c:pt>
                <c:pt idx="1374">
                  <c:v>932.87921142578125</c:v>
                </c:pt>
                <c:pt idx="1375">
                  <c:v>1103.38232421875</c:v>
                </c:pt>
                <c:pt idx="1376">
                  <c:v>1158.96044921875</c:v>
                </c:pt>
                <c:pt idx="1377">
                  <c:v>1059.876342773438</c:v>
                </c:pt>
                <c:pt idx="1378">
                  <c:v>1032.253662109375</c:v>
                </c:pt>
                <c:pt idx="1379">
                  <c:v>1084.39453125</c:v>
                </c:pt>
                <c:pt idx="1380">
                  <c:v>1175.129272460938</c:v>
                </c:pt>
                <c:pt idx="1381">
                  <c:v>1118.718017578125</c:v>
                </c:pt>
                <c:pt idx="1382">
                  <c:v>1216.562622070312</c:v>
                </c:pt>
                <c:pt idx="1383">
                  <c:v>1257.012329101562</c:v>
                </c:pt>
                <c:pt idx="1384">
                  <c:v>1306.933227539062</c:v>
                </c:pt>
                <c:pt idx="1385">
                  <c:v>1321.93994140625</c:v>
                </c:pt>
                <c:pt idx="1386">
                  <c:v>1243.482788085938</c:v>
                </c:pt>
                <c:pt idx="1387">
                  <c:v>1165.76806640625</c:v>
                </c:pt>
                <c:pt idx="1388">
                  <c:v>1119.273803710938</c:v>
                </c:pt>
                <c:pt idx="1389">
                  <c:v>1025.710571289062</c:v>
                </c:pt>
                <c:pt idx="1390">
                  <c:v>1069.053588867188</c:v>
                </c:pt>
                <c:pt idx="1391">
                  <c:v>1182.108520507812</c:v>
                </c:pt>
                <c:pt idx="1392">
                  <c:v>1118.505615234375</c:v>
                </c:pt>
                <c:pt idx="1393">
                  <c:v>1219.054565429688</c:v>
                </c:pt>
                <c:pt idx="1394">
                  <c:v>1159.07080078125</c:v>
                </c:pt>
                <c:pt idx="1395">
                  <c:v>1155.199951171875</c:v>
                </c:pt>
                <c:pt idx="1396">
                  <c:v>1138.989501953125</c:v>
                </c:pt>
                <c:pt idx="1397">
                  <c:v>1019.832336425781</c:v>
                </c:pt>
                <c:pt idx="1398">
                  <c:v>1067.061645507812</c:v>
                </c:pt>
                <c:pt idx="1399">
                  <c:v>1124.2763671875</c:v>
                </c:pt>
                <c:pt idx="1400">
                  <c:v>1287.679077148438</c:v>
                </c:pt>
                <c:pt idx="1401">
                  <c:v>1394.519897460938</c:v>
                </c:pt>
                <c:pt idx="1402">
                  <c:v>1369.847778320312</c:v>
                </c:pt>
                <c:pt idx="1403">
                  <c:v>1419.434204101562</c:v>
                </c:pt>
                <c:pt idx="1404">
                  <c:v>1364.657104492188</c:v>
                </c:pt>
                <c:pt idx="1405">
                  <c:v>1423.83447265625</c:v>
                </c:pt>
                <c:pt idx="1406">
                  <c:v>1477.5244140625</c:v>
                </c:pt>
                <c:pt idx="1407">
                  <c:v>1462.002563476562</c:v>
                </c:pt>
                <c:pt idx="1408">
                  <c:v>1504.168334960938</c:v>
                </c:pt>
                <c:pt idx="1409">
                  <c:v>1617.92041015625</c:v>
                </c:pt>
                <c:pt idx="1410">
                  <c:v>1592.8623046875</c:v>
                </c:pt>
                <c:pt idx="1411">
                  <c:v>1477.849487304688</c:v>
                </c:pt>
                <c:pt idx="1412">
                  <c:v>1492.373291015625</c:v>
                </c:pt>
                <c:pt idx="1413">
                  <c:v>1531.582275390625</c:v>
                </c:pt>
                <c:pt idx="1414">
                  <c:v>1595.034545898438</c:v>
                </c:pt>
                <c:pt idx="1415">
                  <c:v>1583.911499023438</c:v>
                </c:pt>
                <c:pt idx="1416">
                  <c:v>1619.175170898438</c:v>
                </c:pt>
                <c:pt idx="1417">
                  <c:v>1553.819580078125</c:v>
                </c:pt>
                <c:pt idx="1418">
                  <c:v>1542.645629882812</c:v>
                </c:pt>
                <c:pt idx="1419">
                  <c:v>1599.154174804688</c:v>
                </c:pt>
                <c:pt idx="1420">
                  <c:v>1625.354736328125</c:v>
                </c:pt>
                <c:pt idx="1421">
                  <c:v>1700.575561523438</c:v>
                </c:pt>
                <c:pt idx="1422">
                  <c:v>1785.008911132812</c:v>
                </c:pt>
                <c:pt idx="1423">
                  <c:v>1793.745727539062</c:v>
                </c:pt>
                <c:pt idx="1424">
                  <c:v>1786.405029296875</c:v>
                </c:pt>
                <c:pt idx="1425">
                  <c:v>1834.424438476562</c:v>
                </c:pt>
                <c:pt idx="1426">
                  <c:v>1763.550903320312</c:v>
                </c:pt>
                <c:pt idx="1427">
                  <c:v>1706.890502929688</c:v>
                </c:pt>
                <c:pt idx="1428">
                  <c:v>1795.6318359375</c:v>
                </c:pt>
                <c:pt idx="1429">
                  <c:v>1707.720825195312</c:v>
                </c:pt>
                <c:pt idx="1430">
                  <c:v>1738.9619140625</c:v>
                </c:pt>
                <c:pt idx="1431">
                  <c:v>1765.712646484375</c:v>
                </c:pt>
                <c:pt idx="1432">
                  <c:v>1693.128295898438</c:v>
                </c:pt>
                <c:pt idx="1433">
                  <c:v>1798.727416992188</c:v>
                </c:pt>
                <c:pt idx="1434">
                  <c:v>1813.180053710938</c:v>
                </c:pt>
                <c:pt idx="1435">
                  <c:v>1828.019409179688</c:v>
                </c:pt>
                <c:pt idx="1436">
                  <c:v>1907.650756835938</c:v>
                </c:pt>
                <c:pt idx="1437">
                  <c:v>1997.22021484375</c:v>
                </c:pt>
                <c:pt idx="1438">
                  <c:v>2014.414184570312</c:v>
                </c:pt>
                <c:pt idx="1439">
                  <c:v>1995.67578125</c:v>
                </c:pt>
                <c:pt idx="1440">
                  <c:v>1955.365600585938</c:v>
                </c:pt>
                <c:pt idx="1441">
                  <c:v>1977.7392578125</c:v>
                </c:pt>
                <c:pt idx="1442">
                  <c:v>2026.245483398438</c:v>
                </c:pt>
                <c:pt idx="1443">
                  <c:v>1860.744506835938</c:v>
                </c:pt>
                <c:pt idx="1444">
                  <c:v>1586.373413085938</c:v>
                </c:pt>
                <c:pt idx="1445">
                  <c:v>1662.749755859375</c:v>
                </c:pt>
                <c:pt idx="1446">
                  <c:v>1852.578002929688</c:v>
                </c:pt>
                <c:pt idx="1447">
                  <c:v>1815.847778320312</c:v>
                </c:pt>
                <c:pt idx="1448">
                  <c:v>1633.770141601562</c:v>
                </c:pt>
                <c:pt idx="1449">
                  <c:v>1602.226196289062</c:v>
                </c:pt>
                <c:pt idx="1450">
                  <c:v>1464.218627929688</c:v>
                </c:pt>
                <c:pt idx="1451">
                  <c:v>1595.451049804688</c:v>
                </c:pt>
                <c:pt idx="1452">
                  <c:v>1626.564819335938</c:v>
                </c:pt>
                <c:pt idx="1453">
                  <c:v>1676.742797851562</c:v>
                </c:pt>
                <c:pt idx="1454">
                  <c:v>1632.666381835938</c:v>
                </c:pt>
                <c:pt idx="1455">
                  <c:v>1735.717041015625</c:v>
                </c:pt>
                <c:pt idx="1456">
                  <c:v>1646.727661132812</c:v>
                </c:pt>
                <c:pt idx="1457">
                  <c:v>1902.246826171875</c:v>
                </c:pt>
                <c:pt idx="1458">
                  <c:v>1999.518920898438</c:v>
                </c:pt>
                <c:pt idx="1459">
                  <c:v>2119.814208984375</c:v>
                </c:pt>
                <c:pt idx="1460">
                  <c:v>1922.385864257812</c:v>
                </c:pt>
                <c:pt idx="1461">
                  <c:v>1911.042358398438</c:v>
                </c:pt>
                <c:pt idx="1462">
                  <c:v>1901.744995117188</c:v>
                </c:pt>
                <c:pt idx="1463">
                  <c:v>1874.305786132812</c:v>
                </c:pt>
                <c:pt idx="1464">
                  <c:v>1909.935302734375</c:v>
                </c:pt>
                <c:pt idx="1465">
                  <c:v>1904.022827148438</c:v>
                </c:pt>
                <c:pt idx="1466">
                  <c:v>1833.980346679688</c:v>
                </c:pt>
                <c:pt idx="1467">
                  <c:v>1782.3134765625</c:v>
                </c:pt>
                <c:pt idx="1468">
                  <c:v>1998.601928710938</c:v>
                </c:pt>
                <c:pt idx="1469">
                  <c:v>1790.550415039062</c:v>
                </c:pt>
                <c:pt idx="1470">
                  <c:v>1809.259643554688</c:v>
                </c:pt>
                <c:pt idx="1471">
                  <c:v>1893.2080078125</c:v>
                </c:pt>
                <c:pt idx="1472">
                  <c:v>1695.068969726562</c:v>
                </c:pt>
                <c:pt idx="1473">
                  <c:v>1606.917846679688</c:v>
                </c:pt>
                <c:pt idx="1474">
                  <c:v>1544.757446289062</c:v>
                </c:pt>
                <c:pt idx="1475">
                  <c:v>1793.298706054688</c:v>
                </c:pt>
                <c:pt idx="1476">
                  <c:v>1778.448120117188</c:v>
                </c:pt>
                <c:pt idx="1477">
                  <c:v>1909.181884765625</c:v>
                </c:pt>
                <c:pt idx="1478">
                  <c:v>1701.817504882812</c:v>
                </c:pt>
                <c:pt idx="1479">
                  <c:v>1595.636352539062</c:v>
                </c:pt>
                <c:pt idx="1480">
                  <c:v>1558.204833984375</c:v>
                </c:pt>
                <c:pt idx="1481">
                  <c:v>1564.335693359375</c:v>
                </c:pt>
                <c:pt idx="1482">
                  <c:v>1546.288818359375</c:v>
                </c:pt>
                <c:pt idx="1483">
                  <c:v>1574.5859375</c:v>
                </c:pt>
                <c:pt idx="1484">
                  <c:v>1612.234741210938</c:v>
                </c:pt>
                <c:pt idx="1485">
                  <c:v>1559.451171875</c:v>
                </c:pt>
                <c:pt idx="1486">
                  <c:v>1646.862915039062</c:v>
                </c:pt>
                <c:pt idx="1487">
                  <c:v>1795.14501953125</c:v>
                </c:pt>
                <c:pt idx="1488">
                  <c:v>1698.988159179688</c:v>
                </c:pt>
                <c:pt idx="1489">
                  <c:v>1585.778076171875</c:v>
                </c:pt>
                <c:pt idx="1490">
                  <c:v>1448.5009765625</c:v>
                </c:pt>
                <c:pt idx="1491">
                  <c:v>1463.165649414062</c:v>
                </c:pt>
                <c:pt idx="1492">
                  <c:v>1393.57373046875</c:v>
                </c:pt>
                <c:pt idx="1493">
                  <c:v>1379.987426757812</c:v>
                </c:pt>
                <c:pt idx="1494">
                  <c:v>1564.341674804688</c:v>
                </c:pt>
                <c:pt idx="1495">
                  <c:v>1676.389892578125</c:v>
                </c:pt>
                <c:pt idx="1496">
                  <c:v>1562.948608398438</c:v>
                </c:pt>
                <c:pt idx="1497">
                  <c:v>1642.051025390625</c:v>
                </c:pt>
                <c:pt idx="1498">
                  <c:v>1493.870361328125</c:v>
                </c:pt>
                <c:pt idx="1499">
                  <c:v>1544.215087890625</c:v>
                </c:pt>
                <c:pt idx="1500">
                  <c:v>1647.2822265625</c:v>
                </c:pt>
                <c:pt idx="1501">
                  <c:v>1558.548950195312</c:v>
                </c:pt>
                <c:pt idx="1502">
                  <c:v>1481.399536132812</c:v>
                </c:pt>
                <c:pt idx="1503">
                  <c:v>1515.610961914062</c:v>
                </c:pt>
                <c:pt idx="1504">
                  <c:v>1403.475952148438</c:v>
                </c:pt>
                <c:pt idx="1505">
                  <c:v>1428.088500976562</c:v>
                </c:pt>
                <c:pt idx="1506">
                  <c:v>1535.635864257812</c:v>
                </c:pt>
                <c:pt idx="1507">
                  <c:v>1499.289428710938</c:v>
                </c:pt>
                <c:pt idx="1508">
                  <c:v>1353.03515625</c:v>
                </c:pt>
                <c:pt idx="1509">
                  <c:v>1289.505493164062</c:v>
                </c:pt>
                <c:pt idx="1510">
                  <c:v>1377.8125</c:v>
                </c:pt>
                <c:pt idx="1511">
                  <c:v>1440.366821289062</c:v>
                </c:pt>
                <c:pt idx="1512">
                  <c:v>1472.137084960938</c:v>
                </c:pt>
                <c:pt idx="1513">
                  <c:v>1509.609741210938</c:v>
                </c:pt>
                <c:pt idx="1514">
                  <c:v>1490.751586914062</c:v>
                </c:pt>
                <c:pt idx="1515">
                  <c:v>1451.341186523438</c:v>
                </c:pt>
                <c:pt idx="1516">
                  <c:v>1298.580932617188</c:v>
                </c:pt>
                <c:pt idx="1517">
                  <c:v>1290.446899414062</c:v>
                </c:pt>
                <c:pt idx="1518">
                  <c:v>1304.682373046875</c:v>
                </c:pt>
                <c:pt idx="1519">
                  <c:v>1131.965576171875</c:v>
                </c:pt>
                <c:pt idx="1520">
                  <c:v>1026.625854492188</c:v>
                </c:pt>
                <c:pt idx="1521">
                  <c:v>1116.257934570312</c:v>
                </c:pt>
                <c:pt idx="1522">
                  <c:v>1251.59228515625</c:v>
                </c:pt>
                <c:pt idx="1523">
                  <c:v>1180.747802734375</c:v>
                </c:pt>
                <c:pt idx="1524">
                  <c:v>1119.7529296875</c:v>
                </c:pt>
                <c:pt idx="1525">
                  <c:v>1099.061279296875</c:v>
                </c:pt>
                <c:pt idx="1526">
                  <c:v>1043.57470703125</c:v>
                </c:pt>
                <c:pt idx="1527">
                  <c:v>1002.672668457031</c:v>
                </c:pt>
                <c:pt idx="1528">
                  <c:v>913.79132080078125</c:v>
                </c:pt>
                <c:pt idx="1529">
                  <c:v>824.9923095703125</c:v>
                </c:pt>
                <c:pt idx="1530">
                  <c:v>847.43084716796875</c:v>
                </c:pt>
                <c:pt idx="1531">
                  <c:v>857.08306884765625</c:v>
                </c:pt>
                <c:pt idx="1532">
                  <c:v>907.93328857421875</c:v>
                </c:pt>
                <c:pt idx="1533">
                  <c:v>964.13775634765625</c:v>
                </c:pt>
                <c:pt idx="1534">
                  <c:v>986.99249267578125</c:v>
                </c:pt>
                <c:pt idx="1535">
                  <c:v>927.28387451171875</c:v>
                </c:pt>
                <c:pt idx="1536">
                  <c:v>870.24139404296875</c:v>
                </c:pt>
                <c:pt idx="1537">
                  <c:v>864.81890869140625</c:v>
                </c:pt>
                <c:pt idx="1538">
                  <c:v>835.37640380859375</c:v>
                </c:pt>
                <c:pt idx="1539">
                  <c:v>956.79901123046875</c:v>
                </c:pt>
                <c:pt idx="1540">
                  <c:v>1140.152221679688</c:v>
                </c:pt>
                <c:pt idx="1541">
                  <c:v>1091.197143554688</c:v>
                </c:pt>
                <c:pt idx="1542">
                  <c:v>965.32659912109375</c:v>
                </c:pt>
                <c:pt idx="1543">
                  <c:v>1003.088439941406</c:v>
                </c:pt>
                <c:pt idx="1544">
                  <c:v>949.51385498046875</c:v>
                </c:pt>
                <c:pt idx="1545">
                  <c:v>860.98590087890625</c:v>
                </c:pt>
                <c:pt idx="1546">
                  <c:v>822.63140869140625</c:v>
                </c:pt>
                <c:pt idx="1547">
                  <c:v>762.28717041015625</c:v>
                </c:pt>
                <c:pt idx="1548">
                  <c:v>733.02386474609375</c:v>
                </c:pt>
                <c:pt idx="1549">
                  <c:v>734.08294677734375</c:v>
                </c:pt>
                <c:pt idx="1550">
                  <c:v>719.59381103515625</c:v>
                </c:pt>
                <c:pt idx="1551">
                  <c:v>784.13922119140625</c:v>
                </c:pt>
                <c:pt idx="1552">
                  <c:v>764.94451904296875</c:v>
                </c:pt>
                <c:pt idx="1553">
                  <c:v>674.890869140625</c:v>
                </c:pt>
                <c:pt idx="1554">
                  <c:v>567.3076171875</c:v>
                </c:pt>
                <c:pt idx="1555">
                  <c:v>584.72296142578125</c:v>
                </c:pt>
                <c:pt idx="1556">
                  <c:v>607.76727294921875</c:v>
                </c:pt>
                <c:pt idx="1557">
                  <c:v>656.40362548828125</c:v>
                </c:pt>
                <c:pt idx="1558">
                  <c:v>614.33502197265625</c:v>
                </c:pt>
                <c:pt idx="1559">
                  <c:v>579.6622314453125</c:v>
                </c:pt>
                <c:pt idx="1560">
                  <c:v>574.79998779296875</c:v>
                </c:pt>
                <c:pt idx="1561">
                  <c:v>566.0972900390625</c:v>
                </c:pt>
                <c:pt idx="1562">
                  <c:v>591.95465087890625</c:v>
                </c:pt>
                <c:pt idx="1563">
                  <c:v>502.22531127929688</c:v>
                </c:pt>
                <c:pt idx="1564">
                  <c:v>398.59588623046881</c:v>
                </c:pt>
                <c:pt idx="1565">
                  <c:v>352.24407958984381</c:v>
                </c:pt>
                <c:pt idx="1566">
                  <c:v>377.31451416015619</c:v>
                </c:pt>
                <c:pt idx="1567">
                  <c:v>364.32342529296881</c:v>
                </c:pt>
                <c:pt idx="1568">
                  <c:v>310.09805297851563</c:v>
                </c:pt>
                <c:pt idx="1569">
                  <c:v>327.24404907226563</c:v>
                </c:pt>
                <c:pt idx="1570">
                  <c:v>387.28775024414063</c:v>
                </c:pt>
                <c:pt idx="1571">
                  <c:v>430.9202880859375</c:v>
                </c:pt>
                <c:pt idx="1572">
                  <c:v>478.40921020507813</c:v>
                </c:pt>
                <c:pt idx="1573">
                  <c:v>495.08444213867188</c:v>
                </c:pt>
                <c:pt idx="1574">
                  <c:v>432.05792236328119</c:v>
                </c:pt>
                <c:pt idx="1575">
                  <c:v>434.60934448242188</c:v>
                </c:pt>
                <c:pt idx="1576">
                  <c:v>417.60958862304688</c:v>
                </c:pt>
                <c:pt idx="1577">
                  <c:v>475.656005859375</c:v>
                </c:pt>
                <c:pt idx="1578">
                  <c:v>410.86056518554688</c:v>
                </c:pt>
                <c:pt idx="1579">
                  <c:v>369.38931274414063</c:v>
                </c:pt>
                <c:pt idx="1580">
                  <c:v>326.15243530273438</c:v>
                </c:pt>
                <c:pt idx="1581">
                  <c:v>308.66961669921881</c:v>
                </c:pt>
                <c:pt idx="1582">
                  <c:v>374.79702758789063</c:v>
                </c:pt>
                <c:pt idx="1583">
                  <c:v>422.68951416015619</c:v>
                </c:pt>
                <c:pt idx="1584">
                  <c:v>391.0645751953125</c:v>
                </c:pt>
                <c:pt idx="1585">
                  <c:v>307.705078125</c:v>
                </c:pt>
                <c:pt idx="1586">
                  <c:v>362.71524047851563</c:v>
                </c:pt>
                <c:pt idx="1587">
                  <c:v>486.33914184570313</c:v>
                </c:pt>
                <c:pt idx="1588">
                  <c:v>509.7962646484375</c:v>
                </c:pt>
                <c:pt idx="1589">
                  <c:v>430.2122802734375</c:v>
                </c:pt>
                <c:pt idx="1590">
                  <c:v>479.13919067382813</c:v>
                </c:pt>
                <c:pt idx="1591">
                  <c:v>554.70660400390625</c:v>
                </c:pt>
                <c:pt idx="1592">
                  <c:v>413.51583862304688</c:v>
                </c:pt>
                <c:pt idx="1593">
                  <c:v>303.24951171875</c:v>
                </c:pt>
                <c:pt idx="1594">
                  <c:v>259.2811279296875</c:v>
                </c:pt>
                <c:pt idx="1595">
                  <c:v>271.49508666992188</c:v>
                </c:pt>
                <c:pt idx="1596">
                  <c:v>381.57693481445313</c:v>
                </c:pt>
                <c:pt idx="1597">
                  <c:v>374.59341430664063</c:v>
                </c:pt>
                <c:pt idx="1598">
                  <c:v>393.18612670898438</c:v>
                </c:pt>
                <c:pt idx="1599">
                  <c:v>423.68215942382813</c:v>
                </c:pt>
                <c:pt idx="1600">
                  <c:v>347.04501342773438</c:v>
                </c:pt>
                <c:pt idx="1601">
                  <c:v>296.39968872070313</c:v>
                </c:pt>
                <c:pt idx="1602">
                  <c:v>374.34164428710938</c:v>
                </c:pt>
                <c:pt idx="1603">
                  <c:v>421.57492065429688</c:v>
                </c:pt>
                <c:pt idx="1604">
                  <c:v>262.51614379882813</c:v>
                </c:pt>
                <c:pt idx="1605">
                  <c:v>279.20571899414063</c:v>
                </c:pt>
                <c:pt idx="1606">
                  <c:v>294.47378540039063</c:v>
                </c:pt>
                <c:pt idx="1607">
                  <c:v>241.40769958496091</c:v>
                </c:pt>
                <c:pt idx="1608">
                  <c:v>249.71745300292969</c:v>
                </c:pt>
                <c:pt idx="1609">
                  <c:v>248.68180847167969</c:v>
                </c:pt>
                <c:pt idx="1610">
                  <c:v>243.67311096191409</c:v>
                </c:pt>
                <c:pt idx="1611">
                  <c:v>241.05033874511719</c:v>
                </c:pt>
                <c:pt idx="1612">
                  <c:v>342.177978515625</c:v>
                </c:pt>
                <c:pt idx="1613">
                  <c:v>265.86343383789063</c:v>
                </c:pt>
                <c:pt idx="1614">
                  <c:v>239.75733947753909</c:v>
                </c:pt>
                <c:pt idx="1615">
                  <c:v>272.260498046875</c:v>
                </c:pt>
                <c:pt idx="1616">
                  <c:v>316.18731689453119</c:v>
                </c:pt>
                <c:pt idx="1617">
                  <c:v>281.87136840820313</c:v>
                </c:pt>
                <c:pt idx="1618">
                  <c:v>258.30728149414063</c:v>
                </c:pt>
                <c:pt idx="1619">
                  <c:v>278.63162231445313</c:v>
                </c:pt>
                <c:pt idx="1620">
                  <c:v>276.20291137695313</c:v>
                </c:pt>
                <c:pt idx="1621">
                  <c:v>300.92889404296881</c:v>
                </c:pt>
                <c:pt idx="1622">
                  <c:v>297.06576538085938</c:v>
                </c:pt>
                <c:pt idx="1623">
                  <c:v>425.6390380859375</c:v>
                </c:pt>
                <c:pt idx="1624">
                  <c:v>294.52304077148438</c:v>
                </c:pt>
                <c:pt idx="1625">
                  <c:v>215.49165344238281</c:v>
                </c:pt>
                <c:pt idx="1626">
                  <c:v>232.50355529785159</c:v>
                </c:pt>
                <c:pt idx="1627">
                  <c:v>190.86347961425781</c:v>
                </c:pt>
                <c:pt idx="1628">
                  <c:v>194.59043884277341</c:v>
                </c:pt>
                <c:pt idx="1629">
                  <c:v>198.20423889160159</c:v>
                </c:pt>
                <c:pt idx="1630">
                  <c:v>181.2291564941406</c:v>
                </c:pt>
                <c:pt idx="1631">
                  <c:v>183.462158203125</c:v>
                </c:pt>
                <c:pt idx="1632">
                  <c:v>254.06787109375</c:v>
                </c:pt>
                <c:pt idx="1633">
                  <c:v>389.37374877929688</c:v>
                </c:pt>
                <c:pt idx="1634">
                  <c:v>279.90402221679688</c:v>
                </c:pt>
                <c:pt idx="1635">
                  <c:v>212.61405944824219</c:v>
                </c:pt>
                <c:pt idx="1636">
                  <c:v>191.70692443847659</c:v>
                </c:pt>
                <c:pt idx="1637">
                  <c:v>210.02561950683591</c:v>
                </c:pt>
                <c:pt idx="1638">
                  <c:v>223.26219177246091</c:v>
                </c:pt>
                <c:pt idx="1639">
                  <c:v>220.19212341308591</c:v>
                </c:pt>
                <c:pt idx="1640">
                  <c:v>199.25935363769531</c:v>
                </c:pt>
                <c:pt idx="1641">
                  <c:v>242.80128479003909</c:v>
                </c:pt>
                <c:pt idx="1642">
                  <c:v>347.5091552734375</c:v>
                </c:pt>
                <c:pt idx="1643">
                  <c:v>213.26121520996091</c:v>
                </c:pt>
                <c:pt idx="1644">
                  <c:v>251.10826110839841</c:v>
                </c:pt>
                <c:pt idx="1645">
                  <c:v>210.67066955566409</c:v>
                </c:pt>
                <c:pt idx="1646">
                  <c:v>199.04649353027341</c:v>
                </c:pt>
                <c:pt idx="1647">
                  <c:v>208.05805969238281</c:v>
                </c:pt>
                <c:pt idx="1648">
                  <c:v>219.95985412597659</c:v>
                </c:pt>
                <c:pt idx="1649">
                  <c:v>193.1716613769531</c:v>
                </c:pt>
                <c:pt idx="1650">
                  <c:v>191.6872253417969</c:v>
                </c:pt>
                <c:pt idx="1651">
                  <c:v>328.81192016601563</c:v>
                </c:pt>
                <c:pt idx="1652">
                  <c:v>284.64041137695313</c:v>
                </c:pt>
                <c:pt idx="1653">
                  <c:v>226.54191589355469</c:v>
                </c:pt>
                <c:pt idx="1654">
                  <c:v>218.74736022949219</c:v>
                </c:pt>
                <c:pt idx="1655">
                  <c:v>247.3709716796875</c:v>
                </c:pt>
                <c:pt idx="1656">
                  <c:v>223.45231628417969</c:v>
                </c:pt>
                <c:pt idx="1657">
                  <c:v>205.8070983886719</c:v>
                </c:pt>
                <c:pt idx="1658">
                  <c:v>259.00814819335938</c:v>
                </c:pt>
                <c:pt idx="1659">
                  <c:v>360.23934936523438</c:v>
                </c:pt>
                <c:pt idx="1660">
                  <c:v>361.51486206054688</c:v>
                </c:pt>
                <c:pt idx="1661">
                  <c:v>504.37240600585938</c:v>
                </c:pt>
                <c:pt idx="1662">
                  <c:v>415.19143676757813</c:v>
                </c:pt>
                <c:pt idx="1663">
                  <c:v>358.24203491210938</c:v>
                </c:pt>
                <c:pt idx="1664">
                  <c:v>397.19515991210938</c:v>
                </c:pt>
                <c:pt idx="1665">
                  <c:v>329.29025268554688</c:v>
                </c:pt>
                <c:pt idx="1666">
                  <c:v>355.24215698242188</c:v>
                </c:pt>
                <c:pt idx="1667">
                  <c:v>274.46688842773438</c:v>
                </c:pt>
                <c:pt idx="1668">
                  <c:v>276.93893432617188</c:v>
                </c:pt>
                <c:pt idx="1669">
                  <c:v>253.20262145996091</c:v>
                </c:pt>
                <c:pt idx="1670">
                  <c:v>416.97048950195313</c:v>
                </c:pt>
                <c:pt idx="1671">
                  <c:v>346.16778564453119</c:v>
                </c:pt>
                <c:pt idx="1672">
                  <c:v>339.491455078125</c:v>
                </c:pt>
                <c:pt idx="1673">
                  <c:v>368.19729614257813</c:v>
                </c:pt>
                <c:pt idx="1674">
                  <c:v>416.23043823242188</c:v>
                </c:pt>
                <c:pt idx="1675">
                  <c:v>332.823974609375</c:v>
                </c:pt>
                <c:pt idx="1676">
                  <c:v>364.280517578125</c:v>
                </c:pt>
                <c:pt idx="1677">
                  <c:v>347.06613159179688</c:v>
                </c:pt>
                <c:pt idx="1678">
                  <c:v>320.40365600585938</c:v>
                </c:pt>
                <c:pt idx="1679">
                  <c:v>411.90896606445313</c:v>
                </c:pt>
                <c:pt idx="1680">
                  <c:v>427.56082153320313</c:v>
                </c:pt>
                <c:pt idx="1681">
                  <c:v>532.42950439453125</c:v>
                </c:pt>
                <c:pt idx="1682">
                  <c:v>356.78488159179688</c:v>
                </c:pt>
                <c:pt idx="1683">
                  <c:v>326.294189453125</c:v>
                </c:pt>
                <c:pt idx="1684">
                  <c:v>328.79415893554688</c:v>
                </c:pt>
                <c:pt idx="1685">
                  <c:v>281.00277709960938</c:v>
                </c:pt>
                <c:pt idx="1686">
                  <c:v>320.68505859375</c:v>
                </c:pt>
                <c:pt idx="1687">
                  <c:v>311.6834716796875</c:v>
                </c:pt>
                <c:pt idx="1688">
                  <c:v>506.33395385742188</c:v>
                </c:pt>
                <c:pt idx="1689">
                  <c:v>447.95016479492188</c:v>
                </c:pt>
                <c:pt idx="1690">
                  <c:v>509.42721557617188</c:v>
                </c:pt>
                <c:pt idx="1691">
                  <c:v>433.00054931640619</c:v>
                </c:pt>
                <c:pt idx="1692">
                  <c:v>448.42160034179688</c:v>
                </c:pt>
                <c:pt idx="1693">
                  <c:v>550.5321044921875</c:v>
                </c:pt>
                <c:pt idx="1694">
                  <c:v>748.3460693359375</c:v>
                </c:pt>
                <c:pt idx="1695">
                  <c:v>682.40582275390625</c:v>
                </c:pt>
                <c:pt idx="1696">
                  <c:v>590.866455078125</c:v>
                </c:pt>
                <c:pt idx="1697">
                  <c:v>570.1749267578125</c:v>
                </c:pt>
                <c:pt idx="1698">
                  <c:v>515.0506591796875</c:v>
                </c:pt>
                <c:pt idx="1699">
                  <c:v>470.76809692382813</c:v>
                </c:pt>
                <c:pt idx="1700">
                  <c:v>437.75579833984381</c:v>
                </c:pt>
                <c:pt idx="1701">
                  <c:v>463.99386596679688</c:v>
                </c:pt>
                <c:pt idx="1702">
                  <c:v>679.3671875</c:v>
                </c:pt>
                <c:pt idx="1703">
                  <c:v>730.89215087890625</c:v>
                </c:pt>
                <c:pt idx="1704">
                  <c:v>536.38653564453125</c:v>
                </c:pt>
                <c:pt idx="1705">
                  <c:v>548.48358154296875</c:v>
                </c:pt>
                <c:pt idx="1706">
                  <c:v>611.38409423828125</c:v>
                </c:pt>
                <c:pt idx="1707">
                  <c:v>577.39361572265625</c:v>
                </c:pt>
                <c:pt idx="1708">
                  <c:v>669.83258056640625</c:v>
                </c:pt>
                <c:pt idx="1709">
                  <c:v>727.974609375</c:v>
                </c:pt>
                <c:pt idx="1710">
                  <c:v>714.494384765625</c:v>
                </c:pt>
                <c:pt idx="1711">
                  <c:v>769.57733154296875</c:v>
                </c:pt>
                <c:pt idx="1712">
                  <c:v>732.78131103515625</c:v>
                </c:pt>
                <c:pt idx="1713">
                  <c:v>682.40948486328125</c:v>
                </c:pt>
                <c:pt idx="1714">
                  <c:v>674.64715576171875</c:v>
                </c:pt>
                <c:pt idx="1715">
                  <c:v>669.0299072265625</c:v>
                </c:pt>
                <c:pt idx="1716">
                  <c:v>650.8134765625</c:v>
                </c:pt>
                <c:pt idx="1717">
                  <c:v>769.65374755859375</c:v>
                </c:pt>
                <c:pt idx="1718">
                  <c:v>733.80908203125</c:v>
                </c:pt>
                <c:pt idx="1719">
                  <c:v>660.49847412109375</c:v>
                </c:pt>
                <c:pt idx="1720">
                  <c:v>652.34417724609375</c:v>
                </c:pt>
                <c:pt idx="1721">
                  <c:v>699.05914306640625</c:v>
                </c:pt>
                <c:pt idx="1722">
                  <c:v>756.96099853515625</c:v>
                </c:pt>
                <c:pt idx="1723">
                  <c:v>771.27593994140625</c:v>
                </c:pt>
                <c:pt idx="1724">
                  <c:v>626.43328857421875</c:v>
                </c:pt>
                <c:pt idx="1725">
                  <c:v>730.42352294921875</c:v>
                </c:pt>
                <c:pt idx="1726">
                  <c:v>711.73028564453125</c:v>
                </c:pt>
                <c:pt idx="1727">
                  <c:v>938.02288818359375</c:v>
                </c:pt>
                <c:pt idx="1728">
                  <c:v>600.9674072265625</c:v>
                </c:pt>
                <c:pt idx="1729">
                  <c:v>591.6810302734375</c:v>
                </c:pt>
                <c:pt idx="1730">
                  <c:v>638.240478515625</c:v>
                </c:pt>
                <c:pt idx="1731">
                  <c:v>767.11834716796875</c:v>
                </c:pt>
                <c:pt idx="1732">
                  <c:v>760.29052734375</c:v>
                </c:pt>
                <c:pt idx="1733">
                  <c:v>818.08270263671875</c:v>
                </c:pt>
                <c:pt idx="1734">
                  <c:v>959.92230224609375</c:v>
                </c:pt>
                <c:pt idx="1735">
                  <c:v>950.58929443359375</c:v>
                </c:pt>
                <c:pt idx="1736">
                  <c:v>1064.616577148438</c:v>
                </c:pt>
                <c:pt idx="1737">
                  <c:v>998.34649658203125</c:v>
                </c:pt>
                <c:pt idx="1738">
                  <c:v>891.69879150390625</c:v>
                </c:pt>
                <c:pt idx="1739">
                  <c:v>924.83587646484375</c:v>
                </c:pt>
                <c:pt idx="1740">
                  <c:v>951.57379150390625</c:v>
                </c:pt>
                <c:pt idx="1741">
                  <c:v>925.45855712890625</c:v>
                </c:pt>
                <c:pt idx="1742">
                  <c:v>1028.537231445312</c:v>
                </c:pt>
                <c:pt idx="1743">
                  <c:v>999.35906982421875</c:v>
                </c:pt>
                <c:pt idx="1744">
                  <c:v>941.77191162109375</c:v>
                </c:pt>
                <c:pt idx="1745">
                  <c:v>942.64910888671875</c:v>
                </c:pt>
                <c:pt idx="1746">
                  <c:v>908.4329833984375</c:v>
                </c:pt>
                <c:pt idx="1747">
                  <c:v>937.51849365234375</c:v>
                </c:pt>
                <c:pt idx="1748">
                  <c:v>972.02349853515625</c:v>
                </c:pt>
                <c:pt idx="1749">
                  <c:v>1113.693115234375</c:v>
                </c:pt>
                <c:pt idx="1750">
                  <c:v>1113.954223632812</c:v>
                </c:pt>
                <c:pt idx="1751">
                  <c:v>1078.425170898438</c:v>
                </c:pt>
                <c:pt idx="1752">
                  <c:v>861.60516357421875</c:v>
                </c:pt>
                <c:pt idx="1753">
                  <c:v>920.20135498046875</c:v>
                </c:pt>
                <c:pt idx="1754">
                  <c:v>974.48052978515625</c:v>
                </c:pt>
                <c:pt idx="1755">
                  <c:v>945.34906005859375</c:v>
                </c:pt>
                <c:pt idx="1756">
                  <c:v>1160.022827148438</c:v>
                </c:pt>
                <c:pt idx="1757">
                  <c:v>1194.97314453125</c:v>
                </c:pt>
                <c:pt idx="1758">
                  <c:v>1300.65234375</c:v>
                </c:pt>
                <c:pt idx="1759">
                  <c:v>1408.037109375</c:v>
                </c:pt>
                <c:pt idx="1760">
                  <c:v>1328.536376953125</c:v>
                </c:pt>
                <c:pt idx="1761">
                  <c:v>1363.301879882812</c:v>
                </c:pt>
                <c:pt idx="1762">
                  <c:v>1463.182739257812</c:v>
                </c:pt>
                <c:pt idx="1763">
                  <c:v>1322.906127929688</c:v>
                </c:pt>
                <c:pt idx="1764">
                  <c:v>1342.155639648438</c:v>
                </c:pt>
                <c:pt idx="1765">
                  <c:v>1473.664184570312</c:v>
                </c:pt>
                <c:pt idx="1766">
                  <c:v>1451.774291992188</c:v>
                </c:pt>
                <c:pt idx="1767">
                  <c:v>1423.420776367188</c:v>
                </c:pt>
                <c:pt idx="1768">
                  <c:v>1338.235473632812</c:v>
                </c:pt>
                <c:pt idx="1769">
                  <c:v>1349.452758789062</c:v>
                </c:pt>
                <c:pt idx="1770">
                  <c:v>1436.252319335938</c:v>
                </c:pt>
                <c:pt idx="1771">
                  <c:v>1510.921508789062</c:v>
                </c:pt>
                <c:pt idx="1772">
                  <c:v>1420.711303710938</c:v>
                </c:pt>
                <c:pt idx="1773">
                  <c:v>1376.452026367188</c:v>
                </c:pt>
                <c:pt idx="1774">
                  <c:v>1394.96337890625</c:v>
                </c:pt>
                <c:pt idx="1775">
                  <c:v>1401.690307617188</c:v>
                </c:pt>
                <c:pt idx="1776">
                  <c:v>1354.564208984375</c:v>
                </c:pt>
                <c:pt idx="1777">
                  <c:v>1464.382446289062</c:v>
                </c:pt>
                <c:pt idx="1778">
                  <c:v>1461.578979492188</c:v>
                </c:pt>
                <c:pt idx="1779">
                  <c:v>1508.968994140625</c:v>
                </c:pt>
                <c:pt idx="1780">
                  <c:v>1579.738891601562</c:v>
                </c:pt>
                <c:pt idx="1781">
                  <c:v>1646.717163085938</c:v>
                </c:pt>
                <c:pt idx="1782">
                  <c:v>1684.148803710938</c:v>
                </c:pt>
                <c:pt idx="1783">
                  <c:v>1696.616088867188</c:v>
                </c:pt>
                <c:pt idx="1784">
                  <c:v>1684.019653320312</c:v>
                </c:pt>
                <c:pt idx="1785">
                  <c:v>1682.876953125</c:v>
                </c:pt>
                <c:pt idx="1786">
                  <c:v>1718.083374023438</c:v>
                </c:pt>
                <c:pt idx="1787">
                  <c:v>1724.36865234375</c:v>
                </c:pt>
                <c:pt idx="1788">
                  <c:v>1767.787719726562</c:v>
                </c:pt>
                <c:pt idx="1789">
                  <c:v>1596.387084960938</c:v>
                </c:pt>
                <c:pt idx="1790">
                  <c:v>1633.255126953125</c:v>
                </c:pt>
                <c:pt idx="1791">
                  <c:v>1721.537841796875</c:v>
                </c:pt>
                <c:pt idx="1792">
                  <c:v>1674.527587890625</c:v>
                </c:pt>
                <c:pt idx="1793">
                  <c:v>1723.470336914062</c:v>
                </c:pt>
                <c:pt idx="1794">
                  <c:v>1860.033813476562</c:v>
                </c:pt>
                <c:pt idx="1795">
                  <c:v>1824.10107421875</c:v>
                </c:pt>
                <c:pt idx="1796">
                  <c:v>1891.817260742188</c:v>
                </c:pt>
                <c:pt idx="1797">
                  <c:v>1922.055053710938</c:v>
                </c:pt>
                <c:pt idx="1798">
                  <c:v>1840.658935546875</c:v>
                </c:pt>
                <c:pt idx="1799">
                  <c:v>1894.149047851562</c:v>
                </c:pt>
                <c:pt idx="1800">
                  <c:v>1972.961303710938</c:v>
                </c:pt>
                <c:pt idx="1801">
                  <c:v>1972.818237304688</c:v>
                </c:pt>
                <c:pt idx="1802">
                  <c:v>1874.37158203125</c:v>
                </c:pt>
                <c:pt idx="1803">
                  <c:v>1861.913452148438</c:v>
                </c:pt>
                <c:pt idx="1804">
                  <c:v>1782.434448242188</c:v>
                </c:pt>
                <c:pt idx="1805">
                  <c:v>1901.305541992188</c:v>
                </c:pt>
                <c:pt idx="1806">
                  <c:v>1993.939086914062</c:v>
                </c:pt>
                <c:pt idx="1807">
                  <c:v>1883.449584960938</c:v>
                </c:pt>
                <c:pt idx="1808">
                  <c:v>1874.966674804688</c:v>
                </c:pt>
                <c:pt idx="1809">
                  <c:v>1936.8740234375</c:v>
                </c:pt>
                <c:pt idx="1810">
                  <c:v>2050.726806640625</c:v>
                </c:pt>
                <c:pt idx="1811">
                  <c:v>1974.566162109375</c:v>
                </c:pt>
                <c:pt idx="1812">
                  <c:v>1872.6025390625</c:v>
                </c:pt>
                <c:pt idx="1813">
                  <c:v>1563.398071289062</c:v>
                </c:pt>
                <c:pt idx="1814">
                  <c:v>1485.45751953125</c:v>
                </c:pt>
                <c:pt idx="1815">
                  <c:v>1696.649291992188</c:v>
                </c:pt>
                <c:pt idx="1816">
                  <c:v>1803.621215820312</c:v>
                </c:pt>
                <c:pt idx="1817">
                  <c:v>1900.723510742188</c:v>
                </c:pt>
                <c:pt idx="1818">
                  <c:v>1964.224243164062</c:v>
                </c:pt>
                <c:pt idx="1819">
                  <c:v>1891.748657226562</c:v>
                </c:pt>
                <c:pt idx="1820">
                  <c:v>1687.622680664062</c:v>
                </c:pt>
                <c:pt idx="1821">
                  <c:v>1794.901977539062</c:v>
                </c:pt>
                <c:pt idx="1822">
                  <c:v>1948.122924804688</c:v>
                </c:pt>
                <c:pt idx="1823">
                  <c:v>1848.782104492188</c:v>
                </c:pt>
                <c:pt idx="1824">
                  <c:v>1945.617797851562</c:v>
                </c:pt>
                <c:pt idx="1825">
                  <c:v>1941.822143554688</c:v>
                </c:pt>
                <c:pt idx="1826">
                  <c:v>1877.950073242188</c:v>
                </c:pt>
                <c:pt idx="1827">
                  <c:v>1918.260986328125</c:v>
                </c:pt>
                <c:pt idx="1828">
                  <c:v>1851.695678710938</c:v>
                </c:pt>
                <c:pt idx="1829">
                  <c:v>2000.97802734375</c:v>
                </c:pt>
                <c:pt idx="1830">
                  <c:v>1689.92431640625</c:v>
                </c:pt>
                <c:pt idx="1831">
                  <c:v>1779.242797851562</c:v>
                </c:pt>
                <c:pt idx="1832">
                  <c:v>1833.483520507812</c:v>
                </c:pt>
                <c:pt idx="1833">
                  <c:v>1788.692993164062</c:v>
                </c:pt>
                <c:pt idx="1834">
                  <c:v>1768.942504882812</c:v>
                </c:pt>
                <c:pt idx="1835">
                  <c:v>1797.250366210938</c:v>
                </c:pt>
                <c:pt idx="1836">
                  <c:v>1796.245971679688</c:v>
                </c:pt>
                <c:pt idx="1837">
                  <c:v>1839.073852539062</c:v>
                </c:pt>
                <c:pt idx="1838">
                  <c:v>1870.432495117188</c:v>
                </c:pt>
                <c:pt idx="1839">
                  <c:v>1863.6689453125</c:v>
                </c:pt>
                <c:pt idx="1840">
                  <c:v>1756.947875976562</c:v>
                </c:pt>
                <c:pt idx="1841">
                  <c:v>1774.789916992188</c:v>
                </c:pt>
                <c:pt idx="1842">
                  <c:v>1628.406005859375</c:v>
                </c:pt>
                <c:pt idx="1843">
                  <c:v>1779.233032226562</c:v>
                </c:pt>
                <c:pt idx="1844">
                  <c:v>1719.075073242188</c:v>
                </c:pt>
                <c:pt idx="1845">
                  <c:v>1684.267211914062</c:v>
                </c:pt>
                <c:pt idx="1846">
                  <c:v>1638.4658203125</c:v>
                </c:pt>
                <c:pt idx="1847">
                  <c:v>1386.215942382812</c:v>
                </c:pt>
                <c:pt idx="1848">
                  <c:v>1509.144165039062</c:v>
                </c:pt>
                <c:pt idx="1849">
                  <c:v>1615.29833984375</c:v>
                </c:pt>
                <c:pt idx="1850">
                  <c:v>1557.710083007812</c:v>
                </c:pt>
                <c:pt idx="1851">
                  <c:v>1538.831176757812</c:v>
                </c:pt>
                <c:pt idx="1852">
                  <c:v>1540.695434570312</c:v>
                </c:pt>
                <c:pt idx="1853">
                  <c:v>1492.096557617188</c:v>
                </c:pt>
                <c:pt idx="1854">
                  <c:v>1461.984985351562</c:v>
                </c:pt>
                <c:pt idx="1855">
                  <c:v>1435.754516601562</c:v>
                </c:pt>
                <c:pt idx="1856">
                  <c:v>1488.8720703125</c:v>
                </c:pt>
                <c:pt idx="1857">
                  <c:v>1563.192993164062</c:v>
                </c:pt>
                <c:pt idx="1858">
                  <c:v>1583.058715820312</c:v>
                </c:pt>
                <c:pt idx="1859">
                  <c:v>1633.937866210938</c:v>
                </c:pt>
                <c:pt idx="1860">
                  <c:v>1611.106811523438</c:v>
                </c:pt>
                <c:pt idx="1861">
                  <c:v>1478.798706054688</c:v>
                </c:pt>
                <c:pt idx="1862">
                  <c:v>1357.070556640625</c:v>
                </c:pt>
                <c:pt idx="1863">
                  <c:v>1337.691650390625</c:v>
                </c:pt>
                <c:pt idx="1864">
                  <c:v>1364.445922851562</c:v>
                </c:pt>
                <c:pt idx="1865">
                  <c:v>1347.451049804688</c:v>
                </c:pt>
                <c:pt idx="1866">
                  <c:v>1408.830322265625</c:v>
                </c:pt>
                <c:pt idx="1867">
                  <c:v>1450.428466796875</c:v>
                </c:pt>
                <c:pt idx="1868">
                  <c:v>1543.464965820312</c:v>
                </c:pt>
                <c:pt idx="1869">
                  <c:v>1603.768188476562</c:v>
                </c:pt>
                <c:pt idx="1870">
                  <c:v>1528.730102539062</c:v>
                </c:pt>
                <c:pt idx="1871">
                  <c:v>1434.271118164062</c:v>
                </c:pt>
                <c:pt idx="1872">
                  <c:v>1419.801147460938</c:v>
                </c:pt>
                <c:pt idx="1873">
                  <c:v>1262.424560546875</c:v>
                </c:pt>
                <c:pt idx="1874">
                  <c:v>1455.986572265625</c:v>
                </c:pt>
                <c:pt idx="1875">
                  <c:v>1352.702270507812</c:v>
                </c:pt>
                <c:pt idx="1876">
                  <c:v>1329.421630859375</c:v>
                </c:pt>
                <c:pt idx="1877">
                  <c:v>1375.629638671875</c:v>
                </c:pt>
                <c:pt idx="1878">
                  <c:v>1313.832641601562</c:v>
                </c:pt>
                <c:pt idx="1879">
                  <c:v>1269.768432617188</c:v>
                </c:pt>
                <c:pt idx="1880">
                  <c:v>1253.958862304688</c:v>
                </c:pt>
                <c:pt idx="1881">
                  <c:v>1275.392700195312</c:v>
                </c:pt>
                <c:pt idx="1882">
                  <c:v>1387.684692382812</c:v>
                </c:pt>
                <c:pt idx="1883">
                  <c:v>1205.265991210938</c:v>
                </c:pt>
                <c:pt idx="1884">
                  <c:v>1132.644653320312</c:v>
                </c:pt>
                <c:pt idx="1885">
                  <c:v>1112.480102539062</c:v>
                </c:pt>
                <c:pt idx="1886">
                  <c:v>1171.49609375</c:v>
                </c:pt>
                <c:pt idx="1887">
                  <c:v>1104.633666992188</c:v>
                </c:pt>
                <c:pt idx="1888">
                  <c:v>1133.380737304688</c:v>
                </c:pt>
                <c:pt idx="1889">
                  <c:v>1008.683532714844</c:v>
                </c:pt>
                <c:pt idx="1890">
                  <c:v>1077.589965820312</c:v>
                </c:pt>
                <c:pt idx="1891">
                  <c:v>1020.707641601562</c:v>
                </c:pt>
                <c:pt idx="1892">
                  <c:v>1024.593505859375</c:v>
                </c:pt>
                <c:pt idx="1893">
                  <c:v>1049.13330078125</c:v>
                </c:pt>
                <c:pt idx="1894">
                  <c:v>937.3951416015625</c:v>
                </c:pt>
                <c:pt idx="1895">
                  <c:v>923.15472412109375</c:v>
                </c:pt>
                <c:pt idx="1896">
                  <c:v>911.96563720703125</c:v>
                </c:pt>
                <c:pt idx="1897">
                  <c:v>951.06048583984375</c:v>
                </c:pt>
                <c:pt idx="1898">
                  <c:v>930.23492431640625</c:v>
                </c:pt>
                <c:pt idx="1899">
                  <c:v>823.21929931640625</c:v>
                </c:pt>
                <c:pt idx="1900">
                  <c:v>807.3056640625</c:v>
                </c:pt>
                <c:pt idx="1901">
                  <c:v>769.75164794921875</c:v>
                </c:pt>
                <c:pt idx="1902">
                  <c:v>844.768798828125</c:v>
                </c:pt>
                <c:pt idx="1903">
                  <c:v>839.11260986328125</c:v>
                </c:pt>
                <c:pt idx="1904">
                  <c:v>756.81988525390625</c:v>
                </c:pt>
                <c:pt idx="1905">
                  <c:v>788.81011962890625</c:v>
                </c:pt>
                <c:pt idx="1906">
                  <c:v>748.2381591796875</c:v>
                </c:pt>
                <c:pt idx="1907">
                  <c:v>739.62518310546875</c:v>
                </c:pt>
                <c:pt idx="1908">
                  <c:v>809.92828369140625</c:v>
                </c:pt>
                <c:pt idx="1909">
                  <c:v>813.43206787109375</c:v>
                </c:pt>
                <c:pt idx="1910">
                  <c:v>753.302001953125</c:v>
                </c:pt>
                <c:pt idx="1911">
                  <c:v>715.2630615234375</c:v>
                </c:pt>
                <c:pt idx="1912">
                  <c:v>683.46136474609375</c:v>
                </c:pt>
                <c:pt idx="1913">
                  <c:v>726.455810546875</c:v>
                </c:pt>
                <c:pt idx="1914">
                  <c:v>672.63311767578125</c:v>
                </c:pt>
                <c:pt idx="1915">
                  <c:v>703.85638427734375</c:v>
                </c:pt>
                <c:pt idx="1916">
                  <c:v>748.5408935546875</c:v>
                </c:pt>
                <c:pt idx="1917">
                  <c:v>828.36041259765625</c:v>
                </c:pt>
                <c:pt idx="1918">
                  <c:v>717.38128662109375</c:v>
                </c:pt>
                <c:pt idx="1919">
                  <c:v>743.24725341796875</c:v>
                </c:pt>
                <c:pt idx="1920">
                  <c:v>738.62835693359375</c:v>
                </c:pt>
                <c:pt idx="1921">
                  <c:v>713.55230712890625</c:v>
                </c:pt>
                <c:pt idx="1922">
                  <c:v>670.05426025390625</c:v>
                </c:pt>
                <c:pt idx="1923">
                  <c:v>579.00177001953125</c:v>
                </c:pt>
                <c:pt idx="1924">
                  <c:v>577.60076904296875</c:v>
                </c:pt>
                <c:pt idx="1925">
                  <c:v>613.78607177734375</c:v>
                </c:pt>
                <c:pt idx="1926">
                  <c:v>632.77276611328125</c:v>
                </c:pt>
                <c:pt idx="1927">
                  <c:v>646.8917236328125</c:v>
                </c:pt>
                <c:pt idx="1928">
                  <c:v>612.56500244140625</c:v>
                </c:pt>
                <c:pt idx="1929">
                  <c:v>542.3604736328125</c:v>
                </c:pt>
                <c:pt idx="1930">
                  <c:v>487.20236206054688</c:v>
                </c:pt>
                <c:pt idx="1931">
                  <c:v>499.76934814453119</c:v>
                </c:pt>
                <c:pt idx="1932">
                  <c:v>495.77163696289063</c:v>
                </c:pt>
                <c:pt idx="1933">
                  <c:v>520.35064697265625</c:v>
                </c:pt>
                <c:pt idx="1934">
                  <c:v>583.3465576171875</c:v>
                </c:pt>
                <c:pt idx="1935">
                  <c:v>610.86834716796875</c:v>
                </c:pt>
                <c:pt idx="1936">
                  <c:v>580.82794189453125</c:v>
                </c:pt>
                <c:pt idx="1937">
                  <c:v>478.4012451171875</c:v>
                </c:pt>
                <c:pt idx="1938">
                  <c:v>443.31024169921881</c:v>
                </c:pt>
                <c:pt idx="1939">
                  <c:v>443.63357543945313</c:v>
                </c:pt>
                <c:pt idx="1940">
                  <c:v>408.08584594726563</c:v>
                </c:pt>
                <c:pt idx="1941">
                  <c:v>458.10848999023438</c:v>
                </c:pt>
                <c:pt idx="1942">
                  <c:v>454.263671875</c:v>
                </c:pt>
                <c:pt idx="1943">
                  <c:v>466.24795532226563</c:v>
                </c:pt>
                <c:pt idx="1944">
                  <c:v>454.08123779296881</c:v>
                </c:pt>
                <c:pt idx="1945">
                  <c:v>374.35787963867188</c:v>
                </c:pt>
                <c:pt idx="1946">
                  <c:v>377.10977172851563</c:v>
                </c:pt>
                <c:pt idx="1947">
                  <c:v>402.35879516601563</c:v>
                </c:pt>
                <c:pt idx="1948">
                  <c:v>395.14059448242188</c:v>
                </c:pt>
                <c:pt idx="1949">
                  <c:v>370.99957275390619</c:v>
                </c:pt>
                <c:pt idx="1950">
                  <c:v>359.16619873046881</c:v>
                </c:pt>
                <c:pt idx="1951">
                  <c:v>384.71295166015619</c:v>
                </c:pt>
                <c:pt idx="1952">
                  <c:v>344.08944702148438</c:v>
                </c:pt>
                <c:pt idx="1953">
                  <c:v>339.31353759765619</c:v>
                </c:pt>
                <c:pt idx="1954">
                  <c:v>334.20065307617188</c:v>
                </c:pt>
                <c:pt idx="1955">
                  <c:v>326.90423583984381</c:v>
                </c:pt>
                <c:pt idx="1956">
                  <c:v>361.22109985351563</c:v>
                </c:pt>
                <c:pt idx="1957">
                  <c:v>369.68148803710938</c:v>
                </c:pt>
                <c:pt idx="1958">
                  <c:v>337.99005126953119</c:v>
                </c:pt>
                <c:pt idx="1959">
                  <c:v>346.913818359375</c:v>
                </c:pt>
                <c:pt idx="1960">
                  <c:v>339.41946411132813</c:v>
                </c:pt>
                <c:pt idx="1961">
                  <c:v>335.8038330078125</c:v>
                </c:pt>
                <c:pt idx="1962">
                  <c:v>359.25265502929688</c:v>
                </c:pt>
                <c:pt idx="1963">
                  <c:v>304.14984130859381</c:v>
                </c:pt>
                <c:pt idx="1964">
                  <c:v>310.46929931640619</c:v>
                </c:pt>
                <c:pt idx="1965">
                  <c:v>308.1044921875</c:v>
                </c:pt>
                <c:pt idx="1966">
                  <c:v>319.63754272460938</c:v>
                </c:pt>
                <c:pt idx="1967">
                  <c:v>417.09329223632813</c:v>
                </c:pt>
                <c:pt idx="1968">
                  <c:v>386.64761352539063</c:v>
                </c:pt>
                <c:pt idx="1969">
                  <c:v>295.16635131835938</c:v>
                </c:pt>
                <c:pt idx="1970">
                  <c:v>275.30905151367188</c:v>
                </c:pt>
                <c:pt idx="1971">
                  <c:v>322.85281372070313</c:v>
                </c:pt>
                <c:pt idx="1972">
                  <c:v>320.44699096679688</c:v>
                </c:pt>
                <c:pt idx="1973">
                  <c:v>298.691162109375</c:v>
                </c:pt>
                <c:pt idx="1974">
                  <c:v>245.29600524902341</c:v>
                </c:pt>
                <c:pt idx="1975">
                  <c:v>205.33055114746091</c:v>
                </c:pt>
                <c:pt idx="1976">
                  <c:v>186.82289123535159</c:v>
                </c:pt>
                <c:pt idx="1977">
                  <c:v>194.55912780761719</c:v>
                </c:pt>
                <c:pt idx="1978">
                  <c:v>270.44137573242188</c:v>
                </c:pt>
                <c:pt idx="1979">
                  <c:v>339.89993286132813</c:v>
                </c:pt>
                <c:pt idx="1980">
                  <c:v>376.01956176757813</c:v>
                </c:pt>
                <c:pt idx="1981">
                  <c:v>260.56341552734381</c:v>
                </c:pt>
                <c:pt idx="1982">
                  <c:v>196.58769226074219</c:v>
                </c:pt>
                <c:pt idx="1983">
                  <c:v>216.27265930175781</c:v>
                </c:pt>
                <c:pt idx="1984">
                  <c:v>278.81503295898438</c:v>
                </c:pt>
                <c:pt idx="1985">
                  <c:v>267.38851928710938</c:v>
                </c:pt>
                <c:pt idx="1986">
                  <c:v>244.82301330566409</c:v>
                </c:pt>
                <c:pt idx="1987">
                  <c:v>262.807861328125</c:v>
                </c:pt>
                <c:pt idx="1988">
                  <c:v>361.8851318359375</c:v>
                </c:pt>
                <c:pt idx="1989">
                  <c:v>331.2611083984375</c:v>
                </c:pt>
                <c:pt idx="1990">
                  <c:v>198.06440734863281</c:v>
                </c:pt>
                <c:pt idx="1991">
                  <c:v>175.88267517089841</c:v>
                </c:pt>
                <c:pt idx="1992">
                  <c:v>190.70686340332031</c:v>
                </c:pt>
                <c:pt idx="1993">
                  <c:v>240.01502990722659</c:v>
                </c:pt>
                <c:pt idx="1994">
                  <c:v>226.67024230957031</c:v>
                </c:pt>
                <c:pt idx="1995">
                  <c:v>275.35592651367188</c:v>
                </c:pt>
                <c:pt idx="1996">
                  <c:v>275.22833251953119</c:v>
                </c:pt>
                <c:pt idx="1997">
                  <c:v>300.91921997070313</c:v>
                </c:pt>
                <c:pt idx="1998">
                  <c:v>292.83377075195313</c:v>
                </c:pt>
                <c:pt idx="1999">
                  <c:v>197.59959411621091</c:v>
                </c:pt>
                <c:pt idx="2000">
                  <c:v>189.63970947265619</c:v>
                </c:pt>
                <c:pt idx="2001">
                  <c:v>152.01249694824219</c:v>
                </c:pt>
                <c:pt idx="2002">
                  <c:v>171.14356994628909</c:v>
                </c:pt>
                <c:pt idx="2003">
                  <c:v>228.3902587890625</c:v>
                </c:pt>
                <c:pt idx="2004">
                  <c:v>224.90440368652341</c:v>
                </c:pt>
                <c:pt idx="2005">
                  <c:v>290.87997436523438</c:v>
                </c:pt>
                <c:pt idx="2006">
                  <c:v>257.4063720703125</c:v>
                </c:pt>
                <c:pt idx="2007">
                  <c:v>236.9488525390625</c:v>
                </c:pt>
                <c:pt idx="2008">
                  <c:v>165.69557189941409</c:v>
                </c:pt>
                <c:pt idx="2009">
                  <c:v>200.4058837890625</c:v>
                </c:pt>
                <c:pt idx="2010">
                  <c:v>193.77607727050781</c:v>
                </c:pt>
                <c:pt idx="2011">
                  <c:v>168.80815124511719</c:v>
                </c:pt>
                <c:pt idx="2012">
                  <c:v>190.52314758300781</c:v>
                </c:pt>
                <c:pt idx="2013">
                  <c:v>243.0210876464844</c:v>
                </c:pt>
                <c:pt idx="2014">
                  <c:v>276.69415283203119</c:v>
                </c:pt>
                <c:pt idx="2015">
                  <c:v>227.00459289550781</c:v>
                </c:pt>
                <c:pt idx="2016">
                  <c:v>232.0135498046875</c:v>
                </c:pt>
                <c:pt idx="2017">
                  <c:v>264.92861938476563</c:v>
                </c:pt>
                <c:pt idx="2018">
                  <c:v>356.98593139648438</c:v>
                </c:pt>
                <c:pt idx="2019">
                  <c:v>330.61721801757813</c:v>
                </c:pt>
                <c:pt idx="2020">
                  <c:v>305.2884521484375</c:v>
                </c:pt>
                <c:pt idx="2021">
                  <c:v>368.15353393554688</c:v>
                </c:pt>
                <c:pt idx="2022">
                  <c:v>289.73748779296881</c:v>
                </c:pt>
                <c:pt idx="2023">
                  <c:v>290.85400390625</c:v>
                </c:pt>
                <c:pt idx="2024">
                  <c:v>260.5009765625</c:v>
                </c:pt>
                <c:pt idx="2025">
                  <c:v>258.55667114257813</c:v>
                </c:pt>
                <c:pt idx="2026">
                  <c:v>275.77383422851563</c:v>
                </c:pt>
                <c:pt idx="2027">
                  <c:v>350.47894287109381</c:v>
                </c:pt>
                <c:pt idx="2028">
                  <c:v>241.8165283203125</c:v>
                </c:pt>
                <c:pt idx="2029">
                  <c:v>265.89706420898438</c:v>
                </c:pt>
                <c:pt idx="2030">
                  <c:v>322.56039428710938</c:v>
                </c:pt>
                <c:pt idx="2031">
                  <c:v>283.24700927734381</c:v>
                </c:pt>
                <c:pt idx="2032">
                  <c:v>268.42739868164063</c:v>
                </c:pt>
                <c:pt idx="2033">
                  <c:v>446.55245971679688</c:v>
                </c:pt>
                <c:pt idx="2034">
                  <c:v>476.86459350585938</c:v>
                </c:pt>
                <c:pt idx="2035">
                  <c:v>575.69927978515625</c:v>
                </c:pt>
                <c:pt idx="2036">
                  <c:v>351.19943237304688</c:v>
                </c:pt>
                <c:pt idx="2037">
                  <c:v>397.63333129882813</c:v>
                </c:pt>
                <c:pt idx="2038">
                  <c:v>348.12881469726563</c:v>
                </c:pt>
                <c:pt idx="2039">
                  <c:v>315.71353149414063</c:v>
                </c:pt>
                <c:pt idx="2040">
                  <c:v>343.43295288085938</c:v>
                </c:pt>
                <c:pt idx="2041">
                  <c:v>297.76068115234381</c:v>
                </c:pt>
                <c:pt idx="2042">
                  <c:v>314.09542846679688</c:v>
                </c:pt>
                <c:pt idx="2043">
                  <c:v>289.82510375976563</c:v>
                </c:pt>
                <c:pt idx="2044">
                  <c:v>282.43795776367188</c:v>
                </c:pt>
                <c:pt idx="2045">
                  <c:v>389.3463134765625</c:v>
                </c:pt>
                <c:pt idx="2046">
                  <c:v>463.02310180664063</c:v>
                </c:pt>
                <c:pt idx="2047">
                  <c:v>411.06973266601563</c:v>
                </c:pt>
                <c:pt idx="2048">
                  <c:v>263.9722900390625</c:v>
                </c:pt>
                <c:pt idx="2049">
                  <c:v>240.95726013183591</c:v>
                </c:pt>
                <c:pt idx="2050">
                  <c:v>279.91207885742188</c:v>
                </c:pt>
                <c:pt idx="2051">
                  <c:v>524.63177490234375</c:v>
                </c:pt>
                <c:pt idx="2052">
                  <c:v>522.47174072265625</c:v>
                </c:pt>
                <c:pt idx="2053">
                  <c:v>427.57339477539063</c:v>
                </c:pt>
                <c:pt idx="2054">
                  <c:v>364.54193115234381</c:v>
                </c:pt>
                <c:pt idx="2055">
                  <c:v>533.65118408203125</c:v>
                </c:pt>
                <c:pt idx="2056">
                  <c:v>725.16058349609375</c:v>
                </c:pt>
                <c:pt idx="2057">
                  <c:v>594.63262939453125</c:v>
                </c:pt>
                <c:pt idx="2058">
                  <c:v>625.9117431640625</c:v>
                </c:pt>
                <c:pt idx="2059">
                  <c:v>449.97048950195313</c:v>
                </c:pt>
                <c:pt idx="2060">
                  <c:v>411.91006469726563</c:v>
                </c:pt>
                <c:pt idx="2061">
                  <c:v>394.29779052734381</c:v>
                </c:pt>
                <c:pt idx="2062">
                  <c:v>372.41116333007813</c:v>
                </c:pt>
                <c:pt idx="2063">
                  <c:v>457.46206665039063</c:v>
                </c:pt>
                <c:pt idx="2064">
                  <c:v>584.46026611328125</c:v>
                </c:pt>
                <c:pt idx="2065">
                  <c:v>453.40380859375</c:v>
                </c:pt>
                <c:pt idx="2066">
                  <c:v>559.22564697265625</c:v>
                </c:pt>
                <c:pt idx="2067">
                  <c:v>632.4041748046875</c:v>
                </c:pt>
                <c:pt idx="2068">
                  <c:v>665.9122314453125</c:v>
                </c:pt>
                <c:pt idx="2069">
                  <c:v>488.61813354492188</c:v>
                </c:pt>
                <c:pt idx="2070">
                  <c:v>464.64620971679688</c:v>
                </c:pt>
                <c:pt idx="2071">
                  <c:v>752.40606689453125</c:v>
                </c:pt>
                <c:pt idx="2072">
                  <c:v>778.26934814453125</c:v>
                </c:pt>
                <c:pt idx="2073">
                  <c:v>577.94476318359375</c:v>
                </c:pt>
                <c:pt idx="2074">
                  <c:v>566.73748779296875</c:v>
                </c:pt>
                <c:pt idx="2075">
                  <c:v>733.07391357421875</c:v>
                </c:pt>
                <c:pt idx="2076">
                  <c:v>751.1346435546875</c:v>
                </c:pt>
                <c:pt idx="2077">
                  <c:v>706.93316650390625</c:v>
                </c:pt>
                <c:pt idx="2078">
                  <c:v>796.880126953125</c:v>
                </c:pt>
                <c:pt idx="2079">
                  <c:v>739.08148193359375</c:v>
                </c:pt>
                <c:pt idx="2080">
                  <c:v>646.455322265625</c:v>
                </c:pt>
                <c:pt idx="2081">
                  <c:v>914.3095703125</c:v>
                </c:pt>
                <c:pt idx="2082">
                  <c:v>802.63568115234375</c:v>
                </c:pt>
                <c:pt idx="2083">
                  <c:v>661.83172607421875</c:v>
                </c:pt>
                <c:pt idx="2084">
                  <c:v>723.13482666015625</c:v>
                </c:pt>
                <c:pt idx="2085">
                  <c:v>641.8841552734375</c:v>
                </c:pt>
                <c:pt idx="2086">
                  <c:v>779.36737060546875</c:v>
                </c:pt>
                <c:pt idx="2087">
                  <c:v>656.54791259765625</c:v>
                </c:pt>
                <c:pt idx="2088">
                  <c:v>818.96759033203125</c:v>
                </c:pt>
                <c:pt idx="2089">
                  <c:v>709.1451416015625</c:v>
                </c:pt>
                <c:pt idx="2090">
                  <c:v>697.8975830078125</c:v>
                </c:pt>
                <c:pt idx="2091">
                  <c:v>728.4140625</c:v>
                </c:pt>
                <c:pt idx="2092">
                  <c:v>701.64532470703125</c:v>
                </c:pt>
                <c:pt idx="2093">
                  <c:v>874.04852294921875</c:v>
                </c:pt>
                <c:pt idx="2094">
                  <c:v>1033.848754882812</c:v>
                </c:pt>
                <c:pt idx="2095">
                  <c:v>1016.465393066406</c:v>
                </c:pt>
                <c:pt idx="2096">
                  <c:v>867.52069091796875</c:v>
                </c:pt>
                <c:pt idx="2097">
                  <c:v>881.5867919921875</c:v>
                </c:pt>
                <c:pt idx="2098">
                  <c:v>1066.928466796875</c:v>
                </c:pt>
                <c:pt idx="2099">
                  <c:v>896.68670654296875</c:v>
                </c:pt>
                <c:pt idx="2100">
                  <c:v>990.96893310546875</c:v>
                </c:pt>
                <c:pt idx="2101">
                  <c:v>1188.226928710938</c:v>
                </c:pt>
                <c:pt idx="2102">
                  <c:v>982.40936279296875</c:v>
                </c:pt>
                <c:pt idx="2103">
                  <c:v>945.70599365234375</c:v>
                </c:pt>
                <c:pt idx="2104">
                  <c:v>1041.5107421875</c:v>
                </c:pt>
                <c:pt idx="2105">
                  <c:v>961.87713623046875</c:v>
                </c:pt>
                <c:pt idx="2106">
                  <c:v>1130.229858398438</c:v>
                </c:pt>
                <c:pt idx="2107">
                  <c:v>1077.435302734375</c:v>
                </c:pt>
                <c:pt idx="2108">
                  <c:v>1135.47900390625</c:v>
                </c:pt>
                <c:pt idx="2109">
                  <c:v>1067.110961914062</c:v>
                </c:pt>
                <c:pt idx="2110">
                  <c:v>1043.427001953125</c:v>
                </c:pt>
                <c:pt idx="2111">
                  <c:v>1084.936889648438</c:v>
                </c:pt>
                <c:pt idx="2112">
                  <c:v>1047.22900390625</c:v>
                </c:pt>
                <c:pt idx="2113">
                  <c:v>1108.830932617188</c:v>
                </c:pt>
                <c:pt idx="2114">
                  <c:v>1231.100708007812</c:v>
                </c:pt>
                <c:pt idx="2115">
                  <c:v>1225.600952148438</c:v>
                </c:pt>
                <c:pt idx="2116">
                  <c:v>1195.783081054688</c:v>
                </c:pt>
                <c:pt idx="2117">
                  <c:v>1247.323852539062</c:v>
                </c:pt>
                <c:pt idx="2118">
                  <c:v>1238.78564453125</c:v>
                </c:pt>
                <c:pt idx="2119">
                  <c:v>1228.24169921875</c:v>
                </c:pt>
                <c:pt idx="2120">
                  <c:v>1204.01904296875</c:v>
                </c:pt>
                <c:pt idx="2121">
                  <c:v>1243.608764648438</c:v>
                </c:pt>
                <c:pt idx="2122">
                  <c:v>1332.938354492188</c:v>
                </c:pt>
                <c:pt idx="2123">
                  <c:v>1508.977416992188</c:v>
                </c:pt>
                <c:pt idx="2124">
                  <c:v>1620.25732421875</c:v>
                </c:pt>
                <c:pt idx="2125">
                  <c:v>1525.687866210938</c:v>
                </c:pt>
                <c:pt idx="2126">
                  <c:v>1536.272338867188</c:v>
                </c:pt>
                <c:pt idx="2127">
                  <c:v>1487.911743164062</c:v>
                </c:pt>
                <c:pt idx="2128">
                  <c:v>1563.986328125</c:v>
                </c:pt>
                <c:pt idx="2129">
                  <c:v>1588.934692382812</c:v>
                </c:pt>
                <c:pt idx="2130">
                  <c:v>1462.272338867188</c:v>
                </c:pt>
                <c:pt idx="2131">
                  <c:v>1373.329711914062</c:v>
                </c:pt>
                <c:pt idx="2132">
                  <c:v>1451.270385742188</c:v>
                </c:pt>
                <c:pt idx="2133">
                  <c:v>1524.231689453125</c:v>
                </c:pt>
                <c:pt idx="2134">
                  <c:v>1600.92138671875</c:v>
                </c:pt>
                <c:pt idx="2135">
                  <c:v>1712.899047851562</c:v>
                </c:pt>
                <c:pt idx="2136">
                  <c:v>1716.93798828125</c:v>
                </c:pt>
                <c:pt idx="2137">
                  <c:v>1511.51025390625</c:v>
                </c:pt>
                <c:pt idx="2138">
                  <c:v>1583.270751953125</c:v>
                </c:pt>
                <c:pt idx="2139">
                  <c:v>1526.721313476562</c:v>
                </c:pt>
                <c:pt idx="2140">
                  <c:v>1593.452514648438</c:v>
                </c:pt>
                <c:pt idx="2141">
                  <c:v>1624.158447265625</c:v>
                </c:pt>
                <c:pt idx="2142">
                  <c:v>1578.629760742188</c:v>
                </c:pt>
                <c:pt idx="2143">
                  <c:v>1395.583984375</c:v>
                </c:pt>
                <c:pt idx="2144">
                  <c:v>1371.106079101562</c:v>
                </c:pt>
                <c:pt idx="2145">
                  <c:v>1521.996215820312</c:v>
                </c:pt>
                <c:pt idx="2146">
                  <c:v>1507.362548828125</c:v>
                </c:pt>
                <c:pt idx="2147">
                  <c:v>1709.797973632812</c:v>
                </c:pt>
                <c:pt idx="2148">
                  <c:v>1595.48486328125</c:v>
                </c:pt>
                <c:pt idx="2149">
                  <c:v>1649.49853515625</c:v>
                </c:pt>
                <c:pt idx="2150">
                  <c:v>1632.557006835938</c:v>
                </c:pt>
                <c:pt idx="2151">
                  <c:v>1681.046264648438</c:v>
                </c:pt>
                <c:pt idx="2152">
                  <c:v>1804.224243164062</c:v>
                </c:pt>
                <c:pt idx="2153">
                  <c:v>1837.296752929688</c:v>
                </c:pt>
                <c:pt idx="2154">
                  <c:v>1959.817016601562</c:v>
                </c:pt>
                <c:pt idx="2155">
                  <c:v>1985.863525390625</c:v>
                </c:pt>
                <c:pt idx="2156">
                  <c:v>1948.3642578125</c:v>
                </c:pt>
                <c:pt idx="2157">
                  <c:v>1767.112182617188</c:v>
                </c:pt>
                <c:pt idx="2158">
                  <c:v>1758.547485351562</c:v>
                </c:pt>
                <c:pt idx="2159">
                  <c:v>1809.267211914062</c:v>
                </c:pt>
                <c:pt idx="2160">
                  <c:v>1748.869506835938</c:v>
                </c:pt>
                <c:pt idx="2161">
                  <c:v>1935.463256835938</c:v>
                </c:pt>
                <c:pt idx="2162">
                  <c:v>2045.507934570312</c:v>
                </c:pt>
                <c:pt idx="2163">
                  <c:v>2080.719970703125</c:v>
                </c:pt>
                <c:pt idx="2164">
                  <c:v>2116.22802734375</c:v>
                </c:pt>
                <c:pt idx="2165">
                  <c:v>2078.337158203125</c:v>
                </c:pt>
                <c:pt idx="2166">
                  <c:v>2114.587646484375</c:v>
                </c:pt>
                <c:pt idx="2167">
                  <c:v>2067.4130859375</c:v>
                </c:pt>
                <c:pt idx="2168">
                  <c:v>2011.33740234375</c:v>
                </c:pt>
                <c:pt idx="2169">
                  <c:v>1877.096069335938</c:v>
                </c:pt>
                <c:pt idx="2170">
                  <c:v>1832.781372070312</c:v>
                </c:pt>
                <c:pt idx="2171">
                  <c:v>1881.2724609375</c:v>
                </c:pt>
                <c:pt idx="2172">
                  <c:v>1820.815551757812</c:v>
                </c:pt>
                <c:pt idx="2173">
                  <c:v>1820.158935546875</c:v>
                </c:pt>
                <c:pt idx="2174">
                  <c:v>1915.886474609375</c:v>
                </c:pt>
                <c:pt idx="2175">
                  <c:v>2000.54833984375</c:v>
                </c:pt>
                <c:pt idx="2176">
                  <c:v>2030.556274414062</c:v>
                </c:pt>
                <c:pt idx="2177">
                  <c:v>2071.26123046875</c:v>
                </c:pt>
                <c:pt idx="2178">
                  <c:v>2077.558837890625</c:v>
                </c:pt>
                <c:pt idx="2179">
                  <c:v>1899.754516601562</c:v>
                </c:pt>
                <c:pt idx="2180">
                  <c:v>1810.732177734375</c:v>
                </c:pt>
                <c:pt idx="2181">
                  <c:v>1868.028198242188</c:v>
                </c:pt>
                <c:pt idx="2182">
                  <c:v>1935.482299804688</c:v>
                </c:pt>
                <c:pt idx="2183">
                  <c:v>1840.412231445312</c:v>
                </c:pt>
                <c:pt idx="2184">
                  <c:v>1859.09619140625</c:v>
                </c:pt>
                <c:pt idx="2185">
                  <c:v>1622.495727539062</c:v>
                </c:pt>
                <c:pt idx="2186">
                  <c:v>1937.972290039062</c:v>
                </c:pt>
                <c:pt idx="2187">
                  <c:v>2030.527709960938</c:v>
                </c:pt>
                <c:pt idx="2188">
                  <c:v>1892.434326171875</c:v>
                </c:pt>
                <c:pt idx="2189">
                  <c:v>2011.997924804688</c:v>
                </c:pt>
                <c:pt idx="2190">
                  <c:v>2001.617553710938</c:v>
                </c:pt>
                <c:pt idx="2191">
                  <c:v>1981.592163085938</c:v>
                </c:pt>
                <c:pt idx="2192">
                  <c:v>1901.376342773438</c:v>
                </c:pt>
                <c:pt idx="2193">
                  <c:v>2054.703125</c:v>
                </c:pt>
                <c:pt idx="2194">
                  <c:v>1984.369506835938</c:v>
                </c:pt>
                <c:pt idx="2195">
                  <c:v>2120.082763671875</c:v>
                </c:pt>
                <c:pt idx="2196">
                  <c:v>2079.560791015625</c:v>
                </c:pt>
                <c:pt idx="2197">
                  <c:v>2067.828369140625</c:v>
                </c:pt>
                <c:pt idx="2198">
                  <c:v>1881.796508789062</c:v>
                </c:pt>
                <c:pt idx="2199">
                  <c:v>1966.344970703125</c:v>
                </c:pt>
                <c:pt idx="2200">
                  <c:v>2083.874755859375</c:v>
                </c:pt>
                <c:pt idx="2201">
                  <c:v>1902.50244140625</c:v>
                </c:pt>
                <c:pt idx="2202">
                  <c:v>2006.068481445312</c:v>
                </c:pt>
                <c:pt idx="2203">
                  <c:v>2036.82373046875</c:v>
                </c:pt>
                <c:pt idx="2204">
                  <c:v>1831.470581054688</c:v>
                </c:pt>
                <c:pt idx="2205">
                  <c:v>1948.614135742188</c:v>
                </c:pt>
                <c:pt idx="2206">
                  <c:v>2067.228759765625</c:v>
                </c:pt>
                <c:pt idx="2207">
                  <c:v>2095.631591796875</c:v>
                </c:pt>
                <c:pt idx="2208">
                  <c:v>2331.427001953125</c:v>
                </c:pt>
                <c:pt idx="2209">
                  <c:v>2299.218017578125</c:v>
                </c:pt>
                <c:pt idx="2210">
                  <c:v>1941.756713867188</c:v>
                </c:pt>
                <c:pt idx="2211">
                  <c:v>1909.67529296875</c:v>
                </c:pt>
                <c:pt idx="2212">
                  <c:v>1884.629028320312</c:v>
                </c:pt>
                <c:pt idx="2213">
                  <c:v>1974.857055664062</c:v>
                </c:pt>
                <c:pt idx="2214">
                  <c:v>1957.243896484375</c:v>
                </c:pt>
                <c:pt idx="2215">
                  <c:v>1806.73828125</c:v>
                </c:pt>
                <c:pt idx="2216">
                  <c:v>1785.81494140625</c:v>
                </c:pt>
                <c:pt idx="2217">
                  <c:v>1924.528076171875</c:v>
                </c:pt>
                <c:pt idx="2218">
                  <c:v>1868.479370117188</c:v>
                </c:pt>
                <c:pt idx="2219">
                  <c:v>1784.109008789062</c:v>
                </c:pt>
                <c:pt idx="2220">
                  <c:v>1744.364135742188</c:v>
                </c:pt>
                <c:pt idx="2221">
                  <c:v>1666.78564453125</c:v>
                </c:pt>
                <c:pt idx="2222">
                  <c:v>1781.36767578125</c:v>
                </c:pt>
                <c:pt idx="2223">
                  <c:v>1791.750732421875</c:v>
                </c:pt>
                <c:pt idx="2224">
                  <c:v>1736.621459960938</c:v>
                </c:pt>
                <c:pt idx="2225">
                  <c:v>1579.953247070312</c:v>
                </c:pt>
                <c:pt idx="2226">
                  <c:v>1576.59619140625</c:v>
                </c:pt>
                <c:pt idx="2227">
                  <c:v>1503.678833007812</c:v>
                </c:pt>
                <c:pt idx="2228">
                  <c:v>1580.862426757812</c:v>
                </c:pt>
                <c:pt idx="2229">
                  <c:v>1693.222045898438</c:v>
                </c:pt>
                <c:pt idx="2230">
                  <c:v>1759.649291992188</c:v>
                </c:pt>
                <c:pt idx="2231">
                  <c:v>1536.550903320312</c:v>
                </c:pt>
                <c:pt idx="2232">
                  <c:v>1434.838989257812</c:v>
                </c:pt>
                <c:pt idx="2233">
                  <c:v>1510.81494140625</c:v>
                </c:pt>
                <c:pt idx="2234">
                  <c:v>1509.079833984375</c:v>
                </c:pt>
                <c:pt idx="2235">
                  <c:v>1554.310424804688</c:v>
                </c:pt>
                <c:pt idx="2236">
                  <c:v>1522.71435546875</c:v>
                </c:pt>
                <c:pt idx="2237">
                  <c:v>1364.884399414062</c:v>
                </c:pt>
                <c:pt idx="2238">
                  <c:v>1305.390502929688</c:v>
                </c:pt>
                <c:pt idx="2239">
                  <c:v>1175.533325195312</c:v>
                </c:pt>
                <c:pt idx="2240">
                  <c:v>1258.891357421875</c:v>
                </c:pt>
                <c:pt idx="2241">
                  <c:v>1336.434692382812</c:v>
                </c:pt>
                <c:pt idx="2242">
                  <c:v>1399.386840820312</c:v>
                </c:pt>
                <c:pt idx="2243">
                  <c:v>1535.029541015625</c:v>
                </c:pt>
                <c:pt idx="2244">
                  <c:v>1461.412231445312</c:v>
                </c:pt>
                <c:pt idx="2245">
                  <c:v>1418.214721679688</c:v>
                </c:pt>
                <c:pt idx="2246">
                  <c:v>1421.949829101562</c:v>
                </c:pt>
                <c:pt idx="2247">
                  <c:v>1256.559814453125</c:v>
                </c:pt>
                <c:pt idx="2248">
                  <c:v>1317.317749023438</c:v>
                </c:pt>
                <c:pt idx="2249">
                  <c:v>1240.113525390625</c:v>
                </c:pt>
                <c:pt idx="2250">
                  <c:v>1188.740234375</c:v>
                </c:pt>
                <c:pt idx="2251">
                  <c:v>1314.673950195312</c:v>
                </c:pt>
                <c:pt idx="2252">
                  <c:v>1359.78955078125</c:v>
                </c:pt>
                <c:pt idx="2253">
                  <c:v>1282.684692382812</c:v>
                </c:pt>
                <c:pt idx="2254">
                  <c:v>1253.724975585938</c:v>
                </c:pt>
                <c:pt idx="2255">
                  <c:v>1258.20947265625</c:v>
                </c:pt>
                <c:pt idx="2256">
                  <c:v>1232.309936523438</c:v>
                </c:pt>
                <c:pt idx="2257">
                  <c:v>1183.43798828125</c:v>
                </c:pt>
                <c:pt idx="2258">
                  <c:v>1037.132202148438</c:v>
                </c:pt>
                <c:pt idx="2259">
                  <c:v>1012.551086425781</c:v>
                </c:pt>
                <c:pt idx="2260">
                  <c:v>1076.7265625</c:v>
                </c:pt>
                <c:pt idx="2261">
                  <c:v>1008.496520996094</c:v>
                </c:pt>
                <c:pt idx="2262">
                  <c:v>894.95025634765625</c:v>
                </c:pt>
                <c:pt idx="2263">
                  <c:v>793.61517333984375</c:v>
                </c:pt>
                <c:pt idx="2264">
                  <c:v>660.83984375</c:v>
                </c:pt>
                <c:pt idx="2265">
                  <c:v>701.70123291015625</c:v>
                </c:pt>
                <c:pt idx="2266">
                  <c:v>762.6815185546875</c:v>
                </c:pt>
                <c:pt idx="2267">
                  <c:v>768.72393798828125</c:v>
                </c:pt>
                <c:pt idx="2268">
                  <c:v>674.81927490234375</c:v>
                </c:pt>
                <c:pt idx="2269">
                  <c:v>704.03558349609375</c:v>
                </c:pt>
                <c:pt idx="2270">
                  <c:v>729.91229248046875</c:v>
                </c:pt>
                <c:pt idx="2271">
                  <c:v>755.09674072265625</c:v>
                </c:pt>
                <c:pt idx="2272">
                  <c:v>798.34765625</c:v>
                </c:pt>
                <c:pt idx="2273">
                  <c:v>760.07684326171875</c:v>
                </c:pt>
                <c:pt idx="2274">
                  <c:v>737.4013671875</c:v>
                </c:pt>
                <c:pt idx="2275">
                  <c:v>810.107666015625</c:v>
                </c:pt>
                <c:pt idx="2276">
                  <c:v>711.17926025390625</c:v>
                </c:pt>
                <c:pt idx="2277">
                  <c:v>699.04119873046875</c:v>
                </c:pt>
                <c:pt idx="2278">
                  <c:v>576.9117431640625</c:v>
                </c:pt>
                <c:pt idx="2279">
                  <c:v>546.08172607421875</c:v>
                </c:pt>
                <c:pt idx="2280">
                  <c:v>547.8677978515625</c:v>
                </c:pt>
                <c:pt idx="2281">
                  <c:v>567.93304443359375</c:v>
                </c:pt>
                <c:pt idx="2282">
                  <c:v>611.37872314453125</c:v>
                </c:pt>
                <c:pt idx="2283">
                  <c:v>656.2984619140625</c:v>
                </c:pt>
                <c:pt idx="2284">
                  <c:v>533.130615234375</c:v>
                </c:pt>
                <c:pt idx="2285">
                  <c:v>437.324951171875</c:v>
                </c:pt>
                <c:pt idx="2286">
                  <c:v>372.91537475585938</c:v>
                </c:pt>
                <c:pt idx="2287">
                  <c:v>419.13809204101563</c:v>
                </c:pt>
                <c:pt idx="2288">
                  <c:v>389.43661499023438</c:v>
                </c:pt>
                <c:pt idx="2289">
                  <c:v>381.51431274414063</c:v>
                </c:pt>
                <c:pt idx="2290">
                  <c:v>391.69122314453119</c:v>
                </c:pt>
                <c:pt idx="2291">
                  <c:v>399.33212280273438</c:v>
                </c:pt>
                <c:pt idx="2292">
                  <c:v>385.26699829101563</c:v>
                </c:pt>
                <c:pt idx="2293">
                  <c:v>426.68331909179688</c:v>
                </c:pt>
                <c:pt idx="2294">
                  <c:v>384.2318115234375</c:v>
                </c:pt>
                <c:pt idx="2295">
                  <c:v>359.32937622070313</c:v>
                </c:pt>
                <c:pt idx="2296">
                  <c:v>418.9385986328125</c:v>
                </c:pt>
                <c:pt idx="2297">
                  <c:v>456.35214233398438</c:v>
                </c:pt>
                <c:pt idx="2298">
                  <c:v>374.51504516601563</c:v>
                </c:pt>
                <c:pt idx="2299">
                  <c:v>312.71273803710938</c:v>
                </c:pt>
                <c:pt idx="2300">
                  <c:v>353.86172485351563</c:v>
                </c:pt>
                <c:pt idx="2301">
                  <c:v>453.22793579101563</c:v>
                </c:pt>
                <c:pt idx="2302">
                  <c:v>455.02642822265619</c:v>
                </c:pt>
                <c:pt idx="2303">
                  <c:v>414.42608642578119</c:v>
                </c:pt>
                <c:pt idx="2304">
                  <c:v>414.19558715820313</c:v>
                </c:pt>
                <c:pt idx="2305">
                  <c:v>317.98629760742188</c:v>
                </c:pt>
                <c:pt idx="2306">
                  <c:v>322.45248413085938</c:v>
                </c:pt>
                <c:pt idx="2307">
                  <c:v>467.23846435546881</c:v>
                </c:pt>
                <c:pt idx="2308">
                  <c:v>490.822265625</c:v>
                </c:pt>
                <c:pt idx="2309">
                  <c:v>416.06173706054688</c:v>
                </c:pt>
                <c:pt idx="2310">
                  <c:v>399.64715576171881</c:v>
                </c:pt>
                <c:pt idx="2311">
                  <c:v>329.70938110351563</c:v>
                </c:pt>
                <c:pt idx="2312">
                  <c:v>301.68203735351563</c:v>
                </c:pt>
                <c:pt idx="2313">
                  <c:v>434.77066040039063</c:v>
                </c:pt>
                <c:pt idx="2314">
                  <c:v>352.427001953125</c:v>
                </c:pt>
                <c:pt idx="2315">
                  <c:v>359.447998046875</c:v>
                </c:pt>
                <c:pt idx="2316">
                  <c:v>380.72088623046881</c:v>
                </c:pt>
                <c:pt idx="2317">
                  <c:v>344.46139526367188</c:v>
                </c:pt>
                <c:pt idx="2318">
                  <c:v>325.10012817382813</c:v>
                </c:pt>
                <c:pt idx="2319">
                  <c:v>405.35842895507813</c:v>
                </c:pt>
                <c:pt idx="2320">
                  <c:v>412.55258178710938</c:v>
                </c:pt>
                <c:pt idx="2321">
                  <c:v>291.37832641601563</c:v>
                </c:pt>
                <c:pt idx="2322">
                  <c:v>270.4947509765625</c:v>
                </c:pt>
                <c:pt idx="2323">
                  <c:v>304.67288208007813</c:v>
                </c:pt>
                <c:pt idx="2324">
                  <c:v>269.26315307617188</c:v>
                </c:pt>
                <c:pt idx="2325">
                  <c:v>228.0367431640625</c:v>
                </c:pt>
                <c:pt idx="2326">
                  <c:v>418.30575561523438</c:v>
                </c:pt>
                <c:pt idx="2327">
                  <c:v>324.53604125976563</c:v>
                </c:pt>
                <c:pt idx="2328">
                  <c:v>229.21656799316409</c:v>
                </c:pt>
                <c:pt idx="2329">
                  <c:v>238.27021789550781</c:v>
                </c:pt>
                <c:pt idx="2330">
                  <c:v>250.28660583496091</c:v>
                </c:pt>
                <c:pt idx="2331">
                  <c:v>271.85830688476563</c:v>
                </c:pt>
                <c:pt idx="2332">
                  <c:v>291.26284790039063</c:v>
                </c:pt>
                <c:pt idx="2333">
                  <c:v>268.81674194335938</c:v>
                </c:pt>
                <c:pt idx="2334">
                  <c:v>312.77166748046881</c:v>
                </c:pt>
                <c:pt idx="2335">
                  <c:v>282.93963623046881</c:v>
                </c:pt>
                <c:pt idx="2336">
                  <c:v>227.09162902832031</c:v>
                </c:pt>
                <c:pt idx="2337">
                  <c:v>236.911376953125</c:v>
                </c:pt>
                <c:pt idx="2338">
                  <c:v>278.43255615234381</c:v>
                </c:pt>
                <c:pt idx="2339">
                  <c:v>249.63859558105469</c:v>
                </c:pt>
                <c:pt idx="2340">
                  <c:v>226.36424255371091</c:v>
                </c:pt>
                <c:pt idx="2341">
                  <c:v>271.31497192382813</c:v>
                </c:pt>
                <c:pt idx="2342">
                  <c:v>251.24015808105469</c:v>
                </c:pt>
                <c:pt idx="2343">
                  <c:v>247.1638488769531</c:v>
                </c:pt>
                <c:pt idx="2344">
                  <c:v>221.74900817871091</c:v>
                </c:pt>
                <c:pt idx="2345">
                  <c:v>214.83644104003909</c:v>
                </c:pt>
                <c:pt idx="2346">
                  <c:v>224.55516052246091</c:v>
                </c:pt>
                <c:pt idx="2347">
                  <c:v>293.03823852539063</c:v>
                </c:pt>
                <c:pt idx="2348">
                  <c:v>281.55258178710938</c:v>
                </c:pt>
                <c:pt idx="2349">
                  <c:v>254.81648254394531</c:v>
                </c:pt>
                <c:pt idx="2350">
                  <c:v>197.61845397949219</c:v>
                </c:pt>
                <c:pt idx="2351">
                  <c:v>197.83290100097659</c:v>
                </c:pt>
                <c:pt idx="2352">
                  <c:v>218.86723327636719</c:v>
                </c:pt>
                <c:pt idx="2353">
                  <c:v>203.01341247558591</c:v>
                </c:pt>
                <c:pt idx="2354">
                  <c:v>233.8431091308594</c:v>
                </c:pt>
                <c:pt idx="2355">
                  <c:v>204.84571838378909</c:v>
                </c:pt>
                <c:pt idx="2356">
                  <c:v>199.63774108886719</c:v>
                </c:pt>
                <c:pt idx="2357">
                  <c:v>216.0297546386719</c:v>
                </c:pt>
                <c:pt idx="2358">
                  <c:v>231.43424987792969</c:v>
                </c:pt>
                <c:pt idx="2359">
                  <c:v>303.90847778320313</c:v>
                </c:pt>
                <c:pt idx="2360">
                  <c:v>255.76728820800781</c:v>
                </c:pt>
                <c:pt idx="2361">
                  <c:v>306.0146484375</c:v>
                </c:pt>
                <c:pt idx="2362">
                  <c:v>220.87333679199219</c:v>
                </c:pt>
                <c:pt idx="2363">
                  <c:v>244.41560363769531</c:v>
                </c:pt>
                <c:pt idx="2364">
                  <c:v>159.01606750488281</c:v>
                </c:pt>
                <c:pt idx="2365">
                  <c:v>149.47648620605469</c:v>
                </c:pt>
                <c:pt idx="2366">
                  <c:v>213.28712463378909</c:v>
                </c:pt>
                <c:pt idx="2367">
                  <c:v>181.65626525878909</c:v>
                </c:pt>
                <c:pt idx="2368">
                  <c:v>181.35722351074219</c:v>
                </c:pt>
                <c:pt idx="2369">
                  <c:v>201.6578063964844</c:v>
                </c:pt>
                <c:pt idx="2370">
                  <c:v>166.81193542480469</c:v>
                </c:pt>
                <c:pt idx="2371">
                  <c:v>195.26542663574219</c:v>
                </c:pt>
                <c:pt idx="2372">
                  <c:v>189.24449157714841</c:v>
                </c:pt>
                <c:pt idx="2373">
                  <c:v>167.6078186035156</c:v>
                </c:pt>
                <c:pt idx="2374">
                  <c:v>170.34992980957031</c:v>
                </c:pt>
                <c:pt idx="2375">
                  <c:v>178.0422058105469</c:v>
                </c:pt>
                <c:pt idx="2376">
                  <c:v>189.08241271972659</c:v>
                </c:pt>
                <c:pt idx="2377">
                  <c:v>185.42286682128909</c:v>
                </c:pt>
                <c:pt idx="2378">
                  <c:v>222.76606750488281</c:v>
                </c:pt>
                <c:pt idx="2379">
                  <c:v>197.1133117675781</c:v>
                </c:pt>
                <c:pt idx="2380">
                  <c:v>253.9783935546875</c:v>
                </c:pt>
                <c:pt idx="2381">
                  <c:v>358.87484741210938</c:v>
                </c:pt>
                <c:pt idx="2382">
                  <c:v>363.51205444335938</c:v>
                </c:pt>
                <c:pt idx="2383">
                  <c:v>315.98025512695313</c:v>
                </c:pt>
                <c:pt idx="2384">
                  <c:v>256.85824584960938</c:v>
                </c:pt>
                <c:pt idx="2385">
                  <c:v>233.63441467285159</c:v>
                </c:pt>
                <c:pt idx="2386">
                  <c:v>263.00225830078119</c:v>
                </c:pt>
                <c:pt idx="2387">
                  <c:v>265.65667724609381</c:v>
                </c:pt>
                <c:pt idx="2388">
                  <c:v>368.96408081054688</c:v>
                </c:pt>
                <c:pt idx="2389">
                  <c:v>220.58306884765619</c:v>
                </c:pt>
                <c:pt idx="2390">
                  <c:v>195.51911926269531</c:v>
                </c:pt>
                <c:pt idx="2391">
                  <c:v>169.34956359863281</c:v>
                </c:pt>
                <c:pt idx="2392">
                  <c:v>153.2070617675781</c:v>
                </c:pt>
                <c:pt idx="2393">
                  <c:v>164.34718322753909</c:v>
                </c:pt>
                <c:pt idx="2394">
                  <c:v>181.19209289550781</c:v>
                </c:pt>
                <c:pt idx="2395">
                  <c:v>236.66786193847659</c:v>
                </c:pt>
                <c:pt idx="2396">
                  <c:v>273.97357177734381</c:v>
                </c:pt>
                <c:pt idx="2397">
                  <c:v>323.07992553710938</c:v>
                </c:pt>
                <c:pt idx="2398">
                  <c:v>296.999755859375</c:v>
                </c:pt>
                <c:pt idx="2399">
                  <c:v>241.1459655761719</c:v>
                </c:pt>
                <c:pt idx="2400">
                  <c:v>234.11851501464841</c:v>
                </c:pt>
                <c:pt idx="2401">
                  <c:v>243.1280822753906</c:v>
                </c:pt>
                <c:pt idx="2402">
                  <c:v>256.52313232421881</c:v>
                </c:pt>
                <c:pt idx="2403">
                  <c:v>265.79669189453119</c:v>
                </c:pt>
                <c:pt idx="2404">
                  <c:v>209.22444152832031</c:v>
                </c:pt>
                <c:pt idx="2405">
                  <c:v>232.133056640625</c:v>
                </c:pt>
                <c:pt idx="2406">
                  <c:v>236.78077697753909</c:v>
                </c:pt>
                <c:pt idx="2407">
                  <c:v>352.4381103515625</c:v>
                </c:pt>
                <c:pt idx="2408">
                  <c:v>381.86868286132813</c:v>
                </c:pt>
                <c:pt idx="2409">
                  <c:v>341.35330200195313</c:v>
                </c:pt>
                <c:pt idx="2410">
                  <c:v>324.3160400390625</c:v>
                </c:pt>
                <c:pt idx="2411">
                  <c:v>277.17044067382813</c:v>
                </c:pt>
                <c:pt idx="2412">
                  <c:v>309.21975708007813</c:v>
                </c:pt>
                <c:pt idx="2413">
                  <c:v>316.57125854492188</c:v>
                </c:pt>
                <c:pt idx="2414">
                  <c:v>295.00732421875</c:v>
                </c:pt>
                <c:pt idx="2415">
                  <c:v>369.17507934570313</c:v>
                </c:pt>
                <c:pt idx="2416">
                  <c:v>373.79299926757813</c:v>
                </c:pt>
                <c:pt idx="2417">
                  <c:v>281.53945922851563</c:v>
                </c:pt>
                <c:pt idx="2418">
                  <c:v>392.4293212890625</c:v>
                </c:pt>
                <c:pt idx="2419">
                  <c:v>497.50289916992188</c:v>
                </c:pt>
                <c:pt idx="2420">
                  <c:v>351.02658081054688</c:v>
                </c:pt>
                <c:pt idx="2421">
                  <c:v>228.61741638183591</c:v>
                </c:pt>
                <c:pt idx="2422">
                  <c:v>234.55021667480469</c:v>
                </c:pt>
                <c:pt idx="2423">
                  <c:v>210.34553527832031</c:v>
                </c:pt>
                <c:pt idx="2424">
                  <c:v>465.73483276367188</c:v>
                </c:pt>
                <c:pt idx="2425">
                  <c:v>373.674072265625</c:v>
                </c:pt>
                <c:pt idx="2426">
                  <c:v>412.03176879882813</c:v>
                </c:pt>
                <c:pt idx="2427">
                  <c:v>498.1302490234375</c:v>
                </c:pt>
                <c:pt idx="2428">
                  <c:v>501.99612426757813</c:v>
                </c:pt>
                <c:pt idx="2429">
                  <c:v>411.175048828125</c:v>
                </c:pt>
                <c:pt idx="2430">
                  <c:v>310.71722412109381</c:v>
                </c:pt>
                <c:pt idx="2431">
                  <c:v>521.91253662109375</c:v>
                </c:pt>
                <c:pt idx="2432">
                  <c:v>569.98858642578125</c:v>
                </c:pt>
                <c:pt idx="2433">
                  <c:v>533.1817626953125</c:v>
                </c:pt>
                <c:pt idx="2434">
                  <c:v>483.77249145507813</c:v>
                </c:pt>
                <c:pt idx="2435">
                  <c:v>555.1090087890625</c:v>
                </c:pt>
                <c:pt idx="2436">
                  <c:v>545.0272216796875</c:v>
                </c:pt>
                <c:pt idx="2437">
                  <c:v>340.01934814453119</c:v>
                </c:pt>
                <c:pt idx="2438">
                  <c:v>352.52017211914063</c:v>
                </c:pt>
                <c:pt idx="2439">
                  <c:v>227.67835998535159</c:v>
                </c:pt>
                <c:pt idx="2440">
                  <c:v>272.21920776367188</c:v>
                </c:pt>
                <c:pt idx="2441">
                  <c:v>379.9031982421875</c:v>
                </c:pt>
                <c:pt idx="2442">
                  <c:v>297.44293212890619</c:v>
                </c:pt>
                <c:pt idx="2443">
                  <c:v>499.58670043945313</c:v>
                </c:pt>
                <c:pt idx="2444">
                  <c:v>553.4283447265625</c:v>
                </c:pt>
                <c:pt idx="2445">
                  <c:v>471.727294921875</c:v>
                </c:pt>
                <c:pt idx="2446">
                  <c:v>451.72442626953119</c:v>
                </c:pt>
                <c:pt idx="2447">
                  <c:v>589.219482421875</c:v>
                </c:pt>
                <c:pt idx="2448">
                  <c:v>522.18365478515625</c:v>
                </c:pt>
                <c:pt idx="2449">
                  <c:v>487.56402587890619</c:v>
                </c:pt>
                <c:pt idx="2450">
                  <c:v>741.38360595703125</c:v>
                </c:pt>
                <c:pt idx="2451">
                  <c:v>595.7452392578125</c:v>
                </c:pt>
                <c:pt idx="2452">
                  <c:v>739.80133056640625</c:v>
                </c:pt>
                <c:pt idx="2453">
                  <c:v>720.048095703125</c:v>
                </c:pt>
                <c:pt idx="2454">
                  <c:v>771.530517578125</c:v>
                </c:pt>
                <c:pt idx="2455">
                  <c:v>499.38671875</c:v>
                </c:pt>
                <c:pt idx="2456">
                  <c:v>480.96524047851563</c:v>
                </c:pt>
                <c:pt idx="2457">
                  <c:v>553.88214111328125</c:v>
                </c:pt>
                <c:pt idx="2458">
                  <c:v>962.18988037109375</c:v>
                </c:pt>
                <c:pt idx="2459">
                  <c:v>800.96075439453125</c:v>
                </c:pt>
                <c:pt idx="2460">
                  <c:v>630.19793701171875</c:v>
                </c:pt>
                <c:pt idx="2461">
                  <c:v>580.59771728515625</c:v>
                </c:pt>
                <c:pt idx="2462">
                  <c:v>712.423583984375</c:v>
                </c:pt>
                <c:pt idx="2463">
                  <c:v>704.34503173828125</c:v>
                </c:pt>
                <c:pt idx="2464">
                  <c:v>950.7105712890625</c:v>
                </c:pt>
                <c:pt idx="2465">
                  <c:v>927.98175048828125</c:v>
                </c:pt>
                <c:pt idx="2466">
                  <c:v>915.75970458984375</c:v>
                </c:pt>
                <c:pt idx="2467">
                  <c:v>1002.729187011719</c:v>
                </c:pt>
                <c:pt idx="2468">
                  <c:v>1014.192810058594</c:v>
                </c:pt>
                <c:pt idx="2469">
                  <c:v>902.58892822265625</c:v>
                </c:pt>
                <c:pt idx="2470">
                  <c:v>950.30413818359375</c:v>
                </c:pt>
                <c:pt idx="2471">
                  <c:v>961.41436767578125</c:v>
                </c:pt>
                <c:pt idx="2472">
                  <c:v>997.67205810546875</c:v>
                </c:pt>
                <c:pt idx="2473">
                  <c:v>779.29779052734375</c:v>
                </c:pt>
                <c:pt idx="2474">
                  <c:v>728.04595947265625</c:v>
                </c:pt>
                <c:pt idx="2475">
                  <c:v>663.88970947265625</c:v>
                </c:pt>
                <c:pt idx="2476">
                  <c:v>920.17071533203125</c:v>
                </c:pt>
                <c:pt idx="2477">
                  <c:v>821.20135498046875</c:v>
                </c:pt>
                <c:pt idx="2478">
                  <c:v>776.88836669921875</c:v>
                </c:pt>
                <c:pt idx="2479">
                  <c:v>832.24786376953125</c:v>
                </c:pt>
                <c:pt idx="2480">
                  <c:v>939.42681884765625</c:v>
                </c:pt>
                <c:pt idx="2481">
                  <c:v>835.94586181640625</c:v>
                </c:pt>
                <c:pt idx="2482">
                  <c:v>954.9454345703125</c:v>
                </c:pt>
                <c:pt idx="2483">
                  <c:v>1161.467529296875</c:v>
                </c:pt>
                <c:pt idx="2484">
                  <c:v>1206.229614257812</c:v>
                </c:pt>
                <c:pt idx="2485">
                  <c:v>1239.736206054688</c:v>
                </c:pt>
                <c:pt idx="2486">
                  <c:v>1127.114868164062</c:v>
                </c:pt>
                <c:pt idx="2487">
                  <c:v>1063.685668945312</c:v>
                </c:pt>
                <c:pt idx="2488">
                  <c:v>1085.128051757812</c:v>
                </c:pt>
                <c:pt idx="2489">
                  <c:v>1121.807250976562</c:v>
                </c:pt>
                <c:pt idx="2490">
                  <c:v>1172.977416992188</c:v>
                </c:pt>
                <c:pt idx="2491">
                  <c:v>1074.775024414062</c:v>
                </c:pt>
                <c:pt idx="2492">
                  <c:v>1115.923583984375</c:v>
                </c:pt>
                <c:pt idx="2493">
                  <c:v>1079.790649414062</c:v>
                </c:pt>
                <c:pt idx="2494">
                  <c:v>1179.285278320312</c:v>
                </c:pt>
                <c:pt idx="2495">
                  <c:v>1272.758666992188</c:v>
                </c:pt>
                <c:pt idx="2496">
                  <c:v>1227.628295898438</c:v>
                </c:pt>
                <c:pt idx="2497">
                  <c:v>1266.921630859375</c:v>
                </c:pt>
                <c:pt idx="2498">
                  <c:v>1239.19287109375</c:v>
                </c:pt>
                <c:pt idx="2499">
                  <c:v>1347.622924804688</c:v>
                </c:pt>
                <c:pt idx="2500">
                  <c:v>1315.482421875</c:v>
                </c:pt>
                <c:pt idx="2501">
                  <c:v>1226.540771484375</c:v>
                </c:pt>
                <c:pt idx="2502">
                  <c:v>1297.286010742188</c:v>
                </c:pt>
                <c:pt idx="2503">
                  <c:v>1309.742065429688</c:v>
                </c:pt>
                <c:pt idx="2504">
                  <c:v>1219.737182617188</c:v>
                </c:pt>
                <c:pt idx="2505">
                  <c:v>1333.190307617188</c:v>
                </c:pt>
                <c:pt idx="2506">
                  <c:v>1358.580810546875</c:v>
                </c:pt>
                <c:pt idx="2507">
                  <c:v>1416.598999023438</c:v>
                </c:pt>
                <c:pt idx="2508">
                  <c:v>1437.62744140625</c:v>
                </c:pt>
                <c:pt idx="2509">
                  <c:v>1503.475708007812</c:v>
                </c:pt>
                <c:pt idx="2510">
                  <c:v>1651.112915039062</c:v>
                </c:pt>
                <c:pt idx="2511">
                  <c:v>1500.968139648438</c:v>
                </c:pt>
                <c:pt idx="2512">
                  <c:v>1521.613525390625</c:v>
                </c:pt>
                <c:pt idx="2513">
                  <c:v>1376.645751953125</c:v>
                </c:pt>
                <c:pt idx="2514">
                  <c:v>1352.251098632812</c:v>
                </c:pt>
                <c:pt idx="2515">
                  <c:v>1369.090942382812</c:v>
                </c:pt>
                <c:pt idx="2516">
                  <c:v>1339.840576171875</c:v>
                </c:pt>
                <c:pt idx="2517">
                  <c:v>1406.630493164062</c:v>
                </c:pt>
                <c:pt idx="2518">
                  <c:v>1448.534545898438</c:v>
                </c:pt>
                <c:pt idx="2519">
                  <c:v>1439.112548828125</c:v>
                </c:pt>
                <c:pt idx="2520">
                  <c:v>1605.317260742188</c:v>
                </c:pt>
                <c:pt idx="2521">
                  <c:v>1588.119018554688</c:v>
                </c:pt>
                <c:pt idx="2522">
                  <c:v>1571.419799804688</c:v>
                </c:pt>
                <c:pt idx="2523">
                  <c:v>1639.978759765625</c:v>
                </c:pt>
                <c:pt idx="2524">
                  <c:v>1655.729125976562</c:v>
                </c:pt>
                <c:pt idx="2525">
                  <c:v>1765.984375</c:v>
                </c:pt>
                <c:pt idx="2526">
                  <c:v>1829.957397460938</c:v>
                </c:pt>
                <c:pt idx="2527">
                  <c:v>1849.841430664062</c:v>
                </c:pt>
                <c:pt idx="2528">
                  <c:v>1879.560180664062</c:v>
                </c:pt>
                <c:pt idx="2529">
                  <c:v>1924.213500976562</c:v>
                </c:pt>
                <c:pt idx="2530">
                  <c:v>1783.814575195312</c:v>
                </c:pt>
                <c:pt idx="2531">
                  <c:v>1852.264282226562</c:v>
                </c:pt>
                <c:pt idx="2532">
                  <c:v>1889.307250976562</c:v>
                </c:pt>
                <c:pt idx="2533">
                  <c:v>1836.048828125</c:v>
                </c:pt>
                <c:pt idx="2534">
                  <c:v>1766.374633789062</c:v>
                </c:pt>
                <c:pt idx="2535">
                  <c:v>1898.070068359375</c:v>
                </c:pt>
                <c:pt idx="2536">
                  <c:v>1918.167358398438</c:v>
                </c:pt>
                <c:pt idx="2537">
                  <c:v>1966.576293945312</c:v>
                </c:pt>
                <c:pt idx="2538">
                  <c:v>1916.731079101562</c:v>
                </c:pt>
                <c:pt idx="2539">
                  <c:v>1886.89404296875</c:v>
                </c:pt>
                <c:pt idx="2540">
                  <c:v>1806.566650390625</c:v>
                </c:pt>
                <c:pt idx="2541">
                  <c:v>1878.521728515625</c:v>
                </c:pt>
                <c:pt idx="2542">
                  <c:v>1910.3251953125</c:v>
                </c:pt>
                <c:pt idx="2543">
                  <c:v>1819.249877929688</c:v>
                </c:pt>
                <c:pt idx="2544">
                  <c:v>1772.810668945312</c:v>
                </c:pt>
                <c:pt idx="2545">
                  <c:v>1636.7529296875</c:v>
                </c:pt>
                <c:pt idx="2546">
                  <c:v>1666.19140625</c:v>
                </c:pt>
                <c:pt idx="2547">
                  <c:v>1774.071533203125</c:v>
                </c:pt>
                <c:pt idx="2548">
                  <c:v>1823.649047851562</c:v>
                </c:pt>
                <c:pt idx="2549">
                  <c:v>1811.350830078125</c:v>
                </c:pt>
                <c:pt idx="2550">
                  <c:v>1803.055297851562</c:v>
                </c:pt>
                <c:pt idx="2551">
                  <c:v>1874.694702148438</c:v>
                </c:pt>
                <c:pt idx="2552">
                  <c:v>2077.942138671875</c:v>
                </c:pt>
                <c:pt idx="2553">
                  <c:v>2207.3193359375</c:v>
                </c:pt>
                <c:pt idx="2554">
                  <c:v>1960.811279296875</c:v>
                </c:pt>
                <c:pt idx="2555">
                  <c:v>1636.345581054688</c:v>
                </c:pt>
                <c:pt idx="2556">
                  <c:v>1866.545288085938</c:v>
                </c:pt>
                <c:pt idx="2557">
                  <c:v>1867.005737304688</c:v>
                </c:pt>
                <c:pt idx="2558">
                  <c:v>1913.992553710938</c:v>
                </c:pt>
                <c:pt idx="2559">
                  <c:v>1938.503173828125</c:v>
                </c:pt>
                <c:pt idx="2560">
                  <c:v>1791.542236328125</c:v>
                </c:pt>
                <c:pt idx="2561">
                  <c:v>1907.756713867188</c:v>
                </c:pt>
                <c:pt idx="2562">
                  <c:v>2006.499145507812</c:v>
                </c:pt>
                <c:pt idx="2563">
                  <c:v>2132.361572265625</c:v>
                </c:pt>
                <c:pt idx="2564">
                  <c:v>2161.811767578125</c:v>
                </c:pt>
                <c:pt idx="2565">
                  <c:v>1945.081909179688</c:v>
                </c:pt>
                <c:pt idx="2566">
                  <c:v>1796.806030273438</c:v>
                </c:pt>
                <c:pt idx="2567">
                  <c:v>1884.715942382812</c:v>
                </c:pt>
                <c:pt idx="2568">
                  <c:v>2002.958251953125</c:v>
                </c:pt>
                <c:pt idx="2569">
                  <c:v>2059.802001953125</c:v>
                </c:pt>
                <c:pt idx="2570">
                  <c:v>2127.08154296875</c:v>
                </c:pt>
                <c:pt idx="2571">
                  <c:v>2092.961669921875</c:v>
                </c:pt>
                <c:pt idx="2572">
                  <c:v>2179.954345703125</c:v>
                </c:pt>
                <c:pt idx="2573">
                  <c:v>1967.260131835938</c:v>
                </c:pt>
                <c:pt idx="2574">
                  <c:v>2140.913330078125</c:v>
                </c:pt>
                <c:pt idx="2575">
                  <c:v>1977.381469726562</c:v>
                </c:pt>
                <c:pt idx="2576">
                  <c:v>1903.994995117188</c:v>
                </c:pt>
                <c:pt idx="2577">
                  <c:v>1856.592407226562</c:v>
                </c:pt>
                <c:pt idx="2578">
                  <c:v>1761.572143554688</c:v>
                </c:pt>
                <c:pt idx="2579">
                  <c:v>1704.142944335938</c:v>
                </c:pt>
                <c:pt idx="2580">
                  <c:v>1644.125854492188</c:v>
                </c:pt>
                <c:pt idx="2581">
                  <c:v>1624.848754882812</c:v>
                </c:pt>
                <c:pt idx="2582">
                  <c:v>1745.325439453125</c:v>
                </c:pt>
                <c:pt idx="2583">
                  <c:v>1728.390747070312</c:v>
                </c:pt>
                <c:pt idx="2584">
                  <c:v>1726.065307617188</c:v>
                </c:pt>
                <c:pt idx="2585">
                  <c:v>1585.670288085938</c:v>
                </c:pt>
                <c:pt idx="2586">
                  <c:v>1626.483520507812</c:v>
                </c:pt>
                <c:pt idx="2587">
                  <c:v>1657.074584960938</c:v>
                </c:pt>
                <c:pt idx="2588">
                  <c:v>1695.198364257812</c:v>
                </c:pt>
                <c:pt idx="2589">
                  <c:v>1611.11962890625</c:v>
                </c:pt>
                <c:pt idx="2590">
                  <c:v>1500.719116210938</c:v>
                </c:pt>
                <c:pt idx="2591">
                  <c:v>1483.606811523438</c:v>
                </c:pt>
                <c:pt idx="2592">
                  <c:v>1549.407592773438</c:v>
                </c:pt>
                <c:pt idx="2593">
                  <c:v>1651.699340820312</c:v>
                </c:pt>
                <c:pt idx="2594">
                  <c:v>1634.753784179688</c:v>
                </c:pt>
                <c:pt idx="2595">
                  <c:v>1569.116577148438</c:v>
                </c:pt>
                <c:pt idx="2596">
                  <c:v>1537.990844726562</c:v>
                </c:pt>
                <c:pt idx="2597">
                  <c:v>1432.752807617188</c:v>
                </c:pt>
                <c:pt idx="2598">
                  <c:v>1522.34716796875</c:v>
                </c:pt>
                <c:pt idx="2599">
                  <c:v>1582.226928710938</c:v>
                </c:pt>
                <c:pt idx="2600">
                  <c:v>1451.5400390625</c:v>
                </c:pt>
                <c:pt idx="2601">
                  <c:v>1388.712524414062</c:v>
                </c:pt>
                <c:pt idx="2602">
                  <c:v>1345.399780273438</c:v>
                </c:pt>
                <c:pt idx="2603">
                  <c:v>1447.956176757812</c:v>
                </c:pt>
                <c:pt idx="2604">
                  <c:v>1480.6064453125</c:v>
                </c:pt>
                <c:pt idx="2605">
                  <c:v>1507.528076171875</c:v>
                </c:pt>
                <c:pt idx="2606">
                  <c:v>1371.01123046875</c:v>
                </c:pt>
                <c:pt idx="2607">
                  <c:v>1353.271362304688</c:v>
                </c:pt>
                <c:pt idx="2608">
                  <c:v>1344.871215820312</c:v>
                </c:pt>
                <c:pt idx="2609">
                  <c:v>1343.186157226562</c:v>
                </c:pt>
                <c:pt idx="2610">
                  <c:v>1320.90869140625</c:v>
                </c:pt>
                <c:pt idx="2611">
                  <c:v>1353.490844726562</c:v>
                </c:pt>
                <c:pt idx="2612">
                  <c:v>1417.230834960938</c:v>
                </c:pt>
                <c:pt idx="2613">
                  <c:v>1436.116821289062</c:v>
                </c:pt>
                <c:pt idx="2614">
                  <c:v>1355.8447265625</c:v>
                </c:pt>
                <c:pt idx="2615">
                  <c:v>1385.602661132812</c:v>
                </c:pt>
                <c:pt idx="2616">
                  <c:v>1438.878173828125</c:v>
                </c:pt>
                <c:pt idx="2617">
                  <c:v>1301.598754882812</c:v>
                </c:pt>
                <c:pt idx="2618">
                  <c:v>1332.690063476562</c:v>
                </c:pt>
                <c:pt idx="2619">
                  <c:v>1315.478393554688</c:v>
                </c:pt>
                <c:pt idx="2620">
                  <c:v>1242.351928710938</c:v>
                </c:pt>
                <c:pt idx="2621">
                  <c:v>1238.103271484375</c:v>
                </c:pt>
                <c:pt idx="2622">
                  <c:v>1088.702270507812</c:v>
                </c:pt>
                <c:pt idx="2623">
                  <c:v>1106.126220703125</c:v>
                </c:pt>
                <c:pt idx="2624">
                  <c:v>930.3238525390625</c:v>
                </c:pt>
                <c:pt idx="2625">
                  <c:v>862.51177978515625</c:v>
                </c:pt>
                <c:pt idx="2626">
                  <c:v>867.89788818359375</c:v>
                </c:pt>
                <c:pt idx="2627">
                  <c:v>923.09759521484375</c:v>
                </c:pt>
                <c:pt idx="2628">
                  <c:v>917.8328857421875</c:v>
                </c:pt>
                <c:pt idx="2629">
                  <c:v>904.487060546875</c:v>
                </c:pt>
                <c:pt idx="2630">
                  <c:v>903.4239501953125</c:v>
                </c:pt>
                <c:pt idx="2631">
                  <c:v>968.02545166015625</c:v>
                </c:pt>
                <c:pt idx="2632">
                  <c:v>910.2652587890625</c:v>
                </c:pt>
                <c:pt idx="2633">
                  <c:v>743.6492919921875</c:v>
                </c:pt>
                <c:pt idx="2634">
                  <c:v>744.81414794921875</c:v>
                </c:pt>
                <c:pt idx="2635">
                  <c:v>723.472412109375</c:v>
                </c:pt>
                <c:pt idx="2636">
                  <c:v>702.94012451171875</c:v>
                </c:pt>
                <c:pt idx="2637">
                  <c:v>743.06292724609375</c:v>
                </c:pt>
                <c:pt idx="2638">
                  <c:v>770.1201171875</c:v>
                </c:pt>
                <c:pt idx="2639">
                  <c:v>761.13433837890625</c:v>
                </c:pt>
                <c:pt idx="2640">
                  <c:v>879.92767333984375</c:v>
                </c:pt>
                <c:pt idx="2641">
                  <c:v>871.34747314453125</c:v>
                </c:pt>
                <c:pt idx="2642">
                  <c:v>896.28936767578125</c:v>
                </c:pt>
                <c:pt idx="2643">
                  <c:v>903.82769775390625</c:v>
                </c:pt>
                <c:pt idx="2644">
                  <c:v>797.73577880859375</c:v>
                </c:pt>
                <c:pt idx="2645">
                  <c:v>814.42498779296875</c:v>
                </c:pt>
                <c:pt idx="2646">
                  <c:v>774.36956787109375</c:v>
                </c:pt>
                <c:pt idx="2647">
                  <c:v>695.786865234375</c:v>
                </c:pt>
                <c:pt idx="2648">
                  <c:v>811.849853515625</c:v>
                </c:pt>
                <c:pt idx="2649">
                  <c:v>844.58642578125</c:v>
                </c:pt>
                <c:pt idx="2650">
                  <c:v>588.34808349609375</c:v>
                </c:pt>
                <c:pt idx="2651">
                  <c:v>526.30731201171875</c:v>
                </c:pt>
                <c:pt idx="2652">
                  <c:v>538.13690185546875</c:v>
                </c:pt>
                <c:pt idx="2653">
                  <c:v>517.45184326171875</c:v>
                </c:pt>
                <c:pt idx="2654">
                  <c:v>520.24969482421875</c:v>
                </c:pt>
                <c:pt idx="2655">
                  <c:v>462.30624389648438</c:v>
                </c:pt>
                <c:pt idx="2656">
                  <c:v>611.93658447265625</c:v>
                </c:pt>
                <c:pt idx="2657">
                  <c:v>798.0855712890625</c:v>
                </c:pt>
                <c:pt idx="2658">
                  <c:v>377.30453491210938</c:v>
                </c:pt>
                <c:pt idx="2659">
                  <c:v>351.07955932617188</c:v>
                </c:pt>
                <c:pt idx="2660">
                  <c:v>373.79840087890619</c:v>
                </c:pt>
                <c:pt idx="2661">
                  <c:v>362.35879516601563</c:v>
                </c:pt>
                <c:pt idx="2662">
                  <c:v>367.06744384765619</c:v>
                </c:pt>
                <c:pt idx="2663">
                  <c:v>381.85324096679688</c:v>
                </c:pt>
                <c:pt idx="2664">
                  <c:v>391.03054809570313</c:v>
                </c:pt>
                <c:pt idx="2665">
                  <c:v>368.64559936523438</c:v>
                </c:pt>
                <c:pt idx="2666">
                  <c:v>266.80050659179688</c:v>
                </c:pt>
                <c:pt idx="2667">
                  <c:v>330.98995971679688</c:v>
                </c:pt>
                <c:pt idx="2668">
                  <c:v>355.63034057617188</c:v>
                </c:pt>
                <c:pt idx="2669">
                  <c:v>336.31069946289063</c:v>
                </c:pt>
                <c:pt idx="2670">
                  <c:v>250.13189697265619</c:v>
                </c:pt>
                <c:pt idx="2671">
                  <c:v>282.86660766601563</c:v>
                </c:pt>
                <c:pt idx="2672">
                  <c:v>302.23184204101563</c:v>
                </c:pt>
                <c:pt idx="2673">
                  <c:v>326.14547729492188</c:v>
                </c:pt>
                <c:pt idx="2674">
                  <c:v>341.61294555664063</c:v>
                </c:pt>
                <c:pt idx="2675">
                  <c:v>439.97024536132813</c:v>
                </c:pt>
                <c:pt idx="2676">
                  <c:v>345.58609008789063</c:v>
                </c:pt>
                <c:pt idx="2677">
                  <c:v>334.49136352539063</c:v>
                </c:pt>
                <c:pt idx="2678">
                  <c:v>291.41812133789063</c:v>
                </c:pt>
                <c:pt idx="2679">
                  <c:v>359.30740356445313</c:v>
                </c:pt>
                <c:pt idx="2680">
                  <c:v>248.93223571777341</c:v>
                </c:pt>
                <c:pt idx="2681">
                  <c:v>234.7622375488281</c:v>
                </c:pt>
                <c:pt idx="2682">
                  <c:v>298.61895751953119</c:v>
                </c:pt>
                <c:pt idx="2683">
                  <c:v>309.25274658203119</c:v>
                </c:pt>
                <c:pt idx="2684">
                  <c:v>399.06893920898438</c:v>
                </c:pt>
                <c:pt idx="2685">
                  <c:v>323.03604125976563</c:v>
                </c:pt>
                <c:pt idx="2686">
                  <c:v>289.20022583007813</c:v>
                </c:pt>
                <c:pt idx="2687">
                  <c:v>401.983642578125</c:v>
                </c:pt>
                <c:pt idx="2688">
                  <c:v>280.74032592773438</c:v>
                </c:pt>
                <c:pt idx="2689">
                  <c:v>268.40899658203119</c:v>
                </c:pt>
                <c:pt idx="2690">
                  <c:v>266.37228393554688</c:v>
                </c:pt>
                <c:pt idx="2691">
                  <c:v>284.76266479492188</c:v>
                </c:pt>
                <c:pt idx="2692">
                  <c:v>354.04983520507813</c:v>
                </c:pt>
                <c:pt idx="2693">
                  <c:v>274.4388427734375</c:v>
                </c:pt>
                <c:pt idx="2694">
                  <c:v>227.71244812011719</c:v>
                </c:pt>
                <c:pt idx="2695">
                  <c:v>281.2220458984375</c:v>
                </c:pt>
                <c:pt idx="2696">
                  <c:v>281.59136962890619</c:v>
                </c:pt>
                <c:pt idx="2697">
                  <c:v>371.56271362304688</c:v>
                </c:pt>
                <c:pt idx="2698">
                  <c:v>327.87210083007813</c:v>
                </c:pt>
                <c:pt idx="2699">
                  <c:v>297.29196166992188</c:v>
                </c:pt>
                <c:pt idx="2700">
                  <c:v>234.67951965332031</c:v>
                </c:pt>
                <c:pt idx="2701">
                  <c:v>416.40475463867188</c:v>
                </c:pt>
                <c:pt idx="2702">
                  <c:v>379.63803100585938</c:v>
                </c:pt>
                <c:pt idx="2703">
                  <c:v>389.68661499023438</c:v>
                </c:pt>
                <c:pt idx="2704">
                  <c:v>299.65362548828119</c:v>
                </c:pt>
                <c:pt idx="2705">
                  <c:v>268.88290405273438</c:v>
                </c:pt>
                <c:pt idx="2706">
                  <c:v>333.34481811523438</c:v>
                </c:pt>
                <c:pt idx="2707">
                  <c:v>251.32902526855469</c:v>
                </c:pt>
                <c:pt idx="2708">
                  <c:v>211.59111022949219</c:v>
                </c:pt>
                <c:pt idx="2709">
                  <c:v>199.1341247558594</c:v>
                </c:pt>
                <c:pt idx="2710">
                  <c:v>280.864990234375</c:v>
                </c:pt>
                <c:pt idx="2711">
                  <c:v>292.7803955078125</c:v>
                </c:pt>
                <c:pt idx="2712">
                  <c:v>384.33822631835938</c:v>
                </c:pt>
                <c:pt idx="2713">
                  <c:v>282.83349609375</c:v>
                </c:pt>
                <c:pt idx="2714">
                  <c:v>251.52696228027341</c:v>
                </c:pt>
                <c:pt idx="2715">
                  <c:v>334.76028442382813</c:v>
                </c:pt>
                <c:pt idx="2716">
                  <c:v>235.12773132324219</c:v>
                </c:pt>
                <c:pt idx="2717">
                  <c:v>249.60453796386719</c:v>
                </c:pt>
                <c:pt idx="2718">
                  <c:v>207.95271301269531</c:v>
                </c:pt>
                <c:pt idx="2719">
                  <c:v>237.23979187011719</c:v>
                </c:pt>
                <c:pt idx="2720">
                  <c:v>294.44967651367188</c:v>
                </c:pt>
                <c:pt idx="2721">
                  <c:v>272.34951782226563</c:v>
                </c:pt>
                <c:pt idx="2722">
                  <c:v>256.98309326171881</c:v>
                </c:pt>
                <c:pt idx="2723">
                  <c:v>256.940673828125</c:v>
                </c:pt>
                <c:pt idx="2724">
                  <c:v>206.79173278808591</c:v>
                </c:pt>
                <c:pt idx="2725">
                  <c:v>234.15411376953119</c:v>
                </c:pt>
                <c:pt idx="2726">
                  <c:v>269.8436279296875</c:v>
                </c:pt>
                <c:pt idx="2727">
                  <c:v>218.11582946777341</c:v>
                </c:pt>
                <c:pt idx="2728">
                  <c:v>248.53883361816409</c:v>
                </c:pt>
                <c:pt idx="2729">
                  <c:v>284.41531372070313</c:v>
                </c:pt>
                <c:pt idx="2730">
                  <c:v>253.40773010253909</c:v>
                </c:pt>
                <c:pt idx="2731">
                  <c:v>389.10394287109381</c:v>
                </c:pt>
                <c:pt idx="2732">
                  <c:v>402.36825561523438</c:v>
                </c:pt>
                <c:pt idx="2733">
                  <c:v>234.8168640136719</c:v>
                </c:pt>
                <c:pt idx="2734">
                  <c:v>204.47784423828119</c:v>
                </c:pt>
                <c:pt idx="2735">
                  <c:v>229.84449768066409</c:v>
                </c:pt>
                <c:pt idx="2736">
                  <c:v>258.0738525390625</c:v>
                </c:pt>
                <c:pt idx="2737">
                  <c:v>231.65165710449219</c:v>
                </c:pt>
                <c:pt idx="2738">
                  <c:v>206.85356140136719</c:v>
                </c:pt>
                <c:pt idx="2739">
                  <c:v>198.9747314453125</c:v>
                </c:pt>
                <c:pt idx="2740">
                  <c:v>222.19694519042969</c:v>
                </c:pt>
                <c:pt idx="2741">
                  <c:v>320.00225830078119</c:v>
                </c:pt>
                <c:pt idx="2742">
                  <c:v>318.87399291992188</c:v>
                </c:pt>
                <c:pt idx="2743">
                  <c:v>205.80047607421881</c:v>
                </c:pt>
                <c:pt idx="2744">
                  <c:v>177.34727478027341</c:v>
                </c:pt>
                <c:pt idx="2745">
                  <c:v>187.32322692871091</c:v>
                </c:pt>
                <c:pt idx="2746">
                  <c:v>225.39338684082031</c:v>
                </c:pt>
                <c:pt idx="2747">
                  <c:v>171.73585510253909</c:v>
                </c:pt>
                <c:pt idx="2748">
                  <c:v>202.97007751464841</c:v>
                </c:pt>
                <c:pt idx="2749">
                  <c:v>249.86347961425781</c:v>
                </c:pt>
                <c:pt idx="2750">
                  <c:v>298.51162719726563</c:v>
                </c:pt>
                <c:pt idx="2751">
                  <c:v>299.92672729492188</c:v>
                </c:pt>
                <c:pt idx="2752">
                  <c:v>214.85197448730469</c:v>
                </c:pt>
                <c:pt idx="2753">
                  <c:v>191.71058654785159</c:v>
                </c:pt>
                <c:pt idx="2754">
                  <c:v>334.84454345703119</c:v>
                </c:pt>
                <c:pt idx="2755">
                  <c:v>393.59326171875</c:v>
                </c:pt>
                <c:pt idx="2756">
                  <c:v>273.21420288085938</c:v>
                </c:pt>
                <c:pt idx="2757">
                  <c:v>261.27566528320313</c:v>
                </c:pt>
                <c:pt idx="2758">
                  <c:v>209.33888244628909</c:v>
                </c:pt>
                <c:pt idx="2759">
                  <c:v>197.13493347167969</c:v>
                </c:pt>
                <c:pt idx="2760">
                  <c:v>202.72007751464841</c:v>
                </c:pt>
                <c:pt idx="2761">
                  <c:v>203.62646484375</c:v>
                </c:pt>
                <c:pt idx="2762">
                  <c:v>231.12553405761719</c:v>
                </c:pt>
                <c:pt idx="2763">
                  <c:v>368.14236450195313</c:v>
                </c:pt>
                <c:pt idx="2764">
                  <c:v>335.28244018554688</c:v>
                </c:pt>
                <c:pt idx="2765">
                  <c:v>233.99824523925781</c:v>
                </c:pt>
                <c:pt idx="2766">
                  <c:v>269.53009033203119</c:v>
                </c:pt>
                <c:pt idx="2767">
                  <c:v>354.02630615234381</c:v>
                </c:pt>
                <c:pt idx="2768">
                  <c:v>348.51626586914063</c:v>
                </c:pt>
                <c:pt idx="2769">
                  <c:v>307.68392944335938</c:v>
                </c:pt>
                <c:pt idx="2770">
                  <c:v>260.36737060546881</c:v>
                </c:pt>
                <c:pt idx="2771">
                  <c:v>269.51205444335938</c:v>
                </c:pt>
                <c:pt idx="2772">
                  <c:v>334.06051635742188</c:v>
                </c:pt>
                <c:pt idx="2773">
                  <c:v>442.64251708984381</c:v>
                </c:pt>
                <c:pt idx="2774">
                  <c:v>333.25607299804688</c:v>
                </c:pt>
                <c:pt idx="2775">
                  <c:v>393.32449340820313</c:v>
                </c:pt>
                <c:pt idx="2776">
                  <c:v>521.790283203125</c:v>
                </c:pt>
                <c:pt idx="2777">
                  <c:v>493.12664794921881</c:v>
                </c:pt>
                <c:pt idx="2778">
                  <c:v>269.25802612304688</c:v>
                </c:pt>
                <c:pt idx="2779">
                  <c:v>251.60496520996091</c:v>
                </c:pt>
                <c:pt idx="2780">
                  <c:v>394.34524536132813</c:v>
                </c:pt>
                <c:pt idx="2781">
                  <c:v>388.80349731445313</c:v>
                </c:pt>
                <c:pt idx="2782">
                  <c:v>404.20608520507813</c:v>
                </c:pt>
                <c:pt idx="2783">
                  <c:v>358.06842041015619</c:v>
                </c:pt>
                <c:pt idx="2784">
                  <c:v>504.97467041015619</c:v>
                </c:pt>
                <c:pt idx="2785">
                  <c:v>464.1640625</c:v>
                </c:pt>
                <c:pt idx="2786">
                  <c:v>353.20718383789063</c:v>
                </c:pt>
                <c:pt idx="2787">
                  <c:v>305.44857788085938</c:v>
                </c:pt>
                <c:pt idx="2788">
                  <c:v>384.18307495117188</c:v>
                </c:pt>
                <c:pt idx="2789">
                  <c:v>458.899169921875</c:v>
                </c:pt>
                <c:pt idx="2790">
                  <c:v>580.04962158203125</c:v>
                </c:pt>
                <c:pt idx="2791">
                  <c:v>388.60589599609381</c:v>
                </c:pt>
                <c:pt idx="2792">
                  <c:v>455.08578491210938</c:v>
                </c:pt>
                <c:pt idx="2793">
                  <c:v>376.13992309570313</c:v>
                </c:pt>
                <c:pt idx="2794">
                  <c:v>406.09274291992188</c:v>
                </c:pt>
                <c:pt idx="2795">
                  <c:v>471.90399169921881</c:v>
                </c:pt>
                <c:pt idx="2796">
                  <c:v>515.84906005859375</c:v>
                </c:pt>
                <c:pt idx="2797">
                  <c:v>718.4676513671875</c:v>
                </c:pt>
                <c:pt idx="2798">
                  <c:v>703.03424072265625</c:v>
                </c:pt>
                <c:pt idx="2799">
                  <c:v>878.94000244140625</c:v>
                </c:pt>
                <c:pt idx="2800">
                  <c:v>642.6981201171875</c:v>
                </c:pt>
                <c:pt idx="2801">
                  <c:v>592.35748291015625</c:v>
                </c:pt>
                <c:pt idx="2802">
                  <c:v>568.12713623046875</c:v>
                </c:pt>
                <c:pt idx="2803">
                  <c:v>555.693115234375</c:v>
                </c:pt>
                <c:pt idx="2804">
                  <c:v>614.97802734375</c:v>
                </c:pt>
                <c:pt idx="2805">
                  <c:v>742.47308349609375</c:v>
                </c:pt>
                <c:pt idx="2806">
                  <c:v>623.43548583984375</c:v>
                </c:pt>
                <c:pt idx="2807">
                  <c:v>641.7703857421875</c:v>
                </c:pt>
                <c:pt idx="2808">
                  <c:v>506.451171875</c:v>
                </c:pt>
                <c:pt idx="2809">
                  <c:v>486.16683959960938</c:v>
                </c:pt>
                <c:pt idx="2810">
                  <c:v>518.1763916015625</c:v>
                </c:pt>
                <c:pt idx="2811">
                  <c:v>679.36883544921875</c:v>
                </c:pt>
                <c:pt idx="2812">
                  <c:v>715.53961181640625</c:v>
                </c:pt>
                <c:pt idx="2813">
                  <c:v>881.11236572265625</c:v>
                </c:pt>
                <c:pt idx="2814">
                  <c:v>734.9814453125</c:v>
                </c:pt>
                <c:pt idx="2815">
                  <c:v>777.39825439453125</c:v>
                </c:pt>
                <c:pt idx="2816">
                  <c:v>612.75665283203125</c:v>
                </c:pt>
                <c:pt idx="2817">
                  <c:v>771.0458984375</c:v>
                </c:pt>
                <c:pt idx="2818">
                  <c:v>779.51531982421875</c:v>
                </c:pt>
                <c:pt idx="2819">
                  <c:v>722.66607666015625</c:v>
                </c:pt>
                <c:pt idx="2820">
                  <c:v>579.92645263671875</c:v>
                </c:pt>
                <c:pt idx="2821">
                  <c:v>857.4156494140625</c:v>
                </c:pt>
                <c:pt idx="2822">
                  <c:v>862.27850341796875</c:v>
                </c:pt>
                <c:pt idx="2823">
                  <c:v>763.662353515625</c:v>
                </c:pt>
                <c:pt idx="2824">
                  <c:v>873.00567626953125</c:v>
                </c:pt>
                <c:pt idx="2825">
                  <c:v>730.0438232421875</c:v>
                </c:pt>
                <c:pt idx="2826">
                  <c:v>774.05804443359375</c:v>
                </c:pt>
                <c:pt idx="2827">
                  <c:v>990.337646484375</c:v>
                </c:pt>
                <c:pt idx="2828">
                  <c:v>767.12664794921875</c:v>
                </c:pt>
                <c:pt idx="2829">
                  <c:v>652.74627685546875</c:v>
                </c:pt>
                <c:pt idx="2830">
                  <c:v>618.67913818359375</c:v>
                </c:pt>
                <c:pt idx="2831">
                  <c:v>929.78302001953125</c:v>
                </c:pt>
                <c:pt idx="2832">
                  <c:v>964.46746826171875</c:v>
                </c:pt>
                <c:pt idx="2833">
                  <c:v>1017.516418457031</c:v>
                </c:pt>
                <c:pt idx="2834">
                  <c:v>1056.585815429688</c:v>
                </c:pt>
                <c:pt idx="2835">
                  <c:v>846.73480224609375</c:v>
                </c:pt>
                <c:pt idx="2836">
                  <c:v>966.47552490234375</c:v>
                </c:pt>
                <c:pt idx="2837">
                  <c:v>839.84234619140625</c:v>
                </c:pt>
                <c:pt idx="2838">
                  <c:v>903.51043701171875</c:v>
                </c:pt>
                <c:pt idx="2839">
                  <c:v>938.1287841796875</c:v>
                </c:pt>
                <c:pt idx="2840">
                  <c:v>890.66534423828125</c:v>
                </c:pt>
                <c:pt idx="2841">
                  <c:v>1045.816528320312</c:v>
                </c:pt>
                <c:pt idx="2842">
                  <c:v>1021.1298828125</c:v>
                </c:pt>
                <c:pt idx="2843">
                  <c:v>1142.992309570312</c:v>
                </c:pt>
                <c:pt idx="2844">
                  <c:v>967.4073486328125</c:v>
                </c:pt>
                <c:pt idx="2845">
                  <c:v>1069.066284179688</c:v>
                </c:pt>
                <c:pt idx="2846">
                  <c:v>1129.896606445312</c:v>
                </c:pt>
                <c:pt idx="2847">
                  <c:v>1088.172241210938</c:v>
                </c:pt>
                <c:pt idx="2848">
                  <c:v>817.00909423828125</c:v>
                </c:pt>
                <c:pt idx="2849">
                  <c:v>884.0286865234375</c:v>
                </c:pt>
                <c:pt idx="2850">
                  <c:v>947.59002685546875</c:v>
                </c:pt>
                <c:pt idx="2851">
                  <c:v>1055.102905273438</c:v>
                </c:pt>
                <c:pt idx="2852">
                  <c:v>1095.643798828125</c:v>
                </c:pt>
                <c:pt idx="2853">
                  <c:v>1127.646606445312</c:v>
                </c:pt>
                <c:pt idx="2854">
                  <c:v>1248.822265625</c:v>
                </c:pt>
                <c:pt idx="2855">
                  <c:v>1225.010375976562</c:v>
                </c:pt>
                <c:pt idx="2856">
                  <c:v>1224.487915039062</c:v>
                </c:pt>
                <c:pt idx="2857">
                  <c:v>1262.366943359375</c:v>
                </c:pt>
                <c:pt idx="2858">
                  <c:v>1275.040771484375</c:v>
                </c:pt>
                <c:pt idx="2859">
                  <c:v>1256.036987304688</c:v>
                </c:pt>
                <c:pt idx="2860">
                  <c:v>1277.09716796875</c:v>
                </c:pt>
                <c:pt idx="2861">
                  <c:v>1310.041625976562</c:v>
                </c:pt>
                <c:pt idx="2862">
                  <c:v>1391.152709960938</c:v>
                </c:pt>
                <c:pt idx="2863">
                  <c:v>1272.893188476562</c:v>
                </c:pt>
                <c:pt idx="2864">
                  <c:v>1414.158569335938</c:v>
                </c:pt>
                <c:pt idx="2865">
                  <c:v>1469.630493164062</c:v>
                </c:pt>
                <c:pt idx="2866">
                  <c:v>1534.008666992188</c:v>
                </c:pt>
                <c:pt idx="2867">
                  <c:v>1553.541748046875</c:v>
                </c:pt>
                <c:pt idx="2868">
                  <c:v>1612.762329101562</c:v>
                </c:pt>
                <c:pt idx="2869">
                  <c:v>1427.089111328125</c:v>
                </c:pt>
                <c:pt idx="2870">
                  <c:v>1510.207885742188</c:v>
                </c:pt>
                <c:pt idx="2871">
                  <c:v>1471.982055664062</c:v>
                </c:pt>
                <c:pt idx="2872">
                  <c:v>1548.104248046875</c:v>
                </c:pt>
                <c:pt idx="2873">
                  <c:v>1620.170043945312</c:v>
                </c:pt>
                <c:pt idx="2874">
                  <c:v>1681.37548828125</c:v>
                </c:pt>
                <c:pt idx="2875">
                  <c:v>1670.850708007812</c:v>
                </c:pt>
                <c:pt idx="2876">
                  <c:v>1698.98876953125</c:v>
                </c:pt>
                <c:pt idx="2877">
                  <c:v>1655.410522460938</c:v>
                </c:pt>
                <c:pt idx="2878">
                  <c:v>1654.378784179688</c:v>
                </c:pt>
                <c:pt idx="2879">
                  <c:v>1718.890502929688</c:v>
                </c:pt>
                <c:pt idx="2880">
                  <c:v>1630.509521484375</c:v>
                </c:pt>
                <c:pt idx="2881">
                  <c:v>1774.425903320312</c:v>
                </c:pt>
                <c:pt idx="2882">
                  <c:v>1620.032592773438</c:v>
                </c:pt>
                <c:pt idx="2883">
                  <c:v>1653.040161132812</c:v>
                </c:pt>
                <c:pt idx="2884">
                  <c:v>1596.448486328125</c:v>
                </c:pt>
                <c:pt idx="2885">
                  <c:v>1593.003662109375</c:v>
                </c:pt>
                <c:pt idx="2886">
                  <c:v>1711.972778320312</c:v>
                </c:pt>
                <c:pt idx="2887">
                  <c:v>1766.764770507812</c:v>
                </c:pt>
                <c:pt idx="2888">
                  <c:v>1818.415405273438</c:v>
                </c:pt>
                <c:pt idx="2889">
                  <c:v>1826.531616210938</c:v>
                </c:pt>
                <c:pt idx="2890">
                  <c:v>1922.849243164062</c:v>
                </c:pt>
                <c:pt idx="2891">
                  <c:v>1870.613525390625</c:v>
                </c:pt>
                <c:pt idx="2892">
                  <c:v>1881.902221679688</c:v>
                </c:pt>
                <c:pt idx="2893">
                  <c:v>2129.499267578125</c:v>
                </c:pt>
                <c:pt idx="2894">
                  <c:v>2057.601806640625</c:v>
                </c:pt>
                <c:pt idx="2895">
                  <c:v>2091.913818359375</c:v>
                </c:pt>
                <c:pt idx="2896">
                  <c:v>2070.296142578125</c:v>
                </c:pt>
                <c:pt idx="2897">
                  <c:v>1966.591918945312</c:v>
                </c:pt>
                <c:pt idx="2898">
                  <c:v>2023.890625</c:v>
                </c:pt>
                <c:pt idx="2899">
                  <c:v>1831.958374023438</c:v>
                </c:pt>
                <c:pt idx="2900">
                  <c:v>1894.680053710938</c:v>
                </c:pt>
                <c:pt idx="2901">
                  <c:v>1964.146606445312</c:v>
                </c:pt>
                <c:pt idx="2902">
                  <c:v>1936.90673828125</c:v>
                </c:pt>
                <c:pt idx="2903">
                  <c:v>1911.560913085938</c:v>
                </c:pt>
                <c:pt idx="2904">
                  <c:v>2015.120483398438</c:v>
                </c:pt>
                <c:pt idx="2905">
                  <c:v>2094.622314453125</c:v>
                </c:pt>
                <c:pt idx="2906">
                  <c:v>1977.026977539062</c:v>
                </c:pt>
                <c:pt idx="2907">
                  <c:v>2044.572509765625</c:v>
                </c:pt>
                <c:pt idx="2908">
                  <c:v>2129.498779296875</c:v>
                </c:pt>
                <c:pt idx="2909">
                  <c:v>1878.029541015625</c:v>
                </c:pt>
                <c:pt idx="2910">
                  <c:v>1883.187377929688</c:v>
                </c:pt>
                <c:pt idx="2911">
                  <c:v>1847.425903320312</c:v>
                </c:pt>
                <c:pt idx="2912">
                  <c:v>1822.198486328125</c:v>
                </c:pt>
                <c:pt idx="2913">
                  <c:v>1716.869873046875</c:v>
                </c:pt>
                <c:pt idx="2914">
                  <c:v>1766.926879882812</c:v>
                </c:pt>
                <c:pt idx="2915">
                  <c:v>1560.833618164062</c:v>
                </c:pt>
                <c:pt idx="2916">
                  <c:v>1591.53955078125</c:v>
                </c:pt>
                <c:pt idx="2917">
                  <c:v>1735.362670898438</c:v>
                </c:pt>
                <c:pt idx="2918">
                  <c:v>1923.057495117188</c:v>
                </c:pt>
                <c:pt idx="2919">
                  <c:v>1768.054443359375</c:v>
                </c:pt>
                <c:pt idx="2920">
                  <c:v>1773.394165039062</c:v>
                </c:pt>
                <c:pt idx="2921">
                  <c:v>1753.968139648438</c:v>
                </c:pt>
                <c:pt idx="2922">
                  <c:v>1789.027221679688</c:v>
                </c:pt>
                <c:pt idx="2923">
                  <c:v>1812.951293945312</c:v>
                </c:pt>
                <c:pt idx="2924">
                  <c:v>1933.927490234375</c:v>
                </c:pt>
                <c:pt idx="2925">
                  <c:v>1990.712768554688</c:v>
                </c:pt>
                <c:pt idx="2926">
                  <c:v>1889.817138671875</c:v>
                </c:pt>
                <c:pt idx="2927">
                  <c:v>2011.482177734375</c:v>
                </c:pt>
                <c:pt idx="2928">
                  <c:v>1889.050537109375</c:v>
                </c:pt>
                <c:pt idx="2929">
                  <c:v>1912.283569335938</c:v>
                </c:pt>
                <c:pt idx="2930">
                  <c:v>1803.914428710938</c:v>
                </c:pt>
                <c:pt idx="2931">
                  <c:v>1826.998046875</c:v>
                </c:pt>
                <c:pt idx="2932">
                  <c:v>1852.720581054688</c:v>
                </c:pt>
                <c:pt idx="2933">
                  <c:v>1708.503173828125</c:v>
                </c:pt>
                <c:pt idx="2934">
                  <c:v>1670.392944335938</c:v>
                </c:pt>
                <c:pt idx="2935">
                  <c:v>1850.718139648438</c:v>
                </c:pt>
                <c:pt idx="2936">
                  <c:v>1690.921264648438</c:v>
                </c:pt>
                <c:pt idx="2937">
                  <c:v>1642.686889648438</c:v>
                </c:pt>
                <c:pt idx="2938">
                  <c:v>1697.698608398438</c:v>
                </c:pt>
                <c:pt idx="2939">
                  <c:v>1779.24560546875</c:v>
                </c:pt>
                <c:pt idx="2940">
                  <c:v>1587.237915039062</c:v>
                </c:pt>
                <c:pt idx="2941">
                  <c:v>1358.337768554688</c:v>
                </c:pt>
                <c:pt idx="2942">
                  <c:v>1584.203979492188</c:v>
                </c:pt>
                <c:pt idx="2943">
                  <c:v>1563.220336914062</c:v>
                </c:pt>
                <c:pt idx="2944">
                  <c:v>1627.565063476562</c:v>
                </c:pt>
                <c:pt idx="2945">
                  <c:v>1612.422729492188</c:v>
                </c:pt>
                <c:pt idx="2946">
                  <c:v>1514.048217773438</c:v>
                </c:pt>
                <c:pt idx="2947">
                  <c:v>1678.579711914062</c:v>
                </c:pt>
                <c:pt idx="2948">
                  <c:v>1645.94921875</c:v>
                </c:pt>
                <c:pt idx="2949">
                  <c:v>1603.783081054688</c:v>
                </c:pt>
                <c:pt idx="2950">
                  <c:v>1597.34423828125</c:v>
                </c:pt>
                <c:pt idx="2951">
                  <c:v>1558.990844726562</c:v>
                </c:pt>
                <c:pt idx="2952">
                  <c:v>1444.410400390625</c:v>
                </c:pt>
                <c:pt idx="2953">
                  <c:v>1533.17333984375</c:v>
                </c:pt>
                <c:pt idx="2954">
                  <c:v>1318.449951171875</c:v>
                </c:pt>
                <c:pt idx="2955">
                  <c:v>1382.293212890625</c:v>
                </c:pt>
                <c:pt idx="2956">
                  <c:v>1670.870727539062</c:v>
                </c:pt>
                <c:pt idx="2957">
                  <c:v>1355.3173828125</c:v>
                </c:pt>
                <c:pt idx="2958">
                  <c:v>1493.367431640625</c:v>
                </c:pt>
                <c:pt idx="2959">
                  <c:v>1522.912475585938</c:v>
                </c:pt>
                <c:pt idx="2960">
                  <c:v>1367.880493164062</c:v>
                </c:pt>
                <c:pt idx="2961">
                  <c:v>1417.734252929688</c:v>
                </c:pt>
                <c:pt idx="2962">
                  <c:v>1440.831298828125</c:v>
                </c:pt>
                <c:pt idx="2963">
                  <c:v>1427.160278320312</c:v>
                </c:pt>
                <c:pt idx="2964">
                  <c:v>1203.722778320312</c:v>
                </c:pt>
                <c:pt idx="2965">
                  <c:v>1199.664184570312</c:v>
                </c:pt>
                <c:pt idx="2966">
                  <c:v>1213.273071289062</c:v>
                </c:pt>
                <c:pt idx="2967">
                  <c:v>1219.981323242188</c:v>
                </c:pt>
                <c:pt idx="2968">
                  <c:v>1222.089965820312</c:v>
                </c:pt>
                <c:pt idx="2969">
                  <c:v>1221.752075195312</c:v>
                </c:pt>
                <c:pt idx="2970">
                  <c:v>1386.232543945312</c:v>
                </c:pt>
              </c:numCache>
            </c:numRef>
          </c:val>
          <c:smooth val="0"/>
          <c:extLst>
            <c:ext xmlns:c16="http://schemas.microsoft.com/office/drawing/2014/chart" uri="{C3380CC4-5D6E-409C-BE32-E72D297353CC}">
              <c16:uniqueId val="{00000001-20D8-42CB-BC8E-C23371387B4D}"/>
            </c:ext>
          </c:extLst>
        </c:ser>
        <c:dLbls>
          <c:showLegendKey val="0"/>
          <c:showVal val="0"/>
          <c:showCatName val="0"/>
          <c:showSerName val="0"/>
          <c:showPercent val="0"/>
          <c:showBubbleSize val="0"/>
        </c:dLbls>
        <c:smooth val="0"/>
        <c:axId val="659865887"/>
        <c:axId val="659868767"/>
      </c:lineChart>
      <c:dateAx>
        <c:axId val="65986588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Date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59868767"/>
        <c:crosses val="autoZero"/>
        <c:auto val="1"/>
        <c:lblOffset val="100"/>
        <c:baseTimeUnit val="days"/>
      </c:dateAx>
      <c:valAx>
        <c:axId val="65986876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Discharge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5986588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en-GB" sz="1400" b="0" i="0" u="none" strike="noStrike" kern="1200" spc="0" baseline="0" dirty="0">
                <a:solidFill>
                  <a:prstClr val="black">
                    <a:lumMod val="65000"/>
                    <a:lumOff val="35000"/>
                  </a:prstClr>
                </a:solidFill>
              </a:rPr>
              <a:t>Time series graph for CNN in Testing Phase</a:t>
            </a:r>
          </a:p>
          <a:p>
            <a:pPr marL="0" marR="0" lvl="0" indent="0" algn="ctr" defTabSz="914400" rtl="0" eaLnBrk="1" fontAlgn="auto" latinLnBrk="0" hangingPunct="1">
              <a:lnSpc>
                <a:spcPct val="100000"/>
              </a:lnSpc>
              <a:spcBef>
                <a:spcPts val="0"/>
              </a:spcBef>
              <a:spcAft>
                <a:spcPts val="0"/>
              </a:spcAft>
              <a:buClrTx/>
              <a:buSzTx/>
              <a:buFontTx/>
              <a:buNone/>
              <a:tabLst/>
              <a:defRPr>
                <a:solidFill>
                  <a:sysClr val="windowText" lastClr="000000">
                    <a:lumMod val="65000"/>
                    <a:lumOff val="35000"/>
                  </a:sysClr>
                </a:solidFill>
              </a:defRPr>
            </a:pPr>
            <a:endParaRPr lang="en-US"/>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lotArea>
      <c:layout/>
      <c:lineChart>
        <c:grouping val="standard"/>
        <c:varyColors val="0"/>
        <c:ser>
          <c:idx val="0"/>
          <c:order val="0"/>
          <c:tx>
            <c:v>Actual Discharge</c:v>
          </c:tx>
          <c:spPr>
            <a:ln w="28575" cap="rnd">
              <a:solidFill>
                <a:schemeClr val="accent1"/>
              </a:solidFill>
              <a:round/>
            </a:ln>
            <a:effectLst/>
          </c:spPr>
          <c:marker>
            <c:symbol val="none"/>
          </c:marker>
          <c:cat>
            <c:numRef>
              <c:f>Sheet1!$A$2:$A$3715</c:f>
              <c:numCache>
                <c:formatCode>m/d/yyyy</c:formatCode>
                <c:ptCount val="3714"/>
                <c:pt idx="0">
                  <c:v>41091</c:v>
                </c:pt>
                <c:pt idx="1">
                  <c:v>41092</c:v>
                </c:pt>
                <c:pt idx="2">
                  <c:v>41093</c:v>
                </c:pt>
                <c:pt idx="3">
                  <c:v>41094</c:v>
                </c:pt>
                <c:pt idx="4">
                  <c:v>41095</c:v>
                </c:pt>
                <c:pt idx="5">
                  <c:v>41096</c:v>
                </c:pt>
                <c:pt idx="6">
                  <c:v>41097</c:v>
                </c:pt>
                <c:pt idx="7">
                  <c:v>41098</c:v>
                </c:pt>
                <c:pt idx="8">
                  <c:v>41099</c:v>
                </c:pt>
                <c:pt idx="9">
                  <c:v>41100</c:v>
                </c:pt>
                <c:pt idx="10">
                  <c:v>41101</c:v>
                </c:pt>
                <c:pt idx="11">
                  <c:v>41102</c:v>
                </c:pt>
                <c:pt idx="12">
                  <c:v>41103</c:v>
                </c:pt>
                <c:pt idx="13">
                  <c:v>41104</c:v>
                </c:pt>
                <c:pt idx="14">
                  <c:v>41105</c:v>
                </c:pt>
                <c:pt idx="15">
                  <c:v>41106</c:v>
                </c:pt>
                <c:pt idx="16">
                  <c:v>41107</c:v>
                </c:pt>
                <c:pt idx="17">
                  <c:v>41108</c:v>
                </c:pt>
                <c:pt idx="18">
                  <c:v>41109</c:v>
                </c:pt>
                <c:pt idx="19">
                  <c:v>41110</c:v>
                </c:pt>
                <c:pt idx="20">
                  <c:v>41111</c:v>
                </c:pt>
                <c:pt idx="21">
                  <c:v>41112</c:v>
                </c:pt>
                <c:pt idx="22">
                  <c:v>41113</c:v>
                </c:pt>
                <c:pt idx="23">
                  <c:v>41114</c:v>
                </c:pt>
                <c:pt idx="24">
                  <c:v>41115</c:v>
                </c:pt>
                <c:pt idx="25">
                  <c:v>41116</c:v>
                </c:pt>
                <c:pt idx="26">
                  <c:v>41117</c:v>
                </c:pt>
                <c:pt idx="27">
                  <c:v>41118</c:v>
                </c:pt>
                <c:pt idx="28">
                  <c:v>41119</c:v>
                </c:pt>
                <c:pt idx="29">
                  <c:v>41120</c:v>
                </c:pt>
                <c:pt idx="30">
                  <c:v>41121</c:v>
                </c:pt>
                <c:pt idx="31">
                  <c:v>41122</c:v>
                </c:pt>
                <c:pt idx="32">
                  <c:v>41123</c:v>
                </c:pt>
                <c:pt idx="33">
                  <c:v>41124</c:v>
                </c:pt>
                <c:pt idx="34">
                  <c:v>41125</c:v>
                </c:pt>
                <c:pt idx="35">
                  <c:v>41126</c:v>
                </c:pt>
                <c:pt idx="36">
                  <c:v>41127</c:v>
                </c:pt>
                <c:pt idx="37">
                  <c:v>41128</c:v>
                </c:pt>
                <c:pt idx="38">
                  <c:v>41129</c:v>
                </c:pt>
                <c:pt idx="39">
                  <c:v>41130</c:v>
                </c:pt>
                <c:pt idx="40">
                  <c:v>41131</c:v>
                </c:pt>
                <c:pt idx="41">
                  <c:v>41132</c:v>
                </c:pt>
                <c:pt idx="42">
                  <c:v>41133</c:v>
                </c:pt>
                <c:pt idx="43">
                  <c:v>41134</c:v>
                </c:pt>
                <c:pt idx="44">
                  <c:v>41135</c:v>
                </c:pt>
                <c:pt idx="45">
                  <c:v>41136</c:v>
                </c:pt>
                <c:pt idx="46">
                  <c:v>41137</c:v>
                </c:pt>
                <c:pt idx="47">
                  <c:v>41138</c:v>
                </c:pt>
                <c:pt idx="48">
                  <c:v>41139</c:v>
                </c:pt>
                <c:pt idx="49">
                  <c:v>41140</c:v>
                </c:pt>
                <c:pt idx="50">
                  <c:v>41141</c:v>
                </c:pt>
                <c:pt idx="51">
                  <c:v>41142</c:v>
                </c:pt>
                <c:pt idx="52">
                  <c:v>41143</c:v>
                </c:pt>
                <c:pt idx="53">
                  <c:v>41144</c:v>
                </c:pt>
                <c:pt idx="54">
                  <c:v>41145</c:v>
                </c:pt>
                <c:pt idx="55">
                  <c:v>41146</c:v>
                </c:pt>
                <c:pt idx="56">
                  <c:v>41147</c:v>
                </c:pt>
                <c:pt idx="57">
                  <c:v>41148</c:v>
                </c:pt>
                <c:pt idx="58">
                  <c:v>41149</c:v>
                </c:pt>
                <c:pt idx="59">
                  <c:v>41150</c:v>
                </c:pt>
                <c:pt idx="60">
                  <c:v>41151</c:v>
                </c:pt>
                <c:pt idx="61">
                  <c:v>41152</c:v>
                </c:pt>
                <c:pt idx="62">
                  <c:v>41153</c:v>
                </c:pt>
                <c:pt idx="63">
                  <c:v>41154</c:v>
                </c:pt>
                <c:pt idx="64">
                  <c:v>41155</c:v>
                </c:pt>
                <c:pt idx="65">
                  <c:v>41156</c:v>
                </c:pt>
                <c:pt idx="66">
                  <c:v>41157</c:v>
                </c:pt>
                <c:pt idx="67">
                  <c:v>41158</c:v>
                </c:pt>
                <c:pt idx="68">
                  <c:v>41159</c:v>
                </c:pt>
                <c:pt idx="69">
                  <c:v>41160</c:v>
                </c:pt>
                <c:pt idx="70">
                  <c:v>41161</c:v>
                </c:pt>
                <c:pt idx="71">
                  <c:v>41162</c:v>
                </c:pt>
                <c:pt idx="72">
                  <c:v>41163</c:v>
                </c:pt>
                <c:pt idx="73">
                  <c:v>41164</c:v>
                </c:pt>
                <c:pt idx="74">
                  <c:v>41165</c:v>
                </c:pt>
                <c:pt idx="75">
                  <c:v>41166</c:v>
                </c:pt>
                <c:pt idx="76">
                  <c:v>41167</c:v>
                </c:pt>
                <c:pt idx="77">
                  <c:v>41168</c:v>
                </c:pt>
                <c:pt idx="78">
                  <c:v>41169</c:v>
                </c:pt>
                <c:pt idx="79">
                  <c:v>41170</c:v>
                </c:pt>
                <c:pt idx="80">
                  <c:v>41171</c:v>
                </c:pt>
                <c:pt idx="81">
                  <c:v>41172</c:v>
                </c:pt>
                <c:pt idx="82">
                  <c:v>41173</c:v>
                </c:pt>
                <c:pt idx="83">
                  <c:v>41174</c:v>
                </c:pt>
                <c:pt idx="84">
                  <c:v>41175</c:v>
                </c:pt>
                <c:pt idx="85">
                  <c:v>41176</c:v>
                </c:pt>
                <c:pt idx="86">
                  <c:v>41177</c:v>
                </c:pt>
                <c:pt idx="87">
                  <c:v>41178</c:v>
                </c:pt>
                <c:pt idx="88">
                  <c:v>41179</c:v>
                </c:pt>
                <c:pt idx="89">
                  <c:v>41180</c:v>
                </c:pt>
                <c:pt idx="90">
                  <c:v>41181</c:v>
                </c:pt>
                <c:pt idx="91">
                  <c:v>41182</c:v>
                </c:pt>
                <c:pt idx="92">
                  <c:v>41183</c:v>
                </c:pt>
                <c:pt idx="93">
                  <c:v>41184</c:v>
                </c:pt>
                <c:pt idx="94">
                  <c:v>41185</c:v>
                </c:pt>
                <c:pt idx="95">
                  <c:v>41186</c:v>
                </c:pt>
                <c:pt idx="96">
                  <c:v>41187</c:v>
                </c:pt>
                <c:pt idx="97">
                  <c:v>41188</c:v>
                </c:pt>
                <c:pt idx="98">
                  <c:v>41189</c:v>
                </c:pt>
                <c:pt idx="99">
                  <c:v>41190</c:v>
                </c:pt>
                <c:pt idx="100">
                  <c:v>41191</c:v>
                </c:pt>
                <c:pt idx="101">
                  <c:v>41192</c:v>
                </c:pt>
                <c:pt idx="102">
                  <c:v>41193</c:v>
                </c:pt>
                <c:pt idx="103">
                  <c:v>41194</c:v>
                </c:pt>
                <c:pt idx="104">
                  <c:v>41195</c:v>
                </c:pt>
                <c:pt idx="105">
                  <c:v>41196</c:v>
                </c:pt>
                <c:pt idx="106">
                  <c:v>41197</c:v>
                </c:pt>
                <c:pt idx="107">
                  <c:v>41198</c:v>
                </c:pt>
                <c:pt idx="108">
                  <c:v>41199</c:v>
                </c:pt>
                <c:pt idx="109">
                  <c:v>41200</c:v>
                </c:pt>
                <c:pt idx="110">
                  <c:v>41201</c:v>
                </c:pt>
                <c:pt idx="111">
                  <c:v>41202</c:v>
                </c:pt>
                <c:pt idx="112">
                  <c:v>41203</c:v>
                </c:pt>
                <c:pt idx="113">
                  <c:v>41204</c:v>
                </c:pt>
                <c:pt idx="114">
                  <c:v>41205</c:v>
                </c:pt>
                <c:pt idx="115">
                  <c:v>41206</c:v>
                </c:pt>
                <c:pt idx="116">
                  <c:v>41207</c:v>
                </c:pt>
                <c:pt idx="117">
                  <c:v>41208</c:v>
                </c:pt>
                <c:pt idx="118">
                  <c:v>41209</c:v>
                </c:pt>
                <c:pt idx="119">
                  <c:v>41210</c:v>
                </c:pt>
                <c:pt idx="120">
                  <c:v>41211</c:v>
                </c:pt>
                <c:pt idx="121">
                  <c:v>41212</c:v>
                </c:pt>
                <c:pt idx="122">
                  <c:v>41213</c:v>
                </c:pt>
                <c:pt idx="123">
                  <c:v>41214</c:v>
                </c:pt>
                <c:pt idx="124">
                  <c:v>41215</c:v>
                </c:pt>
                <c:pt idx="125">
                  <c:v>41216</c:v>
                </c:pt>
                <c:pt idx="126">
                  <c:v>41217</c:v>
                </c:pt>
                <c:pt idx="127">
                  <c:v>41218</c:v>
                </c:pt>
                <c:pt idx="128">
                  <c:v>41219</c:v>
                </c:pt>
                <c:pt idx="129">
                  <c:v>41220</c:v>
                </c:pt>
                <c:pt idx="130">
                  <c:v>41221</c:v>
                </c:pt>
                <c:pt idx="131">
                  <c:v>41222</c:v>
                </c:pt>
                <c:pt idx="132">
                  <c:v>41223</c:v>
                </c:pt>
                <c:pt idx="133">
                  <c:v>41224</c:v>
                </c:pt>
                <c:pt idx="134">
                  <c:v>41225</c:v>
                </c:pt>
                <c:pt idx="135">
                  <c:v>41226</c:v>
                </c:pt>
                <c:pt idx="136">
                  <c:v>41227</c:v>
                </c:pt>
                <c:pt idx="137">
                  <c:v>41228</c:v>
                </c:pt>
                <c:pt idx="138">
                  <c:v>41229</c:v>
                </c:pt>
                <c:pt idx="139">
                  <c:v>41230</c:v>
                </c:pt>
                <c:pt idx="140">
                  <c:v>41231</c:v>
                </c:pt>
                <c:pt idx="141">
                  <c:v>41232</c:v>
                </c:pt>
                <c:pt idx="142">
                  <c:v>41233</c:v>
                </c:pt>
                <c:pt idx="143">
                  <c:v>41234</c:v>
                </c:pt>
                <c:pt idx="144">
                  <c:v>41235</c:v>
                </c:pt>
                <c:pt idx="145">
                  <c:v>41236</c:v>
                </c:pt>
                <c:pt idx="146">
                  <c:v>41237</c:v>
                </c:pt>
                <c:pt idx="147">
                  <c:v>41238</c:v>
                </c:pt>
                <c:pt idx="148">
                  <c:v>41239</c:v>
                </c:pt>
                <c:pt idx="149">
                  <c:v>41240</c:v>
                </c:pt>
                <c:pt idx="150">
                  <c:v>41241</c:v>
                </c:pt>
                <c:pt idx="151">
                  <c:v>41242</c:v>
                </c:pt>
                <c:pt idx="152">
                  <c:v>41243</c:v>
                </c:pt>
                <c:pt idx="153">
                  <c:v>41244</c:v>
                </c:pt>
                <c:pt idx="154">
                  <c:v>41245</c:v>
                </c:pt>
                <c:pt idx="155">
                  <c:v>41246</c:v>
                </c:pt>
                <c:pt idx="156">
                  <c:v>41247</c:v>
                </c:pt>
                <c:pt idx="157">
                  <c:v>41248</c:v>
                </c:pt>
                <c:pt idx="158">
                  <c:v>41249</c:v>
                </c:pt>
                <c:pt idx="159">
                  <c:v>41250</c:v>
                </c:pt>
                <c:pt idx="160">
                  <c:v>41251</c:v>
                </c:pt>
                <c:pt idx="161">
                  <c:v>41252</c:v>
                </c:pt>
                <c:pt idx="162">
                  <c:v>41253</c:v>
                </c:pt>
                <c:pt idx="163">
                  <c:v>41254</c:v>
                </c:pt>
                <c:pt idx="164">
                  <c:v>41255</c:v>
                </c:pt>
                <c:pt idx="165">
                  <c:v>41256</c:v>
                </c:pt>
                <c:pt idx="166">
                  <c:v>41257</c:v>
                </c:pt>
                <c:pt idx="167">
                  <c:v>41258</c:v>
                </c:pt>
                <c:pt idx="168">
                  <c:v>41259</c:v>
                </c:pt>
                <c:pt idx="169">
                  <c:v>41260</c:v>
                </c:pt>
                <c:pt idx="170">
                  <c:v>41261</c:v>
                </c:pt>
                <c:pt idx="171">
                  <c:v>41262</c:v>
                </c:pt>
                <c:pt idx="172">
                  <c:v>41263</c:v>
                </c:pt>
                <c:pt idx="173">
                  <c:v>41264</c:v>
                </c:pt>
                <c:pt idx="174">
                  <c:v>41265</c:v>
                </c:pt>
                <c:pt idx="175">
                  <c:v>41266</c:v>
                </c:pt>
                <c:pt idx="176">
                  <c:v>41267</c:v>
                </c:pt>
                <c:pt idx="177">
                  <c:v>41268</c:v>
                </c:pt>
                <c:pt idx="178">
                  <c:v>41269</c:v>
                </c:pt>
                <c:pt idx="179">
                  <c:v>41270</c:v>
                </c:pt>
                <c:pt idx="180">
                  <c:v>41271</c:v>
                </c:pt>
                <c:pt idx="181">
                  <c:v>41272</c:v>
                </c:pt>
                <c:pt idx="182">
                  <c:v>41273</c:v>
                </c:pt>
                <c:pt idx="183">
                  <c:v>41274</c:v>
                </c:pt>
                <c:pt idx="184">
                  <c:v>41275</c:v>
                </c:pt>
                <c:pt idx="185">
                  <c:v>41276</c:v>
                </c:pt>
                <c:pt idx="186">
                  <c:v>41277</c:v>
                </c:pt>
                <c:pt idx="187">
                  <c:v>41278</c:v>
                </c:pt>
                <c:pt idx="188">
                  <c:v>41279</c:v>
                </c:pt>
                <c:pt idx="189">
                  <c:v>41280</c:v>
                </c:pt>
                <c:pt idx="190">
                  <c:v>41281</c:v>
                </c:pt>
                <c:pt idx="191">
                  <c:v>41282</c:v>
                </c:pt>
                <c:pt idx="192">
                  <c:v>41283</c:v>
                </c:pt>
                <c:pt idx="193">
                  <c:v>41284</c:v>
                </c:pt>
                <c:pt idx="194">
                  <c:v>41285</c:v>
                </c:pt>
                <c:pt idx="195">
                  <c:v>41286</c:v>
                </c:pt>
                <c:pt idx="196">
                  <c:v>41287</c:v>
                </c:pt>
                <c:pt idx="197">
                  <c:v>41288</c:v>
                </c:pt>
                <c:pt idx="198">
                  <c:v>41289</c:v>
                </c:pt>
                <c:pt idx="199">
                  <c:v>41290</c:v>
                </c:pt>
                <c:pt idx="200">
                  <c:v>41291</c:v>
                </c:pt>
                <c:pt idx="201">
                  <c:v>41292</c:v>
                </c:pt>
                <c:pt idx="202">
                  <c:v>41293</c:v>
                </c:pt>
                <c:pt idx="203">
                  <c:v>41294</c:v>
                </c:pt>
                <c:pt idx="204">
                  <c:v>41295</c:v>
                </c:pt>
                <c:pt idx="205">
                  <c:v>41296</c:v>
                </c:pt>
                <c:pt idx="206">
                  <c:v>41297</c:v>
                </c:pt>
                <c:pt idx="207">
                  <c:v>41298</c:v>
                </c:pt>
                <c:pt idx="208">
                  <c:v>41299</c:v>
                </c:pt>
                <c:pt idx="209">
                  <c:v>41300</c:v>
                </c:pt>
                <c:pt idx="210">
                  <c:v>41301</c:v>
                </c:pt>
                <c:pt idx="211">
                  <c:v>41302</c:v>
                </c:pt>
                <c:pt idx="212">
                  <c:v>41303</c:v>
                </c:pt>
                <c:pt idx="213">
                  <c:v>41304</c:v>
                </c:pt>
                <c:pt idx="214">
                  <c:v>41305</c:v>
                </c:pt>
                <c:pt idx="215">
                  <c:v>41306</c:v>
                </c:pt>
                <c:pt idx="216">
                  <c:v>41307</c:v>
                </c:pt>
                <c:pt idx="217">
                  <c:v>41308</c:v>
                </c:pt>
                <c:pt idx="218">
                  <c:v>41309</c:v>
                </c:pt>
                <c:pt idx="219">
                  <c:v>41310</c:v>
                </c:pt>
                <c:pt idx="220">
                  <c:v>41311</c:v>
                </c:pt>
                <c:pt idx="221">
                  <c:v>41312</c:v>
                </c:pt>
                <c:pt idx="222">
                  <c:v>41313</c:v>
                </c:pt>
                <c:pt idx="223">
                  <c:v>41314</c:v>
                </c:pt>
                <c:pt idx="224">
                  <c:v>41315</c:v>
                </c:pt>
                <c:pt idx="225">
                  <c:v>41316</c:v>
                </c:pt>
                <c:pt idx="226">
                  <c:v>41317</c:v>
                </c:pt>
                <c:pt idx="227">
                  <c:v>41318</c:v>
                </c:pt>
                <c:pt idx="228">
                  <c:v>41319</c:v>
                </c:pt>
                <c:pt idx="229">
                  <c:v>41320</c:v>
                </c:pt>
                <c:pt idx="230">
                  <c:v>41321</c:v>
                </c:pt>
                <c:pt idx="231">
                  <c:v>41322</c:v>
                </c:pt>
                <c:pt idx="232">
                  <c:v>41323</c:v>
                </c:pt>
                <c:pt idx="233">
                  <c:v>41324</c:v>
                </c:pt>
                <c:pt idx="234">
                  <c:v>41325</c:v>
                </c:pt>
                <c:pt idx="235">
                  <c:v>41326</c:v>
                </c:pt>
                <c:pt idx="236">
                  <c:v>41327</c:v>
                </c:pt>
                <c:pt idx="237">
                  <c:v>41328</c:v>
                </c:pt>
                <c:pt idx="238">
                  <c:v>41329</c:v>
                </c:pt>
                <c:pt idx="239">
                  <c:v>41330</c:v>
                </c:pt>
                <c:pt idx="240">
                  <c:v>41331</c:v>
                </c:pt>
                <c:pt idx="241">
                  <c:v>41332</c:v>
                </c:pt>
                <c:pt idx="242">
                  <c:v>41333</c:v>
                </c:pt>
                <c:pt idx="243">
                  <c:v>41334</c:v>
                </c:pt>
                <c:pt idx="244">
                  <c:v>41335</c:v>
                </c:pt>
                <c:pt idx="245">
                  <c:v>41336</c:v>
                </c:pt>
                <c:pt idx="246">
                  <c:v>41337</c:v>
                </c:pt>
                <c:pt idx="247">
                  <c:v>41338</c:v>
                </c:pt>
                <c:pt idx="248">
                  <c:v>41339</c:v>
                </c:pt>
                <c:pt idx="249">
                  <c:v>41340</c:v>
                </c:pt>
                <c:pt idx="250">
                  <c:v>41341</c:v>
                </c:pt>
                <c:pt idx="251">
                  <c:v>41342</c:v>
                </c:pt>
                <c:pt idx="252">
                  <c:v>41343</c:v>
                </c:pt>
                <c:pt idx="253">
                  <c:v>41344</c:v>
                </c:pt>
                <c:pt idx="254">
                  <c:v>41345</c:v>
                </c:pt>
                <c:pt idx="255">
                  <c:v>41346</c:v>
                </c:pt>
                <c:pt idx="256">
                  <c:v>41347</c:v>
                </c:pt>
                <c:pt idx="257">
                  <c:v>41348</c:v>
                </c:pt>
                <c:pt idx="258">
                  <c:v>41349</c:v>
                </c:pt>
                <c:pt idx="259">
                  <c:v>41350</c:v>
                </c:pt>
                <c:pt idx="260">
                  <c:v>41351</c:v>
                </c:pt>
                <c:pt idx="261">
                  <c:v>41352</c:v>
                </c:pt>
                <c:pt idx="262">
                  <c:v>41353</c:v>
                </c:pt>
                <c:pt idx="263">
                  <c:v>41354</c:v>
                </c:pt>
                <c:pt idx="264">
                  <c:v>41355</c:v>
                </c:pt>
                <c:pt idx="265">
                  <c:v>41356</c:v>
                </c:pt>
                <c:pt idx="266">
                  <c:v>41357</c:v>
                </c:pt>
                <c:pt idx="267">
                  <c:v>41358</c:v>
                </c:pt>
                <c:pt idx="268">
                  <c:v>41359</c:v>
                </c:pt>
                <c:pt idx="269">
                  <c:v>41360</c:v>
                </c:pt>
                <c:pt idx="270">
                  <c:v>41361</c:v>
                </c:pt>
                <c:pt idx="271">
                  <c:v>41362</c:v>
                </c:pt>
                <c:pt idx="272">
                  <c:v>41363</c:v>
                </c:pt>
                <c:pt idx="273">
                  <c:v>41364</c:v>
                </c:pt>
                <c:pt idx="274">
                  <c:v>41365</c:v>
                </c:pt>
                <c:pt idx="275">
                  <c:v>41366</c:v>
                </c:pt>
                <c:pt idx="276">
                  <c:v>41367</c:v>
                </c:pt>
                <c:pt idx="277">
                  <c:v>41368</c:v>
                </c:pt>
                <c:pt idx="278">
                  <c:v>41369</c:v>
                </c:pt>
                <c:pt idx="279">
                  <c:v>41370</c:v>
                </c:pt>
                <c:pt idx="280">
                  <c:v>41371</c:v>
                </c:pt>
                <c:pt idx="281">
                  <c:v>41372</c:v>
                </c:pt>
                <c:pt idx="282">
                  <c:v>41373</c:v>
                </c:pt>
                <c:pt idx="283">
                  <c:v>41374</c:v>
                </c:pt>
                <c:pt idx="284">
                  <c:v>41375</c:v>
                </c:pt>
                <c:pt idx="285">
                  <c:v>41376</c:v>
                </c:pt>
                <c:pt idx="286">
                  <c:v>41377</c:v>
                </c:pt>
                <c:pt idx="287">
                  <c:v>41378</c:v>
                </c:pt>
                <c:pt idx="288">
                  <c:v>41379</c:v>
                </c:pt>
                <c:pt idx="289">
                  <c:v>41380</c:v>
                </c:pt>
                <c:pt idx="290">
                  <c:v>41381</c:v>
                </c:pt>
                <c:pt idx="291">
                  <c:v>41382</c:v>
                </c:pt>
                <c:pt idx="292">
                  <c:v>41383</c:v>
                </c:pt>
                <c:pt idx="293">
                  <c:v>41384</c:v>
                </c:pt>
                <c:pt idx="294">
                  <c:v>41385</c:v>
                </c:pt>
                <c:pt idx="295">
                  <c:v>41386</c:v>
                </c:pt>
                <c:pt idx="296">
                  <c:v>41387</c:v>
                </c:pt>
                <c:pt idx="297">
                  <c:v>41388</c:v>
                </c:pt>
                <c:pt idx="298">
                  <c:v>41389</c:v>
                </c:pt>
                <c:pt idx="299">
                  <c:v>41390</c:v>
                </c:pt>
                <c:pt idx="300">
                  <c:v>41391</c:v>
                </c:pt>
                <c:pt idx="301">
                  <c:v>41392</c:v>
                </c:pt>
                <c:pt idx="302">
                  <c:v>41393</c:v>
                </c:pt>
                <c:pt idx="303">
                  <c:v>41394</c:v>
                </c:pt>
                <c:pt idx="304">
                  <c:v>41395</c:v>
                </c:pt>
                <c:pt idx="305">
                  <c:v>41396</c:v>
                </c:pt>
                <c:pt idx="306">
                  <c:v>41397</c:v>
                </c:pt>
                <c:pt idx="307">
                  <c:v>41398</c:v>
                </c:pt>
                <c:pt idx="308">
                  <c:v>41399</c:v>
                </c:pt>
                <c:pt idx="309">
                  <c:v>41400</c:v>
                </c:pt>
                <c:pt idx="310">
                  <c:v>41401</c:v>
                </c:pt>
                <c:pt idx="311">
                  <c:v>41402</c:v>
                </c:pt>
                <c:pt idx="312">
                  <c:v>41403</c:v>
                </c:pt>
                <c:pt idx="313">
                  <c:v>41404</c:v>
                </c:pt>
                <c:pt idx="314">
                  <c:v>41405</c:v>
                </c:pt>
                <c:pt idx="315">
                  <c:v>41406</c:v>
                </c:pt>
                <c:pt idx="316">
                  <c:v>41407</c:v>
                </c:pt>
                <c:pt idx="317">
                  <c:v>41408</c:v>
                </c:pt>
                <c:pt idx="318">
                  <c:v>41409</c:v>
                </c:pt>
                <c:pt idx="319">
                  <c:v>41410</c:v>
                </c:pt>
                <c:pt idx="320">
                  <c:v>41411</c:v>
                </c:pt>
                <c:pt idx="321">
                  <c:v>41412</c:v>
                </c:pt>
                <c:pt idx="322">
                  <c:v>41413</c:v>
                </c:pt>
                <c:pt idx="323">
                  <c:v>41414</c:v>
                </c:pt>
                <c:pt idx="324">
                  <c:v>41415</c:v>
                </c:pt>
                <c:pt idx="325">
                  <c:v>41416</c:v>
                </c:pt>
                <c:pt idx="326">
                  <c:v>41417</c:v>
                </c:pt>
                <c:pt idx="327">
                  <c:v>41418</c:v>
                </c:pt>
                <c:pt idx="328">
                  <c:v>41419</c:v>
                </c:pt>
                <c:pt idx="329">
                  <c:v>41420</c:v>
                </c:pt>
                <c:pt idx="330">
                  <c:v>41421</c:v>
                </c:pt>
                <c:pt idx="331">
                  <c:v>41422</c:v>
                </c:pt>
                <c:pt idx="332">
                  <c:v>41423</c:v>
                </c:pt>
                <c:pt idx="333">
                  <c:v>41424</c:v>
                </c:pt>
                <c:pt idx="334">
                  <c:v>41425</c:v>
                </c:pt>
                <c:pt idx="335">
                  <c:v>41426</c:v>
                </c:pt>
                <c:pt idx="336">
                  <c:v>41427</c:v>
                </c:pt>
                <c:pt idx="337">
                  <c:v>41428</c:v>
                </c:pt>
                <c:pt idx="338">
                  <c:v>41429</c:v>
                </c:pt>
                <c:pt idx="339">
                  <c:v>41430</c:v>
                </c:pt>
                <c:pt idx="340">
                  <c:v>41431</c:v>
                </c:pt>
                <c:pt idx="341">
                  <c:v>41432</c:v>
                </c:pt>
                <c:pt idx="342">
                  <c:v>41433</c:v>
                </c:pt>
                <c:pt idx="343">
                  <c:v>41434</c:v>
                </c:pt>
                <c:pt idx="344">
                  <c:v>41435</c:v>
                </c:pt>
                <c:pt idx="345">
                  <c:v>41436</c:v>
                </c:pt>
                <c:pt idx="346">
                  <c:v>41437</c:v>
                </c:pt>
                <c:pt idx="347">
                  <c:v>41438</c:v>
                </c:pt>
                <c:pt idx="348">
                  <c:v>41439</c:v>
                </c:pt>
                <c:pt idx="349">
                  <c:v>41440</c:v>
                </c:pt>
                <c:pt idx="350">
                  <c:v>41441</c:v>
                </c:pt>
                <c:pt idx="351">
                  <c:v>41442</c:v>
                </c:pt>
                <c:pt idx="352">
                  <c:v>41443</c:v>
                </c:pt>
                <c:pt idx="353">
                  <c:v>41444</c:v>
                </c:pt>
                <c:pt idx="354">
                  <c:v>41445</c:v>
                </c:pt>
                <c:pt idx="355">
                  <c:v>41446</c:v>
                </c:pt>
                <c:pt idx="356">
                  <c:v>41447</c:v>
                </c:pt>
                <c:pt idx="357">
                  <c:v>41448</c:v>
                </c:pt>
                <c:pt idx="358">
                  <c:v>41449</c:v>
                </c:pt>
                <c:pt idx="359">
                  <c:v>41450</c:v>
                </c:pt>
                <c:pt idx="360">
                  <c:v>41451</c:v>
                </c:pt>
                <c:pt idx="361">
                  <c:v>41452</c:v>
                </c:pt>
                <c:pt idx="362">
                  <c:v>41453</c:v>
                </c:pt>
                <c:pt idx="363">
                  <c:v>41454</c:v>
                </c:pt>
                <c:pt idx="364">
                  <c:v>41455</c:v>
                </c:pt>
                <c:pt idx="365">
                  <c:v>41456</c:v>
                </c:pt>
                <c:pt idx="366">
                  <c:v>41457</c:v>
                </c:pt>
                <c:pt idx="367">
                  <c:v>41458</c:v>
                </c:pt>
                <c:pt idx="368">
                  <c:v>41459</c:v>
                </c:pt>
                <c:pt idx="369">
                  <c:v>41460</c:v>
                </c:pt>
                <c:pt idx="370">
                  <c:v>41461</c:v>
                </c:pt>
                <c:pt idx="371">
                  <c:v>41462</c:v>
                </c:pt>
                <c:pt idx="372">
                  <c:v>41463</c:v>
                </c:pt>
                <c:pt idx="373">
                  <c:v>41464</c:v>
                </c:pt>
                <c:pt idx="374">
                  <c:v>41465</c:v>
                </c:pt>
                <c:pt idx="375">
                  <c:v>41466</c:v>
                </c:pt>
                <c:pt idx="376">
                  <c:v>41467</c:v>
                </c:pt>
                <c:pt idx="377">
                  <c:v>41468</c:v>
                </c:pt>
                <c:pt idx="378">
                  <c:v>41469</c:v>
                </c:pt>
                <c:pt idx="379">
                  <c:v>41470</c:v>
                </c:pt>
                <c:pt idx="380">
                  <c:v>41471</c:v>
                </c:pt>
                <c:pt idx="381">
                  <c:v>41472</c:v>
                </c:pt>
                <c:pt idx="382">
                  <c:v>41473</c:v>
                </c:pt>
                <c:pt idx="383">
                  <c:v>41474</c:v>
                </c:pt>
                <c:pt idx="384">
                  <c:v>41475</c:v>
                </c:pt>
                <c:pt idx="385">
                  <c:v>41476</c:v>
                </c:pt>
                <c:pt idx="386">
                  <c:v>41477</c:v>
                </c:pt>
                <c:pt idx="387">
                  <c:v>41478</c:v>
                </c:pt>
                <c:pt idx="388">
                  <c:v>41479</c:v>
                </c:pt>
                <c:pt idx="389">
                  <c:v>41480</c:v>
                </c:pt>
                <c:pt idx="390">
                  <c:v>41481</c:v>
                </c:pt>
                <c:pt idx="391">
                  <c:v>41482</c:v>
                </c:pt>
                <c:pt idx="392">
                  <c:v>41483</c:v>
                </c:pt>
                <c:pt idx="393">
                  <c:v>41484</c:v>
                </c:pt>
                <c:pt idx="394">
                  <c:v>41485</c:v>
                </c:pt>
                <c:pt idx="395">
                  <c:v>41486</c:v>
                </c:pt>
                <c:pt idx="396">
                  <c:v>41487</c:v>
                </c:pt>
                <c:pt idx="397">
                  <c:v>41488</c:v>
                </c:pt>
                <c:pt idx="398">
                  <c:v>41489</c:v>
                </c:pt>
                <c:pt idx="399">
                  <c:v>41490</c:v>
                </c:pt>
                <c:pt idx="400">
                  <c:v>41491</c:v>
                </c:pt>
                <c:pt idx="401">
                  <c:v>41492</c:v>
                </c:pt>
                <c:pt idx="402">
                  <c:v>41493</c:v>
                </c:pt>
                <c:pt idx="403">
                  <c:v>41494</c:v>
                </c:pt>
                <c:pt idx="404">
                  <c:v>41495</c:v>
                </c:pt>
                <c:pt idx="405">
                  <c:v>41496</c:v>
                </c:pt>
                <c:pt idx="406">
                  <c:v>41497</c:v>
                </c:pt>
                <c:pt idx="407">
                  <c:v>41498</c:v>
                </c:pt>
                <c:pt idx="408">
                  <c:v>41499</c:v>
                </c:pt>
                <c:pt idx="409">
                  <c:v>41500</c:v>
                </c:pt>
                <c:pt idx="410">
                  <c:v>41501</c:v>
                </c:pt>
                <c:pt idx="411">
                  <c:v>41502</c:v>
                </c:pt>
                <c:pt idx="412">
                  <c:v>41503</c:v>
                </c:pt>
                <c:pt idx="413">
                  <c:v>41504</c:v>
                </c:pt>
                <c:pt idx="414">
                  <c:v>41505</c:v>
                </c:pt>
                <c:pt idx="415">
                  <c:v>41506</c:v>
                </c:pt>
                <c:pt idx="416">
                  <c:v>41507</c:v>
                </c:pt>
                <c:pt idx="417">
                  <c:v>41508</c:v>
                </c:pt>
                <c:pt idx="418">
                  <c:v>41509</c:v>
                </c:pt>
                <c:pt idx="419">
                  <c:v>41510</c:v>
                </c:pt>
                <c:pt idx="420">
                  <c:v>41511</c:v>
                </c:pt>
                <c:pt idx="421">
                  <c:v>41512</c:v>
                </c:pt>
                <c:pt idx="422">
                  <c:v>41513</c:v>
                </c:pt>
                <c:pt idx="423">
                  <c:v>41514</c:v>
                </c:pt>
                <c:pt idx="424">
                  <c:v>41515</c:v>
                </c:pt>
                <c:pt idx="425">
                  <c:v>41516</c:v>
                </c:pt>
                <c:pt idx="426">
                  <c:v>41517</c:v>
                </c:pt>
                <c:pt idx="427">
                  <c:v>41518</c:v>
                </c:pt>
                <c:pt idx="428">
                  <c:v>41519</c:v>
                </c:pt>
                <c:pt idx="429">
                  <c:v>41520</c:v>
                </c:pt>
                <c:pt idx="430">
                  <c:v>41521</c:v>
                </c:pt>
                <c:pt idx="431">
                  <c:v>41522</c:v>
                </c:pt>
                <c:pt idx="432">
                  <c:v>41523</c:v>
                </c:pt>
                <c:pt idx="433">
                  <c:v>41524</c:v>
                </c:pt>
                <c:pt idx="434">
                  <c:v>41525</c:v>
                </c:pt>
                <c:pt idx="435">
                  <c:v>41526</c:v>
                </c:pt>
                <c:pt idx="436">
                  <c:v>41527</c:v>
                </c:pt>
                <c:pt idx="437">
                  <c:v>41528</c:v>
                </c:pt>
                <c:pt idx="438">
                  <c:v>41529</c:v>
                </c:pt>
                <c:pt idx="439">
                  <c:v>41530</c:v>
                </c:pt>
                <c:pt idx="440">
                  <c:v>41531</c:v>
                </c:pt>
                <c:pt idx="441">
                  <c:v>41532</c:v>
                </c:pt>
                <c:pt idx="442">
                  <c:v>41533</c:v>
                </c:pt>
                <c:pt idx="443">
                  <c:v>41534</c:v>
                </c:pt>
                <c:pt idx="444">
                  <c:v>41535</c:v>
                </c:pt>
                <c:pt idx="445">
                  <c:v>41536</c:v>
                </c:pt>
                <c:pt idx="446">
                  <c:v>41537</c:v>
                </c:pt>
                <c:pt idx="447">
                  <c:v>41538</c:v>
                </c:pt>
                <c:pt idx="448">
                  <c:v>41539</c:v>
                </c:pt>
                <c:pt idx="449">
                  <c:v>41540</c:v>
                </c:pt>
                <c:pt idx="450">
                  <c:v>41541</c:v>
                </c:pt>
                <c:pt idx="451">
                  <c:v>41542</c:v>
                </c:pt>
                <c:pt idx="452">
                  <c:v>41543</c:v>
                </c:pt>
                <c:pt idx="453">
                  <c:v>41544</c:v>
                </c:pt>
                <c:pt idx="454">
                  <c:v>41545</c:v>
                </c:pt>
                <c:pt idx="455">
                  <c:v>41546</c:v>
                </c:pt>
                <c:pt idx="456">
                  <c:v>41547</c:v>
                </c:pt>
                <c:pt idx="457">
                  <c:v>41548</c:v>
                </c:pt>
                <c:pt idx="458">
                  <c:v>41549</c:v>
                </c:pt>
                <c:pt idx="459">
                  <c:v>41550</c:v>
                </c:pt>
                <c:pt idx="460">
                  <c:v>41551</c:v>
                </c:pt>
                <c:pt idx="461">
                  <c:v>41552</c:v>
                </c:pt>
                <c:pt idx="462">
                  <c:v>41553</c:v>
                </c:pt>
                <c:pt idx="463">
                  <c:v>41554</c:v>
                </c:pt>
                <c:pt idx="464">
                  <c:v>41555</c:v>
                </c:pt>
                <c:pt idx="465">
                  <c:v>41556</c:v>
                </c:pt>
                <c:pt idx="466">
                  <c:v>41557</c:v>
                </c:pt>
                <c:pt idx="467">
                  <c:v>41558</c:v>
                </c:pt>
                <c:pt idx="468">
                  <c:v>41559</c:v>
                </c:pt>
                <c:pt idx="469">
                  <c:v>41560</c:v>
                </c:pt>
                <c:pt idx="470">
                  <c:v>41561</c:v>
                </c:pt>
                <c:pt idx="471">
                  <c:v>41562</c:v>
                </c:pt>
                <c:pt idx="472">
                  <c:v>41563</c:v>
                </c:pt>
                <c:pt idx="473">
                  <c:v>41564</c:v>
                </c:pt>
                <c:pt idx="474">
                  <c:v>41565</c:v>
                </c:pt>
                <c:pt idx="475">
                  <c:v>41566</c:v>
                </c:pt>
                <c:pt idx="476">
                  <c:v>41567</c:v>
                </c:pt>
                <c:pt idx="477">
                  <c:v>41568</c:v>
                </c:pt>
                <c:pt idx="478">
                  <c:v>41569</c:v>
                </c:pt>
                <c:pt idx="479">
                  <c:v>41570</c:v>
                </c:pt>
                <c:pt idx="480">
                  <c:v>41571</c:v>
                </c:pt>
                <c:pt idx="481">
                  <c:v>41572</c:v>
                </c:pt>
                <c:pt idx="482">
                  <c:v>41573</c:v>
                </c:pt>
                <c:pt idx="483">
                  <c:v>41574</c:v>
                </c:pt>
                <c:pt idx="484">
                  <c:v>41575</c:v>
                </c:pt>
                <c:pt idx="485">
                  <c:v>41576</c:v>
                </c:pt>
                <c:pt idx="486">
                  <c:v>41577</c:v>
                </c:pt>
                <c:pt idx="487">
                  <c:v>41578</c:v>
                </c:pt>
                <c:pt idx="488">
                  <c:v>41579</c:v>
                </c:pt>
                <c:pt idx="489">
                  <c:v>41580</c:v>
                </c:pt>
                <c:pt idx="490">
                  <c:v>41581</c:v>
                </c:pt>
                <c:pt idx="491">
                  <c:v>41582</c:v>
                </c:pt>
                <c:pt idx="492">
                  <c:v>41583</c:v>
                </c:pt>
                <c:pt idx="493">
                  <c:v>41584</c:v>
                </c:pt>
                <c:pt idx="494">
                  <c:v>41585</c:v>
                </c:pt>
                <c:pt idx="495">
                  <c:v>41586</c:v>
                </c:pt>
                <c:pt idx="496">
                  <c:v>41587</c:v>
                </c:pt>
                <c:pt idx="497">
                  <c:v>41588</c:v>
                </c:pt>
                <c:pt idx="498">
                  <c:v>41589</c:v>
                </c:pt>
                <c:pt idx="499">
                  <c:v>41590</c:v>
                </c:pt>
                <c:pt idx="500">
                  <c:v>41591</c:v>
                </c:pt>
                <c:pt idx="501">
                  <c:v>41592</c:v>
                </c:pt>
                <c:pt idx="502">
                  <c:v>41593</c:v>
                </c:pt>
                <c:pt idx="503">
                  <c:v>41594</c:v>
                </c:pt>
                <c:pt idx="504">
                  <c:v>41595</c:v>
                </c:pt>
                <c:pt idx="505">
                  <c:v>41596</c:v>
                </c:pt>
                <c:pt idx="506">
                  <c:v>41597</c:v>
                </c:pt>
                <c:pt idx="507">
                  <c:v>41598</c:v>
                </c:pt>
                <c:pt idx="508">
                  <c:v>41599</c:v>
                </c:pt>
                <c:pt idx="509">
                  <c:v>41600</c:v>
                </c:pt>
                <c:pt idx="510">
                  <c:v>41601</c:v>
                </c:pt>
                <c:pt idx="511">
                  <c:v>41602</c:v>
                </c:pt>
                <c:pt idx="512">
                  <c:v>41603</c:v>
                </c:pt>
                <c:pt idx="513">
                  <c:v>41604</c:v>
                </c:pt>
                <c:pt idx="514">
                  <c:v>41605</c:v>
                </c:pt>
                <c:pt idx="515">
                  <c:v>41606</c:v>
                </c:pt>
                <c:pt idx="516">
                  <c:v>41607</c:v>
                </c:pt>
                <c:pt idx="517">
                  <c:v>41608</c:v>
                </c:pt>
                <c:pt idx="518">
                  <c:v>41609</c:v>
                </c:pt>
                <c:pt idx="519">
                  <c:v>41610</c:v>
                </c:pt>
                <c:pt idx="520">
                  <c:v>41611</c:v>
                </c:pt>
                <c:pt idx="521">
                  <c:v>41612</c:v>
                </c:pt>
                <c:pt idx="522">
                  <c:v>41613</c:v>
                </c:pt>
                <c:pt idx="523">
                  <c:v>41614</c:v>
                </c:pt>
                <c:pt idx="524">
                  <c:v>41615</c:v>
                </c:pt>
                <c:pt idx="525">
                  <c:v>41616</c:v>
                </c:pt>
                <c:pt idx="526">
                  <c:v>41617</c:v>
                </c:pt>
                <c:pt idx="527">
                  <c:v>41618</c:v>
                </c:pt>
                <c:pt idx="528">
                  <c:v>41619</c:v>
                </c:pt>
                <c:pt idx="529">
                  <c:v>41620</c:v>
                </c:pt>
                <c:pt idx="530">
                  <c:v>41621</c:v>
                </c:pt>
                <c:pt idx="531">
                  <c:v>41622</c:v>
                </c:pt>
                <c:pt idx="532">
                  <c:v>41623</c:v>
                </c:pt>
                <c:pt idx="533">
                  <c:v>41624</c:v>
                </c:pt>
                <c:pt idx="534">
                  <c:v>41625</c:v>
                </c:pt>
                <c:pt idx="535">
                  <c:v>41626</c:v>
                </c:pt>
                <c:pt idx="536">
                  <c:v>41627</c:v>
                </c:pt>
                <c:pt idx="537">
                  <c:v>41628</c:v>
                </c:pt>
                <c:pt idx="538">
                  <c:v>41629</c:v>
                </c:pt>
                <c:pt idx="539">
                  <c:v>41630</c:v>
                </c:pt>
                <c:pt idx="540">
                  <c:v>41631</c:v>
                </c:pt>
                <c:pt idx="541">
                  <c:v>41632</c:v>
                </c:pt>
                <c:pt idx="542">
                  <c:v>41633</c:v>
                </c:pt>
                <c:pt idx="543">
                  <c:v>41634</c:v>
                </c:pt>
                <c:pt idx="544">
                  <c:v>41635</c:v>
                </c:pt>
                <c:pt idx="545">
                  <c:v>41636</c:v>
                </c:pt>
                <c:pt idx="546">
                  <c:v>41637</c:v>
                </c:pt>
                <c:pt idx="547">
                  <c:v>41638</c:v>
                </c:pt>
                <c:pt idx="548">
                  <c:v>41639</c:v>
                </c:pt>
                <c:pt idx="549">
                  <c:v>41640</c:v>
                </c:pt>
                <c:pt idx="550">
                  <c:v>41641</c:v>
                </c:pt>
                <c:pt idx="551">
                  <c:v>41642</c:v>
                </c:pt>
                <c:pt idx="552">
                  <c:v>41643</c:v>
                </c:pt>
                <c:pt idx="553">
                  <c:v>41644</c:v>
                </c:pt>
                <c:pt idx="554">
                  <c:v>41645</c:v>
                </c:pt>
                <c:pt idx="555">
                  <c:v>41646</c:v>
                </c:pt>
                <c:pt idx="556">
                  <c:v>41647</c:v>
                </c:pt>
                <c:pt idx="557">
                  <c:v>41648</c:v>
                </c:pt>
                <c:pt idx="558">
                  <c:v>41649</c:v>
                </c:pt>
                <c:pt idx="559">
                  <c:v>41650</c:v>
                </c:pt>
                <c:pt idx="560">
                  <c:v>41651</c:v>
                </c:pt>
                <c:pt idx="561">
                  <c:v>41652</c:v>
                </c:pt>
                <c:pt idx="562">
                  <c:v>41653</c:v>
                </c:pt>
                <c:pt idx="563">
                  <c:v>41654</c:v>
                </c:pt>
                <c:pt idx="564">
                  <c:v>41655</c:v>
                </c:pt>
                <c:pt idx="565">
                  <c:v>41656</c:v>
                </c:pt>
                <c:pt idx="566">
                  <c:v>41657</c:v>
                </c:pt>
                <c:pt idx="567">
                  <c:v>41658</c:v>
                </c:pt>
                <c:pt idx="568">
                  <c:v>41659</c:v>
                </c:pt>
                <c:pt idx="569">
                  <c:v>41660</c:v>
                </c:pt>
                <c:pt idx="570">
                  <c:v>41661</c:v>
                </c:pt>
                <c:pt idx="571">
                  <c:v>41662</c:v>
                </c:pt>
                <c:pt idx="572">
                  <c:v>41663</c:v>
                </c:pt>
                <c:pt idx="573">
                  <c:v>41664</c:v>
                </c:pt>
                <c:pt idx="574">
                  <c:v>41665</c:v>
                </c:pt>
                <c:pt idx="575">
                  <c:v>41666</c:v>
                </c:pt>
                <c:pt idx="576">
                  <c:v>41667</c:v>
                </c:pt>
                <c:pt idx="577">
                  <c:v>41668</c:v>
                </c:pt>
                <c:pt idx="578">
                  <c:v>41669</c:v>
                </c:pt>
                <c:pt idx="579">
                  <c:v>41670</c:v>
                </c:pt>
                <c:pt idx="580">
                  <c:v>41671</c:v>
                </c:pt>
                <c:pt idx="581">
                  <c:v>41672</c:v>
                </c:pt>
                <c:pt idx="582">
                  <c:v>41673</c:v>
                </c:pt>
                <c:pt idx="583">
                  <c:v>41674</c:v>
                </c:pt>
                <c:pt idx="584">
                  <c:v>41675</c:v>
                </c:pt>
                <c:pt idx="585">
                  <c:v>41676</c:v>
                </c:pt>
                <c:pt idx="586">
                  <c:v>41677</c:v>
                </c:pt>
                <c:pt idx="587">
                  <c:v>41678</c:v>
                </c:pt>
                <c:pt idx="588">
                  <c:v>41679</c:v>
                </c:pt>
                <c:pt idx="589">
                  <c:v>41680</c:v>
                </c:pt>
                <c:pt idx="590">
                  <c:v>41681</c:v>
                </c:pt>
                <c:pt idx="591">
                  <c:v>41682</c:v>
                </c:pt>
                <c:pt idx="592">
                  <c:v>41683</c:v>
                </c:pt>
                <c:pt idx="593">
                  <c:v>41684</c:v>
                </c:pt>
                <c:pt idx="594">
                  <c:v>41685</c:v>
                </c:pt>
                <c:pt idx="595">
                  <c:v>41686</c:v>
                </c:pt>
                <c:pt idx="596">
                  <c:v>41687</c:v>
                </c:pt>
                <c:pt idx="597">
                  <c:v>41688</c:v>
                </c:pt>
                <c:pt idx="598">
                  <c:v>41689</c:v>
                </c:pt>
                <c:pt idx="599">
                  <c:v>41690</c:v>
                </c:pt>
                <c:pt idx="600">
                  <c:v>41691</c:v>
                </c:pt>
                <c:pt idx="601">
                  <c:v>41692</c:v>
                </c:pt>
                <c:pt idx="602">
                  <c:v>41693</c:v>
                </c:pt>
                <c:pt idx="603">
                  <c:v>41694</c:v>
                </c:pt>
                <c:pt idx="604">
                  <c:v>41695</c:v>
                </c:pt>
                <c:pt idx="605">
                  <c:v>41696</c:v>
                </c:pt>
                <c:pt idx="606">
                  <c:v>41697</c:v>
                </c:pt>
                <c:pt idx="607">
                  <c:v>41698</c:v>
                </c:pt>
                <c:pt idx="608">
                  <c:v>41699</c:v>
                </c:pt>
                <c:pt idx="609">
                  <c:v>41700</c:v>
                </c:pt>
                <c:pt idx="610">
                  <c:v>41701</c:v>
                </c:pt>
                <c:pt idx="611">
                  <c:v>41702</c:v>
                </c:pt>
                <c:pt idx="612">
                  <c:v>41703</c:v>
                </c:pt>
                <c:pt idx="613">
                  <c:v>41704</c:v>
                </c:pt>
                <c:pt idx="614">
                  <c:v>41705</c:v>
                </c:pt>
                <c:pt idx="615">
                  <c:v>41706</c:v>
                </c:pt>
                <c:pt idx="616">
                  <c:v>41707</c:v>
                </c:pt>
                <c:pt idx="617">
                  <c:v>41708</c:v>
                </c:pt>
                <c:pt idx="618">
                  <c:v>41709</c:v>
                </c:pt>
                <c:pt idx="619">
                  <c:v>41710</c:v>
                </c:pt>
                <c:pt idx="620">
                  <c:v>41711</c:v>
                </c:pt>
                <c:pt idx="621">
                  <c:v>41712</c:v>
                </c:pt>
                <c:pt idx="622">
                  <c:v>41713</c:v>
                </c:pt>
                <c:pt idx="623">
                  <c:v>41714</c:v>
                </c:pt>
                <c:pt idx="624">
                  <c:v>41715</c:v>
                </c:pt>
                <c:pt idx="625">
                  <c:v>41716</c:v>
                </c:pt>
                <c:pt idx="626">
                  <c:v>41717</c:v>
                </c:pt>
                <c:pt idx="627">
                  <c:v>41718</c:v>
                </c:pt>
                <c:pt idx="628">
                  <c:v>41719</c:v>
                </c:pt>
                <c:pt idx="629">
                  <c:v>41720</c:v>
                </c:pt>
                <c:pt idx="630">
                  <c:v>41721</c:v>
                </c:pt>
                <c:pt idx="631">
                  <c:v>41722</c:v>
                </c:pt>
                <c:pt idx="632">
                  <c:v>41723</c:v>
                </c:pt>
                <c:pt idx="633">
                  <c:v>41724</c:v>
                </c:pt>
                <c:pt idx="634">
                  <c:v>41725</c:v>
                </c:pt>
                <c:pt idx="635">
                  <c:v>41726</c:v>
                </c:pt>
                <c:pt idx="636">
                  <c:v>41727</c:v>
                </c:pt>
                <c:pt idx="637">
                  <c:v>41728</c:v>
                </c:pt>
                <c:pt idx="638">
                  <c:v>41729</c:v>
                </c:pt>
                <c:pt idx="639">
                  <c:v>41730</c:v>
                </c:pt>
                <c:pt idx="640">
                  <c:v>41731</c:v>
                </c:pt>
                <c:pt idx="641">
                  <c:v>41732</c:v>
                </c:pt>
                <c:pt idx="642">
                  <c:v>41733</c:v>
                </c:pt>
                <c:pt idx="643">
                  <c:v>41734</c:v>
                </c:pt>
                <c:pt idx="644">
                  <c:v>41735</c:v>
                </c:pt>
                <c:pt idx="645">
                  <c:v>41736</c:v>
                </c:pt>
                <c:pt idx="646">
                  <c:v>41737</c:v>
                </c:pt>
                <c:pt idx="647">
                  <c:v>41738</c:v>
                </c:pt>
                <c:pt idx="648">
                  <c:v>41739</c:v>
                </c:pt>
                <c:pt idx="649">
                  <c:v>41740</c:v>
                </c:pt>
                <c:pt idx="650">
                  <c:v>41741</c:v>
                </c:pt>
                <c:pt idx="651">
                  <c:v>41742</c:v>
                </c:pt>
                <c:pt idx="652">
                  <c:v>41743</c:v>
                </c:pt>
                <c:pt idx="653">
                  <c:v>41744</c:v>
                </c:pt>
                <c:pt idx="654">
                  <c:v>41745</c:v>
                </c:pt>
                <c:pt idx="655">
                  <c:v>41746</c:v>
                </c:pt>
                <c:pt idx="656">
                  <c:v>41747</c:v>
                </c:pt>
                <c:pt idx="657">
                  <c:v>41748</c:v>
                </c:pt>
                <c:pt idx="658">
                  <c:v>41749</c:v>
                </c:pt>
                <c:pt idx="659">
                  <c:v>41750</c:v>
                </c:pt>
                <c:pt idx="660">
                  <c:v>41751</c:v>
                </c:pt>
                <c:pt idx="661">
                  <c:v>41752</c:v>
                </c:pt>
                <c:pt idx="662">
                  <c:v>41753</c:v>
                </c:pt>
                <c:pt idx="663">
                  <c:v>41754</c:v>
                </c:pt>
                <c:pt idx="664">
                  <c:v>41755</c:v>
                </c:pt>
                <c:pt idx="665">
                  <c:v>41756</c:v>
                </c:pt>
                <c:pt idx="666">
                  <c:v>41757</c:v>
                </c:pt>
                <c:pt idx="667">
                  <c:v>41758</c:v>
                </c:pt>
                <c:pt idx="668">
                  <c:v>41759</c:v>
                </c:pt>
                <c:pt idx="669">
                  <c:v>41760</c:v>
                </c:pt>
                <c:pt idx="670">
                  <c:v>41761</c:v>
                </c:pt>
                <c:pt idx="671">
                  <c:v>41762</c:v>
                </c:pt>
                <c:pt idx="672">
                  <c:v>41763</c:v>
                </c:pt>
                <c:pt idx="673">
                  <c:v>41764</c:v>
                </c:pt>
                <c:pt idx="674">
                  <c:v>41765</c:v>
                </c:pt>
                <c:pt idx="675">
                  <c:v>41766</c:v>
                </c:pt>
                <c:pt idx="676">
                  <c:v>41767</c:v>
                </c:pt>
                <c:pt idx="677">
                  <c:v>41768</c:v>
                </c:pt>
                <c:pt idx="678">
                  <c:v>41769</c:v>
                </c:pt>
                <c:pt idx="679">
                  <c:v>41770</c:v>
                </c:pt>
                <c:pt idx="680">
                  <c:v>41771</c:v>
                </c:pt>
                <c:pt idx="681">
                  <c:v>41772</c:v>
                </c:pt>
                <c:pt idx="682">
                  <c:v>41773</c:v>
                </c:pt>
                <c:pt idx="683">
                  <c:v>41774</c:v>
                </c:pt>
                <c:pt idx="684">
                  <c:v>41775</c:v>
                </c:pt>
                <c:pt idx="685">
                  <c:v>41776</c:v>
                </c:pt>
                <c:pt idx="686">
                  <c:v>41777</c:v>
                </c:pt>
                <c:pt idx="687">
                  <c:v>41778</c:v>
                </c:pt>
                <c:pt idx="688">
                  <c:v>41779</c:v>
                </c:pt>
                <c:pt idx="689">
                  <c:v>41780</c:v>
                </c:pt>
                <c:pt idx="690">
                  <c:v>41781</c:v>
                </c:pt>
                <c:pt idx="691">
                  <c:v>41782</c:v>
                </c:pt>
                <c:pt idx="692">
                  <c:v>41783</c:v>
                </c:pt>
                <c:pt idx="693">
                  <c:v>41784</c:v>
                </c:pt>
                <c:pt idx="694">
                  <c:v>41785</c:v>
                </c:pt>
                <c:pt idx="695">
                  <c:v>41786</c:v>
                </c:pt>
                <c:pt idx="696">
                  <c:v>41787</c:v>
                </c:pt>
                <c:pt idx="697">
                  <c:v>41788</c:v>
                </c:pt>
                <c:pt idx="698">
                  <c:v>41789</c:v>
                </c:pt>
                <c:pt idx="699">
                  <c:v>41790</c:v>
                </c:pt>
                <c:pt idx="700">
                  <c:v>41791</c:v>
                </c:pt>
                <c:pt idx="701">
                  <c:v>41792</c:v>
                </c:pt>
                <c:pt idx="702">
                  <c:v>41793</c:v>
                </c:pt>
                <c:pt idx="703">
                  <c:v>41794</c:v>
                </c:pt>
                <c:pt idx="704">
                  <c:v>41795</c:v>
                </c:pt>
                <c:pt idx="705">
                  <c:v>41796</c:v>
                </c:pt>
                <c:pt idx="706">
                  <c:v>41797</c:v>
                </c:pt>
                <c:pt idx="707">
                  <c:v>41798</c:v>
                </c:pt>
                <c:pt idx="708">
                  <c:v>41799</c:v>
                </c:pt>
                <c:pt idx="709">
                  <c:v>41800</c:v>
                </c:pt>
                <c:pt idx="710">
                  <c:v>41801</c:v>
                </c:pt>
                <c:pt idx="711">
                  <c:v>41802</c:v>
                </c:pt>
                <c:pt idx="712">
                  <c:v>41803</c:v>
                </c:pt>
                <c:pt idx="713">
                  <c:v>41804</c:v>
                </c:pt>
                <c:pt idx="714">
                  <c:v>41805</c:v>
                </c:pt>
                <c:pt idx="715">
                  <c:v>41806</c:v>
                </c:pt>
                <c:pt idx="716">
                  <c:v>41807</c:v>
                </c:pt>
                <c:pt idx="717">
                  <c:v>41808</c:v>
                </c:pt>
                <c:pt idx="718">
                  <c:v>41809</c:v>
                </c:pt>
                <c:pt idx="719">
                  <c:v>41810</c:v>
                </c:pt>
                <c:pt idx="720">
                  <c:v>41811</c:v>
                </c:pt>
                <c:pt idx="721">
                  <c:v>41812</c:v>
                </c:pt>
                <c:pt idx="722">
                  <c:v>41813</c:v>
                </c:pt>
                <c:pt idx="723">
                  <c:v>41814</c:v>
                </c:pt>
                <c:pt idx="724">
                  <c:v>41815</c:v>
                </c:pt>
                <c:pt idx="725">
                  <c:v>41816</c:v>
                </c:pt>
                <c:pt idx="726">
                  <c:v>41817</c:v>
                </c:pt>
                <c:pt idx="727">
                  <c:v>41818</c:v>
                </c:pt>
                <c:pt idx="728">
                  <c:v>41819</c:v>
                </c:pt>
                <c:pt idx="729">
                  <c:v>41820</c:v>
                </c:pt>
                <c:pt idx="730">
                  <c:v>41821</c:v>
                </c:pt>
                <c:pt idx="731">
                  <c:v>41822</c:v>
                </c:pt>
                <c:pt idx="732">
                  <c:v>41823</c:v>
                </c:pt>
                <c:pt idx="733">
                  <c:v>41824</c:v>
                </c:pt>
                <c:pt idx="734">
                  <c:v>41825</c:v>
                </c:pt>
                <c:pt idx="735">
                  <c:v>41826</c:v>
                </c:pt>
                <c:pt idx="736">
                  <c:v>41827</c:v>
                </c:pt>
                <c:pt idx="737">
                  <c:v>41828</c:v>
                </c:pt>
                <c:pt idx="738">
                  <c:v>41829</c:v>
                </c:pt>
                <c:pt idx="739">
                  <c:v>41830</c:v>
                </c:pt>
                <c:pt idx="740">
                  <c:v>41831</c:v>
                </c:pt>
                <c:pt idx="741">
                  <c:v>41832</c:v>
                </c:pt>
                <c:pt idx="742">
                  <c:v>41833</c:v>
                </c:pt>
                <c:pt idx="743">
                  <c:v>41834</c:v>
                </c:pt>
                <c:pt idx="744">
                  <c:v>41835</c:v>
                </c:pt>
                <c:pt idx="745">
                  <c:v>41836</c:v>
                </c:pt>
                <c:pt idx="746">
                  <c:v>41837</c:v>
                </c:pt>
                <c:pt idx="747">
                  <c:v>41838</c:v>
                </c:pt>
                <c:pt idx="748">
                  <c:v>41839</c:v>
                </c:pt>
                <c:pt idx="749">
                  <c:v>41840</c:v>
                </c:pt>
                <c:pt idx="750">
                  <c:v>41841</c:v>
                </c:pt>
                <c:pt idx="751">
                  <c:v>41842</c:v>
                </c:pt>
                <c:pt idx="752">
                  <c:v>41843</c:v>
                </c:pt>
                <c:pt idx="753">
                  <c:v>41844</c:v>
                </c:pt>
                <c:pt idx="754">
                  <c:v>41845</c:v>
                </c:pt>
                <c:pt idx="755">
                  <c:v>41846</c:v>
                </c:pt>
                <c:pt idx="756">
                  <c:v>41847</c:v>
                </c:pt>
                <c:pt idx="757">
                  <c:v>41848</c:v>
                </c:pt>
                <c:pt idx="758">
                  <c:v>41849</c:v>
                </c:pt>
                <c:pt idx="759">
                  <c:v>41850</c:v>
                </c:pt>
                <c:pt idx="760">
                  <c:v>41851</c:v>
                </c:pt>
                <c:pt idx="761">
                  <c:v>41852</c:v>
                </c:pt>
                <c:pt idx="762">
                  <c:v>41853</c:v>
                </c:pt>
                <c:pt idx="763">
                  <c:v>41854</c:v>
                </c:pt>
                <c:pt idx="764">
                  <c:v>41855</c:v>
                </c:pt>
                <c:pt idx="765">
                  <c:v>41856</c:v>
                </c:pt>
                <c:pt idx="766">
                  <c:v>41857</c:v>
                </c:pt>
                <c:pt idx="767">
                  <c:v>41858</c:v>
                </c:pt>
                <c:pt idx="768">
                  <c:v>41859</c:v>
                </c:pt>
                <c:pt idx="769">
                  <c:v>41860</c:v>
                </c:pt>
                <c:pt idx="770">
                  <c:v>41861</c:v>
                </c:pt>
                <c:pt idx="771">
                  <c:v>41862</c:v>
                </c:pt>
                <c:pt idx="772">
                  <c:v>41863</c:v>
                </c:pt>
                <c:pt idx="773">
                  <c:v>41864</c:v>
                </c:pt>
                <c:pt idx="774">
                  <c:v>41865</c:v>
                </c:pt>
                <c:pt idx="775">
                  <c:v>41866</c:v>
                </c:pt>
                <c:pt idx="776">
                  <c:v>41867</c:v>
                </c:pt>
                <c:pt idx="777">
                  <c:v>41868</c:v>
                </c:pt>
                <c:pt idx="778">
                  <c:v>41869</c:v>
                </c:pt>
                <c:pt idx="779">
                  <c:v>41870</c:v>
                </c:pt>
                <c:pt idx="780">
                  <c:v>41871</c:v>
                </c:pt>
                <c:pt idx="781">
                  <c:v>41872</c:v>
                </c:pt>
                <c:pt idx="782">
                  <c:v>41873</c:v>
                </c:pt>
                <c:pt idx="783">
                  <c:v>41874</c:v>
                </c:pt>
                <c:pt idx="784">
                  <c:v>41875</c:v>
                </c:pt>
                <c:pt idx="785">
                  <c:v>41876</c:v>
                </c:pt>
                <c:pt idx="786">
                  <c:v>41877</c:v>
                </c:pt>
                <c:pt idx="787">
                  <c:v>41878</c:v>
                </c:pt>
                <c:pt idx="788">
                  <c:v>41879</c:v>
                </c:pt>
                <c:pt idx="789">
                  <c:v>41880</c:v>
                </c:pt>
                <c:pt idx="790">
                  <c:v>41881</c:v>
                </c:pt>
                <c:pt idx="791">
                  <c:v>41882</c:v>
                </c:pt>
                <c:pt idx="792">
                  <c:v>41883</c:v>
                </c:pt>
                <c:pt idx="793">
                  <c:v>41884</c:v>
                </c:pt>
                <c:pt idx="794">
                  <c:v>41885</c:v>
                </c:pt>
                <c:pt idx="795">
                  <c:v>41886</c:v>
                </c:pt>
                <c:pt idx="796">
                  <c:v>41887</c:v>
                </c:pt>
                <c:pt idx="797">
                  <c:v>41888</c:v>
                </c:pt>
                <c:pt idx="798">
                  <c:v>41889</c:v>
                </c:pt>
                <c:pt idx="799">
                  <c:v>41890</c:v>
                </c:pt>
                <c:pt idx="800">
                  <c:v>41891</c:v>
                </c:pt>
                <c:pt idx="801">
                  <c:v>41892</c:v>
                </c:pt>
                <c:pt idx="802">
                  <c:v>41893</c:v>
                </c:pt>
                <c:pt idx="803">
                  <c:v>41894</c:v>
                </c:pt>
                <c:pt idx="804">
                  <c:v>41895</c:v>
                </c:pt>
                <c:pt idx="805">
                  <c:v>41896</c:v>
                </c:pt>
                <c:pt idx="806">
                  <c:v>41897</c:v>
                </c:pt>
                <c:pt idx="807">
                  <c:v>41898</c:v>
                </c:pt>
                <c:pt idx="808">
                  <c:v>41899</c:v>
                </c:pt>
                <c:pt idx="809">
                  <c:v>41900</c:v>
                </c:pt>
                <c:pt idx="810">
                  <c:v>41901</c:v>
                </c:pt>
                <c:pt idx="811">
                  <c:v>41902</c:v>
                </c:pt>
                <c:pt idx="812">
                  <c:v>41903</c:v>
                </c:pt>
                <c:pt idx="813">
                  <c:v>41904</c:v>
                </c:pt>
                <c:pt idx="814">
                  <c:v>41905</c:v>
                </c:pt>
                <c:pt idx="815">
                  <c:v>41906</c:v>
                </c:pt>
                <c:pt idx="816">
                  <c:v>41907</c:v>
                </c:pt>
                <c:pt idx="817">
                  <c:v>41908</c:v>
                </c:pt>
                <c:pt idx="818">
                  <c:v>41909</c:v>
                </c:pt>
                <c:pt idx="819">
                  <c:v>41910</c:v>
                </c:pt>
                <c:pt idx="820">
                  <c:v>41911</c:v>
                </c:pt>
                <c:pt idx="821">
                  <c:v>41912</c:v>
                </c:pt>
                <c:pt idx="822">
                  <c:v>41913</c:v>
                </c:pt>
                <c:pt idx="823">
                  <c:v>41914</c:v>
                </c:pt>
                <c:pt idx="824">
                  <c:v>41915</c:v>
                </c:pt>
                <c:pt idx="825">
                  <c:v>41916</c:v>
                </c:pt>
                <c:pt idx="826">
                  <c:v>41917</c:v>
                </c:pt>
                <c:pt idx="827">
                  <c:v>41918</c:v>
                </c:pt>
                <c:pt idx="828">
                  <c:v>41919</c:v>
                </c:pt>
                <c:pt idx="829">
                  <c:v>41920</c:v>
                </c:pt>
                <c:pt idx="830">
                  <c:v>41921</c:v>
                </c:pt>
                <c:pt idx="831">
                  <c:v>41922</c:v>
                </c:pt>
                <c:pt idx="832">
                  <c:v>41923</c:v>
                </c:pt>
                <c:pt idx="833">
                  <c:v>41924</c:v>
                </c:pt>
                <c:pt idx="834">
                  <c:v>41925</c:v>
                </c:pt>
                <c:pt idx="835">
                  <c:v>41926</c:v>
                </c:pt>
                <c:pt idx="836">
                  <c:v>41927</c:v>
                </c:pt>
                <c:pt idx="837">
                  <c:v>41928</c:v>
                </c:pt>
                <c:pt idx="838">
                  <c:v>41929</c:v>
                </c:pt>
                <c:pt idx="839">
                  <c:v>41930</c:v>
                </c:pt>
                <c:pt idx="840">
                  <c:v>41931</c:v>
                </c:pt>
                <c:pt idx="841">
                  <c:v>41932</c:v>
                </c:pt>
                <c:pt idx="842">
                  <c:v>41933</c:v>
                </c:pt>
                <c:pt idx="843">
                  <c:v>41934</c:v>
                </c:pt>
                <c:pt idx="844">
                  <c:v>41935</c:v>
                </c:pt>
                <c:pt idx="845">
                  <c:v>41936</c:v>
                </c:pt>
                <c:pt idx="846">
                  <c:v>41937</c:v>
                </c:pt>
                <c:pt idx="847">
                  <c:v>41938</c:v>
                </c:pt>
                <c:pt idx="848">
                  <c:v>41939</c:v>
                </c:pt>
                <c:pt idx="849">
                  <c:v>41940</c:v>
                </c:pt>
                <c:pt idx="850">
                  <c:v>41941</c:v>
                </c:pt>
                <c:pt idx="851">
                  <c:v>41942</c:v>
                </c:pt>
                <c:pt idx="852">
                  <c:v>41943</c:v>
                </c:pt>
                <c:pt idx="853">
                  <c:v>41944</c:v>
                </c:pt>
                <c:pt idx="854">
                  <c:v>41945</c:v>
                </c:pt>
                <c:pt idx="855">
                  <c:v>41946</c:v>
                </c:pt>
                <c:pt idx="856">
                  <c:v>41947</c:v>
                </c:pt>
                <c:pt idx="857">
                  <c:v>41948</c:v>
                </c:pt>
                <c:pt idx="858">
                  <c:v>41949</c:v>
                </c:pt>
                <c:pt idx="859">
                  <c:v>41950</c:v>
                </c:pt>
                <c:pt idx="860">
                  <c:v>41951</c:v>
                </c:pt>
                <c:pt idx="861">
                  <c:v>41952</c:v>
                </c:pt>
                <c:pt idx="862">
                  <c:v>41953</c:v>
                </c:pt>
                <c:pt idx="863">
                  <c:v>41954</c:v>
                </c:pt>
                <c:pt idx="864">
                  <c:v>41955</c:v>
                </c:pt>
                <c:pt idx="865">
                  <c:v>41956</c:v>
                </c:pt>
                <c:pt idx="866">
                  <c:v>41957</c:v>
                </c:pt>
                <c:pt idx="867">
                  <c:v>41958</c:v>
                </c:pt>
                <c:pt idx="868">
                  <c:v>41959</c:v>
                </c:pt>
                <c:pt idx="869">
                  <c:v>41960</c:v>
                </c:pt>
                <c:pt idx="870">
                  <c:v>41961</c:v>
                </c:pt>
                <c:pt idx="871">
                  <c:v>41962</c:v>
                </c:pt>
                <c:pt idx="872">
                  <c:v>41963</c:v>
                </c:pt>
                <c:pt idx="873">
                  <c:v>41964</c:v>
                </c:pt>
                <c:pt idx="874">
                  <c:v>41965</c:v>
                </c:pt>
                <c:pt idx="875">
                  <c:v>41966</c:v>
                </c:pt>
                <c:pt idx="876">
                  <c:v>41967</c:v>
                </c:pt>
                <c:pt idx="877">
                  <c:v>41968</c:v>
                </c:pt>
                <c:pt idx="878">
                  <c:v>41969</c:v>
                </c:pt>
                <c:pt idx="879">
                  <c:v>41970</c:v>
                </c:pt>
                <c:pt idx="880">
                  <c:v>41971</c:v>
                </c:pt>
                <c:pt idx="881">
                  <c:v>41972</c:v>
                </c:pt>
                <c:pt idx="882">
                  <c:v>41973</c:v>
                </c:pt>
                <c:pt idx="883">
                  <c:v>41974</c:v>
                </c:pt>
                <c:pt idx="884">
                  <c:v>41975</c:v>
                </c:pt>
                <c:pt idx="885">
                  <c:v>41976</c:v>
                </c:pt>
                <c:pt idx="886">
                  <c:v>41977</c:v>
                </c:pt>
                <c:pt idx="887">
                  <c:v>41978</c:v>
                </c:pt>
                <c:pt idx="888">
                  <c:v>41979</c:v>
                </c:pt>
                <c:pt idx="889">
                  <c:v>41980</c:v>
                </c:pt>
                <c:pt idx="890">
                  <c:v>41981</c:v>
                </c:pt>
                <c:pt idx="891">
                  <c:v>41982</c:v>
                </c:pt>
                <c:pt idx="892">
                  <c:v>41983</c:v>
                </c:pt>
                <c:pt idx="893">
                  <c:v>41984</c:v>
                </c:pt>
                <c:pt idx="894">
                  <c:v>41985</c:v>
                </c:pt>
                <c:pt idx="895">
                  <c:v>41986</c:v>
                </c:pt>
                <c:pt idx="896">
                  <c:v>41987</c:v>
                </c:pt>
                <c:pt idx="897">
                  <c:v>41988</c:v>
                </c:pt>
                <c:pt idx="898">
                  <c:v>41989</c:v>
                </c:pt>
                <c:pt idx="899">
                  <c:v>41990</c:v>
                </c:pt>
                <c:pt idx="900">
                  <c:v>41991</c:v>
                </c:pt>
                <c:pt idx="901">
                  <c:v>41992</c:v>
                </c:pt>
                <c:pt idx="902">
                  <c:v>41993</c:v>
                </c:pt>
                <c:pt idx="903">
                  <c:v>41994</c:v>
                </c:pt>
                <c:pt idx="904">
                  <c:v>41995</c:v>
                </c:pt>
                <c:pt idx="905">
                  <c:v>41996</c:v>
                </c:pt>
                <c:pt idx="906">
                  <c:v>41997</c:v>
                </c:pt>
                <c:pt idx="907">
                  <c:v>41998</c:v>
                </c:pt>
                <c:pt idx="908">
                  <c:v>41999</c:v>
                </c:pt>
                <c:pt idx="909">
                  <c:v>42000</c:v>
                </c:pt>
                <c:pt idx="910">
                  <c:v>42001</c:v>
                </c:pt>
                <c:pt idx="911">
                  <c:v>42002</c:v>
                </c:pt>
                <c:pt idx="912">
                  <c:v>42003</c:v>
                </c:pt>
                <c:pt idx="913">
                  <c:v>42004</c:v>
                </c:pt>
                <c:pt idx="914">
                  <c:v>42005</c:v>
                </c:pt>
                <c:pt idx="915">
                  <c:v>42006</c:v>
                </c:pt>
                <c:pt idx="916">
                  <c:v>42007</c:v>
                </c:pt>
                <c:pt idx="917">
                  <c:v>42008</c:v>
                </c:pt>
                <c:pt idx="918">
                  <c:v>42009</c:v>
                </c:pt>
                <c:pt idx="919">
                  <c:v>42010</c:v>
                </c:pt>
                <c:pt idx="920">
                  <c:v>42011</c:v>
                </c:pt>
                <c:pt idx="921">
                  <c:v>42012</c:v>
                </c:pt>
                <c:pt idx="922">
                  <c:v>42013</c:v>
                </c:pt>
                <c:pt idx="923">
                  <c:v>42014</c:v>
                </c:pt>
                <c:pt idx="924">
                  <c:v>42015</c:v>
                </c:pt>
                <c:pt idx="925">
                  <c:v>42016</c:v>
                </c:pt>
                <c:pt idx="926">
                  <c:v>42017</c:v>
                </c:pt>
                <c:pt idx="927">
                  <c:v>42018</c:v>
                </c:pt>
                <c:pt idx="928">
                  <c:v>42019</c:v>
                </c:pt>
                <c:pt idx="929">
                  <c:v>42020</c:v>
                </c:pt>
                <c:pt idx="930">
                  <c:v>42021</c:v>
                </c:pt>
                <c:pt idx="931">
                  <c:v>42022</c:v>
                </c:pt>
                <c:pt idx="932">
                  <c:v>42023</c:v>
                </c:pt>
                <c:pt idx="933">
                  <c:v>42024</c:v>
                </c:pt>
                <c:pt idx="934">
                  <c:v>42025</c:v>
                </c:pt>
                <c:pt idx="935">
                  <c:v>42026</c:v>
                </c:pt>
                <c:pt idx="936">
                  <c:v>42027</c:v>
                </c:pt>
                <c:pt idx="937">
                  <c:v>42028</c:v>
                </c:pt>
                <c:pt idx="938">
                  <c:v>42029</c:v>
                </c:pt>
                <c:pt idx="939">
                  <c:v>42030</c:v>
                </c:pt>
                <c:pt idx="940">
                  <c:v>42031</c:v>
                </c:pt>
                <c:pt idx="941">
                  <c:v>42032</c:v>
                </c:pt>
                <c:pt idx="942">
                  <c:v>42033</c:v>
                </c:pt>
                <c:pt idx="943">
                  <c:v>42034</c:v>
                </c:pt>
                <c:pt idx="944">
                  <c:v>42035</c:v>
                </c:pt>
                <c:pt idx="945">
                  <c:v>42036</c:v>
                </c:pt>
                <c:pt idx="946">
                  <c:v>42037</c:v>
                </c:pt>
                <c:pt idx="947">
                  <c:v>42038</c:v>
                </c:pt>
                <c:pt idx="948">
                  <c:v>42039</c:v>
                </c:pt>
                <c:pt idx="949">
                  <c:v>42040</c:v>
                </c:pt>
                <c:pt idx="950">
                  <c:v>42041</c:v>
                </c:pt>
                <c:pt idx="951">
                  <c:v>42042</c:v>
                </c:pt>
                <c:pt idx="952">
                  <c:v>42043</c:v>
                </c:pt>
                <c:pt idx="953">
                  <c:v>42044</c:v>
                </c:pt>
                <c:pt idx="954">
                  <c:v>42045</c:v>
                </c:pt>
                <c:pt idx="955">
                  <c:v>42046</c:v>
                </c:pt>
                <c:pt idx="956">
                  <c:v>42047</c:v>
                </c:pt>
                <c:pt idx="957">
                  <c:v>42048</c:v>
                </c:pt>
                <c:pt idx="958">
                  <c:v>42049</c:v>
                </c:pt>
                <c:pt idx="959">
                  <c:v>42050</c:v>
                </c:pt>
                <c:pt idx="960">
                  <c:v>42051</c:v>
                </c:pt>
                <c:pt idx="961">
                  <c:v>42052</c:v>
                </c:pt>
                <c:pt idx="962">
                  <c:v>42053</c:v>
                </c:pt>
                <c:pt idx="963">
                  <c:v>42054</c:v>
                </c:pt>
                <c:pt idx="964">
                  <c:v>42055</c:v>
                </c:pt>
                <c:pt idx="965">
                  <c:v>42056</c:v>
                </c:pt>
                <c:pt idx="966">
                  <c:v>42057</c:v>
                </c:pt>
                <c:pt idx="967">
                  <c:v>42058</c:v>
                </c:pt>
                <c:pt idx="968">
                  <c:v>42059</c:v>
                </c:pt>
                <c:pt idx="969">
                  <c:v>42060</c:v>
                </c:pt>
                <c:pt idx="970">
                  <c:v>42061</c:v>
                </c:pt>
                <c:pt idx="971">
                  <c:v>42062</c:v>
                </c:pt>
                <c:pt idx="972">
                  <c:v>42063</c:v>
                </c:pt>
                <c:pt idx="973">
                  <c:v>42064</c:v>
                </c:pt>
                <c:pt idx="974">
                  <c:v>42065</c:v>
                </c:pt>
                <c:pt idx="975">
                  <c:v>42066</c:v>
                </c:pt>
                <c:pt idx="976">
                  <c:v>42067</c:v>
                </c:pt>
                <c:pt idx="977">
                  <c:v>42068</c:v>
                </c:pt>
                <c:pt idx="978">
                  <c:v>42069</c:v>
                </c:pt>
                <c:pt idx="979">
                  <c:v>42070</c:v>
                </c:pt>
                <c:pt idx="980">
                  <c:v>42071</c:v>
                </c:pt>
                <c:pt idx="981">
                  <c:v>42072</c:v>
                </c:pt>
                <c:pt idx="982">
                  <c:v>42073</c:v>
                </c:pt>
                <c:pt idx="983">
                  <c:v>42074</c:v>
                </c:pt>
                <c:pt idx="984">
                  <c:v>42075</c:v>
                </c:pt>
                <c:pt idx="985">
                  <c:v>42076</c:v>
                </c:pt>
                <c:pt idx="986">
                  <c:v>42077</c:v>
                </c:pt>
                <c:pt idx="987">
                  <c:v>42078</c:v>
                </c:pt>
                <c:pt idx="988">
                  <c:v>42079</c:v>
                </c:pt>
                <c:pt idx="989">
                  <c:v>42080</c:v>
                </c:pt>
                <c:pt idx="990">
                  <c:v>42081</c:v>
                </c:pt>
                <c:pt idx="991">
                  <c:v>42082</c:v>
                </c:pt>
                <c:pt idx="992">
                  <c:v>42083</c:v>
                </c:pt>
                <c:pt idx="993">
                  <c:v>42084</c:v>
                </c:pt>
                <c:pt idx="994">
                  <c:v>42085</c:v>
                </c:pt>
                <c:pt idx="995">
                  <c:v>42086</c:v>
                </c:pt>
                <c:pt idx="996">
                  <c:v>42087</c:v>
                </c:pt>
                <c:pt idx="997">
                  <c:v>42088</c:v>
                </c:pt>
                <c:pt idx="998">
                  <c:v>42089</c:v>
                </c:pt>
                <c:pt idx="999">
                  <c:v>42090</c:v>
                </c:pt>
                <c:pt idx="1000">
                  <c:v>42091</c:v>
                </c:pt>
                <c:pt idx="1001">
                  <c:v>42092</c:v>
                </c:pt>
                <c:pt idx="1002">
                  <c:v>42093</c:v>
                </c:pt>
                <c:pt idx="1003">
                  <c:v>42094</c:v>
                </c:pt>
                <c:pt idx="1004">
                  <c:v>42095</c:v>
                </c:pt>
                <c:pt idx="1005">
                  <c:v>42096</c:v>
                </c:pt>
                <c:pt idx="1006">
                  <c:v>42097</c:v>
                </c:pt>
                <c:pt idx="1007">
                  <c:v>42098</c:v>
                </c:pt>
                <c:pt idx="1008">
                  <c:v>42099</c:v>
                </c:pt>
                <c:pt idx="1009">
                  <c:v>42100</c:v>
                </c:pt>
                <c:pt idx="1010">
                  <c:v>42101</c:v>
                </c:pt>
                <c:pt idx="1011">
                  <c:v>42102</c:v>
                </c:pt>
                <c:pt idx="1012">
                  <c:v>42103</c:v>
                </c:pt>
                <c:pt idx="1013">
                  <c:v>42104</c:v>
                </c:pt>
                <c:pt idx="1014">
                  <c:v>42105</c:v>
                </c:pt>
                <c:pt idx="1015">
                  <c:v>42106</c:v>
                </c:pt>
                <c:pt idx="1016">
                  <c:v>42107</c:v>
                </c:pt>
                <c:pt idx="1017">
                  <c:v>42108</c:v>
                </c:pt>
                <c:pt idx="1018">
                  <c:v>42109</c:v>
                </c:pt>
                <c:pt idx="1019">
                  <c:v>42110</c:v>
                </c:pt>
                <c:pt idx="1020">
                  <c:v>42111</c:v>
                </c:pt>
                <c:pt idx="1021">
                  <c:v>42112</c:v>
                </c:pt>
                <c:pt idx="1022">
                  <c:v>42113</c:v>
                </c:pt>
                <c:pt idx="1023">
                  <c:v>42114</c:v>
                </c:pt>
                <c:pt idx="1024">
                  <c:v>42115</c:v>
                </c:pt>
                <c:pt idx="1025">
                  <c:v>42116</c:v>
                </c:pt>
                <c:pt idx="1026">
                  <c:v>42117</c:v>
                </c:pt>
                <c:pt idx="1027">
                  <c:v>42118</c:v>
                </c:pt>
                <c:pt idx="1028">
                  <c:v>42119</c:v>
                </c:pt>
                <c:pt idx="1029">
                  <c:v>42120</c:v>
                </c:pt>
                <c:pt idx="1030">
                  <c:v>42121</c:v>
                </c:pt>
                <c:pt idx="1031">
                  <c:v>42122</c:v>
                </c:pt>
                <c:pt idx="1032">
                  <c:v>42123</c:v>
                </c:pt>
                <c:pt idx="1033">
                  <c:v>42124</c:v>
                </c:pt>
                <c:pt idx="1034">
                  <c:v>42125</c:v>
                </c:pt>
                <c:pt idx="1035">
                  <c:v>42126</c:v>
                </c:pt>
                <c:pt idx="1036">
                  <c:v>42127</c:v>
                </c:pt>
                <c:pt idx="1037">
                  <c:v>42128</c:v>
                </c:pt>
                <c:pt idx="1038">
                  <c:v>42129</c:v>
                </c:pt>
                <c:pt idx="1039">
                  <c:v>42130</c:v>
                </c:pt>
                <c:pt idx="1040">
                  <c:v>42131</c:v>
                </c:pt>
                <c:pt idx="1041">
                  <c:v>42132</c:v>
                </c:pt>
                <c:pt idx="1042">
                  <c:v>42133</c:v>
                </c:pt>
                <c:pt idx="1043">
                  <c:v>42134</c:v>
                </c:pt>
                <c:pt idx="1044">
                  <c:v>42135</c:v>
                </c:pt>
                <c:pt idx="1045">
                  <c:v>42136</c:v>
                </c:pt>
                <c:pt idx="1046">
                  <c:v>42137</c:v>
                </c:pt>
                <c:pt idx="1047">
                  <c:v>42138</c:v>
                </c:pt>
                <c:pt idx="1048">
                  <c:v>42139</c:v>
                </c:pt>
                <c:pt idx="1049">
                  <c:v>42140</c:v>
                </c:pt>
                <c:pt idx="1050">
                  <c:v>42141</c:v>
                </c:pt>
                <c:pt idx="1051">
                  <c:v>42142</c:v>
                </c:pt>
                <c:pt idx="1052">
                  <c:v>42143</c:v>
                </c:pt>
                <c:pt idx="1053">
                  <c:v>42144</c:v>
                </c:pt>
                <c:pt idx="1054">
                  <c:v>42145</c:v>
                </c:pt>
                <c:pt idx="1055">
                  <c:v>42146</c:v>
                </c:pt>
                <c:pt idx="1056">
                  <c:v>42147</c:v>
                </c:pt>
                <c:pt idx="1057">
                  <c:v>42148</c:v>
                </c:pt>
                <c:pt idx="1058">
                  <c:v>42149</c:v>
                </c:pt>
                <c:pt idx="1059">
                  <c:v>42150</c:v>
                </c:pt>
                <c:pt idx="1060">
                  <c:v>42151</c:v>
                </c:pt>
                <c:pt idx="1061">
                  <c:v>42152</c:v>
                </c:pt>
                <c:pt idx="1062">
                  <c:v>42153</c:v>
                </c:pt>
                <c:pt idx="1063">
                  <c:v>42154</c:v>
                </c:pt>
                <c:pt idx="1064">
                  <c:v>42155</c:v>
                </c:pt>
                <c:pt idx="1065">
                  <c:v>42156</c:v>
                </c:pt>
                <c:pt idx="1066">
                  <c:v>42157</c:v>
                </c:pt>
                <c:pt idx="1067">
                  <c:v>42158</c:v>
                </c:pt>
                <c:pt idx="1068">
                  <c:v>42159</c:v>
                </c:pt>
                <c:pt idx="1069">
                  <c:v>42160</c:v>
                </c:pt>
                <c:pt idx="1070">
                  <c:v>42161</c:v>
                </c:pt>
                <c:pt idx="1071">
                  <c:v>42162</c:v>
                </c:pt>
                <c:pt idx="1072">
                  <c:v>42163</c:v>
                </c:pt>
                <c:pt idx="1073">
                  <c:v>42164</c:v>
                </c:pt>
                <c:pt idx="1074">
                  <c:v>42165</c:v>
                </c:pt>
                <c:pt idx="1075">
                  <c:v>42166</c:v>
                </c:pt>
                <c:pt idx="1076">
                  <c:v>42167</c:v>
                </c:pt>
                <c:pt idx="1077">
                  <c:v>42168</c:v>
                </c:pt>
                <c:pt idx="1078">
                  <c:v>42169</c:v>
                </c:pt>
                <c:pt idx="1079">
                  <c:v>42170</c:v>
                </c:pt>
                <c:pt idx="1080">
                  <c:v>42171</c:v>
                </c:pt>
                <c:pt idx="1081">
                  <c:v>42172</c:v>
                </c:pt>
                <c:pt idx="1082">
                  <c:v>42173</c:v>
                </c:pt>
                <c:pt idx="1083">
                  <c:v>42174</c:v>
                </c:pt>
                <c:pt idx="1084">
                  <c:v>42175</c:v>
                </c:pt>
                <c:pt idx="1085">
                  <c:v>42176</c:v>
                </c:pt>
                <c:pt idx="1086">
                  <c:v>42177</c:v>
                </c:pt>
                <c:pt idx="1087">
                  <c:v>42178</c:v>
                </c:pt>
                <c:pt idx="1088">
                  <c:v>42179</c:v>
                </c:pt>
                <c:pt idx="1089">
                  <c:v>42180</c:v>
                </c:pt>
                <c:pt idx="1090">
                  <c:v>42181</c:v>
                </c:pt>
                <c:pt idx="1091">
                  <c:v>42182</c:v>
                </c:pt>
                <c:pt idx="1092">
                  <c:v>42183</c:v>
                </c:pt>
                <c:pt idx="1093">
                  <c:v>42184</c:v>
                </c:pt>
                <c:pt idx="1094">
                  <c:v>42185</c:v>
                </c:pt>
                <c:pt idx="1095">
                  <c:v>42186</c:v>
                </c:pt>
                <c:pt idx="1096">
                  <c:v>42187</c:v>
                </c:pt>
                <c:pt idx="1097">
                  <c:v>42188</c:v>
                </c:pt>
                <c:pt idx="1098">
                  <c:v>42189</c:v>
                </c:pt>
                <c:pt idx="1099">
                  <c:v>42190</c:v>
                </c:pt>
                <c:pt idx="1100">
                  <c:v>42191</c:v>
                </c:pt>
                <c:pt idx="1101">
                  <c:v>42192</c:v>
                </c:pt>
                <c:pt idx="1102">
                  <c:v>42193</c:v>
                </c:pt>
                <c:pt idx="1103">
                  <c:v>42194</c:v>
                </c:pt>
                <c:pt idx="1104">
                  <c:v>42195</c:v>
                </c:pt>
                <c:pt idx="1105">
                  <c:v>42196</c:v>
                </c:pt>
                <c:pt idx="1106">
                  <c:v>42197</c:v>
                </c:pt>
                <c:pt idx="1107">
                  <c:v>42198</c:v>
                </c:pt>
                <c:pt idx="1108">
                  <c:v>42199</c:v>
                </c:pt>
                <c:pt idx="1109">
                  <c:v>42200</c:v>
                </c:pt>
                <c:pt idx="1110">
                  <c:v>42201</c:v>
                </c:pt>
                <c:pt idx="1111">
                  <c:v>42202</c:v>
                </c:pt>
                <c:pt idx="1112">
                  <c:v>42203</c:v>
                </c:pt>
                <c:pt idx="1113">
                  <c:v>42204</c:v>
                </c:pt>
                <c:pt idx="1114">
                  <c:v>42205</c:v>
                </c:pt>
                <c:pt idx="1115">
                  <c:v>42206</c:v>
                </c:pt>
                <c:pt idx="1116">
                  <c:v>42207</c:v>
                </c:pt>
                <c:pt idx="1117">
                  <c:v>42208</c:v>
                </c:pt>
                <c:pt idx="1118">
                  <c:v>42209</c:v>
                </c:pt>
                <c:pt idx="1119">
                  <c:v>42210</c:v>
                </c:pt>
                <c:pt idx="1120">
                  <c:v>42211</c:v>
                </c:pt>
                <c:pt idx="1121">
                  <c:v>42212</c:v>
                </c:pt>
                <c:pt idx="1122">
                  <c:v>42213</c:v>
                </c:pt>
                <c:pt idx="1123">
                  <c:v>42214</c:v>
                </c:pt>
                <c:pt idx="1124">
                  <c:v>42215</c:v>
                </c:pt>
                <c:pt idx="1125">
                  <c:v>42216</c:v>
                </c:pt>
                <c:pt idx="1126">
                  <c:v>42217</c:v>
                </c:pt>
                <c:pt idx="1127">
                  <c:v>42218</c:v>
                </c:pt>
                <c:pt idx="1128">
                  <c:v>42219</c:v>
                </c:pt>
                <c:pt idx="1129">
                  <c:v>42220</c:v>
                </c:pt>
                <c:pt idx="1130">
                  <c:v>42221</c:v>
                </c:pt>
                <c:pt idx="1131">
                  <c:v>42222</c:v>
                </c:pt>
                <c:pt idx="1132">
                  <c:v>42223</c:v>
                </c:pt>
                <c:pt idx="1133">
                  <c:v>42224</c:v>
                </c:pt>
                <c:pt idx="1134">
                  <c:v>42225</c:v>
                </c:pt>
                <c:pt idx="1135">
                  <c:v>42226</c:v>
                </c:pt>
                <c:pt idx="1136">
                  <c:v>42227</c:v>
                </c:pt>
                <c:pt idx="1137">
                  <c:v>42228</c:v>
                </c:pt>
                <c:pt idx="1138">
                  <c:v>42229</c:v>
                </c:pt>
                <c:pt idx="1139">
                  <c:v>42230</c:v>
                </c:pt>
                <c:pt idx="1140">
                  <c:v>42231</c:v>
                </c:pt>
                <c:pt idx="1141">
                  <c:v>42232</c:v>
                </c:pt>
                <c:pt idx="1142">
                  <c:v>42233</c:v>
                </c:pt>
                <c:pt idx="1143">
                  <c:v>42234</c:v>
                </c:pt>
                <c:pt idx="1144">
                  <c:v>42235</c:v>
                </c:pt>
                <c:pt idx="1145">
                  <c:v>42236</c:v>
                </c:pt>
                <c:pt idx="1146">
                  <c:v>42237</c:v>
                </c:pt>
                <c:pt idx="1147">
                  <c:v>42238</c:v>
                </c:pt>
                <c:pt idx="1148">
                  <c:v>42239</c:v>
                </c:pt>
                <c:pt idx="1149">
                  <c:v>42240</c:v>
                </c:pt>
                <c:pt idx="1150">
                  <c:v>42241</c:v>
                </c:pt>
                <c:pt idx="1151">
                  <c:v>42242</c:v>
                </c:pt>
                <c:pt idx="1152">
                  <c:v>42243</c:v>
                </c:pt>
                <c:pt idx="1153">
                  <c:v>42244</c:v>
                </c:pt>
                <c:pt idx="1154">
                  <c:v>42245</c:v>
                </c:pt>
                <c:pt idx="1155">
                  <c:v>42246</c:v>
                </c:pt>
                <c:pt idx="1156">
                  <c:v>42247</c:v>
                </c:pt>
                <c:pt idx="1157">
                  <c:v>42248</c:v>
                </c:pt>
                <c:pt idx="1158">
                  <c:v>42249</c:v>
                </c:pt>
                <c:pt idx="1159">
                  <c:v>42250</c:v>
                </c:pt>
                <c:pt idx="1160">
                  <c:v>42251</c:v>
                </c:pt>
                <c:pt idx="1161">
                  <c:v>42252</c:v>
                </c:pt>
                <c:pt idx="1162">
                  <c:v>42253</c:v>
                </c:pt>
                <c:pt idx="1163">
                  <c:v>42254</c:v>
                </c:pt>
                <c:pt idx="1164">
                  <c:v>42255</c:v>
                </c:pt>
                <c:pt idx="1165">
                  <c:v>42256</c:v>
                </c:pt>
                <c:pt idx="1166">
                  <c:v>42257</c:v>
                </c:pt>
                <c:pt idx="1167">
                  <c:v>42258</c:v>
                </c:pt>
                <c:pt idx="1168">
                  <c:v>42259</c:v>
                </c:pt>
                <c:pt idx="1169">
                  <c:v>42260</c:v>
                </c:pt>
                <c:pt idx="1170">
                  <c:v>42261</c:v>
                </c:pt>
                <c:pt idx="1171">
                  <c:v>42262</c:v>
                </c:pt>
                <c:pt idx="1172">
                  <c:v>42263</c:v>
                </c:pt>
                <c:pt idx="1173">
                  <c:v>42264</c:v>
                </c:pt>
                <c:pt idx="1174">
                  <c:v>42265</c:v>
                </c:pt>
                <c:pt idx="1175">
                  <c:v>42266</c:v>
                </c:pt>
                <c:pt idx="1176">
                  <c:v>42267</c:v>
                </c:pt>
                <c:pt idx="1177">
                  <c:v>42268</c:v>
                </c:pt>
                <c:pt idx="1178">
                  <c:v>42269</c:v>
                </c:pt>
                <c:pt idx="1179">
                  <c:v>42270</c:v>
                </c:pt>
                <c:pt idx="1180">
                  <c:v>42271</c:v>
                </c:pt>
                <c:pt idx="1181">
                  <c:v>42272</c:v>
                </c:pt>
                <c:pt idx="1182">
                  <c:v>42273</c:v>
                </c:pt>
                <c:pt idx="1183">
                  <c:v>42274</c:v>
                </c:pt>
                <c:pt idx="1184">
                  <c:v>42275</c:v>
                </c:pt>
                <c:pt idx="1185">
                  <c:v>42276</c:v>
                </c:pt>
                <c:pt idx="1186">
                  <c:v>42277</c:v>
                </c:pt>
                <c:pt idx="1187">
                  <c:v>42278</c:v>
                </c:pt>
                <c:pt idx="1188">
                  <c:v>42279</c:v>
                </c:pt>
                <c:pt idx="1189">
                  <c:v>42280</c:v>
                </c:pt>
                <c:pt idx="1190">
                  <c:v>42281</c:v>
                </c:pt>
                <c:pt idx="1191">
                  <c:v>42282</c:v>
                </c:pt>
                <c:pt idx="1192">
                  <c:v>42283</c:v>
                </c:pt>
                <c:pt idx="1193">
                  <c:v>42284</c:v>
                </c:pt>
                <c:pt idx="1194">
                  <c:v>42285</c:v>
                </c:pt>
                <c:pt idx="1195">
                  <c:v>42286</c:v>
                </c:pt>
                <c:pt idx="1196">
                  <c:v>42287</c:v>
                </c:pt>
                <c:pt idx="1197">
                  <c:v>42288</c:v>
                </c:pt>
                <c:pt idx="1198">
                  <c:v>42289</c:v>
                </c:pt>
                <c:pt idx="1199">
                  <c:v>42290</c:v>
                </c:pt>
                <c:pt idx="1200">
                  <c:v>42291</c:v>
                </c:pt>
                <c:pt idx="1201">
                  <c:v>42292</c:v>
                </c:pt>
                <c:pt idx="1202">
                  <c:v>42293</c:v>
                </c:pt>
                <c:pt idx="1203">
                  <c:v>42294</c:v>
                </c:pt>
                <c:pt idx="1204">
                  <c:v>42295</c:v>
                </c:pt>
                <c:pt idx="1205">
                  <c:v>42296</c:v>
                </c:pt>
                <c:pt idx="1206">
                  <c:v>42297</c:v>
                </c:pt>
                <c:pt idx="1207">
                  <c:v>42298</c:v>
                </c:pt>
                <c:pt idx="1208">
                  <c:v>42299</c:v>
                </c:pt>
                <c:pt idx="1209">
                  <c:v>42300</c:v>
                </c:pt>
                <c:pt idx="1210">
                  <c:v>42301</c:v>
                </c:pt>
                <c:pt idx="1211">
                  <c:v>42302</c:v>
                </c:pt>
                <c:pt idx="1212">
                  <c:v>42303</c:v>
                </c:pt>
                <c:pt idx="1213">
                  <c:v>42304</c:v>
                </c:pt>
                <c:pt idx="1214">
                  <c:v>42305</c:v>
                </c:pt>
                <c:pt idx="1215">
                  <c:v>42306</c:v>
                </c:pt>
                <c:pt idx="1216">
                  <c:v>42307</c:v>
                </c:pt>
                <c:pt idx="1217">
                  <c:v>42308</c:v>
                </c:pt>
                <c:pt idx="1218">
                  <c:v>42309</c:v>
                </c:pt>
                <c:pt idx="1219">
                  <c:v>42310</c:v>
                </c:pt>
                <c:pt idx="1220">
                  <c:v>42311</c:v>
                </c:pt>
                <c:pt idx="1221">
                  <c:v>42312</c:v>
                </c:pt>
                <c:pt idx="1222">
                  <c:v>42313</c:v>
                </c:pt>
                <c:pt idx="1223">
                  <c:v>42314</c:v>
                </c:pt>
                <c:pt idx="1224">
                  <c:v>42315</c:v>
                </c:pt>
                <c:pt idx="1225">
                  <c:v>42316</c:v>
                </c:pt>
                <c:pt idx="1226">
                  <c:v>42317</c:v>
                </c:pt>
                <c:pt idx="1227">
                  <c:v>42318</c:v>
                </c:pt>
                <c:pt idx="1228">
                  <c:v>42319</c:v>
                </c:pt>
                <c:pt idx="1229">
                  <c:v>42320</c:v>
                </c:pt>
                <c:pt idx="1230">
                  <c:v>42321</c:v>
                </c:pt>
                <c:pt idx="1231">
                  <c:v>42322</c:v>
                </c:pt>
                <c:pt idx="1232">
                  <c:v>42323</c:v>
                </c:pt>
                <c:pt idx="1233">
                  <c:v>42324</c:v>
                </c:pt>
                <c:pt idx="1234">
                  <c:v>42325</c:v>
                </c:pt>
                <c:pt idx="1235">
                  <c:v>42326</c:v>
                </c:pt>
                <c:pt idx="1236">
                  <c:v>42327</c:v>
                </c:pt>
                <c:pt idx="1237">
                  <c:v>42328</c:v>
                </c:pt>
                <c:pt idx="1238">
                  <c:v>42329</c:v>
                </c:pt>
                <c:pt idx="1239">
                  <c:v>42330</c:v>
                </c:pt>
                <c:pt idx="1240">
                  <c:v>42331</c:v>
                </c:pt>
                <c:pt idx="1241">
                  <c:v>42332</c:v>
                </c:pt>
                <c:pt idx="1242">
                  <c:v>42333</c:v>
                </c:pt>
                <c:pt idx="1243">
                  <c:v>42334</c:v>
                </c:pt>
                <c:pt idx="1244">
                  <c:v>42335</c:v>
                </c:pt>
                <c:pt idx="1245">
                  <c:v>42336</c:v>
                </c:pt>
                <c:pt idx="1246">
                  <c:v>42337</c:v>
                </c:pt>
                <c:pt idx="1247">
                  <c:v>42338</c:v>
                </c:pt>
                <c:pt idx="1248">
                  <c:v>42339</c:v>
                </c:pt>
                <c:pt idx="1249">
                  <c:v>42340</c:v>
                </c:pt>
                <c:pt idx="1250">
                  <c:v>42341</c:v>
                </c:pt>
                <c:pt idx="1251">
                  <c:v>42342</c:v>
                </c:pt>
                <c:pt idx="1252">
                  <c:v>42343</c:v>
                </c:pt>
                <c:pt idx="1253">
                  <c:v>42344</c:v>
                </c:pt>
                <c:pt idx="1254">
                  <c:v>42345</c:v>
                </c:pt>
                <c:pt idx="1255">
                  <c:v>42346</c:v>
                </c:pt>
                <c:pt idx="1256">
                  <c:v>42347</c:v>
                </c:pt>
                <c:pt idx="1257">
                  <c:v>42348</c:v>
                </c:pt>
                <c:pt idx="1258">
                  <c:v>42349</c:v>
                </c:pt>
                <c:pt idx="1259">
                  <c:v>42350</c:v>
                </c:pt>
                <c:pt idx="1260">
                  <c:v>42351</c:v>
                </c:pt>
                <c:pt idx="1261">
                  <c:v>42352</c:v>
                </c:pt>
                <c:pt idx="1262">
                  <c:v>42353</c:v>
                </c:pt>
                <c:pt idx="1263">
                  <c:v>42354</c:v>
                </c:pt>
                <c:pt idx="1264">
                  <c:v>42355</c:v>
                </c:pt>
                <c:pt idx="1265">
                  <c:v>42356</c:v>
                </c:pt>
                <c:pt idx="1266">
                  <c:v>42357</c:v>
                </c:pt>
                <c:pt idx="1267">
                  <c:v>42358</c:v>
                </c:pt>
                <c:pt idx="1268">
                  <c:v>42359</c:v>
                </c:pt>
                <c:pt idx="1269">
                  <c:v>42360</c:v>
                </c:pt>
                <c:pt idx="1270">
                  <c:v>42361</c:v>
                </c:pt>
                <c:pt idx="1271">
                  <c:v>42362</c:v>
                </c:pt>
                <c:pt idx="1272">
                  <c:v>42363</c:v>
                </c:pt>
                <c:pt idx="1273">
                  <c:v>42364</c:v>
                </c:pt>
                <c:pt idx="1274">
                  <c:v>42365</c:v>
                </c:pt>
                <c:pt idx="1275">
                  <c:v>42366</c:v>
                </c:pt>
                <c:pt idx="1276">
                  <c:v>42367</c:v>
                </c:pt>
                <c:pt idx="1277">
                  <c:v>42368</c:v>
                </c:pt>
                <c:pt idx="1278">
                  <c:v>42369</c:v>
                </c:pt>
                <c:pt idx="1279">
                  <c:v>42370</c:v>
                </c:pt>
                <c:pt idx="1280">
                  <c:v>42371</c:v>
                </c:pt>
                <c:pt idx="1281">
                  <c:v>42372</c:v>
                </c:pt>
                <c:pt idx="1282">
                  <c:v>42373</c:v>
                </c:pt>
                <c:pt idx="1283">
                  <c:v>42374</c:v>
                </c:pt>
                <c:pt idx="1284">
                  <c:v>42375</c:v>
                </c:pt>
                <c:pt idx="1285">
                  <c:v>42376</c:v>
                </c:pt>
                <c:pt idx="1286">
                  <c:v>42377</c:v>
                </c:pt>
                <c:pt idx="1287">
                  <c:v>42378</c:v>
                </c:pt>
                <c:pt idx="1288">
                  <c:v>42379</c:v>
                </c:pt>
                <c:pt idx="1289">
                  <c:v>42380</c:v>
                </c:pt>
                <c:pt idx="1290">
                  <c:v>42381</c:v>
                </c:pt>
                <c:pt idx="1291">
                  <c:v>42382</c:v>
                </c:pt>
                <c:pt idx="1292">
                  <c:v>42383</c:v>
                </c:pt>
                <c:pt idx="1293">
                  <c:v>42384</c:v>
                </c:pt>
                <c:pt idx="1294">
                  <c:v>42385</c:v>
                </c:pt>
                <c:pt idx="1295">
                  <c:v>42386</c:v>
                </c:pt>
                <c:pt idx="1296">
                  <c:v>42387</c:v>
                </c:pt>
                <c:pt idx="1297">
                  <c:v>42388</c:v>
                </c:pt>
                <c:pt idx="1298">
                  <c:v>42389</c:v>
                </c:pt>
                <c:pt idx="1299">
                  <c:v>42390</c:v>
                </c:pt>
                <c:pt idx="1300">
                  <c:v>42391</c:v>
                </c:pt>
                <c:pt idx="1301">
                  <c:v>42392</c:v>
                </c:pt>
                <c:pt idx="1302">
                  <c:v>42393</c:v>
                </c:pt>
                <c:pt idx="1303">
                  <c:v>42394</c:v>
                </c:pt>
                <c:pt idx="1304">
                  <c:v>42395</c:v>
                </c:pt>
                <c:pt idx="1305">
                  <c:v>42396</c:v>
                </c:pt>
                <c:pt idx="1306">
                  <c:v>42397</c:v>
                </c:pt>
                <c:pt idx="1307">
                  <c:v>42398</c:v>
                </c:pt>
                <c:pt idx="1308">
                  <c:v>42399</c:v>
                </c:pt>
                <c:pt idx="1309">
                  <c:v>42400</c:v>
                </c:pt>
                <c:pt idx="1310">
                  <c:v>42401</c:v>
                </c:pt>
                <c:pt idx="1311">
                  <c:v>42402</c:v>
                </c:pt>
                <c:pt idx="1312">
                  <c:v>42403</c:v>
                </c:pt>
                <c:pt idx="1313">
                  <c:v>42404</c:v>
                </c:pt>
                <c:pt idx="1314">
                  <c:v>42405</c:v>
                </c:pt>
                <c:pt idx="1315">
                  <c:v>42406</c:v>
                </c:pt>
                <c:pt idx="1316">
                  <c:v>42407</c:v>
                </c:pt>
                <c:pt idx="1317">
                  <c:v>42408</c:v>
                </c:pt>
                <c:pt idx="1318">
                  <c:v>42409</c:v>
                </c:pt>
                <c:pt idx="1319">
                  <c:v>42410</c:v>
                </c:pt>
                <c:pt idx="1320">
                  <c:v>42411</c:v>
                </c:pt>
                <c:pt idx="1321">
                  <c:v>42412</c:v>
                </c:pt>
                <c:pt idx="1322">
                  <c:v>42413</c:v>
                </c:pt>
                <c:pt idx="1323">
                  <c:v>42414</c:v>
                </c:pt>
                <c:pt idx="1324">
                  <c:v>42415</c:v>
                </c:pt>
                <c:pt idx="1325">
                  <c:v>42416</c:v>
                </c:pt>
                <c:pt idx="1326">
                  <c:v>42417</c:v>
                </c:pt>
                <c:pt idx="1327">
                  <c:v>42418</c:v>
                </c:pt>
                <c:pt idx="1328">
                  <c:v>42419</c:v>
                </c:pt>
                <c:pt idx="1329">
                  <c:v>42420</c:v>
                </c:pt>
                <c:pt idx="1330">
                  <c:v>42421</c:v>
                </c:pt>
                <c:pt idx="1331">
                  <c:v>42422</c:v>
                </c:pt>
                <c:pt idx="1332">
                  <c:v>42423</c:v>
                </c:pt>
                <c:pt idx="1333">
                  <c:v>42424</c:v>
                </c:pt>
                <c:pt idx="1334">
                  <c:v>42425</c:v>
                </c:pt>
                <c:pt idx="1335">
                  <c:v>42426</c:v>
                </c:pt>
                <c:pt idx="1336">
                  <c:v>42427</c:v>
                </c:pt>
                <c:pt idx="1337">
                  <c:v>42428</c:v>
                </c:pt>
                <c:pt idx="1338">
                  <c:v>42429</c:v>
                </c:pt>
                <c:pt idx="1339">
                  <c:v>42430</c:v>
                </c:pt>
                <c:pt idx="1340">
                  <c:v>42431</c:v>
                </c:pt>
                <c:pt idx="1341">
                  <c:v>42432</c:v>
                </c:pt>
                <c:pt idx="1342">
                  <c:v>42433</c:v>
                </c:pt>
                <c:pt idx="1343">
                  <c:v>42434</c:v>
                </c:pt>
                <c:pt idx="1344">
                  <c:v>42435</c:v>
                </c:pt>
                <c:pt idx="1345">
                  <c:v>42436</c:v>
                </c:pt>
                <c:pt idx="1346">
                  <c:v>42437</c:v>
                </c:pt>
                <c:pt idx="1347">
                  <c:v>42438</c:v>
                </c:pt>
                <c:pt idx="1348">
                  <c:v>42439</c:v>
                </c:pt>
                <c:pt idx="1349">
                  <c:v>42440</c:v>
                </c:pt>
                <c:pt idx="1350">
                  <c:v>42441</c:v>
                </c:pt>
                <c:pt idx="1351">
                  <c:v>42442</c:v>
                </c:pt>
                <c:pt idx="1352">
                  <c:v>42443</c:v>
                </c:pt>
                <c:pt idx="1353">
                  <c:v>42444</c:v>
                </c:pt>
                <c:pt idx="1354">
                  <c:v>42445</c:v>
                </c:pt>
                <c:pt idx="1355">
                  <c:v>42446</c:v>
                </c:pt>
                <c:pt idx="1356">
                  <c:v>42447</c:v>
                </c:pt>
                <c:pt idx="1357">
                  <c:v>42448</c:v>
                </c:pt>
                <c:pt idx="1358">
                  <c:v>42449</c:v>
                </c:pt>
                <c:pt idx="1359">
                  <c:v>42450</c:v>
                </c:pt>
                <c:pt idx="1360">
                  <c:v>42451</c:v>
                </c:pt>
                <c:pt idx="1361">
                  <c:v>42452</c:v>
                </c:pt>
                <c:pt idx="1362">
                  <c:v>42453</c:v>
                </c:pt>
                <c:pt idx="1363">
                  <c:v>42454</c:v>
                </c:pt>
                <c:pt idx="1364">
                  <c:v>42455</c:v>
                </c:pt>
                <c:pt idx="1365">
                  <c:v>42456</c:v>
                </c:pt>
                <c:pt idx="1366">
                  <c:v>42457</c:v>
                </c:pt>
                <c:pt idx="1367">
                  <c:v>42458</c:v>
                </c:pt>
                <c:pt idx="1368">
                  <c:v>42459</c:v>
                </c:pt>
                <c:pt idx="1369">
                  <c:v>42460</c:v>
                </c:pt>
                <c:pt idx="1370">
                  <c:v>42461</c:v>
                </c:pt>
                <c:pt idx="1371">
                  <c:v>42462</c:v>
                </c:pt>
                <c:pt idx="1372">
                  <c:v>42463</c:v>
                </c:pt>
                <c:pt idx="1373">
                  <c:v>42464</c:v>
                </c:pt>
                <c:pt idx="1374">
                  <c:v>42465</c:v>
                </c:pt>
                <c:pt idx="1375">
                  <c:v>42466</c:v>
                </c:pt>
                <c:pt idx="1376">
                  <c:v>42467</c:v>
                </c:pt>
                <c:pt idx="1377">
                  <c:v>42468</c:v>
                </c:pt>
                <c:pt idx="1378">
                  <c:v>42469</c:v>
                </c:pt>
                <c:pt idx="1379">
                  <c:v>42470</c:v>
                </c:pt>
                <c:pt idx="1380">
                  <c:v>42471</c:v>
                </c:pt>
                <c:pt idx="1381">
                  <c:v>42472</c:v>
                </c:pt>
                <c:pt idx="1382">
                  <c:v>42473</c:v>
                </c:pt>
                <c:pt idx="1383">
                  <c:v>42474</c:v>
                </c:pt>
                <c:pt idx="1384">
                  <c:v>42475</c:v>
                </c:pt>
                <c:pt idx="1385">
                  <c:v>42476</c:v>
                </c:pt>
                <c:pt idx="1386">
                  <c:v>42477</c:v>
                </c:pt>
                <c:pt idx="1387">
                  <c:v>42478</c:v>
                </c:pt>
                <c:pt idx="1388">
                  <c:v>42479</c:v>
                </c:pt>
                <c:pt idx="1389">
                  <c:v>42480</c:v>
                </c:pt>
                <c:pt idx="1390">
                  <c:v>42481</c:v>
                </c:pt>
                <c:pt idx="1391">
                  <c:v>42482</c:v>
                </c:pt>
                <c:pt idx="1392">
                  <c:v>42483</c:v>
                </c:pt>
                <c:pt idx="1393">
                  <c:v>42484</c:v>
                </c:pt>
                <c:pt idx="1394">
                  <c:v>42485</c:v>
                </c:pt>
                <c:pt idx="1395">
                  <c:v>42486</c:v>
                </c:pt>
                <c:pt idx="1396">
                  <c:v>42487</c:v>
                </c:pt>
                <c:pt idx="1397">
                  <c:v>42488</c:v>
                </c:pt>
                <c:pt idx="1398">
                  <c:v>42489</c:v>
                </c:pt>
                <c:pt idx="1399">
                  <c:v>42490</c:v>
                </c:pt>
                <c:pt idx="1400">
                  <c:v>42491</c:v>
                </c:pt>
                <c:pt idx="1401">
                  <c:v>42492</c:v>
                </c:pt>
                <c:pt idx="1402">
                  <c:v>42493</c:v>
                </c:pt>
                <c:pt idx="1403">
                  <c:v>42494</c:v>
                </c:pt>
                <c:pt idx="1404">
                  <c:v>42495</c:v>
                </c:pt>
                <c:pt idx="1405">
                  <c:v>42496</c:v>
                </c:pt>
                <c:pt idx="1406">
                  <c:v>42497</c:v>
                </c:pt>
                <c:pt idx="1407">
                  <c:v>42498</c:v>
                </c:pt>
                <c:pt idx="1408">
                  <c:v>42499</c:v>
                </c:pt>
                <c:pt idx="1409">
                  <c:v>42500</c:v>
                </c:pt>
                <c:pt idx="1410">
                  <c:v>42501</c:v>
                </c:pt>
                <c:pt idx="1411">
                  <c:v>42502</c:v>
                </c:pt>
                <c:pt idx="1412">
                  <c:v>42503</c:v>
                </c:pt>
                <c:pt idx="1413">
                  <c:v>42504</c:v>
                </c:pt>
                <c:pt idx="1414">
                  <c:v>42505</c:v>
                </c:pt>
                <c:pt idx="1415">
                  <c:v>42506</c:v>
                </c:pt>
                <c:pt idx="1416">
                  <c:v>42507</c:v>
                </c:pt>
                <c:pt idx="1417">
                  <c:v>42508</c:v>
                </c:pt>
                <c:pt idx="1418">
                  <c:v>42509</c:v>
                </c:pt>
                <c:pt idx="1419">
                  <c:v>42510</c:v>
                </c:pt>
                <c:pt idx="1420">
                  <c:v>42511</c:v>
                </c:pt>
                <c:pt idx="1421">
                  <c:v>42512</c:v>
                </c:pt>
                <c:pt idx="1422">
                  <c:v>42513</c:v>
                </c:pt>
                <c:pt idx="1423">
                  <c:v>42514</c:v>
                </c:pt>
                <c:pt idx="1424">
                  <c:v>42515</c:v>
                </c:pt>
                <c:pt idx="1425">
                  <c:v>42516</c:v>
                </c:pt>
                <c:pt idx="1426">
                  <c:v>42517</c:v>
                </c:pt>
                <c:pt idx="1427">
                  <c:v>42518</c:v>
                </c:pt>
                <c:pt idx="1428">
                  <c:v>42519</c:v>
                </c:pt>
                <c:pt idx="1429">
                  <c:v>42520</c:v>
                </c:pt>
                <c:pt idx="1430">
                  <c:v>42521</c:v>
                </c:pt>
                <c:pt idx="1431">
                  <c:v>42522</c:v>
                </c:pt>
                <c:pt idx="1432">
                  <c:v>42523</c:v>
                </c:pt>
                <c:pt idx="1433">
                  <c:v>42524</c:v>
                </c:pt>
                <c:pt idx="1434">
                  <c:v>42525</c:v>
                </c:pt>
                <c:pt idx="1435">
                  <c:v>42526</c:v>
                </c:pt>
                <c:pt idx="1436">
                  <c:v>42527</c:v>
                </c:pt>
                <c:pt idx="1437">
                  <c:v>42528</c:v>
                </c:pt>
                <c:pt idx="1438">
                  <c:v>42529</c:v>
                </c:pt>
                <c:pt idx="1439">
                  <c:v>42530</c:v>
                </c:pt>
                <c:pt idx="1440">
                  <c:v>42531</c:v>
                </c:pt>
                <c:pt idx="1441">
                  <c:v>42532</c:v>
                </c:pt>
                <c:pt idx="1442">
                  <c:v>42533</c:v>
                </c:pt>
                <c:pt idx="1443">
                  <c:v>42534</c:v>
                </c:pt>
                <c:pt idx="1444">
                  <c:v>42535</c:v>
                </c:pt>
                <c:pt idx="1445">
                  <c:v>42536</c:v>
                </c:pt>
                <c:pt idx="1446">
                  <c:v>42537</c:v>
                </c:pt>
                <c:pt idx="1447">
                  <c:v>42538</c:v>
                </c:pt>
                <c:pt idx="1448">
                  <c:v>42539</c:v>
                </c:pt>
                <c:pt idx="1449">
                  <c:v>42540</c:v>
                </c:pt>
                <c:pt idx="1450">
                  <c:v>42541</c:v>
                </c:pt>
                <c:pt idx="1451">
                  <c:v>42542</c:v>
                </c:pt>
                <c:pt idx="1452">
                  <c:v>42543</c:v>
                </c:pt>
                <c:pt idx="1453">
                  <c:v>42544</c:v>
                </c:pt>
                <c:pt idx="1454">
                  <c:v>42545</c:v>
                </c:pt>
                <c:pt idx="1455">
                  <c:v>42546</c:v>
                </c:pt>
                <c:pt idx="1456">
                  <c:v>42547</c:v>
                </c:pt>
                <c:pt idx="1457">
                  <c:v>42548</c:v>
                </c:pt>
                <c:pt idx="1458">
                  <c:v>42549</c:v>
                </c:pt>
                <c:pt idx="1459">
                  <c:v>42550</c:v>
                </c:pt>
                <c:pt idx="1460">
                  <c:v>42551</c:v>
                </c:pt>
                <c:pt idx="1461">
                  <c:v>42552</c:v>
                </c:pt>
                <c:pt idx="1462">
                  <c:v>42553</c:v>
                </c:pt>
                <c:pt idx="1463">
                  <c:v>42554</c:v>
                </c:pt>
                <c:pt idx="1464">
                  <c:v>42555</c:v>
                </c:pt>
                <c:pt idx="1465">
                  <c:v>42556</c:v>
                </c:pt>
                <c:pt idx="1466">
                  <c:v>42557</c:v>
                </c:pt>
                <c:pt idx="1467">
                  <c:v>42558</c:v>
                </c:pt>
                <c:pt idx="1468">
                  <c:v>42559</c:v>
                </c:pt>
                <c:pt idx="1469">
                  <c:v>42560</c:v>
                </c:pt>
                <c:pt idx="1470">
                  <c:v>42561</c:v>
                </c:pt>
                <c:pt idx="1471">
                  <c:v>42562</c:v>
                </c:pt>
                <c:pt idx="1472">
                  <c:v>42563</c:v>
                </c:pt>
                <c:pt idx="1473">
                  <c:v>42564</c:v>
                </c:pt>
                <c:pt idx="1474">
                  <c:v>42565</c:v>
                </c:pt>
                <c:pt idx="1475">
                  <c:v>42566</c:v>
                </c:pt>
                <c:pt idx="1476">
                  <c:v>42567</c:v>
                </c:pt>
                <c:pt idx="1477">
                  <c:v>42568</c:v>
                </c:pt>
                <c:pt idx="1478">
                  <c:v>42569</c:v>
                </c:pt>
                <c:pt idx="1479">
                  <c:v>42570</c:v>
                </c:pt>
                <c:pt idx="1480">
                  <c:v>42571</c:v>
                </c:pt>
                <c:pt idx="1481">
                  <c:v>42572</c:v>
                </c:pt>
                <c:pt idx="1482">
                  <c:v>42573</c:v>
                </c:pt>
                <c:pt idx="1483">
                  <c:v>42574</c:v>
                </c:pt>
                <c:pt idx="1484">
                  <c:v>42575</c:v>
                </c:pt>
                <c:pt idx="1485">
                  <c:v>42576</c:v>
                </c:pt>
                <c:pt idx="1486">
                  <c:v>42577</c:v>
                </c:pt>
                <c:pt idx="1487">
                  <c:v>42578</c:v>
                </c:pt>
                <c:pt idx="1488">
                  <c:v>42579</c:v>
                </c:pt>
                <c:pt idx="1489">
                  <c:v>42580</c:v>
                </c:pt>
                <c:pt idx="1490">
                  <c:v>42581</c:v>
                </c:pt>
                <c:pt idx="1491">
                  <c:v>42582</c:v>
                </c:pt>
                <c:pt idx="1492">
                  <c:v>42583</c:v>
                </c:pt>
                <c:pt idx="1493">
                  <c:v>42584</c:v>
                </c:pt>
                <c:pt idx="1494">
                  <c:v>42585</c:v>
                </c:pt>
                <c:pt idx="1495">
                  <c:v>42586</c:v>
                </c:pt>
                <c:pt idx="1496">
                  <c:v>42587</c:v>
                </c:pt>
                <c:pt idx="1497">
                  <c:v>42588</c:v>
                </c:pt>
                <c:pt idx="1498">
                  <c:v>42589</c:v>
                </c:pt>
                <c:pt idx="1499">
                  <c:v>42590</c:v>
                </c:pt>
                <c:pt idx="1500">
                  <c:v>42591</c:v>
                </c:pt>
                <c:pt idx="1501">
                  <c:v>42592</c:v>
                </c:pt>
                <c:pt idx="1502">
                  <c:v>42593</c:v>
                </c:pt>
                <c:pt idx="1503">
                  <c:v>42594</c:v>
                </c:pt>
                <c:pt idx="1504">
                  <c:v>42595</c:v>
                </c:pt>
                <c:pt idx="1505">
                  <c:v>42596</c:v>
                </c:pt>
                <c:pt idx="1506">
                  <c:v>42597</c:v>
                </c:pt>
                <c:pt idx="1507">
                  <c:v>42598</c:v>
                </c:pt>
                <c:pt idx="1508">
                  <c:v>42599</c:v>
                </c:pt>
                <c:pt idx="1509">
                  <c:v>42600</c:v>
                </c:pt>
                <c:pt idx="1510">
                  <c:v>42601</c:v>
                </c:pt>
                <c:pt idx="1511">
                  <c:v>42602</c:v>
                </c:pt>
                <c:pt idx="1512">
                  <c:v>42603</c:v>
                </c:pt>
                <c:pt idx="1513">
                  <c:v>42604</c:v>
                </c:pt>
                <c:pt idx="1514">
                  <c:v>42605</c:v>
                </c:pt>
                <c:pt idx="1515">
                  <c:v>42606</c:v>
                </c:pt>
                <c:pt idx="1516">
                  <c:v>42607</c:v>
                </c:pt>
                <c:pt idx="1517">
                  <c:v>42608</c:v>
                </c:pt>
                <c:pt idx="1518">
                  <c:v>42609</c:v>
                </c:pt>
                <c:pt idx="1519">
                  <c:v>42610</c:v>
                </c:pt>
                <c:pt idx="1520">
                  <c:v>42611</c:v>
                </c:pt>
                <c:pt idx="1521">
                  <c:v>42612</c:v>
                </c:pt>
                <c:pt idx="1522">
                  <c:v>42613</c:v>
                </c:pt>
                <c:pt idx="1523">
                  <c:v>42614</c:v>
                </c:pt>
                <c:pt idx="1524">
                  <c:v>42615</c:v>
                </c:pt>
                <c:pt idx="1525">
                  <c:v>42616</c:v>
                </c:pt>
                <c:pt idx="1526">
                  <c:v>42617</c:v>
                </c:pt>
                <c:pt idx="1527">
                  <c:v>42618</c:v>
                </c:pt>
                <c:pt idx="1528">
                  <c:v>42619</c:v>
                </c:pt>
                <c:pt idx="1529">
                  <c:v>42620</c:v>
                </c:pt>
                <c:pt idx="1530">
                  <c:v>42621</c:v>
                </c:pt>
                <c:pt idx="1531">
                  <c:v>42622</c:v>
                </c:pt>
                <c:pt idx="1532">
                  <c:v>42623</c:v>
                </c:pt>
                <c:pt idx="1533">
                  <c:v>42624</c:v>
                </c:pt>
                <c:pt idx="1534">
                  <c:v>42625</c:v>
                </c:pt>
                <c:pt idx="1535">
                  <c:v>42626</c:v>
                </c:pt>
                <c:pt idx="1536">
                  <c:v>42627</c:v>
                </c:pt>
                <c:pt idx="1537">
                  <c:v>42628</c:v>
                </c:pt>
                <c:pt idx="1538">
                  <c:v>42629</c:v>
                </c:pt>
                <c:pt idx="1539">
                  <c:v>42630</c:v>
                </c:pt>
                <c:pt idx="1540">
                  <c:v>42631</c:v>
                </c:pt>
                <c:pt idx="1541">
                  <c:v>42632</c:v>
                </c:pt>
                <c:pt idx="1542">
                  <c:v>42633</c:v>
                </c:pt>
                <c:pt idx="1543">
                  <c:v>42634</c:v>
                </c:pt>
                <c:pt idx="1544">
                  <c:v>42635</c:v>
                </c:pt>
                <c:pt idx="1545">
                  <c:v>42636</c:v>
                </c:pt>
                <c:pt idx="1546">
                  <c:v>42637</c:v>
                </c:pt>
                <c:pt idx="1547">
                  <c:v>42638</c:v>
                </c:pt>
                <c:pt idx="1548">
                  <c:v>42639</c:v>
                </c:pt>
                <c:pt idx="1549">
                  <c:v>42640</c:v>
                </c:pt>
                <c:pt idx="1550">
                  <c:v>42641</c:v>
                </c:pt>
                <c:pt idx="1551">
                  <c:v>42642</c:v>
                </c:pt>
                <c:pt idx="1552">
                  <c:v>42643</c:v>
                </c:pt>
                <c:pt idx="1553">
                  <c:v>42644</c:v>
                </c:pt>
                <c:pt idx="1554">
                  <c:v>42645</c:v>
                </c:pt>
                <c:pt idx="1555">
                  <c:v>42646</c:v>
                </c:pt>
                <c:pt idx="1556">
                  <c:v>42647</c:v>
                </c:pt>
                <c:pt idx="1557">
                  <c:v>42648</c:v>
                </c:pt>
                <c:pt idx="1558">
                  <c:v>42649</c:v>
                </c:pt>
                <c:pt idx="1559">
                  <c:v>42650</c:v>
                </c:pt>
                <c:pt idx="1560">
                  <c:v>42651</c:v>
                </c:pt>
                <c:pt idx="1561">
                  <c:v>42652</c:v>
                </c:pt>
                <c:pt idx="1562">
                  <c:v>42653</c:v>
                </c:pt>
                <c:pt idx="1563">
                  <c:v>42654</c:v>
                </c:pt>
                <c:pt idx="1564">
                  <c:v>42655</c:v>
                </c:pt>
                <c:pt idx="1565">
                  <c:v>42656</c:v>
                </c:pt>
                <c:pt idx="1566">
                  <c:v>42657</c:v>
                </c:pt>
                <c:pt idx="1567">
                  <c:v>42658</c:v>
                </c:pt>
                <c:pt idx="1568">
                  <c:v>42659</c:v>
                </c:pt>
                <c:pt idx="1569">
                  <c:v>42660</c:v>
                </c:pt>
                <c:pt idx="1570">
                  <c:v>42661</c:v>
                </c:pt>
                <c:pt idx="1571">
                  <c:v>42662</c:v>
                </c:pt>
                <c:pt idx="1572">
                  <c:v>42663</c:v>
                </c:pt>
                <c:pt idx="1573">
                  <c:v>42664</c:v>
                </c:pt>
                <c:pt idx="1574">
                  <c:v>42665</c:v>
                </c:pt>
                <c:pt idx="1575">
                  <c:v>42666</c:v>
                </c:pt>
                <c:pt idx="1576">
                  <c:v>42667</c:v>
                </c:pt>
                <c:pt idx="1577">
                  <c:v>42668</c:v>
                </c:pt>
                <c:pt idx="1578">
                  <c:v>42669</c:v>
                </c:pt>
                <c:pt idx="1579">
                  <c:v>42670</c:v>
                </c:pt>
                <c:pt idx="1580">
                  <c:v>42671</c:v>
                </c:pt>
                <c:pt idx="1581">
                  <c:v>42672</c:v>
                </c:pt>
                <c:pt idx="1582">
                  <c:v>42673</c:v>
                </c:pt>
                <c:pt idx="1583">
                  <c:v>42674</c:v>
                </c:pt>
                <c:pt idx="1584">
                  <c:v>42675</c:v>
                </c:pt>
                <c:pt idx="1585">
                  <c:v>42676</c:v>
                </c:pt>
                <c:pt idx="1586">
                  <c:v>42677</c:v>
                </c:pt>
                <c:pt idx="1587">
                  <c:v>42678</c:v>
                </c:pt>
                <c:pt idx="1588">
                  <c:v>42679</c:v>
                </c:pt>
                <c:pt idx="1589">
                  <c:v>42680</c:v>
                </c:pt>
                <c:pt idx="1590">
                  <c:v>42681</c:v>
                </c:pt>
                <c:pt idx="1591">
                  <c:v>42682</c:v>
                </c:pt>
                <c:pt idx="1592">
                  <c:v>42683</c:v>
                </c:pt>
                <c:pt idx="1593">
                  <c:v>42684</c:v>
                </c:pt>
                <c:pt idx="1594">
                  <c:v>42685</c:v>
                </c:pt>
                <c:pt idx="1595">
                  <c:v>42686</c:v>
                </c:pt>
                <c:pt idx="1596">
                  <c:v>42687</c:v>
                </c:pt>
                <c:pt idx="1597">
                  <c:v>42688</c:v>
                </c:pt>
                <c:pt idx="1598">
                  <c:v>42689</c:v>
                </c:pt>
                <c:pt idx="1599">
                  <c:v>42690</c:v>
                </c:pt>
                <c:pt idx="1600">
                  <c:v>42691</c:v>
                </c:pt>
                <c:pt idx="1601">
                  <c:v>42692</c:v>
                </c:pt>
                <c:pt idx="1602">
                  <c:v>42693</c:v>
                </c:pt>
                <c:pt idx="1603">
                  <c:v>42694</c:v>
                </c:pt>
                <c:pt idx="1604">
                  <c:v>42695</c:v>
                </c:pt>
                <c:pt idx="1605">
                  <c:v>42696</c:v>
                </c:pt>
                <c:pt idx="1606">
                  <c:v>42697</c:v>
                </c:pt>
                <c:pt idx="1607">
                  <c:v>42698</c:v>
                </c:pt>
                <c:pt idx="1608">
                  <c:v>42699</c:v>
                </c:pt>
                <c:pt idx="1609">
                  <c:v>42700</c:v>
                </c:pt>
                <c:pt idx="1610">
                  <c:v>42701</c:v>
                </c:pt>
                <c:pt idx="1611">
                  <c:v>42702</c:v>
                </c:pt>
                <c:pt idx="1612">
                  <c:v>42703</c:v>
                </c:pt>
                <c:pt idx="1613">
                  <c:v>42704</c:v>
                </c:pt>
                <c:pt idx="1614">
                  <c:v>42705</c:v>
                </c:pt>
                <c:pt idx="1615">
                  <c:v>42706</c:v>
                </c:pt>
                <c:pt idx="1616">
                  <c:v>42707</c:v>
                </c:pt>
                <c:pt idx="1617">
                  <c:v>42708</c:v>
                </c:pt>
                <c:pt idx="1618">
                  <c:v>42709</c:v>
                </c:pt>
                <c:pt idx="1619">
                  <c:v>42710</c:v>
                </c:pt>
                <c:pt idx="1620">
                  <c:v>42711</c:v>
                </c:pt>
                <c:pt idx="1621">
                  <c:v>42712</c:v>
                </c:pt>
                <c:pt idx="1622">
                  <c:v>42713</c:v>
                </c:pt>
                <c:pt idx="1623">
                  <c:v>42714</c:v>
                </c:pt>
                <c:pt idx="1624">
                  <c:v>42715</c:v>
                </c:pt>
                <c:pt idx="1625">
                  <c:v>42716</c:v>
                </c:pt>
                <c:pt idx="1626">
                  <c:v>42717</c:v>
                </c:pt>
                <c:pt idx="1627">
                  <c:v>42718</c:v>
                </c:pt>
                <c:pt idx="1628">
                  <c:v>42719</c:v>
                </c:pt>
                <c:pt idx="1629">
                  <c:v>42720</c:v>
                </c:pt>
                <c:pt idx="1630">
                  <c:v>42721</c:v>
                </c:pt>
                <c:pt idx="1631">
                  <c:v>42722</c:v>
                </c:pt>
                <c:pt idx="1632">
                  <c:v>42723</c:v>
                </c:pt>
                <c:pt idx="1633">
                  <c:v>42724</c:v>
                </c:pt>
                <c:pt idx="1634">
                  <c:v>42725</c:v>
                </c:pt>
                <c:pt idx="1635">
                  <c:v>42726</c:v>
                </c:pt>
                <c:pt idx="1636">
                  <c:v>42727</c:v>
                </c:pt>
                <c:pt idx="1637">
                  <c:v>42728</c:v>
                </c:pt>
                <c:pt idx="1638">
                  <c:v>42729</c:v>
                </c:pt>
                <c:pt idx="1639">
                  <c:v>42730</c:v>
                </c:pt>
                <c:pt idx="1640">
                  <c:v>42731</c:v>
                </c:pt>
                <c:pt idx="1641">
                  <c:v>42732</c:v>
                </c:pt>
                <c:pt idx="1642">
                  <c:v>42733</c:v>
                </c:pt>
                <c:pt idx="1643">
                  <c:v>42734</c:v>
                </c:pt>
                <c:pt idx="1644">
                  <c:v>42735</c:v>
                </c:pt>
                <c:pt idx="1645">
                  <c:v>42736</c:v>
                </c:pt>
                <c:pt idx="1646">
                  <c:v>42737</c:v>
                </c:pt>
                <c:pt idx="1647">
                  <c:v>42738</c:v>
                </c:pt>
                <c:pt idx="1648">
                  <c:v>42739</c:v>
                </c:pt>
                <c:pt idx="1649">
                  <c:v>42740</c:v>
                </c:pt>
                <c:pt idx="1650">
                  <c:v>42741</c:v>
                </c:pt>
                <c:pt idx="1651">
                  <c:v>42742</c:v>
                </c:pt>
                <c:pt idx="1652">
                  <c:v>42743</c:v>
                </c:pt>
                <c:pt idx="1653">
                  <c:v>42744</c:v>
                </c:pt>
                <c:pt idx="1654">
                  <c:v>42745</c:v>
                </c:pt>
                <c:pt idx="1655">
                  <c:v>42746</c:v>
                </c:pt>
                <c:pt idx="1656">
                  <c:v>42747</c:v>
                </c:pt>
                <c:pt idx="1657">
                  <c:v>42748</c:v>
                </c:pt>
                <c:pt idx="1658">
                  <c:v>42749</c:v>
                </c:pt>
                <c:pt idx="1659">
                  <c:v>42750</c:v>
                </c:pt>
                <c:pt idx="1660">
                  <c:v>42751</c:v>
                </c:pt>
                <c:pt idx="1661">
                  <c:v>42752</c:v>
                </c:pt>
                <c:pt idx="1662">
                  <c:v>42753</c:v>
                </c:pt>
                <c:pt idx="1663">
                  <c:v>42754</c:v>
                </c:pt>
                <c:pt idx="1664">
                  <c:v>42755</c:v>
                </c:pt>
                <c:pt idx="1665">
                  <c:v>42756</c:v>
                </c:pt>
                <c:pt idx="1666">
                  <c:v>42757</c:v>
                </c:pt>
                <c:pt idx="1667">
                  <c:v>42758</c:v>
                </c:pt>
                <c:pt idx="1668">
                  <c:v>42759</c:v>
                </c:pt>
                <c:pt idx="1669">
                  <c:v>42760</c:v>
                </c:pt>
                <c:pt idx="1670">
                  <c:v>42761</c:v>
                </c:pt>
                <c:pt idx="1671">
                  <c:v>42762</c:v>
                </c:pt>
                <c:pt idx="1672">
                  <c:v>42763</c:v>
                </c:pt>
                <c:pt idx="1673">
                  <c:v>42764</c:v>
                </c:pt>
                <c:pt idx="1674">
                  <c:v>42765</c:v>
                </c:pt>
                <c:pt idx="1675">
                  <c:v>42766</c:v>
                </c:pt>
                <c:pt idx="1676">
                  <c:v>42767</c:v>
                </c:pt>
                <c:pt idx="1677">
                  <c:v>42768</c:v>
                </c:pt>
                <c:pt idx="1678">
                  <c:v>42769</c:v>
                </c:pt>
                <c:pt idx="1679">
                  <c:v>42770</c:v>
                </c:pt>
                <c:pt idx="1680">
                  <c:v>42771</c:v>
                </c:pt>
                <c:pt idx="1681">
                  <c:v>42772</c:v>
                </c:pt>
                <c:pt idx="1682">
                  <c:v>42773</c:v>
                </c:pt>
                <c:pt idx="1683">
                  <c:v>42774</c:v>
                </c:pt>
                <c:pt idx="1684">
                  <c:v>42775</c:v>
                </c:pt>
                <c:pt idx="1685">
                  <c:v>42776</c:v>
                </c:pt>
                <c:pt idx="1686">
                  <c:v>42777</c:v>
                </c:pt>
                <c:pt idx="1687">
                  <c:v>42778</c:v>
                </c:pt>
                <c:pt idx="1688">
                  <c:v>42779</c:v>
                </c:pt>
                <c:pt idx="1689">
                  <c:v>42780</c:v>
                </c:pt>
                <c:pt idx="1690">
                  <c:v>42781</c:v>
                </c:pt>
                <c:pt idx="1691">
                  <c:v>42782</c:v>
                </c:pt>
                <c:pt idx="1692">
                  <c:v>42783</c:v>
                </c:pt>
                <c:pt idx="1693">
                  <c:v>42784</c:v>
                </c:pt>
                <c:pt idx="1694">
                  <c:v>42785</c:v>
                </c:pt>
                <c:pt idx="1695">
                  <c:v>42786</c:v>
                </c:pt>
                <c:pt idx="1696">
                  <c:v>42787</c:v>
                </c:pt>
                <c:pt idx="1697">
                  <c:v>42788</c:v>
                </c:pt>
                <c:pt idx="1698">
                  <c:v>42789</c:v>
                </c:pt>
                <c:pt idx="1699">
                  <c:v>42790</c:v>
                </c:pt>
                <c:pt idx="1700">
                  <c:v>42791</c:v>
                </c:pt>
                <c:pt idx="1701">
                  <c:v>42792</c:v>
                </c:pt>
                <c:pt idx="1702">
                  <c:v>42793</c:v>
                </c:pt>
                <c:pt idx="1703">
                  <c:v>42794</c:v>
                </c:pt>
                <c:pt idx="1704">
                  <c:v>42795</c:v>
                </c:pt>
                <c:pt idx="1705">
                  <c:v>42796</c:v>
                </c:pt>
                <c:pt idx="1706">
                  <c:v>42797</c:v>
                </c:pt>
                <c:pt idx="1707">
                  <c:v>42798</c:v>
                </c:pt>
                <c:pt idx="1708">
                  <c:v>42799</c:v>
                </c:pt>
                <c:pt idx="1709">
                  <c:v>42800</c:v>
                </c:pt>
                <c:pt idx="1710">
                  <c:v>42801</c:v>
                </c:pt>
                <c:pt idx="1711">
                  <c:v>42802</c:v>
                </c:pt>
                <c:pt idx="1712">
                  <c:v>42803</c:v>
                </c:pt>
                <c:pt idx="1713">
                  <c:v>42804</c:v>
                </c:pt>
                <c:pt idx="1714">
                  <c:v>42805</c:v>
                </c:pt>
                <c:pt idx="1715">
                  <c:v>42806</c:v>
                </c:pt>
                <c:pt idx="1716">
                  <c:v>42807</c:v>
                </c:pt>
                <c:pt idx="1717">
                  <c:v>42808</c:v>
                </c:pt>
                <c:pt idx="1718">
                  <c:v>42809</c:v>
                </c:pt>
                <c:pt idx="1719">
                  <c:v>42810</c:v>
                </c:pt>
                <c:pt idx="1720">
                  <c:v>42811</c:v>
                </c:pt>
                <c:pt idx="1721">
                  <c:v>42812</c:v>
                </c:pt>
                <c:pt idx="1722">
                  <c:v>42813</c:v>
                </c:pt>
                <c:pt idx="1723">
                  <c:v>42814</c:v>
                </c:pt>
                <c:pt idx="1724">
                  <c:v>42815</c:v>
                </c:pt>
                <c:pt idx="1725">
                  <c:v>42816</c:v>
                </c:pt>
                <c:pt idx="1726">
                  <c:v>42817</c:v>
                </c:pt>
                <c:pt idx="1727">
                  <c:v>42818</c:v>
                </c:pt>
                <c:pt idx="1728">
                  <c:v>42819</c:v>
                </c:pt>
                <c:pt idx="1729">
                  <c:v>42820</c:v>
                </c:pt>
                <c:pt idx="1730">
                  <c:v>42821</c:v>
                </c:pt>
                <c:pt idx="1731">
                  <c:v>42822</c:v>
                </c:pt>
                <c:pt idx="1732">
                  <c:v>42823</c:v>
                </c:pt>
                <c:pt idx="1733">
                  <c:v>42824</c:v>
                </c:pt>
                <c:pt idx="1734">
                  <c:v>42825</c:v>
                </c:pt>
                <c:pt idx="1735">
                  <c:v>42826</c:v>
                </c:pt>
                <c:pt idx="1736">
                  <c:v>42827</c:v>
                </c:pt>
                <c:pt idx="1737">
                  <c:v>42828</c:v>
                </c:pt>
                <c:pt idx="1738">
                  <c:v>42829</c:v>
                </c:pt>
                <c:pt idx="1739">
                  <c:v>42830</c:v>
                </c:pt>
                <c:pt idx="1740">
                  <c:v>42831</c:v>
                </c:pt>
                <c:pt idx="1741">
                  <c:v>42832</c:v>
                </c:pt>
                <c:pt idx="1742">
                  <c:v>42833</c:v>
                </c:pt>
                <c:pt idx="1743">
                  <c:v>42834</c:v>
                </c:pt>
                <c:pt idx="1744">
                  <c:v>42835</c:v>
                </c:pt>
                <c:pt idx="1745">
                  <c:v>42836</c:v>
                </c:pt>
                <c:pt idx="1746">
                  <c:v>42837</c:v>
                </c:pt>
                <c:pt idx="1747">
                  <c:v>42838</c:v>
                </c:pt>
                <c:pt idx="1748">
                  <c:v>42839</c:v>
                </c:pt>
                <c:pt idx="1749">
                  <c:v>42840</c:v>
                </c:pt>
                <c:pt idx="1750">
                  <c:v>42841</c:v>
                </c:pt>
                <c:pt idx="1751">
                  <c:v>42842</c:v>
                </c:pt>
                <c:pt idx="1752">
                  <c:v>42843</c:v>
                </c:pt>
                <c:pt idx="1753">
                  <c:v>42844</c:v>
                </c:pt>
                <c:pt idx="1754">
                  <c:v>42845</c:v>
                </c:pt>
                <c:pt idx="1755">
                  <c:v>42846</c:v>
                </c:pt>
                <c:pt idx="1756">
                  <c:v>42847</c:v>
                </c:pt>
                <c:pt idx="1757">
                  <c:v>42848</c:v>
                </c:pt>
                <c:pt idx="1758">
                  <c:v>42849</c:v>
                </c:pt>
                <c:pt idx="1759">
                  <c:v>42850</c:v>
                </c:pt>
                <c:pt idx="1760">
                  <c:v>42851</c:v>
                </c:pt>
                <c:pt idx="1761">
                  <c:v>42852</c:v>
                </c:pt>
                <c:pt idx="1762">
                  <c:v>42853</c:v>
                </c:pt>
                <c:pt idx="1763">
                  <c:v>42854</c:v>
                </c:pt>
                <c:pt idx="1764">
                  <c:v>42855</c:v>
                </c:pt>
                <c:pt idx="1765">
                  <c:v>42856</c:v>
                </c:pt>
                <c:pt idx="1766">
                  <c:v>42857</c:v>
                </c:pt>
                <c:pt idx="1767">
                  <c:v>42858</c:v>
                </c:pt>
                <c:pt idx="1768">
                  <c:v>42859</c:v>
                </c:pt>
                <c:pt idx="1769">
                  <c:v>42860</c:v>
                </c:pt>
                <c:pt idx="1770">
                  <c:v>42861</c:v>
                </c:pt>
                <c:pt idx="1771">
                  <c:v>42862</c:v>
                </c:pt>
                <c:pt idx="1772">
                  <c:v>42863</c:v>
                </c:pt>
                <c:pt idx="1773">
                  <c:v>42864</c:v>
                </c:pt>
                <c:pt idx="1774">
                  <c:v>42865</c:v>
                </c:pt>
                <c:pt idx="1775">
                  <c:v>42866</c:v>
                </c:pt>
                <c:pt idx="1776">
                  <c:v>42867</c:v>
                </c:pt>
                <c:pt idx="1777">
                  <c:v>42868</c:v>
                </c:pt>
                <c:pt idx="1778">
                  <c:v>42869</c:v>
                </c:pt>
                <c:pt idx="1779">
                  <c:v>42870</c:v>
                </c:pt>
                <c:pt idx="1780">
                  <c:v>42871</c:v>
                </c:pt>
                <c:pt idx="1781">
                  <c:v>42872</c:v>
                </c:pt>
                <c:pt idx="1782">
                  <c:v>42873</c:v>
                </c:pt>
                <c:pt idx="1783">
                  <c:v>42874</c:v>
                </c:pt>
                <c:pt idx="1784">
                  <c:v>42875</c:v>
                </c:pt>
                <c:pt idx="1785">
                  <c:v>42876</c:v>
                </c:pt>
                <c:pt idx="1786">
                  <c:v>42877</c:v>
                </c:pt>
                <c:pt idx="1787">
                  <c:v>42878</c:v>
                </c:pt>
                <c:pt idx="1788">
                  <c:v>42879</c:v>
                </c:pt>
                <c:pt idx="1789">
                  <c:v>42880</c:v>
                </c:pt>
                <c:pt idx="1790">
                  <c:v>42881</c:v>
                </c:pt>
                <c:pt idx="1791">
                  <c:v>42882</c:v>
                </c:pt>
                <c:pt idx="1792">
                  <c:v>42883</c:v>
                </c:pt>
                <c:pt idx="1793">
                  <c:v>42884</c:v>
                </c:pt>
                <c:pt idx="1794">
                  <c:v>42885</c:v>
                </c:pt>
                <c:pt idx="1795">
                  <c:v>42886</c:v>
                </c:pt>
                <c:pt idx="1796">
                  <c:v>42887</c:v>
                </c:pt>
                <c:pt idx="1797">
                  <c:v>42888</c:v>
                </c:pt>
                <c:pt idx="1798">
                  <c:v>42889</c:v>
                </c:pt>
                <c:pt idx="1799">
                  <c:v>42890</c:v>
                </c:pt>
                <c:pt idx="1800">
                  <c:v>42891</c:v>
                </c:pt>
                <c:pt idx="1801">
                  <c:v>42892</c:v>
                </c:pt>
                <c:pt idx="1802">
                  <c:v>42893</c:v>
                </c:pt>
                <c:pt idx="1803">
                  <c:v>42894</c:v>
                </c:pt>
                <c:pt idx="1804">
                  <c:v>42895</c:v>
                </c:pt>
                <c:pt idx="1805">
                  <c:v>42896</c:v>
                </c:pt>
                <c:pt idx="1806">
                  <c:v>42897</c:v>
                </c:pt>
                <c:pt idx="1807">
                  <c:v>42898</c:v>
                </c:pt>
                <c:pt idx="1808">
                  <c:v>42899</c:v>
                </c:pt>
                <c:pt idx="1809">
                  <c:v>42900</c:v>
                </c:pt>
                <c:pt idx="1810">
                  <c:v>42901</c:v>
                </c:pt>
                <c:pt idx="1811">
                  <c:v>42902</c:v>
                </c:pt>
                <c:pt idx="1812">
                  <c:v>42903</c:v>
                </c:pt>
                <c:pt idx="1813">
                  <c:v>42904</c:v>
                </c:pt>
                <c:pt idx="1814">
                  <c:v>42905</c:v>
                </c:pt>
                <c:pt idx="1815">
                  <c:v>42906</c:v>
                </c:pt>
                <c:pt idx="1816">
                  <c:v>42907</c:v>
                </c:pt>
                <c:pt idx="1817">
                  <c:v>42908</c:v>
                </c:pt>
                <c:pt idx="1818">
                  <c:v>42909</c:v>
                </c:pt>
                <c:pt idx="1819">
                  <c:v>42910</c:v>
                </c:pt>
                <c:pt idx="1820">
                  <c:v>42911</c:v>
                </c:pt>
                <c:pt idx="1821">
                  <c:v>42912</c:v>
                </c:pt>
                <c:pt idx="1822">
                  <c:v>42913</c:v>
                </c:pt>
                <c:pt idx="1823">
                  <c:v>42914</c:v>
                </c:pt>
                <c:pt idx="1824">
                  <c:v>42915</c:v>
                </c:pt>
                <c:pt idx="1825">
                  <c:v>42916</c:v>
                </c:pt>
                <c:pt idx="1826">
                  <c:v>42917</c:v>
                </c:pt>
                <c:pt idx="1827">
                  <c:v>42918</c:v>
                </c:pt>
                <c:pt idx="1828">
                  <c:v>42919</c:v>
                </c:pt>
                <c:pt idx="1829">
                  <c:v>42920</c:v>
                </c:pt>
                <c:pt idx="1830">
                  <c:v>42921</c:v>
                </c:pt>
                <c:pt idx="1831">
                  <c:v>42922</c:v>
                </c:pt>
                <c:pt idx="1832">
                  <c:v>42923</c:v>
                </c:pt>
                <c:pt idx="1833">
                  <c:v>42924</c:v>
                </c:pt>
                <c:pt idx="1834">
                  <c:v>42925</c:v>
                </c:pt>
                <c:pt idx="1835">
                  <c:v>42926</c:v>
                </c:pt>
                <c:pt idx="1836">
                  <c:v>42927</c:v>
                </c:pt>
                <c:pt idx="1837">
                  <c:v>42928</c:v>
                </c:pt>
                <c:pt idx="1838">
                  <c:v>42929</c:v>
                </c:pt>
                <c:pt idx="1839">
                  <c:v>42930</c:v>
                </c:pt>
                <c:pt idx="1840">
                  <c:v>42931</c:v>
                </c:pt>
                <c:pt idx="1841">
                  <c:v>42932</c:v>
                </c:pt>
                <c:pt idx="1842">
                  <c:v>42933</c:v>
                </c:pt>
                <c:pt idx="1843">
                  <c:v>42934</c:v>
                </c:pt>
                <c:pt idx="1844">
                  <c:v>42935</c:v>
                </c:pt>
                <c:pt idx="1845">
                  <c:v>42936</c:v>
                </c:pt>
                <c:pt idx="1846">
                  <c:v>42937</c:v>
                </c:pt>
                <c:pt idx="1847">
                  <c:v>42938</c:v>
                </c:pt>
                <c:pt idx="1848">
                  <c:v>42939</c:v>
                </c:pt>
                <c:pt idx="1849">
                  <c:v>42940</c:v>
                </c:pt>
                <c:pt idx="1850">
                  <c:v>42941</c:v>
                </c:pt>
                <c:pt idx="1851">
                  <c:v>42942</c:v>
                </c:pt>
                <c:pt idx="1852">
                  <c:v>42943</c:v>
                </c:pt>
                <c:pt idx="1853">
                  <c:v>42944</c:v>
                </c:pt>
                <c:pt idx="1854">
                  <c:v>42945</c:v>
                </c:pt>
                <c:pt idx="1855">
                  <c:v>42946</c:v>
                </c:pt>
                <c:pt idx="1856">
                  <c:v>42947</c:v>
                </c:pt>
                <c:pt idx="1857">
                  <c:v>42948</c:v>
                </c:pt>
                <c:pt idx="1858">
                  <c:v>42949</c:v>
                </c:pt>
                <c:pt idx="1859">
                  <c:v>42950</c:v>
                </c:pt>
                <c:pt idx="1860">
                  <c:v>42951</c:v>
                </c:pt>
                <c:pt idx="1861">
                  <c:v>42952</c:v>
                </c:pt>
                <c:pt idx="1862">
                  <c:v>42953</c:v>
                </c:pt>
                <c:pt idx="1863">
                  <c:v>42954</c:v>
                </c:pt>
                <c:pt idx="1864">
                  <c:v>42955</c:v>
                </c:pt>
                <c:pt idx="1865">
                  <c:v>42956</c:v>
                </c:pt>
                <c:pt idx="1866">
                  <c:v>42957</c:v>
                </c:pt>
                <c:pt idx="1867">
                  <c:v>42958</c:v>
                </c:pt>
                <c:pt idx="1868">
                  <c:v>42959</c:v>
                </c:pt>
                <c:pt idx="1869">
                  <c:v>42960</c:v>
                </c:pt>
                <c:pt idx="1870">
                  <c:v>42961</c:v>
                </c:pt>
                <c:pt idx="1871">
                  <c:v>42962</c:v>
                </c:pt>
                <c:pt idx="1872">
                  <c:v>42963</c:v>
                </c:pt>
                <c:pt idx="1873">
                  <c:v>42964</c:v>
                </c:pt>
                <c:pt idx="1874">
                  <c:v>42965</c:v>
                </c:pt>
                <c:pt idx="1875">
                  <c:v>42966</c:v>
                </c:pt>
                <c:pt idx="1876">
                  <c:v>42967</c:v>
                </c:pt>
                <c:pt idx="1877">
                  <c:v>42968</c:v>
                </c:pt>
                <c:pt idx="1878">
                  <c:v>42969</c:v>
                </c:pt>
                <c:pt idx="1879">
                  <c:v>42970</c:v>
                </c:pt>
                <c:pt idx="1880">
                  <c:v>42971</c:v>
                </c:pt>
                <c:pt idx="1881">
                  <c:v>42972</c:v>
                </c:pt>
                <c:pt idx="1882">
                  <c:v>42973</c:v>
                </c:pt>
                <c:pt idx="1883">
                  <c:v>42974</c:v>
                </c:pt>
                <c:pt idx="1884">
                  <c:v>42975</c:v>
                </c:pt>
                <c:pt idx="1885">
                  <c:v>42976</c:v>
                </c:pt>
                <c:pt idx="1886">
                  <c:v>42977</c:v>
                </c:pt>
                <c:pt idx="1887">
                  <c:v>42978</c:v>
                </c:pt>
                <c:pt idx="1888">
                  <c:v>42979</c:v>
                </c:pt>
                <c:pt idx="1889">
                  <c:v>42980</c:v>
                </c:pt>
                <c:pt idx="1890">
                  <c:v>42981</c:v>
                </c:pt>
                <c:pt idx="1891">
                  <c:v>42982</c:v>
                </c:pt>
                <c:pt idx="1892">
                  <c:v>42983</c:v>
                </c:pt>
                <c:pt idx="1893">
                  <c:v>42984</c:v>
                </c:pt>
                <c:pt idx="1894">
                  <c:v>42985</c:v>
                </c:pt>
                <c:pt idx="1895">
                  <c:v>42986</c:v>
                </c:pt>
                <c:pt idx="1896">
                  <c:v>42987</c:v>
                </c:pt>
                <c:pt idx="1897">
                  <c:v>42988</c:v>
                </c:pt>
                <c:pt idx="1898">
                  <c:v>42989</c:v>
                </c:pt>
                <c:pt idx="1899">
                  <c:v>42990</c:v>
                </c:pt>
                <c:pt idx="1900">
                  <c:v>42991</c:v>
                </c:pt>
                <c:pt idx="1901">
                  <c:v>42992</c:v>
                </c:pt>
                <c:pt idx="1902">
                  <c:v>42993</c:v>
                </c:pt>
                <c:pt idx="1903">
                  <c:v>42994</c:v>
                </c:pt>
                <c:pt idx="1904">
                  <c:v>42995</c:v>
                </c:pt>
                <c:pt idx="1905">
                  <c:v>42996</c:v>
                </c:pt>
                <c:pt idx="1906">
                  <c:v>42997</c:v>
                </c:pt>
                <c:pt idx="1907">
                  <c:v>42998</c:v>
                </c:pt>
                <c:pt idx="1908">
                  <c:v>42999</c:v>
                </c:pt>
                <c:pt idx="1909">
                  <c:v>43000</c:v>
                </c:pt>
                <c:pt idx="1910">
                  <c:v>43001</c:v>
                </c:pt>
                <c:pt idx="1911">
                  <c:v>43002</c:v>
                </c:pt>
                <c:pt idx="1912">
                  <c:v>43003</c:v>
                </c:pt>
                <c:pt idx="1913">
                  <c:v>43004</c:v>
                </c:pt>
                <c:pt idx="1914">
                  <c:v>43005</c:v>
                </c:pt>
                <c:pt idx="1915">
                  <c:v>43006</c:v>
                </c:pt>
                <c:pt idx="1916">
                  <c:v>43007</c:v>
                </c:pt>
                <c:pt idx="1917">
                  <c:v>43008</c:v>
                </c:pt>
                <c:pt idx="1918">
                  <c:v>43009</c:v>
                </c:pt>
                <c:pt idx="1919">
                  <c:v>43010</c:v>
                </c:pt>
                <c:pt idx="1920">
                  <c:v>43011</c:v>
                </c:pt>
                <c:pt idx="1921">
                  <c:v>43012</c:v>
                </c:pt>
                <c:pt idx="1922">
                  <c:v>43013</c:v>
                </c:pt>
                <c:pt idx="1923">
                  <c:v>43014</c:v>
                </c:pt>
                <c:pt idx="1924">
                  <c:v>43015</c:v>
                </c:pt>
                <c:pt idx="1925">
                  <c:v>43016</c:v>
                </c:pt>
                <c:pt idx="1926">
                  <c:v>43017</c:v>
                </c:pt>
                <c:pt idx="1927">
                  <c:v>43018</c:v>
                </c:pt>
                <c:pt idx="1928">
                  <c:v>43019</c:v>
                </c:pt>
                <c:pt idx="1929">
                  <c:v>43020</c:v>
                </c:pt>
                <c:pt idx="1930">
                  <c:v>43021</c:v>
                </c:pt>
                <c:pt idx="1931">
                  <c:v>43022</c:v>
                </c:pt>
                <c:pt idx="1932">
                  <c:v>43023</c:v>
                </c:pt>
                <c:pt idx="1933">
                  <c:v>43024</c:v>
                </c:pt>
                <c:pt idx="1934">
                  <c:v>43025</c:v>
                </c:pt>
                <c:pt idx="1935">
                  <c:v>43026</c:v>
                </c:pt>
                <c:pt idx="1936">
                  <c:v>43027</c:v>
                </c:pt>
                <c:pt idx="1937">
                  <c:v>43028</c:v>
                </c:pt>
                <c:pt idx="1938">
                  <c:v>43029</c:v>
                </c:pt>
                <c:pt idx="1939">
                  <c:v>43030</c:v>
                </c:pt>
                <c:pt idx="1940">
                  <c:v>43031</c:v>
                </c:pt>
                <c:pt idx="1941">
                  <c:v>43032</c:v>
                </c:pt>
                <c:pt idx="1942">
                  <c:v>43033</c:v>
                </c:pt>
                <c:pt idx="1943">
                  <c:v>43034</c:v>
                </c:pt>
                <c:pt idx="1944">
                  <c:v>43035</c:v>
                </c:pt>
                <c:pt idx="1945">
                  <c:v>43036</c:v>
                </c:pt>
                <c:pt idx="1946">
                  <c:v>43037</c:v>
                </c:pt>
                <c:pt idx="1947">
                  <c:v>43038</c:v>
                </c:pt>
                <c:pt idx="1948">
                  <c:v>43039</c:v>
                </c:pt>
                <c:pt idx="1949">
                  <c:v>43040</c:v>
                </c:pt>
                <c:pt idx="1950">
                  <c:v>43041</c:v>
                </c:pt>
                <c:pt idx="1951">
                  <c:v>43042</c:v>
                </c:pt>
                <c:pt idx="1952">
                  <c:v>43043</c:v>
                </c:pt>
                <c:pt idx="1953">
                  <c:v>43044</c:v>
                </c:pt>
                <c:pt idx="1954">
                  <c:v>43045</c:v>
                </c:pt>
                <c:pt idx="1955">
                  <c:v>43046</c:v>
                </c:pt>
                <c:pt idx="1956">
                  <c:v>43047</c:v>
                </c:pt>
                <c:pt idx="1957">
                  <c:v>43048</c:v>
                </c:pt>
                <c:pt idx="1958">
                  <c:v>43049</c:v>
                </c:pt>
                <c:pt idx="1959">
                  <c:v>43050</c:v>
                </c:pt>
                <c:pt idx="1960">
                  <c:v>43051</c:v>
                </c:pt>
                <c:pt idx="1961">
                  <c:v>43052</c:v>
                </c:pt>
                <c:pt idx="1962">
                  <c:v>43053</c:v>
                </c:pt>
                <c:pt idx="1963">
                  <c:v>43054</c:v>
                </c:pt>
                <c:pt idx="1964">
                  <c:v>43055</c:v>
                </c:pt>
                <c:pt idx="1965">
                  <c:v>43056</c:v>
                </c:pt>
                <c:pt idx="1966">
                  <c:v>43057</c:v>
                </c:pt>
                <c:pt idx="1967">
                  <c:v>43058</c:v>
                </c:pt>
                <c:pt idx="1968">
                  <c:v>43059</c:v>
                </c:pt>
                <c:pt idx="1969">
                  <c:v>43060</c:v>
                </c:pt>
                <c:pt idx="1970">
                  <c:v>43061</c:v>
                </c:pt>
                <c:pt idx="1971">
                  <c:v>43062</c:v>
                </c:pt>
                <c:pt idx="1972">
                  <c:v>43063</c:v>
                </c:pt>
                <c:pt idx="1973">
                  <c:v>43064</c:v>
                </c:pt>
                <c:pt idx="1974">
                  <c:v>43065</c:v>
                </c:pt>
                <c:pt idx="1975">
                  <c:v>43066</c:v>
                </c:pt>
                <c:pt idx="1976">
                  <c:v>43067</c:v>
                </c:pt>
                <c:pt idx="1977">
                  <c:v>43068</c:v>
                </c:pt>
                <c:pt idx="1978">
                  <c:v>43069</c:v>
                </c:pt>
                <c:pt idx="1979">
                  <c:v>43070</c:v>
                </c:pt>
                <c:pt idx="1980">
                  <c:v>43071</c:v>
                </c:pt>
                <c:pt idx="1981">
                  <c:v>43072</c:v>
                </c:pt>
                <c:pt idx="1982">
                  <c:v>43073</c:v>
                </c:pt>
                <c:pt idx="1983">
                  <c:v>43074</c:v>
                </c:pt>
                <c:pt idx="1984">
                  <c:v>43075</c:v>
                </c:pt>
                <c:pt idx="1985">
                  <c:v>43076</c:v>
                </c:pt>
                <c:pt idx="1986">
                  <c:v>43077</c:v>
                </c:pt>
                <c:pt idx="1987">
                  <c:v>43078</c:v>
                </c:pt>
                <c:pt idx="1988">
                  <c:v>43079</c:v>
                </c:pt>
                <c:pt idx="1989">
                  <c:v>43080</c:v>
                </c:pt>
                <c:pt idx="1990">
                  <c:v>43081</c:v>
                </c:pt>
                <c:pt idx="1991">
                  <c:v>43082</c:v>
                </c:pt>
                <c:pt idx="1992">
                  <c:v>43083</c:v>
                </c:pt>
                <c:pt idx="1993">
                  <c:v>43084</c:v>
                </c:pt>
                <c:pt idx="1994">
                  <c:v>43085</c:v>
                </c:pt>
                <c:pt idx="1995">
                  <c:v>43086</c:v>
                </c:pt>
                <c:pt idx="1996">
                  <c:v>43087</c:v>
                </c:pt>
                <c:pt idx="1997">
                  <c:v>43088</c:v>
                </c:pt>
                <c:pt idx="1998">
                  <c:v>43089</c:v>
                </c:pt>
                <c:pt idx="1999">
                  <c:v>43090</c:v>
                </c:pt>
                <c:pt idx="2000">
                  <c:v>43091</c:v>
                </c:pt>
                <c:pt idx="2001">
                  <c:v>43092</c:v>
                </c:pt>
                <c:pt idx="2002">
                  <c:v>43093</c:v>
                </c:pt>
                <c:pt idx="2003">
                  <c:v>43094</c:v>
                </c:pt>
                <c:pt idx="2004">
                  <c:v>43095</c:v>
                </c:pt>
                <c:pt idx="2005">
                  <c:v>43096</c:v>
                </c:pt>
                <c:pt idx="2006">
                  <c:v>43097</c:v>
                </c:pt>
                <c:pt idx="2007">
                  <c:v>43098</c:v>
                </c:pt>
                <c:pt idx="2008">
                  <c:v>43099</c:v>
                </c:pt>
                <c:pt idx="2009">
                  <c:v>43100</c:v>
                </c:pt>
                <c:pt idx="2010">
                  <c:v>43101</c:v>
                </c:pt>
                <c:pt idx="2011">
                  <c:v>43102</c:v>
                </c:pt>
                <c:pt idx="2012">
                  <c:v>43103</c:v>
                </c:pt>
                <c:pt idx="2013">
                  <c:v>43104</c:v>
                </c:pt>
                <c:pt idx="2014">
                  <c:v>43105</c:v>
                </c:pt>
                <c:pt idx="2015">
                  <c:v>43106</c:v>
                </c:pt>
                <c:pt idx="2016">
                  <c:v>43107</c:v>
                </c:pt>
                <c:pt idx="2017">
                  <c:v>43108</c:v>
                </c:pt>
                <c:pt idx="2018">
                  <c:v>43109</c:v>
                </c:pt>
                <c:pt idx="2019">
                  <c:v>43110</c:v>
                </c:pt>
                <c:pt idx="2020">
                  <c:v>43111</c:v>
                </c:pt>
                <c:pt idx="2021">
                  <c:v>43112</c:v>
                </c:pt>
                <c:pt idx="2022">
                  <c:v>43113</c:v>
                </c:pt>
                <c:pt idx="2023">
                  <c:v>43114</c:v>
                </c:pt>
                <c:pt idx="2024">
                  <c:v>43115</c:v>
                </c:pt>
                <c:pt idx="2025">
                  <c:v>43116</c:v>
                </c:pt>
                <c:pt idx="2026">
                  <c:v>43117</c:v>
                </c:pt>
                <c:pt idx="2027">
                  <c:v>43118</c:v>
                </c:pt>
                <c:pt idx="2028">
                  <c:v>43119</c:v>
                </c:pt>
                <c:pt idx="2029">
                  <c:v>43120</c:v>
                </c:pt>
                <c:pt idx="2030">
                  <c:v>43121</c:v>
                </c:pt>
                <c:pt idx="2031">
                  <c:v>43122</c:v>
                </c:pt>
                <c:pt idx="2032">
                  <c:v>43123</c:v>
                </c:pt>
                <c:pt idx="2033">
                  <c:v>43124</c:v>
                </c:pt>
                <c:pt idx="2034">
                  <c:v>43125</c:v>
                </c:pt>
                <c:pt idx="2035">
                  <c:v>43126</c:v>
                </c:pt>
                <c:pt idx="2036">
                  <c:v>43127</c:v>
                </c:pt>
                <c:pt idx="2037">
                  <c:v>43128</c:v>
                </c:pt>
                <c:pt idx="2038">
                  <c:v>43129</c:v>
                </c:pt>
                <c:pt idx="2039">
                  <c:v>43130</c:v>
                </c:pt>
                <c:pt idx="2040">
                  <c:v>43131</c:v>
                </c:pt>
                <c:pt idx="2041">
                  <c:v>43132</c:v>
                </c:pt>
                <c:pt idx="2042">
                  <c:v>43133</c:v>
                </c:pt>
                <c:pt idx="2043">
                  <c:v>43134</c:v>
                </c:pt>
                <c:pt idx="2044">
                  <c:v>43135</c:v>
                </c:pt>
                <c:pt idx="2045">
                  <c:v>43136</c:v>
                </c:pt>
                <c:pt idx="2046">
                  <c:v>43137</c:v>
                </c:pt>
                <c:pt idx="2047">
                  <c:v>43138</c:v>
                </c:pt>
                <c:pt idx="2048">
                  <c:v>43139</c:v>
                </c:pt>
                <c:pt idx="2049">
                  <c:v>43140</c:v>
                </c:pt>
                <c:pt idx="2050">
                  <c:v>43141</c:v>
                </c:pt>
                <c:pt idx="2051">
                  <c:v>43142</c:v>
                </c:pt>
                <c:pt idx="2052">
                  <c:v>43143</c:v>
                </c:pt>
                <c:pt idx="2053">
                  <c:v>43144</c:v>
                </c:pt>
                <c:pt idx="2054">
                  <c:v>43145</c:v>
                </c:pt>
                <c:pt idx="2055">
                  <c:v>43146</c:v>
                </c:pt>
                <c:pt idx="2056">
                  <c:v>43147</c:v>
                </c:pt>
                <c:pt idx="2057">
                  <c:v>43148</c:v>
                </c:pt>
                <c:pt idx="2058">
                  <c:v>43149</c:v>
                </c:pt>
                <c:pt idx="2059">
                  <c:v>43150</c:v>
                </c:pt>
                <c:pt idx="2060">
                  <c:v>43151</c:v>
                </c:pt>
                <c:pt idx="2061">
                  <c:v>43152</c:v>
                </c:pt>
                <c:pt idx="2062">
                  <c:v>43153</c:v>
                </c:pt>
                <c:pt idx="2063">
                  <c:v>43154</c:v>
                </c:pt>
                <c:pt idx="2064">
                  <c:v>43155</c:v>
                </c:pt>
                <c:pt idx="2065">
                  <c:v>43156</c:v>
                </c:pt>
                <c:pt idx="2066">
                  <c:v>43157</c:v>
                </c:pt>
                <c:pt idx="2067">
                  <c:v>43158</c:v>
                </c:pt>
                <c:pt idx="2068">
                  <c:v>43159</c:v>
                </c:pt>
                <c:pt idx="2069">
                  <c:v>43160</c:v>
                </c:pt>
                <c:pt idx="2070">
                  <c:v>43161</c:v>
                </c:pt>
                <c:pt idx="2071">
                  <c:v>43162</c:v>
                </c:pt>
                <c:pt idx="2072">
                  <c:v>43163</c:v>
                </c:pt>
                <c:pt idx="2073">
                  <c:v>43164</c:v>
                </c:pt>
                <c:pt idx="2074">
                  <c:v>43165</c:v>
                </c:pt>
                <c:pt idx="2075">
                  <c:v>43166</c:v>
                </c:pt>
                <c:pt idx="2076">
                  <c:v>43167</c:v>
                </c:pt>
                <c:pt idx="2077">
                  <c:v>43168</c:v>
                </c:pt>
                <c:pt idx="2078">
                  <c:v>43169</c:v>
                </c:pt>
                <c:pt idx="2079">
                  <c:v>43170</c:v>
                </c:pt>
                <c:pt idx="2080">
                  <c:v>43171</c:v>
                </c:pt>
                <c:pt idx="2081">
                  <c:v>43172</c:v>
                </c:pt>
                <c:pt idx="2082">
                  <c:v>43173</c:v>
                </c:pt>
                <c:pt idx="2083">
                  <c:v>43174</c:v>
                </c:pt>
                <c:pt idx="2084">
                  <c:v>43175</c:v>
                </c:pt>
                <c:pt idx="2085">
                  <c:v>43176</c:v>
                </c:pt>
                <c:pt idx="2086">
                  <c:v>43177</c:v>
                </c:pt>
                <c:pt idx="2087">
                  <c:v>43178</c:v>
                </c:pt>
                <c:pt idx="2088">
                  <c:v>43179</c:v>
                </c:pt>
                <c:pt idx="2089">
                  <c:v>43180</c:v>
                </c:pt>
                <c:pt idx="2090">
                  <c:v>43181</c:v>
                </c:pt>
                <c:pt idx="2091">
                  <c:v>43182</c:v>
                </c:pt>
                <c:pt idx="2092">
                  <c:v>43183</c:v>
                </c:pt>
                <c:pt idx="2093">
                  <c:v>43184</c:v>
                </c:pt>
                <c:pt idx="2094">
                  <c:v>43185</c:v>
                </c:pt>
                <c:pt idx="2095">
                  <c:v>43186</c:v>
                </c:pt>
                <c:pt idx="2096">
                  <c:v>43187</c:v>
                </c:pt>
                <c:pt idx="2097">
                  <c:v>43188</c:v>
                </c:pt>
                <c:pt idx="2098">
                  <c:v>43189</c:v>
                </c:pt>
                <c:pt idx="2099">
                  <c:v>43190</c:v>
                </c:pt>
                <c:pt idx="2100">
                  <c:v>43191</c:v>
                </c:pt>
                <c:pt idx="2101">
                  <c:v>43192</c:v>
                </c:pt>
                <c:pt idx="2102">
                  <c:v>43193</c:v>
                </c:pt>
                <c:pt idx="2103">
                  <c:v>43194</c:v>
                </c:pt>
                <c:pt idx="2104">
                  <c:v>43195</c:v>
                </c:pt>
                <c:pt idx="2105">
                  <c:v>43196</c:v>
                </c:pt>
                <c:pt idx="2106">
                  <c:v>43197</c:v>
                </c:pt>
                <c:pt idx="2107">
                  <c:v>43198</c:v>
                </c:pt>
                <c:pt idx="2108">
                  <c:v>43199</c:v>
                </c:pt>
                <c:pt idx="2109">
                  <c:v>43200</c:v>
                </c:pt>
                <c:pt idx="2110">
                  <c:v>43201</c:v>
                </c:pt>
                <c:pt idx="2111">
                  <c:v>43202</c:v>
                </c:pt>
                <c:pt idx="2112">
                  <c:v>43203</c:v>
                </c:pt>
                <c:pt idx="2113">
                  <c:v>43204</c:v>
                </c:pt>
                <c:pt idx="2114">
                  <c:v>43205</c:v>
                </c:pt>
                <c:pt idx="2115">
                  <c:v>43206</c:v>
                </c:pt>
                <c:pt idx="2116">
                  <c:v>43207</c:v>
                </c:pt>
                <c:pt idx="2117">
                  <c:v>43208</c:v>
                </c:pt>
                <c:pt idx="2118">
                  <c:v>43209</c:v>
                </c:pt>
                <c:pt idx="2119">
                  <c:v>43210</c:v>
                </c:pt>
                <c:pt idx="2120">
                  <c:v>43211</c:v>
                </c:pt>
                <c:pt idx="2121">
                  <c:v>43212</c:v>
                </c:pt>
                <c:pt idx="2122">
                  <c:v>43213</c:v>
                </c:pt>
                <c:pt idx="2123">
                  <c:v>43214</c:v>
                </c:pt>
                <c:pt idx="2124">
                  <c:v>43215</c:v>
                </c:pt>
                <c:pt idx="2125">
                  <c:v>43216</c:v>
                </c:pt>
                <c:pt idx="2126">
                  <c:v>43217</c:v>
                </c:pt>
                <c:pt idx="2127">
                  <c:v>43218</c:v>
                </c:pt>
                <c:pt idx="2128">
                  <c:v>43219</c:v>
                </c:pt>
                <c:pt idx="2129">
                  <c:v>43220</c:v>
                </c:pt>
                <c:pt idx="2130">
                  <c:v>43221</c:v>
                </c:pt>
                <c:pt idx="2131">
                  <c:v>43222</c:v>
                </c:pt>
                <c:pt idx="2132">
                  <c:v>43223</c:v>
                </c:pt>
                <c:pt idx="2133">
                  <c:v>43224</c:v>
                </c:pt>
                <c:pt idx="2134">
                  <c:v>43225</c:v>
                </c:pt>
                <c:pt idx="2135">
                  <c:v>43226</c:v>
                </c:pt>
                <c:pt idx="2136">
                  <c:v>43227</c:v>
                </c:pt>
                <c:pt idx="2137">
                  <c:v>43228</c:v>
                </c:pt>
                <c:pt idx="2138">
                  <c:v>43229</c:v>
                </c:pt>
                <c:pt idx="2139">
                  <c:v>43230</c:v>
                </c:pt>
                <c:pt idx="2140">
                  <c:v>43231</c:v>
                </c:pt>
                <c:pt idx="2141">
                  <c:v>43232</c:v>
                </c:pt>
                <c:pt idx="2142">
                  <c:v>43233</c:v>
                </c:pt>
                <c:pt idx="2143">
                  <c:v>43234</c:v>
                </c:pt>
                <c:pt idx="2144">
                  <c:v>43235</c:v>
                </c:pt>
                <c:pt idx="2145">
                  <c:v>43236</c:v>
                </c:pt>
                <c:pt idx="2146">
                  <c:v>43237</c:v>
                </c:pt>
                <c:pt idx="2147">
                  <c:v>43238</c:v>
                </c:pt>
                <c:pt idx="2148">
                  <c:v>43239</c:v>
                </c:pt>
                <c:pt idx="2149">
                  <c:v>43240</c:v>
                </c:pt>
                <c:pt idx="2150">
                  <c:v>43241</c:v>
                </c:pt>
                <c:pt idx="2151">
                  <c:v>43242</c:v>
                </c:pt>
                <c:pt idx="2152">
                  <c:v>43243</c:v>
                </c:pt>
                <c:pt idx="2153">
                  <c:v>43244</c:v>
                </c:pt>
                <c:pt idx="2154">
                  <c:v>43245</c:v>
                </c:pt>
                <c:pt idx="2155">
                  <c:v>43246</c:v>
                </c:pt>
                <c:pt idx="2156">
                  <c:v>43247</c:v>
                </c:pt>
                <c:pt idx="2157">
                  <c:v>43248</c:v>
                </c:pt>
                <c:pt idx="2158">
                  <c:v>43249</c:v>
                </c:pt>
                <c:pt idx="2159">
                  <c:v>43250</c:v>
                </c:pt>
                <c:pt idx="2160">
                  <c:v>43251</c:v>
                </c:pt>
                <c:pt idx="2161">
                  <c:v>43252</c:v>
                </c:pt>
                <c:pt idx="2162">
                  <c:v>43253</c:v>
                </c:pt>
                <c:pt idx="2163">
                  <c:v>43254</c:v>
                </c:pt>
                <c:pt idx="2164">
                  <c:v>43255</c:v>
                </c:pt>
                <c:pt idx="2165">
                  <c:v>43256</c:v>
                </c:pt>
                <c:pt idx="2166">
                  <c:v>43257</c:v>
                </c:pt>
                <c:pt idx="2167">
                  <c:v>43258</c:v>
                </c:pt>
                <c:pt idx="2168">
                  <c:v>43259</c:v>
                </c:pt>
                <c:pt idx="2169">
                  <c:v>43260</c:v>
                </c:pt>
                <c:pt idx="2170">
                  <c:v>43261</c:v>
                </c:pt>
                <c:pt idx="2171">
                  <c:v>43262</c:v>
                </c:pt>
                <c:pt idx="2172">
                  <c:v>43263</c:v>
                </c:pt>
                <c:pt idx="2173">
                  <c:v>43264</c:v>
                </c:pt>
                <c:pt idx="2174">
                  <c:v>43265</c:v>
                </c:pt>
                <c:pt idx="2175">
                  <c:v>43266</c:v>
                </c:pt>
                <c:pt idx="2176">
                  <c:v>43267</c:v>
                </c:pt>
                <c:pt idx="2177">
                  <c:v>43268</c:v>
                </c:pt>
                <c:pt idx="2178">
                  <c:v>43269</c:v>
                </c:pt>
                <c:pt idx="2179">
                  <c:v>43270</c:v>
                </c:pt>
                <c:pt idx="2180">
                  <c:v>43271</c:v>
                </c:pt>
                <c:pt idx="2181">
                  <c:v>43272</c:v>
                </c:pt>
                <c:pt idx="2182">
                  <c:v>43273</c:v>
                </c:pt>
                <c:pt idx="2183">
                  <c:v>43274</c:v>
                </c:pt>
                <c:pt idx="2184">
                  <c:v>43275</c:v>
                </c:pt>
                <c:pt idx="2185">
                  <c:v>43276</c:v>
                </c:pt>
                <c:pt idx="2186">
                  <c:v>43277</c:v>
                </c:pt>
                <c:pt idx="2187">
                  <c:v>43278</c:v>
                </c:pt>
                <c:pt idx="2188">
                  <c:v>43279</c:v>
                </c:pt>
                <c:pt idx="2189">
                  <c:v>43280</c:v>
                </c:pt>
                <c:pt idx="2190">
                  <c:v>43281</c:v>
                </c:pt>
                <c:pt idx="2191">
                  <c:v>43282</c:v>
                </c:pt>
                <c:pt idx="2192">
                  <c:v>43283</c:v>
                </c:pt>
                <c:pt idx="2193">
                  <c:v>43284</c:v>
                </c:pt>
                <c:pt idx="2194">
                  <c:v>43285</c:v>
                </c:pt>
                <c:pt idx="2195">
                  <c:v>43286</c:v>
                </c:pt>
                <c:pt idx="2196">
                  <c:v>43287</c:v>
                </c:pt>
                <c:pt idx="2197">
                  <c:v>43288</c:v>
                </c:pt>
                <c:pt idx="2198">
                  <c:v>43289</c:v>
                </c:pt>
                <c:pt idx="2199">
                  <c:v>43290</c:v>
                </c:pt>
                <c:pt idx="2200">
                  <c:v>43291</c:v>
                </c:pt>
                <c:pt idx="2201">
                  <c:v>43292</c:v>
                </c:pt>
                <c:pt idx="2202">
                  <c:v>43293</c:v>
                </c:pt>
                <c:pt idx="2203">
                  <c:v>43294</c:v>
                </c:pt>
                <c:pt idx="2204">
                  <c:v>43295</c:v>
                </c:pt>
                <c:pt idx="2205">
                  <c:v>43296</c:v>
                </c:pt>
                <c:pt idx="2206">
                  <c:v>43297</c:v>
                </c:pt>
                <c:pt idx="2207">
                  <c:v>43298</c:v>
                </c:pt>
                <c:pt idx="2208">
                  <c:v>43299</c:v>
                </c:pt>
                <c:pt idx="2209">
                  <c:v>43300</c:v>
                </c:pt>
                <c:pt idx="2210">
                  <c:v>43301</c:v>
                </c:pt>
                <c:pt idx="2211">
                  <c:v>43302</c:v>
                </c:pt>
                <c:pt idx="2212">
                  <c:v>43303</c:v>
                </c:pt>
                <c:pt idx="2213">
                  <c:v>43304</c:v>
                </c:pt>
                <c:pt idx="2214">
                  <c:v>43305</c:v>
                </c:pt>
                <c:pt idx="2215">
                  <c:v>43306</c:v>
                </c:pt>
                <c:pt idx="2216">
                  <c:v>43307</c:v>
                </c:pt>
                <c:pt idx="2217">
                  <c:v>43308</c:v>
                </c:pt>
                <c:pt idx="2218">
                  <c:v>43309</c:v>
                </c:pt>
                <c:pt idx="2219">
                  <c:v>43310</c:v>
                </c:pt>
                <c:pt idx="2220">
                  <c:v>43311</c:v>
                </c:pt>
                <c:pt idx="2221">
                  <c:v>43312</c:v>
                </c:pt>
                <c:pt idx="2222">
                  <c:v>43313</c:v>
                </c:pt>
                <c:pt idx="2223">
                  <c:v>43314</c:v>
                </c:pt>
                <c:pt idx="2224">
                  <c:v>43315</c:v>
                </c:pt>
                <c:pt idx="2225">
                  <c:v>43316</c:v>
                </c:pt>
                <c:pt idx="2226">
                  <c:v>43317</c:v>
                </c:pt>
                <c:pt idx="2227">
                  <c:v>43318</c:v>
                </c:pt>
                <c:pt idx="2228">
                  <c:v>43319</c:v>
                </c:pt>
                <c:pt idx="2229">
                  <c:v>43320</c:v>
                </c:pt>
                <c:pt idx="2230">
                  <c:v>43321</c:v>
                </c:pt>
                <c:pt idx="2231">
                  <c:v>43322</c:v>
                </c:pt>
                <c:pt idx="2232">
                  <c:v>43323</c:v>
                </c:pt>
                <c:pt idx="2233">
                  <c:v>43324</c:v>
                </c:pt>
                <c:pt idx="2234">
                  <c:v>43325</c:v>
                </c:pt>
                <c:pt idx="2235">
                  <c:v>43326</c:v>
                </c:pt>
                <c:pt idx="2236">
                  <c:v>43327</c:v>
                </c:pt>
                <c:pt idx="2237">
                  <c:v>43328</c:v>
                </c:pt>
                <c:pt idx="2238">
                  <c:v>43329</c:v>
                </c:pt>
                <c:pt idx="2239">
                  <c:v>43330</c:v>
                </c:pt>
                <c:pt idx="2240">
                  <c:v>43331</c:v>
                </c:pt>
                <c:pt idx="2241">
                  <c:v>43332</c:v>
                </c:pt>
                <c:pt idx="2242">
                  <c:v>43333</c:v>
                </c:pt>
                <c:pt idx="2243">
                  <c:v>43334</c:v>
                </c:pt>
                <c:pt idx="2244">
                  <c:v>43335</c:v>
                </c:pt>
                <c:pt idx="2245">
                  <c:v>43336</c:v>
                </c:pt>
                <c:pt idx="2246">
                  <c:v>43337</c:v>
                </c:pt>
                <c:pt idx="2247">
                  <c:v>43338</c:v>
                </c:pt>
                <c:pt idx="2248">
                  <c:v>43339</c:v>
                </c:pt>
                <c:pt idx="2249">
                  <c:v>43340</c:v>
                </c:pt>
                <c:pt idx="2250">
                  <c:v>43341</c:v>
                </c:pt>
                <c:pt idx="2251">
                  <c:v>43342</c:v>
                </c:pt>
                <c:pt idx="2252">
                  <c:v>43343</c:v>
                </c:pt>
                <c:pt idx="2253">
                  <c:v>43344</c:v>
                </c:pt>
                <c:pt idx="2254">
                  <c:v>43345</c:v>
                </c:pt>
                <c:pt idx="2255">
                  <c:v>43346</c:v>
                </c:pt>
                <c:pt idx="2256">
                  <c:v>43347</c:v>
                </c:pt>
                <c:pt idx="2257">
                  <c:v>43348</c:v>
                </c:pt>
                <c:pt idx="2258">
                  <c:v>43349</c:v>
                </c:pt>
                <c:pt idx="2259">
                  <c:v>43350</c:v>
                </c:pt>
                <c:pt idx="2260">
                  <c:v>43351</c:v>
                </c:pt>
                <c:pt idx="2261">
                  <c:v>43352</c:v>
                </c:pt>
                <c:pt idx="2262">
                  <c:v>43353</c:v>
                </c:pt>
                <c:pt idx="2263">
                  <c:v>43354</c:v>
                </c:pt>
                <c:pt idx="2264">
                  <c:v>43355</c:v>
                </c:pt>
                <c:pt idx="2265">
                  <c:v>43356</c:v>
                </c:pt>
                <c:pt idx="2266">
                  <c:v>43357</c:v>
                </c:pt>
                <c:pt idx="2267">
                  <c:v>43358</c:v>
                </c:pt>
                <c:pt idx="2268">
                  <c:v>43359</c:v>
                </c:pt>
                <c:pt idx="2269">
                  <c:v>43360</c:v>
                </c:pt>
                <c:pt idx="2270">
                  <c:v>43361</c:v>
                </c:pt>
                <c:pt idx="2271">
                  <c:v>43362</c:v>
                </c:pt>
                <c:pt idx="2272">
                  <c:v>43363</c:v>
                </c:pt>
                <c:pt idx="2273">
                  <c:v>43364</c:v>
                </c:pt>
                <c:pt idx="2274">
                  <c:v>43365</c:v>
                </c:pt>
                <c:pt idx="2275">
                  <c:v>43366</c:v>
                </c:pt>
                <c:pt idx="2276">
                  <c:v>43367</c:v>
                </c:pt>
                <c:pt idx="2277">
                  <c:v>43368</c:v>
                </c:pt>
                <c:pt idx="2278">
                  <c:v>43369</c:v>
                </c:pt>
                <c:pt idx="2279">
                  <c:v>43370</c:v>
                </c:pt>
                <c:pt idx="2280">
                  <c:v>43371</c:v>
                </c:pt>
                <c:pt idx="2281">
                  <c:v>43372</c:v>
                </c:pt>
                <c:pt idx="2282">
                  <c:v>43373</c:v>
                </c:pt>
                <c:pt idx="2283">
                  <c:v>43374</c:v>
                </c:pt>
                <c:pt idx="2284">
                  <c:v>43375</c:v>
                </c:pt>
                <c:pt idx="2285">
                  <c:v>43376</c:v>
                </c:pt>
                <c:pt idx="2286">
                  <c:v>43377</c:v>
                </c:pt>
                <c:pt idx="2287">
                  <c:v>43378</c:v>
                </c:pt>
                <c:pt idx="2288">
                  <c:v>43379</c:v>
                </c:pt>
                <c:pt idx="2289">
                  <c:v>43380</c:v>
                </c:pt>
                <c:pt idx="2290">
                  <c:v>43381</c:v>
                </c:pt>
                <c:pt idx="2291">
                  <c:v>43382</c:v>
                </c:pt>
                <c:pt idx="2292">
                  <c:v>43383</c:v>
                </c:pt>
                <c:pt idx="2293">
                  <c:v>43384</c:v>
                </c:pt>
                <c:pt idx="2294">
                  <c:v>43385</c:v>
                </c:pt>
                <c:pt idx="2295">
                  <c:v>43386</c:v>
                </c:pt>
                <c:pt idx="2296">
                  <c:v>43387</c:v>
                </c:pt>
                <c:pt idx="2297">
                  <c:v>43388</c:v>
                </c:pt>
                <c:pt idx="2298">
                  <c:v>43389</c:v>
                </c:pt>
                <c:pt idx="2299">
                  <c:v>43390</c:v>
                </c:pt>
                <c:pt idx="2300">
                  <c:v>43391</c:v>
                </c:pt>
                <c:pt idx="2301">
                  <c:v>43392</c:v>
                </c:pt>
                <c:pt idx="2302">
                  <c:v>43393</c:v>
                </c:pt>
                <c:pt idx="2303">
                  <c:v>43394</c:v>
                </c:pt>
                <c:pt idx="2304">
                  <c:v>43395</c:v>
                </c:pt>
                <c:pt idx="2305">
                  <c:v>43396</c:v>
                </c:pt>
                <c:pt idx="2306">
                  <c:v>43397</c:v>
                </c:pt>
                <c:pt idx="2307">
                  <c:v>43398</c:v>
                </c:pt>
                <c:pt idx="2308">
                  <c:v>43399</c:v>
                </c:pt>
                <c:pt idx="2309">
                  <c:v>43400</c:v>
                </c:pt>
                <c:pt idx="2310">
                  <c:v>43401</c:v>
                </c:pt>
                <c:pt idx="2311">
                  <c:v>43402</c:v>
                </c:pt>
                <c:pt idx="2312">
                  <c:v>43403</c:v>
                </c:pt>
                <c:pt idx="2313">
                  <c:v>43404</c:v>
                </c:pt>
                <c:pt idx="2314">
                  <c:v>43405</c:v>
                </c:pt>
                <c:pt idx="2315">
                  <c:v>43406</c:v>
                </c:pt>
                <c:pt idx="2316">
                  <c:v>43407</c:v>
                </c:pt>
                <c:pt idx="2317">
                  <c:v>43408</c:v>
                </c:pt>
                <c:pt idx="2318">
                  <c:v>43409</c:v>
                </c:pt>
                <c:pt idx="2319">
                  <c:v>43410</c:v>
                </c:pt>
                <c:pt idx="2320">
                  <c:v>43411</c:v>
                </c:pt>
                <c:pt idx="2321">
                  <c:v>43412</c:v>
                </c:pt>
                <c:pt idx="2322">
                  <c:v>43413</c:v>
                </c:pt>
                <c:pt idx="2323">
                  <c:v>43414</c:v>
                </c:pt>
                <c:pt idx="2324">
                  <c:v>43415</c:v>
                </c:pt>
                <c:pt idx="2325">
                  <c:v>43416</c:v>
                </c:pt>
                <c:pt idx="2326">
                  <c:v>43417</c:v>
                </c:pt>
                <c:pt idx="2327">
                  <c:v>43418</c:v>
                </c:pt>
                <c:pt idx="2328">
                  <c:v>43419</c:v>
                </c:pt>
                <c:pt idx="2329">
                  <c:v>43420</c:v>
                </c:pt>
                <c:pt idx="2330">
                  <c:v>43421</c:v>
                </c:pt>
                <c:pt idx="2331">
                  <c:v>43422</c:v>
                </c:pt>
                <c:pt idx="2332">
                  <c:v>43423</c:v>
                </c:pt>
                <c:pt idx="2333">
                  <c:v>43424</c:v>
                </c:pt>
                <c:pt idx="2334">
                  <c:v>43425</c:v>
                </c:pt>
                <c:pt idx="2335">
                  <c:v>43426</c:v>
                </c:pt>
                <c:pt idx="2336">
                  <c:v>43427</c:v>
                </c:pt>
                <c:pt idx="2337">
                  <c:v>43428</c:v>
                </c:pt>
                <c:pt idx="2338">
                  <c:v>43429</c:v>
                </c:pt>
                <c:pt idx="2339">
                  <c:v>43430</c:v>
                </c:pt>
                <c:pt idx="2340">
                  <c:v>43431</c:v>
                </c:pt>
                <c:pt idx="2341">
                  <c:v>43432</c:v>
                </c:pt>
                <c:pt idx="2342">
                  <c:v>43433</c:v>
                </c:pt>
                <c:pt idx="2343">
                  <c:v>43434</c:v>
                </c:pt>
                <c:pt idx="2344">
                  <c:v>43435</c:v>
                </c:pt>
                <c:pt idx="2345">
                  <c:v>43436</c:v>
                </c:pt>
                <c:pt idx="2346">
                  <c:v>43437</c:v>
                </c:pt>
                <c:pt idx="2347">
                  <c:v>43438</c:v>
                </c:pt>
                <c:pt idx="2348">
                  <c:v>43439</c:v>
                </c:pt>
                <c:pt idx="2349">
                  <c:v>43440</c:v>
                </c:pt>
                <c:pt idx="2350">
                  <c:v>43441</c:v>
                </c:pt>
                <c:pt idx="2351">
                  <c:v>43442</c:v>
                </c:pt>
                <c:pt idx="2352">
                  <c:v>43443</c:v>
                </c:pt>
                <c:pt idx="2353">
                  <c:v>43444</c:v>
                </c:pt>
                <c:pt idx="2354">
                  <c:v>43445</c:v>
                </c:pt>
                <c:pt idx="2355">
                  <c:v>43446</c:v>
                </c:pt>
                <c:pt idx="2356">
                  <c:v>43447</c:v>
                </c:pt>
                <c:pt idx="2357">
                  <c:v>43448</c:v>
                </c:pt>
                <c:pt idx="2358">
                  <c:v>43449</c:v>
                </c:pt>
                <c:pt idx="2359">
                  <c:v>43450</c:v>
                </c:pt>
                <c:pt idx="2360">
                  <c:v>43451</c:v>
                </c:pt>
                <c:pt idx="2361">
                  <c:v>43452</c:v>
                </c:pt>
                <c:pt idx="2362">
                  <c:v>43453</c:v>
                </c:pt>
                <c:pt idx="2363">
                  <c:v>43454</c:v>
                </c:pt>
                <c:pt idx="2364">
                  <c:v>43455</c:v>
                </c:pt>
                <c:pt idx="2365">
                  <c:v>43456</c:v>
                </c:pt>
                <c:pt idx="2366">
                  <c:v>43457</c:v>
                </c:pt>
                <c:pt idx="2367">
                  <c:v>43458</c:v>
                </c:pt>
                <c:pt idx="2368">
                  <c:v>43459</c:v>
                </c:pt>
                <c:pt idx="2369">
                  <c:v>43460</c:v>
                </c:pt>
                <c:pt idx="2370">
                  <c:v>43461</c:v>
                </c:pt>
                <c:pt idx="2371">
                  <c:v>43462</c:v>
                </c:pt>
                <c:pt idx="2372">
                  <c:v>43463</c:v>
                </c:pt>
                <c:pt idx="2373">
                  <c:v>43464</c:v>
                </c:pt>
                <c:pt idx="2374">
                  <c:v>43465</c:v>
                </c:pt>
                <c:pt idx="2375">
                  <c:v>43466</c:v>
                </c:pt>
                <c:pt idx="2376">
                  <c:v>43467</c:v>
                </c:pt>
                <c:pt idx="2377">
                  <c:v>43468</c:v>
                </c:pt>
                <c:pt idx="2378">
                  <c:v>43469</c:v>
                </c:pt>
                <c:pt idx="2379">
                  <c:v>43470</c:v>
                </c:pt>
                <c:pt idx="2380">
                  <c:v>43471</c:v>
                </c:pt>
                <c:pt idx="2381">
                  <c:v>43472</c:v>
                </c:pt>
                <c:pt idx="2382">
                  <c:v>43473</c:v>
                </c:pt>
                <c:pt idx="2383">
                  <c:v>43474</c:v>
                </c:pt>
                <c:pt idx="2384">
                  <c:v>43475</c:v>
                </c:pt>
                <c:pt idx="2385">
                  <c:v>43476</c:v>
                </c:pt>
                <c:pt idx="2386">
                  <c:v>43477</c:v>
                </c:pt>
                <c:pt idx="2387">
                  <c:v>43478</c:v>
                </c:pt>
                <c:pt idx="2388">
                  <c:v>43479</c:v>
                </c:pt>
                <c:pt idx="2389">
                  <c:v>43480</c:v>
                </c:pt>
                <c:pt idx="2390">
                  <c:v>43481</c:v>
                </c:pt>
                <c:pt idx="2391">
                  <c:v>43482</c:v>
                </c:pt>
                <c:pt idx="2392">
                  <c:v>43483</c:v>
                </c:pt>
                <c:pt idx="2393">
                  <c:v>43484</c:v>
                </c:pt>
                <c:pt idx="2394">
                  <c:v>43485</c:v>
                </c:pt>
                <c:pt idx="2395">
                  <c:v>43486</c:v>
                </c:pt>
                <c:pt idx="2396">
                  <c:v>43487</c:v>
                </c:pt>
                <c:pt idx="2397">
                  <c:v>43488</c:v>
                </c:pt>
                <c:pt idx="2398">
                  <c:v>43489</c:v>
                </c:pt>
                <c:pt idx="2399">
                  <c:v>43490</c:v>
                </c:pt>
                <c:pt idx="2400">
                  <c:v>43491</c:v>
                </c:pt>
                <c:pt idx="2401">
                  <c:v>43492</c:v>
                </c:pt>
                <c:pt idx="2402">
                  <c:v>43493</c:v>
                </c:pt>
                <c:pt idx="2403">
                  <c:v>43494</c:v>
                </c:pt>
                <c:pt idx="2404">
                  <c:v>43495</c:v>
                </c:pt>
                <c:pt idx="2405">
                  <c:v>43496</c:v>
                </c:pt>
                <c:pt idx="2406">
                  <c:v>43497</c:v>
                </c:pt>
                <c:pt idx="2407">
                  <c:v>43498</c:v>
                </c:pt>
                <c:pt idx="2408">
                  <c:v>43499</c:v>
                </c:pt>
                <c:pt idx="2409">
                  <c:v>43500</c:v>
                </c:pt>
                <c:pt idx="2410">
                  <c:v>43501</c:v>
                </c:pt>
                <c:pt idx="2411">
                  <c:v>43502</c:v>
                </c:pt>
                <c:pt idx="2412">
                  <c:v>43503</c:v>
                </c:pt>
                <c:pt idx="2413">
                  <c:v>43504</c:v>
                </c:pt>
                <c:pt idx="2414">
                  <c:v>43505</c:v>
                </c:pt>
                <c:pt idx="2415">
                  <c:v>43506</c:v>
                </c:pt>
                <c:pt idx="2416">
                  <c:v>43507</c:v>
                </c:pt>
                <c:pt idx="2417">
                  <c:v>43508</c:v>
                </c:pt>
                <c:pt idx="2418">
                  <c:v>43509</c:v>
                </c:pt>
                <c:pt idx="2419">
                  <c:v>43510</c:v>
                </c:pt>
                <c:pt idx="2420">
                  <c:v>43511</c:v>
                </c:pt>
                <c:pt idx="2421">
                  <c:v>43512</c:v>
                </c:pt>
                <c:pt idx="2422">
                  <c:v>43513</c:v>
                </c:pt>
                <c:pt idx="2423">
                  <c:v>43514</c:v>
                </c:pt>
                <c:pt idx="2424">
                  <c:v>43515</c:v>
                </c:pt>
                <c:pt idx="2425">
                  <c:v>43516</c:v>
                </c:pt>
                <c:pt idx="2426">
                  <c:v>43517</c:v>
                </c:pt>
                <c:pt idx="2427">
                  <c:v>43518</c:v>
                </c:pt>
                <c:pt idx="2428">
                  <c:v>43519</c:v>
                </c:pt>
                <c:pt idx="2429">
                  <c:v>43520</c:v>
                </c:pt>
                <c:pt idx="2430">
                  <c:v>43521</c:v>
                </c:pt>
                <c:pt idx="2431">
                  <c:v>43522</c:v>
                </c:pt>
                <c:pt idx="2432">
                  <c:v>43523</c:v>
                </c:pt>
                <c:pt idx="2433">
                  <c:v>43524</c:v>
                </c:pt>
                <c:pt idx="2434">
                  <c:v>43525</c:v>
                </c:pt>
                <c:pt idx="2435">
                  <c:v>43526</c:v>
                </c:pt>
                <c:pt idx="2436">
                  <c:v>43527</c:v>
                </c:pt>
                <c:pt idx="2437">
                  <c:v>43528</c:v>
                </c:pt>
                <c:pt idx="2438">
                  <c:v>43529</c:v>
                </c:pt>
                <c:pt idx="2439">
                  <c:v>43530</c:v>
                </c:pt>
                <c:pt idx="2440">
                  <c:v>43531</c:v>
                </c:pt>
                <c:pt idx="2441">
                  <c:v>43532</c:v>
                </c:pt>
                <c:pt idx="2442">
                  <c:v>43533</c:v>
                </c:pt>
                <c:pt idx="2443">
                  <c:v>43534</c:v>
                </c:pt>
                <c:pt idx="2444">
                  <c:v>43535</c:v>
                </c:pt>
                <c:pt idx="2445">
                  <c:v>43536</c:v>
                </c:pt>
                <c:pt idx="2446">
                  <c:v>43537</c:v>
                </c:pt>
                <c:pt idx="2447">
                  <c:v>43538</c:v>
                </c:pt>
                <c:pt idx="2448">
                  <c:v>43539</c:v>
                </c:pt>
                <c:pt idx="2449">
                  <c:v>43540</c:v>
                </c:pt>
                <c:pt idx="2450">
                  <c:v>43541</c:v>
                </c:pt>
                <c:pt idx="2451">
                  <c:v>43542</c:v>
                </c:pt>
                <c:pt idx="2452">
                  <c:v>43543</c:v>
                </c:pt>
                <c:pt idx="2453">
                  <c:v>43544</c:v>
                </c:pt>
                <c:pt idx="2454">
                  <c:v>43545</c:v>
                </c:pt>
                <c:pt idx="2455">
                  <c:v>43546</c:v>
                </c:pt>
                <c:pt idx="2456">
                  <c:v>43547</c:v>
                </c:pt>
                <c:pt idx="2457">
                  <c:v>43548</c:v>
                </c:pt>
                <c:pt idx="2458">
                  <c:v>43549</c:v>
                </c:pt>
                <c:pt idx="2459">
                  <c:v>43550</c:v>
                </c:pt>
                <c:pt idx="2460">
                  <c:v>43551</c:v>
                </c:pt>
                <c:pt idx="2461">
                  <c:v>43552</c:v>
                </c:pt>
                <c:pt idx="2462">
                  <c:v>43553</c:v>
                </c:pt>
                <c:pt idx="2463">
                  <c:v>43554</c:v>
                </c:pt>
                <c:pt idx="2464">
                  <c:v>43555</c:v>
                </c:pt>
                <c:pt idx="2465">
                  <c:v>43556</c:v>
                </c:pt>
                <c:pt idx="2466">
                  <c:v>43557</c:v>
                </c:pt>
                <c:pt idx="2467">
                  <c:v>43558</c:v>
                </c:pt>
                <c:pt idx="2468">
                  <c:v>43559</c:v>
                </c:pt>
                <c:pt idx="2469">
                  <c:v>43560</c:v>
                </c:pt>
                <c:pt idx="2470">
                  <c:v>43561</c:v>
                </c:pt>
                <c:pt idx="2471">
                  <c:v>43562</c:v>
                </c:pt>
                <c:pt idx="2472">
                  <c:v>43563</c:v>
                </c:pt>
                <c:pt idx="2473">
                  <c:v>43564</c:v>
                </c:pt>
                <c:pt idx="2474">
                  <c:v>43565</c:v>
                </c:pt>
                <c:pt idx="2475">
                  <c:v>43566</c:v>
                </c:pt>
                <c:pt idx="2476">
                  <c:v>43567</c:v>
                </c:pt>
                <c:pt idx="2477">
                  <c:v>43568</c:v>
                </c:pt>
                <c:pt idx="2478">
                  <c:v>43569</c:v>
                </c:pt>
                <c:pt idx="2479">
                  <c:v>43570</c:v>
                </c:pt>
                <c:pt idx="2480">
                  <c:v>43571</c:v>
                </c:pt>
                <c:pt idx="2481">
                  <c:v>43572</c:v>
                </c:pt>
                <c:pt idx="2482">
                  <c:v>43573</c:v>
                </c:pt>
                <c:pt idx="2483">
                  <c:v>43574</c:v>
                </c:pt>
                <c:pt idx="2484">
                  <c:v>43575</c:v>
                </c:pt>
                <c:pt idx="2485">
                  <c:v>43576</c:v>
                </c:pt>
                <c:pt idx="2486">
                  <c:v>43577</c:v>
                </c:pt>
                <c:pt idx="2487">
                  <c:v>43578</c:v>
                </c:pt>
                <c:pt idx="2488">
                  <c:v>43579</c:v>
                </c:pt>
                <c:pt idx="2489">
                  <c:v>43580</c:v>
                </c:pt>
                <c:pt idx="2490">
                  <c:v>43581</c:v>
                </c:pt>
                <c:pt idx="2491">
                  <c:v>43582</c:v>
                </c:pt>
                <c:pt idx="2492">
                  <c:v>43583</c:v>
                </c:pt>
                <c:pt idx="2493">
                  <c:v>43584</c:v>
                </c:pt>
                <c:pt idx="2494">
                  <c:v>43585</c:v>
                </c:pt>
                <c:pt idx="2495">
                  <c:v>43586</c:v>
                </c:pt>
                <c:pt idx="2496">
                  <c:v>43587</c:v>
                </c:pt>
                <c:pt idx="2497">
                  <c:v>43588</c:v>
                </c:pt>
                <c:pt idx="2498">
                  <c:v>43589</c:v>
                </c:pt>
                <c:pt idx="2499">
                  <c:v>43590</c:v>
                </c:pt>
                <c:pt idx="2500">
                  <c:v>43591</c:v>
                </c:pt>
                <c:pt idx="2501">
                  <c:v>43592</c:v>
                </c:pt>
                <c:pt idx="2502">
                  <c:v>43593</c:v>
                </c:pt>
                <c:pt idx="2503">
                  <c:v>43594</c:v>
                </c:pt>
                <c:pt idx="2504">
                  <c:v>43595</c:v>
                </c:pt>
                <c:pt idx="2505">
                  <c:v>43596</c:v>
                </c:pt>
                <c:pt idx="2506">
                  <c:v>43597</c:v>
                </c:pt>
                <c:pt idx="2507">
                  <c:v>43598</c:v>
                </c:pt>
                <c:pt idx="2508">
                  <c:v>43599</c:v>
                </c:pt>
                <c:pt idx="2509">
                  <c:v>43600</c:v>
                </c:pt>
                <c:pt idx="2510">
                  <c:v>43601</c:v>
                </c:pt>
                <c:pt idx="2511">
                  <c:v>43602</c:v>
                </c:pt>
                <c:pt idx="2512">
                  <c:v>43603</c:v>
                </c:pt>
                <c:pt idx="2513">
                  <c:v>43604</c:v>
                </c:pt>
                <c:pt idx="2514">
                  <c:v>43605</c:v>
                </c:pt>
                <c:pt idx="2515">
                  <c:v>43606</c:v>
                </c:pt>
                <c:pt idx="2516">
                  <c:v>43607</c:v>
                </c:pt>
                <c:pt idx="2517">
                  <c:v>43608</c:v>
                </c:pt>
                <c:pt idx="2518">
                  <c:v>43609</c:v>
                </c:pt>
                <c:pt idx="2519">
                  <c:v>43610</c:v>
                </c:pt>
                <c:pt idx="2520">
                  <c:v>43611</c:v>
                </c:pt>
                <c:pt idx="2521">
                  <c:v>43612</c:v>
                </c:pt>
                <c:pt idx="2522">
                  <c:v>43613</c:v>
                </c:pt>
                <c:pt idx="2523">
                  <c:v>43614</c:v>
                </c:pt>
                <c:pt idx="2524">
                  <c:v>43615</c:v>
                </c:pt>
                <c:pt idx="2525">
                  <c:v>43616</c:v>
                </c:pt>
                <c:pt idx="2526">
                  <c:v>43617</c:v>
                </c:pt>
                <c:pt idx="2527">
                  <c:v>43618</c:v>
                </c:pt>
                <c:pt idx="2528">
                  <c:v>43619</c:v>
                </c:pt>
                <c:pt idx="2529">
                  <c:v>43620</c:v>
                </c:pt>
                <c:pt idx="2530">
                  <c:v>43621</c:v>
                </c:pt>
                <c:pt idx="2531">
                  <c:v>43622</c:v>
                </c:pt>
                <c:pt idx="2532">
                  <c:v>43623</c:v>
                </c:pt>
                <c:pt idx="2533">
                  <c:v>43624</c:v>
                </c:pt>
                <c:pt idx="2534">
                  <c:v>43625</c:v>
                </c:pt>
                <c:pt idx="2535">
                  <c:v>43626</c:v>
                </c:pt>
                <c:pt idx="2536">
                  <c:v>43627</c:v>
                </c:pt>
                <c:pt idx="2537">
                  <c:v>43628</c:v>
                </c:pt>
                <c:pt idx="2538">
                  <c:v>43629</c:v>
                </c:pt>
                <c:pt idx="2539">
                  <c:v>43630</c:v>
                </c:pt>
                <c:pt idx="2540">
                  <c:v>43631</c:v>
                </c:pt>
                <c:pt idx="2541">
                  <c:v>43632</c:v>
                </c:pt>
                <c:pt idx="2542">
                  <c:v>43633</c:v>
                </c:pt>
                <c:pt idx="2543">
                  <c:v>43634</c:v>
                </c:pt>
                <c:pt idx="2544">
                  <c:v>43635</c:v>
                </c:pt>
                <c:pt idx="2545">
                  <c:v>43636</c:v>
                </c:pt>
                <c:pt idx="2546">
                  <c:v>43637</c:v>
                </c:pt>
                <c:pt idx="2547">
                  <c:v>43638</c:v>
                </c:pt>
                <c:pt idx="2548">
                  <c:v>43639</c:v>
                </c:pt>
                <c:pt idx="2549">
                  <c:v>43640</c:v>
                </c:pt>
                <c:pt idx="2550">
                  <c:v>43641</c:v>
                </c:pt>
                <c:pt idx="2551">
                  <c:v>43642</c:v>
                </c:pt>
                <c:pt idx="2552">
                  <c:v>43643</c:v>
                </c:pt>
                <c:pt idx="2553">
                  <c:v>43644</c:v>
                </c:pt>
                <c:pt idx="2554">
                  <c:v>43645</c:v>
                </c:pt>
                <c:pt idx="2555">
                  <c:v>43646</c:v>
                </c:pt>
                <c:pt idx="2556">
                  <c:v>43647</c:v>
                </c:pt>
                <c:pt idx="2557">
                  <c:v>43648</c:v>
                </c:pt>
                <c:pt idx="2558">
                  <c:v>43649</c:v>
                </c:pt>
                <c:pt idx="2559">
                  <c:v>43650</c:v>
                </c:pt>
                <c:pt idx="2560">
                  <c:v>43651</c:v>
                </c:pt>
                <c:pt idx="2561">
                  <c:v>43652</c:v>
                </c:pt>
                <c:pt idx="2562">
                  <c:v>43653</c:v>
                </c:pt>
                <c:pt idx="2563">
                  <c:v>43654</c:v>
                </c:pt>
                <c:pt idx="2564">
                  <c:v>43655</c:v>
                </c:pt>
                <c:pt idx="2565">
                  <c:v>43656</c:v>
                </c:pt>
                <c:pt idx="2566">
                  <c:v>43657</c:v>
                </c:pt>
                <c:pt idx="2567">
                  <c:v>43658</c:v>
                </c:pt>
                <c:pt idx="2568">
                  <c:v>43659</c:v>
                </c:pt>
                <c:pt idx="2569">
                  <c:v>43660</c:v>
                </c:pt>
                <c:pt idx="2570">
                  <c:v>43661</c:v>
                </c:pt>
                <c:pt idx="2571">
                  <c:v>43662</c:v>
                </c:pt>
                <c:pt idx="2572">
                  <c:v>43663</c:v>
                </c:pt>
                <c:pt idx="2573">
                  <c:v>43664</c:v>
                </c:pt>
                <c:pt idx="2574">
                  <c:v>43665</c:v>
                </c:pt>
                <c:pt idx="2575">
                  <c:v>43666</c:v>
                </c:pt>
                <c:pt idx="2576">
                  <c:v>43667</c:v>
                </c:pt>
                <c:pt idx="2577">
                  <c:v>43668</c:v>
                </c:pt>
                <c:pt idx="2578">
                  <c:v>43669</c:v>
                </c:pt>
                <c:pt idx="2579">
                  <c:v>43670</c:v>
                </c:pt>
                <c:pt idx="2580">
                  <c:v>43671</c:v>
                </c:pt>
                <c:pt idx="2581">
                  <c:v>43672</c:v>
                </c:pt>
                <c:pt idx="2582">
                  <c:v>43673</c:v>
                </c:pt>
                <c:pt idx="2583">
                  <c:v>43674</c:v>
                </c:pt>
                <c:pt idx="2584">
                  <c:v>43675</c:v>
                </c:pt>
                <c:pt idx="2585">
                  <c:v>43676</c:v>
                </c:pt>
                <c:pt idx="2586">
                  <c:v>43677</c:v>
                </c:pt>
                <c:pt idx="2587">
                  <c:v>43678</c:v>
                </c:pt>
                <c:pt idx="2588">
                  <c:v>43679</c:v>
                </c:pt>
                <c:pt idx="2589">
                  <c:v>43680</c:v>
                </c:pt>
                <c:pt idx="2590">
                  <c:v>43681</c:v>
                </c:pt>
                <c:pt idx="2591">
                  <c:v>43682</c:v>
                </c:pt>
                <c:pt idx="2592">
                  <c:v>43683</c:v>
                </c:pt>
                <c:pt idx="2593">
                  <c:v>43684</c:v>
                </c:pt>
                <c:pt idx="2594">
                  <c:v>43685</c:v>
                </c:pt>
                <c:pt idx="2595">
                  <c:v>43686</c:v>
                </c:pt>
                <c:pt idx="2596">
                  <c:v>43687</c:v>
                </c:pt>
                <c:pt idx="2597">
                  <c:v>43688</c:v>
                </c:pt>
                <c:pt idx="2598">
                  <c:v>43689</c:v>
                </c:pt>
                <c:pt idx="2599">
                  <c:v>43690</c:v>
                </c:pt>
                <c:pt idx="2600">
                  <c:v>43691</c:v>
                </c:pt>
                <c:pt idx="2601">
                  <c:v>43692</c:v>
                </c:pt>
                <c:pt idx="2602">
                  <c:v>43693</c:v>
                </c:pt>
                <c:pt idx="2603">
                  <c:v>43694</c:v>
                </c:pt>
                <c:pt idx="2604">
                  <c:v>43695</c:v>
                </c:pt>
                <c:pt idx="2605">
                  <c:v>43696</c:v>
                </c:pt>
                <c:pt idx="2606">
                  <c:v>43697</c:v>
                </c:pt>
                <c:pt idx="2607">
                  <c:v>43698</c:v>
                </c:pt>
                <c:pt idx="2608">
                  <c:v>43699</c:v>
                </c:pt>
                <c:pt idx="2609">
                  <c:v>43700</c:v>
                </c:pt>
                <c:pt idx="2610">
                  <c:v>43701</c:v>
                </c:pt>
                <c:pt idx="2611">
                  <c:v>43702</c:v>
                </c:pt>
                <c:pt idx="2612">
                  <c:v>43703</c:v>
                </c:pt>
                <c:pt idx="2613">
                  <c:v>43704</c:v>
                </c:pt>
                <c:pt idx="2614">
                  <c:v>43705</c:v>
                </c:pt>
                <c:pt idx="2615">
                  <c:v>43706</c:v>
                </c:pt>
                <c:pt idx="2616">
                  <c:v>43707</c:v>
                </c:pt>
                <c:pt idx="2617">
                  <c:v>43708</c:v>
                </c:pt>
                <c:pt idx="2618">
                  <c:v>43709</c:v>
                </c:pt>
                <c:pt idx="2619">
                  <c:v>43710</c:v>
                </c:pt>
                <c:pt idx="2620">
                  <c:v>43711</c:v>
                </c:pt>
                <c:pt idx="2621">
                  <c:v>43712</c:v>
                </c:pt>
                <c:pt idx="2622">
                  <c:v>43713</c:v>
                </c:pt>
                <c:pt idx="2623">
                  <c:v>43714</c:v>
                </c:pt>
                <c:pt idx="2624">
                  <c:v>43715</c:v>
                </c:pt>
                <c:pt idx="2625">
                  <c:v>43716</c:v>
                </c:pt>
                <c:pt idx="2626">
                  <c:v>43717</c:v>
                </c:pt>
                <c:pt idx="2627">
                  <c:v>43718</c:v>
                </c:pt>
                <c:pt idx="2628">
                  <c:v>43719</c:v>
                </c:pt>
                <c:pt idx="2629">
                  <c:v>43720</c:v>
                </c:pt>
                <c:pt idx="2630">
                  <c:v>43721</c:v>
                </c:pt>
                <c:pt idx="2631">
                  <c:v>43722</c:v>
                </c:pt>
                <c:pt idx="2632">
                  <c:v>43723</c:v>
                </c:pt>
                <c:pt idx="2633">
                  <c:v>43724</c:v>
                </c:pt>
                <c:pt idx="2634">
                  <c:v>43725</c:v>
                </c:pt>
                <c:pt idx="2635">
                  <c:v>43726</c:v>
                </c:pt>
                <c:pt idx="2636">
                  <c:v>43727</c:v>
                </c:pt>
                <c:pt idx="2637">
                  <c:v>43728</c:v>
                </c:pt>
                <c:pt idx="2638">
                  <c:v>43729</c:v>
                </c:pt>
                <c:pt idx="2639">
                  <c:v>43730</c:v>
                </c:pt>
                <c:pt idx="2640">
                  <c:v>43731</c:v>
                </c:pt>
                <c:pt idx="2641">
                  <c:v>43732</c:v>
                </c:pt>
                <c:pt idx="2642">
                  <c:v>43733</c:v>
                </c:pt>
                <c:pt idx="2643">
                  <c:v>43734</c:v>
                </c:pt>
                <c:pt idx="2644">
                  <c:v>43735</c:v>
                </c:pt>
                <c:pt idx="2645">
                  <c:v>43736</c:v>
                </c:pt>
                <c:pt idx="2646">
                  <c:v>43737</c:v>
                </c:pt>
                <c:pt idx="2647">
                  <c:v>43738</c:v>
                </c:pt>
                <c:pt idx="2648">
                  <c:v>43739</c:v>
                </c:pt>
                <c:pt idx="2649">
                  <c:v>43740</c:v>
                </c:pt>
                <c:pt idx="2650">
                  <c:v>43741</c:v>
                </c:pt>
                <c:pt idx="2651">
                  <c:v>43742</c:v>
                </c:pt>
                <c:pt idx="2652">
                  <c:v>43743</c:v>
                </c:pt>
                <c:pt idx="2653">
                  <c:v>43744</c:v>
                </c:pt>
                <c:pt idx="2654">
                  <c:v>43745</c:v>
                </c:pt>
                <c:pt idx="2655">
                  <c:v>43746</c:v>
                </c:pt>
                <c:pt idx="2656">
                  <c:v>43747</c:v>
                </c:pt>
                <c:pt idx="2657">
                  <c:v>43748</c:v>
                </c:pt>
                <c:pt idx="2658">
                  <c:v>43749</c:v>
                </c:pt>
                <c:pt idx="2659">
                  <c:v>43750</c:v>
                </c:pt>
                <c:pt idx="2660">
                  <c:v>43751</c:v>
                </c:pt>
                <c:pt idx="2661">
                  <c:v>43752</c:v>
                </c:pt>
                <c:pt idx="2662">
                  <c:v>43753</c:v>
                </c:pt>
                <c:pt idx="2663">
                  <c:v>43754</c:v>
                </c:pt>
                <c:pt idx="2664">
                  <c:v>43755</c:v>
                </c:pt>
                <c:pt idx="2665">
                  <c:v>43756</c:v>
                </c:pt>
                <c:pt idx="2666">
                  <c:v>43757</c:v>
                </c:pt>
                <c:pt idx="2667">
                  <c:v>43758</c:v>
                </c:pt>
                <c:pt idx="2668">
                  <c:v>43759</c:v>
                </c:pt>
                <c:pt idx="2669">
                  <c:v>43760</c:v>
                </c:pt>
                <c:pt idx="2670">
                  <c:v>43761</c:v>
                </c:pt>
                <c:pt idx="2671">
                  <c:v>43762</c:v>
                </c:pt>
                <c:pt idx="2672">
                  <c:v>43763</c:v>
                </c:pt>
                <c:pt idx="2673">
                  <c:v>43764</c:v>
                </c:pt>
                <c:pt idx="2674">
                  <c:v>43765</c:v>
                </c:pt>
                <c:pt idx="2675">
                  <c:v>43766</c:v>
                </c:pt>
                <c:pt idx="2676">
                  <c:v>43767</c:v>
                </c:pt>
                <c:pt idx="2677">
                  <c:v>43768</c:v>
                </c:pt>
                <c:pt idx="2678">
                  <c:v>43769</c:v>
                </c:pt>
                <c:pt idx="2679">
                  <c:v>43770</c:v>
                </c:pt>
                <c:pt idx="2680">
                  <c:v>43771</c:v>
                </c:pt>
                <c:pt idx="2681">
                  <c:v>43772</c:v>
                </c:pt>
                <c:pt idx="2682">
                  <c:v>43773</c:v>
                </c:pt>
                <c:pt idx="2683">
                  <c:v>43774</c:v>
                </c:pt>
                <c:pt idx="2684">
                  <c:v>43775</c:v>
                </c:pt>
                <c:pt idx="2685">
                  <c:v>43776</c:v>
                </c:pt>
                <c:pt idx="2686">
                  <c:v>43777</c:v>
                </c:pt>
                <c:pt idx="2687">
                  <c:v>43778</c:v>
                </c:pt>
                <c:pt idx="2688">
                  <c:v>43779</c:v>
                </c:pt>
                <c:pt idx="2689">
                  <c:v>43780</c:v>
                </c:pt>
                <c:pt idx="2690">
                  <c:v>43781</c:v>
                </c:pt>
                <c:pt idx="2691">
                  <c:v>43782</c:v>
                </c:pt>
                <c:pt idx="2692">
                  <c:v>43783</c:v>
                </c:pt>
                <c:pt idx="2693">
                  <c:v>43784</c:v>
                </c:pt>
                <c:pt idx="2694">
                  <c:v>43785</c:v>
                </c:pt>
                <c:pt idx="2695">
                  <c:v>43786</c:v>
                </c:pt>
                <c:pt idx="2696">
                  <c:v>43787</c:v>
                </c:pt>
                <c:pt idx="2697">
                  <c:v>43788</c:v>
                </c:pt>
                <c:pt idx="2698">
                  <c:v>43789</c:v>
                </c:pt>
                <c:pt idx="2699">
                  <c:v>43790</c:v>
                </c:pt>
                <c:pt idx="2700">
                  <c:v>43791</c:v>
                </c:pt>
                <c:pt idx="2701">
                  <c:v>43792</c:v>
                </c:pt>
                <c:pt idx="2702">
                  <c:v>43793</c:v>
                </c:pt>
                <c:pt idx="2703">
                  <c:v>43794</c:v>
                </c:pt>
                <c:pt idx="2704">
                  <c:v>43795</c:v>
                </c:pt>
                <c:pt idx="2705">
                  <c:v>43796</c:v>
                </c:pt>
                <c:pt idx="2706">
                  <c:v>43797</c:v>
                </c:pt>
                <c:pt idx="2707">
                  <c:v>43798</c:v>
                </c:pt>
                <c:pt idx="2708">
                  <c:v>43799</c:v>
                </c:pt>
                <c:pt idx="2709">
                  <c:v>43800</c:v>
                </c:pt>
                <c:pt idx="2710">
                  <c:v>43801</c:v>
                </c:pt>
                <c:pt idx="2711">
                  <c:v>43802</c:v>
                </c:pt>
                <c:pt idx="2712">
                  <c:v>43803</c:v>
                </c:pt>
                <c:pt idx="2713">
                  <c:v>43804</c:v>
                </c:pt>
                <c:pt idx="2714">
                  <c:v>43805</c:v>
                </c:pt>
                <c:pt idx="2715">
                  <c:v>43806</c:v>
                </c:pt>
                <c:pt idx="2716">
                  <c:v>43807</c:v>
                </c:pt>
                <c:pt idx="2717">
                  <c:v>43808</c:v>
                </c:pt>
                <c:pt idx="2718">
                  <c:v>43809</c:v>
                </c:pt>
                <c:pt idx="2719">
                  <c:v>43810</c:v>
                </c:pt>
                <c:pt idx="2720">
                  <c:v>43811</c:v>
                </c:pt>
                <c:pt idx="2721">
                  <c:v>43812</c:v>
                </c:pt>
                <c:pt idx="2722">
                  <c:v>43813</c:v>
                </c:pt>
                <c:pt idx="2723">
                  <c:v>43814</c:v>
                </c:pt>
                <c:pt idx="2724">
                  <c:v>43815</c:v>
                </c:pt>
                <c:pt idx="2725">
                  <c:v>43816</c:v>
                </c:pt>
                <c:pt idx="2726">
                  <c:v>43817</c:v>
                </c:pt>
                <c:pt idx="2727">
                  <c:v>43818</c:v>
                </c:pt>
                <c:pt idx="2728">
                  <c:v>43819</c:v>
                </c:pt>
                <c:pt idx="2729">
                  <c:v>43820</c:v>
                </c:pt>
                <c:pt idx="2730">
                  <c:v>43821</c:v>
                </c:pt>
                <c:pt idx="2731">
                  <c:v>43822</c:v>
                </c:pt>
                <c:pt idx="2732">
                  <c:v>43823</c:v>
                </c:pt>
                <c:pt idx="2733">
                  <c:v>43824</c:v>
                </c:pt>
                <c:pt idx="2734">
                  <c:v>43825</c:v>
                </c:pt>
                <c:pt idx="2735">
                  <c:v>43826</c:v>
                </c:pt>
                <c:pt idx="2736">
                  <c:v>43827</c:v>
                </c:pt>
                <c:pt idx="2737">
                  <c:v>43828</c:v>
                </c:pt>
                <c:pt idx="2738">
                  <c:v>43829</c:v>
                </c:pt>
                <c:pt idx="2739">
                  <c:v>43830</c:v>
                </c:pt>
                <c:pt idx="2740">
                  <c:v>43831</c:v>
                </c:pt>
                <c:pt idx="2741">
                  <c:v>43832</c:v>
                </c:pt>
                <c:pt idx="2742">
                  <c:v>43833</c:v>
                </c:pt>
                <c:pt idx="2743">
                  <c:v>43834</c:v>
                </c:pt>
                <c:pt idx="2744">
                  <c:v>43835</c:v>
                </c:pt>
                <c:pt idx="2745">
                  <c:v>43836</c:v>
                </c:pt>
                <c:pt idx="2746">
                  <c:v>43837</c:v>
                </c:pt>
                <c:pt idx="2747">
                  <c:v>43838</c:v>
                </c:pt>
                <c:pt idx="2748">
                  <c:v>43839</c:v>
                </c:pt>
                <c:pt idx="2749">
                  <c:v>43840</c:v>
                </c:pt>
                <c:pt idx="2750">
                  <c:v>43841</c:v>
                </c:pt>
                <c:pt idx="2751">
                  <c:v>43842</c:v>
                </c:pt>
                <c:pt idx="2752">
                  <c:v>43843</c:v>
                </c:pt>
                <c:pt idx="2753">
                  <c:v>43844</c:v>
                </c:pt>
                <c:pt idx="2754">
                  <c:v>43845</c:v>
                </c:pt>
                <c:pt idx="2755">
                  <c:v>43846</c:v>
                </c:pt>
                <c:pt idx="2756">
                  <c:v>43847</c:v>
                </c:pt>
                <c:pt idx="2757">
                  <c:v>43848</c:v>
                </c:pt>
                <c:pt idx="2758">
                  <c:v>43849</c:v>
                </c:pt>
                <c:pt idx="2759">
                  <c:v>43850</c:v>
                </c:pt>
                <c:pt idx="2760">
                  <c:v>43851</c:v>
                </c:pt>
                <c:pt idx="2761">
                  <c:v>43852</c:v>
                </c:pt>
                <c:pt idx="2762">
                  <c:v>43853</c:v>
                </c:pt>
                <c:pt idx="2763">
                  <c:v>43854</c:v>
                </c:pt>
                <c:pt idx="2764">
                  <c:v>43855</c:v>
                </c:pt>
                <c:pt idx="2765">
                  <c:v>43856</c:v>
                </c:pt>
                <c:pt idx="2766">
                  <c:v>43857</c:v>
                </c:pt>
                <c:pt idx="2767">
                  <c:v>43858</c:v>
                </c:pt>
                <c:pt idx="2768">
                  <c:v>43859</c:v>
                </c:pt>
                <c:pt idx="2769">
                  <c:v>43860</c:v>
                </c:pt>
                <c:pt idx="2770">
                  <c:v>43861</c:v>
                </c:pt>
                <c:pt idx="2771">
                  <c:v>43862</c:v>
                </c:pt>
                <c:pt idx="2772">
                  <c:v>43863</c:v>
                </c:pt>
                <c:pt idx="2773">
                  <c:v>43864</c:v>
                </c:pt>
                <c:pt idx="2774">
                  <c:v>43865</c:v>
                </c:pt>
                <c:pt idx="2775">
                  <c:v>43866</c:v>
                </c:pt>
                <c:pt idx="2776">
                  <c:v>43867</c:v>
                </c:pt>
                <c:pt idx="2777">
                  <c:v>43868</c:v>
                </c:pt>
                <c:pt idx="2778">
                  <c:v>43869</c:v>
                </c:pt>
                <c:pt idx="2779">
                  <c:v>43870</c:v>
                </c:pt>
                <c:pt idx="2780">
                  <c:v>43871</c:v>
                </c:pt>
                <c:pt idx="2781">
                  <c:v>43872</c:v>
                </c:pt>
                <c:pt idx="2782">
                  <c:v>43873</c:v>
                </c:pt>
                <c:pt idx="2783">
                  <c:v>43874</c:v>
                </c:pt>
                <c:pt idx="2784">
                  <c:v>43875</c:v>
                </c:pt>
                <c:pt idx="2785">
                  <c:v>43876</c:v>
                </c:pt>
                <c:pt idx="2786">
                  <c:v>43877</c:v>
                </c:pt>
                <c:pt idx="2787">
                  <c:v>43878</c:v>
                </c:pt>
                <c:pt idx="2788">
                  <c:v>43879</c:v>
                </c:pt>
                <c:pt idx="2789">
                  <c:v>43880</c:v>
                </c:pt>
                <c:pt idx="2790">
                  <c:v>43881</c:v>
                </c:pt>
                <c:pt idx="2791">
                  <c:v>43882</c:v>
                </c:pt>
                <c:pt idx="2792">
                  <c:v>43883</c:v>
                </c:pt>
                <c:pt idx="2793">
                  <c:v>43884</c:v>
                </c:pt>
                <c:pt idx="2794">
                  <c:v>43885</c:v>
                </c:pt>
                <c:pt idx="2795">
                  <c:v>43886</c:v>
                </c:pt>
                <c:pt idx="2796">
                  <c:v>43887</c:v>
                </c:pt>
                <c:pt idx="2797">
                  <c:v>43888</c:v>
                </c:pt>
                <c:pt idx="2798">
                  <c:v>43889</c:v>
                </c:pt>
                <c:pt idx="2799">
                  <c:v>43890</c:v>
                </c:pt>
                <c:pt idx="2800">
                  <c:v>43891</c:v>
                </c:pt>
                <c:pt idx="2801">
                  <c:v>43892</c:v>
                </c:pt>
                <c:pt idx="2802">
                  <c:v>43893</c:v>
                </c:pt>
                <c:pt idx="2803">
                  <c:v>43894</c:v>
                </c:pt>
                <c:pt idx="2804">
                  <c:v>43895</c:v>
                </c:pt>
                <c:pt idx="2805">
                  <c:v>43896</c:v>
                </c:pt>
                <c:pt idx="2806">
                  <c:v>43897</c:v>
                </c:pt>
                <c:pt idx="2807">
                  <c:v>43898</c:v>
                </c:pt>
                <c:pt idx="2808">
                  <c:v>43899</c:v>
                </c:pt>
                <c:pt idx="2809">
                  <c:v>43900</c:v>
                </c:pt>
                <c:pt idx="2810">
                  <c:v>43901</c:v>
                </c:pt>
                <c:pt idx="2811">
                  <c:v>43902</c:v>
                </c:pt>
                <c:pt idx="2812">
                  <c:v>43903</c:v>
                </c:pt>
                <c:pt idx="2813">
                  <c:v>43904</c:v>
                </c:pt>
                <c:pt idx="2814">
                  <c:v>43905</c:v>
                </c:pt>
                <c:pt idx="2815">
                  <c:v>43906</c:v>
                </c:pt>
                <c:pt idx="2816">
                  <c:v>43907</c:v>
                </c:pt>
                <c:pt idx="2817">
                  <c:v>43908</c:v>
                </c:pt>
                <c:pt idx="2818">
                  <c:v>43909</c:v>
                </c:pt>
                <c:pt idx="2819">
                  <c:v>43910</c:v>
                </c:pt>
                <c:pt idx="2820">
                  <c:v>43911</c:v>
                </c:pt>
                <c:pt idx="2821">
                  <c:v>43912</c:v>
                </c:pt>
                <c:pt idx="2822">
                  <c:v>43913</c:v>
                </c:pt>
                <c:pt idx="2823">
                  <c:v>43914</c:v>
                </c:pt>
                <c:pt idx="2824">
                  <c:v>43915</c:v>
                </c:pt>
                <c:pt idx="2825">
                  <c:v>43916</c:v>
                </c:pt>
                <c:pt idx="2826">
                  <c:v>43917</c:v>
                </c:pt>
                <c:pt idx="2827">
                  <c:v>43918</c:v>
                </c:pt>
                <c:pt idx="2828">
                  <c:v>43919</c:v>
                </c:pt>
                <c:pt idx="2829">
                  <c:v>43920</c:v>
                </c:pt>
                <c:pt idx="2830">
                  <c:v>43921</c:v>
                </c:pt>
                <c:pt idx="2831">
                  <c:v>43922</c:v>
                </c:pt>
                <c:pt idx="2832">
                  <c:v>43923</c:v>
                </c:pt>
                <c:pt idx="2833">
                  <c:v>43924</c:v>
                </c:pt>
                <c:pt idx="2834">
                  <c:v>43925</c:v>
                </c:pt>
                <c:pt idx="2835">
                  <c:v>43926</c:v>
                </c:pt>
                <c:pt idx="2836">
                  <c:v>43927</c:v>
                </c:pt>
                <c:pt idx="2837">
                  <c:v>43928</c:v>
                </c:pt>
                <c:pt idx="2838">
                  <c:v>43929</c:v>
                </c:pt>
                <c:pt idx="2839">
                  <c:v>43930</c:v>
                </c:pt>
                <c:pt idx="2840">
                  <c:v>43931</c:v>
                </c:pt>
                <c:pt idx="2841">
                  <c:v>43932</c:v>
                </c:pt>
                <c:pt idx="2842">
                  <c:v>43933</c:v>
                </c:pt>
                <c:pt idx="2843">
                  <c:v>43934</c:v>
                </c:pt>
                <c:pt idx="2844">
                  <c:v>43935</c:v>
                </c:pt>
                <c:pt idx="2845">
                  <c:v>43936</c:v>
                </c:pt>
                <c:pt idx="2846">
                  <c:v>43937</c:v>
                </c:pt>
                <c:pt idx="2847">
                  <c:v>43938</c:v>
                </c:pt>
                <c:pt idx="2848">
                  <c:v>43939</c:v>
                </c:pt>
                <c:pt idx="2849">
                  <c:v>43940</c:v>
                </c:pt>
                <c:pt idx="2850">
                  <c:v>43941</c:v>
                </c:pt>
                <c:pt idx="2851">
                  <c:v>43942</c:v>
                </c:pt>
                <c:pt idx="2852">
                  <c:v>43943</c:v>
                </c:pt>
                <c:pt idx="2853">
                  <c:v>43944</c:v>
                </c:pt>
                <c:pt idx="2854">
                  <c:v>43945</c:v>
                </c:pt>
                <c:pt idx="2855">
                  <c:v>43946</c:v>
                </c:pt>
                <c:pt idx="2856">
                  <c:v>43947</c:v>
                </c:pt>
                <c:pt idx="2857">
                  <c:v>43948</c:v>
                </c:pt>
                <c:pt idx="2858">
                  <c:v>43949</c:v>
                </c:pt>
                <c:pt idx="2859">
                  <c:v>43950</c:v>
                </c:pt>
                <c:pt idx="2860">
                  <c:v>43951</c:v>
                </c:pt>
                <c:pt idx="2861">
                  <c:v>43952</c:v>
                </c:pt>
                <c:pt idx="2862">
                  <c:v>43953</c:v>
                </c:pt>
                <c:pt idx="2863">
                  <c:v>43954</c:v>
                </c:pt>
                <c:pt idx="2864">
                  <c:v>43955</c:v>
                </c:pt>
                <c:pt idx="2865">
                  <c:v>43956</c:v>
                </c:pt>
                <c:pt idx="2866">
                  <c:v>43957</c:v>
                </c:pt>
                <c:pt idx="2867">
                  <c:v>43958</c:v>
                </c:pt>
                <c:pt idx="2868">
                  <c:v>43959</c:v>
                </c:pt>
                <c:pt idx="2869">
                  <c:v>43960</c:v>
                </c:pt>
                <c:pt idx="2870">
                  <c:v>43961</c:v>
                </c:pt>
                <c:pt idx="2871">
                  <c:v>43962</c:v>
                </c:pt>
                <c:pt idx="2872">
                  <c:v>43963</c:v>
                </c:pt>
                <c:pt idx="2873">
                  <c:v>43964</c:v>
                </c:pt>
                <c:pt idx="2874">
                  <c:v>43965</c:v>
                </c:pt>
                <c:pt idx="2875">
                  <c:v>43966</c:v>
                </c:pt>
                <c:pt idx="2876">
                  <c:v>43967</c:v>
                </c:pt>
                <c:pt idx="2877">
                  <c:v>43968</c:v>
                </c:pt>
                <c:pt idx="2878">
                  <c:v>43969</c:v>
                </c:pt>
                <c:pt idx="2879">
                  <c:v>43970</c:v>
                </c:pt>
                <c:pt idx="2880">
                  <c:v>43971</c:v>
                </c:pt>
                <c:pt idx="2881">
                  <c:v>43972</c:v>
                </c:pt>
                <c:pt idx="2882">
                  <c:v>43973</c:v>
                </c:pt>
                <c:pt idx="2883">
                  <c:v>43974</c:v>
                </c:pt>
                <c:pt idx="2884">
                  <c:v>43975</c:v>
                </c:pt>
                <c:pt idx="2885">
                  <c:v>43976</c:v>
                </c:pt>
                <c:pt idx="2886">
                  <c:v>43977</c:v>
                </c:pt>
                <c:pt idx="2887">
                  <c:v>43978</c:v>
                </c:pt>
                <c:pt idx="2888">
                  <c:v>43979</c:v>
                </c:pt>
                <c:pt idx="2889">
                  <c:v>43980</c:v>
                </c:pt>
                <c:pt idx="2890">
                  <c:v>43981</c:v>
                </c:pt>
                <c:pt idx="2891">
                  <c:v>43982</c:v>
                </c:pt>
                <c:pt idx="2892">
                  <c:v>43983</c:v>
                </c:pt>
                <c:pt idx="2893">
                  <c:v>43984</c:v>
                </c:pt>
                <c:pt idx="2894">
                  <c:v>43985</c:v>
                </c:pt>
                <c:pt idx="2895">
                  <c:v>43986</c:v>
                </c:pt>
                <c:pt idx="2896">
                  <c:v>43987</c:v>
                </c:pt>
                <c:pt idx="2897">
                  <c:v>43988</c:v>
                </c:pt>
                <c:pt idx="2898">
                  <c:v>43989</c:v>
                </c:pt>
                <c:pt idx="2899">
                  <c:v>43990</c:v>
                </c:pt>
                <c:pt idx="2900">
                  <c:v>43991</c:v>
                </c:pt>
                <c:pt idx="2901">
                  <c:v>43992</c:v>
                </c:pt>
                <c:pt idx="2902">
                  <c:v>43993</c:v>
                </c:pt>
                <c:pt idx="2903">
                  <c:v>43994</c:v>
                </c:pt>
                <c:pt idx="2904">
                  <c:v>43995</c:v>
                </c:pt>
                <c:pt idx="2905">
                  <c:v>43996</c:v>
                </c:pt>
                <c:pt idx="2906">
                  <c:v>43997</c:v>
                </c:pt>
                <c:pt idx="2907">
                  <c:v>43998</c:v>
                </c:pt>
                <c:pt idx="2908">
                  <c:v>43999</c:v>
                </c:pt>
                <c:pt idx="2909">
                  <c:v>44000</c:v>
                </c:pt>
                <c:pt idx="2910">
                  <c:v>44001</c:v>
                </c:pt>
                <c:pt idx="2911">
                  <c:v>44002</c:v>
                </c:pt>
                <c:pt idx="2912">
                  <c:v>44003</c:v>
                </c:pt>
                <c:pt idx="2913">
                  <c:v>44004</c:v>
                </c:pt>
                <c:pt idx="2914">
                  <c:v>44005</c:v>
                </c:pt>
                <c:pt idx="2915">
                  <c:v>44006</c:v>
                </c:pt>
                <c:pt idx="2916">
                  <c:v>44007</c:v>
                </c:pt>
                <c:pt idx="2917">
                  <c:v>44008</c:v>
                </c:pt>
                <c:pt idx="2918">
                  <c:v>44009</c:v>
                </c:pt>
                <c:pt idx="2919">
                  <c:v>44010</c:v>
                </c:pt>
                <c:pt idx="2920">
                  <c:v>44011</c:v>
                </c:pt>
                <c:pt idx="2921">
                  <c:v>44012</c:v>
                </c:pt>
                <c:pt idx="2922">
                  <c:v>44013</c:v>
                </c:pt>
                <c:pt idx="2923">
                  <c:v>44014</c:v>
                </c:pt>
                <c:pt idx="2924">
                  <c:v>44015</c:v>
                </c:pt>
                <c:pt idx="2925">
                  <c:v>44016</c:v>
                </c:pt>
                <c:pt idx="2926">
                  <c:v>44017</c:v>
                </c:pt>
                <c:pt idx="2927">
                  <c:v>44018</c:v>
                </c:pt>
                <c:pt idx="2928">
                  <c:v>44019</c:v>
                </c:pt>
                <c:pt idx="2929">
                  <c:v>44020</c:v>
                </c:pt>
                <c:pt idx="2930">
                  <c:v>44021</c:v>
                </c:pt>
                <c:pt idx="2931">
                  <c:v>44022</c:v>
                </c:pt>
                <c:pt idx="2932">
                  <c:v>44023</c:v>
                </c:pt>
                <c:pt idx="2933">
                  <c:v>44024</c:v>
                </c:pt>
                <c:pt idx="2934">
                  <c:v>44025</c:v>
                </c:pt>
                <c:pt idx="2935">
                  <c:v>44026</c:v>
                </c:pt>
                <c:pt idx="2936">
                  <c:v>44027</c:v>
                </c:pt>
                <c:pt idx="2937">
                  <c:v>44028</c:v>
                </c:pt>
                <c:pt idx="2938">
                  <c:v>44029</c:v>
                </c:pt>
                <c:pt idx="2939">
                  <c:v>44030</c:v>
                </c:pt>
                <c:pt idx="2940">
                  <c:v>44031</c:v>
                </c:pt>
                <c:pt idx="2941">
                  <c:v>44032</c:v>
                </c:pt>
                <c:pt idx="2942">
                  <c:v>44033</c:v>
                </c:pt>
                <c:pt idx="2943">
                  <c:v>44034</c:v>
                </c:pt>
                <c:pt idx="2944">
                  <c:v>44035</c:v>
                </c:pt>
                <c:pt idx="2945">
                  <c:v>44036</c:v>
                </c:pt>
                <c:pt idx="2946">
                  <c:v>44037</c:v>
                </c:pt>
                <c:pt idx="2947">
                  <c:v>44038</c:v>
                </c:pt>
                <c:pt idx="2948">
                  <c:v>44039</c:v>
                </c:pt>
                <c:pt idx="2949">
                  <c:v>44040</c:v>
                </c:pt>
                <c:pt idx="2950">
                  <c:v>44041</c:v>
                </c:pt>
                <c:pt idx="2951">
                  <c:v>44042</c:v>
                </c:pt>
                <c:pt idx="2952">
                  <c:v>44043</c:v>
                </c:pt>
                <c:pt idx="2953">
                  <c:v>44044</c:v>
                </c:pt>
                <c:pt idx="2954">
                  <c:v>44045</c:v>
                </c:pt>
                <c:pt idx="2955">
                  <c:v>44046</c:v>
                </c:pt>
                <c:pt idx="2956">
                  <c:v>44047</c:v>
                </c:pt>
                <c:pt idx="2957">
                  <c:v>44048</c:v>
                </c:pt>
                <c:pt idx="2958">
                  <c:v>44049</c:v>
                </c:pt>
                <c:pt idx="2959">
                  <c:v>44050</c:v>
                </c:pt>
                <c:pt idx="2960">
                  <c:v>44051</c:v>
                </c:pt>
                <c:pt idx="2961">
                  <c:v>44052</c:v>
                </c:pt>
                <c:pt idx="2962">
                  <c:v>44053</c:v>
                </c:pt>
                <c:pt idx="2963">
                  <c:v>44054</c:v>
                </c:pt>
                <c:pt idx="2964">
                  <c:v>44055</c:v>
                </c:pt>
                <c:pt idx="2965">
                  <c:v>44056</c:v>
                </c:pt>
                <c:pt idx="2966">
                  <c:v>44057</c:v>
                </c:pt>
                <c:pt idx="2967">
                  <c:v>44058</c:v>
                </c:pt>
                <c:pt idx="2968">
                  <c:v>44059</c:v>
                </c:pt>
                <c:pt idx="2969">
                  <c:v>44060</c:v>
                </c:pt>
                <c:pt idx="2970">
                  <c:v>44061</c:v>
                </c:pt>
                <c:pt idx="2971">
                  <c:v>44062</c:v>
                </c:pt>
                <c:pt idx="2972">
                  <c:v>44063</c:v>
                </c:pt>
                <c:pt idx="2973">
                  <c:v>44064</c:v>
                </c:pt>
                <c:pt idx="2974">
                  <c:v>44065</c:v>
                </c:pt>
                <c:pt idx="2975">
                  <c:v>44066</c:v>
                </c:pt>
                <c:pt idx="2976">
                  <c:v>44067</c:v>
                </c:pt>
                <c:pt idx="2977">
                  <c:v>44068</c:v>
                </c:pt>
                <c:pt idx="2978">
                  <c:v>44069</c:v>
                </c:pt>
                <c:pt idx="2979">
                  <c:v>44070</c:v>
                </c:pt>
                <c:pt idx="2980">
                  <c:v>44071</c:v>
                </c:pt>
                <c:pt idx="2981">
                  <c:v>44072</c:v>
                </c:pt>
                <c:pt idx="2982">
                  <c:v>44073</c:v>
                </c:pt>
                <c:pt idx="2983">
                  <c:v>44074</c:v>
                </c:pt>
                <c:pt idx="2984">
                  <c:v>44075</c:v>
                </c:pt>
                <c:pt idx="2985">
                  <c:v>44076</c:v>
                </c:pt>
                <c:pt idx="2986">
                  <c:v>44077</c:v>
                </c:pt>
                <c:pt idx="2987">
                  <c:v>44078</c:v>
                </c:pt>
                <c:pt idx="2988">
                  <c:v>44079</c:v>
                </c:pt>
                <c:pt idx="2989">
                  <c:v>44080</c:v>
                </c:pt>
                <c:pt idx="2990">
                  <c:v>44081</c:v>
                </c:pt>
                <c:pt idx="2991">
                  <c:v>44082</c:v>
                </c:pt>
                <c:pt idx="2992">
                  <c:v>44083</c:v>
                </c:pt>
                <c:pt idx="2993">
                  <c:v>44084</c:v>
                </c:pt>
                <c:pt idx="2994">
                  <c:v>44085</c:v>
                </c:pt>
                <c:pt idx="2995">
                  <c:v>44086</c:v>
                </c:pt>
                <c:pt idx="2996">
                  <c:v>44087</c:v>
                </c:pt>
                <c:pt idx="2997">
                  <c:v>44088</c:v>
                </c:pt>
                <c:pt idx="2998">
                  <c:v>44089</c:v>
                </c:pt>
                <c:pt idx="2999">
                  <c:v>44090</c:v>
                </c:pt>
                <c:pt idx="3000">
                  <c:v>44091</c:v>
                </c:pt>
                <c:pt idx="3001">
                  <c:v>44092</c:v>
                </c:pt>
                <c:pt idx="3002">
                  <c:v>44093</c:v>
                </c:pt>
                <c:pt idx="3003">
                  <c:v>44094</c:v>
                </c:pt>
                <c:pt idx="3004">
                  <c:v>44095</c:v>
                </c:pt>
                <c:pt idx="3005">
                  <c:v>44096</c:v>
                </c:pt>
                <c:pt idx="3006">
                  <c:v>44097</c:v>
                </c:pt>
                <c:pt idx="3007">
                  <c:v>44098</c:v>
                </c:pt>
                <c:pt idx="3008">
                  <c:v>44099</c:v>
                </c:pt>
                <c:pt idx="3009">
                  <c:v>44100</c:v>
                </c:pt>
                <c:pt idx="3010">
                  <c:v>44101</c:v>
                </c:pt>
                <c:pt idx="3011">
                  <c:v>44102</c:v>
                </c:pt>
                <c:pt idx="3012">
                  <c:v>44103</c:v>
                </c:pt>
                <c:pt idx="3013">
                  <c:v>44104</c:v>
                </c:pt>
                <c:pt idx="3014">
                  <c:v>44105</c:v>
                </c:pt>
                <c:pt idx="3015">
                  <c:v>44106</c:v>
                </c:pt>
                <c:pt idx="3016">
                  <c:v>44107</c:v>
                </c:pt>
                <c:pt idx="3017">
                  <c:v>44108</c:v>
                </c:pt>
                <c:pt idx="3018">
                  <c:v>44109</c:v>
                </c:pt>
                <c:pt idx="3019">
                  <c:v>44110</c:v>
                </c:pt>
                <c:pt idx="3020">
                  <c:v>44111</c:v>
                </c:pt>
                <c:pt idx="3021">
                  <c:v>44112</c:v>
                </c:pt>
                <c:pt idx="3022">
                  <c:v>44113</c:v>
                </c:pt>
                <c:pt idx="3023">
                  <c:v>44114</c:v>
                </c:pt>
                <c:pt idx="3024">
                  <c:v>44115</c:v>
                </c:pt>
                <c:pt idx="3025">
                  <c:v>44116</c:v>
                </c:pt>
                <c:pt idx="3026">
                  <c:v>44117</c:v>
                </c:pt>
                <c:pt idx="3027">
                  <c:v>44118</c:v>
                </c:pt>
                <c:pt idx="3028">
                  <c:v>44119</c:v>
                </c:pt>
                <c:pt idx="3029">
                  <c:v>44120</c:v>
                </c:pt>
                <c:pt idx="3030">
                  <c:v>44121</c:v>
                </c:pt>
                <c:pt idx="3031">
                  <c:v>44122</c:v>
                </c:pt>
                <c:pt idx="3032">
                  <c:v>44123</c:v>
                </c:pt>
                <c:pt idx="3033">
                  <c:v>44124</c:v>
                </c:pt>
                <c:pt idx="3034">
                  <c:v>44125</c:v>
                </c:pt>
                <c:pt idx="3035">
                  <c:v>44126</c:v>
                </c:pt>
                <c:pt idx="3036">
                  <c:v>44127</c:v>
                </c:pt>
                <c:pt idx="3037">
                  <c:v>44128</c:v>
                </c:pt>
                <c:pt idx="3038">
                  <c:v>44129</c:v>
                </c:pt>
                <c:pt idx="3039">
                  <c:v>44130</c:v>
                </c:pt>
                <c:pt idx="3040">
                  <c:v>44131</c:v>
                </c:pt>
                <c:pt idx="3041">
                  <c:v>44132</c:v>
                </c:pt>
                <c:pt idx="3042">
                  <c:v>44133</c:v>
                </c:pt>
                <c:pt idx="3043">
                  <c:v>44134</c:v>
                </c:pt>
                <c:pt idx="3044">
                  <c:v>44135</c:v>
                </c:pt>
                <c:pt idx="3045">
                  <c:v>44136</c:v>
                </c:pt>
                <c:pt idx="3046">
                  <c:v>44137</c:v>
                </c:pt>
                <c:pt idx="3047">
                  <c:v>44138</c:v>
                </c:pt>
                <c:pt idx="3048">
                  <c:v>44139</c:v>
                </c:pt>
                <c:pt idx="3049">
                  <c:v>44140</c:v>
                </c:pt>
                <c:pt idx="3050">
                  <c:v>44141</c:v>
                </c:pt>
                <c:pt idx="3051">
                  <c:v>44142</c:v>
                </c:pt>
                <c:pt idx="3052">
                  <c:v>44143</c:v>
                </c:pt>
                <c:pt idx="3053">
                  <c:v>44144</c:v>
                </c:pt>
                <c:pt idx="3054">
                  <c:v>44145</c:v>
                </c:pt>
                <c:pt idx="3055">
                  <c:v>44146</c:v>
                </c:pt>
                <c:pt idx="3056">
                  <c:v>44147</c:v>
                </c:pt>
                <c:pt idx="3057">
                  <c:v>44148</c:v>
                </c:pt>
                <c:pt idx="3058">
                  <c:v>44149</c:v>
                </c:pt>
                <c:pt idx="3059">
                  <c:v>44150</c:v>
                </c:pt>
                <c:pt idx="3060">
                  <c:v>44151</c:v>
                </c:pt>
                <c:pt idx="3061">
                  <c:v>44152</c:v>
                </c:pt>
                <c:pt idx="3062">
                  <c:v>44153</c:v>
                </c:pt>
                <c:pt idx="3063">
                  <c:v>44154</c:v>
                </c:pt>
                <c:pt idx="3064">
                  <c:v>44155</c:v>
                </c:pt>
                <c:pt idx="3065">
                  <c:v>44156</c:v>
                </c:pt>
                <c:pt idx="3066">
                  <c:v>44157</c:v>
                </c:pt>
                <c:pt idx="3067">
                  <c:v>44158</c:v>
                </c:pt>
                <c:pt idx="3068">
                  <c:v>44159</c:v>
                </c:pt>
                <c:pt idx="3069">
                  <c:v>44160</c:v>
                </c:pt>
                <c:pt idx="3070">
                  <c:v>44161</c:v>
                </c:pt>
                <c:pt idx="3071">
                  <c:v>44162</c:v>
                </c:pt>
                <c:pt idx="3072">
                  <c:v>44163</c:v>
                </c:pt>
                <c:pt idx="3073">
                  <c:v>44164</c:v>
                </c:pt>
                <c:pt idx="3074">
                  <c:v>44165</c:v>
                </c:pt>
                <c:pt idx="3075">
                  <c:v>44166</c:v>
                </c:pt>
                <c:pt idx="3076">
                  <c:v>44167</c:v>
                </c:pt>
                <c:pt idx="3077">
                  <c:v>44168</c:v>
                </c:pt>
                <c:pt idx="3078">
                  <c:v>44169</c:v>
                </c:pt>
                <c:pt idx="3079">
                  <c:v>44170</c:v>
                </c:pt>
                <c:pt idx="3080">
                  <c:v>44171</c:v>
                </c:pt>
                <c:pt idx="3081">
                  <c:v>44172</c:v>
                </c:pt>
                <c:pt idx="3082">
                  <c:v>44173</c:v>
                </c:pt>
                <c:pt idx="3083">
                  <c:v>44174</c:v>
                </c:pt>
                <c:pt idx="3084">
                  <c:v>44175</c:v>
                </c:pt>
                <c:pt idx="3085">
                  <c:v>44176</c:v>
                </c:pt>
                <c:pt idx="3086">
                  <c:v>44177</c:v>
                </c:pt>
                <c:pt idx="3087">
                  <c:v>44178</c:v>
                </c:pt>
                <c:pt idx="3088">
                  <c:v>44179</c:v>
                </c:pt>
                <c:pt idx="3089">
                  <c:v>44180</c:v>
                </c:pt>
                <c:pt idx="3090">
                  <c:v>44181</c:v>
                </c:pt>
                <c:pt idx="3091">
                  <c:v>44182</c:v>
                </c:pt>
                <c:pt idx="3092">
                  <c:v>44183</c:v>
                </c:pt>
                <c:pt idx="3093">
                  <c:v>44184</c:v>
                </c:pt>
                <c:pt idx="3094">
                  <c:v>44185</c:v>
                </c:pt>
                <c:pt idx="3095">
                  <c:v>44186</c:v>
                </c:pt>
                <c:pt idx="3096">
                  <c:v>44187</c:v>
                </c:pt>
                <c:pt idx="3097">
                  <c:v>44188</c:v>
                </c:pt>
                <c:pt idx="3098">
                  <c:v>44189</c:v>
                </c:pt>
                <c:pt idx="3099">
                  <c:v>44190</c:v>
                </c:pt>
                <c:pt idx="3100">
                  <c:v>44191</c:v>
                </c:pt>
                <c:pt idx="3101">
                  <c:v>44192</c:v>
                </c:pt>
                <c:pt idx="3102">
                  <c:v>44193</c:v>
                </c:pt>
                <c:pt idx="3103">
                  <c:v>44194</c:v>
                </c:pt>
                <c:pt idx="3104">
                  <c:v>44195</c:v>
                </c:pt>
                <c:pt idx="3105">
                  <c:v>44196</c:v>
                </c:pt>
                <c:pt idx="3106">
                  <c:v>44197</c:v>
                </c:pt>
                <c:pt idx="3107">
                  <c:v>44198</c:v>
                </c:pt>
                <c:pt idx="3108">
                  <c:v>44199</c:v>
                </c:pt>
                <c:pt idx="3109">
                  <c:v>44200</c:v>
                </c:pt>
                <c:pt idx="3110">
                  <c:v>44201</c:v>
                </c:pt>
                <c:pt idx="3111">
                  <c:v>44202</c:v>
                </c:pt>
                <c:pt idx="3112">
                  <c:v>44203</c:v>
                </c:pt>
                <c:pt idx="3113">
                  <c:v>44204</c:v>
                </c:pt>
                <c:pt idx="3114">
                  <c:v>44205</c:v>
                </c:pt>
                <c:pt idx="3115">
                  <c:v>44206</c:v>
                </c:pt>
                <c:pt idx="3116">
                  <c:v>44207</c:v>
                </c:pt>
                <c:pt idx="3117">
                  <c:v>44208</c:v>
                </c:pt>
                <c:pt idx="3118">
                  <c:v>44209</c:v>
                </c:pt>
                <c:pt idx="3119">
                  <c:v>44210</c:v>
                </c:pt>
                <c:pt idx="3120">
                  <c:v>44211</c:v>
                </c:pt>
                <c:pt idx="3121">
                  <c:v>44212</c:v>
                </c:pt>
                <c:pt idx="3122">
                  <c:v>44213</c:v>
                </c:pt>
                <c:pt idx="3123">
                  <c:v>44214</c:v>
                </c:pt>
                <c:pt idx="3124">
                  <c:v>44215</c:v>
                </c:pt>
                <c:pt idx="3125">
                  <c:v>44216</c:v>
                </c:pt>
                <c:pt idx="3126">
                  <c:v>44217</c:v>
                </c:pt>
                <c:pt idx="3127">
                  <c:v>44218</c:v>
                </c:pt>
                <c:pt idx="3128">
                  <c:v>44219</c:v>
                </c:pt>
                <c:pt idx="3129">
                  <c:v>44220</c:v>
                </c:pt>
                <c:pt idx="3130">
                  <c:v>44221</c:v>
                </c:pt>
                <c:pt idx="3131">
                  <c:v>44222</c:v>
                </c:pt>
                <c:pt idx="3132">
                  <c:v>44223</c:v>
                </c:pt>
                <c:pt idx="3133">
                  <c:v>44224</c:v>
                </c:pt>
                <c:pt idx="3134">
                  <c:v>44225</c:v>
                </c:pt>
                <c:pt idx="3135">
                  <c:v>44226</c:v>
                </c:pt>
                <c:pt idx="3136">
                  <c:v>44227</c:v>
                </c:pt>
                <c:pt idx="3137">
                  <c:v>44228</c:v>
                </c:pt>
                <c:pt idx="3138">
                  <c:v>44229</c:v>
                </c:pt>
                <c:pt idx="3139">
                  <c:v>44230</c:v>
                </c:pt>
                <c:pt idx="3140">
                  <c:v>44231</c:v>
                </c:pt>
                <c:pt idx="3141">
                  <c:v>44232</c:v>
                </c:pt>
                <c:pt idx="3142">
                  <c:v>44233</c:v>
                </c:pt>
                <c:pt idx="3143">
                  <c:v>44234</c:v>
                </c:pt>
                <c:pt idx="3144">
                  <c:v>44235</c:v>
                </c:pt>
                <c:pt idx="3145">
                  <c:v>44236</c:v>
                </c:pt>
                <c:pt idx="3146">
                  <c:v>44237</c:v>
                </c:pt>
                <c:pt idx="3147">
                  <c:v>44238</c:v>
                </c:pt>
                <c:pt idx="3148">
                  <c:v>44239</c:v>
                </c:pt>
                <c:pt idx="3149">
                  <c:v>44240</c:v>
                </c:pt>
                <c:pt idx="3150">
                  <c:v>44241</c:v>
                </c:pt>
                <c:pt idx="3151">
                  <c:v>44242</c:v>
                </c:pt>
                <c:pt idx="3152">
                  <c:v>44243</c:v>
                </c:pt>
                <c:pt idx="3153">
                  <c:v>44244</c:v>
                </c:pt>
                <c:pt idx="3154">
                  <c:v>44245</c:v>
                </c:pt>
                <c:pt idx="3155">
                  <c:v>44246</c:v>
                </c:pt>
                <c:pt idx="3156">
                  <c:v>44247</c:v>
                </c:pt>
                <c:pt idx="3157">
                  <c:v>44248</c:v>
                </c:pt>
                <c:pt idx="3158">
                  <c:v>44249</c:v>
                </c:pt>
                <c:pt idx="3159">
                  <c:v>44250</c:v>
                </c:pt>
                <c:pt idx="3160">
                  <c:v>44251</c:v>
                </c:pt>
                <c:pt idx="3161">
                  <c:v>44252</c:v>
                </c:pt>
                <c:pt idx="3162">
                  <c:v>44253</c:v>
                </c:pt>
                <c:pt idx="3163">
                  <c:v>44254</c:v>
                </c:pt>
                <c:pt idx="3164">
                  <c:v>44255</c:v>
                </c:pt>
                <c:pt idx="3165">
                  <c:v>44256</c:v>
                </c:pt>
                <c:pt idx="3166">
                  <c:v>44257</c:v>
                </c:pt>
                <c:pt idx="3167">
                  <c:v>44258</c:v>
                </c:pt>
                <c:pt idx="3168">
                  <c:v>44259</c:v>
                </c:pt>
                <c:pt idx="3169">
                  <c:v>44260</c:v>
                </c:pt>
                <c:pt idx="3170">
                  <c:v>44261</c:v>
                </c:pt>
                <c:pt idx="3171">
                  <c:v>44262</c:v>
                </c:pt>
                <c:pt idx="3172">
                  <c:v>44263</c:v>
                </c:pt>
                <c:pt idx="3173">
                  <c:v>44264</c:v>
                </c:pt>
                <c:pt idx="3174">
                  <c:v>44265</c:v>
                </c:pt>
                <c:pt idx="3175">
                  <c:v>44266</c:v>
                </c:pt>
                <c:pt idx="3176">
                  <c:v>44267</c:v>
                </c:pt>
                <c:pt idx="3177">
                  <c:v>44268</c:v>
                </c:pt>
                <c:pt idx="3178">
                  <c:v>44269</c:v>
                </c:pt>
                <c:pt idx="3179">
                  <c:v>44270</c:v>
                </c:pt>
                <c:pt idx="3180">
                  <c:v>44271</c:v>
                </c:pt>
                <c:pt idx="3181">
                  <c:v>44272</c:v>
                </c:pt>
                <c:pt idx="3182">
                  <c:v>44273</c:v>
                </c:pt>
                <c:pt idx="3183">
                  <c:v>44274</c:v>
                </c:pt>
                <c:pt idx="3184">
                  <c:v>44275</c:v>
                </c:pt>
                <c:pt idx="3185">
                  <c:v>44276</c:v>
                </c:pt>
                <c:pt idx="3186">
                  <c:v>44277</c:v>
                </c:pt>
                <c:pt idx="3187">
                  <c:v>44278</c:v>
                </c:pt>
                <c:pt idx="3188">
                  <c:v>44279</c:v>
                </c:pt>
                <c:pt idx="3189">
                  <c:v>44280</c:v>
                </c:pt>
                <c:pt idx="3190">
                  <c:v>44281</c:v>
                </c:pt>
                <c:pt idx="3191">
                  <c:v>44282</c:v>
                </c:pt>
                <c:pt idx="3192">
                  <c:v>44283</c:v>
                </c:pt>
                <c:pt idx="3193">
                  <c:v>44284</c:v>
                </c:pt>
                <c:pt idx="3194">
                  <c:v>44285</c:v>
                </c:pt>
                <c:pt idx="3195">
                  <c:v>44286</c:v>
                </c:pt>
                <c:pt idx="3196">
                  <c:v>44287</c:v>
                </c:pt>
                <c:pt idx="3197">
                  <c:v>44288</c:v>
                </c:pt>
                <c:pt idx="3198">
                  <c:v>44289</c:v>
                </c:pt>
                <c:pt idx="3199">
                  <c:v>44290</c:v>
                </c:pt>
                <c:pt idx="3200">
                  <c:v>44291</c:v>
                </c:pt>
                <c:pt idx="3201">
                  <c:v>44292</c:v>
                </c:pt>
                <c:pt idx="3202">
                  <c:v>44293</c:v>
                </c:pt>
                <c:pt idx="3203">
                  <c:v>44294</c:v>
                </c:pt>
                <c:pt idx="3204">
                  <c:v>44295</c:v>
                </c:pt>
                <c:pt idx="3205">
                  <c:v>44296</c:v>
                </c:pt>
                <c:pt idx="3206">
                  <c:v>44297</c:v>
                </c:pt>
                <c:pt idx="3207">
                  <c:v>44298</c:v>
                </c:pt>
                <c:pt idx="3208">
                  <c:v>44299</c:v>
                </c:pt>
                <c:pt idx="3209">
                  <c:v>44300</c:v>
                </c:pt>
                <c:pt idx="3210">
                  <c:v>44301</c:v>
                </c:pt>
                <c:pt idx="3211">
                  <c:v>44302</c:v>
                </c:pt>
                <c:pt idx="3212">
                  <c:v>44303</c:v>
                </c:pt>
                <c:pt idx="3213">
                  <c:v>44304</c:v>
                </c:pt>
                <c:pt idx="3214">
                  <c:v>44305</c:v>
                </c:pt>
                <c:pt idx="3215">
                  <c:v>44306</c:v>
                </c:pt>
                <c:pt idx="3216">
                  <c:v>44307</c:v>
                </c:pt>
                <c:pt idx="3217">
                  <c:v>44308</c:v>
                </c:pt>
                <c:pt idx="3218">
                  <c:v>44309</c:v>
                </c:pt>
                <c:pt idx="3219">
                  <c:v>44310</c:v>
                </c:pt>
                <c:pt idx="3220">
                  <c:v>44311</c:v>
                </c:pt>
                <c:pt idx="3221">
                  <c:v>44312</c:v>
                </c:pt>
                <c:pt idx="3222">
                  <c:v>44313</c:v>
                </c:pt>
                <c:pt idx="3223">
                  <c:v>44314</c:v>
                </c:pt>
                <c:pt idx="3224">
                  <c:v>44315</c:v>
                </c:pt>
                <c:pt idx="3225">
                  <c:v>44316</c:v>
                </c:pt>
                <c:pt idx="3226">
                  <c:v>44317</c:v>
                </c:pt>
                <c:pt idx="3227">
                  <c:v>44318</c:v>
                </c:pt>
                <c:pt idx="3228">
                  <c:v>44319</c:v>
                </c:pt>
                <c:pt idx="3229">
                  <c:v>44320</c:v>
                </c:pt>
                <c:pt idx="3230">
                  <c:v>44321</c:v>
                </c:pt>
                <c:pt idx="3231">
                  <c:v>44322</c:v>
                </c:pt>
                <c:pt idx="3232">
                  <c:v>44323</c:v>
                </c:pt>
                <c:pt idx="3233">
                  <c:v>44324</c:v>
                </c:pt>
                <c:pt idx="3234">
                  <c:v>44325</c:v>
                </c:pt>
                <c:pt idx="3235">
                  <c:v>44326</c:v>
                </c:pt>
                <c:pt idx="3236">
                  <c:v>44327</c:v>
                </c:pt>
                <c:pt idx="3237">
                  <c:v>44328</c:v>
                </c:pt>
                <c:pt idx="3238">
                  <c:v>44329</c:v>
                </c:pt>
                <c:pt idx="3239">
                  <c:v>44330</c:v>
                </c:pt>
                <c:pt idx="3240">
                  <c:v>44331</c:v>
                </c:pt>
                <c:pt idx="3241">
                  <c:v>44332</c:v>
                </c:pt>
                <c:pt idx="3242">
                  <c:v>44333</c:v>
                </c:pt>
                <c:pt idx="3243">
                  <c:v>44334</c:v>
                </c:pt>
                <c:pt idx="3244">
                  <c:v>44335</c:v>
                </c:pt>
                <c:pt idx="3245">
                  <c:v>44336</c:v>
                </c:pt>
                <c:pt idx="3246">
                  <c:v>44337</c:v>
                </c:pt>
                <c:pt idx="3247">
                  <c:v>44338</c:v>
                </c:pt>
                <c:pt idx="3248">
                  <c:v>44339</c:v>
                </c:pt>
                <c:pt idx="3249">
                  <c:v>44340</c:v>
                </c:pt>
                <c:pt idx="3250">
                  <c:v>44341</c:v>
                </c:pt>
                <c:pt idx="3251">
                  <c:v>44342</c:v>
                </c:pt>
                <c:pt idx="3252">
                  <c:v>44343</c:v>
                </c:pt>
                <c:pt idx="3253">
                  <c:v>44344</c:v>
                </c:pt>
                <c:pt idx="3254">
                  <c:v>44345</c:v>
                </c:pt>
                <c:pt idx="3255">
                  <c:v>44346</c:v>
                </c:pt>
                <c:pt idx="3256">
                  <c:v>44347</c:v>
                </c:pt>
                <c:pt idx="3257">
                  <c:v>44348</c:v>
                </c:pt>
                <c:pt idx="3258">
                  <c:v>44349</c:v>
                </c:pt>
                <c:pt idx="3259">
                  <c:v>44350</c:v>
                </c:pt>
                <c:pt idx="3260">
                  <c:v>44351</c:v>
                </c:pt>
                <c:pt idx="3261">
                  <c:v>44352</c:v>
                </c:pt>
                <c:pt idx="3262">
                  <c:v>44353</c:v>
                </c:pt>
                <c:pt idx="3263">
                  <c:v>44354</c:v>
                </c:pt>
                <c:pt idx="3264">
                  <c:v>44355</c:v>
                </c:pt>
                <c:pt idx="3265">
                  <c:v>44356</c:v>
                </c:pt>
                <c:pt idx="3266">
                  <c:v>44357</c:v>
                </c:pt>
                <c:pt idx="3267">
                  <c:v>44358</c:v>
                </c:pt>
                <c:pt idx="3268">
                  <c:v>44359</c:v>
                </c:pt>
                <c:pt idx="3269">
                  <c:v>44360</c:v>
                </c:pt>
                <c:pt idx="3270">
                  <c:v>44361</c:v>
                </c:pt>
                <c:pt idx="3271">
                  <c:v>44362</c:v>
                </c:pt>
                <c:pt idx="3272">
                  <c:v>44363</c:v>
                </c:pt>
                <c:pt idx="3273">
                  <c:v>44364</c:v>
                </c:pt>
                <c:pt idx="3274">
                  <c:v>44365</c:v>
                </c:pt>
                <c:pt idx="3275">
                  <c:v>44366</c:v>
                </c:pt>
                <c:pt idx="3276">
                  <c:v>44367</c:v>
                </c:pt>
                <c:pt idx="3277">
                  <c:v>44368</c:v>
                </c:pt>
                <c:pt idx="3278">
                  <c:v>44369</c:v>
                </c:pt>
                <c:pt idx="3279">
                  <c:v>44370</c:v>
                </c:pt>
                <c:pt idx="3280">
                  <c:v>44371</c:v>
                </c:pt>
                <c:pt idx="3281">
                  <c:v>44372</c:v>
                </c:pt>
                <c:pt idx="3282">
                  <c:v>44373</c:v>
                </c:pt>
                <c:pt idx="3283">
                  <c:v>44374</c:v>
                </c:pt>
                <c:pt idx="3284">
                  <c:v>44375</c:v>
                </c:pt>
                <c:pt idx="3285">
                  <c:v>44376</c:v>
                </c:pt>
                <c:pt idx="3286">
                  <c:v>44377</c:v>
                </c:pt>
                <c:pt idx="3287">
                  <c:v>44378</c:v>
                </c:pt>
                <c:pt idx="3288">
                  <c:v>44379</c:v>
                </c:pt>
                <c:pt idx="3289">
                  <c:v>44380</c:v>
                </c:pt>
                <c:pt idx="3290">
                  <c:v>44381</c:v>
                </c:pt>
                <c:pt idx="3291">
                  <c:v>44382</c:v>
                </c:pt>
                <c:pt idx="3292">
                  <c:v>44383</c:v>
                </c:pt>
                <c:pt idx="3293">
                  <c:v>44384</c:v>
                </c:pt>
                <c:pt idx="3294">
                  <c:v>44385</c:v>
                </c:pt>
                <c:pt idx="3295">
                  <c:v>44386</c:v>
                </c:pt>
                <c:pt idx="3296">
                  <c:v>44387</c:v>
                </c:pt>
                <c:pt idx="3297">
                  <c:v>44388</c:v>
                </c:pt>
                <c:pt idx="3298">
                  <c:v>44389</c:v>
                </c:pt>
                <c:pt idx="3299">
                  <c:v>44390</c:v>
                </c:pt>
                <c:pt idx="3300">
                  <c:v>44391</c:v>
                </c:pt>
                <c:pt idx="3301">
                  <c:v>44392</c:v>
                </c:pt>
                <c:pt idx="3302">
                  <c:v>44393</c:v>
                </c:pt>
                <c:pt idx="3303">
                  <c:v>44394</c:v>
                </c:pt>
                <c:pt idx="3304">
                  <c:v>44395</c:v>
                </c:pt>
                <c:pt idx="3305">
                  <c:v>44396</c:v>
                </c:pt>
                <c:pt idx="3306">
                  <c:v>44397</c:v>
                </c:pt>
                <c:pt idx="3307">
                  <c:v>44398</c:v>
                </c:pt>
                <c:pt idx="3308">
                  <c:v>44399</c:v>
                </c:pt>
                <c:pt idx="3309">
                  <c:v>44400</c:v>
                </c:pt>
                <c:pt idx="3310">
                  <c:v>44401</c:v>
                </c:pt>
                <c:pt idx="3311">
                  <c:v>44402</c:v>
                </c:pt>
                <c:pt idx="3312">
                  <c:v>44403</c:v>
                </c:pt>
                <c:pt idx="3313">
                  <c:v>44404</c:v>
                </c:pt>
                <c:pt idx="3314">
                  <c:v>44405</c:v>
                </c:pt>
                <c:pt idx="3315">
                  <c:v>44406</c:v>
                </c:pt>
                <c:pt idx="3316">
                  <c:v>44407</c:v>
                </c:pt>
                <c:pt idx="3317">
                  <c:v>44408</c:v>
                </c:pt>
                <c:pt idx="3318">
                  <c:v>44409</c:v>
                </c:pt>
                <c:pt idx="3319">
                  <c:v>44410</c:v>
                </c:pt>
                <c:pt idx="3320">
                  <c:v>44411</c:v>
                </c:pt>
                <c:pt idx="3321">
                  <c:v>44412</c:v>
                </c:pt>
                <c:pt idx="3322">
                  <c:v>44413</c:v>
                </c:pt>
                <c:pt idx="3323">
                  <c:v>44414</c:v>
                </c:pt>
                <c:pt idx="3324">
                  <c:v>44415</c:v>
                </c:pt>
                <c:pt idx="3325">
                  <c:v>44416</c:v>
                </c:pt>
                <c:pt idx="3326">
                  <c:v>44417</c:v>
                </c:pt>
                <c:pt idx="3327">
                  <c:v>44418</c:v>
                </c:pt>
                <c:pt idx="3328">
                  <c:v>44419</c:v>
                </c:pt>
                <c:pt idx="3329">
                  <c:v>44420</c:v>
                </c:pt>
                <c:pt idx="3330">
                  <c:v>44421</c:v>
                </c:pt>
                <c:pt idx="3331">
                  <c:v>44422</c:v>
                </c:pt>
                <c:pt idx="3332">
                  <c:v>44423</c:v>
                </c:pt>
                <c:pt idx="3333">
                  <c:v>44424</c:v>
                </c:pt>
                <c:pt idx="3334">
                  <c:v>44425</c:v>
                </c:pt>
                <c:pt idx="3335">
                  <c:v>44426</c:v>
                </c:pt>
                <c:pt idx="3336">
                  <c:v>44427</c:v>
                </c:pt>
                <c:pt idx="3337">
                  <c:v>44428</c:v>
                </c:pt>
                <c:pt idx="3338">
                  <c:v>44429</c:v>
                </c:pt>
                <c:pt idx="3339">
                  <c:v>44430</c:v>
                </c:pt>
                <c:pt idx="3340">
                  <c:v>44431</c:v>
                </c:pt>
                <c:pt idx="3341">
                  <c:v>44432</c:v>
                </c:pt>
                <c:pt idx="3342">
                  <c:v>44433</c:v>
                </c:pt>
                <c:pt idx="3343">
                  <c:v>44434</c:v>
                </c:pt>
                <c:pt idx="3344">
                  <c:v>44435</c:v>
                </c:pt>
                <c:pt idx="3345">
                  <c:v>44436</c:v>
                </c:pt>
                <c:pt idx="3346">
                  <c:v>44437</c:v>
                </c:pt>
                <c:pt idx="3347">
                  <c:v>44438</c:v>
                </c:pt>
                <c:pt idx="3348">
                  <c:v>44439</c:v>
                </c:pt>
                <c:pt idx="3349">
                  <c:v>44440</c:v>
                </c:pt>
                <c:pt idx="3350">
                  <c:v>44441</c:v>
                </c:pt>
                <c:pt idx="3351">
                  <c:v>44442</c:v>
                </c:pt>
                <c:pt idx="3352">
                  <c:v>44443</c:v>
                </c:pt>
                <c:pt idx="3353">
                  <c:v>44444</c:v>
                </c:pt>
                <c:pt idx="3354">
                  <c:v>44445</c:v>
                </c:pt>
                <c:pt idx="3355">
                  <c:v>44446</c:v>
                </c:pt>
                <c:pt idx="3356">
                  <c:v>44447</c:v>
                </c:pt>
                <c:pt idx="3357">
                  <c:v>44448</c:v>
                </c:pt>
                <c:pt idx="3358">
                  <c:v>44449</c:v>
                </c:pt>
                <c:pt idx="3359">
                  <c:v>44450</c:v>
                </c:pt>
                <c:pt idx="3360">
                  <c:v>44451</c:v>
                </c:pt>
                <c:pt idx="3361">
                  <c:v>44452</c:v>
                </c:pt>
                <c:pt idx="3362">
                  <c:v>44453</c:v>
                </c:pt>
                <c:pt idx="3363">
                  <c:v>44454</c:v>
                </c:pt>
                <c:pt idx="3364">
                  <c:v>44455</c:v>
                </c:pt>
                <c:pt idx="3365">
                  <c:v>44456</c:v>
                </c:pt>
                <c:pt idx="3366">
                  <c:v>44457</c:v>
                </c:pt>
                <c:pt idx="3367">
                  <c:v>44458</c:v>
                </c:pt>
                <c:pt idx="3368">
                  <c:v>44459</c:v>
                </c:pt>
                <c:pt idx="3369">
                  <c:v>44460</c:v>
                </c:pt>
                <c:pt idx="3370">
                  <c:v>44461</c:v>
                </c:pt>
                <c:pt idx="3371">
                  <c:v>44462</c:v>
                </c:pt>
                <c:pt idx="3372">
                  <c:v>44463</c:v>
                </c:pt>
                <c:pt idx="3373">
                  <c:v>44464</c:v>
                </c:pt>
                <c:pt idx="3374">
                  <c:v>44465</c:v>
                </c:pt>
                <c:pt idx="3375">
                  <c:v>44466</c:v>
                </c:pt>
                <c:pt idx="3376">
                  <c:v>44467</c:v>
                </c:pt>
                <c:pt idx="3377">
                  <c:v>44468</c:v>
                </c:pt>
                <c:pt idx="3378">
                  <c:v>44469</c:v>
                </c:pt>
                <c:pt idx="3379">
                  <c:v>44470</c:v>
                </c:pt>
                <c:pt idx="3380">
                  <c:v>44471</c:v>
                </c:pt>
                <c:pt idx="3381">
                  <c:v>44472</c:v>
                </c:pt>
                <c:pt idx="3382">
                  <c:v>44473</c:v>
                </c:pt>
                <c:pt idx="3383">
                  <c:v>44474</c:v>
                </c:pt>
                <c:pt idx="3384">
                  <c:v>44475</c:v>
                </c:pt>
                <c:pt idx="3385">
                  <c:v>44476</c:v>
                </c:pt>
                <c:pt idx="3386">
                  <c:v>44477</c:v>
                </c:pt>
                <c:pt idx="3387">
                  <c:v>44478</c:v>
                </c:pt>
                <c:pt idx="3388">
                  <c:v>44479</c:v>
                </c:pt>
                <c:pt idx="3389">
                  <c:v>44480</c:v>
                </c:pt>
                <c:pt idx="3390">
                  <c:v>44481</c:v>
                </c:pt>
                <c:pt idx="3391">
                  <c:v>44482</c:v>
                </c:pt>
                <c:pt idx="3392">
                  <c:v>44483</c:v>
                </c:pt>
                <c:pt idx="3393">
                  <c:v>44484</c:v>
                </c:pt>
                <c:pt idx="3394">
                  <c:v>44485</c:v>
                </c:pt>
                <c:pt idx="3395">
                  <c:v>44486</c:v>
                </c:pt>
                <c:pt idx="3396">
                  <c:v>44487</c:v>
                </c:pt>
                <c:pt idx="3397">
                  <c:v>44488</c:v>
                </c:pt>
                <c:pt idx="3398">
                  <c:v>44489</c:v>
                </c:pt>
                <c:pt idx="3399">
                  <c:v>44490</c:v>
                </c:pt>
                <c:pt idx="3400">
                  <c:v>44491</c:v>
                </c:pt>
                <c:pt idx="3401">
                  <c:v>44492</c:v>
                </c:pt>
                <c:pt idx="3402">
                  <c:v>44493</c:v>
                </c:pt>
                <c:pt idx="3403">
                  <c:v>44494</c:v>
                </c:pt>
                <c:pt idx="3404">
                  <c:v>44495</c:v>
                </c:pt>
                <c:pt idx="3405">
                  <c:v>44496</c:v>
                </c:pt>
                <c:pt idx="3406">
                  <c:v>44497</c:v>
                </c:pt>
                <c:pt idx="3407">
                  <c:v>44498</c:v>
                </c:pt>
                <c:pt idx="3408">
                  <c:v>44499</c:v>
                </c:pt>
                <c:pt idx="3409">
                  <c:v>44500</c:v>
                </c:pt>
                <c:pt idx="3410">
                  <c:v>44501</c:v>
                </c:pt>
                <c:pt idx="3411">
                  <c:v>44502</c:v>
                </c:pt>
                <c:pt idx="3412">
                  <c:v>44503</c:v>
                </c:pt>
                <c:pt idx="3413">
                  <c:v>44504</c:v>
                </c:pt>
                <c:pt idx="3414">
                  <c:v>44505</c:v>
                </c:pt>
                <c:pt idx="3415">
                  <c:v>44506</c:v>
                </c:pt>
                <c:pt idx="3416">
                  <c:v>44507</c:v>
                </c:pt>
                <c:pt idx="3417">
                  <c:v>44508</c:v>
                </c:pt>
                <c:pt idx="3418">
                  <c:v>44509</c:v>
                </c:pt>
                <c:pt idx="3419">
                  <c:v>44510</c:v>
                </c:pt>
                <c:pt idx="3420">
                  <c:v>44511</c:v>
                </c:pt>
                <c:pt idx="3421">
                  <c:v>44512</c:v>
                </c:pt>
                <c:pt idx="3422">
                  <c:v>44513</c:v>
                </c:pt>
                <c:pt idx="3423">
                  <c:v>44514</c:v>
                </c:pt>
                <c:pt idx="3424">
                  <c:v>44515</c:v>
                </c:pt>
                <c:pt idx="3425">
                  <c:v>44516</c:v>
                </c:pt>
                <c:pt idx="3426">
                  <c:v>44517</c:v>
                </c:pt>
                <c:pt idx="3427">
                  <c:v>44518</c:v>
                </c:pt>
                <c:pt idx="3428">
                  <c:v>44519</c:v>
                </c:pt>
                <c:pt idx="3429">
                  <c:v>44520</c:v>
                </c:pt>
                <c:pt idx="3430">
                  <c:v>44521</c:v>
                </c:pt>
                <c:pt idx="3431">
                  <c:v>44522</c:v>
                </c:pt>
                <c:pt idx="3432">
                  <c:v>44523</c:v>
                </c:pt>
                <c:pt idx="3433">
                  <c:v>44524</c:v>
                </c:pt>
                <c:pt idx="3434">
                  <c:v>44525</c:v>
                </c:pt>
                <c:pt idx="3435">
                  <c:v>44526</c:v>
                </c:pt>
                <c:pt idx="3436">
                  <c:v>44527</c:v>
                </c:pt>
                <c:pt idx="3437">
                  <c:v>44528</c:v>
                </c:pt>
                <c:pt idx="3438">
                  <c:v>44529</c:v>
                </c:pt>
                <c:pt idx="3439">
                  <c:v>44530</c:v>
                </c:pt>
                <c:pt idx="3440">
                  <c:v>44531</c:v>
                </c:pt>
                <c:pt idx="3441">
                  <c:v>44532</c:v>
                </c:pt>
                <c:pt idx="3442">
                  <c:v>44533</c:v>
                </c:pt>
                <c:pt idx="3443">
                  <c:v>44534</c:v>
                </c:pt>
                <c:pt idx="3444">
                  <c:v>44535</c:v>
                </c:pt>
                <c:pt idx="3445">
                  <c:v>44536</c:v>
                </c:pt>
                <c:pt idx="3446">
                  <c:v>44537</c:v>
                </c:pt>
                <c:pt idx="3447">
                  <c:v>44538</c:v>
                </c:pt>
                <c:pt idx="3448">
                  <c:v>44539</c:v>
                </c:pt>
                <c:pt idx="3449">
                  <c:v>44540</c:v>
                </c:pt>
                <c:pt idx="3450">
                  <c:v>44541</c:v>
                </c:pt>
                <c:pt idx="3451">
                  <c:v>44542</c:v>
                </c:pt>
                <c:pt idx="3452">
                  <c:v>44543</c:v>
                </c:pt>
                <c:pt idx="3453">
                  <c:v>44544</c:v>
                </c:pt>
                <c:pt idx="3454">
                  <c:v>44545</c:v>
                </c:pt>
                <c:pt idx="3455">
                  <c:v>44546</c:v>
                </c:pt>
                <c:pt idx="3456">
                  <c:v>44547</c:v>
                </c:pt>
                <c:pt idx="3457">
                  <c:v>44548</c:v>
                </c:pt>
                <c:pt idx="3458">
                  <c:v>44549</c:v>
                </c:pt>
                <c:pt idx="3459">
                  <c:v>44550</c:v>
                </c:pt>
                <c:pt idx="3460">
                  <c:v>44551</c:v>
                </c:pt>
                <c:pt idx="3461">
                  <c:v>44552</c:v>
                </c:pt>
                <c:pt idx="3462">
                  <c:v>44553</c:v>
                </c:pt>
                <c:pt idx="3463">
                  <c:v>44554</c:v>
                </c:pt>
                <c:pt idx="3464">
                  <c:v>44555</c:v>
                </c:pt>
                <c:pt idx="3465">
                  <c:v>44556</c:v>
                </c:pt>
                <c:pt idx="3466">
                  <c:v>44557</c:v>
                </c:pt>
                <c:pt idx="3467">
                  <c:v>44558</c:v>
                </c:pt>
                <c:pt idx="3468">
                  <c:v>44559</c:v>
                </c:pt>
                <c:pt idx="3469">
                  <c:v>44560</c:v>
                </c:pt>
                <c:pt idx="3470">
                  <c:v>44561</c:v>
                </c:pt>
                <c:pt idx="3471">
                  <c:v>44562</c:v>
                </c:pt>
                <c:pt idx="3472">
                  <c:v>44563</c:v>
                </c:pt>
                <c:pt idx="3473">
                  <c:v>44564</c:v>
                </c:pt>
                <c:pt idx="3474">
                  <c:v>44565</c:v>
                </c:pt>
                <c:pt idx="3475">
                  <c:v>44566</c:v>
                </c:pt>
                <c:pt idx="3476">
                  <c:v>44567</c:v>
                </c:pt>
                <c:pt idx="3477">
                  <c:v>44568</c:v>
                </c:pt>
                <c:pt idx="3478">
                  <c:v>44569</c:v>
                </c:pt>
                <c:pt idx="3479">
                  <c:v>44570</c:v>
                </c:pt>
                <c:pt idx="3480">
                  <c:v>44571</c:v>
                </c:pt>
                <c:pt idx="3481">
                  <c:v>44572</c:v>
                </c:pt>
                <c:pt idx="3482">
                  <c:v>44573</c:v>
                </c:pt>
                <c:pt idx="3483">
                  <c:v>44574</c:v>
                </c:pt>
                <c:pt idx="3484">
                  <c:v>44575</c:v>
                </c:pt>
                <c:pt idx="3485">
                  <c:v>44576</c:v>
                </c:pt>
                <c:pt idx="3486">
                  <c:v>44577</c:v>
                </c:pt>
                <c:pt idx="3487">
                  <c:v>44578</c:v>
                </c:pt>
                <c:pt idx="3488">
                  <c:v>44579</c:v>
                </c:pt>
                <c:pt idx="3489">
                  <c:v>44580</c:v>
                </c:pt>
                <c:pt idx="3490">
                  <c:v>44581</c:v>
                </c:pt>
                <c:pt idx="3491">
                  <c:v>44582</c:v>
                </c:pt>
                <c:pt idx="3492">
                  <c:v>44583</c:v>
                </c:pt>
                <c:pt idx="3493">
                  <c:v>44584</c:v>
                </c:pt>
                <c:pt idx="3494">
                  <c:v>44585</c:v>
                </c:pt>
                <c:pt idx="3495">
                  <c:v>44586</c:v>
                </c:pt>
                <c:pt idx="3496">
                  <c:v>44587</c:v>
                </c:pt>
                <c:pt idx="3497">
                  <c:v>44588</c:v>
                </c:pt>
                <c:pt idx="3498">
                  <c:v>44589</c:v>
                </c:pt>
                <c:pt idx="3499">
                  <c:v>44590</c:v>
                </c:pt>
                <c:pt idx="3500">
                  <c:v>44591</c:v>
                </c:pt>
                <c:pt idx="3501">
                  <c:v>44592</c:v>
                </c:pt>
                <c:pt idx="3502">
                  <c:v>44593</c:v>
                </c:pt>
                <c:pt idx="3503">
                  <c:v>44594</c:v>
                </c:pt>
                <c:pt idx="3504">
                  <c:v>44595</c:v>
                </c:pt>
                <c:pt idx="3505">
                  <c:v>44596</c:v>
                </c:pt>
                <c:pt idx="3506">
                  <c:v>44597</c:v>
                </c:pt>
                <c:pt idx="3507">
                  <c:v>44598</c:v>
                </c:pt>
                <c:pt idx="3508">
                  <c:v>44599</c:v>
                </c:pt>
                <c:pt idx="3509">
                  <c:v>44600</c:v>
                </c:pt>
                <c:pt idx="3510">
                  <c:v>44601</c:v>
                </c:pt>
                <c:pt idx="3511">
                  <c:v>44602</c:v>
                </c:pt>
                <c:pt idx="3512">
                  <c:v>44603</c:v>
                </c:pt>
                <c:pt idx="3513">
                  <c:v>44604</c:v>
                </c:pt>
                <c:pt idx="3514">
                  <c:v>44605</c:v>
                </c:pt>
                <c:pt idx="3515">
                  <c:v>44606</c:v>
                </c:pt>
                <c:pt idx="3516">
                  <c:v>44607</c:v>
                </c:pt>
                <c:pt idx="3517">
                  <c:v>44608</c:v>
                </c:pt>
                <c:pt idx="3518">
                  <c:v>44609</c:v>
                </c:pt>
                <c:pt idx="3519">
                  <c:v>44610</c:v>
                </c:pt>
                <c:pt idx="3520">
                  <c:v>44611</c:v>
                </c:pt>
                <c:pt idx="3521">
                  <c:v>44612</c:v>
                </c:pt>
                <c:pt idx="3522">
                  <c:v>44613</c:v>
                </c:pt>
                <c:pt idx="3523">
                  <c:v>44614</c:v>
                </c:pt>
                <c:pt idx="3524">
                  <c:v>44615</c:v>
                </c:pt>
                <c:pt idx="3525">
                  <c:v>44616</c:v>
                </c:pt>
                <c:pt idx="3526">
                  <c:v>44617</c:v>
                </c:pt>
                <c:pt idx="3527">
                  <c:v>44618</c:v>
                </c:pt>
                <c:pt idx="3528">
                  <c:v>44619</c:v>
                </c:pt>
                <c:pt idx="3529">
                  <c:v>44620</c:v>
                </c:pt>
                <c:pt idx="3530">
                  <c:v>44621</c:v>
                </c:pt>
                <c:pt idx="3531">
                  <c:v>44622</c:v>
                </c:pt>
                <c:pt idx="3532">
                  <c:v>44623</c:v>
                </c:pt>
                <c:pt idx="3533">
                  <c:v>44624</c:v>
                </c:pt>
                <c:pt idx="3534">
                  <c:v>44625</c:v>
                </c:pt>
                <c:pt idx="3535">
                  <c:v>44626</c:v>
                </c:pt>
                <c:pt idx="3536">
                  <c:v>44627</c:v>
                </c:pt>
                <c:pt idx="3537">
                  <c:v>44628</c:v>
                </c:pt>
                <c:pt idx="3538">
                  <c:v>44629</c:v>
                </c:pt>
                <c:pt idx="3539">
                  <c:v>44630</c:v>
                </c:pt>
                <c:pt idx="3540">
                  <c:v>44631</c:v>
                </c:pt>
                <c:pt idx="3541">
                  <c:v>44632</c:v>
                </c:pt>
                <c:pt idx="3542">
                  <c:v>44633</c:v>
                </c:pt>
                <c:pt idx="3543">
                  <c:v>44634</c:v>
                </c:pt>
                <c:pt idx="3544">
                  <c:v>44635</c:v>
                </c:pt>
                <c:pt idx="3545">
                  <c:v>44636</c:v>
                </c:pt>
                <c:pt idx="3546">
                  <c:v>44637</c:v>
                </c:pt>
                <c:pt idx="3547">
                  <c:v>44638</c:v>
                </c:pt>
                <c:pt idx="3548">
                  <c:v>44639</c:v>
                </c:pt>
                <c:pt idx="3549">
                  <c:v>44640</c:v>
                </c:pt>
                <c:pt idx="3550">
                  <c:v>44641</c:v>
                </c:pt>
                <c:pt idx="3551">
                  <c:v>44642</c:v>
                </c:pt>
                <c:pt idx="3552">
                  <c:v>44643</c:v>
                </c:pt>
                <c:pt idx="3553">
                  <c:v>44644</c:v>
                </c:pt>
                <c:pt idx="3554">
                  <c:v>44645</c:v>
                </c:pt>
                <c:pt idx="3555">
                  <c:v>44646</c:v>
                </c:pt>
                <c:pt idx="3556">
                  <c:v>44647</c:v>
                </c:pt>
                <c:pt idx="3557">
                  <c:v>44648</c:v>
                </c:pt>
                <c:pt idx="3558">
                  <c:v>44649</c:v>
                </c:pt>
                <c:pt idx="3559">
                  <c:v>44650</c:v>
                </c:pt>
                <c:pt idx="3560">
                  <c:v>44651</c:v>
                </c:pt>
                <c:pt idx="3561">
                  <c:v>44652</c:v>
                </c:pt>
                <c:pt idx="3562">
                  <c:v>44653</c:v>
                </c:pt>
                <c:pt idx="3563">
                  <c:v>44654</c:v>
                </c:pt>
                <c:pt idx="3564">
                  <c:v>44655</c:v>
                </c:pt>
                <c:pt idx="3565">
                  <c:v>44656</c:v>
                </c:pt>
                <c:pt idx="3566">
                  <c:v>44657</c:v>
                </c:pt>
                <c:pt idx="3567">
                  <c:v>44658</c:v>
                </c:pt>
                <c:pt idx="3568">
                  <c:v>44659</c:v>
                </c:pt>
                <c:pt idx="3569">
                  <c:v>44660</c:v>
                </c:pt>
                <c:pt idx="3570">
                  <c:v>44661</c:v>
                </c:pt>
                <c:pt idx="3571">
                  <c:v>44662</c:v>
                </c:pt>
                <c:pt idx="3572">
                  <c:v>44663</c:v>
                </c:pt>
                <c:pt idx="3573">
                  <c:v>44664</c:v>
                </c:pt>
                <c:pt idx="3574">
                  <c:v>44665</c:v>
                </c:pt>
                <c:pt idx="3575">
                  <c:v>44666</c:v>
                </c:pt>
                <c:pt idx="3576">
                  <c:v>44667</c:v>
                </c:pt>
                <c:pt idx="3577">
                  <c:v>44668</c:v>
                </c:pt>
                <c:pt idx="3578">
                  <c:v>44669</c:v>
                </c:pt>
                <c:pt idx="3579">
                  <c:v>44670</c:v>
                </c:pt>
                <c:pt idx="3580">
                  <c:v>44671</c:v>
                </c:pt>
                <c:pt idx="3581">
                  <c:v>44672</c:v>
                </c:pt>
                <c:pt idx="3582">
                  <c:v>44673</c:v>
                </c:pt>
                <c:pt idx="3583">
                  <c:v>44674</c:v>
                </c:pt>
                <c:pt idx="3584">
                  <c:v>44675</c:v>
                </c:pt>
                <c:pt idx="3585">
                  <c:v>44676</c:v>
                </c:pt>
                <c:pt idx="3586">
                  <c:v>44677</c:v>
                </c:pt>
                <c:pt idx="3587">
                  <c:v>44678</c:v>
                </c:pt>
                <c:pt idx="3588">
                  <c:v>44679</c:v>
                </c:pt>
                <c:pt idx="3589">
                  <c:v>44680</c:v>
                </c:pt>
                <c:pt idx="3590">
                  <c:v>44681</c:v>
                </c:pt>
                <c:pt idx="3591">
                  <c:v>44682</c:v>
                </c:pt>
                <c:pt idx="3592">
                  <c:v>44683</c:v>
                </c:pt>
                <c:pt idx="3593">
                  <c:v>44684</c:v>
                </c:pt>
                <c:pt idx="3594">
                  <c:v>44685</c:v>
                </c:pt>
                <c:pt idx="3595">
                  <c:v>44686</c:v>
                </c:pt>
                <c:pt idx="3596">
                  <c:v>44687</c:v>
                </c:pt>
                <c:pt idx="3597">
                  <c:v>44688</c:v>
                </c:pt>
                <c:pt idx="3598">
                  <c:v>44689</c:v>
                </c:pt>
                <c:pt idx="3599">
                  <c:v>44690</c:v>
                </c:pt>
                <c:pt idx="3600">
                  <c:v>44691</c:v>
                </c:pt>
                <c:pt idx="3601">
                  <c:v>44692</c:v>
                </c:pt>
                <c:pt idx="3602">
                  <c:v>44693</c:v>
                </c:pt>
                <c:pt idx="3603">
                  <c:v>44694</c:v>
                </c:pt>
                <c:pt idx="3604">
                  <c:v>44695</c:v>
                </c:pt>
                <c:pt idx="3605">
                  <c:v>44696</c:v>
                </c:pt>
                <c:pt idx="3606">
                  <c:v>44697</c:v>
                </c:pt>
                <c:pt idx="3607">
                  <c:v>44698</c:v>
                </c:pt>
                <c:pt idx="3608">
                  <c:v>44699</c:v>
                </c:pt>
                <c:pt idx="3609">
                  <c:v>44700</c:v>
                </c:pt>
                <c:pt idx="3610">
                  <c:v>44701</c:v>
                </c:pt>
                <c:pt idx="3611">
                  <c:v>44702</c:v>
                </c:pt>
                <c:pt idx="3612">
                  <c:v>44703</c:v>
                </c:pt>
                <c:pt idx="3613">
                  <c:v>44704</c:v>
                </c:pt>
                <c:pt idx="3614">
                  <c:v>44705</c:v>
                </c:pt>
                <c:pt idx="3615">
                  <c:v>44706</c:v>
                </c:pt>
                <c:pt idx="3616">
                  <c:v>44707</c:v>
                </c:pt>
                <c:pt idx="3617">
                  <c:v>44708</c:v>
                </c:pt>
                <c:pt idx="3618">
                  <c:v>44709</c:v>
                </c:pt>
                <c:pt idx="3619">
                  <c:v>44710</c:v>
                </c:pt>
                <c:pt idx="3620">
                  <c:v>44711</c:v>
                </c:pt>
                <c:pt idx="3621">
                  <c:v>44712</c:v>
                </c:pt>
                <c:pt idx="3622">
                  <c:v>44713</c:v>
                </c:pt>
                <c:pt idx="3623">
                  <c:v>44714</c:v>
                </c:pt>
                <c:pt idx="3624">
                  <c:v>44715</c:v>
                </c:pt>
                <c:pt idx="3625">
                  <c:v>44716</c:v>
                </c:pt>
                <c:pt idx="3626">
                  <c:v>44717</c:v>
                </c:pt>
                <c:pt idx="3627">
                  <c:v>44718</c:v>
                </c:pt>
                <c:pt idx="3628">
                  <c:v>44719</c:v>
                </c:pt>
                <c:pt idx="3629">
                  <c:v>44720</c:v>
                </c:pt>
                <c:pt idx="3630">
                  <c:v>44721</c:v>
                </c:pt>
                <c:pt idx="3631">
                  <c:v>44722</c:v>
                </c:pt>
                <c:pt idx="3632">
                  <c:v>44723</c:v>
                </c:pt>
                <c:pt idx="3633">
                  <c:v>44724</c:v>
                </c:pt>
                <c:pt idx="3634">
                  <c:v>44725</c:v>
                </c:pt>
                <c:pt idx="3635">
                  <c:v>44726</c:v>
                </c:pt>
                <c:pt idx="3636">
                  <c:v>44727</c:v>
                </c:pt>
                <c:pt idx="3637">
                  <c:v>44728</c:v>
                </c:pt>
                <c:pt idx="3638">
                  <c:v>44729</c:v>
                </c:pt>
                <c:pt idx="3639">
                  <c:v>44730</c:v>
                </c:pt>
                <c:pt idx="3640">
                  <c:v>44731</c:v>
                </c:pt>
                <c:pt idx="3641">
                  <c:v>44732</c:v>
                </c:pt>
                <c:pt idx="3642">
                  <c:v>44733</c:v>
                </c:pt>
                <c:pt idx="3643">
                  <c:v>44734</c:v>
                </c:pt>
                <c:pt idx="3644">
                  <c:v>44735</c:v>
                </c:pt>
                <c:pt idx="3645">
                  <c:v>44736</c:v>
                </c:pt>
                <c:pt idx="3646">
                  <c:v>44737</c:v>
                </c:pt>
                <c:pt idx="3647">
                  <c:v>44738</c:v>
                </c:pt>
                <c:pt idx="3648">
                  <c:v>44739</c:v>
                </c:pt>
                <c:pt idx="3649">
                  <c:v>44740</c:v>
                </c:pt>
                <c:pt idx="3650">
                  <c:v>44741</c:v>
                </c:pt>
                <c:pt idx="3651">
                  <c:v>44742</c:v>
                </c:pt>
                <c:pt idx="3652">
                  <c:v>44743</c:v>
                </c:pt>
                <c:pt idx="3653">
                  <c:v>44744</c:v>
                </c:pt>
                <c:pt idx="3654">
                  <c:v>44745</c:v>
                </c:pt>
                <c:pt idx="3655">
                  <c:v>44746</c:v>
                </c:pt>
                <c:pt idx="3656">
                  <c:v>44747</c:v>
                </c:pt>
                <c:pt idx="3657">
                  <c:v>44748</c:v>
                </c:pt>
                <c:pt idx="3658">
                  <c:v>44749</c:v>
                </c:pt>
                <c:pt idx="3659">
                  <c:v>44750</c:v>
                </c:pt>
                <c:pt idx="3660">
                  <c:v>44751</c:v>
                </c:pt>
                <c:pt idx="3661">
                  <c:v>44752</c:v>
                </c:pt>
                <c:pt idx="3662">
                  <c:v>44753</c:v>
                </c:pt>
                <c:pt idx="3663">
                  <c:v>44754</c:v>
                </c:pt>
                <c:pt idx="3664">
                  <c:v>44755</c:v>
                </c:pt>
                <c:pt idx="3665">
                  <c:v>44756</c:v>
                </c:pt>
                <c:pt idx="3666">
                  <c:v>44757</c:v>
                </c:pt>
                <c:pt idx="3667">
                  <c:v>44758</c:v>
                </c:pt>
                <c:pt idx="3668">
                  <c:v>44759</c:v>
                </c:pt>
                <c:pt idx="3669">
                  <c:v>44760</c:v>
                </c:pt>
                <c:pt idx="3670">
                  <c:v>44761</c:v>
                </c:pt>
                <c:pt idx="3671">
                  <c:v>44762</c:v>
                </c:pt>
                <c:pt idx="3672">
                  <c:v>44763</c:v>
                </c:pt>
                <c:pt idx="3673">
                  <c:v>44764</c:v>
                </c:pt>
                <c:pt idx="3674">
                  <c:v>44765</c:v>
                </c:pt>
                <c:pt idx="3675">
                  <c:v>44766</c:v>
                </c:pt>
                <c:pt idx="3676">
                  <c:v>44767</c:v>
                </c:pt>
                <c:pt idx="3677">
                  <c:v>44768</c:v>
                </c:pt>
                <c:pt idx="3678">
                  <c:v>44769</c:v>
                </c:pt>
                <c:pt idx="3679">
                  <c:v>44770</c:v>
                </c:pt>
                <c:pt idx="3680">
                  <c:v>44771</c:v>
                </c:pt>
                <c:pt idx="3681">
                  <c:v>44772</c:v>
                </c:pt>
                <c:pt idx="3682">
                  <c:v>44773</c:v>
                </c:pt>
                <c:pt idx="3683">
                  <c:v>44774</c:v>
                </c:pt>
                <c:pt idx="3684">
                  <c:v>44775</c:v>
                </c:pt>
                <c:pt idx="3685">
                  <c:v>44776</c:v>
                </c:pt>
                <c:pt idx="3686">
                  <c:v>44777</c:v>
                </c:pt>
                <c:pt idx="3687">
                  <c:v>44778</c:v>
                </c:pt>
                <c:pt idx="3688">
                  <c:v>44779</c:v>
                </c:pt>
                <c:pt idx="3689">
                  <c:v>44780</c:v>
                </c:pt>
                <c:pt idx="3690">
                  <c:v>44781</c:v>
                </c:pt>
                <c:pt idx="3691">
                  <c:v>44782</c:v>
                </c:pt>
                <c:pt idx="3692">
                  <c:v>44783</c:v>
                </c:pt>
                <c:pt idx="3693">
                  <c:v>44784</c:v>
                </c:pt>
                <c:pt idx="3694">
                  <c:v>44785</c:v>
                </c:pt>
                <c:pt idx="3695">
                  <c:v>44786</c:v>
                </c:pt>
                <c:pt idx="3696">
                  <c:v>44787</c:v>
                </c:pt>
                <c:pt idx="3697">
                  <c:v>44788</c:v>
                </c:pt>
                <c:pt idx="3698">
                  <c:v>44789</c:v>
                </c:pt>
                <c:pt idx="3699">
                  <c:v>44790</c:v>
                </c:pt>
                <c:pt idx="3700">
                  <c:v>44791</c:v>
                </c:pt>
                <c:pt idx="3701">
                  <c:v>44792</c:v>
                </c:pt>
                <c:pt idx="3702">
                  <c:v>44793</c:v>
                </c:pt>
                <c:pt idx="3703">
                  <c:v>44794</c:v>
                </c:pt>
                <c:pt idx="3704">
                  <c:v>44795</c:v>
                </c:pt>
                <c:pt idx="3705">
                  <c:v>44796</c:v>
                </c:pt>
                <c:pt idx="3706">
                  <c:v>44797</c:v>
                </c:pt>
                <c:pt idx="3707">
                  <c:v>44798</c:v>
                </c:pt>
                <c:pt idx="3708">
                  <c:v>44799</c:v>
                </c:pt>
                <c:pt idx="3709">
                  <c:v>44800</c:v>
                </c:pt>
                <c:pt idx="3710">
                  <c:v>44801</c:v>
                </c:pt>
                <c:pt idx="3711">
                  <c:v>44802</c:v>
                </c:pt>
                <c:pt idx="3712">
                  <c:v>44803</c:v>
                </c:pt>
                <c:pt idx="3713">
                  <c:v>44804</c:v>
                </c:pt>
              </c:numCache>
            </c:numRef>
          </c:cat>
          <c:val>
            <c:numRef>
              <c:f>Sheet1!$B$2:$B$3715</c:f>
              <c:numCache>
                <c:formatCode>General</c:formatCode>
                <c:ptCount val="3714"/>
                <c:pt idx="0">
                  <c:v>1700.077633433491</c:v>
                </c:pt>
                <c:pt idx="1">
                  <c:v>1808.412492384173</c:v>
                </c:pt>
                <c:pt idx="2">
                  <c:v>1809.289485822726</c:v>
                </c:pt>
                <c:pt idx="3">
                  <c:v>1790.0421220603021</c:v>
                </c:pt>
                <c:pt idx="4">
                  <c:v>1610.3503722352939</c:v>
                </c:pt>
                <c:pt idx="5">
                  <c:v>1691.198961847196</c:v>
                </c:pt>
                <c:pt idx="6">
                  <c:v>1835.490927382067</c:v>
                </c:pt>
                <c:pt idx="7">
                  <c:v>1906.2319984250671</c:v>
                </c:pt>
                <c:pt idx="8">
                  <c:v>1995.9110572681429</c:v>
                </c:pt>
                <c:pt idx="9">
                  <c:v>2149.1456203630291</c:v>
                </c:pt>
                <c:pt idx="10">
                  <c:v>2285.414266932687</c:v>
                </c:pt>
                <c:pt idx="11">
                  <c:v>2272.1765227920619</c:v>
                </c:pt>
                <c:pt idx="12">
                  <c:v>2425.627383560256</c:v>
                </c:pt>
                <c:pt idx="13">
                  <c:v>2283.6466484941352</c:v>
                </c:pt>
                <c:pt idx="14">
                  <c:v>2260.937987924518</c:v>
                </c:pt>
                <c:pt idx="15">
                  <c:v>2082.7404005653962</c:v>
                </c:pt>
                <c:pt idx="16">
                  <c:v>2048.3991422432941</c:v>
                </c:pt>
                <c:pt idx="17">
                  <c:v>2120.6364042113701</c:v>
                </c:pt>
                <c:pt idx="18">
                  <c:v>2053.6873647070752</c:v>
                </c:pt>
                <c:pt idx="19">
                  <c:v>1974.232242565693</c:v>
                </c:pt>
                <c:pt idx="20">
                  <c:v>1972.393502427552</c:v>
                </c:pt>
                <c:pt idx="21">
                  <c:v>1882.46156609332</c:v>
                </c:pt>
                <c:pt idx="22">
                  <c:v>1848.607123696295</c:v>
                </c:pt>
                <c:pt idx="23">
                  <c:v>1736.247245791772</c:v>
                </c:pt>
                <c:pt idx="24">
                  <c:v>1731.9503911891361</c:v>
                </c:pt>
                <c:pt idx="25">
                  <c:v>1665.623119070495</c:v>
                </c:pt>
                <c:pt idx="26">
                  <c:v>1591.745652601704</c:v>
                </c:pt>
                <c:pt idx="27">
                  <c:v>1617.922898695454</c:v>
                </c:pt>
                <c:pt idx="28">
                  <c:v>1511.8120048772259</c:v>
                </c:pt>
                <c:pt idx="29">
                  <c:v>1551.1620209440221</c:v>
                </c:pt>
                <c:pt idx="30">
                  <c:v>1583.7848511468101</c:v>
                </c:pt>
                <c:pt idx="31">
                  <c:v>1593.288960742708</c:v>
                </c:pt>
                <c:pt idx="32">
                  <c:v>1560.434616964279</c:v>
                </c:pt>
                <c:pt idx="33">
                  <c:v>1375.135056082795</c:v>
                </c:pt>
                <c:pt idx="34">
                  <c:v>1302.1424988363331</c:v>
                </c:pt>
                <c:pt idx="35">
                  <c:v>1295.759763114045</c:v>
                </c:pt>
                <c:pt idx="36">
                  <c:v>1408.2367298999691</c:v>
                </c:pt>
                <c:pt idx="37">
                  <c:v>1351.816323111939</c:v>
                </c:pt>
                <c:pt idx="38">
                  <c:v>1424.246808409908</c:v>
                </c:pt>
                <c:pt idx="39">
                  <c:v>1432.728937316158</c:v>
                </c:pt>
                <c:pt idx="40">
                  <c:v>1537.386715130132</c:v>
                </c:pt>
                <c:pt idx="41">
                  <c:v>1610.887659412477</c:v>
                </c:pt>
                <c:pt idx="42">
                  <c:v>1431.737190231632</c:v>
                </c:pt>
                <c:pt idx="43">
                  <c:v>1297.4264268309839</c:v>
                </c:pt>
                <c:pt idx="44">
                  <c:v>1191.748383420439</c:v>
                </c:pt>
                <c:pt idx="45">
                  <c:v>1133.3497435368899</c:v>
                </c:pt>
                <c:pt idx="46">
                  <c:v>1133.617213566371</c:v>
                </c:pt>
                <c:pt idx="47">
                  <c:v>1186.3396327467949</c:v>
                </c:pt>
                <c:pt idx="48">
                  <c:v>1138.306862485045</c:v>
                </c:pt>
                <c:pt idx="49">
                  <c:v>1128.767252917575</c:v>
                </c:pt>
                <c:pt idx="50">
                  <c:v>1076.151962643401</c:v>
                </c:pt>
                <c:pt idx="51">
                  <c:v>1024.3312036192269</c:v>
                </c:pt>
                <c:pt idx="52">
                  <c:v>1000.904671474685</c:v>
                </c:pt>
                <c:pt idx="53">
                  <c:v>1021.842217896939</c:v>
                </c:pt>
                <c:pt idx="54">
                  <c:v>1044.480108521939</c:v>
                </c:pt>
                <c:pt idx="55">
                  <c:v>1009.731534976833</c:v>
                </c:pt>
                <c:pt idx="56">
                  <c:v>1065.396783493931</c:v>
                </c:pt>
                <c:pt idx="57">
                  <c:v>1128.099142829552</c:v>
                </c:pt>
                <c:pt idx="58">
                  <c:v>1197.8308279521091</c:v>
                </c:pt>
                <c:pt idx="59">
                  <c:v>1374.400700371245</c:v>
                </c:pt>
                <c:pt idx="60">
                  <c:v>1259.288742773537</c:v>
                </c:pt>
                <c:pt idx="61">
                  <c:v>1232.6528292064249</c:v>
                </c:pt>
                <c:pt idx="62">
                  <c:v>1228.9256004556889</c:v>
                </c:pt>
                <c:pt idx="63">
                  <c:v>1186.390936336333</c:v>
                </c:pt>
                <c:pt idx="64">
                  <c:v>1230.3888253253399</c:v>
                </c:pt>
                <c:pt idx="65">
                  <c:v>1137.3003938881361</c:v>
                </c:pt>
                <c:pt idx="66">
                  <c:v>1164.880491929325</c:v>
                </c:pt>
                <c:pt idx="67">
                  <c:v>1130.625982712681</c:v>
                </c:pt>
                <c:pt idx="68">
                  <c:v>1140.496714749617</c:v>
                </c:pt>
                <c:pt idx="69">
                  <c:v>1162.4470536594461</c:v>
                </c:pt>
                <c:pt idx="70">
                  <c:v>1127.844132967693</c:v>
                </c:pt>
                <c:pt idx="71">
                  <c:v>1049.375374934295</c:v>
                </c:pt>
                <c:pt idx="72">
                  <c:v>1028.556678260293</c:v>
                </c:pt>
                <c:pt idx="73">
                  <c:v>1261.7485358669501</c:v>
                </c:pt>
                <c:pt idx="74">
                  <c:v>1135.2864133122</c:v>
                </c:pt>
                <c:pt idx="75">
                  <c:v>1175.344559742982</c:v>
                </c:pt>
                <c:pt idx="76">
                  <c:v>1154.9386887990599</c:v>
                </c:pt>
                <c:pt idx="77">
                  <c:v>1040.331800330606</c:v>
                </c:pt>
                <c:pt idx="78">
                  <c:v>1056.331115774507</c:v>
                </c:pt>
                <c:pt idx="79">
                  <c:v>982.91904815658279</c:v>
                </c:pt>
                <c:pt idx="80">
                  <c:v>912.42556815479293</c:v>
                </c:pt>
                <c:pt idx="81">
                  <c:v>924.43192288209229</c:v>
                </c:pt>
                <c:pt idx="82">
                  <c:v>902.78178041441606</c:v>
                </c:pt>
                <c:pt idx="83">
                  <c:v>935.98616948544407</c:v>
                </c:pt>
                <c:pt idx="84">
                  <c:v>1025.5258927759589</c:v>
                </c:pt>
                <c:pt idx="85">
                  <c:v>1031.4736347994181</c:v>
                </c:pt>
                <c:pt idx="86">
                  <c:v>920.75104310972858</c:v>
                </c:pt>
                <c:pt idx="87">
                  <c:v>830.82923315121354</c:v>
                </c:pt>
                <c:pt idx="88">
                  <c:v>815.53553390403545</c:v>
                </c:pt>
                <c:pt idx="89">
                  <c:v>797.51574004074382</c:v>
                </c:pt>
                <c:pt idx="90">
                  <c:v>749.02146079746171</c:v>
                </c:pt>
                <c:pt idx="91">
                  <c:v>730.50792689226478</c:v>
                </c:pt>
                <c:pt idx="92">
                  <c:v>711.66894999841816</c:v>
                </c:pt>
                <c:pt idx="93">
                  <c:v>675.29053251084247</c:v>
                </c:pt>
                <c:pt idx="94">
                  <c:v>611.31842573418339</c:v>
                </c:pt>
                <c:pt idx="95">
                  <c:v>585.42237133538799</c:v>
                </c:pt>
                <c:pt idx="96">
                  <c:v>561.70347629453568</c:v>
                </c:pt>
                <c:pt idx="97">
                  <c:v>556.8472063783463</c:v>
                </c:pt>
                <c:pt idx="98">
                  <c:v>493.71652432435388</c:v>
                </c:pt>
                <c:pt idx="99">
                  <c:v>506.86709082683882</c:v>
                </c:pt>
                <c:pt idx="100">
                  <c:v>467.57992812584069</c:v>
                </c:pt>
                <c:pt idx="101">
                  <c:v>425.91204353847132</c:v>
                </c:pt>
                <c:pt idx="102">
                  <c:v>410.342982578229</c:v>
                </c:pt>
                <c:pt idx="103">
                  <c:v>413.5740038559203</c:v>
                </c:pt>
                <c:pt idx="104">
                  <c:v>401.82316831757362</c:v>
                </c:pt>
                <c:pt idx="105">
                  <c:v>385.82426919932271</c:v>
                </c:pt>
                <c:pt idx="106">
                  <c:v>375.64438686799701</c:v>
                </c:pt>
                <c:pt idx="107">
                  <c:v>344.7926150807034</c:v>
                </c:pt>
                <c:pt idx="108">
                  <c:v>400.27079469328947</c:v>
                </c:pt>
                <c:pt idx="109">
                  <c:v>418.49934469044678</c:v>
                </c:pt>
                <c:pt idx="110">
                  <c:v>441.33684019257362</c:v>
                </c:pt>
                <c:pt idx="111">
                  <c:v>389.79890073944858</c:v>
                </c:pt>
                <c:pt idx="112">
                  <c:v>373.9984251464042</c:v>
                </c:pt>
                <c:pt idx="113">
                  <c:v>409.9615674642526</c:v>
                </c:pt>
                <c:pt idx="114">
                  <c:v>414.4996534017526</c:v>
                </c:pt>
                <c:pt idx="115">
                  <c:v>397.16759195322902</c:v>
                </c:pt>
                <c:pt idx="116">
                  <c:v>407.67433874905089</c:v>
                </c:pt>
                <c:pt idx="117">
                  <c:v>361.88151246672697</c:v>
                </c:pt>
                <c:pt idx="118">
                  <c:v>371.55176296922241</c:v>
                </c:pt>
                <c:pt idx="119">
                  <c:v>376.03801737086059</c:v>
                </c:pt>
                <c:pt idx="120">
                  <c:v>357.69468787014472</c:v>
                </c:pt>
                <c:pt idx="121">
                  <c:v>370.67974244719579</c:v>
                </c:pt>
                <c:pt idx="122">
                  <c:v>379.77271569506888</c:v>
                </c:pt>
                <c:pt idx="123">
                  <c:v>339.60794068938333</c:v>
                </c:pt>
                <c:pt idx="124">
                  <c:v>361.19098464180291</c:v>
                </c:pt>
                <c:pt idx="125">
                  <c:v>366.78817300791638</c:v>
                </c:pt>
                <c:pt idx="126">
                  <c:v>369.99003072560299</c:v>
                </c:pt>
                <c:pt idx="127">
                  <c:v>314.18151760270911</c:v>
                </c:pt>
                <c:pt idx="128">
                  <c:v>337.74935207536532</c:v>
                </c:pt>
                <c:pt idx="129">
                  <c:v>342.4111019862375</c:v>
                </c:pt>
                <c:pt idx="130">
                  <c:v>350.46904828240707</c:v>
                </c:pt>
                <c:pt idx="131">
                  <c:v>353.69724427565802</c:v>
                </c:pt>
                <c:pt idx="132">
                  <c:v>347.26852739676212</c:v>
                </c:pt>
                <c:pt idx="133">
                  <c:v>359.0494360810614</c:v>
                </c:pt>
                <c:pt idx="134">
                  <c:v>359.0777152745946</c:v>
                </c:pt>
                <c:pt idx="135">
                  <c:v>310.55911545142891</c:v>
                </c:pt>
                <c:pt idx="136">
                  <c:v>296.72370960058231</c:v>
                </c:pt>
                <c:pt idx="137">
                  <c:v>276.1697256105216</c:v>
                </c:pt>
                <c:pt idx="138">
                  <c:v>304.19727318759362</c:v>
                </c:pt>
                <c:pt idx="139">
                  <c:v>313.32709046706418</c:v>
                </c:pt>
                <c:pt idx="140">
                  <c:v>303.8420888917716</c:v>
                </c:pt>
                <c:pt idx="141">
                  <c:v>286.76397433104057</c:v>
                </c:pt>
                <c:pt idx="142">
                  <c:v>280.75254806861642</c:v>
                </c:pt>
                <c:pt idx="143">
                  <c:v>284.9496966023512</c:v>
                </c:pt>
                <c:pt idx="144">
                  <c:v>291.22981359738151</c:v>
                </c:pt>
                <c:pt idx="145">
                  <c:v>286.12471651854059</c:v>
                </c:pt>
                <c:pt idx="146">
                  <c:v>303.61765041520908</c:v>
                </c:pt>
                <c:pt idx="147">
                  <c:v>302.55828762224041</c:v>
                </c:pt>
                <c:pt idx="148">
                  <c:v>288.80708908424128</c:v>
                </c:pt>
                <c:pt idx="149">
                  <c:v>278.13401602741658</c:v>
                </c:pt>
                <c:pt idx="150">
                  <c:v>289.6170378147101</c:v>
                </c:pt>
                <c:pt idx="151">
                  <c:v>290.20182560483602</c:v>
                </c:pt>
                <c:pt idx="152">
                  <c:v>277.27894015135308</c:v>
                </c:pt>
                <c:pt idx="153">
                  <c:v>283.86574386939759</c:v>
                </c:pt>
                <c:pt idx="154">
                  <c:v>280.12274845639848</c:v>
                </c:pt>
                <c:pt idx="155">
                  <c:v>299.19078948623752</c:v>
                </c:pt>
                <c:pt idx="156">
                  <c:v>307.58758851393918</c:v>
                </c:pt>
                <c:pt idx="157">
                  <c:v>289.52431545427157</c:v>
                </c:pt>
                <c:pt idx="158">
                  <c:v>297.55773284561252</c:v>
                </c:pt>
                <c:pt idx="159">
                  <c:v>304.62027621351592</c:v>
                </c:pt>
                <c:pt idx="160">
                  <c:v>312.57994868013913</c:v>
                </c:pt>
                <c:pt idx="161">
                  <c:v>300.87733733779999</c:v>
                </c:pt>
                <c:pt idx="162">
                  <c:v>304.60575530655001</c:v>
                </c:pt>
                <c:pt idx="163">
                  <c:v>289.93862209489657</c:v>
                </c:pt>
                <c:pt idx="164">
                  <c:v>301.70324290704912</c:v>
                </c:pt>
                <c:pt idx="165">
                  <c:v>277.82023878700841</c:v>
                </c:pt>
                <c:pt idx="166">
                  <c:v>277.95893507607087</c:v>
                </c:pt>
                <c:pt idx="167">
                  <c:v>292.47940803523937</c:v>
                </c:pt>
                <c:pt idx="168">
                  <c:v>301.7660675178455</c:v>
                </c:pt>
                <c:pt idx="169">
                  <c:v>296.00803802139382</c:v>
                </c:pt>
                <c:pt idx="170">
                  <c:v>289.08867317195819</c:v>
                </c:pt>
                <c:pt idx="171">
                  <c:v>280.28914474830378</c:v>
                </c:pt>
                <c:pt idx="172">
                  <c:v>285.46479396989662</c:v>
                </c:pt>
                <c:pt idx="173">
                  <c:v>274.53917912046097</c:v>
                </c:pt>
                <c:pt idx="174">
                  <c:v>357.6037788971409</c:v>
                </c:pt>
                <c:pt idx="175">
                  <c:v>361.23244775332552</c:v>
                </c:pt>
                <c:pt idx="176">
                  <c:v>354.71117860701492</c:v>
                </c:pt>
                <c:pt idx="177">
                  <c:v>320.52588004627353</c:v>
                </c:pt>
                <c:pt idx="178">
                  <c:v>306.87767496104152</c:v>
                </c:pt>
                <c:pt idx="179">
                  <c:v>295.81395746920163</c:v>
                </c:pt>
                <c:pt idx="180">
                  <c:v>284.85943187189281</c:v>
                </c:pt>
                <c:pt idx="181">
                  <c:v>280.88144114923648</c:v>
                </c:pt>
                <c:pt idx="182">
                  <c:v>276.42429280797143</c:v>
                </c:pt>
                <c:pt idx="183">
                  <c:v>275.12001809809738</c:v>
                </c:pt>
                <c:pt idx="184">
                  <c:v>273.94402932856622</c:v>
                </c:pt>
                <c:pt idx="185">
                  <c:v>274.43047229589467</c:v>
                </c:pt>
                <c:pt idx="186">
                  <c:v>281.01050384170622</c:v>
                </c:pt>
                <c:pt idx="187">
                  <c:v>281.71853831720529</c:v>
                </c:pt>
                <c:pt idx="188">
                  <c:v>297.73238510734171</c:v>
                </c:pt>
                <c:pt idx="189">
                  <c:v>381.79164816242883</c:v>
                </c:pt>
                <c:pt idx="190">
                  <c:v>384.6411553833056</c:v>
                </c:pt>
                <c:pt idx="191">
                  <c:v>344.71544432114268</c:v>
                </c:pt>
                <c:pt idx="192">
                  <c:v>337.4516214638947</c:v>
                </c:pt>
                <c:pt idx="193">
                  <c:v>332.14669255338038</c:v>
                </c:pt>
                <c:pt idx="194">
                  <c:v>354.96900829309362</c:v>
                </c:pt>
                <c:pt idx="195">
                  <c:v>353.05968260239268</c:v>
                </c:pt>
                <c:pt idx="196">
                  <c:v>352.25155769862761</c:v>
                </c:pt>
                <c:pt idx="197">
                  <c:v>346.91295408676768</c:v>
                </c:pt>
                <c:pt idx="198">
                  <c:v>340.2358011513947</c:v>
                </c:pt>
                <c:pt idx="199">
                  <c:v>345.43770046922231</c:v>
                </c:pt>
                <c:pt idx="200">
                  <c:v>336.28214627000358</c:v>
                </c:pt>
                <c:pt idx="201">
                  <c:v>332.14563054166172</c:v>
                </c:pt>
                <c:pt idx="202">
                  <c:v>337.11707556545718</c:v>
                </c:pt>
                <c:pt idx="203">
                  <c:v>316.58115846282078</c:v>
                </c:pt>
                <c:pt idx="204">
                  <c:v>320.44550895252348</c:v>
                </c:pt>
                <c:pt idx="205">
                  <c:v>356.39852441348182</c:v>
                </c:pt>
                <c:pt idx="206">
                  <c:v>345.34869579309361</c:v>
                </c:pt>
                <c:pt idx="207">
                  <c:v>312.41461568654051</c:v>
                </c:pt>
                <c:pt idx="208">
                  <c:v>328.24298161588041</c:v>
                </c:pt>
                <c:pt idx="209">
                  <c:v>328.7626277082091</c:v>
                </c:pt>
                <c:pt idx="210">
                  <c:v>326.84307702319393</c:v>
                </c:pt>
                <c:pt idx="211">
                  <c:v>323.29736442127353</c:v>
                </c:pt>
                <c:pt idx="212">
                  <c:v>330.37141677070912</c:v>
                </c:pt>
                <c:pt idx="213">
                  <c:v>326.99033317127339</c:v>
                </c:pt>
                <c:pt idx="214">
                  <c:v>321.13799937936818</c:v>
                </c:pt>
                <c:pt idx="215">
                  <c:v>315.57158590138431</c:v>
                </c:pt>
                <c:pt idx="216">
                  <c:v>309.27954761587011</c:v>
                </c:pt>
                <c:pt idx="217">
                  <c:v>318.0530628559307</c:v>
                </c:pt>
                <c:pt idx="218">
                  <c:v>343.95874185557273</c:v>
                </c:pt>
                <c:pt idx="219">
                  <c:v>309.2804075682792</c:v>
                </c:pt>
                <c:pt idx="220">
                  <c:v>304.8815278850434</c:v>
                </c:pt>
                <c:pt idx="221">
                  <c:v>304.13641294647988</c:v>
                </c:pt>
                <c:pt idx="222">
                  <c:v>307.94335376821391</c:v>
                </c:pt>
                <c:pt idx="223">
                  <c:v>307.52436460663608</c:v>
                </c:pt>
                <c:pt idx="224">
                  <c:v>314.79096841807268</c:v>
                </c:pt>
                <c:pt idx="225">
                  <c:v>271.5555898683341</c:v>
                </c:pt>
                <c:pt idx="226">
                  <c:v>413.9044075644353</c:v>
                </c:pt>
                <c:pt idx="227">
                  <c:v>788.64507242792456</c:v>
                </c:pt>
                <c:pt idx="228">
                  <c:v>785.8321334559738</c:v>
                </c:pt>
                <c:pt idx="229">
                  <c:v>611.97690899316331</c:v>
                </c:pt>
                <c:pt idx="230">
                  <c:v>511.17311565042479</c:v>
                </c:pt>
                <c:pt idx="231">
                  <c:v>471.25321111843812</c:v>
                </c:pt>
                <c:pt idx="232">
                  <c:v>455.82950602609912</c:v>
                </c:pt>
                <c:pt idx="233">
                  <c:v>442.30050260102342</c:v>
                </c:pt>
                <c:pt idx="234">
                  <c:v>442.81451627289829</c:v>
                </c:pt>
                <c:pt idx="235">
                  <c:v>444.7578123638055</c:v>
                </c:pt>
                <c:pt idx="236">
                  <c:v>435.71473921074579</c:v>
                </c:pt>
                <c:pt idx="237">
                  <c:v>433.44680981195052</c:v>
                </c:pt>
                <c:pt idx="238">
                  <c:v>427.95364398168812</c:v>
                </c:pt>
                <c:pt idx="239">
                  <c:v>410.88381124836633</c:v>
                </c:pt>
                <c:pt idx="240">
                  <c:v>393.91550118266542</c:v>
                </c:pt>
                <c:pt idx="241">
                  <c:v>371.19231103457548</c:v>
                </c:pt>
                <c:pt idx="242">
                  <c:v>344.05197819791169</c:v>
                </c:pt>
                <c:pt idx="243">
                  <c:v>352.93320105373851</c:v>
                </c:pt>
                <c:pt idx="244">
                  <c:v>362.83082068264468</c:v>
                </c:pt>
                <c:pt idx="245">
                  <c:v>395.25071670005951</c:v>
                </c:pt>
                <c:pt idx="246">
                  <c:v>449.31565843054898</c:v>
                </c:pt>
                <c:pt idx="247">
                  <c:v>412.32651015709069</c:v>
                </c:pt>
                <c:pt idx="248">
                  <c:v>370.93936062547232</c:v>
                </c:pt>
                <c:pt idx="249">
                  <c:v>395.84486278528112</c:v>
                </c:pt>
                <c:pt idx="250">
                  <c:v>749.12872977588677</c:v>
                </c:pt>
                <c:pt idx="251">
                  <c:v>606.0705203748812</c:v>
                </c:pt>
                <c:pt idx="252">
                  <c:v>540.40945067916914</c:v>
                </c:pt>
                <c:pt idx="253">
                  <c:v>508.61960210705649</c:v>
                </c:pt>
                <c:pt idx="254">
                  <c:v>499.24453930413802</c:v>
                </c:pt>
                <c:pt idx="255">
                  <c:v>502.44481829809439</c:v>
                </c:pt>
                <c:pt idx="256">
                  <c:v>525.61819107047882</c:v>
                </c:pt>
                <c:pt idx="257">
                  <c:v>566.84226992597883</c:v>
                </c:pt>
                <c:pt idx="258">
                  <c:v>558.07753330914932</c:v>
                </c:pt>
                <c:pt idx="259">
                  <c:v>546.12202793805545</c:v>
                </c:pt>
                <c:pt idx="260">
                  <c:v>648.49849150558759</c:v>
                </c:pt>
                <c:pt idx="261">
                  <c:v>656.04469833015389</c:v>
                </c:pt>
                <c:pt idx="262">
                  <c:v>620.89776518204314</c:v>
                </c:pt>
                <c:pt idx="263">
                  <c:v>626.55787404744092</c:v>
                </c:pt>
                <c:pt idx="264">
                  <c:v>683.53337647078934</c:v>
                </c:pt>
                <c:pt idx="265">
                  <c:v>963.0467215067963</c:v>
                </c:pt>
                <c:pt idx="266">
                  <c:v>818.40867314236868</c:v>
                </c:pt>
                <c:pt idx="267">
                  <c:v>711.84083721581965</c:v>
                </c:pt>
                <c:pt idx="268">
                  <c:v>714.42926495019458</c:v>
                </c:pt>
                <c:pt idx="269">
                  <c:v>687.33822731700332</c:v>
                </c:pt>
                <c:pt idx="270">
                  <c:v>700.37449761813218</c:v>
                </c:pt>
                <c:pt idx="271">
                  <c:v>699.51567868134805</c:v>
                </c:pt>
                <c:pt idx="272">
                  <c:v>755.82936212527034</c:v>
                </c:pt>
                <c:pt idx="273">
                  <c:v>784.37940003295216</c:v>
                </c:pt>
                <c:pt idx="274">
                  <c:v>898.63670755716817</c:v>
                </c:pt>
                <c:pt idx="275">
                  <c:v>1489.3501006469969</c:v>
                </c:pt>
                <c:pt idx="276">
                  <c:v>1125.296038728831</c:v>
                </c:pt>
                <c:pt idx="277">
                  <c:v>1014.419722126847</c:v>
                </c:pt>
                <c:pt idx="278">
                  <c:v>919.62141199007669</c:v>
                </c:pt>
                <c:pt idx="279">
                  <c:v>888.24107221413362</c:v>
                </c:pt>
                <c:pt idx="280">
                  <c:v>857.5634798256358</c:v>
                </c:pt>
                <c:pt idx="281">
                  <c:v>779.53983769315005</c:v>
                </c:pt>
                <c:pt idx="282">
                  <c:v>842.88779767540836</c:v>
                </c:pt>
                <c:pt idx="283">
                  <c:v>842.02817307456212</c:v>
                </c:pt>
                <c:pt idx="284">
                  <c:v>919.46608618892719</c:v>
                </c:pt>
                <c:pt idx="285">
                  <c:v>851.68689579861871</c:v>
                </c:pt>
                <c:pt idx="286">
                  <c:v>838.23624352267564</c:v>
                </c:pt>
                <c:pt idx="287">
                  <c:v>825.74921123925708</c:v>
                </c:pt>
                <c:pt idx="288">
                  <c:v>827.85547119735179</c:v>
                </c:pt>
                <c:pt idx="289">
                  <c:v>822.23726970834423</c:v>
                </c:pt>
                <c:pt idx="290">
                  <c:v>825.62000494945789</c:v>
                </c:pt>
                <c:pt idx="291">
                  <c:v>872.47309959399956</c:v>
                </c:pt>
                <c:pt idx="292">
                  <c:v>980.77518443353733</c:v>
                </c:pt>
                <c:pt idx="293">
                  <c:v>880.93830666789154</c:v>
                </c:pt>
                <c:pt idx="294">
                  <c:v>929.75711850846153</c:v>
                </c:pt>
                <c:pt idx="295">
                  <c:v>995.48533587179463</c:v>
                </c:pt>
                <c:pt idx="296">
                  <c:v>1052.063070727969</c:v>
                </c:pt>
                <c:pt idx="297">
                  <c:v>1019.043121551861</c:v>
                </c:pt>
                <c:pt idx="298">
                  <c:v>1168.779862477357</c:v>
                </c:pt>
                <c:pt idx="299">
                  <c:v>1207.3806581833251</c:v>
                </c:pt>
                <c:pt idx="300">
                  <c:v>1049.70715256675</c:v>
                </c:pt>
                <c:pt idx="301">
                  <c:v>1000.962858386325</c:v>
                </c:pt>
                <c:pt idx="302">
                  <c:v>1035.577201972284</c:v>
                </c:pt>
                <c:pt idx="303">
                  <c:v>1065.345903625333</c:v>
                </c:pt>
                <c:pt idx="304">
                  <c:v>996.55386405323031</c:v>
                </c:pt>
                <c:pt idx="305">
                  <c:v>932.42923267003914</c:v>
                </c:pt>
                <c:pt idx="306">
                  <c:v>978.8148046075811</c:v>
                </c:pt>
                <c:pt idx="307">
                  <c:v>1168.374295108759</c:v>
                </c:pt>
                <c:pt idx="308">
                  <c:v>1249.114672118739</c:v>
                </c:pt>
                <c:pt idx="309">
                  <c:v>1100.2961978910409</c:v>
                </c:pt>
                <c:pt idx="310">
                  <c:v>981.13126675675505</c:v>
                </c:pt>
                <c:pt idx="311">
                  <c:v>1008.9436397073951</c:v>
                </c:pt>
                <c:pt idx="312">
                  <c:v>1042.6270172663581</c:v>
                </c:pt>
                <c:pt idx="313">
                  <c:v>997.07833947512609</c:v>
                </c:pt>
                <c:pt idx="314">
                  <c:v>1052.38658596803</c:v>
                </c:pt>
                <c:pt idx="315">
                  <c:v>1125.2761727322641</c:v>
                </c:pt>
                <c:pt idx="316">
                  <c:v>1147.6662795767299</c:v>
                </c:pt>
                <c:pt idx="317">
                  <c:v>1192.1173234400219</c:v>
                </c:pt>
                <c:pt idx="318">
                  <c:v>1215.6252539936361</c:v>
                </c:pt>
                <c:pt idx="319">
                  <c:v>1201.1733482532379</c:v>
                </c:pt>
                <c:pt idx="320">
                  <c:v>1192.924802176545</c:v>
                </c:pt>
                <c:pt idx="321">
                  <c:v>1271.0860985025629</c:v>
                </c:pt>
                <c:pt idx="322">
                  <c:v>1428.396930166351</c:v>
                </c:pt>
                <c:pt idx="323">
                  <c:v>1496.7329534398091</c:v>
                </c:pt>
                <c:pt idx="324">
                  <c:v>1540.355021827613</c:v>
                </c:pt>
                <c:pt idx="325">
                  <c:v>1571.0443544931279</c:v>
                </c:pt>
                <c:pt idx="326">
                  <c:v>1627.8869491660971</c:v>
                </c:pt>
                <c:pt idx="327">
                  <c:v>1730.4235664104531</c:v>
                </c:pt>
                <c:pt idx="328">
                  <c:v>1747.796494750665</c:v>
                </c:pt>
                <c:pt idx="329">
                  <c:v>1850.874000089487</c:v>
                </c:pt>
                <c:pt idx="330">
                  <c:v>1874.833901278419</c:v>
                </c:pt>
                <c:pt idx="331">
                  <c:v>2058.2535689081351</c:v>
                </c:pt>
                <c:pt idx="332">
                  <c:v>2040.043209312237</c:v>
                </c:pt>
                <c:pt idx="333">
                  <c:v>2138.018438201851</c:v>
                </c:pt>
                <c:pt idx="334">
                  <c:v>2218.6770072239192</c:v>
                </c:pt>
                <c:pt idx="335">
                  <c:v>2292.185888649753</c:v>
                </c:pt>
                <c:pt idx="336">
                  <c:v>2385.0542645727219</c:v>
                </c:pt>
                <c:pt idx="337">
                  <c:v>2379.2571359551762</c:v>
                </c:pt>
                <c:pt idx="338">
                  <c:v>2423.8481401785589</c:v>
                </c:pt>
                <c:pt idx="339">
                  <c:v>2162.415654998726</c:v>
                </c:pt>
                <c:pt idx="340">
                  <c:v>1800.693430461582</c:v>
                </c:pt>
                <c:pt idx="341">
                  <c:v>1695.6402145417719</c:v>
                </c:pt>
                <c:pt idx="342">
                  <c:v>1766.748082940946</c:v>
                </c:pt>
                <c:pt idx="343">
                  <c:v>1979.201342395965</c:v>
                </c:pt>
                <c:pt idx="344">
                  <c:v>2128.296440001885</c:v>
                </c:pt>
                <c:pt idx="345">
                  <c:v>2296.2226396799069</c:v>
                </c:pt>
                <c:pt idx="346">
                  <c:v>2378.9975675673732</c:v>
                </c:pt>
                <c:pt idx="347">
                  <c:v>2385.9051757591269</c:v>
                </c:pt>
                <c:pt idx="348">
                  <c:v>2359.357951891202</c:v>
                </c:pt>
                <c:pt idx="349">
                  <c:v>2420.3652741852561</c:v>
                </c:pt>
                <c:pt idx="350">
                  <c:v>2441.0732606380429</c:v>
                </c:pt>
                <c:pt idx="351">
                  <c:v>2477.0457101739262</c:v>
                </c:pt>
                <c:pt idx="352">
                  <c:v>2591.9569253916652</c:v>
                </c:pt>
                <c:pt idx="353">
                  <c:v>2820.204374780983</c:v>
                </c:pt>
                <c:pt idx="354">
                  <c:v>3025.3904979699978</c:v>
                </c:pt>
                <c:pt idx="355">
                  <c:v>3272.581031275884</c:v>
                </c:pt>
                <c:pt idx="356">
                  <c:v>3174.0546734187401</c:v>
                </c:pt>
                <c:pt idx="357">
                  <c:v>3246.3697921459961</c:v>
                </c:pt>
                <c:pt idx="358">
                  <c:v>2891.7934528666042</c:v>
                </c:pt>
                <c:pt idx="359">
                  <c:v>2604.8150901278091</c:v>
                </c:pt>
                <c:pt idx="360">
                  <c:v>2178.55531065384</c:v>
                </c:pt>
                <c:pt idx="361">
                  <c:v>1953.130868788317</c:v>
                </c:pt>
                <c:pt idx="362">
                  <c:v>1837.4421822900449</c:v>
                </c:pt>
                <c:pt idx="363">
                  <c:v>1862.94052165262</c:v>
                </c:pt>
                <c:pt idx="364">
                  <c:v>2062.1753663146392</c:v>
                </c:pt>
                <c:pt idx="365">
                  <c:v>2069.7879506445752</c:v>
                </c:pt>
                <c:pt idx="366">
                  <c:v>2200.2576140902861</c:v>
                </c:pt>
                <c:pt idx="367">
                  <c:v>2238.9375039738361</c:v>
                </c:pt>
                <c:pt idx="368">
                  <c:v>2179.1290785490969</c:v>
                </c:pt>
                <c:pt idx="369">
                  <c:v>2390.8733835034</c:v>
                </c:pt>
                <c:pt idx="370">
                  <c:v>2442.0930199618729</c:v>
                </c:pt>
                <c:pt idx="371">
                  <c:v>2381.9953391305062</c:v>
                </c:pt>
                <c:pt idx="372">
                  <c:v>2282.9873138076882</c:v>
                </c:pt>
                <c:pt idx="373">
                  <c:v>2019.195762182226</c:v>
                </c:pt>
                <c:pt idx="374">
                  <c:v>1820.5507541991581</c:v>
                </c:pt>
                <c:pt idx="375">
                  <c:v>1678.87914147784</c:v>
                </c:pt>
                <c:pt idx="376">
                  <c:v>1563.1402018431961</c:v>
                </c:pt>
                <c:pt idx="377">
                  <c:v>1432.731568407381</c:v>
                </c:pt>
                <c:pt idx="378">
                  <c:v>1482.4654626783549</c:v>
                </c:pt>
                <c:pt idx="379">
                  <c:v>1570.0681344177419</c:v>
                </c:pt>
                <c:pt idx="380">
                  <c:v>1639.1936586819761</c:v>
                </c:pt>
                <c:pt idx="381">
                  <c:v>1722.9261544476431</c:v>
                </c:pt>
                <c:pt idx="382">
                  <c:v>1746.8707619941811</c:v>
                </c:pt>
                <c:pt idx="383">
                  <c:v>1663.748676577233</c:v>
                </c:pt>
                <c:pt idx="384">
                  <c:v>1628.0355935267789</c:v>
                </c:pt>
                <c:pt idx="385">
                  <c:v>1545.986008398537</c:v>
                </c:pt>
                <c:pt idx="386">
                  <c:v>1452.106521985128</c:v>
                </c:pt>
                <c:pt idx="387">
                  <c:v>1431.36558650606</c:v>
                </c:pt>
                <c:pt idx="388">
                  <c:v>1506.7601328605069</c:v>
                </c:pt>
                <c:pt idx="389">
                  <c:v>1514.709058160583</c:v>
                </c:pt>
                <c:pt idx="390">
                  <c:v>1709.439300614885</c:v>
                </c:pt>
                <c:pt idx="391">
                  <c:v>1699.907328151105</c:v>
                </c:pt>
                <c:pt idx="392">
                  <c:v>1643.41341511876</c:v>
                </c:pt>
                <c:pt idx="393">
                  <c:v>1829.867376159021</c:v>
                </c:pt>
                <c:pt idx="394">
                  <c:v>1669.6042808911659</c:v>
                </c:pt>
                <c:pt idx="395">
                  <c:v>1680.688342043878</c:v>
                </c:pt>
                <c:pt idx="396">
                  <c:v>1728.0812068823629</c:v>
                </c:pt>
                <c:pt idx="397">
                  <c:v>1577.0875238485451</c:v>
                </c:pt>
                <c:pt idx="398">
                  <c:v>1533.8685136411241</c:v>
                </c:pt>
                <c:pt idx="399">
                  <c:v>1558.586687661719</c:v>
                </c:pt>
                <c:pt idx="400">
                  <c:v>1481.436341199666</c:v>
                </c:pt>
                <c:pt idx="401">
                  <c:v>1518.597881185136</c:v>
                </c:pt>
                <c:pt idx="402">
                  <c:v>1440.2843283260979</c:v>
                </c:pt>
                <c:pt idx="403">
                  <c:v>1646.5456832917721</c:v>
                </c:pt>
                <c:pt idx="404">
                  <c:v>1615.6593182214381</c:v>
                </c:pt>
                <c:pt idx="405">
                  <c:v>1658.0596580936169</c:v>
                </c:pt>
                <c:pt idx="406">
                  <c:v>2041.8762579194649</c:v>
                </c:pt>
                <c:pt idx="407">
                  <c:v>2128.4685572178132</c:v>
                </c:pt>
                <c:pt idx="408">
                  <c:v>2289.95400773352</c:v>
                </c:pt>
                <c:pt idx="409">
                  <c:v>1911.7869006725821</c:v>
                </c:pt>
                <c:pt idx="410">
                  <c:v>1733.9660407705021</c:v>
                </c:pt>
                <c:pt idx="411">
                  <c:v>1714.1762060162489</c:v>
                </c:pt>
                <c:pt idx="412">
                  <c:v>1679.964381095426</c:v>
                </c:pt>
                <c:pt idx="413">
                  <c:v>1572.705255047794</c:v>
                </c:pt>
                <c:pt idx="414">
                  <c:v>1510.6327576461349</c:v>
                </c:pt>
                <c:pt idx="415">
                  <c:v>1607.8345206049869</c:v>
                </c:pt>
                <c:pt idx="416">
                  <c:v>1671.6242932048019</c:v>
                </c:pt>
                <c:pt idx="417">
                  <c:v>1872.5168019577479</c:v>
                </c:pt>
                <c:pt idx="418">
                  <c:v>2828.4531359398011</c:v>
                </c:pt>
                <c:pt idx="419">
                  <c:v>2117.3031464841538</c:v>
                </c:pt>
                <c:pt idx="420">
                  <c:v>1587.4654890378549</c:v>
                </c:pt>
                <c:pt idx="421">
                  <c:v>1496.576490135817</c:v>
                </c:pt>
                <c:pt idx="422">
                  <c:v>1413.5869636013249</c:v>
                </c:pt>
                <c:pt idx="423">
                  <c:v>1291.9649743971049</c:v>
                </c:pt>
                <c:pt idx="424">
                  <c:v>1251.762816963859</c:v>
                </c:pt>
                <c:pt idx="425">
                  <c:v>1204.6915303072301</c:v>
                </c:pt>
                <c:pt idx="426">
                  <c:v>1158.346544980833</c:v>
                </c:pt>
                <c:pt idx="427">
                  <c:v>1089.098697748901</c:v>
                </c:pt>
                <c:pt idx="428">
                  <c:v>1002.28715535756</c:v>
                </c:pt>
                <c:pt idx="429">
                  <c:v>917.08326548822481</c:v>
                </c:pt>
                <c:pt idx="430">
                  <c:v>870.80255259759986</c:v>
                </c:pt>
                <c:pt idx="431">
                  <c:v>862.7514544459616</c:v>
                </c:pt>
                <c:pt idx="432">
                  <c:v>904.68540348645593</c:v>
                </c:pt>
                <c:pt idx="433">
                  <c:v>895.7005222137135</c:v>
                </c:pt>
                <c:pt idx="434">
                  <c:v>989.25082723256003</c:v>
                </c:pt>
                <c:pt idx="435">
                  <c:v>947.53057592465098</c:v>
                </c:pt>
                <c:pt idx="436">
                  <c:v>960.20316439268493</c:v>
                </c:pt>
                <c:pt idx="437">
                  <c:v>912.7041343653101</c:v>
                </c:pt>
                <c:pt idx="438">
                  <c:v>822.57962601477993</c:v>
                </c:pt>
                <c:pt idx="439">
                  <c:v>839.22359028112078</c:v>
                </c:pt>
                <c:pt idx="440">
                  <c:v>765.64842130738032</c:v>
                </c:pt>
                <c:pt idx="441">
                  <c:v>759.4988896724409</c:v>
                </c:pt>
                <c:pt idx="442">
                  <c:v>738.30058869872119</c:v>
                </c:pt>
                <c:pt idx="443">
                  <c:v>890.56803111322483</c:v>
                </c:pt>
                <c:pt idx="444">
                  <c:v>801.26542859932727</c:v>
                </c:pt>
                <c:pt idx="445">
                  <c:v>769.28349195122689</c:v>
                </c:pt>
                <c:pt idx="446">
                  <c:v>731.34362474951286</c:v>
                </c:pt>
                <c:pt idx="447">
                  <c:v>728.46536274205835</c:v>
                </c:pt>
                <c:pt idx="448">
                  <c:v>814.00623510433854</c:v>
                </c:pt>
                <c:pt idx="449">
                  <c:v>757.60532165862651</c:v>
                </c:pt>
                <c:pt idx="450">
                  <c:v>735.50384781913021</c:v>
                </c:pt>
                <c:pt idx="451">
                  <c:v>705.09382857658477</c:v>
                </c:pt>
                <c:pt idx="452">
                  <c:v>618.12650936204693</c:v>
                </c:pt>
                <c:pt idx="453">
                  <c:v>602.5946639476266</c:v>
                </c:pt>
                <c:pt idx="454">
                  <c:v>573.13572984427424</c:v>
                </c:pt>
                <c:pt idx="455">
                  <c:v>551.59446156407739</c:v>
                </c:pt>
                <c:pt idx="456">
                  <c:v>559.82206888971746</c:v>
                </c:pt>
                <c:pt idx="457">
                  <c:v>560.71178607153183</c:v>
                </c:pt>
                <c:pt idx="458">
                  <c:v>531.20885638403183</c:v>
                </c:pt>
                <c:pt idx="459">
                  <c:v>574.78674575797891</c:v>
                </c:pt>
                <c:pt idx="460">
                  <c:v>576.25675581230837</c:v>
                </c:pt>
                <c:pt idx="461">
                  <c:v>524.63942375263036</c:v>
                </c:pt>
                <c:pt idx="462">
                  <c:v>529.68920258254525</c:v>
                </c:pt>
                <c:pt idx="463">
                  <c:v>503.83053109248459</c:v>
                </c:pt>
                <c:pt idx="464">
                  <c:v>529.26711685172882</c:v>
                </c:pt>
                <c:pt idx="465">
                  <c:v>525.2517180008615</c:v>
                </c:pt>
                <c:pt idx="466">
                  <c:v>478.33908195575538</c:v>
                </c:pt>
                <c:pt idx="467">
                  <c:v>495.71545862017592</c:v>
                </c:pt>
                <c:pt idx="468">
                  <c:v>487.498853040977</c:v>
                </c:pt>
                <c:pt idx="469">
                  <c:v>468.92710059246377</c:v>
                </c:pt>
                <c:pt idx="470">
                  <c:v>455.31705147563417</c:v>
                </c:pt>
                <c:pt idx="471">
                  <c:v>463.51875355626493</c:v>
                </c:pt>
                <c:pt idx="472">
                  <c:v>464.90204935846748</c:v>
                </c:pt>
                <c:pt idx="473">
                  <c:v>429.81323019367869</c:v>
                </c:pt>
                <c:pt idx="474">
                  <c:v>472.99115345860872</c:v>
                </c:pt>
                <c:pt idx="475">
                  <c:v>462.30772835810961</c:v>
                </c:pt>
                <c:pt idx="476">
                  <c:v>454.8686875420612</c:v>
                </c:pt>
                <c:pt idx="477">
                  <c:v>443.08095785740397</c:v>
                </c:pt>
                <c:pt idx="478">
                  <c:v>434.94176156123461</c:v>
                </c:pt>
                <c:pt idx="479">
                  <c:v>450.35926050265118</c:v>
                </c:pt>
                <c:pt idx="480">
                  <c:v>433.47562980731789</c:v>
                </c:pt>
                <c:pt idx="481">
                  <c:v>410.83147343976208</c:v>
                </c:pt>
                <c:pt idx="482">
                  <c:v>369.58524910487762</c:v>
                </c:pt>
                <c:pt idx="483">
                  <c:v>390.30935975935859</c:v>
                </c:pt>
                <c:pt idx="484">
                  <c:v>381.25106989855192</c:v>
                </c:pt>
                <c:pt idx="485">
                  <c:v>392.68616784350638</c:v>
                </c:pt>
                <c:pt idx="486">
                  <c:v>364.42947389250833</c:v>
                </c:pt>
                <c:pt idx="487">
                  <c:v>337.1666963420746</c:v>
                </c:pt>
                <c:pt idx="488">
                  <c:v>330.60998247488709</c:v>
                </c:pt>
                <c:pt idx="489">
                  <c:v>312.93096186373282</c:v>
                </c:pt>
                <c:pt idx="490">
                  <c:v>342.54501440563803</c:v>
                </c:pt>
                <c:pt idx="491">
                  <c:v>320.7072007152849</c:v>
                </c:pt>
                <c:pt idx="492">
                  <c:v>288.27792969787009</c:v>
                </c:pt>
                <c:pt idx="493">
                  <c:v>341.83932914036058</c:v>
                </c:pt>
                <c:pt idx="494">
                  <c:v>353.820632947533</c:v>
                </c:pt>
                <c:pt idx="495">
                  <c:v>331.02018851536059</c:v>
                </c:pt>
                <c:pt idx="496">
                  <c:v>341.94495481400457</c:v>
                </c:pt>
                <c:pt idx="497">
                  <c:v>358.21970698092031</c:v>
                </c:pt>
                <c:pt idx="498">
                  <c:v>336.62463187473571</c:v>
                </c:pt>
                <c:pt idx="499">
                  <c:v>327.73079690669113</c:v>
                </c:pt>
                <c:pt idx="500">
                  <c:v>316.52593128026967</c:v>
                </c:pt>
                <c:pt idx="501">
                  <c:v>321.16259574192321</c:v>
                </c:pt>
                <c:pt idx="502">
                  <c:v>348.58003541594582</c:v>
                </c:pt>
                <c:pt idx="503">
                  <c:v>476.3617253606152</c:v>
                </c:pt>
                <c:pt idx="504">
                  <c:v>451.53144886876493</c:v>
                </c:pt>
                <c:pt idx="505">
                  <c:v>381.64025206299311</c:v>
                </c:pt>
                <c:pt idx="506">
                  <c:v>391.67188321107272</c:v>
                </c:pt>
                <c:pt idx="507">
                  <c:v>385.24794072491829</c:v>
                </c:pt>
                <c:pt idx="508">
                  <c:v>333.07611872667678</c:v>
                </c:pt>
                <c:pt idx="509">
                  <c:v>329.9154448023171</c:v>
                </c:pt>
                <c:pt idx="510">
                  <c:v>359.63091480337022</c:v>
                </c:pt>
                <c:pt idx="511">
                  <c:v>359.91414234243263</c:v>
                </c:pt>
                <c:pt idx="512">
                  <c:v>368.58006978810312</c:v>
                </c:pt>
                <c:pt idx="513">
                  <c:v>364.67770162404048</c:v>
                </c:pt>
                <c:pt idx="514">
                  <c:v>353.55316998910109</c:v>
                </c:pt>
                <c:pt idx="515">
                  <c:v>329.3715303264496</c:v>
                </c:pt>
                <c:pt idx="516">
                  <c:v>323.39281489107663</c:v>
                </c:pt>
                <c:pt idx="517">
                  <c:v>311.39148480584458</c:v>
                </c:pt>
                <c:pt idx="518">
                  <c:v>311.79962689568828</c:v>
                </c:pt>
                <c:pt idx="519">
                  <c:v>317.74699467481139</c:v>
                </c:pt>
                <c:pt idx="520">
                  <c:v>320.09334477246767</c:v>
                </c:pt>
                <c:pt idx="521">
                  <c:v>308.25894086053211</c:v>
                </c:pt>
                <c:pt idx="522">
                  <c:v>291.21285032181709</c:v>
                </c:pt>
                <c:pt idx="523">
                  <c:v>269.75741690632282</c:v>
                </c:pt>
                <c:pt idx="524">
                  <c:v>276.05780753132279</c:v>
                </c:pt>
                <c:pt idx="525">
                  <c:v>294.75933019894399</c:v>
                </c:pt>
                <c:pt idx="526">
                  <c:v>280.76547852599509</c:v>
                </c:pt>
                <c:pt idx="527">
                  <c:v>273.19495850646388</c:v>
                </c:pt>
                <c:pt idx="528">
                  <c:v>292.35163479020912</c:v>
                </c:pt>
                <c:pt idx="529">
                  <c:v>280.21634699297618</c:v>
                </c:pt>
                <c:pt idx="530">
                  <c:v>279.53827307003769</c:v>
                </c:pt>
                <c:pt idx="531">
                  <c:v>277.22834875363151</c:v>
                </c:pt>
                <c:pt idx="532">
                  <c:v>284.98237659276981</c:v>
                </c:pt>
                <c:pt idx="533">
                  <c:v>258.66885762471492</c:v>
                </c:pt>
                <c:pt idx="534">
                  <c:v>266.96377179055668</c:v>
                </c:pt>
                <c:pt idx="535">
                  <c:v>261.21582032287012</c:v>
                </c:pt>
                <c:pt idx="536">
                  <c:v>256.53121114033991</c:v>
                </c:pt>
                <c:pt idx="537">
                  <c:v>271.78895441485122</c:v>
                </c:pt>
                <c:pt idx="538">
                  <c:v>271.30286818153962</c:v>
                </c:pt>
                <c:pt idx="539">
                  <c:v>272.3864641804762</c:v>
                </c:pt>
                <c:pt idx="540">
                  <c:v>275.07698156613151</c:v>
                </c:pt>
                <c:pt idx="541">
                  <c:v>296.58129193475082</c:v>
                </c:pt>
                <c:pt idx="542">
                  <c:v>228.74714051070731</c:v>
                </c:pt>
                <c:pt idx="543">
                  <c:v>228.06444783208329</c:v>
                </c:pt>
                <c:pt idx="544">
                  <c:v>247.80428788962399</c:v>
                </c:pt>
                <c:pt idx="545">
                  <c:v>241.9312459936713</c:v>
                </c:pt>
                <c:pt idx="546">
                  <c:v>256.85584492940239</c:v>
                </c:pt>
                <c:pt idx="547">
                  <c:v>257.20523457783992</c:v>
                </c:pt>
                <c:pt idx="548">
                  <c:v>263.11356427102538</c:v>
                </c:pt>
                <c:pt idx="549">
                  <c:v>244.6963799823105</c:v>
                </c:pt>
                <c:pt idx="550">
                  <c:v>240.50546972271869</c:v>
                </c:pt>
                <c:pt idx="551">
                  <c:v>231.4061926676732</c:v>
                </c:pt>
                <c:pt idx="552">
                  <c:v>238.1502984393417</c:v>
                </c:pt>
                <c:pt idx="553">
                  <c:v>231.96138515382751</c:v>
                </c:pt>
                <c:pt idx="554">
                  <c:v>239.58645341696769</c:v>
                </c:pt>
                <c:pt idx="555">
                  <c:v>239.8747174808891</c:v>
                </c:pt>
                <c:pt idx="556">
                  <c:v>238.3057283193115</c:v>
                </c:pt>
                <c:pt idx="557">
                  <c:v>218.92445213748661</c:v>
                </c:pt>
                <c:pt idx="558">
                  <c:v>235.26435371135781</c:v>
                </c:pt>
                <c:pt idx="559">
                  <c:v>254.42812003132281</c:v>
                </c:pt>
                <c:pt idx="560">
                  <c:v>256.10797842976029</c:v>
                </c:pt>
                <c:pt idx="561">
                  <c:v>244.84047177918549</c:v>
                </c:pt>
                <c:pt idx="562">
                  <c:v>244.94144063252739</c:v>
                </c:pt>
                <c:pt idx="563">
                  <c:v>258.81712872415051</c:v>
                </c:pt>
                <c:pt idx="564">
                  <c:v>253.19707530191749</c:v>
                </c:pt>
                <c:pt idx="565">
                  <c:v>258.19026827635309</c:v>
                </c:pt>
                <c:pt idx="566">
                  <c:v>269.01255510413051</c:v>
                </c:pt>
                <c:pt idx="567">
                  <c:v>268.41180324724041</c:v>
                </c:pt>
                <c:pt idx="568">
                  <c:v>320.4200645203511</c:v>
                </c:pt>
                <c:pt idx="569">
                  <c:v>279.59821634028492</c:v>
                </c:pt>
                <c:pt idx="570">
                  <c:v>288.27283519220532</c:v>
                </c:pt>
                <c:pt idx="571">
                  <c:v>272.86345617550649</c:v>
                </c:pt>
                <c:pt idx="572">
                  <c:v>287.30835990207942</c:v>
                </c:pt>
                <c:pt idx="573">
                  <c:v>262.8886614461012</c:v>
                </c:pt>
                <c:pt idx="574">
                  <c:v>267.78995764035022</c:v>
                </c:pt>
                <c:pt idx="575">
                  <c:v>264.61995802528958</c:v>
                </c:pt>
                <c:pt idx="576">
                  <c:v>269.9246721882887</c:v>
                </c:pt>
                <c:pt idx="577">
                  <c:v>302.871963032765</c:v>
                </c:pt>
                <c:pt idx="578">
                  <c:v>288.71252298090991</c:v>
                </c:pt>
                <c:pt idx="579">
                  <c:v>293.69942210626778</c:v>
                </c:pt>
                <c:pt idx="580">
                  <c:v>290.14638528559738</c:v>
                </c:pt>
                <c:pt idx="581">
                  <c:v>286.40136350541081</c:v>
                </c:pt>
                <c:pt idx="582">
                  <c:v>295.33223685520443</c:v>
                </c:pt>
                <c:pt idx="583">
                  <c:v>270.75134230263342</c:v>
                </c:pt>
                <c:pt idx="584">
                  <c:v>260.44146408424137</c:v>
                </c:pt>
                <c:pt idx="585">
                  <c:v>303.941177862301</c:v>
                </c:pt>
                <c:pt idx="586">
                  <c:v>279.67823439247712</c:v>
                </c:pt>
                <c:pt idx="587">
                  <c:v>277.52544894041557</c:v>
                </c:pt>
                <c:pt idx="588">
                  <c:v>275.90193321918071</c:v>
                </c:pt>
                <c:pt idx="589">
                  <c:v>257.65960919290052</c:v>
                </c:pt>
                <c:pt idx="590">
                  <c:v>205.1664158994104</c:v>
                </c:pt>
                <c:pt idx="591">
                  <c:v>313.96149116771483</c:v>
                </c:pt>
                <c:pt idx="592">
                  <c:v>397.37891076861342</c:v>
                </c:pt>
                <c:pt idx="593">
                  <c:v>377.23733008465132</c:v>
                </c:pt>
                <c:pt idx="594">
                  <c:v>328.72521540636438</c:v>
                </c:pt>
                <c:pt idx="595">
                  <c:v>338.10157488470622</c:v>
                </c:pt>
                <c:pt idx="596">
                  <c:v>363.71692265851209</c:v>
                </c:pt>
                <c:pt idx="597">
                  <c:v>338.64901188931788</c:v>
                </c:pt>
                <c:pt idx="598">
                  <c:v>334.47443463753859</c:v>
                </c:pt>
                <c:pt idx="599">
                  <c:v>344.30116032681792</c:v>
                </c:pt>
                <c:pt idx="600">
                  <c:v>341.58533776538138</c:v>
                </c:pt>
                <c:pt idx="601">
                  <c:v>358.99953502389951</c:v>
                </c:pt>
                <c:pt idx="602">
                  <c:v>350.19701716417688</c:v>
                </c:pt>
                <c:pt idx="603">
                  <c:v>329.81764527922701</c:v>
                </c:pt>
                <c:pt idx="604">
                  <c:v>327.0806656836977</c:v>
                </c:pt>
                <c:pt idx="605">
                  <c:v>325.8916569908701</c:v>
                </c:pt>
                <c:pt idx="606">
                  <c:v>320.4072386229667</c:v>
                </c:pt>
                <c:pt idx="607">
                  <c:v>340.49792738823368</c:v>
                </c:pt>
                <c:pt idx="608">
                  <c:v>335.50149328488152</c:v>
                </c:pt>
                <c:pt idx="609">
                  <c:v>350.88906604589482</c:v>
                </c:pt>
                <c:pt idx="610">
                  <c:v>332.13227941769401</c:v>
                </c:pt>
                <c:pt idx="611">
                  <c:v>352.30233781897431</c:v>
                </c:pt>
                <c:pt idx="612">
                  <c:v>340.4225969929762</c:v>
                </c:pt>
                <c:pt idx="613">
                  <c:v>328.07554884560221</c:v>
                </c:pt>
                <c:pt idx="614">
                  <c:v>318.34321290099513</c:v>
                </c:pt>
                <c:pt idx="615">
                  <c:v>322.82353966449318</c:v>
                </c:pt>
                <c:pt idx="616">
                  <c:v>310.58763653665051</c:v>
                </c:pt>
                <c:pt idx="617">
                  <c:v>333.56609241308217</c:v>
                </c:pt>
                <c:pt idx="618">
                  <c:v>323.11593741413532</c:v>
                </c:pt>
                <c:pt idx="619">
                  <c:v>278.46253165241649</c:v>
                </c:pt>
                <c:pt idx="620">
                  <c:v>332.32604387366177</c:v>
                </c:pt>
                <c:pt idx="621">
                  <c:v>304.05576670816748</c:v>
                </c:pt>
                <c:pt idx="622">
                  <c:v>359.19556372204431</c:v>
                </c:pt>
                <c:pt idx="623">
                  <c:v>363.57193460200369</c:v>
                </c:pt>
                <c:pt idx="624">
                  <c:v>343.86462628274421</c:v>
                </c:pt>
                <c:pt idx="625">
                  <c:v>338.11115097129732</c:v>
                </c:pt>
                <c:pt idx="626">
                  <c:v>371.33208876000168</c:v>
                </c:pt>
                <c:pt idx="627">
                  <c:v>432.06133391983133</c:v>
                </c:pt>
                <c:pt idx="628">
                  <c:v>598.48360036061524</c:v>
                </c:pt>
                <c:pt idx="629">
                  <c:v>512.53665998452061</c:v>
                </c:pt>
                <c:pt idx="630">
                  <c:v>438.09677029344112</c:v>
                </c:pt>
                <c:pt idx="631">
                  <c:v>438.16852916452439</c:v>
                </c:pt>
                <c:pt idx="632">
                  <c:v>449.53793978773467</c:v>
                </c:pt>
                <c:pt idx="633">
                  <c:v>633.62297735638219</c:v>
                </c:pt>
                <c:pt idx="634">
                  <c:v>1233.729636662835</c:v>
                </c:pt>
                <c:pt idx="635">
                  <c:v>1440.720330260584</c:v>
                </c:pt>
                <c:pt idx="636">
                  <c:v>971.07462019035904</c:v>
                </c:pt>
                <c:pt idx="637">
                  <c:v>852.07826799033091</c:v>
                </c:pt>
                <c:pt idx="638">
                  <c:v>848.22875867745222</c:v>
                </c:pt>
                <c:pt idx="639">
                  <c:v>755.55388171011316</c:v>
                </c:pt>
                <c:pt idx="640">
                  <c:v>632.43133436104597</c:v>
                </c:pt>
                <c:pt idx="641">
                  <c:v>1055.6680626190771</c:v>
                </c:pt>
                <c:pt idx="642">
                  <c:v>988.9419488818171</c:v>
                </c:pt>
                <c:pt idx="643">
                  <c:v>861.20921876631564</c:v>
                </c:pt>
                <c:pt idx="644">
                  <c:v>762.47837560467565</c:v>
                </c:pt>
                <c:pt idx="645">
                  <c:v>826.39279837421725</c:v>
                </c:pt>
                <c:pt idx="646">
                  <c:v>834.63803409650518</c:v>
                </c:pt>
                <c:pt idx="647">
                  <c:v>819.96999499136325</c:v>
                </c:pt>
                <c:pt idx="648">
                  <c:v>850.78805240186682</c:v>
                </c:pt>
                <c:pt idx="649">
                  <c:v>884.88078360111717</c:v>
                </c:pt>
                <c:pt idx="650">
                  <c:v>898.76903208978729</c:v>
                </c:pt>
                <c:pt idx="651">
                  <c:v>935.33023172190474</c:v>
                </c:pt>
                <c:pt idx="652">
                  <c:v>871.29552134759979</c:v>
                </c:pt>
                <c:pt idx="653">
                  <c:v>1009.405992093367</c:v>
                </c:pt>
                <c:pt idx="654">
                  <c:v>1490.2667857236479</c:v>
                </c:pt>
                <c:pt idx="655">
                  <c:v>1354.1529646237921</c:v>
                </c:pt>
                <c:pt idx="656">
                  <c:v>1122.925389243698</c:v>
                </c:pt>
                <c:pt idx="657">
                  <c:v>998.02394253800503</c:v>
                </c:pt>
                <c:pt idx="658">
                  <c:v>942.58121133875511</c:v>
                </c:pt>
                <c:pt idx="659">
                  <c:v>884.80175046906197</c:v>
                </c:pt>
                <c:pt idx="660">
                  <c:v>889.27804746872471</c:v>
                </c:pt>
                <c:pt idx="661">
                  <c:v>893.73025565479293</c:v>
                </c:pt>
                <c:pt idx="662">
                  <c:v>904.11221606847676</c:v>
                </c:pt>
                <c:pt idx="663">
                  <c:v>886.06592989302226</c:v>
                </c:pt>
                <c:pt idx="664">
                  <c:v>906.27286348677217</c:v>
                </c:pt>
                <c:pt idx="665">
                  <c:v>1002.97713563384</c:v>
                </c:pt>
                <c:pt idx="666">
                  <c:v>1116.350225562875</c:v>
                </c:pt>
                <c:pt idx="667">
                  <c:v>961.81888512423825</c:v>
                </c:pt>
                <c:pt idx="668">
                  <c:v>941.2950688820298</c:v>
                </c:pt>
                <c:pt idx="669">
                  <c:v>957.38598588843126</c:v>
                </c:pt>
                <c:pt idx="670">
                  <c:v>965.90733421832522</c:v>
                </c:pt>
                <c:pt idx="671">
                  <c:v>959.75146488523035</c:v>
                </c:pt>
                <c:pt idx="672">
                  <c:v>1001.03719422759</c:v>
                </c:pt>
                <c:pt idx="673">
                  <c:v>1154.29209969676</c:v>
                </c:pt>
                <c:pt idx="674">
                  <c:v>1272.577259168416</c:v>
                </c:pt>
                <c:pt idx="675">
                  <c:v>1228.218238329257</c:v>
                </c:pt>
                <c:pt idx="676">
                  <c:v>1253.2416943019241</c:v>
                </c:pt>
                <c:pt idx="677">
                  <c:v>1268.322417631817</c:v>
                </c:pt>
                <c:pt idx="678">
                  <c:v>1455.464068838226</c:v>
                </c:pt>
                <c:pt idx="679">
                  <c:v>1640.7184034743441</c:v>
                </c:pt>
                <c:pt idx="680">
                  <c:v>1771.527479250328</c:v>
                </c:pt>
                <c:pt idx="681">
                  <c:v>1822.9239223494269</c:v>
                </c:pt>
                <c:pt idx="682">
                  <c:v>1934.8375097479261</c:v>
                </c:pt>
                <c:pt idx="683">
                  <c:v>1954.7968150412639</c:v>
                </c:pt>
                <c:pt idx="684">
                  <c:v>1836.9417033391501</c:v>
                </c:pt>
                <c:pt idx="685">
                  <c:v>1876.994150854101</c:v>
                </c:pt>
                <c:pt idx="686">
                  <c:v>1973.0050043587751</c:v>
                </c:pt>
                <c:pt idx="687">
                  <c:v>1867.6694333835819</c:v>
                </c:pt>
                <c:pt idx="688">
                  <c:v>1803.8541928998809</c:v>
                </c:pt>
                <c:pt idx="689">
                  <c:v>1747.454263568892</c:v>
                </c:pt>
                <c:pt idx="690">
                  <c:v>1887.399082494725</c:v>
                </c:pt>
                <c:pt idx="691">
                  <c:v>1796.794084996832</c:v>
                </c:pt>
                <c:pt idx="692">
                  <c:v>1588.772142842605</c:v>
                </c:pt>
                <c:pt idx="693">
                  <c:v>1346.3315346837039</c:v>
                </c:pt>
                <c:pt idx="694">
                  <c:v>1261.5653096041051</c:v>
                </c:pt>
                <c:pt idx="695">
                  <c:v>1399.5682325551661</c:v>
                </c:pt>
                <c:pt idx="696">
                  <c:v>1658.4701513287489</c:v>
                </c:pt>
                <c:pt idx="697">
                  <c:v>1714.865384645165</c:v>
                </c:pt>
                <c:pt idx="698">
                  <c:v>1751.525638070241</c:v>
                </c:pt>
                <c:pt idx="699">
                  <c:v>1661.1818748904921</c:v>
                </c:pt>
                <c:pt idx="700">
                  <c:v>1511.3932993747831</c:v>
                </c:pt>
                <c:pt idx="701">
                  <c:v>1523.11968503495</c:v>
                </c:pt>
                <c:pt idx="702">
                  <c:v>1482.231474935136</c:v>
                </c:pt>
                <c:pt idx="703">
                  <c:v>1616.329142921363</c:v>
                </c:pt>
                <c:pt idx="704">
                  <c:v>1508.550048576476</c:v>
                </c:pt>
                <c:pt idx="705">
                  <c:v>1528.012685102756</c:v>
                </c:pt>
                <c:pt idx="706">
                  <c:v>1634.507346623772</c:v>
                </c:pt>
                <c:pt idx="707">
                  <c:v>1804.278158660075</c:v>
                </c:pt>
                <c:pt idx="708">
                  <c:v>1948.168697740052</c:v>
                </c:pt>
                <c:pt idx="709">
                  <c:v>1927.389510404093</c:v>
                </c:pt>
                <c:pt idx="710">
                  <c:v>1783.733944144408</c:v>
                </c:pt>
                <c:pt idx="711">
                  <c:v>1640.214712118423</c:v>
                </c:pt>
                <c:pt idx="712">
                  <c:v>1573.648893249446</c:v>
                </c:pt>
                <c:pt idx="713">
                  <c:v>1711.250097739211</c:v>
                </c:pt>
                <c:pt idx="714">
                  <c:v>1820.14950602762</c:v>
                </c:pt>
                <c:pt idx="715">
                  <c:v>1903.915646296108</c:v>
                </c:pt>
                <c:pt idx="716">
                  <c:v>2053.2469668185549</c:v>
                </c:pt>
                <c:pt idx="717">
                  <c:v>2145.4947367916011</c:v>
                </c:pt>
                <c:pt idx="718">
                  <c:v>2120.2933805245439</c:v>
                </c:pt>
                <c:pt idx="719">
                  <c:v>2058.202483434332</c:v>
                </c:pt>
                <c:pt idx="720">
                  <c:v>2048.9122879293632</c:v>
                </c:pt>
                <c:pt idx="721">
                  <c:v>1935.9665711434379</c:v>
                </c:pt>
                <c:pt idx="722">
                  <c:v>1926.5613635632069</c:v>
                </c:pt>
                <c:pt idx="723">
                  <c:v>2018.056444139984</c:v>
                </c:pt>
                <c:pt idx="724">
                  <c:v>2150.236142413863</c:v>
                </c:pt>
                <c:pt idx="725">
                  <c:v>2334.016601540377</c:v>
                </c:pt>
                <c:pt idx="726">
                  <c:v>2555.452246406237</c:v>
                </c:pt>
                <c:pt idx="727">
                  <c:v>2720.2540936950249</c:v>
                </c:pt>
                <c:pt idx="728">
                  <c:v>2713.597406166597</c:v>
                </c:pt>
                <c:pt idx="729">
                  <c:v>2490.2333765744911</c:v>
                </c:pt>
                <c:pt idx="730">
                  <c:v>2231.105142663188</c:v>
                </c:pt>
                <c:pt idx="731">
                  <c:v>2065.1589599180738</c:v>
                </c:pt>
                <c:pt idx="732">
                  <c:v>2138.577763535819</c:v>
                </c:pt>
                <c:pt idx="733">
                  <c:v>2066.114000135392</c:v>
                </c:pt>
                <c:pt idx="734">
                  <c:v>2071.4868133090358</c:v>
                </c:pt>
                <c:pt idx="735">
                  <c:v>2095.4506217103171</c:v>
                </c:pt>
                <c:pt idx="736">
                  <c:v>2095.963865533809</c:v>
                </c:pt>
                <c:pt idx="737">
                  <c:v>2142.1319594084721</c:v>
                </c:pt>
                <c:pt idx="738">
                  <c:v>2289.2522173062562</c:v>
                </c:pt>
                <c:pt idx="739">
                  <c:v>2276.2702851560289</c:v>
                </c:pt>
                <c:pt idx="740">
                  <c:v>2355.0285412931571</c:v>
                </c:pt>
                <c:pt idx="741">
                  <c:v>2536.9418318735129</c:v>
                </c:pt>
                <c:pt idx="742">
                  <c:v>2744.6873082216421</c:v>
                </c:pt>
                <c:pt idx="743">
                  <c:v>2569.1491337702032</c:v>
                </c:pt>
                <c:pt idx="744">
                  <c:v>2231.8579197576119</c:v>
                </c:pt>
                <c:pt idx="745">
                  <c:v>2074.1145131445751</c:v>
                </c:pt>
                <c:pt idx="746">
                  <c:v>1994.565643890237</c:v>
                </c:pt>
                <c:pt idx="747">
                  <c:v>1909.1746041650449</c:v>
                </c:pt>
                <c:pt idx="748">
                  <c:v>1921.1695250776961</c:v>
                </c:pt>
                <c:pt idx="749">
                  <c:v>2033.43828873862</c:v>
                </c:pt>
                <c:pt idx="750">
                  <c:v>1871.915366172499</c:v>
                </c:pt>
                <c:pt idx="751">
                  <c:v>1904.496467282253</c:v>
                </c:pt>
                <c:pt idx="752">
                  <c:v>1916.47742286998</c:v>
                </c:pt>
                <c:pt idx="753">
                  <c:v>1932.8977652442641</c:v>
                </c:pt>
                <c:pt idx="754">
                  <c:v>1845.5232976884611</c:v>
                </c:pt>
                <c:pt idx="755">
                  <c:v>2031.7166270426119</c:v>
                </c:pt>
                <c:pt idx="756">
                  <c:v>2077.9523269918632</c:v>
                </c:pt>
                <c:pt idx="757">
                  <c:v>2072.2894344421652</c:v>
                </c:pt>
                <c:pt idx="758">
                  <c:v>1772.0115371813849</c:v>
                </c:pt>
                <c:pt idx="759">
                  <c:v>1653.982217168541</c:v>
                </c:pt>
                <c:pt idx="760">
                  <c:v>1628.346819664961</c:v>
                </c:pt>
                <c:pt idx="761">
                  <c:v>1581.037995581825</c:v>
                </c:pt>
                <c:pt idx="762">
                  <c:v>1635.934478994476</c:v>
                </c:pt>
                <c:pt idx="763">
                  <c:v>1653.078499641166</c:v>
                </c:pt>
                <c:pt idx="764">
                  <c:v>1742.1434826579271</c:v>
                </c:pt>
                <c:pt idx="765">
                  <c:v>1757.574877217605</c:v>
                </c:pt>
                <c:pt idx="766">
                  <c:v>1759.9287649949381</c:v>
                </c:pt>
                <c:pt idx="767">
                  <c:v>1862.853621732218</c:v>
                </c:pt>
                <c:pt idx="768">
                  <c:v>1746.102377891249</c:v>
                </c:pt>
                <c:pt idx="769">
                  <c:v>1699.714001872044</c:v>
                </c:pt>
                <c:pt idx="770">
                  <c:v>1607.0043865808141</c:v>
                </c:pt>
                <c:pt idx="771">
                  <c:v>1560.7223572555099</c:v>
                </c:pt>
                <c:pt idx="772">
                  <c:v>1613.104228213647</c:v>
                </c:pt>
                <c:pt idx="773">
                  <c:v>1452.5541866031349</c:v>
                </c:pt>
                <c:pt idx="774">
                  <c:v>1459.2543530037001</c:v>
                </c:pt>
                <c:pt idx="775">
                  <c:v>1312.1832394840751</c:v>
                </c:pt>
                <c:pt idx="776">
                  <c:v>1299.5969616307229</c:v>
                </c:pt>
                <c:pt idx="777">
                  <c:v>1307.5602523576431</c:v>
                </c:pt>
                <c:pt idx="778">
                  <c:v>1309.601687519578</c:v>
                </c:pt>
                <c:pt idx="779">
                  <c:v>1499.3790391564121</c:v>
                </c:pt>
                <c:pt idx="780">
                  <c:v>1329.172291063632</c:v>
                </c:pt>
                <c:pt idx="781">
                  <c:v>1298.669489869015</c:v>
                </c:pt>
                <c:pt idx="782">
                  <c:v>1221.351496056473</c:v>
                </c:pt>
                <c:pt idx="783">
                  <c:v>1260.1316130515031</c:v>
                </c:pt>
                <c:pt idx="784">
                  <c:v>1211.0372287670521</c:v>
                </c:pt>
                <c:pt idx="785">
                  <c:v>1315.597565078541</c:v>
                </c:pt>
                <c:pt idx="786">
                  <c:v>1351.024820168037</c:v>
                </c:pt>
                <c:pt idx="787">
                  <c:v>1396.493888680503</c:v>
                </c:pt>
                <c:pt idx="788">
                  <c:v>1156.608929814264</c:v>
                </c:pt>
                <c:pt idx="789">
                  <c:v>943.22433780744245</c:v>
                </c:pt>
                <c:pt idx="790">
                  <c:v>855.45321995724953</c:v>
                </c:pt>
                <c:pt idx="791">
                  <c:v>867.23773196470415</c:v>
                </c:pt>
                <c:pt idx="792">
                  <c:v>891.43380627968895</c:v>
                </c:pt>
                <c:pt idx="793">
                  <c:v>894.17335513624198</c:v>
                </c:pt>
                <c:pt idx="794">
                  <c:v>912.16640306982538</c:v>
                </c:pt>
                <c:pt idx="795">
                  <c:v>896.87857074987085</c:v>
                </c:pt>
                <c:pt idx="796">
                  <c:v>928.9368710499466</c:v>
                </c:pt>
                <c:pt idx="797">
                  <c:v>913.14547427686682</c:v>
                </c:pt>
                <c:pt idx="798">
                  <c:v>908.82252457694256</c:v>
                </c:pt>
                <c:pt idx="799">
                  <c:v>849.05378838443153</c:v>
                </c:pt>
                <c:pt idx="800">
                  <c:v>808.99047966601847</c:v>
                </c:pt>
                <c:pt idx="801">
                  <c:v>780.55056957757552</c:v>
                </c:pt>
                <c:pt idx="802">
                  <c:v>754.74552839790886</c:v>
                </c:pt>
                <c:pt idx="803">
                  <c:v>714.11476218128564</c:v>
                </c:pt>
                <c:pt idx="804">
                  <c:v>691.83483054066062</c:v>
                </c:pt>
                <c:pt idx="805">
                  <c:v>684.3423097583576</c:v>
                </c:pt>
                <c:pt idx="806">
                  <c:v>613.07849380485391</c:v>
                </c:pt>
                <c:pt idx="807">
                  <c:v>602.52958247957167</c:v>
                </c:pt>
                <c:pt idx="808">
                  <c:v>576.6126156684827</c:v>
                </c:pt>
                <c:pt idx="809">
                  <c:v>613.44629471076667</c:v>
                </c:pt>
                <c:pt idx="810">
                  <c:v>593.30852310172884</c:v>
                </c:pt>
                <c:pt idx="811">
                  <c:v>615.2374004397933</c:v>
                </c:pt>
                <c:pt idx="812">
                  <c:v>602.87242658608307</c:v>
                </c:pt>
                <c:pt idx="813">
                  <c:v>594.93018576008501</c:v>
                </c:pt>
                <c:pt idx="814">
                  <c:v>599.71095245788229</c:v>
                </c:pt>
                <c:pt idx="815">
                  <c:v>609.16278303139552</c:v>
                </c:pt>
                <c:pt idx="816">
                  <c:v>602.00090334105278</c:v>
                </c:pt>
                <c:pt idx="817">
                  <c:v>600.571664289924</c:v>
                </c:pt>
                <c:pt idx="818">
                  <c:v>574.5108154504278</c:v>
                </c:pt>
                <c:pt idx="819">
                  <c:v>567.57288997209628</c:v>
                </c:pt>
                <c:pt idx="820">
                  <c:v>559.97177142309442</c:v>
                </c:pt>
                <c:pt idx="821">
                  <c:v>568.28065814184436</c:v>
                </c:pt>
                <c:pt idx="822">
                  <c:v>622.1883281741683</c:v>
                </c:pt>
                <c:pt idx="823">
                  <c:v>610.84460804845241</c:v>
                </c:pt>
                <c:pt idx="824">
                  <c:v>569.49620540178375</c:v>
                </c:pt>
                <c:pt idx="825">
                  <c:v>548.63517474340688</c:v>
                </c:pt>
                <c:pt idx="826">
                  <c:v>525.12450033787275</c:v>
                </c:pt>
                <c:pt idx="827">
                  <c:v>492.93952173311988</c:v>
                </c:pt>
                <c:pt idx="828">
                  <c:v>521.19868021784248</c:v>
                </c:pt>
                <c:pt idx="829">
                  <c:v>535.3978591354637</c:v>
                </c:pt>
                <c:pt idx="830">
                  <c:v>461.33570060809922</c:v>
                </c:pt>
                <c:pt idx="831">
                  <c:v>466.96241682045809</c:v>
                </c:pt>
                <c:pt idx="832">
                  <c:v>472.824364773941</c:v>
                </c:pt>
                <c:pt idx="833">
                  <c:v>442.20740294189937</c:v>
                </c:pt>
                <c:pt idx="834">
                  <c:v>466.4373729713804</c:v>
                </c:pt>
                <c:pt idx="835">
                  <c:v>422.13392384175819</c:v>
                </c:pt>
                <c:pt idx="836">
                  <c:v>416.86439484069479</c:v>
                </c:pt>
                <c:pt idx="837">
                  <c:v>527.18318114791919</c:v>
                </c:pt>
                <c:pt idx="838">
                  <c:v>475.67810108785199</c:v>
                </c:pt>
                <c:pt idx="839">
                  <c:v>518.98336762160773</c:v>
                </c:pt>
                <c:pt idx="840">
                  <c:v>528.21416917273655</c:v>
                </c:pt>
                <c:pt idx="841">
                  <c:v>447.49735077071949</c:v>
                </c:pt>
                <c:pt idx="842">
                  <c:v>462.70587979310392</c:v>
                </c:pt>
                <c:pt idx="843">
                  <c:v>437.18239619508972</c:v>
                </c:pt>
                <c:pt idx="844">
                  <c:v>419.01549170574498</c:v>
                </c:pt>
                <c:pt idx="845">
                  <c:v>451.88750098308878</c:v>
                </c:pt>
                <c:pt idx="846">
                  <c:v>529.20416198028761</c:v>
                </c:pt>
                <c:pt idx="847">
                  <c:v>483.74724524837649</c:v>
                </c:pt>
                <c:pt idx="848">
                  <c:v>441.72180900653672</c:v>
                </c:pt>
                <c:pt idx="849">
                  <c:v>428.4861260864306</c:v>
                </c:pt>
                <c:pt idx="850">
                  <c:v>437.01804201292782</c:v>
                </c:pt>
                <c:pt idx="851">
                  <c:v>417.35947636944962</c:v>
                </c:pt>
                <c:pt idx="852">
                  <c:v>360.6684761627659</c:v>
                </c:pt>
                <c:pt idx="853">
                  <c:v>351.5045185469998</c:v>
                </c:pt>
                <c:pt idx="854">
                  <c:v>351.42306102746858</c:v>
                </c:pt>
                <c:pt idx="855">
                  <c:v>393.1522488446011</c:v>
                </c:pt>
                <c:pt idx="856">
                  <c:v>374.96786436768059</c:v>
                </c:pt>
                <c:pt idx="857">
                  <c:v>397.66484650085113</c:v>
                </c:pt>
                <c:pt idx="858">
                  <c:v>390.35264765993338</c:v>
                </c:pt>
                <c:pt idx="859">
                  <c:v>394.78116826398082</c:v>
                </c:pt>
                <c:pt idx="860">
                  <c:v>387.80520936873359</c:v>
                </c:pt>
                <c:pt idx="861">
                  <c:v>404.89166807861812</c:v>
                </c:pt>
                <c:pt idx="862">
                  <c:v>380.90257939679333</c:v>
                </c:pt>
                <c:pt idx="863">
                  <c:v>355.25336433925258</c:v>
                </c:pt>
                <c:pt idx="864">
                  <c:v>338.97060612759918</c:v>
                </c:pt>
                <c:pt idx="865">
                  <c:v>330.63972554982178</c:v>
                </c:pt>
                <c:pt idx="866">
                  <c:v>362.04622145820912</c:v>
                </c:pt>
                <c:pt idx="867">
                  <c:v>351.21879948697421</c:v>
                </c:pt>
                <c:pt idx="868">
                  <c:v>348.6837702863341</c:v>
                </c:pt>
                <c:pt idx="869">
                  <c:v>355.47338387050257</c:v>
                </c:pt>
                <c:pt idx="870">
                  <c:v>481.20983230842302</c:v>
                </c:pt>
                <c:pt idx="871">
                  <c:v>431.19200843197029</c:v>
                </c:pt>
                <c:pt idx="872">
                  <c:v>386.70478437157652</c:v>
                </c:pt>
                <c:pt idx="873">
                  <c:v>356.06244187262962</c:v>
                </c:pt>
                <c:pt idx="874">
                  <c:v>343.45893620572423</c:v>
                </c:pt>
                <c:pt idx="875">
                  <c:v>358.62735163683311</c:v>
                </c:pt>
                <c:pt idx="876">
                  <c:v>343.74113883533602</c:v>
                </c:pt>
                <c:pt idx="877">
                  <c:v>335.81998902922697</c:v>
                </c:pt>
                <c:pt idx="878">
                  <c:v>329.08051919932268</c:v>
                </c:pt>
                <c:pt idx="879">
                  <c:v>321.94329771210488</c:v>
                </c:pt>
                <c:pt idx="880">
                  <c:v>310.67467974051209</c:v>
                </c:pt>
                <c:pt idx="881">
                  <c:v>326.56978022310778</c:v>
                </c:pt>
                <c:pt idx="882">
                  <c:v>317.56425268688798</c:v>
                </c:pt>
                <c:pt idx="883">
                  <c:v>317.39825424796669</c:v>
                </c:pt>
                <c:pt idx="884">
                  <c:v>336.90539263113709</c:v>
                </c:pt>
                <c:pt idx="885">
                  <c:v>333.29769272452921</c:v>
                </c:pt>
                <c:pt idx="886">
                  <c:v>333.08919165173182</c:v>
                </c:pt>
                <c:pt idx="887">
                  <c:v>334.17253355194862</c:v>
                </c:pt>
                <c:pt idx="888">
                  <c:v>322.90896254448381</c:v>
                </c:pt>
                <c:pt idx="889">
                  <c:v>336.9595308147309</c:v>
                </c:pt>
                <c:pt idx="890">
                  <c:v>327.84940668795161</c:v>
                </c:pt>
                <c:pt idx="891">
                  <c:v>315.86300580193841</c:v>
                </c:pt>
                <c:pt idx="892">
                  <c:v>294.5395981762224</c:v>
                </c:pt>
                <c:pt idx="893">
                  <c:v>281.96638586300651</c:v>
                </c:pt>
                <c:pt idx="894">
                  <c:v>282.34320695959929</c:v>
                </c:pt>
                <c:pt idx="895">
                  <c:v>281.50439807714469</c:v>
                </c:pt>
                <c:pt idx="896">
                  <c:v>287.39130989070821</c:v>
                </c:pt>
                <c:pt idx="897">
                  <c:v>286.61847776322332</c:v>
                </c:pt>
                <c:pt idx="898">
                  <c:v>290.86572620214469</c:v>
                </c:pt>
                <c:pt idx="899">
                  <c:v>277.03045334205387</c:v>
                </c:pt>
                <c:pt idx="900">
                  <c:v>270.12969200824318</c:v>
                </c:pt>
                <c:pt idx="901">
                  <c:v>277.28950373125753</c:v>
                </c:pt>
                <c:pt idx="902">
                  <c:v>281.62519933956901</c:v>
                </c:pt>
                <c:pt idx="903">
                  <c:v>282.35983068722533</c:v>
                </c:pt>
                <c:pt idx="904">
                  <c:v>276.76546808672617</c:v>
                </c:pt>
                <c:pt idx="905">
                  <c:v>282.74217658992688</c:v>
                </c:pt>
                <c:pt idx="906">
                  <c:v>283.79006702245732</c:v>
                </c:pt>
                <c:pt idx="907">
                  <c:v>284.30039914994211</c:v>
                </c:pt>
                <c:pt idx="908">
                  <c:v>282.59975715633323</c:v>
                </c:pt>
                <c:pt idx="909">
                  <c:v>280.34109289425652</c:v>
                </c:pt>
                <c:pt idx="910">
                  <c:v>279.14611994219501</c:v>
                </c:pt>
                <c:pt idx="911">
                  <c:v>283.65026037472529</c:v>
                </c:pt>
                <c:pt idx="912">
                  <c:v>286.9831727799118</c:v>
                </c:pt>
                <c:pt idx="913">
                  <c:v>277.57083918047618</c:v>
                </c:pt>
                <c:pt idx="914">
                  <c:v>281.31807541236628</c:v>
                </c:pt>
                <c:pt idx="915">
                  <c:v>283.73271887081899</c:v>
                </c:pt>
                <c:pt idx="916">
                  <c:v>288.73024534134828</c:v>
                </c:pt>
                <c:pt idx="917">
                  <c:v>281.53731369361628</c:v>
                </c:pt>
                <c:pt idx="918">
                  <c:v>309.67043217481142</c:v>
                </c:pt>
                <c:pt idx="919">
                  <c:v>286.73747913183217</c:v>
                </c:pt>
                <c:pt idx="920">
                  <c:v>279.58647590633319</c:v>
                </c:pt>
                <c:pt idx="921">
                  <c:v>279.52030383886353</c:v>
                </c:pt>
                <c:pt idx="922">
                  <c:v>272.7198526598815</c:v>
                </c:pt>
                <c:pt idx="923">
                  <c:v>288.57276965917589</c:v>
                </c:pt>
                <c:pt idx="924">
                  <c:v>289.23255247025457</c:v>
                </c:pt>
                <c:pt idx="925">
                  <c:v>284.40304582678681</c:v>
                </c:pt>
                <c:pt idx="926">
                  <c:v>285.35835090633321</c:v>
                </c:pt>
                <c:pt idx="927">
                  <c:v>286.21010100967499</c:v>
                </c:pt>
                <c:pt idx="928">
                  <c:v>293.69300843581419</c:v>
                </c:pt>
                <c:pt idx="929">
                  <c:v>282.53596594113151</c:v>
                </c:pt>
                <c:pt idx="930">
                  <c:v>292.77438098730102</c:v>
                </c:pt>
                <c:pt idx="931">
                  <c:v>305.44115023695338</c:v>
                </c:pt>
                <c:pt idx="932">
                  <c:v>293.23304075150457</c:v>
                </c:pt>
                <c:pt idx="933">
                  <c:v>306.65569379021957</c:v>
                </c:pt>
                <c:pt idx="934">
                  <c:v>271.15116867408511</c:v>
                </c:pt>
                <c:pt idx="935">
                  <c:v>291.08368949192322</c:v>
                </c:pt>
                <c:pt idx="936">
                  <c:v>304.68904516735682</c:v>
                </c:pt>
                <c:pt idx="937">
                  <c:v>294.98546625826413</c:v>
                </c:pt>
                <c:pt idx="938">
                  <c:v>322.64417838611718</c:v>
                </c:pt>
                <c:pt idx="939">
                  <c:v>358.89426191063887</c:v>
                </c:pt>
                <c:pt idx="940">
                  <c:v>333.60142888150551</c:v>
                </c:pt>
                <c:pt idx="941">
                  <c:v>316.89246265493261</c:v>
                </c:pt>
                <c:pt idx="942">
                  <c:v>336.33470026964562</c:v>
                </c:pt>
                <c:pt idx="943">
                  <c:v>353.71047332931317</c:v>
                </c:pt>
                <c:pt idx="944">
                  <c:v>369.62362929771569</c:v>
                </c:pt>
                <c:pt idx="945">
                  <c:v>385.21824776469668</c:v>
                </c:pt>
                <c:pt idx="946">
                  <c:v>350.70288103705002</c:v>
                </c:pt>
                <c:pt idx="947">
                  <c:v>323.0723938143833</c:v>
                </c:pt>
                <c:pt idx="948">
                  <c:v>335.92743210700462</c:v>
                </c:pt>
                <c:pt idx="949">
                  <c:v>357.09919355126402</c:v>
                </c:pt>
                <c:pt idx="950">
                  <c:v>375.1625176879931</c:v>
                </c:pt>
                <c:pt idx="951">
                  <c:v>349.95483095076492</c:v>
                </c:pt>
                <c:pt idx="952">
                  <c:v>350.73639110559361</c:v>
                </c:pt>
                <c:pt idx="953">
                  <c:v>345.23953104273562</c:v>
                </c:pt>
                <c:pt idx="954">
                  <c:v>351.76072694685871</c:v>
                </c:pt>
                <c:pt idx="955">
                  <c:v>365.0724479457952</c:v>
                </c:pt>
                <c:pt idx="956">
                  <c:v>364.21495057967121</c:v>
                </c:pt>
                <c:pt idx="957">
                  <c:v>359.11131240318451</c:v>
                </c:pt>
                <c:pt idx="958">
                  <c:v>359.27293574587088</c:v>
                </c:pt>
                <c:pt idx="959">
                  <c:v>343.69987762618831</c:v>
                </c:pt>
                <c:pt idx="960">
                  <c:v>347.67759031723648</c:v>
                </c:pt>
                <c:pt idx="961">
                  <c:v>337.85310622383412</c:v>
                </c:pt>
                <c:pt idx="962">
                  <c:v>350.41225603704999</c:v>
                </c:pt>
                <c:pt idx="963">
                  <c:v>363.52788553492309</c:v>
                </c:pt>
                <c:pt idx="964">
                  <c:v>302.63265189426693</c:v>
                </c:pt>
                <c:pt idx="965">
                  <c:v>311.64041733390422</c:v>
                </c:pt>
                <c:pt idx="966">
                  <c:v>302.65978812473571</c:v>
                </c:pt>
                <c:pt idx="967">
                  <c:v>313.13896742729622</c:v>
                </c:pt>
                <c:pt idx="968">
                  <c:v>315.78345884491739</c:v>
                </c:pt>
                <c:pt idx="969">
                  <c:v>295.02791556614193</c:v>
                </c:pt>
                <c:pt idx="970">
                  <c:v>280.35298254269401</c:v>
                </c:pt>
                <c:pt idx="971">
                  <c:v>330.63760875436822</c:v>
                </c:pt>
                <c:pt idx="972">
                  <c:v>340.06112672453952</c:v>
                </c:pt>
                <c:pt idx="973">
                  <c:v>353.72345807503859</c:v>
                </c:pt>
                <c:pt idx="974">
                  <c:v>351.48150025969579</c:v>
                </c:pt>
                <c:pt idx="975">
                  <c:v>398.27281688684349</c:v>
                </c:pt>
                <c:pt idx="976">
                  <c:v>404.91138612654618</c:v>
                </c:pt>
                <c:pt idx="977">
                  <c:v>389.51621288293728</c:v>
                </c:pt>
                <c:pt idx="978">
                  <c:v>398.78657148095152</c:v>
                </c:pt>
                <c:pt idx="979">
                  <c:v>1561.8604009858709</c:v>
                </c:pt>
                <c:pt idx="980">
                  <c:v>797.82176566974385</c:v>
                </c:pt>
                <c:pt idx="981">
                  <c:v>620.9194835826388</c:v>
                </c:pt>
                <c:pt idx="982">
                  <c:v>564.69507336953279</c:v>
                </c:pt>
                <c:pt idx="983">
                  <c:v>481.68524446043989</c:v>
                </c:pt>
                <c:pt idx="984">
                  <c:v>666.16844181134888</c:v>
                </c:pt>
                <c:pt idx="985">
                  <c:v>644.94718760218041</c:v>
                </c:pt>
                <c:pt idx="986">
                  <c:v>561.40365491250145</c:v>
                </c:pt>
                <c:pt idx="987">
                  <c:v>578.73151729920983</c:v>
                </c:pt>
                <c:pt idx="988">
                  <c:v>585.17818204956779</c:v>
                </c:pt>
                <c:pt idx="989">
                  <c:v>662.31956437704969</c:v>
                </c:pt>
                <c:pt idx="990">
                  <c:v>676.80202608442846</c:v>
                </c:pt>
                <c:pt idx="991">
                  <c:v>595.35594116286984</c:v>
                </c:pt>
                <c:pt idx="992">
                  <c:v>569.47408321717853</c:v>
                </c:pt>
                <c:pt idx="993">
                  <c:v>604.2925280413973</c:v>
                </c:pt>
                <c:pt idx="994">
                  <c:v>638.79660470866054</c:v>
                </c:pt>
                <c:pt idx="995">
                  <c:v>656.00800205914925</c:v>
                </c:pt>
                <c:pt idx="996">
                  <c:v>687.70427072428561</c:v>
                </c:pt>
                <c:pt idx="997">
                  <c:v>702.50538285071741</c:v>
                </c:pt>
                <c:pt idx="998">
                  <c:v>673.91458647110562</c:v>
                </c:pt>
                <c:pt idx="999">
                  <c:v>705.09700545906014</c:v>
                </c:pt>
                <c:pt idx="1000">
                  <c:v>698.57861861564731</c:v>
                </c:pt>
                <c:pt idx="1001">
                  <c:v>655.50108597571739</c:v>
                </c:pt>
                <c:pt idx="1002">
                  <c:v>641.87112590433105</c:v>
                </c:pt>
                <c:pt idx="1003">
                  <c:v>679.15392796506205</c:v>
                </c:pt>
                <c:pt idx="1004">
                  <c:v>621.36982248209813</c:v>
                </c:pt>
                <c:pt idx="1005">
                  <c:v>634.57660461242574</c:v>
                </c:pt>
                <c:pt idx="1006">
                  <c:v>750.26502094518332</c:v>
                </c:pt>
                <c:pt idx="1007">
                  <c:v>772.35590165473059</c:v>
                </c:pt>
                <c:pt idx="1008">
                  <c:v>726.50014635855075</c:v>
                </c:pt>
                <c:pt idx="1009">
                  <c:v>697.4181658613727</c:v>
                </c:pt>
                <c:pt idx="1010">
                  <c:v>683.77234066606013</c:v>
                </c:pt>
                <c:pt idx="1011">
                  <c:v>1180.855364419531</c:v>
                </c:pt>
                <c:pt idx="1012">
                  <c:v>1009.183234986202</c:v>
                </c:pt>
                <c:pt idx="1013">
                  <c:v>831.36935654364902</c:v>
                </c:pt>
                <c:pt idx="1014">
                  <c:v>1247.638328069085</c:v>
                </c:pt>
                <c:pt idx="1015">
                  <c:v>1414.1679140634401</c:v>
                </c:pt>
                <c:pt idx="1016">
                  <c:v>1366.8565165456471</c:v>
                </c:pt>
                <c:pt idx="1017">
                  <c:v>1179.3602335711071</c:v>
                </c:pt>
                <c:pt idx="1018">
                  <c:v>1138.1406523633291</c:v>
                </c:pt>
                <c:pt idx="1019">
                  <c:v>987.13649184730423</c:v>
                </c:pt>
                <c:pt idx="1020">
                  <c:v>1005.388973567107</c:v>
                </c:pt>
                <c:pt idx="1021">
                  <c:v>976.06048974108842</c:v>
                </c:pt>
                <c:pt idx="1022">
                  <c:v>980.50607223929887</c:v>
                </c:pt>
                <c:pt idx="1023">
                  <c:v>991.35180379506005</c:v>
                </c:pt>
                <c:pt idx="1024">
                  <c:v>1056.4819781327869</c:v>
                </c:pt>
                <c:pt idx="1025">
                  <c:v>1050.351177544007</c:v>
                </c:pt>
                <c:pt idx="1026">
                  <c:v>960.54583134549375</c:v>
                </c:pt>
                <c:pt idx="1027">
                  <c:v>1008.508566176503</c:v>
                </c:pt>
                <c:pt idx="1028">
                  <c:v>1152.087264436168</c:v>
                </c:pt>
                <c:pt idx="1029">
                  <c:v>1196.908919709605</c:v>
                </c:pt>
                <c:pt idx="1030">
                  <c:v>1281.9579407412341</c:v>
                </c:pt>
                <c:pt idx="1031">
                  <c:v>1214.958904123984</c:v>
                </c:pt>
                <c:pt idx="1032">
                  <c:v>1255.886989291605</c:v>
                </c:pt>
                <c:pt idx="1033">
                  <c:v>1495.1980100126279</c:v>
                </c:pt>
                <c:pt idx="1034">
                  <c:v>2178.432589696964</c:v>
                </c:pt>
                <c:pt idx="1035">
                  <c:v>1285.502359230537</c:v>
                </c:pt>
                <c:pt idx="1036">
                  <c:v>1271.5518609911919</c:v>
                </c:pt>
                <c:pt idx="1037">
                  <c:v>1258.7125249574569</c:v>
                </c:pt>
                <c:pt idx="1038">
                  <c:v>1181.499412681198</c:v>
                </c:pt>
                <c:pt idx="1039">
                  <c:v>1482.8824205144381</c:v>
                </c:pt>
                <c:pt idx="1040">
                  <c:v>1487.2499498113129</c:v>
                </c:pt>
                <c:pt idx="1041">
                  <c:v>1430.570343419593</c:v>
                </c:pt>
                <c:pt idx="1042">
                  <c:v>1317.4083967423289</c:v>
                </c:pt>
                <c:pt idx="1043">
                  <c:v>1284.420673961416</c:v>
                </c:pt>
                <c:pt idx="1044">
                  <c:v>1281.3390930849839</c:v>
                </c:pt>
                <c:pt idx="1045">
                  <c:v>1213.908111953541</c:v>
                </c:pt>
                <c:pt idx="1046">
                  <c:v>1198.0779295824159</c:v>
                </c:pt>
                <c:pt idx="1047">
                  <c:v>1246.4889448224769</c:v>
                </c:pt>
                <c:pt idx="1048">
                  <c:v>1352.62303103773</c:v>
                </c:pt>
                <c:pt idx="1049">
                  <c:v>1428.0379292433811</c:v>
                </c:pt>
                <c:pt idx="1050">
                  <c:v>1535.5847984692909</c:v>
                </c:pt>
                <c:pt idx="1051">
                  <c:v>1643.6375962956879</c:v>
                </c:pt>
                <c:pt idx="1052">
                  <c:v>1567.4571394284801</c:v>
                </c:pt>
                <c:pt idx="1053">
                  <c:v>1594.3301341071351</c:v>
                </c:pt>
                <c:pt idx="1054">
                  <c:v>1582.0016971845439</c:v>
                </c:pt>
                <c:pt idx="1055">
                  <c:v>2095.533015970339</c:v>
                </c:pt>
                <c:pt idx="1056">
                  <c:v>1930.69935362259</c:v>
                </c:pt>
                <c:pt idx="1057">
                  <c:v>1716.9173164104529</c:v>
                </c:pt>
                <c:pt idx="1058">
                  <c:v>1664.654623984999</c:v>
                </c:pt>
                <c:pt idx="1059">
                  <c:v>1723.9142098831201</c:v>
                </c:pt>
                <c:pt idx="1060">
                  <c:v>1896.3506289279301</c:v>
                </c:pt>
                <c:pt idx="1061">
                  <c:v>2100.4716921759082</c:v>
                </c:pt>
                <c:pt idx="1062">
                  <c:v>1927.395334130719</c:v>
                </c:pt>
                <c:pt idx="1063">
                  <c:v>1778.346398056764</c:v>
                </c:pt>
                <c:pt idx="1064">
                  <c:v>1775.850470707328</c:v>
                </c:pt>
                <c:pt idx="1065">
                  <c:v>1774.4207239399341</c:v>
                </c:pt>
                <c:pt idx="1066">
                  <c:v>1798.6132119609081</c:v>
                </c:pt>
                <c:pt idx="1067">
                  <c:v>1762.755294733608</c:v>
                </c:pt>
                <c:pt idx="1068">
                  <c:v>1630.9027344579611</c:v>
                </c:pt>
                <c:pt idx="1069">
                  <c:v>1540.4343638279081</c:v>
                </c:pt>
                <c:pt idx="1070">
                  <c:v>1565.790017932314</c:v>
                </c:pt>
                <c:pt idx="1071">
                  <c:v>1521.025235855579</c:v>
                </c:pt>
                <c:pt idx="1072">
                  <c:v>1600.735400138976</c:v>
                </c:pt>
                <c:pt idx="1073">
                  <c:v>1625.0691294529081</c:v>
                </c:pt>
                <c:pt idx="1074">
                  <c:v>1505.9346620895751</c:v>
                </c:pt>
                <c:pt idx="1075">
                  <c:v>1450.6065195792571</c:v>
                </c:pt>
                <c:pt idx="1076">
                  <c:v>1432.992142750795</c:v>
                </c:pt>
                <c:pt idx="1077">
                  <c:v>1453.6827867046361</c:v>
                </c:pt>
                <c:pt idx="1078">
                  <c:v>1556.524088561946</c:v>
                </c:pt>
                <c:pt idx="1079">
                  <c:v>1521.166531604189</c:v>
                </c:pt>
                <c:pt idx="1080">
                  <c:v>1435.9777493743629</c:v>
                </c:pt>
                <c:pt idx="1081">
                  <c:v>1735.1284758755819</c:v>
                </c:pt>
                <c:pt idx="1082">
                  <c:v>1894.613898441703</c:v>
                </c:pt>
                <c:pt idx="1083">
                  <c:v>1947.198214174309</c:v>
                </c:pt>
                <c:pt idx="1084">
                  <c:v>2069.5953554904299</c:v>
                </c:pt>
                <c:pt idx="1085">
                  <c:v>1998.7969427183621</c:v>
                </c:pt>
                <c:pt idx="1086">
                  <c:v>2085.6943514595168</c:v>
                </c:pt>
                <c:pt idx="1087">
                  <c:v>2162.7802457589191</c:v>
                </c:pt>
                <c:pt idx="1088">
                  <c:v>2023.0239342322179</c:v>
                </c:pt>
                <c:pt idx="1089">
                  <c:v>2052.3573288203238</c:v>
                </c:pt>
                <c:pt idx="1090">
                  <c:v>1962.2973328621879</c:v>
                </c:pt>
                <c:pt idx="1091">
                  <c:v>1967.1886419371119</c:v>
                </c:pt>
                <c:pt idx="1092">
                  <c:v>2012.955562974427</c:v>
                </c:pt>
                <c:pt idx="1093">
                  <c:v>2134.8426532490212</c:v>
                </c:pt>
                <c:pt idx="1094">
                  <c:v>2227.3956160324601</c:v>
                </c:pt>
                <c:pt idx="1095">
                  <c:v>2192.6145195878848</c:v>
                </c:pt>
                <c:pt idx="1096">
                  <c:v>2167.4817991166078</c:v>
                </c:pt>
                <c:pt idx="1097">
                  <c:v>2077.1132696382151</c:v>
                </c:pt>
                <c:pt idx="1098">
                  <c:v>1991.0136062887379</c:v>
                </c:pt>
                <c:pt idx="1099">
                  <c:v>1877.4684555241231</c:v>
                </c:pt>
                <c:pt idx="1100">
                  <c:v>1763.734860477166</c:v>
                </c:pt>
                <c:pt idx="1101">
                  <c:v>1689.600200207203</c:v>
                </c:pt>
                <c:pt idx="1102">
                  <c:v>1661.113893441915</c:v>
                </c:pt>
                <c:pt idx="1103">
                  <c:v>1676.028148848545</c:v>
                </c:pt>
                <c:pt idx="1104">
                  <c:v>1576.912857130847</c:v>
                </c:pt>
                <c:pt idx="1105">
                  <c:v>1576.4213527434231</c:v>
                </c:pt>
                <c:pt idx="1106">
                  <c:v>1662.5944545552491</c:v>
                </c:pt>
                <c:pt idx="1107">
                  <c:v>1746.5200470826239</c:v>
                </c:pt>
                <c:pt idx="1108">
                  <c:v>1888.363127630972</c:v>
                </c:pt>
                <c:pt idx="1109">
                  <c:v>2064.6861165355372</c:v>
                </c:pt>
                <c:pt idx="1110">
                  <c:v>2271.9473373808019</c:v>
                </c:pt>
                <c:pt idx="1111">
                  <c:v>2390.7519608016651</c:v>
                </c:pt>
                <c:pt idx="1112">
                  <c:v>2221.721666151017</c:v>
                </c:pt>
                <c:pt idx="1113">
                  <c:v>2241.1273292511692</c:v>
                </c:pt>
                <c:pt idx="1114">
                  <c:v>2459.576846450881</c:v>
                </c:pt>
                <c:pt idx="1115">
                  <c:v>2208.5143281247788</c:v>
                </c:pt>
                <c:pt idx="1116">
                  <c:v>2013.668563954252</c:v>
                </c:pt>
                <c:pt idx="1117">
                  <c:v>1897.2768041711499</c:v>
                </c:pt>
                <c:pt idx="1118">
                  <c:v>1928.69071022868</c:v>
                </c:pt>
                <c:pt idx="1119">
                  <c:v>1960.1021838757069</c:v>
                </c:pt>
                <c:pt idx="1120">
                  <c:v>2058.7044317475902</c:v>
                </c:pt>
                <c:pt idx="1121">
                  <c:v>2585.6915406828962</c:v>
                </c:pt>
                <c:pt idx="1122">
                  <c:v>2467.9342326775059</c:v>
                </c:pt>
                <c:pt idx="1123">
                  <c:v>2492.0981448437369</c:v>
                </c:pt>
                <c:pt idx="1124">
                  <c:v>2210.2557878680809</c:v>
                </c:pt>
                <c:pt idx="1125">
                  <c:v>2252.4139008890552</c:v>
                </c:pt>
                <c:pt idx="1126">
                  <c:v>1961.650021149544</c:v>
                </c:pt>
                <c:pt idx="1127">
                  <c:v>2120.8420027512102</c:v>
                </c:pt>
                <c:pt idx="1128">
                  <c:v>1996.3313853537641</c:v>
                </c:pt>
                <c:pt idx="1129">
                  <c:v>2080.5938217558009</c:v>
                </c:pt>
                <c:pt idx="1130">
                  <c:v>2787.38236551401</c:v>
                </c:pt>
                <c:pt idx="1131">
                  <c:v>2400.4782183035591</c:v>
                </c:pt>
                <c:pt idx="1132">
                  <c:v>2307.8614485623621</c:v>
                </c:pt>
                <c:pt idx="1133">
                  <c:v>2467.3830702794262</c:v>
                </c:pt>
                <c:pt idx="1134">
                  <c:v>2309.1598936145861</c:v>
                </c:pt>
                <c:pt idx="1135">
                  <c:v>2105.1395627884831</c:v>
                </c:pt>
                <c:pt idx="1136">
                  <c:v>2442.7040494269932</c:v>
                </c:pt>
                <c:pt idx="1137">
                  <c:v>2695.5299215553218</c:v>
                </c:pt>
                <c:pt idx="1138">
                  <c:v>2451.905556760642</c:v>
                </c:pt>
                <c:pt idx="1139">
                  <c:v>2283.6806246891729</c:v>
                </c:pt>
                <c:pt idx="1140">
                  <c:v>2194.2315781138282</c:v>
                </c:pt>
                <c:pt idx="1141">
                  <c:v>1994.117379715286</c:v>
                </c:pt>
                <c:pt idx="1142">
                  <c:v>1890.0296328341799</c:v>
                </c:pt>
                <c:pt idx="1143">
                  <c:v>1882.6298310337261</c:v>
                </c:pt>
                <c:pt idx="1144">
                  <c:v>1819.918456967647</c:v>
                </c:pt>
                <c:pt idx="1145">
                  <c:v>1755.949074607893</c:v>
                </c:pt>
                <c:pt idx="1146">
                  <c:v>1587.9636520417721</c:v>
                </c:pt>
                <c:pt idx="1147">
                  <c:v>1461.1931106521581</c:v>
                </c:pt>
                <c:pt idx="1148">
                  <c:v>1462.784088369476</c:v>
                </c:pt>
                <c:pt idx="1149">
                  <c:v>1384.1898359461279</c:v>
                </c:pt>
                <c:pt idx="1150">
                  <c:v>1419.862540543078</c:v>
                </c:pt>
                <c:pt idx="1151">
                  <c:v>1377.602085215628</c:v>
                </c:pt>
                <c:pt idx="1152">
                  <c:v>1393.2950440075331</c:v>
                </c:pt>
                <c:pt idx="1153">
                  <c:v>1309.555859269916</c:v>
                </c:pt>
                <c:pt idx="1154">
                  <c:v>1236.747686981548</c:v>
                </c:pt>
                <c:pt idx="1155">
                  <c:v>1274.969615956026</c:v>
                </c:pt>
                <c:pt idx="1156">
                  <c:v>1326.1144756765859</c:v>
                </c:pt>
                <c:pt idx="1157">
                  <c:v>1261.118514268863</c:v>
                </c:pt>
                <c:pt idx="1158">
                  <c:v>1231.198066686105</c:v>
                </c:pt>
                <c:pt idx="1159">
                  <c:v>1243.9566561055369</c:v>
                </c:pt>
                <c:pt idx="1160">
                  <c:v>1077.371319794049</c:v>
                </c:pt>
                <c:pt idx="1161">
                  <c:v>943.14700160966606</c:v>
                </c:pt>
                <c:pt idx="1162">
                  <c:v>946.17365373251823</c:v>
                </c:pt>
                <c:pt idx="1163">
                  <c:v>952.18278362954493</c:v>
                </c:pt>
                <c:pt idx="1164">
                  <c:v>917.55286435288588</c:v>
                </c:pt>
                <c:pt idx="1165">
                  <c:v>930.99520829535561</c:v>
                </c:pt>
                <c:pt idx="1166">
                  <c:v>962.14387901553744</c:v>
                </c:pt>
                <c:pt idx="1167">
                  <c:v>880.92807202935171</c:v>
                </c:pt>
                <c:pt idx="1168">
                  <c:v>820.11765557193144</c:v>
                </c:pt>
                <c:pt idx="1169">
                  <c:v>828.58732334821184</c:v>
                </c:pt>
                <c:pt idx="1170">
                  <c:v>822.39366956093909</c:v>
                </c:pt>
                <c:pt idx="1171">
                  <c:v>782.64325194870025</c:v>
                </c:pt>
                <c:pt idx="1172">
                  <c:v>748.5044539866891</c:v>
                </c:pt>
                <c:pt idx="1173">
                  <c:v>766.21941434678001</c:v>
                </c:pt>
                <c:pt idx="1174">
                  <c:v>725.41645173064546</c:v>
                </c:pt>
                <c:pt idx="1175">
                  <c:v>689.09332807793339</c:v>
                </c:pt>
                <c:pt idx="1176">
                  <c:v>673.67967708147125</c:v>
                </c:pt>
                <c:pt idx="1177">
                  <c:v>676.48271342096746</c:v>
                </c:pt>
                <c:pt idx="1178">
                  <c:v>693.10035932793335</c:v>
                </c:pt>
                <c:pt idx="1179">
                  <c:v>657.18458976825536</c:v>
                </c:pt>
                <c:pt idx="1180">
                  <c:v>619.96227081725738</c:v>
                </c:pt>
                <c:pt idx="1181">
                  <c:v>617.73479359532735</c:v>
                </c:pt>
                <c:pt idx="1182">
                  <c:v>588.40150775121936</c:v>
                </c:pt>
                <c:pt idx="1183">
                  <c:v>540.36990197955095</c:v>
                </c:pt>
                <c:pt idx="1184">
                  <c:v>507.86344719013039</c:v>
                </c:pt>
                <c:pt idx="1185">
                  <c:v>490.7718660249941</c:v>
                </c:pt>
                <c:pt idx="1186">
                  <c:v>503.1452791109316</c:v>
                </c:pt>
                <c:pt idx="1187">
                  <c:v>562.53820658502991</c:v>
                </c:pt>
                <c:pt idx="1188">
                  <c:v>538.00796944438423</c:v>
                </c:pt>
                <c:pt idx="1189">
                  <c:v>536.50969834494867</c:v>
                </c:pt>
                <c:pt idx="1190">
                  <c:v>520.3845961908255</c:v>
                </c:pt>
                <c:pt idx="1191">
                  <c:v>536.11876592023077</c:v>
                </c:pt>
                <c:pt idx="1192">
                  <c:v>517.25825839643539</c:v>
                </c:pt>
                <c:pt idx="1193">
                  <c:v>510.87312656049789</c:v>
                </c:pt>
                <c:pt idx="1194">
                  <c:v>493.50266998199407</c:v>
                </c:pt>
                <c:pt idx="1195">
                  <c:v>506.21747743513993</c:v>
                </c:pt>
                <c:pt idx="1196">
                  <c:v>472.89941102888992</c:v>
                </c:pt>
                <c:pt idx="1197">
                  <c:v>459.57014450934832</c:v>
                </c:pt>
                <c:pt idx="1198">
                  <c:v>462.44153122809843</c:v>
                </c:pt>
                <c:pt idx="1199">
                  <c:v>445.13030573839558</c:v>
                </c:pt>
                <c:pt idx="1200">
                  <c:v>442.24099459989748</c:v>
                </c:pt>
                <c:pt idx="1201">
                  <c:v>420.75581891488241</c:v>
                </c:pt>
                <c:pt idx="1202">
                  <c:v>426.1636897199279</c:v>
                </c:pt>
                <c:pt idx="1203">
                  <c:v>444.82806864039179</c:v>
                </c:pt>
                <c:pt idx="1204">
                  <c:v>448.16762391951488</c:v>
                </c:pt>
                <c:pt idx="1205">
                  <c:v>456.63472918158118</c:v>
                </c:pt>
                <c:pt idx="1206">
                  <c:v>435.0829519340661</c:v>
                </c:pt>
                <c:pt idx="1207">
                  <c:v>426.9582543797365</c:v>
                </c:pt>
                <c:pt idx="1208">
                  <c:v>399.41964948128862</c:v>
                </c:pt>
                <c:pt idx="1209">
                  <c:v>426.28663395963042</c:v>
                </c:pt>
                <c:pt idx="1210">
                  <c:v>453.39405535345622</c:v>
                </c:pt>
                <c:pt idx="1211">
                  <c:v>463.85862460737292</c:v>
                </c:pt>
                <c:pt idx="1212">
                  <c:v>485.48318515424779</c:v>
                </c:pt>
                <c:pt idx="1213">
                  <c:v>448.86261951787662</c:v>
                </c:pt>
                <c:pt idx="1214">
                  <c:v>460.77944980268541</c:v>
                </c:pt>
                <c:pt idx="1215">
                  <c:v>414.43562254379901</c:v>
                </c:pt>
                <c:pt idx="1216">
                  <c:v>522.38444843023262</c:v>
                </c:pt>
                <c:pt idx="1217">
                  <c:v>434.66132188010488</c:v>
                </c:pt>
                <c:pt idx="1218">
                  <c:v>400.29285231758411</c:v>
                </c:pt>
                <c:pt idx="1219">
                  <c:v>398.10454938363239</c:v>
                </c:pt>
                <c:pt idx="1220">
                  <c:v>414.65796189216081</c:v>
                </c:pt>
                <c:pt idx="1221">
                  <c:v>490.48330433751488</c:v>
                </c:pt>
                <c:pt idx="1222">
                  <c:v>519.21501676117964</c:v>
                </c:pt>
                <c:pt idx="1223">
                  <c:v>527.92360007191064</c:v>
                </c:pt>
                <c:pt idx="1224">
                  <c:v>465.7699964245158</c:v>
                </c:pt>
                <c:pt idx="1225">
                  <c:v>429.51320481726782</c:v>
                </c:pt>
                <c:pt idx="1226">
                  <c:v>429.85576896747409</c:v>
                </c:pt>
                <c:pt idx="1227">
                  <c:v>460.70074464964648</c:v>
                </c:pt>
                <c:pt idx="1228">
                  <c:v>457.96329620788231</c:v>
                </c:pt>
                <c:pt idx="1229">
                  <c:v>426.87404208784159</c:v>
                </c:pt>
                <c:pt idx="1230">
                  <c:v>413.77297509707552</c:v>
                </c:pt>
                <c:pt idx="1231">
                  <c:v>889.1101334986156</c:v>
                </c:pt>
                <c:pt idx="1232">
                  <c:v>664.95127422753831</c:v>
                </c:pt>
                <c:pt idx="1233">
                  <c:v>546.13080479352425</c:v>
                </c:pt>
                <c:pt idx="1234">
                  <c:v>531.86856933151296</c:v>
                </c:pt>
                <c:pt idx="1235">
                  <c:v>482.10891324555462</c:v>
                </c:pt>
                <c:pt idx="1236">
                  <c:v>460.04326752395139</c:v>
                </c:pt>
                <c:pt idx="1237">
                  <c:v>467.79894106337179</c:v>
                </c:pt>
                <c:pt idx="1238">
                  <c:v>448.26837465712191</c:v>
                </c:pt>
                <c:pt idx="1239">
                  <c:v>445.39205179987368</c:v>
                </c:pt>
                <c:pt idx="1240">
                  <c:v>611.12703796722019</c:v>
                </c:pt>
                <c:pt idx="1241">
                  <c:v>557.55837630348447</c:v>
                </c:pt>
                <c:pt idx="1242">
                  <c:v>522.7693057700867</c:v>
                </c:pt>
                <c:pt idx="1243">
                  <c:v>480.74773835173932</c:v>
                </c:pt>
                <c:pt idx="1244">
                  <c:v>452.81085062799872</c:v>
                </c:pt>
                <c:pt idx="1245">
                  <c:v>431.08646965106789</c:v>
                </c:pt>
                <c:pt idx="1246">
                  <c:v>439.94936204383032</c:v>
                </c:pt>
                <c:pt idx="1247">
                  <c:v>432.88447492592678</c:v>
                </c:pt>
                <c:pt idx="1248">
                  <c:v>417.38359473308878</c:v>
                </c:pt>
                <c:pt idx="1249">
                  <c:v>412.37714717165221</c:v>
                </c:pt>
                <c:pt idx="1250">
                  <c:v>403.68938263366363</c:v>
                </c:pt>
                <c:pt idx="1251">
                  <c:v>392.7972833129931</c:v>
                </c:pt>
                <c:pt idx="1252">
                  <c:v>406.34087638934909</c:v>
                </c:pt>
                <c:pt idx="1253">
                  <c:v>420.7962098996569</c:v>
                </c:pt>
                <c:pt idx="1254">
                  <c:v>391.85285919616359</c:v>
                </c:pt>
                <c:pt idx="1255">
                  <c:v>391.52704855305382</c:v>
                </c:pt>
                <c:pt idx="1256">
                  <c:v>375.46896846071468</c:v>
                </c:pt>
                <c:pt idx="1257">
                  <c:v>351.39720701645518</c:v>
                </c:pt>
                <c:pt idx="1258">
                  <c:v>360.13475038435871</c:v>
                </c:pt>
                <c:pt idx="1259">
                  <c:v>342.26051316169207</c:v>
                </c:pt>
                <c:pt idx="1260">
                  <c:v>331.58849215849131</c:v>
                </c:pt>
                <c:pt idx="1261">
                  <c:v>339.11811091417678</c:v>
                </c:pt>
                <c:pt idx="1262">
                  <c:v>349.63231443833018</c:v>
                </c:pt>
                <c:pt idx="1263">
                  <c:v>347.33772938115789</c:v>
                </c:pt>
                <c:pt idx="1264">
                  <c:v>339.7510160913796</c:v>
                </c:pt>
                <c:pt idx="1265">
                  <c:v>337.22385592802249</c:v>
                </c:pt>
                <c:pt idx="1266">
                  <c:v>356.54297117661162</c:v>
                </c:pt>
                <c:pt idx="1267">
                  <c:v>376.58234736696471</c:v>
                </c:pt>
                <c:pt idx="1268">
                  <c:v>391.60288361022612</c:v>
                </c:pt>
                <c:pt idx="1269">
                  <c:v>343.21579157823942</c:v>
                </c:pt>
                <c:pt idx="1270">
                  <c:v>331.0183311219136</c:v>
                </c:pt>
                <c:pt idx="1271">
                  <c:v>339.4037676524581</c:v>
                </c:pt>
                <c:pt idx="1272">
                  <c:v>331.79177360096088</c:v>
                </c:pt>
                <c:pt idx="1273">
                  <c:v>336.76501578846103</c:v>
                </c:pt>
                <c:pt idx="1274">
                  <c:v>333.95855601999318</c:v>
                </c:pt>
                <c:pt idx="1275">
                  <c:v>332.17561920074411</c:v>
                </c:pt>
                <c:pt idx="1276">
                  <c:v>337.91399537688329</c:v>
                </c:pt>
                <c:pt idx="1277">
                  <c:v>338.71994742908589</c:v>
                </c:pt>
                <c:pt idx="1278">
                  <c:v>352.88032019436338</c:v>
                </c:pt>
                <c:pt idx="1279">
                  <c:v>329.76157613575919</c:v>
                </c:pt>
                <c:pt idx="1280">
                  <c:v>344.30027869045722</c:v>
                </c:pt>
                <c:pt idx="1281">
                  <c:v>329.46205172880377</c:v>
                </c:pt>
                <c:pt idx="1282">
                  <c:v>309.41158432609171</c:v>
                </c:pt>
                <c:pt idx="1283">
                  <c:v>350.71251013576972</c:v>
                </c:pt>
                <c:pt idx="1284">
                  <c:v>341.53063580941358</c:v>
                </c:pt>
                <c:pt idx="1285">
                  <c:v>319.8530827721201</c:v>
                </c:pt>
                <c:pt idx="1286">
                  <c:v>317.88988199229152</c:v>
                </c:pt>
                <c:pt idx="1287">
                  <c:v>310.6715936105424</c:v>
                </c:pt>
                <c:pt idx="1288">
                  <c:v>291.27990033318832</c:v>
                </c:pt>
                <c:pt idx="1289">
                  <c:v>318.3891079702754</c:v>
                </c:pt>
                <c:pt idx="1290">
                  <c:v>309.6653069894486</c:v>
                </c:pt>
                <c:pt idx="1291">
                  <c:v>308.02606909313801</c:v>
                </c:pt>
                <c:pt idx="1292">
                  <c:v>328.66324351999322</c:v>
                </c:pt>
                <c:pt idx="1293">
                  <c:v>362.7622261627659</c:v>
                </c:pt>
                <c:pt idx="1294">
                  <c:v>389.85199522705562</c:v>
                </c:pt>
                <c:pt idx="1295">
                  <c:v>349.06134323981712</c:v>
                </c:pt>
                <c:pt idx="1296">
                  <c:v>340.56484489002338</c:v>
                </c:pt>
                <c:pt idx="1297">
                  <c:v>353.54589861517502</c:v>
                </c:pt>
                <c:pt idx="1298">
                  <c:v>347.50769060736252</c:v>
                </c:pt>
                <c:pt idx="1299">
                  <c:v>366.41514589217121</c:v>
                </c:pt>
                <c:pt idx="1300">
                  <c:v>354.96994823449978</c:v>
                </c:pt>
                <c:pt idx="1301">
                  <c:v>361.23670077924788</c:v>
                </c:pt>
                <c:pt idx="1302">
                  <c:v>361.19128837406129</c:v>
                </c:pt>
                <c:pt idx="1303">
                  <c:v>359.54406210026588</c:v>
                </c:pt>
                <c:pt idx="1304">
                  <c:v>346.82538084458031</c:v>
                </c:pt>
                <c:pt idx="1305">
                  <c:v>346.39565672348652</c:v>
                </c:pt>
                <c:pt idx="1306">
                  <c:v>338.76410700792678</c:v>
                </c:pt>
                <c:pt idx="1307">
                  <c:v>348.92983416204999</c:v>
                </c:pt>
                <c:pt idx="1308">
                  <c:v>344.85884352852162</c:v>
                </c:pt>
                <c:pt idx="1309">
                  <c:v>330.76214536835488</c:v>
                </c:pt>
                <c:pt idx="1310">
                  <c:v>325.36123755016928</c:v>
                </c:pt>
                <c:pt idx="1311">
                  <c:v>333.91611442127339</c:v>
                </c:pt>
                <c:pt idx="1312">
                  <c:v>326.28550962616742</c:v>
                </c:pt>
                <c:pt idx="1313">
                  <c:v>329.24963043121289</c:v>
                </c:pt>
                <c:pt idx="1314">
                  <c:v>330.6022721290102</c:v>
                </c:pt>
                <c:pt idx="1315">
                  <c:v>344.5314265363341</c:v>
                </c:pt>
                <c:pt idx="1316">
                  <c:v>357.57160212511428</c:v>
                </c:pt>
                <c:pt idx="1317">
                  <c:v>376.20676560309829</c:v>
                </c:pt>
                <c:pt idx="1318">
                  <c:v>376.99477412477722</c:v>
                </c:pt>
                <c:pt idx="1319">
                  <c:v>374.65206670148081</c:v>
                </c:pt>
                <c:pt idx="1320">
                  <c:v>359.69193309778098</c:v>
                </c:pt>
                <c:pt idx="1321">
                  <c:v>339.63402165494301</c:v>
                </c:pt>
                <c:pt idx="1322">
                  <c:v>345.67164099514468</c:v>
                </c:pt>
                <c:pt idx="1323">
                  <c:v>337.17966647489749</c:v>
                </c:pt>
                <c:pt idx="1324">
                  <c:v>326.41726734243258</c:v>
                </c:pt>
                <c:pt idx="1325">
                  <c:v>320.53437710237199</c:v>
                </c:pt>
                <c:pt idx="1326">
                  <c:v>334.69853629627352</c:v>
                </c:pt>
                <c:pt idx="1327">
                  <c:v>341.54850690316363</c:v>
                </c:pt>
                <c:pt idx="1328">
                  <c:v>346.09012790067879</c:v>
                </c:pt>
                <c:pt idx="1329">
                  <c:v>387.09462764040222</c:v>
                </c:pt>
                <c:pt idx="1330">
                  <c:v>439.75355082331117</c:v>
                </c:pt>
                <c:pt idx="1331">
                  <c:v>463.08823999483872</c:v>
                </c:pt>
                <c:pt idx="1332">
                  <c:v>409.01873652712101</c:v>
                </c:pt>
                <c:pt idx="1333">
                  <c:v>392.52196239465599</c:v>
                </c:pt>
                <c:pt idx="1334">
                  <c:v>340.00921568085488</c:v>
                </c:pt>
                <c:pt idx="1335">
                  <c:v>361.34214655870812</c:v>
                </c:pt>
                <c:pt idx="1336">
                  <c:v>337.31262642162108</c:v>
                </c:pt>
                <c:pt idx="1337">
                  <c:v>344.57614410308793</c:v>
                </c:pt>
                <c:pt idx="1338">
                  <c:v>356.71040923980661</c:v>
                </c:pt>
                <c:pt idx="1339">
                  <c:v>348.86326889640418</c:v>
                </c:pt>
                <c:pt idx="1340">
                  <c:v>336.42587201287591</c:v>
                </c:pt>
                <c:pt idx="1341">
                  <c:v>347.11144105300173</c:v>
                </c:pt>
                <c:pt idx="1342">
                  <c:v>358.65053840633323</c:v>
                </c:pt>
                <c:pt idx="1343">
                  <c:v>358.88536779660018</c:v>
                </c:pt>
                <c:pt idx="1344">
                  <c:v>376.25720440774421</c:v>
                </c:pt>
                <c:pt idx="1345">
                  <c:v>359.04866944396389</c:v>
                </c:pt>
                <c:pt idx="1346">
                  <c:v>363.21006037188249</c:v>
                </c:pt>
                <c:pt idx="1347">
                  <c:v>372.38913302244691</c:v>
                </c:pt>
                <c:pt idx="1348">
                  <c:v>384.76406781365711</c:v>
                </c:pt>
                <c:pt idx="1349">
                  <c:v>336.90719171953867</c:v>
                </c:pt>
                <c:pt idx="1350">
                  <c:v>331.39746544574331</c:v>
                </c:pt>
                <c:pt idx="1351">
                  <c:v>354.9239975902849</c:v>
                </c:pt>
                <c:pt idx="1352">
                  <c:v>344.57359748836438</c:v>
                </c:pt>
                <c:pt idx="1353">
                  <c:v>342.12618489781522</c:v>
                </c:pt>
                <c:pt idx="1354">
                  <c:v>365.56148345855661</c:v>
                </c:pt>
                <c:pt idx="1355">
                  <c:v>342.7056138012224</c:v>
                </c:pt>
                <c:pt idx="1356">
                  <c:v>316.87361242550651</c:v>
                </c:pt>
                <c:pt idx="1357">
                  <c:v>307.78186485980581</c:v>
                </c:pt>
                <c:pt idx="1358">
                  <c:v>302.98636298870161</c:v>
                </c:pt>
                <c:pt idx="1359">
                  <c:v>349.74896771600078</c:v>
                </c:pt>
                <c:pt idx="1360">
                  <c:v>544.08114932051001</c:v>
                </c:pt>
                <c:pt idx="1361">
                  <c:v>747.65141092112344</c:v>
                </c:pt>
                <c:pt idx="1362">
                  <c:v>691.85496830319926</c:v>
                </c:pt>
                <c:pt idx="1363">
                  <c:v>619.06461120940776</c:v>
                </c:pt>
                <c:pt idx="1364">
                  <c:v>603.33620881590878</c:v>
                </c:pt>
                <c:pt idx="1365">
                  <c:v>563.09222109785378</c:v>
                </c:pt>
                <c:pt idx="1366">
                  <c:v>776.94396784334606</c:v>
                </c:pt>
                <c:pt idx="1367">
                  <c:v>942.9866105493968</c:v>
                </c:pt>
                <c:pt idx="1368">
                  <c:v>893.62920907176056</c:v>
                </c:pt>
                <c:pt idx="1369">
                  <c:v>652.73062410429691</c:v>
                </c:pt>
                <c:pt idx="1370">
                  <c:v>601.12861604247121</c:v>
                </c:pt>
                <c:pt idx="1371">
                  <c:v>612.93692726299014</c:v>
                </c:pt>
                <c:pt idx="1372">
                  <c:v>641.31086252116063</c:v>
                </c:pt>
                <c:pt idx="1373">
                  <c:v>860.96155496409222</c:v>
                </c:pt>
                <c:pt idx="1374">
                  <c:v>857.37488295021546</c:v>
                </c:pt>
                <c:pt idx="1375">
                  <c:v>774.50829423285563</c:v>
                </c:pt>
                <c:pt idx="1376">
                  <c:v>795.92357936067765</c:v>
                </c:pt>
                <c:pt idx="1377">
                  <c:v>732.89072541747123</c:v>
                </c:pt>
                <c:pt idx="1378">
                  <c:v>744.53077491924023</c:v>
                </c:pt>
                <c:pt idx="1379">
                  <c:v>828.73724272110564</c:v>
                </c:pt>
                <c:pt idx="1380">
                  <c:v>999.28953749641607</c:v>
                </c:pt>
                <c:pt idx="1381">
                  <c:v>1243.789979062283</c:v>
                </c:pt>
                <c:pt idx="1382">
                  <c:v>2403.0052506328821</c:v>
                </c:pt>
                <c:pt idx="1383">
                  <c:v>2251.779156644508</c:v>
                </c:pt>
                <c:pt idx="1384">
                  <c:v>1607.630812407969</c:v>
                </c:pt>
                <c:pt idx="1385">
                  <c:v>1396.755406343912</c:v>
                </c:pt>
                <c:pt idx="1386">
                  <c:v>1190.8703385871111</c:v>
                </c:pt>
                <c:pt idx="1387">
                  <c:v>1103.582685994035</c:v>
                </c:pt>
                <c:pt idx="1388">
                  <c:v>1191.3185229507401</c:v>
                </c:pt>
                <c:pt idx="1389">
                  <c:v>1176.665357951056</c:v>
                </c:pt>
                <c:pt idx="1390">
                  <c:v>1096.894104536932</c:v>
                </c:pt>
                <c:pt idx="1391">
                  <c:v>1065.4871918217191</c:v>
                </c:pt>
                <c:pt idx="1392">
                  <c:v>1046.9580722677269</c:v>
                </c:pt>
                <c:pt idx="1393">
                  <c:v>1010.410621288321</c:v>
                </c:pt>
                <c:pt idx="1394">
                  <c:v>1031.6505726526659</c:v>
                </c:pt>
                <c:pt idx="1395">
                  <c:v>1084.315393599431</c:v>
                </c:pt>
                <c:pt idx="1396">
                  <c:v>1400.6813939941601</c:v>
                </c:pt>
                <c:pt idx="1397">
                  <c:v>1625.2450906178319</c:v>
                </c:pt>
                <c:pt idx="1398">
                  <c:v>1415.656509474597</c:v>
                </c:pt>
                <c:pt idx="1399">
                  <c:v>1305.85046907576</c:v>
                </c:pt>
                <c:pt idx="1400">
                  <c:v>1142.2417685064599</c:v>
                </c:pt>
                <c:pt idx="1401">
                  <c:v>1179.0057283711619</c:v>
                </c:pt>
                <c:pt idx="1402">
                  <c:v>1060.8262339243561</c:v>
                </c:pt>
                <c:pt idx="1403">
                  <c:v>1031.110621288321</c:v>
                </c:pt>
                <c:pt idx="1404">
                  <c:v>999.53822315374009</c:v>
                </c:pt>
                <c:pt idx="1405">
                  <c:v>899.12406877158105</c:v>
                </c:pt>
                <c:pt idx="1406">
                  <c:v>889.85033830283089</c:v>
                </c:pt>
                <c:pt idx="1407">
                  <c:v>824.84595308119663</c:v>
                </c:pt>
                <c:pt idx="1408">
                  <c:v>895.00728972076865</c:v>
                </c:pt>
                <c:pt idx="1409">
                  <c:v>976.80973723571924</c:v>
                </c:pt>
                <c:pt idx="1410">
                  <c:v>1060.599009671492</c:v>
                </c:pt>
                <c:pt idx="1411">
                  <c:v>1123.017542036931</c:v>
                </c:pt>
                <c:pt idx="1412">
                  <c:v>1247.3320472117109</c:v>
                </c:pt>
                <c:pt idx="1413">
                  <c:v>1371.0479499294499</c:v>
                </c:pt>
                <c:pt idx="1414">
                  <c:v>1563.5490121188441</c:v>
                </c:pt>
                <c:pt idx="1415">
                  <c:v>1368.2386507448141</c:v>
                </c:pt>
                <c:pt idx="1416">
                  <c:v>1342.9478423151049</c:v>
                </c:pt>
                <c:pt idx="1417">
                  <c:v>1428.3484438382261</c:v>
                </c:pt>
                <c:pt idx="1418">
                  <c:v>1610.5797638794991</c:v>
                </c:pt>
                <c:pt idx="1419">
                  <c:v>1866.2215582020631</c:v>
                </c:pt>
                <c:pt idx="1420">
                  <c:v>1873.7336860497289</c:v>
                </c:pt>
                <c:pt idx="1421">
                  <c:v>2131.4717859827629</c:v>
                </c:pt>
                <c:pt idx="1422">
                  <c:v>1902.2303344194229</c:v>
                </c:pt>
                <c:pt idx="1423">
                  <c:v>1954.826337103048</c:v>
                </c:pt>
                <c:pt idx="1424">
                  <c:v>1859.4333442528541</c:v>
                </c:pt>
                <c:pt idx="1425">
                  <c:v>1685.726586683154</c:v>
                </c:pt>
                <c:pt idx="1426">
                  <c:v>1662.199369020165</c:v>
                </c:pt>
                <c:pt idx="1427">
                  <c:v>1671.329341455518</c:v>
                </c:pt>
                <c:pt idx="1428">
                  <c:v>1806.717333439597</c:v>
                </c:pt>
                <c:pt idx="1429">
                  <c:v>1799.7398920333469</c:v>
                </c:pt>
                <c:pt idx="1430">
                  <c:v>1910.9546712230369</c:v>
                </c:pt>
                <c:pt idx="1431">
                  <c:v>1961.836377224131</c:v>
                </c:pt>
                <c:pt idx="1432">
                  <c:v>2052.979928543411</c:v>
                </c:pt>
                <c:pt idx="1433">
                  <c:v>2094.0184425324192</c:v>
                </c:pt>
                <c:pt idx="1434">
                  <c:v>1828.515665731124</c:v>
                </c:pt>
                <c:pt idx="1435">
                  <c:v>1735.954947309207</c:v>
                </c:pt>
                <c:pt idx="1436">
                  <c:v>1748.230053480029</c:v>
                </c:pt>
                <c:pt idx="1437">
                  <c:v>1815.017021998181</c:v>
                </c:pt>
                <c:pt idx="1438">
                  <c:v>1841.741543675025</c:v>
                </c:pt>
                <c:pt idx="1439">
                  <c:v>1856.340010086961</c:v>
                </c:pt>
                <c:pt idx="1440">
                  <c:v>1816.9679824938851</c:v>
                </c:pt>
                <c:pt idx="1441">
                  <c:v>1937.067803248181</c:v>
                </c:pt>
                <c:pt idx="1442">
                  <c:v>1936.6226272744609</c:v>
                </c:pt>
                <c:pt idx="1443">
                  <c:v>2017.8705816395629</c:v>
                </c:pt>
                <c:pt idx="1444">
                  <c:v>1938.2894810109831</c:v>
                </c:pt>
                <c:pt idx="1445">
                  <c:v>1821.0232075844351</c:v>
                </c:pt>
                <c:pt idx="1446">
                  <c:v>1800.1864902779571</c:v>
                </c:pt>
                <c:pt idx="1447">
                  <c:v>1948.437321653041</c:v>
                </c:pt>
                <c:pt idx="1448">
                  <c:v>2031.8638892993929</c:v>
                </c:pt>
                <c:pt idx="1449">
                  <c:v>2075.6133308303051</c:v>
                </c:pt>
                <c:pt idx="1450">
                  <c:v>2125.5202535036119</c:v>
                </c:pt>
                <c:pt idx="1451">
                  <c:v>2106.1313479272558</c:v>
                </c:pt>
                <c:pt idx="1452">
                  <c:v>2023.2775019069991</c:v>
                </c:pt>
                <c:pt idx="1453">
                  <c:v>2013.7504511257489</c:v>
                </c:pt>
                <c:pt idx="1454">
                  <c:v>2067.7859178548169</c:v>
                </c:pt>
                <c:pt idx="1455">
                  <c:v>2182.015279143563</c:v>
                </c:pt>
                <c:pt idx="1456">
                  <c:v>2276.5503443271882</c:v>
                </c:pt>
                <c:pt idx="1457">
                  <c:v>2363.6315924024912</c:v>
                </c:pt>
                <c:pt idx="1458">
                  <c:v>2341.8848373808019</c:v>
                </c:pt>
                <c:pt idx="1459">
                  <c:v>2299.4784736577558</c:v>
                </c:pt>
                <c:pt idx="1460">
                  <c:v>2252.5090410263551</c:v>
                </c:pt>
                <c:pt idx="1461">
                  <c:v>2079.282666286631</c:v>
                </c:pt>
                <c:pt idx="1462">
                  <c:v>2116.166805179404</c:v>
                </c:pt>
                <c:pt idx="1463">
                  <c:v>2144.832223465286</c:v>
                </c:pt>
                <c:pt idx="1464">
                  <c:v>1903.996386173972</c:v>
                </c:pt>
                <c:pt idx="1465">
                  <c:v>1860.5654187034529</c:v>
                </c:pt>
                <c:pt idx="1466">
                  <c:v>1768.6221598717491</c:v>
                </c:pt>
                <c:pt idx="1467">
                  <c:v>1766.3612830826651</c:v>
                </c:pt>
                <c:pt idx="1468">
                  <c:v>1800.617378564893</c:v>
                </c:pt>
                <c:pt idx="1469">
                  <c:v>1845.7139212449381</c:v>
                </c:pt>
                <c:pt idx="1470">
                  <c:v>1814.9369785592071</c:v>
                </c:pt>
                <c:pt idx="1471">
                  <c:v>1900.6068667105289</c:v>
                </c:pt>
                <c:pt idx="1472">
                  <c:v>1949.494297003866</c:v>
                </c:pt>
                <c:pt idx="1473">
                  <c:v>2157.0652934322261</c:v>
                </c:pt>
                <c:pt idx="1474">
                  <c:v>2103.4622704190442</c:v>
                </c:pt>
                <c:pt idx="1475">
                  <c:v>2055.9279371761199</c:v>
                </c:pt>
                <c:pt idx="1476">
                  <c:v>1931.286048900135</c:v>
                </c:pt>
                <c:pt idx="1477">
                  <c:v>1804.948105263006</c:v>
                </c:pt>
                <c:pt idx="1478">
                  <c:v>1742.7749252299459</c:v>
                </c:pt>
                <c:pt idx="1479">
                  <c:v>1700.008364943347</c:v>
                </c:pt>
                <c:pt idx="1480">
                  <c:v>1687.5758752863819</c:v>
                </c:pt>
                <c:pt idx="1481">
                  <c:v>1645.4128813776049</c:v>
                </c:pt>
                <c:pt idx="1482">
                  <c:v>1624.3623831382599</c:v>
                </c:pt>
                <c:pt idx="1483">
                  <c:v>1681.314690277537</c:v>
                </c:pt>
                <c:pt idx="1484">
                  <c:v>1611.1672127920669</c:v>
                </c:pt>
                <c:pt idx="1485">
                  <c:v>1700.8432807555521</c:v>
                </c:pt>
                <c:pt idx="1486">
                  <c:v>1680.8552934366501</c:v>
                </c:pt>
                <c:pt idx="1487">
                  <c:v>1594.8665083197791</c:v>
                </c:pt>
                <c:pt idx="1488">
                  <c:v>1626.4409024660899</c:v>
                </c:pt>
                <c:pt idx="1489">
                  <c:v>1616.475299306976</c:v>
                </c:pt>
                <c:pt idx="1490">
                  <c:v>1461.298296538067</c:v>
                </c:pt>
                <c:pt idx="1491">
                  <c:v>1421.038505850526</c:v>
                </c:pt>
                <c:pt idx="1492">
                  <c:v>1426.79991219676</c:v>
                </c:pt>
                <c:pt idx="1493">
                  <c:v>1408.004853795481</c:v>
                </c:pt>
                <c:pt idx="1494">
                  <c:v>1335.957326519537</c:v>
                </c:pt>
                <c:pt idx="1495">
                  <c:v>1391.112929389946</c:v>
                </c:pt>
                <c:pt idx="1496">
                  <c:v>1416.585095915173</c:v>
                </c:pt>
                <c:pt idx="1497">
                  <c:v>1537.64935598698</c:v>
                </c:pt>
                <c:pt idx="1498">
                  <c:v>1470.8599067113739</c:v>
                </c:pt>
                <c:pt idx="1499">
                  <c:v>1410.913747585279</c:v>
                </c:pt>
                <c:pt idx="1500">
                  <c:v>1389.2575364553099</c:v>
                </c:pt>
                <c:pt idx="1501">
                  <c:v>1374.1909936790289</c:v>
                </c:pt>
                <c:pt idx="1502">
                  <c:v>1325.950839449961</c:v>
                </c:pt>
                <c:pt idx="1503">
                  <c:v>1317.905059066075</c:v>
                </c:pt>
                <c:pt idx="1504">
                  <c:v>1268.7264477095221</c:v>
                </c:pt>
                <c:pt idx="1505">
                  <c:v>1229.333382746795</c:v>
                </c:pt>
                <c:pt idx="1506">
                  <c:v>1186.013717376386</c:v>
                </c:pt>
                <c:pt idx="1507">
                  <c:v>1140.1444994925</c:v>
                </c:pt>
                <c:pt idx="1508">
                  <c:v>1125.26944070628</c:v>
                </c:pt>
                <c:pt idx="1509">
                  <c:v>1176.266958505302</c:v>
                </c:pt>
                <c:pt idx="1510">
                  <c:v>1311.409705290173</c:v>
                </c:pt>
                <c:pt idx="1511">
                  <c:v>1252.5009390309081</c:v>
                </c:pt>
                <c:pt idx="1512">
                  <c:v>1255.386582118635</c:v>
                </c:pt>
                <c:pt idx="1513">
                  <c:v>1206.1655097283481</c:v>
                </c:pt>
                <c:pt idx="1514">
                  <c:v>1134.773999713397</c:v>
                </c:pt>
                <c:pt idx="1515">
                  <c:v>1069.9068170251389</c:v>
                </c:pt>
                <c:pt idx="1516">
                  <c:v>1153.239293836966</c:v>
                </c:pt>
                <c:pt idx="1517">
                  <c:v>880.88382956409816</c:v>
                </c:pt>
                <c:pt idx="1518">
                  <c:v>1008.1756182591359</c:v>
                </c:pt>
                <c:pt idx="1519">
                  <c:v>939.02578658439711</c:v>
                </c:pt>
                <c:pt idx="1520">
                  <c:v>981.66050290009798</c:v>
                </c:pt>
                <c:pt idx="1521">
                  <c:v>920.87750793273847</c:v>
                </c:pt>
                <c:pt idx="1522">
                  <c:v>863.92357469549961</c:v>
                </c:pt>
                <c:pt idx="1523">
                  <c:v>866.85269617418908</c:v>
                </c:pt>
                <c:pt idx="1524">
                  <c:v>849.07311676970824</c:v>
                </c:pt>
                <c:pt idx="1525">
                  <c:v>879.01398542915877</c:v>
                </c:pt>
                <c:pt idx="1526">
                  <c:v>880.0708607178633</c:v>
                </c:pt>
                <c:pt idx="1527">
                  <c:v>876.22932693732946</c:v>
                </c:pt>
                <c:pt idx="1528">
                  <c:v>840.12187615039363</c:v>
                </c:pt>
                <c:pt idx="1529">
                  <c:v>847.78560536809061</c:v>
                </c:pt>
                <c:pt idx="1530">
                  <c:v>844.39970529459811</c:v>
                </c:pt>
                <c:pt idx="1531">
                  <c:v>771.28054619693148</c:v>
                </c:pt>
                <c:pt idx="1532">
                  <c:v>760.60834385602413</c:v>
                </c:pt>
                <c:pt idx="1533">
                  <c:v>747.50790038620016</c:v>
                </c:pt>
                <c:pt idx="1534">
                  <c:v>715.31415182972319</c:v>
                </c:pt>
                <c:pt idx="1535">
                  <c:v>668.64405102288799</c:v>
                </c:pt>
                <c:pt idx="1536">
                  <c:v>724.5783354376872</c:v>
                </c:pt>
                <c:pt idx="1537">
                  <c:v>731.01281853320597</c:v>
                </c:pt>
                <c:pt idx="1538">
                  <c:v>724.03679218023262</c:v>
                </c:pt>
                <c:pt idx="1539">
                  <c:v>708.0569088865584</c:v>
                </c:pt>
                <c:pt idx="1540">
                  <c:v>700.3053219724959</c:v>
                </c:pt>
                <c:pt idx="1541">
                  <c:v>673.94869628463789</c:v>
                </c:pt>
                <c:pt idx="1542">
                  <c:v>657.96276874273258</c:v>
                </c:pt>
                <c:pt idx="1543">
                  <c:v>648.89450702398267</c:v>
                </c:pt>
                <c:pt idx="1544">
                  <c:v>682.87286380064165</c:v>
                </c:pt>
                <c:pt idx="1545">
                  <c:v>715.71902437025904</c:v>
                </c:pt>
                <c:pt idx="1546">
                  <c:v>729.84416089653939</c:v>
                </c:pt>
                <c:pt idx="1547">
                  <c:v>641.55894473066633</c:v>
                </c:pt>
                <c:pt idx="1548">
                  <c:v>650.67216221539923</c:v>
                </c:pt>
                <c:pt idx="1549">
                  <c:v>646.52605946965309</c:v>
                </c:pt>
                <c:pt idx="1550">
                  <c:v>639.4008452033122</c:v>
                </c:pt>
                <c:pt idx="1551">
                  <c:v>589.48519321607353</c:v>
                </c:pt>
                <c:pt idx="1552">
                  <c:v>621.0983260570016</c:v>
                </c:pt>
                <c:pt idx="1553">
                  <c:v>578.46730814752993</c:v>
                </c:pt>
                <c:pt idx="1554">
                  <c:v>588.8092654816985</c:v>
                </c:pt>
                <c:pt idx="1555">
                  <c:v>604.60452819122509</c:v>
                </c:pt>
                <c:pt idx="1556">
                  <c:v>565.02277143730839</c:v>
                </c:pt>
                <c:pt idx="1557">
                  <c:v>517.99167836095239</c:v>
                </c:pt>
                <c:pt idx="1558">
                  <c:v>548.30631587800917</c:v>
                </c:pt>
                <c:pt idx="1559">
                  <c:v>541.83143345044857</c:v>
                </c:pt>
                <c:pt idx="1560">
                  <c:v>531.10647280165313</c:v>
                </c:pt>
                <c:pt idx="1561">
                  <c:v>534.57861282081603</c:v>
                </c:pt>
                <c:pt idx="1562">
                  <c:v>504.98426740639559</c:v>
                </c:pt>
                <c:pt idx="1563">
                  <c:v>515.50601487586152</c:v>
                </c:pt>
                <c:pt idx="1564">
                  <c:v>538.22523372209628</c:v>
                </c:pt>
                <c:pt idx="1565">
                  <c:v>514.9657715051153</c:v>
                </c:pt>
                <c:pt idx="1566">
                  <c:v>492.531552947585</c:v>
                </c:pt>
                <c:pt idx="1567">
                  <c:v>489.34096681761531</c:v>
                </c:pt>
                <c:pt idx="1568">
                  <c:v>514.14779777606793</c:v>
                </c:pt>
                <c:pt idx="1569">
                  <c:v>522.29910569617402</c:v>
                </c:pt>
                <c:pt idx="1570">
                  <c:v>487.00521017414752</c:v>
                </c:pt>
                <c:pt idx="1571">
                  <c:v>440.46743760276109</c:v>
                </c:pt>
                <c:pt idx="1572">
                  <c:v>438.18384529628378</c:v>
                </c:pt>
                <c:pt idx="1573">
                  <c:v>366.70252799549218</c:v>
                </c:pt>
                <c:pt idx="1574">
                  <c:v>383.42477916452452</c:v>
                </c:pt>
                <c:pt idx="1575">
                  <c:v>369.09046841096568</c:v>
                </c:pt>
                <c:pt idx="1576">
                  <c:v>387.62731372915141</c:v>
                </c:pt>
                <c:pt idx="1577">
                  <c:v>351.15358550933792</c:v>
                </c:pt>
                <c:pt idx="1578">
                  <c:v>322.7410864716864</c:v>
                </c:pt>
                <c:pt idx="1579">
                  <c:v>322.55218812331418</c:v>
                </c:pt>
                <c:pt idx="1580">
                  <c:v>300.09067464390893</c:v>
                </c:pt>
                <c:pt idx="1581">
                  <c:v>294.08608030228589</c:v>
                </c:pt>
                <c:pt idx="1582">
                  <c:v>296.05110715775459</c:v>
                </c:pt>
                <c:pt idx="1583">
                  <c:v>341.03214996246288</c:v>
                </c:pt>
                <c:pt idx="1584">
                  <c:v>316.68685834100091</c:v>
                </c:pt>
                <c:pt idx="1585">
                  <c:v>286.79839269894399</c:v>
                </c:pt>
                <c:pt idx="1586">
                  <c:v>333.21738089817308</c:v>
                </c:pt>
                <c:pt idx="1587">
                  <c:v>310.46755773800652</c:v>
                </c:pt>
                <c:pt idx="1588">
                  <c:v>305.17787910198291</c:v>
                </c:pt>
                <c:pt idx="1589">
                  <c:v>314.46112286477552</c:v>
                </c:pt>
                <c:pt idx="1590">
                  <c:v>302.77988603415531</c:v>
                </c:pt>
                <c:pt idx="1591">
                  <c:v>301.06813291199802</c:v>
                </c:pt>
                <c:pt idx="1592">
                  <c:v>292.62576455546582</c:v>
                </c:pt>
                <c:pt idx="1593">
                  <c:v>306.17266075824318</c:v>
                </c:pt>
                <c:pt idx="1594">
                  <c:v>304.73196299723003</c:v>
                </c:pt>
                <c:pt idx="1595">
                  <c:v>297.30205577066749</c:v>
                </c:pt>
                <c:pt idx="1596">
                  <c:v>302.61361807819782</c:v>
                </c:pt>
                <c:pt idx="1597">
                  <c:v>288.62771270141837</c:v>
                </c:pt>
                <c:pt idx="1598">
                  <c:v>272.38067949118653</c:v>
                </c:pt>
                <c:pt idx="1599">
                  <c:v>298.14912560199321</c:v>
                </c:pt>
                <c:pt idx="1600">
                  <c:v>279.58365029765332</c:v>
                </c:pt>
                <c:pt idx="1601">
                  <c:v>282.29495673870161</c:v>
                </c:pt>
                <c:pt idx="1602">
                  <c:v>321.17390989212959</c:v>
                </c:pt>
                <c:pt idx="1603">
                  <c:v>248.43823708705301</c:v>
                </c:pt>
                <c:pt idx="1604">
                  <c:v>279.83535655191753</c:v>
                </c:pt>
                <c:pt idx="1605">
                  <c:v>281.80504472556152</c:v>
                </c:pt>
                <c:pt idx="1606">
                  <c:v>270.792046967391</c:v>
                </c:pt>
                <c:pt idx="1607">
                  <c:v>278.84590438926602</c:v>
                </c:pt>
                <c:pt idx="1608">
                  <c:v>276.77856044679629</c:v>
                </c:pt>
                <c:pt idx="1609">
                  <c:v>275.40254453309171</c:v>
                </c:pt>
                <c:pt idx="1610">
                  <c:v>259.67186151675082</c:v>
                </c:pt>
                <c:pt idx="1611">
                  <c:v>283.12996779091458</c:v>
                </c:pt>
                <c:pt idx="1612">
                  <c:v>278.35452881896379</c:v>
                </c:pt>
                <c:pt idx="1613">
                  <c:v>295.77109777706897</c:v>
                </c:pt>
                <c:pt idx="1614">
                  <c:v>271.5205566509951</c:v>
                </c:pt>
                <c:pt idx="1615">
                  <c:v>275.38769982074319</c:v>
                </c:pt>
                <c:pt idx="1616">
                  <c:v>290.91751838680187</c:v>
                </c:pt>
                <c:pt idx="1617">
                  <c:v>277.07514874368172</c:v>
                </c:pt>
                <c:pt idx="1618">
                  <c:v>305.41419759312771</c:v>
                </c:pt>
                <c:pt idx="1619">
                  <c:v>294.18747961300647</c:v>
                </c:pt>
                <c:pt idx="1620">
                  <c:v>280.31585421385307</c:v>
                </c:pt>
                <c:pt idx="1621">
                  <c:v>278.77032198729057</c:v>
                </c:pt>
                <c:pt idx="1622">
                  <c:v>276.47257579019868</c:v>
                </c:pt>
                <c:pt idx="1623">
                  <c:v>299.63815549759829</c:v>
                </c:pt>
                <c:pt idx="1624">
                  <c:v>300.44268655512872</c:v>
                </c:pt>
                <c:pt idx="1625">
                  <c:v>297.16200803666078</c:v>
                </c:pt>
                <c:pt idx="1626">
                  <c:v>286.98469640988151</c:v>
                </c:pt>
                <c:pt idx="1627">
                  <c:v>286.90608312863151</c:v>
                </c:pt>
                <c:pt idx="1628">
                  <c:v>283.36657169858597</c:v>
                </c:pt>
                <c:pt idx="1629">
                  <c:v>299.49313596634829</c:v>
                </c:pt>
                <c:pt idx="1630">
                  <c:v>294.85575578772432</c:v>
                </c:pt>
                <c:pt idx="1631">
                  <c:v>298.20329719539558</c:v>
                </c:pt>
                <c:pt idx="1632">
                  <c:v>287.63169845924142</c:v>
                </c:pt>
                <c:pt idx="1633">
                  <c:v>299.88410501215992</c:v>
                </c:pt>
                <c:pt idx="1634">
                  <c:v>268.68727578593462</c:v>
                </c:pt>
                <c:pt idx="1635">
                  <c:v>310.95560834100081</c:v>
                </c:pt>
                <c:pt idx="1636">
                  <c:v>311.08108441521961</c:v>
                </c:pt>
                <c:pt idx="1637">
                  <c:v>325.66708423696377</c:v>
                </c:pt>
                <c:pt idx="1638">
                  <c:v>309.76280551039088</c:v>
                </c:pt>
                <c:pt idx="1639">
                  <c:v>293.59214221776972</c:v>
                </c:pt>
                <c:pt idx="1640">
                  <c:v>289.02122932430188</c:v>
                </c:pt>
                <c:pt idx="1641">
                  <c:v>275.89763586300649</c:v>
                </c:pt>
                <c:pt idx="1642">
                  <c:v>273.9295550007887</c:v>
                </c:pt>
                <c:pt idx="1643">
                  <c:v>276.24801203203867</c:v>
                </c:pt>
                <c:pt idx="1644">
                  <c:v>267.71303711974508</c:v>
                </c:pt>
                <c:pt idx="1645">
                  <c:v>267.31568604552638</c:v>
                </c:pt>
                <c:pt idx="1646">
                  <c:v>284.24035324439762</c:v>
                </c:pt>
                <c:pt idx="1647">
                  <c:v>262.10100644715419</c:v>
                </c:pt>
                <c:pt idx="1648">
                  <c:v>269.37221182819781</c:v>
                </c:pt>
                <c:pt idx="1649">
                  <c:v>264.33589366129252</c:v>
                </c:pt>
                <c:pt idx="1650">
                  <c:v>244.86601161867131</c:v>
                </c:pt>
                <c:pt idx="1651">
                  <c:v>245.58328681682659</c:v>
                </c:pt>
                <c:pt idx="1652">
                  <c:v>259.84128916910498</c:v>
                </c:pt>
                <c:pt idx="1653">
                  <c:v>280.05083908424137</c:v>
                </c:pt>
                <c:pt idx="1654">
                  <c:v>270.73683087258797</c:v>
                </c:pt>
                <c:pt idx="1655">
                  <c:v>274.99447472308702</c:v>
                </c:pt>
                <c:pt idx="1656">
                  <c:v>279.49345158139852</c:v>
                </c:pt>
                <c:pt idx="1657">
                  <c:v>274.85823204730571</c:v>
                </c:pt>
                <c:pt idx="1658">
                  <c:v>318.5835520032943</c:v>
                </c:pt>
                <c:pt idx="1659">
                  <c:v>350.4368509560822</c:v>
                </c:pt>
                <c:pt idx="1660">
                  <c:v>338.13472018583502</c:v>
                </c:pt>
                <c:pt idx="1661">
                  <c:v>333.29808238718073</c:v>
                </c:pt>
                <c:pt idx="1662">
                  <c:v>317.29693588859169</c:v>
                </c:pt>
                <c:pt idx="1663">
                  <c:v>317.67980444470061</c:v>
                </c:pt>
                <c:pt idx="1664">
                  <c:v>316.22799057609171</c:v>
                </c:pt>
                <c:pt idx="1665">
                  <c:v>322.59657642446388</c:v>
                </c:pt>
                <c:pt idx="1666">
                  <c:v>332.33345338469582</c:v>
                </c:pt>
                <c:pt idx="1667">
                  <c:v>337.0207897142422</c:v>
                </c:pt>
                <c:pt idx="1668">
                  <c:v>326.99441577993258</c:v>
                </c:pt>
                <c:pt idx="1669">
                  <c:v>330.60685699371288</c:v>
                </c:pt>
                <c:pt idx="1670">
                  <c:v>348.11651404201967</c:v>
                </c:pt>
                <c:pt idx="1671">
                  <c:v>354.4311403143937</c:v>
                </c:pt>
                <c:pt idx="1672">
                  <c:v>349.28283982184831</c:v>
                </c:pt>
                <c:pt idx="1673">
                  <c:v>347.93618454841078</c:v>
                </c:pt>
                <c:pt idx="1674">
                  <c:v>324.93972827993258</c:v>
                </c:pt>
                <c:pt idx="1675">
                  <c:v>326.56517769115231</c:v>
                </c:pt>
                <c:pt idx="1676">
                  <c:v>330.8651821890254</c:v>
                </c:pt>
                <c:pt idx="1677">
                  <c:v>326.55029458994773</c:v>
                </c:pt>
                <c:pt idx="1678">
                  <c:v>336.52663688221088</c:v>
                </c:pt>
                <c:pt idx="1679">
                  <c:v>387.70665831299311</c:v>
                </c:pt>
                <c:pt idx="1680">
                  <c:v>433.31133617913792</c:v>
                </c:pt>
                <c:pt idx="1681">
                  <c:v>414.80729661414267</c:v>
                </c:pt>
                <c:pt idx="1682">
                  <c:v>382.77916855979242</c:v>
                </c:pt>
                <c:pt idx="1683">
                  <c:v>366.94978494898561</c:v>
                </c:pt>
                <c:pt idx="1684">
                  <c:v>381.17802880801298</c:v>
                </c:pt>
                <c:pt idx="1685">
                  <c:v>385.16688330730761</c:v>
                </c:pt>
                <c:pt idx="1686">
                  <c:v>357.60952615992312</c:v>
                </c:pt>
                <c:pt idx="1687">
                  <c:v>371.96142001752912</c:v>
                </c:pt>
                <c:pt idx="1688">
                  <c:v>367.26468202498359</c:v>
                </c:pt>
                <c:pt idx="1689">
                  <c:v>414.40262854915778</c:v>
                </c:pt>
                <c:pt idx="1690">
                  <c:v>599.35981063484132</c:v>
                </c:pt>
                <c:pt idx="1691">
                  <c:v>461.2598721408018</c:v>
                </c:pt>
                <c:pt idx="1692">
                  <c:v>400.55895773274119</c:v>
                </c:pt>
                <c:pt idx="1693">
                  <c:v>392.64972022136999</c:v>
                </c:pt>
                <c:pt idx="1694">
                  <c:v>391.2796618200897</c:v>
                </c:pt>
                <c:pt idx="1695">
                  <c:v>373.82713094792223</c:v>
                </c:pt>
                <c:pt idx="1696">
                  <c:v>385.42075068727718</c:v>
                </c:pt>
                <c:pt idx="1697">
                  <c:v>384.89321660382461</c:v>
                </c:pt>
                <c:pt idx="1698">
                  <c:v>396.66617529949502</c:v>
                </c:pt>
                <c:pt idx="1699">
                  <c:v>362.90273551502338</c:v>
                </c:pt>
                <c:pt idx="1700">
                  <c:v>390.44172830836061</c:v>
                </c:pt>
                <c:pt idx="1701">
                  <c:v>384.6252782092829</c:v>
                </c:pt>
                <c:pt idx="1702">
                  <c:v>350.28735288788607</c:v>
                </c:pt>
                <c:pt idx="1703">
                  <c:v>372.82849138861252</c:v>
                </c:pt>
                <c:pt idx="1704">
                  <c:v>745.06970107063478</c:v>
                </c:pt>
                <c:pt idx="1705">
                  <c:v>694.1741961451803</c:v>
                </c:pt>
                <c:pt idx="1706">
                  <c:v>522.91969912519755</c:v>
                </c:pt>
                <c:pt idx="1707">
                  <c:v>462.00936233253469</c:v>
                </c:pt>
                <c:pt idx="1708">
                  <c:v>452.09996388082078</c:v>
                </c:pt>
                <c:pt idx="1709">
                  <c:v>458.84322832968161</c:v>
                </c:pt>
                <c:pt idx="1710">
                  <c:v>471.38299931866828</c:v>
                </c:pt>
                <c:pt idx="1711">
                  <c:v>483.70581201113811</c:v>
                </c:pt>
                <c:pt idx="1712">
                  <c:v>237.91153184798171</c:v>
                </c:pt>
                <c:pt idx="1713">
                  <c:v>411.29945214785681</c:v>
                </c:pt>
                <c:pt idx="1714">
                  <c:v>412.86896444401589</c:v>
                </c:pt>
                <c:pt idx="1715">
                  <c:v>417.23646707789192</c:v>
                </c:pt>
                <c:pt idx="1716">
                  <c:v>323.24174918689852</c:v>
                </c:pt>
                <c:pt idx="1717">
                  <c:v>272.29852280265419</c:v>
                </c:pt>
                <c:pt idx="1718">
                  <c:v>341.28276400648463</c:v>
                </c:pt>
                <c:pt idx="1719">
                  <c:v>281.49639170816749</c:v>
                </c:pt>
                <c:pt idx="1720">
                  <c:v>302.50858332110118</c:v>
                </c:pt>
                <c:pt idx="1721">
                  <c:v>304.05883790099517</c:v>
                </c:pt>
                <c:pt idx="1722">
                  <c:v>340.2134611545539</c:v>
                </c:pt>
                <c:pt idx="1723">
                  <c:v>325.80323583599989</c:v>
                </c:pt>
                <c:pt idx="1724">
                  <c:v>335.91190282818741</c:v>
                </c:pt>
                <c:pt idx="1725">
                  <c:v>351.71873025111552</c:v>
                </c:pt>
                <c:pt idx="1726">
                  <c:v>384.11917918116092</c:v>
                </c:pt>
                <c:pt idx="1727">
                  <c:v>379.89437947270829</c:v>
                </c:pt>
                <c:pt idx="1728">
                  <c:v>458.02069285303588</c:v>
                </c:pt>
                <c:pt idx="1729">
                  <c:v>419.8181447947897</c:v>
                </c:pt>
                <c:pt idx="1730">
                  <c:v>358.46305221382192</c:v>
                </c:pt>
                <c:pt idx="1731">
                  <c:v>383.07364293789948</c:v>
                </c:pt>
                <c:pt idx="1732">
                  <c:v>408.53337965096398</c:v>
                </c:pt>
                <c:pt idx="1733">
                  <c:v>451.55368717191658</c:v>
                </c:pt>
                <c:pt idx="1734">
                  <c:v>505.66546326461349</c:v>
                </c:pt>
                <c:pt idx="1735">
                  <c:v>552.0180701090793</c:v>
                </c:pt>
                <c:pt idx="1736">
                  <c:v>1062.830976026572</c:v>
                </c:pt>
                <c:pt idx="1737">
                  <c:v>860.49919854068139</c:v>
                </c:pt>
                <c:pt idx="1738">
                  <c:v>745.46857671643147</c:v>
                </c:pt>
                <c:pt idx="1739">
                  <c:v>716.32445696996945</c:v>
                </c:pt>
                <c:pt idx="1740">
                  <c:v>695.52209426612853</c:v>
                </c:pt>
                <c:pt idx="1741">
                  <c:v>808.55976581304515</c:v>
                </c:pt>
                <c:pt idx="1742">
                  <c:v>958.48526823639349</c:v>
                </c:pt>
                <c:pt idx="1743">
                  <c:v>928.60422206346561</c:v>
                </c:pt>
                <c:pt idx="1744">
                  <c:v>895.93427031418139</c:v>
                </c:pt>
                <c:pt idx="1745">
                  <c:v>875.5982690489144</c:v>
                </c:pt>
                <c:pt idx="1746">
                  <c:v>847.39757340506776</c:v>
                </c:pt>
                <c:pt idx="1747">
                  <c:v>777.13375937626074</c:v>
                </c:pt>
                <c:pt idx="1748">
                  <c:v>814.66472395973437</c:v>
                </c:pt>
                <c:pt idx="1749">
                  <c:v>993.27233344844649</c:v>
                </c:pt>
                <c:pt idx="1750">
                  <c:v>904.08577402796163</c:v>
                </c:pt>
                <c:pt idx="1751">
                  <c:v>789.63013871009241</c:v>
                </c:pt>
                <c:pt idx="1752">
                  <c:v>795.92779238691628</c:v>
                </c:pt>
                <c:pt idx="1753">
                  <c:v>762.32585965928001</c:v>
                </c:pt>
                <c:pt idx="1754">
                  <c:v>722.70076585242396</c:v>
                </c:pt>
                <c:pt idx="1755">
                  <c:v>672.78308396247314</c:v>
                </c:pt>
                <c:pt idx="1756">
                  <c:v>771.110238508674</c:v>
                </c:pt>
                <c:pt idx="1757">
                  <c:v>817.65785155807544</c:v>
                </c:pt>
                <c:pt idx="1758">
                  <c:v>836.87688264403357</c:v>
                </c:pt>
                <c:pt idx="1759">
                  <c:v>895.65689909576872</c:v>
                </c:pt>
                <c:pt idx="1760">
                  <c:v>980.31472011034043</c:v>
                </c:pt>
                <c:pt idx="1761">
                  <c:v>1026.3305076615111</c:v>
                </c:pt>
                <c:pt idx="1762">
                  <c:v>1117.4058541235629</c:v>
                </c:pt>
                <c:pt idx="1763">
                  <c:v>1189.9502250817</c:v>
                </c:pt>
                <c:pt idx="1764">
                  <c:v>1335.8272008633701</c:v>
                </c:pt>
                <c:pt idx="1765">
                  <c:v>1266.731782673723</c:v>
                </c:pt>
                <c:pt idx="1766">
                  <c:v>1260.132647772484</c:v>
                </c:pt>
                <c:pt idx="1767">
                  <c:v>1143.0907914627851</c:v>
                </c:pt>
                <c:pt idx="1768">
                  <c:v>1064.385952813233</c:v>
                </c:pt>
                <c:pt idx="1769">
                  <c:v>969.92188259370391</c:v>
                </c:pt>
                <c:pt idx="1770">
                  <c:v>966.27840805213577</c:v>
                </c:pt>
                <c:pt idx="1771">
                  <c:v>956.39129963948437</c:v>
                </c:pt>
                <c:pt idx="1772">
                  <c:v>981.46306702513948</c:v>
                </c:pt>
                <c:pt idx="1773">
                  <c:v>1028.1584368678359</c:v>
                </c:pt>
                <c:pt idx="1774">
                  <c:v>1039.791690264484</c:v>
                </c:pt>
                <c:pt idx="1775">
                  <c:v>1030.3981166231431</c:v>
                </c:pt>
                <c:pt idx="1776">
                  <c:v>982.48616513413594</c:v>
                </c:pt>
                <c:pt idx="1777">
                  <c:v>954.39120390793141</c:v>
                </c:pt>
                <c:pt idx="1778">
                  <c:v>986.7740144832344</c:v>
                </c:pt>
                <c:pt idx="1779">
                  <c:v>955.37469952050708</c:v>
                </c:pt>
                <c:pt idx="1780">
                  <c:v>950.48713929076462</c:v>
                </c:pt>
                <c:pt idx="1781">
                  <c:v>1192.783260362613</c:v>
                </c:pt>
                <c:pt idx="1782">
                  <c:v>1362.19525442448</c:v>
                </c:pt>
                <c:pt idx="1783">
                  <c:v>1391.179756955014</c:v>
                </c:pt>
                <c:pt idx="1784">
                  <c:v>1343.781098117624</c:v>
                </c:pt>
                <c:pt idx="1785">
                  <c:v>1355.83733815953</c:v>
                </c:pt>
                <c:pt idx="1786">
                  <c:v>1270.795721492583</c:v>
                </c:pt>
                <c:pt idx="1787">
                  <c:v>1269.8930345021849</c:v>
                </c:pt>
                <c:pt idx="1788">
                  <c:v>1348.1407551659311</c:v>
                </c:pt>
                <c:pt idx="1789">
                  <c:v>1402.5576079401051</c:v>
                </c:pt>
                <c:pt idx="1790">
                  <c:v>1403.0087509031689</c:v>
                </c:pt>
                <c:pt idx="1791">
                  <c:v>1329.4158647049719</c:v>
                </c:pt>
                <c:pt idx="1792">
                  <c:v>1383.3512920828359</c:v>
                </c:pt>
                <c:pt idx="1793">
                  <c:v>1548.478715351029</c:v>
                </c:pt>
                <c:pt idx="1794">
                  <c:v>1619.5561135566811</c:v>
                </c:pt>
                <c:pt idx="1795">
                  <c:v>1677.2966584107489</c:v>
                </c:pt>
                <c:pt idx="1796">
                  <c:v>1676.5745018436171</c:v>
                </c:pt>
                <c:pt idx="1797">
                  <c:v>1651.225234265492</c:v>
                </c:pt>
                <c:pt idx="1798">
                  <c:v>1795.866398152999</c:v>
                </c:pt>
                <c:pt idx="1799">
                  <c:v>1913.8415189470929</c:v>
                </c:pt>
                <c:pt idx="1800">
                  <c:v>1982.883458457075</c:v>
                </c:pt>
                <c:pt idx="1801">
                  <c:v>1985.584690080643</c:v>
                </c:pt>
                <c:pt idx="1802">
                  <c:v>1944.675698153419</c:v>
                </c:pt>
                <c:pt idx="1803">
                  <c:v>1815.698313274082</c:v>
                </c:pt>
                <c:pt idx="1804">
                  <c:v>1876.1047272687749</c:v>
                </c:pt>
                <c:pt idx="1805">
                  <c:v>1862.025549409738</c:v>
                </c:pt>
                <c:pt idx="1806">
                  <c:v>1670.5039125882261</c:v>
                </c:pt>
                <c:pt idx="1807">
                  <c:v>1601.6085465949241</c:v>
                </c:pt>
                <c:pt idx="1808">
                  <c:v>1750.0688705424459</c:v>
                </c:pt>
                <c:pt idx="1809">
                  <c:v>1832.2301241490411</c:v>
                </c:pt>
                <c:pt idx="1810">
                  <c:v>1960.140791336961</c:v>
                </c:pt>
                <c:pt idx="1811">
                  <c:v>1942.6193657481811</c:v>
                </c:pt>
                <c:pt idx="1812">
                  <c:v>1893.124045695957</c:v>
                </c:pt>
                <c:pt idx="1813">
                  <c:v>1801.9420884831879</c:v>
                </c:pt>
                <c:pt idx="1814">
                  <c:v>1761.9085180175971</c:v>
                </c:pt>
                <c:pt idx="1815">
                  <c:v>1721.923051288529</c:v>
                </c:pt>
                <c:pt idx="1816">
                  <c:v>1767.1227943027641</c:v>
                </c:pt>
                <c:pt idx="1817">
                  <c:v>1619.860799759723</c:v>
                </c:pt>
                <c:pt idx="1818">
                  <c:v>1575.33271555445</c:v>
                </c:pt>
                <c:pt idx="1819">
                  <c:v>1338.340696045102</c:v>
                </c:pt>
                <c:pt idx="1820">
                  <c:v>1556.407234344249</c:v>
                </c:pt>
                <c:pt idx="1821">
                  <c:v>1621.282700303439</c:v>
                </c:pt>
                <c:pt idx="1822">
                  <c:v>1736.7314572782529</c:v>
                </c:pt>
                <c:pt idx="1823">
                  <c:v>1801.450820202992</c:v>
                </c:pt>
                <c:pt idx="1824">
                  <c:v>1889.0129485318321</c:v>
                </c:pt>
                <c:pt idx="1825">
                  <c:v>1893.452497869559</c:v>
                </c:pt>
                <c:pt idx="1826">
                  <c:v>1740.3301170779921</c:v>
                </c:pt>
                <c:pt idx="1827">
                  <c:v>1676.135911558071</c:v>
                </c:pt>
                <c:pt idx="1828">
                  <c:v>1630.5874390374349</c:v>
                </c:pt>
                <c:pt idx="1829">
                  <c:v>1601.817987452192</c:v>
                </c:pt>
                <c:pt idx="1830">
                  <c:v>1624.7570480274951</c:v>
                </c:pt>
                <c:pt idx="1831">
                  <c:v>1646.4626807721891</c:v>
                </c:pt>
                <c:pt idx="1832">
                  <c:v>1700.5970803535561</c:v>
                </c:pt>
                <c:pt idx="1833">
                  <c:v>1696.2871284118021</c:v>
                </c:pt>
                <c:pt idx="1834">
                  <c:v>1791.7768672879381</c:v>
                </c:pt>
                <c:pt idx="1835">
                  <c:v>1639.9413693876279</c:v>
                </c:pt>
                <c:pt idx="1836">
                  <c:v>1483.2678040224839</c:v>
                </c:pt>
                <c:pt idx="1837">
                  <c:v>1473.5948358498929</c:v>
                </c:pt>
                <c:pt idx="1838">
                  <c:v>1454.046303099514</c:v>
                </c:pt>
                <c:pt idx="1839">
                  <c:v>1455.254241686526</c:v>
                </c:pt>
                <c:pt idx="1840">
                  <c:v>1398.2699387990599</c:v>
                </c:pt>
                <c:pt idx="1841">
                  <c:v>1375.6279893309841</c:v>
                </c:pt>
                <c:pt idx="1842">
                  <c:v>1282.079289217693</c:v>
                </c:pt>
                <c:pt idx="1843">
                  <c:v>1257.1840648970219</c:v>
                </c:pt>
                <c:pt idx="1844">
                  <c:v>1322.226122460617</c:v>
                </c:pt>
                <c:pt idx="1845">
                  <c:v>1422.3205237742111</c:v>
                </c:pt>
                <c:pt idx="1846">
                  <c:v>1644.120609882279</c:v>
                </c:pt>
                <c:pt idx="1847">
                  <c:v>2139.9323969369002</c:v>
                </c:pt>
                <c:pt idx="1848">
                  <c:v>1846.5942605397081</c:v>
                </c:pt>
                <c:pt idx="1849">
                  <c:v>1736.9170700105219</c:v>
                </c:pt>
                <c:pt idx="1850">
                  <c:v>1704.1770736674459</c:v>
                </c:pt>
                <c:pt idx="1851">
                  <c:v>1767.0149633300971</c:v>
                </c:pt>
                <c:pt idx="1852">
                  <c:v>1741.056410855999</c:v>
                </c:pt>
                <c:pt idx="1853">
                  <c:v>1733.4456297984691</c:v>
                </c:pt>
                <c:pt idx="1854">
                  <c:v>1649.9104380466581</c:v>
                </c:pt>
                <c:pt idx="1855">
                  <c:v>1553.971272744056</c:v>
                </c:pt>
                <c:pt idx="1856">
                  <c:v>1564.1554604649541</c:v>
                </c:pt>
                <c:pt idx="1857">
                  <c:v>1519.2415174620901</c:v>
                </c:pt>
                <c:pt idx="1858">
                  <c:v>1561.657979611264</c:v>
                </c:pt>
                <c:pt idx="1859">
                  <c:v>1509.646898513935</c:v>
                </c:pt>
                <c:pt idx="1860">
                  <c:v>1485.7183938093781</c:v>
                </c:pt>
                <c:pt idx="1861">
                  <c:v>1474.6776536428099</c:v>
                </c:pt>
                <c:pt idx="1862">
                  <c:v>1459.444871979442</c:v>
                </c:pt>
                <c:pt idx="1863">
                  <c:v>1441.633680380723</c:v>
                </c:pt>
                <c:pt idx="1864">
                  <c:v>1480.457914716344</c:v>
                </c:pt>
                <c:pt idx="1865">
                  <c:v>1521.323761053734</c:v>
                </c:pt>
                <c:pt idx="1866">
                  <c:v>1552.840653660287</c:v>
                </c:pt>
                <c:pt idx="1867">
                  <c:v>1560.2322741766279</c:v>
                </c:pt>
                <c:pt idx="1868">
                  <c:v>1683.996622908938</c:v>
                </c:pt>
                <c:pt idx="1869">
                  <c:v>1950.616492922203</c:v>
                </c:pt>
                <c:pt idx="1870">
                  <c:v>1793.9680835183549</c:v>
                </c:pt>
                <c:pt idx="1871">
                  <c:v>1572.650857776064</c:v>
                </c:pt>
                <c:pt idx="1872">
                  <c:v>1530.062517739844</c:v>
                </c:pt>
                <c:pt idx="1873">
                  <c:v>1400.7655205022261</c:v>
                </c:pt>
                <c:pt idx="1874">
                  <c:v>1329.937065588143</c:v>
                </c:pt>
                <c:pt idx="1875">
                  <c:v>1343.7868712379909</c:v>
                </c:pt>
                <c:pt idx="1876">
                  <c:v>1383.3485207625031</c:v>
                </c:pt>
                <c:pt idx="1877">
                  <c:v>1376.468883534151</c:v>
                </c:pt>
                <c:pt idx="1878">
                  <c:v>1337.1789246175831</c:v>
                </c:pt>
                <c:pt idx="1879">
                  <c:v>1274.915605941075</c:v>
                </c:pt>
                <c:pt idx="1880">
                  <c:v>1245.082352544428</c:v>
                </c:pt>
                <c:pt idx="1881">
                  <c:v>1179.605804814265</c:v>
                </c:pt>
                <c:pt idx="1882">
                  <c:v>1121.756434914711</c:v>
                </c:pt>
                <c:pt idx="1883">
                  <c:v>1051.3501603333441</c:v>
                </c:pt>
                <c:pt idx="1884">
                  <c:v>1009.692378188803</c:v>
                </c:pt>
                <c:pt idx="1885">
                  <c:v>995.55811931771927</c:v>
                </c:pt>
                <c:pt idx="1886">
                  <c:v>1050.836513520886</c:v>
                </c:pt>
                <c:pt idx="1887">
                  <c:v>999.70170195480614</c:v>
                </c:pt>
                <c:pt idx="1888">
                  <c:v>1047.7185784945641</c:v>
                </c:pt>
                <c:pt idx="1889">
                  <c:v>1065.1000721540149</c:v>
                </c:pt>
                <c:pt idx="1890">
                  <c:v>1066.864631931011</c:v>
                </c:pt>
                <c:pt idx="1891">
                  <c:v>663.22075613712877</c:v>
                </c:pt>
                <c:pt idx="1892">
                  <c:v>1094.580662179284</c:v>
                </c:pt>
                <c:pt idx="1893">
                  <c:v>997.28339092675719</c:v>
                </c:pt>
                <c:pt idx="1894">
                  <c:v>865.8564734501324</c:v>
                </c:pt>
                <c:pt idx="1895">
                  <c:v>827.02545859501117</c:v>
                </c:pt>
                <c:pt idx="1896">
                  <c:v>785.21484393804508</c:v>
                </c:pt>
                <c:pt idx="1897">
                  <c:v>732.0179628293447</c:v>
                </c:pt>
                <c:pt idx="1898">
                  <c:v>747.93036276722341</c:v>
                </c:pt>
                <c:pt idx="1899">
                  <c:v>770.92668877505662</c:v>
                </c:pt>
                <c:pt idx="1900">
                  <c:v>752.11162128179512</c:v>
                </c:pt>
                <c:pt idx="1901">
                  <c:v>732.43983992134645</c:v>
                </c:pt>
                <c:pt idx="1902">
                  <c:v>729.844233971422</c:v>
                </c:pt>
                <c:pt idx="1903">
                  <c:v>669.72327771005087</c:v>
                </c:pt>
                <c:pt idx="1904">
                  <c:v>646.87570466033299</c:v>
                </c:pt>
                <c:pt idx="1905">
                  <c:v>603.32059360669859</c:v>
                </c:pt>
                <c:pt idx="1906">
                  <c:v>592.92372358574585</c:v>
                </c:pt>
                <c:pt idx="1907">
                  <c:v>589.71939185741439</c:v>
                </c:pt>
                <c:pt idx="1908">
                  <c:v>613.15967859606405</c:v>
                </c:pt>
                <c:pt idx="1909">
                  <c:v>636.73224168768718</c:v>
                </c:pt>
                <c:pt idx="1910">
                  <c:v>586.04371870293335</c:v>
                </c:pt>
                <c:pt idx="1911">
                  <c:v>585.58680454419857</c:v>
                </c:pt>
                <c:pt idx="1912">
                  <c:v>585.4400665516531</c:v>
                </c:pt>
                <c:pt idx="1913">
                  <c:v>586.59711868019099</c:v>
                </c:pt>
                <c:pt idx="1914">
                  <c:v>522.6619752753312</c:v>
                </c:pt>
                <c:pt idx="1915">
                  <c:v>478.39644889392969</c:v>
                </c:pt>
                <c:pt idx="1916">
                  <c:v>452.86301254874797</c:v>
                </c:pt>
                <c:pt idx="1917">
                  <c:v>448.9522269933446</c:v>
                </c:pt>
                <c:pt idx="1918">
                  <c:v>343.88955977699618</c:v>
                </c:pt>
                <c:pt idx="1919">
                  <c:v>426.18500800823278</c:v>
                </c:pt>
                <c:pt idx="1920">
                  <c:v>430.88882559772901</c:v>
                </c:pt>
                <c:pt idx="1921">
                  <c:v>418.41417735269869</c:v>
                </c:pt>
                <c:pt idx="1922">
                  <c:v>398.89062372378208</c:v>
                </c:pt>
                <c:pt idx="1923">
                  <c:v>367.34429531007748</c:v>
                </c:pt>
                <c:pt idx="1924">
                  <c:v>377.86869395426118</c:v>
                </c:pt>
                <c:pt idx="1925">
                  <c:v>387.60945146384267</c:v>
                </c:pt>
                <c:pt idx="1926">
                  <c:v>394.32893886476501</c:v>
                </c:pt>
                <c:pt idx="1927">
                  <c:v>411.35180038535981</c:v>
                </c:pt>
                <c:pt idx="1928">
                  <c:v>396.08241064068739</c:v>
                </c:pt>
                <c:pt idx="1929">
                  <c:v>399.33593622378208</c:v>
                </c:pt>
                <c:pt idx="1930">
                  <c:v>383.25914949934651</c:v>
                </c:pt>
                <c:pt idx="1931">
                  <c:v>438.97659109806619</c:v>
                </c:pt>
                <c:pt idx="1932">
                  <c:v>393.05379832178591</c:v>
                </c:pt>
                <c:pt idx="1933">
                  <c:v>396.62560955651878</c:v>
                </c:pt>
                <c:pt idx="1934">
                  <c:v>316.2584948175321</c:v>
                </c:pt>
                <c:pt idx="1935">
                  <c:v>317.02703007001702</c:v>
                </c:pt>
                <c:pt idx="1936">
                  <c:v>304.278145888908</c:v>
                </c:pt>
                <c:pt idx="1937">
                  <c:v>314.79621502526891</c:v>
                </c:pt>
                <c:pt idx="1938">
                  <c:v>302.52247507959839</c:v>
                </c:pt>
                <c:pt idx="1939">
                  <c:v>256.22913112291468</c:v>
                </c:pt>
                <c:pt idx="1940">
                  <c:v>261.85286930082287</c:v>
                </c:pt>
                <c:pt idx="1941">
                  <c:v>228.84252817759179</c:v>
                </c:pt>
                <c:pt idx="1942">
                  <c:v>270.00691288251687</c:v>
                </c:pt>
                <c:pt idx="1943">
                  <c:v>227.28630484059079</c:v>
                </c:pt>
                <c:pt idx="1944">
                  <c:v>215.48043823760699</c:v>
                </c:pt>
                <c:pt idx="1945">
                  <c:v>242.0444523906562</c:v>
                </c:pt>
                <c:pt idx="1946">
                  <c:v>217.382391362607</c:v>
                </c:pt>
                <c:pt idx="1947">
                  <c:v>248.55240591480961</c:v>
                </c:pt>
                <c:pt idx="1948">
                  <c:v>214.73412524221871</c:v>
                </c:pt>
                <c:pt idx="1949">
                  <c:v>219.4112727173702</c:v>
                </c:pt>
                <c:pt idx="1950">
                  <c:v>206.128695362249</c:v>
                </c:pt>
                <c:pt idx="1951">
                  <c:v>229.50449106821679</c:v>
                </c:pt>
                <c:pt idx="1952">
                  <c:v>309.10272104868562</c:v>
                </c:pt>
                <c:pt idx="1953">
                  <c:v>277.66953286082759</c:v>
                </c:pt>
                <c:pt idx="1954">
                  <c:v>268.13917172517228</c:v>
                </c:pt>
                <c:pt idx="1955">
                  <c:v>264.44725454762198</c:v>
                </c:pt>
                <c:pt idx="1956">
                  <c:v>235.26752287430489</c:v>
                </c:pt>
                <c:pt idx="1957">
                  <c:v>259.78751879690623</c:v>
                </c:pt>
                <c:pt idx="1958">
                  <c:v>253.56365132070169</c:v>
                </c:pt>
                <c:pt idx="1959">
                  <c:v>211.65326586721869</c:v>
                </c:pt>
                <c:pt idx="1960">
                  <c:v>196.90900365308039</c:v>
                </c:pt>
                <c:pt idx="1961">
                  <c:v>251.16658823618559</c:v>
                </c:pt>
                <c:pt idx="1962">
                  <c:v>239.55145472872061</c:v>
                </c:pt>
                <c:pt idx="1963">
                  <c:v>193.9917713416543</c:v>
                </c:pt>
                <c:pt idx="1964">
                  <c:v>205.83010141977931</c:v>
                </c:pt>
                <c:pt idx="1965">
                  <c:v>197.27592661509181</c:v>
                </c:pt>
                <c:pt idx="1966">
                  <c:v>202.2888810053588</c:v>
                </c:pt>
                <c:pt idx="1967">
                  <c:v>217.07629282602929</c:v>
                </c:pt>
                <c:pt idx="1968">
                  <c:v>245.04529692474901</c:v>
                </c:pt>
                <c:pt idx="1969">
                  <c:v>225.30249682424991</c:v>
                </c:pt>
                <c:pt idx="1970">
                  <c:v>221.96173031892229</c:v>
                </c:pt>
                <c:pt idx="1971">
                  <c:v>234.77590991018749</c:v>
                </c:pt>
                <c:pt idx="1972">
                  <c:v>271.71520916589378</c:v>
                </c:pt>
                <c:pt idx="1973">
                  <c:v>358.68486442127352</c:v>
                </c:pt>
                <c:pt idx="1974">
                  <c:v>335.03757759349611</c:v>
                </c:pt>
                <c:pt idx="1975">
                  <c:v>324.26504212722051</c:v>
                </c:pt>
                <c:pt idx="1976">
                  <c:v>304.83375919858611</c:v>
                </c:pt>
                <c:pt idx="1977">
                  <c:v>287.1506713970889</c:v>
                </c:pt>
                <c:pt idx="1978">
                  <c:v>279.64304923054158</c:v>
                </c:pt>
                <c:pt idx="1979">
                  <c:v>273.74875987222998</c:v>
                </c:pt>
                <c:pt idx="1980">
                  <c:v>266.25230264140328</c:v>
                </c:pt>
                <c:pt idx="1981">
                  <c:v>268.91232509523383</c:v>
                </c:pt>
                <c:pt idx="1982">
                  <c:v>266.71031366518832</c:v>
                </c:pt>
                <c:pt idx="1983">
                  <c:v>267.58510116660977</c:v>
                </c:pt>
                <c:pt idx="1984">
                  <c:v>264.44190321312681</c:v>
                </c:pt>
                <c:pt idx="1985">
                  <c:v>261.68170038393828</c:v>
                </c:pt>
                <c:pt idx="1986">
                  <c:v>256.05275301497147</c:v>
                </c:pt>
                <c:pt idx="1987">
                  <c:v>235.94136529833801</c:v>
                </c:pt>
                <c:pt idx="1988">
                  <c:v>248.87869793542509</c:v>
                </c:pt>
                <c:pt idx="1989">
                  <c:v>233.0421948952887</c:v>
                </c:pt>
                <c:pt idx="1990">
                  <c:v>207.62054781218359</c:v>
                </c:pt>
                <c:pt idx="1991">
                  <c:v>228.8026092607073</c:v>
                </c:pt>
                <c:pt idx="1992">
                  <c:v>236.1636150238474</c:v>
                </c:pt>
                <c:pt idx="1993">
                  <c:v>231.7213936328645</c:v>
                </c:pt>
                <c:pt idx="1994">
                  <c:v>227.0309811314431</c:v>
                </c:pt>
                <c:pt idx="1995">
                  <c:v>224.0225338658181</c:v>
                </c:pt>
                <c:pt idx="1996">
                  <c:v>215.04069118150849</c:v>
                </c:pt>
                <c:pt idx="1997">
                  <c:v>209.56541314990051</c:v>
                </c:pt>
                <c:pt idx="1998">
                  <c:v>221.7646852258986</c:v>
                </c:pt>
                <c:pt idx="1999">
                  <c:v>242.31387313926601</c:v>
                </c:pt>
                <c:pt idx="2000">
                  <c:v>234.17619276390801</c:v>
                </c:pt>
                <c:pt idx="2001">
                  <c:v>265.19129864602547</c:v>
                </c:pt>
                <c:pt idx="2002">
                  <c:v>263.56606446349508</c:v>
                </c:pt>
                <c:pt idx="2003">
                  <c:v>268.45028302102548</c:v>
                </c:pt>
                <c:pt idx="2004">
                  <c:v>252.08439765667029</c:v>
                </c:pt>
                <c:pt idx="2005">
                  <c:v>231.14270710942699</c:v>
                </c:pt>
                <c:pt idx="2006">
                  <c:v>232.99452820601979</c:v>
                </c:pt>
                <c:pt idx="2007">
                  <c:v>229.880841875052</c:v>
                </c:pt>
                <c:pt idx="2008">
                  <c:v>235.43990896915989</c:v>
                </c:pt>
                <c:pt idx="2009">
                  <c:v>233.1002311385501</c:v>
                </c:pt>
                <c:pt idx="2010">
                  <c:v>224.6377998828645</c:v>
                </c:pt>
                <c:pt idx="2011">
                  <c:v>226.916584062552</c:v>
                </c:pt>
                <c:pt idx="2012">
                  <c:v>211.2478788739781</c:v>
                </c:pt>
                <c:pt idx="2013">
                  <c:v>203.62150220955769</c:v>
                </c:pt>
                <c:pt idx="2014">
                  <c:v>200.98217613391759</c:v>
                </c:pt>
                <c:pt idx="2015">
                  <c:v>202.23031568612021</c:v>
                </c:pt>
                <c:pt idx="2016">
                  <c:v>204.5390559204952</c:v>
                </c:pt>
                <c:pt idx="2017">
                  <c:v>190.48511080046489</c:v>
                </c:pt>
                <c:pt idx="2018">
                  <c:v>191.05551099862021</c:v>
                </c:pt>
                <c:pt idx="2019">
                  <c:v>183.05375864634181</c:v>
                </c:pt>
                <c:pt idx="2020">
                  <c:v>185.98954966196681</c:v>
                </c:pt>
                <c:pt idx="2021">
                  <c:v>178.84044848440621</c:v>
                </c:pt>
                <c:pt idx="2022">
                  <c:v>188.96933481821679</c:v>
                </c:pt>
                <c:pt idx="2023">
                  <c:v>192.3386807138115</c:v>
                </c:pt>
                <c:pt idx="2024">
                  <c:v>202.48087993966851</c:v>
                </c:pt>
                <c:pt idx="2025">
                  <c:v>204.2238925387461</c:v>
                </c:pt>
                <c:pt idx="2026">
                  <c:v>207.4130649020274</c:v>
                </c:pt>
                <c:pt idx="2027">
                  <c:v>205.90435406076219</c:v>
                </c:pt>
                <c:pt idx="2028">
                  <c:v>198.31079985443651</c:v>
                </c:pt>
                <c:pt idx="2029">
                  <c:v>236.4756905078645</c:v>
                </c:pt>
                <c:pt idx="2030">
                  <c:v>236.3749259627688</c:v>
                </c:pt>
                <c:pt idx="2031">
                  <c:v>225.4348901115539</c:v>
                </c:pt>
                <c:pt idx="2032">
                  <c:v>215.7730597305104</c:v>
                </c:pt>
                <c:pt idx="2033">
                  <c:v>223.5867749734137</c:v>
                </c:pt>
                <c:pt idx="2034">
                  <c:v>221.41244411119601</c:v>
                </c:pt>
                <c:pt idx="2035">
                  <c:v>236.22625925928591</c:v>
                </c:pt>
                <c:pt idx="2036">
                  <c:v>232.03702361191179</c:v>
                </c:pt>
                <c:pt idx="2037">
                  <c:v>229.67162331752169</c:v>
                </c:pt>
                <c:pt idx="2038">
                  <c:v>239.9801189300974</c:v>
                </c:pt>
                <c:pt idx="2039">
                  <c:v>249.6571742092205</c:v>
                </c:pt>
                <c:pt idx="2040">
                  <c:v>233.54765320601979</c:v>
                </c:pt>
                <c:pt idx="2041">
                  <c:v>239.81443016483041</c:v>
                </c:pt>
                <c:pt idx="2042">
                  <c:v>239.31418104515799</c:v>
                </c:pt>
                <c:pt idx="2043">
                  <c:v>242.00253553734549</c:v>
                </c:pt>
                <c:pt idx="2044">
                  <c:v>242.0105117077992</c:v>
                </c:pt>
                <c:pt idx="2045">
                  <c:v>237.31215740808139</c:v>
                </c:pt>
                <c:pt idx="2046">
                  <c:v>239.33269686262781</c:v>
                </c:pt>
                <c:pt idx="2047">
                  <c:v>234.2711661971438</c:v>
                </c:pt>
                <c:pt idx="2048">
                  <c:v>232.7159831879099</c:v>
                </c:pt>
                <c:pt idx="2049">
                  <c:v>228.89595915878689</c:v>
                </c:pt>
                <c:pt idx="2050">
                  <c:v>232.78269959273851</c:v>
                </c:pt>
                <c:pt idx="2051">
                  <c:v>229.7007171708635</c:v>
                </c:pt>
                <c:pt idx="2052">
                  <c:v>238.03817508954819</c:v>
                </c:pt>
                <c:pt idx="2053">
                  <c:v>246.97829189210881</c:v>
                </c:pt>
                <c:pt idx="2054">
                  <c:v>249.6459604453749</c:v>
                </c:pt>
                <c:pt idx="2055">
                  <c:v>244.47128826745629</c:v>
                </c:pt>
                <c:pt idx="2056">
                  <c:v>237.54309773442699</c:v>
                </c:pt>
                <c:pt idx="2057">
                  <c:v>304.14739172238149</c:v>
                </c:pt>
                <c:pt idx="2058">
                  <c:v>300.36029230547621</c:v>
                </c:pt>
                <c:pt idx="2059">
                  <c:v>287.75929855689759</c:v>
                </c:pt>
                <c:pt idx="2060">
                  <c:v>308.59961966770442</c:v>
                </c:pt>
                <c:pt idx="2061">
                  <c:v>306.85865560094021</c:v>
                </c:pt>
                <c:pt idx="2062">
                  <c:v>415.79164270220718</c:v>
                </c:pt>
                <c:pt idx="2063">
                  <c:v>421.61324866634533</c:v>
                </c:pt>
                <c:pt idx="2064">
                  <c:v>383.37964013613799</c:v>
                </c:pt>
                <c:pt idx="2065">
                  <c:v>344.22064644115233</c:v>
                </c:pt>
                <c:pt idx="2066">
                  <c:v>351.40929615102641</c:v>
                </c:pt>
                <c:pt idx="2067">
                  <c:v>365.15639762439838</c:v>
                </c:pt>
                <c:pt idx="2068">
                  <c:v>331.8544897919989</c:v>
                </c:pt>
                <c:pt idx="2069">
                  <c:v>355.74838804413622</c:v>
                </c:pt>
                <c:pt idx="2070">
                  <c:v>341.2666141041409</c:v>
                </c:pt>
                <c:pt idx="2071">
                  <c:v>349.84301566379821</c:v>
                </c:pt>
                <c:pt idx="2072">
                  <c:v>362.97091595818841</c:v>
                </c:pt>
                <c:pt idx="2073">
                  <c:v>414.93663492197902</c:v>
                </c:pt>
                <c:pt idx="2074">
                  <c:v>441.74336228278582</c:v>
                </c:pt>
                <c:pt idx="2075">
                  <c:v>415.91909518583498</c:v>
                </c:pt>
                <c:pt idx="2076">
                  <c:v>434.89327458463038</c:v>
                </c:pt>
                <c:pt idx="2077">
                  <c:v>433.74902682646012</c:v>
                </c:pt>
                <c:pt idx="2078">
                  <c:v>380.12509975862201</c:v>
                </c:pt>
                <c:pt idx="2079">
                  <c:v>391.41701324371292</c:v>
                </c:pt>
                <c:pt idx="2080">
                  <c:v>395.45012321033602</c:v>
                </c:pt>
                <c:pt idx="2081">
                  <c:v>604.59610550696743</c:v>
                </c:pt>
                <c:pt idx="2082">
                  <c:v>544.43249225088232</c:v>
                </c:pt>
                <c:pt idx="2083">
                  <c:v>587.97150575545243</c:v>
                </c:pt>
                <c:pt idx="2084">
                  <c:v>390.97869183709457</c:v>
                </c:pt>
                <c:pt idx="2085">
                  <c:v>337.35102363323278</c:v>
                </c:pt>
                <c:pt idx="2086">
                  <c:v>289.9295768416751</c:v>
                </c:pt>
                <c:pt idx="2087">
                  <c:v>294.94203620388248</c:v>
                </c:pt>
                <c:pt idx="2088">
                  <c:v>293.58102096382191</c:v>
                </c:pt>
                <c:pt idx="2089">
                  <c:v>292.47371168221389</c:v>
                </c:pt>
                <c:pt idx="2090">
                  <c:v>291.5490440021685</c:v>
                </c:pt>
                <c:pt idx="2091">
                  <c:v>304.07040582568169</c:v>
                </c:pt>
                <c:pt idx="2092">
                  <c:v>595.23567861027811</c:v>
                </c:pt>
                <c:pt idx="2093">
                  <c:v>759.88718506453927</c:v>
                </c:pt>
                <c:pt idx="2094">
                  <c:v>619.23989822639169</c:v>
                </c:pt>
                <c:pt idx="2095">
                  <c:v>454.77311948944862</c:v>
                </c:pt>
                <c:pt idx="2096">
                  <c:v>466.83554720960967</c:v>
                </c:pt>
                <c:pt idx="2097">
                  <c:v>447.60766683140889</c:v>
                </c:pt>
                <c:pt idx="2098">
                  <c:v>420.99052462400942</c:v>
                </c:pt>
                <c:pt idx="2099">
                  <c:v>388.94267900290532</c:v>
                </c:pt>
                <c:pt idx="2100">
                  <c:v>416.27353339885792</c:v>
                </c:pt>
                <c:pt idx="2101">
                  <c:v>324.53964394999713</c:v>
                </c:pt>
                <c:pt idx="2102">
                  <c:v>279.35156170495628</c:v>
                </c:pt>
                <c:pt idx="2103">
                  <c:v>366.21105733174608</c:v>
                </c:pt>
                <c:pt idx="2104">
                  <c:v>301.69328260765798</c:v>
                </c:pt>
                <c:pt idx="2105">
                  <c:v>282.05496794784938</c:v>
                </c:pt>
                <c:pt idx="2106">
                  <c:v>318.23952685873189</c:v>
                </c:pt>
                <c:pt idx="2107">
                  <c:v>318.20482772910981</c:v>
                </c:pt>
                <c:pt idx="2108">
                  <c:v>294.57716852099418</c:v>
                </c:pt>
                <c:pt idx="2109">
                  <c:v>340.30277839138239</c:v>
                </c:pt>
                <c:pt idx="2110">
                  <c:v>388.68073153059652</c:v>
                </c:pt>
                <c:pt idx="2111">
                  <c:v>465.79507913325369</c:v>
                </c:pt>
                <c:pt idx="2112">
                  <c:v>706.82751098708866</c:v>
                </c:pt>
                <c:pt idx="2113">
                  <c:v>780.77535259149386</c:v>
                </c:pt>
                <c:pt idx="2114">
                  <c:v>745.47184081588784</c:v>
                </c:pt>
                <c:pt idx="2115">
                  <c:v>762.05300713443148</c:v>
                </c:pt>
                <c:pt idx="2116">
                  <c:v>751.80163191353358</c:v>
                </c:pt>
                <c:pt idx="2117">
                  <c:v>790.91194220013244</c:v>
                </c:pt>
                <c:pt idx="2118">
                  <c:v>1223.293499499026</c:v>
                </c:pt>
                <c:pt idx="2119">
                  <c:v>1071.969076587344</c:v>
                </c:pt>
                <c:pt idx="2120">
                  <c:v>1096.8022304030451</c:v>
                </c:pt>
                <c:pt idx="2121">
                  <c:v>885.26665524384805</c:v>
                </c:pt>
                <c:pt idx="2122">
                  <c:v>771.41202234606385</c:v>
                </c:pt>
                <c:pt idx="2123">
                  <c:v>696.68806106300326</c:v>
                </c:pt>
                <c:pt idx="2124">
                  <c:v>721.88589415283673</c:v>
                </c:pt>
                <c:pt idx="2125">
                  <c:v>674.06038932361741</c:v>
                </c:pt>
                <c:pt idx="2126">
                  <c:v>951.15939592001826</c:v>
                </c:pt>
                <c:pt idx="2127">
                  <c:v>1109.0953636289121</c:v>
                </c:pt>
                <c:pt idx="2128">
                  <c:v>1152.0234971434841</c:v>
                </c:pt>
                <c:pt idx="2129">
                  <c:v>1234.47072004906</c:v>
                </c:pt>
                <c:pt idx="2130">
                  <c:v>1130.8911714812109</c:v>
                </c:pt>
                <c:pt idx="2131">
                  <c:v>966.95578071407169</c:v>
                </c:pt>
                <c:pt idx="2132">
                  <c:v>837.83546354889347</c:v>
                </c:pt>
                <c:pt idx="2133">
                  <c:v>838.71994808793534</c:v>
                </c:pt>
                <c:pt idx="2134">
                  <c:v>800.39439298706782</c:v>
                </c:pt>
                <c:pt idx="2135">
                  <c:v>817.51859133970413</c:v>
                </c:pt>
                <c:pt idx="2136">
                  <c:v>808.90653175517787</c:v>
                </c:pt>
                <c:pt idx="2137">
                  <c:v>758.9503704156815</c:v>
                </c:pt>
                <c:pt idx="2138">
                  <c:v>789.14139359290493</c:v>
                </c:pt>
                <c:pt idx="2139">
                  <c:v>811.71753607479513</c:v>
                </c:pt>
                <c:pt idx="2140">
                  <c:v>857.25204519520412</c:v>
                </c:pt>
                <c:pt idx="2141">
                  <c:v>866.58023251694829</c:v>
                </c:pt>
                <c:pt idx="2142">
                  <c:v>912.2796899473517</c:v>
                </c:pt>
                <c:pt idx="2143">
                  <c:v>851.09779152080273</c:v>
                </c:pt>
                <c:pt idx="2144">
                  <c:v>842.9817778204997</c:v>
                </c:pt>
                <c:pt idx="2145">
                  <c:v>974.75860808014352</c:v>
                </c:pt>
                <c:pt idx="2146">
                  <c:v>1009.929241498481</c:v>
                </c:pt>
                <c:pt idx="2147">
                  <c:v>944.65655874241622</c:v>
                </c:pt>
                <c:pt idx="2148">
                  <c:v>901.61204033755666</c:v>
                </c:pt>
                <c:pt idx="2149">
                  <c:v>943.42076017456782</c:v>
                </c:pt>
                <c:pt idx="2150">
                  <c:v>1014.664047918208</c:v>
                </c:pt>
                <c:pt idx="2151">
                  <c:v>1254.1702560145679</c:v>
                </c:pt>
                <c:pt idx="2152">
                  <c:v>1365.9952317678101</c:v>
                </c:pt>
                <c:pt idx="2153">
                  <c:v>1341.073503252185</c:v>
                </c:pt>
                <c:pt idx="2154">
                  <c:v>1295.621229208848</c:v>
                </c:pt>
                <c:pt idx="2155">
                  <c:v>1188.5439196637001</c:v>
                </c:pt>
                <c:pt idx="2156">
                  <c:v>1135.779136624617</c:v>
                </c:pt>
                <c:pt idx="2157">
                  <c:v>1151.31315183625</c:v>
                </c:pt>
                <c:pt idx="2158">
                  <c:v>1186.789419442802</c:v>
                </c:pt>
                <c:pt idx="2159">
                  <c:v>1143.2501062123019</c:v>
                </c:pt>
                <c:pt idx="2160">
                  <c:v>1032.2266526455071</c:v>
                </c:pt>
                <c:pt idx="2161">
                  <c:v>1015.423549486394</c:v>
                </c:pt>
                <c:pt idx="2162">
                  <c:v>996.32481242776873</c:v>
                </c:pt>
                <c:pt idx="2163">
                  <c:v>949.68523658397703</c:v>
                </c:pt>
                <c:pt idx="2164">
                  <c:v>937.27062846003003</c:v>
                </c:pt>
                <c:pt idx="2165">
                  <c:v>985.16152555024212</c:v>
                </c:pt>
                <c:pt idx="2166">
                  <c:v>1048.6745901280301</c:v>
                </c:pt>
                <c:pt idx="2167">
                  <c:v>1066.292195721443</c:v>
                </c:pt>
                <c:pt idx="2168">
                  <c:v>1168.3696299100791</c:v>
                </c:pt>
                <c:pt idx="2169">
                  <c:v>1229.0977709768749</c:v>
                </c:pt>
                <c:pt idx="2170">
                  <c:v>1295.661350823151</c:v>
                </c:pt>
                <c:pt idx="2171">
                  <c:v>1451.454681139651</c:v>
                </c:pt>
                <c:pt idx="2172">
                  <c:v>1444.7464182660819</c:v>
                </c:pt>
                <c:pt idx="2173">
                  <c:v>1689.0598648077339</c:v>
                </c:pt>
                <c:pt idx="2174">
                  <c:v>1873.660990113915</c:v>
                </c:pt>
                <c:pt idx="2175">
                  <c:v>2018.3449753046989</c:v>
                </c:pt>
                <c:pt idx="2176">
                  <c:v>2185.4492734766582</c:v>
                </c:pt>
                <c:pt idx="2177">
                  <c:v>2399.524797113153</c:v>
                </c:pt>
                <c:pt idx="2178">
                  <c:v>2357.0740197125469</c:v>
                </c:pt>
                <c:pt idx="2179">
                  <c:v>2340.558105112018</c:v>
                </c:pt>
                <c:pt idx="2180">
                  <c:v>2353.9882539060291</c:v>
                </c:pt>
                <c:pt idx="2181">
                  <c:v>2304.379157251507</c:v>
                </c:pt>
                <c:pt idx="2182">
                  <c:v>2186.7289662695748</c:v>
                </c:pt>
                <c:pt idx="2183">
                  <c:v>2112.991039180416</c:v>
                </c:pt>
                <c:pt idx="2184">
                  <c:v>2119.6527389765738</c:v>
                </c:pt>
                <c:pt idx="2185">
                  <c:v>2110.4312721118931</c:v>
                </c:pt>
                <c:pt idx="2186">
                  <c:v>2002.132192294044</c:v>
                </c:pt>
                <c:pt idx="2187">
                  <c:v>1938.783189735082</c:v>
                </c:pt>
                <c:pt idx="2188">
                  <c:v>1897.1334770763051</c:v>
                </c:pt>
                <c:pt idx="2189">
                  <c:v>1888.254504006688</c:v>
                </c:pt>
                <c:pt idx="2190">
                  <c:v>1725.613175162139</c:v>
                </c:pt>
                <c:pt idx="2191">
                  <c:v>1544.81281633612</c:v>
                </c:pt>
                <c:pt idx="2192">
                  <c:v>1657.6576935669989</c:v>
                </c:pt>
                <c:pt idx="2193">
                  <c:v>1538.7865278510289</c:v>
                </c:pt>
                <c:pt idx="2194">
                  <c:v>1475.2131643882601</c:v>
                </c:pt>
                <c:pt idx="2195">
                  <c:v>1400.4204047582491</c:v>
                </c:pt>
                <c:pt idx="2196">
                  <c:v>1338.4694306016211</c:v>
                </c:pt>
                <c:pt idx="2197">
                  <c:v>1338.970582560431</c:v>
                </c:pt>
                <c:pt idx="2198">
                  <c:v>1377.367866658097</c:v>
                </c:pt>
                <c:pt idx="2199">
                  <c:v>1380.7501434922449</c:v>
                </c:pt>
                <c:pt idx="2200">
                  <c:v>1474.1886863931891</c:v>
                </c:pt>
                <c:pt idx="2201">
                  <c:v>1551.2389584834009</c:v>
                </c:pt>
                <c:pt idx="2202">
                  <c:v>1583.733537599177</c:v>
                </c:pt>
                <c:pt idx="2203">
                  <c:v>1696.2084805910899</c:v>
                </c:pt>
                <c:pt idx="2204">
                  <c:v>1803.6322361223811</c:v>
                </c:pt>
                <c:pt idx="2205">
                  <c:v>1642.381160125499</c:v>
                </c:pt>
                <c:pt idx="2206">
                  <c:v>1576.794423384006</c:v>
                </c:pt>
                <c:pt idx="2207">
                  <c:v>1484.292183064347</c:v>
                </c:pt>
                <c:pt idx="2208">
                  <c:v>1314.9866841054541</c:v>
                </c:pt>
                <c:pt idx="2209">
                  <c:v>1288.370367959481</c:v>
                </c:pt>
                <c:pt idx="2210">
                  <c:v>1334.151976304325</c:v>
                </c:pt>
                <c:pt idx="2211">
                  <c:v>1422.569492274886</c:v>
                </c:pt>
                <c:pt idx="2212">
                  <c:v>1547.7414458307301</c:v>
                </c:pt>
                <c:pt idx="2213">
                  <c:v>1654.063226396135</c:v>
                </c:pt>
                <c:pt idx="2214">
                  <c:v>1672.38455480984</c:v>
                </c:pt>
                <c:pt idx="2215">
                  <c:v>1706.7100188443319</c:v>
                </c:pt>
                <c:pt idx="2216">
                  <c:v>1739.545289298552</c:v>
                </c:pt>
                <c:pt idx="2217">
                  <c:v>1759.351558252393</c:v>
                </c:pt>
                <c:pt idx="2218">
                  <c:v>1812.999290317757</c:v>
                </c:pt>
                <c:pt idx="2219">
                  <c:v>1785.969400434207</c:v>
                </c:pt>
                <c:pt idx="2220">
                  <c:v>1809.5575440918219</c:v>
                </c:pt>
                <c:pt idx="2221">
                  <c:v>1785.877377032657</c:v>
                </c:pt>
                <c:pt idx="2222">
                  <c:v>1784.354485534021</c:v>
                </c:pt>
                <c:pt idx="2223">
                  <c:v>1683.723356955855</c:v>
                </c:pt>
                <c:pt idx="2224">
                  <c:v>1662.021365441999</c:v>
                </c:pt>
                <c:pt idx="2225">
                  <c:v>2404.3387267897028</c:v>
                </c:pt>
                <c:pt idx="2226">
                  <c:v>2089.2103754525251</c:v>
                </c:pt>
                <c:pt idx="2227">
                  <c:v>1741.797980954128</c:v>
                </c:pt>
                <c:pt idx="2228">
                  <c:v>2109.174036407082</c:v>
                </c:pt>
                <c:pt idx="2229">
                  <c:v>2010.943321738325</c:v>
                </c:pt>
                <c:pt idx="2230">
                  <c:v>1897.637106424351</c:v>
                </c:pt>
                <c:pt idx="2231">
                  <c:v>1706.7345859810821</c:v>
                </c:pt>
                <c:pt idx="2232">
                  <c:v>1586.6203533776879</c:v>
                </c:pt>
                <c:pt idx="2233">
                  <c:v>1381.0525815302749</c:v>
                </c:pt>
                <c:pt idx="2234">
                  <c:v>1287.9173722681469</c:v>
                </c:pt>
                <c:pt idx="2235">
                  <c:v>1228.488536205984</c:v>
                </c:pt>
                <c:pt idx="2236">
                  <c:v>1207.8126980944619</c:v>
                </c:pt>
                <c:pt idx="2237">
                  <c:v>1228.0801192958179</c:v>
                </c:pt>
                <c:pt idx="2238">
                  <c:v>1213.982278172587</c:v>
                </c:pt>
                <c:pt idx="2239">
                  <c:v>1206.135803274507</c:v>
                </c:pt>
                <c:pt idx="2240">
                  <c:v>1431.1815327590059</c:v>
                </c:pt>
                <c:pt idx="2241">
                  <c:v>1627.5224586145901</c:v>
                </c:pt>
                <c:pt idx="2242">
                  <c:v>1587.75294968665</c:v>
                </c:pt>
                <c:pt idx="2243">
                  <c:v>1459.847059140408</c:v>
                </c:pt>
                <c:pt idx="2244">
                  <c:v>1421.998329634006</c:v>
                </c:pt>
                <c:pt idx="2245">
                  <c:v>1406.4485259088549</c:v>
                </c:pt>
                <c:pt idx="2246">
                  <c:v>1441.0065228009121</c:v>
                </c:pt>
                <c:pt idx="2247">
                  <c:v>1524.3923004902231</c:v>
                </c:pt>
                <c:pt idx="2248">
                  <c:v>1376.9191063150629</c:v>
                </c:pt>
                <c:pt idx="2249">
                  <c:v>1328.6875174052341</c:v>
                </c:pt>
                <c:pt idx="2250">
                  <c:v>1223.821972551166</c:v>
                </c:pt>
                <c:pt idx="2251">
                  <c:v>1219.1579963057991</c:v>
                </c:pt>
                <c:pt idx="2252">
                  <c:v>1236.9733567678099</c:v>
                </c:pt>
                <c:pt idx="2253">
                  <c:v>1221.517804169049</c:v>
                </c:pt>
                <c:pt idx="2254">
                  <c:v>1220.5310579506361</c:v>
                </c:pt>
                <c:pt idx="2255">
                  <c:v>1227.2532941825259</c:v>
                </c:pt>
                <c:pt idx="2256">
                  <c:v>1295.076064155571</c:v>
                </c:pt>
                <c:pt idx="2257">
                  <c:v>1247.2233999684081</c:v>
                </c:pt>
                <c:pt idx="2258">
                  <c:v>1211.336115197098</c:v>
                </c:pt>
                <c:pt idx="2259">
                  <c:v>1083.073011268106</c:v>
                </c:pt>
                <c:pt idx="2260">
                  <c:v>1032.425590644159</c:v>
                </c:pt>
                <c:pt idx="2261">
                  <c:v>946.60184507096153</c:v>
                </c:pt>
                <c:pt idx="2262">
                  <c:v>769.75149298138206</c:v>
                </c:pt>
                <c:pt idx="2263">
                  <c:v>738.41689873599398</c:v>
                </c:pt>
                <c:pt idx="2264">
                  <c:v>789.38847932372119</c:v>
                </c:pt>
                <c:pt idx="2265">
                  <c:v>763.97708389792967</c:v>
                </c:pt>
                <c:pt idx="2266">
                  <c:v>786.93994368629694</c:v>
                </c:pt>
                <c:pt idx="2267">
                  <c:v>797.96634926265301</c:v>
                </c:pt>
                <c:pt idx="2268">
                  <c:v>768.68688646826286</c:v>
                </c:pt>
                <c:pt idx="2269">
                  <c:v>719.15103907228945</c:v>
                </c:pt>
                <c:pt idx="2270">
                  <c:v>613.08199143836146</c:v>
                </c:pt>
                <c:pt idx="2271">
                  <c:v>550.94512716633506</c:v>
                </c:pt>
                <c:pt idx="2272">
                  <c:v>499.23294245714561</c:v>
                </c:pt>
                <c:pt idx="2273">
                  <c:v>482.56846491808312</c:v>
                </c:pt>
                <c:pt idx="2274">
                  <c:v>507.43634050970633</c:v>
                </c:pt>
                <c:pt idx="2275">
                  <c:v>522.36565681972138</c:v>
                </c:pt>
                <c:pt idx="2276">
                  <c:v>555.04515752179327</c:v>
                </c:pt>
                <c:pt idx="2277">
                  <c:v>579.37239317627439</c:v>
                </c:pt>
                <c:pt idx="2278">
                  <c:v>557.84543153670245</c:v>
                </c:pt>
                <c:pt idx="2279">
                  <c:v>548.17390781049789</c:v>
                </c:pt>
                <c:pt idx="2280">
                  <c:v>513.46217106900542</c:v>
                </c:pt>
                <c:pt idx="2281">
                  <c:v>537.67140809920238</c:v>
                </c:pt>
                <c:pt idx="2282">
                  <c:v>516.55097497241263</c:v>
                </c:pt>
                <c:pt idx="2283">
                  <c:v>530.4762883385265</c:v>
                </c:pt>
                <c:pt idx="2284">
                  <c:v>521.30346119008891</c:v>
                </c:pt>
                <c:pt idx="2285">
                  <c:v>516.21644947133893</c:v>
                </c:pt>
                <c:pt idx="2286">
                  <c:v>543.4959601315054</c:v>
                </c:pt>
                <c:pt idx="2287">
                  <c:v>520.12773680161149</c:v>
                </c:pt>
                <c:pt idx="2288">
                  <c:v>492.13023795642971</c:v>
                </c:pt>
                <c:pt idx="2289">
                  <c:v>469.34249879485208</c:v>
                </c:pt>
                <c:pt idx="2290">
                  <c:v>455.27383697418168</c:v>
                </c:pt>
                <c:pt idx="2291">
                  <c:v>446.31099967517969</c:v>
                </c:pt>
                <c:pt idx="2292">
                  <c:v>467.62172290883888</c:v>
                </c:pt>
                <c:pt idx="2293">
                  <c:v>489.9575627525889</c:v>
                </c:pt>
                <c:pt idx="2294">
                  <c:v>449.77754839285592</c:v>
                </c:pt>
                <c:pt idx="2295">
                  <c:v>402.99023213643358</c:v>
                </c:pt>
                <c:pt idx="2296">
                  <c:v>326.96323741129248</c:v>
                </c:pt>
                <c:pt idx="2297">
                  <c:v>326.33419415383798</c:v>
                </c:pt>
                <c:pt idx="2298">
                  <c:v>262.95901039989008</c:v>
                </c:pt>
                <c:pt idx="2299">
                  <c:v>335.58398261760777</c:v>
                </c:pt>
                <c:pt idx="2300">
                  <c:v>384.20756660198282</c:v>
                </c:pt>
                <c:pt idx="2301">
                  <c:v>418.18199913714949</c:v>
                </c:pt>
                <c:pt idx="2302">
                  <c:v>379.10893282713442</c:v>
                </c:pt>
                <c:pt idx="2303">
                  <c:v>374.15129524227069</c:v>
                </c:pt>
                <c:pt idx="2304">
                  <c:v>354.96036410414092</c:v>
                </c:pt>
                <c:pt idx="2305">
                  <c:v>356.37463058814762</c:v>
                </c:pt>
                <c:pt idx="2306">
                  <c:v>319.73935098124713</c:v>
                </c:pt>
                <c:pt idx="2307">
                  <c:v>316.29463389566752</c:v>
                </c:pt>
                <c:pt idx="2308">
                  <c:v>276.12327705120163</c:v>
                </c:pt>
                <c:pt idx="2309">
                  <c:v>243.22654724898851</c:v>
                </c:pt>
                <c:pt idx="2310">
                  <c:v>265.5395128839383</c:v>
                </c:pt>
                <c:pt idx="2311">
                  <c:v>244.95560126995159</c:v>
                </c:pt>
                <c:pt idx="2312">
                  <c:v>264.29907725504239</c:v>
                </c:pt>
                <c:pt idx="2313">
                  <c:v>268.03831659487582</c:v>
                </c:pt>
                <c:pt idx="2314">
                  <c:v>276.85055125147329</c:v>
                </c:pt>
                <c:pt idx="2315">
                  <c:v>285.25910163356991</c:v>
                </c:pt>
                <c:pt idx="2316">
                  <c:v>275.88703132106991</c:v>
                </c:pt>
                <c:pt idx="2317">
                  <c:v>265.22588405260223</c:v>
                </c:pt>
                <c:pt idx="2318">
                  <c:v>252.26162848903871</c:v>
                </c:pt>
                <c:pt idx="2319">
                  <c:v>243.25780768825749</c:v>
                </c:pt>
                <c:pt idx="2320">
                  <c:v>259.2869264368361</c:v>
                </c:pt>
                <c:pt idx="2321">
                  <c:v>279.36396999010219</c:v>
                </c:pt>
                <c:pt idx="2322">
                  <c:v>269.08345963996112</c:v>
                </c:pt>
                <c:pt idx="2323">
                  <c:v>213.97904117582291</c:v>
                </c:pt>
                <c:pt idx="2324">
                  <c:v>202.26919283171489</c:v>
                </c:pt>
                <c:pt idx="2325">
                  <c:v>245.65226713959271</c:v>
                </c:pt>
                <c:pt idx="2326">
                  <c:v>505.25941646394671</c:v>
                </c:pt>
                <c:pt idx="2327">
                  <c:v>548.40959218449689</c:v>
                </c:pt>
                <c:pt idx="2328">
                  <c:v>349.24106013292692</c:v>
                </c:pt>
                <c:pt idx="2329">
                  <c:v>357.75938208141929</c:v>
                </c:pt>
                <c:pt idx="2330">
                  <c:v>327.89807579730581</c:v>
                </c:pt>
                <c:pt idx="2331">
                  <c:v>311.90183604410498</c:v>
                </c:pt>
                <c:pt idx="2332">
                  <c:v>290.41036249331341</c:v>
                </c:pt>
                <c:pt idx="2333">
                  <c:v>289.34417596987589</c:v>
                </c:pt>
                <c:pt idx="2334">
                  <c:v>276.64179383101981</c:v>
                </c:pt>
                <c:pt idx="2335">
                  <c:v>287.22940321312677</c:v>
                </c:pt>
                <c:pt idx="2336">
                  <c:v>262.7281585771135</c:v>
                </c:pt>
                <c:pt idx="2337">
                  <c:v>248.6152313310198</c:v>
                </c:pt>
                <c:pt idx="2338">
                  <c:v>250.63057508812679</c:v>
                </c:pt>
                <c:pt idx="2339">
                  <c:v>255.26492438747621</c:v>
                </c:pt>
                <c:pt idx="2340">
                  <c:v>265.487802131801</c:v>
                </c:pt>
                <c:pt idx="2341">
                  <c:v>254.52154059841371</c:v>
                </c:pt>
                <c:pt idx="2342">
                  <c:v>242.50564704372621</c:v>
                </c:pt>
                <c:pt idx="2343">
                  <c:v>223.36252008349419</c:v>
                </c:pt>
                <c:pt idx="2344">
                  <c:v>224.53717828661931</c:v>
                </c:pt>
                <c:pt idx="2345">
                  <c:v>226.47567926318169</c:v>
                </c:pt>
                <c:pt idx="2346">
                  <c:v>222.42807184130669</c:v>
                </c:pt>
                <c:pt idx="2347">
                  <c:v>218.59886764350941</c:v>
                </c:pt>
                <c:pt idx="2348">
                  <c:v>221.2212991878996</c:v>
                </c:pt>
                <c:pt idx="2349">
                  <c:v>205.01936148121581</c:v>
                </c:pt>
                <c:pt idx="2350">
                  <c:v>203.8998668523096</c:v>
                </c:pt>
                <c:pt idx="2351">
                  <c:v>201.97433970102929</c:v>
                </c:pt>
                <c:pt idx="2352">
                  <c:v>206.57501333668461</c:v>
                </c:pt>
                <c:pt idx="2353">
                  <c:v>211.3753401964176</c:v>
                </c:pt>
                <c:pt idx="2354">
                  <c:v>211.57707857390241</c:v>
                </c:pt>
                <c:pt idx="2355">
                  <c:v>216.55525963001131</c:v>
                </c:pt>
                <c:pt idx="2356">
                  <c:v>213.5333968370426</c:v>
                </c:pt>
                <c:pt idx="2357">
                  <c:v>204.03622934946679</c:v>
                </c:pt>
                <c:pt idx="2358">
                  <c:v>218.77727838427549</c:v>
                </c:pt>
                <c:pt idx="2359">
                  <c:v>213.08121675749621</c:v>
                </c:pt>
                <c:pt idx="2360">
                  <c:v>217.8922053345577</c:v>
                </c:pt>
                <c:pt idx="2361">
                  <c:v>206.11622202524811</c:v>
                </c:pt>
                <c:pt idx="2362">
                  <c:v>214.85609243824709</c:v>
                </c:pt>
                <c:pt idx="2363">
                  <c:v>202.72920805756149</c:v>
                </c:pt>
                <c:pt idx="2364">
                  <c:v>211.26245455046489</c:v>
                </c:pt>
                <c:pt idx="2365">
                  <c:v>235.46499714848949</c:v>
                </c:pt>
                <c:pt idx="2366">
                  <c:v>225.88350846808609</c:v>
                </c:pt>
                <c:pt idx="2367">
                  <c:v>220.23188991197719</c:v>
                </c:pt>
                <c:pt idx="2368">
                  <c:v>226.5135250767556</c:v>
                </c:pt>
                <c:pt idx="2369">
                  <c:v>210.98094049365051</c:v>
                </c:pt>
                <c:pt idx="2370">
                  <c:v>209.7781084624005</c:v>
                </c:pt>
                <c:pt idx="2371">
                  <c:v>207.8383795547291</c:v>
                </c:pt>
                <c:pt idx="2372">
                  <c:v>209.42532028022811</c:v>
                </c:pt>
                <c:pt idx="2373">
                  <c:v>204.66467847908899</c:v>
                </c:pt>
                <c:pt idx="2374">
                  <c:v>204.7755305298702</c:v>
                </c:pt>
                <c:pt idx="2375">
                  <c:v>212.9015753555104</c:v>
                </c:pt>
                <c:pt idx="2376">
                  <c:v>216.979402407713</c:v>
                </c:pt>
                <c:pt idx="2377">
                  <c:v>218.03855993008699</c:v>
                </c:pt>
                <c:pt idx="2378">
                  <c:v>208.8198176392452</c:v>
                </c:pt>
                <c:pt idx="2379">
                  <c:v>207.52015445707289</c:v>
                </c:pt>
                <c:pt idx="2380">
                  <c:v>208.50649976815151</c:v>
                </c:pt>
                <c:pt idx="2381">
                  <c:v>213.19358697802551</c:v>
                </c:pt>
                <c:pt idx="2382">
                  <c:v>213.3118143246183</c:v>
                </c:pt>
                <c:pt idx="2383">
                  <c:v>206.0551642226979</c:v>
                </c:pt>
                <c:pt idx="2384">
                  <c:v>198.85005943469881</c:v>
                </c:pt>
                <c:pt idx="2385">
                  <c:v>201.5111800401676</c:v>
                </c:pt>
                <c:pt idx="2386">
                  <c:v>197.8488947876827</c:v>
                </c:pt>
                <c:pt idx="2387">
                  <c:v>200.10888511829259</c:v>
                </c:pt>
                <c:pt idx="2388">
                  <c:v>196.25084341480959</c:v>
                </c:pt>
                <c:pt idx="2389">
                  <c:v>201.10598980294981</c:v>
                </c:pt>
                <c:pt idx="2390">
                  <c:v>198.19260141977929</c:v>
                </c:pt>
                <c:pt idx="2391">
                  <c:v>211.23739576424521</c:v>
                </c:pt>
                <c:pt idx="2392">
                  <c:v>218.07628688463339</c:v>
                </c:pt>
                <c:pt idx="2393">
                  <c:v>207.6867316055104</c:v>
                </c:pt>
                <c:pt idx="2394">
                  <c:v>207.72010562894789</c:v>
                </c:pt>
                <c:pt idx="2395">
                  <c:v>201.70619957141761</c:v>
                </c:pt>
                <c:pt idx="2396">
                  <c:v>202.5655013292301</c:v>
                </c:pt>
                <c:pt idx="2397">
                  <c:v>209.3067705717755</c:v>
                </c:pt>
                <c:pt idx="2398">
                  <c:v>225.75032927597439</c:v>
                </c:pt>
                <c:pt idx="2399">
                  <c:v>236.50090975325281</c:v>
                </c:pt>
                <c:pt idx="2400">
                  <c:v>244.56810175112579</c:v>
                </c:pt>
                <c:pt idx="2401">
                  <c:v>253.61342870709359</c:v>
                </c:pt>
                <c:pt idx="2402">
                  <c:v>256.21743759239098</c:v>
                </c:pt>
                <c:pt idx="2403">
                  <c:v>255.13323846987581</c:v>
                </c:pt>
                <c:pt idx="2404">
                  <c:v>248.51342918826791</c:v>
                </c:pt>
                <c:pt idx="2405">
                  <c:v>243.3315322156117</c:v>
                </c:pt>
                <c:pt idx="2406">
                  <c:v>242.83139793826791</c:v>
                </c:pt>
                <c:pt idx="2407">
                  <c:v>243.91752577172051</c:v>
                </c:pt>
                <c:pt idx="2408">
                  <c:v>263.17155039957368</c:v>
                </c:pt>
                <c:pt idx="2409">
                  <c:v>260.03723418579352</c:v>
                </c:pt>
                <c:pt idx="2410">
                  <c:v>259.44769063252738</c:v>
                </c:pt>
                <c:pt idx="2411">
                  <c:v>268.83097647663533</c:v>
                </c:pt>
                <c:pt idx="2412">
                  <c:v>268.85813487222998</c:v>
                </c:pt>
                <c:pt idx="2413">
                  <c:v>266.83185088501222</c:v>
                </c:pt>
                <c:pt idx="2414">
                  <c:v>257.54599433635781</c:v>
                </c:pt>
                <c:pt idx="2415">
                  <c:v>259.94095781149889</c:v>
                </c:pt>
                <c:pt idx="2416">
                  <c:v>261.73444423585869</c:v>
                </c:pt>
                <c:pt idx="2417">
                  <c:v>276.61826670816748</c:v>
                </c:pt>
                <c:pt idx="2418">
                  <c:v>280.86824181293071</c:v>
                </c:pt>
                <c:pt idx="2419">
                  <c:v>294.44173713680192</c:v>
                </c:pt>
                <c:pt idx="2420">
                  <c:v>305.14453752600548</c:v>
                </c:pt>
                <c:pt idx="2421">
                  <c:v>276.36464121988621</c:v>
                </c:pt>
                <c:pt idx="2422">
                  <c:v>254.26768173301599</c:v>
                </c:pt>
                <c:pt idx="2423">
                  <c:v>284.90746300433688</c:v>
                </c:pt>
                <c:pt idx="2424">
                  <c:v>309.97655608780002</c:v>
                </c:pt>
                <c:pt idx="2425">
                  <c:v>292.28657629269401</c:v>
                </c:pt>
                <c:pt idx="2426">
                  <c:v>284.14481651996198</c:v>
                </c:pt>
                <c:pt idx="2427">
                  <c:v>286.68347618793069</c:v>
                </c:pt>
                <c:pt idx="2428">
                  <c:v>287.99215538714952</c:v>
                </c:pt>
                <c:pt idx="2429">
                  <c:v>279.80606963501219</c:v>
                </c:pt>
                <c:pt idx="2430">
                  <c:v>289.23622598124712</c:v>
                </c:pt>
                <c:pt idx="2431">
                  <c:v>372.3084777987583</c:v>
                </c:pt>
                <c:pt idx="2432">
                  <c:v>409.86809903138521</c:v>
                </c:pt>
                <c:pt idx="2433">
                  <c:v>475.09185054597788</c:v>
                </c:pt>
                <c:pt idx="2434">
                  <c:v>375.0065545480424</c:v>
                </c:pt>
                <c:pt idx="2435">
                  <c:v>373.79673382928212</c:v>
                </c:pt>
                <c:pt idx="2436">
                  <c:v>382.72767142551692</c:v>
                </c:pt>
                <c:pt idx="2437">
                  <c:v>423.44499994967032</c:v>
                </c:pt>
                <c:pt idx="2438">
                  <c:v>404.85386177318361</c:v>
                </c:pt>
                <c:pt idx="2439">
                  <c:v>412.0639966634713</c:v>
                </c:pt>
                <c:pt idx="2440">
                  <c:v>394.28953521636907</c:v>
                </c:pt>
                <c:pt idx="2441">
                  <c:v>367.79401615918641</c:v>
                </c:pt>
                <c:pt idx="2442">
                  <c:v>347.8019417337527</c:v>
                </c:pt>
                <c:pt idx="2443">
                  <c:v>354.55696557040608</c:v>
                </c:pt>
                <c:pt idx="2444">
                  <c:v>366.16105765598559</c:v>
                </c:pt>
                <c:pt idx="2445">
                  <c:v>386.24263226678198</c:v>
                </c:pt>
                <c:pt idx="2446">
                  <c:v>279.06832597556149</c:v>
                </c:pt>
                <c:pt idx="2447">
                  <c:v>358.82013791947338</c:v>
                </c:pt>
                <c:pt idx="2448">
                  <c:v>409.46599459989761</c:v>
                </c:pt>
                <c:pt idx="2449">
                  <c:v>420.42727935699418</c:v>
                </c:pt>
                <c:pt idx="2450">
                  <c:v>413.13561547274981</c:v>
                </c:pt>
                <c:pt idx="2451">
                  <c:v>405.25079748410019</c:v>
                </c:pt>
                <c:pt idx="2452">
                  <c:v>388.80422541094492</c:v>
                </c:pt>
                <c:pt idx="2453">
                  <c:v>391.93885900753781</c:v>
                </c:pt>
                <c:pt idx="2454">
                  <c:v>373.56636466022911</c:v>
                </c:pt>
                <c:pt idx="2455">
                  <c:v>361.4247545831571</c:v>
                </c:pt>
                <c:pt idx="2456">
                  <c:v>449.22971128632372</c:v>
                </c:pt>
                <c:pt idx="2457">
                  <c:v>543.79011634212657</c:v>
                </c:pt>
                <c:pt idx="2458">
                  <c:v>476.35697440921763</c:v>
                </c:pt>
                <c:pt idx="2459">
                  <c:v>433.61051187510401</c:v>
                </c:pt>
                <c:pt idx="2460">
                  <c:v>436.05540628169121</c:v>
                </c:pt>
                <c:pt idx="2461">
                  <c:v>415.52662804339951</c:v>
                </c:pt>
                <c:pt idx="2462">
                  <c:v>400.10136398658523</c:v>
                </c:pt>
                <c:pt idx="2463">
                  <c:v>449.89638159313807</c:v>
                </c:pt>
                <c:pt idx="2464">
                  <c:v>507.39709217412673</c:v>
                </c:pt>
                <c:pt idx="2465">
                  <c:v>533.0935148758615</c:v>
                </c:pt>
                <c:pt idx="2466">
                  <c:v>587.51284744514169</c:v>
                </c:pt>
                <c:pt idx="2467">
                  <c:v>519.77120893730842</c:v>
                </c:pt>
                <c:pt idx="2468">
                  <c:v>559.36888012445047</c:v>
                </c:pt>
                <c:pt idx="2469">
                  <c:v>521.54154424054332</c:v>
                </c:pt>
                <c:pt idx="2470">
                  <c:v>529.37147828703951</c:v>
                </c:pt>
                <c:pt idx="2471">
                  <c:v>463.94737710947902</c:v>
                </c:pt>
                <c:pt idx="2472">
                  <c:v>465.35660418158119</c:v>
                </c:pt>
                <c:pt idx="2473">
                  <c:v>492.18846357079519</c:v>
                </c:pt>
                <c:pt idx="2474">
                  <c:v>625.91447580241061</c:v>
                </c:pt>
                <c:pt idx="2475">
                  <c:v>809.29020791041614</c:v>
                </c:pt>
                <c:pt idx="2476">
                  <c:v>843.27368810467567</c:v>
                </c:pt>
                <c:pt idx="2477">
                  <c:v>781.21777523637274</c:v>
                </c:pt>
                <c:pt idx="2478">
                  <c:v>805.64060334715873</c:v>
                </c:pt>
                <c:pt idx="2479">
                  <c:v>910.37940886139359</c:v>
                </c:pt>
                <c:pt idx="2480">
                  <c:v>974.46027482626869</c:v>
                </c:pt>
                <c:pt idx="2481">
                  <c:v>1091.7372003362909</c:v>
                </c:pt>
                <c:pt idx="2482">
                  <c:v>1206.293061008249</c:v>
                </c:pt>
                <c:pt idx="2483">
                  <c:v>1136.2381846183191</c:v>
                </c:pt>
                <c:pt idx="2484">
                  <c:v>1059.1559633487359</c:v>
                </c:pt>
                <c:pt idx="2485">
                  <c:v>1039.5647808419969</c:v>
                </c:pt>
                <c:pt idx="2486">
                  <c:v>1261.2682145636741</c:v>
                </c:pt>
                <c:pt idx="2487">
                  <c:v>1243.1300683964309</c:v>
                </c:pt>
                <c:pt idx="2488">
                  <c:v>1204.177152997594</c:v>
                </c:pt>
                <c:pt idx="2489">
                  <c:v>1282.644325727756</c:v>
                </c:pt>
                <c:pt idx="2490">
                  <c:v>1501.9112016397751</c:v>
                </c:pt>
                <c:pt idx="2491">
                  <c:v>1340.5596179266281</c:v>
                </c:pt>
                <c:pt idx="2492">
                  <c:v>1779.342882285199</c:v>
                </c:pt>
                <c:pt idx="2493">
                  <c:v>2639.6492621372608</c:v>
                </c:pt>
                <c:pt idx="2494">
                  <c:v>2058.4967143514041</c:v>
                </c:pt>
                <c:pt idx="2495">
                  <c:v>1758.1999324890401</c:v>
                </c:pt>
                <c:pt idx="2496">
                  <c:v>1528.7740885826861</c:v>
                </c:pt>
                <c:pt idx="2497">
                  <c:v>1594.59967564984</c:v>
                </c:pt>
                <c:pt idx="2498">
                  <c:v>1601.0490802354191</c:v>
                </c:pt>
                <c:pt idx="2499">
                  <c:v>1751.542552371116</c:v>
                </c:pt>
                <c:pt idx="2500">
                  <c:v>1772.8538909353849</c:v>
                </c:pt>
                <c:pt idx="2501">
                  <c:v>2049.8021191688322</c:v>
                </c:pt>
                <c:pt idx="2502">
                  <c:v>1911.97393360448</c:v>
                </c:pt>
                <c:pt idx="2503">
                  <c:v>1736.514901991442</c:v>
                </c:pt>
                <c:pt idx="2504">
                  <c:v>1609.2869501284461</c:v>
                </c:pt>
                <c:pt idx="2505">
                  <c:v>1494.9666936741839</c:v>
                </c:pt>
                <c:pt idx="2506">
                  <c:v>1371.1998906904839</c:v>
                </c:pt>
                <c:pt idx="2507">
                  <c:v>1361.6193835516281</c:v>
                </c:pt>
                <c:pt idx="2508">
                  <c:v>1313.838275851999</c:v>
                </c:pt>
                <c:pt idx="2509">
                  <c:v>1225.899560441791</c:v>
                </c:pt>
                <c:pt idx="2510">
                  <c:v>1143.6550723923899</c:v>
                </c:pt>
                <c:pt idx="2511">
                  <c:v>1082.430152538321</c:v>
                </c:pt>
                <c:pt idx="2512">
                  <c:v>1110.463177861139</c:v>
                </c:pt>
                <c:pt idx="2513">
                  <c:v>1205.963360809674</c:v>
                </c:pt>
                <c:pt idx="2514">
                  <c:v>1314.707047692885</c:v>
                </c:pt>
                <c:pt idx="2515">
                  <c:v>1406.077179022484</c:v>
                </c:pt>
                <c:pt idx="2516">
                  <c:v>1371.2016528335521</c:v>
                </c:pt>
                <c:pt idx="2517">
                  <c:v>1329.0815375707491</c:v>
                </c:pt>
                <c:pt idx="2518">
                  <c:v>1349.4526298772259</c:v>
                </c:pt>
                <c:pt idx="2519">
                  <c:v>1327.934074227378</c:v>
                </c:pt>
                <c:pt idx="2520">
                  <c:v>1504.175640141503</c:v>
                </c:pt>
                <c:pt idx="2521">
                  <c:v>1669.261451407926</c:v>
                </c:pt>
                <c:pt idx="2522">
                  <c:v>1770.8213776594</c:v>
                </c:pt>
                <c:pt idx="2523">
                  <c:v>1692.4165210183551</c:v>
                </c:pt>
                <c:pt idx="2524">
                  <c:v>1773.9395365755479</c:v>
                </c:pt>
                <c:pt idx="2525">
                  <c:v>1592.9250053758781</c:v>
                </c:pt>
                <c:pt idx="2526">
                  <c:v>1561.203504452908</c:v>
                </c:pt>
                <c:pt idx="2527">
                  <c:v>1465.5260688207491</c:v>
                </c:pt>
                <c:pt idx="2528">
                  <c:v>1456.6672693189801</c:v>
                </c:pt>
                <c:pt idx="2529">
                  <c:v>1512.933623372636</c:v>
                </c:pt>
                <c:pt idx="2530">
                  <c:v>1786.1491367623321</c:v>
                </c:pt>
                <c:pt idx="2531">
                  <c:v>2001.8802002990139</c:v>
                </c:pt>
                <c:pt idx="2532">
                  <c:v>1714.894442672457</c:v>
                </c:pt>
                <c:pt idx="2533">
                  <c:v>1512.925448197223</c:v>
                </c:pt>
                <c:pt idx="2534">
                  <c:v>1382.5232984627651</c:v>
                </c:pt>
                <c:pt idx="2535">
                  <c:v>1321.088095790511</c:v>
                </c:pt>
                <c:pt idx="2536">
                  <c:v>1537.6815038470711</c:v>
                </c:pt>
                <c:pt idx="2537">
                  <c:v>1673.103345604567</c:v>
                </c:pt>
                <c:pt idx="2538">
                  <c:v>1800.811142853556</c:v>
                </c:pt>
                <c:pt idx="2539">
                  <c:v>1955.1571397630889</c:v>
                </c:pt>
                <c:pt idx="2540">
                  <c:v>2039.1773891463019</c:v>
                </c:pt>
                <c:pt idx="2541">
                  <c:v>1958.724696047203</c:v>
                </c:pt>
                <c:pt idx="2542">
                  <c:v>1911.324114921445</c:v>
                </c:pt>
                <c:pt idx="2543">
                  <c:v>1822.508321261575</c:v>
                </c:pt>
                <c:pt idx="2544">
                  <c:v>1710.6716476368699</c:v>
                </c:pt>
                <c:pt idx="2545">
                  <c:v>1739.514984208635</c:v>
                </c:pt>
                <c:pt idx="2546">
                  <c:v>1965.2979411217491</c:v>
                </c:pt>
                <c:pt idx="2547">
                  <c:v>2034.875925746074</c:v>
                </c:pt>
                <c:pt idx="2548">
                  <c:v>2271.5945879013552</c:v>
                </c:pt>
                <c:pt idx="2549">
                  <c:v>2182.9421721853851</c:v>
                </c:pt>
                <c:pt idx="2550">
                  <c:v>1871.1472258755821</c:v>
                </c:pt>
                <c:pt idx="2551">
                  <c:v>1742.7553390431201</c:v>
                </c:pt>
                <c:pt idx="2552">
                  <c:v>1802.535550326181</c:v>
                </c:pt>
                <c:pt idx="2553">
                  <c:v>1811.8923473936511</c:v>
                </c:pt>
                <c:pt idx="2554">
                  <c:v>1770.9500243297191</c:v>
                </c:pt>
                <c:pt idx="2555">
                  <c:v>1820.599999120612</c:v>
                </c:pt>
                <c:pt idx="2556">
                  <c:v>1695.531395604987</c:v>
                </c:pt>
                <c:pt idx="2557">
                  <c:v>1871.172029935344</c:v>
                </c:pt>
                <c:pt idx="2558">
                  <c:v>1951.142672830601</c:v>
                </c:pt>
                <c:pt idx="2559">
                  <c:v>2056.5929529542109</c:v>
                </c:pt>
                <c:pt idx="2560">
                  <c:v>2126.4405978025929</c:v>
                </c:pt>
                <c:pt idx="2561">
                  <c:v>2037.547028491821</c:v>
                </c:pt>
                <c:pt idx="2562">
                  <c:v>2094.8188289734148</c:v>
                </c:pt>
                <c:pt idx="2563">
                  <c:v>1980.864176640617</c:v>
                </c:pt>
                <c:pt idx="2564">
                  <c:v>1821.8524769910221</c:v>
                </c:pt>
                <c:pt idx="2565">
                  <c:v>1918.597277444188</c:v>
                </c:pt>
                <c:pt idx="2566">
                  <c:v>1913.8368083092489</c:v>
                </c:pt>
                <c:pt idx="2567">
                  <c:v>1928.225518091931</c:v>
                </c:pt>
                <c:pt idx="2568">
                  <c:v>1892.3897010514149</c:v>
                </c:pt>
                <c:pt idx="2569">
                  <c:v>1861.400815872423</c:v>
                </c:pt>
                <c:pt idx="2570">
                  <c:v>2080.059262029135</c:v>
                </c:pt>
                <c:pt idx="2571">
                  <c:v>2173.5899606310968</c:v>
                </c:pt>
                <c:pt idx="2572">
                  <c:v>2248.047083282082</c:v>
                </c:pt>
                <c:pt idx="2573">
                  <c:v>2418.8824038613839</c:v>
                </c:pt>
                <c:pt idx="2574">
                  <c:v>2345.8229156195139</c:v>
                </c:pt>
                <c:pt idx="2575">
                  <c:v>2400.7905107736569</c:v>
                </c:pt>
                <c:pt idx="2576">
                  <c:v>2396.414941865301</c:v>
                </c:pt>
                <c:pt idx="2577">
                  <c:v>2385.6535653933511</c:v>
                </c:pt>
                <c:pt idx="2578">
                  <c:v>2359.3735190673319</c:v>
                </c:pt>
                <c:pt idx="2579">
                  <c:v>2328.640279959347</c:v>
                </c:pt>
                <c:pt idx="2580">
                  <c:v>2319.0678109884502</c:v>
                </c:pt>
                <c:pt idx="2581">
                  <c:v>2478.5174804466269</c:v>
                </c:pt>
                <c:pt idx="2582">
                  <c:v>2466.752987489248</c:v>
                </c:pt>
                <c:pt idx="2583">
                  <c:v>2362.211255174559</c:v>
                </c:pt>
                <c:pt idx="2584">
                  <c:v>2199.9870844369002</c:v>
                </c:pt>
                <c:pt idx="2585">
                  <c:v>2196.6627078009078</c:v>
                </c:pt>
                <c:pt idx="2586">
                  <c:v>2165.673218211748</c:v>
                </c:pt>
                <c:pt idx="2587">
                  <c:v>2136.758609606627</c:v>
                </c:pt>
                <c:pt idx="2588">
                  <c:v>2030.485372712044</c:v>
                </c:pt>
                <c:pt idx="2589">
                  <c:v>2011.615429958506</c:v>
                </c:pt>
                <c:pt idx="2590">
                  <c:v>1905.8269757180669</c:v>
                </c:pt>
                <c:pt idx="2591">
                  <c:v>1832.6006716473551</c:v>
                </c:pt>
                <c:pt idx="2592">
                  <c:v>2042.1599962291421</c:v>
                </c:pt>
                <c:pt idx="2593">
                  <c:v>2288.3288598056229</c:v>
                </c:pt>
                <c:pt idx="2594">
                  <c:v>2148.6854109543351</c:v>
                </c:pt>
                <c:pt idx="2595">
                  <c:v>2367.9674770784068</c:v>
                </c:pt>
                <c:pt idx="2596">
                  <c:v>2060.9279023435288</c:v>
                </c:pt>
                <c:pt idx="2597">
                  <c:v>1949.4247636826051</c:v>
                </c:pt>
                <c:pt idx="2598">
                  <c:v>1861.096098351574</c:v>
                </c:pt>
                <c:pt idx="2599">
                  <c:v>1961.324825837044</c:v>
                </c:pt>
                <c:pt idx="2600">
                  <c:v>1922.016285245737</c:v>
                </c:pt>
                <c:pt idx="2601">
                  <c:v>1913.725572547582</c:v>
                </c:pt>
                <c:pt idx="2602">
                  <c:v>1716.3402590393291</c:v>
                </c:pt>
                <c:pt idx="2603">
                  <c:v>1569.906467236347</c:v>
                </c:pt>
                <c:pt idx="2604">
                  <c:v>1529.203324726029</c:v>
                </c:pt>
                <c:pt idx="2605">
                  <c:v>1583.3449129622149</c:v>
                </c:pt>
                <c:pt idx="2606">
                  <c:v>1599.6793557441811</c:v>
                </c:pt>
                <c:pt idx="2607">
                  <c:v>1606.049139649378</c:v>
                </c:pt>
                <c:pt idx="2608">
                  <c:v>1931.9246594364799</c:v>
                </c:pt>
                <c:pt idx="2609">
                  <c:v>1970.1962409865559</c:v>
                </c:pt>
                <c:pt idx="2610">
                  <c:v>1768.295725383457</c:v>
                </c:pt>
                <c:pt idx="2611">
                  <c:v>1707.7677521607491</c:v>
                </c:pt>
                <c:pt idx="2612">
                  <c:v>1696.124881066999</c:v>
                </c:pt>
                <c:pt idx="2613">
                  <c:v>1628.6821365414351</c:v>
                </c:pt>
                <c:pt idx="2614">
                  <c:v>1634.4786019625931</c:v>
                </c:pt>
                <c:pt idx="2615">
                  <c:v>1706.0772299633511</c:v>
                </c:pt>
                <c:pt idx="2616">
                  <c:v>1473.563745995192</c:v>
                </c:pt>
                <c:pt idx="2617">
                  <c:v>1291.165377867246</c:v>
                </c:pt>
                <c:pt idx="2618">
                  <c:v>1217.895392540848</c:v>
                </c:pt>
                <c:pt idx="2619">
                  <c:v>1072.905486782973</c:v>
                </c:pt>
                <c:pt idx="2620">
                  <c:v>983.9106185478405</c:v>
                </c:pt>
                <c:pt idx="2621">
                  <c:v>905.54032788872689</c:v>
                </c:pt>
                <c:pt idx="2622">
                  <c:v>919.68472309362085</c:v>
                </c:pt>
                <c:pt idx="2623">
                  <c:v>954.48453581451827</c:v>
                </c:pt>
                <c:pt idx="2624">
                  <c:v>938.61076647573839</c:v>
                </c:pt>
                <c:pt idx="2625">
                  <c:v>896.89880550981024</c:v>
                </c:pt>
                <c:pt idx="2626">
                  <c:v>841.80251644731015</c:v>
                </c:pt>
                <c:pt idx="2627">
                  <c:v>783.06339660461322</c:v>
                </c:pt>
                <c:pt idx="2628">
                  <c:v>747.77013183151303</c:v>
                </c:pt>
                <c:pt idx="2629">
                  <c:v>780.64418273742569</c:v>
                </c:pt>
                <c:pt idx="2630">
                  <c:v>787.47938733437661</c:v>
                </c:pt>
                <c:pt idx="2631">
                  <c:v>772.37728772500157</c:v>
                </c:pt>
                <c:pt idx="2632">
                  <c:v>732.16222023174021</c:v>
                </c:pt>
                <c:pt idx="2633">
                  <c:v>705.14207509465314</c:v>
                </c:pt>
                <c:pt idx="2634">
                  <c:v>674.79943015003562</c:v>
                </c:pt>
                <c:pt idx="2635">
                  <c:v>691.83646130380089</c:v>
                </c:pt>
                <c:pt idx="2636">
                  <c:v>701.32239880380087</c:v>
                </c:pt>
                <c:pt idx="2637">
                  <c:v>686.00547439826664</c:v>
                </c:pt>
                <c:pt idx="2638">
                  <c:v>659.13141706978377</c:v>
                </c:pt>
                <c:pt idx="2639">
                  <c:v>647.37676394194091</c:v>
                </c:pt>
                <c:pt idx="2640">
                  <c:v>630.43300590854324</c:v>
                </c:pt>
                <c:pt idx="2641">
                  <c:v>626.88073042168344</c:v>
                </c:pt>
                <c:pt idx="2642">
                  <c:v>614.92399214043337</c:v>
                </c:pt>
                <c:pt idx="2643">
                  <c:v>595.71462709852813</c:v>
                </c:pt>
                <c:pt idx="2644">
                  <c:v>560.14678636023655</c:v>
                </c:pt>
                <c:pt idx="2645">
                  <c:v>558.98208909461152</c:v>
                </c:pt>
                <c:pt idx="2646">
                  <c:v>558.96783128211155</c:v>
                </c:pt>
                <c:pt idx="2647">
                  <c:v>529.19225578388046</c:v>
                </c:pt>
                <c:pt idx="2648">
                  <c:v>561.27807667378954</c:v>
                </c:pt>
                <c:pt idx="2649">
                  <c:v>553.08646563436912</c:v>
                </c:pt>
                <c:pt idx="2650">
                  <c:v>551.73960958820999</c:v>
                </c:pt>
                <c:pt idx="2651">
                  <c:v>574.57907716917771</c:v>
                </c:pt>
                <c:pt idx="2652">
                  <c:v>594.6542769795509</c:v>
                </c:pt>
                <c:pt idx="2653">
                  <c:v>558.47531242450543</c:v>
                </c:pt>
                <c:pt idx="2654">
                  <c:v>566.68558030554902</c:v>
                </c:pt>
                <c:pt idx="2655">
                  <c:v>547.23470589717203</c:v>
                </c:pt>
                <c:pt idx="2656">
                  <c:v>606.33529746219847</c:v>
                </c:pt>
                <c:pt idx="2657">
                  <c:v>541.76963198134058</c:v>
                </c:pt>
                <c:pt idx="2658">
                  <c:v>524.39510082757545</c:v>
                </c:pt>
                <c:pt idx="2659">
                  <c:v>519.36260667273655</c:v>
                </c:pt>
                <c:pt idx="2660">
                  <c:v>595.23495759002049</c:v>
                </c:pt>
                <c:pt idx="2661">
                  <c:v>528.43458382685958</c:v>
                </c:pt>
                <c:pt idx="2662">
                  <c:v>498.45589922811911</c:v>
                </c:pt>
                <c:pt idx="2663">
                  <c:v>503.93185394973273</c:v>
                </c:pt>
                <c:pt idx="2664">
                  <c:v>477.00413226293813</c:v>
                </c:pt>
                <c:pt idx="2665">
                  <c:v>509.65043754916832</c:v>
                </c:pt>
                <c:pt idx="2666">
                  <c:v>513.63550160313991</c:v>
                </c:pt>
                <c:pt idx="2667">
                  <c:v>499.33670785029699</c:v>
                </c:pt>
                <c:pt idx="2668">
                  <c:v>480.7462108620054</c:v>
                </c:pt>
                <c:pt idx="2669">
                  <c:v>503.90166017699028</c:v>
                </c:pt>
                <c:pt idx="2670">
                  <c:v>493.66451691100741</c:v>
                </c:pt>
                <c:pt idx="2671">
                  <c:v>465.14424328103757</c:v>
                </c:pt>
                <c:pt idx="2672">
                  <c:v>430.74607658466158</c:v>
                </c:pt>
                <c:pt idx="2673">
                  <c:v>398.2200332025443</c:v>
                </c:pt>
                <c:pt idx="2674">
                  <c:v>320.51230727104621</c:v>
                </c:pt>
                <c:pt idx="2675">
                  <c:v>306.94105755975079</c:v>
                </c:pt>
                <c:pt idx="2676">
                  <c:v>300.83631673375271</c:v>
                </c:pt>
                <c:pt idx="2677">
                  <c:v>373.08884391346089</c:v>
                </c:pt>
                <c:pt idx="2678">
                  <c:v>423.44874638898079</c:v>
                </c:pt>
                <c:pt idx="2679">
                  <c:v>367.62178346282082</c:v>
                </c:pt>
                <c:pt idx="2680">
                  <c:v>383.27397976609728</c:v>
                </c:pt>
                <c:pt idx="2681">
                  <c:v>354.84380542837022</c:v>
                </c:pt>
                <c:pt idx="2682">
                  <c:v>340.43461449618741</c:v>
                </c:pt>
                <c:pt idx="2683">
                  <c:v>319.31151252742688</c:v>
                </c:pt>
                <c:pt idx="2684">
                  <c:v>323.63492786230103</c:v>
                </c:pt>
                <c:pt idx="2685">
                  <c:v>342.53891056577362</c:v>
                </c:pt>
                <c:pt idx="2686">
                  <c:v>372.97337503169109</c:v>
                </c:pt>
                <c:pt idx="2687">
                  <c:v>321.52891669963913</c:v>
                </c:pt>
                <c:pt idx="2688">
                  <c:v>301.75922402812199</c:v>
                </c:pt>
                <c:pt idx="2689">
                  <c:v>292.40602626710881</c:v>
                </c:pt>
                <c:pt idx="2690">
                  <c:v>295.71976190737593</c:v>
                </c:pt>
                <c:pt idx="2691">
                  <c:v>304.03417969787017</c:v>
                </c:pt>
                <c:pt idx="2692">
                  <c:v>300.78529503558701</c:v>
                </c:pt>
                <c:pt idx="2693">
                  <c:v>311.7808267809753</c:v>
                </c:pt>
                <c:pt idx="2694">
                  <c:v>319.19698343012868</c:v>
                </c:pt>
                <c:pt idx="2695">
                  <c:v>329.57501752068828</c:v>
                </c:pt>
                <c:pt idx="2696">
                  <c:v>325.95346536372239</c:v>
                </c:pt>
                <c:pt idx="2697">
                  <c:v>341.52328091096581</c:v>
                </c:pt>
                <c:pt idx="2698">
                  <c:v>322.67084271600078</c:v>
                </c:pt>
                <c:pt idx="2699">
                  <c:v>307.002933714569</c:v>
                </c:pt>
                <c:pt idx="2700">
                  <c:v>328.58197825861163</c:v>
                </c:pt>
                <c:pt idx="2701">
                  <c:v>319.773197386444</c:v>
                </c:pt>
                <c:pt idx="2702">
                  <c:v>314.83955528949321</c:v>
                </c:pt>
                <c:pt idx="2703">
                  <c:v>321.23722326535022</c:v>
                </c:pt>
                <c:pt idx="2704">
                  <c:v>303.59525324297618</c:v>
                </c:pt>
                <c:pt idx="2705">
                  <c:v>304.27068273800649</c:v>
                </c:pt>
                <c:pt idx="2706">
                  <c:v>317.52915570428212</c:v>
                </c:pt>
                <c:pt idx="2707">
                  <c:v>454.07802046074579</c:v>
                </c:pt>
                <c:pt idx="2708">
                  <c:v>402.23042315390029</c:v>
                </c:pt>
                <c:pt idx="2709">
                  <c:v>374.55824217270532</c:v>
                </c:pt>
                <c:pt idx="2710">
                  <c:v>379.57832097134923</c:v>
                </c:pt>
                <c:pt idx="2711">
                  <c:v>369.73078004485211</c:v>
                </c:pt>
                <c:pt idx="2712">
                  <c:v>360.49643122667692</c:v>
                </c:pt>
                <c:pt idx="2713">
                  <c:v>342.71911510202438</c:v>
                </c:pt>
                <c:pt idx="2714">
                  <c:v>346.27551383533603</c:v>
                </c:pt>
                <c:pt idx="2715">
                  <c:v>331.8626042564951</c:v>
                </c:pt>
                <c:pt idx="2716">
                  <c:v>350.25464880764468</c:v>
                </c:pt>
                <c:pt idx="2717">
                  <c:v>319.48322193227642</c:v>
                </c:pt>
                <c:pt idx="2718">
                  <c:v>318.63778961090043</c:v>
                </c:pt>
                <c:pt idx="2719">
                  <c:v>322.34671519968072</c:v>
                </c:pt>
                <c:pt idx="2720">
                  <c:v>317.16084146494768</c:v>
                </c:pt>
                <c:pt idx="2721">
                  <c:v>305.93216538077922</c:v>
                </c:pt>
                <c:pt idx="2722">
                  <c:v>288.96393401748747</c:v>
                </c:pt>
                <c:pt idx="2723">
                  <c:v>299.14060589959462</c:v>
                </c:pt>
                <c:pt idx="2724">
                  <c:v>291.38213695001781</c:v>
                </c:pt>
                <c:pt idx="2725">
                  <c:v>275.49350988644397</c:v>
                </c:pt>
                <c:pt idx="2726">
                  <c:v>294.64766429376778</c:v>
                </c:pt>
                <c:pt idx="2727">
                  <c:v>302.4616264074071</c:v>
                </c:pt>
                <c:pt idx="2728">
                  <c:v>292.01547708247239</c:v>
                </c:pt>
                <c:pt idx="2729">
                  <c:v>284.69054582678677</c:v>
                </c:pt>
                <c:pt idx="2730">
                  <c:v>274.84138136513337</c:v>
                </c:pt>
                <c:pt idx="2731">
                  <c:v>281.64217209205378</c:v>
                </c:pt>
                <c:pt idx="2732">
                  <c:v>277.58064865455378</c:v>
                </c:pt>
                <c:pt idx="2733">
                  <c:v>272.059574339569</c:v>
                </c:pt>
                <c:pt idx="2734">
                  <c:v>268.93379806861628</c:v>
                </c:pt>
                <c:pt idx="2735">
                  <c:v>268.32723341591458</c:v>
                </c:pt>
                <c:pt idx="2736">
                  <c:v>273.29621534950837</c:v>
                </c:pt>
                <c:pt idx="2737">
                  <c:v>277.14380060625751</c:v>
                </c:pt>
                <c:pt idx="2738">
                  <c:v>271.26126437010311</c:v>
                </c:pt>
                <c:pt idx="2739">
                  <c:v>1312.194037601859</c:v>
                </c:pt>
                <c:pt idx="2740">
                  <c:v>266.71737784382282</c:v>
                </c:pt>
                <c:pt idx="2741">
                  <c:v>265.47634776285503</c:v>
                </c:pt>
                <c:pt idx="2742">
                  <c:v>256.59560098124712</c:v>
                </c:pt>
                <c:pt idx="2743">
                  <c:v>266.47909161477548</c:v>
                </c:pt>
                <c:pt idx="2744">
                  <c:v>256.44115762187198</c:v>
                </c:pt>
                <c:pt idx="2745">
                  <c:v>264.64957501321288</c:v>
                </c:pt>
                <c:pt idx="2746">
                  <c:v>256.59687501037013</c:v>
                </c:pt>
                <c:pt idx="2747">
                  <c:v>265.6506836041201</c:v>
                </c:pt>
                <c:pt idx="2748">
                  <c:v>268.28600577351028</c:v>
                </c:pt>
                <c:pt idx="2749">
                  <c:v>272.02872267372709</c:v>
                </c:pt>
                <c:pt idx="2750">
                  <c:v>247.52065751853019</c:v>
                </c:pt>
                <c:pt idx="2751">
                  <c:v>237.26481581078301</c:v>
                </c:pt>
                <c:pt idx="2752">
                  <c:v>247.63041591554631</c:v>
                </c:pt>
                <c:pt idx="2753">
                  <c:v>236.65113172875169</c:v>
                </c:pt>
                <c:pt idx="2754">
                  <c:v>235.24611463890801</c:v>
                </c:pt>
                <c:pt idx="2755">
                  <c:v>239.26077753237581</c:v>
                </c:pt>
                <c:pt idx="2756">
                  <c:v>229.03859558883229</c:v>
                </c:pt>
                <c:pt idx="2757">
                  <c:v>249.92909731558419</c:v>
                </c:pt>
                <c:pt idx="2758">
                  <c:v>273.09484318296097</c:v>
                </c:pt>
                <c:pt idx="2759">
                  <c:v>276.22513605547618</c:v>
                </c:pt>
                <c:pt idx="2760">
                  <c:v>280.68954260128783</c:v>
                </c:pt>
                <c:pt idx="2761">
                  <c:v>278.66403986406988</c:v>
                </c:pt>
                <c:pt idx="2762">
                  <c:v>288.56741125363152</c:v>
                </c:pt>
                <c:pt idx="2763">
                  <c:v>279.81369083921112</c:v>
                </c:pt>
                <c:pt idx="2764">
                  <c:v>289.47953010555187</c:v>
                </c:pt>
                <c:pt idx="2765">
                  <c:v>327.60577056793159</c:v>
                </c:pt>
                <c:pt idx="2766">
                  <c:v>356.01868641240787</c:v>
                </c:pt>
                <c:pt idx="2767">
                  <c:v>395.70519298806892</c:v>
                </c:pt>
                <c:pt idx="2768">
                  <c:v>314.60947973766929</c:v>
                </c:pt>
                <c:pt idx="2769">
                  <c:v>340.69673415352162</c:v>
                </c:pt>
                <c:pt idx="2770">
                  <c:v>325.66140298838519</c:v>
                </c:pt>
                <c:pt idx="2771">
                  <c:v>319.58841265066837</c:v>
                </c:pt>
                <c:pt idx="2772">
                  <c:v>335.47792135060303</c:v>
                </c:pt>
                <c:pt idx="2773">
                  <c:v>322.23690395784081</c:v>
                </c:pt>
                <c:pt idx="2774">
                  <c:v>321.11190668795149</c:v>
                </c:pt>
                <c:pt idx="2775">
                  <c:v>327.9583078626693</c:v>
                </c:pt>
                <c:pt idx="2776">
                  <c:v>341.9782486915102</c:v>
                </c:pt>
                <c:pt idx="2777">
                  <c:v>344.27664684030572</c:v>
                </c:pt>
                <c:pt idx="2778">
                  <c:v>360.68680132254337</c:v>
                </c:pt>
                <c:pt idx="2779">
                  <c:v>330.18838823660587</c:v>
                </c:pt>
                <c:pt idx="2780">
                  <c:v>329.80845884491742</c:v>
                </c:pt>
                <c:pt idx="2781">
                  <c:v>320.4303270981078</c:v>
                </c:pt>
                <c:pt idx="2782">
                  <c:v>326.13796099051211</c:v>
                </c:pt>
                <c:pt idx="2783">
                  <c:v>327.14708687083981</c:v>
                </c:pt>
                <c:pt idx="2784">
                  <c:v>327.64503335947887</c:v>
                </c:pt>
                <c:pt idx="2785">
                  <c:v>319.0404173339042</c:v>
                </c:pt>
                <c:pt idx="2786">
                  <c:v>329.01663980479151</c:v>
                </c:pt>
                <c:pt idx="2787">
                  <c:v>324.18229917694862</c:v>
                </c:pt>
                <c:pt idx="2788">
                  <c:v>329.68419624583981</c:v>
                </c:pt>
                <c:pt idx="2789">
                  <c:v>329.09600092623282</c:v>
                </c:pt>
                <c:pt idx="2790">
                  <c:v>312.42628930087483</c:v>
                </c:pt>
                <c:pt idx="2791">
                  <c:v>314.64586664888913</c:v>
                </c:pt>
                <c:pt idx="2792">
                  <c:v>315.17658676749801</c:v>
                </c:pt>
                <c:pt idx="2793">
                  <c:v>323.7390401883095</c:v>
                </c:pt>
                <c:pt idx="2794">
                  <c:v>304.91779962969503</c:v>
                </c:pt>
                <c:pt idx="2795">
                  <c:v>309.29137638608597</c:v>
                </c:pt>
                <c:pt idx="2796">
                  <c:v>316.85769445675652</c:v>
                </c:pt>
                <c:pt idx="2797">
                  <c:v>363.41560268830949</c:v>
                </c:pt>
                <c:pt idx="2798">
                  <c:v>368.80696460805763</c:v>
                </c:pt>
                <c:pt idx="2799">
                  <c:v>410.33211382254342</c:v>
                </c:pt>
                <c:pt idx="2800">
                  <c:v>360.01447337579913</c:v>
                </c:pt>
                <c:pt idx="2801">
                  <c:v>371.74423459916079</c:v>
                </c:pt>
                <c:pt idx="2802">
                  <c:v>353.9185482753</c:v>
                </c:pt>
                <c:pt idx="2803">
                  <c:v>352.45391927281509</c:v>
                </c:pt>
                <c:pt idx="2804">
                  <c:v>373.01093510449891</c:v>
                </c:pt>
                <c:pt idx="2805">
                  <c:v>372.01250660024522</c:v>
                </c:pt>
                <c:pt idx="2806">
                  <c:v>381.57879077993272</c:v>
                </c:pt>
                <c:pt idx="2807">
                  <c:v>393.85168892162108</c:v>
                </c:pt>
                <c:pt idx="2808">
                  <c:v>355.53532892656989</c:v>
                </c:pt>
                <c:pt idx="2809">
                  <c:v>358.79147179339952</c:v>
                </c:pt>
                <c:pt idx="2810">
                  <c:v>385.29957678097531</c:v>
                </c:pt>
                <c:pt idx="2811">
                  <c:v>411.46590384739193</c:v>
                </c:pt>
                <c:pt idx="2812">
                  <c:v>425.89282163788607</c:v>
                </c:pt>
                <c:pt idx="2813">
                  <c:v>442.89879762297699</c:v>
                </c:pt>
                <c:pt idx="2814">
                  <c:v>562.18313343907744</c:v>
                </c:pt>
                <c:pt idx="2815">
                  <c:v>507.95194109564369</c:v>
                </c:pt>
                <c:pt idx="2816">
                  <c:v>522.41006953493343</c:v>
                </c:pt>
                <c:pt idx="2817">
                  <c:v>645.72046672464353</c:v>
                </c:pt>
                <c:pt idx="2818">
                  <c:v>632.04187930097874</c:v>
                </c:pt>
                <c:pt idx="2819">
                  <c:v>704.61122038483097</c:v>
                </c:pt>
                <c:pt idx="2820">
                  <c:v>756.94751671084987</c:v>
                </c:pt>
                <c:pt idx="2821">
                  <c:v>635.85251387413416</c:v>
                </c:pt>
                <c:pt idx="2822">
                  <c:v>560.63203528743907</c:v>
                </c:pt>
                <c:pt idx="2823">
                  <c:v>542.39820783608309</c:v>
                </c:pt>
                <c:pt idx="2824">
                  <c:v>639.79295400090314</c:v>
                </c:pt>
                <c:pt idx="2825">
                  <c:v>590.16738138971743</c:v>
                </c:pt>
                <c:pt idx="2826">
                  <c:v>514.27630248062474</c:v>
                </c:pt>
                <c:pt idx="2827">
                  <c:v>480.74726805161151</c:v>
                </c:pt>
                <c:pt idx="2828">
                  <c:v>514.41900202745819</c:v>
                </c:pt>
                <c:pt idx="2829">
                  <c:v>561.18826424159636</c:v>
                </c:pt>
                <c:pt idx="2830">
                  <c:v>519.88055887476685</c:v>
                </c:pt>
                <c:pt idx="2831">
                  <c:v>510.2705097579373</c:v>
                </c:pt>
                <c:pt idx="2832">
                  <c:v>509.12740592517969</c:v>
                </c:pt>
                <c:pt idx="2833">
                  <c:v>560.76316706652074</c:v>
                </c:pt>
                <c:pt idx="2834">
                  <c:v>638.02955999020617</c:v>
                </c:pt>
                <c:pt idx="2835">
                  <c:v>706.38005486133113</c:v>
                </c:pt>
                <c:pt idx="2836">
                  <c:v>798.9736400715941</c:v>
                </c:pt>
                <c:pt idx="2837">
                  <c:v>972.94737231847671</c:v>
                </c:pt>
                <c:pt idx="2838">
                  <c:v>1022.76855843181</c:v>
                </c:pt>
                <c:pt idx="2839">
                  <c:v>958.41931221339712</c:v>
                </c:pt>
                <c:pt idx="2840">
                  <c:v>964.38307371124938</c:v>
                </c:pt>
                <c:pt idx="2841">
                  <c:v>992.74052449818487</c:v>
                </c:pt>
                <c:pt idx="2842">
                  <c:v>974.09238992502969</c:v>
                </c:pt>
                <c:pt idx="2843">
                  <c:v>937.77708921158671</c:v>
                </c:pt>
                <c:pt idx="2844">
                  <c:v>928.35632119166621</c:v>
                </c:pt>
                <c:pt idx="2845">
                  <c:v>931.02335080567377</c:v>
                </c:pt>
                <c:pt idx="2846">
                  <c:v>1002.540790479697</c:v>
                </c:pt>
                <c:pt idx="2847">
                  <c:v>988.97340011497272</c:v>
                </c:pt>
                <c:pt idx="2848">
                  <c:v>889.56886294874198</c:v>
                </c:pt>
                <c:pt idx="2849">
                  <c:v>832.73838520299603</c:v>
                </c:pt>
                <c:pt idx="2850">
                  <c:v>913.81780816500714</c:v>
                </c:pt>
                <c:pt idx="2851">
                  <c:v>937.57891158439702</c:v>
                </c:pt>
                <c:pt idx="2852">
                  <c:v>900.18181187878747</c:v>
                </c:pt>
                <c:pt idx="2853">
                  <c:v>915.52620515898445</c:v>
                </c:pt>
                <c:pt idx="2854">
                  <c:v>943.11313721297688</c:v>
                </c:pt>
                <c:pt idx="2855">
                  <c:v>912.45162517709412</c:v>
                </c:pt>
                <c:pt idx="2856">
                  <c:v>885.62757234648438</c:v>
                </c:pt>
                <c:pt idx="2857">
                  <c:v>942.12828244629895</c:v>
                </c:pt>
                <c:pt idx="2858">
                  <c:v>1603.4836103809309</c:v>
                </c:pt>
                <c:pt idx="2859">
                  <c:v>2708.542044884377</c:v>
                </c:pt>
                <c:pt idx="2860">
                  <c:v>2120.0003997451881</c:v>
                </c:pt>
                <c:pt idx="2861">
                  <c:v>1656.2207168688849</c:v>
                </c:pt>
                <c:pt idx="2862">
                  <c:v>1523.1872251057041</c:v>
                </c:pt>
                <c:pt idx="2863">
                  <c:v>1429.442290050953</c:v>
                </c:pt>
                <c:pt idx="2864">
                  <c:v>1349.046349040593</c:v>
                </c:pt>
                <c:pt idx="2865">
                  <c:v>1319.385220558662</c:v>
                </c:pt>
                <c:pt idx="2866">
                  <c:v>1307.4309749176589</c:v>
                </c:pt>
                <c:pt idx="2867">
                  <c:v>1292.82939490734</c:v>
                </c:pt>
                <c:pt idx="2868">
                  <c:v>1258.382189030908</c:v>
                </c:pt>
                <c:pt idx="2869">
                  <c:v>1227.041760305756</c:v>
                </c:pt>
                <c:pt idx="2870">
                  <c:v>1255.0799832507121</c:v>
                </c:pt>
                <c:pt idx="2871">
                  <c:v>1388.8009934865599</c:v>
                </c:pt>
                <c:pt idx="2872">
                  <c:v>1541.804400869476</c:v>
                </c:pt>
                <c:pt idx="2873">
                  <c:v>1555.0336142303249</c:v>
                </c:pt>
                <c:pt idx="2874">
                  <c:v>1421.080768056976</c:v>
                </c:pt>
                <c:pt idx="2875">
                  <c:v>1450.53451930803</c:v>
                </c:pt>
                <c:pt idx="2876">
                  <c:v>1534.4685610257261</c:v>
                </c:pt>
                <c:pt idx="2877">
                  <c:v>1524.348865299859</c:v>
                </c:pt>
                <c:pt idx="2878">
                  <c:v>1595.7754941383021</c:v>
                </c:pt>
                <c:pt idx="2879">
                  <c:v>1537.712430522862</c:v>
                </c:pt>
                <c:pt idx="2880">
                  <c:v>1555.036705172037</c:v>
                </c:pt>
                <c:pt idx="2881">
                  <c:v>1559.0507377977531</c:v>
                </c:pt>
                <c:pt idx="2882">
                  <c:v>1512.084126277158</c:v>
                </c:pt>
                <c:pt idx="2883">
                  <c:v>1507.642779775726</c:v>
                </c:pt>
                <c:pt idx="2884">
                  <c:v>1509.2929750882261</c:v>
                </c:pt>
                <c:pt idx="2885">
                  <c:v>1482.499734729189</c:v>
                </c:pt>
                <c:pt idx="2886">
                  <c:v>1449.9938175303171</c:v>
                </c:pt>
                <c:pt idx="2887">
                  <c:v>1483.1151814458331</c:v>
                </c:pt>
                <c:pt idx="2888">
                  <c:v>1786.6882228813511</c:v>
                </c:pt>
                <c:pt idx="2889">
                  <c:v>1935.682861599131</c:v>
                </c:pt>
                <c:pt idx="2890">
                  <c:v>1648.1162987186169</c:v>
                </c:pt>
                <c:pt idx="2891">
                  <c:v>1495.3613254674799</c:v>
                </c:pt>
                <c:pt idx="2892">
                  <c:v>1411.113985951813</c:v>
                </c:pt>
                <c:pt idx="2893">
                  <c:v>1280.2114745042909</c:v>
                </c:pt>
                <c:pt idx="2894">
                  <c:v>1289.9877369644919</c:v>
                </c:pt>
                <c:pt idx="2895">
                  <c:v>1366.6817102265791</c:v>
                </c:pt>
                <c:pt idx="2896">
                  <c:v>1461.461892116529</c:v>
                </c:pt>
                <c:pt idx="2897">
                  <c:v>1547.0941925696959</c:v>
                </c:pt>
                <c:pt idx="2898">
                  <c:v>1635.77819060562</c:v>
                </c:pt>
                <c:pt idx="2899">
                  <c:v>1738.7323636529161</c:v>
                </c:pt>
                <c:pt idx="2900">
                  <c:v>1739.3748706277299</c:v>
                </c:pt>
                <c:pt idx="2901">
                  <c:v>1798.6141345489309</c:v>
                </c:pt>
                <c:pt idx="2902">
                  <c:v>1796.453002217605</c:v>
                </c:pt>
                <c:pt idx="2903">
                  <c:v>1895.75447365123</c:v>
                </c:pt>
                <c:pt idx="2904">
                  <c:v>2010.213172609703</c:v>
                </c:pt>
                <c:pt idx="2905">
                  <c:v>1985.2369239569909</c:v>
                </c:pt>
                <c:pt idx="2906">
                  <c:v>1988.601826012037</c:v>
                </c:pt>
                <c:pt idx="2907">
                  <c:v>2000.9040322734079</c:v>
                </c:pt>
                <c:pt idx="2908">
                  <c:v>1893.0580708656839</c:v>
                </c:pt>
                <c:pt idx="2909">
                  <c:v>1844.2381438443319</c:v>
                </c:pt>
                <c:pt idx="2910">
                  <c:v>1933.6566747662489</c:v>
                </c:pt>
                <c:pt idx="2911">
                  <c:v>1854.5840100016769</c:v>
                </c:pt>
                <c:pt idx="2912">
                  <c:v>1910.878661564597</c:v>
                </c:pt>
                <c:pt idx="2913">
                  <c:v>1933.052371635983</c:v>
                </c:pt>
                <c:pt idx="2914">
                  <c:v>2054.2591534524422</c:v>
                </c:pt>
                <c:pt idx="2915">
                  <c:v>2066.0621798338439</c:v>
                </c:pt>
                <c:pt idx="2916">
                  <c:v>2114.952860733018</c:v>
                </c:pt>
                <c:pt idx="2917">
                  <c:v>2127.034511316112</c:v>
                </c:pt>
                <c:pt idx="2918">
                  <c:v>2119.2057226385509</c:v>
                </c:pt>
                <c:pt idx="2919">
                  <c:v>2026.7085818036051</c:v>
                </c:pt>
                <c:pt idx="2920">
                  <c:v>1973.6215763401201</c:v>
                </c:pt>
                <c:pt idx="2921">
                  <c:v>1890.0403107544989</c:v>
                </c:pt>
                <c:pt idx="2922">
                  <c:v>1803.7932754626349</c:v>
                </c:pt>
                <c:pt idx="2923">
                  <c:v>1834.006046590499</c:v>
                </c:pt>
                <c:pt idx="2924">
                  <c:v>1868.0542499079691</c:v>
                </c:pt>
                <c:pt idx="2925">
                  <c:v>1907.250420435681</c:v>
                </c:pt>
                <c:pt idx="2926">
                  <c:v>1886.452148373897</c:v>
                </c:pt>
                <c:pt idx="2927">
                  <c:v>1876.2685242684379</c:v>
                </c:pt>
                <c:pt idx="2928">
                  <c:v>1935.3682871988619</c:v>
                </c:pt>
                <c:pt idx="2929">
                  <c:v>2312.8979928784001</c:v>
                </c:pt>
                <c:pt idx="2930">
                  <c:v>2245.4292472089678</c:v>
                </c:pt>
                <c:pt idx="2931">
                  <c:v>2078.3448230462341</c:v>
                </c:pt>
                <c:pt idx="2932">
                  <c:v>2085.605254273491</c:v>
                </c:pt>
                <c:pt idx="2933">
                  <c:v>2030.0100432791351</c:v>
                </c:pt>
                <c:pt idx="2934">
                  <c:v>1929.095838625328</c:v>
                </c:pt>
                <c:pt idx="2935">
                  <c:v>1809.1946147005481</c:v>
                </c:pt>
                <c:pt idx="2936">
                  <c:v>1731.161679962931</c:v>
                </c:pt>
                <c:pt idx="2937">
                  <c:v>1752.6955856355221</c:v>
                </c:pt>
                <c:pt idx="2938">
                  <c:v>1775.440341109957</c:v>
                </c:pt>
                <c:pt idx="2939">
                  <c:v>1782.6965422818321</c:v>
                </c:pt>
                <c:pt idx="2940">
                  <c:v>1797.28921661956</c:v>
                </c:pt>
                <c:pt idx="2941">
                  <c:v>1852.949623118885</c:v>
                </c:pt>
                <c:pt idx="2942">
                  <c:v>1723.397626458677</c:v>
                </c:pt>
                <c:pt idx="2943">
                  <c:v>1705.3738685215139</c:v>
                </c:pt>
                <c:pt idx="2944">
                  <c:v>1687.688215475692</c:v>
                </c:pt>
                <c:pt idx="2945">
                  <c:v>1653.2722122146581</c:v>
                </c:pt>
                <c:pt idx="2946">
                  <c:v>1724.193790396514</c:v>
                </c:pt>
                <c:pt idx="2947">
                  <c:v>1703.422902398283</c:v>
                </c:pt>
                <c:pt idx="2948">
                  <c:v>1679.934124833635</c:v>
                </c:pt>
                <c:pt idx="2949">
                  <c:v>1631.3777720310329</c:v>
                </c:pt>
                <c:pt idx="2950">
                  <c:v>1667.5906636183811</c:v>
                </c:pt>
                <c:pt idx="2951">
                  <c:v>1676.076456558704</c:v>
                </c:pt>
                <c:pt idx="2952">
                  <c:v>1644.290831462469</c:v>
                </c:pt>
                <c:pt idx="2953">
                  <c:v>1601.39735114681</c:v>
                </c:pt>
                <c:pt idx="2954">
                  <c:v>1564.1229773978621</c:v>
                </c:pt>
                <c:pt idx="2955">
                  <c:v>1652.791703632279</c:v>
                </c:pt>
                <c:pt idx="2956">
                  <c:v>1565.3198348875439</c:v>
                </c:pt>
                <c:pt idx="2957">
                  <c:v>1516.094659972408</c:v>
                </c:pt>
                <c:pt idx="2958">
                  <c:v>1388.2381516896851</c:v>
                </c:pt>
                <c:pt idx="2959">
                  <c:v>1364.5093639744721</c:v>
                </c:pt>
                <c:pt idx="2960">
                  <c:v>1476.1361378537681</c:v>
                </c:pt>
                <c:pt idx="2961">
                  <c:v>1491.130687095261</c:v>
                </c:pt>
                <c:pt idx="2962">
                  <c:v>1475.02315808709</c:v>
                </c:pt>
                <c:pt idx="2963">
                  <c:v>1470.322698717775</c:v>
                </c:pt>
                <c:pt idx="2964">
                  <c:v>1513.4281456268891</c:v>
                </c:pt>
                <c:pt idx="2965">
                  <c:v>1531.4200501162341</c:v>
                </c:pt>
                <c:pt idx="2966">
                  <c:v>1530.0291416244049</c:v>
                </c:pt>
                <c:pt idx="2967">
                  <c:v>1535.8847335743701</c:v>
                </c:pt>
                <c:pt idx="2968">
                  <c:v>1503.890975540972</c:v>
                </c:pt>
                <c:pt idx="2969">
                  <c:v>1511.9117848367951</c:v>
                </c:pt>
                <c:pt idx="2970">
                  <c:v>1501.5527331610031</c:v>
                </c:pt>
                <c:pt idx="2971">
                  <c:v>1497.7686023016281</c:v>
                </c:pt>
                <c:pt idx="2972">
                  <c:v>1379.642173106253</c:v>
                </c:pt>
                <c:pt idx="2973">
                  <c:v>1341.291433613329</c:v>
                </c:pt>
                <c:pt idx="2974">
                  <c:v>1246.5931459659239</c:v>
                </c:pt>
                <c:pt idx="2975">
                  <c:v>1297.806522466303</c:v>
                </c:pt>
                <c:pt idx="2976">
                  <c:v>1382.5619645636741</c:v>
                </c:pt>
                <c:pt idx="2977">
                  <c:v>1379.919697398916</c:v>
                </c:pt>
                <c:pt idx="2978">
                  <c:v>1320.9816551431891</c:v>
                </c:pt>
                <c:pt idx="2979">
                  <c:v>1318.0394297355069</c:v>
                </c:pt>
                <c:pt idx="2980">
                  <c:v>1293.918863136787</c:v>
                </c:pt>
                <c:pt idx="2981">
                  <c:v>1294.824663725567</c:v>
                </c:pt>
                <c:pt idx="2982">
                  <c:v>1286.364936970597</c:v>
                </c:pt>
                <c:pt idx="2983">
                  <c:v>1289.1667350966511</c:v>
                </c:pt>
                <c:pt idx="2984">
                  <c:v>1315.9607202415291</c:v>
                </c:pt>
                <c:pt idx="2985">
                  <c:v>1365.0366754443171</c:v>
                </c:pt>
                <c:pt idx="2986">
                  <c:v>1424.941359576098</c:v>
                </c:pt>
                <c:pt idx="2987">
                  <c:v>1348.292406326435</c:v>
                </c:pt>
                <c:pt idx="2988">
                  <c:v>1274.627593413067</c:v>
                </c:pt>
                <c:pt idx="2989">
                  <c:v>1154.1398650046281</c:v>
                </c:pt>
                <c:pt idx="2990">
                  <c:v>1107.955121220514</c:v>
                </c:pt>
                <c:pt idx="2991">
                  <c:v>1136.0315656669011</c:v>
                </c:pt>
                <c:pt idx="2992">
                  <c:v>1302.781643260397</c:v>
                </c:pt>
                <c:pt idx="2993">
                  <c:v>1384.7677423492189</c:v>
                </c:pt>
                <c:pt idx="2994">
                  <c:v>2018.6973762508319</c:v>
                </c:pt>
                <c:pt idx="2995">
                  <c:v>1379.43328157576</c:v>
                </c:pt>
                <c:pt idx="2996">
                  <c:v>1200.8616593775221</c:v>
                </c:pt>
                <c:pt idx="2997">
                  <c:v>1145.630137768484</c:v>
                </c:pt>
                <c:pt idx="2998">
                  <c:v>2277.7299557186948</c:v>
                </c:pt>
                <c:pt idx="2999">
                  <c:v>2490.8187919229981</c:v>
                </c:pt>
                <c:pt idx="3000">
                  <c:v>2000.4154378453391</c:v>
                </c:pt>
                <c:pt idx="3001">
                  <c:v>1578.1330864513061</c:v>
                </c:pt>
                <c:pt idx="3002">
                  <c:v>1338.6229690505961</c:v>
                </c:pt>
                <c:pt idx="3003">
                  <c:v>1187.6300942540161</c:v>
                </c:pt>
                <c:pt idx="3004">
                  <c:v>1094.82175202956</c:v>
                </c:pt>
                <c:pt idx="3005">
                  <c:v>878.23419836895187</c:v>
                </c:pt>
                <c:pt idx="3006">
                  <c:v>795.52057467359793</c:v>
                </c:pt>
                <c:pt idx="3007">
                  <c:v>724.03464102299188</c:v>
                </c:pt>
                <c:pt idx="3008">
                  <c:v>669.07809596224013</c:v>
                </c:pt>
                <c:pt idx="3009">
                  <c:v>617.6380507910394</c:v>
                </c:pt>
                <c:pt idx="3010">
                  <c:v>611.54259276901291</c:v>
                </c:pt>
                <c:pt idx="3011">
                  <c:v>578.88569948881593</c:v>
                </c:pt>
                <c:pt idx="3012">
                  <c:v>569.41465552928946</c:v>
                </c:pt>
                <c:pt idx="3013">
                  <c:v>575.11542730236897</c:v>
                </c:pt>
                <c:pt idx="3014">
                  <c:v>569.11986262834625</c:v>
                </c:pt>
                <c:pt idx="3015">
                  <c:v>566.14893576008501</c:v>
                </c:pt>
                <c:pt idx="3016">
                  <c:v>536.82060741418729</c:v>
                </c:pt>
                <c:pt idx="3017">
                  <c:v>501.87514939216078</c:v>
                </c:pt>
                <c:pt idx="3018">
                  <c:v>471.66569761444862</c:v>
                </c:pt>
                <c:pt idx="3019">
                  <c:v>404.64607962864193</c:v>
                </c:pt>
                <c:pt idx="3020">
                  <c:v>441.08445307467031</c:v>
                </c:pt>
                <c:pt idx="3021">
                  <c:v>410.59259339675179</c:v>
                </c:pt>
                <c:pt idx="3022">
                  <c:v>393.65351595960959</c:v>
                </c:pt>
                <c:pt idx="3023">
                  <c:v>409.72308110059271</c:v>
                </c:pt>
                <c:pt idx="3024">
                  <c:v>413.56417494682751</c:v>
                </c:pt>
                <c:pt idx="3025">
                  <c:v>431.48675843581429</c:v>
                </c:pt>
                <c:pt idx="3026">
                  <c:v>415.26943392835972</c:v>
                </c:pt>
                <c:pt idx="3027">
                  <c:v>412.72090326998278</c:v>
                </c:pt>
                <c:pt idx="3028">
                  <c:v>416.45898872630858</c:v>
                </c:pt>
                <c:pt idx="3029">
                  <c:v>389.49103941132358</c:v>
                </c:pt>
                <c:pt idx="3030">
                  <c:v>381.13308813610678</c:v>
                </c:pt>
                <c:pt idx="3031">
                  <c:v>359.60834946281051</c:v>
                </c:pt>
                <c:pt idx="3032">
                  <c:v>353.09929955478111</c:v>
                </c:pt>
                <c:pt idx="3033">
                  <c:v>355.83564711479619</c:v>
                </c:pt>
                <c:pt idx="3034">
                  <c:v>363.22059809420148</c:v>
                </c:pt>
                <c:pt idx="3035">
                  <c:v>319.5991106648512</c:v>
                </c:pt>
                <c:pt idx="3036">
                  <c:v>363.20113928097521</c:v>
                </c:pt>
                <c:pt idx="3037">
                  <c:v>344.81636369788049</c:v>
                </c:pt>
                <c:pt idx="3038">
                  <c:v>328.33405168616179</c:v>
                </c:pt>
                <c:pt idx="3039">
                  <c:v>341.61151525753769</c:v>
                </c:pt>
                <c:pt idx="3040">
                  <c:v>337.37931310910022</c:v>
                </c:pt>
                <c:pt idx="3041">
                  <c:v>305.95426428097528</c:v>
                </c:pt>
                <c:pt idx="3042">
                  <c:v>298.32108781897432</c:v>
                </c:pt>
                <c:pt idx="3043">
                  <c:v>291.50110538999229</c:v>
                </c:pt>
                <c:pt idx="3044">
                  <c:v>286.66640176249712</c:v>
                </c:pt>
                <c:pt idx="3045">
                  <c:v>276.01239335837403</c:v>
                </c:pt>
                <c:pt idx="3046">
                  <c:v>278.80853191980009</c:v>
                </c:pt>
                <c:pt idx="3047">
                  <c:v>277.14308504622147</c:v>
                </c:pt>
                <c:pt idx="3048">
                  <c:v>244.11736981042509</c:v>
                </c:pt>
                <c:pt idx="3049">
                  <c:v>200.9642995799459</c:v>
                </c:pt>
                <c:pt idx="3050">
                  <c:v>224.0597974343512</c:v>
                </c:pt>
                <c:pt idx="3051">
                  <c:v>254.47916003485031</c:v>
                </c:pt>
                <c:pt idx="3052">
                  <c:v>312.02328074366079</c:v>
                </c:pt>
                <c:pt idx="3053">
                  <c:v>303.47301716802082</c:v>
                </c:pt>
                <c:pt idx="3054">
                  <c:v>257.25352526922529</c:v>
                </c:pt>
                <c:pt idx="3055">
                  <c:v>239.04740504869599</c:v>
                </c:pt>
                <c:pt idx="3056">
                  <c:v>246.62749811083799</c:v>
                </c:pt>
                <c:pt idx="3057">
                  <c:v>267.13922408882178</c:v>
                </c:pt>
                <c:pt idx="3058">
                  <c:v>267.15403619677551</c:v>
                </c:pt>
                <c:pt idx="3059">
                  <c:v>258.86402154833797</c:v>
                </c:pt>
                <c:pt idx="3060">
                  <c:v>253.10150259449711</c:v>
                </c:pt>
                <c:pt idx="3061">
                  <c:v>267.07357965380669</c:v>
                </c:pt>
                <c:pt idx="3062">
                  <c:v>280.33197263108508</c:v>
                </c:pt>
                <c:pt idx="3063">
                  <c:v>267.23645213037958</c:v>
                </c:pt>
                <c:pt idx="3064">
                  <c:v>253.09667214564669</c:v>
                </c:pt>
                <c:pt idx="3065">
                  <c:v>249.53651091659941</c:v>
                </c:pt>
                <c:pt idx="3066">
                  <c:v>246.47440427171011</c:v>
                </c:pt>
                <c:pt idx="3067">
                  <c:v>243.49668210374139</c:v>
                </c:pt>
                <c:pt idx="3068">
                  <c:v>215.31243013640241</c:v>
                </c:pt>
                <c:pt idx="3069">
                  <c:v>222.4095903959942</c:v>
                </c:pt>
                <c:pt idx="3070">
                  <c:v>237.56644801744599</c:v>
                </c:pt>
                <c:pt idx="3071">
                  <c:v>216.8736312120426</c:v>
                </c:pt>
                <c:pt idx="3072">
                  <c:v>227.5707299553039</c:v>
                </c:pt>
                <c:pt idx="3073">
                  <c:v>226.89914792405389</c:v>
                </c:pt>
                <c:pt idx="3074">
                  <c:v>318.32950649690321</c:v>
                </c:pt>
                <c:pt idx="3075">
                  <c:v>349.22272019294212</c:v>
                </c:pt>
                <c:pt idx="3076">
                  <c:v>316.19037348482652</c:v>
                </c:pt>
                <c:pt idx="3077">
                  <c:v>296.38645374120722</c:v>
                </c:pt>
                <c:pt idx="3078">
                  <c:v>299.5132454446902</c:v>
                </c:pt>
                <c:pt idx="3079">
                  <c:v>305.04698294895439</c:v>
                </c:pt>
                <c:pt idx="3080">
                  <c:v>320.93190180513898</c:v>
                </c:pt>
                <c:pt idx="3081">
                  <c:v>319.10777348340508</c:v>
                </c:pt>
                <c:pt idx="3082">
                  <c:v>329.7431268136674</c:v>
                </c:pt>
                <c:pt idx="3083">
                  <c:v>333.9789661762432</c:v>
                </c:pt>
                <c:pt idx="3084">
                  <c:v>336.3023742831333</c:v>
                </c:pt>
                <c:pt idx="3085">
                  <c:v>328.5397721290102</c:v>
                </c:pt>
                <c:pt idx="3086">
                  <c:v>333.0439075824932</c:v>
                </c:pt>
                <c:pt idx="3087">
                  <c:v>326.59408121104138</c:v>
                </c:pt>
                <c:pt idx="3088">
                  <c:v>312.49303461763913</c:v>
                </c:pt>
                <c:pt idx="3089">
                  <c:v>314.6217161620292</c:v>
                </c:pt>
                <c:pt idx="3090">
                  <c:v>317.64098110627828</c:v>
                </c:pt>
                <c:pt idx="3091">
                  <c:v>314.58537085095048</c:v>
                </c:pt>
                <c:pt idx="3092">
                  <c:v>300.24384574192322</c:v>
                </c:pt>
                <c:pt idx="3093">
                  <c:v>304.95138695712478</c:v>
                </c:pt>
                <c:pt idx="3094">
                  <c:v>311.87488276217027</c:v>
                </c:pt>
                <c:pt idx="3095">
                  <c:v>305.9775516041409</c:v>
                </c:pt>
                <c:pt idx="3096">
                  <c:v>304.63605492587482</c:v>
                </c:pt>
                <c:pt idx="3097">
                  <c:v>312.9253488782943</c:v>
                </c:pt>
                <c:pt idx="3098">
                  <c:v>309.42404047701399</c:v>
                </c:pt>
                <c:pt idx="3099">
                  <c:v>310.04200922701398</c:v>
                </c:pt>
                <c:pt idx="3100">
                  <c:v>312.52828354484171</c:v>
                </c:pt>
                <c:pt idx="3101">
                  <c:v>312.47086166984172</c:v>
                </c:pt>
                <c:pt idx="3102">
                  <c:v>300.42418021457939</c:v>
                </c:pt>
                <c:pt idx="3103">
                  <c:v>279.83640539425647</c:v>
                </c:pt>
                <c:pt idx="3104">
                  <c:v>295.87476165420622</c:v>
                </c:pt>
                <c:pt idx="3105">
                  <c:v>268.8931635916959</c:v>
                </c:pt>
                <c:pt idx="3106">
                  <c:v>264.67115752563723</c:v>
                </c:pt>
                <c:pt idx="3107">
                  <c:v>247.94588222414001</c:v>
                </c:pt>
                <c:pt idx="3108">
                  <c:v>220.2796455859895</c:v>
                </c:pt>
                <c:pt idx="3109">
                  <c:v>240.19592157534461</c:v>
                </c:pt>
                <c:pt idx="3110">
                  <c:v>234.3358218626278</c:v>
                </c:pt>
                <c:pt idx="3111">
                  <c:v>247.50534765240619</c:v>
                </c:pt>
                <c:pt idx="3112">
                  <c:v>252.4619783193115</c:v>
                </c:pt>
                <c:pt idx="3113">
                  <c:v>266.65487286477548</c:v>
                </c:pt>
                <c:pt idx="3114">
                  <c:v>237.71921034203299</c:v>
                </c:pt>
                <c:pt idx="3115">
                  <c:v>268.73657677386819</c:v>
                </c:pt>
                <c:pt idx="3116">
                  <c:v>272.57430597735117</c:v>
                </c:pt>
                <c:pt idx="3117">
                  <c:v>275.03471359596011</c:v>
                </c:pt>
                <c:pt idx="3118">
                  <c:v>276.89838049191269</c:v>
                </c:pt>
                <c:pt idx="3119">
                  <c:v>259.23624541626219</c:v>
                </c:pt>
                <c:pt idx="3120">
                  <c:v>254.15962461121671</c:v>
                </c:pt>
                <c:pt idx="3121">
                  <c:v>248.0216612252035</c:v>
                </c:pt>
                <c:pt idx="3122">
                  <c:v>254.69339423870159</c:v>
                </c:pt>
                <c:pt idx="3123">
                  <c:v>251.45574550539001</c:v>
                </c:pt>
                <c:pt idx="3124">
                  <c:v>249.67886337364101</c:v>
                </c:pt>
                <c:pt idx="3125">
                  <c:v>239.82894705509739</c:v>
                </c:pt>
                <c:pt idx="3126">
                  <c:v>266.09166758707369</c:v>
                </c:pt>
                <c:pt idx="3127">
                  <c:v>252.71722236370161</c:v>
                </c:pt>
                <c:pt idx="3128">
                  <c:v>263.4321777447451</c:v>
                </c:pt>
                <c:pt idx="3129">
                  <c:v>276.58899103594501</c:v>
                </c:pt>
                <c:pt idx="3130">
                  <c:v>293.18225950150457</c:v>
                </c:pt>
                <c:pt idx="3131">
                  <c:v>249.8238241186713</c:v>
                </c:pt>
                <c:pt idx="3132">
                  <c:v>235.2971328015492</c:v>
                </c:pt>
                <c:pt idx="3133">
                  <c:v>261.49585684772899</c:v>
                </c:pt>
                <c:pt idx="3134">
                  <c:v>264.55557589354061</c:v>
                </c:pt>
                <c:pt idx="3135">
                  <c:v>258.6014770611514</c:v>
                </c:pt>
                <c:pt idx="3136">
                  <c:v>267.63287306435211</c:v>
                </c:pt>
                <c:pt idx="3137">
                  <c:v>267.14646446918073</c:v>
                </c:pt>
                <c:pt idx="3138">
                  <c:v>271.68676710732092</c:v>
                </c:pt>
                <c:pt idx="3139">
                  <c:v>271.26703106790052</c:v>
                </c:pt>
                <c:pt idx="3140">
                  <c:v>293.76564396421111</c:v>
                </c:pt>
                <c:pt idx="3141">
                  <c:v>295.12020987507282</c:v>
                </c:pt>
                <c:pt idx="3142">
                  <c:v>259.48528828877738</c:v>
                </c:pt>
                <c:pt idx="3143">
                  <c:v>271.53158409808702</c:v>
                </c:pt>
                <c:pt idx="3144">
                  <c:v>284.1966448445387</c:v>
                </c:pt>
                <c:pt idx="3145">
                  <c:v>260.22539561441749</c:v>
                </c:pt>
                <c:pt idx="3146">
                  <c:v>261.37934571349513</c:v>
                </c:pt>
                <c:pt idx="3147">
                  <c:v>269.09270470355568</c:v>
                </c:pt>
                <c:pt idx="3148">
                  <c:v>266.69343262755763</c:v>
                </c:pt>
                <c:pt idx="3149">
                  <c:v>263.15964131612111</c:v>
                </c:pt>
                <c:pt idx="3150">
                  <c:v>273.19509503274418</c:v>
                </c:pt>
                <c:pt idx="3151">
                  <c:v>252.96522089175079</c:v>
                </c:pt>
                <c:pt idx="3152">
                  <c:v>263.84899453593448</c:v>
                </c:pt>
                <c:pt idx="3153">
                  <c:v>263.76917773763807</c:v>
                </c:pt>
                <c:pt idx="3154">
                  <c:v>269.22556651285498</c:v>
                </c:pt>
                <c:pt idx="3155">
                  <c:v>268.26264151569779</c:v>
                </c:pt>
                <c:pt idx="3156">
                  <c:v>250.62837734132751</c:v>
                </c:pt>
                <c:pt idx="3157">
                  <c:v>255.69629951213909</c:v>
                </c:pt>
                <c:pt idx="3158">
                  <c:v>258.38874111085869</c:v>
                </c:pt>
                <c:pt idx="3159">
                  <c:v>251.42592340380671</c:v>
                </c:pt>
                <c:pt idx="3160">
                  <c:v>237.33121804408421</c:v>
                </c:pt>
                <c:pt idx="3161">
                  <c:v>220.23838678271301</c:v>
                </c:pt>
                <c:pt idx="3162">
                  <c:v>243.4603883508986</c:v>
                </c:pt>
                <c:pt idx="3163">
                  <c:v>225.18779313605481</c:v>
                </c:pt>
                <c:pt idx="3164">
                  <c:v>223.84753659592889</c:v>
                </c:pt>
                <c:pt idx="3165">
                  <c:v>222.4079419656012</c:v>
                </c:pt>
                <c:pt idx="3166">
                  <c:v>228.08046618719399</c:v>
                </c:pt>
                <c:pt idx="3167">
                  <c:v>237.1867112081467</c:v>
                </c:pt>
                <c:pt idx="3168">
                  <c:v>228.63258121488539</c:v>
                </c:pt>
                <c:pt idx="3169">
                  <c:v>229.45452720813631</c:v>
                </c:pt>
                <c:pt idx="3170">
                  <c:v>219.05863150074711</c:v>
                </c:pt>
                <c:pt idx="3171">
                  <c:v>220.58520395884179</c:v>
                </c:pt>
                <c:pt idx="3172">
                  <c:v>222.12520415131149</c:v>
                </c:pt>
                <c:pt idx="3173">
                  <c:v>221.91905903554539</c:v>
                </c:pt>
                <c:pt idx="3174">
                  <c:v>232.41232798227929</c:v>
                </c:pt>
                <c:pt idx="3175">
                  <c:v>259.12774899827258</c:v>
                </c:pt>
                <c:pt idx="3176">
                  <c:v>258.57771012824242</c:v>
                </c:pt>
                <c:pt idx="3177">
                  <c:v>276.3700792901883</c:v>
                </c:pt>
                <c:pt idx="3178">
                  <c:v>320.22647979126219</c:v>
                </c:pt>
                <c:pt idx="3179">
                  <c:v>328.55703189847912</c:v>
                </c:pt>
                <c:pt idx="3180">
                  <c:v>212.10760611012211</c:v>
                </c:pt>
                <c:pt idx="3181">
                  <c:v>203.67514086721869</c:v>
                </c:pt>
                <c:pt idx="3182">
                  <c:v>186.2009031633778</c:v>
                </c:pt>
                <c:pt idx="3183">
                  <c:v>182.05098636366</c:v>
                </c:pt>
                <c:pt idx="3184">
                  <c:v>190.7699682972538</c:v>
                </c:pt>
                <c:pt idx="3185">
                  <c:v>182.45887756606911</c:v>
                </c:pt>
                <c:pt idx="3186">
                  <c:v>217.7035769843958</c:v>
                </c:pt>
                <c:pt idx="3187">
                  <c:v>205.80829435867989</c:v>
                </c:pt>
                <c:pt idx="3188">
                  <c:v>202.7916123260085</c:v>
                </c:pt>
                <c:pt idx="3189">
                  <c:v>210.80218586400761</c:v>
                </c:pt>
                <c:pt idx="3190">
                  <c:v>251.08357640698671</c:v>
                </c:pt>
                <c:pt idx="3191">
                  <c:v>387.85647953809269</c:v>
                </c:pt>
                <c:pt idx="3192">
                  <c:v>393.24676370356622</c:v>
                </c:pt>
                <c:pt idx="3193">
                  <c:v>527.73120874483868</c:v>
                </c:pt>
                <c:pt idx="3194">
                  <c:v>483.39994171569481</c:v>
                </c:pt>
                <c:pt idx="3195">
                  <c:v>448.71306137687299</c:v>
                </c:pt>
                <c:pt idx="3196">
                  <c:v>437.0101606013086</c:v>
                </c:pt>
                <c:pt idx="3197">
                  <c:v>420.29710598161529</c:v>
                </c:pt>
                <c:pt idx="3198">
                  <c:v>369.82723341591458</c:v>
                </c:pt>
                <c:pt idx="3199">
                  <c:v>356.38705188573852</c:v>
                </c:pt>
                <c:pt idx="3200">
                  <c:v>548.64109097992957</c:v>
                </c:pt>
                <c:pt idx="3201">
                  <c:v>1230.551190744497</c:v>
                </c:pt>
                <c:pt idx="3202">
                  <c:v>1057.692863122573</c:v>
                </c:pt>
                <c:pt idx="3203">
                  <c:v>805.98155344949953</c:v>
                </c:pt>
                <c:pt idx="3204">
                  <c:v>760.12909951197867</c:v>
                </c:pt>
                <c:pt idx="3205">
                  <c:v>760.62782098498246</c:v>
                </c:pt>
                <c:pt idx="3206">
                  <c:v>780.58891492745227</c:v>
                </c:pt>
                <c:pt idx="3207">
                  <c:v>887.35509904501839</c:v>
                </c:pt>
                <c:pt idx="3208">
                  <c:v>934.19544007201466</c:v>
                </c:pt>
                <c:pt idx="3209">
                  <c:v>828.42558227615109</c:v>
                </c:pt>
                <c:pt idx="3210">
                  <c:v>711.33236664504534</c:v>
                </c:pt>
                <c:pt idx="3211">
                  <c:v>694.5753079266326</c:v>
                </c:pt>
                <c:pt idx="3212">
                  <c:v>616.69538318975174</c:v>
                </c:pt>
                <c:pt idx="3213">
                  <c:v>513.92905804803206</c:v>
                </c:pt>
                <c:pt idx="3214">
                  <c:v>316.05516021636907</c:v>
                </c:pt>
                <c:pt idx="3215">
                  <c:v>558.22387134633891</c:v>
                </c:pt>
                <c:pt idx="3216">
                  <c:v>508.99184812973652</c:v>
                </c:pt>
                <c:pt idx="3217">
                  <c:v>479.48566237617791</c:v>
                </c:pt>
                <c:pt idx="3218">
                  <c:v>472.82725992197902</c:v>
                </c:pt>
                <c:pt idx="3219">
                  <c:v>417.47322003274422</c:v>
                </c:pt>
                <c:pt idx="3220">
                  <c:v>484.03371261939759</c:v>
                </c:pt>
                <c:pt idx="3221">
                  <c:v>461.30580284808701</c:v>
                </c:pt>
                <c:pt idx="3222">
                  <c:v>541.14012950113624</c:v>
                </c:pt>
                <c:pt idx="3223">
                  <c:v>584.37341036619694</c:v>
                </c:pt>
                <c:pt idx="3224">
                  <c:v>700.4497101063406</c:v>
                </c:pt>
                <c:pt idx="3225">
                  <c:v>764.88184415894284</c:v>
                </c:pt>
                <c:pt idx="3226">
                  <c:v>822.69746129284999</c:v>
                </c:pt>
                <c:pt idx="3227">
                  <c:v>884.98374268172688</c:v>
                </c:pt>
                <c:pt idx="3228">
                  <c:v>818.83088318206399</c:v>
                </c:pt>
                <c:pt idx="3229">
                  <c:v>764.56564366071177</c:v>
                </c:pt>
                <c:pt idx="3230">
                  <c:v>739.04059081588798</c:v>
                </c:pt>
                <c:pt idx="3231">
                  <c:v>743.50402545400721</c:v>
                </c:pt>
                <c:pt idx="3232">
                  <c:v>721.6125120708366</c:v>
                </c:pt>
                <c:pt idx="3233">
                  <c:v>678.78836639571955</c:v>
                </c:pt>
                <c:pt idx="3234">
                  <c:v>726.7660898502761</c:v>
                </c:pt>
                <c:pt idx="3235">
                  <c:v>726.7898004028367</c:v>
                </c:pt>
                <c:pt idx="3236">
                  <c:v>813.04075079388213</c:v>
                </c:pt>
                <c:pt idx="3237">
                  <c:v>840.74669497999196</c:v>
                </c:pt>
                <c:pt idx="3238">
                  <c:v>903.39794218918132</c:v>
                </c:pt>
                <c:pt idx="3239">
                  <c:v>978.33084993956004</c:v>
                </c:pt>
                <c:pt idx="3240">
                  <c:v>1030.62715555003</c:v>
                </c:pt>
                <c:pt idx="3241">
                  <c:v>1031.4746728678781</c:v>
                </c:pt>
                <c:pt idx="3242">
                  <c:v>1129.1752833867449</c:v>
                </c:pt>
                <c:pt idx="3243">
                  <c:v>1190.5563371118969</c:v>
                </c:pt>
                <c:pt idx="3244">
                  <c:v>1375.0307780150711</c:v>
                </c:pt>
                <c:pt idx="3245">
                  <c:v>1447.7186662342001</c:v>
                </c:pt>
                <c:pt idx="3246">
                  <c:v>1327.0675508861129</c:v>
                </c:pt>
                <c:pt idx="3247">
                  <c:v>1083.4244656725871</c:v>
                </c:pt>
                <c:pt idx="3248">
                  <c:v>1194.7132498271089</c:v>
                </c:pt>
                <c:pt idx="3249">
                  <c:v>1266.378237655613</c:v>
                </c:pt>
                <c:pt idx="3250">
                  <c:v>1390.4540136126959</c:v>
                </c:pt>
                <c:pt idx="3251">
                  <c:v>1406.554776390029</c:v>
                </c:pt>
                <c:pt idx="3252">
                  <c:v>1375.84251394078</c:v>
                </c:pt>
                <c:pt idx="3253">
                  <c:v>1328.227319398158</c:v>
                </c:pt>
                <c:pt idx="3254">
                  <c:v>1264.383786551545</c:v>
                </c:pt>
                <c:pt idx="3255">
                  <c:v>1220.609510458848</c:v>
                </c:pt>
                <c:pt idx="3256">
                  <c:v>1188.295938164795</c:v>
                </c:pt>
                <c:pt idx="3257">
                  <c:v>1139.8693387194619</c:v>
                </c:pt>
                <c:pt idx="3258">
                  <c:v>1160.708819312875</c:v>
                </c:pt>
                <c:pt idx="3259">
                  <c:v>1160.852500087386</c:v>
                </c:pt>
                <c:pt idx="3260">
                  <c:v>1194.9650977436361</c:v>
                </c:pt>
                <c:pt idx="3261">
                  <c:v>1140.3368206317341</c:v>
                </c:pt>
                <c:pt idx="3262">
                  <c:v>1155.59513988565</c:v>
                </c:pt>
                <c:pt idx="3263">
                  <c:v>1155.7358066427271</c:v>
                </c:pt>
                <c:pt idx="3264">
                  <c:v>1076.7403728674581</c:v>
                </c:pt>
                <c:pt idx="3265">
                  <c:v>1012.04262040473</c:v>
                </c:pt>
                <c:pt idx="3266">
                  <c:v>1104.493545733234</c:v>
                </c:pt>
                <c:pt idx="3267">
                  <c:v>1283.561567014189</c:v>
                </c:pt>
                <c:pt idx="3268">
                  <c:v>1490.847895954972</c:v>
                </c:pt>
                <c:pt idx="3269">
                  <c:v>1524.00239617587</c:v>
                </c:pt>
                <c:pt idx="3270">
                  <c:v>1605.507215871582</c:v>
                </c:pt>
                <c:pt idx="3271">
                  <c:v>1651.456372948317</c:v>
                </c:pt>
                <c:pt idx="3272">
                  <c:v>1665.720337310893</c:v>
                </c:pt>
                <c:pt idx="3273">
                  <c:v>1714.33935651406</c:v>
                </c:pt>
                <c:pt idx="3274">
                  <c:v>1765.144372965794</c:v>
                </c:pt>
                <c:pt idx="3275">
                  <c:v>1826.3033255418129</c:v>
                </c:pt>
                <c:pt idx="3276">
                  <c:v>1952.3363275802219</c:v>
                </c:pt>
                <c:pt idx="3277">
                  <c:v>1992.5766647578239</c:v>
                </c:pt>
                <c:pt idx="3278">
                  <c:v>2083.1606756388892</c:v>
                </c:pt>
                <c:pt idx="3279">
                  <c:v>2150.0848038036879</c:v>
                </c:pt>
                <c:pt idx="3280">
                  <c:v>2202.860760931173</c:v>
                </c:pt>
                <c:pt idx="3281">
                  <c:v>2157.4540719592219</c:v>
                </c:pt>
                <c:pt idx="3282">
                  <c:v>2092.3265846118929</c:v>
                </c:pt>
                <c:pt idx="3283">
                  <c:v>2039.345980297961</c:v>
                </c:pt>
                <c:pt idx="3284">
                  <c:v>1930.19999094065</c:v>
                </c:pt>
                <c:pt idx="3285">
                  <c:v>1904.1574256607901</c:v>
                </c:pt>
                <c:pt idx="3286">
                  <c:v>1847.04487024279</c:v>
                </c:pt>
                <c:pt idx="3287">
                  <c:v>1555.42024157934</c:v>
                </c:pt>
                <c:pt idx="3288">
                  <c:v>1483.765070128658</c:v>
                </c:pt>
                <c:pt idx="3289">
                  <c:v>1427.370680216681</c:v>
                </c:pt>
                <c:pt idx="3290">
                  <c:v>1375.327597262461</c:v>
                </c:pt>
                <c:pt idx="3291">
                  <c:v>1365.0465918842599</c:v>
                </c:pt>
                <c:pt idx="3292">
                  <c:v>1354.525411398454</c:v>
                </c:pt>
                <c:pt idx="3293">
                  <c:v>1365.341486290848</c:v>
                </c:pt>
                <c:pt idx="3294">
                  <c:v>1475.7381128196539</c:v>
                </c:pt>
                <c:pt idx="3295">
                  <c:v>1451.2581167652829</c:v>
                </c:pt>
                <c:pt idx="3296">
                  <c:v>1544.7597237628399</c:v>
                </c:pt>
                <c:pt idx="3297">
                  <c:v>1441.7978884027491</c:v>
                </c:pt>
                <c:pt idx="3298">
                  <c:v>1349.5502800185261</c:v>
                </c:pt>
                <c:pt idx="3299">
                  <c:v>1315.0027940184841</c:v>
                </c:pt>
                <c:pt idx="3300">
                  <c:v>1243.5905135777421</c:v>
                </c:pt>
                <c:pt idx="3301">
                  <c:v>1256.1521631022531</c:v>
                </c:pt>
                <c:pt idx="3302">
                  <c:v>1345.008145196045</c:v>
                </c:pt>
                <c:pt idx="3303">
                  <c:v>1275.4039104754841</c:v>
                </c:pt>
                <c:pt idx="3304">
                  <c:v>1307.1115869303781</c:v>
                </c:pt>
                <c:pt idx="3305">
                  <c:v>1441.7621291861051</c:v>
                </c:pt>
                <c:pt idx="3306">
                  <c:v>1448.636086285162</c:v>
                </c:pt>
                <c:pt idx="3307">
                  <c:v>1418.891759343408</c:v>
                </c:pt>
                <c:pt idx="3308">
                  <c:v>1286.736695507072</c:v>
                </c:pt>
                <c:pt idx="3309">
                  <c:v>1283.7306194598591</c:v>
                </c:pt>
                <c:pt idx="3310">
                  <c:v>1380.423164342355</c:v>
                </c:pt>
                <c:pt idx="3311">
                  <c:v>1367.8564684918249</c:v>
                </c:pt>
                <c:pt idx="3312">
                  <c:v>1619.1495991652559</c:v>
                </c:pt>
                <c:pt idx="3313">
                  <c:v>1846.6810130133849</c:v>
                </c:pt>
                <c:pt idx="3314">
                  <c:v>1812.5015037967421</c:v>
                </c:pt>
                <c:pt idx="3315">
                  <c:v>1641.7040605161239</c:v>
                </c:pt>
                <c:pt idx="3316">
                  <c:v>1490.4390371858101</c:v>
                </c:pt>
                <c:pt idx="3317">
                  <c:v>1512.608530046954</c:v>
                </c:pt>
                <c:pt idx="3318">
                  <c:v>1527.875968758628</c:v>
                </c:pt>
                <c:pt idx="3319">
                  <c:v>1685.95679715043</c:v>
                </c:pt>
                <c:pt idx="3320">
                  <c:v>2118.5416742806501</c:v>
                </c:pt>
                <c:pt idx="3321">
                  <c:v>2136.2536561251159</c:v>
                </c:pt>
                <c:pt idx="3322">
                  <c:v>1812.564964627056</c:v>
                </c:pt>
                <c:pt idx="3323">
                  <c:v>1492.802863578582</c:v>
                </c:pt>
                <c:pt idx="3324">
                  <c:v>1460.873587100946</c:v>
                </c:pt>
                <c:pt idx="3325">
                  <c:v>1246.3376018817339</c:v>
                </c:pt>
                <c:pt idx="3326">
                  <c:v>1259.315667133166</c:v>
                </c:pt>
                <c:pt idx="3327">
                  <c:v>1424.8673565359611</c:v>
                </c:pt>
                <c:pt idx="3328">
                  <c:v>1771.829746222616</c:v>
                </c:pt>
                <c:pt idx="3329">
                  <c:v>1795.161121347279</c:v>
                </c:pt>
                <c:pt idx="3330">
                  <c:v>1740.1459112190371</c:v>
                </c:pt>
                <c:pt idx="3331">
                  <c:v>1905.979349342351</c:v>
                </c:pt>
                <c:pt idx="3332">
                  <c:v>1734.1430573468999</c:v>
                </c:pt>
                <c:pt idx="3333">
                  <c:v>1751.2582040237451</c:v>
                </c:pt>
                <c:pt idx="3334">
                  <c:v>1552.241860074749</c:v>
                </c:pt>
                <c:pt idx="3335">
                  <c:v>1506.3507207686091</c:v>
                </c:pt>
                <c:pt idx="3336">
                  <c:v>1433.459270983401</c:v>
                </c:pt>
                <c:pt idx="3337">
                  <c:v>1438.6712907355479</c:v>
                </c:pt>
                <c:pt idx="3338">
                  <c:v>1279.870078212386</c:v>
                </c:pt>
                <c:pt idx="3339">
                  <c:v>1274.373077606549</c:v>
                </c:pt>
                <c:pt idx="3340">
                  <c:v>1278.0120329733779</c:v>
                </c:pt>
                <c:pt idx="3341">
                  <c:v>1182.0695871906551</c:v>
                </c:pt>
                <c:pt idx="3342">
                  <c:v>1181.4019986263861</c:v>
                </c:pt>
                <c:pt idx="3343">
                  <c:v>1180.4864797972079</c:v>
                </c:pt>
                <c:pt idx="3344">
                  <c:v>1183.543713911931</c:v>
                </c:pt>
                <c:pt idx="3345">
                  <c:v>1179.2052966168251</c:v>
                </c:pt>
                <c:pt idx="3346">
                  <c:v>1308.1904376158141</c:v>
                </c:pt>
                <c:pt idx="3347">
                  <c:v>1104.678767359329</c:v>
                </c:pt>
                <c:pt idx="3348">
                  <c:v>1010.249328811697</c:v>
                </c:pt>
                <c:pt idx="3349">
                  <c:v>994.95428036851104</c:v>
                </c:pt>
                <c:pt idx="3350">
                  <c:v>1001.726418462977</c:v>
                </c:pt>
                <c:pt idx="3351">
                  <c:v>926.01333733721935</c:v>
                </c:pt>
                <c:pt idx="3352">
                  <c:v>916.09128838443144</c:v>
                </c:pt>
                <c:pt idx="3353">
                  <c:v>874.09987410103361</c:v>
                </c:pt>
                <c:pt idx="3354">
                  <c:v>866.08997291210221</c:v>
                </c:pt>
                <c:pt idx="3355">
                  <c:v>860.32506138013605</c:v>
                </c:pt>
                <c:pt idx="3356">
                  <c:v>807.10863713864364</c:v>
                </c:pt>
                <c:pt idx="3357">
                  <c:v>770.848031477424</c:v>
                </c:pt>
                <c:pt idx="3358">
                  <c:v>768.39377202893161</c:v>
                </c:pt>
                <c:pt idx="3359">
                  <c:v>785.62413268341243</c:v>
                </c:pt>
                <c:pt idx="3360">
                  <c:v>911.82223208936682</c:v>
                </c:pt>
                <c:pt idx="3361">
                  <c:v>886.76951055950724</c:v>
                </c:pt>
                <c:pt idx="3362">
                  <c:v>915.27389128326877</c:v>
                </c:pt>
                <c:pt idx="3363">
                  <c:v>793.83877068164361</c:v>
                </c:pt>
                <c:pt idx="3364">
                  <c:v>769.3267888371779</c:v>
                </c:pt>
                <c:pt idx="3365">
                  <c:v>666.50105432330099</c:v>
                </c:pt>
                <c:pt idx="3366">
                  <c:v>606.24389987333507</c:v>
                </c:pt>
                <c:pt idx="3367">
                  <c:v>589.6558428477706</c:v>
                </c:pt>
                <c:pt idx="3368">
                  <c:v>549.64591034103205</c:v>
                </c:pt>
                <c:pt idx="3369">
                  <c:v>574.62791573344668</c:v>
                </c:pt>
                <c:pt idx="3370">
                  <c:v>747.93649086421556</c:v>
                </c:pt>
                <c:pt idx="3371">
                  <c:v>658.02872252716259</c:v>
                </c:pt>
                <c:pt idx="3372">
                  <c:v>653.96278110669857</c:v>
                </c:pt>
                <c:pt idx="3373">
                  <c:v>733.14993353573254</c:v>
                </c:pt>
                <c:pt idx="3374">
                  <c:v>955.92802659018707</c:v>
                </c:pt>
                <c:pt idx="3375">
                  <c:v>743.71920522679125</c:v>
                </c:pt>
                <c:pt idx="3376">
                  <c:v>602.73465562552428</c:v>
                </c:pt>
                <c:pt idx="3377">
                  <c:v>570.99895375157735</c:v>
                </c:pt>
                <c:pt idx="3378">
                  <c:v>541.04154279702061</c:v>
                </c:pt>
                <c:pt idx="3379">
                  <c:v>541.86491155270619</c:v>
                </c:pt>
                <c:pt idx="3380">
                  <c:v>556.00858879169289</c:v>
                </c:pt>
                <c:pt idx="3381">
                  <c:v>556.18776263403186</c:v>
                </c:pt>
                <c:pt idx="3382">
                  <c:v>557.94001370682929</c:v>
                </c:pt>
                <c:pt idx="3383">
                  <c:v>583.13072046358866</c:v>
                </c:pt>
                <c:pt idx="3384">
                  <c:v>563.2880307075452</c:v>
                </c:pt>
                <c:pt idx="3385">
                  <c:v>636.16414733185002</c:v>
                </c:pt>
                <c:pt idx="3386">
                  <c:v>601.67515903638605</c:v>
                </c:pt>
                <c:pt idx="3387">
                  <c:v>565.31726477962661</c:v>
                </c:pt>
                <c:pt idx="3388">
                  <c:v>537.0067596617024</c:v>
                </c:pt>
                <c:pt idx="3389">
                  <c:v>486.2144944216418</c:v>
                </c:pt>
                <c:pt idx="3390">
                  <c:v>451.79635975225159</c:v>
                </c:pt>
                <c:pt idx="3391">
                  <c:v>476.34484062015508</c:v>
                </c:pt>
                <c:pt idx="3392">
                  <c:v>500.76322392804332</c:v>
                </c:pt>
                <c:pt idx="3393">
                  <c:v>448.49607722277062</c:v>
                </c:pt>
                <c:pt idx="3394">
                  <c:v>466.95577715780661</c:v>
                </c:pt>
                <c:pt idx="3395">
                  <c:v>494.59376945575542</c:v>
                </c:pt>
                <c:pt idx="3396">
                  <c:v>491.81627424233312</c:v>
                </c:pt>
                <c:pt idx="3397">
                  <c:v>496.97498910029708</c:v>
                </c:pt>
                <c:pt idx="3398">
                  <c:v>427.43429470750362</c:v>
                </c:pt>
                <c:pt idx="3399">
                  <c:v>418.28051004664189</c:v>
                </c:pt>
                <c:pt idx="3400">
                  <c:v>645.11090651680286</c:v>
                </c:pt>
                <c:pt idx="3401">
                  <c:v>330.19672660129822</c:v>
                </c:pt>
                <c:pt idx="3402">
                  <c:v>325.1112534496599</c:v>
                </c:pt>
                <c:pt idx="3403">
                  <c:v>326.39826388182189</c:v>
                </c:pt>
                <c:pt idx="3404">
                  <c:v>362.84859154696858</c:v>
                </c:pt>
                <c:pt idx="3405">
                  <c:v>347.87355636939759</c:v>
                </c:pt>
                <c:pt idx="3406">
                  <c:v>325.21521446918081</c:v>
                </c:pt>
                <c:pt idx="3407">
                  <c:v>331.7360338800321</c:v>
                </c:pt>
                <c:pt idx="3408">
                  <c:v>329.58167821881239</c:v>
                </c:pt>
                <c:pt idx="3409">
                  <c:v>289.28351746383231</c:v>
                </c:pt>
                <c:pt idx="3410">
                  <c:v>290.64066628627171</c:v>
                </c:pt>
                <c:pt idx="3411">
                  <c:v>302.96355125858042</c:v>
                </c:pt>
                <c:pt idx="3412">
                  <c:v>271.70759567085321</c:v>
                </c:pt>
                <c:pt idx="3413">
                  <c:v>247.13296910977451</c:v>
                </c:pt>
                <c:pt idx="3414">
                  <c:v>246.47141900927551</c:v>
                </c:pt>
                <c:pt idx="3415">
                  <c:v>284.28376513998188</c:v>
                </c:pt>
                <c:pt idx="3416">
                  <c:v>279.63859912435692</c:v>
                </c:pt>
                <c:pt idx="3417">
                  <c:v>245.90791658919031</c:v>
                </c:pt>
                <c:pt idx="3418">
                  <c:v>263.59936170922049</c:v>
                </c:pt>
                <c:pt idx="3419">
                  <c:v>260.36781022589861</c:v>
                </c:pt>
                <c:pt idx="3420">
                  <c:v>284.81559304408421</c:v>
                </c:pt>
                <c:pt idx="3421">
                  <c:v>261.80870105047529</c:v>
                </c:pt>
                <c:pt idx="3422">
                  <c:v>255.36443610622621</c:v>
                </c:pt>
                <c:pt idx="3423">
                  <c:v>234.3262913825065</c:v>
                </c:pt>
                <c:pt idx="3424">
                  <c:v>236.15514928555581</c:v>
                </c:pt>
                <c:pt idx="3425">
                  <c:v>233.46456636687111</c:v>
                </c:pt>
                <c:pt idx="3426">
                  <c:v>248.3266775096335</c:v>
                </c:pt>
                <c:pt idx="3427">
                  <c:v>249.78683151069691</c:v>
                </c:pt>
                <c:pt idx="3428">
                  <c:v>237.23201471240051</c:v>
                </c:pt>
                <c:pt idx="3429">
                  <c:v>236.0395148086354</c:v>
                </c:pt>
                <c:pt idx="3430">
                  <c:v>239.1313772166647</c:v>
                </c:pt>
                <c:pt idx="3431">
                  <c:v>221.83182935799519</c:v>
                </c:pt>
                <c:pt idx="3432">
                  <c:v>230.46921451566661</c:v>
                </c:pt>
                <c:pt idx="3433">
                  <c:v>229.5864775067906</c:v>
                </c:pt>
                <c:pt idx="3434">
                  <c:v>229.60009332568171</c:v>
                </c:pt>
                <c:pt idx="3435">
                  <c:v>225.40782037646301</c:v>
                </c:pt>
                <c:pt idx="3436">
                  <c:v>220.63206354052551</c:v>
                </c:pt>
                <c:pt idx="3437">
                  <c:v>213.34825006396301</c:v>
                </c:pt>
                <c:pt idx="3438">
                  <c:v>203.48686861296491</c:v>
                </c:pt>
                <c:pt idx="3439">
                  <c:v>210.44641949044981</c:v>
                </c:pt>
                <c:pt idx="3440">
                  <c:v>213.10522300891759</c:v>
                </c:pt>
                <c:pt idx="3441">
                  <c:v>217.82256197233991</c:v>
                </c:pt>
                <c:pt idx="3442">
                  <c:v>215.6690341403087</c:v>
                </c:pt>
                <c:pt idx="3443">
                  <c:v>212.18709556751131</c:v>
                </c:pt>
                <c:pt idx="3444">
                  <c:v>220.96696617298011</c:v>
                </c:pt>
                <c:pt idx="3445">
                  <c:v>212.48064800607469</c:v>
                </c:pt>
                <c:pt idx="3446">
                  <c:v>212.0605480046533</c:v>
                </c:pt>
                <c:pt idx="3447">
                  <c:v>204.3368274939981</c:v>
                </c:pt>
                <c:pt idx="3448">
                  <c:v>200.80803110727931</c:v>
                </c:pt>
                <c:pt idx="3449">
                  <c:v>203.85714722198199</c:v>
                </c:pt>
                <c:pt idx="3450">
                  <c:v>200.74023325571679</c:v>
                </c:pt>
                <c:pt idx="3451">
                  <c:v>203.88998413604449</c:v>
                </c:pt>
                <c:pt idx="3452">
                  <c:v>198.5951210472642</c:v>
                </c:pt>
                <c:pt idx="3453">
                  <c:v>196.00559965912399</c:v>
                </c:pt>
                <c:pt idx="3454">
                  <c:v>198.4249672386704</c:v>
                </c:pt>
                <c:pt idx="3455">
                  <c:v>195.6817692851875</c:v>
                </c:pt>
                <c:pt idx="3456">
                  <c:v>203.08237690663921</c:v>
                </c:pt>
                <c:pt idx="3457">
                  <c:v>200.08216215912401</c:v>
                </c:pt>
                <c:pt idx="3458">
                  <c:v>198.4805313959838</c:v>
                </c:pt>
                <c:pt idx="3459">
                  <c:v>186.4508127351117</c:v>
                </c:pt>
                <c:pt idx="3460">
                  <c:v>192.3020062940634</c:v>
                </c:pt>
                <c:pt idx="3461">
                  <c:v>189.25392279796969</c:v>
                </c:pt>
                <c:pt idx="3462">
                  <c:v>184.86853236543939</c:v>
                </c:pt>
                <c:pt idx="3463">
                  <c:v>186.3479196687054</c:v>
                </c:pt>
                <c:pt idx="3464">
                  <c:v>187.01082972872061</c:v>
                </c:pt>
                <c:pt idx="3465">
                  <c:v>188.27116185620551</c:v>
                </c:pt>
                <c:pt idx="3466">
                  <c:v>190.89901332247061</c:v>
                </c:pt>
                <c:pt idx="3467">
                  <c:v>184.75790502026791</c:v>
                </c:pt>
                <c:pt idx="3468">
                  <c:v>182.56273900464291</c:v>
                </c:pt>
                <c:pt idx="3469">
                  <c:v>184.57783412325179</c:v>
                </c:pt>
                <c:pt idx="3470">
                  <c:v>184.20996302950181</c:v>
                </c:pt>
                <c:pt idx="3471">
                  <c:v>183.27279759839291</c:v>
                </c:pt>
                <c:pt idx="3472">
                  <c:v>184.83090306714291</c:v>
                </c:pt>
                <c:pt idx="3473">
                  <c:v>186.05123500215811</c:v>
                </c:pt>
                <c:pt idx="3474">
                  <c:v>187.2196043352528</c:v>
                </c:pt>
                <c:pt idx="3475">
                  <c:v>199.0679608839072</c:v>
                </c:pt>
                <c:pt idx="3476">
                  <c:v>197.86311919037399</c:v>
                </c:pt>
                <c:pt idx="3477">
                  <c:v>200.32435190806049</c:v>
                </c:pt>
                <c:pt idx="3478">
                  <c:v>200.60412485727929</c:v>
                </c:pt>
                <c:pt idx="3479">
                  <c:v>204.07063599151331</c:v>
                </c:pt>
                <c:pt idx="3480">
                  <c:v>203.75978394073201</c:v>
                </c:pt>
                <c:pt idx="3481">
                  <c:v>210.2154280870426</c:v>
                </c:pt>
                <c:pt idx="3482">
                  <c:v>213.00312564847911</c:v>
                </c:pt>
                <c:pt idx="3483">
                  <c:v>210.7009211548702</c:v>
                </c:pt>
                <c:pt idx="3484">
                  <c:v>214.9136603164479</c:v>
                </c:pt>
                <c:pt idx="3485">
                  <c:v>217.33716110054061</c:v>
                </c:pt>
                <c:pt idx="3486">
                  <c:v>205.5265902926524</c:v>
                </c:pt>
                <c:pt idx="3487">
                  <c:v>204.24575533171489</c:v>
                </c:pt>
                <c:pt idx="3488">
                  <c:v>225.55900124720921</c:v>
                </c:pt>
                <c:pt idx="3489">
                  <c:v>225.613620484069</c:v>
                </c:pt>
                <c:pt idx="3490">
                  <c:v>282.63336311336451</c:v>
                </c:pt>
                <c:pt idx="3491">
                  <c:v>280.46342180334932</c:v>
                </c:pt>
                <c:pt idx="3492">
                  <c:v>297.77250785129809</c:v>
                </c:pt>
                <c:pt idx="3493">
                  <c:v>354.89570057256418</c:v>
                </c:pt>
                <c:pt idx="3494">
                  <c:v>295.42098968155</c:v>
                </c:pt>
                <c:pt idx="3495">
                  <c:v>297.76599427565799</c:v>
                </c:pt>
                <c:pt idx="3496">
                  <c:v>266.2970459088076</c:v>
                </c:pt>
                <c:pt idx="3497">
                  <c:v>282.17854904517878</c:v>
                </c:pt>
                <c:pt idx="3498">
                  <c:v>247.17057287472531</c:v>
                </c:pt>
                <c:pt idx="3499">
                  <c:v>292.4190858658493</c:v>
                </c:pt>
                <c:pt idx="3500">
                  <c:v>281.19324631080377</c:v>
                </c:pt>
                <c:pt idx="3501">
                  <c:v>262.81370625752737</c:v>
                </c:pt>
                <c:pt idx="3502">
                  <c:v>266.73513184630758</c:v>
                </c:pt>
                <c:pt idx="3503">
                  <c:v>268.10471192443259</c:v>
                </c:pt>
                <c:pt idx="3504">
                  <c:v>270.67265128132283</c:v>
                </c:pt>
                <c:pt idx="3505">
                  <c:v>262.17299355937212</c:v>
                </c:pt>
                <c:pt idx="3506">
                  <c:v>304.06439017551679</c:v>
                </c:pt>
                <c:pt idx="3507">
                  <c:v>309.18145287509361</c:v>
                </c:pt>
                <c:pt idx="3508">
                  <c:v>283.71686916520912</c:v>
                </c:pt>
                <c:pt idx="3509">
                  <c:v>272.62251427386821</c:v>
                </c:pt>
                <c:pt idx="3510">
                  <c:v>265.66763692158992</c:v>
                </c:pt>
                <c:pt idx="3511">
                  <c:v>267.14827657002741</c:v>
                </c:pt>
                <c:pt idx="3512">
                  <c:v>261.01558164246671</c:v>
                </c:pt>
                <c:pt idx="3513">
                  <c:v>256.70714931398368</c:v>
                </c:pt>
                <c:pt idx="3514">
                  <c:v>269.32594766093462</c:v>
                </c:pt>
                <c:pt idx="3515">
                  <c:v>272.43084990844972</c:v>
                </c:pt>
                <c:pt idx="3516">
                  <c:v>275.2662258850122</c:v>
                </c:pt>
                <c:pt idx="3517">
                  <c:v>267.97751016093463</c:v>
                </c:pt>
                <c:pt idx="3518">
                  <c:v>265.51550840027932</c:v>
                </c:pt>
                <c:pt idx="3519">
                  <c:v>255.51417108706329</c:v>
                </c:pt>
                <c:pt idx="3520">
                  <c:v>261.00295780439188</c:v>
                </c:pt>
                <c:pt idx="3521">
                  <c:v>253.93927822023369</c:v>
                </c:pt>
                <c:pt idx="3522">
                  <c:v>251.55298944643829</c:v>
                </c:pt>
                <c:pt idx="3523">
                  <c:v>268.62287919821767</c:v>
                </c:pt>
                <c:pt idx="3524">
                  <c:v>267.80981542584368</c:v>
                </c:pt>
                <c:pt idx="3525">
                  <c:v>248.85720456467891</c:v>
                </c:pt>
                <c:pt idx="3526">
                  <c:v>232.84388219571201</c:v>
                </c:pt>
                <c:pt idx="3527">
                  <c:v>236.51636031929061</c:v>
                </c:pt>
                <c:pt idx="3528">
                  <c:v>222.9000322905255</c:v>
                </c:pt>
                <c:pt idx="3529">
                  <c:v>222.52639449897811</c:v>
                </c:pt>
                <c:pt idx="3530">
                  <c:v>230.443296258212</c:v>
                </c:pt>
                <c:pt idx="3531">
                  <c:v>236.6176908856969</c:v>
                </c:pt>
                <c:pt idx="3532">
                  <c:v>246.863836675107</c:v>
                </c:pt>
                <c:pt idx="3533">
                  <c:v>263.84340708384178</c:v>
                </c:pt>
                <c:pt idx="3534">
                  <c:v>235.85641977915429</c:v>
                </c:pt>
                <c:pt idx="3535">
                  <c:v>229.64372446665431</c:v>
                </c:pt>
                <c:pt idx="3536">
                  <c:v>239.08906635976419</c:v>
                </c:pt>
                <c:pt idx="3537">
                  <c:v>251.18928608632669</c:v>
                </c:pt>
                <c:pt idx="3538">
                  <c:v>261.36400082673481</c:v>
                </c:pt>
                <c:pt idx="3539">
                  <c:v>283.09452338390719</c:v>
                </c:pt>
                <c:pt idx="3540">
                  <c:v>320.47865825998099</c:v>
                </c:pt>
                <c:pt idx="3541">
                  <c:v>315.21507858100938</c:v>
                </c:pt>
                <c:pt idx="3542">
                  <c:v>325.39257427560602</c:v>
                </c:pt>
                <c:pt idx="3543">
                  <c:v>272.61332173085788</c:v>
                </c:pt>
                <c:pt idx="3544">
                  <c:v>263.688998096624</c:v>
                </c:pt>
                <c:pt idx="3545">
                  <c:v>232.70643471629629</c:v>
                </c:pt>
                <c:pt idx="3546">
                  <c:v>261.53710150890709</c:v>
                </c:pt>
                <c:pt idx="3547">
                  <c:v>258.50137425854922</c:v>
                </c:pt>
                <c:pt idx="3548">
                  <c:v>303.80601742829731</c:v>
                </c:pt>
                <c:pt idx="3549">
                  <c:v>282.8387811001723</c:v>
                </c:pt>
                <c:pt idx="3550">
                  <c:v>285.47830248831252</c:v>
                </c:pt>
                <c:pt idx="3551">
                  <c:v>299.24931657355489</c:v>
                </c:pt>
                <c:pt idx="3552">
                  <c:v>322.60296920600939</c:v>
                </c:pt>
                <c:pt idx="3553">
                  <c:v>363.66492165736543</c:v>
                </c:pt>
                <c:pt idx="3554">
                  <c:v>340.28742290841848</c:v>
                </c:pt>
                <c:pt idx="3555">
                  <c:v>394.97910269215328</c:v>
                </c:pt>
                <c:pt idx="3556">
                  <c:v>411.99143179371578</c:v>
                </c:pt>
                <c:pt idx="3557">
                  <c:v>386.12846744535409</c:v>
                </c:pt>
                <c:pt idx="3558">
                  <c:v>391.78144451745641</c:v>
                </c:pt>
                <c:pt idx="3559">
                  <c:v>448.03506246388429</c:v>
                </c:pt>
                <c:pt idx="3560">
                  <c:v>466.27368551075932</c:v>
                </c:pt>
                <c:pt idx="3561">
                  <c:v>496.40399139571952</c:v>
                </c:pt>
                <c:pt idx="3562">
                  <c:v>730.86465826977042</c:v>
                </c:pt>
                <c:pt idx="3563">
                  <c:v>655.35507686952235</c:v>
                </c:pt>
                <c:pt idx="3564">
                  <c:v>609.9782805008615</c:v>
                </c:pt>
                <c:pt idx="3565">
                  <c:v>501.35185933888431</c:v>
                </c:pt>
                <c:pt idx="3566">
                  <c:v>469.3532862749525</c:v>
                </c:pt>
                <c:pt idx="3567">
                  <c:v>502.83739320143928</c:v>
                </c:pt>
                <c:pt idx="3568">
                  <c:v>424.27229229836922</c:v>
                </c:pt>
                <c:pt idx="3569">
                  <c:v>375.30444706220442</c:v>
                </c:pt>
                <c:pt idx="3570">
                  <c:v>472.03404236617598</c:v>
                </c:pt>
                <c:pt idx="3571">
                  <c:v>363.54859266625169</c:v>
                </c:pt>
                <c:pt idx="3572">
                  <c:v>363.17324589032938</c:v>
                </c:pt>
                <c:pt idx="3573">
                  <c:v>389.26079921632748</c:v>
                </c:pt>
                <c:pt idx="3574">
                  <c:v>449.5680224106078</c:v>
                </c:pt>
                <c:pt idx="3575">
                  <c:v>465.98420587969503</c:v>
                </c:pt>
                <c:pt idx="3576">
                  <c:v>530.9826199279812</c:v>
                </c:pt>
                <c:pt idx="3577">
                  <c:v>580.74496348551145</c:v>
                </c:pt>
                <c:pt idx="3578">
                  <c:v>523.13261350541097</c:v>
                </c:pt>
                <c:pt idx="3579">
                  <c:v>569.4929446705471</c:v>
                </c:pt>
                <c:pt idx="3580">
                  <c:v>581.32043892162108</c:v>
                </c:pt>
                <c:pt idx="3581">
                  <c:v>519.34135277743735</c:v>
                </c:pt>
                <c:pt idx="3582">
                  <c:v>564.43110995893539</c:v>
                </c:pt>
                <c:pt idx="3583">
                  <c:v>554.4461535193085</c:v>
                </c:pt>
                <c:pt idx="3584">
                  <c:v>561.49359004274595</c:v>
                </c:pt>
                <c:pt idx="3585">
                  <c:v>526.85456191490323</c:v>
                </c:pt>
                <c:pt idx="3586">
                  <c:v>631.75497952714181</c:v>
                </c:pt>
                <c:pt idx="3587">
                  <c:v>688.24018123704695</c:v>
                </c:pt>
                <c:pt idx="3588">
                  <c:v>604.86348317311524</c:v>
                </c:pt>
                <c:pt idx="3589">
                  <c:v>509.19991778280661</c:v>
                </c:pt>
                <c:pt idx="3590">
                  <c:v>488.71531244967031</c:v>
                </c:pt>
                <c:pt idx="3591">
                  <c:v>477.23102064995248</c:v>
                </c:pt>
                <c:pt idx="3592">
                  <c:v>587.64764133359824</c:v>
                </c:pt>
                <c:pt idx="3593">
                  <c:v>654.22895767204136</c:v>
                </c:pt>
                <c:pt idx="3594">
                  <c:v>744.04251310425525</c:v>
                </c:pt>
                <c:pt idx="3595">
                  <c:v>722.80419940679508</c:v>
                </c:pt>
                <c:pt idx="3596">
                  <c:v>706.38728640287843</c:v>
                </c:pt>
                <c:pt idx="3597">
                  <c:v>702.76388423738422</c:v>
                </c:pt>
                <c:pt idx="3598">
                  <c:v>642.58734903849222</c:v>
                </c:pt>
                <c:pt idx="3599">
                  <c:v>686.19696127537281</c:v>
                </c:pt>
                <c:pt idx="3600">
                  <c:v>687.93453788578006</c:v>
                </c:pt>
                <c:pt idx="3601">
                  <c:v>709.92166669579524</c:v>
                </c:pt>
                <c:pt idx="3602">
                  <c:v>720.92143010739369</c:v>
                </c:pt>
                <c:pt idx="3603">
                  <c:v>731.84860601330638</c:v>
                </c:pt>
                <c:pt idx="3604">
                  <c:v>846.10373763160919</c:v>
                </c:pt>
                <c:pt idx="3605">
                  <c:v>852.38968605205264</c:v>
                </c:pt>
                <c:pt idx="3606">
                  <c:v>945.32808761497279</c:v>
                </c:pt>
                <c:pt idx="3607">
                  <c:v>1032.1172060141471</c:v>
                </c:pt>
                <c:pt idx="3608">
                  <c:v>1217.3254303522949</c:v>
                </c:pt>
                <c:pt idx="3609">
                  <c:v>1466.258093815484</c:v>
                </c:pt>
                <c:pt idx="3610">
                  <c:v>1240.6668390081661</c:v>
                </c:pt>
                <c:pt idx="3611">
                  <c:v>1147.98969442006</c:v>
                </c:pt>
                <c:pt idx="3612">
                  <c:v>1000.906318304621</c:v>
                </c:pt>
                <c:pt idx="3613">
                  <c:v>1038.217489024802</c:v>
                </c:pt>
                <c:pt idx="3614">
                  <c:v>1127.127016136704</c:v>
                </c:pt>
                <c:pt idx="3615">
                  <c:v>1146.362297992541</c:v>
                </c:pt>
                <c:pt idx="3616">
                  <c:v>1164.1308436842951</c:v>
                </c:pt>
                <c:pt idx="3617">
                  <c:v>1171.9161663348591</c:v>
                </c:pt>
                <c:pt idx="3618">
                  <c:v>1188.251762519159</c:v>
                </c:pt>
                <c:pt idx="3619">
                  <c:v>1187.6174273515369</c:v>
                </c:pt>
                <c:pt idx="3620">
                  <c:v>1174.935173320624</c:v>
                </c:pt>
                <c:pt idx="3621">
                  <c:v>1138.1406439953209</c:v>
                </c:pt>
                <c:pt idx="3622">
                  <c:v>1153.0099704559011</c:v>
                </c:pt>
                <c:pt idx="3623">
                  <c:v>1081.692931846148</c:v>
                </c:pt>
                <c:pt idx="3624">
                  <c:v>1114.249835565613</c:v>
                </c:pt>
                <c:pt idx="3625">
                  <c:v>1041.6272087087229</c:v>
                </c:pt>
                <c:pt idx="3626">
                  <c:v>1039.712295733234</c:v>
                </c:pt>
                <c:pt idx="3627">
                  <c:v>992.43318854320819</c:v>
                </c:pt>
                <c:pt idx="3628">
                  <c:v>1010.5428977878601</c:v>
                </c:pt>
                <c:pt idx="3629">
                  <c:v>1013.7537779451631</c:v>
                </c:pt>
                <c:pt idx="3630">
                  <c:v>1007.268300776825</c:v>
                </c:pt>
                <c:pt idx="3631">
                  <c:v>1102.7270252790149</c:v>
                </c:pt>
                <c:pt idx="3632">
                  <c:v>1122.858663979318</c:v>
                </c:pt>
                <c:pt idx="3633">
                  <c:v>1120.408195614257</c:v>
                </c:pt>
                <c:pt idx="3634">
                  <c:v>1142.728205668587</c:v>
                </c:pt>
                <c:pt idx="3635">
                  <c:v>1140.7320659775071</c:v>
                </c:pt>
                <c:pt idx="3636">
                  <c:v>1181.884546734962</c:v>
                </c:pt>
                <c:pt idx="3637">
                  <c:v>1130.8495323041591</c:v>
                </c:pt>
                <c:pt idx="3638">
                  <c:v>1173.376075369144</c:v>
                </c:pt>
                <c:pt idx="3639">
                  <c:v>1158.8047080854089</c:v>
                </c:pt>
                <c:pt idx="3640">
                  <c:v>1186.2343931795381</c:v>
                </c:pt>
                <c:pt idx="3641">
                  <c:v>1189.500232927053</c:v>
                </c:pt>
                <c:pt idx="3642">
                  <c:v>1111.531854598212</c:v>
                </c:pt>
                <c:pt idx="3643">
                  <c:v>1091.6344723631209</c:v>
                </c:pt>
                <c:pt idx="3644">
                  <c:v>1011.56594096003</c:v>
                </c:pt>
                <c:pt idx="3645">
                  <c:v>1057.3808226177121</c:v>
                </c:pt>
                <c:pt idx="3646">
                  <c:v>1132.987284478181</c:v>
                </c:pt>
                <c:pt idx="3647">
                  <c:v>1134.756190439477</c:v>
                </c:pt>
                <c:pt idx="3648">
                  <c:v>1114.2854110179389</c:v>
                </c:pt>
                <c:pt idx="3649">
                  <c:v>1118.184726943015</c:v>
                </c:pt>
                <c:pt idx="3650">
                  <c:v>1154.0864444419619</c:v>
                </c:pt>
                <c:pt idx="3651">
                  <c:v>1119.292481619143</c:v>
                </c:pt>
                <c:pt idx="3652">
                  <c:v>1063.8880737615791</c:v>
                </c:pt>
                <c:pt idx="3653">
                  <c:v>1167.889630968662</c:v>
                </c:pt>
                <c:pt idx="3654">
                  <c:v>1172.1011160173059</c:v>
                </c:pt>
                <c:pt idx="3655">
                  <c:v>1157.3263203255531</c:v>
                </c:pt>
                <c:pt idx="3656">
                  <c:v>1122.406175188466</c:v>
                </c:pt>
                <c:pt idx="3657">
                  <c:v>1316.220275449582</c:v>
                </c:pt>
                <c:pt idx="3658">
                  <c:v>1294.6751344964989</c:v>
                </c:pt>
                <c:pt idx="3659">
                  <c:v>1066.3058319480681</c:v>
                </c:pt>
                <c:pt idx="3660">
                  <c:v>1109.633754083344</c:v>
                </c:pt>
                <c:pt idx="3661">
                  <c:v>1152.9273755904619</c:v>
                </c:pt>
                <c:pt idx="3662">
                  <c:v>1124.0505111259661</c:v>
                </c:pt>
                <c:pt idx="3663">
                  <c:v>1082.429066583345</c:v>
                </c:pt>
                <c:pt idx="3664">
                  <c:v>1162.1231739658399</c:v>
                </c:pt>
                <c:pt idx="3665">
                  <c:v>1230.658961613246</c:v>
                </c:pt>
                <c:pt idx="3666">
                  <c:v>1336.4298447997339</c:v>
                </c:pt>
                <c:pt idx="3667">
                  <c:v>1428.437594664121</c:v>
                </c:pt>
                <c:pt idx="3668">
                  <c:v>1516.768020213522</c:v>
                </c:pt>
                <c:pt idx="3669">
                  <c:v>1567.869462735212</c:v>
                </c:pt>
                <c:pt idx="3670">
                  <c:v>1617.5768144223739</c:v>
                </c:pt>
                <c:pt idx="3671">
                  <c:v>1813.9583643156079</c:v>
                </c:pt>
                <c:pt idx="3672">
                  <c:v>1838.798275366401</c:v>
                </c:pt>
                <c:pt idx="3673">
                  <c:v>1821.0983526252869</c:v>
                </c:pt>
                <c:pt idx="3674">
                  <c:v>1853.0193263969761</c:v>
                </c:pt>
                <c:pt idx="3675">
                  <c:v>1750.959234226113</c:v>
                </c:pt>
                <c:pt idx="3676">
                  <c:v>1867.486395362188</c:v>
                </c:pt>
                <c:pt idx="3677">
                  <c:v>1832.807238381688</c:v>
                </c:pt>
                <c:pt idx="3678">
                  <c:v>1631.304924171362</c:v>
                </c:pt>
                <c:pt idx="3679">
                  <c:v>1712.603726124908</c:v>
                </c:pt>
                <c:pt idx="3680">
                  <c:v>1631.2617397114991</c:v>
                </c:pt>
                <c:pt idx="3681">
                  <c:v>1624.4757851823549</c:v>
                </c:pt>
                <c:pt idx="3682">
                  <c:v>1490.38612404628</c:v>
                </c:pt>
                <c:pt idx="3683">
                  <c:v>1271.7658112116701</c:v>
                </c:pt>
                <c:pt idx="3684">
                  <c:v>1450.739550048427</c:v>
                </c:pt>
                <c:pt idx="3685">
                  <c:v>1421.4341230555031</c:v>
                </c:pt>
                <c:pt idx="3686">
                  <c:v>1539.637740520757</c:v>
                </c:pt>
                <c:pt idx="3687">
                  <c:v>1505.770496159234</c:v>
                </c:pt>
                <c:pt idx="3688">
                  <c:v>1554.6470169021579</c:v>
                </c:pt>
                <c:pt idx="3689">
                  <c:v>2209.5511392381118</c:v>
                </c:pt>
                <c:pt idx="3690">
                  <c:v>1840.0443932165931</c:v>
                </c:pt>
                <c:pt idx="3691">
                  <c:v>1629.9006343674109</c:v>
                </c:pt>
                <c:pt idx="3692">
                  <c:v>1711.462396171446</c:v>
                </c:pt>
                <c:pt idx="3693">
                  <c:v>1694.3236555521321</c:v>
                </c:pt>
                <c:pt idx="3694">
                  <c:v>2287.459736690942</c:v>
                </c:pt>
                <c:pt idx="3695">
                  <c:v>2261.109631001294</c:v>
                </c:pt>
                <c:pt idx="3696">
                  <c:v>1843.2076621026281</c:v>
                </c:pt>
                <c:pt idx="3697">
                  <c:v>1844.4887556601579</c:v>
                </c:pt>
                <c:pt idx="3698">
                  <c:v>1495.108593351787</c:v>
                </c:pt>
                <c:pt idx="3699">
                  <c:v>1434.7371365917641</c:v>
                </c:pt>
                <c:pt idx="3700">
                  <c:v>1338.0137536939801</c:v>
                </c:pt>
                <c:pt idx="3701">
                  <c:v>1263.088592105159</c:v>
                </c:pt>
                <c:pt idx="3702">
                  <c:v>1299.92827845034</c:v>
                </c:pt>
                <c:pt idx="3703">
                  <c:v>1188.522208177219</c:v>
                </c:pt>
                <c:pt idx="3704">
                  <c:v>1133.622658550787</c:v>
                </c:pt>
                <c:pt idx="3705">
                  <c:v>1328.239679503658</c:v>
                </c:pt>
                <c:pt idx="3706">
                  <c:v>1264.6789890313289</c:v>
                </c:pt>
                <c:pt idx="3707">
                  <c:v>1180.0952341736811</c:v>
                </c:pt>
                <c:pt idx="3708">
                  <c:v>1334.1031546226361</c:v>
                </c:pt>
                <c:pt idx="3709">
                  <c:v>1379.249227012923</c:v>
                </c:pt>
                <c:pt idx="3710">
                  <c:v>1175.8490418050831</c:v>
                </c:pt>
                <c:pt idx="3711">
                  <c:v>1394.7805518659391</c:v>
                </c:pt>
                <c:pt idx="3712">
                  <c:v>1379.8876229483169</c:v>
                </c:pt>
                <c:pt idx="3713">
                  <c:v>1882.2375760863699</c:v>
                </c:pt>
              </c:numCache>
            </c:numRef>
          </c:val>
          <c:smooth val="0"/>
          <c:extLst>
            <c:ext xmlns:c16="http://schemas.microsoft.com/office/drawing/2014/chart" uri="{C3380CC4-5D6E-409C-BE32-E72D297353CC}">
              <c16:uniqueId val="{00000000-6908-4868-B2DA-2C022CFDCDEC}"/>
            </c:ext>
          </c:extLst>
        </c:ser>
        <c:ser>
          <c:idx val="1"/>
          <c:order val="1"/>
          <c:tx>
            <c:v>Predicted Discharge</c:v>
          </c:tx>
          <c:spPr>
            <a:ln w="28575" cap="rnd">
              <a:solidFill>
                <a:schemeClr val="accent2"/>
              </a:solidFill>
              <a:round/>
            </a:ln>
            <a:effectLst/>
          </c:spPr>
          <c:marker>
            <c:symbol val="none"/>
          </c:marker>
          <c:cat>
            <c:numRef>
              <c:f>Sheet1!$A$2:$A$3715</c:f>
              <c:numCache>
                <c:formatCode>m/d/yyyy</c:formatCode>
                <c:ptCount val="3714"/>
                <c:pt idx="0">
                  <c:v>41091</c:v>
                </c:pt>
                <c:pt idx="1">
                  <c:v>41092</c:v>
                </c:pt>
                <c:pt idx="2">
                  <c:v>41093</c:v>
                </c:pt>
                <c:pt idx="3">
                  <c:v>41094</c:v>
                </c:pt>
                <c:pt idx="4">
                  <c:v>41095</c:v>
                </c:pt>
                <c:pt idx="5">
                  <c:v>41096</c:v>
                </c:pt>
                <c:pt idx="6">
                  <c:v>41097</c:v>
                </c:pt>
                <c:pt idx="7">
                  <c:v>41098</c:v>
                </c:pt>
                <c:pt idx="8">
                  <c:v>41099</c:v>
                </c:pt>
                <c:pt idx="9">
                  <c:v>41100</c:v>
                </c:pt>
                <c:pt idx="10">
                  <c:v>41101</c:v>
                </c:pt>
                <c:pt idx="11">
                  <c:v>41102</c:v>
                </c:pt>
                <c:pt idx="12">
                  <c:v>41103</c:v>
                </c:pt>
                <c:pt idx="13">
                  <c:v>41104</c:v>
                </c:pt>
                <c:pt idx="14">
                  <c:v>41105</c:v>
                </c:pt>
                <c:pt idx="15">
                  <c:v>41106</c:v>
                </c:pt>
                <c:pt idx="16">
                  <c:v>41107</c:v>
                </c:pt>
                <c:pt idx="17">
                  <c:v>41108</c:v>
                </c:pt>
                <c:pt idx="18">
                  <c:v>41109</c:v>
                </c:pt>
                <c:pt idx="19">
                  <c:v>41110</c:v>
                </c:pt>
                <c:pt idx="20">
                  <c:v>41111</c:v>
                </c:pt>
                <c:pt idx="21">
                  <c:v>41112</c:v>
                </c:pt>
                <c:pt idx="22">
                  <c:v>41113</c:v>
                </c:pt>
                <c:pt idx="23">
                  <c:v>41114</c:v>
                </c:pt>
                <c:pt idx="24">
                  <c:v>41115</c:v>
                </c:pt>
                <c:pt idx="25">
                  <c:v>41116</c:v>
                </c:pt>
                <c:pt idx="26">
                  <c:v>41117</c:v>
                </c:pt>
                <c:pt idx="27">
                  <c:v>41118</c:v>
                </c:pt>
                <c:pt idx="28">
                  <c:v>41119</c:v>
                </c:pt>
                <c:pt idx="29">
                  <c:v>41120</c:v>
                </c:pt>
                <c:pt idx="30">
                  <c:v>41121</c:v>
                </c:pt>
                <c:pt idx="31">
                  <c:v>41122</c:v>
                </c:pt>
                <c:pt idx="32">
                  <c:v>41123</c:v>
                </c:pt>
                <c:pt idx="33">
                  <c:v>41124</c:v>
                </c:pt>
                <c:pt idx="34">
                  <c:v>41125</c:v>
                </c:pt>
                <c:pt idx="35">
                  <c:v>41126</c:v>
                </c:pt>
                <c:pt idx="36">
                  <c:v>41127</c:v>
                </c:pt>
                <c:pt idx="37">
                  <c:v>41128</c:v>
                </c:pt>
                <c:pt idx="38">
                  <c:v>41129</c:v>
                </c:pt>
                <c:pt idx="39">
                  <c:v>41130</c:v>
                </c:pt>
                <c:pt idx="40">
                  <c:v>41131</c:v>
                </c:pt>
                <c:pt idx="41">
                  <c:v>41132</c:v>
                </c:pt>
                <c:pt idx="42">
                  <c:v>41133</c:v>
                </c:pt>
                <c:pt idx="43">
                  <c:v>41134</c:v>
                </c:pt>
                <c:pt idx="44">
                  <c:v>41135</c:v>
                </c:pt>
                <c:pt idx="45">
                  <c:v>41136</c:v>
                </c:pt>
                <c:pt idx="46">
                  <c:v>41137</c:v>
                </c:pt>
                <c:pt idx="47">
                  <c:v>41138</c:v>
                </c:pt>
                <c:pt idx="48">
                  <c:v>41139</c:v>
                </c:pt>
                <c:pt idx="49">
                  <c:v>41140</c:v>
                </c:pt>
                <c:pt idx="50">
                  <c:v>41141</c:v>
                </c:pt>
                <c:pt idx="51">
                  <c:v>41142</c:v>
                </c:pt>
                <c:pt idx="52">
                  <c:v>41143</c:v>
                </c:pt>
                <c:pt idx="53">
                  <c:v>41144</c:v>
                </c:pt>
                <c:pt idx="54">
                  <c:v>41145</c:v>
                </c:pt>
                <c:pt idx="55">
                  <c:v>41146</c:v>
                </c:pt>
                <c:pt idx="56">
                  <c:v>41147</c:v>
                </c:pt>
                <c:pt idx="57">
                  <c:v>41148</c:v>
                </c:pt>
                <c:pt idx="58">
                  <c:v>41149</c:v>
                </c:pt>
                <c:pt idx="59">
                  <c:v>41150</c:v>
                </c:pt>
                <c:pt idx="60">
                  <c:v>41151</c:v>
                </c:pt>
                <c:pt idx="61">
                  <c:v>41152</c:v>
                </c:pt>
                <c:pt idx="62">
                  <c:v>41153</c:v>
                </c:pt>
                <c:pt idx="63">
                  <c:v>41154</c:v>
                </c:pt>
                <c:pt idx="64">
                  <c:v>41155</c:v>
                </c:pt>
                <c:pt idx="65">
                  <c:v>41156</c:v>
                </c:pt>
                <c:pt idx="66">
                  <c:v>41157</c:v>
                </c:pt>
                <c:pt idx="67">
                  <c:v>41158</c:v>
                </c:pt>
                <c:pt idx="68">
                  <c:v>41159</c:v>
                </c:pt>
                <c:pt idx="69">
                  <c:v>41160</c:v>
                </c:pt>
                <c:pt idx="70">
                  <c:v>41161</c:v>
                </c:pt>
                <c:pt idx="71">
                  <c:v>41162</c:v>
                </c:pt>
                <c:pt idx="72">
                  <c:v>41163</c:v>
                </c:pt>
                <c:pt idx="73">
                  <c:v>41164</c:v>
                </c:pt>
                <c:pt idx="74">
                  <c:v>41165</c:v>
                </c:pt>
                <c:pt idx="75">
                  <c:v>41166</c:v>
                </c:pt>
                <c:pt idx="76">
                  <c:v>41167</c:v>
                </c:pt>
                <c:pt idx="77">
                  <c:v>41168</c:v>
                </c:pt>
                <c:pt idx="78">
                  <c:v>41169</c:v>
                </c:pt>
                <c:pt idx="79">
                  <c:v>41170</c:v>
                </c:pt>
                <c:pt idx="80">
                  <c:v>41171</c:v>
                </c:pt>
                <c:pt idx="81">
                  <c:v>41172</c:v>
                </c:pt>
                <c:pt idx="82">
                  <c:v>41173</c:v>
                </c:pt>
                <c:pt idx="83">
                  <c:v>41174</c:v>
                </c:pt>
                <c:pt idx="84">
                  <c:v>41175</c:v>
                </c:pt>
                <c:pt idx="85">
                  <c:v>41176</c:v>
                </c:pt>
                <c:pt idx="86">
                  <c:v>41177</c:v>
                </c:pt>
                <c:pt idx="87">
                  <c:v>41178</c:v>
                </c:pt>
                <c:pt idx="88">
                  <c:v>41179</c:v>
                </c:pt>
                <c:pt idx="89">
                  <c:v>41180</c:v>
                </c:pt>
                <c:pt idx="90">
                  <c:v>41181</c:v>
                </c:pt>
                <c:pt idx="91">
                  <c:v>41182</c:v>
                </c:pt>
                <c:pt idx="92">
                  <c:v>41183</c:v>
                </c:pt>
                <c:pt idx="93">
                  <c:v>41184</c:v>
                </c:pt>
                <c:pt idx="94">
                  <c:v>41185</c:v>
                </c:pt>
                <c:pt idx="95">
                  <c:v>41186</c:v>
                </c:pt>
                <c:pt idx="96">
                  <c:v>41187</c:v>
                </c:pt>
                <c:pt idx="97">
                  <c:v>41188</c:v>
                </c:pt>
                <c:pt idx="98">
                  <c:v>41189</c:v>
                </c:pt>
                <c:pt idx="99">
                  <c:v>41190</c:v>
                </c:pt>
                <c:pt idx="100">
                  <c:v>41191</c:v>
                </c:pt>
                <c:pt idx="101">
                  <c:v>41192</c:v>
                </c:pt>
                <c:pt idx="102">
                  <c:v>41193</c:v>
                </c:pt>
                <c:pt idx="103">
                  <c:v>41194</c:v>
                </c:pt>
                <c:pt idx="104">
                  <c:v>41195</c:v>
                </c:pt>
                <c:pt idx="105">
                  <c:v>41196</c:v>
                </c:pt>
                <c:pt idx="106">
                  <c:v>41197</c:v>
                </c:pt>
                <c:pt idx="107">
                  <c:v>41198</c:v>
                </c:pt>
                <c:pt idx="108">
                  <c:v>41199</c:v>
                </c:pt>
                <c:pt idx="109">
                  <c:v>41200</c:v>
                </c:pt>
                <c:pt idx="110">
                  <c:v>41201</c:v>
                </c:pt>
                <c:pt idx="111">
                  <c:v>41202</c:v>
                </c:pt>
                <c:pt idx="112">
                  <c:v>41203</c:v>
                </c:pt>
                <c:pt idx="113">
                  <c:v>41204</c:v>
                </c:pt>
                <c:pt idx="114">
                  <c:v>41205</c:v>
                </c:pt>
                <c:pt idx="115">
                  <c:v>41206</c:v>
                </c:pt>
                <c:pt idx="116">
                  <c:v>41207</c:v>
                </c:pt>
                <c:pt idx="117">
                  <c:v>41208</c:v>
                </c:pt>
                <c:pt idx="118">
                  <c:v>41209</c:v>
                </c:pt>
                <c:pt idx="119">
                  <c:v>41210</c:v>
                </c:pt>
                <c:pt idx="120">
                  <c:v>41211</c:v>
                </c:pt>
                <c:pt idx="121">
                  <c:v>41212</c:v>
                </c:pt>
                <c:pt idx="122">
                  <c:v>41213</c:v>
                </c:pt>
                <c:pt idx="123">
                  <c:v>41214</c:v>
                </c:pt>
                <c:pt idx="124">
                  <c:v>41215</c:v>
                </c:pt>
                <c:pt idx="125">
                  <c:v>41216</c:v>
                </c:pt>
                <c:pt idx="126">
                  <c:v>41217</c:v>
                </c:pt>
                <c:pt idx="127">
                  <c:v>41218</c:v>
                </c:pt>
                <c:pt idx="128">
                  <c:v>41219</c:v>
                </c:pt>
                <c:pt idx="129">
                  <c:v>41220</c:v>
                </c:pt>
                <c:pt idx="130">
                  <c:v>41221</c:v>
                </c:pt>
                <c:pt idx="131">
                  <c:v>41222</c:v>
                </c:pt>
                <c:pt idx="132">
                  <c:v>41223</c:v>
                </c:pt>
                <c:pt idx="133">
                  <c:v>41224</c:v>
                </c:pt>
                <c:pt idx="134">
                  <c:v>41225</c:v>
                </c:pt>
                <c:pt idx="135">
                  <c:v>41226</c:v>
                </c:pt>
                <c:pt idx="136">
                  <c:v>41227</c:v>
                </c:pt>
                <c:pt idx="137">
                  <c:v>41228</c:v>
                </c:pt>
                <c:pt idx="138">
                  <c:v>41229</c:v>
                </c:pt>
                <c:pt idx="139">
                  <c:v>41230</c:v>
                </c:pt>
                <c:pt idx="140">
                  <c:v>41231</c:v>
                </c:pt>
                <c:pt idx="141">
                  <c:v>41232</c:v>
                </c:pt>
                <c:pt idx="142">
                  <c:v>41233</c:v>
                </c:pt>
                <c:pt idx="143">
                  <c:v>41234</c:v>
                </c:pt>
                <c:pt idx="144">
                  <c:v>41235</c:v>
                </c:pt>
                <c:pt idx="145">
                  <c:v>41236</c:v>
                </c:pt>
                <c:pt idx="146">
                  <c:v>41237</c:v>
                </c:pt>
                <c:pt idx="147">
                  <c:v>41238</c:v>
                </c:pt>
                <c:pt idx="148">
                  <c:v>41239</c:v>
                </c:pt>
                <c:pt idx="149">
                  <c:v>41240</c:v>
                </c:pt>
                <c:pt idx="150">
                  <c:v>41241</c:v>
                </c:pt>
                <c:pt idx="151">
                  <c:v>41242</c:v>
                </c:pt>
                <c:pt idx="152">
                  <c:v>41243</c:v>
                </c:pt>
                <c:pt idx="153">
                  <c:v>41244</c:v>
                </c:pt>
                <c:pt idx="154">
                  <c:v>41245</c:v>
                </c:pt>
                <c:pt idx="155">
                  <c:v>41246</c:v>
                </c:pt>
                <c:pt idx="156">
                  <c:v>41247</c:v>
                </c:pt>
                <c:pt idx="157">
                  <c:v>41248</c:v>
                </c:pt>
                <c:pt idx="158">
                  <c:v>41249</c:v>
                </c:pt>
                <c:pt idx="159">
                  <c:v>41250</c:v>
                </c:pt>
                <c:pt idx="160">
                  <c:v>41251</c:v>
                </c:pt>
                <c:pt idx="161">
                  <c:v>41252</c:v>
                </c:pt>
                <c:pt idx="162">
                  <c:v>41253</c:v>
                </c:pt>
                <c:pt idx="163">
                  <c:v>41254</c:v>
                </c:pt>
                <c:pt idx="164">
                  <c:v>41255</c:v>
                </c:pt>
                <c:pt idx="165">
                  <c:v>41256</c:v>
                </c:pt>
                <c:pt idx="166">
                  <c:v>41257</c:v>
                </c:pt>
                <c:pt idx="167">
                  <c:v>41258</c:v>
                </c:pt>
                <c:pt idx="168">
                  <c:v>41259</c:v>
                </c:pt>
                <c:pt idx="169">
                  <c:v>41260</c:v>
                </c:pt>
                <c:pt idx="170">
                  <c:v>41261</c:v>
                </c:pt>
                <c:pt idx="171">
                  <c:v>41262</c:v>
                </c:pt>
                <c:pt idx="172">
                  <c:v>41263</c:v>
                </c:pt>
                <c:pt idx="173">
                  <c:v>41264</c:v>
                </c:pt>
                <c:pt idx="174">
                  <c:v>41265</c:v>
                </c:pt>
                <c:pt idx="175">
                  <c:v>41266</c:v>
                </c:pt>
                <c:pt idx="176">
                  <c:v>41267</c:v>
                </c:pt>
                <c:pt idx="177">
                  <c:v>41268</c:v>
                </c:pt>
                <c:pt idx="178">
                  <c:v>41269</c:v>
                </c:pt>
                <c:pt idx="179">
                  <c:v>41270</c:v>
                </c:pt>
                <c:pt idx="180">
                  <c:v>41271</c:v>
                </c:pt>
                <c:pt idx="181">
                  <c:v>41272</c:v>
                </c:pt>
                <c:pt idx="182">
                  <c:v>41273</c:v>
                </c:pt>
                <c:pt idx="183">
                  <c:v>41274</c:v>
                </c:pt>
                <c:pt idx="184">
                  <c:v>41275</c:v>
                </c:pt>
                <c:pt idx="185">
                  <c:v>41276</c:v>
                </c:pt>
                <c:pt idx="186">
                  <c:v>41277</c:v>
                </c:pt>
                <c:pt idx="187">
                  <c:v>41278</c:v>
                </c:pt>
                <c:pt idx="188">
                  <c:v>41279</c:v>
                </c:pt>
                <c:pt idx="189">
                  <c:v>41280</c:v>
                </c:pt>
                <c:pt idx="190">
                  <c:v>41281</c:v>
                </c:pt>
                <c:pt idx="191">
                  <c:v>41282</c:v>
                </c:pt>
                <c:pt idx="192">
                  <c:v>41283</c:v>
                </c:pt>
                <c:pt idx="193">
                  <c:v>41284</c:v>
                </c:pt>
                <c:pt idx="194">
                  <c:v>41285</c:v>
                </c:pt>
                <c:pt idx="195">
                  <c:v>41286</c:v>
                </c:pt>
                <c:pt idx="196">
                  <c:v>41287</c:v>
                </c:pt>
                <c:pt idx="197">
                  <c:v>41288</c:v>
                </c:pt>
                <c:pt idx="198">
                  <c:v>41289</c:v>
                </c:pt>
                <c:pt idx="199">
                  <c:v>41290</c:v>
                </c:pt>
                <c:pt idx="200">
                  <c:v>41291</c:v>
                </c:pt>
                <c:pt idx="201">
                  <c:v>41292</c:v>
                </c:pt>
                <c:pt idx="202">
                  <c:v>41293</c:v>
                </c:pt>
                <c:pt idx="203">
                  <c:v>41294</c:v>
                </c:pt>
                <c:pt idx="204">
                  <c:v>41295</c:v>
                </c:pt>
                <c:pt idx="205">
                  <c:v>41296</c:v>
                </c:pt>
                <c:pt idx="206">
                  <c:v>41297</c:v>
                </c:pt>
                <c:pt idx="207">
                  <c:v>41298</c:v>
                </c:pt>
                <c:pt idx="208">
                  <c:v>41299</c:v>
                </c:pt>
                <c:pt idx="209">
                  <c:v>41300</c:v>
                </c:pt>
                <c:pt idx="210">
                  <c:v>41301</c:v>
                </c:pt>
                <c:pt idx="211">
                  <c:v>41302</c:v>
                </c:pt>
                <c:pt idx="212">
                  <c:v>41303</c:v>
                </c:pt>
                <c:pt idx="213">
                  <c:v>41304</c:v>
                </c:pt>
                <c:pt idx="214">
                  <c:v>41305</c:v>
                </c:pt>
                <c:pt idx="215">
                  <c:v>41306</c:v>
                </c:pt>
                <c:pt idx="216">
                  <c:v>41307</c:v>
                </c:pt>
                <c:pt idx="217">
                  <c:v>41308</c:v>
                </c:pt>
                <c:pt idx="218">
                  <c:v>41309</c:v>
                </c:pt>
                <c:pt idx="219">
                  <c:v>41310</c:v>
                </c:pt>
                <c:pt idx="220">
                  <c:v>41311</c:v>
                </c:pt>
                <c:pt idx="221">
                  <c:v>41312</c:v>
                </c:pt>
                <c:pt idx="222">
                  <c:v>41313</c:v>
                </c:pt>
                <c:pt idx="223">
                  <c:v>41314</c:v>
                </c:pt>
                <c:pt idx="224">
                  <c:v>41315</c:v>
                </c:pt>
                <c:pt idx="225">
                  <c:v>41316</c:v>
                </c:pt>
                <c:pt idx="226">
                  <c:v>41317</c:v>
                </c:pt>
                <c:pt idx="227">
                  <c:v>41318</c:v>
                </c:pt>
                <c:pt idx="228">
                  <c:v>41319</c:v>
                </c:pt>
                <c:pt idx="229">
                  <c:v>41320</c:v>
                </c:pt>
                <c:pt idx="230">
                  <c:v>41321</c:v>
                </c:pt>
                <c:pt idx="231">
                  <c:v>41322</c:v>
                </c:pt>
                <c:pt idx="232">
                  <c:v>41323</c:v>
                </c:pt>
                <c:pt idx="233">
                  <c:v>41324</c:v>
                </c:pt>
                <c:pt idx="234">
                  <c:v>41325</c:v>
                </c:pt>
                <c:pt idx="235">
                  <c:v>41326</c:v>
                </c:pt>
                <c:pt idx="236">
                  <c:v>41327</c:v>
                </c:pt>
                <c:pt idx="237">
                  <c:v>41328</c:v>
                </c:pt>
                <c:pt idx="238">
                  <c:v>41329</c:v>
                </c:pt>
                <c:pt idx="239">
                  <c:v>41330</c:v>
                </c:pt>
                <c:pt idx="240">
                  <c:v>41331</c:v>
                </c:pt>
                <c:pt idx="241">
                  <c:v>41332</c:v>
                </c:pt>
                <c:pt idx="242">
                  <c:v>41333</c:v>
                </c:pt>
                <c:pt idx="243">
                  <c:v>41334</c:v>
                </c:pt>
                <c:pt idx="244">
                  <c:v>41335</c:v>
                </c:pt>
                <c:pt idx="245">
                  <c:v>41336</c:v>
                </c:pt>
                <c:pt idx="246">
                  <c:v>41337</c:v>
                </c:pt>
                <c:pt idx="247">
                  <c:v>41338</c:v>
                </c:pt>
                <c:pt idx="248">
                  <c:v>41339</c:v>
                </c:pt>
                <c:pt idx="249">
                  <c:v>41340</c:v>
                </c:pt>
                <c:pt idx="250">
                  <c:v>41341</c:v>
                </c:pt>
                <c:pt idx="251">
                  <c:v>41342</c:v>
                </c:pt>
                <c:pt idx="252">
                  <c:v>41343</c:v>
                </c:pt>
                <c:pt idx="253">
                  <c:v>41344</c:v>
                </c:pt>
                <c:pt idx="254">
                  <c:v>41345</c:v>
                </c:pt>
                <c:pt idx="255">
                  <c:v>41346</c:v>
                </c:pt>
                <c:pt idx="256">
                  <c:v>41347</c:v>
                </c:pt>
                <c:pt idx="257">
                  <c:v>41348</c:v>
                </c:pt>
                <c:pt idx="258">
                  <c:v>41349</c:v>
                </c:pt>
                <c:pt idx="259">
                  <c:v>41350</c:v>
                </c:pt>
                <c:pt idx="260">
                  <c:v>41351</c:v>
                </c:pt>
                <c:pt idx="261">
                  <c:v>41352</c:v>
                </c:pt>
                <c:pt idx="262">
                  <c:v>41353</c:v>
                </c:pt>
                <c:pt idx="263">
                  <c:v>41354</c:v>
                </c:pt>
                <c:pt idx="264">
                  <c:v>41355</c:v>
                </c:pt>
                <c:pt idx="265">
                  <c:v>41356</c:v>
                </c:pt>
                <c:pt idx="266">
                  <c:v>41357</c:v>
                </c:pt>
                <c:pt idx="267">
                  <c:v>41358</c:v>
                </c:pt>
                <c:pt idx="268">
                  <c:v>41359</c:v>
                </c:pt>
                <c:pt idx="269">
                  <c:v>41360</c:v>
                </c:pt>
                <c:pt idx="270">
                  <c:v>41361</c:v>
                </c:pt>
                <c:pt idx="271">
                  <c:v>41362</c:v>
                </c:pt>
                <c:pt idx="272">
                  <c:v>41363</c:v>
                </c:pt>
                <c:pt idx="273">
                  <c:v>41364</c:v>
                </c:pt>
                <c:pt idx="274">
                  <c:v>41365</c:v>
                </c:pt>
                <c:pt idx="275">
                  <c:v>41366</c:v>
                </c:pt>
                <c:pt idx="276">
                  <c:v>41367</c:v>
                </c:pt>
                <c:pt idx="277">
                  <c:v>41368</c:v>
                </c:pt>
                <c:pt idx="278">
                  <c:v>41369</c:v>
                </c:pt>
                <c:pt idx="279">
                  <c:v>41370</c:v>
                </c:pt>
                <c:pt idx="280">
                  <c:v>41371</c:v>
                </c:pt>
                <c:pt idx="281">
                  <c:v>41372</c:v>
                </c:pt>
                <c:pt idx="282">
                  <c:v>41373</c:v>
                </c:pt>
                <c:pt idx="283">
                  <c:v>41374</c:v>
                </c:pt>
                <c:pt idx="284">
                  <c:v>41375</c:v>
                </c:pt>
                <c:pt idx="285">
                  <c:v>41376</c:v>
                </c:pt>
                <c:pt idx="286">
                  <c:v>41377</c:v>
                </c:pt>
                <c:pt idx="287">
                  <c:v>41378</c:v>
                </c:pt>
                <c:pt idx="288">
                  <c:v>41379</c:v>
                </c:pt>
                <c:pt idx="289">
                  <c:v>41380</c:v>
                </c:pt>
                <c:pt idx="290">
                  <c:v>41381</c:v>
                </c:pt>
                <c:pt idx="291">
                  <c:v>41382</c:v>
                </c:pt>
                <c:pt idx="292">
                  <c:v>41383</c:v>
                </c:pt>
                <c:pt idx="293">
                  <c:v>41384</c:v>
                </c:pt>
                <c:pt idx="294">
                  <c:v>41385</c:v>
                </c:pt>
                <c:pt idx="295">
                  <c:v>41386</c:v>
                </c:pt>
                <c:pt idx="296">
                  <c:v>41387</c:v>
                </c:pt>
                <c:pt idx="297">
                  <c:v>41388</c:v>
                </c:pt>
                <c:pt idx="298">
                  <c:v>41389</c:v>
                </c:pt>
                <c:pt idx="299">
                  <c:v>41390</c:v>
                </c:pt>
                <c:pt idx="300">
                  <c:v>41391</c:v>
                </c:pt>
                <c:pt idx="301">
                  <c:v>41392</c:v>
                </c:pt>
                <c:pt idx="302">
                  <c:v>41393</c:v>
                </c:pt>
                <c:pt idx="303">
                  <c:v>41394</c:v>
                </c:pt>
                <c:pt idx="304">
                  <c:v>41395</c:v>
                </c:pt>
                <c:pt idx="305">
                  <c:v>41396</c:v>
                </c:pt>
                <c:pt idx="306">
                  <c:v>41397</c:v>
                </c:pt>
                <c:pt idx="307">
                  <c:v>41398</c:v>
                </c:pt>
                <c:pt idx="308">
                  <c:v>41399</c:v>
                </c:pt>
                <c:pt idx="309">
                  <c:v>41400</c:v>
                </c:pt>
                <c:pt idx="310">
                  <c:v>41401</c:v>
                </c:pt>
                <c:pt idx="311">
                  <c:v>41402</c:v>
                </c:pt>
                <c:pt idx="312">
                  <c:v>41403</c:v>
                </c:pt>
                <c:pt idx="313">
                  <c:v>41404</c:v>
                </c:pt>
                <c:pt idx="314">
                  <c:v>41405</c:v>
                </c:pt>
                <c:pt idx="315">
                  <c:v>41406</c:v>
                </c:pt>
                <c:pt idx="316">
                  <c:v>41407</c:v>
                </c:pt>
                <c:pt idx="317">
                  <c:v>41408</c:v>
                </c:pt>
                <c:pt idx="318">
                  <c:v>41409</c:v>
                </c:pt>
                <c:pt idx="319">
                  <c:v>41410</c:v>
                </c:pt>
                <c:pt idx="320">
                  <c:v>41411</c:v>
                </c:pt>
                <c:pt idx="321">
                  <c:v>41412</c:v>
                </c:pt>
                <c:pt idx="322">
                  <c:v>41413</c:v>
                </c:pt>
                <c:pt idx="323">
                  <c:v>41414</c:v>
                </c:pt>
                <c:pt idx="324">
                  <c:v>41415</c:v>
                </c:pt>
                <c:pt idx="325">
                  <c:v>41416</c:v>
                </c:pt>
                <c:pt idx="326">
                  <c:v>41417</c:v>
                </c:pt>
                <c:pt idx="327">
                  <c:v>41418</c:v>
                </c:pt>
                <c:pt idx="328">
                  <c:v>41419</c:v>
                </c:pt>
                <c:pt idx="329">
                  <c:v>41420</c:v>
                </c:pt>
                <c:pt idx="330">
                  <c:v>41421</c:v>
                </c:pt>
                <c:pt idx="331">
                  <c:v>41422</c:v>
                </c:pt>
                <c:pt idx="332">
                  <c:v>41423</c:v>
                </c:pt>
                <c:pt idx="333">
                  <c:v>41424</c:v>
                </c:pt>
                <c:pt idx="334">
                  <c:v>41425</c:v>
                </c:pt>
                <c:pt idx="335">
                  <c:v>41426</c:v>
                </c:pt>
                <c:pt idx="336">
                  <c:v>41427</c:v>
                </c:pt>
                <c:pt idx="337">
                  <c:v>41428</c:v>
                </c:pt>
                <c:pt idx="338">
                  <c:v>41429</c:v>
                </c:pt>
                <c:pt idx="339">
                  <c:v>41430</c:v>
                </c:pt>
                <c:pt idx="340">
                  <c:v>41431</c:v>
                </c:pt>
                <c:pt idx="341">
                  <c:v>41432</c:v>
                </c:pt>
                <c:pt idx="342">
                  <c:v>41433</c:v>
                </c:pt>
                <c:pt idx="343">
                  <c:v>41434</c:v>
                </c:pt>
                <c:pt idx="344">
                  <c:v>41435</c:v>
                </c:pt>
                <c:pt idx="345">
                  <c:v>41436</c:v>
                </c:pt>
                <c:pt idx="346">
                  <c:v>41437</c:v>
                </c:pt>
                <c:pt idx="347">
                  <c:v>41438</c:v>
                </c:pt>
                <c:pt idx="348">
                  <c:v>41439</c:v>
                </c:pt>
                <c:pt idx="349">
                  <c:v>41440</c:v>
                </c:pt>
                <c:pt idx="350">
                  <c:v>41441</c:v>
                </c:pt>
                <c:pt idx="351">
                  <c:v>41442</c:v>
                </c:pt>
                <c:pt idx="352">
                  <c:v>41443</c:v>
                </c:pt>
                <c:pt idx="353">
                  <c:v>41444</c:v>
                </c:pt>
                <c:pt idx="354">
                  <c:v>41445</c:v>
                </c:pt>
                <c:pt idx="355">
                  <c:v>41446</c:v>
                </c:pt>
                <c:pt idx="356">
                  <c:v>41447</c:v>
                </c:pt>
                <c:pt idx="357">
                  <c:v>41448</c:v>
                </c:pt>
                <c:pt idx="358">
                  <c:v>41449</c:v>
                </c:pt>
                <c:pt idx="359">
                  <c:v>41450</c:v>
                </c:pt>
                <c:pt idx="360">
                  <c:v>41451</c:v>
                </c:pt>
                <c:pt idx="361">
                  <c:v>41452</c:v>
                </c:pt>
                <c:pt idx="362">
                  <c:v>41453</c:v>
                </c:pt>
                <c:pt idx="363">
                  <c:v>41454</c:v>
                </c:pt>
                <c:pt idx="364">
                  <c:v>41455</c:v>
                </c:pt>
                <c:pt idx="365">
                  <c:v>41456</c:v>
                </c:pt>
                <c:pt idx="366">
                  <c:v>41457</c:v>
                </c:pt>
                <c:pt idx="367">
                  <c:v>41458</c:v>
                </c:pt>
                <c:pt idx="368">
                  <c:v>41459</c:v>
                </c:pt>
                <c:pt idx="369">
                  <c:v>41460</c:v>
                </c:pt>
                <c:pt idx="370">
                  <c:v>41461</c:v>
                </c:pt>
                <c:pt idx="371">
                  <c:v>41462</c:v>
                </c:pt>
                <c:pt idx="372">
                  <c:v>41463</c:v>
                </c:pt>
                <c:pt idx="373">
                  <c:v>41464</c:v>
                </c:pt>
                <c:pt idx="374">
                  <c:v>41465</c:v>
                </c:pt>
                <c:pt idx="375">
                  <c:v>41466</c:v>
                </c:pt>
                <c:pt idx="376">
                  <c:v>41467</c:v>
                </c:pt>
                <c:pt idx="377">
                  <c:v>41468</c:v>
                </c:pt>
                <c:pt idx="378">
                  <c:v>41469</c:v>
                </c:pt>
                <c:pt idx="379">
                  <c:v>41470</c:v>
                </c:pt>
                <c:pt idx="380">
                  <c:v>41471</c:v>
                </c:pt>
                <c:pt idx="381">
                  <c:v>41472</c:v>
                </c:pt>
                <c:pt idx="382">
                  <c:v>41473</c:v>
                </c:pt>
                <c:pt idx="383">
                  <c:v>41474</c:v>
                </c:pt>
                <c:pt idx="384">
                  <c:v>41475</c:v>
                </c:pt>
                <c:pt idx="385">
                  <c:v>41476</c:v>
                </c:pt>
                <c:pt idx="386">
                  <c:v>41477</c:v>
                </c:pt>
                <c:pt idx="387">
                  <c:v>41478</c:v>
                </c:pt>
                <c:pt idx="388">
                  <c:v>41479</c:v>
                </c:pt>
                <c:pt idx="389">
                  <c:v>41480</c:v>
                </c:pt>
                <c:pt idx="390">
                  <c:v>41481</c:v>
                </c:pt>
                <c:pt idx="391">
                  <c:v>41482</c:v>
                </c:pt>
                <c:pt idx="392">
                  <c:v>41483</c:v>
                </c:pt>
                <c:pt idx="393">
                  <c:v>41484</c:v>
                </c:pt>
                <c:pt idx="394">
                  <c:v>41485</c:v>
                </c:pt>
                <c:pt idx="395">
                  <c:v>41486</c:v>
                </c:pt>
                <c:pt idx="396">
                  <c:v>41487</c:v>
                </c:pt>
                <c:pt idx="397">
                  <c:v>41488</c:v>
                </c:pt>
                <c:pt idx="398">
                  <c:v>41489</c:v>
                </c:pt>
                <c:pt idx="399">
                  <c:v>41490</c:v>
                </c:pt>
                <c:pt idx="400">
                  <c:v>41491</c:v>
                </c:pt>
                <c:pt idx="401">
                  <c:v>41492</c:v>
                </c:pt>
                <c:pt idx="402">
                  <c:v>41493</c:v>
                </c:pt>
                <c:pt idx="403">
                  <c:v>41494</c:v>
                </c:pt>
                <c:pt idx="404">
                  <c:v>41495</c:v>
                </c:pt>
                <c:pt idx="405">
                  <c:v>41496</c:v>
                </c:pt>
                <c:pt idx="406">
                  <c:v>41497</c:v>
                </c:pt>
                <c:pt idx="407">
                  <c:v>41498</c:v>
                </c:pt>
                <c:pt idx="408">
                  <c:v>41499</c:v>
                </c:pt>
                <c:pt idx="409">
                  <c:v>41500</c:v>
                </c:pt>
                <c:pt idx="410">
                  <c:v>41501</c:v>
                </c:pt>
                <c:pt idx="411">
                  <c:v>41502</c:v>
                </c:pt>
                <c:pt idx="412">
                  <c:v>41503</c:v>
                </c:pt>
                <c:pt idx="413">
                  <c:v>41504</c:v>
                </c:pt>
                <c:pt idx="414">
                  <c:v>41505</c:v>
                </c:pt>
                <c:pt idx="415">
                  <c:v>41506</c:v>
                </c:pt>
                <c:pt idx="416">
                  <c:v>41507</c:v>
                </c:pt>
                <c:pt idx="417">
                  <c:v>41508</c:v>
                </c:pt>
                <c:pt idx="418">
                  <c:v>41509</c:v>
                </c:pt>
                <c:pt idx="419">
                  <c:v>41510</c:v>
                </c:pt>
                <c:pt idx="420">
                  <c:v>41511</c:v>
                </c:pt>
                <c:pt idx="421">
                  <c:v>41512</c:v>
                </c:pt>
                <c:pt idx="422">
                  <c:v>41513</c:v>
                </c:pt>
                <c:pt idx="423">
                  <c:v>41514</c:v>
                </c:pt>
                <c:pt idx="424">
                  <c:v>41515</c:v>
                </c:pt>
                <c:pt idx="425">
                  <c:v>41516</c:v>
                </c:pt>
                <c:pt idx="426">
                  <c:v>41517</c:v>
                </c:pt>
                <c:pt idx="427">
                  <c:v>41518</c:v>
                </c:pt>
                <c:pt idx="428">
                  <c:v>41519</c:v>
                </c:pt>
                <c:pt idx="429">
                  <c:v>41520</c:v>
                </c:pt>
                <c:pt idx="430">
                  <c:v>41521</c:v>
                </c:pt>
                <c:pt idx="431">
                  <c:v>41522</c:v>
                </c:pt>
                <c:pt idx="432">
                  <c:v>41523</c:v>
                </c:pt>
                <c:pt idx="433">
                  <c:v>41524</c:v>
                </c:pt>
                <c:pt idx="434">
                  <c:v>41525</c:v>
                </c:pt>
                <c:pt idx="435">
                  <c:v>41526</c:v>
                </c:pt>
                <c:pt idx="436">
                  <c:v>41527</c:v>
                </c:pt>
                <c:pt idx="437">
                  <c:v>41528</c:v>
                </c:pt>
                <c:pt idx="438">
                  <c:v>41529</c:v>
                </c:pt>
                <c:pt idx="439">
                  <c:v>41530</c:v>
                </c:pt>
                <c:pt idx="440">
                  <c:v>41531</c:v>
                </c:pt>
                <c:pt idx="441">
                  <c:v>41532</c:v>
                </c:pt>
                <c:pt idx="442">
                  <c:v>41533</c:v>
                </c:pt>
                <c:pt idx="443">
                  <c:v>41534</c:v>
                </c:pt>
                <c:pt idx="444">
                  <c:v>41535</c:v>
                </c:pt>
                <c:pt idx="445">
                  <c:v>41536</c:v>
                </c:pt>
                <c:pt idx="446">
                  <c:v>41537</c:v>
                </c:pt>
                <c:pt idx="447">
                  <c:v>41538</c:v>
                </c:pt>
                <c:pt idx="448">
                  <c:v>41539</c:v>
                </c:pt>
                <c:pt idx="449">
                  <c:v>41540</c:v>
                </c:pt>
                <c:pt idx="450">
                  <c:v>41541</c:v>
                </c:pt>
                <c:pt idx="451">
                  <c:v>41542</c:v>
                </c:pt>
                <c:pt idx="452">
                  <c:v>41543</c:v>
                </c:pt>
                <c:pt idx="453">
                  <c:v>41544</c:v>
                </c:pt>
                <c:pt idx="454">
                  <c:v>41545</c:v>
                </c:pt>
                <c:pt idx="455">
                  <c:v>41546</c:v>
                </c:pt>
                <c:pt idx="456">
                  <c:v>41547</c:v>
                </c:pt>
                <c:pt idx="457">
                  <c:v>41548</c:v>
                </c:pt>
                <c:pt idx="458">
                  <c:v>41549</c:v>
                </c:pt>
                <c:pt idx="459">
                  <c:v>41550</c:v>
                </c:pt>
                <c:pt idx="460">
                  <c:v>41551</c:v>
                </c:pt>
                <c:pt idx="461">
                  <c:v>41552</c:v>
                </c:pt>
                <c:pt idx="462">
                  <c:v>41553</c:v>
                </c:pt>
                <c:pt idx="463">
                  <c:v>41554</c:v>
                </c:pt>
                <c:pt idx="464">
                  <c:v>41555</c:v>
                </c:pt>
                <c:pt idx="465">
                  <c:v>41556</c:v>
                </c:pt>
                <c:pt idx="466">
                  <c:v>41557</c:v>
                </c:pt>
                <c:pt idx="467">
                  <c:v>41558</c:v>
                </c:pt>
                <c:pt idx="468">
                  <c:v>41559</c:v>
                </c:pt>
                <c:pt idx="469">
                  <c:v>41560</c:v>
                </c:pt>
                <c:pt idx="470">
                  <c:v>41561</c:v>
                </c:pt>
                <c:pt idx="471">
                  <c:v>41562</c:v>
                </c:pt>
                <c:pt idx="472">
                  <c:v>41563</c:v>
                </c:pt>
                <c:pt idx="473">
                  <c:v>41564</c:v>
                </c:pt>
                <c:pt idx="474">
                  <c:v>41565</c:v>
                </c:pt>
                <c:pt idx="475">
                  <c:v>41566</c:v>
                </c:pt>
                <c:pt idx="476">
                  <c:v>41567</c:v>
                </c:pt>
                <c:pt idx="477">
                  <c:v>41568</c:v>
                </c:pt>
                <c:pt idx="478">
                  <c:v>41569</c:v>
                </c:pt>
                <c:pt idx="479">
                  <c:v>41570</c:v>
                </c:pt>
                <c:pt idx="480">
                  <c:v>41571</c:v>
                </c:pt>
                <c:pt idx="481">
                  <c:v>41572</c:v>
                </c:pt>
                <c:pt idx="482">
                  <c:v>41573</c:v>
                </c:pt>
                <c:pt idx="483">
                  <c:v>41574</c:v>
                </c:pt>
                <c:pt idx="484">
                  <c:v>41575</c:v>
                </c:pt>
                <c:pt idx="485">
                  <c:v>41576</c:v>
                </c:pt>
                <c:pt idx="486">
                  <c:v>41577</c:v>
                </c:pt>
                <c:pt idx="487">
                  <c:v>41578</c:v>
                </c:pt>
                <c:pt idx="488">
                  <c:v>41579</c:v>
                </c:pt>
                <c:pt idx="489">
                  <c:v>41580</c:v>
                </c:pt>
                <c:pt idx="490">
                  <c:v>41581</c:v>
                </c:pt>
                <c:pt idx="491">
                  <c:v>41582</c:v>
                </c:pt>
                <c:pt idx="492">
                  <c:v>41583</c:v>
                </c:pt>
                <c:pt idx="493">
                  <c:v>41584</c:v>
                </c:pt>
                <c:pt idx="494">
                  <c:v>41585</c:v>
                </c:pt>
                <c:pt idx="495">
                  <c:v>41586</c:v>
                </c:pt>
                <c:pt idx="496">
                  <c:v>41587</c:v>
                </c:pt>
                <c:pt idx="497">
                  <c:v>41588</c:v>
                </c:pt>
                <c:pt idx="498">
                  <c:v>41589</c:v>
                </c:pt>
                <c:pt idx="499">
                  <c:v>41590</c:v>
                </c:pt>
                <c:pt idx="500">
                  <c:v>41591</c:v>
                </c:pt>
                <c:pt idx="501">
                  <c:v>41592</c:v>
                </c:pt>
                <c:pt idx="502">
                  <c:v>41593</c:v>
                </c:pt>
                <c:pt idx="503">
                  <c:v>41594</c:v>
                </c:pt>
                <c:pt idx="504">
                  <c:v>41595</c:v>
                </c:pt>
                <c:pt idx="505">
                  <c:v>41596</c:v>
                </c:pt>
                <c:pt idx="506">
                  <c:v>41597</c:v>
                </c:pt>
                <c:pt idx="507">
                  <c:v>41598</c:v>
                </c:pt>
                <c:pt idx="508">
                  <c:v>41599</c:v>
                </c:pt>
                <c:pt idx="509">
                  <c:v>41600</c:v>
                </c:pt>
                <c:pt idx="510">
                  <c:v>41601</c:v>
                </c:pt>
                <c:pt idx="511">
                  <c:v>41602</c:v>
                </c:pt>
                <c:pt idx="512">
                  <c:v>41603</c:v>
                </c:pt>
                <c:pt idx="513">
                  <c:v>41604</c:v>
                </c:pt>
                <c:pt idx="514">
                  <c:v>41605</c:v>
                </c:pt>
                <c:pt idx="515">
                  <c:v>41606</c:v>
                </c:pt>
                <c:pt idx="516">
                  <c:v>41607</c:v>
                </c:pt>
                <c:pt idx="517">
                  <c:v>41608</c:v>
                </c:pt>
                <c:pt idx="518">
                  <c:v>41609</c:v>
                </c:pt>
                <c:pt idx="519">
                  <c:v>41610</c:v>
                </c:pt>
                <c:pt idx="520">
                  <c:v>41611</c:v>
                </c:pt>
                <c:pt idx="521">
                  <c:v>41612</c:v>
                </c:pt>
                <c:pt idx="522">
                  <c:v>41613</c:v>
                </c:pt>
                <c:pt idx="523">
                  <c:v>41614</c:v>
                </c:pt>
                <c:pt idx="524">
                  <c:v>41615</c:v>
                </c:pt>
                <c:pt idx="525">
                  <c:v>41616</c:v>
                </c:pt>
                <c:pt idx="526">
                  <c:v>41617</c:v>
                </c:pt>
                <c:pt idx="527">
                  <c:v>41618</c:v>
                </c:pt>
                <c:pt idx="528">
                  <c:v>41619</c:v>
                </c:pt>
                <c:pt idx="529">
                  <c:v>41620</c:v>
                </c:pt>
                <c:pt idx="530">
                  <c:v>41621</c:v>
                </c:pt>
                <c:pt idx="531">
                  <c:v>41622</c:v>
                </c:pt>
                <c:pt idx="532">
                  <c:v>41623</c:v>
                </c:pt>
                <c:pt idx="533">
                  <c:v>41624</c:v>
                </c:pt>
                <c:pt idx="534">
                  <c:v>41625</c:v>
                </c:pt>
                <c:pt idx="535">
                  <c:v>41626</c:v>
                </c:pt>
                <c:pt idx="536">
                  <c:v>41627</c:v>
                </c:pt>
                <c:pt idx="537">
                  <c:v>41628</c:v>
                </c:pt>
                <c:pt idx="538">
                  <c:v>41629</c:v>
                </c:pt>
                <c:pt idx="539">
                  <c:v>41630</c:v>
                </c:pt>
                <c:pt idx="540">
                  <c:v>41631</c:v>
                </c:pt>
                <c:pt idx="541">
                  <c:v>41632</c:v>
                </c:pt>
                <c:pt idx="542">
                  <c:v>41633</c:v>
                </c:pt>
                <c:pt idx="543">
                  <c:v>41634</c:v>
                </c:pt>
                <c:pt idx="544">
                  <c:v>41635</c:v>
                </c:pt>
                <c:pt idx="545">
                  <c:v>41636</c:v>
                </c:pt>
                <c:pt idx="546">
                  <c:v>41637</c:v>
                </c:pt>
                <c:pt idx="547">
                  <c:v>41638</c:v>
                </c:pt>
                <c:pt idx="548">
                  <c:v>41639</c:v>
                </c:pt>
                <c:pt idx="549">
                  <c:v>41640</c:v>
                </c:pt>
                <c:pt idx="550">
                  <c:v>41641</c:v>
                </c:pt>
                <c:pt idx="551">
                  <c:v>41642</c:v>
                </c:pt>
                <c:pt idx="552">
                  <c:v>41643</c:v>
                </c:pt>
                <c:pt idx="553">
                  <c:v>41644</c:v>
                </c:pt>
                <c:pt idx="554">
                  <c:v>41645</c:v>
                </c:pt>
                <c:pt idx="555">
                  <c:v>41646</c:v>
                </c:pt>
                <c:pt idx="556">
                  <c:v>41647</c:v>
                </c:pt>
                <c:pt idx="557">
                  <c:v>41648</c:v>
                </c:pt>
                <c:pt idx="558">
                  <c:v>41649</c:v>
                </c:pt>
                <c:pt idx="559">
                  <c:v>41650</c:v>
                </c:pt>
                <c:pt idx="560">
                  <c:v>41651</c:v>
                </c:pt>
                <c:pt idx="561">
                  <c:v>41652</c:v>
                </c:pt>
                <c:pt idx="562">
                  <c:v>41653</c:v>
                </c:pt>
                <c:pt idx="563">
                  <c:v>41654</c:v>
                </c:pt>
                <c:pt idx="564">
                  <c:v>41655</c:v>
                </c:pt>
                <c:pt idx="565">
                  <c:v>41656</c:v>
                </c:pt>
                <c:pt idx="566">
                  <c:v>41657</c:v>
                </c:pt>
                <c:pt idx="567">
                  <c:v>41658</c:v>
                </c:pt>
                <c:pt idx="568">
                  <c:v>41659</c:v>
                </c:pt>
                <c:pt idx="569">
                  <c:v>41660</c:v>
                </c:pt>
                <c:pt idx="570">
                  <c:v>41661</c:v>
                </c:pt>
                <c:pt idx="571">
                  <c:v>41662</c:v>
                </c:pt>
                <c:pt idx="572">
                  <c:v>41663</c:v>
                </c:pt>
                <c:pt idx="573">
                  <c:v>41664</c:v>
                </c:pt>
                <c:pt idx="574">
                  <c:v>41665</c:v>
                </c:pt>
                <c:pt idx="575">
                  <c:v>41666</c:v>
                </c:pt>
                <c:pt idx="576">
                  <c:v>41667</c:v>
                </c:pt>
                <c:pt idx="577">
                  <c:v>41668</c:v>
                </c:pt>
                <c:pt idx="578">
                  <c:v>41669</c:v>
                </c:pt>
                <c:pt idx="579">
                  <c:v>41670</c:v>
                </c:pt>
                <c:pt idx="580">
                  <c:v>41671</c:v>
                </c:pt>
                <c:pt idx="581">
                  <c:v>41672</c:v>
                </c:pt>
                <c:pt idx="582">
                  <c:v>41673</c:v>
                </c:pt>
                <c:pt idx="583">
                  <c:v>41674</c:v>
                </c:pt>
                <c:pt idx="584">
                  <c:v>41675</c:v>
                </c:pt>
                <c:pt idx="585">
                  <c:v>41676</c:v>
                </c:pt>
                <c:pt idx="586">
                  <c:v>41677</c:v>
                </c:pt>
                <c:pt idx="587">
                  <c:v>41678</c:v>
                </c:pt>
                <c:pt idx="588">
                  <c:v>41679</c:v>
                </c:pt>
                <c:pt idx="589">
                  <c:v>41680</c:v>
                </c:pt>
                <c:pt idx="590">
                  <c:v>41681</c:v>
                </c:pt>
                <c:pt idx="591">
                  <c:v>41682</c:v>
                </c:pt>
                <c:pt idx="592">
                  <c:v>41683</c:v>
                </c:pt>
                <c:pt idx="593">
                  <c:v>41684</c:v>
                </c:pt>
                <c:pt idx="594">
                  <c:v>41685</c:v>
                </c:pt>
                <c:pt idx="595">
                  <c:v>41686</c:v>
                </c:pt>
                <c:pt idx="596">
                  <c:v>41687</c:v>
                </c:pt>
                <c:pt idx="597">
                  <c:v>41688</c:v>
                </c:pt>
                <c:pt idx="598">
                  <c:v>41689</c:v>
                </c:pt>
                <c:pt idx="599">
                  <c:v>41690</c:v>
                </c:pt>
                <c:pt idx="600">
                  <c:v>41691</c:v>
                </c:pt>
                <c:pt idx="601">
                  <c:v>41692</c:v>
                </c:pt>
                <c:pt idx="602">
                  <c:v>41693</c:v>
                </c:pt>
                <c:pt idx="603">
                  <c:v>41694</c:v>
                </c:pt>
                <c:pt idx="604">
                  <c:v>41695</c:v>
                </c:pt>
                <c:pt idx="605">
                  <c:v>41696</c:v>
                </c:pt>
                <c:pt idx="606">
                  <c:v>41697</c:v>
                </c:pt>
                <c:pt idx="607">
                  <c:v>41698</c:v>
                </c:pt>
                <c:pt idx="608">
                  <c:v>41699</c:v>
                </c:pt>
                <c:pt idx="609">
                  <c:v>41700</c:v>
                </c:pt>
                <c:pt idx="610">
                  <c:v>41701</c:v>
                </c:pt>
                <c:pt idx="611">
                  <c:v>41702</c:v>
                </c:pt>
                <c:pt idx="612">
                  <c:v>41703</c:v>
                </c:pt>
                <c:pt idx="613">
                  <c:v>41704</c:v>
                </c:pt>
                <c:pt idx="614">
                  <c:v>41705</c:v>
                </c:pt>
                <c:pt idx="615">
                  <c:v>41706</c:v>
                </c:pt>
                <c:pt idx="616">
                  <c:v>41707</c:v>
                </c:pt>
                <c:pt idx="617">
                  <c:v>41708</c:v>
                </c:pt>
                <c:pt idx="618">
                  <c:v>41709</c:v>
                </c:pt>
                <c:pt idx="619">
                  <c:v>41710</c:v>
                </c:pt>
                <c:pt idx="620">
                  <c:v>41711</c:v>
                </c:pt>
                <c:pt idx="621">
                  <c:v>41712</c:v>
                </c:pt>
                <c:pt idx="622">
                  <c:v>41713</c:v>
                </c:pt>
                <c:pt idx="623">
                  <c:v>41714</c:v>
                </c:pt>
                <c:pt idx="624">
                  <c:v>41715</c:v>
                </c:pt>
                <c:pt idx="625">
                  <c:v>41716</c:v>
                </c:pt>
                <c:pt idx="626">
                  <c:v>41717</c:v>
                </c:pt>
                <c:pt idx="627">
                  <c:v>41718</c:v>
                </c:pt>
                <c:pt idx="628">
                  <c:v>41719</c:v>
                </c:pt>
                <c:pt idx="629">
                  <c:v>41720</c:v>
                </c:pt>
                <c:pt idx="630">
                  <c:v>41721</c:v>
                </c:pt>
                <c:pt idx="631">
                  <c:v>41722</c:v>
                </c:pt>
                <c:pt idx="632">
                  <c:v>41723</c:v>
                </c:pt>
                <c:pt idx="633">
                  <c:v>41724</c:v>
                </c:pt>
                <c:pt idx="634">
                  <c:v>41725</c:v>
                </c:pt>
                <c:pt idx="635">
                  <c:v>41726</c:v>
                </c:pt>
                <c:pt idx="636">
                  <c:v>41727</c:v>
                </c:pt>
                <c:pt idx="637">
                  <c:v>41728</c:v>
                </c:pt>
                <c:pt idx="638">
                  <c:v>41729</c:v>
                </c:pt>
                <c:pt idx="639">
                  <c:v>41730</c:v>
                </c:pt>
                <c:pt idx="640">
                  <c:v>41731</c:v>
                </c:pt>
                <c:pt idx="641">
                  <c:v>41732</c:v>
                </c:pt>
                <c:pt idx="642">
                  <c:v>41733</c:v>
                </c:pt>
                <c:pt idx="643">
                  <c:v>41734</c:v>
                </c:pt>
                <c:pt idx="644">
                  <c:v>41735</c:v>
                </c:pt>
                <c:pt idx="645">
                  <c:v>41736</c:v>
                </c:pt>
                <c:pt idx="646">
                  <c:v>41737</c:v>
                </c:pt>
                <c:pt idx="647">
                  <c:v>41738</c:v>
                </c:pt>
                <c:pt idx="648">
                  <c:v>41739</c:v>
                </c:pt>
                <c:pt idx="649">
                  <c:v>41740</c:v>
                </c:pt>
                <c:pt idx="650">
                  <c:v>41741</c:v>
                </c:pt>
                <c:pt idx="651">
                  <c:v>41742</c:v>
                </c:pt>
                <c:pt idx="652">
                  <c:v>41743</c:v>
                </c:pt>
                <c:pt idx="653">
                  <c:v>41744</c:v>
                </c:pt>
                <c:pt idx="654">
                  <c:v>41745</c:v>
                </c:pt>
                <c:pt idx="655">
                  <c:v>41746</c:v>
                </c:pt>
                <c:pt idx="656">
                  <c:v>41747</c:v>
                </c:pt>
                <c:pt idx="657">
                  <c:v>41748</c:v>
                </c:pt>
                <c:pt idx="658">
                  <c:v>41749</c:v>
                </c:pt>
                <c:pt idx="659">
                  <c:v>41750</c:v>
                </c:pt>
                <c:pt idx="660">
                  <c:v>41751</c:v>
                </c:pt>
                <c:pt idx="661">
                  <c:v>41752</c:v>
                </c:pt>
                <c:pt idx="662">
                  <c:v>41753</c:v>
                </c:pt>
                <c:pt idx="663">
                  <c:v>41754</c:v>
                </c:pt>
                <c:pt idx="664">
                  <c:v>41755</c:v>
                </c:pt>
                <c:pt idx="665">
                  <c:v>41756</c:v>
                </c:pt>
                <c:pt idx="666">
                  <c:v>41757</c:v>
                </c:pt>
                <c:pt idx="667">
                  <c:v>41758</c:v>
                </c:pt>
                <c:pt idx="668">
                  <c:v>41759</c:v>
                </c:pt>
                <c:pt idx="669">
                  <c:v>41760</c:v>
                </c:pt>
                <c:pt idx="670">
                  <c:v>41761</c:v>
                </c:pt>
                <c:pt idx="671">
                  <c:v>41762</c:v>
                </c:pt>
                <c:pt idx="672">
                  <c:v>41763</c:v>
                </c:pt>
                <c:pt idx="673">
                  <c:v>41764</c:v>
                </c:pt>
                <c:pt idx="674">
                  <c:v>41765</c:v>
                </c:pt>
                <c:pt idx="675">
                  <c:v>41766</c:v>
                </c:pt>
                <c:pt idx="676">
                  <c:v>41767</c:v>
                </c:pt>
                <c:pt idx="677">
                  <c:v>41768</c:v>
                </c:pt>
                <c:pt idx="678">
                  <c:v>41769</c:v>
                </c:pt>
                <c:pt idx="679">
                  <c:v>41770</c:v>
                </c:pt>
                <c:pt idx="680">
                  <c:v>41771</c:v>
                </c:pt>
                <c:pt idx="681">
                  <c:v>41772</c:v>
                </c:pt>
                <c:pt idx="682">
                  <c:v>41773</c:v>
                </c:pt>
                <c:pt idx="683">
                  <c:v>41774</c:v>
                </c:pt>
                <c:pt idx="684">
                  <c:v>41775</c:v>
                </c:pt>
                <c:pt idx="685">
                  <c:v>41776</c:v>
                </c:pt>
                <c:pt idx="686">
                  <c:v>41777</c:v>
                </c:pt>
                <c:pt idx="687">
                  <c:v>41778</c:v>
                </c:pt>
                <c:pt idx="688">
                  <c:v>41779</c:v>
                </c:pt>
                <c:pt idx="689">
                  <c:v>41780</c:v>
                </c:pt>
                <c:pt idx="690">
                  <c:v>41781</c:v>
                </c:pt>
                <c:pt idx="691">
                  <c:v>41782</c:v>
                </c:pt>
                <c:pt idx="692">
                  <c:v>41783</c:v>
                </c:pt>
                <c:pt idx="693">
                  <c:v>41784</c:v>
                </c:pt>
                <c:pt idx="694">
                  <c:v>41785</c:v>
                </c:pt>
                <c:pt idx="695">
                  <c:v>41786</c:v>
                </c:pt>
                <c:pt idx="696">
                  <c:v>41787</c:v>
                </c:pt>
                <c:pt idx="697">
                  <c:v>41788</c:v>
                </c:pt>
                <c:pt idx="698">
                  <c:v>41789</c:v>
                </c:pt>
                <c:pt idx="699">
                  <c:v>41790</c:v>
                </c:pt>
                <c:pt idx="700">
                  <c:v>41791</c:v>
                </c:pt>
                <c:pt idx="701">
                  <c:v>41792</c:v>
                </c:pt>
                <c:pt idx="702">
                  <c:v>41793</c:v>
                </c:pt>
                <c:pt idx="703">
                  <c:v>41794</c:v>
                </c:pt>
                <c:pt idx="704">
                  <c:v>41795</c:v>
                </c:pt>
                <c:pt idx="705">
                  <c:v>41796</c:v>
                </c:pt>
                <c:pt idx="706">
                  <c:v>41797</c:v>
                </c:pt>
                <c:pt idx="707">
                  <c:v>41798</c:v>
                </c:pt>
                <c:pt idx="708">
                  <c:v>41799</c:v>
                </c:pt>
                <c:pt idx="709">
                  <c:v>41800</c:v>
                </c:pt>
                <c:pt idx="710">
                  <c:v>41801</c:v>
                </c:pt>
                <c:pt idx="711">
                  <c:v>41802</c:v>
                </c:pt>
                <c:pt idx="712">
                  <c:v>41803</c:v>
                </c:pt>
                <c:pt idx="713">
                  <c:v>41804</c:v>
                </c:pt>
                <c:pt idx="714">
                  <c:v>41805</c:v>
                </c:pt>
                <c:pt idx="715">
                  <c:v>41806</c:v>
                </c:pt>
                <c:pt idx="716">
                  <c:v>41807</c:v>
                </c:pt>
                <c:pt idx="717">
                  <c:v>41808</c:v>
                </c:pt>
                <c:pt idx="718">
                  <c:v>41809</c:v>
                </c:pt>
                <c:pt idx="719">
                  <c:v>41810</c:v>
                </c:pt>
                <c:pt idx="720">
                  <c:v>41811</c:v>
                </c:pt>
                <c:pt idx="721">
                  <c:v>41812</c:v>
                </c:pt>
                <c:pt idx="722">
                  <c:v>41813</c:v>
                </c:pt>
                <c:pt idx="723">
                  <c:v>41814</c:v>
                </c:pt>
                <c:pt idx="724">
                  <c:v>41815</c:v>
                </c:pt>
                <c:pt idx="725">
                  <c:v>41816</c:v>
                </c:pt>
                <c:pt idx="726">
                  <c:v>41817</c:v>
                </c:pt>
                <c:pt idx="727">
                  <c:v>41818</c:v>
                </c:pt>
                <c:pt idx="728">
                  <c:v>41819</c:v>
                </c:pt>
                <c:pt idx="729">
                  <c:v>41820</c:v>
                </c:pt>
                <c:pt idx="730">
                  <c:v>41821</c:v>
                </c:pt>
                <c:pt idx="731">
                  <c:v>41822</c:v>
                </c:pt>
                <c:pt idx="732">
                  <c:v>41823</c:v>
                </c:pt>
                <c:pt idx="733">
                  <c:v>41824</c:v>
                </c:pt>
                <c:pt idx="734">
                  <c:v>41825</c:v>
                </c:pt>
                <c:pt idx="735">
                  <c:v>41826</c:v>
                </c:pt>
                <c:pt idx="736">
                  <c:v>41827</c:v>
                </c:pt>
                <c:pt idx="737">
                  <c:v>41828</c:v>
                </c:pt>
                <c:pt idx="738">
                  <c:v>41829</c:v>
                </c:pt>
                <c:pt idx="739">
                  <c:v>41830</c:v>
                </c:pt>
                <c:pt idx="740">
                  <c:v>41831</c:v>
                </c:pt>
                <c:pt idx="741">
                  <c:v>41832</c:v>
                </c:pt>
                <c:pt idx="742">
                  <c:v>41833</c:v>
                </c:pt>
                <c:pt idx="743">
                  <c:v>41834</c:v>
                </c:pt>
                <c:pt idx="744">
                  <c:v>41835</c:v>
                </c:pt>
                <c:pt idx="745">
                  <c:v>41836</c:v>
                </c:pt>
                <c:pt idx="746">
                  <c:v>41837</c:v>
                </c:pt>
                <c:pt idx="747">
                  <c:v>41838</c:v>
                </c:pt>
                <c:pt idx="748">
                  <c:v>41839</c:v>
                </c:pt>
                <c:pt idx="749">
                  <c:v>41840</c:v>
                </c:pt>
                <c:pt idx="750">
                  <c:v>41841</c:v>
                </c:pt>
                <c:pt idx="751">
                  <c:v>41842</c:v>
                </c:pt>
                <c:pt idx="752">
                  <c:v>41843</c:v>
                </c:pt>
                <c:pt idx="753">
                  <c:v>41844</c:v>
                </c:pt>
                <c:pt idx="754">
                  <c:v>41845</c:v>
                </c:pt>
                <c:pt idx="755">
                  <c:v>41846</c:v>
                </c:pt>
                <c:pt idx="756">
                  <c:v>41847</c:v>
                </c:pt>
                <c:pt idx="757">
                  <c:v>41848</c:v>
                </c:pt>
                <c:pt idx="758">
                  <c:v>41849</c:v>
                </c:pt>
                <c:pt idx="759">
                  <c:v>41850</c:v>
                </c:pt>
                <c:pt idx="760">
                  <c:v>41851</c:v>
                </c:pt>
                <c:pt idx="761">
                  <c:v>41852</c:v>
                </c:pt>
                <c:pt idx="762">
                  <c:v>41853</c:v>
                </c:pt>
                <c:pt idx="763">
                  <c:v>41854</c:v>
                </c:pt>
                <c:pt idx="764">
                  <c:v>41855</c:v>
                </c:pt>
                <c:pt idx="765">
                  <c:v>41856</c:v>
                </c:pt>
                <c:pt idx="766">
                  <c:v>41857</c:v>
                </c:pt>
                <c:pt idx="767">
                  <c:v>41858</c:v>
                </c:pt>
                <c:pt idx="768">
                  <c:v>41859</c:v>
                </c:pt>
                <c:pt idx="769">
                  <c:v>41860</c:v>
                </c:pt>
                <c:pt idx="770">
                  <c:v>41861</c:v>
                </c:pt>
                <c:pt idx="771">
                  <c:v>41862</c:v>
                </c:pt>
                <c:pt idx="772">
                  <c:v>41863</c:v>
                </c:pt>
                <c:pt idx="773">
                  <c:v>41864</c:v>
                </c:pt>
                <c:pt idx="774">
                  <c:v>41865</c:v>
                </c:pt>
                <c:pt idx="775">
                  <c:v>41866</c:v>
                </c:pt>
                <c:pt idx="776">
                  <c:v>41867</c:v>
                </c:pt>
                <c:pt idx="777">
                  <c:v>41868</c:v>
                </c:pt>
                <c:pt idx="778">
                  <c:v>41869</c:v>
                </c:pt>
                <c:pt idx="779">
                  <c:v>41870</c:v>
                </c:pt>
                <c:pt idx="780">
                  <c:v>41871</c:v>
                </c:pt>
                <c:pt idx="781">
                  <c:v>41872</c:v>
                </c:pt>
                <c:pt idx="782">
                  <c:v>41873</c:v>
                </c:pt>
                <c:pt idx="783">
                  <c:v>41874</c:v>
                </c:pt>
                <c:pt idx="784">
                  <c:v>41875</c:v>
                </c:pt>
                <c:pt idx="785">
                  <c:v>41876</c:v>
                </c:pt>
                <c:pt idx="786">
                  <c:v>41877</c:v>
                </c:pt>
                <c:pt idx="787">
                  <c:v>41878</c:v>
                </c:pt>
                <c:pt idx="788">
                  <c:v>41879</c:v>
                </c:pt>
                <c:pt idx="789">
                  <c:v>41880</c:v>
                </c:pt>
                <c:pt idx="790">
                  <c:v>41881</c:v>
                </c:pt>
                <c:pt idx="791">
                  <c:v>41882</c:v>
                </c:pt>
                <c:pt idx="792">
                  <c:v>41883</c:v>
                </c:pt>
                <c:pt idx="793">
                  <c:v>41884</c:v>
                </c:pt>
                <c:pt idx="794">
                  <c:v>41885</c:v>
                </c:pt>
                <c:pt idx="795">
                  <c:v>41886</c:v>
                </c:pt>
                <c:pt idx="796">
                  <c:v>41887</c:v>
                </c:pt>
                <c:pt idx="797">
                  <c:v>41888</c:v>
                </c:pt>
                <c:pt idx="798">
                  <c:v>41889</c:v>
                </c:pt>
                <c:pt idx="799">
                  <c:v>41890</c:v>
                </c:pt>
                <c:pt idx="800">
                  <c:v>41891</c:v>
                </c:pt>
                <c:pt idx="801">
                  <c:v>41892</c:v>
                </c:pt>
                <c:pt idx="802">
                  <c:v>41893</c:v>
                </c:pt>
                <c:pt idx="803">
                  <c:v>41894</c:v>
                </c:pt>
                <c:pt idx="804">
                  <c:v>41895</c:v>
                </c:pt>
                <c:pt idx="805">
                  <c:v>41896</c:v>
                </c:pt>
                <c:pt idx="806">
                  <c:v>41897</c:v>
                </c:pt>
                <c:pt idx="807">
                  <c:v>41898</c:v>
                </c:pt>
                <c:pt idx="808">
                  <c:v>41899</c:v>
                </c:pt>
                <c:pt idx="809">
                  <c:v>41900</c:v>
                </c:pt>
                <c:pt idx="810">
                  <c:v>41901</c:v>
                </c:pt>
                <c:pt idx="811">
                  <c:v>41902</c:v>
                </c:pt>
                <c:pt idx="812">
                  <c:v>41903</c:v>
                </c:pt>
                <c:pt idx="813">
                  <c:v>41904</c:v>
                </c:pt>
                <c:pt idx="814">
                  <c:v>41905</c:v>
                </c:pt>
                <c:pt idx="815">
                  <c:v>41906</c:v>
                </c:pt>
                <c:pt idx="816">
                  <c:v>41907</c:v>
                </c:pt>
                <c:pt idx="817">
                  <c:v>41908</c:v>
                </c:pt>
                <c:pt idx="818">
                  <c:v>41909</c:v>
                </c:pt>
                <c:pt idx="819">
                  <c:v>41910</c:v>
                </c:pt>
                <c:pt idx="820">
                  <c:v>41911</c:v>
                </c:pt>
                <c:pt idx="821">
                  <c:v>41912</c:v>
                </c:pt>
                <c:pt idx="822">
                  <c:v>41913</c:v>
                </c:pt>
                <c:pt idx="823">
                  <c:v>41914</c:v>
                </c:pt>
                <c:pt idx="824">
                  <c:v>41915</c:v>
                </c:pt>
                <c:pt idx="825">
                  <c:v>41916</c:v>
                </c:pt>
                <c:pt idx="826">
                  <c:v>41917</c:v>
                </c:pt>
                <c:pt idx="827">
                  <c:v>41918</c:v>
                </c:pt>
                <c:pt idx="828">
                  <c:v>41919</c:v>
                </c:pt>
                <c:pt idx="829">
                  <c:v>41920</c:v>
                </c:pt>
                <c:pt idx="830">
                  <c:v>41921</c:v>
                </c:pt>
                <c:pt idx="831">
                  <c:v>41922</c:v>
                </c:pt>
                <c:pt idx="832">
                  <c:v>41923</c:v>
                </c:pt>
                <c:pt idx="833">
                  <c:v>41924</c:v>
                </c:pt>
                <c:pt idx="834">
                  <c:v>41925</c:v>
                </c:pt>
                <c:pt idx="835">
                  <c:v>41926</c:v>
                </c:pt>
                <c:pt idx="836">
                  <c:v>41927</c:v>
                </c:pt>
                <c:pt idx="837">
                  <c:v>41928</c:v>
                </c:pt>
                <c:pt idx="838">
                  <c:v>41929</c:v>
                </c:pt>
                <c:pt idx="839">
                  <c:v>41930</c:v>
                </c:pt>
                <c:pt idx="840">
                  <c:v>41931</c:v>
                </c:pt>
                <c:pt idx="841">
                  <c:v>41932</c:v>
                </c:pt>
                <c:pt idx="842">
                  <c:v>41933</c:v>
                </c:pt>
                <c:pt idx="843">
                  <c:v>41934</c:v>
                </c:pt>
                <c:pt idx="844">
                  <c:v>41935</c:v>
                </c:pt>
                <c:pt idx="845">
                  <c:v>41936</c:v>
                </c:pt>
                <c:pt idx="846">
                  <c:v>41937</c:v>
                </c:pt>
                <c:pt idx="847">
                  <c:v>41938</c:v>
                </c:pt>
                <c:pt idx="848">
                  <c:v>41939</c:v>
                </c:pt>
                <c:pt idx="849">
                  <c:v>41940</c:v>
                </c:pt>
                <c:pt idx="850">
                  <c:v>41941</c:v>
                </c:pt>
                <c:pt idx="851">
                  <c:v>41942</c:v>
                </c:pt>
                <c:pt idx="852">
                  <c:v>41943</c:v>
                </c:pt>
                <c:pt idx="853">
                  <c:v>41944</c:v>
                </c:pt>
                <c:pt idx="854">
                  <c:v>41945</c:v>
                </c:pt>
                <c:pt idx="855">
                  <c:v>41946</c:v>
                </c:pt>
                <c:pt idx="856">
                  <c:v>41947</c:v>
                </c:pt>
                <c:pt idx="857">
                  <c:v>41948</c:v>
                </c:pt>
                <c:pt idx="858">
                  <c:v>41949</c:v>
                </c:pt>
                <c:pt idx="859">
                  <c:v>41950</c:v>
                </c:pt>
                <c:pt idx="860">
                  <c:v>41951</c:v>
                </c:pt>
                <c:pt idx="861">
                  <c:v>41952</c:v>
                </c:pt>
                <c:pt idx="862">
                  <c:v>41953</c:v>
                </c:pt>
                <c:pt idx="863">
                  <c:v>41954</c:v>
                </c:pt>
                <c:pt idx="864">
                  <c:v>41955</c:v>
                </c:pt>
                <c:pt idx="865">
                  <c:v>41956</c:v>
                </c:pt>
                <c:pt idx="866">
                  <c:v>41957</c:v>
                </c:pt>
                <c:pt idx="867">
                  <c:v>41958</c:v>
                </c:pt>
                <c:pt idx="868">
                  <c:v>41959</c:v>
                </c:pt>
                <c:pt idx="869">
                  <c:v>41960</c:v>
                </c:pt>
                <c:pt idx="870">
                  <c:v>41961</c:v>
                </c:pt>
                <c:pt idx="871">
                  <c:v>41962</c:v>
                </c:pt>
                <c:pt idx="872">
                  <c:v>41963</c:v>
                </c:pt>
                <c:pt idx="873">
                  <c:v>41964</c:v>
                </c:pt>
                <c:pt idx="874">
                  <c:v>41965</c:v>
                </c:pt>
                <c:pt idx="875">
                  <c:v>41966</c:v>
                </c:pt>
                <c:pt idx="876">
                  <c:v>41967</c:v>
                </c:pt>
                <c:pt idx="877">
                  <c:v>41968</c:v>
                </c:pt>
                <c:pt idx="878">
                  <c:v>41969</c:v>
                </c:pt>
                <c:pt idx="879">
                  <c:v>41970</c:v>
                </c:pt>
                <c:pt idx="880">
                  <c:v>41971</c:v>
                </c:pt>
                <c:pt idx="881">
                  <c:v>41972</c:v>
                </c:pt>
                <c:pt idx="882">
                  <c:v>41973</c:v>
                </c:pt>
                <c:pt idx="883">
                  <c:v>41974</c:v>
                </c:pt>
                <c:pt idx="884">
                  <c:v>41975</c:v>
                </c:pt>
                <c:pt idx="885">
                  <c:v>41976</c:v>
                </c:pt>
                <c:pt idx="886">
                  <c:v>41977</c:v>
                </c:pt>
                <c:pt idx="887">
                  <c:v>41978</c:v>
                </c:pt>
                <c:pt idx="888">
                  <c:v>41979</c:v>
                </c:pt>
                <c:pt idx="889">
                  <c:v>41980</c:v>
                </c:pt>
                <c:pt idx="890">
                  <c:v>41981</c:v>
                </c:pt>
                <c:pt idx="891">
                  <c:v>41982</c:v>
                </c:pt>
                <c:pt idx="892">
                  <c:v>41983</c:v>
                </c:pt>
                <c:pt idx="893">
                  <c:v>41984</c:v>
                </c:pt>
                <c:pt idx="894">
                  <c:v>41985</c:v>
                </c:pt>
                <c:pt idx="895">
                  <c:v>41986</c:v>
                </c:pt>
                <c:pt idx="896">
                  <c:v>41987</c:v>
                </c:pt>
                <c:pt idx="897">
                  <c:v>41988</c:v>
                </c:pt>
                <c:pt idx="898">
                  <c:v>41989</c:v>
                </c:pt>
                <c:pt idx="899">
                  <c:v>41990</c:v>
                </c:pt>
                <c:pt idx="900">
                  <c:v>41991</c:v>
                </c:pt>
                <c:pt idx="901">
                  <c:v>41992</c:v>
                </c:pt>
                <c:pt idx="902">
                  <c:v>41993</c:v>
                </c:pt>
                <c:pt idx="903">
                  <c:v>41994</c:v>
                </c:pt>
                <c:pt idx="904">
                  <c:v>41995</c:v>
                </c:pt>
                <c:pt idx="905">
                  <c:v>41996</c:v>
                </c:pt>
                <c:pt idx="906">
                  <c:v>41997</c:v>
                </c:pt>
                <c:pt idx="907">
                  <c:v>41998</c:v>
                </c:pt>
                <c:pt idx="908">
                  <c:v>41999</c:v>
                </c:pt>
                <c:pt idx="909">
                  <c:v>42000</c:v>
                </c:pt>
                <c:pt idx="910">
                  <c:v>42001</c:v>
                </c:pt>
                <c:pt idx="911">
                  <c:v>42002</c:v>
                </c:pt>
                <c:pt idx="912">
                  <c:v>42003</c:v>
                </c:pt>
                <c:pt idx="913">
                  <c:v>42004</c:v>
                </c:pt>
                <c:pt idx="914">
                  <c:v>42005</c:v>
                </c:pt>
                <c:pt idx="915">
                  <c:v>42006</c:v>
                </c:pt>
                <c:pt idx="916">
                  <c:v>42007</c:v>
                </c:pt>
                <c:pt idx="917">
                  <c:v>42008</c:v>
                </c:pt>
                <c:pt idx="918">
                  <c:v>42009</c:v>
                </c:pt>
                <c:pt idx="919">
                  <c:v>42010</c:v>
                </c:pt>
                <c:pt idx="920">
                  <c:v>42011</c:v>
                </c:pt>
                <c:pt idx="921">
                  <c:v>42012</c:v>
                </c:pt>
                <c:pt idx="922">
                  <c:v>42013</c:v>
                </c:pt>
                <c:pt idx="923">
                  <c:v>42014</c:v>
                </c:pt>
                <c:pt idx="924">
                  <c:v>42015</c:v>
                </c:pt>
                <c:pt idx="925">
                  <c:v>42016</c:v>
                </c:pt>
                <c:pt idx="926">
                  <c:v>42017</c:v>
                </c:pt>
                <c:pt idx="927">
                  <c:v>42018</c:v>
                </c:pt>
                <c:pt idx="928">
                  <c:v>42019</c:v>
                </c:pt>
                <c:pt idx="929">
                  <c:v>42020</c:v>
                </c:pt>
                <c:pt idx="930">
                  <c:v>42021</c:v>
                </c:pt>
                <c:pt idx="931">
                  <c:v>42022</c:v>
                </c:pt>
                <c:pt idx="932">
                  <c:v>42023</c:v>
                </c:pt>
                <c:pt idx="933">
                  <c:v>42024</c:v>
                </c:pt>
                <c:pt idx="934">
                  <c:v>42025</c:v>
                </c:pt>
                <c:pt idx="935">
                  <c:v>42026</c:v>
                </c:pt>
                <c:pt idx="936">
                  <c:v>42027</c:v>
                </c:pt>
                <c:pt idx="937">
                  <c:v>42028</c:v>
                </c:pt>
                <c:pt idx="938">
                  <c:v>42029</c:v>
                </c:pt>
                <c:pt idx="939">
                  <c:v>42030</c:v>
                </c:pt>
                <c:pt idx="940">
                  <c:v>42031</c:v>
                </c:pt>
                <c:pt idx="941">
                  <c:v>42032</c:v>
                </c:pt>
                <c:pt idx="942">
                  <c:v>42033</c:v>
                </c:pt>
                <c:pt idx="943">
                  <c:v>42034</c:v>
                </c:pt>
                <c:pt idx="944">
                  <c:v>42035</c:v>
                </c:pt>
                <c:pt idx="945">
                  <c:v>42036</c:v>
                </c:pt>
                <c:pt idx="946">
                  <c:v>42037</c:v>
                </c:pt>
                <c:pt idx="947">
                  <c:v>42038</c:v>
                </c:pt>
                <c:pt idx="948">
                  <c:v>42039</c:v>
                </c:pt>
                <c:pt idx="949">
                  <c:v>42040</c:v>
                </c:pt>
                <c:pt idx="950">
                  <c:v>42041</c:v>
                </c:pt>
                <c:pt idx="951">
                  <c:v>42042</c:v>
                </c:pt>
                <c:pt idx="952">
                  <c:v>42043</c:v>
                </c:pt>
                <c:pt idx="953">
                  <c:v>42044</c:v>
                </c:pt>
                <c:pt idx="954">
                  <c:v>42045</c:v>
                </c:pt>
                <c:pt idx="955">
                  <c:v>42046</c:v>
                </c:pt>
                <c:pt idx="956">
                  <c:v>42047</c:v>
                </c:pt>
                <c:pt idx="957">
                  <c:v>42048</c:v>
                </c:pt>
                <c:pt idx="958">
                  <c:v>42049</c:v>
                </c:pt>
                <c:pt idx="959">
                  <c:v>42050</c:v>
                </c:pt>
                <c:pt idx="960">
                  <c:v>42051</c:v>
                </c:pt>
                <c:pt idx="961">
                  <c:v>42052</c:v>
                </c:pt>
                <c:pt idx="962">
                  <c:v>42053</c:v>
                </c:pt>
                <c:pt idx="963">
                  <c:v>42054</c:v>
                </c:pt>
                <c:pt idx="964">
                  <c:v>42055</c:v>
                </c:pt>
                <c:pt idx="965">
                  <c:v>42056</c:v>
                </c:pt>
                <c:pt idx="966">
                  <c:v>42057</c:v>
                </c:pt>
                <c:pt idx="967">
                  <c:v>42058</c:v>
                </c:pt>
                <c:pt idx="968">
                  <c:v>42059</c:v>
                </c:pt>
                <c:pt idx="969">
                  <c:v>42060</c:v>
                </c:pt>
                <c:pt idx="970">
                  <c:v>42061</c:v>
                </c:pt>
                <c:pt idx="971">
                  <c:v>42062</c:v>
                </c:pt>
                <c:pt idx="972">
                  <c:v>42063</c:v>
                </c:pt>
                <c:pt idx="973">
                  <c:v>42064</c:v>
                </c:pt>
                <c:pt idx="974">
                  <c:v>42065</c:v>
                </c:pt>
                <c:pt idx="975">
                  <c:v>42066</c:v>
                </c:pt>
                <c:pt idx="976">
                  <c:v>42067</c:v>
                </c:pt>
                <c:pt idx="977">
                  <c:v>42068</c:v>
                </c:pt>
                <c:pt idx="978">
                  <c:v>42069</c:v>
                </c:pt>
                <c:pt idx="979">
                  <c:v>42070</c:v>
                </c:pt>
                <c:pt idx="980">
                  <c:v>42071</c:v>
                </c:pt>
                <c:pt idx="981">
                  <c:v>42072</c:v>
                </c:pt>
                <c:pt idx="982">
                  <c:v>42073</c:v>
                </c:pt>
                <c:pt idx="983">
                  <c:v>42074</c:v>
                </c:pt>
                <c:pt idx="984">
                  <c:v>42075</c:v>
                </c:pt>
                <c:pt idx="985">
                  <c:v>42076</c:v>
                </c:pt>
                <c:pt idx="986">
                  <c:v>42077</c:v>
                </c:pt>
                <c:pt idx="987">
                  <c:v>42078</c:v>
                </c:pt>
                <c:pt idx="988">
                  <c:v>42079</c:v>
                </c:pt>
                <c:pt idx="989">
                  <c:v>42080</c:v>
                </c:pt>
                <c:pt idx="990">
                  <c:v>42081</c:v>
                </c:pt>
                <c:pt idx="991">
                  <c:v>42082</c:v>
                </c:pt>
                <c:pt idx="992">
                  <c:v>42083</c:v>
                </c:pt>
                <c:pt idx="993">
                  <c:v>42084</c:v>
                </c:pt>
                <c:pt idx="994">
                  <c:v>42085</c:v>
                </c:pt>
                <c:pt idx="995">
                  <c:v>42086</c:v>
                </c:pt>
                <c:pt idx="996">
                  <c:v>42087</c:v>
                </c:pt>
                <c:pt idx="997">
                  <c:v>42088</c:v>
                </c:pt>
                <c:pt idx="998">
                  <c:v>42089</c:v>
                </c:pt>
                <c:pt idx="999">
                  <c:v>42090</c:v>
                </c:pt>
                <c:pt idx="1000">
                  <c:v>42091</c:v>
                </c:pt>
                <c:pt idx="1001">
                  <c:v>42092</c:v>
                </c:pt>
                <c:pt idx="1002">
                  <c:v>42093</c:v>
                </c:pt>
                <c:pt idx="1003">
                  <c:v>42094</c:v>
                </c:pt>
                <c:pt idx="1004">
                  <c:v>42095</c:v>
                </c:pt>
                <c:pt idx="1005">
                  <c:v>42096</c:v>
                </c:pt>
                <c:pt idx="1006">
                  <c:v>42097</c:v>
                </c:pt>
                <c:pt idx="1007">
                  <c:v>42098</c:v>
                </c:pt>
                <c:pt idx="1008">
                  <c:v>42099</c:v>
                </c:pt>
                <c:pt idx="1009">
                  <c:v>42100</c:v>
                </c:pt>
                <c:pt idx="1010">
                  <c:v>42101</c:v>
                </c:pt>
                <c:pt idx="1011">
                  <c:v>42102</c:v>
                </c:pt>
                <c:pt idx="1012">
                  <c:v>42103</c:v>
                </c:pt>
                <c:pt idx="1013">
                  <c:v>42104</c:v>
                </c:pt>
                <c:pt idx="1014">
                  <c:v>42105</c:v>
                </c:pt>
                <c:pt idx="1015">
                  <c:v>42106</c:v>
                </c:pt>
                <c:pt idx="1016">
                  <c:v>42107</c:v>
                </c:pt>
                <c:pt idx="1017">
                  <c:v>42108</c:v>
                </c:pt>
                <c:pt idx="1018">
                  <c:v>42109</c:v>
                </c:pt>
                <c:pt idx="1019">
                  <c:v>42110</c:v>
                </c:pt>
                <c:pt idx="1020">
                  <c:v>42111</c:v>
                </c:pt>
                <c:pt idx="1021">
                  <c:v>42112</c:v>
                </c:pt>
                <c:pt idx="1022">
                  <c:v>42113</c:v>
                </c:pt>
                <c:pt idx="1023">
                  <c:v>42114</c:v>
                </c:pt>
                <c:pt idx="1024">
                  <c:v>42115</c:v>
                </c:pt>
                <c:pt idx="1025">
                  <c:v>42116</c:v>
                </c:pt>
                <c:pt idx="1026">
                  <c:v>42117</c:v>
                </c:pt>
                <c:pt idx="1027">
                  <c:v>42118</c:v>
                </c:pt>
                <c:pt idx="1028">
                  <c:v>42119</c:v>
                </c:pt>
                <c:pt idx="1029">
                  <c:v>42120</c:v>
                </c:pt>
                <c:pt idx="1030">
                  <c:v>42121</c:v>
                </c:pt>
                <c:pt idx="1031">
                  <c:v>42122</c:v>
                </c:pt>
                <c:pt idx="1032">
                  <c:v>42123</c:v>
                </c:pt>
                <c:pt idx="1033">
                  <c:v>42124</c:v>
                </c:pt>
                <c:pt idx="1034">
                  <c:v>42125</c:v>
                </c:pt>
                <c:pt idx="1035">
                  <c:v>42126</c:v>
                </c:pt>
                <c:pt idx="1036">
                  <c:v>42127</c:v>
                </c:pt>
                <c:pt idx="1037">
                  <c:v>42128</c:v>
                </c:pt>
                <c:pt idx="1038">
                  <c:v>42129</c:v>
                </c:pt>
                <c:pt idx="1039">
                  <c:v>42130</c:v>
                </c:pt>
                <c:pt idx="1040">
                  <c:v>42131</c:v>
                </c:pt>
                <c:pt idx="1041">
                  <c:v>42132</c:v>
                </c:pt>
                <c:pt idx="1042">
                  <c:v>42133</c:v>
                </c:pt>
                <c:pt idx="1043">
                  <c:v>42134</c:v>
                </c:pt>
                <c:pt idx="1044">
                  <c:v>42135</c:v>
                </c:pt>
                <c:pt idx="1045">
                  <c:v>42136</c:v>
                </c:pt>
                <c:pt idx="1046">
                  <c:v>42137</c:v>
                </c:pt>
                <c:pt idx="1047">
                  <c:v>42138</c:v>
                </c:pt>
                <c:pt idx="1048">
                  <c:v>42139</c:v>
                </c:pt>
                <c:pt idx="1049">
                  <c:v>42140</c:v>
                </c:pt>
                <c:pt idx="1050">
                  <c:v>42141</c:v>
                </c:pt>
                <c:pt idx="1051">
                  <c:v>42142</c:v>
                </c:pt>
                <c:pt idx="1052">
                  <c:v>42143</c:v>
                </c:pt>
                <c:pt idx="1053">
                  <c:v>42144</c:v>
                </c:pt>
                <c:pt idx="1054">
                  <c:v>42145</c:v>
                </c:pt>
                <c:pt idx="1055">
                  <c:v>42146</c:v>
                </c:pt>
                <c:pt idx="1056">
                  <c:v>42147</c:v>
                </c:pt>
                <c:pt idx="1057">
                  <c:v>42148</c:v>
                </c:pt>
                <c:pt idx="1058">
                  <c:v>42149</c:v>
                </c:pt>
                <c:pt idx="1059">
                  <c:v>42150</c:v>
                </c:pt>
                <c:pt idx="1060">
                  <c:v>42151</c:v>
                </c:pt>
                <c:pt idx="1061">
                  <c:v>42152</c:v>
                </c:pt>
                <c:pt idx="1062">
                  <c:v>42153</c:v>
                </c:pt>
                <c:pt idx="1063">
                  <c:v>42154</c:v>
                </c:pt>
                <c:pt idx="1064">
                  <c:v>42155</c:v>
                </c:pt>
                <c:pt idx="1065">
                  <c:v>42156</c:v>
                </c:pt>
                <c:pt idx="1066">
                  <c:v>42157</c:v>
                </c:pt>
                <c:pt idx="1067">
                  <c:v>42158</c:v>
                </c:pt>
                <c:pt idx="1068">
                  <c:v>42159</c:v>
                </c:pt>
                <c:pt idx="1069">
                  <c:v>42160</c:v>
                </c:pt>
                <c:pt idx="1070">
                  <c:v>42161</c:v>
                </c:pt>
                <c:pt idx="1071">
                  <c:v>42162</c:v>
                </c:pt>
                <c:pt idx="1072">
                  <c:v>42163</c:v>
                </c:pt>
                <c:pt idx="1073">
                  <c:v>42164</c:v>
                </c:pt>
                <c:pt idx="1074">
                  <c:v>42165</c:v>
                </c:pt>
                <c:pt idx="1075">
                  <c:v>42166</c:v>
                </c:pt>
                <c:pt idx="1076">
                  <c:v>42167</c:v>
                </c:pt>
                <c:pt idx="1077">
                  <c:v>42168</c:v>
                </c:pt>
                <c:pt idx="1078">
                  <c:v>42169</c:v>
                </c:pt>
                <c:pt idx="1079">
                  <c:v>42170</c:v>
                </c:pt>
                <c:pt idx="1080">
                  <c:v>42171</c:v>
                </c:pt>
                <c:pt idx="1081">
                  <c:v>42172</c:v>
                </c:pt>
                <c:pt idx="1082">
                  <c:v>42173</c:v>
                </c:pt>
                <c:pt idx="1083">
                  <c:v>42174</c:v>
                </c:pt>
                <c:pt idx="1084">
                  <c:v>42175</c:v>
                </c:pt>
                <c:pt idx="1085">
                  <c:v>42176</c:v>
                </c:pt>
                <c:pt idx="1086">
                  <c:v>42177</c:v>
                </c:pt>
                <c:pt idx="1087">
                  <c:v>42178</c:v>
                </c:pt>
                <c:pt idx="1088">
                  <c:v>42179</c:v>
                </c:pt>
                <c:pt idx="1089">
                  <c:v>42180</c:v>
                </c:pt>
                <c:pt idx="1090">
                  <c:v>42181</c:v>
                </c:pt>
                <c:pt idx="1091">
                  <c:v>42182</c:v>
                </c:pt>
                <c:pt idx="1092">
                  <c:v>42183</c:v>
                </c:pt>
                <c:pt idx="1093">
                  <c:v>42184</c:v>
                </c:pt>
                <c:pt idx="1094">
                  <c:v>42185</c:v>
                </c:pt>
                <c:pt idx="1095">
                  <c:v>42186</c:v>
                </c:pt>
                <c:pt idx="1096">
                  <c:v>42187</c:v>
                </c:pt>
                <c:pt idx="1097">
                  <c:v>42188</c:v>
                </c:pt>
                <c:pt idx="1098">
                  <c:v>42189</c:v>
                </c:pt>
                <c:pt idx="1099">
                  <c:v>42190</c:v>
                </c:pt>
                <c:pt idx="1100">
                  <c:v>42191</c:v>
                </c:pt>
                <c:pt idx="1101">
                  <c:v>42192</c:v>
                </c:pt>
                <c:pt idx="1102">
                  <c:v>42193</c:v>
                </c:pt>
                <c:pt idx="1103">
                  <c:v>42194</c:v>
                </c:pt>
                <c:pt idx="1104">
                  <c:v>42195</c:v>
                </c:pt>
                <c:pt idx="1105">
                  <c:v>42196</c:v>
                </c:pt>
                <c:pt idx="1106">
                  <c:v>42197</c:v>
                </c:pt>
                <c:pt idx="1107">
                  <c:v>42198</c:v>
                </c:pt>
                <c:pt idx="1108">
                  <c:v>42199</c:v>
                </c:pt>
                <c:pt idx="1109">
                  <c:v>42200</c:v>
                </c:pt>
                <c:pt idx="1110">
                  <c:v>42201</c:v>
                </c:pt>
                <c:pt idx="1111">
                  <c:v>42202</c:v>
                </c:pt>
                <c:pt idx="1112">
                  <c:v>42203</c:v>
                </c:pt>
                <c:pt idx="1113">
                  <c:v>42204</c:v>
                </c:pt>
                <c:pt idx="1114">
                  <c:v>42205</c:v>
                </c:pt>
                <c:pt idx="1115">
                  <c:v>42206</c:v>
                </c:pt>
                <c:pt idx="1116">
                  <c:v>42207</c:v>
                </c:pt>
                <c:pt idx="1117">
                  <c:v>42208</c:v>
                </c:pt>
                <c:pt idx="1118">
                  <c:v>42209</c:v>
                </c:pt>
                <c:pt idx="1119">
                  <c:v>42210</c:v>
                </c:pt>
                <c:pt idx="1120">
                  <c:v>42211</c:v>
                </c:pt>
                <c:pt idx="1121">
                  <c:v>42212</c:v>
                </c:pt>
                <c:pt idx="1122">
                  <c:v>42213</c:v>
                </c:pt>
                <c:pt idx="1123">
                  <c:v>42214</c:v>
                </c:pt>
                <c:pt idx="1124">
                  <c:v>42215</c:v>
                </c:pt>
                <c:pt idx="1125">
                  <c:v>42216</c:v>
                </c:pt>
                <c:pt idx="1126">
                  <c:v>42217</c:v>
                </c:pt>
                <c:pt idx="1127">
                  <c:v>42218</c:v>
                </c:pt>
                <c:pt idx="1128">
                  <c:v>42219</c:v>
                </c:pt>
                <c:pt idx="1129">
                  <c:v>42220</c:v>
                </c:pt>
                <c:pt idx="1130">
                  <c:v>42221</c:v>
                </c:pt>
                <c:pt idx="1131">
                  <c:v>42222</c:v>
                </c:pt>
                <c:pt idx="1132">
                  <c:v>42223</c:v>
                </c:pt>
                <c:pt idx="1133">
                  <c:v>42224</c:v>
                </c:pt>
                <c:pt idx="1134">
                  <c:v>42225</c:v>
                </c:pt>
                <c:pt idx="1135">
                  <c:v>42226</c:v>
                </c:pt>
                <c:pt idx="1136">
                  <c:v>42227</c:v>
                </c:pt>
                <c:pt idx="1137">
                  <c:v>42228</c:v>
                </c:pt>
                <c:pt idx="1138">
                  <c:v>42229</c:v>
                </c:pt>
                <c:pt idx="1139">
                  <c:v>42230</c:v>
                </c:pt>
                <c:pt idx="1140">
                  <c:v>42231</c:v>
                </c:pt>
                <c:pt idx="1141">
                  <c:v>42232</c:v>
                </c:pt>
                <c:pt idx="1142">
                  <c:v>42233</c:v>
                </c:pt>
                <c:pt idx="1143">
                  <c:v>42234</c:v>
                </c:pt>
                <c:pt idx="1144">
                  <c:v>42235</c:v>
                </c:pt>
                <c:pt idx="1145">
                  <c:v>42236</c:v>
                </c:pt>
                <c:pt idx="1146">
                  <c:v>42237</c:v>
                </c:pt>
                <c:pt idx="1147">
                  <c:v>42238</c:v>
                </c:pt>
                <c:pt idx="1148">
                  <c:v>42239</c:v>
                </c:pt>
                <c:pt idx="1149">
                  <c:v>42240</c:v>
                </c:pt>
                <c:pt idx="1150">
                  <c:v>42241</c:v>
                </c:pt>
                <c:pt idx="1151">
                  <c:v>42242</c:v>
                </c:pt>
                <c:pt idx="1152">
                  <c:v>42243</c:v>
                </c:pt>
                <c:pt idx="1153">
                  <c:v>42244</c:v>
                </c:pt>
                <c:pt idx="1154">
                  <c:v>42245</c:v>
                </c:pt>
                <c:pt idx="1155">
                  <c:v>42246</c:v>
                </c:pt>
                <c:pt idx="1156">
                  <c:v>42247</c:v>
                </c:pt>
                <c:pt idx="1157">
                  <c:v>42248</c:v>
                </c:pt>
                <c:pt idx="1158">
                  <c:v>42249</c:v>
                </c:pt>
                <c:pt idx="1159">
                  <c:v>42250</c:v>
                </c:pt>
                <c:pt idx="1160">
                  <c:v>42251</c:v>
                </c:pt>
                <c:pt idx="1161">
                  <c:v>42252</c:v>
                </c:pt>
                <c:pt idx="1162">
                  <c:v>42253</c:v>
                </c:pt>
                <c:pt idx="1163">
                  <c:v>42254</c:v>
                </c:pt>
                <c:pt idx="1164">
                  <c:v>42255</c:v>
                </c:pt>
                <c:pt idx="1165">
                  <c:v>42256</c:v>
                </c:pt>
                <c:pt idx="1166">
                  <c:v>42257</c:v>
                </c:pt>
                <c:pt idx="1167">
                  <c:v>42258</c:v>
                </c:pt>
                <c:pt idx="1168">
                  <c:v>42259</c:v>
                </c:pt>
                <c:pt idx="1169">
                  <c:v>42260</c:v>
                </c:pt>
                <c:pt idx="1170">
                  <c:v>42261</c:v>
                </c:pt>
                <c:pt idx="1171">
                  <c:v>42262</c:v>
                </c:pt>
                <c:pt idx="1172">
                  <c:v>42263</c:v>
                </c:pt>
                <c:pt idx="1173">
                  <c:v>42264</c:v>
                </c:pt>
                <c:pt idx="1174">
                  <c:v>42265</c:v>
                </c:pt>
                <c:pt idx="1175">
                  <c:v>42266</c:v>
                </c:pt>
                <c:pt idx="1176">
                  <c:v>42267</c:v>
                </c:pt>
                <c:pt idx="1177">
                  <c:v>42268</c:v>
                </c:pt>
                <c:pt idx="1178">
                  <c:v>42269</c:v>
                </c:pt>
                <c:pt idx="1179">
                  <c:v>42270</c:v>
                </c:pt>
                <c:pt idx="1180">
                  <c:v>42271</c:v>
                </c:pt>
                <c:pt idx="1181">
                  <c:v>42272</c:v>
                </c:pt>
                <c:pt idx="1182">
                  <c:v>42273</c:v>
                </c:pt>
                <c:pt idx="1183">
                  <c:v>42274</c:v>
                </c:pt>
                <c:pt idx="1184">
                  <c:v>42275</c:v>
                </c:pt>
                <c:pt idx="1185">
                  <c:v>42276</c:v>
                </c:pt>
                <c:pt idx="1186">
                  <c:v>42277</c:v>
                </c:pt>
                <c:pt idx="1187">
                  <c:v>42278</c:v>
                </c:pt>
                <c:pt idx="1188">
                  <c:v>42279</c:v>
                </c:pt>
                <c:pt idx="1189">
                  <c:v>42280</c:v>
                </c:pt>
                <c:pt idx="1190">
                  <c:v>42281</c:v>
                </c:pt>
                <c:pt idx="1191">
                  <c:v>42282</c:v>
                </c:pt>
                <c:pt idx="1192">
                  <c:v>42283</c:v>
                </c:pt>
                <c:pt idx="1193">
                  <c:v>42284</c:v>
                </c:pt>
                <c:pt idx="1194">
                  <c:v>42285</c:v>
                </c:pt>
                <c:pt idx="1195">
                  <c:v>42286</c:v>
                </c:pt>
                <c:pt idx="1196">
                  <c:v>42287</c:v>
                </c:pt>
                <c:pt idx="1197">
                  <c:v>42288</c:v>
                </c:pt>
                <c:pt idx="1198">
                  <c:v>42289</c:v>
                </c:pt>
                <c:pt idx="1199">
                  <c:v>42290</c:v>
                </c:pt>
                <c:pt idx="1200">
                  <c:v>42291</c:v>
                </c:pt>
                <c:pt idx="1201">
                  <c:v>42292</c:v>
                </c:pt>
                <c:pt idx="1202">
                  <c:v>42293</c:v>
                </c:pt>
                <c:pt idx="1203">
                  <c:v>42294</c:v>
                </c:pt>
                <c:pt idx="1204">
                  <c:v>42295</c:v>
                </c:pt>
                <c:pt idx="1205">
                  <c:v>42296</c:v>
                </c:pt>
                <c:pt idx="1206">
                  <c:v>42297</c:v>
                </c:pt>
                <c:pt idx="1207">
                  <c:v>42298</c:v>
                </c:pt>
                <c:pt idx="1208">
                  <c:v>42299</c:v>
                </c:pt>
                <c:pt idx="1209">
                  <c:v>42300</c:v>
                </c:pt>
                <c:pt idx="1210">
                  <c:v>42301</c:v>
                </c:pt>
                <c:pt idx="1211">
                  <c:v>42302</c:v>
                </c:pt>
                <c:pt idx="1212">
                  <c:v>42303</c:v>
                </c:pt>
                <c:pt idx="1213">
                  <c:v>42304</c:v>
                </c:pt>
                <c:pt idx="1214">
                  <c:v>42305</c:v>
                </c:pt>
                <c:pt idx="1215">
                  <c:v>42306</c:v>
                </c:pt>
                <c:pt idx="1216">
                  <c:v>42307</c:v>
                </c:pt>
                <c:pt idx="1217">
                  <c:v>42308</c:v>
                </c:pt>
                <c:pt idx="1218">
                  <c:v>42309</c:v>
                </c:pt>
                <c:pt idx="1219">
                  <c:v>42310</c:v>
                </c:pt>
                <c:pt idx="1220">
                  <c:v>42311</c:v>
                </c:pt>
                <c:pt idx="1221">
                  <c:v>42312</c:v>
                </c:pt>
                <c:pt idx="1222">
                  <c:v>42313</c:v>
                </c:pt>
                <c:pt idx="1223">
                  <c:v>42314</c:v>
                </c:pt>
                <c:pt idx="1224">
                  <c:v>42315</c:v>
                </c:pt>
                <c:pt idx="1225">
                  <c:v>42316</c:v>
                </c:pt>
                <c:pt idx="1226">
                  <c:v>42317</c:v>
                </c:pt>
                <c:pt idx="1227">
                  <c:v>42318</c:v>
                </c:pt>
                <c:pt idx="1228">
                  <c:v>42319</c:v>
                </c:pt>
                <c:pt idx="1229">
                  <c:v>42320</c:v>
                </c:pt>
                <c:pt idx="1230">
                  <c:v>42321</c:v>
                </c:pt>
                <c:pt idx="1231">
                  <c:v>42322</c:v>
                </c:pt>
                <c:pt idx="1232">
                  <c:v>42323</c:v>
                </c:pt>
                <c:pt idx="1233">
                  <c:v>42324</c:v>
                </c:pt>
                <c:pt idx="1234">
                  <c:v>42325</c:v>
                </c:pt>
                <c:pt idx="1235">
                  <c:v>42326</c:v>
                </c:pt>
                <c:pt idx="1236">
                  <c:v>42327</c:v>
                </c:pt>
                <c:pt idx="1237">
                  <c:v>42328</c:v>
                </c:pt>
                <c:pt idx="1238">
                  <c:v>42329</c:v>
                </c:pt>
                <c:pt idx="1239">
                  <c:v>42330</c:v>
                </c:pt>
                <c:pt idx="1240">
                  <c:v>42331</c:v>
                </c:pt>
                <c:pt idx="1241">
                  <c:v>42332</c:v>
                </c:pt>
                <c:pt idx="1242">
                  <c:v>42333</c:v>
                </c:pt>
                <c:pt idx="1243">
                  <c:v>42334</c:v>
                </c:pt>
                <c:pt idx="1244">
                  <c:v>42335</c:v>
                </c:pt>
                <c:pt idx="1245">
                  <c:v>42336</c:v>
                </c:pt>
                <c:pt idx="1246">
                  <c:v>42337</c:v>
                </c:pt>
                <c:pt idx="1247">
                  <c:v>42338</c:v>
                </c:pt>
                <c:pt idx="1248">
                  <c:v>42339</c:v>
                </c:pt>
                <c:pt idx="1249">
                  <c:v>42340</c:v>
                </c:pt>
                <c:pt idx="1250">
                  <c:v>42341</c:v>
                </c:pt>
                <c:pt idx="1251">
                  <c:v>42342</c:v>
                </c:pt>
                <c:pt idx="1252">
                  <c:v>42343</c:v>
                </c:pt>
                <c:pt idx="1253">
                  <c:v>42344</c:v>
                </c:pt>
                <c:pt idx="1254">
                  <c:v>42345</c:v>
                </c:pt>
                <c:pt idx="1255">
                  <c:v>42346</c:v>
                </c:pt>
                <c:pt idx="1256">
                  <c:v>42347</c:v>
                </c:pt>
                <c:pt idx="1257">
                  <c:v>42348</c:v>
                </c:pt>
                <c:pt idx="1258">
                  <c:v>42349</c:v>
                </c:pt>
                <c:pt idx="1259">
                  <c:v>42350</c:v>
                </c:pt>
                <c:pt idx="1260">
                  <c:v>42351</c:v>
                </c:pt>
                <c:pt idx="1261">
                  <c:v>42352</c:v>
                </c:pt>
                <c:pt idx="1262">
                  <c:v>42353</c:v>
                </c:pt>
                <c:pt idx="1263">
                  <c:v>42354</c:v>
                </c:pt>
                <c:pt idx="1264">
                  <c:v>42355</c:v>
                </c:pt>
                <c:pt idx="1265">
                  <c:v>42356</c:v>
                </c:pt>
                <c:pt idx="1266">
                  <c:v>42357</c:v>
                </c:pt>
                <c:pt idx="1267">
                  <c:v>42358</c:v>
                </c:pt>
                <c:pt idx="1268">
                  <c:v>42359</c:v>
                </c:pt>
                <c:pt idx="1269">
                  <c:v>42360</c:v>
                </c:pt>
                <c:pt idx="1270">
                  <c:v>42361</c:v>
                </c:pt>
                <c:pt idx="1271">
                  <c:v>42362</c:v>
                </c:pt>
                <c:pt idx="1272">
                  <c:v>42363</c:v>
                </c:pt>
                <c:pt idx="1273">
                  <c:v>42364</c:v>
                </c:pt>
                <c:pt idx="1274">
                  <c:v>42365</c:v>
                </c:pt>
                <c:pt idx="1275">
                  <c:v>42366</c:v>
                </c:pt>
                <c:pt idx="1276">
                  <c:v>42367</c:v>
                </c:pt>
                <c:pt idx="1277">
                  <c:v>42368</c:v>
                </c:pt>
                <c:pt idx="1278">
                  <c:v>42369</c:v>
                </c:pt>
                <c:pt idx="1279">
                  <c:v>42370</c:v>
                </c:pt>
                <c:pt idx="1280">
                  <c:v>42371</c:v>
                </c:pt>
                <c:pt idx="1281">
                  <c:v>42372</c:v>
                </c:pt>
                <c:pt idx="1282">
                  <c:v>42373</c:v>
                </c:pt>
                <c:pt idx="1283">
                  <c:v>42374</c:v>
                </c:pt>
                <c:pt idx="1284">
                  <c:v>42375</c:v>
                </c:pt>
                <c:pt idx="1285">
                  <c:v>42376</c:v>
                </c:pt>
                <c:pt idx="1286">
                  <c:v>42377</c:v>
                </c:pt>
                <c:pt idx="1287">
                  <c:v>42378</c:v>
                </c:pt>
                <c:pt idx="1288">
                  <c:v>42379</c:v>
                </c:pt>
                <c:pt idx="1289">
                  <c:v>42380</c:v>
                </c:pt>
                <c:pt idx="1290">
                  <c:v>42381</c:v>
                </c:pt>
                <c:pt idx="1291">
                  <c:v>42382</c:v>
                </c:pt>
                <c:pt idx="1292">
                  <c:v>42383</c:v>
                </c:pt>
                <c:pt idx="1293">
                  <c:v>42384</c:v>
                </c:pt>
                <c:pt idx="1294">
                  <c:v>42385</c:v>
                </c:pt>
                <c:pt idx="1295">
                  <c:v>42386</c:v>
                </c:pt>
                <c:pt idx="1296">
                  <c:v>42387</c:v>
                </c:pt>
                <c:pt idx="1297">
                  <c:v>42388</c:v>
                </c:pt>
                <c:pt idx="1298">
                  <c:v>42389</c:v>
                </c:pt>
                <c:pt idx="1299">
                  <c:v>42390</c:v>
                </c:pt>
                <c:pt idx="1300">
                  <c:v>42391</c:v>
                </c:pt>
                <c:pt idx="1301">
                  <c:v>42392</c:v>
                </c:pt>
                <c:pt idx="1302">
                  <c:v>42393</c:v>
                </c:pt>
                <c:pt idx="1303">
                  <c:v>42394</c:v>
                </c:pt>
                <c:pt idx="1304">
                  <c:v>42395</c:v>
                </c:pt>
                <c:pt idx="1305">
                  <c:v>42396</c:v>
                </c:pt>
                <c:pt idx="1306">
                  <c:v>42397</c:v>
                </c:pt>
                <c:pt idx="1307">
                  <c:v>42398</c:v>
                </c:pt>
                <c:pt idx="1308">
                  <c:v>42399</c:v>
                </c:pt>
                <c:pt idx="1309">
                  <c:v>42400</c:v>
                </c:pt>
                <c:pt idx="1310">
                  <c:v>42401</c:v>
                </c:pt>
                <c:pt idx="1311">
                  <c:v>42402</c:v>
                </c:pt>
                <c:pt idx="1312">
                  <c:v>42403</c:v>
                </c:pt>
                <c:pt idx="1313">
                  <c:v>42404</c:v>
                </c:pt>
                <c:pt idx="1314">
                  <c:v>42405</c:v>
                </c:pt>
                <c:pt idx="1315">
                  <c:v>42406</c:v>
                </c:pt>
                <c:pt idx="1316">
                  <c:v>42407</c:v>
                </c:pt>
                <c:pt idx="1317">
                  <c:v>42408</c:v>
                </c:pt>
                <c:pt idx="1318">
                  <c:v>42409</c:v>
                </c:pt>
                <c:pt idx="1319">
                  <c:v>42410</c:v>
                </c:pt>
                <c:pt idx="1320">
                  <c:v>42411</c:v>
                </c:pt>
                <c:pt idx="1321">
                  <c:v>42412</c:v>
                </c:pt>
                <c:pt idx="1322">
                  <c:v>42413</c:v>
                </c:pt>
                <c:pt idx="1323">
                  <c:v>42414</c:v>
                </c:pt>
                <c:pt idx="1324">
                  <c:v>42415</c:v>
                </c:pt>
                <c:pt idx="1325">
                  <c:v>42416</c:v>
                </c:pt>
                <c:pt idx="1326">
                  <c:v>42417</c:v>
                </c:pt>
                <c:pt idx="1327">
                  <c:v>42418</c:v>
                </c:pt>
                <c:pt idx="1328">
                  <c:v>42419</c:v>
                </c:pt>
                <c:pt idx="1329">
                  <c:v>42420</c:v>
                </c:pt>
                <c:pt idx="1330">
                  <c:v>42421</c:v>
                </c:pt>
                <c:pt idx="1331">
                  <c:v>42422</c:v>
                </c:pt>
                <c:pt idx="1332">
                  <c:v>42423</c:v>
                </c:pt>
                <c:pt idx="1333">
                  <c:v>42424</c:v>
                </c:pt>
                <c:pt idx="1334">
                  <c:v>42425</c:v>
                </c:pt>
                <c:pt idx="1335">
                  <c:v>42426</c:v>
                </c:pt>
                <c:pt idx="1336">
                  <c:v>42427</c:v>
                </c:pt>
                <c:pt idx="1337">
                  <c:v>42428</c:v>
                </c:pt>
                <c:pt idx="1338">
                  <c:v>42429</c:v>
                </c:pt>
                <c:pt idx="1339">
                  <c:v>42430</c:v>
                </c:pt>
                <c:pt idx="1340">
                  <c:v>42431</c:v>
                </c:pt>
                <c:pt idx="1341">
                  <c:v>42432</c:v>
                </c:pt>
                <c:pt idx="1342">
                  <c:v>42433</c:v>
                </c:pt>
                <c:pt idx="1343">
                  <c:v>42434</c:v>
                </c:pt>
                <c:pt idx="1344">
                  <c:v>42435</c:v>
                </c:pt>
                <c:pt idx="1345">
                  <c:v>42436</c:v>
                </c:pt>
                <c:pt idx="1346">
                  <c:v>42437</c:v>
                </c:pt>
                <c:pt idx="1347">
                  <c:v>42438</c:v>
                </c:pt>
                <c:pt idx="1348">
                  <c:v>42439</c:v>
                </c:pt>
                <c:pt idx="1349">
                  <c:v>42440</c:v>
                </c:pt>
                <c:pt idx="1350">
                  <c:v>42441</c:v>
                </c:pt>
                <c:pt idx="1351">
                  <c:v>42442</c:v>
                </c:pt>
                <c:pt idx="1352">
                  <c:v>42443</c:v>
                </c:pt>
                <c:pt idx="1353">
                  <c:v>42444</c:v>
                </c:pt>
                <c:pt idx="1354">
                  <c:v>42445</c:v>
                </c:pt>
                <c:pt idx="1355">
                  <c:v>42446</c:v>
                </c:pt>
                <c:pt idx="1356">
                  <c:v>42447</c:v>
                </c:pt>
                <c:pt idx="1357">
                  <c:v>42448</c:v>
                </c:pt>
                <c:pt idx="1358">
                  <c:v>42449</c:v>
                </c:pt>
                <c:pt idx="1359">
                  <c:v>42450</c:v>
                </c:pt>
                <c:pt idx="1360">
                  <c:v>42451</c:v>
                </c:pt>
                <c:pt idx="1361">
                  <c:v>42452</c:v>
                </c:pt>
                <c:pt idx="1362">
                  <c:v>42453</c:v>
                </c:pt>
                <c:pt idx="1363">
                  <c:v>42454</c:v>
                </c:pt>
                <c:pt idx="1364">
                  <c:v>42455</c:v>
                </c:pt>
                <c:pt idx="1365">
                  <c:v>42456</c:v>
                </c:pt>
                <c:pt idx="1366">
                  <c:v>42457</c:v>
                </c:pt>
                <c:pt idx="1367">
                  <c:v>42458</c:v>
                </c:pt>
                <c:pt idx="1368">
                  <c:v>42459</c:v>
                </c:pt>
                <c:pt idx="1369">
                  <c:v>42460</c:v>
                </c:pt>
                <c:pt idx="1370">
                  <c:v>42461</c:v>
                </c:pt>
                <c:pt idx="1371">
                  <c:v>42462</c:v>
                </c:pt>
                <c:pt idx="1372">
                  <c:v>42463</c:v>
                </c:pt>
                <c:pt idx="1373">
                  <c:v>42464</c:v>
                </c:pt>
                <c:pt idx="1374">
                  <c:v>42465</c:v>
                </c:pt>
                <c:pt idx="1375">
                  <c:v>42466</c:v>
                </c:pt>
                <c:pt idx="1376">
                  <c:v>42467</c:v>
                </c:pt>
                <c:pt idx="1377">
                  <c:v>42468</c:v>
                </c:pt>
                <c:pt idx="1378">
                  <c:v>42469</c:v>
                </c:pt>
                <c:pt idx="1379">
                  <c:v>42470</c:v>
                </c:pt>
                <c:pt idx="1380">
                  <c:v>42471</c:v>
                </c:pt>
                <c:pt idx="1381">
                  <c:v>42472</c:v>
                </c:pt>
                <c:pt idx="1382">
                  <c:v>42473</c:v>
                </c:pt>
                <c:pt idx="1383">
                  <c:v>42474</c:v>
                </c:pt>
                <c:pt idx="1384">
                  <c:v>42475</c:v>
                </c:pt>
                <c:pt idx="1385">
                  <c:v>42476</c:v>
                </c:pt>
                <c:pt idx="1386">
                  <c:v>42477</c:v>
                </c:pt>
                <c:pt idx="1387">
                  <c:v>42478</c:v>
                </c:pt>
                <c:pt idx="1388">
                  <c:v>42479</c:v>
                </c:pt>
                <c:pt idx="1389">
                  <c:v>42480</c:v>
                </c:pt>
                <c:pt idx="1390">
                  <c:v>42481</c:v>
                </c:pt>
                <c:pt idx="1391">
                  <c:v>42482</c:v>
                </c:pt>
                <c:pt idx="1392">
                  <c:v>42483</c:v>
                </c:pt>
                <c:pt idx="1393">
                  <c:v>42484</c:v>
                </c:pt>
                <c:pt idx="1394">
                  <c:v>42485</c:v>
                </c:pt>
                <c:pt idx="1395">
                  <c:v>42486</c:v>
                </c:pt>
                <c:pt idx="1396">
                  <c:v>42487</c:v>
                </c:pt>
                <c:pt idx="1397">
                  <c:v>42488</c:v>
                </c:pt>
                <c:pt idx="1398">
                  <c:v>42489</c:v>
                </c:pt>
                <c:pt idx="1399">
                  <c:v>42490</c:v>
                </c:pt>
                <c:pt idx="1400">
                  <c:v>42491</c:v>
                </c:pt>
                <c:pt idx="1401">
                  <c:v>42492</c:v>
                </c:pt>
                <c:pt idx="1402">
                  <c:v>42493</c:v>
                </c:pt>
                <c:pt idx="1403">
                  <c:v>42494</c:v>
                </c:pt>
                <c:pt idx="1404">
                  <c:v>42495</c:v>
                </c:pt>
                <c:pt idx="1405">
                  <c:v>42496</c:v>
                </c:pt>
                <c:pt idx="1406">
                  <c:v>42497</c:v>
                </c:pt>
                <c:pt idx="1407">
                  <c:v>42498</c:v>
                </c:pt>
                <c:pt idx="1408">
                  <c:v>42499</c:v>
                </c:pt>
                <c:pt idx="1409">
                  <c:v>42500</c:v>
                </c:pt>
                <c:pt idx="1410">
                  <c:v>42501</c:v>
                </c:pt>
                <c:pt idx="1411">
                  <c:v>42502</c:v>
                </c:pt>
                <c:pt idx="1412">
                  <c:v>42503</c:v>
                </c:pt>
                <c:pt idx="1413">
                  <c:v>42504</c:v>
                </c:pt>
                <c:pt idx="1414">
                  <c:v>42505</c:v>
                </c:pt>
                <c:pt idx="1415">
                  <c:v>42506</c:v>
                </c:pt>
                <c:pt idx="1416">
                  <c:v>42507</c:v>
                </c:pt>
                <c:pt idx="1417">
                  <c:v>42508</c:v>
                </c:pt>
                <c:pt idx="1418">
                  <c:v>42509</c:v>
                </c:pt>
                <c:pt idx="1419">
                  <c:v>42510</c:v>
                </c:pt>
                <c:pt idx="1420">
                  <c:v>42511</c:v>
                </c:pt>
                <c:pt idx="1421">
                  <c:v>42512</c:v>
                </c:pt>
                <c:pt idx="1422">
                  <c:v>42513</c:v>
                </c:pt>
                <c:pt idx="1423">
                  <c:v>42514</c:v>
                </c:pt>
                <c:pt idx="1424">
                  <c:v>42515</c:v>
                </c:pt>
                <c:pt idx="1425">
                  <c:v>42516</c:v>
                </c:pt>
                <c:pt idx="1426">
                  <c:v>42517</c:v>
                </c:pt>
                <c:pt idx="1427">
                  <c:v>42518</c:v>
                </c:pt>
                <c:pt idx="1428">
                  <c:v>42519</c:v>
                </c:pt>
                <c:pt idx="1429">
                  <c:v>42520</c:v>
                </c:pt>
                <c:pt idx="1430">
                  <c:v>42521</c:v>
                </c:pt>
                <c:pt idx="1431">
                  <c:v>42522</c:v>
                </c:pt>
                <c:pt idx="1432">
                  <c:v>42523</c:v>
                </c:pt>
                <c:pt idx="1433">
                  <c:v>42524</c:v>
                </c:pt>
                <c:pt idx="1434">
                  <c:v>42525</c:v>
                </c:pt>
                <c:pt idx="1435">
                  <c:v>42526</c:v>
                </c:pt>
                <c:pt idx="1436">
                  <c:v>42527</c:v>
                </c:pt>
                <c:pt idx="1437">
                  <c:v>42528</c:v>
                </c:pt>
                <c:pt idx="1438">
                  <c:v>42529</c:v>
                </c:pt>
                <c:pt idx="1439">
                  <c:v>42530</c:v>
                </c:pt>
                <c:pt idx="1440">
                  <c:v>42531</c:v>
                </c:pt>
                <c:pt idx="1441">
                  <c:v>42532</c:v>
                </c:pt>
                <c:pt idx="1442">
                  <c:v>42533</c:v>
                </c:pt>
                <c:pt idx="1443">
                  <c:v>42534</c:v>
                </c:pt>
                <c:pt idx="1444">
                  <c:v>42535</c:v>
                </c:pt>
                <c:pt idx="1445">
                  <c:v>42536</c:v>
                </c:pt>
                <c:pt idx="1446">
                  <c:v>42537</c:v>
                </c:pt>
                <c:pt idx="1447">
                  <c:v>42538</c:v>
                </c:pt>
                <c:pt idx="1448">
                  <c:v>42539</c:v>
                </c:pt>
                <c:pt idx="1449">
                  <c:v>42540</c:v>
                </c:pt>
                <c:pt idx="1450">
                  <c:v>42541</c:v>
                </c:pt>
                <c:pt idx="1451">
                  <c:v>42542</c:v>
                </c:pt>
                <c:pt idx="1452">
                  <c:v>42543</c:v>
                </c:pt>
                <c:pt idx="1453">
                  <c:v>42544</c:v>
                </c:pt>
                <c:pt idx="1454">
                  <c:v>42545</c:v>
                </c:pt>
                <c:pt idx="1455">
                  <c:v>42546</c:v>
                </c:pt>
                <c:pt idx="1456">
                  <c:v>42547</c:v>
                </c:pt>
                <c:pt idx="1457">
                  <c:v>42548</c:v>
                </c:pt>
                <c:pt idx="1458">
                  <c:v>42549</c:v>
                </c:pt>
                <c:pt idx="1459">
                  <c:v>42550</c:v>
                </c:pt>
                <c:pt idx="1460">
                  <c:v>42551</c:v>
                </c:pt>
                <c:pt idx="1461">
                  <c:v>42552</c:v>
                </c:pt>
                <c:pt idx="1462">
                  <c:v>42553</c:v>
                </c:pt>
                <c:pt idx="1463">
                  <c:v>42554</c:v>
                </c:pt>
                <c:pt idx="1464">
                  <c:v>42555</c:v>
                </c:pt>
                <c:pt idx="1465">
                  <c:v>42556</c:v>
                </c:pt>
                <c:pt idx="1466">
                  <c:v>42557</c:v>
                </c:pt>
                <c:pt idx="1467">
                  <c:v>42558</c:v>
                </c:pt>
                <c:pt idx="1468">
                  <c:v>42559</c:v>
                </c:pt>
                <c:pt idx="1469">
                  <c:v>42560</c:v>
                </c:pt>
                <c:pt idx="1470">
                  <c:v>42561</c:v>
                </c:pt>
                <c:pt idx="1471">
                  <c:v>42562</c:v>
                </c:pt>
                <c:pt idx="1472">
                  <c:v>42563</c:v>
                </c:pt>
                <c:pt idx="1473">
                  <c:v>42564</c:v>
                </c:pt>
                <c:pt idx="1474">
                  <c:v>42565</c:v>
                </c:pt>
                <c:pt idx="1475">
                  <c:v>42566</c:v>
                </c:pt>
                <c:pt idx="1476">
                  <c:v>42567</c:v>
                </c:pt>
                <c:pt idx="1477">
                  <c:v>42568</c:v>
                </c:pt>
                <c:pt idx="1478">
                  <c:v>42569</c:v>
                </c:pt>
                <c:pt idx="1479">
                  <c:v>42570</c:v>
                </c:pt>
                <c:pt idx="1480">
                  <c:v>42571</c:v>
                </c:pt>
                <c:pt idx="1481">
                  <c:v>42572</c:v>
                </c:pt>
                <c:pt idx="1482">
                  <c:v>42573</c:v>
                </c:pt>
                <c:pt idx="1483">
                  <c:v>42574</c:v>
                </c:pt>
                <c:pt idx="1484">
                  <c:v>42575</c:v>
                </c:pt>
                <c:pt idx="1485">
                  <c:v>42576</c:v>
                </c:pt>
                <c:pt idx="1486">
                  <c:v>42577</c:v>
                </c:pt>
                <c:pt idx="1487">
                  <c:v>42578</c:v>
                </c:pt>
                <c:pt idx="1488">
                  <c:v>42579</c:v>
                </c:pt>
                <c:pt idx="1489">
                  <c:v>42580</c:v>
                </c:pt>
                <c:pt idx="1490">
                  <c:v>42581</c:v>
                </c:pt>
                <c:pt idx="1491">
                  <c:v>42582</c:v>
                </c:pt>
                <c:pt idx="1492">
                  <c:v>42583</c:v>
                </c:pt>
                <c:pt idx="1493">
                  <c:v>42584</c:v>
                </c:pt>
                <c:pt idx="1494">
                  <c:v>42585</c:v>
                </c:pt>
                <c:pt idx="1495">
                  <c:v>42586</c:v>
                </c:pt>
                <c:pt idx="1496">
                  <c:v>42587</c:v>
                </c:pt>
                <c:pt idx="1497">
                  <c:v>42588</c:v>
                </c:pt>
                <c:pt idx="1498">
                  <c:v>42589</c:v>
                </c:pt>
                <c:pt idx="1499">
                  <c:v>42590</c:v>
                </c:pt>
                <c:pt idx="1500">
                  <c:v>42591</c:v>
                </c:pt>
                <c:pt idx="1501">
                  <c:v>42592</c:v>
                </c:pt>
                <c:pt idx="1502">
                  <c:v>42593</c:v>
                </c:pt>
                <c:pt idx="1503">
                  <c:v>42594</c:v>
                </c:pt>
                <c:pt idx="1504">
                  <c:v>42595</c:v>
                </c:pt>
                <c:pt idx="1505">
                  <c:v>42596</c:v>
                </c:pt>
                <c:pt idx="1506">
                  <c:v>42597</c:v>
                </c:pt>
                <c:pt idx="1507">
                  <c:v>42598</c:v>
                </c:pt>
                <c:pt idx="1508">
                  <c:v>42599</c:v>
                </c:pt>
                <c:pt idx="1509">
                  <c:v>42600</c:v>
                </c:pt>
                <c:pt idx="1510">
                  <c:v>42601</c:v>
                </c:pt>
                <c:pt idx="1511">
                  <c:v>42602</c:v>
                </c:pt>
                <c:pt idx="1512">
                  <c:v>42603</c:v>
                </c:pt>
                <c:pt idx="1513">
                  <c:v>42604</c:v>
                </c:pt>
                <c:pt idx="1514">
                  <c:v>42605</c:v>
                </c:pt>
                <c:pt idx="1515">
                  <c:v>42606</c:v>
                </c:pt>
                <c:pt idx="1516">
                  <c:v>42607</c:v>
                </c:pt>
                <c:pt idx="1517">
                  <c:v>42608</c:v>
                </c:pt>
                <c:pt idx="1518">
                  <c:v>42609</c:v>
                </c:pt>
                <c:pt idx="1519">
                  <c:v>42610</c:v>
                </c:pt>
                <c:pt idx="1520">
                  <c:v>42611</c:v>
                </c:pt>
                <c:pt idx="1521">
                  <c:v>42612</c:v>
                </c:pt>
                <c:pt idx="1522">
                  <c:v>42613</c:v>
                </c:pt>
                <c:pt idx="1523">
                  <c:v>42614</c:v>
                </c:pt>
                <c:pt idx="1524">
                  <c:v>42615</c:v>
                </c:pt>
                <c:pt idx="1525">
                  <c:v>42616</c:v>
                </c:pt>
                <c:pt idx="1526">
                  <c:v>42617</c:v>
                </c:pt>
                <c:pt idx="1527">
                  <c:v>42618</c:v>
                </c:pt>
                <c:pt idx="1528">
                  <c:v>42619</c:v>
                </c:pt>
                <c:pt idx="1529">
                  <c:v>42620</c:v>
                </c:pt>
                <c:pt idx="1530">
                  <c:v>42621</c:v>
                </c:pt>
                <c:pt idx="1531">
                  <c:v>42622</c:v>
                </c:pt>
                <c:pt idx="1532">
                  <c:v>42623</c:v>
                </c:pt>
                <c:pt idx="1533">
                  <c:v>42624</c:v>
                </c:pt>
                <c:pt idx="1534">
                  <c:v>42625</c:v>
                </c:pt>
                <c:pt idx="1535">
                  <c:v>42626</c:v>
                </c:pt>
                <c:pt idx="1536">
                  <c:v>42627</c:v>
                </c:pt>
                <c:pt idx="1537">
                  <c:v>42628</c:v>
                </c:pt>
                <c:pt idx="1538">
                  <c:v>42629</c:v>
                </c:pt>
                <c:pt idx="1539">
                  <c:v>42630</c:v>
                </c:pt>
                <c:pt idx="1540">
                  <c:v>42631</c:v>
                </c:pt>
                <c:pt idx="1541">
                  <c:v>42632</c:v>
                </c:pt>
                <c:pt idx="1542">
                  <c:v>42633</c:v>
                </c:pt>
                <c:pt idx="1543">
                  <c:v>42634</c:v>
                </c:pt>
                <c:pt idx="1544">
                  <c:v>42635</c:v>
                </c:pt>
                <c:pt idx="1545">
                  <c:v>42636</c:v>
                </c:pt>
                <c:pt idx="1546">
                  <c:v>42637</c:v>
                </c:pt>
                <c:pt idx="1547">
                  <c:v>42638</c:v>
                </c:pt>
                <c:pt idx="1548">
                  <c:v>42639</c:v>
                </c:pt>
                <c:pt idx="1549">
                  <c:v>42640</c:v>
                </c:pt>
                <c:pt idx="1550">
                  <c:v>42641</c:v>
                </c:pt>
                <c:pt idx="1551">
                  <c:v>42642</c:v>
                </c:pt>
                <c:pt idx="1552">
                  <c:v>42643</c:v>
                </c:pt>
                <c:pt idx="1553">
                  <c:v>42644</c:v>
                </c:pt>
                <c:pt idx="1554">
                  <c:v>42645</c:v>
                </c:pt>
                <c:pt idx="1555">
                  <c:v>42646</c:v>
                </c:pt>
                <c:pt idx="1556">
                  <c:v>42647</c:v>
                </c:pt>
                <c:pt idx="1557">
                  <c:v>42648</c:v>
                </c:pt>
                <c:pt idx="1558">
                  <c:v>42649</c:v>
                </c:pt>
                <c:pt idx="1559">
                  <c:v>42650</c:v>
                </c:pt>
                <c:pt idx="1560">
                  <c:v>42651</c:v>
                </c:pt>
                <c:pt idx="1561">
                  <c:v>42652</c:v>
                </c:pt>
                <c:pt idx="1562">
                  <c:v>42653</c:v>
                </c:pt>
                <c:pt idx="1563">
                  <c:v>42654</c:v>
                </c:pt>
                <c:pt idx="1564">
                  <c:v>42655</c:v>
                </c:pt>
                <c:pt idx="1565">
                  <c:v>42656</c:v>
                </c:pt>
                <c:pt idx="1566">
                  <c:v>42657</c:v>
                </c:pt>
                <c:pt idx="1567">
                  <c:v>42658</c:v>
                </c:pt>
                <c:pt idx="1568">
                  <c:v>42659</c:v>
                </c:pt>
                <c:pt idx="1569">
                  <c:v>42660</c:v>
                </c:pt>
                <c:pt idx="1570">
                  <c:v>42661</c:v>
                </c:pt>
                <c:pt idx="1571">
                  <c:v>42662</c:v>
                </c:pt>
                <c:pt idx="1572">
                  <c:v>42663</c:v>
                </c:pt>
                <c:pt idx="1573">
                  <c:v>42664</c:v>
                </c:pt>
                <c:pt idx="1574">
                  <c:v>42665</c:v>
                </c:pt>
                <c:pt idx="1575">
                  <c:v>42666</c:v>
                </c:pt>
                <c:pt idx="1576">
                  <c:v>42667</c:v>
                </c:pt>
                <c:pt idx="1577">
                  <c:v>42668</c:v>
                </c:pt>
                <c:pt idx="1578">
                  <c:v>42669</c:v>
                </c:pt>
                <c:pt idx="1579">
                  <c:v>42670</c:v>
                </c:pt>
                <c:pt idx="1580">
                  <c:v>42671</c:v>
                </c:pt>
                <c:pt idx="1581">
                  <c:v>42672</c:v>
                </c:pt>
                <c:pt idx="1582">
                  <c:v>42673</c:v>
                </c:pt>
                <c:pt idx="1583">
                  <c:v>42674</c:v>
                </c:pt>
                <c:pt idx="1584">
                  <c:v>42675</c:v>
                </c:pt>
                <c:pt idx="1585">
                  <c:v>42676</c:v>
                </c:pt>
                <c:pt idx="1586">
                  <c:v>42677</c:v>
                </c:pt>
                <c:pt idx="1587">
                  <c:v>42678</c:v>
                </c:pt>
                <c:pt idx="1588">
                  <c:v>42679</c:v>
                </c:pt>
                <c:pt idx="1589">
                  <c:v>42680</c:v>
                </c:pt>
                <c:pt idx="1590">
                  <c:v>42681</c:v>
                </c:pt>
                <c:pt idx="1591">
                  <c:v>42682</c:v>
                </c:pt>
                <c:pt idx="1592">
                  <c:v>42683</c:v>
                </c:pt>
                <c:pt idx="1593">
                  <c:v>42684</c:v>
                </c:pt>
                <c:pt idx="1594">
                  <c:v>42685</c:v>
                </c:pt>
                <c:pt idx="1595">
                  <c:v>42686</c:v>
                </c:pt>
                <c:pt idx="1596">
                  <c:v>42687</c:v>
                </c:pt>
                <c:pt idx="1597">
                  <c:v>42688</c:v>
                </c:pt>
                <c:pt idx="1598">
                  <c:v>42689</c:v>
                </c:pt>
                <c:pt idx="1599">
                  <c:v>42690</c:v>
                </c:pt>
                <c:pt idx="1600">
                  <c:v>42691</c:v>
                </c:pt>
                <c:pt idx="1601">
                  <c:v>42692</c:v>
                </c:pt>
                <c:pt idx="1602">
                  <c:v>42693</c:v>
                </c:pt>
                <c:pt idx="1603">
                  <c:v>42694</c:v>
                </c:pt>
                <c:pt idx="1604">
                  <c:v>42695</c:v>
                </c:pt>
                <c:pt idx="1605">
                  <c:v>42696</c:v>
                </c:pt>
                <c:pt idx="1606">
                  <c:v>42697</c:v>
                </c:pt>
                <c:pt idx="1607">
                  <c:v>42698</c:v>
                </c:pt>
                <c:pt idx="1608">
                  <c:v>42699</c:v>
                </c:pt>
                <c:pt idx="1609">
                  <c:v>42700</c:v>
                </c:pt>
                <c:pt idx="1610">
                  <c:v>42701</c:v>
                </c:pt>
                <c:pt idx="1611">
                  <c:v>42702</c:v>
                </c:pt>
                <c:pt idx="1612">
                  <c:v>42703</c:v>
                </c:pt>
                <c:pt idx="1613">
                  <c:v>42704</c:v>
                </c:pt>
                <c:pt idx="1614">
                  <c:v>42705</c:v>
                </c:pt>
                <c:pt idx="1615">
                  <c:v>42706</c:v>
                </c:pt>
                <c:pt idx="1616">
                  <c:v>42707</c:v>
                </c:pt>
                <c:pt idx="1617">
                  <c:v>42708</c:v>
                </c:pt>
                <c:pt idx="1618">
                  <c:v>42709</c:v>
                </c:pt>
                <c:pt idx="1619">
                  <c:v>42710</c:v>
                </c:pt>
                <c:pt idx="1620">
                  <c:v>42711</c:v>
                </c:pt>
                <c:pt idx="1621">
                  <c:v>42712</c:v>
                </c:pt>
                <c:pt idx="1622">
                  <c:v>42713</c:v>
                </c:pt>
                <c:pt idx="1623">
                  <c:v>42714</c:v>
                </c:pt>
                <c:pt idx="1624">
                  <c:v>42715</c:v>
                </c:pt>
                <c:pt idx="1625">
                  <c:v>42716</c:v>
                </c:pt>
                <c:pt idx="1626">
                  <c:v>42717</c:v>
                </c:pt>
                <c:pt idx="1627">
                  <c:v>42718</c:v>
                </c:pt>
                <c:pt idx="1628">
                  <c:v>42719</c:v>
                </c:pt>
                <c:pt idx="1629">
                  <c:v>42720</c:v>
                </c:pt>
                <c:pt idx="1630">
                  <c:v>42721</c:v>
                </c:pt>
                <c:pt idx="1631">
                  <c:v>42722</c:v>
                </c:pt>
                <c:pt idx="1632">
                  <c:v>42723</c:v>
                </c:pt>
                <c:pt idx="1633">
                  <c:v>42724</c:v>
                </c:pt>
                <c:pt idx="1634">
                  <c:v>42725</c:v>
                </c:pt>
                <c:pt idx="1635">
                  <c:v>42726</c:v>
                </c:pt>
                <c:pt idx="1636">
                  <c:v>42727</c:v>
                </c:pt>
                <c:pt idx="1637">
                  <c:v>42728</c:v>
                </c:pt>
                <c:pt idx="1638">
                  <c:v>42729</c:v>
                </c:pt>
                <c:pt idx="1639">
                  <c:v>42730</c:v>
                </c:pt>
                <c:pt idx="1640">
                  <c:v>42731</c:v>
                </c:pt>
                <c:pt idx="1641">
                  <c:v>42732</c:v>
                </c:pt>
                <c:pt idx="1642">
                  <c:v>42733</c:v>
                </c:pt>
                <c:pt idx="1643">
                  <c:v>42734</c:v>
                </c:pt>
                <c:pt idx="1644">
                  <c:v>42735</c:v>
                </c:pt>
                <c:pt idx="1645">
                  <c:v>42736</c:v>
                </c:pt>
                <c:pt idx="1646">
                  <c:v>42737</c:v>
                </c:pt>
                <c:pt idx="1647">
                  <c:v>42738</c:v>
                </c:pt>
                <c:pt idx="1648">
                  <c:v>42739</c:v>
                </c:pt>
                <c:pt idx="1649">
                  <c:v>42740</c:v>
                </c:pt>
                <c:pt idx="1650">
                  <c:v>42741</c:v>
                </c:pt>
                <c:pt idx="1651">
                  <c:v>42742</c:v>
                </c:pt>
                <c:pt idx="1652">
                  <c:v>42743</c:v>
                </c:pt>
                <c:pt idx="1653">
                  <c:v>42744</c:v>
                </c:pt>
                <c:pt idx="1654">
                  <c:v>42745</c:v>
                </c:pt>
                <c:pt idx="1655">
                  <c:v>42746</c:v>
                </c:pt>
                <c:pt idx="1656">
                  <c:v>42747</c:v>
                </c:pt>
                <c:pt idx="1657">
                  <c:v>42748</c:v>
                </c:pt>
                <c:pt idx="1658">
                  <c:v>42749</c:v>
                </c:pt>
                <c:pt idx="1659">
                  <c:v>42750</c:v>
                </c:pt>
                <c:pt idx="1660">
                  <c:v>42751</c:v>
                </c:pt>
                <c:pt idx="1661">
                  <c:v>42752</c:v>
                </c:pt>
                <c:pt idx="1662">
                  <c:v>42753</c:v>
                </c:pt>
                <c:pt idx="1663">
                  <c:v>42754</c:v>
                </c:pt>
                <c:pt idx="1664">
                  <c:v>42755</c:v>
                </c:pt>
                <c:pt idx="1665">
                  <c:v>42756</c:v>
                </c:pt>
                <c:pt idx="1666">
                  <c:v>42757</c:v>
                </c:pt>
                <c:pt idx="1667">
                  <c:v>42758</c:v>
                </c:pt>
                <c:pt idx="1668">
                  <c:v>42759</c:v>
                </c:pt>
                <c:pt idx="1669">
                  <c:v>42760</c:v>
                </c:pt>
                <c:pt idx="1670">
                  <c:v>42761</c:v>
                </c:pt>
                <c:pt idx="1671">
                  <c:v>42762</c:v>
                </c:pt>
                <c:pt idx="1672">
                  <c:v>42763</c:v>
                </c:pt>
                <c:pt idx="1673">
                  <c:v>42764</c:v>
                </c:pt>
                <c:pt idx="1674">
                  <c:v>42765</c:v>
                </c:pt>
                <c:pt idx="1675">
                  <c:v>42766</c:v>
                </c:pt>
                <c:pt idx="1676">
                  <c:v>42767</c:v>
                </c:pt>
                <c:pt idx="1677">
                  <c:v>42768</c:v>
                </c:pt>
                <c:pt idx="1678">
                  <c:v>42769</c:v>
                </c:pt>
                <c:pt idx="1679">
                  <c:v>42770</c:v>
                </c:pt>
                <c:pt idx="1680">
                  <c:v>42771</c:v>
                </c:pt>
                <c:pt idx="1681">
                  <c:v>42772</c:v>
                </c:pt>
                <c:pt idx="1682">
                  <c:v>42773</c:v>
                </c:pt>
                <c:pt idx="1683">
                  <c:v>42774</c:v>
                </c:pt>
                <c:pt idx="1684">
                  <c:v>42775</c:v>
                </c:pt>
                <c:pt idx="1685">
                  <c:v>42776</c:v>
                </c:pt>
                <c:pt idx="1686">
                  <c:v>42777</c:v>
                </c:pt>
                <c:pt idx="1687">
                  <c:v>42778</c:v>
                </c:pt>
                <c:pt idx="1688">
                  <c:v>42779</c:v>
                </c:pt>
                <c:pt idx="1689">
                  <c:v>42780</c:v>
                </c:pt>
                <c:pt idx="1690">
                  <c:v>42781</c:v>
                </c:pt>
                <c:pt idx="1691">
                  <c:v>42782</c:v>
                </c:pt>
                <c:pt idx="1692">
                  <c:v>42783</c:v>
                </c:pt>
                <c:pt idx="1693">
                  <c:v>42784</c:v>
                </c:pt>
                <c:pt idx="1694">
                  <c:v>42785</c:v>
                </c:pt>
                <c:pt idx="1695">
                  <c:v>42786</c:v>
                </c:pt>
                <c:pt idx="1696">
                  <c:v>42787</c:v>
                </c:pt>
                <c:pt idx="1697">
                  <c:v>42788</c:v>
                </c:pt>
                <c:pt idx="1698">
                  <c:v>42789</c:v>
                </c:pt>
                <c:pt idx="1699">
                  <c:v>42790</c:v>
                </c:pt>
                <c:pt idx="1700">
                  <c:v>42791</c:v>
                </c:pt>
                <c:pt idx="1701">
                  <c:v>42792</c:v>
                </c:pt>
                <c:pt idx="1702">
                  <c:v>42793</c:v>
                </c:pt>
                <c:pt idx="1703">
                  <c:v>42794</c:v>
                </c:pt>
                <c:pt idx="1704">
                  <c:v>42795</c:v>
                </c:pt>
                <c:pt idx="1705">
                  <c:v>42796</c:v>
                </c:pt>
                <c:pt idx="1706">
                  <c:v>42797</c:v>
                </c:pt>
                <c:pt idx="1707">
                  <c:v>42798</c:v>
                </c:pt>
                <c:pt idx="1708">
                  <c:v>42799</c:v>
                </c:pt>
                <c:pt idx="1709">
                  <c:v>42800</c:v>
                </c:pt>
                <c:pt idx="1710">
                  <c:v>42801</c:v>
                </c:pt>
                <c:pt idx="1711">
                  <c:v>42802</c:v>
                </c:pt>
                <c:pt idx="1712">
                  <c:v>42803</c:v>
                </c:pt>
                <c:pt idx="1713">
                  <c:v>42804</c:v>
                </c:pt>
                <c:pt idx="1714">
                  <c:v>42805</c:v>
                </c:pt>
                <c:pt idx="1715">
                  <c:v>42806</c:v>
                </c:pt>
                <c:pt idx="1716">
                  <c:v>42807</c:v>
                </c:pt>
                <c:pt idx="1717">
                  <c:v>42808</c:v>
                </c:pt>
                <c:pt idx="1718">
                  <c:v>42809</c:v>
                </c:pt>
                <c:pt idx="1719">
                  <c:v>42810</c:v>
                </c:pt>
                <c:pt idx="1720">
                  <c:v>42811</c:v>
                </c:pt>
                <c:pt idx="1721">
                  <c:v>42812</c:v>
                </c:pt>
                <c:pt idx="1722">
                  <c:v>42813</c:v>
                </c:pt>
                <c:pt idx="1723">
                  <c:v>42814</c:v>
                </c:pt>
                <c:pt idx="1724">
                  <c:v>42815</c:v>
                </c:pt>
                <c:pt idx="1725">
                  <c:v>42816</c:v>
                </c:pt>
                <c:pt idx="1726">
                  <c:v>42817</c:v>
                </c:pt>
                <c:pt idx="1727">
                  <c:v>42818</c:v>
                </c:pt>
                <c:pt idx="1728">
                  <c:v>42819</c:v>
                </c:pt>
                <c:pt idx="1729">
                  <c:v>42820</c:v>
                </c:pt>
                <c:pt idx="1730">
                  <c:v>42821</c:v>
                </c:pt>
                <c:pt idx="1731">
                  <c:v>42822</c:v>
                </c:pt>
                <c:pt idx="1732">
                  <c:v>42823</c:v>
                </c:pt>
                <c:pt idx="1733">
                  <c:v>42824</c:v>
                </c:pt>
                <c:pt idx="1734">
                  <c:v>42825</c:v>
                </c:pt>
                <c:pt idx="1735">
                  <c:v>42826</c:v>
                </c:pt>
                <c:pt idx="1736">
                  <c:v>42827</c:v>
                </c:pt>
                <c:pt idx="1737">
                  <c:v>42828</c:v>
                </c:pt>
                <c:pt idx="1738">
                  <c:v>42829</c:v>
                </c:pt>
                <c:pt idx="1739">
                  <c:v>42830</c:v>
                </c:pt>
                <c:pt idx="1740">
                  <c:v>42831</c:v>
                </c:pt>
                <c:pt idx="1741">
                  <c:v>42832</c:v>
                </c:pt>
                <c:pt idx="1742">
                  <c:v>42833</c:v>
                </c:pt>
                <c:pt idx="1743">
                  <c:v>42834</c:v>
                </c:pt>
                <c:pt idx="1744">
                  <c:v>42835</c:v>
                </c:pt>
                <c:pt idx="1745">
                  <c:v>42836</c:v>
                </c:pt>
                <c:pt idx="1746">
                  <c:v>42837</c:v>
                </c:pt>
                <c:pt idx="1747">
                  <c:v>42838</c:v>
                </c:pt>
                <c:pt idx="1748">
                  <c:v>42839</c:v>
                </c:pt>
                <c:pt idx="1749">
                  <c:v>42840</c:v>
                </c:pt>
                <c:pt idx="1750">
                  <c:v>42841</c:v>
                </c:pt>
                <c:pt idx="1751">
                  <c:v>42842</c:v>
                </c:pt>
                <c:pt idx="1752">
                  <c:v>42843</c:v>
                </c:pt>
                <c:pt idx="1753">
                  <c:v>42844</c:v>
                </c:pt>
                <c:pt idx="1754">
                  <c:v>42845</c:v>
                </c:pt>
                <c:pt idx="1755">
                  <c:v>42846</c:v>
                </c:pt>
                <c:pt idx="1756">
                  <c:v>42847</c:v>
                </c:pt>
                <c:pt idx="1757">
                  <c:v>42848</c:v>
                </c:pt>
                <c:pt idx="1758">
                  <c:v>42849</c:v>
                </c:pt>
                <c:pt idx="1759">
                  <c:v>42850</c:v>
                </c:pt>
                <c:pt idx="1760">
                  <c:v>42851</c:v>
                </c:pt>
                <c:pt idx="1761">
                  <c:v>42852</c:v>
                </c:pt>
                <c:pt idx="1762">
                  <c:v>42853</c:v>
                </c:pt>
                <c:pt idx="1763">
                  <c:v>42854</c:v>
                </c:pt>
                <c:pt idx="1764">
                  <c:v>42855</c:v>
                </c:pt>
                <c:pt idx="1765">
                  <c:v>42856</c:v>
                </c:pt>
                <c:pt idx="1766">
                  <c:v>42857</c:v>
                </c:pt>
                <c:pt idx="1767">
                  <c:v>42858</c:v>
                </c:pt>
                <c:pt idx="1768">
                  <c:v>42859</c:v>
                </c:pt>
                <c:pt idx="1769">
                  <c:v>42860</c:v>
                </c:pt>
                <c:pt idx="1770">
                  <c:v>42861</c:v>
                </c:pt>
                <c:pt idx="1771">
                  <c:v>42862</c:v>
                </c:pt>
                <c:pt idx="1772">
                  <c:v>42863</c:v>
                </c:pt>
                <c:pt idx="1773">
                  <c:v>42864</c:v>
                </c:pt>
                <c:pt idx="1774">
                  <c:v>42865</c:v>
                </c:pt>
                <c:pt idx="1775">
                  <c:v>42866</c:v>
                </c:pt>
                <c:pt idx="1776">
                  <c:v>42867</c:v>
                </c:pt>
                <c:pt idx="1777">
                  <c:v>42868</c:v>
                </c:pt>
                <c:pt idx="1778">
                  <c:v>42869</c:v>
                </c:pt>
                <c:pt idx="1779">
                  <c:v>42870</c:v>
                </c:pt>
                <c:pt idx="1780">
                  <c:v>42871</c:v>
                </c:pt>
                <c:pt idx="1781">
                  <c:v>42872</c:v>
                </c:pt>
                <c:pt idx="1782">
                  <c:v>42873</c:v>
                </c:pt>
                <c:pt idx="1783">
                  <c:v>42874</c:v>
                </c:pt>
                <c:pt idx="1784">
                  <c:v>42875</c:v>
                </c:pt>
                <c:pt idx="1785">
                  <c:v>42876</c:v>
                </c:pt>
                <c:pt idx="1786">
                  <c:v>42877</c:v>
                </c:pt>
                <c:pt idx="1787">
                  <c:v>42878</c:v>
                </c:pt>
                <c:pt idx="1788">
                  <c:v>42879</c:v>
                </c:pt>
                <c:pt idx="1789">
                  <c:v>42880</c:v>
                </c:pt>
                <c:pt idx="1790">
                  <c:v>42881</c:v>
                </c:pt>
                <c:pt idx="1791">
                  <c:v>42882</c:v>
                </c:pt>
                <c:pt idx="1792">
                  <c:v>42883</c:v>
                </c:pt>
                <c:pt idx="1793">
                  <c:v>42884</c:v>
                </c:pt>
                <c:pt idx="1794">
                  <c:v>42885</c:v>
                </c:pt>
                <c:pt idx="1795">
                  <c:v>42886</c:v>
                </c:pt>
                <c:pt idx="1796">
                  <c:v>42887</c:v>
                </c:pt>
                <c:pt idx="1797">
                  <c:v>42888</c:v>
                </c:pt>
                <c:pt idx="1798">
                  <c:v>42889</c:v>
                </c:pt>
                <c:pt idx="1799">
                  <c:v>42890</c:v>
                </c:pt>
                <c:pt idx="1800">
                  <c:v>42891</c:v>
                </c:pt>
                <c:pt idx="1801">
                  <c:v>42892</c:v>
                </c:pt>
                <c:pt idx="1802">
                  <c:v>42893</c:v>
                </c:pt>
                <c:pt idx="1803">
                  <c:v>42894</c:v>
                </c:pt>
                <c:pt idx="1804">
                  <c:v>42895</c:v>
                </c:pt>
                <c:pt idx="1805">
                  <c:v>42896</c:v>
                </c:pt>
                <c:pt idx="1806">
                  <c:v>42897</c:v>
                </c:pt>
                <c:pt idx="1807">
                  <c:v>42898</c:v>
                </c:pt>
                <c:pt idx="1808">
                  <c:v>42899</c:v>
                </c:pt>
                <c:pt idx="1809">
                  <c:v>42900</c:v>
                </c:pt>
                <c:pt idx="1810">
                  <c:v>42901</c:v>
                </c:pt>
                <c:pt idx="1811">
                  <c:v>42902</c:v>
                </c:pt>
                <c:pt idx="1812">
                  <c:v>42903</c:v>
                </c:pt>
                <c:pt idx="1813">
                  <c:v>42904</c:v>
                </c:pt>
                <c:pt idx="1814">
                  <c:v>42905</c:v>
                </c:pt>
                <c:pt idx="1815">
                  <c:v>42906</c:v>
                </c:pt>
                <c:pt idx="1816">
                  <c:v>42907</c:v>
                </c:pt>
                <c:pt idx="1817">
                  <c:v>42908</c:v>
                </c:pt>
                <c:pt idx="1818">
                  <c:v>42909</c:v>
                </c:pt>
                <c:pt idx="1819">
                  <c:v>42910</c:v>
                </c:pt>
                <c:pt idx="1820">
                  <c:v>42911</c:v>
                </c:pt>
                <c:pt idx="1821">
                  <c:v>42912</c:v>
                </c:pt>
                <c:pt idx="1822">
                  <c:v>42913</c:v>
                </c:pt>
                <c:pt idx="1823">
                  <c:v>42914</c:v>
                </c:pt>
                <c:pt idx="1824">
                  <c:v>42915</c:v>
                </c:pt>
                <c:pt idx="1825">
                  <c:v>42916</c:v>
                </c:pt>
                <c:pt idx="1826">
                  <c:v>42917</c:v>
                </c:pt>
                <c:pt idx="1827">
                  <c:v>42918</c:v>
                </c:pt>
                <c:pt idx="1828">
                  <c:v>42919</c:v>
                </c:pt>
                <c:pt idx="1829">
                  <c:v>42920</c:v>
                </c:pt>
                <c:pt idx="1830">
                  <c:v>42921</c:v>
                </c:pt>
                <c:pt idx="1831">
                  <c:v>42922</c:v>
                </c:pt>
                <c:pt idx="1832">
                  <c:v>42923</c:v>
                </c:pt>
                <c:pt idx="1833">
                  <c:v>42924</c:v>
                </c:pt>
                <c:pt idx="1834">
                  <c:v>42925</c:v>
                </c:pt>
                <c:pt idx="1835">
                  <c:v>42926</c:v>
                </c:pt>
                <c:pt idx="1836">
                  <c:v>42927</c:v>
                </c:pt>
                <c:pt idx="1837">
                  <c:v>42928</c:v>
                </c:pt>
                <c:pt idx="1838">
                  <c:v>42929</c:v>
                </c:pt>
                <c:pt idx="1839">
                  <c:v>42930</c:v>
                </c:pt>
                <c:pt idx="1840">
                  <c:v>42931</c:v>
                </c:pt>
                <c:pt idx="1841">
                  <c:v>42932</c:v>
                </c:pt>
                <c:pt idx="1842">
                  <c:v>42933</c:v>
                </c:pt>
                <c:pt idx="1843">
                  <c:v>42934</c:v>
                </c:pt>
                <c:pt idx="1844">
                  <c:v>42935</c:v>
                </c:pt>
                <c:pt idx="1845">
                  <c:v>42936</c:v>
                </c:pt>
                <c:pt idx="1846">
                  <c:v>42937</c:v>
                </c:pt>
                <c:pt idx="1847">
                  <c:v>42938</c:v>
                </c:pt>
                <c:pt idx="1848">
                  <c:v>42939</c:v>
                </c:pt>
                <c:pt idx="1849">
                  <c:v>42940</c:v>
                </c:pt>
                <c:pt idx="1850">
                  <c:v>42941</c:v>
                </c:pt>
                <c:pt idx="1851">
                  <c:v>42942</c:v>
                </c:pt>
                <c:pt idx="1852">
                  <c:v>42943</c:v>
                </c:pt>
                <c:pt idx="1853">
                  <c:v>42944</c:v>
                </c:pt>
                <c:pt idx="1854">
                  <c:v>42945</c:v>
                </c:pt>
                <c:pt idx="1855">
                  <c:v>42946</c:v>
                </c:pt>
                <c:pt idx="1856">
                  <c:v>42947</c:v>
                </c:pt>
                <c:pt idx="1857">
                  <c:v>42948</c:v>
                </c:pt>
                <c:pt idx="1858">
                  <c:v>42949</c:v>
                </c:pt>
                <c:pt idx="1859">
                  <c:v>42950</c:v>
                </c:pt>
                <c:pt idx="1860">
                  <c:v>42951</c:v>
                </c:pt>
                <c:pt idx="1861">
                  <c:v>42952</c:v>
                </c:pt>
                <c:pt idx="1862">
                  <c:v>42953</c:v>
                </c:pt>
                <c:pt idx="1863">
                  <c:v>42954</c:v>
                </c:pt>
                <c:pt idx="1864">
                  <c:v>42955</c:v>
                </c:pt>
                <c:pt idx="1865">
                  <c:v>42956</c:v>
                </c:pt>
                <c:pt idx="1866">
                  <c:v>42957</c:v>
                </c:pt>
                <c:pt idx="1867">
                  <c:v>42958</c:v>
                </c:pt>
                <c:pt idx="1868">
                  <c:v>42959</c:v>
                </c:pt>
                <c:pt idx="1869">
                  <c:v>42960</c:v>
                </c:pt>
                <c:pt idx="1870">
                  <c:v>42961</c:v>
                </c:pt>
                <c:pt idx="1871">
                  <c:v>42962</c:v>
                </c:pt>
                <c:pt idx="1872">
                  <c:v>42963</c:v>
                </c:pt>
                <c:pt idx="1873">
                  <c:v>42964</c:v>
                </c:pt>
                <c:pt idx="1874">
                  <c:v>42965</c:v>
                </c:pt>
                <c:pt idx="1875">
                  <c:v>42966</c:v>
                </c:pt>
                <c:pt idx="1876">
                  <c:v>42967</c:v>
                </c:pt>
                <c:pt idx="1877">
                  <c:v>42968</c:v>
                </c:pt>
                <c:pt idx="1878">
                  <c:v>42969</c:v>
                </c:pt>
                <c:pt idx="1879">
                  <c:v>42970</c:v>
                </c:pt>
                <c:pt idx="1880">
                  <c:v>42971</c:v>
                </c:pt>
                <c:pt idx="1881">
                  <c:v>42972</c:v>
                </c:pt>
                <c:pt idx="1882">
                  <c:v>42973</c:v>
                </c:pt>
                <c:pt idx="1883">
                  <c:v>42974</c:v>
                </c:pt>
                <c:pt idx="1884">
                  <c:v>42975</c:v>
                </c:pt>
                <c:pt idx="1885">
                  <c:v>42976</c:v>
                </c:pt>
                <c:pt idx="1886">
                  <c:v>42977</c:v>
                </c:pt>
                <c:pt idx="1887">
                  <c:v>42978</c:v>
                </c:pt>
                <c:pt idx="1888">
                  <c:v>42979</c:v>
                </c:pt>
                <c:pt idx="1889">
                  <c:v>42980</c:v>
                </c:pt>
                <c:pt idx="1890">
                  <c:v>42981</c:v>
                </c:pt>
                <c:pt idx="1891">
                  <c:v>42982</c:v>
                </c:pt>
                <c:pt idx="1892">
                  <c:v>42983</c:v>
                </c:pt>
                <c:pt idx="1893">
                  <c:v>42984</c:v>
                </c:pt>
                <c:pt idx="1894">
                  <c:v>42985</c:v>
                </c:pt>
                <c:pt idx="1895">
                  <c:v>42986</c:v>
                </c:pt>
                <c:pt idx="1896">
                  <c:v>42987</c:v>
                </c:pt>
                <c:pt idx="1897">
                  <c:v>42988</c:v>
                </c:pt>
                <c:pt idx="1898">
                  <c:v>42989</c:v>
                </c:pt>
                <c:pt idx="1899">
                  <c:v>42990</c:v>
                </c:pt>
                <c:pt idx="1900">
                  <c:v>42991</c:v>
                </c:pt>
                <c:pt idx="1901">
                  <c:v>42992</c:v>
                </c:pt>
                <c:pt idx="1902">
                  <c:v>42993</c:v>
                </c:pt>
                <c:pt idx="1903">
                  <c:v>42994</c:v>
                </c:pt>
                <c:pt idx="1904">
                  <c:v>42995</c:v>
                </c:pt>
                <c:pt idx="1905">
                  <c:v>42996</c:v>
                </c:pt>
                <c:pt idx="1906">
                  <c:v>42997</c:v>
                </c:pt>
                <c:pt idx="1907">
                  <c:v>42998</c:v>
                </c:pt>
                <c:pt idx="1908">
                  <c:v>42999</c:v>
                </c:pt>
                <c:pt idx="1909">
                  <c:v>43000</c:v>
                </c:pt>
                <c:pt idx="1910">
                  <c:v>43001</c:v>
                </c:pt>
                <c:pt idx="1911">
                  <c:v>43002</c:v>
                </c:pt>
                <c:pt idx="1912">
                  <c:v>43003</c:v>
                </c:pt>
                <c:pt idx="1913">
                  <c:v>43004</c:v>
                </c:pt>
                <c:pt idx="1914">
                  <c:v>43005</c:v>
                </c:pt>
                <c:pt idx="1915">
                  <c:v>43006</c:v>
                </c:pt>
                <c:pt idx="1916">
                  <c:v>43007</c:v>
                </c:pt>
                <c:pt idx="1917">
                  <c:v>43008</c:v>
                </c:pt>
                <c:pt idx="1918">
                  <c:v>43009</c:v>
                </c:pt>
                <c:pt idx="1919">
                  <c:v>43010</c:v>
                </c:pt>
                <c:pt idx="1920">
                  <c:v>43011</c:v>
                </c:pt>
                <c:pt idx="1921">
                  <c:v>43012</c:v>
                </c:pt>
                <c:pt idx="1922">
                  <c:v>43013</c:v>
                </c:pt>
                <c:pt idx="1923">
                  <c:v>43014</c:v>
                </c:pt>
                <c:pt idx="1924">
                  <c:v>43015</c:v>
                </c:pt>
                <c:pt idx="1925">
                  <c:v>43016</c:v>
                </c:pt>
                <c:pt idx="1926">
                  <c:v>43017</c:v>
                </c:pt>
                <c:pt idx="1927">
                  <c:v>43018</c:v>
                </c:pt>
                <c:pt idx="1928">
                  <c:v>43019</c:v>
                </c:pt>
                <c:pt idx="1929">
                  <c:v>43020</c:v>
                </c:pt>
                <c:pt idx="1930">
                  <c:v>43021</c:v>
                </c:pt>
                <c:pt idx="1931">
                  <c:v>43022</c:v>
                </c:pt>
                <c:pt idx="1932">
                  <c:v>43023</c:v>
                </c:pt>
                <c:pt idx="1933">
                  <c:v>43024</c:v>
                </c:pt>
                <c:pt idx="1934">
                  <c:v>43025</c:v>
                </c:pt>
                <c:pt idx="1935">
                  <c:v>43026</c:v>
                </c:pt>
                <c:pt idx="1936">
                  <c:v>43027</c:v>
                </c:pt>
                <c:pt idx="1937">
                  <c:v>43028</c:v>
                </c:pt>
                <c:pt idx="1938">
                  <c:v>43029</c:v>
                </c:pt>
                <c:pt idx="1939">
                  <c:v>43030</c:v>
                </c:pt>
                <c:pt idx="1940">
                  <c:v>43031</c:v>
                </c:pt>
                <c:pt idx="1941">
                  <c:v>43032</c:v>
                </c:pt>
                <c:pt idx="1942">
                  <c:v>43033</c:v>
                </c:pt>
                <c:pt idx="1943">
                  <c:v>43034</c:v>
                </c:pt>
                <c:pt idx="1944">
                  <c:v>43035</c:v>
                </c:pt>
                <c:pt idx="1945">
                  <c:v>43036</c:v>
                </c:pt>
                <c:pt idx="1946">
                  <c:v>43037</c:v>
                </c:pt>
                <c:pt idx="1947">
                  <c:v>43038</c:v>
                </c:pt>
                <c:pt idx="1948">
                  <c:v>43039</c:v>
                </c:pt>
                <c:pt idx="1949">
                  <c:v>43040</c:v>
                </c:pt>
                <c:pt idx="1950">
                  <c:v>43041</c:v>
                </c:pt>
                <c:pt idx="1951">
                  <c:v>43042</c:v>
                </c:pt>
                <c:pt idx="1952">
                  <c:v>43043</c:v>
                </c:pt>
                <c:pt idx="1953">
                  <c:v>43044</c:v>
                </c:pt>
                <c:pt idx="1954">
                  <c:v>43045</c:v>
                </c:pt>
                <c:pt idx="1955">
                  <c:v>43046</c:v>
                </c:pt>
                <c:pt idx="1956">
                  <c:v>43047</c:v>
                </c:pt>
                <c:pt idx="1957">
                  <c:v>43048</c:v>
                </c:pt>
                <c:pt idx="1958">
                  <c:v>43049</c:v>
                </c:pt>
                <c:pt idx="1959">
                  <c:v>43050</c:v>
                </c:pt>
                <c:pt idx="1960">
                  <c:v>43051</c:v>
                </c:pt>
                <c:pt idx="1961">
                  <c:v>43052</c:v>
                </c:pt>
                <c:pt idx="1962">
                  <c:v>43053</c:v>
                </c:pt>
                <c:pt idx="1963">
                  <c:v>43054</c:v>
                </c:pt>
                <c:pt idx="1964">
                  <c:v>43055</c:v>
                </c:pt>
                <c:pt idx="1965">
                  <c:v>43056</c:v>
                </c:pt>
                <c:pt idx="1966">
                  <c:v>43057</c:v>
                </c:pt>
                <c:pt idx="1967">
                  <c:v>43058</c:v>
                </c:pt>
                <c:pt idx="1968">
                  <c:v>43059</c:v>
                </c:pt>
                <c:pt idx="1969">
                  <c:v>43060</c:v>
                </c:pt>
                <c:pt idx="1970">
                  <c:v>43061</c:v>
                </c:pt>
                <c:pt idx="1971">
                  <c:v>43062</c:v>
                </c:pt>
                <c:pt idx="1972">
                  <c:v>43063</c:v>
                </c:pt>
                <c:pt idx="1973">
                  <c:v>43064</c:v>
                </c:pt>
                <c:pt idx="1974">
                  <c:v>43065</c:v>
                </c:pt>
                <c:pt idx="1975">
                  <c:v>43066</c:v>
                </c:pt>
                <c:pt idx="1976">
                  <c:v>43067</c:v>
                </c:pt>
                <c:pt idx="1977">
                  <c:v>43068</c:v>
                </c:pt>
                <c:pt idx="1978">
                  <c:v>43069</c:v>
                </c:pt>
                <c:pt idx="1979">
                  <c:v>43070</c:v>
                </c:pt>
                <c:pt idx="1980">
                  <c:v>43071</c:v>
                </c:pt>
                <c:pt idx="1981">
                  <c:v>43072</c:v>
                </c:pt>
                <c:pt idx="1982">
                  <c:v>43073</c:v>
                </c:pt>
                <c:pt idx="1983">
                  <c:v>43074</c:v>
                </c:pt>
                <c:pt idx="1984">
                  <c:v>43075</c:v>
                </c:pt>
                <c:pt idx="1985">
                  <c:v>43076</c:v>
                </c:pt>
                <c:pt idx="1986">
                  <c:v>43077</c:v>
                </c:pt>
                <c:pt idx="1987">
                  <c:v>43078</c:v>
                </c:pt>
                <c:pt idx="1988">
                  <c:v>43079</c:v>
                </c:pt>
                <c:pt idx="1989">
                  <c:v>43080</c:v>
                </c:pt>
                <c:pt idx="1990">
                  <c:v>43081</c:v>
                </c:pt>
                <c:pt idx="1991">
                  <c:v>43082</c:v>
                </c:pt>
                <c:pt idx="1992">
                  <c:v>43083</c:v>
                </c:pt>
                <c:pt idx="1993">
                  <c:v>43084</c:v>
                </c:pt>
                <c:pt idx="1994">
                  <c:v>43085</c:v>
                </c:pt>
                <c:pt idx="1995">
                  <c:v>43086</c:v>
                </c:pt>
                <c:pt idx="1996">
                  <c:v>43087</c:v>
                </c:pt>
                <c:pt idx="1997">
                  <c:v>43088</c:v>
                </c:pt>
                <c:pt idx="1998">
                  <c:v>43089</c:v>
                </c:pt>
                <c:pt idx="1999">
                  <c:v>43090</c:v>
                </c:pt>
                <c:pt idx="2000">
                  <c:v>43091</c:v>
                </c:pt>
                <c:pt idx="2001">
                  <c:v>43092</c:v>
                </c:pt>
                <c:pt idx="2002">
                  <c:v>43093</c:v>
                </c:pt>
                <c:pt idx="2003">
                  <c:v>43094</c:v>
                </c:pt>
                <c:pt idx="2004">
                  <c:v>43095</c:v>
                </c:pt>
                <c:pt idx="2005">
                  <c:v>43096</c:v>
                </c:pt>
                <c:pt idx="2006">
                  <c:v>43097</c:v>
                </c:pt>
                <c:pt idx="2007">
                  <c:v>43098</c:v>
                </c:pt>
                <c:pt idx="2008">
                  <c:v>43099</c:v>
                </c:pt>
                <c:pt idx="2009">
                  <c:v>43100</c:v>
                </c:pt>
                <c:pt idx="2010">
                  <c:v>43101</c:v>
                </c:pt>
                <c:pt idx="2011">
                  <c:v>43102</c:v>
                </c:pt>
                <c:pt idx="2012">
                  <c:v>43103</c:v>
                </c:pt>
                <c:pt idx="2013">
                  <c:v>43104</c:v>
                </c:pt>
                <c:pt idx="2014">
                  <c:v>43105</c:v>
                </c:pt>
                <c:pt idx="2015">
                  <c:v>43106</c:v>
                </c:pt>
                <c:pt idx="2016">
                  <c:v>43107</c:v>
                </c:pt>
                <c:pt idx="2017">
                  <c:v>43108</c:v>
                </c:pt>
                <c:pt idx="2018">
                  <c:v>43109</c:v>
                </c:pt>
                <c:pt idx="2019">
                  <c:v>43110</c:v>
                </c:pt>
                <c:pt idx="2020">
                  <c:v>43111</c:v>
                </c:pt>
                <c:pt idx="2021">
                  <c:v>43112</c:v>
                </c:pt>
                <c:pt idx="2022">
                  <c:v>43113</c:v>
                </c:pt>
                <c:pt idx="2023">
                  <c:v>43114</c:v>
                </c:pt>
                <c:pt idx="2024">
                  <c:v>43115</c:v>
                </c:pt>
                <c:pt idx="2025">
                  <c:v>43116</c:v>
                </c:pt>
                <c:pt idx="2026">
                  <c:v>43117</c:v>
                </c:pt>
                <c:pt idx="2027">
                  <c:v>43118</c:v>
                </c:pt>
                <c:pt idx="2028">
                  <c:v>43119</c:v>
                </c:pt>
                <c:pt idx="2029">
                  <c:v>43120</c:v>
                </c:pt>
                <c:pt idx="2030">
                  <c:v>43121</c:v>
                </c:pt>
                <c:pt idx="2031">
                  <c:v>43122</c:v>
                </c:pt>
                <c:pt idx="2032">
                  <c:v>43123</c:v>
                </c:pt>
                <c:pt idx="2033">
                  <c:v>43124</c:v>
                </c:pt>
                <c:pt idx="2034">
                  <c:v>43125</c:v>
                </c:pt>
                <c:pt idx="2035">
                  <c:v>43126</c:v>
                </c:pt>
                <c:pt idx="2036">
                  <c:v>43127</c:v>
                </c:pt>
                <c:pt idx="2037">
                  <c:v>43128</c:v>
                </c:pt>
                <c:pt idx="2038">
                  <c:v>43129</c:v>
                </c:pt>
                <c:pt idx="2039">
                  <c:v>43130</c:v>
                </c:pt>
                <c:pt idx="2040">
                  <c:v>43131</c:v>
                </c:pt>
                <c:pt idx="2041">
                  <c:v>43132</c:v>
                </c:pt>
                <c:pt idx="2042">
                  <c:v>43133</c:v>
                </c:pt>
                <c:pt idx="2043">
                  <c:v>43134</c:v>
                </c:pt>
                <c:pt idx="2044">
                  <c:v>43135</c:v>
                </c:pt>
                <c:pt idx="2045">
                  <c:v>43136</c:v>
                </c:pt>
                <c:pt idx="2046">
                  <c:v>43137</c:v>
                </c:pt>
                <c:pt idx="2047">
                  <c:v>43138</c:v>
                </c:pt>
                <c:pt idx="2048">
                  <c:v>43139</c:v>
                </c:pt>
                <c:pt idx="2049">
                  <c:v>43140</c:v>
                </c:pt>
                <c:pt idx="2050">
                  <c:v>43141</c:v>
                </c:pt>
                <c:pt idx="2051">
                  <c:v>43142</c:v>
                </c:pt>
                <c:pt idx="2052">
                  <c:v>43143</c:v>
                </c:pt>
                <c:pt idx="2053">
                  <c:v>43144</c:v>
                </c:pt>
                <c:pt idx="2054">
                  <c:v>43145</c:v>
                </c:pt>
                <c:pt idx="2055">
                  <c:v>43146</c:v>
                </c:pt>
                <c:pt idx="2056">
                  <c:v>43147</c:v>
                </c:pt>
                <c:pt idx="2057">
                  <c:v>43148</c:v>
                </c:pt>
                <c:pt idx="2058">
                  <c:v>43149</c:v>
                </c:pt>
                <c:pt idx="2059">
                  <c:v>43150</c:v>
                </c:pt>
                <c:pt idx="2060">
                  <c:v>43151</c:v>
                </c:pt>
                <c:pt idx="2061">
                  <c:v>43152</c:v>
                </c:pt>
                <c:pt idx="2062">
                  <c:v>43153</c:v>
                </c:pt>
                <c:pt idx="2063">
                  <c:v>43154</c:v>
                </c:pt>
                <c:pt idx="2064">
                  <c:v>43155</c:v>
                </c:pt>
                <c:pt idx="2065">
                  <c:v>43156</c:v>
                </c:pt>
                <c:pt idx="2066">
                  <c:v>43157</c:v>
                </c:pt>
                <c:pt idx="2067">
                  <c:v>43158</c:v>
                </c:pt>
                <c:pt idx="2068">
                  <c:v>43159</c:v>
                </c:pt>
                <c:pt idx="2069">
                  <c:v>43160</c:v>
                </c:pt>
                <c:pt idx="2070">
                  <c:v>43161</c:v>
                </c:pt>
                <c:pt idx="2071">
                  <c:v>43162</c:v>
                </c:pt>
                <c:pt idx="2072">
                  <c:v>43163</c:v>
                </c:pt>
                <c:pt idx="2073">
                  <c:v>43164</c:v>
                </c:pt>
                <c:pt idx="2074">
                  <c:v>43165</c:v>
                </c:pt>
                <c:pt idx="2075">
                  <c:v>43166</c:v>
                </c:pt>
                <c:pt idx="2076">
                  <c:v>43167</c:v>
                </c:pt>
                <c:pt idx="2077">
                  <c:v>43168</c:v>
                </c:pt>
                <c:pt idx="2078">
                  <c:v>43169</c:v>
                </c:pt>
                <c:pt idx="2079">
                  <c:v>43170</c:v>
                </c:pt>
                <c:pt idx="2080">
                  <c:v>43171</c:v>
                </c:pt>
                <c:pt idx="2081">
                  <c:v>43172</c:v>
                </c:pt>
                <c:pt idx="2082">
                  <c:v>43173</c:v>
                </c:pt>
                <c:pt idx="2083">
                  <c:v>43174</c:v>
                </c:pt>
                <c:pt idx="2084">
                  <c:v>43175</c:v>
                </c:pt>
                <c:pt idx="2085">
                  <c:v>43176</c:v>
                </c:pt>
                <c:pt idx="2086">
                  <c:v>43177</c:v>
                </c:pt>
                <c:pt idx="2087">
                  <c:v>43178</c:v>
                </c:pt>
                <c:pt idx="2088">
                  <c:v>43179</c:v>
                </c:pt>
                <c:pt idx="2089">
                  <c:v>43180</c:v>
                </c:pt>
                <c:pt idx="2090">
                  <c:v>43181</c:v>
                </c:pt>
                <c:pt idx="2091">
                  <c:v>43182</c:v>
                </c:pt>
                <c:pt idx="2092">
                  <c:v>43183</c:v>
                </c:pt>
                <c:pt idx="2093">
                  <c:v>43184</c:v>
                </c:pt>
                <c:pt idx="2094">
                  <c:v>43185</c:v>
                </c:pt>
                <c:pt idx="2095">
                  <c:v>43186</c:v>
                </c:pt>
                <c:pt idx="2096">
                  <c:v>43187</c:v>
                </c:pt>
                <c:pt idx="2097">
                  <c:v>43188</c:v>
                </c:pt>
                <c:pt idx="2098">
                  <c:v>43189</c:v>
                </c:pt>
                <c:pt idx="2099">
                  <c:v>43190</c:v>
                </c:pt>
                <c:pt idx="2100">
                  <c:v>43191</c:v>
                </c:pt>
                <c:pt idx="2101">
                  <c:v>43192</c:v>
                </c:pt>
                <c:pt idx="2102">
                  <c:v>43193</c:v>
                </c:pt>
                <c:pt idx="2103">
                  <c:v>43194</c:v>
                </c:pt>
                <c:pt idx="2104">
                  <c:v>43195</c:v>
                </c:pt>
                <c:pt idx="2105">
                  <c:v>43196</c:v>
                </c:pt>
                <c:pt idx="2106">
                  <c:v>43197</c:v>
                </c:pt>
                <c:pt idx="2107">
                  <c:v>43198</c:v>
                </c:pt>
                <c:pt idx="2108">
                  <c:v>43199</c:v>
                </c:pt>
                <c:pt idx="2109">
                  <c:v>43200</c:v>
                </c:pt>
                <c:pt idx="2110">
                  <c:v>43201</c:v>
                </c:pt>
                <c:pt idx="2111">
                  <c:v>43202</c:v>
                </c:pt>
                <c:pt idx="2112">
                  <c:v>43203</c:v>
                </c:pt>
                <c:pt idx="2113">
                  <c:v>43204</c:v>
                </c:pt>
                <c:pt idx="2114">
                  <c:v>43205</c:v>
                </c:pt>
                <c:pt idx="2115">
                  <c:v>43206</c:v>
                </c:pt>
                <c:pt idx="2116">
                  <c:v>43207</c:v>
                </c:pt>
                <c:pt idx="2117">
                  <c:v>43208</c:v>
                </c:pt>
                <c:pt idx="2118">
                  <c:v>43209</c:v>
                </c:pt>
                <c:pt idx="2119">
                  <c:v>43210</c:v>
                </c:pt>
                <c:pt idx="2120">
                  <c:v>43211</c:v>
                </c:pt>
                <c:pt idx="2121">
                  <c:v>43212</c:v>
                </c:pt>
                <c:pt idx="2122">
                  <c:v>43213</c:v>
                </c:pt>
                <c:pt idx="2123">
                  <c:v>43214</c:v>
                </c:pt>
                <c:pt idx="2124">
                  <c:v>43215</c:v>
                </c:pt>
                <c:pt idx="2125">
                  <c:v>43216</c:v>
                </c:pt>
                <c:pt idx="2126">
                  <c:v>43217</c:v>
                </c:pt>
                <c:pt idx="2127">
                  <c:v>43218</c:v>
                </c:pt>
                <c:pt idx="2128">
                  <c:v>43219</c:v>
                </c:pt>
                <c:pt idx="2129">
                  <c:v>43220</c:v>
                </c:pt>
                <c:pt idx="2130">
                  <c:v>43221</c:v>
                </c:pt>
                <c:pt idx="2131">
                  <c:v>43222</c:v>
                </c:pt>
                <c:pt idx="2132">
                  <c:v>43223</c:v>
                </c:pt>
                <c:pt idx="2133">
                  <c:v>43224</c:v>
                </c:pt>
                <c:pt idx="2134">
                  <c:v>43225</c:v>
                </c:pt>
                <c:pt idx="2135">
                  <c:v>43226</c:v>
                </c:pt>
                <c:pt idx="2136">
                  <c:v>43227</c:v>
                </c:pt>
                <c:pt idx="2137">
                  <c:v>43228</c:v>
                </c:pt>
                <c:pt idx="2138">
                  <c:v>43229</c:v>
                </c:pt>
                <c:pt idx="2139">
                  <c:v>43230</c:v>
                </c:pt>
                <c:pt idx="2140">
                  <c:v>43231</c:v>
                </c:pt>
                <c:pt idx="2141">
                  <c:v>43232</c:v>
                </c:pt>
                <c:pt idx="2142">
                  <c:v>43233</c:v>
                </c:pt>
                <c:pt idx="2143">
                  <c:v>43234</c:v>
                </c:pt>
                <c:pt idx="2144">
                  <c:v>43235</c:v>
                </c:pt>
                <c:pt idx="2145">
                  <c:v>43236</c:v>
                </c:pt>
                <c:pt idx="2146">
                  <c:v>43237</c:v>
                </c:pt>
                <c:pt idx="2147">
                  <c:v>43238</c:v>
                </c:pt>
                <c:pt idx="2148">
                  <c:v>43239</c:v>
                </c:pt>
                <c:pt idx="2149">
                  <c:v>43240</c:v>
                </c:pt>
                <c:pt idx="2150">
                  <c:v>43241</c:v>
                </c:pt>
                <c:pt idx="2151">
                  <c:v>43242</c:v>
                </c:pt>
                <c:pt idx="2152">
                  <c:v>43243</c:v>
                </c:pt>
                <c:pt idx="2153">
                  <c:v>43244</c:v>
                </c:pt>
                <c:pt idx="2154">
                  <c:v>43245</c:v>
                </c:pt>
                <c:pt idx="2155">
                  <c:v>43246</c:v>
                </c:pt>
                <c:pt idx="2156">
                  <c:v>43247</c:v>
                </c:pt>
                <c:pt idx="2157">
                  <c:v>43248</c:v>
                </c:pt>
                <c:pt idx="2158">
                  <c:v>43249</c:v>
                </c:pt>
                <c:pt idx="2159">
                  <c:v>43250</c:v>
                </c:pt>
                <c:pt idx="2160">
                  <c:v>43251</c:v>
                </c:pt>
                <c:pt idx="2161">
                  <c:v>43252</c:v>
                </c:pt>
                <c:pt idx="2162">
                  <c:v>43253</c:v>
                </c:pt>
                <c:pt idx="2163">
                  <c:v>43254</c:v>
                </c:pt>
                <c:pt idx="2164">
                  <c:v>43255</c:v>
                </c:pt>
                <c:pt idx="2165">
                  <c:v>43256</c:v>
                </c:pt>
                <c:pt idx="2166">
                  <c:v>43257</c:v>
                </c:pt>
                <c:pt idx="2167">
                  <c:v>43258</c:v>
                </c:pt>
                <c:pt idx="2168">
                  <c:v>43259</c:v>
                </c:pt>
                <c:pt idx="2169">
                  <c:v>43260</c:v>
                </c:pt>
                <c:pt idx="2170">
                  <c:v>43261</c:v>
                </c:pt>
                <c:pt idx="2171">
                  <c:v>43262</c:v>
                </c:pt>
                <c:pt idx="2172">
                  <c:v>43263</c:v>
                </c:pt>
                <c:pt idx="2173">
                  <c:v>43264</c:v>
                </c:pt>
                <c:pt idx="2174">
                  <c:v>43265</c:v>
                </c:pt>
                <c:pt idx="2175">
                  <c:v>43266</c:v>
                </c:pt>
                <c:pt idx="2176">
                  <c:v>43267</c:v>
                </c:pt>
                <c:pt idx="2177">
                  <c:v>43268</c:v>
                </c:pt>
                <c:pt idx="2178">
                  <c:v>43269</c:v>
                </c:pt>
                <c:pt idx="2179">
                  <c:v>43270</c:v>
                </c:pt>
                <c:pt idx="2180">
                  <c:v>43271</c:v>
                </c:pt>
                <c:pt idx="2181">
                  <c:v>43272</c:v>
                </c:pt>
                <c:pt idx="2182">
                  <c:v>43273</c:v>
                </c:pt>
                <c:pt idx="2183">
                  <c:v>43274</c:v>
                </c:pt>
                <c:pt idx="2184">
                  <c:v>43275</c:v>
                </c:pt>
                <c:pt idx="2185">
                  <c:v>43276</c:v>
                </c:pt>
                <c:pt idx="2186">
                  <c:v>43277</c:v>
                </c:pt>
                <c:pt idx="2187">
                  <c:v>43278</c:v>
                </c:pt>
                <c:pt idx="2188">
                  <c:v>43279</c:v>
                </c:pt>
                <c:pt idx="2189">
                  <c:v>43280</c:v>
                </c:pt>
                <c:pt idx="2190">
                  <c:v>43281</c:v>
                </c:pt>
                <c:pt idx="2191">
                  <c:v>43282</c:v>
                </c:pt>
                <c:pt idx="2192">
                  <c:v>43283</c:v>
                </c:pt>
                <c:pt idx="2193">
                  <c:v>43284</c:v>
                </c:pt>
                <c:pt idx="2194">
                  <c:v>43285</c:v>
                </c:pt>
                <c:pt idx="2195">
                  <c:v>43286</c:v>
                </c:pt>
                <c:pt idx="2196">
                  <c:v>43287</c:v>
                </c:pt>
                <c:pt idx="2197">
                  <c:v>43288</c:v>
                </c:pt>
                <c:pt idx="2198">
                  <c:v>43289</c:v>
                </c:pt>
                <c:pt idx="2199">
                  <c:v>43290</c:v>
                </c:pt>
                <c:pt idx="2200">
                  <c:v>43291</c:v>
                </c:pt>
                <c:pt idx="2201">
                  <c:v>43292</c:v>
                </c:pt>
                <c:pt idx="2202">
                  <c:v>43293</c:v>
                </c:pt>
                <c:pt idx="2203">
                  <c:v>43294</c:v>
                </c:pt>
                <c:pt idx="2204">
                  <c:v>43295</c:v>
                </c:pt>
                <c:pt idx="2205">
                  <c:v>43296</c:v>
                </c:pt>
                <c:pt idx="2206">
                  <c:v>43297</c:v>
                </c:pt>
                <c:pt idx="2207">
                  <c:v>43298</c:v>
                </c:pt>
                <c:pt idx="2208">
                  <c:v>43299</c:v>
                </c:pt>
                <c:pt idx="2209">
                  <c:v>43300</c:v>
                </c:pt>
                <c:pt idx="2210">
                  <c:v>43301</c:v>
                </c:pt>
                <c:pt idx="2211">
                  <c:v>43302</c:v>
                </c:pt>
                <c:pt idx="2212">
                  <c:v>43303</c:v>
                </c:pt>
                <c:pt idx="2213">
                  <c:v>43304</c:v>
                </c:pt>
                <c:pt idx="2214">
                  <c:v>43305</c:v>
                </c:pt>
                <c:pt idx="2215">
                  <c:v>43306</c:v>
                </c:pt>
                <c:pt idx="2216">
                  <c:v>43307</c:v>
                </c:pt>
                <c:pt idx="2217">
                  <c:v>43308</c:v>
                </c:pt>
                <c:pt idx="2218">
                  <c:v>43309</c:v>
                </c:pt>
                <c:pt idx="2219">
                  <c:v>43310</c:v>
                </c:pt>
                <c:pt idx="2220">
                  <c:v>43311</c:v>
                </c:pt>
                <c:pt idx="2221">
                  <c:v>43312</c:v>
                </c:pt>
                <c:pt idx="2222">
                  <c:v>43313</c:v>
                </c:pt>
                <c:pt idx="2223">
                  <c:v>43314</c:v>
                </c:pt>
                <c:pt idx="2224">
                  <c:v>43315</c:v>
                </c:pt>
                <c:pt idx="2225">
                  <c:v>43316</c:v>
                </c:pt>
                <c:pt idx="2226">
                  <c:v>43317</c:v>
                </c:pt>
                <c:pt idx="2227">
                  <c:v>43318</c:v>
                </c:pt>
                <c:pt idx="2228">
                  <c:v>43319</c:v>
                </c:pt>
                <c:pt idx="2229">
                  <c:v>43320</c:v>
                </c:pt>
                <c:pt idx="2230">
                  <c:v>43321</c:v>
                </c:pt>
                <c:pt idx="2231">
                  <c:v>43322</c:v>
                </c:pt>
                <c:pt idx="2232">
                  <c:v>43323</c:v>
                </c:pt>
                <c:pt idx="2233">
                  <c:v>43324</c:v>
                </c:pt>
                <c:pt idx="2234">
                  <c:v>43325</c:v>
                </c:pt>
                <c:pt idx="2235">
                  <c:v>43326</c:v>
                </c:pt>
                <c:pt idx="2236">
                  <c:v>43327</c:v>
                </c:pt>
                <c:pt idx="2237">
                  <c:v>43328</c:v>
                </c:pt>
                <c:pt idx="2238">
                  <c:v>43329</c:v>
                </c:pt>
                <c:pt idx="2239">
                  <c:v>43330</c:v>
                </c:pt>
                <c:pt idx="2240">
                  <c:v>43331</c:v>
                </c:pt>
                <c:pt idx="2241">
                  <c:v>43332</c:v>
                </c:pt>
                <c:pt idx="2242">
                  <c:v>43333</c:v>
                </c:pt>
                <c:pt idx="2243">
                  <c:v>43334</c:v>
                </c:pt>
                <c:pt idx="2244">
                  <c:v>43335</c:v>
                </c:pt>
                <c:pt idx="2245">
                  <c:v>43336</c:v>
                </c:pt>
                <c:pt idx="2246">
                  <c:v>43337</c:v>
                </c:pt>
                <c:pt idx="2247">
                  <c:v>43338</c:v>
                </c:pt>
                <c:pt idx="2248">
                  <c:v>43339</c:v>
                </c:pt>
                <c:pt idx="2249">
                  <c:v>43340</c:v>
                </c:pt>
                <c:pt idx="2250">
                  <c:v>43341</c:v>
                </c:pt>
                <c:pt idx="2251">
                  <c:v>43342</c:v>
                </c:pt>
                <c:pt idx="2252">
                  <c:v>43343</c:v>
                </c:pt>
                <c:pt idx="2253">
                  <c:v>43344</c:v>
                </c:pt>
                <c:pt idx="2254">
                  <c:v>43345</c:v>
                </c:pt>
                <c:pt idx="2255">
                  <c:v>43346</c:v>
                </c:pt>
                <c:pt idx="2256">
                  <c:v>43347</c:v>
                </c:pt>
                <c:pt idx="2257">
                  <c:v>43348</c:v>
                </c:pt>
                <c:pt idx="2258">
                  <c:v>43349</c:v>
                </c:pt>
                <c:pt idx="2259">
                  <c:v>43350</c:v>
                </c:pt>
                <c:pt idx="2260">
                  <c:v>43351</c:v>
                </c:pt>
                <c:pt idx="2261">
                  <c:v>43352</c:v>
                </c:pt>
                <c:pt idx="2262">
                  <c:v>43353</c:v>
                </c:pt>
                <c:pt idx="2263">
                  <c:v>43354</c:v>
                </c:pt>
                <c:pt idx="2264">
                  <c:v>43355</c:v>
                </c:pt>
                <c:pt idx="2265">
                  <c:v>43356</c:v>
                </c:pt>
                <c:pt idx="2266">
                  <c:v>43357</c:v>
                </c:pt>
                <c:pt idx="2267">
                  <c:v>43358</c:v>
                </c:pt>
                <c:pt idx="2268">
                  <c:v>43359</c:v>
                </c:pt>
                <c:pt idx="2269">
                  <c:v>43360</c:v>
                </c:pt>
                <c:pt idx="2270">
                  <c:v>43361</c:v>
                </c:pt>
                <c:pt idx="2271">
                  <c:v>43362</c:v>
                </c:pt>
                <c:pt idx="2272">
                  <c:v>43363</c:v>
                </c:pt>
                <c:pt idx="2273">
                  <c:v>43364</c:v>
                </c:pt>
                <c:pt idx="2274">
                  <c:v>43365</c:v>
                </c:pt>
                <c:pt idx="2275">
                  <c:v>43366</c:v>
                </c:pt>
                <c:pt idx="2276">
                  <c:v>43367</c:v>
                </c:pt>
                <c:pt idx="2277">
                  <c:v>43368</c:v>
                </c:pt>
                <c:pt idx="2278">
                  <c:v>43369</c:v>
                </c:pt>
                <c:pt idx="2279">
                  <c:v>43370</c:v>
                </c:pt>
                <c:pt idx="2280">
                  <c:v>43371</c:v>
                </c:pt>
                <c:pt idx="2281">
                  <c:v>43372</c:v>
                </c:pt>
                <c:pt idx="2282">
                  <c:v>43373</c:v>
                </c:pt>
                <c:pt idx="2283">
                  <c:v>43374</c:v>
                </c:pt>
                <c:pt idx="2284">
                  <c:v>43375</c:v>
                </c:pt>
                <c:pt idx="2285">
                  <c:v>43376</c:v>
                </c:pt>
                <c:pt idx="2286">
                  <c:v>43377</c:v>
                </c:pt>
                <c:pt idx="2287">
                  <c:v>43378</c:v>
                </c:pt>
                <c:pt idx="2288">
                  <c:v>43379</c:v>
                </c:pt>
                <c:pt idx="2289">
                  <c:v>43380</c:v>
                </c:pt>
                <c:pt idx="2290">
                  <c:v>43381</c:v>
                </c:pt>
                <c:pt idx="2291">
                  <c:v>43382</c:v>
                </c:pt>
                <c:pt idx="2292">
                  <c:v>43383</c:v>
                </c:pt>
                <c:pt idx="2293">
                  <c:v>43384</c:v>
                </c:pt>
                <c:pt idx="2294">
                  <c:v>43385</c:v>
                </c:pt>
                <c:pt idx="2295">
                  <c:v>43386</c:v>
                </c:pt>
                <c:pt idx="2296">
                  <c:v>43387</c:v>
                </c:pt>
                <c:pt idx="2297">
                  <c:v>43388</c:v>
                </c:pt>
                <c:pt idx="2298">
                  <c:v>43389</c:v>
                </c:pt>
                <c:pt idx="2299">
                  <c:v>43390</c:v>
                </c:pt>
                <c:pt idx="2300">
                  <c:v>43391</c:v>
                </c:pt>
                <c:pt idx="2301">
                  <c:v>43392</c:v>
                </c:pt>
                <c:pt idx="2302">
                  <c:v>43393</c:v>
                </c:pt>
                <c:pt idx="2303">
                  <c:v>43394</c:v>
                </c:pt>
                <c:pt idx="2304">
                  <c:v>43395</c:v>
                </c:pt>
                <c:pt idx="2305">
                  <c:v>43396</c:v>
                </c:pt>
                <c:pt idx="2306">
                  <c:v>43397</c:v>
                </c:pt>
                <c:pt idx="2307">
                  <c:v>43398</c:v>
                </c:pt>
                <c:pt idx="2308">
                  <c:v>43399</c:v>
                </c:pt>
                <c:pt idx="2309">
                  <c:v>43400</c:v>
                </c:pt>
                <c:pt idx="2310">
                  <c:v>43401</c:v>
                </c:pt>
                <c:pt idx="2311">
                  <c:v>43402</c:v>
                </c:pt>
                <c:pt idx="2312">
                  <c:v>43403</c:v>
                </c:pt>
                <c:pt idx="2313">
                  <c:v>43404</c:v>
                </c:pt>
                <c:pt idx="2314">
                  <c:v>43405</c:v>
                </c:pt>
                <c:pt idx="2315">
                  <c:v>43406</c:v>
                </c:pt>
                <c:pt idx="2316">
                  <c:v>43407</c:v>
                </c:pt>
                <c:pt idx="2317">
                  <c:v>43408</c:v>
                </c:pt>
                <c:pt idx="2318">
                  <c:v>43409</c:v>
                </c:pt>
                <c:pt idx="2319">
                  <c:v>43410</c:v>
                </c:pt>
                <c:pt idx="2320">
                  <c:v>43411</c:v>
                </c:pt>
                <c:pt idx="2321">
                  <c:v>43412</c:v>
                </c:pt>
                <c:pt idx="2322">
                  <c:v>43413</c:v>
                </c:pt>
                <c:pt idx="2323">
                  <c:v>43414</c:v>
                </c:pt>
                <c:pt idx="2324">
                  <c:v>43415</c:v>
                </c:pt>
                <c:pt idx="2325">
                  <c:v>43416</c:v>
                </c:pt>
                <c:pt idx="2326">
                  <c:v>43417</c:v>
                </c:pt>
                <c:pt idx="2327">
                  <c:v>43418</c:v>
                </c:pt>
                <c:pt idx="2328">
                  <c:v>43419</c:v>
                </c:pt>
                <c:pt idx="2329">
                  <c:v>43420</c:v>
                </c:pt>
                <c:pt idx="2330">
                  <c:v>43421</c:v>
                </c:pt>
                <c:pt idx="2331">
                  <c:v>43422</c:v>
                </c:pt>
                <c:pt idx="2332">
                  <c:v>43423</c:v>
                </c:pt>
                <c:pt idx="2333">
                  <c:v>43424</c:v>
                </c:pt>
                <c:pt idx="2334">
                  <c:v>43425</c:v>
                </c:pt>
                <c:pt idx="2335">
                  <c:v>43426</c:v>
                </c:pt>
                <c:pt idx="2336">
                  <c:v>43427</c:v>
                </c:pt>
                <c:pt idx="2337">
                  <c:v>43428</c:v>
                </c:pt>
                <c:pt idx="2338">
                  <c:v>43429</c:v>
                </c:pt>
                <c:pt idx="2339">
                  <c:v>43430</c:v>
                </c:pt>
                <c:pt idx="2340">
                  <c:v>43431</c:v>
                </c:pt>
                <c:pt idx="2341">
                  <c:v>43432</c:v>
                </c:pt>
                <c:pt idx="2342">
                  <c:v>43433</c:v>
                </c:pt>
                <c:pt idx="2343">
                  <c:v>43434</c:v>
                </c:pt>
                <c:pt idx="2344">
                  <c:v>43435</c:v>
                </c:pt>
                <c:pt idx="2345">
                  <c:v>43436</c:v>
                </c:pt>
                <c:pt idx="2346">
                  <c:v>43437</c:v>
                </c:pt>
                <c:pt idx="2347">
                  <c:v>43438</c:v>
                </c:pt>
                <c:pt idx="2348">
                  <c:v>43439</c:v>
                </c:pt>
                <c:pt idx="2349">
                  <c:v>43440</c:v>
                </c:pt>
                <c:pt idx="2350">
                  <c:v>43441</c:v>
                </c:pt>
                <c:pt idx="2351">
                  <c:v>43442</c:v>
                </c:pt>
                <c:pt idx="2352">
                  <c:v>43443</c:v>
                </c:pt>
                <c:pt idx="2353">
                  <c:v>43444</c:v>
                </c:pt>
                <c:pt idx="2354">
                  <c:v>43445</c:v>
                </c:pt>
                <c:pt idx="2355">
                  <c:v>43446</c:v>
                </c:pt>
                <c:pt idx="2356">
                  <c:v>43447</c:v>
                </c:pt>
                <c:pt idx="2357">
                  <c:v>43448</c:v>
                </c:pt>
                <c:pt idx="2358">
                  <c:v>43449</c:v>
                </c:pt>
                <c:pt idx="2359">
                  <c:v>43450</c:v>
                </c:pt>
                <c:pt idx="2360">
                  <c:v>43451</c:v>
                </c:pt>
                <c:pt idx="2361">
                  <c:v>43452</c:v>
                </c:pt>
                <c:pt idx="2362">
                  <c:v>43453</c:v>
                </c:pt>
                <c:pt idx="2363">
                  <c:v>43454</c:v>
                </c:pt>
                <c:pt idx="2364">
                  <c:v>43455</c:v>
                </c:pt>
                <c:pt idx="2365">
                  <c:v>43456</c:v>
                </c:pt>
                <c:pt idx="2366">
                  <c:v>43457</c:v>
                </c:pt>
                <c:pt idx="2367">
                  <c:v>43458</c:v>
                </c:pt>
                <c:pt idx="2368">
                  <c:v>43459</c:v>
                </c:pt>
                <c:pt idx="2369">
                  <c:v>43460</c:v>
                </c:pt>
                <c:pt idx="2370">
                  <c:v>43461</c:v>
                </c:pt>
                <c:pt idx="2371">
                  <c:v>43462</c:v>
                </c:pt>
                <c:pt idx="2372">
                  <c:v>43463</c:v>
                </c:pt>
                <c:pt idx="2373">
                  <c:v>43464</c:v>
                </c:pt>
                <c:pt idx="2374">
                  <c:v>43465</c:v>
                </c:pt>
                <c:pt idx="2375">
                  <c:v>43466</c:v>
                </c:pt>
                <c:pt idx="2376">
                  <c:v>43467</c:v>
                </c:pt>
                <c:pt idx="2377">
                  <c:v>43468</c:v>
                </c:pt>
                <c:pt idx="2378">
                  <c:v>43469</c:v>
                </c:pt>
                <c:pt idx="2379">
                  <c:v>43470</c:v>
                </c:pt>
                <c:pt idx="2380">
                  <c:v>43471</c:v>
                </c:pt>
                <c:pt idx="2381">
                  <c:v>43472</c:v>
                </c:pt>
                <c:pt idx="2382">
                  <c:v>43473</c:v>
                </c:pt>
                <c:pt idx="2383">
                  <c:v>43474</c:v>
                </c:pt>
                <c:pt idx="2384">
                  <c:v>43475</c:v>
                </c:pt>
                <c:pt idx="2385">
                  <c:v>43476</c:v>
                </c:pt>
                <c:pt idx="2386">
                  <c:v>43477</c:v>
                </c:pt>
                <c:pt idx="2387">
                  <c:v>43478</c:v>
                </c:pt>
                <c:pt idx="2388">
                  <c:v>43479</c:v>
                </c:pt>
                <c:pt idx="2389">
                  <c:v>43480</c:v>
                </c:pt>
                <c:pt idx="2390">
                  <c:v>43481</c:v>
                </c:pt>
                <c:pt idx="2391">
                  <c:v>43482</c:v>
                </c:pt>
                <c:pt idx="2392">
                  <c:v>43483</c:v>
                </c:pt>
                <c:pt idx="2393">
                  <c:v>43484</c:v>
                </c:pt>
                <c:pt idx="2394">
                  <c:v>43485</c:v>
                </c:pt>
                <c:pt idx="2395">
                  <c:v>43486</c:v>
                </c:pt>
                <c:pt idx="2396">
                  <c:v>43487</c:v>
                </c:pt>
                <c:pt idx="2397">
                  <c:v>43488</c:v>
                </c:pt>
                <c:pt idx="2398">
                  <c:v>43489</c:v>
                </c:pt>
                <c:pt idx="2399">
                  <c:v>43490</c:v>
                </c:pt>
                <c:pt idx="2400">
                  <c:v>43491</c:v>
                </c:pt>
                <c:pt idx="2401">
                  <c:v>43492</c:v>
                </c:pt>
                <c:pt idx="2402">
                  <c:v>43493</c:v>
                </c:pt>
                <c:pt idx="2403">
                  <c:v>43494</c:v>
                </c:pt>
                <c:pt idx="2404">
                  <c:v>43495</c:v>
                </c:pt>
                <c:pt idx="2405">
                  <c:v>43496</c:v>
                </c:pt>
                <c:pt idx="2406">
                  <c:v>43497</c:v>
                </c:pt>
                <c:pt idx="2407">
                  <c:v>43498</c:v>
                </c:pt>
                <c:pt idx="2408">
                  <c:v>43499</c:v>
                </c:pt>
                <c:pt idx="2409">
                  <c:v>43500</c:v>
                </c:pt>
                <c:pt idx="2410">
                  <c:v>43501</c:v>
                </c:pt>
                <c:pt idx="2411">
                  <c:v>43502</c:v>
                </c:pt>
                <c:pt idx="2412">
                  <c:v>43503</c:v>
                </c:pt>
                <c:pt idx="2413">
                  <c:v>43504</c:v>
                </c:pt>
                <c:pt idx="2414">
                  <c:v>43505</c:v>
                </c:pt>
                <c:pt idx="2415">
                  <c:v>43506</c:v>
                </c:pt>
                <c:pt idx="2416">
                  <c:v>43507</c:v>
                </c:pt>
                <c:pt idx="2417">
                  <c:v>43508</c:v>
                </c:pt>
                <c:pt idx="2418">
                  <c:v>43509</c:v>
                </c:pt>
                <c:pt idx="2419">
                  <c:v>43510</c:v>
                </c:pt>
                <c:pt idx="2420">
                  <c:v>43511</c:v>
                </c:pt>
                <c:pt idx="2421">
                  <c:v>43512</c:v>
                </c:pt>
                <c:pt idx="2422">
                  <c:v>43513</c:v>
                </c:pt>
                <c:pt idx="2423">
                  <c:v>43514</c:v>
                </c:pt>
                <c:pt idx="2424">
                  <c:v>43515</c:v>
                </c:pt>
                <c:pt idx="2425">
                  <c:v>43516</c:v>
                </c:pt>
                <c:pt idx="2426">
                  <c:v>43517</c:v>
                </c:pt>
                <c:pt idx="2427">
                  <c:v>43518</c:v>
                </c:pt>
                <c:pt idx="2428">
                  <c:v>43519</c:v>
                </c:pt>
                <c:pt idx="2429">
                  <c:v>43520</c:v>
                </c:pt>
                <c:pt idx="2430">
                  <c:v>43521</c:v>
                </c:pt>
                <c:pt idx="2431">
                  <c:v>43522</c:v>
                </c:pt>
                <c:pt idx="2432">
                  <c:v>43523</c:v>
                </c:pt>
                <c:pt idx="2433">
                  <c:v>43524</c:v>
                </c:pt>
                <c:pt idx="2434">
                  <c:v>43525</c:v>
                </c:pt>
                <c:pt idx="2435">
                  <c:v>43526</c:v>
                </c:pt>
                <c:pt idx="2436">
                  <c:v>43527</c:v>
                </c:pt>
                <c:pt idx="2437">
                  <c:v>43528</c:v>
                </c:pt>
                <c:pt idx="2438">
                  <c:v>43529</c:v>
                </c:pt>
                <c:pt idx="2439">
                  <c:v>43530</c:v>
                </c:pt>
                <c:pt idx="2440">
                  <c:v>43531</c:v>
                </c:pt>
                <c:pt idx="2441">
                  <c:v>43532</c:v>
                </c:pt>
                <c:pt idx="2442">
                  <c:v>43533</c:v>
                </c:pt>
                <c:pt idx="2443">
                  <c:v>43534</c:v>
                </c:pt>
                <c:pt idx="2444">
                  <c:v>43535</c:v>
                </c:pt>
                <c:pt idx="2445">
                  <c:v>43536</c:v>
                </c:pt>
                <c:pt idx="2446">
                  <c:v>43537</c:v>
                </c:pt>
                <c:pt idx="2447">
                  <c:v>43538</c:v>
                </c:pt>
                <c:pt idx="2448">
                  <c:v>43539</c:v>
                </c:pt>
                <c:pt idx="2449">
                  <c:v>43540</c:v>
                </c:pt>
                <c:pt idx="2450">
                  <c:v>43541</c:v>
                </c:pt>
                <c:pt idx="2451">
                  <c:v>43542</c:v>
                </c:pt>
                <c:pt idx="2452">
                  <c:v>43543</c:v>
                </c:pt>
                <c:pt idx="2453">
                  <c:v>43544</c:v>
                </c:pt>
                <c:pt idx="2454">
                  <c:v>43545</c:v>
                </c:pt>
                <c:pt idx="2455">
                  <c:v>43546</c:v>
                </c:pt>
                <c:pt idx="2456">
                  <c:v>43547</c:v>
                </c:pt>
                <c:pt idx="2457">
                  <c:v>43548</c:v>
                </c:pt>
                <c:pt idx="2458">
                  <c:v>43549</c:v>
                </c:pt>
                <c:pt idx="2459">
                  <c:v>43550</c:v>
                </c:pt>
                <c:pt idx="2460">
                  <c:v>43551</c:v>
                </c:pt>
                <c:pt idx="2461">
                  <c:v>43552</c:v>
                </c:pt>
                <c:pt idx="2462">
                  <c:v>43553</c:v>
                </c:pt>
                <c:pt idx="2463">
                  <c:v>43554</c:v>
                </c:pt>
                <c:pt idx="2464">
                  <c:v>43555</c:v>
                </c:pt>
                <c:pt idx="2465">
                  <c:v>43556</c:v>
                </c:pt>
                <c:pt idx="2466">
                  <c:v>43557</c:v>
                </c:pt>
                <c:pt idx="2467">
                  <c:v>43558</c:v>
                </c:pt>
                <c:pt idx="2468">
                  <c:v>43559</c:v>
                </c:pt>
                <c:pt idx="2469">
                  <c:v>43560</c:v>
                </c:pt>
                <c:pt idx="2470">
                  <c:v>43561</c:v>
                </c:pt>
                <c:pt idx="2471">
                  <c:v>43562</c:v>
                </c:pt>
                <c:pt idx="2472">
                  <c:v>43563</c:v>
                </c:pt>
                <c:pt idx="2473">
                  <c:v>43564</c:v>
                </c:pt>
                <c:pt idx="2474">
                  <c:v>43565</c:v>
                </c:pt>
                <c:pt idx="2475">
                  <c:v>43566</c:v>
                </c:pt>
                <c:pt idx="2476">
                  <c:v>43567</c:v>
                </c:pt>
                <c:pt idx="2477">
                  <c:v>43568</c:v>
                </c:pt>
                <c:pt idx="2478">
                  <c:v>43569</c:v>
                </c:pt>
                <c:pt idx="2479">
                  <c:v>43570</c:v>
                </c:pt>
                <c:pt idx="2480">
                  <c:v>43571</c:v>
                </c:pt>
                <c:pt idx="2481">
                  <c:v>43572</c:v>
                </c:pt>
                <c:pt idx="2482">
                  <c:v>43573</c:v>
                </c:pt>
                <c:pt idx="2483">
                  <c:v>43574</c:v>
                </c:pt>
                <c:pt idx="2484">
                  <c:v>43575</c:v>
                </c:pt>
                <c:pt idx="2485">
                  <c:v>43576</c:v>
                </c:pt>
                <c:pt idx="2486">
                  <c:v>43577</c:v>
                </c:pt>
                <c:pt idx="2487">
                  <c:v>43578</c:v>
                </c:pt>
                <c:pt idx="2488">
                  <c:v>43579</c:v>
                </c:pt>
                <c:pt idx="2489">
                  <c:v>43580</c:v>
                </c:pt>
                <c:pt idx="2490">
                  <c:v>43581</c:v>
                </c:pt>
                <c:pt idx="2491">
                  <c:v>43582</c:v>
                </c:pt>
                <c:pt idx="2492">
                  <c:v>43583</c:v>
                </c:pt>
                <c:pt idx="2493">
                  <c:v>43584</c:v>
                </c:pt>
                <c:pt idx="2494">
                  <c:v>43585</c:v>
                </c:pt>
                <c:pt idx="2495">
                  <c:v>43586</c:v>
                </c:pt>
                <c:pt idx="2496">
                  <c:v>43587</c:v>
                </c:pt>
                <c:pt idx="2497">
                  <c:v>43588</c:v>
                </c:pt>
                <c:pt idx="2498">
                  <c:v>43589</c:v>
                </c:pt>
                <c:pt idx="2499">
                  <c:v>43590</c:v>
                </c:pt>
                <c:pt idx="2500">
                  <c:v>43591</c:v>
                </c:pt>
                <c:pt idx="2501">
                  <c:v>43592</c:v>
                </c:pt>
                <c:pt idx="2502">
                  <c:v>43593</c:v>
                </c:pt>
                <c:pt idx="2503">
                  <c:v>43594</c:v>
                </c:pt>
                <c:pt idx="2504">
                  <c:v>43595</c:v>
                </c:pt>
                <c:pt idx="2505">
                  <c:v>43596</c:v>
                </c:pt>
                <c:pt idx="2506">
                  <c:v>43597</c:v>
                </c:pt>
                <c:pt idx="2507">
                  <c:v>43598</c:v>
                </c:pt>
                <c:pt idx="2508">
                  <c:v>43599</c:v>
                </c:pt>
                <c:pt idx="2509">
                  <c:v>43600</c:v>
                </c:pt>
                <c:pt idx="2510">
                  <c:v>43601</c:v>
                </c:pt>
                <c:pt idx="2511">
                  <c:v>43602</c:v>
                </c:pt>
                <c:pt idx="2512">
                  <c:v>43603</c:v>
                </c:pt>
                <c:pt idx="2513">
                  <c:v>43604</c:v>
                </c:pt>
                <c:pt idx="2514">
                  <c:v>43605</c:v>
                </c:pt>
                <c:pt idx="2515">
                  <c:v>43606</c:v>
                </c:pt>
                <c:pt idx="2516">
                  <c:v>43607</c:v>
                </c:pt>
                <c:pt idx="2517">
                  <c:v>43608</c:v>
                </c:pt>
                <c:pt idx="2518">
                  <c:v>43609</c:v>
                </c:pt>
                <c:pt idx="2519">
                  <c:v>43610</c:v>
                </c:pt>
                <c:pt idx="2520">
                  <c:v>43611</c:v>
                </c:pt>
                <c:pt idx="2521">
                  <c:v>43612</c:v>
                </c:pt>
                <c:pt idx="2522">
                  <c:v>43613</c:v>
                </c:pt>
                <c:pt idx="2523">
                  <c:v>43614</c:v>
                </c:pt>
                <c:pt idx="2524">
                  <c:v>43615</c:v>
                </c:pt>
                <c:pt idx="2525">
                  <c:v>43616</c:v>
                </c:pt>
                <c:pt idx="2526">
                  <c:v>43617</c:v>
                </c:pt>
                <c:pt idx="2527">
                  <c:v>43618</c:v>
                </c:pt>
                <c:pt idx="2528">
                  <c:v>43619</c:v>
                </c:pt>
                <c:pt idx="2529">
                  <c:v>43620</c:v>
                </c:pt>
                <c:pt idx="2530">
                  <c:v>43621</c:v>
                </c:pt>
                <c:pt idx="2531">
                  <c:v>43622</c:v>
                </c:pt>
                <c:pt idx="2532">
                  <c:v>43623</c:v>
                </c:pt>
                <c:pt idx="2533">
                  <c:v>43624</c:v>
                </c:pt>
                <c:pt idx="2534">
                  <c:v>43625</c:v>
                </c:pt>
                <c:pt idx="2535">
                  <c:v>43626</c:v>
                </c:pt>
                <c:pt idx="2536">
                  <c:v>43627</c:v>
                </c:pt>
                <c:pt idx="2537">
                  <c:v>43628</c:v>
                </c:pt>
                <c:pt idx="2538">
                  <c:v>43629</c:v>
                </c:pt>
                <c:pt idx="2539">
                  <c:v>43630</c:v>
                </c:pt>
                <c:pt idx="2540">
                  <c:v>43631</c:v>
                </c:pt>
                <c:pt idx="2541">
                  <c:v>43632</c:v>
                </c:pt>
                <c:pt idx="2542">
                  <c:v>43633</c:v>
                </c:pt>
                <c:pt idx="2543">
                  <c:v>43634</c:v>
                </c:pt>
                <c:pt idx="2544">
                  <c:v>43635</c:v>
                </c:pt>
                <c:pt idx="2545">
                  <c:v>43636</c:v>
                </c:pt>
                <c:pt idx="2546">
                  <c:v>43637</c:v>
                </c:pt>
                <c:pt idx="2547">
                  <c:v>43638</c:v>
                </c:pt>
                <c:pt idx="2548">
                  <c:v>43639</c:v>
                </c:pt>
                <c:pt idx="2549">
                  <c:v>43640</c:v>
                </c:pt>
                <c:pt idx="2550">
                  <c:v>43641</c:v>
                </c:pt>
                <c:pt idx="2551">
                  <c:v>43642</c:v>
                </c:pt>
                <c:pt idx="2552">
                  <c:v>43643</c:v>
                </c:pt>
                <c:pt idx="2553">
                  <c:v>43644</c:v>
                </c:pt>
                <c:pt idx="2554">
                  <c:v>43645</c:v>
                </c:pt>
                <c:pt idx="2555">
                  <c:v>43646</c:v>
                </c:pt>
                <c:pt idx="2556">
                  <c:v>43647</c:v>
                </c:pt>
                <c:pt idx="2557">
                  <c:v>43648</c:v>
                </c:pt>
                <c:pt idx="2558">
                  <c:v>43649</c:v>
                </c:pt>
                <c:pt idx="2559">
                  <c:v>43650</c:v>
                </c:pt>
                <c:pt idx="2560">
                  <c:v>43651</c:v>
                </c:pt>
                <c:pt idx="2561">
                  <c:v>43652</c:v>
                </c:pt>
                <c:pt idx="2562">
                  <c:v>43653</c:v>
                </c:pt>
                <c:pt idx="2563">
                  <c:v>43654</c:v>
                </c:pt>
                <c:pt idx="2564">
                  <c:v>43655</c:v>
                </c:pt>
                <c:pt idx="2565">
                  <c:v>43656</c:v>
                </c:pt>
                <c:pt idx="2566">
                  <c:v>43657</c:v>
                </c:pt>
                <c:pt idx="2567">
                  <c:v>43658</c:v>
                </c:pt>
                <c:pt idx="2568">
                  <c:v>43659</c:v>
                </c:pt>
                <c:pt idx="2569">
                  <c:v>43660</c:v>
                </c:pt>
                <c:pt idx="2570">
                  <c:v>43661</c:v>
                </c:pt>
                <c:pt idx="2571">
                  <c:v>43662</c:v>
                </c:pt>
                <c:pt idx="2572">
                  <c:v>43663</c:v>
                </c:pt>
                <c:pt idx="2573">
                  <c:v>43664</c:v>
                </c:pt>
                <c:pt idx="2574">
                  <c:v>43665</c:v>
                </c:pt>
                <c:pt idx="2575">
                  <c:v>43666</c:v>
                </c:pt>
                <c:pt idx="2576">
                  <c:v>43667</c:v>
                </c:pt>
                <c:pt idx="2577">
                  <c:v>43668</c:v>
                </c:pt>
                <c:pt idx="2578">
                  <c:v>43669</c:v>
                </c:pt>
                <c:pt idx="2579">
                  <c:v>43670</c:v>
                </c:pt>
                <c:pt idx="2580">
                  <c:v>43671</c:v>
                </c:pt>
                <c:pt idx="2581">
                  <c:v>43672</c:v>
                </c:pt>
                <c:pt idx="2582">
                  <c:v>43673</c:v>
                </c:pt>
                <c:pt idx="2583">
                  <c:v>43674</c:v>
                </c:pt>
                <c:pt idx="2584">
                  <c:v>43675</c:v>
                </c:pt>
                <c:pt idx="2585">
                  <c:v>43676</c:v>
                </c:pt>
                <c:pt idx="2586">
                  <c:v>43677</c:v>
                </c:pt>
                <c:pt idx="2587">
                  <c:v>43678</c:v>
                </c:pt>
                <c:pt idx="2588">
                  <c:v>43679</c:v>
                </c:pt>
                <c:pt idx="2589">
                  <c:v>43680</c:v>
                </c:pt>
                <c:pt idx="2590">
                  <c:v>43681</c:v>
                </c:pt>
                <c:pt idx="2591">
                  <c:v>43682</c:v>
                </c:pt>
                <c:pt idx="2592">
                  <c:v>43683</c:v>
                </c:pt>
                <c:pt idx="2593">
                  <c:v>43684</c:v>
                </c:pt>
                <c:pt idx="2594">
                  <c:v>43685</c:v>
                </c:pt>
                <c:pt idx="2595">
                  <c:v>43686</c:v>
                </c:pt>
                <c:pt idx="2596">
                  <c:v>43687</c:v>
                </c:pt>
                <c:pt idx="2597">
                  <c:v>43688</c:v>
                </c:pt>
                <c:pt idx="2598">
                  <c:v>43689</c:v>
                </c:pt>
                <c:pt idx="2599">
                  <c:v>43690</c:v>
                </c:pt>
                <c:pt idx="2600">
                  <c:v>43691</c:v>
                </c:pt>
                <c:pt idx="2601">
                  <c:v>43692</c:v>
                </c:pt>
                <c:pt idx="2602">
                  <c:v>43693</c:v>
                </c:pt>
                <c:pt idx="2603">
                  <c:v>43694</c:v>
                </c:pt>
                <c:pt idx="2604">
                  <c:v>43695</c:v>
                </c:pt>
                <c:pt idx="2605">
                  <c:v>43696</c:v>
                </c:pt>
                <c:pt idx="2606">
                  <c:v>43697</c:v>
                </c:pt>
                <c:pt idx="2607">
                  <c:v>43698</c:v>
                </c:pt>
                <c:pt idx="2608">
                  <c:v>43699</c:v>
                </c:pt>
                <c:pt idx="2609">
                  <c:v>43700</c:v>
                </c:pt>
                <c:pt idx="2610">
                  <c:v>43701</c:v>
                </c:pt>
                <c:pt idx="2611">
                  <c:v>43702</c:v>
                </c:pt>
                <c:pt idx="2612">
                  <c:v>43703</c:v>
                </c:pt>
                <c:pt idx="2613">
                  <c:v>43704</c:v>
                </c:pt>
                <c:pt idx="2614">
                  <c:v>43705</c:v>
                </c:pt>
                <c:pt idx="2615">
                  <c:v>43706</c:v>
                </c:pt>
                <c:pt idx="2616">
                  <c:v>43707</c:v>
                </c:pt>
                <c:pt idx="2617">
                  <c:v>43708</c:v>
                </c:pt>
                <c:pt idx="2618">
                  <c:v>43709</c:v>
                </c:pt>
                <c:pt idx="2619">
                  <c:v>43710</c:v>
                </c:pt>
                <c:pt idx="2620">
                  <c:v>43711</c:v>
                </c:pt>
                <c:pt idx="2621">
                  <c:v>43712</c:v>
                </c:pt>
                <c:pt idx="2622">
                  <c:v>43713</c:v>
                </c:pt>
                <c:pt idx="2623">
                  <c:v>43714</c:v>
                </c:pt>
                <c:pt idx="2624">
                  <c:v>43715</c:v>
                </c:pt>
                <c:pt idx="2625">
                  <c:v>43716</c:v>
                </c:pt>
                <c:pt idx="2626">
                  <c:v>43717</c:v>
                </c:pt>
                <c:pt idx="2627">
                  <c:v>43718</c:v>
                </c:pt>
                <c:pt idx="2628">
                  <c:v>43719</c:v>
                </c:pt>
                <c:pt idx="2629">
                  <c:v>43720</c:v>
                </c:pt>
                <c:pt idx="2630">
                  <c:v>43721</c:v>
                </c:pt>
                <c:pt idx="2631">
                  <c:v>43722</c:v>
                </c:pt>
                <c:pt idx="2632">
                  <c:v>43723</c:v>
                </c:pt>
                <c:pt idx="2633">
                  <c:v>43724</c:v>
                </c:pt>
                <c:pt idx="2634">
                  <c:v>43725</c:v>
                </c:pt>
                <c:pt idx="2635">
                  <c:v>43726</c:v>
                </c:pt>
                <c:pt idx="2636">
                  <c:v>43727</c:v>
                </c:pt>
                <c:pt idx="2637">
                  <c:v>43728</c:v>
                </c:pt>
                <c:pt idx="2638">
                  <c:v>43729</c:v>
                </c:pt>
                <c:pt idx="2639">
                  <c:v>43730</c:v>
                </c:pt>
                <c:pt idx="2640">
                  <c:v>43731</c:v>
                </c:pt>
                <c:pt idx="2641">
                  <c:v>43732</c:v>
                </c:pt>
                <c:pt idx="2642">
                  <c:v>43733</c:v>
                </c:pt>
                <c:pt idx="2643">
                  <c:v>43734</c:v>
                </c:pt>
                <c:pt idx="2644">
                  <c:v>43735</c:v>
                </c:pt>
                <c:pt idx="2645">
                  <c:v>43736</c:v>
                </c:pt>
                <c:pt idx="2646">
                  <c:v>43737</c:v>
                </c:pt>
                <c:pt idx="2647">
                  <c:v>43738</c:v>
                </c:pt>
                <c:pt idx="2648">
                  <c:v>43739</c:v>
                </c:pt>
                <c:pt idx="2649">
                  <c:v>43740</c:v>
                </c:pt>
                <c:pt idx="2650">
                  <c:v>43741</c:v>
                </c:pt>
                <c:pt idx="2651">
                  <c:v>43742</c:v>
                </c:pt>
                <c:pt idx="2652">
                  <c:v>43743</c:v>
                </c:pt>
                <c:pt idx="2653">
                  <c:v>43744</c:v>
                </c:pt>
                <c:pt idx="2654">
                  <c:v>43745</c:v>
                </c:pt>
                <c:pt idx="2655">
                  <c:v>43746</c:v>
                </c:pt>
                <c:pt idx="2656">
                  <c:v>43747</c:v>
                </c:pt>
                <c:pt idx="2657">
                  <c:v>43748</c:v>
                </c:pt>
                <c:pt idx="2658">
                  <c:v>43749</c:v>
                </c:pt>
                <c:pt idx="2659">
                  <c:v>43750</c:v>
                </c:pt>
                <c:pt idx="2660">
                  <c:v>43751</c:v>
                </c:pt>
                <c:pt idx="2661">
                  <c:v>43752</c:v>
                </c:pt>
                <c:pt idx="2662">
                  <c:v>43753</c:v>
                </c:pt>
                <c:pt idx="2663">
                  <c:v>43754</c:v>
                </c:pt>
                <c:pt idx="2664">
                  <c:v>43755</c:v>
                </c:pt>
                <c:pt idx="2665">
                  <c:v>43756</c:v>
                </c:pt>
                <c:pt idx="2666">
                  <c:v>43757</c:v>
                </c:pt>
                <c:pt idx="2667">
                  <c:v>43758</c:v>
                </c:pt>
                <c:pt idx="2668">
                  <c:v>43759</c:v>
                </c:pt>
                <c:pt idx="2669">
                  <c:v>43760</c:v>
                </c:pt>
                <c:pt idx="2670">
                  <c:v>43761</c:v>
                </c:pt>
                <c:pt idx="2671">
                  <c:v>43762</c:v>
                </c:pt>
                <c:pt idx="2672">
                  <c:v>43763</c:v>
                </c:pt>
                <c:pt idx="2673">
                  <c:v>43764</c:v>
                </c:pt>
                <c:pt idx="2674">
                  <c:v>43765</c:v>
                </c:pt>
                <c:pt idx="2675">
                  <c:v>43766</c:v>
                </c:pt>
                <c:pt idx="2676">
                  <c:v>43767</c:v>
                </c:pt>
                <c:pt idx="2677">
                  <c:v>43768</c:v>
                </c:pt>
                <c:pt idx="2678">
                  <c:v>43769</c:v>
                </c:pt>
                <c:pt idx="2679">
                  <c:v>43770</c:v>
                </c:pt>
                <c:pt idx="2680">
                  <c:v>43771</c:v>
                </c:pt>
                <c:pt idx="2681">
                  <c:v>43772</c:v>
                </c:pt>
                <c:pt idx="2682">
                  <c:v>43773</c:v>
                </c:pt>
                <c:pt idx="2683">
                  <c:v>43774</c:v>
                </c:pt>
                <c:pt idx="2684">
                  <c:v>43775</c:v>
                </c:pt>
                <c:pt idx="2685">
                  <c:v>43776</c:v>
                </c:pt>
                <c:pt idx="2686">
                  <c:v>43777</c:v>
                </c:pt>
                <c:pt idx="2687">
                  <c:v>43778</c:v>
                </c:pt>
                <c:pt idx="2688">
                  <c:v>43779</c:v>
                </c:pt>
                <c:pt idx="2689">
                  <c:v>43780</c:v>
                </c:pt>
                <c:pt idx="2690">
                  <c:v>43781</c:v>
                </c:pt>
                <c:pt idx="2691">
                  <c:v>43782</c:v>
                </c:pt>
                <c:pt idx="2692">
                  <c:v>43783</c:v>
                </c:pt>
                <c:pt idx="2693">
                  <c:v>43784</c:v>
                </c:pt>
                <c:pt idx="2694">
                  <c:v>43785</c:v>
                </c:pt>
                <c:pt idx="2695">
                  <c:v>43786</c:v>
                </c:pt>
                <c:pt idx="2696">
                  <c:v>43787</c:v>
                </c:pt>
                <c:pt idx="2697">
                  <c:v>43788</c:v>
                </c:pt>
                <c:pt idx="2698">
                  <c:v>43789</c:v>
                </c:pt>
                <c:pt idx="2699">
                  <c:v>43790</c:v>
                </c:pt>
                <c:pt idx="2700">
                  <c:v>43791</c:v>
                </c:pt>
                <c:pt idx="2701">
                  <c:v>43792</c:v>
                </c:pt>
                <c:pt idx="2702">
                  <c:v>43793</c:v>
                </c:pt>
                <c:pt idx="2703">
                  <c:v>43794</c:v>
                </c:pt>
                <c:pt idx="2704">
                  <c:v>43795</c:v>
                </c:pt>
                <c:pt idx="2705">
                  <c:v>43796</c:v>
                </c:pt>
                <c:pt idx="2706">
                  <c:v>43797</c:v>
                </c:pt>
                <c:pt idx="2707">
                  <c:v>43798</c:v>
                </c:pt>
                <c:pt idx="2708">
                  <c:v>43799</c:v>
                </c:pt>
                <c:pt idx="2709">
                  <c:v>43800</c:v>
                </c:pt>
                <c:pt idx="2710">
                  <c:v>43801</c:v>
                </c:pt>
                <c:pt idx="2711">
                  <c:v>43802</c:v>
                </c:pt>
                <c:pt idx="2712">
                  <c:v>43803</c:v>
                </c:pt>
                <c:pt idx="2713">
                  <c:v>43804</c:v>
                </c:pt>
                <c:pt idx="2714">
                  <c:v>43805</c:v>
                </c:pt>
                <c:pt idx="2715">
                  <c:v>43806</c:v>
                </c:pt>
                <c:pt idx="2716">
                  <c:v>43807</c:v>
                </c:pt>
                <c:pt idx="2717">
                  <c:v>43808</c:v>
                </c:pt>
                <c:pt idx="2718">
                  <c:v>43809</c:v>
                </c:pt>
                <c:pt idx="2719">
                  <c:v>43810</c:v>
                </c:pt>
                <c:pt idx="2720">
                  <c:v>43811</c:v>
                </c:pt>
                <c:pt idx="2721">
                  <c:v>43812</c:v>
                </c:pt>
                <c:pt idx="2722">
                  <c:v>43813</c:v>
                </c:pt>
                <c:pt idx="2723">
                  <c:v>43814</c:v>
                </c:pt>
                <c:pt idx="2724">
                  <c:v>43815</c:v>
                </c:pt>
                <c:pt idx="2725">
                  <c:v>43816</c:v>
                </c:pt>
                <c:pt idx="2726">
                  <c:v>43817</c:v>
                </c:pt>
                <c:pt idx="2727">
                  <c:v>43818</c:v>
                </c:pt>
                <c:pt idx="2728">
                  <c:v>43819</c:v>
                </c:pt>
                <c:pt idx="2729">
                  <c:v>43820</c:v>
                </c:pt>
                <c:pt idx="2730">
                  <c:v>43821</c:v>
                </c:pt>
                <c:pt idx="2731">
                  <c:v>43822</c:v>
                </c:pt>
                <c:pt idx="2732">
                  <c:v>43823</c:v>
                </c:pt>
                <c:pt idx="2733">
                  <c:v>43824</c:v>
                </c:pt>
                <c:pt idx="2734">
                  <c:v>43825</c:v>
                </c:pt>
                <c:pt idx="2735">
                  <c:v>43826</c:v>
                </c:pt>
                <c:pt idx="2736">
                  <c:v>43827</c:v>
                </c:pt>
                <c:pt idx="2737">
                  <c:v>43828</c:v>
                </c:pt>
                <c:pt idx="2738">
                  <c:v>43829</c:v>
                </c:pt>
                <c:pt idx="2739">
                  <c:v>43830</c:v>
                </c:pt>
                <c:pt idx="2740">
                  <c:v>43831</c:v>
                </c:pt>
                <c:pt idx="2741">
                  <c:v>43832</c:v>
                </c:pt>
                <c:pt idx="2742">
                  <c:v>43833</c:v>
                </c:pt>
                <c:pt idx="2743">
                  <c:v>43834</c:v>
                </c:pt>
                <c:pt idx="2744">
                  <c:v>43835</c:v>
                </c:pt>
                <c:pt idx="2745">
                  <c:v>43836</c:v>
                </c:pt>
                <c:pt idx="2746">
                  <c:v>43837</c:v>
                </c:pt>
                <c:pt idx="2747">
                  <c:v>43838</c:v>
                </c:pt>
                <c:pt idx="2748">
                  <c:v>43839</c:v>
                </c:pt>
                <c:pt idx="2749">
                  <c:v>43840</c:v>
                </c:pt>
                <c:pt idx="2750">
                  <c:v>43841</c:v>
                </c:pt>
                <c:pt idx="2751">
                  <c:v>43842</c:v>
                </c:pt>
                <c:pt idx="2752">
                  <c:v>43843</c:v>
                </c:pt>
                <c:pt idx="2753">
                  <c:v>43844</c:v>
                </c:pt>
                <c:pt idx="2754">
                  <c:v>43845</c:v>
                </c:pt>
                <c:pt idx="2755">
                  <c:v>43846</c:v>
                </c:pt>
                <c:pt idx="2756">
                  <c:v>43847</c:v>
                </c:pt>
                <c:pt idx="2757">
                  <c:v>43848</c:v>
                </c:pt>
                <c:pt idx="2758">
                  <c:v>43849</c:v>
                </c:pt>
                <c:pt idx="2759">
                  <c:v>43850</c:v>
                </c:pt>
                <c:pt idx="2760">
                  <c:v>43851</c:v>
                </c:pt>
                <c:pt idx="2761">
                  <c:v>43852</c:v>
                </c:pt>
                <c:pt idx="2762">
                  <c:v>43853</c:v>
                </c:pt>
                <c:pt idx="2763">
                  <c:v>43854</c:v>
                </c:pt>
                <c:pt idx="2764">
                  <c:v>43855</c:v>
                </c:pt>
                <c:pt idx="2765">
                  <c:v>43856</c:v>
                </c:pt>
                <c:pt idx="2766">
                  <c:v>43857</c:v>
                </c:pt>
                <c:pt idx="2767">
                  <c:v>43858</c:v>
                </c:pt>
                <c:pt idx="2768">
                  <c:v>43859</c:v>
                </c:pt>
                <c:pt idx="2769">
                  <c:v>43860</c:v>
                </c:pt>
                <c:pt idx="2770">
                  <c:v>43861</c:v>
                </c:pt>
                <c:pt idx="2771">
                  <c:v>43862</c:v>
                </c:pt>
                <c:pt idx="2772">
                  <c:v>43863</c:v>
                </c:pt>
                <c:pt idx="2773">
                  <c:v>43864</c:v>
                </c:pt>
                <c:pt idx="2774">
                  <c:v>43865</c:v>
                </c:pt>
                <c:pt idx="2775">
                  <c:v>43866</c:v>
                </c:pt>
                <c:pt idx="2776">
                  <c:v>43867</c:v>
                </c:pt>
                <c:pt idx="2777">
                  <c:v>43868</c:v>
                </c:pt>
                <c:pt idx="2778">
                  <c:v>43869</c:v>
                </c:pt>
                <c:pt idx="2779">
                  <c:v>43870</c:v>
                </c:pt>
                <c:pt idx="2780">
                  <c:v>43871</c:v>
                </c:pt>
                <c:pt idx="2781">
                  <c:v>43872</c:v>
                </c:pt>
                <c:pt idx="2782">
                  <c:v>43873</c:v>
                </c:pt>
                <c:pt idx="2783">
                  <c:v>43874</c:v>
                </c:pt>
                <c:pt idx="2784">
                  <c:v>43875</c:v>
                </c:pt>
                <c:pt idx="2785">
                  <c:v>43876</c:v>
                </c:pt>
                <c:pt idx="2786">
                  <c:v>43877</c:v>
                </c:pt>
                <c:pt idx="2787">
                  <c:v>43878</c:v>
                </c:pt>
                <c:pt idx="2788">
                  <c:v>43879</c:v>
                </c:pt>
                <c:pt idx="2789">
                  <c:v>43880</c:v>
                </c:pt>
                <c:pt idx="2790">
                  <c:v>43881</c:v>
                </c:pt>
                <c:pt idx="2791">
                  <c:v>43882</c:v>
                </c:pt>
                <c:pt idx="2792">
                  <c:v>43883</c:v>
                </c:pt>
                <c:pt idx="2793">
                  <c:v>43884</c:v>
                </c:pt>
                <c:pt idx="2794">
                  <c:v>43885</c:v>
                </c:pt>
                <c:pt idx="2795">
                  <c:v>43886</c:v>
                </c:pt>
                <c:pt idx="2796">
                  <c:v>43887</c:v>
                </c:pt>
                <c:pt idx="2797">
                  <c:v>43888</c:v>
                </c:pt>
                <c:pt idx="2798">
                  <c:v>43889</c:v>
                </c:pt>
                <c:pt idx="2799">
                  <c:v>43890</c:v>
                </c:pt>
                <c:pt idx="2800">
                  <c:v>43891</c:v>
                </c:pt>
                <c:pt idx="2801">
                  <c:v>43892</c:v>
                </c:pt>
                <c:pt idx="2802">
                  <c:v>43893</c:v>
                </c:pt>
                <c:pt idx="2803">
                  <c:v>43894</c:v>
                </c:pt>
                <c:pt idx="2804">
                  <c:v>43895</c:v>
                </c:pt>
                <c:pt idx="2805">
                  <c:v>43896</c:v>
                </c:pt>
                <c:pt idx="2806">
                  <c:v>43897</c:v>
                </c:pt>
                <c:pt idx="2807">
                  <c:v>43898</c:v>
                </c:pt>
                <c:pt idx="2808">
                  <c:v>43899</c:v>
                </c:pt>
                <c:pt idx="2809">
                  <c:v>43900</c:v>
                </c:pt>
                <c:pt idx="2810">
                  <c:v>43901</c:v>
                </c:pt>
                <c:pt idx="2811">
                  <c:v>43902</c:v>
                </c:pt>
                <c:pt idx="2812">
                  <c:v>43903</c:v>
                </c:pt>
                <c:pt idx="2813">
                  <c:v>43904</c:v>
                </c:pt>
                <c:pt idx="2814">
                  <c:v>43905</c:v>
                </c:pt>
                <c:pt idx="2815">
                  <c:v>43906</c:v>
                </c:pt>
                <c:pt idx="2816">
                  <c:v>43907</c:v>
                </c:pt>
                <c:pt idx="2817">
                  <c:v>43908</c:v>
                </c:pt>
                <c:pt idx="2818">
                  <c:v>43909</c:v>
                </c:pt>
                <c:pt idx="2819">
                  <c:v>43910</c:v>
                </c:pt>
                <c:pt idx="2820">
                  <c:v>43911</c:v>
                </c:pt>
                <c:pt idx="2821">
                  <c:v>43912</c:v>
                </c:pt>
                <c:pt idx="2822">
                  <c:v>43913</c:v>
                </c:pt>
                <c:pt idx="2823">
                  <c:v>43914</c:v>
                </c:pt>
                <c:pt idx="2824">
                  <c:v>43915</c:v>
                </c:pt>
                <c:pt idx="2825">
                  <c:v>43916</c:v>
                </c:pt>
                <c:pt idx="2826">
                  <c:v>43917</c:v>
                </c:pt>
                <c:pt idx="2827">
                  <c:v>43918</c:v>
                </c:pt>
                <c:pt idx="2828">
                  <c:v>43919</c:v>
                </c:pt>
                <c:pt idx="2829">
                  <c:v>43920</c:v>
                </c:pt>
                <c:pt idx="2830">
                  <c:v>43921</c:v>
                </c:pt>
                <c:pt idx="2831">
                  <c:v>43922</c:v>
                </c:pt>
                <c:pt idx="2832">
                  <c:v>43923</c:v>
                </c:pt>
                <c:pt idx="2833">
                  <c:v>43924</c:v>
                </c:pt>
                <c:pt idx="2834">
                  <c:v>43925</c:v>
                </c:pt>
                <c:pt idx="2835">
                  <c:v>43926</c:v>
                </c:pt>
                <c:pt idx="2836">
                  <c:v>43927</c:v>
                </c:pt>
                <c:pt idx="2837">
                  <c:v>43928</c:v>
                </c:pt>
                <c:pt idx="2838">
                  <c:v>43929</c:v>
                </c:pt>
                <c:pt idx="2839">
                  <c:v>43930</c:v>
                </c:pt>
                <c:pt idx="2840">
                  <c:v>43931</c:v>
                </c:pt>
                <c:pt idx="2841">
                  <c:v>43932</c:v>
                </c:pt>
                <c:pt idx="2842">
                  <c:v>43933</c:v>
                </c:pt>
                <c:pt idx="2843">
                  <c:v>43934</c:v>
                </c:pt>
                <c:pt idx="2844">
                  <c:v>43935</c:v>
                </c:pt>
                <c:pt idx="2845">
                  <c:v>43936</c:v>
                </c:pt>
                <c:pt idx="2846">
                  <c:v>43937</c:v>
                </c:pt>
                <c:pt idx="2847">
                  <c:v>43938</c:v>
                </c:pt>
                <c:pt idx="2848">
                  <c:v>43939</c:v>
                </c:pt>
                <c:pt idx="2849">
                  <c:v>43940</c:v>
                </c:pt>
                <c:pt idx="2850">
                  <c:v>43941</c:v>
                </c:pt>
                <c:pt idx="2851">
                  <c:v>43942</c:v>
                </c:pt>
                <c:pt idx="2852">
                  <c:v>43943</c:v>
                </c:pt>
                <c:pt idx="2853">
                  <c:v>43944</c:v>
                </c:pt>
                <c:pt idx="2854">
                  <c:v>43945</c:v>
                </c:pt>
                <c:pt idx="2855">
                  <c:v>43946</c:v>
                </c:pt>
                <c:pt idx="2856">
                  <c:v>43947</c:v>
                </c:pt>
                <c:pt idx="2857">
                  <c:v>43948</c:v>
                </c:pt>
                <c:pt idx="2858">
                  <c:v>43949</c:v>
                </c:pt>
                <c:pt idx="2859">
                  <c:v>43950</c:v>
                </c:pt>
                <c:pt idx="2860">
                  <c:v>43951</c:v>
                </c:pt>
                <c:pt idx="2861">
                  <c:v>43952</c:v>
                </c:pt>
                <c:pt idx="2862">
                  <c:v>43953</c:v>
                </c:pt>
                <c:pt idx="2863">
                  <c:v>43954</c:v>
                </c:pt>
                <c:pt idx="2864">
                  <c:v>43955</c:v>
                </c:pt>
                <c:pt idx="2865">
                  <c:v>43956</c:v>
                </c:pt>
                <c:pt idx="2866">
                  <c:v>43957</c:v>
                </c:pt>
                <c:pt idx="2867">
                  <c:v>43958</c:v>
                </c:pt>
                <c:pt idx="2868">
                  <c:v>43959</c:v>
                </c:pt>
                <c:pt idx="2869">
                  <c:v>43960</c:v>
                </c:pt>
                <c:pt idx="2870">
                  <c:v>43961</c:v>
                </c:pt>
                <c:pt idx="2871">
                  <c:v>43962</c:v>
                </c:pt>
                <c:pt idx="2872">
                  <c:v>43963</c:v>
                </c:pt>
                <c:pt idx="2873">
                  <c:v>43964</c:v>
                </c:pt>
                <c:pt idx="2874">
                  <c:v>43965</c:v>
                </c:pt>
                <c:pt idx="2875">
                  <c:v>43966</c:v>
                </c:pt>
                <c:pt idx="2876">
                  <c:v>43967</c:v>
                </c:pt>
                <c:pt idx="2877">
                  <c:v>43968</c:v>
                </c:pt>
                <c:pt idx="2878">
                  <c:v>43969</c:v>
                </c:pt>
                <c:pt idx="2879">
                  <c:v>43970</c:v>
                </c:pt>
                <c:pt idx="2880">
                  <c:v>43971</c:v>
                </c:pt>
                <c:pt idx="2881">
                  <c:v>43972</c:v>
                </c:pt>
                <c:pt idx="2882">
                  <c:v>43973</c:v>
                </c:pt>
                <c:pt idx="2883">
                  <c:v>43974</c:v>
                </c:pt>
                <c:pt idx="2884">
                  <c:v>43975</c:v>
                </c:pt>
                <c:pt idx="2885">
                  <c:v>43976</c:v>
                </c:pt>
                <c:pt idx="2886">
                  <c:v>43977</c:v>
                </c:pt>
                <c:pt idx="2887">
                  <c:v>43978</c:v>
                </c:pt>
                <c:pt idx="2888">
                  <c:v>43979</c:v>
                </c:pt>
                <c:pt idx="2889">
                  <c:v>43980</c:v>
                </c:pt>
                <c:pt idx="2890">
                  <c:v>43981</c:v>
                </c:pt>
                <c:pt idx="2891">
                  <c:v>43982</c:v>
                </c:pt>
                <c:pt idx="2892">
                  <c:v>43983</c:v>
                </c:pt>
                <c:pt idx="2893">
                  <c:v>43984</c:v>
                </c:pt>
                <c:pt idx="2894">
                  <c:v>43985</c:v>
                </c:pt>
                <c:pt idx="2895">
                  <c:v>43986</c:v>
                </c:pt>
                <c:pt idx="2896">
                  <c:v>43987</c:v>
                </c:pt>
                <c:pt idx="2897">
                  <c:v>43988</c:v>
                </c:pt>
                <c:pt idx="2898">
                  <c:v>43989</c:v>
                </c:pt>
                <c:pt idx="2899">
                  <c:v>43990</c:v>
                </c:pt>
                <c:pt idx="2900">
                  <c:v>43991</c:v>
                </c:pt>
                <c:pt idx="2901">
                  <c:v>43992</c:v>
                </c:pt>
                <c:pt idx="2902">
                  <c:v>43993</c:v>
                </c:pt>
                <c:pt idx="2903">
                  <c:v>43994</c:v>
                </c:pt>
                <c:pt idx="2904">
                  <c:v>43995</c:v>
                </c:pt>
                <c:pt idx="2905">
                  <c:v>43996</c:v>
                </c:pt>
                <c:pt idx="2906">
                  <c:v>43997</c:v>
                </c:pt>
                <c:pt idx="2907">
                  <c:v>43998</c:v>
                </c:pt>
                <c:pt idx="2908">
                  <c:v>43999</c:v>
                </c:pt>
                <c:pt idx="2909">
                  <c:v>44000</c:v>
                </c:pt>
                <c:pt idx="2910">
                  <c:v>44001</c:v>
                </c:pt>
                <c:pt idx="2911">
                  <c:v>44002</c:v>
                </c:pt>
                <c:pt idx="2912">
                  <c:v>44003</c:v>
                </c:pt>
                <c:pt idx="2913">
                  <c:v>44004</c:v>
                </c:pt>
                <c:pt idx="2914">
                  <c:v>44005</c:v>
                </c:pt>
                <c:pt idx="2915">
                  <c:v>44006</c:v>
                </c:pt>
                <c:pt idx="2916">
                  <c:v>44007</c:v>
                </c:pt>
                <c:pt idx="2917">
                  <c:v>44008</c:v>
                </c:pt>
                <c:pt idx="2918">
                  <c:v>44009</c:v>
                </c:pt>
                <c:pt idx="2919">
                  <c:v>44010</c:v>
                </c:pt>
                <c:pt idx="2920">
                  <c:v>44011</c:v>
                </c:pt>
                <c:pt idx="2921">
                  <c:v>44012</c:v>
                </c:pt>
                <c:pt idx="2922">
                  <c:v>44013</c:v>
                </c:pt>
                <c:pt idx="2923">
                  <c:v>44014</c:v>
                </c:pt>
                <c:pt idx="2924">
                  <c:v>44015</c:v>
                </c:pt>
                <c:pt idx="2925">
                  <c:v>44016</c:v>
                </c:pt>
                <c:pt idx="2926">
                  <c:v>44017</c:v>
                </c:pt>
                <c:pt idx="2927">
                  <c:v>44018</c:v>
                </c:pt>
                <c:pt idx="2928">
                  <c:v>44019</c:v>
                </c:pt>
                <c:pt idx="2929">
                  <c:v>44020</c:v>
                </c:pt>
                <c:pt idx="2930">
                  <c:v>44021</c:v>
                </c:pt>
                <c:pt idx="2931">
                  <c:v>44022</c:v>
                </c:pt>
                <c:pt idx="2932">
                  <c:v>44023</c:v>
                </c:pt>
                <c:pt idx="2933">
                  <c:v>44024</c:v>
                </c:pt>
                <c:pt idx="2934">
                  <c:v>44025</c:v>
                </c:pt>
                <c:pt idx="2935">
                  <c:v>44026</c:v>
                </c:pt>
                <c:pt idx="2936">
                  <c:v>44027</c:v>
                </c:pt>
                <c:pt idx="2937">
                  <c:v>44028</c:v>
                </c:pt>
                <c:pt idx="2938">
                  <c:v>44029</c:v>
                </c:pt>
                <c:pt idx="2939">
                  <c:v>44030</c:v>
                </c:pt>
                <c:pt idx="2940">
                  <c:v>44031</c:v>
                </c:pt>
                <c:pt idx="2941">
                  <c:v>44032</c:v>
                </c:pt>
                <c:pt idx="2942">
                  <c:v>44033</c:v>
                </c:pt>
                <c:pt idx="2943">
                  <c:v>44034</c:v>
                </c:pt>
                <c:pt idx="2944">
                  <c:v>44035</c:v>
                </c:pt>
                <c:pt idx="2945">
                  <c:v>44036</c:v>
                </c:pt>
                <c:pt idx="2946">
                  <c:v>44037</c:v>
                </c:pt>
                <c:pt idx="2947">
                  <c:v>44038</c:v>
                </c:pt>
                <c:pt idx="2948">
                  <c:v>44039</c:v>
                </c:pt>
                <c:pt idx="2949">
                  <c:v>44040</c:v>
                </c:pt>
                <c:pt idx="2950">
                  <c:v>44041</c:v>
                </c:pt>
                <c:pt idx="2951">
                  <c:v>44042</c:v>
                </c:pt>
                <c:pt idx="2952">
                  <c:v>44043</c:v>
                </c:pt>
                <c:pt idx="2953">
                  <c:v>44044</c:v>
                </c:pt>
                <c:pt idx="2954">
                  <c:v>44045</c:v>
                </c:pt>
                <c:pt idx="2955">
                  <c:v>44046</c:v>
                </c:pt>
                <c:pt idx="2956">
                  <c:v>44047</c:v>
                </c:pt>
                <c:pt idx="2957">
                  <c:v>44048</c:v>
                </c:pt>
                <c:pt idx="2958">
                  <c:v>44049</c:v>
                </c:pt>
                <c:pt idx="2959">
                  <c:v>44050</c:v>
                </c:pt>
                <c:pt idx="2960">
                  <c:v>44051</c:v>
                </c:pt>
                <c:pt idx="2961">
                  <c:v>44052</c:v>
                </c:pt>
                <c:pt idx="2962">
                  <c:v>44053</c:v>
                </c:pt>
                <c:pt idx="2963">
                  <c:v>44054</c:v>
                </c:pt>
                <c:pt idx="2964">
                  <c:v>44055</c:v>
                </c:pt>
                <c:pt idx="2965">
                  <c:v>44056</c:v>
                </c:pt>
                <c:pt idx="2966">
                  <c:v>44057</c:v>
                </c:pt>
                <c:pt idx="2967">
                  <c:v>44058</c:v>
                </c:pt>
                <c:pt idx="2968">
                  <c:v>44059</c:v>
                </c:pt>
                <c:pt idx="2969">
                  <c:v>44060</c:v>
                </c:pt>
                <c:pt idx="2970">
                  <c:v>44061</c:v>
                </c:pt>
                <c:pt idx="2971">
                  <c:v>44062</c:v>
                </c:pt>
                <c:pt idx="2972">
                  <c:v>44063</c:v>
                </c:pt>
                <c:pt idx="2973">
                  <c:v>44064</c:v>
                </c:pt>
                <c:pt idx="2974">
                  <c:v>44065</c:v>
                </c:pt>
                <c:pt idx="2975">
                  <c:v>44066</c:v>
                </c:pt>
                <c:pt idx="2976">
                  <c:v>44067</c:v>
                </c:pt>
                <c:pt idx="2977">
                  <c:v>44068</c:v>
                </c:pt>
                <c:pt idx="2978">
                  <c:v>44069</c:v>
                </c:pt>
                <c:pt idx="2979">
                  <c:v>44070</c:v>
                </c:pt>
                <c:pt idx="2980">
                  <c:v>44071</c:v>
                </c:pt>
                <c:pt idx="2981">
                  <c:v>44072</c:v>
                </c:pt>
                <c:pt idx="2982">
                  <c:v>44073</c:v>
                </c:pt>
                <c:pt idx="2983">
                  <c:v>44074</c:v>
                </c:pt>
                <c:pt idx="2984">
                  <c:v>44075</c:v>
                </c:pt>
                <c:pt idx="2985">
                  <c:v>44076</c:v>
                </c:pt>
                <c:pt idx="2986">
                  <c:v>44077</c:v>
                </c:pt>
                <c:pt idx="2987">
                  <c:v>44078</c:v>
                </c:pt>
                <c:pt idx="2988">
                  <c:v>44079</c:v>
                </c:pt>
                <c:pt idx="2989">
                  <c:v>44080</c:v>
                </c:pt>
                <c:pt idx="2990">
                  <c:v>44081</c:v>
                </c:pt>
                <c:pt idx="2991">
                  <c:v>44082</c:v>
                </c:pt>
                <c:pt idx="2992">
                  <c:v>44083</c:v>
                </c:pt>
                <c:pt idx="2993">
                  <c:v>44084</c:v>
                </c:pt>
                <c:pt idx="2994">
                  <c:v>44085</c:v>
                </c:pt>
                <c:pt idx="2995">
                  <c:v>44086</c:v>
                </c:pt>
                <c:pt idx="2996">
                  <c:v>44087</c:v>
                </c:pt>
                <c:pt idx="2997">
                  <c:v>44088</c:v>
                </c:pt>
                <c:pt idx="2998">
                  <c:v>44089</c:v>
                </c:pt>
                <c:pt idx="2999">
                  <c:v>44090</c:v>
                </c:pt>
                <c:pt idx="3000">
                  <c:v>44091</c:v>
                </c:pt>
                <c:pt idx="3001">
                  <c:v>44092</c:v>
                </c:pt>
                <c:pt idx="3002">
                  <c:v>44093</c:v>
                </c:pt>
                <c:pt idx="3003">
                  <c:v>44094</c:v>
                </c:pt>
                <c:pt idx="3004">
                  <c:v>44095</c:v>
                </c:pt>
                <c:pt idx="3005">
                  <c:v>44096</c:v>
                </c:pt>
                <c:pt idx="3006">
                  <c:v>44097</c:v>
                </c:pt>
                <c:pt idx="3007">
                  <c:v>44098</c:v>
                </c:pt>
                <c:pt idx="3008">
                  <c:v>44099</c:v>
                </c:pt>
                <c:pt idx="3009">
                  <c:v>44100</c:v>
                </c:pt>
                <c:pt idx="3010">
                  <c:v>44101</c:v>
                </c:pt>
                <c:pt idx="3011">
                  <c:v>44102</c:v>
                </c:pt>
                <c:pt idx="3012">
                  <c:v>44103</c:v>
                </c:pt>
                <c:pt idx="3013">
                  <c:v>44104</c:v>
                </c:pt>
                <c:pt idx="3014">
                  <c:v>44105</c:v>
                </c:pt>
                <c:pt idx="3015">
                  <c:v>44106</c:v>
                </c:pt>
                <c:pt idx="3016">
                  <c:v>44107</c:v>
                </c:pt>
                <c:pt idx="3017">
                  <c:v>44108</c:v>
                </c:pt>
                <c:pt idx="3018">
                  <c:v>44109</c:v>
                </c:pt>
                <c:pt idx="3019">
                  <c:v>44110</c:v>
                </c:pt>
                <c:pt idx="3020">
                  <c:v>44111</c:v>
                </c:pt>
                <c:pt idx="3021">
                  <c:v>44112</c:v>
                </c:pt>
                <c:pt idx="3022">
                  <c:v>44113</c:v>
                </c:pt>
                <c:pt idx="3023">
                  <c:v>44114</c:v>
                </c:pt>
                <c:pt idx="3024">
                  <c:v>44115</c:v>
                </c:pt>
                <c:pt idx="3025">
                  <c:v>44116</c:v>
                </c:pt>
                <c:pt idx="3026">
                  <c:v>44117</c:v>
                </c:pt>
                <c:pt idx="3027">
                  <c:v>44118</c:v>
                </c:pt>
                <c:pt idx="3028">
                  <c:v>44119</c:v>
                </c:pt>
                <c:pt idx="3029">
                  <c:v>44120</c:v>
                </c:pt>
                <c:pt idx="3030">
                  <c:v>44121</c:v>
                </c:pt>
                <c:pt idx="3031">
                  <c:v>44122</c:v>
                </c:pt>
                <c:pt idx="3032">
                  <c:v>44123</c:v>
                </c:pt>
                <c:pt idx="3033">
                  <c:v>44124</c:v>
                </c:pt>
                <c:pt idx="3034">
                  <c:v>44125</c:v>
                </c:pt>
                <c:pt idx="3035">
                  <c:v>44126</c:v>
                </c:pt>
                <c:pt idx="3036">
                  <c:v>44127</c:v>
                </c:pt>
                <c:pt idx="3037">
                  <c:v>44128</c:v>
                </c:pt>
                <c:pt idx="3038">
                  <c:v>44129</c:v>
                </c:pt>
                <c:pt idx="3039">
                  <c:v>44130</c:v>
                </c:pt>
                <c:pt idx="3040">
                  <c:v>44131</c:v>
                </c:pt>
                <c:pt idx="3041">
                  <c:v>44132</c:v>
                </c:pt>
                <c:pt idx="3042">
                  <c:v>44133</c:v>
                </c:pt>
                <c:pt idx="3043">
                  <c:v>44134</c:v>
                </c:pt>
                <c:pt idx="3044">
                  <c:v>44135</c:v>
                </c:pt>
                <c:pt idx="3045">
                  <c:v>44136</c:v>
                </c:pt>
                <c:pt idx="3046">
                  <c:v>44137</c:v>
                </c:pt>
                <c:pt idx="3047">
                  <c:v>44138</c:v>
                </c:pt>
                <c:pt idx="3048">
                  <c:v>44139</c:v>
                </c:pt>
                <c:pt idx="3049">
                  <c:v>44140</c:v>
                </c:pt>
                <c:pt idx="3050">
                  <c:v>44141</c:v>
                </c:pt>
                <c:pt idx="3051">
                  <c:v>44142</c:v>
                </c:pt>
                <c:pt idx="3052">
                  <c:v>44143</c:v>
                </c:pt>
                <c:pt idx="3053">
                  <c:v>44144</c:v>
                </c:pt>
                <c:pt idx="3054">
                  <c:v>44145</c:v>
                </c:pt>
                <c:pt idx="3055">
                  <c:v>44146</c:v>
                </c:pt>
                <c:pt idx="3056">
                  <c:v>44147</c:v>
                </c:pt>
                <c:pt idx="3057">
                  <c:v>44148</c:v>
                </c:pt>
                <c:pt idx="3058">
                  <c:v>44149</c:v>
                </c:pt>
                <c:pt idx="3059">
                  <c:v>44150</c:v>
                </c:pt>
                <c:pt idx="3060">
                  <c:v>44151</c:v>
                </c:pt>
                <c:pt idx="3061">
                  <c:v>44152</c:v>
                </c:pt>
                <c:pt idx="3062">
                  <c:v>44153</c:v>
                </c:pt>
                <c:pt idx="3063">
                  <c:v>44154</c:v>
                </c:pt>
                <c:pt idx="3064">
                  <c:v>44155</c:v>
                </c:pt>
                <c:pt idx="3065">
                  <c:v>44156</c:v>
                </c:pt>
                <c:pt idx="3066">
                  <c:v>44157</c:v>
                </c:pt>
                <c:pt idx="3067">
                  <c:v>44158</c:v>
                </c:pt>
                <c:pt idx="3068">
                  <c:v>44159</c:v>
                </c:pt>
                <c:pt idx="3069">
                  <c:v>44160</c:v>
                </c:pt>
                <c:pt idx="3070">
                  <c:v>44161</c:v>
                </c:pt>
                <c:pt idx="3071">
                  <c:v>44162</c:v>
                </c:pt>
                <c:pt idx="3072">
                  <c:v>44163</c:v>
                </c:pt>
                <c:pt idx="3073">
                  <c:v>44164</c:v>
                </c:pt>
                <c:pt idx="3074">
                  <c:v>44165</c:v>
                </c:pt>
                <c:pt idx="3075">
                  <c:v>44166</c:v>
                </c:pt>
                <c:pt idx="3076">
                  <c:v>44167</c:v>
                </c:pt>
                <c:pt idx="3077">
                  <c:v>44168</c:v>
                </c:pt>
                <c:pt idx="3078">
                  <c:v>44169</c:v>
                </c:pt>
                <c:pt idx="3079">
                  <c:v>44170</c:v>
                </c:pt>
                <c:pt idx="3080">
                  <c:v>44171</c:v>
                </c:pt>
                <c:pt idx="3081">
                  <c:v>44172</c:v>
                </c:pt>
                <c:pt idx="3082">
                  <c:v>44173</c:v>
                </c:pt>
                <c:pt idx="3083">
                  <c:v>44174</c:v>
                </c:pt>
                <c:pt idx="3084">
                  <c:v>44175</c:v>
                </c:pt>
                <c:pt idx="3085">
                  <c:v>44176</c:v>
                </c:pt>
                <c:pt idx="3086">
                  <c:v>44177</c:v>
                </c:pt>
                <c:pt idx="3087">
                  <c:v>44178</c:v>
                </c:pt>
                <c:pt idx="3088">
                  <c:v>44179</c:v>
                </c:pt>
                <c:pt idx="3089">
                  <c:v>44180</c:v>
                </c:pt>
                <c:pt idx="3090">
                  <c:v>44181</c:v>
                </c:pt>
                <c:pt idx="3091">
                  <c:v>44182</c:v>
                </c:pt>
                <c:pt idx="3092">
                  <c:v>44183</c:v>
                </c:pt>
                <c:pt idx="3093">
                  <c:v>44184</c:v>
                </c:pt>
                <c:pt idx="3094">
                  <c:v>44185</c:v>
                </c:pt>
                <c:pt idx="3095">
                  <c:v>44186</c:v>
                </c:pt>
                <c:pt idx="3096">
                  <c:v>44187</c:v>
                </c:pt>
                <c:pt idx="3097">
                  <c:v>44188</c:v>
                </c:pt>
                <c:pt idx="3098">
                  <c:v>44189</c:v>
                </c:pt>
                <c:pt idx="3099">
                  <c:v>44190</c:v>
                </c:pt>
                <c:pt idx="3100">
                  <c:v>44191</c:v>
                </c:pt>
                <c:pt idx="3101">
                  <c:v>44192</c:v>
                </c:pt>
                <c:pt idx="3102">
                  <c:v>44193</c:v>
                </c:pt>
                <c:pt idx="3103">
                  <c:v>44194</c:v>
                </c:pt>
                <c:pt idx="3104">
                  <c:v>44195</c:v>
                </c:pt>
                <c:pt idx="3105">
                  <c:v>44196</c:v>
                </c:pt>
                <c:pt idx="3106">
                  <c:v>44197</c:v>
                </c:pt>
                <c:pt idx="3107">
                  <c:v>44198</c:v>
                </c:pt>
                <c:pt idx="3108">
                  <c:v>44199</c:v>
                </c:pt>
                <c:pt idx="3109">
                  <c:v>44200</c:v>
                </c:pt>
                <c:pt idx="3110">
                  <c:v>44201</c:v>
                </c:pt>
                <c:pt idx="3111">
                  <c:v>44202</c:v>
                </c:pt>
                <c:pt idx="3112">
                  <c:v>44203</c:v>
                </c:pt>
                <c:pt idx="3113">
                  <c:v>44204</c:v>
                </c:pt>
                <c:pt idx="3114">
                  <c:v>44205</c:v>
                </c:pt>
                <c:pt idx="3115">
                  <c:v>44206</c:v>
                </c:pt>
                <c:pt idx="3116">
                  <c:v>44207</c:v>
                </c:pt>
                <c:pt idx="3117">
                  <c:v>44208</c:v>
                </c:pt>
                <c:pt idx="3118">
                  <c:v>44209</c:v>
                </c:pt>
                <c:pt idx="3119">
                  <c:v>44210</c:v>
                </c:pt>
                <c:pt idx="3120">
                  <c:v>44211</c:v>
                </c:pt>
                <c:pt idx="3121">
                  <c:v>44212</c:v>
                </c:pt>
                <c:pt idx="3122">
                  <c:v>44213</c:v>
                </c:pt>
                <c:pt idx="3123">
                  <c:v>44214</c:v>
                </c:pt>
                <c:pt idx="3124">
                  <c:v>44215</c:v>
                </c:pt>
                <c:pt idx="3125">
                  <c:v>44216</c:v>
                </c:pt>
                <c:pt idx="3126">
                  <c:v>44217</c:v>
                </c:pt>
                <c:pt idx="3127">
                  <c:v>44218</c:v>
                </c:pt>
                <c:pt idx="3128">
                  <c:v>44219</c:v>
                </c:pt>
                <c:pt idx="3129">
                  <c:v>44220</c:v>
                </c:pt>
                <c:pt idx="3130">
                  <c:v>44221</c:v>
                </c:pt>
                <c:pt idx="3131">
                  <c:v>44222</c:v>
                </c:pt>
                <c:pt idx="3132">
                  <c:v>44223</c:v>
                </c:pt>
                <c:pt idx="3133">
                  <c:v>44224</c:v>
                </c:pt>
                <c:pt idx="3134">
                  <c:v>44225</c:v>
                </c:pt>
                <c:pt idx="3135">
                  <c:v>44226</c:v>
                </c:pt>
                <c:pt idx="3136">
                  <c:v>44227</c:v>
                </c:pt>
                <c:pt idx="3137">
                  <c:v>44228</c:v>
                </c:pt>
                <c:pt idx="3138">
                  <c:v>44229</c:v>
                </c:pt>
                <c:pt idx="3139">
                  <c:v>44230</c:v>
                </c:pt>
                <c:pt idx="3140">
                  <c:v>44231</c:v>
                </c:pt>
                <c:pt idx="3141">
                  <c:v>44232</c:v>
                </c:pt>
                <c:pt idx="3142">
                  <c:v>44233</c:v>
                </c:pt>
                <c:pt idx="3143">
                  <c:v>44234</c:v>
                </c:pt>
                <c:pt idx="3144">
                  <c:v>44235</c:v>
                </c:pt>
                <c:pt idx="3145">
                  <c:v>44236</c:v>
                </c:pt>
                <c:pt idx="3146">
                  <c:v>44237</c:v>
                </c:pt>
                <c:pt idx="3147">
                  <c:v>44238</c:v>
                </c:pt>
                <c:pt idx="3148">
                  <c:v>44239</c:v>
                </c:pt>
                <c:pt idx="3149">
                  <c:v>44240</c:v>
                </c:pt>
                <c:pt idx="3150">
                  <c:v>44241</c:v>
                </c:pt>
                <c:pt idx="3151">
                  <c:v>44242</c:v>
                </c:pt>
                <c:pt idx="3152">
                  <c:v>44243</c:v>
                </c:pt>
                <c:pt idx="3153">
                  <c:v>44244</c:v>
                </c:pt>
                <c:pt idx="3154">
                  <c:v>44245</c:v>
                </c:pt>
                <c:pt idx="3155">
                  <c:v>44246</c:v>
                </c:pt>
                <c:pt idx="3156">
                  <c:v>44247</c:v>
                </c:pt>
                <c:pt idx="3157">
                  <c:v>44248</c:v>
                </c:pt>
                <c:pt idx="3158">
                  <c:v>44249</c:v>
                </c:pt>
                <c:pt idx="3159">
                  <c:v>44250</c:v>
                </c:pt>
                <c:pt idx="3160">
                  <c:v>44251</c:v>
                </c:pt>
                <c:pt idx="3161">
                  <c:v>44252</c:v>
                </c:pt>
                <c:pt idx="3162">
                  <c:v>44253</c:v>
                </c:pt>
                <c:pt idx="3163">
                  <c:v>44254</c:v>
                </c:pt>
                <c:pt idx="3164">
                  <c:v>44255</c:v>
                </c:pt>
                <c:pt idx="3165">
                  <c:v>44256</c:v>
                </c:pt>
                <c:pt idx="3166">
                  <c:v>44257</c:v>
                </c:pt>
                <c:pt idx="3167">
                  <c:v>44258</c:v>
                </c:pt>
                <c:pt idx="3168">
                  <c:v>44259</c:v>
                </c:pt>
                <c:pt idx="3169">
                  <c:v>44260</c:v>
                </c:pt>
                <c:pt idx="3170">
                  <c:v>44261</c:v>
                </c:pt>
                <c:pt idx="3171">
                  <c:v>44262</c:v>
                </c:pt>
                <c:pt idx="3172">
                  <c:v>44263</c:v>
                </c:pt>
                <c:pt idx="3173">
                  <c:v>44264</c:v>
                </c:pt>
                <c:pt idx="3174">
                  <c:v>44265</c:v>
                </c:pt>
                <c:pt idx="3175">
                  <c:v>44266</c:v>
                </c:pt>
                <c:pt idx="3176">
                  <c:v>44267</c:v>
                </c:pt>
                <c:pt idx="3177">
                  <c:v>44268</c:v>
                </c:pt>
                <c:pt idx="3178">
                  <c:v>44269</c:v>
                </c:pt>
                <c:pt idx="3179">
                  <c:v>44270</c:v>
                </c:pt>
                <c:pt idx="3180">
                  <c:v>44271</c:v>
                </c:pt>
                <c:pt idx="3181">
                  <c:v>44272</c:v>
                </c:pt>
                <c:pt idx="3182">
                  <c:v>44273</c:v>
                </c:pt>
                <c:pt idx="3183">
                  <c:v>44274</c:v>
                </c:pt>
                <c:pt idx="3184">
                  <c:v>44275</c:v>
                </c:pt>
                <c:pt idx="3185">
                  <c:v>44276</c:v>
                </c:pt>
                <c:pt idx="3186">
                  <c:v>44277</c:v>
                </c:pt>
                <c:pt idx="3187">
                  <c:v>44278</c:v>
                </c:pt>
                <c:pt idx="3188">
                  <c:v>44279</c:v>
                </c:pt>
                <c:pt idx="3189">
                  <c:v>44280</c:v>
                </c:pt>
                <c:pt idx="3190">
                  <c:v>44281</c:v>
                </c:pt>
                <c:pt idx="3191">
                  <c:v>44282</c:v>
                </c:pt>
                <c:pt idx="3192">
                  <c:v>44283</c:v>
                </c:pt>
                <c:pt idx="3193">
                  <c:v>44284</c:v>
                </c:pt>
                <c:pt idx="3194">
                  <c:v>44285</c:v>
                </c:pt>
                <c:pt idx="3195">
                  <c:v>44286</c:v>
                </c:pt>
                <c:pt idx="3196">
                  <c:v>44287</c:v>
                </c:pt>
                <c:pt idx="3197">
                  <c:v>44288</c:v>
                </c:pt>
                <c:pt idx="3198">
                  <c:v>44289</c:v>
                </c:pt>
                <c:pt idx="3199">
                  <c:v>44290</c:v>
                </c:pt>
                <c:pt idx="3200">
                  <c:v>44291</c:v>
                </c:pt>
                <c:pt idx="3201">
                  <c:v>44292</c:v>
                </c:pt>
                <c:pt idx="3202">
                  <c:v>44293</c:v>
                </c:pt>
                <c:pt idx="3203">
                  <c:v>44294</c:v>
                </c:pt>
                <c:pt idx="3204">
                  <c:v>44295</c:v>
                </c:pt>
                <c:pt idx="3205">
                  <c:v>44296</c:v>
                </c:pt>
                <c:pt idx="3206">
                  <c:v>44297</c:v>
                </c:pt>
                <c:pt idx="3207">
                  <c:v>44298</c:v>
                </c:pt>
                <c:pt idx="3208">
                  <c:v>44299</c:v>
                </c:pt>
                <c:pt idx="3209">
                  <c:v>44300</c:v>
                </c:pt>
                <c:pt idx="3210">
                  <c:v>44301</c:v>
                </c:pt>
                <c:pt idx="3211">
                  <c:v>44302</c:v>
                </c:pt>
                <c:pt idx="3212">
                  <c:v>44303</c:v>
                </c:pt>
                <c:pt idx="3213">
                  <c:v>44304</c:v>
                </c:pt>
                <c:pt idx="3214">
                  <c:v>44305</c:v>
                </c:pt>
                <c:pt idx="3215">
                  <c:v>44306</c:v>
                </c:pt>
                <c:pt idx="3216">
                  <c:v>44307</c:v>
                </c:pt>
                <c:pt idx="3217">
                  <c:v>44308</c:v>
                </c:pt>
                <c:pt idx="3218">
                  <c:v>44309</c:v>
                </c:pt>
                <c:pt idx="3219">
                  <c:v>44310</c:v>
                </c:pt>
                <c:pt idx="3220">
                  <c:v>44311</c:v>
                </c:pt>
                <c:pt idx="3221">
                  <c:v>44312</c:v>
                </c:pt>
                <c:pt idx="3222">
                  <c:v>44313</c:v>
                </c:pt>
                <c:pt idx="3223">
                  <c:v>44314</c:v>
                </c:pt>
                <c:pt idx="3224">
                  <c:v>44315</c:v>
                </c:pt>
                <c:pt idx="3225">
                  <c:v>44316</c:v>
                </c:pt>
                <c:pt idx="3226">
                  <c:v>44317</c:v>
                </c:pt>
                <c:pt idx="3227">
                  <c:v>44318</c:v>
                </c:pt>
                <c:pt idx="3228">
                  <c:v>44319</c:v>
                </c:pt>
                <c:pt idx="3229">
                  <c:v>44320</c:v>
                </c:pt>
                <c:pt idx="3230">
                  <c:v>44321</c:v>
                </c:pt>
                <c:pt idx="3231">
                  <c:v>44322</c:v>
                </c:pt>
                <c:pt idx="3232">
                  <c:v>44323</c:v>
                </c:pt>
                <c:pt idx="3233">
                  <c:v>44324</c:v>
                </c:pt>
                <c:pt idx="3234">
                  <c:v>44325</c:v>
                </c:pt>
                <c:pt idx="3235">
                  <c:v>44326</c:v>
                </c:pt>
                <c:pt idx="3236">
                  <c:v>44327</c:v>
                </c:pt>
                <c:pt idx="3237">
                  <c:v>44328</c:v>
                </c:pt>
                <c:pt idx="3238">
                  <c:v>44329</c:v>
                </c:pt>
                <c:pt idx="3239">
                  <c:v>44330</c:v>
                </c:pt>
                <c:pt idx="3240">
                  <c:v>44331</c:v>
                </c:pt>
                <c:pt idx="3241">
                  <c:v>44332</c:v>
                </c:pt>
                <c:pt idx="3242">
                  <c:v>44333</c:v>
                </c:pt>
                <c:pt idx="3243">
                  <c:v>44334</c:v>
                </c:pt>
                <c:pt idx="3244">
                  <c:v>44335</c:v>
                </c:pt>
                <c:pt idx="3245">
                  <c:v>44336</c:v>
                </c:pt>
                <c:pt idx="3246">
                  <c:v>44337</c:v>
                </c:pt>
                <c:pt idx="3247">
                  <c:v>44338</c:v>
                </c:pt>
                <c:pt idx="3248">
                  <c:v>44339</c:v>
                </c:pt>
                <c:pt idx="3249">
                  <c:v>44340</c:v>
                </c:pt>
                <c:pt idx="3250">
                  <c:v>44341</c:v>
                </c:pt>
                <c:pt idx="3251">
                  <c:v>44342</c:v>
                </c:pt>
                <c:pt idx="3252">
                  <c:v>44343</c:v>
                </c:pt>
                <c:pt idx="3253">
                  <c:v>44344</c:v>
                </c:pt>
                <c:pt idx="3254">
                  <c:v>44345</c:v>
                </c:pt>
                <c:pt idx="3255">
                  <c:v>44346</c:v>
                </c:pt>
                <c:pt idx="3256">
                  <c:v>44347</c:v>
                </c:pt>
                <c:pt idx="3257">
                  <c:v>44348</c:v>
                </c:pt>
                <c:pt idx="3258">
                  <c:v>44349</c:v>
                </c:pt>
                <c:pt idx="3259">
                  <c:v>44350</c:v>
                </c:pt>
                <c:pt idx="3260">
                  <c:v>44351</c:v>
                </c:pt>
                <c:pt idx="3261">
                  <c:v>44352</c:v>
                </c:pt>
                <c:pt idx="3262">
                  <c:v>44353</c:v>
                </c:pt>
                <c:pt idx="3263">
                  <c:v>44354</c:v>
                </c:pt>
                <c:pt idx="3264">
                  <c:v>44355</c:v>
                </c:pt>
                <c:pt idx="3265">
                  <c:v>44356</c:v>
                </c:pt>
                <c:pt idx="3266">
                  <c:v>44357</c:v>
                </c:pt>
                <c:pt idx="3267">
                  <c:v>44358</c:v>
                </c:pt>
                <c:pt idx="3268">
                  <c:v>44359</c:v>
                </c:pt>
                <c:pt idx="3269">
                  <c:v>44360</c:v>
                </c:pt>
                <c:pt idx="3270">
                  <c:v>44361</c:v>
                </c:pt>
                <c:pt idx="3271">
                  <c:v>44362</c:v>
                </c:pt>
                <c:pt idx="3272">
                  <c:v>44363</c:v>
                </c:pt>
                <c:pt idx="3273">
                  <c:v>44364</c:v>
                </c:pt>
                <c:pt idx="3274">
                  <c:v>44365</c:v>
                </c:pt>
                <c:pt idx="3275">
                  <c:v>44366</c:v>
                </c:pt>
                <c:pt idx="3276">
                  <c:v>44367</c:v>
                </c:pt>
                <c:pt idx="3277">
                  <c:v>44368</c:v>
                </c:pt>
                <c:pt idx="3278">
                  <c:v>44369</c:v>
                </c:pt>
                <c:pt idx="3279">
                  <c:v>44370</c:v>
                </c:pt>
                <c:pt idx="3280">
                  <c:v>44371</c:v>
                </c:pt>
                <c:pt idx="3281">
                  <c:v>44372</c:v>
                </c:pt>
                <c:pt idx="3282">
                  <c:v>44373</c:v>
                </c:pt>
                <c:pt idx="3283">
                  <c:v>44374</c:v>
                </c:pt>
                <c:pt idx="3284">
                  <c:v>44375</c:v>
                </c:pt>
                <c:pt idx="3285">
                  <c:v>44376</c:v>
                </c:pt>
                <c:pt idx="3286">
                  <c:v>44377</c:v>
                </c:pt>
                <c:pt idx="3287">
                  <c:v>44378</c:v>
                </c:pt>
                <c:pt idx="3288">
                  <c:v>44379</c:v>
                </c:pt>
                <c:pt idx="3289">
                  <c:v>44380</c:v>
                </c:pt>
                <c:pt idx="3290">
                  <c:v>44381</c:v>
                </c:pt>
                <c:pt idx="3291">
                  <c:v>44382</c:v>
                </c:pt>
                <c:pt idx="3292">
                  <c:v>44383</c:v>
                </c:pt>
                <c:pt idx="3293">
                  <c:v>44384</c:v>
                </c:pt>
                <c:pt idx="3294">
                  <c:v>44385</c:v>
                </c:pt>
                <c:pt idx="3295">
                  <c:v>44386</c:v>
                </c:pt>
                <c:pt idx="3296">
                  <c:v>44387</c:v>
                </c:pt>
                <c:pt idx="3297">
                  <c:v>44388</c:v>
                </c:pt>
                <c:pt idx="3298">
                  <c:v>44389</c:v>
                </c:pt>
                <c:pt idx="3299">
                  <c:v>44390</c:v>
                </c:pt>
                <c:pt idx="3300">
                  <c:v>44391</c:v>
                </c:pt>
                <c:pt idx="3301">
                  <c:v>44392</c:v>
                </c:pt>
                <c:pt idx="3302">
                  <c:v>44393</c:v>
                </c:pt>
                <c:pt idx="3303">
                  <c:v>44394</c:v>
                </c:pt>
                <c:pt idx="3304">
                  <c:v>44395</c:v>
                </c:pt>
                <c:pt idx="3305">
                  <c:v>44396</c:v>
                </c:pt>
                <c:pt idx="3306">
                  <c:v>44397</c:v>
                </c:pt>
                <c:pt idx="3307">
                  <c:v>44398</c:v>
                </c:pt>
                <c:pt idx="3308">
                  <c:v>44399</c:v>
                </c:pt>
                <c:pt idx="3309">
                  <c:v>44400</c:v>
                </c:pt>
                <c:pt idx="3310">
                  <c:v>44401</c:v>
                </c:pt>
                <c:pt idx="3311">
                  <c:v>44402</c:v>
                </c:pt>
                <c:pt idx="3312">
                  <c:v>44403</c:v>
                </c:pt>
                <c:pt idx="3313">
                  <c:v>44404</c:v>
                </c:pt>
                <c:pt idx="3314">
                  <c:v>44405</c:v>
                </c:pt>
                <c:pt idx="3315">
                  <c:v>44406</c:v>
                </c:pt>
                <c:pt idx="3316">
                  <c:v>44407</c:v>
                </c:pt>
                <c:pt idx="3317">
                  <c:v>44408</c:v>
                </c:pt>
                <c:pt idx="3318">
                  <c:v>44409</c:v>
                </c:pt>
                <c:pt idx="3319">
                  <c:v>44410</c:v>
                </c:pt>
                <c:pt idx="3320">
                  <c:v>44411</c:v>
                </c:pt>
                <c:pt idx="3321">
                  <c:v>44412</c:v>
                </c:pt>
                <c:pt idx="3322">
                  <c:v>44413</c:v>
                </c:pt>
                <c:pt idx="3323">
                  <c:v>44414</c:v>
                </c:pt>
                <c:pt idx="3324">
                  <c:v>44415</c:v>
                </c:pt>
                <c:pt idx="3325">
                  <c:v>44416</c:v>
                </c:pt>
                <c:pt idx="3326">
                  <c:v>44417</c:v>
                </c:pt>
                <c:pt idx="3327">
                  <c:v>44418</c:v>
                </c:pt>
                <c:pt idx="3328">
                  <c:v>44419</c:v>
                </c:pt>
                <c:pt idx="3329">
                  <c:v>44420</c:v>
                </c:pt>
                <c:pt idx="3330">
                  <c:v>44421</c:v>
                </c:pt>
                <c:pt idx="3331">
                  <c:v>44422</c:v>
                </c:pt>
                <c:pt idx="3332">
                  <c:v>44423</c:v>
                </c:pt>
                <c:pt idx="3333">
                  <c:v>44424</c:v>
                </c:pt>
                <c:pt idx="3334">
                  <c:v>44425</c:v>
                </c:pt>
                <c:pt idx="3335">
                  <c:v>44426</c:v>
                </c:pt>
                <c:pt idx="3336">
                  <c:v>44427</c:v>
                </c:pt>
                <c:pt idx="3337">
                  <c:v>44428</c:v>
                </c:pt>
                <c:pt idx="3338">
                  <c:v>44429</c:v>
                </c:pt>
                <c:pt idx="3339">
                  <c:v>44430</c:v>
                </c:pt>
                <c:pt idx="3340">
                  <c:v>44431</c:v>
                </c:pt>
                <c:pt idx="3341">
                  <c:v>44432</c:v>
                </c:pt>
                <c:pt idx="3342">
                  <c:v>44433</c:v>
                </c:pt>
                <c:pt idx="3343">
                  <c:v>44434</c:v>
                </c:pt>
                <c:pt idx="3344">
                  <c:v>44435</c:v>
                </c:pt>
                <c:pt idx="3345">
                  <c:v>44436</c:v>
                </c:pt>
                <c:pt idx="3346">
                  <c:v>44437</c:v>
                </c:pt>
                <c:pt idx="3347">
                  <c:v>44438</c:v>
                </c:pt>
                <c:pt idx="3348">
                  <c:v>44439</c:v>
                </c:pt>
                <c:pt idx="3349">
                  <c:v>44440</c:v>
                </c:pt>
                <c:pt idx="3350">
                  <c:v>44441</c:v>
                </c:pt>
                <c:pt idx="3351">
                  <c:v>44442</c:v>
                </c:pt>
                <c:pt idx="3352">
                  <c:v>44443</c:v>
                </c:pt>
                <c:pt idx="3353">
                  <c:v>44444</c:v>
                </c:pt>
                <c:pt idx="3354">
                  <c:v>44445</c:v>
                </c:pt>
                <c:pt idx="3355">
                  <c:v>44446</c:v>
                </c:pt>
                <c:pt idx="3356">
                  <c:v>44447</c:v>
                </c:pt>
                <c:pt idx="3357">
                  <c:v>44448</c:v>
                </c:pt>
                <c:pt idx="3358">
                  <c:v>44449</c:v>
                </c:pt>
                <c:pt idx="3359">
                  <c:v>44450</c:v>
                </c:pt>
                <c:pt idx="3360">
                  <c:v>44451</c:v>
                </c:pt>
                <c:pt idx="3361">
                  <c:v>44452</c:v>
                </c:pt>
                <c:pt idx="3362">
                  <c:v>44453</c:v>
                </c:pt>
                <c:pt idx="3363">
                  <c:v>44454</c:v>
                </c:pt>
                <c:pt idx="3364">
                  <c:v>44455</c:v>
                </c:pt>
                <c:pt idx="3365">
                  <c:v>44456</c:v>
                </c:pt>
                <c:pt idx="3366">
                  <c:v>44457</c:v>
                </c:pt>
                <c:pt idx="3367">
                  <c:v>44458</c:v>
                </c:pt>
                <c:pt idx="3368">
                  <c:v>44459</c:v>
                </c:pt>
                <c:pt idx="3369">
                  <c:v>44460</c:v>
                </c:pt>
                <c:pt idx="3370">
                  <c:v>44461</c:v>
                </c:pt>
                <c:pt idx="3371">
                  <c:v>44462</c:v>
                </c:pt>
                <c:pt idx="3372">
                  <c:v>44463</c:v>
                </c:pt>
                <c:pt idx="3373">
                  <c:v>44464</c:v>
                </c:pt>
                <c:pt idx="3374">
                  <c:v>44465</c:v>
                </c:pt>
                <c:pt idx="3375">
                  <c:v>44466</c:v>
                </c:pt>
                <c:pt idx="3376">
                  <c:v>44467</c:v>
                </c:pt>
                <c:pt idx="3377">
                  <c:v>44468</c:v>
                </c:pt>
                <c:pt idx="3378">
                  <c:v>44469</c:v>
                </c:pt>
                <c:pt idx="3379">
                  <c:v>44470</c:v>
                </c:pt>
                <c:pt idx="3380">
                  <c:v>44471</c:v>
                </c:pt>
                <c:pt idx="3381">
                  <c:v>44472</c:v>
                </c:pt>
                <c:pt idx="3382">
                  <c:v>44473</c:v>
                </c:pt>
                <c:pt idx="3383">
                  <c:v>44474</c:v>
                </c:pt>
                <c:pt idx="3384">
                  <c:v>44475</c:v>
                </c:pt>
                <c:pt idx="3385">
                  <c:v>44476</c:v>
                </c:pt>
                <c:pt idx="3386">
                  <c:v>44477</c:v>
                </c:pt>
                <c:pt idx="3387">
                  <c:v>44478</c:v>
                </c:pt>
                <c:pt idx="3388">
                  <c:v>44479</c:v>
                </c:pt>
                <c:pt idx="3389">
                  <c:v>44480</c:v>
                </c:pt>
                <c:pt idx="3390">
                  <c:v>44481</c:v>
                </c:pt>
                <c:pt idx="3391">
                  <c:v>44482</c:v>
                </c:pt>
                <c:pt idx="3392">
                  <c:v>44483</c:v>
                </c:pt>
                <c:pt idx="3393">
                  <c:v>44484</c:v>
                </c:pt>
                <c:pt idx="3394">
                  <c:v>44485</c:v>
                </c:pt>
                <c:pt idx="3395">
                  <c:v>44486</c:v>
                </c:pt>
                <c:pt idx="3396">
                  <c:v>44487</c:v>
                </c:pt>
                <c:pt idx="3397">
                  <c:v>44488</c:v>
                </c:pt>
                <c:pt idx="3398">
                  <c:v>44489</c:v>
                </c:pt>
                <c:pt idx="3399">
                  <c:v>44490</c:v>
                </c:pt>
                <c:pt idx="3400">
                  <c:v>44491</c:v>
                </c:pt>
                <c:pt idx="3401">
                  <c:v>44492</c:v>
                </c:pt>
                <c:pt idx="3402">
                  <c:v>44493</c:v>
                </c:pt>
                <c:pt idx="3403">
                  <c:v>44494</c:v>
                </c:pt>
                <c:pt idx="3404">
                  <c:v>44495</c:v>
                </c:pt>
                <c:pt idx="3405">
                  <c:v>44496</c:v>
                </c:pt>
                <c:pt idx="3406">
                  <c:v>44497</c:v>
                </c:pt>
                <c:pt idx="3407">
                  <c:v>44498</c:v>
                </c:pt>
                <c:pt idx="3408">
                  <c:v>44499</c:v>
                </c:pt>
                <c:pt idx="3409">
                  <c:v>44500</c:v>
                </c:pt>
                <c:pt idx="3410">
                  <c:v>44501</c:v>
                </c:pt>
                <c:pt idx="3411">
                  <c:v>44502</c:v>
                </c:pt>
                <c:pt idx="3412">
                  <c:v>44503</c:v>
                </c:pt>
                <c:pt idx="3413">
                  <c:v>44504</c:v>
                </c:pt>
                <c:pt idx="3414">
                  <c:v>44505</c:v>
                </c:pt>
                <c:pt idx="3415">
                  <c:v>44506</c:v>
                </c:pt>
                <c:pt idx="3416">
                  <c:v>44507</c:v>
                </c:pt>
                <c:pt idx="3417">
                  <c:v>44508</c:v>
                </c:pt>
                <c:pt idx="3418">
                  <c:v>44509</c:v>
                </c:pt>
                <c:pt idx="3419">
                  <c:v>44510</c:v>
                </c:pt>
                <c:pt idx="3420">
                  <c:v>44511</c:v>
                </c:pt>
                <c:pt idx="3421">
                  <c:v>44512</c:v>
                </c:pt>
                <c:pt idx="3422">
                  <c:v>44513</c:v>
                </c:pt>
                <c:pt idx="3423">
                  <c:v>44514</c:v>
                </c:pt>
                <c:pt idx="3424">
                  <c:v>44515</c:v>
                </c:pt>
                <c:pt idx="3425">
                  <c:v>44516</c:v>
                </c:pt>
                <c:pt idx="3426">
                  <c:v>44517</c:v>
                </c:pt>
                <c:pt idx="3427">
                  <c:v>44518</c:v>
                </c:pt>
                <c:pt idx="3428">
                  <c:v>44519</c:v>
                </c:pt>
                <c:pt idx="3429">
                  <c:v>44520</c:v>
                </c:pt>
                <c:pt idx="3430">
                  <c:v>44521</c:v>
                </c:pt>
                <c:pt idx="3431">
                  <c:v>44522</c:v>
                </c:pt>
                <c:pt idx="3432">
                  <c:v>44523</c:v>
                </c:pt>
                <c:pt idx="3433">
                  <c:v>44524</c:v>
                </c:pt>
                <c:pt idx="3434">
                  <c:v>44525</c:v>
                </c:pt>
                <c:pt idx="3435">
                  <c:v>44526</c:v>
                </c:pt>
                <c:pt idx="3436">
                  <c:v>44527</c:v>
                </c:pt>
                <c:pt idx="3437">
                  <c:v>44528</c:v>
                </c:pt>
                <c:pt idx="3438">
                  <c:v>44529</c:v>
                </c:pt>
                <c:pt idx="3439">
                  <c:v>44530</c:v>
                </c:pt>
                <c:pt idx="3440">
                  <c:v>44531</c:v>
                </c:pt>
                <c:pt idx="3441">
                  <c:v>44532</c:v>
                </c:pt>
                <c:pt idx="3442">
                  <c:v>44533</c:v>
                </c:pt>
                <c:pt idx="3443">
                  <c:v>44534</c:v>
                </c:pt>
                <c:pt idx="3444">
                  <c:v>44535</c:v>
                </c:pt>
                <c:pt idx="3445">
                  <c:v>44536</c:v>
                </c:pt>
                <c:pt idx="3446">
                  <c:v>44537</c:v>
                </c:pt>
                <c:pt idx="3447">
                  <c:v>44538</c:v>
                </c:pt>
                <c:pt idx="3448">
                  <c:v>44539</c:v>
                </c:pt>
                <c:pt idx="3449">
                  <c:v>44540</c:v>
                </c:pt>
                <c:pt idx="3450">
                  <c:v>44541</c:v>
                </c:pt>
                <c:pt idx="3451">
                  <c:v>44542</c:v>
                </c:pt>
                <c:pt idx="3452">
                  <c:v>44543</c:v>
                </c:pt>
                <c:pt idx="3453">
                  <c:v>44544</c:v>
                </c:pt>
                <c:pt idx="3454">
                  <c:v>44545</c:v>
                </c:pt>
                <c:pt idx="3455">
                  <c:v>44546</c:v>
                </c:pt>
                <c:pt idx="3456">
                  <c:v>44547</c:v>
                </c:pt>
                <c:pt idx="3457">
                  <c:v>44548</c:v>
                </c:pt>
                <c:pt idx="3458">
                  <c:v>44549</c:v>
                </c:pt>
                <c:pt idx="3459">
                  <c:v>44550</c:v>
                </c:pt>
                <c:pt idx="3460">
                  <c:v>44551</c:v>
                </c:pt>
                <c:pt idx="3461">
                  <c:v>44552</c:v>
                </c:pt>
                <c:pt idx="3462">
                  <c:v>44553</c:v>
                </c:pt>
                <c:pt idx="3463">
                  <c:v>44554</c:v>
                </c:pt>
                <c:pt idx="3464">
                  <c:v>44555</c:v>
                </c:pt>
                <c:pt idx="3465">
                  <c:v>44556</c:v>
                </c:pt>
                <c:pt idx="3466">
                  <c:v>44557</c:v>
                </c:pt>
                <c:pt idx="3467">
                  <c:v>44558</c:v>
                </c:pt>
                <c:pt idx="3468">
                  <c:v>44559</c:v>
                </c:pt>
                <c:pt idx="3469">
                  <c:v>44560</c:v>
                </c:pt>
                <c:pt idx="3470">
                  <c:v>44561</c:v>
                </c:pt>
                <c:pt idx="3471">
                  <c:v>44562</c:v>
                </c:pt>
                <c:pt idx="3472">
                  <c:v>44563</c:v>
                </c:pt>
                <c:pt idx="3473">
                  <c:v>44564</c:v>
                </c:pt>
                <c:pt idx="3474">
                  <c:v>44565</c:v>
                </c:pt>
                <c:pt idx="3475">
                  <c:v>44566</c:v>
                </c:pt>
                <c:pt idx="3476">
                  <c:v>44567</c:v>
                </c:pt>
                <c:pt idx="3477">
                  <c:v>44568</c:v>
                </c:pt>
                <c:pt idx="3478">
                  <c:v>44569</c:v>
                </c:pt>
                <c:pt idx="3479">
                  <c:v>44570</c:v>
                </c:pt>
                <c:pt idx="3480">
                  <c:v>44571</c:v>
                </c:pt>
                <c:pt idx="3481">
                  <c:v>44572</c:v>
                </c:pt>
                <c:pt idx="3482">
                  <c:v>44573</c:v>
                </c:pt>
                <c:pt idx="3483">
                  <c:v>44574</c:v>
                </c:pt>
                <c:pt idx="3484">
                  <c:v>44575</c:v>
                </c:pt>
                <c:pt idx="3485">
                  <c:v>44576</c:v>
                </c:pt>
                <c:pt idx="3486">
                  <c:v>44577</c:v>
                </c:pt>
                <c:pt idx="3487">
                  <c:v>44578</c:v>
                </c:pt>
                <c:pt idx="3488">
                  <c:v>44579</c:v>
                </c:pt>
                <c:pt idx="3489">
                  <c:v>44580</c:v>
                </c:pt>
                <c:pt idx="3490">
                  <c:v>44581</c:v>
                </c:pt>
                <c:pt idx="3491">
                  <c:v>44582</c:v>
                </c:pt>
                <c:pt idx="3492">
                  <c:v>44583</c:v>
                </c:pt>
                <c:pt idx="3493">
                  <c:v>44584</c:v>
                </c:pt>
                <c:pt idx="3494">
                  <c:v>44585</c:v>
                </c:pt>
                <c:pt idx="3495">
                  <c:v>44586</c:v>
                </c:pt>
                <c:pt idx="3496">
                  <c:v>44587</c:v>
                </c:pt>
                <c:pt idx="3497">
                  <c:v>44588</c:v>
                </c:pt>
                <c:pt idx="3498">
                  <c:v>44589</c:v>
                </c:pt>
                <c:pt idx="3499">
                  <c:v>44590</c:v>
                </c:pt>
                <c:pt idx="3500">
                  <c:v>44591</c:v>
                </c:pt>
                <c:pt idx="3501">
                  <c:v>44592</c:v>
                </c:pt>
                <c:pt idx="3502">
                  <c:v>44593</c:v>
                </c:pt>
                <c:pt idx="3503">
                  <c:v>44594</c:v>
                </c:pt>
                <c:pt idx="3504">
                  <c:v>44595</c:v>
                </c:pt>
                <c:pt idx="3505">
                  <c:v>44596</c:v>
                </c:pt>
                <c:pt idx="3506">
                  <c:v>44597</c:v>
                </c:pt>
                <c:pt idx="3507">
                  <c:v>44598</c:v>
                </c:pt>
                <c:pt idx="3508">
                  <c:v>44599</c:v>
                </c:pt>
                <c:pt idx="3509">
                  <c:v>44600</c:v>
                </c:pt>
                <c:pt idx="3510">
                  <c:v>44601</c:v>
                </c:pt>
                <c:pt idx="3511">
                  <c:v>44602</c:v>
                </c:pt>
                <c:pt idx="3512">
                  <c:v>44603</c:v>
                </c:pt>
                <c:pt idx="3513">
                  <c:v>44604</c:v>
                </c:pt>
                <c:pt idx="3514">
                  <c:v>44605</c:v>
                </c:pt>
                <c:pt idx="3515">
                  <c:v>44606</c:v>
                </c:pt>
                <c:pt idx="3516">
                  <c:v>44607</c:v>
                </c:pt>
                <c:pt idx="3517">
                  <c:v>44608</c:v>
                </c:pt>
                <c:pt idx="3518">
                  <c:v>44609</c:v>
                </c:pt>
                <c:pt idx="3519">
                  <c:v>44610</c:v>
                </c:pt>
                <c:pt idx="3520">
                  <c:v>44611</c:v>
                </c:pt>
                <c:pt idx="3521">
                  <c:v>44612</c:v>
                </c:pt>
                <c:pt idx="3522">
                  <c:v>44613</c:v>
                </c:pt>
                <c:pt idx="3523">
                  <c:v>44614</c:v>
                </c:pt>
                <c:pt idx="3524">
                  <c:v>44615</c:v>
                </c:pt>
                <c:pt idx="3525">
                  <c:v>44616</c:v>
                </c:pt>
                <c:pt idx="3526">
                  <c:v>44617</c:v>
                </c:pt>
                <c:pt idx="3527">
                  <c:v>44618</c:v>
                </c:pt>
                <c:pt idx="3528">
                  <c:v>44619</c:v>
                </c:pt>
                <c:pt idx="3529">
                  <c:v>44620</c:v>
                </c:pt>
                <c:pt idx="3530">
                  <c:v>44621</c:v>
                </c:pt>
                <c:pt idx="3531">
                  <c:v>44622</c:v>
                </c:pt>
                <c:pt idx="3532">
                  <c:v>44623</c:v>
                </c:pt>
                <c:pt idx="3533">
                  <c:v>44624</c:v>
                </c:pt>
                <c:pt idx="3534">
                  <c:v>44625</c:v>
                </c:pt>
                <c:pt idx="3535">
                  <c:v>44626</c:v>
                </c:pt>
                <c:pt idx="3536">
                  <c:v>44627</c:v>
                </c:pt>
                <c:pt idx="3537">
                  <c:v>44628</c:v>
                </c:pt>
                <c:pt idx="3538">
                  <c:v>44629</c:v>
                </c:pt>
                <c:pt idx="3539">
                  <c:v>44630</c:v>
                </c:pt>
                <c:pt idx="3540">
                  <c:v>44631</c:v>
                </c:pt>
                <c:pt idx="3541">
                  <c:v>44632</c:v>
                </c:pt>
                <c:pt idx="3542">
                  <c:v>44633</c:v>
                </c:pt>
                <c:pt idx="3543">
                  <c:v>44634</c:v>
                </c:pt>
                <c:pt idx="3544">
                  <c:v>44635</c:v>
                </c:pt>
                <c:pt idx="3545">
                  <c:v>44636</c:v>
                </c:pt>
                <c:pt idx="3546">
                  <c:v>44637</c:v>
                </c:pt>
                <c:pt idx="3547">
                  <c:v>44638</c:v>
                </c:pt>
                <c:pt idx="3548">
                  <c:v>44639</c:v>
                </c:pt>
                <c:pt idx="3549">
                  <c:v>44640</c:v>
                </c:pt>
                <c:pt idx="3550">
                  <c:v>44641</c:v>
                </c:pt>
                <c:pt idx="3551">
                  <c:v>44642</c:v>
                </c:pt>
                <c:pt idx="3552">
                  <c:v>44643</c:v>
                </c:pt>
                <c:pt idx="3553">
                  <c:v>44644</c:v>
                </c:pt>
                <c:pt idx="3554">
                  <c:v>44645</c:v>
                </c:pt>
                <c:pt idx="3555">
                  <c:v>44646</c:v>
                </c:pt>
                <c:pt idx="3556">
                  <c:v>44647</c:v>
                </c:pt>
                <c:pt idx="3557">
                  <c:v>44648</c:v>
                </c:pt>
                <c:pt idx="3558">
                  <c:v>44649</c:v>
                </c:pt>
                <c:pt idx="3559">
                  <c:v>44650</c:v>
                </c:pt>
                <c:pt idx="3560">
                  <c:v>44651</c:v>
                </c:pt>
                <c:pt idx="3561">
                  <c:v>44652</c:v>
                </c:pt>
                <c:pt idx="3562">
                  <c:v>44653</c:v>
                </c:pt>
                <c:pt idx="3563">
                  <c:v>44654</c:v>
                </c:pt>
                <c:pt idx="3564">
                  <c:v>44655</c:v>
                </c:pt>
                <c:pt idx="3565">
                  <c:v>44656</c:v>
                </c:pt>
                <c:pt idx="3566">
                  <c:v>44657</c:v>
                </c:pt>
                <c:pt idx="3567">
                  <c:v>44658</c:v>
                </c:pt>
                <c:pt idx="3568">
                  <c:v>44659</c:v>
                </c:pt>
                <c:pt idx="3569">
                  <c:v>44660</c:v>
                </c:pt>
                <c:pt idx="3570">
                  <c:v>44661</c:v>
                </c:pt>
                <c:pt idx="3571">
                  <c:v>44662</c:v>
                </c:pt>
                <c:pt idx="3572">
                  <c:v>44663</c:v>
                </c:pt>
                <c:pt idx="3573">
                  <c:v>44664</c:v>
                </c:pt>
                <c:pt idx="3574">
                  <c:v>44665</c:v>
                </c:pt>
                <c:pt idx="3575">
                  <c:v>44666</c:v>
                </c:pt>
                <c:pt idx="3576">
                  <c:v>44667</c:v>
                </c:pt>
                <c:pt idx="3577">
                  <c:v>44668</c:v>
                </c:pt>
                <c:pt idx="3578">
                  <c:v>44669</c:v>
                </c:pt>
                <c:pt idx="3579">
                  <c:v>44670</c:v>
                </c:pt>
                <c:pt idx="3580">
                  <c:v>44671</c:v>
                </c:pt>
                <c:pt idx="3581">
                  <c:v>44672</c:v>
                </c:pt>
                <c:pt idx="3582">
                  <c:v>44673</c:v>
                </c:pt>
                <c:pt idx="3583">
                  <c:v>44674</c:v>
                </c:pt>
                <c:pt idx="3584">
                  <c:v>44675</c:v>
                </c:pt>
                <c:pt idx="3585">
                  <c:v>44676</c:v>
                </c:pt>
                <c:pt idx="3586">
                  <c:v>44677</c:v>
                </c:pt>
                <c:pt idx="3587">
                  <c:v>44678</c:v>
                </c:pt>
                <c:pt idx="3588">
                  <c:v>44679</c:v>
                </c:pt>
                <c:pt idx="3589">
                  <c:v>44680</c:v>
                </c:pt>
                <c:pt idx="3590">
                  <c:v>44681</c:v>
                </c:pt>
                <c:pt idx="3591">
                  <c:v>44682</c:v>
                </c:pt>
                <c:pt idx="3592">
                  <c:v>44683</c:v>
                </c:pt>
                <c:pt idx="3593">
                  <c:v>44684</c:v>
                </c:pt>
                <c:pt idx="3594">
                  <c:v>44685</c:v>
                </c:pt>
                <c:pt idx="3595">
                  <c:v>44686</c:v>
                </c:pt>
                <c:pt idx="3596">
                  <c:v>44687</c:v>
                </c:pt>
                <c:pt idx="3597">
                  <c:v>44688</c:v>
                </c:pt>
                <c:pt idx="3598">
                  <c:v>44689</c:v>
                </c:pt>
                <c:pt idx="3599">
                  <c:v>44690</c:v>
                </c:pt>
                <c:pt idx="3600">
                  <c:v>44691</c:v>
                </c:pt>
                <c:pt idx="3601">
                  <c:v>44692</c:v>
                </c:pt>
                <c:pt idx="3602">
                  <c:v>44693</c:v>
                </c:pt>
                <c:pt idx="3603">
                  <c:v>44694</c:v>
                </c:pt>
                <c:pt idx="3604">
                  <c:v>44695</c:v>
                </c:pt>
                <c:pt idx="3605">
                  <c:v>44696</c:v>
                </c:pt>
                <c:pt idx="3606">
                  <c:v>44697</c:v>
                </c:pt>
                <c:pt idx="3607">
                  <c:v>44698</c:v>
                </c:pt>
                <c:pt idx="3608">
                  <c:v>44699</c:v>
                </c:pt>
                <c:pt idx="3609">
                  <c:v>44700</c:v>
                </c:pt>
                <c:pt idx="3610">
                  <c:v>44701</c:v>
                </c:pt>
                <c:pt idx="3611">
                  <c:v>44702</c:v>
                </c:pt>
                <c:pt idx="3612">
                  <c:v>44703</c:v>
                </c:pt>
                <c:pt idx="3613">
                  <c:v>44704</c:v>
                </c:pt>
                <c:pt idx="3614">
                  <c:v>44705</c:v>
                </c:pt>
                <c:pt idx="3615">
                  <c:v>44706</c:v>
                </c:pt>
                <c:pt idx="3616">
                  <c:v>44707</c:v>
                </c:pt>
                <c:pt idx="3617">
                  <c:v>44708</c:v>
                </c:pt>
                <c:pt idx="3618">
                  <c:v>44709</c:v>
                </c:pt>
                <c:pt idx="3619">
                  <c:v>44710</c:v>
                </c:pt>
                <c:pt idx="3620">
                  <c:v>44711</c:v>
                </c:pt>
                <c:pt idx="3621">
                  <c:v>44712</c:v>
                </c:pt>
                <c:pt idx="3622">
                  <c:v>44713</c:v>
                </c:pt>
                <c:pt idx="3623">
                  <c:v>44714</c:v>
                </c:pt>
                <c:pt idx="3624">
                  <c:v>44715</c:v>
                </c:pt>
                <c:pt idx="3625">
                  <c:v>44716</c:v>
                </c:pt>
                <c:pt idx="3626">
                  <c:v>44717</c:v>
                </c:pt>
                <c:pt idx="3627">
                  <c:v>44718</c:v>
                </c:pt>
                <c:pt idx="3628">
                  <c:v>44719</c:v>
                </c:pt>
                <c:pt idx="3629">
                  <c:v>44720</c:v>
                </c:pt>
                <c:pt idx="3630">
                  <c:v>44721</c:v>
                </c:pt>
                <c:pt idx="3631">
                  <c:v>44722</c:v>
                </c:pt>
                <c:pt idx="3632">
                  <c:v>44723</c:v>
                </c:pt>
                <c:pt idx="3633">
                  <c:v>44724</c:v>
                </c:pt>
                <c:pt idx="3634">
                  <c:v>44725</c:v>
                </c:pt>
                <c:pt idx="3635">
                  <c:v>44726</c:v>
                </c:pt>
                <c:pt idx="3636">
                  <c:v>44727</c:v>
                </c:pt>
                <c:pt idx="3637">
                  <c:v>44728</c:v>
                </c:pt>
                <c:pt idx="3638">
                  <c:v>44729</c:v>
                </c:pt>
                <c:pt idx="3639">
                  <c:v>44730</c:v>
                </c:pt>
                <c:pt idx="3640">
                  <c:v>44731</c:v>
                </c:pt>
                <c:pt idx="3641">
                  <c:v>44732</c:v>
                </c:pt>
                <c:pt idx="3642">
                  <c:v>44733</c:v>
                </c:pt>
                <c:pt idx="3643">
                  <c:v>44734</c:v>
                </c:pt>
                <c:pt idx="3644">
                  <c:v>44735</c:v>
                </c:pt>
                <c:pt idx="3645">
                  <c:v>44736</c:v>
                </c:pt>
                <c:pt idx="3646">
                  <c:v>44737</c:v>
                </c:pt>
                <c:pt idx="3647">
                  <c:v>44738</c:v>
                </c:pt>
                <c:pt idx="3648">
                  <c:v>44739</c:v>
                </c:pt>
                <c:pt idx="3649">
                  <c:v>44740</c:v>
                </c:pt>
                <c:pt idx="3650">
                  <c:v>44741</c:v>
                </c:pt>
                <c:pt idx="3651">
                  <c:v>44742</c:v>
                </c:pt>
                <c:pt idx="3652">
                  <c:v>44743</c:v>
                </c:pt>
                <c:pt idx="3653">
                  <c:v>44744</c:v>
                </c:pt>
                <c:pt idx="3654">
                  <c:v>44745</c:v>
                </c:pt>
                <c:pt idx="3655">
                  <c:v>44746</c:v>
                </c:pt>
                <c:pt idx="3656">
                  <c:v>44747</c:v>
                </c:pt>
                <c:pt idx="3657">
                  <c:v>44748</c:v>
                </c:pt>
                <c:pt idx="3658">
                  <c:v>44749</c:v>
                </c:pt>
                <c:pt idx="3659">
                  <c:v>44750</c:v>
                </c:pt>
                <c:pt idx="3660">
                  <c:v>44751</c:v>
                </c:pt>
                <c:pt idx="3661">
                  <c:v>44752</c:v>
                </c:pt>
                <c:pt idx="3662">
                  <c:v>44753</c:v>
                </c:pt>
                <c:pt idx="3663">
                  <c:v>44754</c:v>
                </c:pt>
                <c:pt idx="3664">
                  <c:v>44755</c:v>
                </c:pt>
                <c:pt idx="3665">
                  <c:v>44756</c:v>
                </c:pt>
                <c:pt idx="3666">
                  <c:v>44757</c:v>
                </c:pt>
                <c:pt idx="3667">
                  <c:v>44758</c:v>
                </c:pt>
                <c:pt idx="3668">
                  <c:v>44759</c:v>
                </c:pt>
                <c:pt idx="3669">
                  <c:v>44760</c:v>
                </c:pt>
                <c:pt idx="3670">
                  <c:v>44761</c:v>
                </c:pt>
                <c:pt idx="3671">
                  <c:v>44762</c:v>
                </c:pt>
                <c:pt idx="3672">
                  <c:v>44763</c:v>
                </c:pt>
                <c:pt idx="3673">
                  <c:v>44764</c:v>
                </c:pt>
                <c:pt idx="3674">
                  <c:v>44765</c:v>
                </c:pt>
                <c:pt idx="3675">
                  <c:v>44766</c:v>
                </c:pt>
                <c:pt idx="3676">
                  <c:v>44767</c:v>
                </c:pt>
                <c:pt idx="3677">
                  <c:v>44768</c:v>
                </c:pt>
                <c:pt idx="3678">
                  <c:v>44769</c:v>
                </c:pt>
                <c:pt idx="3679">
                  <c:v>44770</c:v>
                </c:pt>
                <c:pt idx="3680">
                  <c:v>44771</c:v>
                </c:pt>
                <c:pt idx="3681">
                  <c:v>44772</c:v>
                </c:pt>
                <c:pt idx="3682">
                  <c:v>44773</c:v>
                </c:pt>
                <c:pt idx="3683">
                  <c:v>44774</c:v>
                </c:pt>
                <c:pt idx="3684">
                  <c:v>44775</c:v>
                </c:pt>
                <c:pt idx="3685">
                  <c:v>44776</c:v>
                </c:pt>
                <c:pt idx="3686">
                  <c:v>44777</c:v>
                </c:pt>
                <c:pt idx="3687">
                  <c:v>44778</c:v>
                </c:pt>
                <c:pt idx="3688">
                  <c:v>44779</c:v>
                </c:pt>
                <c:pt idx="3689">
                  <c:v>44780</c:v>
                </c:pt>
                <c:pt idx="3690">
                  <c:v>44781</c:v>
                </c:pt>
                <c:pt idx="3691">
                  <c:v>44782</c:v>
                </c:pt>
                <c:pt idx="3692">
                  <c:v>44783</c:v>
                </c:pt>
                <c:pt idx="3693">
                  <c:v>44784</c:v>
                </c:pt>
                <c:pt idx="3694">
                  <c:v>44785</c:v>
                </c:pt>
                <c:pt idx="3695">
                  <c:v>44786</c:v>
                </c:pt>
                <c:pt idx="3696">
                  <c:v>44787</c:v>
                </c:pt>
                <c:pt idx="3697">
                  <c:v>44788</c:v>
                </c:pt>
                <c:pt idx="3698">
                  <c:v>44789</c:v>
                </c:pt>
                <c:pt idx="3699">
                  <c:v>44790</c:v>
                </c:pt>
                <c:pt idx="3700">
                  <c:v>44791</c:v>
                </c:pt>
                <c:pt idx="3701">
                  <c:v>44792</c:v>
                </c:pt>
                <c:pt idx="3702">
                  <c:v>44793</c:v>
                </c:pt>
                <c:pt idx="3703">
                  <c:v>44794</c:v>
                </c:pt>
                <c:pt idx="3704">
                  <c:v>44795</c:v>
                </c:pt>
                <c:pt idx="3705">
                  <c:v>44796</c:v>
                </c:pt>
                <c:pt idx="3706">
                  <c:v>44797</c:v>
                </c:pt>
                <c:pt idx="3707">
                  <c:v>44798</c:v>
                </c:pt>
                <c:pt idx="3708">
                  <c:v>44799</c:v>
                </c:pt>
                <c:pt idx="3709">
                  <c:v>44800</c:v>
                </c:pt>
                <c:pt idx="3710">
                  <c:v>44801</c:v>
                </c:pt>
                <c:pt idx="3711">
                  <c:v>44802</c:v>
                </c:pt>
                <c:pt idx="3712">
                  <c:v>44803</c:v>
                </c:pt>
                <c:pt idx="3713">
                  <c:v>44804</c:v>
                </c:pt>
              </c:numCache>
            </c:numRef>
          </c:cat>
          <c:val>
            <c:numRef>
              <c:f>Sheet1!$C$2:$C$3715</c:f>
              <c:numCache>
                <c:formatCode>General</c:formatCode>
                <c:ptCount val="3714"/>
                <c:pt idx="0">
                  <c:v>1543.234741210938</c:v>
                </c:pt>
                <c:pt idx="1">
                  <c:v>1624.485473632812</c:v>
                </c:pt>
                <c:pt idx="2">
                  <c:v>1641.494506835938</c:v>
                </c:pt>
                <c:pt idx="3">
                  <c:v>1591.383544921875</c:v>
                </c:pt>
                <c:pt idx="4">
                  <c:v>1555.052124023438</c:v>
                </c:pt>
                <c:pt idx="5">
                  <c:v>1581.344970703125</c:v>
                </c:pt>
                <c:pt idx="6">
                  <c:v>1599.706298828125</c:v>
                </c:pt>
                <c:pt idx="7">
                  <c:v>1617.077270507812</c:v>
                </c:pt>
                <c:pt idx="8">
                  <c:v>1633.64990234375</c:v>
                </c:pt>
                <c:pt idx="9">
                  <c:v>1684.610229492188</c:v>
                </c:pt>
                <c:pt idx="10">
                  <c:v>1730.477661132812</c:v>
                </c:pt>
                <c:pt idx="11">
                  <c:v>1700.987670898438</c:v>
                </c:pt>
                <c:pt idx="12">
                  <c:v>1703.272216796875</c:v>
                </c:pt>
                <c:pt idx="13">
                  <c:v>1670.172485351562</c:v>
                </c:pt>
                <c:pt idx="14">
                  <c:v>1685.762084960938</c:v>
                </c:pt>
                <c:pt idx="15">
                  <c:v>1702.550659179688</c:v>
                </c:pt>
                <c:pt idx="16">
                  <c:v>1767.511962890625</c:v>
                </c:pt>
                <c:pt idx="17">
                  <c:v>1796.035278320312</c:v>
                </c:pt>
                <c:pt idx="18">
                  <c:v>1766.289916992188</c:v>
                </c:pt>
                <c:pt idx="19">
                  <c:v>1729.578491210938</c:v>
                </c:pt>
                <c:pt idx="20">
                  <c:v>1729.995971679688</c:v>
                </c:pt>
                <c:pt idx="21">
                  <c:v>1796.367553710938</c:v>
                </c:pt>
                <c:pt idx="22">
                  <c:v>1725.240112304688</c:v>
                </c:pt>
                <c:pt idx="23">
                  <c:v>1684.6044921875</c:v>
                </c:pt>
                <c:pt idx="24">
                  <c:v>1723.275024414062</c:v>
                </c:pt>
                <c:pt idx="25">
                  <c:v>1722.765747070312</c:v>
                </c:pt>
                <c:pt idx="26">
                  <c:v>1749.091186523438</c:v>
                </c:pt>
                <c:pt idx="27">
                  <c:v>1780.151977539062</c:v>
                </c:pt>
                <c:pt idx="28">
                  <c:v>1772.805541992188</c:v>
                </c:pt>
                <c:pt idx="29">
                  <c:v>1676.267578125</c:v>
                </c:pt>
                <c:pt idx="30">
                  <c:v>1728.692749023438</c:v>
                </c:pt>
                <c:pt idx="31">
                  <c:v>1644.713989257812</c:v>
                </c:pt>
                <c:pt idx="32">
                  <c:v>1632.340576171875</c:v>
                </c:pt>
                <c:pt idx="33">
                  <c:v>1628.383911132812</c:v>
                </c:pt>
                <c:pt idx="34">
                  <c:v>1539.27392578125</c:v>
                </c:pt>
                <c:pt idx="35">
                  <c:v>1521.507568359375</c:v>
                </c:pt>
                <c:pt idx="36">
                  <c:v>1522.40283203125</c:v>
                </c:pt>
                <c:pt idx="37">
                  <c:v>1518.399658203125</c:v>
                </c:pt>
                <c:pt idx="38">
                  <c:v>1576.426147460938</c:v>
                </c:pt>
                <c:pt idx="39">
                  <c:v>1564.019409179688</c:v>
                </c:pt>
                <c:pt idx="40">
                  <c:v>1567.09033203125</c:v>
                </c:pt>
                <c:pt idx="41">
                  <c:v>1566.5166015625</c:v>
                </c:pt>
                <c:pt idx="42">
                  <c:v>1607.873901367188</c:v>
                </c:pt>
                <c:pt idx="43">
                  <c:v>1561.45556640625</c:v>
                </c:pt>
                <c:pt idx="44">
                  <c:v>1484.017578125</c:v>
                </c:pt>
                <c:pt idx="45">
                  <c:v>1489.326171875</c:v>
                </c:pt>
                <c:pt idx="46">
                  <c:v>1436.844482421875</c:v>
                </c:pt>
                <c:pt idx="47">
                  <c:v>1458.896606445312</c:v>
                </c:pt>
                <c:pt idx="48">
                  <c:v>1488.410034179688</c:v>
                </c:pt>
                <c:pt idx="49">
                  <c:v>1459.899536132812</c:v>
                </c:pt>
                <c:pt idx="50">
                  <c:v>1417.503784179688</c:v>
                </c:pt>
                <c:pt idx="51">
                  <c:v>1413.339721679688</c:v>
                </c:pt>
                <c:pt idx="52">
                  <c:v>1450.242919921875</c:v>
                </c:pt>
                <c:pt idx="53">
                  <c:v>1343.720092773438</c:v>
                </c:pt>
                <c:pt idx="54">
                  <c:v>1400.2607421875</c:v>
                </c:pt>
                <c:pt idx="55">
                  <c:v>1390.964233398438</c:v>
                </c:pt>
                <c:pt idx="56">
                  <c:v>1243.152587890625</c:v>
                </c:pt>
                <c:pt idx="57">
                  <c:v>1229.830078125</c:v>
                </c:pt>
                <c:pt idx="58">
                  <c:v>1194.922485351562</c:v>
                </c:pt>
                <c:pt idx="59">
                  <c:v>1145.080688476562</c:v>
                </c:pt>
                <c:pt idx="60">
                  <c:v>1161.443237304688</c:v>
                </c:pt>
                <c:pt idx="61">
                  <c:v>1063.998779296875</c:v>
                </c:pt>
                <c:pt idx="62">
                  <c:v>1115.419311523438</c:v>
                </c:pt>
                <c:pt idx="63">
                  <c:v>1177.633911132812</c:v>
                </c:pt>
                <c:pt idx="64">
                  <c:v>1219.407104492188</c:v>
                </c:pt>
                <c:pt idx="65">
                  <c:v>1259.15478515625</c:v>
                </c:pt>
                <c:pt idx="66">
                  <c:v>1349.32177734375</c:v>
                </c:pt>
                <c:pt idx="67">
                  <c:v>1391.002319335938</c:v>
                </c:pt>
                <c:pt idx="68">
                  <c:v>1414.344116210938</c:v>
                </c:pt>
                <c:pt idx="69">
                  <c:v>1317.921752929688</c:v>
                </c:pt>
                <c:pt idx="70">
                  <c:v>1211.610229492188</c:v>
                </c:pt>
                <c:pt idx="71">
                  <c:v>1048.4775390625</c:v>
                </c:pt>
                <c:pt idx="72">
                  <c:v>962.27471923828125</c:v>
                </c:pt>
                <c:pt idx="73">
                  <c:v>1014.748046875</c:v>
                </c:pt>
                <c:pt idx="74">
                  <c:v>985.22442626953125</c:v>
                </c:pt>
                <c:pt idx="75">
                  <c:v>912.31195068359375</c:v>
                </c:pt>
                <c:pt idx="76">
                  <c:v>1006.639343261719</c:v>
                </c:pt>
                <c:pt idx="77">
                  <c:v>978.57354736328125</c:v>
                </c:pt>
                <c:pt idx="78">
                  <c:v>985.69781494140625</c:v>
                </c:pt>
                <c:pt idx="79">
                  <c:v>916.45574951171875</c:v>
                </c:pt>
                <c:pt idx="80">
                  <c:v>783.36077880859375</c:v>
                </c:pt>
                <c:pt idx="81">
                  <c:v>709.509765625</c:v>
                </c:pt>
                <c:pt idx="82">
                  <c:v>599.9093017578125</c:v>
                </c:pt>
                <c:pt idx="83">
                  <c:v>660.52215576171875</c:v>
                </c:pt>
                <c:pt idx="84">
                  <c:v>744.05499267578125</c:v>
                </c:pt>
                <c:pt idx="85">
                  <c:v>682.30609130859375</c:v>
                </c:pt>
                <c:pt idx="86">
                  <c:v>680.06536865234375</c:v>
                </c:pt>
                <c:pt idx="87">
                  <c:v>729.23187255859375</c:v>
                </c:pt>
                <c:pt idx="88">
                  <c:v>768.093505859375</c:v>
                </c:pt>
                <c:pt idx="89">
                  <c:v>762.95361328125</c:v>
                </c:pt>
                <c:pt idx="90">
                  <c:v>770.83642578125</c:v>
                </c:pt>
                <c:pt idx="91">
                  <c:v>794.93572998046875</c:v>
                </c:pt>
                <c:pt idx="92">
                  <c:v>875.4771728515625</c:v>
                </c:pt>
                <c:pt idx="93">
                  <c:v>797.85968017578125</c:v>
                </c:pt>
                <c:pt idx="94">
                  <c:v>747.00128173828125</c:v>
                </c:pt>
                <c:pt idx="95">
                  <c:v>723.51123046875</c:v>
                </c:pt>
                <c:pt idx="96">
                  <c:v>742.5938720703125</c:v>
                </c:pt>
                <c:pt idx="97">
                  <c:v>719.2547607421875</c:v>
                </c:pt>
                <c:pt idx="98">
                  <c:v>662.37493896484375</c:v>
                </c:pt>
                <c:pt idx="99">
                  <c:v>673.06683349609375</c:v>
                </c:pt>
                <c:pt idx="100">
                  <c:v>568.38592529296875</c:v>
                </c:pt>
                <c:pt idx="101">
                  <c:v>476.62893676757813</c:v>
                </c:pt>
                <c:pt idx="102">
                  <c:v>607.03570556640625</c:v>
                </c:pt>
                <c:pt idx="103">
                  <c:v>615.78216552734375</c:v>
                </c:pt>
                <c:pt idx="104">
                  <c:v>532.27508544921875</c:v>
                </c:pt>
                <c:pt idx="105">
                  <c:v>452.49935913085938</c:v>
                </c:pt>
                <c:pt idx="106">
                  <c:v>446.1112060546875</c:v>
                </c:pt>
                <c:pt idx="107">
                  <c:v>439.76092529296881</c:v>
                </c:pt>
                <c:pt idx="108">
                  <c:v>553.73297119140625</c:v>
                </c:pt>
                <c:pt idx="109">
                  <c:v>658.86187744140625</c:v>
                </c:pt>
                <c:pt idx="110">
                  <c:v>654.55914306640625</c:v>
                </c:pt>
                <c:pt idx="111">
                  <c:v>537.6800537109375</c:v>
                </c:pt>
                <c:pt idx="112">
                  <c:v>547.84075927734375</c:v>
                </c:pt>
                <c:pt idx="113">
                  <c:v>563.8311767578125</c:v>
                </c:pt>
                <c:pt idx="114">
                  <c:v>564.724853515625</c:v>
                </c:pt>
                <c:pt idx="115">
                  <c:v>621.42864990234375</c:v>
                </c:pt>
                <c:pt idx="116">
                  <c:v>563.87982177734375</c:v>
                </c:pt>
                <c:pt idx="117">
                  <c:v>493.13214111328119</c:v>
                </c:pt>
                <c:pt idx="118">
                  <c:v>462.78396606445313</c:v>
                </c:pt>
                <c:pt idx="119">
                  <c:v>461.24139404296881</c:v>
                </c:pt>
                <c:pt idx="120">
                  <c:v>455.24899291992188</c:v>
                </c:pt>
                <c:pt idx="121">
                  <c:v>479.510986328125</c:v>
                </c:pt>
                <c:pt idx="122">
                  <c:v>502.00469970703119</c:v>
                </c:pt>
                <c:pt idx="123">
                  <c:v>434.13217163085938</c:v>
                </c:pt>
                <c:pt idx="124">
                  <c:v>488.68157958984381</c:v>
                </c:pt>
                <c:pt idx="125">
                  <c:v>484.84756469726563</c:v>
                </c:pt>
                <c:pt idx="126">
                  <c:v>496.0545654296875</c:v>
                </c:pt>
                <c:pt idx="127">
                  <c:v>463.67990112304688</c:v>
                </c:pt>
                <c:pt idx="128">
                  <c:v>462.3841552734375</c:v>
                </c:pt>
                <c:pt idx="129">
                  <c:v>434.68011474609381</c:v>
                </c:pt>
                <c:pt idx="130">
                  <c:v>474.59585571289063</c:v>
                </c:pt>
                <c:pt idx="131">
                  <c:v>485.25680541992188</c:v>
                </c:pt>
                <c:pt idx="132">
                  <c:v>427.14505004882813</c:v>
                </c:pt>
                <c:pt idx="133">
                  <c:v>456.84054565429688</c:v>
                </c:pt>
                <c:pt idx="134">
                  <c:v>500.314208984375</c:v>
                </c:pt>
                <c:pt idx="135">
                  <c:v>415.4844970703125</c:v>
                </c:pt>
                <c:pt idx="136">
                  <c:v>322.69842529296881</c:v>
                </c:pt>
                <c:pt idx="137">
                  <c:v>280.62298583984381</c:v>
                </c:pt>
                <c:pt idx="138">
                  <c:v>379.97320556640619</c:v>
                </c:pt>
                <c:pt idx="139">
                  <c:v>355.3204345703125</c:v>
                </c:pt>
                <c:pt idx="140">
                  <c:v>366.7774658203125</c:v>
                </c:pt>
                <c:pt idx="141">
                  <c:v>375.0994873046875</c:v>
                </c:pt>
                <c:pt idx="142">
                  <c:v>322.13973999023438</c:v>
                </c:pt>
                <c:pt idx="143">
                  <c:v>329.79339599609381</c:v>
                </c:pt>
                <c:pt idx="144">
                  <c:v>361.30026245117188</c:v>
                </c:pt>
                <c:pt idx="145">
                  <c:v>352.87057495117188</c:v>
                </c:pt>
                <c:pt idx="146">
                  <c:v>391.7462158203125</c:v>
                </c:pt>
                <c:pt idx="147">
                  <c:v>391.08807373046881</c:v>
                </c:pt>
                <c:pt idx="148">
                  <c:v>351.1087646484375</c:v>
                </c:pt>
                <c:pt idx="149">
                  <c:v>375.302734375</c:v>
                </c:pt>
                <c:pt idx="150">
                  <c:v>357.6971435546875</c:v>
                </c:pt>
                <c:pt idx="151">
                  <c:v>345.14080810546881</c:v>
                </c:pt>
                <c:pt idx="152">
                  <c:v>339.84027099609381</c:v>
                </c:pt>
                <c:pt idx="153">
                  <c:v>337.59808349609381</c:v>
                </c:pt>
                <c:pt idx="154">
                  <c:v>325.951171875</c:v>
                </c:pt>
                <c:pt idx="155">
                  <c:v>322.67510986328119</c:v>
                </c:pt>
                <c:pt idx="156">
                  <c:v>346.1993408203125</c:v>
                </c:pt>
                <c:pt idx="157">
                  <c:v>340.3001708984375</c:v>
                </c:pt>
                <c:pt idx="158">
                  <c:v>342.93521118164063</c:v>
                </c:pt>
                <c:pt idx="159">
                  <c:v>317.00006103515619</c:v>
                </c:pt>
                <c:pt idx="160">
                  <c:v>341.01116943359381</c:v>
                </c:pt>
                <c:pt idx="161">
                  <c:v>337.68966674804688</c:v>
                </c:pt>
                <c:pt idx="162">
                  <c:v>364.087646484375</c:v>
                </c:pt>
                <c:pt idx="163">
                  <c:v>349.59918212890619</c:v>
                </c:pt>
                <c:pt idx="164">
                  <c:v>342.37039184570313</c:v>
                </c:pt>
                <c:pt idx="165">
                  <c:v>316.32269287109381</c:v>
                </c:pt>
                <c:pt idx="166">
                  <c:v>316.0986328125</c:v>
                </c:pt>
                <c:pt idx="167">
                  <c:v>312.110107421875</c:v>
                </c:pt>
                <c:pt idx="168">
                  <c:v>297.07598876953119</c:v>
                </c:pt>
                <c:pt idx="169">
                  <c:v>327.95867919921881</c:v>
                </c:pt>
                <c:pt idx="170">
                  <c:v>339.13125610351563</c:v>
                </c:pt>
                <c:pt idx="171">
                  <c:v>331.7088623046875</c:v>
                </c:pt>
                <c:pt idx="172">
                  <c:v>322.7587890625</c:v>
                </c:pt>
                <c:pt idx="173">
                  <c:v>323.3824462890625</c:v>
                </c:pt>
                <c:pt idx="174">
                  <c:v>322.80657958984381</c:v>
                </c:pt>
                <c:pt idx="175">
                  <c:v>327.50909423828119</c:v>
                </c:pt>
                <c:pt idx="176">
                  <c:v>325.9290771484375</c:v>
                </c:pt>
                <c:pt idx="177">
                  <c:v>320.9658203125</c:v>
                </c:pt>
                <c:pt idx="178">
                  <c:v>314.00897216796881</c:v>
                </c:pt>
                <c:pt idx="179">
                  <c:v>316.924560546875</c:v>
                </c:pt>
                <c:pt idx="180">
                  <c:v>319.73529052734381</c:v>
                </c:pt>
                <c:pt idx="181">
                  <c:v>313.50906372070313</c:v>
                </c:pt>
                <c:pt idx="182">
                  <c:v>308.67462158203119</c:v>
                </c:pt>
                <c:pt idx="183">
                  <c:v>311.76547241210938</c:v>
                </c:pt>
                <c:pt idx="184">
                  <c:v>310.57891845703119</c:v>
                </c:pt>
                <c:pt idx="185">
                  <c:v>314.0533447265625</c:v>
                </c:pt>
                <c:pt idx="186">
                  <c:v>319.2545166015625</c:v>
                </c:pt>
                <c:pt idx="187">
                  <c:v>314.40496826171881</c:v>
                </c:pt>
                <c:pt idx="188">
                  <c:v>299.06637573242188</c:v>
                </c:pt>
                <c:pt idx="189">
                  <c:v>319.97442626953119</c:v>
                </c:pt>
                <c:pt idx="190">
                  <c:v>333.39849853515619</c:v>
                </c:pt>
                <c:pt idx="191">
                  <c:v>327.8829345703125</c:v>
                </c:pt>
                <c:pt idx="192">
                  <c:v>327.07940673828119</c:v>
                </c:pt>
                <c:pt idx="193">
                  <c:v>327.33575439453119</c:v>
                </c:pt>
                <c:pt idx="194">
                  <c:v>330.23541259765619</c:v>
                </c:pt>
                <c:pt idx="195">
                  <c:v>337.00018310546881</c:v>
                </c:pt>
                <c:pt idx="196">
                  <c:v>320.66348266601563</c:v>
                </c:pt>
                <c:pt idx="197">
                  <c:v>321.7393798828125</c:v>
                </c:pt>
                <c:pt idx="198">
                  <c:v>325.0458984375</c:v>
                </c:pt>
                <c:pt idx="199">
                  <c:v>317.36981201171881</c:v>
                </c:pt>
                <c:pt idx="200">
                  <c:v>321.07574462890619</c:v>
                </c:pt>
                <c:pt idx="201">
                  <c:v>320.50112915039063</c:v>
                </c:pt>
                <c:pt idx="202">
                  <c:v>323.67559814453119</c:v>
                </c:pt>
                <c:pt idx="203">
                  <c:v>317.86376953125</c:v>
                </c:pt>
                <c:pt idx="204">
                  <c:v>321.01449584960938</c:v>
                </c:pt>
                <c:pt idx="205">
                  <c:v>318.69461059570313</c:v>
                </c:pt>
                <c:pt idx="206">
                  <c:v>315.4293212890625</c:v>
                </c:pt>
                <c:pt idx="207">
                  <c:v>316.97772216796881</c:v>
                </c:pt>
                <c:pt idx="208">
                  <c:v>319.35943603515619</c:v>
                </c:pt>
                <c:pt idx="209">
                  <c:v>323.12640380859381</c:v>
                </c:pt>
                <c:pt idx="210">
                  <c:v>323.121826171875</c:v>
                </c:pt>
                <c:pt idx="211">
                  <c:v>325.30227661132813</c:v>
                </c:pt>
                <c:pt idx="212">
                  <c:v>325.84454345703119</c:v>
                </c:pt>
                <c:pt idx="213">
                  <c:v>329.2691650390625</c:v>
                </c:pt>
                <c:pt idx="214">
                  <c:v>325.72531127929688</c:v>
                </c:pt>
                <c:pt idx="215">
                  <c:v>323.25930786132813</c:v>
                </c:pt>
                <c:pt idx="216">
                  <c:v>320.44320678710938</c:v>
                </c:pt>
                <c:pt idx="217">
                  <c:v>324.37457275390619</c:v>
                </c:pt>
                <c:pt idx="218">
                  <c:v>352.28839111328119</c:v>
                </c:pt>
                <c:pt idx="219">
                  <c:v>328.64794921875</c:v>
                </c:pt>
                <c:pt idx="220">
                  <c:v>318.05303955078119</c:v>
                </c:pt>
                <c:pt idx="221">
                  <c:v>314.1256103515625</c:v>
                </c:pt>
                <c:pt idx="222">
                  <c:v>317.88311767578119</c:v>
                </c:pt>
                <c:pt idx="223">
                  <c:v>319.42977905273438</c:v>
                </c:pt>
                <c:pt idx="224">
                  <c:v>326.3037109375</c:v>
                </c:pt>
                <c:pt idx="225">
                  <c:v>321.51531982421881</c:v>
                </c:pt>
                <c:pt idx="226">
                  <c:v>322.41461181640619</c:v>
                </c:pt>
                <c:pt idx="227">
                  <c:v>325.43643188476563</c:v>
                </c:pt>
                <c:pt idx="228">
                  <c:v>333.78524780273438</c:v>
                </c:pt>
                <c:pt idx="229">
                  <c:v>337.3782958984375</c:v>
                </c:pt>
                <c:pt idx="230">
                  <c:v>325.86260986328119</c:v>
                </c:pt>
                <c:pt idx="231">
                  <c:v>339.6485595703125</c:v>
                </c:pt>
                <c:pt idx="232">
                  <c:v>339.53179931640619</c:v>
                </c:pt>
                <c:pt idx="233">
                  <c:v>333.8409423828125</c:v>
                </c:pt>
                <c:pt idx="234">
                  <c:v>335.45587158203119</c:v>
                </c:pt>
                <c:pt idx="235">
                  <c:v>346.039794921875</c:v>
                </c:pt>
                <c:pt idx="236">
                  <c:v>347.48989868164063</c:v>
                </c:pt>
                <c:pt idx="237">
                  <c:v>331.5479736328125</c:v>
                </c:pt>
                <c:pt idx="238">
                  <c:v>373.51727294921881</c:v>
                </c:pt>
                <c:pt idx="239">
                  <c:v>372.33306884765619</c:v>
                </c:pt>
                <c:pt idx="240">
                  <c:v>363.78811645507813</c:v>
                </c:pt>
                <c:pt idx="241">
                  <c:v>342.97711181640619</c:v>
                </c:pt>
                <c:pt idx="242">
                  <c:v>343.63656616210938</c:v>
                </c:pt>
                <c:pt idx="243">
                  <c:v>348.48696899414063</c:v>
                </c:pt>
                <c:pt idx="244">
                  <c:v>365.46737670898438</c:v>
                </c:pt>
                <c:pt idx="245">
                  <c:v>411.948974609375</c:v>
                </c:pt>
                <c:pt idx="246">
                  <c:v>436.98776245117188</c:v>
                </c:pt>
                <c:pt idx="247">
                  <c:v>437.98684692382813</c:v>
                </c:pt>
                <c:pt idx="248">
                  <c:v>374.766845703125</c:v>
                </c:pt>
                <c:pt idx="249">
                  <c:v>411.3538818359375</c:v>
                </c:pt>
                <c:pt idx="250">
                  <c:v>434.73550415039063</c:v>
                </c:pt>
                <c:pt idx="251">
                  <c:v>448.39474487304688</c:v>
                </c:pt>
                <c:pt idx="252">
                  <c:v>473.13131713867188</c:v>
                </c:pt>
                <c:pt idx="253">
                  <c:v>484.06155395507813</c:v>
                </c:pt>
                <c:pt idx="254">
                  <c:v>479.39874267578119</c:v>
                </c:pt>
                <c:pt idx="255">
                  <c:v>549.883056640625</c:v>
                </c:pt>
                <c:pt idx="256">
                  <c:v>510.96060180664063</c:v>
                </c:pt>
                <c:pt idx="257">
                  <c:v>499.7147216796875</c:v>
                </c:pt>
                <c:pt idx="258">
                  <c:v>471.606689453125</c:v>
                </c:pt>
                <c:pt idx="259">
                  <c:v>446.13916015625</c:v>
                </c:pt>
                <c:pt idx="260">
                  <c:v>420.1689453125</c:v>
                </c:pt>
                <c:pt idx="261">
                  <c:v>497.68252563476563</c:v>
                </c:pt>
                <c:pt idx="262">
                  <c:v>508.20864868164063</c:v>
                </c:pt>
                <c:pt idx="263">
                  <c:v>613.6341552734375</c:v>
                </c:pt>
                <c:pt idx="264">
                  <c:v>493.48562622070313</c:v>
                </c:pt>
                <c:pt idx="265">
                  <c:v>562.33203125</c:v>
                </c:pt>
                <c:pt idx="266">
                  <c:v>572.37713623046875</c:v>
                </c:pt>
                <c:pt idx="267">
                  <c:v>576.912841796875</c:v>
                </c:pt>
                <c:pt idx="268">
                  <c:v>583.46099853515625</c:v>
                </c:pt>
                <c:pt idx="269">
                  <c:v>625.06756591796875</c:v>
                </c:pt>
                <c:pt idx="270">
                  <c:v>681.15966796875</c:v>
                </c:pt>
                <c:pt idx="271">
                  <c:v>653.76092529296875</c:v>
                </c:pt>
                <c:pt idx="272">
                  <c:v>650.00701904296875</c:v>
                </c:pt>
                <c:pt idx="273">
                  <c:v>646.6650390625</c:v>
                </c:pt>
                <c:pt idx="274">
                  <c:v>664.242431640625</c:v>
                </c:pt>
                <c:pt idx="275">
                  <c:v>622.8272705078125</c:v>
                </c:pt>
                <c:pt idx="276">
                  <c:v>615.22357177734375</c:v>
                </c:pt>
                <c:pt idx="277">
                  <c:v>649.42926025390625</c:v>
                </c:pt>
                <c:pt idx="278">
                  <c:v>636.70758056640625</c:v>
                </c:pt>
                <c:pt idx="279">
                  <c:v>630.73529052734375</c:v>
                </c:pt>
                <c:pt idx="280">
                  <c:v>588.71148681640625</c:v>
                </c:pt>
                <c:pt idx="281">
                  <c:v>523.96173095703125</c:v>
                </c:pt>
                <c:pt idx="282">
                  <c:v>612.78289794921875</c:v>
                </c:pt>
                <c:pt idx="283">
                  <c:v>555.125</c:v>
                </c:pt>
                <c:pt idx="284">
                  <c:v>656.90869140625</c:v>
                </c:pt>
                <c:pt idx="285">
                  <c:v>716.61602783203125</c:v>
                </c:pt>
                <c:pt idx="286">
                  <c:v>719.91082763671875</c:v>
                </c:pt>
                <c:pt idx="287">
                  <c:v>838.914306640625</c:v>
                </c:pt>
                <c:pt idx="288">
                  <c:v>864.52557373046875</c:v>
                </c:pt>
                <c:pt idx="289">
                  <c:v>979.16168212890625</c:v>
                </c:pt>
                <c:pt idx="290">
                  <c:v>1016.55078125</c:v>
                </c:pt>
                <c:pt idx="291">
                  <c:v>1100.394897460938</c:v>
                </c:pt>
                <c:pt idx="292">
                  <c:v>1156.894897460938</c:v>
                </c:pt>
                <c:pt idx="293">
                  <c:v>1006.845520019531</c:v>
                </c:pt>
                <c:pt idx="294">
                  <c:v>1045.181274414062</c:v>
                </c:pt>
                <c:pt idx="295">
                  <c:v>925.33758544921875</c:v>
                </c:pt>
                <c:pt idx="296">
                  <c:v>993.73248291015625</c:v>
                </c:pt>
                <c:pt idx="297">
                  <c:v>798.20220947265625</c:v>
                </c:pt>
                <c:pt idx="298">
                  <c:v>848.22308349609375</c:v>
                </c:pt>
                <c:pt idx="299">
                  <c:v>1030.383911132812</c:v>
                </c:pt>
                <c:pt idx="300">
                  <c:v>1136.3408203125</c:v>
                </c:pt>
                <c:pt idx="301">
                  <c:v>1129.153930664062</c:v>
                </c:pt>
                <c:pt idx="302">
                  <c:v>1096.128540039062</c:v>
                </c:pt>
                <c:pt idx="303">
                  <c:v>1149.262817382812</c:v>
                </c:pt>
                <c:pt idx="304">
                  <c:v>1104.477661132812</c:v>
                </c:pt>
                <c:pt idx="305">
                  <c:v>1004.384399414062</c:v>
                </c:pt>
                <c:pt idx="306">
                  <c:v>999.838134765625</c:v>
                </c:pt>
                <c:pt idx="307">
                  <c:v>961.115966796875</c:v>
                </c:pt>
                <c:pt idx="308">
                  <c:v>1001.938415527344</c:v>
                </c:pt>
                <c:pt idx="309">
                  <c:v>897.3670654296875</c:v>
                </c:pt>
                <c:pt idx="310">
                  <c:v>957.09210205078125</c:v>
                </c:pt>
                <c:pt idx="311">
                  <c:v>992.13262939453125</c:v>
                </c:pt>
                <c:pt idx="312">
                  <c:v>970.1121826171875</c:v>
                </c:pt>
                <c:pt idx="313">
                  <c:v>1059.193115234375</c:v>
                </c:pt>
                <c:pt idx="314">
                  <c:v>1140.341918945312</c:v>
                </c:pt>
                <c:pt idx="315">
                  <c:v>1138.920776367188</c:v>
                </c:pt>
                <c:pt idx="316">
                  <c:v>1161.059936523438</c:v>
                </c:pt>
                <c:pt idx="317">
                  <c:v>1205.593872070312</c:v>
                </c:pt>
                <c:pt idx="318">
                  <c:v>1277.093505859375</c:v>
                </c:pt>
                <c:pt idx="319">
                  <c:v>1201.386840820312</c:v>
                </c:pt>
                <c:pt idx="320">
                  <c:v>1160.987670898438</c:v>
                </c:pt>
                <c:pt idx="321">
                  <c:v>1273.346435546875</c:v>
                </c:pt>
                <c:pt idx="322">
                  <c:v>1246.1650390625</c:v>
                </c:pt>
                <c:pt idx="323">
                  <c:v>1261.600463867188</c:v>
                </c:pt>
                <c:pt idx="324">
                  <c:v>1267.071655273438</c:v>
                </c:pt>
                <c:pt idx="325">
                  <c:v>1237.097045898438</c:v>
                </c:pt>
                <c:pt idx="326">
                  <c:v>1213.568481445312</c:v>
                </c:pt>
                <c:pt idx="327">
                  <c:v>1316.281005859375</c:v>
                </c:pt>
                <c:pt idx="328">
                  <c:v>1303.715698242188</c:v>
                </c:pt>
                <c:pt idx="329">
                  <c:v>1349.875854492188</c:v>
                </c:pt>
                <c:pt idx="330">
                  <c:v>1365.6162109375</c:v>
                </c:pt>
                <c:pt idx="331">
                  <c:v>1388.597412109375</c:v>
                </c:pt>
                <c:pt idx="332">
                  <c:v>1438.865844726562</c:v>
                </c:pt>
                <c:pt idx="333">
                  <c:v>1441.531860351562</c:v>
                </c:pt>
                <c:pt idx="334">
                  <c:v>1373.535278320312</c:v>
                </c:pt>
                <c:pt idx="335">
                  <c:v>1381.605346679688</c:v>
                </c:pt>
                <c:pt idx="336">
                  <c:v>1412.953247070312</c:v>
                </c:pt>
                <c:pt idx="337">
                  <c:v>1397.396362304688</c:v>
                </c:pt>
                <c:pt idx="338">
                  <c:v>1455.29150390625</c:v>
                </c:pt>
                <c:pt idx="339">
                  <c:v>1453.002685546875</c:v>
                </c:pt>
                <c:pt idx="340">
                  <c:v>1499.566040039062</c:v>
                </c:pt>
                <c:pt idx="341">
                  <c:v>1530.300415039062</c:v>
                </c:pt>
                <c:pt idx="342">
                  <c:v>1568.627563476562</c:v>
                </c:pt>
                <c:pt idx="343">
                  <c:v>1575.925048828125</c:v>
                </c:pt>
                <c:pt idx="344">
                  <c:v>1536.347045898438</c:v>
                </c:pt>
                <c:pt idx="345">
                  <c:v>1488.525024414062</c:v>
                </c:pt>
                <c:pt idx="346">
                  <c:v>1504.1982421875</c:v>
                </c:pt>
                <c:pt idx="347">
                  <c:v>1522.690795898438</c:v>
                </c:pt>
                <c:pt idx="348">
                  <c:v>1569.390991210938</c:v>
                </c:pt>
                <c:pt idx="349">
                  <c:v>1613.526245117188</c:v>
                </c:pt>
                <c:pt idx="350">
                  <c:v>1626.645751953125</c:v>
                </c:pt>
                <c:pt idx="351">
                  <c:v>1628.759887695312</c:v>
                </c:pt>
                <c:pt idx="352">
                  <c:v>1654.421264648438</c:v>
                </c:pt>
                <c:pt idx="353">
                  <c:v>1704.309814453125</c:v>
                </c:pt>
                <c:pt idx="354">
                  <c:v>1766.689086914062</c:v>
                </c:pt>
                <c:pt idx="355">
                  <c:v>1785.763061523438</c:v>
                </c:pt>
                <c:pt idx="356">
                  <c:v>1805.636596679688</c:v>
                </c:pt>
                <c:pt idx="357">
                  <c:v>1735.888427734375</c:v>
                </c:pt>
                <c:pt idx="358">
                  <c:v>1743.350219726562</c:v>
                </c:pt>
                <c:pt idx="359">
                  <c:v>1755.355834960938</c:v>
                </c:pt>
                <c:pt idx="360">
                  <c:v>1752.637939453125</c:v>
                </c:pt>
                <c:pt idx="361">
                  <c:v>1728.560180664062</c:v>
                </c:pt>
                <c:pt idx="362">
                  <c:v>1696.646606445312</c:v>
                </c:pt>
                <c:pt idx="363">
                  <c:v>1701.557983398438</c:v>
                </c:pt>
                <c:pt idx="364">
                  <c:v>1788.042602539062</c:v>
                </c:pt>
                <c:pt idx="365">
                  <c:v>1716.066040039062</c:v>
                </c:pt>
                <c:pt idx="366">
                  <c:v>1788.332885742188</c:v>
                </c:pt>
                <c:pt idx="367">
                  <c:v>1766.99462890625</c:v>
                </c:pt>
                <c:pt idx="368">
                  <c:v>1737.548583984375</c:v>
                </c:pt>
                <c:pt idx="369">
                  <c:v>1767.200317382812</c:v>
                </c:pt>
                <c:pt idx="370">
                  <c:v>1850.26904296875</c:v>
                </c:pt>
                <c:pt idx="371">
                  <c:v>1873.879150390625</c:v>
                </c:pt>
                <c:pt idx="372">
                  <c:v>1749.866088867188</c:v>
                </c:pt>
                <c:pt idx="373">
                  <c:v>1651.478637695312</c:v>
                </c:pt>
                <c:pt idx="374">
                  <c:v>1630.605590820312</c:v>
                </c:pt>
                <c:pt idx="375">
                  <c:v>1640.615478515625</c:v>
                </c:pt>
                <c:pt idx="376">
                  <c:v>1640.802734375</c:v>
                </c:pt>
                <c:pt idx="377">
                  <c:v>1673.2333984375</c:v>
                </c:pt>
                <c:pt idx="378">
                  <c:v>1691.568481445312</c:v>
                </c:pt>
                <c:pt idx="379">
                  <c:v>1720.724975585938</c:v>
                </c:pt>
                <c:pt idx="380">
                  <c:v>1706.671997070312</c:v>
                </c:pt>
                <c:pt idx="381">
                  <c:v>1691.572875976562</c:v>
                </c:pt>
                <c:pt idx="382">
                  <c:v>1672.074584960938</c:v>
                </c:pt>
                <c:pt idx="383">
                  <c:v>1765.855346679688</c:v>
                </c:pt>
                <c:pt idx="384">
                  <c:v>1757.367553710938</c:v>
                </c:pt>
                <c:pt idx="385">
                  <c:v>1803.815795898438</c:v>
                </c:pt>
                <c:pt idx="386">
                  <c:v>1746.190063476562</c:v>
                </c:pt>
                <c:pt idx="387">
                  <c:v>1779.98193359375</c:v>
                </c:pt>
                <c:pt idx="388">
                  <c:v>1769.089233398438</c:v>
                </c:pt>
                <c:pt idx="389">
                  <c:v>1751.719604492188</c:v>
                </c:pt>
                <c:pt idx="390">
                  <c:v>1762.784423828125</c:v>
                </c:pt>
                <c:pt idx="391">
                  <c:v>1771.502685546875</c:v>
                </c:pt>
                <c:pt idx="392">
                  <c:v>1777.070068359375</c:v>
                </c:pt>
                <c:pt idx="393">
                  <c:v>1704.24169921875</c:v>
                </c:pt>
                <c:pt idx="394">
                  <c:v>1695.0927734375</c:v>
                </c:pt>
                <c:pt idx="395">
                  <c:v>1663.909057617188</c:v>
                </c:pt>
                <c:pt idx="396">
                  <c:v>1582.296142578125</c:v>
                </c:pt>
                <c:pt idx="397">
                  <c:v>1575.404174804688</c:v>
                </c:pt>
                <c:pt idx="398">
                  <c:v>1587.456787109375</c:v>
                </c:pt>
                <c:pt idx="399">
                  <c:v>1638.160522460938</c:v>
                </c:pt>
                <c:pt idx="400">
                  <c:v>1647.198364257812</c:v>
                </c:pt>
                <c:pt idx="401">
                  <c:v>1646.686157226562</c:v>
                </c:pt>
                <c:pt idx="402">
                  <c:v>1593.305786132812</c:v>
                </c:pt>
                <c:pt idx="403">
                  <c:v>1604.289672851562</c:v>
                </c:pt>
                <c:pt idx="404">
                  <c:v>1575.793334960938</c:v>
                </c:pt>
                <c:pt idx="405">
                  <c:v>1566.648559570312</c:v>
                </c:pt>
                <c:pt idx="406">
                  <c:v>1571.600952148438</c:v>
                </c:pt>
                <c:pt idx="407">
                  <c:v>1567.552368164062</c:v>
                </c:pt>
                <c:pt idx="408">
                  <c:v>1595.544311523438</c:v>
                </c:pt>
                <c:pt idx="409">
                  <c:v>1612.748168945312</c:v>
                </c:pt>
                <c:pt idx="410">
                  <c:v>1570.390869140625</c:v>
                </c:pt>
                <c:pt idx="411">
                  <c:v>1524.113647460938</c:v>
                </c:pt>
                <c:pt idx="412">
                  <c:v>1529.514282226562</c:v>
                </c:pt>
                <c:pt idx="413">
                  <c:v>1479.188842773438</c:v>
                </c:pt>
                <c:pt idx="414">
                  <c:v>1405.33740234375</c:v>
                </c:pt>
                <c:pt idx="415">
                  <c:v>1432.797729492188</c:v>
                </c:pt>
                <c:pt idx="416">
                  <c:v>1477.267822265625</c:v>
                </c:pt>
                <c:pt idx="417">
                  <c:v>1511.429809570312</c:v>
                </c:pt>
                <c:pt idx="418">
                  <c:v>1532.22119140625</c:v>
                </c:pt>
                <c:pt idx="419">
                  <c:v>1529.136474609375</c:v>
                </c:pt>
                <c:pt idx="420">
                  <c:v>1456.838012695312</c:v>
                </c:pt>
                <c:pt idx="421">
                  <c:v>1506.662353515625</c:v>
                </c:pt>
                <c:pt idx="422">
                  <c:v>1477.229736328125</c:v>
                </c:pt>
                <c:pt idx="423">
                  <c:v>1300.56103515625</c:v>
                </c:pt>
                <c:pt idx="424">
                  <c:v>1224.22216796875</c:v>
                </c:pt>
                <c:pt idx="425">
                  <c:v>1197.508544921875</c:v>
                </c:pt>
                <c:pt idx="426">
                  <c:v>1307.098022460938</c:v>
                </c:pt>
                <c:pt idx="427">
                  <c:v>1319.440551757812</c:v>
                </c:pt>
                <c:pt idx="428">
                  <c:v>1110.151977539062</c:v>
                </c:pt>
                <c:pt idx="429">
                  <c:v>989.36737060546875</c:v>
                </c:pt>
                <c:pt idx="430">
                  <c:v>851.6270751953125</c:v>
                </c:pt>
                <c:pt idx="431">
                  <c:v>817.34136962890625</c:v>
                </c:pt>
                <c:pt idx="432">
                  <c:v>854.0440673828125</c:v>
                </c:pt>
                <c:pt idx="433">
                  <c:v>901.47991943359375</c:v>
                </c:pt>
                <c:pt idx="434">
                  <c:v>1015.973022460938</c:v>
                </c:pt>
                <c:pt idx="435">
                  <c:v>1032.9736328125</c:v>
                </c:pt>
                <c:pt idx="436">
                  <c:v>1100.788818359375</c:v>
                </c:pt>
                <c:pt idx="437">
                  <c:v>1124.18408203125</c:v>
                </c:pt>
                <c:pt idx="438">
                  <c:v>1062.1689453125</c:v>
                </c:pt>
                <c:pt idx="439">
                  <c:v>1054.939331054688</c:v>
                </c:pt>
                <c:pt idx="440">
                  <c:v>952.70135498046875</c:v>
                </c:pt>
                <c:pt idx="441">
                  <c:v>896.9288330078125</c:v>
                </c:pt>
                <c:pt idx="442">
                  <c:v>853.53692626953125</c:v>
                </c:pt>
                <c:pt idx="443">
                  <c:v>857.9158935546875</c:v>
                </c:pt>
                <c:pt idx="444">
                  <c:v>837.95062255859375</c:v>
                </c:pt>
                <c:pt idx="445">
                  <c:v>831.93438720703125</c:v>
                </c:pt>
                <c:pt idx="446">
                  <c:v>782.26812744140625</c:v>
                </c:pt>
                <c:pt idx="447">
                  <c:v>781.83819580078125</c:v>
                </c:pt>
                <c:pt idx="448">
                  <c:v>728.451171875</c:v>
                </c:pt>
                <c:pt idx="449">
                  <c:v>733.2249755859375</c:v>
                </c:pt>
                <c:pt idx="450">
                  <c:v>721.28717041015625</c:v>
                </c:pt>
                <c:pt idx="451">
                  <c:v>648.07342529296875</c:v>
                </c:pt>
                <c:pt idx="452">
                  <c:v>647.43695068359375</c:v>
                </c:pt>
                <c:pt idx="453">
                  <c:v>603.24603271484375</c:v>
                </c:pt>
                <c:pt idx="454">
                  <c:v>607.05499267578125</c:v>
                </c:pt>
                <c:pt idx="455">
                  <c:v>596.8421630859375</c:v>
                </c:pt>
                <c:pt idx="456">
                  <c:v>635.5859375</c:v>
                </c:pt>
                <c:pt idx="457">
                  <c:v>741.16534423828125</c:v>
                </c:pt>
                <c:pt idx="458">
                  <c:v>612.85308837890625</c:v>
                </c:pt>
                <c:pt idx="459">
                  <c:v>660.69757080078125</c:v>
                </c:pt>
                <c:pt idx="460">
                  <c:v>679.49676513671875</c:v>
                </c:pt>
                <c:pt idx="461">
                  <c:v>635.39776611328125</c:v>
                </c:pt>
                <c:pt idx="462">
                  <c:v>583.51629638671875</c:v>
                </c:pt>
                <c:pt idx="463">
                  <c:v>553.87481689453125</c:v>
                </c:pt>
                <c:pt idx="464">
                  <c:v>527.94873046875</c:v>
                </c:pt>
                <c:pt idx="465">
                  <c:v>658.02154541015625</c:v>
                </c:pt>
                <c:pt idx="466">
                  <c:v>571.87744140625</c:v>
                </c:pt>
                <c:pt idx="467">
                  <c:v>603.14080810546875</c:v>
                </c:pt>
                <c:pt idx="468">
                  <c:v>630.75701904296875</c:v>
                </c:pt>
                <c:pt idx="469">
                  <c:v>588.9146728515625</c:v>
                </c:pt>
                <c:pt idx="470">
                  <c:v>506.87310791015619</c:v>
                </c:pt>
                <c:pt idx="471">
                  <c:v>466.16497802734381</c:v>
                </c:pt>
                <c:pt idx="472">
                  <c:v>487.48806762695313</c:v>
                </c:pt>
                <c:pt idx="473">
                  <c:v>482.45703125</c:v>
                </c:pt>
                <c:pt idx="474">
                  <c:v>489.44586181640619</c:v>
                </c:pt>
                <c:pt idx="475">
                  <c:v>446.8123779296875</c:v>
                </c:pt>
                <c:pt idx="476">
                  <c:v>419.24362182617188</c:v>
                </c:pt>
                <c:pt idx="477">
                  <c:v>416.16064453125</c:v>
                </c:pt>
                <c:pt idx="478">
                  <c:v>439.114013671875</c:v>
                </c:pt>
                <c:pt idx="479">
                  <c:v>427.08346557617188</c:v>
                </c:pt>
                <c:pt idx="480">
                  <c:v>502.72467041015619</c:v>
                </c:pt>
                <c:pt idx="481">
                  <c:v>499.98394775390619</c:v>
                </c:pt>
                <c:pt idx="482">
                  <c:v>467.11587524414063</c:v>
                </c:pt>
                <c:pt idx="483">
                  <c:v>485.5712890625</c:v>
                </c:pt>
                <c:pt idx="484">
                  <c:v>502.05645751953119</c:v>
                </c:pt>
                <c:pt idx="485">
                  <c:v>534.0469970703125</c:v>
                </c:pt>
                <c:pt idx="486">
                  <c:v>483.83477783203119</c:v>
                </c:pt>
                <c:pt idx="487">
                  <c:v>416.32284545898438</c:v>
                </c:pt>
                <c:pt idx="488">
                  <c:v>473.07632446289063</c:v>
                </c:pt>
                <c:pt idx="489">
                  <c:v>431.11251831054688</c:v>
                </c:pt>
                <c:pt idx="490">
                  <c:v>452.81149291992188</c:v>
                </c:pt>
                <c:pt idx="491">
                  <c:v>439.28616333007813</c:v>
                </c:pt>
                <c:pt idx="492">
                  <c:v>418.00704956054688</c:v>
                </c:pt>
                <c:pt idx="493">
                  <c:v>508.63436889648438</c:v>
                </c:pt>
                <c:pt idx="494">
                  <c:v>489.53652954101563</c:v>
                </c:pt>
                <c:pt idx="495">
                  <c:v>482.44015502929688</c:v>
                </c:pt>
                <c:pt idx="496">
                  <c:v>483.9132080078125</c:v>
                </c:pt>
                <c:pt idx="497">
                  <c:v>424.6114501953125</c:v>
                </c:pt>
                <c:pt idx="498">
                  <c:v>400.91464233398438</c:v>
                </c:pt>
                <c:pt idx="499">
                  <c:v>435.96713256835938</c:v>
                </c:pt>
                <c:pt idx="500">
                  <c:v>390.78515625</c:v>
                </c:pt>
                <c:pt idx="501">
                  <c:v>347.2376708984375</c:v>
                </c:pt>
                <c:pt idx="502">
                  <c:v>340.43319702148438</c:v>
                </c:pt>
                <c:pt idx="503">
                  <c:v>353.3846435546875</c:v>
                </c:pt>
                <c:pt idx="504">
                  <c:v>374.04275512695313</c:v>
                </c:pt>
                <c:pt idx="505">
                  <c:v>355.7021484375</c:v>
                </c:pt>
                <c:pt idx="506">
                  <c:v>366.55474853515619</c:v>
                </c:pt>
                <c:pt idx="507">
                  <c:v>382.87246704101563</c:v>
                </c:pt>
                <c:pt idx="508">
                  <c:v>387.89483642578119</c:v>
                </c:pt>
                <c:pt idx="509">
                  <c:v>363.79019165039063</c:v>
                </c:pt>
                <c:pt idx="510">
                  <c:v>456.23284912109381</c:v>
                </c:pt>
                <c:pt idx="511">
                  <c:v>409.2034912109375</c:v>
                </c:pt>
                <c:pt idx="512">
                  <c:v>408.196533203125</c:v>
                </c:pt>
                <c:pt idx="513">
                  <c:v>427.1888427734375</c:v>
                </c:pt>
                <c:pt idx="514">
                  <c:v>370.43844604492188</c:v>
                </c:pt>
                <c:pt idx="515">
                  <c:v>349.79425048828119</c:v>
                </c:pt>
                <c:pt idx="516">
                  <c:v>367.64605712890619</c:v>
                </c:pt>
                <c:pt idx="517">
                  <c:v>328.29559326171881</c:v>
                </c:pt>
                <c:pt idx="518">
                  <c:v>369.07614135742188</c:v>
                </c:pt>
                <c:pt idx="519">
                  <c:v>356.16387939453119</c:v>
                </c:pt>
                <c:pt idx="520">
                  <c:v>348.7962646484375</c:v>
                </c:pt>
                <c:pt idx="521">
                  <c:v>315.4656982421875</c:v>
                </c:pt>
                <c:pt idx="522">
                  <c:v>336.47674560546881</c:v>
                </c:pt>
                <c:pt idx="523">
                  <c:v>332.3687744140625</c:v>
                </c:pt>
                <c:pt idx="524">
                  <c:v>335.55242919921881</c:v>
                </c:pt>
                <c:pt idx="525">
                  <c:v>332.00079345703119</c:v>
                </c:pt>
                <c:pt idx="526">
                  <c:v>354.37112426757813</c:v>
                </c:pt>
                <c:pt idx="527">
                  <c:v>362.65701293945313</c:v>
                </c:pt>
                <c:pt idx="528">
                  <c:v>359.68023681640619</c:v>
                </c:pt>
                <c:pt idx="529">
                  <c:v>333.90911865234381</c:v>
                </c:pt>
                <c:pt idx="530">
                  <c:v>327.06878662109381</c:v>
                </c:pt>
                <c:pt idx="531">
                  <c:v>330.9072265625</c:v>
                </c:pt>
                <c:pt idx="532">
                  <c:v>330.38876342773438</c:v>
                </c:pt>
                <c:pt idx="533">
                  <c:v>331.47039794921881</c:v>
                </c:pt>
                <c:pt idx="534">
                  <c:v>330.36444091796881</c:v>
                </c:pt>
                <c:pt idx="535">
                  <c:v>327.5474853515625</c:v>
                </c:pt>
                <c:pt idx="536">
                  <c:v>329.7208251953125</c:v>
                </c:pt>
                <c:pt idx="537">
                  <c:v>329.24676513671881</c:v>
                </c:pt>
                <c:pt idx="538">
                  <c:v>333.5821533203125</c:v>
                </c:pt>
                <c:pt idx="539">
                  <c:v>329.76190185546881</c:v>
                </c:pt>
                <c:pt idx="540">
                  <c:v>328.80999755859381</c:v>
                </c:pt>
                <c:pt idx="541">
                  <c:v>330.11810302734381</c:v>
                </c:pt>
                <c:pt idx="542">
                  <c:v>330.1953125</c:v>
                </c:pt>
                <c:pt idx="543">
                  <c:v>332.76333618164063</c:v>
                </c:pt>
                <c:pt idx="544">
                  <c:v>329.61904907226563</c:v>
                </c:pt>
                <c:pt idx="545">
                  <c:v>325.21932983398438</c:v>
                </c:pt>
                <c:pt idx="546">
                  <c:v>330.27105712890619</c:v>
                </c:pt>
                <c:pt idx="547">
                  <c:v>329.019775390625</c:v>
                </c:pt>
                <c:pt idx="548">
                  <c:v>329.91082763671881</c:v>
                </c:pt>
                <c:pt idx="549">
                  <c:v>318.60015869140619</c:v>
                </c:pt>
                <c:pt idx="550">
                  <c:v>323.0953369140625</c:v>
                </c:pt>
                <c:pt idx="551">
                  <c:v>320.7864990234375</c:v>
                </c:pt>
                <c:pt idx="552">
                  <c:v>310.7265625</c:v>
                </c:pt>
                <c:pt idx="553">
                  <c:v>309.3564453125</c:v>
                </c:pt>
                <c:pt idx="554">
                  <c:v>317.8544921875</c:v>
                </c:pt>
                <c:pt idx="555">
                  <c:v>314.45962524414063</c:v>
                </c:pt>
                <c:pt idx="556">
                  <c:v>317.03115844726563</c:v>
                </c:pt>
                <c:pt idx="557">
                  <c:v>306.786865234375</c:v>
                </c:pt>
                <c:pt idx="558">
                  <c:v>309.26669311523438</c:v>
                </c:pt>
                <c:pt idx="559">
                  <c:v>318.46905517578119</c:v>
                </c:pt>
                <c:pt idx="560">
                  <c:v>318.51739501953119</c:v>
                </c:pt>
                <c:pt idx="561">
                  <c:v>323.85302734375</c:v>
                </c:pt>
                <c:pt idx="562">
                  <c:v>313.582763671875</c:v>
                </c:pt>
                <c:pt idx="563">
                  <c:v>322.52951049804688</c:v>
                </c:pt>
                <c:pt idx="564">
                  <c:v>322.3287353515625</c:v>
                </c:pt>
                <c:pt idx="565">
                  <c:v>318.06954956054688</c:v>
                </c:pt>
                <c:pt idx="566">
                  <c:v>316.40011596679688</c:v>
                </c:pt>
                <c:pt idx="567">
                  <c:v>316.89630126953119</c:v>
                </c:pt>
                <c:pt idx="568">
                  <c:v>318.857421875</c:v>
                </c:pt>
                <c:pt idx="569">
                  <c:v>321.1929931640625</c:v>
                </c:pt>
                <c:pt idx="570">
                  <c:v>326.9105224609375</c:v>
                </c:pt>
                <c:pt idx="571">
                  <c:v>327.32553100585938</c:v>
                </c:pt>
                <c:pt idx="572">
                  <c:v>320.84512329101563</c:v>
                </c:pt>
                <c:pt idx="573">
                  <c:v>316.33340454101563</c:v>
                </c:pt>
                <c:pt idx="574">
                  <c:v>318.02813720703119</c:v>
                </c:pt>
                <c:pt idx="575">
                  <c:v>323.364013671875</c:v>
                </c:pt>
                <c:pt idx="576">
                  <c:v>326.34619140625</c:v>
                </c:pt>
                <c:pt idx="577">
                  <c:v>333.20584106445313</c:v>
                </c:pt>
                <c:pt idx="578">
                  <c:v>334.98544311523438</c:v>
                </c:pt>
                <c:pt idx="579">
                  <c:v>331.89654541015619</c:v>
                </c:pt>
                <c:pt idx="580">
                  <c:v>337.63351440429688</c:v>
                </c:pt>
                <c:pt idx="581">
                  <c:v>332.6473388671875</c:v>
                </c:pt>
                <c:pt idx="582">
                  <c:v>329.79193115234381</c:v>
                </c:pt>
                <c:pt idx="583">
                  <c:v>331.31695556640619</c:v>
                </c:pt>
                <c:pt idx="584">
                  <c:v>334.9232177734375</c:v>
                </c:pt>
                <c:pt idx="585">
                  <c:v>332.07064819335938</c:v>
                </c:pt>
                <c:pt idx="586">
                  <c:v>339.90472412109381</c:v>
                </c:pt>
                <c:pt idx="587">
                  <c:v>325.87872314453119</c:v>
                </c:pt>
                <c:pt idx="588">
                  <c:v>331.02294921875</c:v>
                </c:pt>
                <c:pt idx="589">
                  <c:v>328.34552001953119</c:v>
                </c:pt>
                <c:pt idx="590">
                  <c:v>320.2335205078125</c:v>
                </c:pt>
                <c:pt idx="591">
                  <c:v>328.53033447265619</c:v>
                </c:pt>
                <c:pt idx="592">
                  <c:v>317.77157592773438</c:v>
                </c:pt>
                <c:pt idx="593">
                  <c:v>320.22821044921881</c:v>
                </c:pt>
                <c:pt idx="594">
                  <c:v>319.80709838867188</c:v>
                </c:pt>
                <c:pt idx="595">
                  <c:v>323.73367309570313</c:v>
                </c:pt>
                <c:pt idx="596">
                  <c:v>326.36654663085938</c:v>
                </c:pt>
                <c:pt idx="597">
                  <c:v>336.58917236328119</c:v>
                </c:pt>
                <c:pt idx="598">
                  <c:v>341.30221557617188</c:v>
                </c:pt>
                <c:pt idx="599">
                  <c:v>345.94091796875</c:v>
                </c:pt>
                <c:pt idx="600">
                  <c:v>345.07342529296881</c:v>
                </c:pt>
                <c:pt idx="601">
                  <c:v>371.957763671875</c:v>
                </c:pt>
                <c:pt idx="602">
                  <c:v>338.44326782226563</c:v>
                </c:pt>
                <c:pt idx="603">
                  <c:v>334.43048095703119</c:v>
                </c:pt>
                <c:pt idx="604">
                  <c:v>341.5361328125</c:v>
                </c:pt>
                <c:pt idx="605">
                  <c:v>345.76803588867188</c:v>
                </c:pt>
                <c:pt idx="606">
                  <c:v>359.3529052734375</c:v>
                </c:pt>
                <c:pt idx="607">
                  <c:v>423.71990966796881</c:v>
                </c:pt>
                <c:pt idx="608">
                  <c:v>471.80661010742188</c:v>
                </c:pt>
                <c:pt idx="609">
                  <c:v>493.18551635742188</c:v>
                </c:pt>
                <c:pt idx="610">
                  <c:v>464.12924194335938</c:v>
                </c:pt>
                <c:pt idx="611">
                  <c:v>497.510986328125</c:v>
                </c:pt>
                <c:pt idx="612">
                  <c:v>497.4307861328125</c:v>
                </c:pt>
                <c:pt idx="613">
                  <c:v>466.29901123046881</c:v>
                </c:pt>
                <c:pt idx="614">
                  <c:v>435.22161865234381</c:v>
                </c:pt>
                <c:pt idx="615">
                  <c:v>452.83688354492188</c:v>
                </c:pt>
                <c:pt idx="616">
                  <c:v>429.41348266601563</c:v>
                </c:pt>
                <c:pt idx="617">
                  <c:v>441.20034790039063</c:v>
                </c:pt>
                <c:pt idx="618">
                  <c:v>456.51666259765619</c:v>
                </c:pt>
                <c:pt idx="619">
                  <c:v>424.11581420898438</c:v>
                </c:pt>
                <c:pt idx="620">
                  <c:v>447.54400634765619</c:v>
                </c:pt>
                <c:pt idx="621">
                  <c:v>436.33090209960938</c:v>
                </c:pt>
                <c:pt idx="622">
                  <c:v>450.27651977539063</c:v>
                </c:pt>
                <c:pt idx="623">
                  <c:v>509.30291748046881</c:v>
                </c:pt>
                <c:pt idx="624">
                  <c:v>504.9302978515625</c:v>
                </c:pt>
                <c:pt idx="625">
                  <c:v>558.455810546875</c:v>
                </c:pt>
                <c:pt idx="626">
                  <c:v>616.0970458984375</c:v>
                </c:pt>
                <c:pt idx="627">
                  <c:v>671.33966064453125</c:v>
                </c:pt>
                <c:pt idx="628">
                  <c:v>675.15625</c:v>
                </c:pt>
                <c:pt idx="629">
                  <c:v>610.2850341796875</c:v>
                </c:pt>
                <c:pt idx="630">
                  <c:v>575.32733154296875</c:v>
                </c:pt>
                <c:pt idx="631">
                  <c:v>634.02203369140625</c:v>
                </c:pt>
                <c:pt idx="632">
                  <c:v>694.12750244140625</c:v>
                </c:pt>
                <c:pt idx="633">
                  <c:v>646.8033447265625</c:v>
                </c:pt>
                <c:pt idx="634">
                  <c:v>594.49029541015625</c:v>
                </c:pt>
                <c:pt idx="635">
                  <c:v>644.49029541015625</c:v>
                </c:pt>
                <c:pt idx="636">
                  <c:v>744.65936279296875</c:v>
                </c:pt>
                <c:pt idx="637">
                  <c:v>834.71417236328125</c:v>
                </c:pt>
                <c:pt idx="638">
                  <c:v>879.5875244140625</c:v>
                </c:pt>
                <c:pt idx="639">
                  <c:v>754.25250244140625</c:v>
                </c:pt>
                <c:pt idx="640">
                  <c:v>502.3995361328125</c:v>
                </c:pt>
                <c:pt idx="641">
                  <c:v>531.67669677734375</c:v>
                </c:pt>
                <c:pt idx="642">
                  <c:v>580.77459716796875</c:v>
                </c:pt>
                <c:pt idx="643">
                  <c:v>639.04583740234375</c:v>
                </c:pt>
                <c:pt idx="644">
                  <c:v>737.04315185546875</c:v>
                </c:pt>
                <c:pt idx="645">
                  <c:v>785.09722900390625</c:v>
                </c:pt>
                <c:pt idx="646">
                  <c:v>859.90936279296875</c:v>
                </c:pt>
                <c:pt idx="647">
                  <c:v>954.6864013671875</c:v>
                </c:pt>
                <c:pt idx="648">
                  <c:v>1061.565673828125</c:v>
                </c:pt>
                <c:pt idx="649">
                  <c:v>951.94378662109375</c:v>
                </c:pt>
                <c:pt idx="650">
                  <c:v>907.40667724609375</c:v>
                </c:pt>
                <c:pt idx="651">
                  <c:v>967.17095947265625</c:v>
                </c:pt>
                <c:pt idx="652">
                  <c:v>819.589599609375</c:v>
                </c:pt>
                <c:pt idx="653">
                  <c:v>1085.109008789062</c:v>
                </c:pt>
                <c:pt idx="654">
                  <c:v>936.7281494140625</c:v>
                </c:pt>
                <c:pt idx="655">
                  <c:v>923.84661865234375</c:v>
                </c:pt>
                <c:pt idx="656">
                  <c:v>895.40093994140625</c:v>
                </c:pt>
                <c:pt idx="657">
                  <c:v>894.8681640625</c:v>
                </c:pt>
                <c:pt idx="658">
                  <c:v>820.77239990234375</c:v>
                </c:pt>
                <c:pt idx="659">
                  <c:v>783.35968017578125</c:v>
                </c:pt>
                <c:pt idx="660">
                  <c:v>817.85626220703125</c:v>
                </c:pt>
                <c:pt idx="661">
                  <c:v>835.67633056640625</c:v>
                </c:pt>
                <c:pt idx="662">
                  <c:v>1019.737731933594</c:v>
                </c:pt>
                <c:pt idx="663">
                  <c:v>1030.234497070312</c:v>
                </c:pt>
                <c:pt idx="664">
                  <c:v>1092.459228515625</c:v>
                </c:pt>
                <c:pt idx="665">
                  <c:v>1101.002807617188</c:v>
                </c:pt>
                <c:pt idx="666">
                  <c:v>1128.857543945312</c:v>
                </c:pt>
                <c:pt idx="667">
                  <c:v>1157.781127929688</c:v>
                </c:pt>
                <c:pt idx="668">
                  <c:v>1166.094360351562</c:v>
                </c:pt>
                <c:pt idx="669">
                  <c:v>1165.042358398438</c:v>
                </c:pt>
                <c:pt idx="670">
                  <c:v>1148.02978515625</c:v>
                </c:pt>
                <c:pt idx="671">
                  <c:v>1097.929443359375</c:v>
                </c:pt>
                <c:pt idx="672">
                  <c:v>1088.166625976562</c:v>
                </c:pt>
                <c:pt idx="673">
                  <c:v>1225.191284179688</c:v>
                </c:pt>
                <c:pt idx="674">
                  <c:v>1143.838012695312</c:v>
                </c:pt>
                <c:pt idx="675">
                  <c:v>1192.899047851562</c:v>
                </c:pt>
                <c:pt idx="676">
                  <c:v>1130.826293945312</c:v>
                </c:pt>
                <c:pt idx="677">
                  <c:v>1187.673217773438</c:v>
                </c:pt>
                <c:pt idx="678">
                  <c:v>1240.796264648438</c:v>
                </c:pt>
                <c:pt idx="679">
                  <c:v>1228.677490234375</c:v>
                </c:pt>
                <c:pt idx="680">
                  <c:v>1269.008544921875</c:v>
                </c:pt>
                <c:pt idx="681">
                  <c:v>1296.146606445312</c:v>
                </c:pt>
                <c:pt idx="682">
                  <c:v>1322.23486328125</c:v>
                </c:pt>
                <c:pt idx="683">
                  <c:v>1311.566772460938</c:v>
                </c:pt>
                <c:pt idx="684">
                  <c:v>1254.729248046875</c:v>
                </c:pt>
                <c:pt idx="685">
                  <c:v>1212.047973632812</c:v>
                </c:pt>
                <c:pt idx="686">
                  <c:v>1179.2451171875</c:v>
                </c:pt>
                <c:pt idx="687">
                  <c:v>1170.41943359375</c:v>
                </c:pt>
                <c:pt idx="688">
                  <c:v>1163.467529296875</c:v>
                </c:pt>
                <c:pt idx="689">
                  <c:v>1133.910522460938</c:v>
                </c:pt>
                <c:pt idx="690">
                  <c:v>1260.991455078125</c:v>
                </c:pt>
                <c:pt idx="691">
                  <c:v>1138.800903320312</c:v>
                </c:pt>
                <c:pt idx="692">
                  <c:v>1112.085205078125</c:v>
                </c:pt>
                <c:pt idx="693">
                  <c:v>1202.904907226562</c:v>
                </c:pt>
                <c:pt idx="694">
                  <c:v>1236.573608398438</c:v>
                </c:pt>
                <c:pt idx="695">
                  <c:v>1279.367309570312</c:v>
                </c:pt>
                <c:pt idx="696">
                  <c:v>1291.080322265625</c:v>
                </c:pt>
                <c:pt idx="697">
                  <c:v>1338.774291992188</c:v>
                </c:pt>
                <c:pt idx="698">
                  <c:v>1408.549194335938</c:v>
                </c:pt>
                <c:pt idx="699">
                  <c:v>1459.195678710938</c:v>
                </c:pt>
                <c:pt idx="700">
                  <c:v>1488.981811523438</c:v>
                </c:pt>
                <c:pt idx="701">
                  <c:v>1461.209106445312</c:v>
                </c:pt>
                <c:pt idx="702">
                  <c:v>1468.274536132812</c:v>
                </c:pt>
                <c:pt idx="703">
                  <c:v>1469.470092773438</c:v>
                </c:pt>
                <c:pt idx="704">
                  <c:v>1492.186645507812</c:v>
                </c:pt>
                <c:pt idx="705">
                  <c:v>1509.765991210938</c:v>
                </c:pt>
                <c:pt idx="706">
                  <c:v>1504.122192382812</c:v>
                </c:pt>
                <c:pt idx="707">
                  <c:v>1548.064331054688</c:v>
                </c:pt>
                <c:pt idx="708">
                  <c:v>1563.052734375</c:v>
                </c:pt>
                <c:pt idx="709">
                  <c:v>1592.776000976562</c:v>
                </c:pt>
                <c:pt idx="710">
                  <c:v>1650.801635742188</c:v>
                </c:pt>
                <c:pt idx="711">
                  <c:v>1610.08935546875</c:v>
                </c:pt>
                <c:pt idx="712">
                  <c:v>1563.845825195312</c:v>
                </c:pt>
                <c:pt idx="713">
                  <c:v>1553.336791992188</c:v>
                </c:pt>
                <c:pt idx="714">
                  <c:v>1583.554321289062</c:v>
                </c:pt>
                <c:pt idx="715">
                  <c:v>1661.52099609375</c:v>
                </c:pt>
                <c:pt idx="716">
                  <c:v>1696.193969726562</c:v>
                </c:pt>
                <c:pt idx="717">
                  <c:v>1720.717651367188</c:v>
                </c:pt>
                <c:pt idx="718">
                  <c:v>1707.313720703125</c:v>
                </c:pt>
                <c:pt idx="719">
                  <c:v>1638.447387695312</c:v>
                </c:pt>
                <c:pt idx="720">
                  <c:v>1614.088256835938</c:v>
                </c:pt>
                <c:pt idx="721">
                  <c:v>1603.828491210938</c:v>
                </c:pt>
                <c:pt idx="722">
                  <c:v>1511.501342773438</c:v>
                </c:pt>
                <c:pt idx="723">
                  <c:v>1454.976684570312</c:v>
                </c:pt>
                <c:pt idx="724">
                  <c:v>1428.049072265625</c:v>
                </c:pt>
                <c:pt idx="725">
                  <c:v>1481.2236328125</c:v>
                </c:pt>
                <c:pt idx="726">
                  <c:v>1589.823364257812</c:v>
                </c:pt>
                <c:pt idx="727">
                  <c:v>1622.700561523438</c:v>
                </c:pt>
                <c:pt idx="728">
                  <c:v>1647.711791992188</c:v>
                </c:pt>
                <c:pt idx="729">
                  <c:v>1684.133422851562</c:v>
                </c:pt>
                <c:pt idx="730">
                  <c:v>1487.898803710938</c:v>
                </c:pt>
                <c:pt idx="731">
                  <c:v>1533.583862304688</c:v>
                </c:pt>
                <c:pt idx="732">
                  <c:v>1531.659423828125</c:v>
                </c:pt>
                <c:pt idx="733">
                  <c:v>1580.368774414062</c:v>
                </c:pt>
                <c:pt idx="734">
                  <c:v>1639.820922851562</c:v>
                </c:pt>
                <c:pt idx="735">
                  <c:v>1606.82470703125</c:v>
                </c:pt>
                <c:pt idx="736">
                  <c:v>1668.298706054688</c:v>
                </c:pt>
                <c:pt idx="737">
                  <c:v>1680.069213867188</c:v>
                </c:pt>
                <c:pt idx="738">
                  <c:v>1760.25244140625</c:v>
                </c:pt>
                <c:pt idx="739">
                  <c:v>1784.900146484375</c:v>
                </c:pt>
                <c:pt idx="740">
                  <c:v>1780.968872070312</c:v>
                </c:pt>
                <c:pt idx="741">
                  <c:v>1777.884399414062</c:v>
                </c:pt>
                <c:pt idx="742">
                  <c:v>1809.718994140625</c:v>
                </c:pt>
                <c:pt idx="743">
                  <c:v>1787.979736328125</c:v>
                </c:pt>
                <c:pt idx="744">
                  <c:v>1676.581787109375</c:v>
                </c:pt>
                <c:pt idx="745">
                  <c:v>1743.344848632812</c:v>
                </c:pt>
                <c:pt idx="746">
                  <c:v>1808.574340820312</c:v>
                </c:pt>
                <c:pt idx="747">
                  <c:v>1819.323852539062</c:v>
                </c:pt>
                <c:pt idx="748">
                  <c:v>1819.522827148438</c:v>
                </c:pt>
                <c:pt idx="749">
                  <c:v>1875.669555664062</c:v>
                </c:pt>
                <c:pt idx="750">
                  <c:v>1831.992309570312</c:v>
                </c:pt>
                <c:pt idx="751">
                  <c:v>1833.794555664062</c:v>
                </c:pt>
                <c:pt idx="752">
                  <c:v>1810.871459960938</c:v>
                </c:pt>
                <c:pt idx="753">
                  <c:v>1801.394653320312</c:v>
                </c:pt>
                <c:pt idx="754">
                  <c:v>1809.590087890625</c:v>
                </c:pt>
                <c:pt idx="755">
                  <c:v>1804.908935546875</c:v>
                </c:pt>
                <c:pt idx="756">
                  <c:v>1811.384521484375</c:v>
                </c:pt>
                <c:pt idx="757">
                  <c:v>1740.519775390625</c:v>
                </c:pt>
                <c:pt idx="758">
                  <c:v>1626.111206054688</c:v>
                </c:pt>
                <c:pt idx="759">
                  <c:v>1606.2333984375</c:v>
                </c:pt>
                <c:pt idx="760">
                  <c:v>1625.587158203125</c:v>
                </c:pt>
                <c:pt idx="761">
                  <c:v>1678.74853515625</c:v>
                </c:pt>
                <c:pt idx="762">
                  <c:v>1707.4580078125</c:v>
                </c:pt>
                <c:pt idx="763">
                  <c:v>1691.782592773438</c:v>
                </c:pt>
                <c:pt idx="764">
                  <c:v>1625.140991210938</c:v>
                </c:pt>
                <c:pt idx="765">
                  <c:v>1614.606689453125</c:v>
                </c:pt>
                <c:pt idx="766">
                  <c:v>1637.32373046875</c:v>
                </c:pt>
                <c:pt idx="767">
                  <c:v>1622.464721679688</c:v>
                </c:pt>
                <c:pt idx="768">
                  <c:v>1623.154296875</c:v>
                </c:pt>
                <c:pt idx="769">
                  <c:v>1628.655883789062</c:v>
                </c:pt>
                <c:pt idx="770">
                  <c:v>1600.087524414062</c:v>
                </c:pt>
                <c:pt idx="771">
                  <c:v>1537.950317382812</c:v>
                </c:pt>
                <c:pt idx="772">
                  <c:v>1510.376342773438</c:v>
                </c:pt>
                <c:pt idx="773">
                  <c:v>1461.63720703125</c:v>
                </c:pt>
                <c:pt idx="774">
                  <c:v>1486.97900390625</c:v>
                </c:pt>
                <c:pt idx="775">
                  <c:v>1550.675659179688</c:v>
                </c:pt>
                <c:pt idx="776">
                  <c:v>1556.10400390625</c:v>
                </c:pt>
                <c:pt idx="777">
                  <c:v>1563.709228515625</c:v>
                </c:pt>
                <c:pt idx="778">
                  <c:v>1537.128051757812</c:v>
                </c:pt>
                <c:pt idx="779">
                  <c:v>1509.073608398438</c:v>
                </c:pt>
                <c:pt idx="780">
                  <c:v>1501.968505859375</c:v>
                </c:pt>
                <c:pt idx="781">
                  <c:v>1522.711547851562</c:v>
                </c:pt>
                <c:pt idx="782">
                  <c:v>1502.775634765625</c:v>
                </c:pt>
                <c:pt idx="783">
                  <c:v>1552.07373046875</c:v>
                </c:pt>
                <c:pt idx="784">
                  <c:v>1521.74169921875</c:v>
                </c:pt>
                <c:pt idx="785">
                  <c:v>1527.389770507812</c:v>
                </c:pt>
                <c:pt idx="786">
                  <c:v>1519.708374023438</c:v>
                </c:pt>
                <c:pt idx="787">
                  <c:v>1519.453979492188</c:v>
                </c:pt>
                <c:pt idx="788">
                  <c:v>1477.873168945312</c:v>
                </c:pt>
                <c:pt idx="789">
                  <c:v>1187.048950195312</c:v>
                </c:pt>
                <c:pt idx="790">
                  <c:v>1192.862426757812</c:v>
                </c:pt>
                <c:pt idx="791">
                  <c:v>1282.693359375</c:v>
                </c:pt>
                <c:pt idx="792">
                  <c:v>1295.730346679688</c:v>
                </c:pt>
                <c:pt idx="793">
                  <c:v>1249.0673828125</c:v>
                </c:pt>
                <c:pt idx="794">
                  <c:v>1330.209594726562</c:v>
                </c:pt>
                <c:pt idx="795">
                  <c:v>1256.373291015625</c:v>
                </c:pt>
                <c:pt idx="796">
                  <c:v>1288.521118164062</c:v>
                </c:pt>
                <c:pt idx="797">
                  <c:v>1243.907104492188</c:v>
                </c:pt>
                <c:pt idx="798">
                  <c:v>1233.917846679688</c:v>
                </c:pt>
                <c:pt idx="799">
                  <c:v>1247.319213867188</c:v>
                </c:pt>
                <c:pt idx="800">
                  <c:v>1214.02392578125</c:v>
                </c:pt>
                <c:pt idx="801">
                  <c:v>1235.958862304688</c:v>
                </c:pt>
                <c:pt idx="802">
                  <c:v>1124.535034179688</c:v>
                </c:pt>
                <c:pt idx="803">
                  <c:v>971.45611572265625</c:v>
                </c:pt>
                <c:pt idx="804">
                  <c:v>884.83428955078125</c:v>
                </c:pt>
                <c:pt idx="805">
                  <c:v>842.21075439453125</c:v>
                </c:pt>
                <c:pt idx="806">
                  <c:v>756.87213134765625</c:v>
                </c:pt>
                <c:pt idx="807">
                  <c:v>698.72320556640625</c:v>
                </c:pt>
                <c:pt idx="808">
                  <c:v>698.942138671875</c:v>
                </c:pt>
                <c:pt idx="809">
                  <c:v>656.90960693359375</c:v>
                </c:pt>
                <c:pt idx="810">
                  <c:v>668.41278076171875</c:v>
                </c:pt>
                <c:pt idx="811">
                  <c:v>745.972412109375</c:v>
                </c:pt>
                <c:pt idx="812">
                  <c:v>775.35791015625</c:v>
                </c:pt>
                <c:pt idx="813">
                  <c:v>783.37261962890625</c:v>
                </c:pt>
                <c:pt idx="814">
                  <c:v>812.64385986328125</c:v>
                </c:pt>
                <c:pt idx="815">
                  <c:v>802.70172119140625</c:v>
                </c:pt>
                <c:pt idx="816">
                  <c:v>794.72265625</c:v>
                </c:pt>
                <c:pt idx="817">
                  <c:v>757.59033203125</c:v>
                </c:pt>
                <c:pt idx="818">
                  <c:v>724.9268798828125</c:v>
                </c:pt>
                <c:pt idx="819">
                  <c:v>676.3741455078125</c:v>
                </c:pt>
                <c:pt idx="820">
                  <c:v>636.815673828125</c:v>
                </c:pt>
                <c:pt idx="821">
                  <c:v>667.2872314453125</c:v>
                </c:pt>
                <c:pt idx="822">
                  <c:v>788.00439453125</c:v>
                </c:pt>
                <c:pt idx="823">
                  <c:v>794.89556884765625</c:v>
                </c:pt>
                <c:pt idx="824">
                  <c:v>721.20147705078125</c:v>
                </c:pt>
                <c:pt idx="825">
                  <c:v>649.03900146484375</c:v>
                </c:pt>
                <c:pt idx="826">
                  <c:v>571.40966796875</c:v>
                </c:pt>
                <c:pt idx="827">
                  <c:v>455.67626953125</c:v>
                </c:pt>
                <c:pt idx="828">
                  <c:v>631.02801513671875</c:v>
                </c:pt>
                <c:pt idx="829">
                  <c:v>682.48583984375</c:v>
                </c:pt>
                <c:pt idx="830">
                  <c:v>600.7047119140625</c:v>
                </c:pt>
                <c:pt idx="831">
                  <c:v>540.10003662109375</c:v>
                </c:pt>
                <c:pt idx="832">
                  <c:v>539.40594482421875</c:v>
                </c:pt>
                <c:pt idx="833">
                  <c:v>519.53350830078125</c:v>
                </c:pt>
                <c:pt idx="834">
                  <c:v>520.95208740234375</c:v>
                </c:pt>
                <c:pt idx="835">
                  <c:v>445.51873779296881</c:v>
                </c:pt>
                <c:pt idx="836">
                  <c:v>413.33151245117188</c:v>
                </c:pt>
                <c:pt idx="837">
                  <c:v>438.5810546875</c:v>
                </c:pt>
                <c:pt idx="838">
                  <c:v>533.39007568359375</c:v>
                </c:pt>
                <c:pt idx="839">
                  <c:v>554.47247314453125</c:v>
                </c:pt>
                <c:pt idx="840">
                  <c:v>633.23565673828125</c:v>
                </c:pt>
                <c:pt idx="841">
                  <c:v>550.04779052734375</c:v>
                </c:pt>
                <c:pt idx="842">
                  <c:v>550.95050048828125</c:v>
                </c:pt>
                <c:pt idx="843">
                  <c:v>468.481689453125</c:v>
                </c:pt>
                <c:pt idx="844">
                  <c:v>457.3402099609375</c:v>
                </c:pt>
                <c:pt idx="845">
                  <c:v>555.757080078125</c:v>
                </c:pt>
                <c:pt idx="846">
                  <c:v>580.54412841796875</c:v>
                </c:pt>
                <c:pt idx="847">
                  <c:v>631.80596923828125</c:v>
                </c:pt>
                <c:pt idx="848">
                  <c:v>477.82717895507813</c:v>
                </c:pt>
                <c:pt idx="849">
                  <c:v>454.87765502929688</c:v>
                </c:pt>
                <c:pt idx="850">
                  <c:v>471.83804321289063</c:v>
                </c:pt>
                <c:pt idx="851">
                  <c:v>524.06890869140625</c:v>
                </c:pt>
                <c:pt idx="852">
                  <c:v>439.87347412109381</c:v>
                </c:pt>
                <c:pt idx="853">
                  <c:v>371.95635986328119</c:v>
                </c:pt>
                <c:pt idx="854">
                  <c:v>377.72879028320313</c:v>
                </c:pt>
                <c:pt idx="855">
                  <c:v>395.1597900390625</c:v>
                </c:pt>
                <c:pt idx="856">
                  <c:v>397.294677734375</c:v>
                </c:pt>
                <c:pt idx="857">
                  <c:v>467.23635864257813</c:v>
                </c:pt>
                <c:pt idx="858">
                  <c:v>454.34027099609381</c:v>
                </c:pt>
                <c:pt idx="859">
                  <c:v>439.485595703125</c:v>
                </c:pt>
                <c:pt idx="860">
                  <c:v>399.4400634765625</c:v>
                </c:pt>
                <c:pt idx="861">
                  <c:v>368.51614379882813</c:v>
                </c:pt>
                <c:pt idx="862">
                  <c:v>363.51031494140619</c:v>
                </c:pt>
                <c:pt idx="863">
                  <c:v>323.29150390625</c:v>
                </c:pt>
                <c:pt idx="864">
                  <c:v>305.1346435546875</c:v>
                </c:pt>
                <c:pt idx="865">
                  <c:v>368.33502197265619</c:v>
                </c:pt>
                <c:pt idx="866">
                  <c:v>369.47378540039063</c:v>
                </c:pt>
                <c:pt idx="867">
                  <c:v>348.579345703125</c:v>
                </c:pt>
                <c:pt idx="868">
                  <c:v>330.25869750976563</c:v>
                </c:pt>
                <c:pt idx="869">
                  <c:v>317.49658203125</c:v>
                </c:pt>
                <c:pt idx="870">
                  <c:v>374.00653076171881</c:v>
                </c:pt>
                <c:pt idx="871">
                  <c:v>376.198486328125</c:v>
                </c:pt>
                <c:pt idx="872">
                  <c:v>355.81170654296881</c:v>
                </c:pt>
                <c:pt idx="873">
                  <c:v>346.32684326171881</c:v>
                </c:pt>
                <c:pt idx="874">
                  <c:v>304.6785888671875</c:v>
                </c:pt>
                <c:pt idx="875">
                  <c:v>342.79238891601563</c:v>
                </c:pt>
                <c:pt idx="876">
                  <c:v>327.97775268554688</c:v>
                </c:pt>
                <c:pt idx="877">
                  <c:v>352.24325561523438</c:v>
                </c:pt>
                <c:pt idx="878">
                  <c:v>314.54937744140619</c:v>
                </c:pt>
                <c:pt idx="879">
                  <c:v>296.697998046875</c:v>
                </c:pt>
                <c:pt idx="880">
                  <c:v>302.13116455078119</c:v>
                </c:pt>
                <c:pt idx="881">
                  <c:v>359.50173950195313</c:v>
                </c:pt>
                <c:pt idx="882">
                  <c:v>322.15093994140619</c:v>
                </c:pt>
                <c:pt idx="883">
                  <c:v>337.82272338867188</c:v>
                </c:pt>
                <c:pt idx="884">
                  <c:v>406.41998291015619</c:v>
                </c:pt>
                <c:pt idx="885">
                  <c:v>354.53530883789063</c:v>
                </c:pt>
                <c:pt idx="886">
                  <c:v>364.72335815429688</c:v>
                </c:pt>
                <c:pt idx="887">
                  <c:v>386.7037353515625</c:v>
                </c:pt>
                <c:pt idx="888">
                  <c:v>365.4537353515625</c:v>
                </c:pt>
                <c:pt idx="889">
                  <c:v>412.74789428710938</c:v>
                </c:pt>
                <c:pt idx="890">
                  <c:v>348.09588623046881</c:v>
                </c:pt>
                <c:pt idx="891">
                  <c:v>341.65460205078119</c:v>
                </c:pt>
                <c:pt idx="892">
                  <c:v>327.75692749023438</c:v>
                </c:pt>
                <c:pt idx="893">
                  <c:v>307.32000732421881</c:v>
                </c:pt>
                <c:pt idx="894">
                  <c:v>300.51171875</c:v>
                </c:pt>
                <c:pt idx="895">
                  <c:v>336.60794067382813</c:v>
                </c:pt>
                <c:pt idx="896">
                  <c:v>323.84750366210938</c:v>
                </c:pt>
                <c:pt idx="897">
                  <c:v>334.69329833984381</c:v>
                </c:pt>
                <c:pt idx="898">
                  <c:v>336.58425903320313</c:v>
                </c:pt>
                <c:pt idx="899">
                  <c:v>319.15725708007813</c:v>
                </c:pt>
                <c:pt idx="900">
                  <c:v>326.1134033203125</c:v>
                </c:pt>
                <c:pt idx="901">
                  <c:v>336.98922729492188</c:v>
                </c:pt>
                <c:pt idx="902">
                  <c:v>337.083251953125</c:v>
                </c:pt>
                <c:pt idx="903">
                  <c:v>337.80252075195313</c:v>
                </c:pt>
                <c:pt idx="904">
                  <c:v>338.060546875</c:v>
                </c:pt>
                <c:pt idx="905">
                  <c:v>333.78970336914063</c:v>
                </c:pt>
                <c:pt idx="906">
                  <c:v>330.22427368164063</c:v>
                </c:pt>
                <c:pt idx="907">
                  <c:v>333.82015991210938</c:v>
                </c:pt>
                <c:pt idx="908">
                  <c:v>334.6400146484375</c:v>
                </c:pt>
                <c:pt idx="909">
                  <c:v>334.50192260742188</c:v>
                </c:pt>
                <c:pt idx="910">
                  <c:v>339.27084350585938</c:v>
                </c:pt>
                <c:pt idx="911">
                  <c:v>342.02642822265619</c:v>
                </c:pt>
                <c:pt idx="912">
                  <c:v>342.491455078125</c:v>
                </c:pt>
                <c:pt idx="913">
                  <c:v>336.66375732421881</c:v>
                </c:pt>
                <c:pt idx="914">
                  <c:v>340.07034301757813</c:v>
                </c:pt>
                <c:pt idx="915">
                  <c:v>341.00421142578119</c:v>
                </c:pt>
                <c:pt idx="916">
                  <c:v>338.13421630859381</c:v>
                </c:pt>
                <c:pt idx="917">
                  <c:v>340.13238525390619</c:v>
                </c:pt>
                <c:pt idx="918">
                  <c:v>340.03009033203119</c:v>
                </c:pt>
                <c:pt idx="919">
                  <c:v>338.700439453125</c:v>
                </c:pt>
                <c:pt idx="920">
                  <c:v>327.72821044921881</c:v>
                </c:pt>
                <c:pt idx="921">
                  <c:v>321.1077880859375</c:v>
                </c:pt>
                <c:pt idx="922">
                  <c:v>321.69448852539063</c:v>
                </c:pt>
                <c:pt idx="923">
                  <c:v>336.52093505859381</c:v>
                </c:pt>
                <c:pt idx="924">
                  <c:v>339.47500610351563</c:v>
                </c:pt>
                <c:pt idx="925">
                  <c:v>337.18740844726563</c:v>
                </c:pt>
                <c:pt idx="926">
                  <c:v>337.39566040039063</c:v>
                </c:pt>
                <c:pt idx="927">
                  <c:v>327.0379638671875</c:v>
                </c:pt>
                <c:pt idx="928">
                  <c:v>328.88409423828119</c:v>
                </c:pt>
                <c:pt idx="929">
                  <c:v>338.0618896484375</c:v>
                </c:pt>
                <c:pt idx="930">
                  <c:v>342.37054443359381</c:v>
                </c:pt>
                <c:pt idx="931">
                  <c:v>340.6812744140625</c:v>
                </c:pt>
                <c:pt idx="932">
                  <c:v>342.38470458984381</c:v>
                </c:pt>
                <c:pt idx="933">
                  <c:v>361.76123046875</c:v>
                </c:pt>
                <c:pt idx="934">
                  <c:v>325.85723876953119</c:v>
                </c:pt>
                <c:pt idx="935">
                  <c:v>324.33941650390619</c:v>
                </c:pt>
                <c:pt idx="936">
                  <c:v>323.52056884765619</c:v>
                </c:pt>
                <c:pt idx="937">
                  <c:v>313.0545654296875</c:v>
                </c:pt>
                <c:pt idx="938">
                  <c:v>321.12176513671881</c:v>
                </c:pt>
                <c:pt idx="939">
                  <c:v>327.90814208984381</c:v>
                </c:pt>
                <c:pt idx="940">
                  <c:v>326.9293212890625</c:v>
                </c:pt>
                <c:pt idx="941">
                  <c:v>330.095458984375</c:v>
                </c:pt>
                <c:pt idx="942">
                  <c:v>328.75164794921881</c:v>
                </c:pt>
                <c:pt idx="943">
                  <c:v>331.93121337890619</c:v>
                </c:pt>
                <c:pt idx="944">
                  <c:v>335.99588012695313</c:v>
                </c:pt>
                <c:pt idx="945">
                  <c:v>345.70831298828119</c:v>
                </c:pt>
                <c:pt idx="946">
                  <c:v>341.90924072265619</c:v>
                </c:pt>
                <c:pt idx="947">
                  <c:v>326.22738647460938</c:v>
                </c:pt>
                <c:pt idx="948">
                  <c:v>324.78875732421881</c:v>
                </c:pt>
                <c:pt idx="949">
                  <c:v>324.00344848632813</c:v>
                </c:pt>
                <c:pt idx="950">
                  <c:v>321.53213500976563</c:v>
                </c:pt>
                <c:pt idx="951">
                  <c:v>316.19393920898438</c:v>
                </c:pt>
                <c:pt idx="952">
                  <c:v>320.43731689453119</c:v>
                </c:pt>
                <c:pt idx="953">
                  <c:v>320.78292846679688</c:v>
                </c:pt>
                <c:pt idx="954">
                  <c:v>320.44317626953119</c:v>
                </c:pt>
                <c:pt idx="955">
                  <c:v>340.5982666015625</c:v>
                </c:pt>
                <c:pt idx="956">
                  <c:v>341.92559814453119</c:v>
                </c:pt>
                <c:pt idx="957">
                  <c:v>319.53390502929688</c:v>
                </c:pt>
                <c:pt idx="958">
                  <c:v>312.1007080078125</c:v>
                </c:pt>
                <c:pt idx="959">
                  <c:v>313.71188354492188</c:v>
                </c:pt>
                <c:pt idx="960">
                  <c:v>328.4151611328125</c:v>
                </c:pt>
                <c:pt idx="961">
                  <c:v>335.4964599609375</c:v>
                </c:pt>
                <c:pt idx="962">
                  <c:v>338.8160400390625</c:v>
                </c:pt>
                <c:pt idx="963">
                  <c:v>350.27255249023438</c:v>
                </c:pt>
                <c:pt idx="964">
                  <c:v>343.1773681640625</c:v>
                </c:pt>
                <c:pt idx="965">
                  <c:v>336.44134521484381</c:v>
                </c:pt>
                <c:pt idx="966">
                  <c:v>342.10516357421881</c:v>
                </c:pt>
                <c:pt idx="967">
                  <c:v>353.16607666015619</c:v>
                </c:pt>
                <c:pt idx="968">
                  <c:v>333.5855712890625</c:v>
                </c:pt>
                <c:pt idx="969">
                  <c:v>330.54730224609381</c:v>
                </c:pt>
                <c:pt idx="970">
                  <c:v>336.88595581054688</c:v>
                </c:pt>
                <c:pt idx="971">
                  <c:v>341.43402099609381</c:v>
                </c:pt>
                <c:pt idx="972">
                  <c:v>353.135986328125</c:v>
                </c:pt>
                <c:pt idx="973">
                  <c:v>374.38897705078119</c:v>
                </c:pt>
                <c:pt idx="974">
                  <c:v>375.93597412109381</c:v>
                </c:pt>
                <c:pt idx="975">
                  <c:v>418.86248779296881</c:v>
                </c:pt>
                <c:pt idx="976">
                  <c:v>521.46661376953125</c:v>
                </c:pt>
                <c:pt idx="977">
                  <c:v>440.5672607421875</c:v>
                </c:pt>
                <c:pt idx="978">
                  <c:v>410.51336669921881</c:v>
                </c:pt>
                <c:pt idx="979">
                  <c:v>351.484130859375</c:v>
                </c:pt>
                <c:pt idx="980">
                  <c:v>397.61856079101563</c:v>
                </c:pt>
                <c:pt idx="981">
                  <c:v>412.11428833007813</c:v>
                </c:pt>
                <c:pt idx="982">
                  <c:v>431.90704345703119</c:v>
                </c:pt>
                <c:pt idx="983">
                  <c:v>419.79766845703119</c:v>
                </c:pt>
                <c:pt idx="984">
                  <c:v>440.29534912109381</c:v>
                </c:pt>
                <c:pt idx="985">
                  <c:v>403.05337524414063</c:v>
                </c:pt>
                <c:pt idx="986">
                  <c:v>428.898681640625</c:v>
                </c:pt>
                <c:pt idx="987">
                  <c:v>525.8314208984375</c:v>
                </c:pt>
                <c:pt idx="988">
                  <c:v>513.2503662109375</c:v>
                </c:pt>
                <c:pt idx="989">
                  <c:v>513.2945556640625</c:v>
                </c:pt>
                <c:pt idx="990">
                  <c:v>472.3876953125</c:v>
                </c:pt>
                <c:pt idx="991">
                  <c:v>448.8990478515625</c:v>
                </c:pt>
                <c:pt idx="992">
                  <c:v>505.74395751953119</c:v>
                </c:pt>
                <c:pt idx="993">
                  <c:v>593.32489013671875</c:v>
                </c:pt>
                <c:pt idx="994">
                  <c:v>638.16448974609375</c:v>
                </c:pt>
                <c:pt idx="995">
                  <c:v>664.73065185546875</c:v>
                </c:pt>
                <c:pt idx="996">
                  <c:v>755.3048095703125</c:v>
                </c:pt>
                <c:pt idx="997">
                  <c:v>721.51287841796875</c:v>
                </c:pt>
                <c:pt idx="998">
                  <c:v>724.78857421875</c:v>
                </c:pt>
                <c:pt idx="999">
                  <c:v>602.509033203125</c:v>
                </c:pt>
                <c:pt idx="1000">
                  <c:v>649.05084228515625</c:v>
                </c:pt>
                <c:pt idx="1001">
                  <c:v>598.86505126953125</c:v>
                </c:pt>
                <c:pt idx="1002">
                  <c:v>613.08184814453125</c:v>
                </c:pt>
                <c:pt idx="1003">
                  <c:v>656.95501708984375</c:v>
                </c:pt>
                <c:pt idx="1004">
                  <c:v>651.38494873046875</c:v>
                </c:pt>
                <c:pt idx="1005">
                  <c:v>671.83331298828125</c:v>
                </c:pt>
                <c:pt idx="1006">
                  <c:v>826.53167724609375</c:v>
                </c:pt>
                <c:pt idx="1007">
                  <c:v>735.53350830078125</c:v>
                </c:pt>
                <c:pt idx="1008">
                  <c:v>707.84912109375</c:v>
                </c:pt>
                <c:pt idx="1009">
                  <c:v>703.38037109375</c:v>
                </c:pt>
                <c:pt idx="1010">
                  <c:v>717.05511474609375</c:v>
                </c:pt>
                <c:pt idx="1011">
                  <c:v>734.94659423828125</c:v>
                </c:pt>
                <c:pt idx="1012">
                  <c:v>756.86883544921875</c:v>
                </c:pt>
                <c:pt idx="1013">
                  <c:v>686.34619140625</c:v>
                </c:pt>
                <c:pt idx="1014">
                  <c:v>717.83917236328125</c:v>
                </c:pt>
                <c:pt idx="1015">
                  <c:v>876.74884033203125</c:v>
                </c:pt>
                <c:pt idx="1016">
                  <c:v>892.62078857421875</c:v>
                </c:pt>
                <c:pt idx="1017">
                  <c:v>990.84307861328125</c:v>
                </c:pt>
                <c:pt idx="1018">
                  <c:v>1049.088500976562</c:v>
                </c:pt>
                <c:pt idx="1019">
                  <c:v>826.29010009765625</c:v>
                </c:pt>
                <c:pt idx="1020">
                  <c:v>934.14801025390625</c:v>
                </c:pt>
                <c:pt idx="1021">
                  <c:v>976.8428955078125</c:v>
                </c:pt>
                <c:pt idx="1022">
                  <c:v>961.34405517578125</c:v>
                </c:pt>
                <c:pt idx="1023">
                  <c:v>1014.820617675781</c:v>
                </c:pt>
                <c:pt idx="1024">
                  <c:v>1130.931518554688</c:v>
                </c:pt>
                <c:pt idx="1025">
                  <c:v>1072.874389648438</c:v>
                </c:pt>
                <c:pt idx="1026">
                  <c:v>964.54156494140625</c:v>
                </c:pt>
                <c:pt idx="1027">
                  <c:v>969.9381103515625</c:v>
                </c:pt>
                <c:pt idx="1028">
                  <c:v>991.20147705078125</c:v>
                </c:pt>
                <c:pt idx="1029">
                  <c:v>1090.620483398438</c:v>
                </c:pt>
                <c:pt idx="1030">
                  <c:v>1122.412841796875</c:v>
                </c:pt>
                <c:pt idx="1031">
                  <c:v>1209.542358398438</c:v>
                </c:pt>
                <c:pt idx="1032">
                  <c:v>1299.140502929688</c:v>
                </c:pt>
                <c:pt idx="1033">
                  <c:v>1281.152709960938</c:v>
                </c:pt>
                <c:pt idx="1034">
                  <c:v>1238.343627929688</c:v>
                </c:pt>
                <c:pt idx="1035">
                  <c:v>1350.856323242188</c:v>
                </c:pt>
                <c:pt idx="1036">
                  <c:v>1295.564331054688</c:v>
                </c:pt>
                <c:pt idx="1037">
                  <c:v>1167.435546875</c:v>
                </c:pt>
                <c:pt idx="1038">
                  <c:v>1014.101623535156</c:v>
                </c:pt>
                <c:pt idx="1039">
                  <c:v>1103.604736328125</c:v>
                </c:pt>
                <c:pt idx="1040">
                  <c:v>1083.610717773438</c:v>
                </c:pt>
                <c:pt idx="1041">
                  <c:v>1098.437744140625</c:v>
                </c:pt>
                <c:pt idx="1042">
                  <c:v>1085.705810546875</c:v>
                </c:pt>
                <c:pt idx="1043">
                  <c:v>1114.308227539062</c:v>
                </c:pt>
                <c:pt idx="1044">
                  <c:v>1118.37939453125</c:v>
                </c:pt>
                <c:pt idx="1045">
                  <c:v>1098.755004882812</c:v>
                </c:pt>
                <c:pt idx="1046">
                  <c:v>1204.912719726562</c:v>
                </c:pt>
                <c:pt idx="1047">
                  <c:v>1274.9912109375</c:v>
                </c:pt>
                <c:pt idx="1048">
                  <c:v>1277.136108398438</c:v>
                </c:pt>
                <c:pt idx="1049">
                  <c:v>1273.3857421875</c:v>
                </c:pt>
                <c:pt idx="1050">
                  <c:v>1284.71240234375</c:v>
                </c:pt>
                <c:pt idx="1051">
                  <c:v>1346.7119140625</c:v>
                </c:pt>
                <c:pt idx="1052">
                  <c:v>1298.688354492188</c:v>
                </c:pt>
                <c:pt idx="1053">
                  <c:v>1220.152465820312</c:v>
                </c:pt>
                <c:pt idx="1054">
                  <c:v>1226.521606445312</c:v>
                </c:pt>
                <c:pt idx="1055">
                  <c:v>1196.046264648438</c:v>
                </c:pt>
                <c:pt idx="1056">
                  <c:v>1205.713745117188</c:v>
                </c:pt>
                <c:pt idx="1057">
                  <c:v>1273.696166992188</c:v>
                </c:pt>
                <c:pt idx="1058">
                  <c:v>1317.296020507812</c:v>
                </c:pt>
                <c:pt idx="1059">
                  <c:v>1278.753540039062</c:v>
                </c:pt>
                <c:pt idx="1060">
                  <c:v>1345.698608398438</c:v>
                </c:pt>
                <c:pt idx="1061">
                  <c:v>1379.8359375</c:v>
                </c:pt>
                <c:pt idx="1062">
                  <c:v>1350.351684570312</c:v>
                </c:pt>
                <c:pt idx="1063">
                  <c:v>1368.759399414062</c:v>
                </c:pt>
                <c:pt idx="1064">
                  <c:v>1367.12548828125</c:v>
                </c:pt>
                <c:pt idx="1065">
                  <c:v>1353.411743164062</c:v>
                </c:pt>
                <c:pt idx="1066">
                  <c:v>1335.945190429688</c:v>
                </c:pt>
                <c:pt idx="1067">
                  <c:v>1352.976318359375</c:v>
                </c:pt>
                <c:pt idx="1068">
                  <c:v>1420.779174804688</c:v>
                </c:pt>
                <c:pt idx="1069">
                  <c:v>1512.708618164062</c:v>
                </c:pt>
                <c:pt idx="1070">
                  <c:v>1536.751953125</c:v>
                </c:pt>
                <c:pt idx="1071">
                  <c:v>1553.792602539062</c:v>
                </c:pt>
                <c:pt idx="1072">
                  <c:v>1647.040649414062</c:v>
                </c:pt>
                <c:pt idx="1073">
                  <c:v>1648.535034179688</c:v>
                </c:pt>
                <c:pt idx="1074">
                  <c:v>1603.296264648438</c:v>
                </c:pt>
                <c:pt idx="1075">
                  <c:v>1619.175659179688</c:v>
                </c:pt>
                <c:pt idx="1076">
                  <c:v>1505.542602539062</c:v>
                </c:pt>
                <c:pt idx="1077">
                  <c:v>1531.647583007812</c:v>
                </c:pt>
                <c:pt idx="1078">
                  <c:v>1473.978271484375</c:v>
                </c:pt>
                <c:pt idx="1079">
                  <c:v>1472.27490234375</c:v>
                </c:pt>
                <c:pt idx="1080">
                  <c:v>1525.222412109375</c:v>
                </c:pt>
                <c:pt idx="1081">
                  <c:v>1554.668090820312</c:v>
                </c:pt>
                <c:pt idx="1082">
                  <c:v>1630.336791992188</c:v>
                </c:pt>
                <c:pt idx="1083">
                  <c:v>1712.077880859375</c:v>
                </c:pt>
                <c:pt idx="1084">
                  <c:v>1759.525634765625</c:v>
                </c:pt>
                <c:pt idx="1085">
                  <c:v>1749.218383789062</c:v>
                </c:pt>
                <c:pt idx="1086">
                  <c:v>1814.626831054688</c:v>
                </c:pt>
                <c:pt idx="1087">
                  <c:v>1856.745361328125</c:v>
                </c:pt>
                <c:pt idx="1088">
                  <c:v>1812.651733398438</c:v>
                </c:pt>
                <c:pt idx="1089">
                  <c:v>1719.838623046875</c:v>
                </c:pt>
                <c:pt idx="1090">
                  <c:v>1713.446899414062</c:v>
                </c:pt>
                <c:pt idx="1091">
                  <c:v>1794.628295898438</c:v>
                </c:pt>
                <c:pt idx="1092">
                  <c:v>1803.459838867188</c:v>
                </c:pt>
                <c:pt idx="1093">
                  <c:v>1647.63916015625</c:v>
                </c:pt>
                <c:pt idx="1094">
                  <c:v>1582.276733398438</c:v>
                </c:pt>
                <c:pt idx="1095">
                  <c:v>1492.226440429688</c:v>
                </c:pt>
                <c:pt idx="1096">
                  <c:v>1652.661865234375</c:v>
                </c:pt>
                <c:pt idx="1097">
                  <c:v>1686.109497070312</c:v>
                </c:pt>
                <c:pt idx="1098">
                  <c:v>1641.821533203125</c:v>
                </c:pt>
                <c:pt idx="1099">
                  <c:v>1620.34814453125</c:v>
                </c:pt>
                <c:pt idx="1100">
                  <c:v>1669.706665039062</c:v>
                </c:pt>
                <c:pt idx="1101">
                  <c:v>1779.85107421875</c:v>
                </c:pt>
                <c:pt idx="1102">
                  <c:v>1774.575805664062</c:v>
                </c:pt>
                <c:pt idx="1103">
                  <c:v>1815.90478515625</c:v>
                </c:pt>
                <c:pt idx="1104">
                  <c:v>1640.858032226562</c:v>
                </c:pt>
                <c:pt idx="1105">
                  <c:v>1607.359008789062</c:v>
                </c:pt>
                <c:pt idx="1106">
                  <c:v>1690.040405273438</c:v>
                </c:pt>
                <c:pt idx="1107">
                  <c:v>1713.449096679688</c:v>
                </c:pt>
                <c:pt idx="1108">
                  <c:v>1785.47216796875</c:v>
                </c:pt>
                <c:pt idx="1109">
                  <c:v>1807.836059570312</c:v>
                </c:pt>
                <c:pt idx="1110">
                  <c:v>1881.163940429688</c:v>
                </c:pt>
                <c:pt idx="1111">
                  <c:v>1918.118286132812</c:v>
                </c:pt>
                <c:pt idx="1112">
                  <c:v>1872.177368164062</c:v>
                </c:pt>
                <c:pt idx="1113">
                  <c:v>1866.450927734375</c:v>
                </c:pt>
                <c:pt idx="1114">
                  <c:v>1871.891479492188</c:v>
                </c:pt>
                <c:pt idx="1115">
                  <c:v>1748.855224609375</c:v>
                </c:pt>
                <c:pt idx="1116">
                  <c:v>1646.098266601562</c:v>
                </c:pt>
                <c:pt idx="1117">
                  <c:v>1684.043823242188</c:v>
                </c:pt>
                <c:pt idx="1118">
                  <c:v>1680.114379882812</c:v>
                </c:pt>
                <c:pt idx="1119">
                  <c:v>1710.919921875</c:v>
                </c:pt>
                <c:pt idx="1120">
                  <c:v>1652.354858398438</c:v>
                </c:pt>
                <c:pt idx="1121">
                  <c:v>1636.834838867188</c:v>
                </c:pt>
                <c:pt idx="1122">
                  <c:v>1623.586059570312</c:v>
                </c:pt>
                <c:pt idx="1123">
                  <c:v>1579.807983398438</c:v>
                </c:pt>
                <c:pt idx="1124">
                  <c:v>1596.419677734375</c:v>
                </c:pt>
                <c:pt idx="1125">
                  <c:v>1587.995971679688</c:v>
                </c:pt>
                <c:pt idx="1126">
                  <c:v>1585.787963867188</c:v>
                </c:pt>
                <c:pt idx="1127">
                  <c:v>1490.575561523438</c:v>
                </c:pt>
                <c:pt idx="1128">
                  <c:v>1513.068969726562</c:v>
                </c:pt>
                <c:pt idx="1129">
                  <c:v>1515.575561523438</c:v>
                </c:pt>
                <c:pt idx="1130">
                  <c:v>1589.593627929688</c:v>
                </c:pt>
                <c:pt idx="1131">
                  <c:v>1604.406127929688</c:v>
                </c:pt>
                <c:pt idx="1132">
                  <c:v>1657.000732421875</c:v>
                </c:pt>
                <c:pt idx="1133">
                  <c:v>1665.426635742188</c:v>
                </c:pt>
                <c:pt idx="1134">
                  <c:v>1598.202514648438</c:v>
                </c:pt>
                <c:pt idx="1135">
                  <c:v>1586.196899414062</c:v>
                </c:pt>
                <c:pt idx="1136">
                  <c:v>1577.19921875</c:v>
                </c:pt>
                <c:pt idx="1137">
                  <c:v>1538.46484375</c:v>
                </c:pt>
                <c:pt idx="1138">
                  <c:v>1473.389892578125</c:v>
                </c:pt>
                <c:pt idx="1139">
                  <c:v>1450.744506835938</c:v>
                </c:pt>
                <c:pt idx="1140">
                  <c:v>1542.006469726562</c:v>
                </c:pt>
                <c:pt idx="1141">
                  <c:v>1501.375854492188</c:v>
                </c:pt>
                <c:pt idx="1142">
                  <c:v>1493.679809570312</c:v>
                </c:pt>
                <c:pt idx="1143">
                  <c:v>1579.045288085938</c:v>
                </c:pt>
                <c:pt idx="1144">
                  <c:v>1570.582153320312</c:v>
                </c:pt>
                <c:pt idx="1145">
                  <c:v>1556.0615234375</c:v>
                </c:pt>
                <c:pt idx="1146">
                  <c:v>1387.079467773438</c:v>
                </c:pt>
                <c:pt idx="1147">
                  <c:v>1366.910522460938</c:v>
                </c:pt>
                <c:pt idx="1148">
                  <c:v>1365.470825195312</c:v>
                </c:pt>
                <c:pt idx="1149">
                  <c:v>1420.222290039062</c:v>
                </c:pt>
                <c:pt idx="1150">
                  <c:v>1497.844848632812</c:v>
                </c:pt>
                <c:pt idx="1151">
                  <c:v>1552.143188476562</c:v>
                </c:pt>
                <c:pt idx="1152">
                  <c:v>1566.1142578125</c:v>
                </c:pt>
                <c:pt idx="1153">
                  <c:v>1554.720581054688</c:v>
                </c:pt>
                <c:pt idx="1154">
                  <c:v>1486.829711914062</c:v>
                </c:pt>
                <c:pt idx="1155">
                  <c:v>1408.282470703125</c:v>
                </c:pt>
                <c:pt idx="1156">
                  <c:v>1328.263305664062</c:v>
                </c:pt>
                <c:pt idx="1157">
                  <c:v>1373.560424804688</c:v>
                </c:pt>
                <c:pt idx="1158">
                  <c:v>1365.814819335938</c:v>
                </c:pt>
                <c:pt idx="1159">
                  <c:v>1184.998413085938</c:v>
                </c:pt>
                <c:pt idx="1160">
                  <c:v>989.0694580078125</c:v>
                </c:pt>
                <c:pt idx="1161">
                  <c:v>1003.294616699219</c:v>
                </c:pt>
                <c:pt idx="1162">
                  <c:v>1092.293090820312</c:v>
                </c:pt>
                <c:pt idx="1163">
                  <c:v>1087.715576171875</c:v>
                </c:pt>
                <c:pt idx="1164">
                  <c:v>1114.652709960938</c:v>
                </c:pt>
                <c:pt idx="1165">
                  <c:v>1148.127563476562</c:v>
                </c:pt>
                <c:pt idx="1166">
                  <c:v>1184.99951171875</c:v>
                </c:pt>
                <c:pt idx="1167">
                  <c:v>1122.589477539062</c:v>
                </c:pt>
                <c:pt idx="1168">
                  <c:v>1111.825927734375</c:v>
                </c:pt>
                <c:pt idx="1169">
                  <c:v>1126.568969726562</c:v>
                </c:pt>
                <c:pt idx="1170">
                  <c:v>1034.740478515625</c:v>
                </c:pt>
                <c:pt idx="1171">
                  <c:v>1033.658203125</c:v>
                </c:pt>
                <c:pt idx="1172">
                  <c:v>985.39654541015625</c:v>
                </c:pt>
                <c:pt idx="1173">
                  <c:v>1010.92919921875</c:v>
                </c:pt>
                <c:pt idx="1174">
                  <c:v>965.0643310546875</c:v>
                </c:pt>
                <c:pt idx="1175">
                  <c:v>936.3118896484375</c:v>
                </c:pt>
                <c:pt idx="1176">
                  <c:v>953.73675537109375</c:v>
                </c:pt>
                <c:pt idx="1177">
                  <c:v>910.48101806640625</c:v>
                </c:pt>
                <c:pt idx="1178">
                  <c:v>934.84368896484375</c:v>
                </c:pt>
                <c:pt idx="1179">
                  <c:v>928.98663330078125</c:v>
                </c:pt>
                <c:pt idx="1180">
                  <c:v>844.07452392578125</c:v>
                </c:pt>
                <c:pt idx="1181">
                  <c:v>779.56243896484375</c:v>
                </c:pt>
                <c:pt idx="1182">
                  <c:v>758.08514404296875</c:v>
                </c:pt>
                <c:pt idx="1183">
                  <c:v>663.71221923828125</c:v>
                </c:pt>
                <c:pt idx="1184">
                  <c:v>601.4453125</c:v>
                </c:pt>
                <c:pt idx="1185">
                  <c:v>615.22283935546875</c:v>
                </c:pt>
                <c:pt idx="1186">
                  <c:v>646.5496826171875</c:v>
                </c:pt>
                <c:pt idx="1187">
                  <c:v>664.79925537109375</c:v>
                </c:pt>
                <c:pt idx="1188">
                  <c:v>718.28338623046875</c:v>
                </c:pt>
                <c:pt idx="1189">
                  <c:v>729.1630859375</c:v>
                </c:pt>
                <c:pt idx="1190">
                  <c:v>706.20941162109375</c:v>
                </c:pt>
                <c:pt idx="1191">
                  <c:v>739.40850830078125</c:v>
                </c:pt>
                <c:pt idx="1192">
                  <c:v>707.5469970703125</c:v>
                </c:pt>
                <c:pt idx="1193">
                  <c:v>691.25067138671875</c:v>
                </c:pt>
                <c:pt idx="1194">
                  <c:v>782.073486328125</c:v>
                </c:pt>
                <c:pt idx="1195">
                  <c:v>706.94036865234375</c:v>
                </c:pt>
                <c:pt idx="1196">
                  <c:v>592.91534423828125</c:v>
                </c:pt>
                <c:pt idx="1197">
                  <c:v>604.14898681640625</c:v>
                </c:pt>
                <c:pt idx="1198">
                  <c:v>611.20269775390625</c:v>
                </c:pt>
                <c:pt idx="1199">
                  <c:v>580.4044189453125</c:v>
                </c:pt>
                <c:pt idx="1200">
                  <c:v>631.20037841796875</c:v>
                </c:pt>
                <c:pt idx="1201">
                  <c:v>582.38140869140625</c:v>
                </c:pt>
                <c:pt idx="1202">
                  <c:v>598.49005126953125</c:v>
                </c:pt>
                <c:pt idx="1203">
                  <c:v>580.4471435546875</c:v>
                </c:pt>
                <c:pt idx="1204">
                  <c:v>586.16925048828125</c:v>
                </c:pt>
                <c:pt idx="1205">
                  <c:v>651.35870361328125</c:v>
                </c:pt>
                <c:pt idx="1206">
                  <c:v>587.93292236328125</c:v>
                </c:pt>
                <c:pt idx="1207">
                  <c:v>576.90069580078125</c:v>
                </c:pt>
                <c:pt idx="1208">
                  <c:v>541.38262939453125</c:v>
                </c:pt>
                <c:pt idx="1209">
                  <c:v>588.77557373046875</c:v>
                </c:pt>
                <c:pt idx="1210">
                  <c:v>626.73785400390625</c:v>
                </c:pt>
                <c:pt idx="1211">
                  <c:v>582.38323974609375</c:v>
                </c:pt>
                <c:pt idx="1212">
                  <c:v>622.99041748046875</c:v>
                </c:pt>
                <c:pt idx="1213">
                  <c:v>586.71368408203125</c:v>
                </c:pt>
                <c:pt idx="1214">
                  <c:v>569.1357421875</c:v>
                </c:pt>
                <c:pt idx="1215">
                  <c:v>484.1224365234375</c:v>
                </c:pt>
                <c:pt idx="1216">
                  <c:v>444.6075439453125</c:v>
                </c:pt>
                <c:pt idx="1217">
                  <c:v>475.74639892578119</c:v>
                </c:pt>
                <c:pt idx="1218">
                  <c:v>495.85678100585938</c:v>
                </c:pt>
                <c:pt idx="1219">
                  <c:v>468.926513671875</c:v>
                </c:pt>
                <c:pt idx="1220">
                  <c:v>526.789794921875</c:v>
                </c:pt>
                <c:pt idx="1221">
                  <c:v>509.2078857421875</c:v>
                </c:pt>
                <c:pt idx="1222">
                  <c:v>510.67425537109381</c:v>
                </c:pt>
                <c:pt idx="1223">
                  <c:v>525.8023681640625</c:v>
                </c:pt>
                <c:pt idx="1224">
                  <c:v>492.0628662109375</c:v>
                </c:pt>
                <c:pt idx="1225">
                  <c:v>433.69329833984381</c:v>
                </c:pt>
                <c:pt idx="1226">
                  <c:v>449.1790771484375</c:v>
                </c:pt>
                <c:pt idx="1227">
                  <c:v>497.84298706054688</c:v>
                </c:pt>
                <c:pt idx="1228">
                  <c:v>486.11517333984381</c:v>
                </c:pt>
                <c:pt idx="1229">
                  <c:v>489.3125</c:v>
                </c:pt>
                <c:pt idx="1230">
                  <c:v>417.04705810546881</c:v>
                </c:pt>
                <c:pt idx="1231">
                  <c:v>430.39547729492188</c:v>
                </c:pt>
                <c:pt idx="1232">
                  <c:v>448.45294189453119</c:v>
                </c:pt>
                <c:pt idx="1233">
                  <c:v>428.8289794921875</c:v>
                </c:pt>
                <c:pt idx="1234">
                  <c:v>425.07717895507813</c:v>
                </c:pt>
                <c:pt idx="1235">
                  <c:v>431.27880859375</c:v>
                </c:pt>
                <c:pt idx="1236">
                  <c:v>429.5469970703125</c:v>
                </c:pt>
                <c:pt idx="1237">
                  <c:v>437.04177856445313</c:v>
                </c:pt>
                <c:pt idx="1238">
                  <c:v>385.80572509765619</c:v>
                </c:pt>
                <c:pt idx="1239">
                  <c:v>398.97048950195313</c:v>
                </c:pt>
                <c:pt idx="1240">
                  <c:v>412.3365478515625</c:v>
                </c:pt>
                <c:pt idx="1241">
                  <c:v>391.0225830078125</c:v>
                </c:pt>
                <c:pt idx="1242">
                  <c:v>382.07318115234381</c:v>
                </c:pt>
                <c:pt idx="1243">
                  <c:v>393.44647216796881</c:v>
                </c:pt>
                <c:pt idx="1244">
                  <c:v>374.7755126953125</c:v>
                </c:pt>
                <c:pt idx="1245">
                  <c:v>392.44403076171881</c:v>
                </c:pt>
                <c:pt idx="1246">
                  <c:v>405.07000732421881</c:v>
                </c:pt>
                <c:pt idx="1247">
                  <c:v>390.422607421875</c:v>
                </c:pt>
                <c:pt idx="1248">
                  <c:v>417.90957641601563</c:v>
                </c:pt>
                <c:pt idx="1249">
                  <c:v>397.014404296875</c:v>
                </c:pt>
                <c:pt idx="1250">
                  <c:v>363.5394287109375</c:v>
                </c:pt>
                <c:pt idx="1251">
                  <c:v>344.12713623046881</c:v>
                </c:pt>
                <c:pt idx="1252">
                  <c:v>347.63565063476563</c:v>
                </c:pt>
                <c:pt idx="1253">
                  <c:v>356.67044067382813</c:v>
                </c:pt>
                <c:pt idx="1254">
                  <c:v>341.29010009765619</c:v>
                </c:pt>
                <c:pt idx="1255">
                  <c:v>336.059814453125</c:v>
                </c:pt>
                <c:pt idx="1256">
                  <c:v>337.39398193359381</c:v>
                </c:pt>
                <c:pt idx="1257">
                  <c:v>334.0992431640625</c:v>
                </c:pt>
                <c:pt idx="1258">
                  <c:v>331.25033569335938</c:v>
                </c:pt>
                <c:pt idx="1259">
                  <c:v>333.62994384765619</c:v>
                </c:pt>
                <c:pt idx="1260">
                  <c:v>330.8450927734375</c:v>
                </c:pt>
                <c:pt idx="1261">
                  <c:v>332.52935791015619</c:v>
                </c:pt>
                <c:pt idx="1262">
                  <c:v>332.115966796875</c:v>
                </c:pt>
                <c:pt idx="1263">
                  <c:v>325.83624267578119</c:v>
                </c:pt>
                <c:pt idx="1264">
                  <c:v>329.38607788085938</c:v>
                </c:pt>
                <c:pt idx="1265">
                  <c:v>339.1173095703125</c:v>
                </c:pt>
                <c:pt idx="1266">
                  <c:v>343.24813842773438</c:v>
                </c:pt>
                <c:pt idx="1267">
                  <c:v>340.24163818359381</c:v>
                </c:pt>
                <c:pt idx="1268">
                  <c:v>339.3294677734375</c:v>
                </c:pt>
                <c:pt idx="1269">
                  <c:v>339.2786865234375</c:v>
                </c:pt>
                <c:pt idx="1270">
                  <c:v>332.87725830078119</c:v>
                </c:pt>
                <c:pt idx="1271">
                  <c:v>331.66323852539063</c:v>
                </c:pt>
                <c:pt idx="1272">
                  <c:v>335.466064453125</c:v>
                </c:pt>
                <c:pt idx="1273">
                  <c:v>341.98080444335938</c:v>
                </c:pt>
                <c:pt idx="1274">
                  <c:v>345.2095947265625</c:v>
                </c:pt>
                <c:pt idx="1275">
                  <c:v>344.6966552734375</c:v>
                </c:pt>
                <c:pt idx="1276">
                  <c:v>339.011962890625</c:v>
                </c:pt>
                <c:pt idx="1277">
                  <c:v>346.28573608398438</c:v>
                </c:pt>
                <c:pt idx="1278">
                  <c:v>355.026123046875</c:v>
                </c:pt>
                <c:pt idx="1279">
                  <c:v>340.153564453125</c:v>
                </c:pt>
                <c:pt idx="1280">
                  <c:v>335.06716918945313</c:v>
                </c:pt>
                <c:pt idx="1281">
                  <c:v>327.56378173828119</c:v>
                </c:pt>
                <c:pt idx="1282">
                  <c:v>332.815185546875</c:v>
                </c:pt>
                <c:pt idx="1283">
                  <c:v>343.41952514648438</c:v>
                </c:pt>
                <c:pt idx="1284">
                  <c:v>377.20465087890619</c:v>
                </c:pt>
                <c:pt idx="1285">
                  <c:v>334.7987060546875</c:v>
                </c:pt>
                <c:pt idx="1286">
                  <c:v>328.19973754882813</c:v>
                </c:pt>
                <c:pt idx="1287">
                  <c:v>322.21136474609381</c:v>
                </c:pt>
                <c:pt idx="1288">
                  <c:v>321.9146728515625</c:v>
                </c:pt>
                <c:pt idx="1289">
                  <c:v>326.101318359375</c:v>
                </c:pt>
                <c:pt idx="1290">
                  <c:v>319.67434692382813</c:v>
                </c:pt>
                <c:pt idx="1291">
                  <c:v>328.46630859375</c:v>
                </c:pt>
                <c:pt idx="1292">
                  <c:v>335.23260498046881</c:v>
                </c:pt>
                <c:pt idx="1293">
                  <c:v>342.35427856445313</c:v>
                </c:pt>
                <c:pt idx="1294">
                  <c:v>335.5859375</c:v>
                </c:pt>
                <c:pt idx="1295">
                  <c:v>345.52859497070313</c:v>
                </c:pt>
                <c:pt idx="1296">
                  <c:v>354.85565185546881</c:v>
                </c:pt>
                <c:pt idx="1297">
                  <c:v>344.51809692382813</c:v>
                </c:pt>
                <c:pt idx="1298">
                  <c:v>333.86495971679688</c:v>
                </c:pt>
                <c:pt idx="1299">
                  <c:v>351.04388427734381</c:v>
                </c:pt>
                <c:pt idx="1300">
                  <c:v>327.63262939453119</c:v>
                </c:pt>
                <c:pt idx="1301">
                  <c:v>327.068603515625</c:v>
                </c:pt>
                <c:pt idx="1302">
                  <c:v>331.51348876953119</c:v>
                </c:pt>
                <c:pt idx="1303">
                  <c:v>337.0396728515625</c:v>
                </c:pt>
                <c:pt idx="1304">
                  <c:v>328.05007934570313</c:v>
                </c:pt>
                <c:pt idx="1305">
                  <c:v>327.63214111328119</c:v>
                </c:pt>
                <c:pt idx="1306">
                  <c:v>331.5498046875</c:v>
                </c:pt>
                <c:pt idx="1307">
                  <c:v>336.06979370117188</c:v>
                </c:pt>
                <c:pt idx="1308">
                  <c:v>346.2401123046875</c:v>
                </c:pt>
                <c:pt idx="1309">
                  <c:v>350.88897705078119</c:v>
                </c:pt>
                <c:pt idx="1310">
                  <c:v>354.63421630859381</c:v>
                </c:pt>
                <c:pt idx="1311">
                  <c:v>357.4708251953125</c:v>
                </c:pt>
                <c:pt idx="1312">
                  <c:v>347.6488037109375</c:v>
                </c:pt>
                <c:pt idx="1313">
                  <c:v>343.83248901367188</c:v>
                </c:pt>
                <c:pt idx="1314">
                  <c:v>349.84988403320313</c:v>
                </c:pt>
                <c:pt idx="1315">
                  <c:v>347.78897094726563</c:v>
                </c:pt>
                <c:pt idx="1316">
                  <c:v>370.07473754882813</c:v>
                </c:pt>
                <c:pt idx="1317">
                  <c:v>410.52279663085938</c:v>
                </c:pt>
                <c:pt idx="1318">
                  <c:v>342.24237060546881</c:v>
                </c:pt>
                <c:pt idx="1319">
                  <c:v>340.24444580078119</c:v>
                </c:pt>
                <c:pt idx="1320">
                  <c:v>338.46847534179688</c:v>
                </c:pt>
                <c:pt idx="1321">
                  <c:v>336.7767333984375</c:v>
                </c:pt>
                <c:pt idx="1322">
                  <c:v>337.958740234375</c:v>
                </c:pt>
                <c:pt idx="1323">
                  <c:v>340.05670166015619</c:v>
                </c:pt>
                <c:pt idx="1324">
                  <c:v>345.07937622070313</c:v>
                </c:pt>
                <c:pt idx="1325">
                  <c:v>347.00936889648438</c:v>
                </c:pt>
                <c:pt idx="1326">
                  <c:v>340.4786376953125</c:v>
                </c:pt>
                <c:pt idx="1327">
                  <c:v>349.23468017578119</c:v>
                </c:pt>
                <c:pt idx="1328">
                  <c:v>355.02279663085938</c:v>
                </c:pt>
                <c:pt idx="1329">
                  <c:v>361.48040771484381</c:v>
                </c:pt>
                <c:pt idx="1330">
                  <c:v>387.69784545898438</c:v>
                </c:pt>
                <c:pt idx="1331">
                  <c:v>409.73959350585938</c:v>
                </c:pt>
                <c:pt idx="1332">
                  <c:v>420.2125244140625</c:v>
                </c:pt>
                <c:pt idx="1333">
                  <c:v>413.75491333007813</c:v>
                </c:pt>
                <c:pt idx="1334">
                  <c:v>416.77517700195313</c:v>
                </c:pt>
                <c:pt idx="1335">
                  <c:v>387.70980834960938</c:v>
                </c:pt>
                <c:pt idx="1336">
                  <c:v>382.24166870117188</c:v>
                </c:pt>
                <c:pt idx="1337">
                  <c:v>384.94076538085938</c:v>
                </c:pt>
                <c:pt idx="1338">
                  <c:v>412.52853393554688</c:v>
                </c:pt>
                <c:pt idx="1339">
                  <c:v>412.37625122070313</c:v>
                </c:pt>
                <c:pt idx="1340">
                  <c:v>404.31924438476563</c:v>
                </c:pt>
                <c:pt idx="1341">
                  <c:v>427.6214599609375</c:v>
                </c:pt>
                <c:pt idx="1342">
                  <c:v>498.33978271484381</c:v>
                </c:pt>
                <c:pt idx="1343">
                  <c:v>502.37326049804688</c:v>
                </c:pt>
                <c:pt idx="1344">
                  <c:v>580.10577392578125</c:v>
                </c:pt>
                <c:pt idx="1345">
                  <c:v>567.43017578125</c:v>
                </c:pt>
                <c:pt idx="1346">
                  <c:v>544.80828857421875</c:v>
                </c:pt>
                <c:pt idx="1347">
                  <c:v>573.13916015625</c:v>
                </c:pt>
                <c:pt idx="1348">
                  <c:v>528.92425537109375</c:v>
                </c:pt>
                <c:pt idx="1349">
                  <c:v>476.69189453125</c:v>
                </c:pt>
                <c:pt idx="1350">
                  <c:v>475.34738159179688</c:v>
                </c:pt>
                <c:pt idx="1351">
                  <c:v>483.20675659179688</c:v>
                </c:pt>
                <c:pt idx="1352">
                  <c:v>457.04119873046881</c:v>
                </c:pt>
                <c:pt idx="1353">
                  <c:v>441.65087890625</c:v>
                </c:pt>
                <c:pt idx="1354">
                  <c:v>425.22109985351563</c:v>
                </c:pt>
                <c:pt idx="1355">
                  <c:v>456.496337890625</c:v>
                </c:pt>
                <c:pt idx="1356">
                  <c:v>410.92691040039063</c:v>
                </c:pt>
                <c:pt idx="1357">
                  <c:v>405.36300659179688</c:v>
                </c:pt>
                <c:pt idx="1358">
                  <c:v>440.87701416015619</c:v>
                </c:pt>
                <c:pt idx="1359">
                  <c:v>440.84210205078119</c:v>
                </c:pt>
                <c:pt idx="1360">
                  <c:v>452.46267700195313</c:v>
                </c:pt>
                <c:pt idx="1361">
                  <c:v>440.46548461914063</c:v>
                </c:pt>
                <c:pt idx="1362">
                  <c:v>401.06494140625</c:v>
                </c:pt>
                <c:pt idx="1363">
                  <c:v>437.271484375</c:v>
                </c:pt>
                <c:pt idx="1364">
                  <c:v>616.28948974609375</c:v>
                </c:pt>
                <c:pt idx="1365">
                  <c:v>541.30474853515625</c:v>
                </c:pt>
                <c:pt idx="1366">
                  <c:v>561.19049072265625</c:v>
                </c:pt>
                <c:pt idx="1367">
                  <c:v>584.340576171875</c:v>
                </c:pt>
                <c:pt idx="1368">
                  <c:v>488.54611206054688</c:v>
                </c:pt>
                <c:pt idx="1369">
                  <c:v>490.05023193359381</c:v>
                </c:pt>
                <c:pt idx="1370">
                  <c:v>535.93890380859375</c:v>
                </c:pt>
                <c:pt idx="1371">
                  <c:v>544.44549560546875</c:v>
                </c:pt>
                <c:pt idx="1372">
                  <c:v>652.46795654296875</c:v>
                </c:pt>
                <c:pt idx="1373">
                  <c:v>720.76239013671875</c:v>
                </c:pt>
                <c:pt idx="1374">
                  <c:v>848.22137451171875</c:v>
                </c:pt>
                <c:pt idx="1375">
                  <c:v>768.36785888671875</c:v>
                </c:pt>
                <c:pt idx="1376">
                  <c:v>893.281494140625</c:v>
                </c:pt>
                <c:pt idx="1377">
                  <c:v>828.98675537109375</c:v>
                </c:pt>
                <c:pt idx="1378">
                  <c:v>854.78948974609375</c:v>
                </c:pt>
                <c:pt idx="1379">
                  <c:v>956.04766845703125</c:v>
                </c:pt>
                <c:pt idx="1380">
                  <c:v>907.943603515625</c:v>
                </c:pt>
                <c:pt idx="1381">
                  <c:v>860.19049072265625</c:v>
                </c:pt>
                <c:pt idx="1382">
                  <c:v>853.69061279296875</c:v>
                </c:pt>
                <c:pt idx="1383">
                  <c:v>896.27044677734375</c:v>
                </c:pt>
                <c:pt idx="1384">
                  <c:v>1081.549682617188</c:v>
                </c:pt>
                <c:pt idx="1385">
                  <c:v>1055.754516601562</c:v>
                </c:pt>
                <c:pt idx="1386">
                  <c:v>832.42138671875</c:v>
                </c:pt>
                <c:pt idx="1387">
                  <c:v>779.880859375</c:v>
                </c:pt>
                <c:pt idx="1388">
                  <c:v>838.4237060546875</c:v>
                </c:pt>
                <c:pt idx="1389">
                  <c:v>954.580078125</c:v>
                </c:pt>
                <c:pt idx="1390">
                  <c:v>1115.453735351562</c:v>
                </c:pt>
                <c:pt idx="1391">
                  <c:v>1099.398315429688</c:v>
                </c:pt>
                <c:pt idx="1392">
                  <c:v>1098.045288085938</c:v>
                </c:pt>
                <c:pt idx="1393">
                  <c:v>995.93109130859375</c:v>
                </c:pt>
                <c:pt idx="1394">
                  <c:v>1109.462158203125</c:v>
                </c:pt>
                <c:pt idx="1395">
                  <c:v>1097.978149414062</c:v>
                </c:pt>
                <c:pt idx="1396">
                  <c:v>954.67041015625</c:v>
                </c:pt>
                <c:pt idx="1397">
                  <c:v>1098.314575195312</c:v>
                </c:pt>
                <c:pt idx="1398">
                  <c:v>1224.508911132812</c:v>
                </c:pt>
                <c:pt idx="1399">
                  <c:v>1184.311889648438</c:v>
                </c:pt>
                <c:pt idx="1400">
                  <c:v>1019.180541992188</c:v>
                </c:pt>
                <c:pt idx="1401">
                  <c:v>1100.2138671875</c:v>
                </c:pt>
                <c:pt idx="1402">
                  <c:v>1146.0009765625</c:v>
                </c:pt>
                <c:pt idx="1403">
                  <c:v>1141.499755859375</c:v>
                </c:pt>
                <c:pt idx="1404">
                  <c:v>1058.92626953125</c:v>
                </c:pt>
                <c:pt idx="1405">
                  <c:v>1072.872680664062</c:v>
                </c:pt>
                <c:pt idx="1406">
                  <c:v>1070.968139648438</c:v>
                </c:pt>
                <c:pt idx="1407">
                  <c:v>1120.921142578125</c:v>
                </c:pt>
                <c:pt idx="1408">
                  <c:v>1191.889282226562</c:v>
                </c:pt>
                <c:pt idx="1409">
                  <c:v>1199.635986328125</c:v>
                </c:pt>
                <c:pt idx="1410">
                  <c:v>1167.689086914062</c:v>
                </c:pt>
                <c:pt idx="1411">
                  <c:v>1174.44384765625</c:v>
                </c:pt>
                <c:pt idx="1412">
                  <c:v>1185.783569335938</c:v>
                </c:pt>
                <c:pt idx="1413">
                  <c:v>1215.391479492188</c:v>
                </c:pt>
                <c:pt idx="1414">
                  <c:v>1187.989868164062</c:v>
                </c:pt>
                <c:pt idx="1415">
                  <c:v>1124.510009765625</c:v>
                </c:pt>
                <c:pt idx="1416">
                  <c:v>1136.261108398438</c:v>
                </c:pt>
                <c:pt idx="1417">
                  <c:v>1215.838500976562</c:v>
                </c:pt>
                <c:pt idx="1418">
                  <c:v>1284.634155273438</c:v>
                </c:pt>
                <c:pt idx="1419">
                  <c:v>1393.675903320312</c:v>
                </c:pt>
                <c:pt idx="1420">
                  <c:v>1362.96142578125</c:v>
                </c:pt>
                <c:pt idx="1421">
                  <c:v>1323.34423828125</c:v>
                </c:pt>
                <c:pt idx="1422">
                  <c:v>1350.526977539062</c:v>
                </c:pt>
                <c:pt idx="1423">
                  <c:v>1338.968139648438</c:v>
                </c:pt>
                <c:pt idx="1424">
                  <c:v>1285.243286132812</c:v>
                </c:pt>
                <c:pt idx="1425">
                  <c:v>1299.065307617188</c:v>
                </c:pt>
                <c:pt idx="1426">
                  <c:v>1216.105346679688</c:v>
                </c:pt>
                <c:pt idx="1427">
                  <c:v>1298.210815429688</c:v>
                </c:pt>
                <c:pt idx="1428">
                  <c:v>1375.148559570312</c:v>
                </c:pt>
                <c:pt idx="1429">
                  <c:v>1349.281372070312</c:v>
                </c:pt>
                <c:pt idx="1430">
                  <c:v>1357.942993164062</c:v>
                </c:pt>
                <c:pt idx="1431">
                  <c:v>1350.6103515625</c:v>
                </c:pt>
                <c:pt idx="1432">
                  <c:v>1414.569213867188</c:v>
                </c:pt>
                <c:pt idx="1433">
                  <c:v>1446.851928710938</c:v>
                </c:pt>
                <c:pt idx="1434">
                  <c:v>1481.228881835938</c:v>
                </c:pt>
                <c:pt idx="1435">
                  <c:v>1470.528198242188</c:v>
                </c:pt>
                <c:pt idx="1436">
                  <c:v>1442.222290039062</c:v>
                </c:pt>
                <c:pt idx="1437">
                  <c:v>1434.609130859375</c:v>
                </c:pt>
                <c:pt idx="1438">
                  <c:v>1506.756958007812</c:v>
                </c:pt>
                <c:pt idx="1439">
                  <c:v>1513.240600585938</c:v>
                </c:pt>
                <c:pt idx="1440">
                  <c:v>1551.069091796875</c:v>
                </c:pt>
                <c:pt idx="1441">
                  <c:v>1649.526489257812</c:v>
                </c:pt>
                <c:pt idx="1442">
                  <c:v>1640.589233398438</c:v>
                </c:pt>
                <c:pt idx="1443">
                  <c:v>1637.604370117188</c:v>
                </c:pt>
                <c:pt idx="1444">
                  <c:v>1593.044311523438</c:v>
                </c:pt>
                <c:pt idx="1445">
                  <c:v>1574.540771484375</c:v>
                </c:pt>
                <c:pt idx="1446">
                  <c:v>1584.520263671875</c:v>
                </c:pt>
                <c:pt idx="1447">
                  <c:v>1573.904174804688</c:v>
                </c:pt>
                <c:pt idx="1448">
                  <c:v>1562.432983398438</c:v>
                </c:pt>
                <c:pt idx="1449">
                  <c:v>1604.831298828125</c:v>
                </c:pt>
                <c:pt idx="1450">
                  <c:v>1640.702026367188</c:v>
                </c:pt>
                <c:pt idx="1451">
                  <c:v>1636.865356445312</c:v>
                </c:pt>
                <c:pt idx="1452">
                  <c:v>1546.175659179688</c:v>
                </c:pt>
                <c:pt idx="1453">
                  <c:v>1531.11181640625</c:v>
                </c:pt>
                <c:pt idx="1454">
                  <c:v>1580.985473632812</c:v>
                </c:pt>
                <c:pt idx="1455">
                  <c:v>1667.458374023438</c:v>
                </c:pt>
                <c:pt idx="1456">
                  <c:v>1757.863525390625</c:v>
                </c:pt>
                <c:pt idx="1457">
                  <c:v>1847.713745117188</c:v>
                </c:pt>
                <c:pt idx="1458">
                  <c:v>1918.289672851562</c:v>
                </c:pt>
                <c:pt idx="1459">
                  <c:v>1976.714477539062</c:v>
                </c:pt>
                <c:pt idx="1460">
                  <c:v>1897.285034179688</c:v>
                </c:pt>
                <c:pt idx="1461">
                  <c:v>1741.094360351562</c:v>
                </c:pt>
                <c:pt idx="1462">
                  <c:v>1760.116333007812</c:v>
                </c:pt>
                <c:pt idx="1463">
                  <c:v>1727.917358398438</c:v>
                </c:pt>
                <c:pt idx="1464">
                  <c:v>1716.035766601562</c:v>
                </c:pt>
                <c:pt idx="1465">
                  <c:v>1617.868774414062</c:v>
                </c:pt>
                <c:pt idx="1466">
                  <c:v>1486.158081054688</c:v>
                </c:pt>
                <c:pt idx="1467">
                  <c:v>1545.645874023438</c:v>
                </c:pt>
                <c:pt idx="1468">
                  <c:v>1682.406127929688</c:v>
                </c:pt>
                <c:pt idx="1469">
                  <c:v>1758.01513671875</c:v>
                </c:pt>
                <c:pt idx="1470">
                  <c:v>1766.819213867188</c:v>
                </c:pt>
                <c:pt idx="1471">
                  <c:v>1768.100341796875</c:v>
                </c:pt>
                <c:pt idx="1472">
                  <c:v>1828.1025390625</c:v>
                </c:pt>
                <c:pt idx="1473">
                  <c:v>1866.551391601562</c:v>
                </c:pt>
                <c:pt idx="1474">
                  <c:v>1887.394897460938</c:v>
                </c:pt>
                <c:pt idx="1475">
                  <c:v>1855.62548828125</c:v>
                </c:pt>
                <c:pt idx="1476">
                  <c:v>1863.140747070312</c:v>
                </c:pt>
                <c:pt idx="1477">
                  <c:v>1827.34619140625</c:v>
                </c:pt>
                <c:pt idx="1478">
                  <c:v>1808.909301757812</c:v>
                </c:pt>
                <c:pt idx="1479">
                  <c:v>1812.653564453125</c:v>
                </c:pt>
                <c:pt idx="1480">
                  <c:v>1808.317626953125</c:v>
                </c:pt>
                <c:pt idx="1481">
                  <c:v>1857.699096679688</c:v>
                </c:pt>
                <c:pt idx="1482">
                  <c:v>1861.624633789062</c:v>
                </c:pt>
                <c:pt idx="1483">
                  <c:v>1785.665405273438</c:v>
                </c:pt>
                <c:pt idx="1484">
                  <c:v>1748.7529296875</c:v>
                </c:pt>
                <c:pt idx="1485">
                  <c:v>1698.0908203125</c:v>
                </c:pt>
                <c:pt idx="1486">
                  <c:v>1687.445678710938</c:v>
                </c:pt>
                <c:pt idx="1487">
                  <c:v>1645.5615234375</c:v>
                </c:pt>
                <c:pt idx="1488">
                  <c:v>1691.513305664062</c:v>
                </c:pt>
                <c:pt idx="1489">
                  <c:v>1766.424194335938</c:v>
                </c:pt>
                <c:pt idx="1490">
                  <c:v>1774.614868164062</c:v>
                </c:pt>
                <c:pt idx="1491">
                  <c:v>1805.158081054688</c:v>
                </c:pt>
                <c:pt idx="1492">
                  <c:v>1804.703491210938</c:v>
                </c:pt>
                <c:pt idx="1493">
                  <c:v>1784.591674804688</c:v>
                </c:pt>
                <c:pt idx="1494">
                  <c:v>1753.54248046875</c:v>
                </c:pt>
                <c:pt idx="1495">
                  <c:v>1771.346313476562</c:v>
                </c:pt>
                <c:pt idx="1496">
                  <c:v>1733.196411132812</c:v>
                </c:pt>
                <c:pt idx="1497">
                  <c:v>1675.185424804688</c:v>
                </c:pt>
                <c:pt idx="1498">
                  <c:v>1703.730346679688</c:v>
                </c:pt>
                <c:pt idx="1499">
                  <c:v>1719.121459960938</c:v>
                </c:pt>
                <c:pt idx="1500">
                  <c:v>1675.228637695312</c:v>
                </c:pt>
                <c:pt idx="1501">
                  <c:v>1690.324584960938</c:v>
                </c:pt>
                <c:pt idx="1502">
                  <c:v>1645.502807617188</c:v>
                </c:pt>
                <c:pt idx="1503">
                  <c:v>1649.237915039062</c:v>
                </c:pt>
                <c:pt idx="1504">
                  <c:v>1623.749633789062</c:v>
                </c:pt>
                <c:pt idx="1505">
                  <c:v>1593.537231445312</c:v>
                </c:pt>
                <c:pt idx="1506">
                  <c:v>1593.122192382812</c:v>
                </c:pt>
                <c:pt idx="1507">
                  <c:v>1545.514526367188</c:v>
                </c:pt>
                <c:pt idx="1508">
                  <c:v>1487.140380859375</c:v>
                </c:pt>
                <c:pt idx="1509">
                  <c:v>1541.621948242188</c:v>
                </c:pt>
                <c:pt idx="1510">
                  <c:v>1561.606689453125</c:v>
                </c:pt>
                <c:pt idx="1511">
                  <c:v>1581.955932617188</c:v>
                </c:pt>
                <c:pt idx="1512">
                  <c:v>1513.768432617188</c:v>
                </c:pt>
                <c:pt idx="1513">
                  <c:v>1451.2802734375</c:v>
                </c:pt>
                <c:pt idx="1514">
                  <c:v>1403.533081054688</c:v>
                </c:pt>
                <c:pt idx="1515">
                  <c:v>1450.81591796875</c:v>
                </c:pt>
                <c:pt idx="1516">
                  <c:v>1495.7470703125</c:v>
                </c:pt>
                <c:pt idx="1517">
                  <c:v>1446.138061523438</c:v>
                </c:pt>
                <c:pt idx="1518">
                  <c:v>1451.260864257812</c:v>
                </c:pt>
                <c:pt idx="1519">
                  <c:v>1382.597412109375</c:v>
                </c:pt>
                <c:pt idx="1520">
                  <c:v>1529.797973632812</c:v>
                </c:pt>
                <c:pt idx="1521">
                  <c:v>1458.633178710938</c:v>
                </c:pt>
                <c:pt idx="1522">
                  <c:v>1321.817504882812</c:v>
                </c:pt>
                <c:pt idx="1523">
                  <c:v>1356.887084960938</c:v>
                </c:pt>
                <c:pt idx="1524">
                  <c:v>1334.96923828125</c:v>
                </c:pt>
                <c:pt idx="1525">
                  <c:v>1420.682739257812</c:v>
                </c:pt>
                <c:pt idx="1526">
                  <c:v>1441.35546875</c:v>
                </c:pt>
                <c:pt idx="1527">
                  <c:v>1401.062622070312</c:v>
                </c:pt>
                <c:pt idx="1528">
                  <c:v>1337.272705078125</c:v>
                </c:pt>
                <c:pt idx="1529">
                  <c:v>1319.077270507812</c:v>
                </c:pt>
                <c:pt idx="1530">
                  <c:v>1207.277709960938</c:v>
                </c:pt>
                <c:pt idx="1531">
                  <c:v>984.67254638671875</c:v>
                </c:pt>
                <c:pt idx="1532">
                  <c:v>923.58160400390625</c:v>
                </c:pt>
                <c:pt idx="1533">
                  <c:v>931.62506103515625</c:v>
                </c:pt>
                <c:pt idx="1534">
                  <c:v>932.06878662109375</c:v>
                </c:pt>
                <c:pt idx="1535">
                  <c:v>884.1065673828125</c:v>
                </c:pt>
                <c:pt idx="1536">
                  <c:v>898.5224609375</c:v>
                </c:pt>
                <c:pt idx="1537">
                  <c:v>953.87213134765625</c:v>
                </c:pt>
                <c:pt idx="1538">
                  <c:v>884.075927734375</c:v>
                </c:pt>
                <c:pt idx="1539">
                  <c:v>791.14666748046875</c:v>
                </c:pt>
                <c:pt idx="1540">
                  <c:v>786.2200927734375</c:v>
                </c:pt>
                <c:pt idx="1541">
                  <c:v>720.62139892578125</c:v>
                </c:pt>
                <c:pt idx="1542">
                  <c:v>689.2303466796875</c:v>
                </c:pt>
                <c:pt idx="1543">
                  <c:v>677.73748779296875</c:v>
                </c:pt>
                <c:pt idx="1544">
                  <c:v>637.77606201171875</c:v>
                </c:pt>
                <c:pt idx="1545">
                  <c:v>647.32501220703125</c:v>
                </c:pt>
                <c:pt idx="1546">
                  <c:v>690.908935546875</c:v>
                </c:pt>
                <c:pt idx="1547">
                  <c:v>629.41668701171875</c:v>
                </c:pt>
                <c:pt idx="1548">
                  <c:v>663.33917236328125</c:v>
                </c:pt>
                <c:pt idx="1549">
                  <c:v>673.85772705078125</c:v>
                </c:pt>
                <c:pt idx="1550">
                  <c:v>686.12884521484375</c:v>
                </c:pt>
                <c:pt idx="1551">
                  <c:v>656.94195556640625</c:v>
                </c:pt>
                <c:pt idx="1552">
                  <c:v>677.587890625</c:v>
                </c:pt>
                <c:pt idx="1553">
                  <c:v>714.75201416015625</c:v>
                </c:pt>
                <c:pt idx="1554">
                  <c:v>696.56414794921875</c:v>
                </c:pt>
                <c:pt idx="1555">
                  <c:v>683.85406494140625</c:v>
                </c:pt>
                <c:pt idx="1556">
                  <c:v>653.56231689453125</c:v>
                </c:pt>
                <c:pt idx="1557">
                  <c:v>587.23919677734375</c:v>
                </c:pt>
                <c:pt idx="1558">
                  <c:v>614.7725830078125</c:v>
                </c:pt>
                <c:pt idx="1559">
                  <c:v>624.79193115234375</c:v>
                </c:pt>
                <c:pt idx="1560">
                  <c:v>628.11090087890625</c:v>
                </c:pt>
                <c:pt idx="1561">
                  <c:v>683.60992431640625</c:v>
                </c:pt>
                <c:pt idx="1562">
                  <c:v>622.26910400390625</c:v>
                </c:pt>
                <c:pt idx="1563">
                  <c:v>657.46063232421875</c:v>
                </c:pt>
                <c:pt idx="1564">
                  <c:v>692.11602783203125</c:v>
                </c:pt>
                <c:pt idx="1565">
                  <c:v>660.84271240234375</c:v>
                </c:pt>
                <c:pt idx="1566">
                  <c:v>655.86578369140625</c:v>
                </c:pt>
                <c:pt idx="1567">
                  <c:v>611.32879638671875</c:v>
                </c:pt>
                <c:pt idx="1568">
                  <c:v>739.35980224609375</c:v>
                </c:pt>
                <c:pt idx="1569">
                  <c:v>651.7420654296875</c:v>
                </c:pt>
                <c:pt idx="1570">
                  <c:v>584.277587890625</c:v>
                </c:pt>
                <c:pt idx="1571">
                  <c:v>536.83416748046875</c:v>
                </c:pt>
                <c:pt idx="1572">
                  <c:v>565.30609130859375</c:v>
                </c:pt>
                <c:pt idx="1573">
                  <c:v>482.19290161132813</c:v>
                </c:pt>
                <c:pt idx="1574">
                  <c:v>517.66912841796875</c:v>
                </c:pt>
                <c:pt idx="1575">
                  <c:v>521.28521728515625</c:v>
                </c:pt>
                <c:pt idx="1576">
                  <c:v>501.86923217773438</c:v>
                </c:pt>
                <c:pt idx="1577">
                  <c:v>379.52569580078119</c:v>
                </c:pt>
                <c:pt idx="1578">
                  <c:v>366.2716064453125</c:v>
                </c:pt>
                <c:pt idx="1579">
                  <c:v>431.59274291992188</c:v>
                </c:pt>
                <c:pt idx="1580">
                  <c:v>376.60018920898438</c:v>
                </c:pt>
                <c:pt idx="1581">
                  <c:v>374.67437744140619</c:v>
                </c:pt>
                <c:pt idx="1582">
                  <c:v>365.2884521484375</c:v>
                </c:pt>
                <c:pt idx="1583">
                  <c:v>402.1971435546875</c:v>
                </c:pt>
                <c:pt idx="1584">
                  <c:v>390.1766357421875</c:v>
                </c:pt>
                <c:pt idx="1585">
                  <c:v>355.49240112304688</c:v>
                </c:pt>
                <c:pt idx="1586">
                  <c:v>446.3194580078125</c:v>
                </c:pt>
                <c:pt idx="1587">
                  <c:v>490.10772705078119</c:v>
                </c:pt>
                <c:pt idx="1588">
                  <c:v>523.34552001953125</c:v>
                </c:pt>
                <c:pt idx="1589">
                  <c:v>490.2955322265625</c:v>
                </c:pt>
                <c:pt idx="1590">
                  <c:v>470.439697265625</c:v>
                </c:pt>
                <c:pt idx="1591">
                  <c:v>406.37741088867188</c:v>
                </c:pt>
                <c:pt idx="1592">
                  <c:v>393.2535400390625</c:v>
                </c:pt>
                <c:pt idx="1593">
                  <c:v>410.10775756835938</c:v>
                </c:pt>
                <c:pt idx="1594">
                  <c:v>421.00747680664063</c:v>
                </c:pt>
                <c:pt idx="1595">
                  <c:v>397.9249267578125</c:v>
                </c:pt>
                <c:pt idx="1596">
                  <c:v>396.075439453125</c:v>
                </c:pt>
                <c:pt idx="1597">
                  <c:v>384.6021728515625</c:v>
                </c:pt>
                <c:pt idx="1598">
                  <c:v>365.7115478515625</c:v>
                </c:pt>
                <c:pt idx="1599">
                  <c:v>384.98797607421881</c:v>
                </c:pt>
                <c:pt idx="1600">
                  <c:v>434.42608642578119</c:v>
                </c:pt>
                <c:pt idx="1601">
                  <c:v>410.16043090820313</c:v>
                </c:pt>
                <c:pt idx="1602">
                  <c:v>422.23873901367188</c:v>
                </c:pt>
                <c:pt idx="1603">
                  <c:v>385.01461791992188</c:v>
                </c:pt>
                <c:pt idx="1604">
                  <c:v>373.1832275390625</c:v>
                </c:pt>
                <c:pt idx="1605">
                  <c:v>414.022216796875</c:v>
                </c:pt>
                <c:pt idx="1606">
                  <c:v>404.79193115234381</c:v>
                </c:pt>
                <c:pt idx="1607">
                  <c:v>371.96725463867188</c:v>
                </c:pt>
                <c:pt idx="1608">
                  <c:v>374.3748779296875</c:v>
                </c:pt>
                <c:pt idx="1609">
                  <c:v>377.74896240234381</c:v>
                </c:pt>
                <c:pt idx="1610">
                  <c:v>341.5946044921875</c:v>
                </c:pt>
                <c:pt idx="1611">
                  <c:v>334.88446044921881</c:v>
                </c:pt>
                <c:pt idx="1612">
                  <c:v>326.9195556640625</c:v>
                </c:pt>
                <c:pt idx="1613">
                  <c:v>367.7857666015625</c:v>
                </c:pt>
                <c:pt idx="1614">
                  <c:v>339.54452514648438</c:v>
                </c:pt>
                <c:pt idx="1615">
                  <c:v>294.64315795898438</c:v>
                </c:pt>
                <c:pt idx="1616">
                  <c:v>311.73272705078119</c:v>
                </c:pt>
                <c:pt idx="1617">
                  <c:v>349.80316162109381</c:v>
                </c:pt>
                <c:pt idx="1618">
                  <c:v>359.90615844726563</c:v>
                </c:pt>
                <c:pt idx="1619">
                  <c:v>356.51287841796881</c:v>
                </c:pt>
                <c:pt idx="1620">
                  <c:v>339.4705810546875</c:v>
                </c:pt>
                <c:pt idx="1621">
                  <c:v>342.7236328125</c:v>
                </c:pt>
                <c:pt idx="1622">
                  <c:v>356.02658081054688</c:v>
                </c:pt>
                <c:pt idx="1623">
                  <c:v>338.70751953125</c:v>
                </c:pt>
                <c:pt idx="1624">
                  <c:v>344.67501831054688</c:v>
                </c:pt>
                <c:pt idx="1625">
                  <c:v>325.77166748046881</c:v>
                </c:pt>
                <c:pt idx="1626">
                  <c:v>343.78775024414063</c:v>
                </c:pt>
                <c:pt idx="1627">
                  <c:v>323.57177734375</c:v>
                </c:pt>
                <c:pt idx="1628">
                  <c:v>343.6865234375</c:v>
                </c:pt>
                <c:pt idx="1629">
                  <c:v>349.96966552734381</c:v>
                </c:pt>
                <c:pt idx="1630">
                  <c:v>348.25372314453119</c:v>
                </c:pt>
                <c:pt idx="1631">
                  <c:v>351.626953125</c:v>
                </c:pt>
                <c:pt idx="1632">
                  <c:v>331.50711059570313</c:v>
                </c:pt>
                <c:pt idx="1633">
                  <c:v>348.36459350585938</c:v>
                </c:pt>
                <c:pt idx="1634">
                  <c:v>349.06964111328119</c:v>
                </c:pt>
                <c:pt idx="1635">
                  <c:v>350.26971435546881</c:v>
                </c:pt>
                <c:pt idx="1636">
                  <c:v>347.3148193359375</c:v>
                </c:pt>
                <c:pt idx="1637">
                  <c:v>341.50506591796881</c:v>
                </c:pt>
                <c:pt idx="1638">
                  <c:v>344.42864990234381</c:v>
                </c:pt>
                <c:pt idx="1639">
                  <c:v>340.52548217773438</c:v>
                </c:pt>
                <c:pt idx="1640">
                  <c:v>335.98211669921881</c:v>
                </c:pt>
                <c:pt idx="1641">
                  <c:v>327.96353149414063</c:v>
                </c:pt>
                <c:pt idx="1642">
                  <c:v>314.66452026367188</c:v>
                </c:pt>
                <c:pt idx="1643">
                  <c:v>328.82781982421881</c:v>
                </c:pt>
                <c:pt idx="1644">
                  <c:v>334.7642822265625</c:v>
                </c:pt>
                <c:pt idx="1645">
                  <c:v>338.97891235351563</c:v>
                </c:pt>
                <c:pt idx="1646">
                  <c:v>344.88409423828119</c:v>
                </c:pt>
                <c:pt idx="1647">
                  <c:v>347.36203002929688</c:v>
                </c:pt>
                <c:pt idx="1648">
                  <c:v>341.2220458984375</c:v>
                </c:pt>
                <c:pt idx="1649">
                  <c:v>337.28286743164063</c:v>
                </c:pt>
                <c:pt idx="1650">
                  <c:v>328.27334594726563</c:v>
                </c:pt>
                <c:pt idx="1651">
                  <c:v>324.19329833984381</c:v>
                </c:pt>
                <c:pt idx="1652">
                  <c:v>330.36541748046881</c:v>
                </c:pt>
                <c:pt idx="1653">
                  <c:v>337.70208740234381</c:v>
                </c:pt>
                <c:pt idx="1654">
                  <c:v>339.5841064453125</c:v>
                </c:pt>
                <c:pt idx="1655">
                  <c:v>344.96173095703119</c:v>
                </c:pt>
                <c:pt idx="1656">
                  <c:v>342.64089965820313</c:v>
                </c:pt>
                <c:pt idx="1657">
                  <c:v>339.48995971679688</c:v>
                </c:pt>
                <c:pt idx="1658">
                  <c:v>344.404541015625</c:v>
                </c:pt>
                <c:pt idx="1659">
                  <c:v>344.78717041015619</c:v>
                </c:pt>
                <c:pt idx="1660">
                  <c:v>341.01815795898438</c:v>
                </c:pt>
                <c:pt idx="1661">
                  <c:v>342.3162841796875</c:v>
                </c:pt>
                <c:pt idx="1662">
                  <c:v>345.91024780273438</c:v>
                </c:pt>
                <c:pt idx="1663">
                  <c:v>344.583740234375</c:v>
                </c:pt>
                <c:pt idx="1664">
                  <c:v>345.46917724609381</c:v>
                </c:pt>
                <c:pt idx="1665">
                  <c:v>339.12335205078119</c:v>
                </c:pt>
                <c:pt idx="1666">
                  <c:v>322.23721313476563</c:v>
                </c:pt>
                <c:pt idx="1667">
                  <c:v>344.119384765625</c:v>
                </c:pt>
                <c:pt idx="1668">
                  <c:v>338.943115234375</c:v>
                </c:pt>
                <c:pt idx="1669">
                  <c:v>343.460693359375</c:v>
                </c:pt>
                <c:pt idx="1670">
                  <c:v>333.71746826171881</c:v>
                </c:pt>
                <c:pt idx="1671">
                  <c:v>345.549072265625</c:v>
                </c:pt>
                <c:pt idx="1672">
                  <c:v>351.6981201171875</c:v>
                </c:pt>
                <c:pt idx="1673">
                  <c:v>344.17010498046881</c:v>
                </c:pt>
                <c:pt idx="1674">
                  <c:v>343.97573852539063</c:v>
                </c:pt>
                <c:pt idx="1675">
                  <c:v>344.07208251953119</c:v>
                </c:pt>
                <c:pt idx="1676">
                  <c:v>347.51611328125</c:v>
                </c:pt>
                <c:pt idx="1677">
                  <c:v>341.08453369140619</c:v>
                </c:pt>
                <c:pt idx="1678">
                  <c:v>344.94631958007813</c:v>
                </c:pt>
                <c:pt idx="1679">
                  <c:v>342.33660888671881</c:v>
                </c:pt>
                <c:pt idx="1680">
                  <c:v>349.77554321289063</c:v>
                </c:pt>
                <c:pt idx="1681">
                  <c:v>347.82882690429688</c:v>
                </c:pt>
                <c:pt idx="1682">
                  <c:v>348.53411865234381</c:v>
                </c:pt>
                <c:pt idx="1683">
                  <c:v>353.41506958007813</c:v>
                </c:pt>
                <c:pt idx="1684">
                  <c:v>355.808349609375</c:v>
                </c:pt>
                <c:pt idx="1685">
                  <c:v>351.5087890625</c:v>
                </c:pt>
                <c:pt idx="1686">
                  <c:v>341.48654174804688</c:v>
                </c:pt>
                <c:pt idx="1687">
                  <c:v>344.8897705078125</c:v>
                </c:pt>
                <c:pt idx="1688">
                  <c:v>345.4781494140625</c:v>
                </c:pt>
                <c:pt idx="1689">
                  <c:v>344.7874755859375</c:v>
                </c:pt>
                <c:pt idx="1690">
                  <c:v>349.1829833984375</c:v>
                </c:pt>
                <c:pt idx="1691">
                  <c:v>348.71633911132813</c:v>
                </c:pt>
                <c:pt idx="1692">
                  <c:v>354.04974365234381</c:v>
                </c:pt>
                <c:pt idx="1693">
                  <c:v>372.96368408203119</c:v>
                </c:pt>
                <c:pt idx="1694">
                  <c:v>375.5909423828125</c:v>
                </c:pt>
                <c:pt idx="1695">
                  <c:v>370.92172241210938</c:v>
                </c:pt>
                <c:pt idx="1696">
                  <c:v>355.18353271484381</c:v>
                </c:pt>
                <c:pt idx="1697">
                  <c:v>357.70751953125</c:v>
                </c:pt>
                <c:pt idx="1698">
                  <c:v>381.95733642578119</c:v>
                </c:pt>
                <c:pt idx="1699">
                  <c:v>407.90310668945313</c:v>
                </c:pt>
                <c:pt idx="1700">
                  <c:v>420.3583984375</c:v>
                </c:pt>
                <c:pt idx="1701">
                  <c:v>406.2520751953125</c:v>
                </c:pt>
                <c:pt idx="1702">
                  <c:v>401.29592895507813</c:v>
                </c:pt>
                <c:pt idx="1703">
                  <c:v>385.13238525390619</c:v>
                </c:pt>
                <c:pt idx="1704">
                  <c:v>410.18603515625</c:v>
                </c:pt>
                <c:pt idx="1705">
                  <c:v>404.47161865234381</c:v>
                </c:pt>
                <c:pt idx="1706">
                  <c:v>406.39898681640619</c:v>
                </c:pt>
                <c:pt idx="1707">
                  <c:v>467.76702880859381</c:v>
                </c:pt>
                <c:pt idx="1708">
                  <c:v>499.81591796875</c:v>
                </c:pt>
                <c:pt idx="1709">
                  <c:v>520.0848388671875</c:v>
                </c:pt>
                <c:pt idx="1710">
                  <c:v>570.00897216796875</c:v>
                </c:pt>
                <c:pt idx="1711">
                  <c:v>600.2496337890625</c:v>
                </c:pt>
                <c:pt idx="1712">
                  <c:v>84.767776489257813</c:v>
                </c:pt>
                <c:pt idx="1713">
                  <c:v>465.63668823242188</c:v>
                </c:pt>
                <c:pt idx="1714">
                  <c:v>458.2159423828125</c:v>
                </c:pt>
                <c:pt idx="1715">
                  <c:v>487.26937866210938</c:v>
                </c:pt>
                <c:pt idx="1716">
                  <c:v>514.17669677734375</c:v>
                </c:pt>
                <c:pt idx="1717">
                  <c:v>388.6175537109375</c:v>
                </c:pt>
                <c:pt idx="1718">
                  <c:v>413.02374267578119</c:v>
                </c:pt>
                <c:pt idx="1719">
                  <c:v>366.99746704101563</c:v>
                </c:pt>
                <c:pt idx="1720">
                  <c:v>386.041015625</c:v>
                </c:pt>
                <c:pt idx="1721">
                  <c:v>422.65591430664063</c:v>
                </c:pt>
                <c:pt idx="1722">
                  <c:v>486.04330444335938</c:v>
                </c:pt>
                <c:pt idx="1723">
                  <c:v>524.2490234375</c:v>
                </c:pt>
                <c:pt idx="1724">
                  <c:v>517.27740478515625</c:v>
                </c:pt>
                <c:pt idx="1725">
                  <c:v>641.7161865234375</c:v>
                </c:pt>
                <c:pt idx="1726">
                  <c:v>730.96917724609375</c:v>
                </c:pt>
                <c:pt idx="1727">
                  <c:v>735.75909423828125</c:v>
                </c:pt>
                <c:pt idx="1728">
                  <c:v>831.16754150390625</c:v>
                </c:pt>
                <c:pt idx="1729">
                  <c:v>773.24224853515625</c:v>
                </c:pt>
                <c:pt idx="1730">
                  <c:v>636.721435546875</c:v>
                </c:pt>
                <c:pt idx="1731">
                  <c:v>691.44696044921875</c:v>
                </c:pt>
                <c:pt idx="1732">
                  <c:v>801.98016357421875</c:v>
                </c:pt>
                <c:pt idx="1733">
                  <c:v>858.145751953125</c:v>
                </c:pt>
                <c:pt idx="1734">
                  <c:v>877.40008544921875</c:v>
                </c:pt>
                <c:pt idx="1735">
                  <c:v>1074.338745117188</c:v>
                </c:pt>
                <c:pt idx="1736">
                  <c:v>1277.664916992188</c:v>
                </c:pt>
                <c:pt idx="1737">
                  <c:v>1205.233032226562</c:v>
                </c:pt>
                <c:pt idx="1738">
                  <c:v>1058.107788085938</c:v>
                </c:pt>
                <c:pt idx="1739">
                  <c:v>1073.921752929688</c:v>
                </c:pt>
                <c:pt idx="1740">
                  <c:v>1065.335327148438</c:v>
                </c:pt>
                <c:pt idx="1741">
                  <c:v>1151.92822265625</c:v>
                </c:pt>
                <c:pt idx="1742">
                  <c:v>1237.478637695312</c:v>
                </c:pt>
                <c:pt idx="1743">
                  <c:v>1144.543701171875</c:v>
                </c:pt>
                <c:pt idx="1744">
                  <c:v>1037.188842773438</c:v>
                </c:pt>
                <c:pt idx="1745">
                  <c:v>919.73980712890625</c:v>
                </c:pt>
                <c:pt idx="1746">
                  <c:v>950.77716064453125</c:v>
                </c:pt>
                <c:pt idx="1747">
                  <c:v>1014.456604003906</c:v>
                </c:pt>
                <c:pt idx="1748">
                  <c:v>1020.479858398438</c:v>
                </c:pt>
                <c:pt idx="1749">
                  <c:v>1112.215698242188</c:v>
                </c:pt>
                <c:pt idx="1750">
                  <c:v>1106.975952148438</c:v>
                </c:pt>
                <c:pt idx="1751">
                  <c:v>1063.087890625</c:v>
                </c:pt>
                <c:pt idx="1752">
                  <c:v>1105.34375</c:v>
                </c:pt>
                <c:pt idx="1753">
                  <c:v>981.1474609375</c:v>
                </c:pt>
                <c:pt idx="1754">
                  <c:v>1072.040649414062</c:v>
                </c:pt>
                <c:pt idx="1755">
                  <c:v>1078.329956054688</c:v>
                </c:pt>
                <c:pt idx="1756">
                  <c:v>1224.123413085938</c:v>
                </c:pt>
                <c:pt idx="1757">
                  <c:v>1227.8115234375</c:v>
                </c:pt>
                <c:pt idx="1758">
                  <c:v>1174.711547851562</c:v>
                </c:pt>
                <c:pt idx="1759">
                  <c:v>1234.148681640625</c:v>
                </c:pt>
                <c:pt idx="1760">
                  <c:v>1285.400512695312</c:v>
                </c:pt>
                <c:pt idx="1761">
                  <c:v>1242.111694335938</c:v>
                </c:pt>
                <c:pt idx="1762">
                  <c:v>1248.760375976562</c:v>
                </c:pt>
                <c:pt idx="1763">
                  <c:v>1292.561767578125</c:v>
                </c:pt>
                <c:pt idx="1764">
                  <c:v>1349.748168945312</c:v>
                </c:pt>
                <c:pt idx="1765">
                  <c:v>1225.571655273438</c:v>
                </c:pt>
                <c:pt idx="1766">
                  <c:v>1123.490112304688</c:v>
                </c:pt>
                <c:pt idx="1767">
                  <c:v>1016.397888183594</c:v>
                </c:pt>
                <c:pt idx="1768">
                  <c:v>1046.880249023438</c:v>
                </c:pt>
                <c:pt idx="1769">
                  <c:v>1071.325317382812</c:v>
                </c:pt>
                <c:pt idx="1770">
                  <c:v>1138.809326171875</c:v>
                </c:pt>
                <c:pt idx="1771">
                  <c:v>1156.013305664062</c:v>
                </c:pt>
                <c:pt idx="1772">
                  <c:v>1132.661376953125</c:v>
                </c:pt>
                <c:pt idx="1773">
                  <c:v>1199.804077148438</c:v>
                </c:pt>
                <c:pt idx="1774">
                  <c:v>1326.100952148438</c:v>
                </c:pt>
                <c:pt idx="1775">
                  <c:v>1344.401245117188</c:v>
                </c:pt>
                <c:pt idx="1776">
                  <c:v>1317.095825195312</c:v>
                </c:pt>
                <c:pt idx="1777">
                  <c:v>1171.736450195312</c:v>
                </c:pt>
                <c:pt idx="1778">
                  <c:v>1217.5732421875</c:v>
                </c:pt>
                <c:pt idx="1779">
                  <c:v>1227.870361328125</c:v>
                </c:pt>
                <c:pt idx="1780">
                  <c:v>1097.79931640625</c:v>
                </c:pt>
                <c:pt idx="1781">
                  <c:v>1145.830322265625</c:v>
                </c:pt>
                <c:pt idx="1782">
                  <c:v>1194.76611328125</c:v>
                </c:pt>
                <c:pt idx="1783">
                  <c:v>1279.360717773438</c:v>
                </c:pt>
                <c:pt idx="1784">
                  <c:v>1281.818969726562</c:v>
                </c:pt>
                <c:pt idx="1785">
                  <c:v>1317.782348632812</c:v>
                </c:pt>
                <c:pt idx="1786">
                  <c:v>1288.939819335938</c:v>
                </c:pt>
                <c:pt idx="1787">
                  <c:v>1238.946655273438</c:v>
                </c:pt>
                <c:pt idx="1788">
                  <c:v>1285.859497070312</c:v>
                </c:pt>
                <c:pt idx="1789">
                  <c:v>1293.851928710938</c:v>
                </c:pt>
                <c:pt idx="1790">
                  <c:v>1329.381713867188</c:v>
                </c:pt>
                <c:pt idx="1791">
                  <c:v>1321.640625</c:v>
                </c:pt>
                <c:pt idx="1792">
                  <c:v>1350.3876953125</c:v>
                </c:pt>
                <c:pt idx="1793">
                  <c:v>1398.834716796875</c:v>
                </c:pt>
                <c:pt idx="1794">
                  <c:v>1410.493408203125</c:v>
                </c:pt>
                <c:pt idx="1795">
                  <c:v>1432.591918945312</c:v>
                </c:pt>
                <c:pt idx="1796">
                  <c:v>1472.301147460938</c:v>
                </c:pt>
                <c:pt idx="1797">
                  <c:v>1423.364868164062</c:v>
                </c:pt>
                <c:pt idx="1798">
                  <c:v>1445.347290039062</c:v>
                </c:pt>
                <c:pt idx="1799">
                  <c:v>1453.799072265625</c:v>
                </c:pt>
                <c:pt idx="1800">
                  <c:v>1475.31982421875</c:v>
                </c:pt>
                <c:pt idx="1801">
                  <c:v>1526.216918945312</c:v>
                </c:pt>
                <c:pt idx="1802">
                  <c:v>1514.637939453125</c:v>
                </c:pt>
                <c:pt idx="1803">
                  <c:v>1543.858154296875</c:v>
                </c:pt>
                <c:pt idx="1804">
                  <c:v>1558.446411132812</c:v>
                </c:pt>
                <c:pt idx="1805">
                  <c:v>1602.71923828125</c:v>
                </c:pt>
                <c:pt idx="1806">
                  <c:v>1727.78857421875</c:v>
                </c:pt>
                <c:pt idx="1807">
                  <c:v>1755.107788085938</c:v>
                </c:pt>
                <c:pt idx="1808">
                  <c:v>1845.219116210938</c:v>
                </c:pt>
                <c:pt idx="1809">
                  <c:v>1799.656127929688</c:v>
                </c:pt>
                <c:pt idx="1810">
                  <c:v>1759.119262695312</c:v>
                </c:pt>
                <c:pt idx="1811">
                  <c:v>1693.300048828125</c:v>
                </c:pt>
                <c:pt idx="1812">
                  <c:v>1675.328491210938</c:v>
                </c:pt>
                <c:pt idx="1813">
                  <c:v>1703.136840820312</c:v>
                </c:pt>
                <c:pt idx="1814">
                  <c:v>1774.573364257812</c:v>
                </c:pt>
                <c:pt idx="1815">
                  <c:v>1751.652954101562</c:v>
                </c:pt>
                <c:pt idx="1816">
                  <c:v>1737.821655273438</c:v>
                </c:pt>
                <c:pt idx="1817">
                  <c:v>1703.307250976562</c:v>
                </c:pt>
                <c:pt idx="1818">
                  <c:v>1653.321166992188</c:v>
                </c:pt>
                <c:pt idx="1819">
                  <c:v>1603.956176757812</c:v>
                </c:pt>
                <c:pt idx="1820">
                  <c:v>1546.653198242188</c:v>
                </c:pt>
                <c:pt idx="1821">
                  <c:v>1554.734619140625</c:v>
                </c:pt>
                <c:pt idx="1822">
                  <c:v>1702.935424804688</c:v>
                </c:pt>
                <c:pt idx="1823">
                  <c:v>1769.781494140625</c:v>
                </c:pt>
                <c:pt idx="1824">
                  <c:v>1908.240112304688</c:v>
                </c:pt>
                <c:pt idx="1825">
                  <c:v>1902.790893554688</c:v>
                </c:pt>
                <c:pt idx="1826">
                  <c:v>1729.963623046875</c:v>
                </c:pt>
                <c:pt idx="1827">
                  <c:v>1702.80517578125</c:v>
                </c:pt>
                <c:pt idx="1828">
                  <c:v>1753.52099609375</c:v>
                </c:pt>
                <c:pt idx="1829">
                  <c:v>1748.815307617188</c:v>
                </c:pt>
                <c:pt idx="1830">
                  <c:v>1809.489990234375</c:v>
                </c:pt>
                <c:pt idx="1831">
                  <c:v>1758.137573242188</c:v>
                </c:pt>
                <c:pt idx="1832">
                  <c:v>1726.362670898438</c:v>
                </c:pt>
                <c:pt idx="1833">
                  <c:v>1696.87890625</c:v>
                </c:pt>
                <c:pt idx="1834">
                  <c:v>1628.194946289062</c:v>
                </c:pt>
                <c:pt idx="1835">
                  <c:v>1656.160522460938</c:v>
                </c:pt>
                <c:pt idx="1836">
                  <c:v>1662.06640625</c:v>
                </c:pt>
                <c:pt idx="1837">
                  <c:v>1654.946655273438</c:v>
                </c:pt>
                <c:pt idx="1838">
                  <c:v>1722.443969726562</c:v>
                </c:pt>
                <c:pt idx="1839">
                  <c:v>1727.262451171875</c:v>
                </c:pt>
                <c:pt idx="1840">
                  <c:v>1660.930541992188</c:v>
                </c:pt>
                <c:pt idx="1841">
                  <c:v>1719.484985351562</c:v>
                </c:pt>
                <c:pt idx="1842">
                  <c:v>1697.441284179688</c:v>
                </c:pt>
                <c:pt idx="1843">
                  <c:v>1614.669677734375</c:v>
                </c:pt>
                <c:pt idx="1844">
                  <c:v>1657.43115234375</c:v>
                </c:pt>
                <c:pt idx="1845">
                  <c:v>1707.566528320312</c:v>
                </c:pt>
                <c:pt idx="1846">
                  <c:v>1725.632690429688</c:v>
                </c:pt>
                <c:pt idx="1847">
                  <c:v>1719.788452148438</c:v>
                </c:pt>
                <c:pt idx="1848">
                  <c:v>1680.438842773438</c:v>
                </c:pt>
                <c:pt idx="1849">
                  <c:v>1704.666625976562</c:v>
                </c:pt>
                <c:pt idx="1850">
                  <c:v>1778.91259765625</c:v>
                </c:pt>
                <c:pt idx="1851">
                  <c:v>1831.765991210938</c:v>
                </c:pt>
                <c:pt idx="1852">
                  <c:v>1836.216796875</c:v>
                </c:pt>
                <c:pt idx="1853">
                  <c:v>1827.304565429688</c:v>
                </c:pt>
                <c:pt idx="1854">
                  <c:v>1777.552978515625</c:v>
                </c:pt>
                <c:pt idx="1855">
                  <c:v>1814.844604492188</c:v>
                </c:pt>
                <c:pt idx="1856">
                  <c:v>1815.854736328125</c:v>
                </c:pt>
                <c:pt idx="1857">
                  <c:v>1793.125</c:v>
                </c:pt>
                <c:pt idx="1858">
                  <c:v>1799.748901367188</c:v>
                </c:pt>
                <c:pt idx="1859">
                  <c:v>1783.867309570312</c:v>
                </c:pt>
                <c:pt idx="1860">
                  <c:v>1764.637939453125</c:v>
                </c:pt>
                <c:pt idx="1861">
                  <c:v>1773.073974609375</c:v>
                </c:pt>
                <c:pt idx="1862">
                  <c:v>1817.393310546875</c:v>
                </c:pt>
                <c:pt idx="1863">
                  <c:v>1799.439819335938</c:v>
                </c:pt>
                <c:pt idx="1864">
                  <c:v>1708.451293945312</c:v>
                </c:pt>
                <c:pt idx="1865">
                  <c:v>1716.452026367188</c:v>
                </c:pt>
                <c:pt idx="1866">
                  <c:v>1668.443725585938</c:v>
                </c:pt>
                <c:pt idx="1867">
                  <c:v>1655.324462890625</c:v>
                </c:pt>
                <c:pt idx="1868">
                  <c:v>1653.537475585938</c:v>
                </c:pt>
                <c:pt idx="1869">
                  <c:v>1720.384155273438</c:v>
                </c:pt>
                <c:pt idx="1870">
                  <c:v>1777.011352539062</c:v>
                </c:pt>
                <c:pt idx="1871">
                  <c:v>1685.084106445312</c:v>
                </c:pt>
                <c:pt idx="1872">
                  <c:v>1605.026611328125</c:v>
                </c:pt>
                <c:pt idx="1873">
                  <c:v>1516.112670898438</c:v>
                </c:pt>
                <c:pt idx="1874">
                  <c:v>1420.769897460938</c:v>
                </c:pt>
                <c:pt idx="1875">
                  <c:v>1508.436157226562</c:v>
                </c:pt>
                <c:pt idx="1876">
                  <c:v>1562.746704101562</c:v>
                </c:pt>
                <c:pt idx="1877">
                  <c:v>1582.703369140625</c:v>
                </c:pt>
                <c:pt idx="1878">
                  <c:v>1575.183959960938</c:v>
                </c:pt>
                <c:pt idx="1879">
                  <c:v>1501.801391601562</c:v>
                </c:pt>
                <c:pt idx="1880">
                  <c:v>1484.845336914062</c:v>
                </c:pt>
                <c:pt idx="1881">
                  <c:v>1437.571899414062</c:v>
                </c:pt>
                <c:pt idx="1882">
                  <c:v>1512.649291992188</c:v>
                </c:pt>
                <c:pt idx="1883">
                  <c:v>1536.575927734375</c:v>
                </c:pt>
                <c:pt idx="1884">
                  <c:v>1504.362182617188</c:v>
                </c:pt>
                <c:pt idx="1885">
                  <c:v>1491.031005859375</c:v>
                </c:pt>
                <c:pt idx="1886">
                  <c:v>1401.160400390625</c:v>
                </c:pt>
                <c:pt idx="1887">
                  <c:v>1336.215087890625</c:v>
                </c:pt>
                <c:pt idx="1888">
                  <c:v>1511.141479492188</c:v>
                </c:pt>
                <c:pt idx="1889">
                  <c:v>1528.983154296875</c:v>
                </c:pt>
                <c:pt idx="1890">
                  <c:v>1498.396240234375</c:v>
                </c:pt>
                <c:pt idx="1891">
                  <c:v>1392.932373046875</c:v>
                </c:pt>
                <c:pt idx="1892">
                  <c:v>1333.3955078125</c:v>
                </c:pt>
                <c:pt idx="1893">
                  <c:v>1283.627075195312</c:v>
                </c:pt>
                <c:pt idx="1894">
                  <c:v>1236.757202148438</c:v>
                </c:pt>
                <c:pt idx="1895">
                  <c:v>1191.850341796875</c:v>
                </c:pt>
                <c:pt idx="1896">
                  <c:v>1080.478271484375</c:v>
                </c:pt>
                <c:pt idx="1897">
                  <c:v>1084.754760742188</c:v>
                </c:pt>
                <c:pt idx="1898">
                  <c:v>1007.244812011719</c:v>
                </c:pt>
                <c:pt idx="1899">
                  <c:v>981.55059814453125</c:v>
                </c:pt>
                <c:pt idx="1900">
                  <c:v>974.64697265625</c:v>
                </c:pt>
                <c:pt idx="1901">
                  <c:v>962.30731201171875</c:v>
                </c:pt>
                <c:pt idx="1902">
                  <c:v>940.08013916015625</c:v>
                </c:pt>
                <c:pt idx="1903">
                  <c:v>805.06243896484375</c:v>
                </c:pt>
                <c:pt idx="1904">
                  <c:v>778.42742919921875</c:v>
                </c:pt>
                <c:pt idx="1905">
                  <c:v>742.07513427734375</c:v>
                </c:pt>
                <c:pt idx="1906">
                  <c:v>752.02734375</c:v>
                </c:pt>
                <c:pt idx="1907">
                  <c:v>708.72412109375</c:v>
                </c:pt>
                <c:pt idx="1908">
                  <c:v>669.44476318359375</c:v>
                </c:pt>
                <c:pt idx="1909">
                  <c:v>707.23089599609375</c:v>
                </c:pt>
                <c:pt idx="1910">
                  <c:v>694.27117919921875</c:v>
                </c:pt>
                <c:pt idx="1911">
                  <c:v>690.99969482421875</c:v>
                </c:pt>
                <c:pt idx="1912">
                  <c:v>717.91558837890625</c:v>
                </c:pt>
                <c:pt idx="1913">
                  <c:v>775.13543701171875</c:v>
                </c:pt>
                <c:pt idx="1914">
                  <c:v>762.27630615234375</c:v>
                </c:pt>
                <c:pt idx="1915">
                  <c:v>707.02001953125</c:v>
                </c:pt>
                <c:pt idx="1916">
                  <c:v>701.48779296875</c:v>
                </c:pt>
                <c:pt idx="1917">
                  <c:v>716.76885986328125</c:v>
                </c:pt>
                <c:pt idx="1918">
                  <c:v>812.17657470703125</c:v>
                </c:pt>
                <c:pt idx="1919">
                  <c:v>754.20947265625</c:v>
                </c:pt>
                <c:pt idx="1920">
                  <c:v>750.57171630859375</c:v>
                </c:pt>
                <c:pt idx="1921">
                  <c:v>716.03204345703125</c:v>
                </c:pt>
                <c:pt idx="1922">
                  <c:v>708.58477783203125</c:v>
                </c:pt>
                <c:pt idx="1923">
                  <c:v>595.95745849609375</c:v>
                </c:pt>
                <c:pt idx="1924">
                  <c:v>566.70843505859375</c:v>
                </c:pt>
                <c:pt idx="1925">
                  <c:v>624.64813232421875</c:v>
                </c:pt>
                <c:pt idx="1926">
                  <c:v>660.86236572265625</c:v>
                </c:pt>
                <c:pt idx="1927">
                  <c:v>734.09844970703125</c:v>
                </c:pt>
                <c:pt idx="1928">
                  <c:v>681.59368896484375</c:v>
                </c:pt>
                <c:pt idx="1929">
                  <c:v>701.2442626953125</c:v>
                </c:pt>
                <c:pt idx="1930">
                  <c:v>681.75201416015625</c:v>
                </c:pt>
                <c:pt idx="1931">
                  <c:v>829.57757568359375</c:v>
                </c:pt>
                <c:pt idx="1932">
                  <c:v>722.65618896484375</c:v>
                </c:pt>
                <c:pt idx="1933">
                  <c:v>714.352783203125</c:v>
                </c:pt>
                <c:pt idx="1934">
                  <c:v>483.84750366210938</c:v>
                </c:pt>
                <c:pt idx="1935">
                  <c:v>532.7142333984375</c:v>
                </c:pt>
                <c:pt idx="1936">
                  <c:v>490.3323974609375</c:v>
                </c:pt>
                <c:pt idx="1937">
                  <c:v>483.9034423828125</c:v>
                </c:pt>
                <c:pt idx="1938">
                  <c:v>512.90972900390625</c:v>
                </c:pt>
                <c:pt idx="1939">
                  <c:v>403.58682250976563</c:v>
                </c:pt>
                <c:pt idx="1940">
                  <c:v>452.9412841796875</c:v>
                </c:pt>
                <c:pt idx="1941">
                  <c:v>438.65298461914063</c:v>
                </c:pt>
                <c:pt idx="1942">
                  <c:v>439.44424438476563</c:v>
                </c:pt>
                <c:pt idx="1943">
                  <c:v>428.970458984375</c:v>
                </c:pt>
                <c:pt idx="1944">
                  <c:v>411.03338623046881</c:v>
                </c:pt>
                <c:pt idx="1945">
                  <c:v>545.49896240234375</c:v>
                </c:pt>
                <c:pt idx="1946">
                  <c:v>464.03958129882813</c:v>
                </c:pt>
                <c:pt idx="1947">
                  <c:v>425.07937622070313</c:v>
                </c:pt>
                <c:pt idx="1948">
                  <c:v>367.8795166015625</c:v>
                </c:pt>
                <c:pt idx="1949">
                  <c:v>386.03228759765619</c:v>
                </c:pt>
                <c:pt idx="1950">
                  <c:v>491.141357421875</c:v>
                </c:pt>
                <c:pt idx="1951">
                  <c:v>518.0252685546875</c:v>
                </c:pt>
                <c:pt idx="1952">
                  <c:v>644.10833740234375</c:v>
                </c:pt>
                <c:pt idx="1953">
                  <c:v>580.81146240234375</c:v>
                </c:pt>
                <c:pt idx="1954">
                  <c:v>567.15582275390625</c:v>
                </c:pt>
                <c:pt idx="1955">
                  <c:v>474.67901611328119</c:v>
                </c:pt>
                <c:pt idx="1956">
                  <c:v>465.92184448242188</c:v>
                </c:pt>
                <c:pt idx="1957">
                  <c:v>441.0390625</c:v>
                </c:pt>
                <c:pt idx="1958">
                  <c:v>433.1497802734375</c:v>
                </c:pt>
                <c:pt idx="1959">
                  <c:v>383.673583984375</c:v>
                </c:pt>
                <c:pt idx="1960">
                  <c:v>375.2635498046875</c:v>
                </c:pt>
                <c:pt idx="1961">
                  <c:v>431.32281494140619</c:v>
                </c:pt>
                <c:pt idx="1962">
                  <c:v>421.51373291015619</c:v>
                </c:pt>
                <c:pt idx="1963">
                  <c:v>352.223388671875</c:v>
                </c:pt>
                <c:pt idx="1964">
                  <c:v>374.30380249023438</c:v>
                </c:pt>
                <c:pt idx="1965">
                  <c:v>349.07208251953119</c:v>
                </c:pt>
                <c:pt idx="1966">
                  <c:v>364.79248046875</c:v>
                </c:pt>
                <c:pt idx="1967">
                  <c:v>414.14682006835938</c:v>
                </c:pt>
                <c:pt idx="1968">
                  <c:v>462.270263671875</c:v>
                </c:pt>
                <c:pt idx="1969">
                  <c:v>394.74749755859381</c:v>
                </c:pt>
                <c:pt idx="1970">
                  <c:v>379.5025634765625</c:v>
                </c:pt>
                <c:pt idx="1971">
                  <c:v>389.552734375</c:v>
                </c:pt>
                <c:pt idx="1972">
                  <c:v>434.419677734375</c:v>
                </c:pt>
                <c:pt idx="1973">
                  <c:v>395.64837646484381</c:v>
                </c:pt>
                <c:pt idx="1974">
                  <c:v>342.632080078125</c:v>
                </c:pt>
                <c:pt idx="1975">
                  <c:v>407.2176513671875</c:v>
                </c:pt>
                <c:pt idx="1976">
                  <c:v>371.250244140625</c:v>
                </c:pt>
                <c:pt idx="1977">
                  <c:v>341.58843994140619</c:v>
                </c:pt>
                <c:pt idx="1978">
                  <c:v>365.08294677734381</c:v>
                </c:pt>
                <c:pt idx="1979">
                  <c:v>352.4813232421875</c:v>
                </c:pt>
                <c:pt idx="1980">
                  <c:v>362.54681396484381</c:v>
                </c:pt>
                <c:pt idx="1981">
                  <c:v>374.797119140625</c:v>
                </c:pt>
                <c:pt idx="1982">
                  <c:v>362.57308959960938</c:v>
                </c:pt>
                <c:pt idx="1983">
                  <c:v>350.16973876953119</c:v>
                </c:pt>
                <c:pt idx="1984">
                  <c:v>384.11135864257813</c:v>
                </c:pt>
                <c:pt idx="1985">
                  <c:v>369.45443725585938</c:v>
                </c:pt>
                <c:pt idx="1986">
                  <c:v>374.21240234375</c:v>
                </c:pt>
                <c:pt idx="1987">
                  <c:v>381.9237060546875</c:v>
                </c:pt>
                <c:pt idx="1988">
                  <c:v>352.03436279296881</c:v>
                </c:pt>
                <c:pt idx="1989">
                  <c:v>352.193359375</c:v>
                </c:pt>
                <c:pt idx="1990">
                  <c:v>339.1121826171875</c:v>
                </c:pt>
                <c:pt idx="1991">
                  <c:v>328.2724609375</c:v>
                </c:pt>
                <c:pt idx="1992">
                  <c:v>336.21102905273438</c:v>
                </c:pt>
                <c:pt idx="1993">
                  <c:v>337.08560180664063</c:v>
                </c:pt>
                <c:pt idx="1994">
                  <c:v>333.4879150390625</c:v>
                </c:pt>
                <c:pt idx="1995">
                  <c:v>327.906494140625</c:v>
                </c:pt>
                <c:pt idx="1996">
                  <c:v>330.56765747070313</c:v>
                </c:pt>
                <c:pt idx="1997">
                  <c:v>329.81988525390619</c:v>
                </c:pt>
                <c:pt idx="1998">
                  <c:v>339.42767333984381</c:v>
                </c:pt>
                <c:pt idx="1999">
                  <c:v>331.70040893554688</c:v>
                </c:pt>
                <c:pt idx="2000">
                  <c:v>325.3758544921875</c:v>
                </c:pt>
                <c:pt idx="2001">
                  <c:v>331.04864501953119</c:v>
                </c:pt>
                <c:pt idx="2002">
                  <c:v>333.03671264648438</c:v>
                </c:pt>
                <c:pt idx="2003">
                  <c:v>335.7313232421875</c:v>
                </c:pt>
                <c:pt idx="2004">
                  <c:v>333.937255859375</c:v>
                </c:pt>
                <c:pt idx="2005">
                  <c:v>339.5013427734375</c:v>
                </c:pt>
                <c:pt idx="2006">
                  <c:v>336.71713256835938</c:v>
                </c:pt>
                <c:pt idx="2007">
                  <c:v>336.79376220703119</c:v>
                </c:pt>
                <c:pt idx="2008">
                  <c:v>336.7431640625</c:v>
                </c:pt>
                <c:pt idx="2009">
                  <c:v>330.56402587890619</c:v>
                </c:pt>
                <c:pt idx="2010">
                  <c:v>329.02801513671881</c:v>
                </c:pt>
                <c:pt idx="2011">
                  <c:v>331.72732543945313</c:v>
                </c:pt>
                <c:pt idx="2012">
                  <c:v>331.129638671875</c:v>
                </c:pt>
                <c:pt idx="2013">
                  <c:v>327.86541748046881</c:v>
                </c:pt>
                <c:pt idx="2014">
                  <c:v>325.16281127929688</c:v>
                </c:pt>
                <c:pt idx="2015">
                  <c:v>331.2547607421875</c:v>
                </c:pt>
                <c:pt idx="2016">
                  <c:v>329.91326904296881</c:v>
                </c:pt>
                <c:pt idx="2017">
                  <c:v>312.32357788085938</c:v>
                </c:pt>
                <c:pt idx="2018">
                  <c:v>304.87750244140619</c:v>
                </c:pt>
                <c:pt idx="2019">
                  <c:v>310.05776977539063</c:v>
                </c:pt>
                <c:pt idx="2020">
                  <c:v>315.55682373046881</c:v>
                </c:pt>
                <c:pt idx="2021">
                  <c:v>314.46612548828119</c:v>
                </c:pt>
                <c:pt idx="2022">
                  <c:v>320.58331298828119</c:v>
                </c:pt>
                <c:pt idx="2023">
                  <c:v>327.77752685546881</c:v>
                </c:pt>
                <c:pt idx="2024">
                  <c:v>333.90692138671881</c:v>
                </c:pt>
                <c:pt idx="2025">
                  <c:v>332.57806396484381</c:v>
                </c:pt>
                <c:pt idx="2026">
                  <c:v>334.71575927734381</c:v>
                </c:pt>
                <c:pt idx="2027">
                  <c:v>336.46432495117188</c:v>
                </c:pt>
                <c:pt idx="2028">
                  <c:v>337.25439453125</c:v>
                </c:pt>
                <c:pt idx="2029">
                  <c:v>343.40536499023438</c:v>
                </c:pt>
                <c:pt idx="2030">
                  <c:v>335.30096435546881</c:v>
                </c:pt>
                <c:pt idx="2031">
                  <c:v>337.593017578125</c:v>
                </c:pt>
                <c:pt idx="2032">
                  <c:v>344.55029296875</c:v>
                </c:pt>
                <c:pt idx="2033">
                  <c:v>340.8101806640625</c:v>
                </c:pt>
                <c:pt idx="2034">
                  <c:v>342.5517578125</c:v>
                </c:pt>
                <c:pt idx="2035">
                  <c:v>339.43252563476563</c:v>
                </c:pt>
                <c:pt idx="2036">
                  <c:v>343.26266479492188</c:v>
                </c:pt>
                <c:pt idx="2037">
                  <c:v>341.66473388671881</c:v>
                </c:pt>
                <c:pt idx="2038">
                  <c:v>340.97451782226563</c:v>
                </c:pt>
                <c:pt idx="2039">
                  <c:v>347.0389404296875</c:v>
                </c:pt>
                <c:pt idx="2040">
                  <c:v>336.53091430664063</c:v>
                </c:pt>
                <c:pt idx="2041">
                  <c:v>336.94546508789063</c:v>
                </c:pt>
                <c:pt idx="2042">
                  <c:v>332.8875732421875</c:v>
                </c:pt>
                <c:pt idx="2043">
                  <c:v>336.941162109375</c:v>
                </c:pt>
                <c:pt idx="2044">
                  <c:v>349.77249145507813</c:v>
                </c:pt>
                <c:pt idx="2045">
                  <c:v>339.03631591796881</c:v>
                </c:pt>
                <c:pt idx="2046">
                  <c:v>339.1658935546875</c:v>
                </c:pt>
                <c:pt idx="2047">
                  <c:v>335.939208984375</c:v>
                </c:pt>
                <c:pt idx="2048">
                  <c:v>337.093017578125</c:v>
                </c:pt>
                <c:pt idx="2049">
                  <c:v>337.7720947265625</c:v>
                </c:pt>
                <c:pt idx="2050">
                  <c:v>336.38180541992188</c:v>
                </c:pt>
                <c:pt idx="2051">
                  <c:v>332.041015625</c:v>
                </c:pt>
                <c:pt idx="2052">
                  <c:v>328.56488037109381</c:v>
                </c:pt>
                <c:pt idx="2053">
                  <c:v>331.2132568359375</c:v>
                </c:pt>
                <c:pt idx="2054">
                  <c:v>339.24139404296881</c:v>
                </c:pt>
                <c:pt idx="2055">
                  <c:v>350.8768310546875</c:v>
                </c:pt>
                <c:pt idx="2056">
                  <c:v>349.80667114257813</c:v>
                </c:pt>
                <c:pt idx="2057">
                  <c:v>390.4638671875</c:v>
                </c:pt>
                <c:pt idx="2058">
                  <c:v>394.41796875</c:v>
                </c:pt>
                <c:pt idx="2059">
                  <c:v>359.63983154296881</c:v>
                </c:pt>
                <c:pt idx="2060">
                  <c:v>352.15109252929688</c:v>
                </c:pt>
                <c:pt idx="2061">
                  <c:v>355.13677978515619</c:v>
                </c:pt>
                <c:pt idx="2062">
                  <c:v>360.1376953125</c:v>
                </c:pt>
                <c:pt idx="2063">
                  <c:v>349.04986572265619</c:v>
                </c:pt>
                <c:pt idx="2064">
                  <c:v>364.0731201171875</c:v>
                </c:pt>
                <c:pt idx="2065">
                  <c:v>398.1280517578125</c:v>
                </c:pt>
                <c:pt idx="2066">
                  <c:v>401.603759765625</c:v>
                </c:pt>
                <c:pt idx="2067">
                  <c:v>412.31265258789063</c:v>
                </c:pt>
                <c:pt idx="2068">
                  <c:v>391.988037109375</c:v>
                </c:pt>
                <c:pt idx="2069">
                  <c:v>422.0018310546875</c:v>
                </c:pt>
                <c:pt idx="2070">
                  <c:v>420.44729614257813</c:v>
                </c:pt>
                <c:pt idx="2071">
                  <c:v>454.2960205078125</c:v>
                </c:pt>
                <c:pt idx="2072">
                  <c:v>489.75521850585938</c:v>
                </c:pt>
                <c:pt idx="2073">
                  <c:v>551.04010009765625</c:v>
                </c:pt>
                <c:pt idx="2074">
                  <c:v>581.40863037109375</c:v>
                </c:pt>
                <c:pt idx="2075">
                  <c:v>539.54559326171875</c:v>
                </c:pt>
                <c:pt idx="2076">
                  <c:v>572.12615966796875</c:v>
                </c:pt>
                <c:pt idx="2077">
                  <c:v>578.24432373046875</c:v>
                </c:pt>
                <c:pt idx="2078">
                  <c:v>479.27984619140619</c:v>
                </c:pt>
                <c:pt idx="2079">
                  <c:v>489.62368774414063</c:v>
                </c:pt>
                <c:pt idx="2080">
                  <c:v>480.22024536132813</c:v>
                </c:pt>
                <c:pt idx="2081">
                  <c:v>502.3590087890625</c:v>
                </c:pt>
                <c:pt idx="2082">
                  <c:v>581.95147705078125</c:v>
                </c:pt>
                <c:pt idx="2083">
                  <c:v>931.95123291015625</c:v>
                </c:pt>
                <c:pt idx="2084">
                  <c:v>553.7987060546875</c:v>
                </c:pt>
                <c:pt idx="2085">
                  <c:v>537.6971435546875</c:v>
                </c:pt>
                <c:pt idx="2086">
                  <c:v>479.66665649414063</c:v>
                </c:pt>
                <c:pt idx="2087">
                  <c:v>511.15789794921881</c:v>
                </c:pt>
                <c:pt idx="2088">
                  <c:v>532.66497802734375</c:v>
                </c:pt>
                <c:pt idx="2089">
                  <c:v>537.267822265625</c:v>
                </c:pt>
                <c:pt idx="2090">
                  <c:v>527.62518310546875</c:v>
                </c:pt>
                <c:pt idx="2091">
                  <c:v>553.97845458984375</c:v>
                </c:pt>
                <c:pt idx="2092">
                  <c:v>588.87042236328125</c:v>
                </c:pt>
                <c:pt idx="2093">
                  <c:v>686.7681884765625</c:v>
                </c:pt>
                <c:pt idx="2094">
                  <c:v>669.49371337890625</c:v>
                </c:pt>
                <c:pt idx="2095">
                  <c:v>634.22454833984375</c:v>
                </c:pt>
                <c:pt idx="2096">
                  <c:v>701.70318603515625</c:v>
                </c:pt>
                <c:pt idx="2097">
                  <c:v>669.6702880859375</c:v>
                </c:pt>
                <c:pt idx="2098">
                  <c:v>702.26959228515625</c:v>
                </c:pt>
                <c:pt idx="2099">
                  <c:v>708.0601806640625</c:v>
                </c:pt>
                <c:pt idx="2100">
                  <c:v>743.71783447265625</c:v>
                </c:pt>
                <c:pt idx="2101">
                  <c:v>604.34210205078125</c:v>
                </c:pt>
                <c:pt idx="2102">
                  <c:v>562.83148193359375</c:v>
                </c:pt>
                <c:pt idx="2103">
                  <c:v>584.0096435546875</c:v>
                </c:pt>
                <c:pt idx="2104">
                  <c:v>469.45556640625</c:v>
                </c:pt>
                <c:pt idx="2105">
                  <c:v>467.81954956054688</c:v>
                </c:pt>
                <c:pt idx="2106">
                  <c:v>492.241455078125</c:v>
                </c:pt>
                <c:pt idx="2107">
                  <c:v>517.1246337890625</c:v>
                </c:pt>
                <c:pt idx="2108">
                  <c:v>531.33929443359375</c:v>
                </c:pt>
                <c:pt idx="2109">
                  <c:v>623.48382568359375</c:v>
                </c:pt>
                <c:pt idx="2110">
                  <c:v>704.54150390625</c:v>
                </c:pt>
                <c:pt idx="2111">
                  <c:v>794.55548095703125</c:v>
                </c:pt>
                <c:pt idx="2112">
                  <c:v>706.79473876953125</c:v>
                </c:pt>
                <c:pt idx="2113">
                  <c:v>860.30194091796875</c:v>
                </c:pt>
                <c:pt idx="2114">
                  <c:v>921.19866943359375</c:v>
                </c:pt>
                <c:pt idx="2115">
                  <c:v>942.61895751953125</c:v>
                </c:pt>
                <c:pt idx="2116">
                  <c:v>1033.031005859375</c:v>
                </c:pt>
                <c:pt idx="2117">
                  <c:v>1091.739013671875</c:v>
                </c:pt>
                <c:pt idx="2118">
                  <c:v>1133.555908203125</c:v>
                </c:pt>
                <c:pt idx="2119">
                  <c:v>1168.796264648438</c:v>
                </c:pt>
                <c:pt idx="2120">
                  <c:v>1211.708618164062</c:v>
                </c:pt>
                <c:pt idx="2121">
                  <c:v>1150.63134765625</c:v>
                </c:pt>
                <c:pt idx="2122">
                  <c:v>1162.315307617188</c:v>
                </c:pt>
                <c:pt idx="2123">
                  <c:v>1146.45263671875</c:v>
                </c:pt>
                <c:pt idx="2124">
                  <c:v>1160.660766601562</c:v>
                </c:pt>
                <c:pt idx="2125">
                  <c:v>1170.244995117188</c:v>
                </c:pt>
                <c:pt idx="2126">
                  <c:v>1079.325561523438</c:v>
                </c:pt>
                <c:pt idx="2127">
                  <c:v>1093.047241210938</c:v>
                </c:pt>
                <c:pt idx="2128">
                  <c:v>1152.540649414062</c:v>
                </c:pt>
                <c:pt idx="2129">
                  <c:v>1233.951171875</c:v>
                </c:pt>
                <c:pt idx="2130">
                  <c:v>1124.002075195312</c:v>
                </c:pt>
                <c:pt idx="2131">
                  <c:v>1149.027954101562</c:v>
                </c:pt>
                <c:pt idx="2132">
                  <c:v>1067.941284179688</c:v>
                </c:pt>
                <c:pt idx="2133">
                  <c:v>1145.924926757812</c:v>
                </c:pt>
                <c:pt idx="2134">
                  <c:v>1150.967407226562</c:v>
                </c:pt>
                <c:pt idx="2135">
                  <c:v>1128.1904296875</c:v>
                </c:pt>
                <c:pt idx="2136">
                  <c:v>1116.421875</c:v>
                </c:pt>
                <c:pt idx="2137">
                  <c:v>1063.792602539062</c:v>
                </c:pt>
                <c:pt idx="2138">
                  <c:v>1027.85498046875</c:v>
                </c:pt>
                <c:pt idx="2139">
                  <c:v>1072.102172851562</c:v>
                </c:pt>
                <c:pt idx="2140">
                  <c:v>1042.274047851562</c:v>
                </c:pt>
                <c:pt idx="2141">
                  <c:v>994.14141845703125</c:v>
                </c:pt>
                <c:pt idx="2142">
                  <c:v>1043.803100585938</c:v>
                </c:pt>
                <c:pt idx="2143">
                  <c:v>1149.286743164062</c:v>
                </c:pt>
                <c:pt idx="2144">
                  <c:v>1210.072631835938</c:v>
                </c:pt>
                <c:pt idx="2145">
                  <c:v>1255.063354492188</c:v>
                </c:pt>
                <c:pt idx="2146">
                  <c:v>1276.9560546875</c:v>
                </c:pt>
                <c:pt idx="2147">
                  <c:v>1231.990112304688</c:v>
                </c:pt>
                <c:pt idx="2148">
                  <c:v>1262.832885742188</c:v>
                </c:pt>
                <c:pt idx="2149">
                  <c:v>1324.950317382812</c:v>
                </c:pt>
                <c:pt idx="2150">
                  <c:v>1386.976196289062</c:v>
                </c:pt>
                <c:pt idx="2151">
                  <c:v>1391.130249023438</c:v>
                </c:pt>
                <c:pt idx="2152">
                  <c:v>1458.532470703125</c:v>
                </c:pt>
                <c:pt idx="2153">
                  <c:v>1411.019409179688</c:v>
                </c:pt>
                <c:pt idx="2154">
                  <c:v>1377.119995117188</c:v>
                </c:pt>
                <c:pt idx="2155">
                  <c:v>1323.296020507812</c:v>
                </c:pt>
                <c:pt idx="2156">
                  <c:v>1295.592895507812</c:v>
                </c:pt>
                <c:pt idx="2157">
                  <c:v>1373.470947265625</c:v>
                </c:pt>
                <c:pt idx="2158">
                  <c:v>1373.088989257812</c:v>
                </c:pt>
                <c:pt idx="2159">
                  <c:v>1420.240844726562</c:v>
                </c:pt>
                <c:pt idx="2160">
                  <c:v>1294.678833007812</c:v>
                </c:pt>
                <c:pt idx="2161">
                  <c:v>1332.06982421875</c:v>
                </c:pt>
                <c:pt idx="2162">
                  <c:v>1401.438842773438</c:v>
                </c:pt>
                <c:pt idx="2163">
                  <c:v>1450.677001953125</c:v>
                </c:pt>
                <c:pt idx="2164">
                  <c:v>1513.310546875</c:v>
                </c:pt>
                <c:pt idx="2165">
                  <c:v>1546.012329101562</c:v>
                </c:pt>
                <c:pt idx="2166">
                  <c:v>1578.607543945312</c:v>
                </c:pt>
                <c:pt idx="2167">
                  <c:v>1582.260375976562</c:v>
                </c:pt>
                <c:pt idx="2168">
                  <c:v>1570.096923828125</c:v>
                </c:pt>
                <c:pt idx="2169">
                  <c:v>1530.451538085938</c:v>
                </c:pt>
                <c:pt idx="2170">
                  <c:v>1517.895141601562</c:v>
                </c:pt>
                <c:pt idx="2171">
                  <c:v>1507.709228515625</c:v>
                </c:pt>
                <c:pt idx="2172">
                  <c:v>1446.543334960938</c:v>
                </c:pt>
                <c:pt idx="2173">
                  <c:v>1578.577880859375</c:v>
                </c:pt>
                <c:pt idx="2174">
                  <c:v>1680.144653320312</c:v>
                </c:pt>
                <c:pt idx="2175">
                  <c:v>1624.058471679688</c:v>
                </c:pt>
                <c:pt idx="2176">
                  <c:v>1629.754028320312</c:v>
                </c:pt>
                <c:pt idx="2177">
                  <c:v>1601.90625</c:v>
                </c:pt>
                <c:pt idx="2178">
                  <c:v>1671.100219726562</c:v>
                </c:pt>
                <c:pt idx="2179">
                  <c:v>1751.664428710938</c:v>
                </c:pt>
                <c:pt idx="2180">
                  <c:v>1825.089721679688</c:v>
                </c:pt>
                <c:pt idx="2181">
                  <c:v>1897.475463867188</c:v>
                </c:pt>
                <c:pt idx="2182">
                  <c:v>1855.478637695312</c:v>
                </c:pt>
                <c:pt idx="2183">
                  <c:v>1812.714721679688</c:v>
                </c:pt>
                <c:pt idx="2184">
                  <c:v>1860.124877929688</c:v>
                </c:pt>
                <c:pt idx="2185">
                  <c:v>1826.395629882812</c:v>
                </c:pt>
                <c:pt idx="2186">
                  <c:v>1755.392578125</c:v>
                </c:pt>
                <c:pt idx="2187">
                  <c:v>1721.782104492188</c:v>
                </c:pt>
                <c:pt idx="2188">
                  <c:v>1726.46875</c:v>
                </c:pt>
                <c:pt idx="2189">
                  <c:v>1732.991577148438</c:v>
                </c:pt>
                <c:pt idx="2190">
                  <c:v>1700.848754882812</c:v>
                </c:pt>
                <c:pt idx="2191">
                  <c:v>1531.73046875</c:v>
                </c:pt>
                <c:pt idx="2192">
                  <c:v>1586.882690429688</c:v>
                </c:pt>
                <c:pt idx="2193">
                  <c:v>1531.489501953125</c:v>
                </c:pt>
                <c:pt idx="2194">
                  <c:v>1589.444702148438</c:v>
                </c:pt>
                <c:pt idx="2195">
                  <c:v>1628.650512695312</c:v>
                </c:pt>
                <c:pt idx="2196">
                  <c:v>1566.7880859375</c:v>
                </c:pt>
                <c:pt idx="2197">
                  <c:v>1515.903564453125</c:v>
                </c:pt>
                <c:pt idx="2198">
                  <c:v>1617.111450195312</c:v>
                </c:pt>
                <c:pt idx="2199">
                  <c:v>1659.505249023438</c:v>
                </c:pt>
                <c:pt idx="2200">
                  <c:v>1762.600830078125</c:v>
                </c:pt>
                <c:pt idx="2201">
                  <c:v>1838.531494140625</c:v>
                </c:pt>
                <c:pt idx="2202">
                  <c:v>1861.296997070312</c:v>
                </c:pt>
                <c:pt idx="2203">
                  <c:v>1830.311889648438</c:v>
                </c:pt>
                <c:pt idx="2204">
                  <c:v>1863.449829101562</c:v>
                </c:pt>
                <c:pt idx="2205">
                  <c:v>1836.715209960938</c:v>
                </c:pt>
                <c:pt idx="2206">
                  <c:v>1751.380249023438</c:v>
                </c:pt>
                <c:pt idx="2207">
                  <c:v>1781.178344726562</c:v>
                </c:pt>
                <c:pt idx="2208">
                  <c:v>1760.743286132812</c:v>
                </c:pt>
                <c:pt idx="2209">
                  <c:v>1733.454956054688</c:v>
                </c:pt>
                <c:pt idx="2210">
                  <c:v>1735.903686523438</c:v>
                </c:pt>
                <c:pt idx="2211">
                  <c:v>1803.392456054688</c:v>
                </c:pt>
                <c:pt idx="2212">
                  <c:v>1782.017333984375</c:v>
                </c:pt>
                <c:pt idx="2213">
                  <c:v>1730.726806640625</c:v>
                </c:pt>
                <c:pt idx="2214">
                  <c:v>1743.971435546875</c:v>
                </c:pt>
                <c:pt idx="2215">
                  <c:v>1699.994995117188</c:v>
                </c:pt>
                <c:pt idx="2216">
                  <c:v>1647.860717773438</c:v>
                </c:pt>
                <c:pt idx="2217">
                  <c:v>1641.849975585938</c:v>
                </c:pt>
                <c:pt idx="2218">
                  <c:v>1669.76513671875</c:v>
                </c:pt>
                <c:pt idx="2219">
                  <c:v>1673.574951171875</c:v>
                </c:pt>
                <c:pt idx="2220">
                  <c:v>1755.105712890625</c:v>
                </c:pt>
                <c:pt idx="2221">
                  <c:v>1664.928344726562</c:v>
                </c:pt>
                <c:pt idx="2222">
                  <c:v>1639.589721679688</c:v>
                </c:pt>
                <c:pt idx="2223">
                  <c:v>1580.870239257812</c:v>
                </c:pt>
                <c:pt idx="2224">
                  <c:v>1571.540405273438</c:v>
                </c:pt>
                <c:pt idx="2225">
                  <c:v>1609.284790039062</c:v>
                </c:pt>
                <c:pt idx="2226">
                  <c:v>1592.774780273438</c:v>
                </c:pt>
                <c:pt idx="2227">
                  <c:v>1496.29296875</c:v>
                </c:pt>
                <c:pt idx="2228">
                  <c:v>1564.332763671875</c:v>
                </c:pt>
                <c:pt idx="2229">
                  <c:v>1614.439331054688</c:v>
                </c:pt>
                <c:pt idx="2230">
                  <c:v>1616.213745117188</c:v>
                </c:pt>
                <c:pt idx="2231">
                  <c:v>1582.780883789062</c:v>
                </c:pt>
                <c:pt idx="2232">
                  <c:v>1519.527587890625</c:v>
                </c:pt>
                <c:pt idx="2233">
                  <c:v>1467.776733398438</c:v>
                </c:pt>
                <c:pt idx="2234">
                  <c:v>1502.506591796875</c:v>
                </c:pt>
                <c:pt idx="2235">
                  <c:v>1410.308715820312</c:v>
                </c:pt>
                <c:pt idx="2236">
                  <c:v>1452.212768554688</c:v>
                </c:pt>
                <c:pt idx="2237">
                  <c:v>1493.518432617188</c:v>
                </c:pt>
                <c:pt idx="2238">
                  <c:v>1504.185546875</c:v>
                </c:pt>
                <c:pt idx="2239">
                  <c:v>1425.55859375</c:v>
                </c:pt>
                <c:pt idx="2240">
                  <c:v>1455.110229492188</c:v>
                </c:pt>
                <c:pt idx="2241">
                  <c:v>1464.559326171875</c:v>
                </c:pt>
                <c:pt idx="2242">
                  <c:v>1501.570434570312</c:v>
                </c:pt>
                <c:pt idx="2243">
                  <c:v>1539.822387695312</c:v>
                </c:pt>
                <c:pt idx="2244">
                  <c:v>1438.521606445312</c:v>
                </c:pt>
                <c:pt idx="2245">
                  <c:v>1410.688354492188</c:v>
                </c:pt>
                <c:pt idx="2246">
                  <c:v>1484.212280273438</c:v>
                </c:pt>
                <c:pt idx="2247">
                  <c:v>1503.951538085938</c:v>
                </c:pt>
                <c:pt idx="2248">
                  <c:v>1523.159790039062</c:v>
                </c:pt>
                <c:pt idx="2249">
                  <c:v>1509.410766601562</c:v>
                </c:pt>
                <c:pt idx="2250">
                  <c:v>1386.5703125</c:v>
                </c:pt>
                <c:pt idx="2251">
                  <c:v>1234.287231445312</c:v>
                </c:pt>
                <c:pt idx="2252">
                  <c:v>1244.701049804688</c:v>
                </c:pt>
                <c:pt idx="2253">
                  <c:v>1405.7041015625</c:v>
                </c:pt>
                <c:pt idx="2254">
                  <c:v>1466.359741210938</c:v>
                </c:pt>
                <c:pt idx="2255">
                  <c:v>1462.6669921875</c:v>
                </c:pt>
                <c:pt idx="2256">
                  <c:v>1474.002563476562</c:v>
                </c:pt>
                <c:pt idx="2257">
                  <c:v>1461.957397460938</c:v>
                </c:pt>
                <c:pt idx="2258">
                  <c:v>1380.323608398438</c:v>
                </c:pt>
                <c:pt idx="2259">
                  <c:v>1117.628173828125</c:v>
                </c:pt>
                <c:pt idx="2260">
                  <c:v>1031.625732421875</c:v>
                </c:pt>
                <c:pt idx="2261">
                  <c:v>999.27960205078125</c:v>
                </c:pt>
                <c:pt idx="2262">
                  <c:v>984.62896728515625</c:v>
                </c:pt>
                <c:pt idx="2263">
                  <c:v>866.87969970703125</c:v>
                </c:pt>
                <c:pt idx="2264">
                  <c:v>936.01904296875</c:v>
                </c:pt>
                <c:pt idx="2265">
                  <c:v>948.21697998046875</c:v>
                </c:pt>
                <c:pt idx="2266">
                  <c:v>926.87615966796875</c:v>
                </c:pt>
                <c:pt idx="2267">
                  <c:v>921.208740234375</c:v>
                </c:pt>
                <c:pt idx="2268">
                  <c:v>859.58624267578125</c:v>
                </c:pt>
                <c:pt idx="2269">
                  <c:v>801.30743408203125</c:v>
                </c:pt>
                <c:pt idx="2270">
                  <c:v>784.35198974609375</c:v>
                </c:pt>
                <c:pt idx="2271">
                  <c:v>667.61065673828125</c:v>
                </c:pt>
                <c:pt idx="2272">
                  <c:v>666.7862548828125</c:v>
                </c:pt>
                <c:pt idx="2273">
                  <c:v>670.18548583984375</c:v>
                </c:pt>
                <c:pt idx="2274">
                  <c:v>686.84490966796875</c:v>
                </c:pt>
                <c:pt idx="2275">
                  <c:v>676.8355712890625</c:v>
                </c:pt>
                <c:pt idx="2276">
                  <c:v>692.9967041015625</c:v>
                </c:pt>
                <c:pt idx="2277">
                  <c:v>738.87347412109375</c:v>
                </c:pt>
                <c:pt idx="2278">
                  <c:v>754.147216796875</c:v>
                </c:pt>
                <c:pt idx="2279">
                  <c:v>722.96624755859375</c:v>
                </c:pt>
                <c:pt idx="2280">
                  <c:v>698.53472900390625</c:v>
                </c:pt>
                <c:pt idx="2281">
                  <c:v>704.9776611328125</c:v>
                </c:pt>
                <c:pt idx="2282">
                  <c:v>701.784423828125</c:v>
                </c:pt>
                <c:pt idx="2283">
                  <c:v>823.08013916015625</c:v>
                </c:pt>
                <c:pt idx="2284">
                  <c:v>838.87811279296875</c:v>
                </c:pt>
                <c:pt idx="2285">
                  <c:v>777.27191162109375</c:v>
                </c:pt>
                <c:pt idx="2286">
                  <c:v>802.0662841796875</c:v>
                </c:pt>
                <c:pt idx="2287">
                  <c:v>717.35186767578125</c:v>
                </c:pt>
                <c:pt idx="2288">
                  <c:v>683.876220703125</c:v>
                </c:pt>
                <c:pt idx="2289">
                  <c:v>657.27191162109375</c:v>
                </c:pt>
                <c:pt idx="2290">
                  <c:v>646.23931884765625</c:v>
                </c:pt>
                <c:pt idx="2291">
                  <c:v>603.57977294921875</c:v>
                </c:pt>
                <c:pt idx="2292">
                  <c:v>735.98779296875</c:v>
                </c:pt>
                <c:pt idx="2293">
                  <c:v>729.81256103515625</c:v>
                </c:pt>
                <c:pt idx="2294">
                  <c:v>678.70379638671875</c:v>
                </c:pt>
                <c:pt idx="2295">
                  <c:v>700.81011962890625</c:v>
                </c:pt>
                <c:pt idx="2296">
                  <c:v>561.49237060546875</c:v>
                </c:pt>
                <c:pt idx="2297">
                  <c:v>510.3359375</c:v>
                </c:pt>
                <c:pt idx="2298">
                  <c:v>489.7625732421875</c:v>
                </c:pt>
                <c:pt idx="2299">
                  <c:v>486.62872314453119</c:v>
                </c:pt>
                <c:pt idx="2300">
                  <c:v>717.50091552734375</c:v>
                </c:pt>
                <c:pt idx="2301">
                  <c:v>689.27960205078125</c:v>
                </c:pt>
                <c:pt idx="2302">
                  <c:v>595.72314453125</c:v>
                </c:pt>
                <c:pt idx="2303">
                  <c:v>565.77508544921875</c:v>
                </c:pt>
                <c:pt idx="2304">
                  <c:v>502.23660278320313</c:v>
                </c:pt>
                <c:pt idx="2305">
                  <c:v>587.55389404296875</c:v>
                </c:pt>
                <c:pt idx="2306">
                  <c:v>502.34967041015619</c:v>
                </c:pt>
                <c:pt idx="2307">
                  <c:v>456.45587158203119</c:v>
                </c:pt>
                <c:pt idx="2308">
                  <c:v>398.23977661132813</c:v>
                </c:pt>
                <c:pt idx="2309">
                  <c:v>361.8253173828125</c:v>
                </c:pt>
                <c:pt idx="2310">
                  <c:v>385.40411376953119</c:v>
                </c:pt>
                <c:pt idx="2311">
                  <c:v>325.0880126953125</c:v>
                </c:pt>
                <c:pt idx="2312">
                  <c:v>384.03631591796881</c:v>
                </c:pt>
                <c:pt idx="2313">
                  <c:v>423.96688842773438</c:v>
                </c:pt>
                <c:pt idx="2314">
                  <c:v>451.65719604492188</c:v>
                </c:pt>
                <c:pt idx="2315">
                  <c:v>521.57989501953125</c:v>
                </c:pt>
                <c:pt idx="2316">
                  <c:v>527.43060302734375</c:v>
                </c:pt>
                <c:pt idx="2317">
                  <c:v>489.20416259765619</c:v>
                </c:pt>
                <c:pt idx="2318">
                  <c:v>433.56304931640619</c:v>
                </c:pt>
                <c:pt idx="2319">
                  <c:v>420.85333251953119</c:v>
                </c:pt>
                <c:pt idx="2320">
                  <c:v>496.8927001953125</c:v>
                </c:pt>
                <c:pt idx="2321">
                  <c:v>475.185791015625</c:v>
                </c:pt>
                <c:pt idx="2322">
                  <c:v>419.92425537109381</c:v>
                </c:pt>
                <c:pt idx="2323">
                  <c:v>367.6822509765625</c:v>
                </c:pt>
                <c:pt idx="2324">
                  <c:v>355.8790283203125</c:v>
                </c:pt>
                <c:pt idx="2325">
                  <c:v>465.96856689453119</c:v>
                </c:pt>
                <c:pt idx="2326">
                  <c:v>482.92282104492188</c:v>
                </c:pt>
                <c:pt idx="2327">
                  <c:v>462.11264038085938</c:v>
                </c:pt>
                <c:pt idx="2328">
                  <c:v>367.07955932617188</c:v>
                </c:pt>
                <c:pt idx="2329">
                  <c:v>457.48709106445313</c:v>
                </c:pt>
                <c:pt idx="2330">
                  <c:v>481.89501953125</c:v>
                </c:pt>
                <c:pt idx="2331">
                  <c:v>462.59478759765619</c:v>
                </c:pt>
                <c:pt idx="2332">
                  <c:v>436.66751098632813</c:v>
                </c:pt>
                <c:pt idx="2333">
                  <c:v>457.46142578125</c:v>
                </c:pt>
                <c:pt idx="2334">
                  <c:v>442.46441650390619</c:v>
                </c:pt>
                <c:pt idx="2335">
                  <c:v>450.141845703125</c:v>
                </c:pt>
                <c:pt idx="2336">
                  <c:v>365.56011962890619</c:v>
                </c:pt>
                <c:pt idx="2337">
                  <c:v>324.53997802734381</c:v>
                </c:pt>
                <c:pt idx="2338">
                  <c:v>354.18197631835938</c:v>
                </c:pt>
                <c:pt idx="2339">
                  <c:v>420.5341796875</c:v>
                </c:pt>
                <c:pt idx="2340">
                  <c:v>415.821044921875</c:v>
                </c:pt>
                <c:pt idx="2341">
                  <c:v>414.7908935546875</c:v>
                </c:pt>
                <c:pt idx="2342">
                  <c:v>379.15899658203119</c:v>
                </c:pt>
                <c:pt idx="2343">
                  <c:v>333.4708251953125</c:v>
                </c:pt>
                <c:pt idx="2344">
                  <c:v>347.20199584960938</c:v>
                </c:pt>
                <c:pt idx="2345">
                  <c:v>362.54718017578119</c:v>
                </c:pt>
                <c:pt idx="2346">
                  <c:v>353.1510009765625</c:v>
                </c:pt>
                <c:pt idx="2347">
                  <c:v>342.88507080078119</c:v>
                </c:pt>
                <c:pt idx="2348">
                  <c:v>339.3465576171875</c:v>
                </c:pt>
                <c:pt idx="2349">
                  <c:v>340.60751342773438</c:v>
                </c:pt>
                <c:pt idx="2350">
                  <c:v>336.96743774414063</c:v>
                </c:pt>
                <c:pt idx="2351">
                  <c:v>331.1212158203125</c:v>
                </c:pt>
                <c:pt idx="2352">
                  <c:v>336.45587158203119</c:v>
                </c:pt>
                <c:pt idx="2353">
                  <c:v>330.78305053710938</c:v>
                </c:pt>
                <c:pt idx="2354">
                  <c:v>331.10992431640619</c:v>
                </c:pt>
                <c:pt idx="2355">
                  <c:v>350.8060302734375</c:v>
                </c:pt>
                <c:pt idx="2356">
                  <c:v>335.34420776367188</c:v>
                </c:pt>
                <c:pt idx="2357">
                  <c:v>315.554443359375</c:v>
                </c:pt>
                <c:pt idx="2358">
                  <c:v>335.67181396484381</c:v>
                </c:pt>
                <c:pt idx="2359">
                  <c:v>347.10202026367188</c:v>
                </c:pt>
                <c:pt idx="2360">
                  <c:v>333.46939086914063</c:v>
                </c:pt>
                <c:pt idx="2361">
                  <c:v>311.76220703125</c:v>
                </c:pt>
                <c:pt idx="2362">
                  <c:v>352.02056884765619</c:v>
                </c:pt>
                <c:pt idx="2363">
                  <c:v>342.58905029296881</c:v>
                </c:pt>
                <c:pt idx="2364">
                  <c:v>344.3375244140625</c:v>
                </c:pt>
                <c:pt idx="2365">
                  <c:v>342.88525390625</c:v>
                </c:pt>
                <c:pt idx="2366">
                  <c:v>348.30050659179688</c:v>
                </c:pt>
                <c:pt idx="2367">
                  <c:v>339.85897827148438</c:v>
                </c:pt>
                <c:pt idx="2368">
                  <c:v>333.46243286132813</c:v>
                </c:pt>
                <c:pt idx="2369">
                  <c:v>332.2569580078125</c:v>
                </c:pt>
                <c:pt idx="2370">
                  <c:v>330.62811279296881</c:v>
                </c:pt>
                <c:pt idx="2371">
                  <c:v>330.63641357421881</c:v>
                </c:pt>
                <c:pt idx="2372">
                  <c:v>327.97076416015619</c:v>
                </c:pt>
                <c:pt idx="2373">
                  <c:v>328.39404296875</c:v>
                </c:pt>
                <c:pt idx="2374">
                  <c:v>329.29608154296881</c:v>
                </c:pt>
                <c:pt idx="2375">
                  <c:v>338.755859375</c:v>
                </c:pt>
                <c:pt idx="2376">
                  <c:v>342.91061401367188</c:v>
                </c:pt>
                <c:pt idx="2377">
                  <c:v>340.72515869140619</c:v>
                </c:pt>
                <c:pt idx="2378">
                  <c:v>335.45013427734381</c:v>
                </c:pt>
                <c:pt idx="2379">
                  <c:v>330.52548217773438</c:v>
                </c:pt>
                <c:pt idx="2380">
                  <c:v>334.93594360351563</c:v>
                </c:pt>
                <c:pt idx="2381">
                  <c:v>336.6890869140625</c:v>
                </c:pt>
                <c:pt idx="2382">
                  <c:v>331.69607543945313</c:v>
                </c:pt>
                <c:pt idx="2383">
                  <c:v>327.7108154296875</c:v>
                </c:pt>
                <c:pt idx="2384">
                  <c:v>321.98550415039063</c:v>
                </c:pt>
                <c:pt idx="2385">
                  <c:v>329.68594360351563</c:v>
                </c:pt>
                <c:pt idx="2386">
                  <c:v>317.908447265625</c:v>
                </c:pt>
                <c:pt idx="2387">
                  <c:v>324.34564208984381</c:v>
                </c:pt>
                <c:pt idx="2388">
                  <c:v>327.12579345703119</c:v>
                </c:pt>
                <c:pt idx="2389">
                  <c:v>331.09695434570313</c:v>
                </c:pt>
                <c:pt idx="2390">
                  <c:v>334.5982666015625</c:v>
                </c:pt>
                <c:pt idx="2391">
                  <c:v>338.62506103515619</c:v>
                </c:pt>
                <c:pt idx="2392">
                  <c:v>331.57608032226563</c:v>
                </c:pt>
                <c:pt idx="2393">
                  <c:v>331.10140991210938</c:v>
                </c:pt>
                <c:pt idx="2394">
                  <c:v>332.10150146484381</c:v>
                </c:pt>
                <c:pt idx="2395">
                  <c:v>326.65716552734381</c:v>
                </c:pt>
                <c:pt idx="2396">
                  <c:v>327.77374267578119</c:v>
                </c:pt>
                <c:pt idx="2397">
                  <c:v>330.9639892578125</c:v>
                </c:pt>
                <c:pt idx="2398">
                  <c:v>332.44097900390619</c:v>
                </c:pt>
                <c:pt idx="2399">
                  <c:v>333.72857666015619</c:v>
                </c:pt>
                <c:pt idx="2400">
                  <c:v>335.4222412109375</c:v>
                </c:pt>
                <c:pt idx="2401">
                  <c:v>344.05831909179688</c:v>
                </c:pt>
                <c:pt idx="2402">
                  <c:v>349.6756591796875</c:v>
                </c:pt>
                <c:pt idx="2403">
                  <c:v>352.15240478515619</c:v>
                </c:pt>
                <c:pt idx="2404">
                  <c:v>369.5653076171875</c:v>
                </c:pt>
                <c:pt idx="2405">
                  <c:v>357.18865966796881</c:v>
                </c:pt>
                <c:pt idx="2406">
                  <c:v>342.24530029296881</c:v>
                </c:pt>
                <c:pt idx="2407">
                  <c:v>341.87054443359381</c:v>
                </c:pt>
                <c:pt idx="2408">
                  <c:v>337.1251220703125</c:v>
                </c:pt>
                <c:pt idx="2409">
                  <c:v>336.47589111328119</c:v>
                </c:pt>
                <c:pt idx="2410">
                  <c:v>333.16552734375</c:v>
                </c:pt>
                <c:pt idx="2411">
                  <c:v>339.783447265625</c:v>
                </c:pt>
                <c:pt idx="2412">
                  <c:v>346.0972900390625</c:v>
                </c:pt>
                <c:pt idx="2413">
                  <c:v>347.82623291015619</c:v>
                </c:pt>
                <c:pt idx="2414">
                  <c:v>344.89373779296881</c:v>
                </c:pt>
                <c:pt idx="2415">
                  <c:v>350.28082275390619</c:v>
                </c:pt>
                <c:pt idx="2416">
                  <c:v>355.51690673828119</c:v>
                </c:pt>
                <c:pt idx="2417">
                  <c:v>353.93548583984381</c:v>
                </c:pt>
                <c:pt idx="2418">
                  <c:v>349.57952880859381</c:v>
                </c:pt>
                <c:pt idx="2419">
                  <c:v>346.76336669921881</c:v>
                </c:pt>
                <c:pt idx="2420">
                  <c:v>373.4884033203125</c:v>
                </c:pt>
                <c:pt idx="2421">
                  <c:v>362.4464111328125</c:v>
                </c:pt>
                <c:pt idx="2422">
                  <c:v>348.82391357421881</c:v>
                </c:pt>
                <c:pt idx="2423">
                  <c:v>351.69110107421881</c:v>
                </c:pt>
                <c:pt idx="2424">
                  <c:v>372.21609497070313</c:v>
                </c:pt>
                <c:pt idx="2425">
                  <c:v>358.27682495117188</c:v>
                </c:pt>
                <c:pt idx="2426">
                  <c:v>356.15762329101563</c:v>
                </c:pt>
                <c:pt idx="2427">
                  <c:v>362.14944458007813</c:v>
                </c:pt>
                <c:pt idx="2428">
                  <c:v>354.24224853515619</c:v>
                </c:pt>
                <c:pt idx="2429">
                  <c:v>374.79364013671881</c:v>
                </c:pt>
                <c:pt idx="2430">
                  <c:v>377.17898559570313</c:v>
                </c:pt>
                <c:pt idx="2431">
                  <c:v>419.2015380859375</c:v>
                </c:pt>
                <c:pt idx="2432">
                  <c:v>388.96173095703119</c:v>
                </c:pt>
                <c:pt idx="2433">
                  <c:v>402.73345947265619</c:v>
                </c:pt>
                <c:pt idx="2434">
                  <c:v>468.8565673828125</c:v>
                </c:pt>
                <c:pt idx="2435">
                  <c:v>482.21826171875</c:v>
                </c:pt>
                <c:pt idx="2436">
                  <c:v>536.72674560546875</c:v>
                </c:pt>
                <c:pt idx="2437">
                  <c:v>600.06671142578125</c:v>
                </c:pt>
                <c:pt idx="2438">
                  <c:v>531.91070556640625</c:v>
                </c:pt>
                <c:pt idx="2439">
                  <c:v>490.6710205078125</c:v>
                </c:pt>
                <c:pt idx="2440">
                  <c:v>497.30157470703119</c:v>
                </c:pt>
                <c:pt idx="2441">
                  <c:v>475.6251220703125</c:v>
                </c:pt>
                <c:pt idx="2442">
                  <c:v>454.55966186523438</c:v>
                </c:pt>
                <c:pt idx="2443">
                  <c:v>436.32098388671881</c:v>
                </c:pt>
                <c:pt idx="2444">
                  <c:v>465.46636962890619</c:v>
                </c:pt>
                <c:pt idx="2445">
                  <c:v>551.6236572265625</c:v>
                </c:pt>
                <c:pt idx="2446">
                  <c:v>562.86151123046875</c:v>
                </c:pt>
                <c:pt idx="2447">
                  <c:v>506.53109741210938</c:v>
                </c:pt>
                <c:pt idx="2448">
                  <c:v>511.743408203125</c:v>
                </c:pt>
                <c:pt idx="2449">
                  <c:v>556.58062744140625</c:v>
                </c:pt>
                <c:pt idx="2450">
                  <c:v>596.0665283203125</c:v>
                </c:pt>
                <c:pt idx="2451">
                  <c:v>617.71759033203125</c:v>
                </c:pt>
                <c:pt idx="2452">
                  <c:v>589.0203857421875</c:v>
                </c:pt>
                <c:pt idx="2453">
                  <c:v>595.960205078125</c:v>
                </c:pt>
                <c:pt idx="2454">
                  <c:v>589.74200439453125</c:v>
                </c:pt>
                <c:pt idx="2455">
                  <c:v>608.76031494140625</c:v>
                </c:pt>
                <c:pt idx="2456">
                  <c:v>638.34674072265625</c:v>
                </c:pt>
                <c:pt idx="2457">
                  <c:v>675.01129150390625</c:v>
                </c:pt>
                <c:pt idx="2458">
                  <c:v>624.3135986328125</c:v>
                </c:pt>
                <c:pt idx="2459">
                  <c:v>628.6536865234375</c:v>
                </c:pt>
                <c:pt idx="2460">
                  <c:v>668.03485107421875</c:v>
                </c:pt>
                <c:pt idx="2461">
                  <c:v>650.95941162109375</c:v>
                </c:pt>
                <c:pt idx="2462">
                  <c:v>610.75140380859375</c:v>
                </c:pt>
                <c:pt idx="2463">
                  <c:v>670.75946044921875</c:v>
                </c:pt>
                <c:pt idx="2464">
                  <c:v>724.643310546875</c:v>
                </c:pt>
                <c:pt idx="2465">
                  <c:v>690.40203857421875</c:v>
                </c:pt>
                <c:pt idx="2466">
                  <c:v>636.5074462890625</c:v>
                </c:pt>
                <c:pt idx="2467">
                  <c:v>634.4940185546875</c:v>
                </c:pt>
                <c:pt idx="2468">
                  <c:v>710.34124755859375</c:v>
                </c:pt>
                <c:pt idx="2469">
                  <c:v>752.8511962890625</c:v>
                </c:pt>
                <c:pt idx="2470">
                  <c:v>805.68377685546875</c:v>
                </c:pt>
                <c:pt idx="2471">
                  <c:v>639.888671875</c:v>
                </c:pt>
                <c:pt idx="2472">
                  <c:v>567.79876708984375</c:v>
                </c:pt>
                <c:pt idx="2473">
                  <c:v>677.8782958984375</c:v>
                </c:pt>
                <c:pt idx="2474">
                  <c:v>669.89190673828125</c:v>
                </c:pt>
                <c:pt idx="2475">
                  <c:v>804.90606689453125</c:v>
                </c:pt>
                <c:pt idx="2476">
                  <c:v>908.0438232421875</c:v>
                </c:pt>
                <c:pt idx="2477">
                  <c:v>1027.977172851562</c:v>
                </c:pt>
                <c:pt idx="2478">
                  <c:v>1064.783569335938</c:v>
                </c:pt>
                <c:pt idx="2479">
                  <c:v>1205.847534179688</c:v>
                </c:pt>
                <c:pt idx="2480">
                  <c:v>1173.182983398438</c:v>
                </c:pt>
                <c:pt idx="2481">
                  <c:v>1061.380615234375</c:v>
                </c:pt>
                <c:pt idx="2482">
                  <c:v>1092.533325195312</c:v>
                </c:pt>
                <c:pt idx="2483">
                  <c:v>999.06475830078125</c:v>
                </c:pt>
                <c:pt idx="2484">
                  <c:v>1030.225463867188</c:v>
                </c:pt>
                <c:pt idx="2485">
                  <c:v>1017.497253417969</c:v>
                </c:pt>
                <c:pt idx="2486">
                  <c:v>1092.6318359375</c:v>
                </c:pt>
                <c:pt idx="2487">
                  <c:v>1046.041137695312</c:v>
                </c:pt>
                <c:pt idx="2488">
                  <c:v>1073.615478515625</c:v>
                </c:pt>
                <c:pt idx="2489">
                  <c:v>1054.663696289062</c:v>
                </c:pt>
                <c:pt idx="2490">
                  <c:v>1130.582885742188</c:v>
                </c:pt>
                <c:pt idx="2491">
                  <c:v>1142.6630859375</c:v>
                </c:pt>
                <c:pt idx="2492">
                  <c:v>1135.057983398438</c:v>
                </c:pt>
                <c:pt idx="2493">
                  <c:v>1053.548217773438</c:v>
                </c:pt>
                <c:pt idx="2494">
                  <c:v>1146.953002929688</c:v>
                </c:pt>
                <c:pt idx="2495">
                  <c:v>967.686279296875</c:v>
                </c:pt>
                <c:pt idx="2496">
                  <c:v>924.76605224609375</c:v>
                </c:pt>
                <c:pt idx="2497">
                  <c:v>983.60089111328125</c:v>
                </c:pt>
                <c:pt idx="2498">
                  <c:v>932.08197021484375</c:v>
                </c:pt>
                <c:pt idx="2499">
                  <c:v>1084.772827148438</c:v>
                </c:pt>
                <c:pt idx="2500">
                  <c:v>1168.5068359375</c:v>
                </c:pt>
                <c:pt idx="2501">
                  <c:v>1179.363647460938</c:v>
                </c:pt>
                <c:pt idx="2502">
                  <c:v>1155.314208984375</c:v>
                </c:pt>
                <c:pt idx="2503">
                  <c:v>1174.851684570312</c:v>
                </c:pt>
                <c:pt idx="2504">
                  <c:v>1205.670043945312</c:v>
                </c:pt>
                <c:pt idx="2505">
                  <c:v>1265.978149414062</c:v>
                </c:pt>
                <c:pt idx="2506">
                  <c:v>1124.589477539062</c:v>
                </c:pt>
                <c:pt idx="2507">
                  <c:v>1152.404907226562</c:v>
                </c:pt>
                <c:pt idx="2508">
                  <c:v>1244.109008789062</c:v>
                </c:pt>
                <c:pt idx="2509">
                  <c:v>1255.631469726562</c:v>
                </c:pt>
                <c:pt idx="2510">
                  <c:v>1229.362060546875</c:v>
                </c:pt>
                <c:pt idx="2511">
                  <c:v>1158.804809570312</c:v>
                </c:pt>
                <c:pt idx="2512">
                  <c:v>1187.547729492188</c:v>
                </c:pt>
                <c:pt idx="2513">
                  <c:v>1263.9169921875</c:v>
                </c:pt>
                <c:pt idx="2514">
                  <c:v>1372.201904296875</c:v>
                </c:pt>
                <c:pt idx="2515">
                  <c:v>1311.166870117188</c:v>
                </c:pt>
                <c:pt idx="2516">
                  <c:v>1279.388549804688</c:v>
                </c:pt>
                <c:pt idx="2517">
                  <c:v>1263.944580078125</c:v>
                </c:pt>
                <c:pt idx="2518">
                  <c:v>1246.93603515625</c:v>
                </c:pt>
                <c:pt idx="2519">
                  <c:v>1199.215209960938</c:v>
                </c:pt>
                <c:pt idx="2520">
                  <c:v>1317.850952148438</c:v>
                </c:pt>
                <c:pt idx="2521">
                  <c:v>1347.426025390625</c:v>
                </c:pt>
                <c:pt idx="2522">
                  <c:v>1378.28662109375</c:v>
                </c:pt>
                <c:pt idx="2523">
                  <c:v>1414.027099609375</c:v>
                </c:pt>
                <c:pt idx="2524">
                  <c:v>1465.405639648438</c:v>
                </c:pt>
                <c:pt idx="2525">
                  <c:v>1467.115112304688</c:v>
                </c:pt>
                <c:pt idx="2526">
                  <c:v>1502.47900390625</c:v>
                </c:pt>
                <c:pt idx="2527">
                  <c:v>1516.019165039062</c:v>
                </c:pt>
                <c:pt idx="2528">
                  <c:v>1498.075317382812</c:v>
                </c:pt>
                <c:pt idx="2529">
                  <c:v>1517.452758789062</c:v>
                </c:pt>
                <c:pt idx="2530">
                  <c:v>1531.776000976562</c:v>
                </c:pt>
                <c:pt idx="2531">
                  <c:v>1582.202758789062</c:v>
                </c:pt>
                <c:pt idx="2532">
                  <c:v>1516.01171875</c:v>
                </c:pt>
                <c:pt idx="2533">
                  <c:v>1472.523681640625</c:v>
                </c:pt>
                <c:pt idx="2534">
                  <c:v>1522.347045898438</c:v>
                </c:pt>
                <c:pt idx="2535">
                  <c:v>1474.075439453125</c:v>
                </c:pt>
                <c:pt idx="2536">
                  <c:v>1541.043090820312</c:v>
                </c:pt>
                <c:pt idx="2537">
                  <c:v>1661.803100585938</c:v>
                </c:pt>
                <c:pt idx="2538">
                  <c:v>1705.036865234375</c:v>
                </c:pt>
                <c:pt idx="2539">
                  <c:v>1706.436401367188</c:v>
                </c:pt>
                <c:pt idx="2540">
                  <c:v>1706.28662109375</c:v>
                </c:pt>
                <c:pt idx="2541">
                  <c:v>1649.535278320312</c:v>
                </c:pt>
                <c:pt idx="2542">
                  <c:v>1700.218627929688</c:v>
                </c:pt>
                <c:pt idx="2543">
                  <c:v>1742.848999023438</c:v>
                </c:pt>
                <c:pt idx="2544">
                  <c:v>1746.415405273438</c:v>
                </c:pt>
                <c:pt idx="2545">
                  <c:v>1702.437133789062</c:v>
                </c:pt>
                <c:pt idx="2546">
                  <c:v>1724.793212890625</c:v>
                </c:pt>
                <c:pt idx="2547">
                  <c:v>1770.735473632812</c:v>
                </c:pt>
                <c:pt idx="2548">
                  <c:v>1897.360717773438</c:v>
                </c:pt>
                <c:pt idx="2549">
                  <c:v>1955.348388671875</c:v>
                </c:pt>
                <c:pt idx="2550">
                  <c:v>1883.399658203125</c:v>
                </c:pt>
                <c:pt idx="2551">
                  <c:v>1859.7724609375</c:v>
                </c:pt>
                <c:pt idx="2552">
                  <c:v>1865.810180664062</c:v>
                </c:pt>
                <c:pt idx="2553">
                  <c:v>1911.881958007812</c:v>
                </c:pt>
                <c:pt idx="2554">
                  <c:v>1867.229858398438</c:v>
                </c:pt>
                <c:pt idx="2555">
                  <c:v>1789.353881835938</c:v>
                </c:pt>
                <c:pt idx="2556">
                  <c:v>1594.394897460938</c:v>
                </c:pt>
                <c:pt idx="2557">
                  <c:v>1559.925659179688</c:v>
                </c:pt>
                <c:pt idx="2558">
                  <c:v>1674.8544921875</c:v>
                </c:pt>
                <c:pt idx="2559">
                  <c:v>1748.733520507812</c:v>
                </c:pt>
                <c:pt idx="2560">
                  <c:v>1827.1171875</c:v>
                </c:pt>
                <c:pt idx="2561">
                  <c:v>1836.841186523438</c:v>
                </c:pt>
                <c:pt idx="2562">
                  <c:v>1827.524536132812</c:v>
                </c:pt>
                <c:pt idx="2563">
                  <c:v>1832.215454101562</c:v>
                </c:pt>
                <c:pt idx="2564">
                  <c:v>1779.041381835938</c:v>
                </c:pt>
                <c:pt idx="2565">
                  <c:v>1818.978393554688</c:v>
                </c:pt>
                <c:pt idx="2566">
                  <c:v>1767.130981445312</c:v>
                </c:pt>
                <c:pt idx="2567">
                  <c:v>1780.59521484375</c:v>
                </c:pt>
                <c:pt idx="2568">
                  <c:v>1834.099609375</c:v>
                </c:pt>
                <c:pt idx="2569">
                  <c:v>1803.283447265625</c:v>
                </c:pt>
                <c:pt idx="2570">
                  <c:v>1830.99560546875</c:v>
                </c:pt>
                <c:pt idx="2571">
                  <c:v>1847.275390625</c:v>
                </c:pt>
                <c:pt idx="2572">
                  <c:v>1857.271240234375</c:v>
                </c:pt>
                <c:pt idx="2573">
                  <c:v>1735.624389648438</c:v>
                </c:pt>
                <c:pt idx="2574">
                  <c:v>1745.004272460938</c:v>
                </c:pt>
                <c:pt idx="2575">
                  <c:v>1773.941772460938</c:v>
                </c:pt>
                <c:pt idx="2576">
                  <c:v>1720.587890625</c:v>
                </c:pt>
                <c:pt idx="2577">
                  <c:v>1709.088256835938</c:v>
                </c:pt>
                <c:pt idx="2578">
                  <c:v>1724.328979492188</c:v>
                </c:pt>
                <c:pt idx="2579">
                  <c:v>1760.242309570312</c:v>
                </c:pt>
                <c:pt idx="2580">
                  <c:v>1781.396118164062</c:v>
                </c:pt>
                <c:pt idx="2581">
                  <c:v>1807.094482421875</c:v>
                </c:pt>
                <c:pt idx="2582">
                  <c:v>1770.548461914062</c:v>
                </c:pt>
                <c:pt idx="2583">
                  <c:v>1778.029418945312</c:v>
                </c:pt>
                <c:pt idx="2584">
                  <c:v>1802.88330078125</c:v>
                </c:pt>
                <c:pt idx="2585">
                  <c:v>1789.64453125</c:v>
                </c:pt>
                <c:pt idx="2586">
                  <c:v>1779.034790039062</c:v>
                </c:pt>
                <c:pt idx="2587">
                  <c:v>1698.46728515625</c:v>
                </c:pt>
                <c:pt idx="2588">
                  <c:v>1668.061767578125</c:v>
                </c:pt>
                <c:pt idx="2589">
                  <c:v>1609.845825195312</c:v>
                </c:pt>
                <c:pt idx="2590">
                  <c:v>1574.063354492188</c:v>
                </c:pt>
                <c:pt idx="2591">
                  <c:v>1572.645874023438</c:v>
                </c:pt>
                <c:pt idx="2592">
                  <c:v>1568.6494140625</c:v>
                </c:pt>
                <c:pt idx="2593">
                  <c:v>1591.276000976562</c:v>
                </c:pt>
                <c:pt idx="2594">
                  <c:v>1597.378540039062</c:v>
                </c:pt>
                <c:pt idx="2595">
                  <c:v>1573.39111328125</c:v>
                </c:pt>
                <c:pt idx="2596">
                  <c:v>1439.759155273438</c:v>
                </c:pt>
                <c:pt idx="2597">
                  <c:v>1407.758422851562</c:v>
                </c:pt>
                <c:pt idx="2598">
                  <c:v>1488.782348632812</c:v>
                </c:pt>
                <c:pt idx="2599">
                  <c:v>1574.4111328125</c:v>
                </c:pt>
                <c:pt idx="2600">
                  <c:v>1614.956665039062</c:v>
                </c:pt>
                <c:pt idx="2601">
                  <c:v>1583.732543945312</c:v>
                </c:pt>
                <c:pt idx="2602">
                  <c:v>1568.920288085938</c:v>
                </c:pt>
                <c:pt idx="2603">
                  <c:v>1531.933349609375</c:v>
                </c:pt>
                <c:pt idx="2604">
                  <c:v>1482.632934570312</c:v>
                </c:pt>
                <c:pt idx="2605">
                  <c:v>1438.779174804688</c:v>
                </c:pt>
                <c:pt idx="2606">
                  <c:v>1439.577270507812</c:v>
                </c:pt>
                <c:pt idx="2607">
                  <c:v>1398.334716796875</c:v>
                </c:pt>
                <c:pt idx="2608">
                  <c:v>1454.492919921875</c:v>
                </c:pt>
                <c:pt idx="2609">
                  <c:v>1536.225708007812</c:v>
                </c:pt>
                <c:pt idx="2610">
                  <c:v>1536.70947265625</c:v>
                </c:pt>
                <c:pt idx="2611">
                  <c:v>1600.308227539062</c:v>
                </c:pt>
                <c:pt idx="2612">
                  <c:v>1565.597534179688</c:v>
                </c:pt>
                <c:pt idx="2613">
                  <c:v>1461.501098632812</c:v>
                </c:pt>
                <c:pt idx="2614">
                  <c:v>1449.53564453125</c:v>
                </c:pt>
                <c:pt idx="2615">
                  <c:v>1419.681030273438</c:v>
                </c:pt>
                <c:pt idx="2616">
                  <c:v>1347.515869140625</c:v>
                </c:pt>
                <c:pt idx="2617">
                  <c:v>1394.720703125</c:v>
                </c:pt>
                <c:pt idx="2618">
                  <c:v>1412.450805664062</c:v>
                </c:pt>
                <c:pt idx="2619">
                  <c:v>1317.035766601562</c:v>
                </c:pt>
                <c:pt idx="2620">
                  <c:v>1289.726928710938</c:v>
                </c:pt>
                <c:pt idx="2621">
                  <c:v>1191.365844726562</c:v>
                </c:pt>
                <c:pt idx="2622">
                  <c:v>1257.352294921875</c:v>
                </c:pt>
                <c:pt idx="2623">
                  <c:v>1265.869995117188</c:v>
                </c:pt>
                <c:pt idx="2624">
                  <c:v>1233.566040039062</c:v>
                </c:pt>
                <c:pt idx="2625">
                  <c:v>1262.608520507812</c:v>
                </c:pt>
                <c:pt idx="2626">
                  <c:v>1103.946166992188</c:v>
                </c:pt>
                <c:pt idx="2627">
                  <c:v>966.17254638671875</c:v>
                </c:pt>
                <c:pt idx="2628">
                  <c:v>936.76312255859375</c:v>
                </c:pt>
                <c:pt idx="2629">
                  <c:v>939.61383056640625</c:v>
                </c:pt>
                <c:pt idx="2630">
                  <c:v>927.93121337890625</c:v>
                </c:pt>
                <c:pt idx="2631">
                  <c:v>891.04302978515625</c:v>
                </c:pt>
                <c:pt idx="2632">
                  <c:v>806.0279541015625</c:v>
                </c:pt>
                <c:pt idx="2633">
                  <c:v>821.68450927734375</c:v>
                </c:pt>
                <c:pt idx="2634">
                  <c:v>823.60638427734375</c:v>
                </c:pt>
                <c:pt idx="2635">
                  <c:v>857.7791748046875</c:v>
                </c:pt>
                <c:pt idx="2636">
                  <c:v>910.08050537109375</c:v>
                </c:pt>
                <c:pt idx="2637">
                  <c:v>835.55718994140625</c:v>
                </c:pt>
                <c:pt idx="2638">
                  <c:v>781.48663330078125</c:v>
                </c:pt>
                <c:pt idx="2639">
                  <c:v>760.10369873046875</c:v>
                </c:pt>
                <c:pt idx="2640">
                  <c:v>784.91552734375</c:v>
                </c:pt>
                <c:pt idx="2641">
                  <c:v>773.1126708984375</c:v>
                </c:pt>
                <c:pt idx="2642">
                  <c:v>761.6087646484375</c:v>
                </c:pt>
                <c:pt idx="2643">
                  <c:v>715.96917724609375</c:v>
                </c:pt>
                <c:pt idx="2644">
                  <c:v>673.1231689453125</c:v>
                </c:pt>
                <c:pt idx="2645">
                  <c:v>666.51361083984375</c:v>
                </c:pt>
                <c:pt idx="2646">
                  <c:v>670.79888916015625</c:v>
                </c:pt>
                <c:pt idx="2647">
                  <c:v>664.7181396484375</c:v>
                </c:pt>
                <c:pt idx="2648">
                  <c:v>760.15155029296875</c:v>
                </c:pt>
                <c:pt idx="2649">
                  <c:v>775.54522705078125</c:v>
                </c:pt>
                <c:pt idx="2650">
                  <c:v>744.84716796875</c:v>
                </c:pt>
                <c:pt idx="2651">
                  <c:v>785.29833984375</c:v>
                </c:pt>
                <c:pt idx="2652">
                  <c:v>824.37420654296875</c:v>
                </c:pt>
                <c:pt idx="2653">
                  <c:v>751.42169189453125</c:v>
                </c:pt>
                <c:pt idx="2654">
                  <c:v>736.0452880859375</c:v>
                </c:pt>
                <c:pt idx="2655">
                  <c:v>661.87548828125</c:v>
                </c:pt>
                <c:pt idx="2656">
                  <c:v>623.076416015625</c:v>
                </c:pt>
                <c:pt idx="2657">
                  <c:v>609.15582275390625</c:v>
                </c:pt>
                <c:pt idx="2658">
                  <c:v>569.27783203125</c:v>
                </c:pt>
                <c:pt idx="2659">
                  <c:v>579.65362548828125</c:v>
                </c:pt>
                <c:pt idx="2660">
                  <c:v>631.03472900390625</c:v>
                </c:pt>
                <c:pt idx="2661">
                  <c:v>553.89556884765625</c:v>
                </c:pt>
                <c:pt idx="2662">
                  <c:v>561.91375732421875</c:v>
                </c:pt>
                <c:pt idx="2663">
                  <c:v>475.47174072265619</c:v>
                </c:pt>
                <c:pt idx="2664">
                  <c:v>434.2186279296875</c:v>
                </c:pt>
                <c:pt idx="2665">
                  <c:v>579.99658203125</c:v>
                </c:pt>
                <c:pt idx="2666">
                  <c:v>570.50372314453125</c:v>
                </c:pt>
                <c:pt idx="2667">
                  <c:v>560.13250732421875</c:v>
                </c:pt>
                <c:pt idx="2668">
                  <c:v>560.7452392578125</c:v>
                </c:pt>
                <c:pt idx="2669">
                  <c:v>644.23651123046875</c:v>
                </c:pt>
                <c:pt idx="2670">
                  <c:v>630.67315673828125</c:v>
                </c:pt>
                <c:pt idx="2671">
                  <c:v>533.12371826171875</c:v>
                </c:pt>
                <c:pt idx="2672">
                  <c:v>468.72659301757813</c:v>
                </c:pt>
                <c:pt idx="2673">
                  <c:v>428.76544189453119</c:v>
                </c:pt>
                <c:pt idx="2674">
                  <c:v>418.49114990234381</c:v>
                </c:pt>
                <c:pt idx="2675">
                  <c:v>406.068359375</c:v>
                </c:pt>
                <c:pt idx="2676">
                  <c:v>426.1055908203125</c:v>
                </c:pt>
                <c:pt idx="2677">
                  <c:v>535.83404541015625</c:v>
                </c:pt>
                <c:pt idx="2678">
                  <c:v>532.7706298828125</c:v>
                </c:pt>
                <c:pt idx="2679">
                  <c:v>514.290771484375</c:v>
                </c:pt>
                <c:pt idx="2680">
                  <c:v>449.98556518554688</c:v>
                </c:pt>
                <c:pt idx="2681">
                  <c:v>464.3817138671875</c:v>
                </c:pt>
                <c:pt idx="2682">
                  <c:v>460.73934936523438</c:v>
                </c:pt>
                <c:pt idx="2683">
                  <c:v>428.6304931640625</c:v>
                </c:pt>
                <c:pt idx="2684">
                  <c:v>477.34478759765619</c:v>
                </c:pt>
                <c:pt idx="2685">
                  <c:v>523.32342529296875</c:v>
                </c:pt>
                <c:pt idx="2686">
                  <c:v>485.17965698242188</c:v>
                </c:pt>
                <c:pt idx="2687">
                  <c:v>461.83917236328119</c:v>
                </c:pt>
                <c:pt idx="2688">
                  <c:v>420.6759033203125</c:v>
                </c:pt>
                <c:pt idx="2689">
                  <c:v>420.73199462890619</c:v>
                </c:pt>
                <c:pt idx="2690">
                  <c:v>428.42681884765619</c:v>
                </c:pt>
                <c:pt idx="2691">
                  <c:v>394.21746826171881</c:v>
                </c:pt>
                <c:pt idx="2692">
                  <c:v>364.74066162109381</c:v>
                </c:pt>
                <c:pt idx="2693">
                  <c:v>369.0953369140625</c:v>
                </c:pt>
                <c:pt idx="2694">
                  <c:v>354.85211181640619</c:v>
                </c:pt>
                <c:pt idx="2695">
                  <c:v>372.69464111328119</c:v>
                </c:pt>
                <c:pt idx="2696">
                  <c:v>390.78851318359381</c:v>
                </c:pt>
                <c:pt idx="2697">
                  <c:v>358.80316162109381</c:v>
                </c:pt>
                <c:pt idx="2698">
                  <c:v>359.70706176757813</c:v>
                </c:pt>
                <c:pt idx="2699">
                  <c:v>408.49148559570313</c:v>
                </c:pt>
                <c:pt idx="2700">
                  <c:v>411.1470947265625</c:v>
                </c:pt>
                <c:pt idx="2701">
                  <c:v>397.1888427734375</c:v>
                </c:pt>
                <c:pt idx="2702">
                  <c:v>397.3035888671875</c:v>
                </c:pt>
                <c:pt idx="2703">
                  <c:v>394.466796875</c:v>
                </c:pt>
                <c:pt idx="2704">
                  <c:v>422.96139526367188</c:v>
                </c:pt>
                <c:pt idx="2705">
                  <c:v>375.49423217773438</c:v>
                </c:pt>
                <c:pt idx="2706">
                  <c:v>337.22442626953119</c:v>
                </c:pt>
                <c:pt idx="2707">
                  <c:v>359.69369506835938</c:v>
                </c:pt>
                <c:pt idx="2708">
                  <c:v>381.95001220703119</c:v>
                </c:pt>
                <c:pt idx="2709">
                  <c:v>396.2125244140625</c:v>
                </c:pt>
                <c:pt idx="2710">
                  <c:v>421.34088134765619</c:v>
                </c:pt>
                <c:pt idx="2711">
                  <c:v>413.41925048828119</c:v>
                </c:pt>
                <c:pt idx="2712">
                  <c:v>345.92648315429688</c:v>
                </c:pt>
                <c:pt idx="2713">
                  <c:v>349.3670654296875</c:v>
                </c:pt>
                <c:pt idx="2714">
                  <c:v>361.02069091796881</c:v>
                </c:pt>
                <c:pt idx="2715">
                  <c:v>350.37738037109381</c:v>
                </c:pt>
                <c:pt idx="2716">
                  <c:v>343.6597900390625</c:v>
                </c:pt>
                <c:pt idx="2717">
                  <c:v>331.63790893554688</c:v>
                </c:pt>
                <c:pt idx="2718">
                  <c:v>324.7861328125</c:v>
                </c:pt>
                <c:pt idx="2719">
                  <c:v>325.4539794921875</c:v>
                </c:pt>
                <c:pt idx="2720">
                  <c:v>326.3240966796875</c:v>
                </c:pt>
                <c:pt idx="2721">
                  <c:v>326.633544921875</c:v>
                </c:pt>
                <c:pt idx="2722">
                  <c:v>329.58865356445313</c:v>
                </c:pt>
                <c:pt idx="2723">
                  <c:v>335.79727172851563</c:v>
                </c:pt>
                <c:pt idx="2724">
                  <c:v>328.48480224609381</c:v>
                </c:pt>
                <c:pt idx="2725">
                  <c:v>327.2540283203125</c:v>
                </c:pt>
                <c:pt idx="2726">
                  <c:v>333.17538452148438</c:v>
                </c:pt>
                <c:pt idx="2727">
                  <c:v>337.71240234375</c:v>
                </c:pt>
                <c:pt idx="2728">
                  <c:v>337.4874267578125</c:v>
                </c:pt>
                <c:pt idx="2729">
                  <c:v>337.1973876953125</c:v>
                </c:pt>
                <c:pt idx="2730">
                  <c:v>337.84161376953119</c:v>
                </c:pt>
                <c:pt idx="2731">
                  <c:v>339.43240356445313</c:v>
                </c:pt>
                <c:pt idx="2732">
                  <c:v>334.80474853515619</c:v>
                </c:pt>
                <c:pt idx="2733">
                  <c:v>324.08706665039063</c:v>
                </c:pt>
                <c:pt idx="2734">
                  <c:v>320.59344482421881</c:v>
                </c:pt>
                <c:pt idx="2735">
                  <c:v>326.50851440429688</c:v>
                </c:pt>
                <c:pt idx="2736">
                  <c:v>335.74087524414063</c:v>
                </c:pt>
                <c:pt idx="2737">
                  <c:v>335.87283325195313</c:v>
                </c:pt>
                <c:pt idx="2738">
                  <c:v>337.49020385742188</c:v>
                </c:pt>
                <c:pt idx="2739">
                  <c:v>337.99310302734381</c:v>
                </c:pt>
                <c:pt idx="2740">
                  <c:v>335.69866943359381</c:v>
                </c:pt>
                <c:pt idx="2741">
                  <c:v>334.76681518554688</c:v>
                </c:pt>
                <c:pt idx="2742">
                  <c:v>334.1282958984375</c:v>
                </c:pt>
                <c:pt idx="2743">
                  <c:v>331.2572021484375</c:v>
                </c:pt>
                <c:pt idx="2744">
                  <c:v>330.35321044921881</c:v>
                </c:pt>
                <c:pt idx="2745">
                  <c:v>323.5306396484375</c:v>
                </c:pt>
                <c:pt idx="2746">
                  <c:v>316.36306762695313</c:v>
                </c:pt>
                <c:pt idx="2747">
                  <c:v>335.46435546875</c:v>
                </c:pt>
                <c:pt idx="2748">
                  <c:v>341.6986083984375</c:v>
                </c:pt>
                <c:pt idx="2749">
                  <c:v>336.49380493164063</c:v>
                </c:pt>
                <c:pt idx="2750">
                  <c:v>326.9136962890625</c:v>
                </c:pt>
                <c:pt idx="2751">
                  <c:v>329.3299560546875</c:v>
                </c:pt>
                <c:pt idx="2752">
                  <c:v>334.532470703125</c:v>
                </c:pt>
                <c:pt idx="2753">
                  <c:v>329.22213745117188</c:v>
                </c:pt>
                <c:pt idx="2754">
                  <c:v>326.9464111328125</c:v>
                </c:pt>
                <c:pt idx="2755">
                  <c:v>326.2783203125</c:v>
                </c:pt>
                <c:pt idx="2756">
                  <c:v>328.19305419921881</c:v>
                </c:pt>
                <c:pt idx="2757">
                  <c:v>331.89346313476563</c:v>
                </c:pt>
                <c:pt idx="2758">
                  <c:v>332.17315673828119</c:v>
                </c:pt>
                <c:pt idx="2759">
                  <c:v>336.7227783203125</c:v>
                </c:pt>
                <c:pt idx="2760">
                  <c:v>336.08706665039063</c:v>
                </c:pt>
                <c:pt idx="2761">
                  <c:v>340.59149169921881</c:v>
                </c:pt>
                <c:pt idx="2762">
                  <c:v>351.7615966796875</c:v>
                </c:pt>
                <c:pt idx="2763">
                  <c:v>348.77288818359381</c:v>
                </c:pt>
                <c:pt idx="2764">
                  <c:v>342.95263671875</c:v>
                </c:pt>
                <c:pt idx="2765">
                  <c:v>342.36221313476563</c:v>
                </c:pt>
                <c:pt idx="2766">
                  <c:v>340.1729736328125</c:v>
                </c:pt>
                <c:pt idx="2767">
                  <c:v>344.44696044921881</c:v>
                </c:pt>
                <c:pt idx="2768">
                  <c:v>343.13034057617188</c:v>
                </c:pt>
                <c:pt idx="2769">
                  <c:v>344.78292846679688</c:v>
                </c:pt>
                <c:pt idx="2770">
                  <c:v>341.87689208984381</c:v>
                </c:pt>
                <c:pt idx="2771">
                  <c:v>345.672607421875</c:v>
                </c:pt>
                <c:pt idx="2772">
                  <c:v>366.30474853515619</c:v>
                </c:pt>
                <c:pt idx="2773">
                  <c:v>360.54449462890619</c:v>
                </c:pt>
                <c:pt idx="2774">
                  <c:v>366.849609375</c:v>
                </c:pt>
                <c:pt idx="2775">
                  <c:v>372.31536865234381</c:v>
                </c:pt>
                <c:pt idx="2776">
                  <c:v>363.88128662109381</c:v>
                </c:pt>
                <c:pt idx="2777">
                  <c:v>370.59219360351563</c:v>
                </c:pt>
                <c:pt idx="2778">
                  <c:v>472.40576171875</c:v>
                </c:pt>
                <c:pt idx="2779">
                  <c:v>362.45205688476563</c:v>
                </c:pt>
                <c:pt idx="2780">
                  <c:v>355.85202026367188</c:v>
                </c:pt>
                <c:pt idx="2781">
                  <c:v>360.74276733398438</c:v>
                </c:pt>
                <c:pt idx="2782">
                  <c:v>363.11593627929688</c:v>
                </c:pt>
                <c:pt idx="2783">
                  <c:v>360.3134765625</c:v>
                </c:pt>
                <c:pt idx="2784">
                  <c:v>349.25155639648438</c:v>
                </c:pt>
                <c:pt idx="2785">
                  <c:v>350.97293090820313</c:v>
                </c:pt>
                <c:pt idx="2786">
                  <c:v>351.53363037109381</c:v>
                </c:pt>
                <c:pt idx="2787">
                  <c:v>348.32095336914063</c:v>
                </c:pt>
                <c:pt idx="2788">
                  <c:v>356.58236694335938</c:v>
                </c:pt>
                <c:pt idx="2789">
                  <c:v>378.471435546875</c:v>
                </c:pt>
                <c:pt idx="2790">
                  <c:v>355.0662841796875</c:v>
                </c:pt>
                <c:pt idx="2791">
                  <c:v>350.83819580078119</c:v>
                </c:pt>
                <c:pt idx="2792">
                  <c:v>345.397705078125</c:v>
                </c:pt>
                <c:pt idx="2793">
                  <c:v>360.35552978515619</c:v>
                </c:pt>
                <c:pt idx="2794">
                  <c:v>401.4532470703125</c:v>
                </c:pt>
                <c:pt idx="2795">
                  <c:v>424.1749267578125</c:v>
                </c:pt>
                <c:pt idx="2796">
                  <c:v>438.210205078125</c:v>
                </c:pt>
                <c:pt idx="2797">
                  <c:v>445.97439575195313</c:v>
                </c:pt>
                <c:pt idx="2798">
                  <c:v>464.55908203125</c:v>
                </c:pt>
                <c:pt idx="2799">
                  <c:v>544.566650390625</c:v>
                </c:pt>
                <c:pt idx="2800">
                  <c:v>485.4442138671875</c:v>
                </c:pt>
                <c:pt idx="2801">
                  <c:v>535.656494140625</c:v>
                </c:pt>
                <c:pt idx="2802">
                  <c:v>473.94357299804688</c:v>
                </c:pt>
                <c:pt idx="2803">
                  <c:v>497.645263671875</c:v>
                </c:pt>
                <c:pt idx="2804">
                  <c:v>456.91259765625</c:v>
                </c:pt>
                <c:pt idx="2805">
                  <c:v>445.31027221679688</c:v>
                </c:pt>
                <c:pt idx="2806">
                  <c:v>503.78515625</c:v>
                </c:pt>
                <c:pt idx="2807">
                  <c:v>520.14886474609375</c:v>
                </c:pt>
                <c:pt idx="2808">
                  <c:v>539.80267333984375</c:v>
                </c:pt>
                <c:pt idx="2809">
                  <c:v>564.35797119140625</c:v>
                </c:pt>
                <c:pt idx="2810">
                  <c:v>586.90673828125</c:v>
                </c:pt>
                <c:pt idx="2811">
                  <c:v>586.45001220703125</c:v>
                </c:pt>
                <c:pt idx="2812">
                  <c:v>552.06475830078125</c:v>
                </c:pt>
                <c:pt idx="2813">
                  <c:v>581.0819091796875</c:v>
                </c:pt>
                <c:pt idx="2814">
                  <c:v>671.79791259765625</c:v>
                </c:pt>
                <c:pt idx="2815">
                  <c:v>687.82025146484375</c:v>
                </c:pt>
                <c:pt idx="2816">
                  <c:v>624.26531982421875</c:v>
                </c:pt>
                <c:pt idx="2817">
                  <c:v>623.89141845703125</c:v>
                </c:pt>
                <c:pt idx="2818">
                  <c:v>658.382568359375</c:v>
                </c:pt>
                <c:pt idx="2819">
                  <c:v>644.71978759765625</c:v>
                </c:pt>
                <c:pt idx="2820">
                  <c:v>651.06915283203125</c:v>
                </c:pt>
                <c:pt idx="2821">
                  <c:v>644.763427734375</c:v>
                </c:pt>
                <c:pt idx="2822">
                  <c:v>620.92608642578125</c:v>
                </c:pt>
                <c:pt idx="2823">
                  <c:v>656.8248291015625</c:v>
                </c:pt>
                <c:pt idx="2824">
                  <c:v>703.95953369140625</c:v>
                </c:pt>
                <c:pt idx="2825">
                  <c:v>695.90679931640625</c:v>
                </c:pt>
                <c:pt idx="2826">
                  <c:v>565.1307373046875</c:v>
                </c:pt>
                <c:pt idx="2827">
                  <c:v>640.71722412109375</c:v>
                </c:pt>
                <c:pt idx="2828">
                  <c:v>681.68865966796875</c:v>
                </c:pt>
                <c:pt idx="2829">
                  <c:v>786.69952392578125</c:v>
                </c:pt>
                <c:pt idx="2830">
                  <c:v>731.11956787109375</c:v>
                </c:pt>
                <c:pt idx="2831">
                  <c:v>716.81243896484375</c:v>
                </c:pt>
                <c:pt idx="2832">
                  <c:v>765.79290771484375</c:v>
                </c:pt>
                <c:pt idx="2833">
                  <c:v>791.03948974609375</c:v>
                </c:pt>
                <c:pt idx="2834">
                  <c:v>849.36260986328125</c:v>
                </c:pt>
                <c:pt idx="2835">
                  <c:v>910.01239013671875</c:v>
                </c:pt>
                <c:pt idx="2836">
                  <c:v>1088.85693359375</c:v>
                </c:pt>
                <c:pt idx="2837">
                  <c:v>1100.5048828125</c:v>
                </c:pt>
                <c:pt idx="2838">
                  <c:v>972.96160888671875</c:v>
                </c:pt>
                <c:pt idx="2839">
                  <c:v>908.96160888671875</c:v>
                </c:pt>
                <c:pt idx="2840">
                  <c:v>1009.357604980469</c:v>
                </c:pt>
                <c:pt idx="2841">
                  <c:v>1023.248962402344</c:v>
                </c:pt>
                <c:pt idx="2842">
                  <c:v>1022.02587890625</c:v>
                </c:pt>
                <c:pt idx="2843">
                  <c:v>1071.969604492188</c:v>
                </c:pt>
                <c:pt idx="2844">
                  <c:v>1110.299560546875</c:v>
                </c:pt>
                <c:pt idx="2845">
                  <c:v>1018.272155761719</c:v>
                </c:pt>
                <c:pt idx="2846">
                  <c:v>1157.351318359375</c:v>
                </c:pt>
                <c:pt idx="2847">
                  <c:v>1278.400268554688</c:v>
                </c:pt>
                <c:pt idx="2848">
                  <c:v>1183.389526367188</c:v>
                </c:pt>
                <c:pt idx="2849">
                  <c:v>1167.7333984375</c:v>
                </c:pt>
                <c:pt idx="2850">
                  <c:v>1272.531127929688</c:v>
                </c:pt>
                <c:pt idx="2851">
                  <c:v>1316.629760742188</c:v>
                </c:pt>
                <c:pt idx="2852">
                  <c:v>1234.042602539062</c:v>
                </c:pt>
                <c:pt idx="2853">
                  <c:v>1215.521240234375</c:v>
                </c:pt>
                <c:pt idx="2854">
                  <c:v>1165.006591796875</c:v>
                </c:pt>
                <c:pt idx="2855">
                  <c:v>1198.72021484375</c:v>
                </c:pt>
                <c:pt idx="2856">
                  <c:v>1145.160278320312</c:v>
                </c:pt>
                <c:pt idx="2857">
                  <c:v>1174.606323242188</c:v>
                </c:pt>
                <c:pt idx="2858">
                  <c:v>1287.228393554688</c:v>
                </c:pt>
                <c:pt idx="2859">
                  <c:v>1300.822875976562</c:v>
                </c:pt>
                <c:pt idx="2860">
                  <c:v>1302.635498046875</c:v>
                </c:pt>
                <c:pt idx="2861">
                  <c:v>1258.337646484375</c:v>
                </c:pt>
                <c:pt idx="2862">
                  <c:v>1115.87744140625</c:v>
                </c:pt>
                <c:pt idx="2863">
                  <c:v>1133.19482421875</c:v>
                </c:pt>
                <c:pt idx="2864">
                  <c:v>1222.222900390625</c:v>
                </c:pt>
                <c:pt idx="2865">
                  <c:v>1312.316772460938</c:v>
                </c:pt>
                <c:pt idx="2866">
                  <c:v>1397.714965820312</c:v>
                </c:pt>
                <c:pt idx="2867">
                  <c:v>1439.803344726562</c:v>
                </c:pt>
                <c:pt idx="2868">
                  <c:v>1415.583374023438</c:v>
                </c:pt>
                <c:pt idx="2869">
                  <c:v>1364.924682617188</c:v>
                </c:pt>
                <c:pt idx="2870">
                  <c:v>1448.763671875</c:v>
                </c:pt>
                <c:pt idx="2871">
                  <c:v>1523.034912109375</c:v>
                </c:pt>
                <c:pt idx="2872">
                  <c:v>1456.597290039062</c:v>
                </c:pt>
                <c:pt idx="2873">
                  <c:v>1285.931030273438</c:v>
                </c:pt>
                <c:pt idx="2874">
                  <c:v>1218.742431640625</c:v>
                </c:pt>
                <c:pt idx="2875">
                  <c:v>1302.9736328125</c:v>
                </c:pt>
                <c:pt idx="2876">
                  <c:v>1450.267578125</c:v>
                </c:pt>
                <c:pt idx="2877">
                  <c:v>1481.492797851562</c:v>
                </c:pt>
                <c:pt idx="2878">
                  <c:v>1548.253173828125</c:v>
                </c:pt>
                <c:pt idx="2879">
                  <c:v>1513.772216796875</c:v>
                </c:pt>
                <c:pt idx="2880">
                  <c:v>1402.668823242188</c:v>
                </c:pt>
                <c:pt idx="2881">
                  <c:v>1447.9580078125</c:v>
                </c:pt>
                <c:pt idx="2882">
                  <c:v>1357.651489257812</c:v>
                </c:pt>
                <c:pt idx="2883">
                  <c:v>1413.972778320312</c:v>
                </c:pt>
                <c:pt idx="2884">
                  <c:v>1440.39892578125</c:v>
                </c:pt>
                <c:pt idx="2885">
                  <c:v>1429.894897460938</c:v>
                </c:pt>
                <c:pt idx="2886">
                  <c:v>1335.347045898438</c:v>
                </c:pt>
                <c:pt idx="2887">
                  <c:v>1286.939819335938</c:v>
                </c:pt>
                <c:pt idx="2888">
                  <c:v>1385.945678710938</c:v>
                </c:pt>
                <c:pt idx="2889">
                  <c:v>1367.473266601562</c:v>
                </c:pt>
                <c:pt idx="2890">
                  <c:v>1469.193969726562</c:v>
                </c:pt>
                <c:pt idx="2891">
                  <c:v>1426.166259765625</c:v>
                </c:pt>
                <c:pt idx="2892">
                  <c:v>1407.052856445312</c:v>
                </c:pt>
                <c:pt idx="2893">
                  <c:v>1419.851684570312</c:v>
                </c:pt>
                <c:pt idx="2894">
                  <c:v>1513.890991210938</c:v>
                </c:pt>
                <c:pt idx="2895">
                  <c:v>1610.976928710938</c:v>
                </c:pt>
                <c:pt idx="2896">
                  <c:v>1670.491088867188</c:v>
                </c:pt>
                <c:pt idx="2897">
                  <c:v>1701.72119140625</c:v>
                </c:pt>
                <c:pt idx="2898">
                  <c:v>1693.596435546875</c:v>
                </c:pt>
                <c:pt idx="2899">
                  <c:v>1669.2666015625</c:v>
                </c:pt>
                <c:pt idx="2900">
                  <c:v>1562.989379882812</c:v>
                </c:pt>
                <c:pt idx="2901">
                  <c:v>1566.121704101562</c:v>
                </c:pt>
                <c:pt idx="2902">
                  <c:v>1580.597290039062</c:v>
                </c:pt>
                <c:pt idx="2903">
                  <c:v>1669.674438476562</c:v>
                </c:pt>
                <c:pt idx="2904">
                  <c:v>1827.056274414062</c:v>
                </c:pt>
                <c:pt idx="2905">
                  <c:v>1799.189453125</c:v>
                </c:pt>
                <c:pt idx="2906">
                  <c:v>1799.680908203125</c:v>
                </c:pt>
                <c:pt idx="2907">
                  <c:v>1830.745483398438</c:v>
                </c:pt>
                <c:pt idx="2908">
                  <c:v>1836.165649414062</c:v>
                </c:pt>
                <c:pt idx="2909">
                  <c:v>1870.642700195312</c:v>
                </c:pt>
                <c:pt idx="2910">
                  <c:v>1869.885375976562</c:v>
                </c:pt>
                <c:pt idx="2911">
                  <c:v>1806.452758789062</c:v>
                </c:pt>
                <c:pt idx="2912">
                  <c:v>1756.042114257812</c:v>
                </c:pt>
                <c:pt idx="2913">
                  <c:v>1755.48583984375</c:v>
                </c:pt>
                <c:pt idx="2914">
                  <c:v>1767.746948242188</c:v>
                </c:pt>
                <c:pt idx="2915">
                  <c:v>1749.273071289062</c:v>
                </c:pt>
                <c:pt idx="2916">
                  <c:v>1727.656005859375</c:v>
                </c:pt>
                <c:pt idx="2917">
                  <c:v>1769.57275390625</c:v>
                </c:pt>
                <c:pt idx="2918">
                  <c:v>1765.489501953125</c:v>
                </c:pt>
                <c:pt idx="2919">
                  <c:v>1855.858154296875</c:v>
                </c:pt>
                <c:pt idx="2920">
                  <c:v>1928.858764648438</c:v>
                </c:pt>
                <c:pt idx="2921">
                  <c:v>1898.204956054688</c:v>
                </c:pt>
                <c:pt idx="2922">
                  <c:v>1723.27294921875</c:v>
                </c:pt>
                <c:pt idx="2923">
                  <c:v>1672.734985351562</c:v>
                </c:pt>
                <c:pt idx="2924">
                  <c:v>1721.743286132812</c:v>
                </c:pt>
                <c:pt idx="2925">
                  <c:v>1784.697143554688</c:v>
                </c:pt>
                <c:pt idx="2926">
                  <c:v>1738.133911132812</c:v>
                </c:pt>
                <c:pt idx="2927">
                  <c:v>1706.416015625</c:v>
                </c:pt>
                <c:pt idx="2928">
                  <c:v>1684.94775390625</c:v>
                </c:pt>
                <c:pt idx="2929">
                  <c:v>1766.361450195312</c:v>
                </c:pt>
                <c:pt idx="2930">
                  <c:v>1753.87353515625</c:v>
                </c:pt>
                <c:pt idx="2931">
                  <c:v>1772.805419921875</c:v>
                </c:pt>
                <c:pt idx="2932">
                  <c:v>1760.866088867188</c:v>
                </c:pt>
                <c:pt idx="2933">
                  <c:v>1782.098022460938</c:v>
                </c:pt>
                <c:pt idx="2934">
                  <c:v>1757.871215820312</c:v>
                </c:pt>
                <c:pt idx="2935">
                  <c:v>1750.458251953125</c:v>
                </c:pt>
                <c:pt idx="2936">
                  <c:v>1797.387084960938</c:v>
                </c:pt>
                <c:pt idx="2937">
                  <c:v>1802.290893554688</c:v>
                </c:pt>
                <c:pt idx="2938">
                  <c:v>1835.577270507812</c:v>
                </c:pt>
                <c:pt idx="2939">
                  <c:v>1832.714233398438</c:v>
                </c:pt>
                <c:pt idx="2940">
                  <c:v>1836.683349609375</c:v>
                </c:pt>
                <c:pt idx="2941">
                  <c:v>1829.620849609375</c:v>
                </c:pt>
                <c:pt idx="2942">
                  <c:v>1773.563598632812</c:v>
                </c:pt>
                <c:pt idx="2943">
                  <c:v>1823.476806640625</c:v>
                </c:pt>
                <c:pt idx="2944">
                  <c:v>1785.263427734375</c:v>
                </c:pt>
                <c:pt idx="2945">
                  <c:v>1787.124877929688</c:v>
                </c:pt>
                <c:pt idx="2946">
                  <c:v>1811.988403320312</c:v>
                </c:pt>
                <c:pt idx="2947">
                  <c:v>1737.6025390625</c:v>
                </c:pt>
                <c:pt idx="2948">
                  <c:v>1829.216186523438</c:v>
                </c:pt>
                <c:pt idx="2949">
                  <c:v>1886.492065429688</c:v>
                </c:pt>
                <c:pt idx="2950">
                  <c:v>1893.104614257812</c:v>
                </c:pt>
                <c:pt idx="2951">
                  <c:v>1990.997680664062</c:v>
                </c:pt>
                <c:pt idx="2952">
                  <c:v>1961.333862304688</c:v>
                </c:pt>
                <c:pt idx="2953">
                  <c:v>1785.161987304688</c:v>
                </c:pt>
                <c:pt idx="2954">
                  <c:v>1697.866455078125</c:v>
                </c:pt>
                <c:pt idx="2955">
                  <c:v>1724.283081054688</c:v>
                </c:pt>
                <c:pt idx="2956">
                  <c:v>1792.137084960938</c:v>
                </c:pt>
                <c:pt idx="2957">
                  <c:v>1734.790161132812</c:v>
                </c:pt>
                <c:pt idx="2958">
                  <c:v>1692.122680664062</c:v>
                </c:pt>
                <c:pt idx="2959">
                  <c:v>1672.692993164062</c:v>
                </c:pt>
                <c:pt idx="2960">
                  <c:v>1764.929321289062</c:v>
                </c:pt>
                <c:pt idx="2961">
                  <c:v>1762.684204101562</c:v>
                </c:pt>
                <c:pt idx="2962">
                  <c:v>1730.38818359375</c:v>
                </c:pt>
                <c:pt idx="2963">
                  <c:v>1702.528198242188</c:v>
                </c:pt>
                <c:pt idx="2964">
                  <c:v>1688.509521484375</c:v>
                </c:pt>
                <c:pt idx="2965">
                  <c:v>1719.79248046875</c:v>
                </c:pt>
                <c:pt idx="2966">
                  <c:v>1714.030883789062</c:v>
                </c:pt>
                <c:pt idx="2967">
                  <c:v>1598.823486328125</c:v>
                </c:pt>
                <c:pt idx="2968">
                  <c:v>1564.551635742188</c:v>
                </c:pt>
                <c:pt idx="2969">
                  <c:v>1520.409545898438</c:v>
                </c:pt>
                <c:pt idx="2970">
                  <c:v>1533.954467773438</c:v>
                </c:pt>
                <c:pt idx="2971">
                  <c:v>1547.431274414062</c:v>
                </c:pt>
                <c:pt idx="2972">
                  <c:v>1599.742797851562</c:v>
                </c:pt>
                <c:pt idx="2973">
                  <c:v>1623.21630859375</c:v>
                </c:pt>
                <c:pt idx="2974">
                  <c:v>1496.6220703125</c:v>
                </c:pt>
                <c:pt idx="2975">
                  <c:v>1547.033325195312</c:v>
                </c:pt>
                <c:pt idx="2976">
                  <c:v>1423.003540039062</c:v>
                </c:pt>
                <c:pt idx="2977">
                  <c:v>1327.667114257812</c:v>
                </c:pt>
                <c:pt idx="2978">
                  <c:v>1386.794311523438</c:v>
                </c:pt>
                <c:pt idx="2979">
                  <c:v>1386.432250976562</c:v>
                </c:pt>
                <c:pt idx="2980">
                  <c:v>1281.656494140625</c:v>
                </c:pt>
                <c:pt idx="2981">
                  <c:v>1265.370971679688</c:v>
                </c:pt>
                <c:pt idx="2982">
                  <c:v>1228.541381835938</c:v>
                </c:pt>
                <c:pt idx="2983">
                  <c:v>1305.813354492188</c:v>
                </c:pt>
                <c:pt idx="2984">
                  <c:v>1430.669921875</c:v>
                </c:pt>
                <c:pt idx="2985">
                  <c:v>1495.3037109375</c:v>
                </c:pt>
                <c:pt idx="2986">
                  <c:v>1496.027954101562</c:v>
                </c:pt>
                <c:pt idx="2987">
                  <c:v>1344.748901367188</c:v>
                </c:pt>
                <c:pt idx="2988">
                  <c:v>1216.749633789062</c:v>
                </c:pt>
                <c:pt idx="2989">
                  <c:v>1199.122436523438</c:v>
                </c:pt>
                <c:pt idx="2990">
                  <c:v>1136.359252929688</c:v>
                </c:pt>
                <c:pt idx="2991">
                  <c:v>1190.235107421875</c:v>
                </c:pt>
                <c:pt idx="2992">
                  <c:v>1126.258178710938</c:v>
                </c:pt>
                <c:pt idx="2993">
                  <c:v>1135.092651367188</c:v>
                </c:pt>
                <c:pt idx="2994">
                  <c:v>1224.9248046875</c:v>
                </c:pt>
                <c:pt idx="2995">
                  <c:v>1223.802001953125</c:v>
                </c:pt>
                <c:pt idx="2996">
                  <c:v>1159.9599609375</c:v>
                </c:pt>
                <c:pt idx="2997">
                  <c:v>1095.320922851562</c:v>
                </c:pt>
                <c:pt idx="2998">
                  <c:v>1077.397094726562</c:v>
                </c:pt>
                <c:pt idx="2999">
                  <c:v>1094.428588867188</c:v>
                </c:pt>
                <c:pt idx="3000">
                  <c:v>1011.946594238281</c:v>
                </c:pt>
                <c:pt idx="3001">
                  <c:v>845.41973876953125</c:v>
                </c:pt>
                <c:pt idx="3002">
                  <c:v>872.01080322265625</c:v>
                </c:pt>
                <c:pt idx="3003">
                  <c:v>788.64202880859375</c:v>
                </c:pt>
                <c:pt idx="3004">
                  <c:v>678.92596435546875</c:v>
                </c:pt>
                <c:pt idx="3005">
                  <c:v>562.04095458984375</c:v>
                </c:pt>
                <c:pt idx="3006">
                  <c:v>539.94696044921875</c:v>
                </c:pt>
                <c:pt idx="3007">
                  <c:v>503.40704345703119</c:v>
                </c:pt>
                <c:pt idx="3008">
                  <c:v>505.13665771484381</c:v>
                </c:pt>
                <c:pt idx="3009">
                  <c:v>555.81097412109375</c:v>
                </c:pt>
                <c:pt idx="3010">
                  <c:v>623.694580078125</c:v>
                </c:pt>
                <c:pt idx="3011">
                  <c:v>551.46380615234375</c:v>
                </c:pt>
                <c:pt idx="3012">
                  <c:v>572.4510498046875</c:v>
                </c:pt>
                <c:pt idx="3013">
                  <c:v>611.00177001953125</c:v>
                </c:pt>
                <c:pt idx="3014">
                  <c:v>674.78900146484375</c:v>
                </c:pt>
                <c:pt idx="3015">
                  <c:v>701.26104736328125</c:v>
                </c:pt>
                <c:pt idx="3016">
                  <c:v>755.13043212890625</c:v>
                </c:pt>
                <c:pt idx="3017">
                  <c:v>653.64141845703125</c:v>
                </c:pt>
                <c:pt idx="3018">
                  <c:v>649.4713134765625</c:v>
                </c:pt>
                <c:pt idx="3019">
                  <c:v>553.97760009765625</c:v>
                </c:pt>
                <c:pt idx="3020">
                  <c:v>651.48651123046875</c:v>
                </c:pt>
                <c:pt idx="3021">
                  <c:v>651.58636474609375</c:v>
                </c:pt>
                <c:pt idx="3022">
                  <c:v>588.26641845703125</c:v>
                </c:pt>
                <c:pt idx="3023">
                  <c:v>645.92889404296875</c:v>
                </c:pt>
                <c:pt idx="3024">
                  <c:v>644.70318603515625</c:v>
                </c:pt>
                <c:pt idx="3025">
                  <c:v>689.87432861328125</c:v>
                </c:pt>
                <c:pt idx="3026">
                  <c:v>644.889404296875</c:v>
                </c:pt>
                <c:pt idx="3027">
                  <c:v>589.23626708984375</c:v>
                </c:pt>
                <c:pt idx="3028">
                  <c:v>548.79632568359375</c:v>
                </c:pt>
                <c:pt idx="3029">
                  <c:v>484.82757568359381</c:v>
                </c:pt>
                <c:pt idx="3030">
                  <c:v>516.13055419921875</c:v>
                </c:pt>
                <c:pt idx="3031">
                  <c:v>460.41204833984381</c:v>
                </c:pt>
                <c:pt idx="3032">
                  <c:v>487.85891723632813</c:v>
                </c:pt>
                <c:pt idx="3033">
                  <c:v>492.45358276367188</c:v>
                </c:pt>
                <c:pt idx="3034">
                  <c:v>494.06640625</c:v>
                </c:pt>
                <c:pt idx="3035">
                  <c:v>469.04299926757813</c:v>
                </c:pt>
                <c:pt idx="3036">
                  <c:v>557.3812255859375</c:v>
                </c:pt>
                <c:pt idx="3037">
                  <c:v>512.29754638671875</c:v>
                </c:pt>
                <c:pt idx="3038">
                  <c:v>492.56137084960938</c:v>
                </c:pt>
                <c:pt idx="3039">
                  <c:v>479.46435546875</c:v>
                </c:pt>
                <c:pt idx="3040">
                  <c:v>500.76171875</c:v>
                </c:pt>
                <c:pt idx="3041">
                  <c:v>438.9208984375</c:v>
                </c:pt>
                <c:pt idx="3042">
                  <c:v>425.63092041015619</c:v>
                </c:pt>
                <c:pt idx="3043">
                  <c:v>429.81784057617188</c:v>
                </c:pt>
                <c:pt idx="3044">
                  <c:v>469.3856201171875</c:v>
                </c:pt>
                <c:pt idx="3045">
                  <c:v>455.4951171875</c:v>
                </c:pt>
                <c:pt idx="3046">
                  <c:v>485.1885986328125</c:v>
                </c:pt>
                <c:pt idx="3047">
                  <c:v>514.232666015625</c:v>
                </c:pt>
                <c:pt idx="3048">
                  <c:v>429.90042114257813</c:v>
                </c:pt>
                <c:pt idx="3049">
                  <c:v>398.9208984375</c:v>
                </c:pt>
                <c:pt idx="3050">
                  <c:v>457.9566650390625</c:v>
                </c:pt>
                <c:pt idx="3051">
                  <c:v>527.818603515625</c:v>
                </c:pt>
                <c:pt idx="3052">
                  <c:v>540.24163818359375</c:v>
                </c:pt>
                <c:pt idx="3053">
                  <c:v>503.3973388671875</c:v>
                </c:pt>
                <c:pt idx="3054">
                  <c:v>436.33871459960938</c:v>
                </c:pt>
                <c:pt idx="3055">
                  <c:v>416.5115966796875</c:v>
                </c:pt>
                <c:pt idx="3056">
                  <c:v>482.90109252929688</c:v>
                </c:pt>
                <c:pt idx="3057">
                  <c:v>487.66473388671881</c:v>
                </c:pt>
                <c:pt idx="3058">
                  <c:v>470.47543334960938</c:v>
                </c:pt>
                <c:pt idx="3059">
                  <c:v>467.92623901367188</c:v>
                </c:pt>
                <c:pt idx="3060">
                  <c:v>459.67413330078119</c:v>
                </c:pt>
                <c:pt idx="3061">
                  <c:v>437.39956665039063</c:v>
                </c:pt>
                <c:pt idx="3062">
                  <c:v>477.72738647460938</c:v>
                </c:pt>
                <c:pt idx="3063">
                  <c:v>410.39175415039063</c:v>
                </c:pt>
                <c:pt idx="3064">
                  <c:v>380.11480712890619</c:v>
                </c:pt>
                <c:pt idx="3065">
                  <c:v>392.60916137695313</c:v>
                </c:pt>
                <c:pt idx="3066">
                  <c:v>375.23532104492188</c:v>
                </c:pt>
                <c:pt idx="3067">
                  <c:v>379.87127685546881</c:v>
                </c:pt>
                <c:pt idx="3068">
                  <c:v>333.35275268554688</c:v>
                </c:pt>
                <c:pt idx="3069">
                  <c:v>372.55612182617188</c:v>
                </c:pt>
                <c:pt idx="3070">
                  <c:v>359.04983520507813</c:v>
                </c:pt>
                <c:pt idx="3071">
                  <c:v>337.974853515625</c:v>
                </c:pt>
                <c:pt idx="3072">
                  <c:v>325.91629028320313</c:v>
                </c:pt>
                <c:pt idx="3073">
                  <c:v>341.03656005859381</c:v>
                </c:pt>
                <c:pt idx="3074">
                  <c:v>340.22711181640619</c:v>
                </c:pt>
                <c:pt idx="3075">
                  <c:v>350.06857299804688</c:v>
                </c:pt>
                <c:pt idx="3076">
                  <c:v>336.91998291015619</c:v>
                </c:pt>
                <c:pt idx="3077">
                  <c:v>354.2806396484375</c:v>
                </c:pt>
                <c:pt idx="3078">
                  <c:v>328.18829345703119</c:v>
                </c:pt>
                <c:pt idx="3079">
                  <c:v>327.93389892578119</c:v>
                </c:pt>
                <c:pt idx="3080">
                  <c:v>344.19927978515619</c:v>
                </c:pt>
                <c:pt idx="3081">
                  <c:v>346.5943603515625</c:v>
                </c:pt>
                <c:pt idx="3082">
                  <c:v>348.36337280273438</c:v>
                </c:pt>
                <c:pt idx="3083">
                  <c:v>357.14883422851563</c:v>
                </c:pt>
                <c:pt idx="3084">
                  <c:v>353.41815185546881</c:v>
                </c:pt>
                <c:pt idx="3085">
                  <c:v>338.481201171875</c:v>
                </c:pt>
                <c:pt idx="3086">
                  <c:v>329.33038330078119</c:v>
                </c:pt>
                <c:pt idx="3087">
                  <c:v>330.06649780273438</c:v>
                </c:pt>
                <c:pt idx="3088">
                  <c:v>323.63681030273438</c:v>
                </c:pt>
                <c:pt idx="3089">
                  <c:v>320.5662841796875</c:v>
                </c:pt>
                <c:pt idx="3090">
                  <c:v>340.73309326171881</c:v>
                </c:pt>
                <c:pt idx="3091">
                  <c:v>337.33966064453119</c:v>
                </c:pt>
                <c:pt idx="3092">
                  <c:v>336.2086181640625</c:v>
                </c:pt>
                <c:pt idx="3093">
                  <c:v>333.9307861328125</c:v>
                </c:pt>
                <c:pt idx="3094">
                  <c:v>329.58346557617188</c:v>
                </c:pt>
                <c:pt idx="3095">
                  <c:v>334.83740234375</c:v>
                </c:pt>
                <c:pt idx="3096">
                  <c:v>335.01025390625</c:v>
                </c:pt>
                <c:pt idx="3097">
                  <c:v>334.65118408203119</c:v>
                </c:pt>
                <c:pt idx="3098">
                  <c:v>335.29519653320313</c:v>
                </c:pt>
                <c:pt idx="3099">
                  <c:v>326.7982177734375</c:v>
                </c:pt>
                <c:pt idx="3100">
                  <c:v>336.08966064453119</c:v>
                </c:pt>
                <c:pt idx="3101">
                  <c:v>337.2578125</c:v>
                </c:pt>
                <c:pt idx="3102">
                  <c:v>336.97119140625</c:v>
                </c:pt>
                <c:pt idx="3103">
                  <c:v>331.26229858398438</c:v>
                </c:pt>
                <c:pt idx="3104">
                  <c:v>341.75164794921881</c:v>
                </c:pt>
                <c:pt idx="3105">
                  <c:v>330.9844970703125</c:v>
                </c:pt>
                <c:pt idx="3106">
                  <c:v>340.2080078125</c:v>
                </c:pt>
                <c:pt idx="3107">
                  <c:v>332.808349609375</c:v>
                </c:pt>
                <c:pt idx="3108">
                  <c:v>319.87789916992188</c:v>
                </c:pt>
                <c:pt idx="3109">
                  <c:v>326.00332641601563</c:v>
                </c:pt>
                <c:pt idx="3110">
                  <c:v>330.53762817382813</c:v>
                </c:pt>
                <c:pt idx="3111">
                  <c:v>333.9869384765625</c:v>
                </c:pt>
                <c:pt idx="3112">
                  <c:v>337.6092529296875</c:v>
                </c:pt>
                <c:pt idx="3113">
                  <c:v>332.8922119140625</c:v>
                </c:pt>
                <c:pt idx="3114">
                  <c:v>329.30545043945313</c:v>
                </c:pt>
                <c:pt idx="3115">
                  <c:v>334.2236328125</c:v>
                </c:pt>
                <c:pt idx="3116">
                  <c:v>329.37188720703119</c:v>
                </c:pt>
                <c:pt idx="3117">
                  <c:v>328.98046875</c:v>
                </c:pt>
                <c:pt idx="3118">
                  <c:v>328.64584350585938</c:v>
                </c:pt>
                <c:pt idx="3119">
                  <c:v>335.45077514648438</c:v>
                </c:pt>
                <c:pt idx="3120">
                  <c:v>333.78713989257813</c:v>
                </c:pt>
                <c:pt idx="3121">
                  <c:v>338.71600341796881</c:v>
                </c:pt>
                <c:pt idx="3122">
                  <c:v>335.92559814453119</c:v>
                </c:pt>
                <c:pt idx="3123">
                  <c:v>339.843505859375</c:v>
                </c:pt>
                <c:pt idx="3124">
                  <c:v>340.95794677734381</c:v>
                </c:pt>
                <c:pt idx="3125">
                  <c:v>348.78195190429688</c:v>
                </c:pt>
                <c:pt idx="3126">
                  <c:v>344.5572509765625</c:v>
                </c:pt>
                <c:pt idx="3127">
                  <c:v>338.63702392578119</c:v>
                </c:pt>
                <c:pt idx="3128">
                  <c:v>332.868896484375</c:v>
                </c:pt>
                <c:pt idx="3129">
                  <c:v>335.57501220703119</c:v>
                </c:pt>
                <c:pt idx="3130">
                  <c:v>348.40689086914063</c:v>
                </c:pt>
                <c:pt idx="3131">
                  <c:v>340.374267578125</c:v>
                </c:pt>
                <c:pt idx="3132">
                  <c:v>330.45608520507813</c:v>
                </c:pt>
                <c:pt idx="3133">
                  <c:v>324.44082641601563</c:v>
                </c:pt>
                <c:pt idx="3134">
                  <c:v>323.89511108398438</c:v>
                </c:pt>
                <c:pt idx="3135">
                  <c:v>319.85723876953119</c:v>
                </c:pt>
                <c:pt idx="3136">
                  <c:v>320.58612060546881</c:v>
                </c:pt>
                <c:pt idx="3137">
                  <c:v>327.09500122070313</c:v>
                </c:pt>
                <c:pt idx="3138">
                  <c:v>328.63616943359381</c:v>
                </c:pt>
                <c:pt idx="3139">
                  <c:v>338.8155517578125</c:v>
                </c:pt>
                <c:pt idx="3140">
                  <c:v>370.76803588867188</c:v>
                </c:pt>
                <c:pt idx="3141">
                  <c:v>383.0809326171875</c:v>
                </c:pt>
                <c:pt idx="3142">
                  <c:v>338.04220581054688</c:v>
                </c:pt>
                <c:pt idx="3143">
                  <c:v>335.1474609375</c:v>
                </c:pt>
                <c:pt idx="3144">
                  <c:v>347.54779052734381</c:v>
                </c:pt>
                <c:pt idx="3145">
                  <c:v>332.18881225585938</c:v>
                </c:pt>
                <c:pt idx="3146">
                  <c:v>329.19830322265619</c:v>
                </c:pt>
                <c:pt idx="3147">
                  <c:v>331.1414794921875</c:v>
                </c:pt>
                <c:pt idx="3148">
                  <c:v>340.13543701171881</c:v>
                </c:pt>
                <c:pt idx="3149">
                  <c:v>341.48089599609381</c:v>
                </c:pt>
                <c:pt idx="3150">
                  <c:v>346.744384765625</c:v>
                </c:pt>
                <c:pt idx="3151">
                  <c:v>366.9561767578125</c:v>
                </c:pt>
                <c:pt idx="3152">
                  <c:v>350.67074584960938</c:v>
                </c:pt>
                <c:pt idx="3153">
                  <c:v>350.97012329101563</c:v>
                </c:pt>
                <c:pt idx="3154">
                  <c:v>349.6038818359375</c:v>
                </c:pt>
                <c:pt idx="3155">
                  <c:v>344.19839477539063</c:v>
                </c:pt>
                <c:pt idx="3156">
                  <c:v>338.86209106445313</c:v>
                </c:pt>
                <c:pt idx="3157">
                  <c:v>342.63104248046881</c:v>
                </c:pt>
                <c:pt idx="3158">
                  <c:v>356.5548095703125</c:v>
                </c:pt>
                <c:pt idx="3159">
                  <c:v>419.822509765625</c:v>
                </c:pt>
                <c:pt idx="3160">
                  <c:v>357.87908935546881</c:v>
                </c:pt>
                <c:pt idx="3161">
                  <c:v>353.23403930664063</c:v>
                </c:pt>
                <c:pt idx="3162">
                  <c:v>437.51287841796881</c:v>
                </c:pt>
                <c:pt idx="3163">
                  <c:v>353.09954833984381</c:v>
                </c:pt>
                <c:pt idx="3164">
                  <c:v>341.98602294921881</c:v>
                </c:pt>
                <c:pt idx="3165">
                  <c:v>342.63058471679688</c:v>
                </c:pt>
                <c:pt idx="3166">
                  <c:v>346.22113037109381</c:v>
                </c:pt>
                <c:pt idx="3167">
                  <c:v>366.73214721679688</c:v>
                </c:pt>
                <c:pt idx="3168">
                  <c:v>366.2156982421875</c:v>
                </c:pt>
                <c:pt idx="3169">
                  <c:v>383.8397216796875</c:v>
                </c:pt>
                <c:pt idx="3170">
                  <c:v>370.9464111328125</c:v>
                </c:pt>
                <c:pt idx="3171">
                  <c:v>391.21469116210938</c:v>
                </c:pt>
                <c:pt idx="3172">
                  <c:v>391.7139892578125</c:v>
                </c:pt>
                <c:pt idx="3173">
                  <c:v>394.94976806640619</c:v>
                </c:pt>
                <c:pt idx="3174">
                  <c:v>426.87152099609381</c:v>
                </c:pt>
                <c:pt idx="3175">
                  <c:v>502.30047607421881</c:v>
                </c:pt>
                <c:pt idx="3176">
                  <c:v>432.1063232421875</c:v>
                </c:pt>
                <c:pt idx="3177">
                  <c:v>411.66204833984381</c:v>
                </c:pt>
                <c:pt idx="3178">
                  <c:v>495.83676147460938</c:v>
                </c:pt>
                <c:pt idx="3179">
                  <c:v>724.9285888671875</c:v>
                </c:pt>
                <c:pt idx="3180">
                  <c:v>356.34442138671881</c:v>
                </c:pt>
                <c:pt idx="3181">
                  <c:v>360.44940185546881</c:v>
                </c:pt>
                <c:pt idx="3182">
                  <c:v>342.87939453125</c:v>
                </c:pt>
                <c:pt idx="3183">
                  <c:v>344.1875</c:v>
                </c:pt>
                <c:pt idx="3184">
                  <c:v>363.94845581054688</c:v>
                </c:pt>
                <c:pt idx="3185">
                  <c:v>381.39404296875</c:v>
                </c:pt>
                <c:pt idx="3186">
                  <c:v>434.21597290039063</c:v>
                </c:pt>
                <c:pt idx="3187">
                  <c:v>434.83209228515619</c:v>
                </c:pt>
                <c:pt idx="3188">
                  <c:v>436.52459716796881</c:v>
                </c:pt>
                <c:pt idx="3189">
                  <c:v>432.96969604492188</c:v>
                </c:pt>
                <c:pt idx="3190">
                  <c:v>513.614501953125</c:v>
                </c:pt>
                <c:pt idx="3191">
                  <c:v>540.6199951171875</c:v>
                </c:pt>
                <c:pt idx="3192">
                  <c:v>573.74542236328125</c:v>
                </c:pt>
                <c:pt idx="3193">
                  <c:v>571.91766357421875</c:v>
                </c:pt>
                <c:pt idx="3194">
                  <c:v>576.68511962890625</c:v>
                </c:pt>
                <c:pt idx="3195">
                  <c:v>643.10980224609375</c:v>
                </c:pt>
                <c:pt idx="3196">
                  <c:v>645.84552001953125</c:v>
                </c:pt>
                <c:pt idx="3197">
                  <c:v>674.4246826171875</c:v>
                </c:pt>
                <c:pt idx="3198">
                  <c:v>550.86065673828125</c:v>
                </c:pt>
                <c:pt idx="3199">
                  <c:v>499.48776245117188</c:v>
                </c:pt>
                <c:pt idx="3200">
                  <c:v>626.31842041015625</c:v>
                </c:pt>
                <c:pt idx="3201">
                  <c:v>727.12200927734375</c:v>
                </c:pt>
                <c:pt idx="3202">
                  <c:v>742.55279541015625</c:v>
                </c:pt>
                <c:pt idx="3203">
                  <c:v>659.23785400390625</c:v>
                </c:pt>
                <c:pt idx="3204">
                  <c:v>652.63690185546875</c:v>
                </c:pt>
                <c:pt idx="3205">
                  <c:v>762.62457275390625</c:v>
                </c:pt>
                <c:pt idx="3206">
                  <c:v>813.92413330078125</c:v>
                </c:pt>
                <c:pt idx="3207">
                  <c:v>1000.727172851562</c:v>
                </c:pt>
                <c:pt idx="3208">
                  <c:v>1078.381469726562</c:v>
                </c:pt>
                <c:pt idx="3209">
                  <c:v>1089.330200195312</c:v>
                </c:pt>
                <c:pt idx="3210">
                  <c:v>1106.899047851562</c:v>
                </c:pt>
                <c:pt idx="3211">
                  <c:v>1127.967529296875</c:v>
                </c:pt>
                <c:pt idx="3212">
                  <c:v>944.88336181640625</c:v>
                </c:pt>
                <c:pt idx="3213">
                  <c:v>852.454345703125</c:v>
                </c:pt>
                <c:pt idx="3214">
                  <c:v>530.00506591796875</c:v>
                </c:pt>
                <c:pt idx="3215">
                  <c:v>845.97906494140625</c:v>
                </c:pt>
                <c:pt idx="3216">
                  <c:v>667.35223388671875</c:v>
                </c:pt>
                <c:pt idx="3217">
                  <c:v>654.63739013671875</c:v>
                </c:pt>
                <c:pt idx="3218">
                  <c:v>711.28594970703125</c:v>
                </c:pt>
                <c:pt idx="3219">
                  <c:v>734.85760498046875</c:v>
                </c:pt>
                <c:pt idx="3220">
                  <c:v>820.75457763671875</c:v>
                </c:pt>
                <c:pt idx="3221">
                  <c:v>766.36468505859375</c:v>
                </c:pt>
                <c:pt idx="3222">
                  <c:v>1007.661682128906</c:v>
                </c:pt>
                <c:pt idx="3223">
                  <c:v>1127.482299804688</c:v>
                </c:pt>
                <c:pt idx="3224">
                  <c:v>1064.18408203125</c:v>
                </c:pt>
                <c:pt idx="3225">
                  <c:v>1074.18701171875</c:v>
                </c:pt>
                <c:pt idx="3226">
                  <c:v>1090.524291992188</c:v>
                </c:pt>
                <c:pt idx="3227">
                  <c:v>1042.845825195312</c:v>
                </c:pt>
                <c:pt idx="3228">
                  <c:v>955.68017578125</c:v>
                </c:pt>
                <c:pt idx="3229">
                  <c:v>1077.210693359375</c:v>
                </c:pt>
                <c:pt idx="3230">
                  <c:v>1077.431518554688</c:v>
                </c:pt>
                <c:pt idx="3231">
                  <c:v>1167.079345703125</c:v>
                </c:pt>
                <c:pt idx="3232">
                  <c:v>1135.493041992188</c:v>
                </c:pt>
                <c:pt idx="3233">
                  <c:v>1202.704223632812</c:v>
                </c:pt>
                <c:pt idx="3234">
                  <c:v>1183.783813476562</c:v>
                </c:pt>
                <c:pt idx="3235">
                  <c:v>1205.248413085938</c:v>
                </c:pt>
                <c:pt idx="3236">
                  <c:v>1121.581909179688</c:v>
                </c:pt>
                <c:pt idx="3237">
                  <c:v>1134.622802734375</c:v>
                </c:pt>
                <c:pt idx="3238">
                  <c:v>1054.99072265625</c:v>
                </c:pt>
                <c:pt idx="3239">
                  <c:v>1114.263916015625</c:v>
                </c:pt>
                <c:pt idx="3240">
                  <c:v>1185.593505859375</c:v>
                </c:pt>
                <c:pt idx="3241">
                  <c:v>1078.85302734375</c:v>
                </c:pt>
                <c:pt idx="3242">
                  <c:v>1114.145141601562</c:v>
                </c:pt>
                <c:pt idx="3243">
                  <c:v>1235.549926757812</c:v>
                </c:pt>
                <c:pt idx="3244">
                  <c:v>1135.373168945312</c:v>
                </c:pt>
                <c:pt idx="3245">
                  <c:v>1159.932495117188</c:v>
                </c:pt>
                <c:pt idx="3246">
                  <c:v>1179.657348632812</c:v>
                </c:pt>
                <c:pt idx="3247">
                  <c:v>1077.321655273438</c:v>
                </c:pt>
                <c:pt idx="3248">
                  <c:v>1154.080688476562</c:v>
                </c:pt>
                <c:pt idx="3249">
                  <c:v>1195.538208007812</c:v>
                </c:pt>
                <c:pt idx="3250">
                  <c:v>1250.888793945312</c:v>
                </c:pt>
                <c:pt idx="3251">
                  <c:v>1331.132202148438</c:v>
                </c:pt>
                <c:pt idx="3252">
                  <c:v>1378.584838867188</c:v>
                </c:pt>
                <c:pt idx="3253">
                  <c:v>1378.375610351562</c:v>
                </c:pt>
                <c:pt idx="3254">
                  <c:v>1299.941528320312</c:v>
                </c:pt>
                <c:pt idx="3255">
                  <c:v>1251.888549804688</c:v>
                </c:pt>
                <c:pt idx="3256">
                  <c:v>1259.199829101562</c:v>
                </c:pt>
                <c:pt idx="3257">
                  <c:v>1209.726806640625</c:v>
                </c:pt>
                <c:pt idx="3258">
                  <c:v>1183.300659179688</c:v>
                </c:pt>
                <c:pt idx="3259">
                  <c:v>1148.524047851562</c:v>
                </c:pt>
                <c:pt idx="3260">
                  <c:v>1211.271118164062</c:v>
                </c:pt>
                <c:pt idx="3261">
                  <c:v>1280.021606445312</c:v>
                </c:pt>
                <c:pt idx="3262">
                  <c:v>1253.924560546875</c:v>
                </c:pt>
                <c:pt idx="3263">
                  <c:v>1351.849243164062</c:v>
                </c:pt>
                <c:pt idx="3264">
                  <c:v>1388.085327148438</c:v>
                </c:pt>
                <c:pt idx="3265">
                  <c:v>1341.717407226562</c:v>
                </c:pt>
                <c:pt idx="3266">
                  <c:v>1446.291625976562</c:v>
                </c:pt>
                <c:pt idx="3267">
                  <c:v>1563.269287109375</c:v>
                </c:pt>
                <c:pt idx="3268">
                  <c:v>1653.743896484375</c:v>
                </c:pt>
                <c:pt idx="3269">
                  <c:v>1656.297485351562</c:v>
                </c:pt>
                <c:pt idx="3270">
                  <c:v>1664.889770507812</c:v>
                </c:pt>
                <c:pt idx="3271">
                  <c:v>1666.349487304688</c:v>
                </c:pt>
                <c:pt idx="3272">
                  <c:v>1668.70458984375</c:v>
                </c:pt>
                <c:pt idx="3273">
                  <c:v>1615.984252929688</c:v>
                </c:pt>
                <c:pt idx="3274">
                  <c:v>1608.62744140625</c:v>
                </c:pt>
                <c:pt idx="3275">
                  <c:v>1645.634887695312</c:v>
                </c:pt>
                <c:pt idx="3276">
                  <c:v>1699.622436523438</c:v>
                </c:pt>
                <c:pt idx="3277">
                  <c:v>1688.059448242188</c:v>
                </c:pt>
                <c:pt idx="3278">
                  <c:v>1745.274536132812</c:v>
                </c:pt>
                <c:pt idx="3279">
                  <c:v>1770.535400390625</c:v>
                </c:pt>
                <c:pt idx="3280">
                  <c:v>1865.724243164062</c:v>
                </c:pt>
                <c:pt idx="3281">
                  <c:v>1794.77294921875</c:v>
                </c:pt>
                <c:pt idx="3282">
                  <c:v>1758.472045898438</c:v>
                </c:pt>
                <c:pt idx="3283">
                  <c:v>1689.631225585938</c:v>
                </c:pt>
                <c:pt idx="3284">
                  <c:v>1719.056884765625</c:v>
                </c:pt>
                <c:pt idx="3285">
                  <c:v>1776.83447265625</c:v>
                </c:pt>
                <c:pt idx="3286">
                  <c:v>1764.594360351562</c:v>
                </c:pt>
                <c:pt idx="3287">
                  <c:v>1638.907836914062</c:v>
                </c:pt>
                <c:pt idx="3288">
                  <c:v>1635.142211914062</c:v>
                </c:pt>
                <c:pt idx="3289">
                  <c:v>1694.868408203125</c:v>
                </c:pt>
                <c:pt idx="3290">
                  <c:v>1749.109741210938</c:v>
                </c:pt>
                <c:pt idx="3291">
                  <c:v>1747.493041992188</c:v>
                </c:pt>
                <c:pt idx="3292">
                  <c:v>1705.97900390625</c:v>
                </c:pt>
                <c:pt idx="3293">
                  <c:v>1742.15234375</c:v>
                </c:pt>
                <c:pt idx="3294">
                  <c:v>1800.550537109375</c:v>
                </c:pt>
                <c:pt idx="3295">
                  <c:v>1882.530395507812</c:v>
                </c:pt>
                <c:pt idx="3296">
                  <c:v>1943.371337890625</c:v>
                </c:pt>
                <c:pt idx="3297">
                  <c:v>1823.919555664062</c:v>
                </c:pt>
                <c:pt idx="3298">
                  <c:v>1534.420288085938</c:v>
                </c:pt>
                <c:pt idx="3299">
                  <c:v>1678.869750976562</c:v>
                </c:pt>
                <c:pt idx="3300">
                  <c:v>1697.87548828125</c:v>
                </c:pt>
                <c:pt idx="3301">
                  <c:v>1675.922119140625</c:v>
                </c:pt>
                <c:pt idx="3302">
                  <c:v>1725.520385742188</c:v>
                </c:pt>
                <c:pt idx="3303">
                  <c:v>1670.413696289062</c:v>
                </c:pt>
                <c:pt idx="3304">
                  <c:v>1733.416625976562</c:v>
                </c:pt>
                <c:pt idx="3305">
                  <c:v>1821.344360351562</c:v>
                </c:pt>
                <c:pt idx="3306">
                  <c:v>1895.379272460938</c:v>
                </c:pt>
                <c:pt idx="3307">
                  <c:v>1851.013305664062</c:v>
                </c:pt>
                <c:pt idx="3308">
                  <c:v>1795.969482421875</c:v>
                </c:pt>
                <c:pt idx="3309">
                  <c:v>1708.776245117188</c:v>
                </c:pt>
                <c:pt idx="3310">
                  <c:v>1748.896240234375</c:v>
                </c:pt>
                <c:pt idx="3311">
                  <c:v>1809.451904296875</c:v>
                </c:pt>
                <c:pt idx="3312">
                  <c:v>1834.692016601562</c:v>
                </c:pt>
                <c:pt idx="3313">
                  <c:v>1858.58203125</c:v>
                </c:pt>
                <c:pt idx="3314">
                  <c:v>1854.703125</c:v>
                </c:pt>
                <c:pt idx="3315">
                  <c:v>1842.96337890625</c:v>
                </c:pt>
                <c:pt idx="3316">
                  <c:v>1788.609619140625</c:v>
                </c:pt>
                <c:pt idx="3317">
                  <c:v>1777.723266601562</c:v>
                </c:pt>
                <c:pt idx="3318">
                  <c:v>1743.023803710938</c:v>
                </c:pt>
                <c:pt idx="3319">
                  <c:v>1682.313598632812</c:v>
                </c:pt>
                <c:pt idx="3320">
                  <c:v>1698.315307617188</c:v>
                </c:pt>
                <c:pt idx="3321">
                  <c:v>1652.610717773438</c:v>
                </c:pt>
                <c:pt idx="3322">
                  <c:v>1707.892456054688</c:v>
                </c:pt>
                <c:pt idx="3323">
                  <c:v>1677.763671875</c:v>
                </c:pt>
                <c:pt idx="3324">
                  <c:v>1642.806396484375</c:v>
                </c:pt>
                <c:pt idx="3325">
                  <c:v>1612.47216796875</c:v>
                </c:pt>
                <c:pt idx="3326">
                  <c:v>1603.173095703125</c:v>
                </c:pt>
                <c:pt idx="3327">
                  <c:v>1606.501342773438</c:v>
                </c:pt>
                <c:pt idx="3328">
                  <c:v>1429.90283203125</c:v>
                </c:pt>
                <c:pt idx="3329">
                  <c:v>1390.454467773438</c:v>
                </c:pt>
                <c:pt idx="3330">
                  <c:v>1437.601684570312</c:v>
                </c:pt>
                <c:pt idx="3331">
                  <c:v>1507.03759765625</c:v>
                </c:pt>
                <c:pt idx="3332">
                  <c:v>1375.076782226562</c:v>
                </c:pt>
                <c:pt idx="3333">
                  <c:v>1384.071899414062</c:v>
                </c:pt>
                <c:pt idx="3334">
                  <c:v>1496.8427734375</c:v>
                </c:pt>
                <c:pt idx="3335">
                  <c:v>1525.271240234375</c:v>
                </c:pt>
                <c:pt idx="3336">
                  <c:v>1579.721435546875</c:v>
                </c:pt>
                <c:pt idx="3337">
                  <c:v>1530.510375976562</c:v>
                </c:pt>
                <c:pt idx="3338">
                  <c:v>1483.116821289062</c:v>
                </c:pt>
                <c:pt idx="3339">
                  <c:v>1529.38720703125</c:v>
                </c:pt>
                <c:pt idx="3340">
                  <c:v>1546.553588867188</c:v>
                </c:pt>
                <c:pt idx="3341">
                  <c:v>1552.223510742188</c:v>
                </c:pt>
                <c:pt idx="3342">
                  <c:v>1523.183715820312</c:v>
                </c:pt>
                <c:pt idx="3343">
                  <c:v>1446.222778320312</c:v>
                </c:pt>
                <c:pt idx="3344">
                  <c:v>1339.048950195312</c:v>
                </c:pt>
                <c:pt idx="3345">
                  <c:v>1360.021850585938</c:v>
                </c:pt>
                <c:pt idx="3346">
                  <c:v>1456.842407226562</c:v>
                </c:pt>
                <c:pt idx="3347">
                  <c:v>1342.318237304688</c:v>
                </c:pt>
                <c:pt idx="3348">
                  <c:v>1324.99267578125</c:v>
                </c:pt>
                <c:pt idx="3349">
                  <c:v>1277.017822265625</c:v>
                </c:pt>
                <c:pt idx="3350">
                  <c:v>1270.81591796875</c:v>
                </c:pt>
                <c:pt idx="3351">
                  <c:v>1292.451538085938</c:v>
                </c:pt>
                <c:pt idx="3352">
                  <c:v>1335.456420898438</c:v>
                </c:pt>
                <c:pt idx="3353">
                  <c:v>1313.836669921875</c:v>
                </c:pt>
                <c:pt idx="3354">
                  <c:v>1348.041137695312</c:v>
                </c:pt>
                <c:pt idx="3355">
                  <c:v>1367.745361328125</c:v>
                </c:pt>
                <c:pt idx="3356">
                  <c:v>1298.523315429688</c:v>
                </c:pt>
                <c:pt idx="3357">
                  <c:v>1188.43115234375</c:v>
                </c:pt>
                <c:pt idx="3358">
                  <c:v>1168.280395507812</c:v>
                </c:pt>
                <c:pt idx="3359">
                  <c:v>1143.244873046875</c:v>
                </c:pt>
                <c:pt idx="3360">
                  <c:v>1155.444458007812</c:v>
                </c:pt>
                <c:pt idx="3361">
                  <c:v>1252.652221679688</c:v>
                </c:pt>
                <c:pt idx="3362">
                  <c:v>1125.3974609375</c:v>
                </c:pt>
                <c:pt idx="3363">
                  <c:v>1099.820922851562</c:v>
                </c:pt>
                <c:pt idx="3364">
                  <c:v>1087.295043945312</c:v>
                </c:pt>
                <c:pt idx="3365">
                  <c:v>920.51361083984375</c:v>
                </c:pt>
                <c:pt idx="3366">
                  <c:v>923.54119873046875</c:v>
                </c:pt>
                <c:pt idx="3367">
                  <c:v>847.510498046875</c:v>
                </c:pt>
                <c:pt idx="3368">
                  <c:v>701.95770263671875</c:v>
                </c:pt>
                <c:pt idx="3369">
                  <c:v>708.3675537109375</c:v>
                </c:pt>
                <c:pt idx="3370">
                  <c:v>750.43145751953125</c:v>
                </c:pt>
                <c:pt idx="3371">
                  <c:v>775.95989990234375</c:v>
                </c:pt>
                <c:pt idx="3372">
                  <c:v>809.90972900390625</c:v>
                </c:pt>
                <c:pt idx="3373">
                  <c:v>743.8336181640625</c:v>
                </c:pt>
                <c:pt idx="3374">
                  <c:v>771.82025146484375</c:v>
                </c:pt>
                <c:pt idx="3375">
                  <c:v>733.35675048828125</c:v>
                </c:pt>
                <c:pt idx="3376">
                  <c:v>639.62774658203125</c:v>
                </c:pt>
                <c:pt idx="3377">
                  <c:v>645.1798095703125</c:v>
                </c:pt>
                <c:pt idx="3378">
                  <c:v>639.20989990234375</c:v>
                </c:pt>
                <c:pt idx="3379">
                  <c:v>626.742919921875</c:v>
                </c:pt>
                <c:pt idx="3380">
                  <c:v>643.06182861328125</c:v>
                </c:pt>
                <c:pt idx="3381">
                  <c:v>636.07159423828125</c:v>
                </c:pt>
                <c:pt idx="3382">
                  <c:v>625.17010498046875</c:v>
                </c:pt>
                <c:pt idx="3383">
                  <c:v>624.223876953125</c:v>
                </c:pt>
                <c:pt idx="3384">
                  <c:v>633.88446044921875</c:v>
                </c:pt>
                <c:pt idx="3385">
                  <c:v>749.37359619140625</c:v>
                </c:pt>
                <c:pt idx="3386">
                  <c:v>705.49530029296875</c:v>
                </c:pt>
                <c:pt idx="3387">
                  <c:v>673.20977783203125</c:v>
                </c:pt>
                <c:pt idx="3388">
                  <c:v>718.18768310546875</c:v>
                </c:pt>
                <c:pt idx="3389">
                  <c:v>603.64019775390625</c:v>
                </c:pt>
                <c:pt idx="3390">
                  <c:v>517.66180419921875</c:v>
                </c:pt>
                <c:pt idx="3391">
                  <c:v>637.26953125</c:v>
                </c:pt>
                <c:pt idx="3392">
                  <c:v>748.80548095703125</c:v>
                </c:pt>
                <c:pt idx="3393">
                  <c:v>630.511474609375</c:v>
                </c:pt>
                <c:pt idx="3394">
                  <c:v>577.19244384765625</c:v>
                </c:pt>
                <c:pt idx="3395">
                  <c:v>615.23431396484375</c:v>
                </c:pt>
                <c:pt idx="3396">
                  <c:v>608.4918212890625</c:v>
                </c:pt>
                <c:pt idx="3397">
                  <c:v>591.25909423828125</c:v>
                </c:pt>
                <c:pt idx="3398">
                  <c:v>558.74395751953125</c:v>
                </c:pt>
                <c:pt idx="3399">
                  <c:v>571.95184326171875</c:v>
                </c:pt>
                <c:pt idx="3400">
                  <c:v>1296.133544921875</c:v>
                </c:pt>
                <c:pt idx="3401">
                  <c:v>495.88104248046881</c:v>
                </c:pt>
                <c:pt idx="3402">
                  <c:v>454.3494873046875</c:v>
                </c:pt>
                <c:pt idx="3403">
                  <c:v>463.4775390625</c:v>
                </c:pt>
                <c:pt idx="3404">
                  <c:v>476.10391235351563</c:v>
                </c:pt>
                <c:pt idx="3405">
                  <c:v>490.11865234375</c:v>
                </c:pt>
                <c:pt idx="3406">
                  <c:v>486.06805419921881</c:v>
                </c:pt>
                <c:pt idx="3407">
                  <c:v>527.55120849609375</c:v>
                </c:pt>
                <c:pt idx="3408">
                  <c:v>489.18328857421881</c:v>
                </c:pt>
                <c:pt idx="3409">
                  <c:v>437.07940673828119</c:v>
                </c:pt>
                <c:pt idx="3410">
                  <c:v>460.39813232421881</c:v>
                </c:pt>
                <c:pt idx="3411">
                  <c:v>450.90313720703119</c:v>
                </c:pt>
                <c:pt idx="3412">
                  <c:v>458.36090087890619</c:v>
                </c:pt>
                <c:pt idx="3413">
                  <c:v>425.90542602539063</c:v>
                </c:pt>
                <c:pt idx="3414">
                  <c:v>426.87738037109381</c:v>
                </c:pt>
                <c:pt idx="3415">
                  <c:v>427.68240356445313</c:v>
                </c:pt>
                <c:pt idx="3416">
                  <c:v>465.64126586914063</c:v>
                </c:pt>
                <c:pt idx="3417">
                  <c:v>425.423828125</c:v>
                </c:pt>
                <c:pt idx="3418">
                  <c:v>446.67822265625</c:v>
                </c:pt>
                <c:pt idx="3419">
                  <c:v>446.849853515625</c:v>
                </c:pt>
                <c:pt idx="3420">
                  <c:v>484.0723876953125</c:v>
                </c:pt>
                <c:pt idx="3421">
                  <c:v>419.12237548828119</c:v>
                </c:pt>
                <c:pt idx="3422">
                  <c:v>417.88726806640619</c:v>
                </c:pt>
                <c:pt idx="3423">
                  <c:v>333.75115966796881</c:v>
                </c:pt>
                <c:pt idx="3424">
                  <c:v>349.53805541992188</c:v>
                </c:pt>
                <c:pt idx="3425">
                  <c:v>374.2412109375</c:v>
                </c:pt>
                <c:pt idx="3426">
                  <c:v>400.9383544921875</c:v>
                </c:pt>
                <c:pt idx="3427">
                  <c:v>426.92645263671881</c:v>
                </c:pt>
                <c:pt idx="3428">
                  <c:v>413.54290771484381</c:v>
                </c:pt>
                <c:pt idx="3429">
                  <c:v>390.3153076171875</c:v>
                </c:pt>
                <c:pt idx="3430">
                  <c:v>394.64306640625</c:v>
                </c:pt>
                <c:pt idx="3431">
                  <c:v>358.60482788085938</c:v>
                </c:pt>
                <c:pt idx="3432">
                  <c:v>392.35787963867188</c:v>
                </c:pt>
                <c:pt idx="3433">
                  <c:v>361.937255859375</c:v>
                </c:pt>
                <c:pt idx="3434">
                  <c:v>375.39715576171881</c:v>
                </c:pt>
                <c:pt idx="3435">
                  <c:v>367.39764404296881</c:v>
                </c:pt>
                <c:pt idx="3436">
                  <c:v>328.54302978515619</c:v>
                </c:pt>
                <c:pt idx="3437">
                  <c:v>313.63922119140619</c:v>
                </c:pt>
                <c:pt idx="3438">
                  <c:v>325.90087890625</c:v>
                </c:pt>
                <c:pt idx="3439">
                  <c:v>353.12994384765619</c:v>
                </c:pt>
                <c:pt idx="3440">
                  <c:v>358.51913452148438</c:v>
                </c:pt>
                <c:pt idx="3441">
                  <c:v>373.97967529296881</c:v>
                </c:pt>
                <c:pt idx="3442">
                  <c:v>363.98516845703119</c:v>
                </c:pt>
                <c:pt idx="3443">
                  <c:v>351.7305908203125</c:v>
                </c:pt>
                <c:pt idx="3444">
                  <c:v>379.17160034179688</c:v>
                </c:pt>
                <c:pt idx="3445">
                  <c:v>354.17205810546881</c:v>
                </c:pt>
                <c:pt idx="3446">
                  <c:v>360.8349609375</c:v>
                </c:pt>
                <c:pt idx="3447">
                  <c:v>346.97439575195313</c:v>
                </c:pt>
                <c:pt idx="3448">
                  <c:v>341.88250732421881</c:v>
                </c:pt>
                <c:pt idx="3449">
                  <c:v>341.7940673828125</c:v>
                </c:pt>
                <c:pt idx="3450">
                  <c:v>339.03216552734381</c:v>
                </c:pt>
                <c:pt idx="3451">
                  <c:v>320.7396240234375</c:v>
                </c:pt>
                <c:pt idx="3452">
                  <c:v>336.45211791992188</c:v>
                </c:pt>
                <c:pt idx="3453">
                  <c:v>338.18109130859381</c:v>
                </c:pt>
                <c:pt idx="3454">
                  <c:v>336.70236206054688</c:v>
                </c:pt>
                <c:pt idx="3455">
                  <c:v>342.016845703125</c:v>
                </c:pt>
                <c:pt idx="3456">
                  <c:v>347.16961669921881</c:v>
                </c:pt>
                <c:pt idx="3457">
                  <c:v>342.61276245117188</c:v>
                </c:pt>
                <c:pt idx="3458">
                  <c:v>342.9208984375</c:v>
                </c:pt>
                <c:pt idx="3459">
                  <c:v>342.43048095703119</c:v>
                </c:pt>
                <c:pt idx="3460">
                  <c:v>333.95578002929688</c:v>
                </c:pt>
                <c:pt idx="3461">
                  <c:v>336.4566650390625</c:v>
                </c:pt>
                <c:pt idx="3462">
                  <c:v>335.926025390625</c:v>
                </c:pt>
                <c:pt idx="3463">
                  <c:v>340.0504150390625</c:v>
                </c:pt>
                <c:pt idx="3464">
                  <c:v>343.04818725585938</c:v>
                </c:pt>
                <c:pt idx="3465">
                  <c:v>350.15020751953119</c:v>
                </c:pt>
                <c:pt idx="3466">
                  <c:v>351.0303955078125</c:v>
                </c:pt>
                <c:pt idx="3467">
                  <c:v>339.14141845703119</c:v>
                </c:pt>
                <c:pt idx="3468">
                  <c:v>335.23007202148438</c:v>
                </c:pt>
                <c:pt idx="3469">
                  <c:v>333.37310791015619</c:v>
                </c:pt>
                <c:pt idx="3470">
                  <c:v>335.3892822265625</c:v>
                </c:pt>
                <c:pt idx="3471">
                  <c:v>335.612548828125</c:v>
                </c:pt>
                <c:pt idx="3472">
                  <c:v>338.62664794921881</c:v>
                </c:pt>
                <c:pt idx="3473">
                  <c:v>340.66409301757813</c:v>
                </c:pt>
                <c:pt idx="3474">
                  <c:v>343.46176147460938</c:v>
                </c:pt>
                <c:pt idx="3475">
                  <c:v>365.48477172851563</c:v>
                </c:pt>
                <c:pt idx="3476">
                  <c:v>340.97940063476563</c:v>
                </c:pt>
                <c:pt idx="3477">
                  <c:v>338.96282958984381</c:v>
                </c:pt>
                <c:pt idx="3478">
                  <c:v>340.2760009765625</c:v>
                </c:pt>
                <c:pt idx="3479">
                  <c:v>342.344482421875</c:v>
                </c:pt>
                <c:pt idx="3480">
                  <c:v>344.17803955078119</c:v>
                </c:pt>
                <c:pt idx="3481">
                  <c:v>342.38540649414063</c:v>
                </c:pt>
                <c:pt idx="3482">
                  <c:v>340.43984985351563</c:v>
                </c:pt>
                <c:pt idx="3483">
                  <c:v>340.72689819335938</c:v>
                </c:pt>
                <c:pt idx="3484">
                  <c:v>343.53555297851563</c:v>
                </c:pt>
                <c:pt idx="3485">
                  <c:v>344.37826538085938</c:v>
                </c:pt>
                <c:pt idx="3486">
                  <c:v>338.09869384765619</c:v>
                </c:pt>
                <c:pt idx="3487">
                  <c:v>333.02392578125</c:v>
                </c:pt>
                <c:pt idx="3488">
                  <c:v>334.74951171875</c:v>
                </c:pt>
                <c:pt idx="3489">
                  <c:v>338.994140625</c:v>
                </c:pt>
                <c:pt idx="3490">
                  <c:v>329.9952392578125</c:v>
                </c:pt>
                <c:pt idx="3491">
                  <c:v>328.486572265625</c:v>
                </c:pt>
                <c:pt idx="3492">
                  <c:v>329.69488525390619</c:v>
                </c:pt>
                <c:pt idx="3493">
                  <c:v>334.94393920898438</c:v>
                </c:pt>
                <c:pt idx="3494">
                  <c:v>340.96115112304688</c:v>
                </c:pt>
                <c:pt idx="3495">
                  <c:v>336.45135498046881</c:v>
                </c:pt>
                <c:pt idx="3496">
                  <c:v>337.26409912109381</c:v>
                </c:pt>
                <c:pt idx="3497">
                  <c:v>339.05618286132813</c:v>
                </c:pt>
                <c:pt idx="3498">
                  <c:v>305.12353515625</c:v>
                </c:pt>
                <c:pt idx="3499">
                  <c:v>352.74285888671881</c:v>
                </c:pt>
                <c:pt idx="3500">
                  <c:v>340.50265502929688</c:v>
                </c:pt>
                <c:pt idx="3501">
                  <c:v>337.72650146484381</c:v>
                </c:pt>
                <c:pt idx="3502">
                  <c:v>338.1484375</c:v>
                </c:pt>
                <c:pt idx="3503">
                  <c:v>339.49713134765619</c:v>
                </c:pt>
                <c:pt idx="3504">
                  <c:v>334.4005126953125</c:v>
                </c:pt>
                <c:pt idx="3505">
                  <c:v>341.4974365234375</c:v>
                </c:pt>
                <c:pt idx="3506">
                  <c:v>341.63369750976563</c:v>
                </c:pt>
                <c:pt idx="3507">
                  <c:v>344.10379028320313</c:v>
                </c:pt>
                <c:pt idx="3508">
                  <c:v>340.04034423828119</c:v>
                </c:pt>
                <c:pt idx="3509">
                  <c:v>337.76513671875</c:v>
                </c:pt>
                <c:pt idx="3510">
                  <c:v>347.16351318359381</c:v>
                </c:pt>
                <c:pt idx="3511">
                  <c:v>348.98861694335938</c:v>
                </c:pt>
                <c:pt idx="3512">
                  <c:v>350.32684326171881</c:v>
                </c:pt>
                <c:pt idx="3513">
                  <c:v>349.52191162109381</c:v>
                </c:pt>
                <c:pt idx="3514">
                  <c:v>366.88934326171881</c:v>
                </c:pt>
                <c:pt idx="3515">
                  <c:v>361.12277221679688</c:v>
                </c:pt>
                <c:pt idx="3516">
                  <c:v>370.18716430664063</c:v>
                </c:pt>
                <c:pt idx="3517">
                  <c:v>350.1453857421875</c:v>
                </c:pt>
                <c:pt idx="3518">
                  <c:v>351.3282470703125</c:v>
                </c:pt>
                <c:pt idx="3519">
                  <c:v>368.18865966796881</c:v>
                </c:pt>
                <c:pt idx="3520">
                  <c:v>372.26333618164063</c:v>
                </c:pt>
                <c:pt idx="3521">
                  <c:v>345.525146484375</c:v>
                </c:pt>
                <c:pt idx="3522">
                  <c:v>351.72564697265619</c:v>
                </c:pt>
                <c:pt idx="3523">
                  <c:v>385.4974365234375</c:v>
                </c:pt>
                <c:pt idx="3524">
                  <c:v>390.1036376953125</c:v>
                </c:pt>
                <c:pt idx="3525">
                  <c:v>405.60247802734381</c:v>
                </c:pt>
                <c:pt idx="3526">
                  <c:v>378.3653564453125</c:v>
                </c:pt>
                <c:pt idx="3527">
                  <c:v>391.22418212890619</c:v>
                </c:pt>
                <c:pt idx="3528">
                  <c:v>357.43896484375</c:v>
                </c:pt>
                <c:pt idx="3529">
                  <c:v>357.33181762695313</c:v>
                </c:pt>
                <c:pt idx="3530">
                  <c:v>384.80914306640619</c:v>
                </c:pt>
                <c:pt idx="3531">
                  <c:v>404.52474975585938</c:v>
                </c:pt>
                <c:pt idx="3532">
                  <c:v>454.63299560546881</c:v>
                </c:pt>
                <c:pt idx="3533">
                  <c:v>500.658935546875</c:v>
                </c:pt>
                <c:pt idx="3534">
                  <c:v>427.5234375</c:v>
                </c:pt>
                <c:pt idx="3535">
                  <c:v>413.09246826171881</c:v>
                </c:pt>
                <c:pt idx="3536">
                  <c:v>434.35562133789063</c:v>
                </c:pt>
                <c:pt idx="3537">
                  <c:v>455.25405883789063</c:v>
                </c:pt>
                <c:pt idx="3538">
                  <c:v>529.0955810546875</c:v>
                </c:pt>
                <c:pt idx="3539">
                  <c:v>570.94866943359375</c:v>
                </c:pt>
                <c:pt idx="3540">
                  <c:v>615.32373046875</c:v>
                </c:pt>
                <c:pt idx="3541">
                  <c:v>559.08172607421875</c:v>
                </c:pt>
                <c:pt idx="3542">
                  <c:v>632.63543701171875</c:v>
                </c:pt>
                <c:pt idx="3543">
                  <c:v>515.918212890625</c:v>
                </c:pt>
                <c:pt idx="3544">
                  <c:v>506.29620361328119</c:v>
                </c:pt>
                <c:pt idx="3545">
                  <c:v>472.73895263671881</c:v>
                </c:pt>
                <c:pt idx="3546">
                  <c:v>509.0162353515625</c:v>
                </c:pt>
                <c:pt idx="3547">
                  <c:v>524.3345947265625</c:v>
                </c:pt>
                <c:pt idx="3548">
                  <c:v>576.308837890625</c:v>
                </c:pt>
                <c:pt idx="3549">
                  <c:v>546.59283447265625</c:v>
                </c:pt>
                <c:pt idx="3550">
                  <c:v>569.56414794921875</c:v>
                </c:pt>
                <c:pt idx="3551">
                  <c:v>543.61407470703125</c:v>
                </c:pt>
                <c:pt idx="3552">
                  <c:v>566.95294189453125</c:v>
                </c:pt>
                <c:pt idx="3553">
                  <c:v>591.6351318359375</c:v>
                </c:pt>
                <c:pt idx="3554">
                  <c:v>672.2762451171875</c:v>
                </c:pt>
                <c:pt idx="3555">
                  <c:v>762.53656005859375</c:v>
                </c:pt>
                <c:pt idx="3556">
                  <c:v>768.46978759765625</c:v>
                </c:pt>
                <c:pt idx="3557">
                  <c:v>713.52728271484375</c:v>
                </c:pt>
                <c:pt idx="3558">
                  <c:v>688.39385986328125</c:v>
                </c:pt>
                <c:pt idx="3559">
                  <c:v>601.4420166015625</c:v>
                </c:pt>
                <c:pt idx="3560">
                  <c:v>668.8448486328125</c:v>
                </c:pt>
                <c:pt idx="3561">
                  <c:v>649.83087158203125</c:v>
                </c:pt>
                <c:pt idx="3562">
                  <c:v>733.97467041015625</c:v>
                </c:pt>
                <c:pt idx="3563">
                  <c:v>668.28778076171875</c:v>
                </c:pt>
                <c:pt idx="3564">
                  <c:v>811.83526611328125</c:v>
                </c:pt>
                <c:pt idx="3565">
                  <c:v>775.63568115234375</c:v>
                </c:pt>
                <c:pt idx="3566">
                  <c:v>743.08660888671875</c:v>
                </c:pt>
                <c:pt idx="3567">
                  <c:v>832.80670166015625</c:v>
                </c:pt>
                <c:pt idx="3568">
                  <c:v>717.190673828125</c:v>
                </c:pt>
                <c:pt idx="3569">
                  <c:v>692.94293212890625</c:v>
                </c:pt>
                <c:pt idx="3570">
                  <c:v>926.24560546875</c:v>
                </c:pt>
                <c:pt idx="3571">
                  <c:v>642.29681396484375</c:v>
                </c:pt>
                <c:pt idx="3572">
                  <c:v>636.614013671875</c:v>
                </c:pt>
                <c:pt idx="3573">
                  <c:v>642.0992431640625</c:v>
                </c:pt>
                <c:pt idx="3574">
                  <c:v>718.3922119140625</c:v>
                </c:pt>
                <c:pt idx="3575">
                  <c:v>801.44964599609375</c:v>
                </c:pt>
                <c:pt idx="3576">
                  <c:v>957.64288330078125</c:v>
                </c:pt>
                <c:pt idx="3577">
                  <c:v>1109.440795898438</c:v>
                </c:pt>
                <c:pt idx="3578">
                  <c:v>845.156494140625</c:v>
                </c:pt>
                <c:pt idx="3579">
                  <c:v>914.8043212890625</c:v>
                </c:pt>
                <c:pt idx="3580">
                  <c:v>871.7720947265625</c:v>
                </c:pt>
                <c:pt idx="3581">
                  <c:v>875.486328125</c:v>
                </c:pt>
                <c:pt idx="3582">
                  <c:v>843.5496826171875</c:v>
                </c:pt>
                <c:pt idx="3583">
                  <c:v>806.36572265625</c:v>
                </c:pt>
                <c:pt idx="3584">
                  <c:v>843.21319580078125</c:v>
                </c:pt>
                <c:pt idx="3585">
                  <c:v>836.7918701171875</c:v>
                </c:pt>
                <c:pt idx="3586">
                  <c:v>956.04205322265625</c:v>
                </c:pt>
                <c:pt idx="3587">
                  <c:v>903.28717041015625</c:v>
                </c:pt>
                <c:pt idx="3588">
                  <c:v>805.7166748046875</c:v>
                </c:pt>
                <c:pt idx="3589">
                  <c:v>782.07562255859375</c:v>
                </c:pt>
                <c:pt idx="3590">
                  <c:v>872.42657470703125</c:v>
                </c:pt>
                <c:pt idx="3591">
                  <c:v>826.6270751953125</c:v>
                </c:pt>
                <c:pt idx="3592">
                  <c:v>919.20947265625</c:v>
                </c:pt>
                <c:pt idx="3593">
                  <c:v>986.12420654296875</c:v>
                </c:pt>
                <c:pt idx="3594">
                  <c:v>985.81085205078125</c:v>
                </c:pt>
                <c:pt idx="3595">
                  <c:v>1032.889038085938</c:v>
                </c:pt>
                <c:pt idx="3596">
                  <c:v>1075.325561523438</c:v>
                </c:pt>
                <c:pt idx="3597">
                  <c:v>1104.465454101562</c:v>
                </c:pt>
                <c:pt idx="3598">
                  <c:v>1048.751831054688</c:v>
                </c:pt>
                <c:pt idx="3599">
                  <c:v>1059.903198242188</c:v>
                </c:pt>
                <c:pt idx="3600">
                  <c:v>1122.607543945312</c:v>
                </c:pt>
                <c:pt idx="3601">
                  <c:v>1191.76171875</c:v>
                </c:pt>
                <c:pt idx="3602">
                  <c:v>1104.596313476562</c:v>
                </c:pt>
                <c:pt idx="3603">
                  <c:v>1080.751586914062</c:v>
                </c:pt>
                <c:pt idx="3604">
                  <c:v>1128.780151367188</c:v>
                </c:pt>
                <c:pt idx="3605">
                  <c:v>1166.512084960938</c:v>
                </c:pt>
                <c:pt idx="3606">
                  <c:v>1129.207153320312</c:v>
                </c:pt>
                <c:pt idx="3607">
                  <c:v>1216.100219726562</c:v>
                </c:pt>
                <c:pt idx="3608">
                  <c:v>1276.142700195312</c:v>
                </c:pt>
                <c:pt idx="3609">
                  <c:v>1356.599853515625</c:v>
                </c:pt>
                <c:pt idx="3610">
                  <c:v>1404.278686523438</c:v>
                </c:pt>
                <c:pt idx="3611">
                  <c:v>1385.020385742188</c:v>
                </c:pt>
                <c:pt idx="3612">
                  <c:v>1196.023071289062</c:v>
                </c:pt>
                <c:pt idx="3613">
                  <c:v>1220.671264648438</c:v>
                </c:pt>
                <c:pt idx="3614">
                  <c:v>1247.016235351562</c:v>
                </c:pt>
                <c:pt idx="3615">
                  <c:v>1260.246826171875</c:v>
                </c:pt>
                <c:pt idx="3616">
                  <c:v>1287.669189453125</c:v>
                </c:pt>
                <c:pt idx="3617">
                  <c:v>1319.645751953125</c:v>
                </c:pt>
                <c:pt idx="3618">
                  <c:v>1405.660522460938</c:v>
                </c:pt>
                <c:pt idx="3619">
                  <c:v>1432.26416015625</c:v>
                </c:pt>
                <c:pt idx="3620">
                  <c:v>1450.5693359375</c:v>
                </c:pt>
                <c:pt idx="3621">
                  <c:v>1461.973510742188</c:v>
                </c:pt>
                <c:pt idx="3622">
                  <c:v>1493.222778320312</c:v>
                </c:pt>
                <c:pt idx="3623">
                  <c:v>1438.28271484375</c:v>
                </c:pt>
                <c:pt idx="3624">
                  <c:v>1464.974853515625</c:v>
                </c:pt>
                <c:pt idx="3625">
                  <c:v>1311.927368164062</c:v>
                </c:pt>
                <c:pt idx="3626">
                  <c:v>1297.403442382812</c:v>
                </c:pt>
                <c:pt idx="3627">
                  <c:v>1362.671142578125</c:v>
                </c:pt>
                <c:pt idx="3628">
                  <c:v>1454.493530273438</c:v>
                </c:pt>
                <c:pt idx="3629">
                  <c:v>1508.162231445312</c:v>
                </c:pt>
                <c:pt idx="3630">
                  <c:v>1550.921752929688</c:v>
                </c:pt>
                <c:pt idx="3631">
                  <c:v>1537.45263671875</c:v>
                </c:pt>
                <c:pt idx="3632">
                  <c:v>1531.489624023438</c:v>
                </c:pt>
                <c:pt idx="3633">
                  <c:v>1546.680419921875</c:v>
                </c:pt>
                <c:pt idx="3634">
                  <c:v>1576.837890625</c:v>
                </c:pt>
                <c:pt idx="3635">
                  <c:v>1650.202026367188</c:v>
                </c:pt>
                <c:pt idx="3636">
                  <c:v>1781.33984375</c:v>
                </c:pt>
                <c:pt idx="3637">
                  <c:v>1842.309448242188</c:v>
                </c:pt>
                <c:pt idx="3638">
                  <c:v>1902.531494140625</c:v>
                </c:pt>
                <c:pt idx="3639">
                  <c:v>1857.896362304688</c:v>
                </c:pt>
                <c:pt idx="3640">
                  <c:v>1858.565307617188</c:v>
                </c:pt>
                <c:pt idx="3641">
                  <c:v>1883.880981445312</c:v>
                </c:pt>
                <c:pt idx="3642">
                  <c:v>1835.039916992188</c:v>
                </c:pt>
                <c:pt idx="3643">
                  <c:v>1837.7939453125</c:v>
                </c:pt>
                <c:pt idx="3644">
                  <c:v>1788.385864257812</c:v>
                </c:pt>
                <c:pt idx="3645">
                  <c:v>1778.994506835938</c:v>
                </c:pt>
                <c:pt idx="3646">
                  <c:v>1803.093017578125</c:v>
                </c:pt>
                <c:pt idx="3647">
                  <c:v>1816.670532226562</c:v>
                </c:pt>
                <c:pt idx="3648">
                  <c:v>1859.596557617188</c:v>
                </c:pt>
                <c:pt idx="3649">
                  <c:v>1857.305786132812</c:v>
                </c:pt>
                <c:pt idx="3650">
                  <c:v>1874.529296875</c:v>
                </c:pt>
                <c:pt idx="3651">
                  <c:v>1897.805053710938</c:v>
                </c:pt>
                <c:pt idx="3652">
                  <c:v>1721.560913085938</c:v>
                </c:pt>
                <c:pt idx="3653">
                  <c:v>1741.924194335938</c:v>
                </c:pt>
                <c:pt idx="3654">
                  <c:v>1753.45068359375</c:v>
                </c:pt>
                <c:pt idx="3655">
                  <c:v>1764.917724609375</c:v>
                </c:pt>
                <c:pt idx="3656">
                  <c:v>1710.040649414062</c:v>
                </c:pt>
                <c:pt idx="3657">
                  <c:v>1729.509521484375</c:v>
                </c:pt>
                <c:pt idx="3658">
                  <c:v>1414.803588867188</c:v>
                </c:pt>
                <c:pt idx="3659">
                  <c:v>1494.673706054688</c:v>
                </c:pt>
                <c:pt idx="3660">
                  <c:v>1749.305053710938</c:v>
                </c:pt>
                <c:pt idx="3661">
                  <c:v>1752.094848632812</c:v>
                </c:pt>
                <c:pt idx="3662">
                  <c:v>1766.571655273438</c:v>
                </c:pt>
                <c:pt idx="3663">
                  <c:v>1649.906982421875</c:v>
                </c:pt>
                <c:pt idx="3664">
                  <c:v>1711.810913085938</c:v>
                </c:pt>
                <c:pt idx="3665">
                  <c:v>1733.298706054688</c:v>
                </c:pt>
                <c:pt idx="3666">
                  <c:v>1682.328735351562</c:v>
                </c:pt>
                <c:pt idx="3667">
                  <c:v>1728.73828125</c:v>
                </c:pt>
                <c:pt idx="3668">
                  <c:v>1759.664184570312</c:v>
                </c:pt>
                <c:pt idx="3669">
                  <c:v>1741.40185546875</c:v>
                </c:pt>
                <c:pt idx="3670">
                  <c:v>1794.015258789062</c:v>
                </c:pt>
                <c:pt idx="3671">
                  <c:v>1769.577270507812</c:v>
                </c:pt>
                <c:pt idx="3672">
                  <c:v>1780.461303710938</c:v>
                </c:pt>
                <c:pt idx="3673">
                  <c:v>1682.83349609375</c:v>
                </c:pt>
                <c:pt idx="3674">
                  <c:v>1675.256713867188</c:v>
                </c:pt>
                <c:pt idx="3675">
                  <c:v>1705.329956054688</c:v>
                </c:pt>
                <c:pt idx="3676">
                  <c:v>1691.432006835938</c:v>
                </c:pt>
                <c:pt idx="3677">
                  <c:v>1661.015869140625</c:v>
                </c:pt>
                <c:pt idx="3678">
                  <c:v>1639.703857421875</c:v>
                </c:pt>
                <c:pt idx="3679">
                  <c:v>1576.10595703125</c:v>
                </c:pt>
                <c:pt idx="3680">
                  <c:v>1557.985961914062</c:v>
                </c:pt>
                <c:pt idx="3681">
                  <c:v>1654.147583007812</c:v>
                </c:pt>
                <c:pt idx="3682">
                  <c:v>1657.949340820312</c:v>
                </c:pt>
                <c:pt idx="3683">
                  <c:v>1567.237426757812</c:v>
                </c:pt>
                <c:pt idx="3684">
                  <c:v>1490.349365234375</c:v>
                </c:pt>
                <c:pt idx="3685">
                  <c:v>1528.46435546875</c:v>
                </c:pt>
                <c:pt idx="3686">
                  <c:v>1519.0966796875</c:v>
                </c:pt>
                <c:pt idx="3687">
                  <c:v>1511.397094726562</c:v>
                </c:pt>
                <c:pt idx="3688">
                  <c:v>1535.875244140625</c:v>
                </c:pt>
                <c:pt idx="3689">
                  <c:v>1475.659545898438</c:v>
                </c:pt>
                <c:pt idx="3690">
                  <c:v>1529.070190429688</c:v>
                </c:pt>
                <c:pt idx="3691">
                  <c:v>1470.971801757812</c:v>
                </c:pt>
                <c:pt idx="3692">
                  <c:v>1444.226196289062</c:v>
                </c:pt>
                <c:pt idx="3693">
                  <c:v>1397.64453125</c:v>
                </c:pt>
                <c:pt idx="3694">
                  <c:v>1418.162719726562</c:v>
                </c:pt>
                <c:pt idx="3695">
                  <c:v>1389.779907226562</c:v>
                </c:pt>
                <c:pt idx="3696">
                  <c:v>1465.010009765625</c:v>
                </c:pt>
                <c:pt idx="3697">
                  <c:v>1477.322021484375</c:v>
                </c:pt>
                <c:pt idx="3698">
                  <c:v>1102.809448242188</c:v>
                </c:pt>
                <c:pt idx="3699">
                  <c:v>1370.0107421875</c:v>
                </c:pt>
                <c:pt idx="3700">
                  <c:v>1349.30419921875</c:v>
                </c:pt>
                <c:pt idx="3701">
                  <c:v>1383.7626953125</c:v>
                </c:pt>
                <c:pt idx="3702">
                  <c:v>1453.914916992188</c:v>
                </c:pt>
                <c:pt idx="3703">
                  <c:v>1336.344848632812</c:v>
                </c:pt>
                <c:pt idx="3704">
                  <c:v>1200.505004882812</c:v>
                </c:pt>
                <c:pt idx="3705">
                  <c:v>1206.726440429688</c:v>
                </c:pt>
                <c:pt idx="3706">
                  <c:v>1170.524536132812</c:v>
                </c:pt>
                <c:pt idx="3707">
                  <c:v>1128.171264648438</c:v>
                </c:pt>
                <c:pt idx="3708">
                  <c:v>1110.7978515625</c:v>
                </c:pt>
                <c:pt idx="3709">
                  <c:v>1157.828369140625</c:v>
                </c:pt>
                <c:pt idx="3710">
                  <c:v>1089.159545898438</c:v>
                </c:pt>
                <c:pt idx="3711">
                  <c:v>1055.181396484375</c:v>
                </c:pt>
                <c:pt idx="3712">
                  <c:v>1037.556762695312</c:v>
                </c:pt>
                <c:pt idx="3713">
                  <c:v>1083.402954101562</c:v>
                </c:pt>
              </c:numCache>
            </c:numRef>
          </c:val>
          <c:smooth val="0"/>
          <c:extLst>
            <c:ext xmlns:c16="http://schemas.microsoft.com/office/drawing/2014/chart" uri="{C3380CC4-5D6E-409C-BE32-E72D297353CC}">
              <c16:uniqueId val="{00000001-6908-4868-B2DA-2C022CFDCDEC}"/>
            </c:ext>
          </c:extLst>
        </c:ser>
        <c:dLbls>
          <c:showLegendKey val="0"/>
          <c:showVal val="0"/>
          <c:showCatName val="0"/>
          <c:showSerName val="0"/>
          <c:showPercent val="0"/>
          <c:showBubbleSize val="0"/>
        </c:dLbls>
        <c:smooth val="0"/>
        <c:axId val="409766527"/>
        <c:axId val="409760767"/>
      </c:lineChart>
      <c:dateAx>
        <c:axId val="40976652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Date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9760767"/>
        <c:crosses val="autoZero"/>
        <c:auto val="1"/>
        <c:lblOffset val="100"/>
        <c:baseTimeUnit val="days"/>
      </c:dateAx>
      <c:valAx>
        <c:axId val="40976076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Discharge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976652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Time</a:t>
            </a:r>
            <a:r>
              <a:rPr lang="en-US" baseline="0"/>
              <a:t> series graph for LSTM-CNN in Testing Phase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Actual Discharge</c:v>
          </c:tx>
          <c:spPr>
            <a:ln w="28575" cap="rnd">
              <a:solidFill>
                <a:schemeClr val="accent1"/>
              </a:solidFill>
              <a:round/>
            </a:ln>
            <a:effectLst/>
          </c:spPr>
          <c:marker>
            <c:symbol val="none"/>
          </c:marker>
          <c:cat>
            <c:numRef>
              <c:f>Sheet1!$A$2:$A$3700</c:f>
              <c:numCache>
                <c:formatCode>m/d/yyyy</c:formatCode>
                <c:ptCount val="3699"/>
                <c:pt idx="0">
                  <c:v>41046</c:v>
                </c:pt>
                <c:pt idx="1">
                  <c:v>41047</c:v>
                </c:pt>
                <c:pt idx="2">
                  <c:v>41048</c:v>
                </c:pt>
                <c:pt idx="3">
                  <c:v>41049</c:v>
                </c:pt>
                <c:pt idx="4">
                  <c:v>41050</c:v>
                </c:pt>
                <c:pt idx="5">
                  <c:v>41051</c:v>
                </c:pt>
                <c:pt idx="6">
                  <c:v>41052</c:v>
                </c:pt>
                <c:pt idx="7">
                  <c:v>41053</c:v>
                </c:pt>
                <c:pt idx="8">
                  <c:v>41054</c:v>
                </c:pt>
                <c:pt idx="9">
                  <c:v>41055</c:v>
                </c:pt>
                <c:pt idx="10">
                  <c:v>41056</c:v>
                </c:pt>
                <c:pt idx="11">
                  <c:v>41057</c:v>
                </c:pt>
                <c:pt idx="12">
                  <c:v>41058</c:v>
                </c:pt>
                <c:pt idx="13">
                  <c:v>41059</c:v>
                </c:pt>
                <c:pt idx="14">
                  <c:v>41060</c:v>
                </c:pt>
                <c:pt idx="15">
                  <c:v>41061</c:v>
                </c:pt>
                <c:pt idx="16">
                  <c:v>41062</c:v>
                </c:pt>
                <c:pt idx="17">
                  <c:v>41063</c:v>
                </c:pt>
                <c:pt idx="18">
                  <c:v>41064</c:v>
                </c:pt>
                <c:pt idx="19">
                  <c:v>41065</c:v>
                </c:pt>
                <c:pt idx="20">
                  <c:v>41066</c:v>
                </c:pt>
                <c:pt idx="21">
                  <c:v>41067</c:v>
                </c:pt>
                <c:pt idx="22">
                  <c:v>41068</c:v>
                </c:pt>
                <c:pt idx="23">
                  <c:v>41069</c:v>
                </c:pt>
                <c:pt idx="24">
                  <c:v>41070</c:v>
                </c:pt>
                <c:pt idx="25">
                  <c:v>41071</c:v>
                </c:pt>
                <c:pt idx="26">
                  <c:v>41072</c:v>
                </c:pt>
                <c:pt idx="27">
                  <c:v>41073</c:v>
                </c:pt>
                <c:pt idx="28">
                  <c:v>41074</c:v>
                </c:pt>
                <c:pt idx="29">
                  <c:v>41075</c:v>
                </c:pt>
                <c:pt idx="30">
                  <c:v>41076</c:v>
                </c:pt>
                <c:pt idx="31">
                  <c:v>41077</c:v>
                </c:pt>
                <c:pt idx="32">
                  <c:v>41078</c:v>
                </c:pt>
                <c:pt idx="33">
                  <c:v>41079</c:v>
                </c:pt>
                <c:pt idx="34">
                  <c:v>41080</c:v>
                </c:pt>
                <c:pt idx="35">
                  <c:v>41081</c:v>
                </c:pt>
                <c:pt idx="36">
                  <c:v>41082</c:v>
                </c:pt>
                <c:pt idx="37">
                  <c:v>41083</c:v>
                </c:pt>
                <c:pt idx="38">
                  <c:v>41084</c:v>
                </c:pt>
                <c:pt idx="39">
                  <c:v>41085</c:v>
                </c:pt>
                <c:pt idx="40">
                  <c:v>41086</c:v>
                </c:pt>
                <c:pt idx="41">
                  <c:v>41087</c:v>
                </c:pt>
                <c:pt idx="42">
                  <c:v>41088</c:v>
                </c:pt>
                <c:pt idx="43">
                  <c:v>41089</c:v>
                </c:pt>
                <c:pt idx="44">
                  <c:v>41090</c:v>
                </c:pt>
                <c:pt idx="45">
                  <c:v>41091</c:v>
                </c:pt>
                <c:pt idx="46">
                  <c:v>41092</c:v>
                </c:pt>
                <c:pt idx="47">
                  <c:v>41093</c:v>
                </c:pt>
                <c:pt idx="48">
                  <c:v>41094</c:v>
                </c:pt>
                <c:pt idx="49">
                  <c:v>41095</c:v>
                </c:pt>
                <c:pt idx="50">
                  <c:v>41096</c:v>
                </c:pt>
                <c:pt idx="51">
                  <c:v>41097</c:v>
                </c:pt>
                <c:pt idx="52">
                  <c:v>41098</c:v>
                </c:pt>
                <c:pt idx="53">
                  <c:v>41099</c:v>
                </c:pt>
                <c:pt idx="54">
                  <c:v>41100</c:v>
                </c:pt>
                <c:pt idx="55">
                  <c:v>41101</c:v>
                </c:pt>
                <c:pt idx="56">
                  <c:v>41102</c:v>
                </c:pt>
                <c:pt idx="57">
                  <c:v>41103</c:v>
                </c:pt>
                <c:pt idx="58">
                  <c:v>41104</c:v>
                </c:pt>
                <c:pt idx="59">
                  <c:v>41105</c:v>
                </c:pt>
                <c:pt idx="60">
                  <c:v>41106</c:v>
                </c:pt>
                <c:pt idx="61">
                  <c:v>41107</c:v>
                </c:pt>
                <c:pt idx="62">
                  <c:v>41108</c:v>
                </c:pt>
                <c:pt idx="63">
                  <c:v>41109</c:v>
                </c:pt>
                <c:pt idx="64">
                  <c:v>41110</c:v>
                </c:pt>
                <c:pt idx="65">
                  <c:v>41111</c:v>
                </c:pt>
                <c:pt idx="66">
                  <c:v>41112</c:v>
                </c:pt>
                <c:pt idx="67">
                  <c:v>41113</c:v>
                </c:pt>
                <c:pt idx="68">
                  <c:v>41114</c:v>
                </c:pt>
                <c:pt idx="69">
                  <c:v>41115</c:v>
                </c:pt>
                <c:pt idx="70">
                  <c:v>41116</c:v>
                </c:pt>
                <c:pt idx="71">
                  <c:v>41117</c:v>
                </c:pt>
                <c:pt idx="72">
                  <c:v>41118</c:v>
                </c:pt>
                <c:pt idx="73">
                  <c:v>41119</c:v>
                </c:pt>
                <c:pt idx="74">
                  <c:v>41120</c:v>
                </c:pt>
                <c:pt idx="75">
                  <c:v>41121</c:v>
                </c:pt>
                <c:pt idx="76">
                  <c:v>41122</c:v>
                </c:pt>
                <c:pt idx="77">
                  <c:v>41123</c:v>
                </c:pt>
                <c:pt idx="78">
                  <c:v>41124</c:v>
                </c:pt>
                <c:pt idx="79">
                  <c:v>41125</c:v>
                </c:pt>
                <c:pt idx="80">
                  <c:v>41126</c:v>
                </c:pt>
                <c:pt idx="81">
                  <c:v>41127</c:v>
                </c:pt>
                <c:pt idx="82">
                  <c:v>41128</c:v>
                </c:pt>
                <c:pt idx="83">
                  <c:v>41129</c:v>
                </c:pt>
                <c:pt idx="84">
                  <c:v>41130</c:v>
                </c:pt>
                <c:pt idx="85">
                  <c:v>41131</c:v>
                </c:pt>
                <c:pt idx="86">
                  <c:v>41132</c:v>
                </c:pt>
                <c:pt idx="87">
                  <c:v>41133</c:v>
                </c:pt>
                <c:pt idx="88">
                  <c:v>41134</c:v>
                </c:pt>
                <c:pt idx="89">
                  <c:v>41135</c:v>
                </c:pt>
                <c:pt idx="90">
                  <c:v>41136</c:v>
                </c:pt>
                <c:pt idx="91">
                  <c:v>41137</c:v>
                </c:pt>
                <c:pt idx="92">
                  <c:v>41138</c:v>
                </c:pt>
                <c:pt idx="93">
                  <c:v>41139</c:v>
                </c:pt>
                <c:pt idx="94">
                  <c:v>41140</c:v>
                </c:pt>
                <c:pt idx="95">
                  <c:v>41141</c:v>
                </c:pt>
                <c:pt idx="96">
                  <c:v>41142</c:v>
                </c:pt>
                <c:pt idx="97">
                  <c:v>41143</c:v>
                </c:pt>
                <c:pt idx="98">
                  <c:v>41144</c:v>
                </c:pt>
                <c:pt idx="99">
                  <c:v>41145</c:v>
                </c:pt>
                <c:pt idx="100">
                  <c:v>41146</c:v>
                </c:pt>
                <c:pt idx="101">
                  <c:v>41147</c:v>
                </c:pt>
                <c:pt idx="102">
                  <c:v>41148</c:v>
                </c:pt>
                <c:pt idx="103">
                  <c:v>41149</c:v>
                </c:pt>
                <c:pt idx="104">
                  <c:v>41150</c:v>
                </c:pt>
                <c:pt idx="105">
                  <c:v>41151</c:v>
                </c:pt>
                <c:pt idx="106">
                  <c:v>41152</c:v>
                </c:pt>
                <c:pt idx="107">
                  <c:v>41153</c:v>
                </c:pt>
                <c:pt idx="108">
                  <c:v>41154</c:v>
                </c:pt>
                <c:pt idx="109">
                  <c:v>41155</c:v>
                </c:pt>
                <c:pt idx="110">
                  <c:v>41156</c:v>
                </c:pt>
                <c:pt idx="111">
                  <c:v>41157</c:v>
                </c:pt>
                <c:pt idx="112">
                  <c:v>41158</c:v>
                </c:pt>
                <c:pt idx="113">
                  <c:v>41159</c:v>
                </c:pt>
                <c:pt idx="114">
                  <c:v>41160</c:v>
                </c:pt>
                <c:pt idx="115">
                  <c:v>41161</c:v>
                </c:pt>
                <c:pt idx="116">
                  <c:v>41162</c:v>
                </c:pt>
                <c:pt idx="117">
                  <c:v>41163</c:v>
                </c:pt>
                <c:pt idx="118">
                  <c:v>41164</c:v>
                </c:pt>
                <c:pt idx="119">
                  <c:v>41165</c:v>
                </c:pt>
                <c:pt idx="120">
                  <c:v>41166</c:v>
                </c:pt>
                <c:pt idx="121">
                  <c:v>41167</c:v>
                </c:pt>
                <c:pt idx="122">
                  <c:v>41168</c:v>
                </c:pt>
                <c:pt idx="123">
                  <c:v>41169</c:v>
                </c:pt>
                <c:pt idx="124">
                  <c:v>41170</c:v>
                </c:pt>
                <c:pt idx="125">
                  <c:v>41171</c:v>
                </c:pt>
                <c:pt idx="126">
                  <c:v>41172</c:v>
                </c:pt>
                <c:pt idx="127">
                  <c:v>41173</c:v>
                </c:pt>
                <c:pt idx="128">
                  <c:v>41174</c:v>
                </c:pt>
                <c:pt idx="129">
                  <c:v>41175</c:v>
                </c:pt>
                <c:pt idx="130">
                  <c:v>41176</c:v>
                </c:pt>
                <c:pt idx="131">
                  <c:v>41177</c:v>
                </c:pt>
                <c:pt idx="132">
                  <c:v>41178</c:v>
                </c:pt>
                <c:pt idx="133">
                  <c:v>41179</c:v>
                </c:pt>
                <c:pt idx="134">
                  <c:v>41180</c:v>
                </c:pt>
                <c:pt idx="135">
                  <c:v>41181</c:v>
                </c:pt>
                <c:pt idx="136">
                  <c:v>41182</c:v>
                </c:pt>
                <c:pt idx="137">
                  <c:v>41183</c:v>
                </c:pt>
                <c:pt idx="138">
                  <c:v>41184</c:v>
                </c:pt>
                <c:pt idx="139">
                  <c:v>41185</c:v>
                </c:pt>
                <c:pt idx="140">
                  <c:v>41186</c:v>
                </c:pt>
                <c:pt idx="141">
                  <c:v>41187</c:v>
                </c:pt>
                <c:pt idx="142">
                  <c:v>41188</c:v>
                </c:pt>
                <c:pt idx="143">
                  <c:v>41189</c:v>
                </c:pt>
                <c:pt idx="144">
                  <c:v>41190</c:v>
                </c:pt>
                <c:pt idx="145">
                  <c:v>41191</c:v>
                </c:pt>
                <c:pt idx="146">
                  <c:v>41192</c:v>
                </c:pt>
                <c:pt idx="147">
                  <c:v>41193</c:v>
                </c:pt>
                <c:pt idx="148">
                  <c:v>41194</c:v>
                </c:pt>
                <c:pt idx="149">
                  <c:v>41195</c:v>
                </c:pt>
                <c:pt idx="150">
                  <c:v>41196</c:v>
                </c:pt>
                <c:pt idx="151">
                  <c:v>41197</c:v>
                </c:pt>
                <c:pt idx="152">
                  <c:v>41198</c:v>
                </c:pt>
                <c:pt idx="153">
                  <c:v>41199</c:v>
                </c:pt>
                <c:pt idx="154">
                  <c:v>41200</c:v>
                </c:pt>
                <c:pt idx="155">
                  <c:v>41201</c:v>
                </c:pt>
                <c:pt idx="156">
                  <c:v>41202</c:v>
                </c:pt>
                <c:pt idx="157">
                  <c:v>41203</c:v>
                </c:pt>
                <c:pt idx="158">
                  <c:v>41204</c:v>
                </c:pt>
                <c:pt idx="159">
                  <c:v>41205</c:v>
                </c:pt>
                <c:pt idx="160">
                  <c:v>41206</c:v>
                </c:pt>
                <c:pt idx="161">
                  <c:v>41207</c:v>
                </c:pt>
                <c:pt idx="162">
                  <c:v>41208</c:v>
                </c:pt>
                <c:pt idx="163">
                  <c:v>41209</c:v>
                </c:pt>
                <c:pt idx="164">
                  <c:v>41210</c:v>
                </c:pt>
                <c:pt idx="165">
                  <c:v>41211</c:v>
                </c:pt>
                <c:pt idx="166">
                  <c:v>41212</c:v>
                </c:pt>
                <c:pt idx="167">
                  <c:v>41213</c:v>
                </c:pt>
                <c:pt idx="168">
                  <c:v>41214</c:v>
                </c:pt>
                <c:pt idx="169">
                  <c:v>41215</c:v>
                </c:pt>
                <c:pt idx="170">
                  <c:v>41216</c:v>
                </c:pt>
                <c:pt idx="171">
                  <c:v>41217</c:v>
                </c:pt>
                <c:pt idx="172">
                  <c:v>41218</c:v>
                </c:pt>
                <c:pt idx="173">
                  <c:v>41219</c:v>
                </c:pt>
                <c:pt idx="174">
                  <c:v>41220</c:v>
                </c:pt>
                <c:pt idx="175">
                  <c:v>41221</c:v>
                </c:pt>
                <c:pt idx="176">
                  <c:v>41222</c:v>
                </c:pt>
                <c:pt idx="177">
                  <c:v>41223</c:v>
                </c:pt>
                <c:pt idx="178">
                  <c:v>41224</c:v>
                </c:pt>
                <c:pt idx="179">
                  <c:v>41225</c:v>
                </c:pt>
                <c:pt idx="180">
                  <c:v>41226</c:v>
                </c:pt>
                <c:pt idx="181">
                  <c:v>41227</c:v>
                </c:pt>
                <c:pt idx="182">
                  <c:v>41228</c:v>
                </c:pt>
                <c:pt idx="183">
                  <c:v>41229</c:v>
                </c:pt>
                <c:pt idx="184">
                  <c:v>41230</c:v>
                </c:pt>
                <c:pt idx="185">
                  <c:v>41231</c:v>
                </c:pt>
                <c:pt idx="186">
                  <c:v>41232</c:v>
                </c:pt>
                <c:pt idx="187">
                  <c:v>41233</c:v>
                </c:pt>
                <c:pt idx="188">
                  <c:v>41234</c:v>
                </c:pt>
                <c:pt idx="189">
                  <c:v>41235</c:v>
                </c:pt>
                <c:pt idx="190">
                  <c:v>41236</c:v>
                </c:pt>
                <c:pt idx="191">
                  <c:v>41237</c:v>
                </c:pt>
                <c:pt idx="192">
                  <c:v>41238</c:v>
                </c:pt>
                <c:pt idx="193">
                  <c:v>41239</c:v>
                </c:pt>
                <c:pt idx="194">
                  <c:v>41240</c:v>
                </c:pt>
                <c:pt idx="195">
                  <c:v>41241</c:v>
                </c:pt>
                <c:pt idx="196">
                  <c:v>41242</c:v>
                </c:pt>
                <c:pt idx="197">
                  <c:v>41243</c:v>
                </c:pt>
                <c:pt idx="198">
                  <c:v>41244</c:v>
                </c:pt>
                <c:pt idx="199">
                  <c:v>41245</c:v>
                </c:pt>
                <c:pt idx="200">
                  <c:v>41246</c:v>
                </c:pt>
                <c:pt idx="201">
                  <c:v>41247</c:v>
                </c:pt>
                <c:pt idx="202">
                  <c:v>41248</c:v>
                </c:pt>
                <c:pt idx="203">
                  <c:v>41249</c:v>
                </c:pt>
                <c:pt idx="204">
                  <c:v>41250</c:v>
                </c:pt>
                <c:pt idx="205">
                  <c:v>41251</c:v>
                </c:pt>
                <c:pt idx="206">
                  <c:v>41252</c:v>
                </c:pt>
                <c:pt idx="207">
                  <c:v>41253</c:v>
                </c:pt>
                <c:pt idx="208">
                  <c:v>41254</c:v>
                </c:pt>
                <c:pt idx="209">
                  <c:v>41255</c:v>
                </c:pt>
                <c:pt idx="210">
                  <c:v>41256</c:v>
                </c:pt>
                <c:pt idx="211">
                  <c:v>41257</c:v>
                </c:pt>
                <c:pt idx="212">
                  <c:v>41258</c:v>
                </c:pt>
                <c:pt idx="213">
                  <c:v>41259</c:v>
                </c:pt>
                <c:pt idx="214">
                  <c:v>41260</c:v>
                </c:pt>
                <c:pt idx="215">
                  <c:v>41261</c:v>
                </c:pt>
                <c:pt idx="216">
                  <c:v>41262</c:v>
                </c:pt>
                <c:pt idx="217">
                  <c:v>41263</c:v>
                </c:pt>
                <c:pt idx="218">
                  <c:v>41264</c:v>
                </c:pt>
                <c:pt idx="219">
                  <c:v>41265</c:v>
                </c:pt>
                <c:pt idx="220">
                  <c:v>41266</c:v>
                </c:pt>
                <c:pt idx="221">
                  <c:v>41267</c:v>
                </c:pt>
                <c:pt idx="222">
                  <c:v>41268</c:v>
                </c:pt>
                <c:pt idx="223">
                  <c:v>41269</c:v>
                </c:pt>
                <c:pt idx="224">
                  <c:v>41270</c:v>
                </c:pt>
                <c:pt idx="225">
                  <c:v>41271</c:v>
                </c:pt>
                <c:pt idx="226">
                  <c:v>41272</c:v>
                </c:pt>
                <c:pt idx="227">
                  <c:v>41273</c:v>
                </c:pt>
                <c:pt idx="228">
                  <c:v>41274</c:v>
                </c:pt>
                <c:pt idx="229">
                  <c:v>41275</c:v>
                </c:pt>
                <c:pt idx="230">
                  <c:v>41276</c:v>
                </c:pt>
                <c:pt idx="231">
                  <c:v>41277</c:v>
                </c:pt>
                <c:pt idx="232">
                  <c:v>41278</c:v>
                </c:pt>
                <c:pt idx="233">
                  <c:v>41279</c:v>
                </c:pt>
                <c:pt idx="234">
                  <c:v>41280</c:v>
                </c:pt>
                <c:pt idx="235">
                  <c:v>41281</c:v>
                </c:pt>
                <c:pt idx="236">
                  <c:v>41282</c:v>
                </c:pt>
                <c:pt idx="237">
                  <c:v>41283</c:v>
                </c:pt>
                <c:pt idx="238">
                  <c:v>41284</c:v>
                </c:pt>
                <c:pt idx="239">
                  <c:v>41285</c:v>
                </c:pt>
                <c:pt idx="240">
                  <c:v>41286</c:v>
                </c:pt>
                <c:pt idx="241">
                  <c:v>41287</c:v>
                </c:pt>
                <c:pt idx="242">
                  <c:v>41288</c:v>
                </c:pt>
                <c:pt idx="243">
                  <c:v>41289</c:v>
                </c:pt>
                <c:pt idx="244">
                  <c:v>41290</c:v>
                </c:pt>
                <c:pt idx="245">
                  <c:v>41291</c:v>
                </c:pt>
                <c:pt idx="246">
                  <c:v>41292</c:v>
                </c:pt>
                <c:pt idx="247">
                  <c:v>41293</c:v>
                </c:pt>
                <c:pt idx="248">
                  <c:v>41294</c:v>
                </c:pt>
                <c:pt idx="249">
                  <c:v>41295</c:v>
                </c:pt>
                <c:pt idx="250">
                  <c:v>41296</c:v>
                </c:pt>
                <c:pt idx="251">
                  <c:v>41297</c:v>
                </c:pt>
                <c:pt idx="252">
                  <c:v>41298</c:v>
                </c:pt>
                <c:pt idx="253">
                  <c:v>41299</c:v>
                </c:pt>
                <c:pt idx="254">
                  <c:v>41300</c:v>
                </c:pt>
                <c:pt idx="255">
                  <c:v>41301</c:v>
                </c:pt>
                <c:pt idx="256">
                  <c:v>41302</c:v>
                </c:pt>
                <c:pt idx="257">
                  <c:v>41303</c:v>
                </c:pt>
                <c:pt idx="258">
                  <c:v>41304</c:v>
                </c:pt>
                <c:pt idx="259">
                  <c:v>41305</c:v>
                </c:pt>
                <c:pt idx="260">
                  <c:v>41306</c:v>
                </c:pt>
                <c:pt idx="261">
                  <c:v>41307</c:v>
                </c:pt>
                <c:pt idx="262">
                  <c:v>41308</c:v>
                </c:pt>
                <c:pt idx="263">
                  <c:v>41309</c:v>
                </c:pt>
                <c:pt idx="264">
                  <c:v>41310</c:v>
                </c:pt>
                <c:pt idx="265">
                  <c:v>41311</c:v>
                </c:pt>
                <c:pt idx="266">
                  <c:v>41312</c:v>
                </c:pt>
                <c:pt idx="267">
                  <c:v>41313</c:v>
                </c:pt>
                <c:pt idx="268">
                  <c:v>41314</c:v>
                </c:pt>
                <c:pt idx="269">
                  <c:v>41315</c:v>
                </c:pt>
                <c:pt idx="270">
                  <c:v>41316</c:v>
                </c:pt>
                <c:pt idx="271">
                  <c:v>41317</c:v>
                </c:pt>
                <c:pt idx="272">
                  <c:v>41318</c:v>
                </c:pt>
                <c:pt idx="273">
                  <c:v>41319</c:v>
                </c:pt>
                <c:pt idx="274">
                  <c:v>41320</c:v>
                </c:pt>
                <c:pt idx="275">
                  <c:v>41321</c:v>
                </c:pt>
                <c:pt idx="276">
                  <c:v>41322</c:v>
                </c:pt>
                <c:pt idx="277">
                  <c:v>41323</c:v>
                </c:pt>
                <c:pt idx="278">
                  <c:v>41324</c:v>
                </c:pt>
                <c:pt idx="279">
                  <c:v>41325</c:v>
                </c:pt>
                <c:pt idx="280">
                  <c:v>41326</c:v>
                </c:pt>
                <c:pt idx="281">
                  <c:v>41327</c:v>
                </c:pt>
                <c:pt idx="282">
                  <c:v>41328</c:v>
                </c:pt>
                <c:pt idx="283">
                  <c:v>41329</c:v>
                </c:pt>
                <c:pt idx="284">
                  <c:v>41330</c:v>
                </c:pt>
                <c:pt idx="285">
                  <c:v>41331</c:v>
                </c:pt>
                <c:pt idx="286">
                  <c:v>41332</c:v>
                </c:pt>
                <c:pt idx="287">
                  <c:v>41333</c:v>
                </c:pt>
                <c:pt idx="288">
                  <c:v>41334</c:v>
                </c:pt>
                <c:pt idx="289">
                  <c:v>41335</c:v>
                </c:pt>
                <c:pt idx="290">
                  <c:v>41336</c:v>
                </c:pt>
                <c:pt idx="291">
                  <c:v>41337</c:v>
                </c:pt>
                <c:pt idx="292">
                  <c:v>41338</c:v>
                </c:pt>
                <c:pt idx="293">
                  <c:v>41339</c:v>
                </c:pt>
                <c:pt idx="294">
                  <c:v>41340</c:v>
                </c:pt>
                <c:pt idx="295">
                  <c:v>41341</c:v>
                </c:pt>
                <c:pt idx="296">
                  <c:v>41342</c:v>
                </c:pt>
                <c:pt idx="297">
                  <c:v>41343</c:v>
                </c:pt>
                <c:pt idx="298">
                  <c:v>41344</c:v>
                </c:pt>
                <c:pt idx="299">
                  <c:v>41345</c:v>
                </c:pt>
                <c:pt idx="300">
                  <c:v>41346</c:v>
                </c:pt>
                <c:pt idx="301">
                  <c:v>41347</c:v>
                </c:pt>
                <c:pt idx="302">
                  <c:v>41348</c:v>
                </c:pt>
                <c:pt idx="303">
                  <c:v>41349</c:v>
                </c:pt>
                <c:pt idx="304">
                  <c:v>41350</c:v>
                </c:pt>
                <c:pt idx="305">
                  <c:v>41351</c:v>
                </c:pt>
                <c:pt idx="306">
                  <c:v>41352</c:v>
                </c:pt>
                <c:pt idx="307">
                  <c:v>41353</c:v>
                </c:pt>
                <c:pt idx="308">
                  <c:v>41354</c:v>
                </c:pt>
                <c:pt idx="309">
                  <c:v>41355</c:v>
                </c:pt>
                <c:pt idx="310">
                  <c:v>41356</c:v>
                </c:pt>
                <c:pt idx="311">
                  <c:v>41357</c:v>
                </c:pt>
                <c:pt idx="312">
                  <c:v>41358</c:v>
                </c:pt>
                <c:pt idx="313">
                  <c:v>41359</c:v>
                </c:pt>
                <c:pt idx="314">
                  <c:v>41360</c:v>
                </c:pt>
                <c:pt idx="315">
                  <c:v>41361</c:v>
                </c:pt>
                <c:pt idx="316">
                  <c:v>41362</c:v>
                </c:pt>
                <c:pt idx="317">
                  <c:v>41363</c:v>
                </c:pt>
                <c:pt idx="318">
                  <c:v>41364</c:v>
                </c:pt>
                <c:pt idx="319">
                  <c:v>41365</c:v>
                </c:pt>
                <c:pt idx="320">
                  <c:v>41366</c:v>
                </c:pt>
                <c:pt idx="321">
                  <c:v>41367</c:v>
                </c:pt>
                <c:pt idx="322">
                  <c:v>41368</c:v>
                </c:pt>
                <c:pt idx="323">
                  <c:v>41369</c:v>
                </c:pt>
                <c:pt idx="324">
                  <c:v>41370</c:v>
                </c:pt>
                <c:pt idx="325">
                  <c:v>41371</c:v>
                </c:pt>
                <c:pt idx="326">
                  <c:v>41372</c:v>
                </c:pt>
                <c:pt idx="327">
                  <c:v>41373</c:v>
                </c:pt>
                <c:pt idx="328">
                  <c:v>41374</c:v>
                </c:pt>
                <c:pt idx="329">
                  <c:v>41375</c:v>
                </c:pt>
                <c:pt idx="330">
                  <c:v>41376</c:v>
                </c:pt>
                <c:pt idx="331">
                  <c:v>41377</c:v>
                </c:pt>
                <c:pt idx="332">
                  <c:v>41378</c:v>
                </c:pt>
                <c:pt idx="333">
                  <c:v>41379</c:v>
                </c:pt>
                <c:pt idx="334">
                  <c:v>41380</c:v>
                </c:pt>
                <c:pt idx="335">
                  <c:v>41381</c:v>
                </c:pt>
                <c:pt idx="336">
                  <c:v>41382</c:v>
                </c:pt>
                <c:pt idx="337">
                  <c:v>41383</c:v>
                </c:pt>
                <c:pt idx="338">
                  <c:v>41384</c:v>
                </c:pt>
                <c:pt idx="339">
                  <c:v>41385</c:v>
                </c:pt>
                <c:pt idx="340">
                  <c:v>41386</c:v>
                </c:pt>
                <c:pt idx="341">
                  <c:v>41387</c:v>
                </c:pt>
                <c:pt idx="342">
                  <c:v>41388</c:v>
                </c:pt>
                <c:pt idx="343">
                  <c:v>41389</c:v>
                </c:pt>
                <c:pt idx="344">
                  <c:v>41390</c:v>
                </c:pt>
                <c:pt idx="345">
                  <c:v>41391</c:v>
                </c:pt>
                <c:pt idx="346">
                  <c:v>41392</c:v>
                </c:pt>
                <c:pt idx="347">
                  <c:v>41393</c:v>
                </c:pt>
                <c:pt idx="348">
                  <c:v>41394</c:v>
                </c:pt>
                <c:pt idx="349">
                  <c:v>41395</c:v>
                </c:pt>
                <c:pt idx="350">
                  <c:v>41396</c:v>
                </c:pt>
                <c:pt idx="351">
                  <c:v>41397</c:v>
                </c:pt>
                <c:pt idx="352">
                  <c:v>41398</c:v>
                </c:pt>
                <c:pt idx="353">
                  <c:v>41399</c:v>
                </c:pt>
                <c:pt idx="354">
                  <c:v>41400</c:v>
                </c:pt>
                <c:pt idx="355">
                  <c:v>41401</c:v>
                </c:pt>
                <c:pt idx="356">
                  <c:v>41402</c:v>
                </c:pt>
                <c:pt idx="357">
                  <c:v>41403</c:v>
                </c:pt>
                <c:pt idx="358">
                  <c:v>41404</c:v>
                </c:pt>
                <c:pt idx="359">
                  <c:v>41405</c:v>
                </c:pt>
                <c:pt idx="360">
                  <c:v>41406</c:v>
                </c:pt>
                <c:pt idx="361">
                  <c:v>41407</c:v>
                </c:pt>
                <c:pt idx="362">
                  <c:v>41408</c:v>
                </c:pt>
                <c:pt idx="363">
                  <c:v>41409</c:v>
                </c:pt>
                <c:pt idx="364">
                  <c:v>41410</c:v>
                </c:pt>
                <c:pt idx="365">
                  <c:v>41411</c:v>
                </c:pt>
                <c:pt idx="366">
                  <c:v>41412</c:v>
                </c:pt>
                <c:pt idx="367">
                  <c:v>41413</c:v>
                </c:pt>
                <c:pt idx="368">
                  <c:v>41414</c:v>
                </c:pt>
                <c:pt idx="369">
                  <c:v>41415</c:v>
                </c:pt>
                <c:pt idx="370">
                  <c:v>41416</c:v>
                </c:pt>
                <c:pt idx="371">
                  <c:v>41417</c:v>
                </c:pt>
                <c:pt idx="372">
                  <c:v>41418</c:v>
                </c:pt>
                <c:pt idx="373">
                  <c:v>41419</c:v>
                </c:pt>
                <c:pt idx="374">
                  <c:v>41420</c:v>
                </c:pt>
                <c:pt idx="375">
                  <c:v>41421</c:v>
                </c:pt>
                <c:pt idx="376">
                  <c:v>41422</c:v>
                </c:pt>
                <c:pt idx="377">
                  <c:v>41423</c:v>
                </c:pt>
                <c:pt idx="378">
                  <c:v>41424</c:v>
                </c:pt>
                <c:pt idx="379">
                  <c:v>41425</c:v>
                </c:pt>
                <c:pt idx="380">
                  <c:v>41426</c:v>
                </c:pt>
                <c:pt idx="381">
                  <c:v>41427</c:v>
                </c:pt>
                <c:pt idx="382">
                  <c:v>41428</c:v>
                </c:pt>
                <c:pt idx="383">
                  <c:v>41429</c:v>
                </c:pt>
                <c:pt idx="384">
                  <c:v>41430</c:v>
                </c:pt>
                <c:pt idx="385">
                  <c:v>41431</c:v>
                </c:pt>
                <c:pt idx="386">
                  <c:v>41432</c:v>
                </c:pt>
                <c:pt idx="387">
                  <c:v>41433</c:v>
                </c:pt>
                <c:pt idx="388">
                  <c:v>41434</c:v>
                </c:pt>
                <c:pt idx="389">
                  <c:v>41435</c:v>
                </c:pt>
                <c:pt idx="390">
                  <c:v>41436</c:v>
                </c:pt>
                <c:pt idx="391">
                  <c:v>41437</c:v>
                </c:pt>
                <c:pt idx="392">
                  <c:v>41438</c:v>
                </c:pt>
                <c:pt idx="393">
                  <c:v>41439</c:v>
                </c:pt>
                <c:pt idx="394">
                  <c:v>41440</c:v>
                </c:pt>
                <c:pt idx="395">
                  <c:v>41441</c:v>
                </c:pt>
                <c:pt idx="396">
                  <c:v>41442</c:v>
                </c:pt>
                <c:pt idx="397">
                  <c:v>41443</c:v>
                </c:pt>
                <c:pt idx="398">
                  <c:v>41444</c:v>
                </c:pt>
                <c:pt idx="399">
                  <c:v>41445</c:v>
                </c:pt>
                <c:pt idx="400">
                  <c:v>41446</c:v>
                </c:pt>
                <c:pt idx="401">
                  <c:v>41447</c:v>
                </c:pt>
                <c:pt idx="402">
                  <c:v>41448</c:v>
                </c:pt>
                <c:pt idx="403">
                  <c:v>41449</c:v>
                </c:pt>
                <c:pt idx="404">
                  <c:v>41450</c:v>
                </c:pt>
                <c:pt idx="405">
                  <c:v>41451</c:v>
                </c:pt>
                <c:pt idx="406">
                  <c:v>41452</c:v>
                </c:pt>
                <c:pt idx="407">
                  <c:v>41453</c:v>
                </c:pt>
                <c:pt idx="408">
                  <c:v>41454</c:v>
                </c:pt>
                <c:pt idx="409">
                  <c:v>41455</c:v>
                </c:pt>
                <c:pt idx="410">
                  <c:v>41456</c:v>
                </c:pt>
                <c:pt idx="411">
                  <c:v>41457</c:v>
                </c:pt>
                <c:pt idx="412">
                  <c:v>41458</c:v>
                </c:pt>
                <c:pt idx="413">
                  <c:v>41459</c:v>
                </c:pt>
                <c:pt idx="414">
                  <c:v>41460</c:v>
                </c:pt>
                <c:pt idx="415">
                  <c:v>41461</c:v>
                </c:pt>
                <c:pt idx="416">
                  <c:v>41462</c:v>
                </c:pt>
                <c:pt idx="417">
                  <c:v>41463</c:v>
                </c:pt>
                <c:pt idx="418">
                  <c:v>41464</c:v>
                </c:pt>
                <c:pt idx="419">
                  <c:v>41465</c:v>
                </c:pt>
                <c:pt idx="420">
                  <c:v>41466</c:v>
                </c:pt>
                <c:pt idx="421">
                  <c:v>41467</c:v>
                </c:pt>
                <c:pt idx="422">
                  <c:v>41468</c:v>
                </c:pt>
                <c:pt idx="423">
                  <c:v>41469</c:v>
                </c:pt>
                <c:pt idx="424">
                  <c:v>41470</c:v>
                </c:pt>
                <c:pt idx="425">
                  <c:v>41471</c:v>
                </c:pt>
                <c:pt idx="426">
                  <c:v>41472</c:v>
                </c:pt>
                <c:pt idx="427">
                  <c:v>41473</c:v>
                </c:pt>
                <c:pt idx="428">
                  <c:v>41474</c:v>
                </c:pt>
                <c:pt idx="429">
                  <c:v>41475</c:v>
                </c:pt>
                <c:pt idx="430">
                  <c:v>41476</c:v>
                </c:pt>
                <c:pt idx="431">
                  <c:v>41477</c:v>
                </c:pt>
                <c:pt idx="432">
                  <c:v>41478</c:v>
                </c:pt>
                <c:pt idx="433">
                  <c:v>41479</c:v>
                </c:pt>
                <c:pt idx="434">
                  <c:v>41480</c:v>
                </c:pt>
                <c:pt idx="435">
                  <c:v>41481</c:v>
                </c:pt>
                <c:pt idx="436">
                  <c:v>41482</c:v>
                </c:pt>
                <c:pt idx="437">
                  <c:v>41483</c:v>
                </c:pt>
                <c:pt idx="438">
                  <c:v>41484</c:v>
                </c:pt>
                <c:pt idx="439">
                  <c:v>41485</c:v>
                </c:pt>
                <c:pt idx="440">
                  <c:v>41486</c:v>
                </c:pt>
                <c:pt idx="441">
                  <c:v>41487</c:v>
                </c:pt>
                <c:pt idx="442">
                  <c:v>41488</c:v>
                </c:pt>
                <c:pt idx="443">
                  <c:v>41489</c:v>
                </c:pt>
                <c:pt idx="444">
                  <c:v>41490</c:v>
                </c:pt>
                <c:pt idx="445">
                  <c:v>41491</c:v>
                </c:pt>
                <c:pt idx="446">
                  <c:v>41492</c:v>
                </c:pt>
                <c:pt idx="447">
                  <c:v>41493</c:v>
                </c:pt>
                <c:pt idx="448">
                  <c:v>41494</c:v>
                </c:pt>
                <c:pt idx="449">
                  <c:v>41495</c:v>
                </c:pt>
                <c:pt idx="450">
                  <c:v>41496</c:v>
                </c:pt>
                <c:pt idx="451">
                  <c:v>41497</c:v>
                </c:pt>
                <c:pt idx="452">
                  <c:v>41498</c:v>
                </c:pt>
                <c:pt idx="453">
                  <c:v>41499</c:v>
                </c:pt>
                <c:pt idx="454">
                  <c:v>41500</c:v>
                </c:pt>
                <c:pt idx="455">
                  <c:v>41501</c:v>
                </c:pt>
                <c:pt idx="456">
                  <c:v>41502</c:v>
                </c:pt>
                <c:pt idx="457">
                  <c:v>41503</c:v>
                </c:pt>
                <c:pt idx="458">
                  <c:v>41504</c:v>
                </c:pt>
                <c:pt idx="459">
                  <c:v>41505</c:v>
                </c:pt>
                <c:pt idx="460">
                  <c:v>41506</c:v>
                </c:pt>
                <c:pt idx="461">
                  <c:v>41507</c:v>
                </c:pt>
                <c:pt idx="462">
                  <c:v>41508</c:v>
                </c:pt>
                <c:pt idx="463">
                  <c:v>41509</c:v>
                </c:pt>
                <c:pt idx="464">
                  <c:v>41510</c:v>
                </c:pt>
                <c:pt idx="465">
                  <c:v>41511</c:v>
                </c:pt>
                <c:pt idx="466">
                  <c:v>41512</c:v>
                </c:pt>
                <c:pt idx="467">
                  <c:v>41513</c:v>
                </c:pt>
                <c:pt idx="468">
                  <c:v>41514</c:v>
                </c:pt>
                <c:pt idx="469">
                  <c:v>41515</c:v>
                </c:pt>
                <c:pt idx="470">
                  <c:v>41516</c:v>
                </c:pt>
                <c:pt idx="471">
                  <c:v>41517</c:v>
                </c:pt>
                <c:pt idx="472">
                  <c:v>41518</c:v>
                </c:pt>
                <c:pt idx="473">
                  <c:v>41519</c:v>
                </c:pt>
                <c:pt idx="474">
                  <c:v>41520</c:v>
                </c:pt>
                <c:pt idx="475">
                  <c:v>41521</c:v>
                </c:pt>
                <c:pt idx="476">
                  <c:v>41522</c:v>
                </c:pt>
                <c:pt idx="477">
                  <c:v>41523</c:v>
                </c:pt>
                <c:pt idx="478">
                  <c:v>41524</c:v>
                </c:pt>
                <c:pt idx="479">
                  <c:v>41525</c:v>
                </c:pt>
                <c:pt idx="480">
                  <c:v>41526</c:v>
                </c:pt>
                <c:pt idx="481">
                  <c:v>41527</c:v>
                </c:pt>
                <c:pt idx="482">
                  <c:v>41528</c:v>
                </c:pt>
                <c:pt idx="483">
                  <c:v>41529</c:v>
                </c:pt>
                <c:pt idx="484">
                  <c:v>41530</c:v>
                </c:pt>
                <c:pt idx="485">
                  <c:v>41531</c:v>
                </c:pt>
                <c:pt idx="486">
                  <c:v>41532</c:v>
                </c:pt>
                <c:pt idx="487">
                  <c:v>41533</c:v>
                </c:pt>
                <c:pt idx="488">
                  <c:v>41534</c:v>
                </c:pt>
                <c:pt idx="489">
                  <c:v>41535</c:v>
                </c:pt>
                <c:pt idx="490">
                  <c:v>41536</c:v>
                </c:pt>
                <c:pt idx="491">
                  <c:v>41537</c:v>
                </c:pt>
                <c:pt idx="492">
                  <c:v>41538</c:v>
                </c:pt>
                <c:pt idx="493">
                  <c:v>41539</c:v>
                </c:pt>
                <c:pt idx="494">
                  <c:v>41540</c:v>
                </c:pt>
                <c:pt idx="495">
                  <c:v>41541</c:v>
                </c:pt>
                <c:pt idx="496">
                  <c:v>41542</c:v>
                </c:pt>
                <c:pt idx="497">
                  <c:v>41543</c:v>
                </c:pt>
                <c:pt idx="498">
                  <c:v>41544</c:v>
                </c:pt>
                <c:pt idx="499">
                  <c:v>41545</c:v>
                </c:pt>
                <c:pt idx="500">
                  <c:v>41546</c:v>
                </c:pt>
                <c:pt idx="501">
                  <c:v>41547</c:v>
                </c:pt>
                <c:pt idx="502">
                  <c:v>41548</c:v>
                </c:pt>
                <c:pt idx="503">
                  <c:v>41549</c:v>
                </c:pt>
                <c:pt idx="504">
                  <c:v>41550</c:v>
                </c:pt>
                <c:pt idx="505">
                  <c:v>41551</c:v>
                </c:pt>
                <c:pt idx="506">
                  <c:v>41552</c:v>
                </c:pt>
                <c:pt idx="507">
                  <c:v>41553</c:v>
                </c:pt>
                <c:pt idx="508">
                  <c:v>41554</c:v>
                </c:pt>
                <c:pt idx="509">
                  <c:v>41555</c:v>
                </c:pt>
                <c:pt idx="510">
                  <c:v>41556</c:v>
                </c:pt>
                <c:pt idx="511">
                  <c:v>41557</c:v>
                </c:pt>
                <c:pt idx="512">
                  <c:v>41558</c:v>
                </c:pt>
                <c:pt idx="513">
                  <c:v>41559</c:v>
                </c:pt>
                <c:pt idx="514">
                  <c:v>41560</c:v>
                </c:pt>
                <c:pt idx="515">
                  <c:v>41561</c:v>
                </c:pt>
                <c:pt idx="516">
                  <c:v>41562</c:v>
                </c:pt>
                <c:pt idx="517">
                  <c:v>41563</c:v>
                </c:pt>
                <c:pt idx="518">
                  <c:v>41564</c:v>
                </c:pt>
                <c:pt idx="519">
                  <c:v>41565</c:v>
                </c:pt>
                <c:pt idx="520">
                  <c:v>41566</c:v>
                </c:pt>
                <c:pt idx="521">
                  <c:v>41567</c:v>
                </c:pt>
                <c:pt idx="522">
                  <c:v>41568</c:v>
                </c:pt>
                <c:pt idx="523">
                  <c:v>41569</c:v>
                </c:pt>
                <c:pt idx="524">
                  <c:v>41570</c:v>
                </c:pt>
                <c:pt idx="525">
                  <c:v>41571</c:v>
                </c:pt>
                <c:pt idx="526">
                  <c:v>41572</c:v>
                </c:pt>
                <c:pt idx="527">
                  <c:v>41573</c:v>
                </c:pt>
                <c:pt idx="528">
                  <c:v>41574</c:v>
                </c:pt>
                <c:pt idx="529">
                  <c:v>41575</c:v>
                </c:pt>
                <c:pt idx="530">
                  <c:v>41576</c:v>
                </c:pt>
                <c:pt idx="531">
                  <c:v>41577</c:v>
                </c:pt>
                <c:pt idx="532">
                  <c:v>41578</c:v>
                </c:pt>
                <c:pt idx="533">
                  <c:v>41579</c:v>
                </c:pt>
                <c:pt idx="534">
                  <c:v>41580</c:v>
                </c:pt>
                <c:pt idx="535">
                  <c:v>41581</c:v>
                </c:pt>
                <c:pt idx="536">
                  <c:v>41582</c:v>
                </c:pt>
                <c:pt idx="537">
                  <c:v>41583</c:v>
                </c:pt>
                <c:pt idx="538">
                  <c:v>41584</c:v>
                </c:pt>
                <c:pt idx="539">
                  <c:v>41585</c:v>
                </c:pt>
                <c:pt idx="540">
                  <c:v>41586</c:v>
                </c:pt>
                <c:pt idx="541">
                  <c:v>41587</c:v>
                </c:pt>
                <c:pt idx="542">
                  <c:v>41588</c:v>
                </c:pt>
                <c:pt idx="543">
                  <c:v>41589</c:v>
                </c:pt>
                <c:pt idx="544">
                  <c:v>41590</c:v>
                </c:pt>
                <c:pt idx="545">
                  <c:v>41591</c:v>
                </c:pt>
                <c:pt idx="546">
                  <c:v>41592</c:v>
                </c:pt>
                <c:pt idx="547">
                  <c:v>41593</c:v>
                </c:pt>
                <c:pt idx="548">
                  <c:v>41594</c:v>
                </c:pt>
                <c:pt idx="549">
                  <c:v>41595</c:v>
                </c:pt>
                <c:pt idx="550">
                  <c:v>41596</c:v>
                </c:pt>
                <c:pt idx="551">
                  <c:v>41597</c:v>
                </c:pt>
                <c:pt idx="552">
                  <c:v>41598</c:v>
                </c:pt>
                <c:pt idx="553">
                  <c:v>41599</c:v>
                </c:pt>
                <c:pt idx="554">
                  <c:v>41600</c:v>
                </c:pt>
                <c:pt idx="555">
                  <c:v>41601</c:v>
                </c:pt>
                <c:pt idx="556">
                  <c:v>41602</c:v>
                </c:pt>
                <c:pt idx="557">
                  <c:v>41603</c:v>
                </c:pt>
                <c:pt idx="558">
                  <c:v>41604</c:v>
                </c:pt>
                <c:pt idx="559">
                  <c:v>41605</c:v>
                </c:pt>
                <c:pt idx="560">
                  <c:v>41606</c:v>
                </c:pt>
                <c:pt idx="561">
                  <c:v>41607</c:v>
                </c:pt>
                <c:pt idx="562">
                  <c:v>41608</c:v>
                </c:pt>
                <c:pt idx="563">
                  <c:v>41609</c:v>
                </c:pt>
                <c:pt idx="564">
                  <c:v>41610</c:v>
                </c:pt>
                <c:pt idx="565">
                  <c:v>41611</c:v>
                </c:pt>
                <c:pt idx="566">
                  <c:v>41612</c:v>
                </c:pt>
                <c:pt idx="567">
                  <c:v>41613</c:v>
                </c:pt>
                <c:pt idx="568">
                  <c:v>41614</c:v>
                </c:pt>
                <c:pt idx="569">
                  <c:v>41615</c:v>
                </c:pt>
                <c:pt idx="570">
                  <c:v>41616</c:v>
                </c:pt>
                <c:pt idx="571">
                  <c:v>41617</c:v>
                </c:pt>
                <c:pt idx="572">
                  <c:v>41618</c:v>
                </c:pt>
                <c:pt idx="573">
                  <c:v>41619</c:v>
                </c:pt>
                <c:pt idx="574">
                  <c:v>41620</c:v>
                </c:pt>
                <c:pt idx="575">
                  <c:v>41621</c:v>
                </c:pt>
                <c:pt idx="576">
                  <c:v>41622</c:v>
                </c:pt>
                <c:pt idx="577">
                  <c:v>41623</c:v>
                </c:pt>
                <c:pt idx="578">
                  <c:v>41624</c:v>
                </c:pt>
                <c:pt idx="579">
                  <c:v>41625</c:v>
                </c:pt>
                <c:pt idx="580">
                  <c:v>41626</c:v>
                </c:pt>
                <c:pt idx="581">
                  <c:v>41627</c:v>
                </c:pt>
                <c:pt idx="582">
                  <c:v>41628</c:v>
                </c:pt>
                <c:pt idx="583">
                  <c:v>41629</c:v>
                </c:pt>
                <c:pt idx="584">
                  <c:v>41630</c:v>
                </c:pt>
                <c:pt idx="585">
                  <c:v>41631</c:v>
                </c:pt>
                <c:pt idx="586">
                  <c:v>41632</c:v>
                </c:pt>
                <c:pt idx="587">
                  <c:v>41633</c:v>
                </c:pt>
                <c:pt idx="588">
                  <c:v>41634</c:v>
                </c:pt>
                <c:pt idx="589">
                  <c:v>41635</c:v>
                </c:pt>
                <c:pt idx="590">
                  <c:v>41636</c:v>
                </c:pt>
                <c:pt idx="591">
                  <c:v>41637</c:v>
                </c:pt>
                <c:pt idx="592">
                  <c:v>41638</c:v>
                </c:pt>
                <c:pt idx="593">
                  <c:v>41639</c:v>
                </c:pt>
                <c:pt idx="594">
                  <c:v>41640</c:v>
                </c:pt>
                <c:pt idx="595">
                  <c:v>41641</c:v>
                </c:pt>
                <c:pt idx="596">
                  <c:v>41642</c:v>
                </c:pt>
                <c:pt idx="597">
                  <c:v>41643</c:v>
                </c:pt>
                <c:pt idx="598">
                  <c:v>41644</c:v>
                </c:pt>
                <c:pt idx="599">
                  <c:v>41645</c:v>
                </c:pt>
                <c:pt idx="600">
                  <c:v>41646</c:v>
                </c:pt>
                <c:pt idx="601">
                  <c:v>41647</c:v>
                </c:pt>
                <c:pt idx="602">
                  <c:v>41648</c:v>
                </c:pt>
                <c:pt idx="603">
                  <c:v>41649</c:v>
                </c:pt>
                <c:pt idx="604">
                  <c:v>41650</c:v>
                </c:pt>
                <c:pt idx="605">
                  <c:v>41651</c:v>
                </c:pt>
                <c:pt idx="606">
                  <c:v>41652</c:v>
                </c:pt>
                <c:pt idx="607">
                  <c:v>41653</c:v>
                </c:pt>
                <c:pt idx="608">
                  <c:v>41654</c:v>
                </c:pt>
                <c:pt idx="609">
                  <c:v>41655</c:v>
                </c:pt>
                <c:pt idx="610">
                  <c:v>41656</c:v>
                </c:pt>
                <c:pt idx="611">
                  <c:v>41657</c:v>
                </c:pt>
                <c:pt idx="612">
                  <c:v>41658</c:v>
                </c:pt>
                <c:pt idx="613">
                  <c:v>41659</c:v>
                </c:pt>
                <c:pt idx="614">
                  <c:v>41660</c:v>
                </c:pt>
                <c:pt idx="615">
                  <c:v>41661</c:v>
                </c:pt>
                <c:pt idx="616">
                  <c:v>41662</c:v>
                </c:pt>
                <c:pt idx="617">
                  <c:v>41663</c:v>
                </c:pt>
                <c:pt idx="618">
                  <c:v>41664</c:v>
                </c:pt>
                <c:pt idx="619">
                  <c:v>41665</c:v>
                </c:pt>
                <c:pt idx="620">
                  <c:v>41666</c:v>
                </c:pt>
                <c:pt idx="621">
                  <c:v>41667</c:v>
                </c:pt>
                <c:pt idx="622">
                  <c:v>41668</c:v>
                </c:pt>
                <c:pt idx="623">
                  <c:v>41669</c:v>
                </c:pt>
                <c:pt idx="624">
                  <c:v>41670</c:v>
                </c:pt>
                <c:pt idx="625">
                  <c:v>41671</c:v>
                </c:pt>
                <c:pt idx="626">
                  <c:v>41672</c:v>
                </c:pt>
                <c:pt idx="627">
                  <c:v>41673</c:v>
                </c:pt>
                <c:pt idx="628">
                  <c:v>41674</c:v>
                </c:pt>
                <c:pt idx="629">
                  <c:v>41675</c:v>
                </c:pt>
                <c:pt idx="630">
                  <c:v>41676</c:v>
                </c:pt>
                <c:pt idx="631">
                  <c:v>41677</c:v>
                </c:pt>
                <c:pt idx="632">
                  <c:v>41678</c:v>
                </c:pt>
                <c:pt idx="633">
                  <c:v>41679</c:v>
                </c:pt>
                <c:pt idx="634">
                  <c:v>41680</c:v>
                </c:pt>
                <c:pt idx="635">
                  <c:v>41681</c:v>
                </c:pt>
                <c:pt idx="636">
                  <c:v>41682</c:v>
                </c:pt>
                <c:pt idx="637">
                  <c:v>41683</c:v>
                </c:pt>
                <c:pt idx="638">
                  <c:v>41684</c:v>
                </c:pt>
                <c:pt idx="639">
                  <c:v>41685</c:v>
                </c:pt>
                <c:pt idx="640">
                  <c:v>41686</c:v>
                </c:pt>
                <c:pt idx="641">
                  <c:v>41687</c:v>
                </c:pt>
                <c:pt idx="642">
                  <c:v>41688</c:v>
                </c:pt>
                <c:pt idx="643">
                  <c:v>41689</c:v>
                </c:pt>
                <c:pt idx="644">
                  <c:v>41690</c:v>
                </c:pt>
                <c:pt idx="645">
                  <c:v>41691</c:v>
                </c:pt>
                <c:pt idx="646">
                  <c:v>41692</c:v>
                </c:pt>
                <c:pt idx="647">
                  <c:v>41693</c:v>
                </c:pt>
                <c:pt idx="648">
                  <c:v>41694</c:v>
                </c:pt>
                <c:pt idx="649">
                  <c:v>41695</c:v>
                </c:pt>
                <c:pt idx="650">
                  <c:v>41696</c:v>
                </c:pt>
                <c:pt idx="651">
                  <c:v>41697</c:v>
                </c:pt>
                <c:pt idx="652">
                  <c:v>41698</c:v>
                </c:pt>
                <c:pt idx="653">
                  <c:v>41699</c:v>
                </c:pt>
                <c:pt idx="654">
                  <c:v>41700</c:v>
                </c:pt>
                <c:pt idx="655">
                  <c:v>41701</c:v>
                </c:pt>
                <c:pt idx="656">
                  <c:v>41702</c:v>
                </c:pt>
                <c:pt idx="657">
                  <c:v>41703</c:v>
                </c:pt>
                <c:pt idx="658">
                  <c:v>41704</c:v>
                </c:pt>
                <c:pt idx="659">
                  <c:v>41705</c:v>
                </c:pt>
                <c:pt idx="660">
                  <c:v>41706</c:v>
                </c:pt>
                <c:pt idx="661">
                  <c:v>41707</c:v>
                </c:pt>
                <c:pt idx="662">
                  <c:v>41708</c:v>
                </c:pt>
                <c:pt idx="663">
                  <c:v>41709</c:v>
                </c:pt>
                <c:pt idx="664">
                  <c:v>41710</c:v>
                </c:pt>
                <c:pt idx="665">
                  <c:v>41711</c:v>
                </c:pt>
                <c:pt idx="666">
                  <c:v>41712</c:v>
                </c:pt>
                <c:pt idx="667">
                  <c:v>41713</c:v>
                </c:pt>
                <c:pt idx="668">
                  <c:v>41714</c:v>
                </c:pt>
                <c:pt idx="669">
                  <c:v>41715</c:v>
                </c:pt>
                <c:pt idx="670">
                  <c:v>41716</c:v>
                </c:pt>
                <c:pt idx="671">
                  <c:v>41717</c:v>
                </c:pt>
                <c:pt idx="672">
                  <c:v>41718</c:v>
                </c:pt>
                <c:pt idx="673">
                  <c:v>41719</c:v>
                </c:pt>
                <c:pt idx="674">
                  <c:v>41720</c:v>
                </c:pt>
                <c:pt idx="675">
                  <c:v>41721</c:v>
                </c:pt>
                <c:pt idx="676">
                  <c:v>41722</c:v>
                </c:pt>
                <c:pt idx="677">
                  <c:v>41723</c:v>
                </c:pt>
                <c:pt idx="678">
                  <c:v>41724</c:v>
                </c:pt>
                <c:pt idx="679">
                  <c:v>41725</c:v>
                </c:pt>
                <c:pt idx="680">
                  <c:v>41726</c:v>
                </c:pt>
                <c:pt idx="681">
                  <c:v>41727</c:v>
                </c:pt>
                <c:pt idx="682">
                  <c:v>41728</c:v>
                </c:pt>
                <c:pt idx="683">
                  <c:v>41729</c:v>
                </c:pt>
                <c:pt idx="684">
                  <c:v>41730</c:v>
                </c:pt>
                <c:pt idx="685">
                  <c:v>41731</c:v>
                </c:pt>
                <c:pt idx="686">
                  <c:v>41732</c:v>
                </c:pt>
                <c:pt idx="687">
                  <c:v>41733</c:v>
                </c:pt>
                <c:pt idx="688">
                  <c:v>41734</c:v>
                </c:pt>
                <c:pt idx="689">
                  <c:v>41735</c:v>
                </c:pt>
                <c:pt idx="690">
                  <c:v>41736</c:v>
                </c:pt>
                <c:pt idx="691">
                  <c:v>41737</c:v>
                </c:pt>
                <c:pt idx="692">
                  <c:v>41738</c:v>
                </c:pt>
                <c:pt idx="693">
                  <c:v>41739</c:v>
                </c:pt>
                <c:pt idx="694">
                  <c:v>41740</c:v>
                </c:pt>
                <c:pt idx="695">
                  <c:v>41741</c:v>
                </c:pt>
                <c:pt idx="696">
                  <c:v>41742</c:v>
                </c:pt>
                <c:pt idx="697">
                  <c:v>41743</c:v>
                </c:pt>
                <c:pt idx="698">
                  <c:v>41744</c:v>
                </c:pt>
                <c:pt idx="699">
                  <c:v>41745</c:v>
                </c:pt>
                <c:pt idx="700">
                  <c:v>41746</c:v>
                </c:pt>
                <c:pt idx="701">
                  <c:v>41747</c:v>
                </c:pt>
                <c:pt idx="702">
                  <c:v>41748</c:v>
                </c:pt>
                <c:pt idx="703">
                  <c:v>41749</c:v>
                </c:pt>
                <c:pt idx="704">
                  <c:v>41750</c:v>
                </c:pt>
                <c:pt idx="705">
                  <c:v>41751</c:v>
                </c:pt>
                <c:pt idx="706">
                  <c:v>41752</c:v>
                </c:pt>
                <c:pt idx="707">
                  <c:v>41753</c:v>
                </c:pt>
                <c:pt idx="708">
                  <c:v>41754</c:v>
                </c:pt>
                <c:pt idx="709">
                  <c:v>41755</c:v>
                </c:pt>
                <c:pt idx="710">
                  <c:v>41756</c:v>
                </c:pt>
                <c:pt idx="711">
                  <c:v>41757</c:v>
                </c:pt>
                <c:pt idx="712">
                  <c:v>41758</c:v>
                </c:pt>
                <c:pt idx="713">
                  <c:v>41759</c:v>
                </c:pt>
                <c:pt idx="714">
                  <c:v>41760</c:v>
                </c:pt>
                <c:pt idx="715">
                  <c:v>41761</c:v>
                </c:pt>
                <c:pt idx="716">
                  <c:v>41762</c:v>
                </c:pt>
                <c:pt idx="717">
                  <c:v>41763</c:v>
                </c:pt>
                <c:pt idx="718">
                  <c:v>41764</c:v>
                </c:pt>
                <c:pt idx="719">
                  <c:v>41765</c:v>
                </c:pt>
                <c:pt idx="720">
                  <c:v>41766</c:v>
                </c:pt>
                <c:pt idx="721">
                  <c:v>41767</c:v>
                </c:pt>
                <c:pt idx="722">
                  <c:v>41768</c:v>
                </c:pt>
                <c:pt idx="723">
                  <c:v>41769</c:v>
                </c:pt>
                <c:pt idx="724">
                  <c:v>41770</c:v>
                </c:pt>
                <c:pt idx="725">
                  <c:v>41771</c:v>
                </c:pt>
                <c:pt idx="726">
                  <c:v>41772</c:v>
                </c:pt>
                <c:pt idx="727">
                  <c:v>41773</c:v>
                </c:pt>
                <c:pt idx="728">
                  <c:v>41774</c:v>
                </c:pt>
                <c:pt idx="729">
                  <c:v>41775</c:v>
                </c:pt>
                <c:pt idx="730">
                  <c:v>41776</c:v>
                </c:pt>
                <c:pt idx="731">
                  <c:v>41777</c:v>
                </c:pt>
                <c:pt idx="732">
                  <c:v>41778</c:v>
                </c:pt>
                <c:pt idx="733">
                  <c:v>41779</c:v>
                </c:pt>
                <c:pt idx="734">
                  <c:v>41780</c:v>
                </c:pt>
                <c:pt idx="735">
                  <c:v>41781</c:v>
                </c:pt>
                <c:pt idx="736">
                  <c:v>41782</c:v>
                </c:pt>
                <c:pt idx="737">
                  <c:v>41783</c:v>
                </c:pt>
                <c:pt idx="738">
                  <c:v>41784</c:v>
                </c:pt>
                <c:pt idx="739">
                  <c:v>41785</c:v>
                </c:pt>
                <c:pt idx="740">
                  <c:v>41786</c:v>
                </c:pt>
                <c:pt idx="741">
                  <c:v>41787</c:v>
                </c:pt>
                <c:pt idx="742">
                  <c:v>41788</c:v>
                </c:pt>
                <c:pt idx="743">
                  <c:v>41789</c:v>
                </c:pt>
                <c:pt idx="744">
                  <c:v>41790</c:v>
                </c:pt>
                <c:pt idx="745">
                  <c:v>41791</c:v>
                </c:pt>
                <c:pt idx="746">
                  <c:v>41792</c:v>
                </c:pt>
                <c:pt idx="747">
                  <c:v>41793</c:v>
                </c:pt>
                <c:pt idx="748">
                  <c:v>41794</c:v>
                </c:pt>
                <c:pt idx="749">
                  <c:v>41795</c:v>
                </c:pt>
                <c:pt idx="750">
                  <c:v>41796</c:v>
                </c:pt>
                <c:pt idx="751">
                  <c:v>41797</c:v>
                </c:pt>
                <c:pt idx="752">
                  <c:v>41798</c:v>
                </c:pt>
                <c:pt idx="753">
                  <c:v>41799</c:v>
                </c:pt>
                <c:pt idx="754">
                  <c:v>41800</c:v>
                </c:pt>
                <c:pt idx="755">
                  <c:v>41801</c:v>
                </c:pt>
                <c:pt idx="756">
                  <c:v>41802</c:v>
                </c:pt>
                <c:pt idx="757">
                  <c:v>41803</c:v>
                </c:pt>
                <c:pt idx="758">
                  <c:v>41804</c:v>
                </c:pt>
                <c:pt idx="759">
                  <c:v>41805</c:v>
                </c:pt>
                <c:pt idx="760">
                  <c:v>41806</c:v>
                </c:pt>
                <c:pt idx="761">
                  <c:v>41807</c:v>
                </c:pt>
                <c:pt idx="762">
                  <c:v>41808</c:v>
                </c:pt>
                <c:pt idx="763">
                  <c:v>41809</c:v>
                </c:pt>
                <c:pt idx="764">
                  <c:v>41810</c:v>
                </c:pt>
                <c:pt idx="765">
                  <c:v>41811</c:v>
                </c:pt>
                <c:pt idx="766">
                  <c:v>41812</c:v>
                </c:pt>
                <c:pt idx="767">
                  <c:v>41813</c:v>
                </c:pt>
                <c:pt idx="768">
                  <c:v>41814</c:v>
                </c:pt>
                <c:pt idx="769">
                  <c:v>41815</c:v>
                </c:pt>
                <c:pt idx="770">
                  <c:v>41816</c:v>
                </c:pt>
                <c:pt idx="771">
                  <c:v>41817</c:v>
                </c:pt>
                <c:pt idx="772">
                  <c:v>41818</c:v>
                </c:pt>
                <c:pt idx="773">
                  <c:v>41819</c:v>
                </c:pt>
                <c:pt idx="774">
                  <c:v>41820</c:v>
                </c:pt>
                <c:pt idx="775">
                  <c:v>41821</c:v>
                </c:pt>
                <c:pt idx="776">
                  <c:v>41822</c:v>
                </c:pt>
                <c:pt idx="777">
                  <c:v>41823</c:v>
                </c:pt>
                <c:pt idx="778">
                  <c:v>41824</c:v>
                </c:pt>
                <c:pt idx="779">
                  <c:v>41825</c:v>
                </c:pt>
                <c:pt idx="780">
                  <c:v>41826</c:v>
                </c:pt>
                <c:pt idx="781">
                  <c:v>41827</c:v>
                </c:pt>
                <c:pt idx="782">
                  <c:v>41828</c:v>
                </c:pt>
                <c:pt idx="783">
                  <c:v>41829</c:v>
                </c:pt>
                <c:pt idx="784">
                  <c:v>41830</c:v>
                </c:pt>
                <c:pt idx="785">
                  <c:v>41831</c:v>
                </c:pt>
                <c:pt idx="786">
                  <c:v>41832</c:v>
                </c:pt>
                <c:pt idx="787">
                  <c:v>41833</c:v>
                </c:pt>
                <c:pt idx="788">
                  <c:v>41834</c:v>
                </c:pt>
                <c:pt idx="789">
                  <c:v>41835</c:v>
                </c:pt>
                <c:pt idx="790">
                  <c:v>41836</c:v>
                </c:pt>
                <c:pt idx="791">
                  <c:v>41837</c:v>
                </c:pt>
                <c:pt idx="792">
                  <c:v>41838</c:v>
                </c:pt>
                <c:pt idx="793">
                  <c:v>41839</c:v>
                </c:pt>
                <c:pt idx="794">
                  <c:v>41840</c:v>
                </c:pt>
                <c:pt idx="795">
                  <c:v>41841</c:v>
                </c:pt>
                <c:pt idx="796">
                  <c:v>41842</c:v>
                </c:pt>
                <c:pt idx="797">
                  <c:v>41843</c:v>
                </c:pt>
                <c:pt idx="798">
                  <c:v>41844</c:v>
                </c:pt>
                <c:pt idx="799">
                  <c:v>41845</c:v>
                </c:pt>
                <c:pt idx="800">
                  <c:v>41846</c:v>
                </c:pt>
                <c:pt idx="801">
                  <c:v>41847</c:v>
                </c:pt>
                <c:pt idx="802">
                  <c:v>41848</c:v>
                </c:pt>
                <c:pt idx="803">
                  <c:v>41849</c:v>
                </c:pt>
                <c:pt idx="804">
                  <c:v>41850</c:v>
                </c:pt>
                <c:pt idx="805">
                  <c:v>41851</c:v>
                </c:pt>
                <c:pt idx="806">
                  <c:v>41852</c:v>
                </c:pt>
                <c:pt idx="807">
                  <c:v>41853</c:v>
                </c:pt>
                <c:pt idx="808">
                  <c:v>41854</c:v>
                </c:pt>
                <c:pt idx="809">
                  <c:v>41855</c:v>
                </c:pt>
                <c:pt idx="810">
                  <c:v>41856</c:v>
                </c:pt>
                <c:pt idx="811">
                  <c:v>41857</c:v>
                </c:pt>
                <c:pt idx="812">
                  <c:v>41858</c:v>
                </c:pt>
                <c:pt idx="813">
                  <c:v>41859</c:v>
                </c:pt>
                <c:pt idx="814">
                  <c:v>41860</c:v>
                </c:pt>
                <c:pt idx="815">
                  <c:v>41861</c:v>
                </c:pt>
                <c:pt idx="816">
                  <c:v>41862</c:v>
                </c:pt>
                <c:pt idx="817">
                  <c:v>41863</c:v>
                </c:pt>
                <c:pt idx="818">
                  <c:v>41864</c:v>
                </c:pt>
                <c:pt idx="819">
                  <c:v>41865</c:v>
                </c:pt>
                <c:pt idx="820">
                  <c:v>41866</c:v>
                </c:pt>
                <c:pt idx="821">
                  <c:v>41867</c:v>
                </c:pt>
                <c:pt idx="822">
                  <c:v>41868</c:v>
                </c:pt>
                <c:pt idx="823">
                  <c:v>41869</c:v>
                </c:pt>
                <c:pt idx="824">
                  <c:v>41870</c:v>
                </c:pt>
                <c:pt idx="825">
                  <c:v>41871</c:v>
                </c:pt>
                <c:pt idx="826">
                  <c:v>41872</c:v>
                </c:pt>
                <c:pt idx="827">
                  <c:v>41873</c:v>
                </c:pt>
                <c:pt idx="828">
                  <c:v>41874</c:v>
                </c:pt>
                <c:pt idx="829">
                  <c:v>41875</c:v>
                </c:pt>
                <c:pt idx="830">
                  <c:v>41876</c:v>
                </c:pt>
                <c:pt idx="831">
                  <c:v>41877</c:v>
                </c:pt>
                <c:pt idx="832">
                  <c:v>41878</c:v>
                </c:pt>
                <c:pt idx="833">
                  <c:v>41879</c:v>
                </c:pt>
                <c:pt idx="834">
                  <c:v>41880</c:v>
                </c:pt>
                <c:pt idx="835">
                  <c:v>41881</c:v>
                </c:pt>
                <c:pt idx="836">
                  <c:v>41882</c:v>
                </c:pt>
                <c:pt idx="837">
                  <c:v>41883</c:v>
                </c:pt>
                <c:pt idx="838">
                  <c:v>41884</c:v>
                </c:pt>
                <c:pt idx="839">
                  <c:v>41885</c:v>
                </c:pt>
                <c:pt idx="840">
                  <c:v>41886</c:v>
                </c:pt>
                <c:pt idx="841">
                  <c:v>41887</c:v>
                </c:pt>
                <c:pt idx="842">
                  <c:v>41888</c:v>
                </c:pt>
                <c:pt idx="843">
                  <c:v>41889</c:v>
                </c:pt>
                <c:pt idx="844">
                  <c:v>41890</c:v>
                </c:pt>
                <c:pt idx="845">
                  <c:v>41891</c:v>
                </c:pt>
                <c:pt idx="846">
                  <c:v>41892</c:v>
                </c:pt>
                <c:pt idx="847">
                  <c:v>41893</c:v>
                </c:pt>
                <c:pt idx="848">
                  <c:v>41894</c:v>
                </c:pt>
                <c:pt idx="849">
                  <c:v>41895</c:v>
                </c:pt>
                <c:pt idx="850">
                  <c:v>41896</c:v>
                </c:pt>
                <c:pt idx="851">
                  <c:v>41897</c:v>
                </c:pt>
                <c:pt idx="852">
                  <c:v>41898</c:v>
                </c:pt>
                <c:pt idx="853">
                  <c:v>41899</c:v>
                </c:pt>
                <c:pt idx="854">
                  <c:v>41900</c:v>
                </c:pt>
                <c:pt idx="855">
                  <c:v>41901</c:v>
                </c:pt>
                <c:pt idx="856">
                  <c:v>41902</c:v>
                </c:pt>
                <c:pt idx="857">
                  <c:v>41903</c:v>
                </c:pt>
                <c:pt idx="858">
                  <c:v>41904</c:v>
                </c:pt>
                <c:pt idx="859">
                  <c:v>41905</c:v>
                </c:pt>
                <c:pt idx="860">
                  <c:v>41906</c:v>
                </c:pt>
                <c:pt idx="861">
                  <c:v>41907</c:v>
                </c:pt>
                <c:pt idx="862">
                  <c:v>41908</c:v>
                </c:pt>
                <c:pt idx="863">
                  <c:v>41909</c:v>
                </c:pt>
                <c:pt idx="864">
                  <c:v>41910</c:v>
                </c:pt>
                <c:pt idx="865">
                  <c:v>41911</c:v>
                </c:pt>
                <c:pt idx="866">
                  <c:v>41912</c:v>
                </c:pt>
                <c:pt idx="867">
                  <c:v>41913</c:v>
                </c:pt>
                <c:pt idx="868">
                  <c:v>41914</c:v>
                </c:pt>
                <c:pt idx="869">
                  <c:v>41915</c:v>
                </c:pt>
                <c:pt idx="870">
                  <c:v>41916</c:v>
                </c:pt>
                <c:pt idx="871">
                  <c:v>41917</c:v>
                </c:pt>
                <c:pt idx="872">
                  <c:v>41918</c:v>
                </c:pt>
                <c:pt idx="873">
                  <c:v>41919</c:v>
                </c:pt>
                <c:pt idx="874">
                  <c:v>41920</c:v>
                </c:pt>
                <c:pt idx="875">
                  <c:v>41921</c:v>
                </c:pt>
                <c:pt idx="876">
                  <c:v>41922</c:v>
                </c:pt>
                <c:pt idx="877">
                  <c:v>41923</c:v>
                </c:pt>
                <c:pt idx="878">
                  <c:v>41924</c:v>
                </c:pt>
                <c:pt idx="879">
                  <c:v>41925</c:v>
                </c:pt>
                <c:pt idx="880">
                  <c:v>41926</c:v>
                </c:pt>
                <c:pt idx="881">
                  <c:v>41927</c:v>
                </c:pt>
                <c:pt idx="882">
                  <c:v>41928</c:v>
                </c:pt>
                <c:pt idx="883">
                  <c:v>41929</c:v>
                </c:pt>
                <c:pt idx="884">
                  <c:v>41930</c:v>
                </c:pt>
                <c:pt idx="885">
                  <c:v>41931</c:v>
                </c:pt>
                <c:pt idx="886">
                  <c:v>41932</c:v>
                </c:pt>
                <c:pt idx="887">
                  <c:v>41933</c:v>
                </c:pt>
                <c:pt idx="888">
                  <c:v>41934</c:v>
                </c:pt>
                <c:pt idx="889">
                  <c:v>41935</c:v>
                </c:pt>
                <c:pt idx="890">
                  <c:v>41936</c:v>
                </c:pt>
                <c:pt idx="891">
                  <c:v>41937</c:v>
                </c:pt>
                <c:pt idx="892">
                  <c:v>41938</c:v>
                </c:pt>
                <c:pt idx="893">
                  <c:v>41939</c:v>
                </c:pt>
                <c:pt idx="894">
                  <c:v>41940</c:v>
                </c:pt>
                <c:pt idx="895">
                  <c:v>41941</c:v>
                </c:pt>
                <c:pt idx="896">
                  <c:v>41942</c:v>
                </c:pt>
                <c:pt idx="897">
                  <c:v>41943</c:v>
                </c:pt>
                <c:pt idx="898">
                  <c:v>41944</c:v>
                </c:pt>
                <c:pt idx="899">
                  <c:v>41945</c:v>
                </c:pt>
                <c:pt idx="900">
                  <c:v>41946</c:v>
                </c:pt>
                <c:pt idx="901">
                  <c:v>41947</c:v>
                </c:pt>
                <c:pt idx="902">
                  <c:v>41948</c:v>
                </c:pt>
                <c:pt idx="903">
                  <c:v>41949</c:v>
                </c:pt>
                <c:pt idx="904">
                  <c:v>41950</c:v>
                </c:pt>
                <c:pt idx="905">
                  <c:v>41951</c:v>
                </c:pt>
                <c:pt idx="906">
                  <c:v>41952</c:v>
                </c:pt>
                <c:pt idx="907">
                  <c:v>41953</c:v>
                </c:pt>
                <c:pt idx="908">
                  <c:v>41954</c:v>
                </c:pt>
                <c:pt idx="909">
                  <c:v>41955</c:v>
                </c:pt>
                <c:pt idx="910">
                  <c:v>41956</c:v>
                </c:pt>
                <c:pt idx="911">
                  <c:v>41957</c:v>
                </c:pt>
                <c:pt idx="912">
                  <c:v>41958</c:v>
                </c:pt>
                <c:pt idx="913">
                  <c:v>41959</c:v>
                </c:pt>
                <c:pt idx="914">
                  <c:v>41960</c:v>
                </c:pt>
                <c:pt idx="915">
                  <c:v>41961</c:v>
                </c:pt>
                <c:pt idx="916">
                  <c:v>41962</c:v>
                </c:pt>
                <c:pt idx="917">
                  <c:v>41963</c:v>
                </c:pt>
                <c:pt idx="918">
                  <c:v>41964</c:v>
                </c:pt>
                <c:pt idx="919">
                  <c:v>41965</c:v>
                </c:pt>
                <c:pt idx="920">
                  <c:v>41966</c:v>
                </c:pt>
                <c:pt idx="921">
                  <c:v>41967</c:v>
                </c:pt>
                <c:pt idx="922">
                  <c:v>41968</c:v>
                </c:pt>
                <c:pt idx="923">
                  <c:v>41969</c:v>
                </c:pt>
                <c:pt idx="924">
                  <c:v>41970</c:v>
                </c:pt>
                <c:pt idx="925">
                  <c:v>41971</c:v>
                </c:pt>
                <c:pt idx="926">
                  <c:v>41972</c:v>
                </c:pt>
                <c:pt idx="927">
                  <c:v>41973</c:v>
                </c:pt>
                <c:pt idx="928">
                  <c:v>41974</c:v>
                </c:pt>
                <c:pt idx="929">
                  <c:v>41975</c:v>
                </c:pt>
                <c:pt idx="930">
                  <c:v>41976</c:v>
                </c:pt>
                <c:pt idx="931">
                  <c:v>41977</c:v>
                </c:pt>
                <c:pt idx="932">
                  <c:v>41978</c:v>
                </c:pt>
                <c:pt idx="933">
                  <c:v>41979</c:v>
                </c:pt>
                <c:pt idx="934">
                  <c:v>41980</c:v>
                </c:pt>
                <c:pt idx="935">
                  <c:v>41981</c:v>
                </c:pt>
                <c:pt idx="936">
                  <c:v>41982</c:v>
                </c:pt>
                <c:pt idx="937">
                  <c:v>41983</c:v>
                </c:pt>
                <c:pt idx="938">
                  <c:v>41984</c:v>
                </c:pt>
                <c:pt idx="939">
                  <c:v>41985</c:v>
                </c:pt>
                <c:pt idx="940">
                  <c:v>41986</c:v>
                </c:pt>
                <c:pt idx="941">
                  <c:v>41987</c:v>
                </c:pt>
                <c:pt idx="942">
                  <c:v>41988</c:v>
                </c:pt>
                <c:pt idx="943">
                  <c:v>41989</c:v>
                </c:pt>
                <c:pt idx="944">
                  <c:v>41990</c:v>
                </c:pt>
                <c:pt idx="945">
                  <c:v>41991</c:v>
                </c:pt>
                <c:pt idx="946">
                  <c:v>41992</c:v>
                </c:pt>
                <c:pt idx="947">
                  <c:v>41993</c:v>
                </c:pt>
                <c:pt idx="948">
                  <c:v>41994</c:v>
                </c:pt>
                <c:pt idx="949">
                  <c:v>41995</c:v>
                </c:pt>
                <c:pt idx="950">
                  <c:v>41996</c:v>
                </c:pt>
                <c:pt idx="951">
                  <c:v>41997</c:v>
                </c:pt>
                <c:pt idx="952">
                  <c:v>41998</c:v>
                </c:pt>
                <c:pt idx="953">
                  <c:v>41999</c:v>
                </c:pt>
                <c:pt idx="954">
                  <c:v>42000</c:v>
                </c:pt>
                <c:pt idx="955">
                  <c:v>42001</c:v>
                </c:pt>
                <c:pt idx="956">
                  <c:v>42002</c:v>
                </c:pt>
                <c:pt idx="957">
                  <c:v>42003</c:v>
                </c:pt>
                <c:pt idx="958">
                  <c:v>42004</c:v>
                </c:pt>
                <c:pt idx="959">
                  <c:v>42005</c:v>
                </c:pt>
                <c:pt idx="960">
                  <c:v>42006</c:v>
                </c:pt>
                <c:pt idx="961">
                  <c:v>42007</c:v>
                </c:pt>
                <c:pt idx="962">
                  <c:v>42008</c:v>
                </c:pt>
                <c:pt idx="963">
                  <c:v>42009</c:v>
                </c:pt>
                <c:pt idx="964">
                  <c:v>42010</c:v>
                </c:pt>
                <c:pt idx="965">
                  <c:v>42011</c:v>
                </c:pt>
                <c:pt idx="966">
                  <c:v>42012</c:v>
                </c:pt>
                <c:pt idx="967">
                  <c:v>42013</c:v>
                </c:pt>
                <c:pt idx="968">
                  <c:v>42014</c:v>
                </c:pt>
                <c:pt idx="969">
                  <c:v>42015</c:v>
                </c:pt>
                <c:pt idx="970">
                  <c:v>42016</c:v>
                </c:pt>
                <c:pt idx="971">
                  <c:v>42017</c:v>
                </c:pt>
                <c:pt idx="972">
                  <c:v>42018</c:v>
                </c:pt>
                <c:pt idx="973">
                  <c:v>42019</c:v>
                </c:pt>
                <c:pt idx="974">
                  <c:v>42020</c:v>
                </c:pt>
                <c:pt idx="975">
                  <c:v>42021</c:v>
                </c:pt>
                <c:pt idx="976">
                  <c:v>42022</c:v>
                </c:pt>
                <c:pt idx="977">
                  <c:v>42023</c:v>
                </c:pt>
                <c:pt idx="978">
                  <c:v>42024</c:v>
                </c:pt>
                <c:pt idx="979">
                  <c:v>42025</c:v>
                </c:pt>
                <c:pt idx="980">
                  <c:v>42026</c:v>
                </c:pt>
                <c:pt idx="981">
                  <c:v>42027</c:v>
                </c:pt>
                <c:pt idx="982">
                  <c:v>42028</c:v>
                </c:pt>
                <c:pt idx="983">
                  <c:v>42029</c:v>
                </c:pt>
                <c:pt idx="984">
                  <c:v>42030</c:v>
                </c:pt>
                <c:pt idx="985">
                  <c:v>42031</c:v>
                </c:pt>
                <c:pt idx="986">
                  <c:v>42032</c:v>
                </c:pt>
                <c:pt idx="987">
                  <c:v>42033</c:v>
                </c:pt>
                <c:pt idx="988">
                  <c:v>42034</c:v>
                </c:pt>
                <c:pt idx="989">
                  <c:v>42035</c:v>
                </c:pt>
                <c:pt idx="990">
                  <c:v>42036</c:v>
                </c:pt>
                <c:pt idx="991">
                  <c:v>42037</c:v>
                </c:pt>
                <c:pt idx="992">
                  <c:v>42038</c:v>
                </c:pt>
                <c:pt idx="993">
                  <c:v>42039</c:v>
                </c:pt>
                <c:pt idx="994">
                  <c:v>42040</c:v>
                </c:pt>
                <c:pt idx="995">
                  <c:v>42041</c:v>
                </c:pt>
                <c:pt idx="996">
                  <c:v>42042</c:v>
                </c:pt>
                <c:pt idx="997">
                  <c:v>42043</c:v>
                </c:pt>
                <c:pt idx="998">
                  <c:v>42044</c:v>
                </c:pt>
                <c:pt idx="999">
                  <c:v>42045</c:v>
                </c:pt>
                <c:pt idx="1000">
                  <c:v>42046</c:v>
                </c:pt>
                <c:pt idx="1001">
                  <c:v>42047</c:v>
                </c:pt>
                <c:pt idx="1002">
                  <c:v>42048</c:v>
                </c:pt>
                <c:pt idx="1003">
                  <c:v>42049</c:v>
                </c:pt>
                <c:pt idx="1004">
                  <c:v>42050</c:v>
                </c:pt>
                <c:pt idx="1005">
                  <c:v>42051</c:v>
                </c:pt>
                <c:pt idx="1006">
                  <c:v>42052</c:v>
                </c:pt>
                <c:pt idx="1007">
                  <c:v>42053</c:v>
                </c:pt>
                <c:pt idx="1008">
                  <c:v>42054</c:v>
                </c:pt>
                <c:pt idx="1009">
                  <c:v>42055</c:v>
                </c:pt>
                <c:pt idx="1010">
                  <c:v>42056</c:v>
                </c:pt>
                <c:pt idx="1011">
                  <c:v>42057</c:v>
                </c:pt>
                <c:pt idx="1012">
                  <c:v>42058</c:v>
                </c:pt>
                <c:pt idx="1013">
                  <c:v>42059</c:v>
                </c:pt>
                <c:pt idx="1014">
                  <c:v>42060</c:v>
                </c:pt>
                <c:pt idx="1015">
                  <c:v>42061</c:v>
                </c:pt>
                <c:pt idx="1016">
                  <c:v>42062</c:v>
                </c:pt>
                <c:pt idx="1017">
                  <c:v>42063</c:v>
                </c:pt>
                <c:pt idx="1018">
                  <c:v>42064</c:v>
                </c:pt>
                <c:pt idx="1019">
                  <c:v>42065</c:v>
                </c:pt>
                <c:pt idx="1020">
                  <c:v>42066</c:v>
                </c:pt>
                <c:pt idx="1021">
                  <c:v>42067</c:v>
                </c:pt>
                <c:pt idx="1022">
                  <c:v>42068</c:v>
                </c:pt>
                <c:pt idx="1023">
                  <c:v>42069</c:v>
                </c:pt>
                <c:pt idx="1024">
                  <c:v>42070</c:v>
                </c:pt>
                <c:pt idx="1025">
                  <c:v>42071</c:v>
                </c:pt>
                <c:pt idx="1026">
                  <c:v>42072</c:v>
                </c:pt>
                <c:pt idx="1027">
                  <c:v>42073</c:v>
                </c:pt>
                <c:pt idx="1028">
                  <c:v>42074</c:v>
                </c:pt>
                <c:pt idx="1029">
                  <c:v>42075</c:v>
                </c:pt>
                <c:pt idx="1030">
                  <c:v>42076</c:v>
                </c:pt>
                <c:pt idx="1031">
                  <c:v>42077</c:v>
                </c:pt>
                <c:pt idx="1032">
                  <c:v>42078</c:v>
                </c:pt>
                <c:pt idx="1033">
                  <c:v>42079</c:v>
                </c:pt>
                <c:pt idx="1034">
                  <c:v>42080</c:v>
                </c:pt>
                <c:pt idx="1035">
                  <c:v>42081</c:v>
                </c:pt>
                <c:pt idx="1036">
                  <c:v>42082</c:v>
                </c:pt>
                <c:pt idx="1037">
                  <c:v>42083</c:v>
                </c:pt>
                <c:pt idx="1038">
                  <c:v>42084</c:v>
                </c:pt>
                <c:pt idx="1039">
                  <c:v>42085</c:v>
                </c:pt>
                <c:pt idx="1040">
                  <c:v>42086</c:v>
                </c:pt>
                <c:pt idx="1041">
                  <c:v>42087</c:v>
                </c:pt>
                <c:pt idx="1042">
                  <c:v>42088</c:v>
                </c:pt>
                <c:pt idx="1043">
                  <c:v>42089</c:v>
                </c:pt>
                <c:pt idx="1044">
                  <c:v>42090</c:v>
                </c:pt>
                <c:pt idx="1045">
                  <c:v>42091</c:v>
                </c:pt>
                <c:pt idx="1046">
                  <c:v>42092</c:v>
                </c:pt>
                <c:pt idx="1047">
                  <c:v>42093</c:v>
                </c:pt>
                <c:pt idx="1048">
                  <c:v>42094</c:v>
                </c:pt>
                <c:pt idx="1049">
                  <c:v>42095</c:v>
                </c:pt>
                <c:pt idx="1050">
                  <c:v>42096</c:v>
                </c:pt>
                <c:pt idx="1051">
                  <c:v>42097</c:v>
                </c:pt>
                <c:pt idx="1052">
                  <c:v>42098</c:v>
                </c:pt>
                <c:pt idx="1053">
                  <c:v>42099</c:v>
                </c:pt>
                <c:pt idx="1054">
                  <c:v>42100</c:v>
                </c:pt>
                <c:pt idx="1055">
                  <c:v>42101</c:v>
                </c:pt>
                <c:pt idx="1056">
                  <c:v>42102</c:v>
                </c:pt>
                <c:pt idx="1057">
                  <c:v>42103</c:v>
                </c:pt>
                <c:pt idx="1058">
                  <c:v>42104</c:v>
                </c:pt>
                <c:pt idx="1059">
                  <c:v>42105</c:v>
                </c:pt>
                <c:pt idx="1060">
                  <c:v>42106</c:v>
                </c:pt>
                <c:pt idx="1061">
                  <c:v>42107</c:v>
                </c:pt>
                <c:pt idx="1062">
                  <c:v>42108</c:v>
                </c:pt>
                <c:pt idx="1063">
                  <c:v>42109</c:v>
                </c:pt>
                <c:pt idx="1064">
                  <c:v>42110</c:v>
                </c:pt>
                <c:pt idx="1065">
                  <c:v>42111</c:v>
                </c:pt>
                <c:pt idx="1066">
                  <c:v>42112</c:v>
                </c:pt>
                <c:pt idx="1067">
                  <c:v>42113</c:v>
                </c:pt>
                <c:pt idx="1068">
                  <c:v>42114</c:v>
                </c:pt>
                <c:pt idx="1069">
                  <c:v>42115</c:v>
                </c:pt>
                <c:pt idx="1070">
                  <c:v>42116</c:v>
                </c:pt>
                <c:pt idx="1071">
                  <c:v>42117</c:v>
                </c:pt>
                <c:pt idx="1072">
                  <c:v>42118</c:v>
                </c:pt>
                <c:pt idx="1073">
                  <c:v>42119</c:v>
                </c:pt>
                <c:pt idx="1074">
                  <c:v>42120</c:v>
                </c:pt>
                <c:pt idx="1075">
                  <c:v>42121</c:v>
                </c:pt>
                <c:pt idx="1076">
                  <c:v>42122</c:v>
                </c:pt>
                <c:pt idx="1077">
                  <c:v>42123</c:v>
                </c:pt>
                <c:pt idx="1078">
                  <c:v>42124</c:v>
                </c:pt>
                <c:pt idx="1079">
                  <c:v>42125</c:v>
                </c:pt>
                <c:pt idx="1080">
                  <c:v>42126</c:v>
                </c:pt>
                <c:pt idx="1081">
                  <c:v>42127</c:v>
                </c:pt>
                <c:pt idx="1082">
                  <c:v>42128</c:v>
                </c:pt>
                <c:pt idx="1083">
                  <c:v>42129</c:v>
                </c:pt>
                <c:pt idx="1084">
                  <c:v>42130</c:v>
                </c:pt>
                <c:pt idx="1085">
                  <c:v>42131</c:v>
                </c:pt>
                <c:pt idx="1086">
                  <c:v>42132</c:v>
                </c:pt>
                <c:pt idx="1087">
                  <c:v>42133</c:v>
                </c:pt>
                <c:pt idx="1088">
                  <c:v>42134</c:v>
                </c:pt>
                <c:pt idx="1089">
                  <c:v>42135</c:v>
                </c:pt>
                <c:pt idx="1090">
                  <c:v>42136</c:v>
                </c:pt>
                <c:pt idx="1091">
                  <c:v>42137</c:v>
                </c:pt>
                <c:pt idx="1092">
                  <c:v>42138</c:v>
                </c:pt>
                <c:pt idx="1093">
                  <c:v>42139</c:v>
                </c:pt>
                <c:pt idx="1094">
                  <c:v>42140</c:v>
                </c:pt>
                <c:pt idx="1095">
                  <c:v>42141</c:v>
                </c:pt>
                <c:pt idx="1096">
                  <c:v>42142</c:v>
                </c:pt>
                <c:pt idx="1097">
                  <c:v>42143</c:v>
                </c:pt>
                <c:pt idx="1098">
                  <c:v>42144</c:v>
                </c:pt>
                <c:pt idx="1099">
                  <c:v>42145</c:v>
                </c:pt>
                <c:pt idx="1100">
                  <c:v>42146</c:v>
                </c:pt>
                <c:pt idx="1101">
                  <c:v>42147</c:v>
                </c:pt>
                <c:pt idx="1102">
                  <c:v>42148</c:v>
                </c:pt>
                <c:pt idx="1103">
                  <c:v>42149</c:v>
                </c:pt>
                <c:pt idx="1104">
                  <c:v>42150</c:v>
                </c:pt>
                <c:pt idx="1105">
                  <c:v>42151</c:v>
                </c:pt>
                <c:pt idx="1106">
                  <c:v>42152</c:v>
                </c:pt>
                <c:pt idx="1107">
                  <c:v>42153</c:v>
                </c:pt>
                <c:pt idx="1108">
                  <c:v>42154</c:v>
                </c:pt>
                <c:pt idx="1109">
                  <c:v>42155</c:v>
                </c:pt>
                <c:pt idx="1110">
                  <c:v>42156</c:v>
                </c:pt>
                <c:pt idx="1111">
                  <c:v>42157</c:v>
                </c:pt>
                <c:pt idx="1112">
                  <c:v>42158</c:v>
                </c:pt>
                <c:pt idx="1113">
                  <c:v>42159</c:v>
                </c:pt>
                <c:pt idx="1114">
                  <c:v>42160</c:v>
                </c:pt>
                <c:pt idx="1115">
                  <c:v>42161</c:v>
                </c:pt>
                <c:pt idx="1116">
                  <c:v>42162</c:v>
                </c:pt>
                <c:pt idx="1117">
                  <c:v>42163</c:v>
                </c:pt>
                <c:pt idx="1118">
                  <c:v>42164</c:v>
                </c:pt>
                <c:pt idx="1119">
                  <c:v>42165</c:v>
                </c:pt>
                <c:pt idx="1120">
                  <c:v>42166</c:v>
                </c:pt>
                <c:pt idx="1121">
                  <c:v>42167</c:v>
                </c:pt>
                <c:pt idx="1122">
                  <c:v>42168</c:v>
                </c:pt>
                <c:pt idx="1123">
                  <c:v>42169</c:v>
                </c:pt>
                <c:pt idx="1124">
                  <c:v>42170</c:v>
                </c:pt>
                <c:pt idx="1125">
                  <c:v>42171</c:v>
                </c:pt>
                <c:pt idx="1126">
                  <c:v>42172</c:v>
                </c:pt>
                <c:pt idx="1127">
                  <c:v>42173</c:v>
                </c:pt>
                <c:pt idx="1128">
                  <c:v>42174</c:v>
                </c:pt>
                <c:pt idx="1129">
                  <c:v>42175</c:v>
                </c:pt>
                <c:pt idx="1130">
                  <c:v>42176</c:v>
                </c:pt>
                <c:pt idx="1131">
                  <c:v>42177</c:v>
                </c:pt>
                <c:pt idx="1132">
                  <c:v>42178</c:v>
                </c:pt>
                <c:pt idx="1133">
                  <c:v>42179</c:v>
                </c:pt>
                <c:pt idx="1134">
                  <c:v>42180</c:v>
                </c:pt>
                <c:pt idx="1135">
                  <c:v>42181</c:v>
                </c:pt>
                <c:pt idx="1136">
                  <c:v>42182</c:v>
                </c:pt>
                <c:pt idx="1137">
                  <c:v>42183</c:v>
                </c:pt>
                <c:pt idx="1138">
                  <c:v>42184</c:v>
                </c:pt>
                <c:pt idx="1139">
                  <c:v>42185</c:v>
                </c:pt>
                <c:pt idx="1140">
                  <c:v>42186</c:v>
                </c:pt>
                <c:pt idx="1141">
                  <c:v>42187</c:v>
                </c:pt>
                <c:pt idx="1142">
                  <c:v>42188</c:v>
                </c:pt>
                <c:pt idx="1143">
                  <c:v>42189</c:v>
                </c:pt>
                <c:pt idx="1144">
                  <c:v>42190</c:v>
                </c:pt>
                <c:pt idx="1145">
                  <c:v>42191</c:v>
                </c:pt>
                <c:pt idx="1146">
                  <c:v>42192</c:v>
                </c:pt>
                <c:pt idx="1147">
                  <c:v>42193</c:v>
                </c:pt>
                <c:pt idx="1148">
                  <c:v>42194</c:v>
                </c:pt>
                <c:pt idx="1149">
                  <c:v>42195</c:v>
                </c:pt>
                <c:pt idx="1150">
                  <c:v>42196</c:v>
                </c:pt>
                <c:pt idx="1151">
                  <c:v>42197</c:v>
                </c:pt>
                <c:pt idx="1152">
                  <c:v>42198</c:v>
                </c:pt>
                <c:pt idx="1153">
                  <c:v>42199</c:v>
                </c:pt>
                <c:pt idx="1154">
                  <c:v>42200</c:v>
                </c:pt>
                <c:pt idx="1155">
                  <c:v>42201</c:v>
                </c:pt>
                <c:pt idx="1156">
                  <c:v>42202</c:v>
                </c:pt>
                <c:pt idx="1157">
                  <c:v>42203</c:v>
                </c:pt>
                <c:pt idx="1158">
                  <c:v>42204</c:v>
                </c:pt>
                <c:pt idx="1159">
                  <c:v>42205</c:v>
                </c:pt>
                <c:pt idx="1160">
                  <c:v>42206</c:v>
                </c:pt>
                <c:pt idx="1161">
                  <c:v>42207</c:v>
                </c:pt>
                <c:pt idx="1162">
                  <c:v>42208</c:v>
                </c:pt>
                <c:pt idx="1163">
                  <c:v>42209</c:v>
                </c:pt>
                <c:pt idx="1164">
                  <c:v>42210</c:v>
                </c:pt>
                <c:pt idx="1165">
                  <c:v>42211</c:v>
                </c:pt>
                <c:pt idx="1166">
                  <c:v>42212</c:v>
                </c:pt>
                <c:pt idx="1167">
                  <c:v>42213</c:v>
                </c:pt>
                <c:pt idx="1168">
                  <c:v>42214</c:v>
                </c:pt>
                <c:pt idx="1169">
                  <c:v>42215</c:v>
                </c:pt>
                <c:pt idx="1170">
                  <c:v>42216</c:v>
                </c:pt>
                <c:pt idx="1171">
                  <c:v>42217</c:v>
                </c:pt>
                <c:pt idx="1172">
                  <c:v>42218</c:v>
                </c:pt>
                <c:pt idx="1173">
                  <c:v>42219</c:v>
                </c:pt>
                <c:pt idx="1174">
                  <c:v>42220</c:v>
                </c:pt>
                <c:pt idx="1175">
                  <c:v>42221</c:v>
                </c:pt>
                <c:pt idx="1176">
                  <c:v>42222</c:v>
                </c:pt>
                <c:pt idx="1177">
                  <c:v>42223</c:v>
                </c:pt>
                <c:pt idx="1178">
                  <c:v>42224</c:v>
                </c:pt>
                <c:pt idx="1179">
                  <c:v>42225</c:v>
                </c:pt>
                <c:pt idx="1180">
                  <c:v>42226</c:v>
                </c:pt>
                <c:pt idx="1181">
                  <c:v>42227</c:v>
                </c:pt>
                <c:pt idx="1182">
                  <c:v>42228</c:v>
                </c:pt>
                <c:pt idx="1183">
                  <c:v>42229</c:v>
                </c:pt>
                <c:pt idx="1184">
                  <c:v>42230</c:v>
                </c:pt>
                <c:pt idx="1185">
                  <c:v>42231</c:v>
                </c:pt>
                <c:pt idx="1186">
                  <c:v>42232</c:v>
                </c:pt>
                <c:pt idx="1187">
                  <c:v>42233</c:v>
                </c:pt>
                <c:pt idx="1188">
                  <c:v>42234</c:v>
                </c:pt>
                <c:pt idx="1189">
                  <c:v>42235</c:v>
                </c:pt>
                <c:pt idx="1190">
                  <c:v>42236</c:v>
                </c:pt>
                <c:pt idx="1191">
                  <c:v>42237</c:v>
                </c:pt>
                <c:pt idx="1192">
                  <c:v>42238</c:v>
                </c:pt>
                <c:pt idx="1193">
                  <c:v>42239</c:v>
                </c:pt>
                <c:pt idx="1194">
                  <c:v>42240</c:v>
                </c:pt>
                <c:pt idx="1195">
                  <c:v>42241</c:v>
                </c:pt>
                <c:pt idx="1196">
                  <c:v>42242</c:v>
                </c:pt>
                <c:pt idx="1197">
                  <c:v>42243</c:v>
                </c:pt>
                <c:pt idx="1198">
                  <c:v>42244</c:v>
                </c:pt>
                <c:pt idx="1199">
                  <c:v>42245</c:v>
                </c:pt>
                <c:pt idx="1200">
                  <c:v>42246</c:v>
                </c:pt>
                <c:pt idx="1201">
                  <c:v>42247</c:v>
                </c:pt>
                <c:pt idx="1202">
                  <c:v>42248</c:v>
                </c:pt>
                <c:pt idx="1203">
                  <c:v>42249</c:v>
                </c:pt>
                <c:pt idx="1204">
                  <c:v>42250</c:v>
                </c:pt>
                <c:pt idx="1205">
                  <c:v>42251</c:v>
                </c:pt>
                <c:pt idx="1206">
                  <c:v>42252</c:v>
                </c:pt>
                <c:pt idx="1207">
                  <c:v>42253</c:v>
                </c:pt>
                <c:pt idx="1208">
                  <c:v>42254</c:v>
                </c:pt>
                <c:pt idx="1209">
                  <c:v>42255</c:v>
                </c:pt>
                <c:pt idx="1210">
                  <c:v>42256</c:v>
                </c:pt>
                <c:pt idx="1211">
                  <c:v>42257</c:v>
                </c:pt>
                <c:pt idx="1212">
                  <c:v>42258</c:v>
                </c:pt>
                <c:pt idx="1213">
                  <c:v>42259</c:v>
                </c:pt>
                <c:pt idx="1214">
                  <c:v>42260</c:v>
                </c:pt>
                <c:pt idx="1215">
                  <c:v>42261</c:v>
                </c:pt>
                <c:pt idx="1216">
                  <c:v>42262</c:v>
                </c:pt>
                <c:pt idx="1217">
                  <c:v>42263</c:v>
                </c:pt>
                <c:pt idx="1218">
                  <c:v>42264</c:v>
                </c:pt>
                <c:pt idx="1219">
                  <c:v>42265</c:v>
                </c:pt>
                <c:pt idx="1220">
                  <c:v>42266</c:v>
                </c:pt>
                <c:pt idx="1221">
                  <c:v>42267</c:v>
                </c:pt>
                <c:pt idx="1222">
                  <c:v>42268</c:v>
                </c:pt>
                <c:pt idx="1223">
                  <c:v>42269</c:v>
                </c:pt>
                <c:pt idx="1224">
                  <c:v>42270</c:v>
                </c:pt>
                <c:pt idx="1225">
                  <c:v>42271</c:v>
                </c:pt>
                <c:pt idx="1226">
                  <c:v>42272</c:v>
                </c:pt>
                <c:pt idx="1227">
                  <c:v>42273</c:v>
                </c:pt>
                <c:pt idx="1228">
                  <c:v>42274</c:v>
                </c:pt>
                <c:pt idx="1229">
                  <c:v>42275</c:v>
                </c:pt>
                <c:pt idx="1230">
                  <c:v>42276</c:v>
                </c:pt>
                <c:pt idx="1231">
                  <c:v>42277</c:v>
                </c:pt>
                <c:pt idx="1232">
                  <c:v>42278</c:v>
                </c:pt>
                <c:pt idx="1233">
                  <c:v>42279</c:v>
                </c:pt>
                <c:pt idx="1234">
                  <c:v>42280</c:v>
                </c:pt>
                <c:pt idx="1235">
                  <c:v>42281</c:v>
                </c:pt>
                <c:pt idx="1236">
                  <c:v>42282</c:v>
                </c:pt>
                <c:pt idx="1237">
                  <c:v>42283</c:v>
                </c:pt>
                <c:pt idx="1238">
                  <c:v>42284</c:v>
                </c:pt>
                <c:pt idx="1239">
                  <c:v>42285</c:v>
                </c:pt>
                <c:pt idx="1240">
                  <c:v>42286</c:v>
                </c:pt>
                <c:pt idx="1241">
                  <c:v>42287</c:v>
                </c:pt>
                <c:pt idx="1242">
                  <c:v>42288</c:v>
                </c:pt>
                <c:pt idx="1243">
                  <c:v>42289</c:v>
                </c:pt>
                <c:pt idx="1244">
                  <c:v>42290</c:v>
                </c:pt>
                <c:pt idx="1245">
                  <c:v>42291</c:v>
                </c:pt>
                <c:pt idx="1246">
                  <c:v>42292</c:v>
                </c:pt>
                <c:pt idx="1247">
                  <c:v>42293</c:v>
                </c:pt>
                <c:pt idx="1248">
                  <c:v>42294</c:v>
                </c:pt>
                <c:pt idx="1249">
                  <c:v>42295</c:v>
                </c:pt>
                <c:pt idx="1250">
                  <c:v>42296</c:v>
                </c:pt>
                <c:pt idx="1251">
                  <c:v>42297</c:v>
                </c:pt>
                <c:pt idx="1252">
                  <c:v>42298</c:v>
                </c:pt>
                <c:pt idx="1253">
                  <c:v>42299</c:v>
                </c:pt>
                <c:pt idx="1254">
                  <c:v>42300</c:v>
                </c:pt>
                <c:pt idx="1255">
                  <c:v>42301</c:v>
                </c:pt>
                <c:pt idx="1256">
                  <c:v>42302</c:v>
                </c:pt>
                <c:pt idx="1257">
                  <c:v>42303</c:v>
                </c:pt>
                <c:pt idx="1258">
                  <c:v>42304</c:v>
                </c:pt>
                <c:pt idx="1259">
                  <c:v>42305</c:v>
                </c:pt>
                <c:pt idx="1260">
                  <c:v>42306</c:v>
                </c:pt>
                <c:pt idx="1261">
                  <c:v>42307</c:v>
                </c:pt>
                <c:pt idx="1262">
                  <c:v>42308</c:v>
                </c:pt>
                <c:pt idx="1263">
                  <c:v>42309</c:v>
                </c:pt>
                <c:pt idx="1264">
                  <c:v>42310</c:v>
                </c:pt>
                <c:pt idx="1265">
                  <c:v>42311</c:v>
                </c:pt>
                <c:pt idx="1266">
                  <c:v>42312</c:v>
                </c:pt>
                <c:pt idx="1267">
                  <c:v>42313</c:v>
                </c:pt>
                <c:pt idx="1268">
                  <c:v>42314</c:v>
                </c:pt>
                <c:pt idx="1269">
                  <c:v>42315</c:v>
                </c:pt>
                <c:pt idx="1270">
                  <c:v>42316</c:v>
                </c:pt>
                <c:pt idx="1271">
                  <c:v>42317</c:v>
                </c:pt>
                <c:pt idx="1272">
                  <c:v>42318</c:v>
                </c:pt>
                <c:pt idx="1273">
                  <c:v>42319</c:v>
                </c:pt>
                <c:pt idx="1274">
                  <c:v>42320</c:v>
                </c:pt>
                <c:pt idx="1275">
                  <c:v>42321</c:v>
                </c:pt>
                <c:pt idx="1276">
                  <c:v>42322</c:v>
                </c:pt>
                <c:pt idx="1277">
                  <c:v>42323</c:v>
                </c:pt>
                <c:pt idx="1278">
                  <c:v>42324</c:v>
                </c:pt>
                <c:pt idx="1279">
                  <c:v>42325</c:v>
                </c:pt>
                <c:pt idx="1280">
                  <c:v>42326</c:v>
                </c:pt>
                <c:pt idx="1281">
                  <c:v>42327</c:v>
                </c:pt>
                <c:pt idx="1282">
                  <c:v>42328</c:v>
                </c:pt>
                <c:pt idx="1283">
                  <c:v>42329</c:v>
                </c:pt>
                <c:pt idx="1284">
                  <c:v>42330</c:v>
                </c:pt>
                <c:pt idx="1285">
                  <c:v>42331</c:v>
                </c:pt>
                <c:pt idx="1286">
                  <c:v>42332</c:v>
                </c:pt>
                <c:pt idx="1287">
                  <c:v>42333</c:v>
                </c:pt>
                <c:pt idx="1288">
                  <c:v>42334</c:v>
                </c:pt>
                <c:pt idx="1289">
                  <c:v>42335</c:v>
                </c:pt>
                <c:pt idx="1290">
                  <c:v>42336</c:v>
                </c:pt>
                <c:pt idx="1291">
                  <c:v>42337</c:v>
                </c:pt>
                <c:pt idx="1292">
                  <c:v>42338</c:v>
                </c:pt>
                <c:pt idx="1293">
                  <c:v>42339</c:v>
                </c:pt>
                <c:pt idx="1294">
                  <c:v>42340</c:v>
                </c:pt>
                <c:pt idx="1295">
                  <c:v>42341</c:v>
                </c:pt>
                <c:pt idx="1296">
                  <c:v>42342</c:v>
                </c:pt>
                <c:pt idx="1297">
                  <c:v>42343</c:v>
                </c:pt>
                <c:pt idx="1298">
                  <c:v>42344</c:v>
                </c:pt>
                <c:pt idx="1299">
                  <c:v>42345</c:v>
                </c:pt>
                <c:pt idx="1300">
                  <c:v>42346</c:v>
                </c:pt>
                <c:pt idx="1301">
                  <c:v>42347</c:v>
                </c:pt>
                <c:pt idx="1302">
                  <c:v>42348</c:v>
                </c:pt>
                <c:pt idx="1303">
                  <c:v>42349</c:v>
                </c:pt>
                <c:pt idx="1304">
                  <c:v>42350</c:v>
                </c:pt>
                <c:pt idx="1305">
                  <c:v>42351</c:v>
                </c:pt>
                <c:pt idx="1306">
                  <c:v>42352</c:v>
                </c:pt>
                <c:pt idx="1307">
                  <c:v>42353</c:v>
                </c:pt>
                <c:pt idx="1308">
                  <c:v>42354</c:v>
                </c:pt>
                <c:pt idx="1309">
                  <c:v>42355</c:v>
                </c:pt>
                <c:pt idx="1310">
                  <c:v>42356</c:v>
                </c:pt>
                <c:pt idx="1311">
                  <c:v>42357</c:v>
                </c:pt>
                <c:pt idx="1312">
                  <c:v>42358</c:v>
                </c:pt>
                <c:pt idx="1313">
                  <c:v>42359</c:v>
                </c:pt>
                <c:pt idx="1314">
                  <c:v>42360</c:v>
                </c:pt>
                <c:pt idx="1315">
                  <c:v>42361</c:v>
                </c:pt>
                <c:pt idx="1316">
                  <c:v>42362</c:v>
                </c:pt>
                <c:pt idx="1317">
                  <c:v>42363</c:v>
                </c:pt>
                <c:pt idx="1318">
                  <c:v>42364</c:v>
                </c:pt>
                <c:pt idx="1319">
                  <c:v>42365</c:v>
                </c:pt>
                <c:pt idx="1320">
                  <c:v>42366</c:v>
                </c:pt>
                <c:pt idx="1321">
                  <c:v>42367</c:v>
                </c:pt>
                <c:pt idx="1322">
                  <c:v>42368</c:v>
                </c:pt>
                <c:pt idx="1323">
                  <c:v>42369</c:v>
                </c:pt>
                <c:pt idx="1324">
                  <c:v>42370</c:v>
                </c:pt>
                <c:pt idx="1325">
                  <c:v>42371</c:v>
                </c:pt>
                <c:pt idx="1326">
                  <c:v>42372</c:v>
                </c:pt>
                <c:pt idx="1327">
                  <c:v>42373</c:v>
                </c:pt>
                <c:pt idx="1328">
                  <c:v>42374</c:v>
                </c:pt>
                <c:pt idx="1329">
                  <c:v>42375</c:v>
                </c:pt>
                <c:pt idx="1330">
                  <c:v>42376</c:v>
                </c:pt>
                <c:pt idx="1331">
                  <c:v>42377</c:v>
                </c:pt>
                <c:pt idx="1332">
                  <c:v>42378</c:v>
                </c:pt>
                <c:pt idx="1333">
                  <c:v>42379</c:v>
                </c:pt>
                <c:pt idx="1334">
                  <c:v>42380</c:v>
                </c:pt>
                <c:pt idx="1335">
                  <c:v>42381</c:v>
                </c:pt>
                <c:pt idx="1336">
                  <c:v>42382</c:v>
                </c:pt>
                <c:pt idx="1337">
                  <c:v>42383</c:v>
                </c:pt>
                <c:pt idx="1338">
                  <c:v>42384</c:v>
                </c:pt>
                <c:pt idx="1339">
                  <c:v>42385</c:v>
                </c:pt>
                <c:pt idx="1340">
                  <c:v>42386</c:v>
                </c:pt>
                <c:pt idx="1341">
                  <c:v>42387</c:v>
                </c:pt>
                <c:pt idx="1342">
                  <c:v>42388</c:v>
                </c:pt>
                <c:pt idx="1343">
                  <c:v>42389</c:v>
                </c:pt>
                <c:pt idx="1344">
                  <c:v>42390</c:v>
                </c:pt>
                <c:pt idx="1345">
                  <c:v>42391</c:v>
                </c:pt>
                <c:pt idx="1346">
                  <c:v>42392</c:v>
                </c:pt>
                <c:pt idx="1347">
                  <c:v>42393</c:v>
                </c:pt>
                <c:pt idx="1348">
                  <c:v>42394</c:v>
                </c:pt>
                <c:pt idx="1349">
                  <c:v>42395</c:v>
                </c:pt>
                <c:pt idx="1350">
                  <c:v>42396</c:v>
                </c:pt>
                <c:pt idx="1351">
                  <c:v>42397</c:v>
                </c:pt>
                <c:pt idx="1352">
                  <c:v>42398</c:v>
                </c:pt>
                <c:pt idx="1353">
                  <c:v>42399</c:v>
                </c:pt>
                <c:pt idx="1354">
                  <c:v>42400</c:v>
                </c:pt>
                <c:pt idx="1355">
                  <c:v>42401</c:v>
                </c:pt>
                <c:pt idx="1356">
                  <c:v>42402</c:v>
                </c:pt>
                <c:pt idx="1357">
                  <c:v>42403</c:v>
                </c:pt>
                <c:pt idx="1358">
                  <c:v>42404</c:v>
                </c:pt>
                <c:pt idx="1359">
                  <c:v>42405</c:v>
                </c:pt>
                <c:pt idx="1360">
                  <c:v>42406</c:v>
                </c:pt>
                <c:pt idx="1361">
                  <c:v>42407</c:v>
                </c:pt>
                <c:pt idx="1362">
                  <c:v>42408</c:v>
                </c:pt>
                <c:pt idx="1363">
                  <c:v>42409</c:v>
                </c:pt>
                <c:pt idx="1364">
                  <c:v>42410</c:v>
                </c:pt>
                <c:pt idx="1365">
                  <c:v>42411</c:v>
                </c:pt>
                <c:pt idx="1366">
                  <c:v>42412</c:v>
                </c:pt>
                <c:pt idx="1367">
                  <c:v>42413</c:v>
                </c:pt>
                <c:pt idx="1368">
                  <c:v>42414</c:v>
                </c:pt>
                <c:pt idx="1369">
                  <c:v>42415</c:v>
                </c:pt>
                <c:pt idx="1370">
                  <c:v>42416</c:v>
                </c:pt>
                <c:pt idx="1371">
                  <c:v>42417</c:v>
                </c:pt>
                <c:pt idx="1372">
                  <c:v>42418</c:v>
                </c:pt>
                <c:pt idx="1373">
                  <c:v>42419</c:v>
                </c:pt>
                <c:pt idx="1374">
                  <c:v>42420</c:v>
                </c:pt>
                <c:pt idx="1375">
                  <c:v>42421</c:v>
                </c:pt>
                <c:pt idx="1376">
                  <c:v>42422</c:v>
                </c:pt>
                <c:pt idx="1377">
                  <c:v>42423</c:v>
                </c:pt>
                <c:pt idx="1378">
                  <c:v>42424</c:v>
                </c:pt>
                <c:pt idx="1379">
                  <c:v>42425</c:v>
                </c:pt>
                <c:pt idx="1380">
                  <c:v>42426</c:v>
                </c:pt>
                <c:pt idx="1381">
                  <c:v>42427</c:v>
                </c:pt>
                <c:pt idx="1382">
                  <c:v>42428</c:v>
                </c:pt>
                <c:pt idx="1383">
                  <c:v>42429</c:v>
                </c:pt>
                <c:pt idx="1384">
                  <c:v>42430</c:v>
                </c:pt>
                <c:pt idx="1385">
                  <c:v>42431</c:v>
                </c:pt>
                <c:pt idx="1386">
                  <c:v>42432</c:v>
                </c:pt>
                <c:pt idx="1387">
                  <c:v>42433</c:v>
                </c:pt>
                <c:pt idx="1388">
                  <c:v>42434</c:v>
                </c:pt>
                <c:pt idx="1389">
                  <c:v>42435</c:v>
                </c:pt>
                <c:pt idx="1390">
                  <c:v>42436</c:v>
                </c:pt>
                <c:pt idx="1391">
                  <c:v>42437</c:v>
                </c:pt>
                <c:pt idx="1392">
                  <c:v>42438</c:v>
                </c:pt>
                <c:pt idx="1393">
                  <c:v>42439</c:v>
                </c:pt>
                <c:pt idx="1394">
                  <c:v>42440</c:v>
                </c:pt>
                <c:pt idx="1395">
                  <c:v>42441</c:v>
                </c:pt>
                <c:pt idx="1396">
                  <c:v>42442</c:v>
                </c:pt>
                <c:pt idx="1397">
                  <c:v>42443</c:v>
                </c:pt>
                <c:pt idx="1398">
                  <c:v>42444</c:v>
                </c:pt>
                <c:pt idx="1399">
                  <c:v>42445</c:v>
                </c:pt>
                <c:pt idx="1400">
                  <c:v>42446</c:v>
                </c:pt>
                <c:pt idx="1401">
                  <c:v>42447</c:v>
                </c:pt>
                <c:pt idx="1402">
                  <c:v>42448</c:v>
                </c:pt>
                <c:pt idx="1403">
                  <c:v>42449</c:v>
                </c:pt>
                <c:pt idx="1404">
                  <c:v>42450</c:v>
                </c:pt>
                <c:pt idx="1405">
                  <c:v>42451</c:v>
                </c:pt>
                <c:pt idx="1406">
                  <c:v>42452</c:v>
                </c:pt>
                <c:pt idx="1407">
                  <c:v>42453</c:v>
                </c:pt>
                <c:pt idx="1408">
                  <c:v>42454</c:v>
                </c:pt>
                <c:pt idx="1409">
                  <c:v>42455</c:v>
                </c:pt>
                <c:pt idx="1410">
                  <c:v>42456</c:v>
                </c:pt>
                <c:pt idx="1411">
                  <c:v>42457</c:v>
                </c:pt>
                <c:pt idx="1412">
                  <c:v>42458</c:v>
                </c:pt>
                <c:pt idx="1413">
                  <c:v>42459</c:v>
                </c:pt>
                <c:pt idx="1414">
                  <c:v>42460</c:v>
                </c:pt>
                <c:pt idx="1415">
                  <c:v>42461</c:v>
                </c:pt>
                <c:pt idx="1416">
                  <c:v>42462</c:v>
                </c:pt>
                <c:pt idx="1417">
                  <c:v>42463</c:v>
                </c:pt>
                <c:pt idx="1418">
                  <c:v>42464</c:v>
                </c:pt>
                <c:pt idx="1419">
                  <c:v>42465</c:v>
                </c:pt>
                <c:pt idx="1420">
                  <c:v>42466</c:v>
                </c:pt>
                <c:pt idx="1421">
                  <c:v>42467</c:v>
                </c:pt>
                <c:pt idx="1422">
                  <c:v>42468</c:v>
                </c:pt>
                <c:pt idx="1423">
                  <c:v>42469</c:v>
                </c:pt>
                <c:pt idx="1424">
                  <c:v>42470</c:v>
                </c:pt>
                <c:pt idx="1425">
                  <c:v>42471</c:v>
                </c:pt>
                <c:pt idx="1426">
                  <c:v>42472</c:v>
                </c:pt>
                <c:pt idx="1427">
                  <c:v>42473</c:v>
                </c:pt>
                <c:pt idx="1428">
                  <c:v>42474</c:v>
                </c:pt>
                <c:pt idx="1429">
                  <c:v>42475</c:v>
                </c:pt>
                <c:pt idx="1430">
                  <c:v>42476</c:v>
                </c:pt>
                <c:pt idx="1431">
                  <c:v>42477</c:v>
                </c:pt>
                <c:pt idx="1432">
                  <c:v>42478</c:v>
                </c:pt>
                <c:pt idx="1433">
                  <c:v>42479</c:v>
                </c:pt>
                <c:pt idx="1434">
                  <c:v>42480</c:v>
                </c:pt>
                <c:pt idx="1435">
                  <c:v>42481</c:v>
                </c:pt>
                <c:pt idx="1436">
                  <c:v>42482</c:v>
                </c:pt>
                <c:pt idx="1437">
                  <c:v>42483</c:v>
                </c:pt>
                <c:pt idx="1438">
                  <c:v>42484</c:v>
                </c:pt>
                <c:pt idx="1439">
                  <c:v>42485</c:v>
                </c:pt>
                <c:pt idx="1440">
                  <c:v>42486</c:v>
                </c:pt>
                <c:pt idx="1441">
                  <c:v>42487</c:v>
                </c:pt>
                <c:pt idx="1442">
                  <c:v>42488</c:v>
                </c:pt>
                <c:pt idx="1443">
                  <c:v>42489</c:v>
                </c:pt>
                <c:pt idx="1444">
                  <c:v>42490</c:v>
                </c:pt>
                <c:pt idx="1445">
                  <c:v>42491</c:v>
                </c:pt>
                <c:pt idx="1446">
                  <c:v>42492</c:v>
                </c:pt>
                <c:pt idx="1447">
                  <c:v>42493</c:v>
                </c:pt>
                <c:pt idx="1448">
                  <c:v>42494</c:v>
                </c:pt>
                <c:pt idx="1449">
                  <c:v>42495</c:v>
                </c:pt>
                <c:pt idx="1450">
                  <c:v>42496</c:v>
                </c:pt>
                <c:pt idx="1451">
                  <c:v>42497</c:v>
                </c:pt>
                <c:pt idx="1452">
                  <c:v>42498</c:v>
                </c:pt>
                <c:pt idx="1453">
                  <c:v>42499</c:v>
                </c:pt>
                <c:pt idx="1454">
                  <c:v>42500</c:v>
                </c:pt>
                <c:pt idx="1455">
                  <c:v>42501</c:v>
                </c:pt>
                <c:pt idx="1456">
                  <c:v>42502</c:v>
                </c:pt>
                <c:pt idx="1457">
                  <c:v>42503</c:v>
                </c:pt>
                <c:pt idx="1458">
                  <c:v>42504</c:v>
                </c:pt>
                <c:pt idx="1459">
                  <c:v>42505</c:v>
                </c:pt>
                <c:pt idx="1460">
                  <c:v>42506</c:v>
                </c:pt>
                <c:pt idx="1461">
                  <c:v>42507</c:v>
                </c:pt>
                <c:pt idx="1462">
                  <c:v>42508</c:v>
                </c:pt>
                <c:pt idx="1463">
                  <c:v>42509</c:v>
                </c:pt>
                <c:pt idx="1464">
                  <c:v>42510</c:v>
                </c:pt>
                <c:pt idx="1465">
                  <c:v>42511</c:v>
                </c:pt>
                <c:pt idx="1466">
                  <c:v>42512</c:v>
                </c:pt>
                <c:pt idx="1467">
                  <c:v>42513</c:v>
                </c:pt>
                <c:pt idx="1468">
                  <c:v>42514</c:v>
                </c:pt>
                <c:pt idx="1469">
                  <c:v>42515</c:v>
                </c:pt>
                <c:pt idx="1470">
                  <c:v>42516</c:v>
                </c:pt>
                <c:pt idx="1471">
                  <c:v>42517</c:v>
                </c:pt>
                <c:pt idx="1472">
                  <c:v>42518</c:v>
                </c:pt>
                <c:pt idx="1473">
                  <c:v>42519</c:v>
                </c:pt>
                <c:pt idx="1474">
                  <c:v>42520</c:v>
                </c:pt>
                <c:pt idx="1475">
                  <c:v>42521</c:v>
                </c:pt>
                <c:pt idx="1476">
                  <c:v>42522</c:v>
                </c:pt>
                <c:pt idx="1477">
                  <c:v>42523</c:v>
                </c:pt>
                <c:pt idx="1478">
                  <c:v>42524</c:v>
                </c:pt>
                <c:pt idx="1479">
                  <c:v>42525</c:v>
                </c:pt>
                <c:pt idx="1480">
                  <c:v>42526</c:v>
                </c:pt>
                <c:pt idx="1481">
                  <c:v>42527</c:v>
                </c:pt>
                <c:pt idx="1482">
                  <c:v>42528</c:v>
                </c:pt>
                <c:pt idx="1483">
                  <c:v>42529</c:v>
                </c:pt>
                <c:pt idx="1484">
                  <c:v>42530</c:v>
                </c:pt>
                <c:pt idx="1485">
                  <c:v>42531</c:v>
                </c:pt>
                <c:pt idx="1486">
                  <c:v>42532</c:v>
                </c:pt>
                <c:pt idx="1487">
                  <c:v>42533</c:v>
                </c:pt>
                <c:pt idx="1488">
                  <c:v>42534</c:v>
                </c:pt>
                <c:pt idx="1489">
                  <c:v>42535</c:v>
                </c:pt>
                <c:pt idx="1490">
                  <c:v>42536</c:v>
                </c:pt>
                <c:pt idx="1491">
                  <c:v>42537</c:v>
                </c:pt>
                <c:pt idx="1492">
                  <c:v>42538</c:v>
                </c:pt>
                <c:pt idx="1493">
                  <c:v>42539</c:v>
                </c:pt>
                <c:pt idx="1494">
                  <c:v>42540</c:v>
                </c:pt>
                <c:pt idx="1495">
                  <c:v>42541</c:v>
                </c:pt>
                <c:pt idx="1496">
                  <c:v>42542</c:v>
                </c:pt>
                <c:pt idx="1497">
                  <c:v>42543</c:v>
                </c:pt>
                <c:pt idx="1498">
                  <c:v>42544</c:v>
                </c:pt>
                <c:pt idx="1499">
                  <c:v>42545</c:v>
                </c:pt>
                <c:pt idx="1500">
                  <c:v>42546</c:v>
                </c:pt>
                <c:pt idx="1501">
                  <c:v>42547</c:v>
                </c:pt>
                <c:pt idx="1502">
                  <c:v>42548</c:v>
                </c:pt>
                <c:pt idx="1503">
                  <c:v>42549</c:v>
                </c:pt>
                <c:pt idx="1504">
                  <c:v>42550</c:v>
                </c:pt>
                <c:pt idx="1505">
                  <c:v>42551</c:v>
                </c:pt>
                <c:pt idx="1506">
                  <c:v>42552</c:v>
                </c:pt>
                <c:pt idx="1507">
                  <c:v>42553</c:v>
                </c:pt>
                <c:pt idx="1508">
                  <c:v>42554</c:v>
                </c:pt>
                <c:pt idx="1509">
                  <c:v>42555</c:v>
                </c:pt>
                <c:pt idx="1510">
                  <c:v>42556</c:v>
                </c:pt>
                <c:pt idx="1511">
                  <c:v>42557</c:v>
                </c:pt>
                <c:pt idx="1512">
                  <c:v>42558</c:v>
                </c:pt>
                <c:pt idx="1513">
                  <c:v>42559</c:v>
                </c:pt>
                <c:pt idx="1514">
                  <c:v>42560</c:v>
                </c:pt>
                <c:pt idx="1515">
                  <c:v>42561</c:v>
                </c:pt>
                <c:pt idx="1516">
                  <c:v>42562</c:v>
                </c:pt>
                <c:pt idx="1517">
                  <c:v>42563</c:v>
                </c:pt>
                <c:pt idx="1518">
                  <c:v>42564</c:v>
                </c:pt>
                <c:pt idx="1519">
                  <c:v>42565</c:v>
                </c:pt>
                <c:pt idx="1520">
                  <c:v>42566</c:v>
                </c:pt>
                <c:pt idx="1521">
                  <c:v>42567</c:v>
                </c:pt>
                <c:pt idx="1522">
                  <c:v>42568</c:v>
                </c:pt>
                <c:pt idx="1523">
                  <c:v>42569</c:v>
                </c:pt>
                <c:pt idx="1524">
                  <c:v>42570</c:v>
                </c:pt>
                <c:pt idx="1525">
                  <c:v>42571</c:v>
                </c:pt>
                <c:pt idx="1526">
                  <c:v>42572</c:v>
                </c:pt>
                <c:pt idx="1527">
                  <c:v>42573</c:v>
                </c:pt>
                <c:pt idx="1528">
                  <c:v>42574</c:v>
                </c:pt>
                <c:pt idx="1529">
                  <c:v>42575</c:v>
                </c:pt>
                <c:pt idx="1530">
                  <c:v>42576</c:v>
                </c:pt>
                <c:pt idx="1531">
                  <c:v>42577</c:v>
                </c:pt>
                <c:pt idx="1532">
                  <c:v>42578</c:v>
                </c:pt>
                <c:pt idx="1533">
                  <c:v>42579</c:v>
                </c:pt>
                <c:pt idx="1534">
                  <c:v>42580</c:v>
                </c:pt>
                <c:pt idx="1535">
                  <c:v>42581</c:v>
                </c:pt>
                <c:pt idx="1536">
                  <c:v>42582</c:v>
                </c:pt>
                <c:pt idx="1537">
                  <c:v>42583</c:v>
                </c:pt>
                <c:pt idx="1538">
                  <c:v>42584</c:v>
                </c:pt>
                <c:pt idx="1539">
                  <c:v>42585</c:v>
                </c:pt>
                <c:pt idx="1540">
                  <c:v>42586</c:v>
                </c:pt>
                <c:pt idx="1541">
                  <c:v>42587</c:v>
                </c:pt>
                <c:pt idx="1542">
                  <c:v>42588</c:v>
                </c:pt>
                <c:pt idx="1543">
                  <c:v>42589</c:v>
                </c:pt>
                <c:pt idx="1544">
                  <c:v>42590</c:v>
                </c:pt>
                <c:pt idx="1545">
                  <c:v>42591</c:v>
                </c:pt>
                <c:pt idx="1546">
                  <c:v>42592</c:v>
                </c:pt>
                <c:pt idx="1547">
                  <c:v>42593</c:v>
                </c:pt>
                <c:pt idx="1548">
                  <c:v>42594</c:v>
                </c:pt>
                <c:pt idx="1549">
                  <c:v>42595</c:v>
                </c:pt>
                <c:pt idx="1550">
                  <c:v>42596</c:v>
                </c:pt>
                <c:pt idx="1551">
                  <c:v>42597</c:v>
                </c:pt>
                <c:pt idx="1552">
                  <c:v>42598</c:v>
                </c:pt>
                <c:pt idx="1553">
                  <c:v>42599</c:v>
                </c:pt>
                <c:pt idx="1554">
                  <c:v>42600</c:v>
                </c:pt>
                <c:pt idx="1555">
                  <c:v>42601</c:v>
                </c:pt>
                <c:pt idx="1556">
                  <c:v>42602</c:v>
                </c:pt>
                <c:pt idx="1557">
                  <c:v>42603</c:v>
                </c:pt>
                <c:pt idx="1558">
                  <c:v>42604</c:v>
                </c:pt>
                <c:pt idx="1559">
                  <c:v>42605</c:v>
                </c:pt>
                <c:pt idx="1560">
                  <c:v>42606</c:v>
                </c:pt>
                <c:pt idx="1561">
                  <c:v>42607</c:v>
                </c:pt>
                <c:pt idx="1562">
                  <c:v>42608</c:v>
                </c:pt>
                <c:pt idx="1563">
                  <c:v>42609</c:v>
                </c:pt>
                <c:pt idx="1564">
                  <c:v>42610</c:v>
                </c:pt>
                <c:pt idx="1565">
                  <c:v>42611</c:v>
                </c:pt>
                <c:pt idx="1566">
                  <c:v>42612</c:v>
                </c:pt>
                <c:pt idx="1567">
                  <c:v>42613</c:v>
                </c:pt>
                <c:pt idx="1568">
                  <c:v>42614</c:v>
                </c:pt>
                <c:pt idx="1569">
                  <c:v>42615</c:v>
                </c:pt>
                <c:pt idx="1570">
                  <c:v>42616</c:v>
                </c:pt>
                <c:pt idx="1571">
                  <c:v>42617</c:v>
                </c:pt>
                <c:pt idx="1572">
                  <c:v>42618</c:v>
                </c:pt>
                <c:pt idx="1573">
                  <c:v>42619</c:v>
                </c:pt>
                <c:pt idx="1574">
                  <c:v>42620</c:v>
                </c:pt>
                <c:pt idx="1575">
                  <c:v>42621</c:v>
                </c:pt>
                <c:pt idx="1576">
                  <c:v>42622</c:v>
                </c:pt>
                <c:pt idx="1577">
                  <c:v>42623</c:v>
                </c:pt>
                <c:pt idx="1578">
                  <c:v>42624</c:v>
                </c:pt>
                <c:pt idx="1579">
                  <c:v>42625</c:v>
                </c:pt>
                <c:pt idx="1580">
                  <c:v>42626</c:v>
                </c:pt>
                <c:pt idx="1581">
                  <c:v>42627</c:v>
                </c:pt>
                <c:pt idx="1582">
                  <c:v>42628</c:v>
                </c:pt>
                <c:pt idx="1583">
                  <c:v>42629</c:v>
                </c:pt>
                <c:pt idx="1584">
                  <c:v>42630</c:v>
                </c:pt>
                <c:pt idx="1585">
                  <c:v>42631</c:v>
                </c:pt>
                <c:pt idx="1586">
                  <c:v>42632</c:v>
                </c:pt>
                <c:pt idx="1587">
                  <c:v>42633</c:v>
                </c:pt>
                <c:pt idx="1588">
                  <c:v>42634</c:v>
                </c:pt>
                <c:pt idx="1589">
                  <c:v>42635</c:v>
                </c:pt>
                <c:pt idx="1590">
                  <c:v>42636</c:v>
                </c:pt>
                <c:pt idx="1591">
                  <c:v>42637</c:v>
                </c:pt>
                <c:pt idx="1592">
                  <c:v>42638</c:v>
                </c:pt>
                <c:pt idx="1593">
                  <c:v>42639</c:v>
                </c:pt>
                <c:pt idx="1594">
                  <c:v>42640</c:v>
                </c:pt>
                <c:pt idx="1595">
                  <c:v>42641</c:v>
                </c:pt>
                <c:pt idx="1596">
                  <c:v>42642</c:v>
                </c:pt>
                <c:pt idx="1597">
                  <c:v>42643</c:v>
                </c:pt>
                <c:pt idx="1598">
                  <c:v>42644</c:v>
                </c:pt>
                <c:pt idx="1599">
                  <c:v>42645</c:v>
                </c:pt>
                <c:pt idx="1600">
                  <c:v>42646</c:v>
                </c:pt>
                <c:pt idx="1601">
                  <c:v>42647</c:v>
                </c:pt>
                <c:pt idx="1602">
                  <c:v>42648</c:v>
                </c:pt>
                <c:pt idx="1603">
                  <c:v>42649</c:v>
                </c:pt>
                <c:pt idx="1604">
                  <c:v>42650</c:v>
                </c:pt>
                <c:pt idx="1605">
                  <c:v>42651</c:v>
                </c:pt>
                <c:pt idx="1606">
                  <c:v>42652</c:v>
                </c:pt>
                <c:pt idx="1607">
                  <c:v>42653</c:v>
                </c:pt>
                <c:pt idx="1608">
                  <c:v>42654</c:v>
                </c:pt>
                <c:pt idx="1609">
                  <c:v>42655</c:v>
                </c:pt>
                <c:pt idx="1610">
                  <c:v>42656</c:v>
                </c:pt>
                <c:pt idx="1611">
                  <c:v>42657</c:v>
                </c:pt>
                <c:pt idx="1612">
                  <c:v>42658</c:v>
                </c:pt>
                <c:pt idx="1613">
                  <c:v>42659</c:v>
                </c:pt>
                <c:pt idx="1614">
                  <c:v>42660</c:v>
                </c:pt>
                <c:pt idx="1615">
                  <c:v>42661</c:v>
                </c:pt>
                <c:pt idx="1616">
                  <c:v>42662</c:v>
                </c:pt>
                <c:pt idx="1617">
                  <c:v>42663</c:v>
                </c:pt>
                <c:pt idx="1618">
                  <c:v>42664</c:v>
                </c:pt>
                <c:pt idx="1619">
                  <c:v>42665</c:v>
                </c:pt>
                <c:pt idx="1620">
                  <c:v>42666</c:v>
                </c:pt>
                <c:pt idx="1621">
                  <c:v>42667</c:v>
                </c:pt>
                <c:pt idx="1622">
                  <c:v>42668</c:v>
                </c:pt>
                <c:pt idx="1623">
                  <c:v>42669</c:v>
                </c:pt>
                <c:pt idx="1624">
                  <c:v>42670</c:v>
                </c:pt>
                <c:pt idx="1625">
                  <c:v>42671</c:v>
                </c:pt>
                <c:pt idx="1626">
                  <c:v>42672</c:v>
                </c:pt>
                <c:pt idx="1627">
                  <c:v>42673</c:v>
                </c:pt>
                <c:pt idx="1628">
                  <c:v>42674</c:v>
                </c:pt>
                <c:pt idx="1629">
                  <c:v>42675</c:v>
                </c:pt>
                <c:pt idx="1630">
                  <c:v>42676</c:v>
                </c:pt>
                <c:pt idx="1631">
                  <c:v>42677</c:v>
                </c:pt>
                <c:pt idx="1632">
                  <c:v>42678</c:v>
                </c:pt>
                <c:pt idx="1633">
                  <c:v>42679</c:v>
                </c:pt>
                <c:pt idx="1634">
                  <c:v>42680</c:v>
                </c:pt>
                <c:pt idx="1635">
                  <c:v>42681</c:v>
                </c:pt>
                <c:pt idx="1636">
                  <c:v>42682</c:v>
                </c:pt>
                <c:pt idx="1637">
                  <c:v>42683</c:v>
                </c:pt>
                <c:pt idx="1638">
                  <c:v>42684</c:v>
                </c:pt>
                <c:pt idx="1639">
                  <c:v>42685</c:v>
                </c:pt>
                <c:pt idx="1640">
                  <c:v>42686</c:v>
                </c:pt>
                <c:pt idx="1641">
                  <c:v>42687</c:v>
                </c:pt>
                <c:pt idx="1642">
                  <c:v>42688</c:v>
                </c:pt>
                <c:pt idx="1643">
                  <c:v>42689</c:v>
                </c:pt>
                <c:pt idx="1644">
                  <c:v>42690</c:v>
                </c:pt>
                <c:pt idx="1645">
                  <c:v>42691</c:v>
                </c:pt>
                <c:pt idx="1646">
                  <c:v>42692</c:v>
                </c:pt>
                <c:pt idx="1647">
                  <c:v>42693</c:v>
                </c:pt>
                <c:pt idx="1648">
                  <c:v>42694</c:v>
                </c:pt>
                <c:pt idx="1649">
                  <c:v>42695</c:v>
                </c:pt>
                <c:pt idx="1650">
                  <c:v>42696</c:v>
                </c:pt>
                <c:pt idx="1651">
                  <c:v>42697</c:v>
                </c:pt>
                <c:pt idx="1652">
                  <c:v>42698</c:v>
                </c:pt>
                <c:pt idx="1653">
                  <c:v>42699</c:v>
                </c:pt>
                <c:pt idx="1654">
                  <c:v>42700</c:v>
                </c:pt>
                <c:pt idx="1655">
                  <c:v>42701</c:v>
                </c:pt>
                <c:pt idx="1656">
                  <c:v>42702</c:v>
                </c:pt>
                <c:pt idx="1657">
                  <c:v>42703</c:v>
                </c:pt>
                <c:pt idx="1658">
                  <c:v>42704</c:v>
                </c:pt>
                <c:pt idx="1659">
                  <c:v>42705</c:v>
                </c:pt>
                <c:pt idx="1660">
                  <c:v>42706</c:v>
                </c:pt>
                <c:pt idx="1661">
                  <c:v>42707</c:v>
                </c:pt>
                <c:pt idx="1662">
                  <c:v>42708</c:v>
                </c:pt>
                <c:pt idx="1663">
                  <c:v>42709</c:v>
                </c:pt>
                <c:pt idx="1664">
                  <c:v>42710</c:v>
                </c:pt>
                <c:pt idx="1665">
                  <c:v>42711</c:v>
                </c:pt>
                <c:pt idx="1666">
                  <c:v>42712</c:v>
                </c:pt>
                <c:pt idx="1667">
                  <c:v>42713</c:v>
                </c:pt>
                <c:pt idx="1668">
                  <c:v>42714</c:v>
                </c:pt>
                <c:pt idx="1669">
                  <c:v>42715</c:v>
                </c:pt>
                <c:pt idx="1670">
                  <c:v>42716</c:v>
                </c:pt>
                <c:pt idx="1671">
                  <c:v>42717</c:v>
                </c:pt>
                <c:pt idx="1672">
                  <c:v>42718</c:v>
                </c:pt>
                <c:pt idx="1673">
                  <c:v>42719</c:v>
                </c:pt>
                <c:pt idx="1674">
                  <c:v>42720</c:v>
                </c:pt>
                <c:pt idx="1675">
                  <c:v>42721</c:v>
                </c:pt>
                <c:pt idx="1676">
                  <c:v>42722</c:v>
                </c:pt>
                <c:pt idx="1677">
                  <c:v>42723</c:v>
                </c:pt>
                <c:pt idx="1678">
                  <c:v>42724</c:v>
                </c:pt>
                <c:pt idx="1679">
                  <c:v>42725</c:v>
                </c:pt>
                <c:pt idx="1680">
                  <c:v>42726</c:v>
                </c:pt>
                <c:pt idx="1681">
                  <c:v>42727</c:v>
                </c:pt>
                <c:pt idx="1682">
                  <c:v>42728</c:v>
                </c:pt>
                <c:pt idx="1683">
                  <c:v>42729</c:v>
                </c:pt>
                <c:pt idx="1684">
                  <c:v>42730</c:v>
                </c:pt>
                <c:pt idx="1685">
                  <c:v>42731</c:v>
                </c:pt>
                <c:pt idx="1686">
                  <c:v>42732</c:v>
                </c:pt>
                <c:pt idx="1687">
                  <c:v>42733</c:v>
                </c:pt>
                <c:pt idx="1688">
                  <c:v>42734</c:v>
                </c:pt>
                <c:pt idx="1689">
                  <c:v>42735</c:v>
                </c:pt>
                <c:pt idx="1690">
                  <c:v>42736</c:v>
                </c:pt>
                <c:pt idx="1691">
                  <c:v>42737</c:v>
                </c:pt>
                <c:pt idx="1692">
                  <c:v>42738</c:v>
                </c:pt>
                <c:pt idx="1693">
                  <c:v>42739</c:v>
                </c:pt>
                <c:pt idx="1694">
                  <c:v>42740</c:v>
                </c:pt>
                <c:pt idx="1695">
                  <c:v>42741</c:v>
                </c:pt>
                <c:pt idx="1696">
                  <c:v>42742</c:v>
                </c:pt>
                <c:pt idx="1697">
                  <c:v>42743</c:v>
                </c:pt>
                <c:pt idx="1698">
                  <c:v>42744</c:v>
                </c:pt>
                <c:pt idx="1699">
                  <c:v>42745</c:v>
                </c:pt>
                <c:pt idx="1700">
                  <c:v>42746</c:v>
                </c:pt>
                <c:pt idx="1701">
                  <c:v>42747</c:v>
                </c:pt>
                <c:pt idx="1702">
                  <c:v>42748</c:v>
                </c:pt>
                <c:pt idx="1703">
                  <c:v>42749</c:v>
                </c:pt>
                <c:pt idx="1704">
                  <c:v>42750</c:v>
                </c:pt>
                <c:pt idx="1705">
                  <c:v>42751</c:v>
                </c:pt>
                <c:pt idx="1706">
                  <c:v>42752</c:v>
                </c:pt>
                <c:pt idx="1707">
                  <c:v>42753</c:v>
                </c:pt>
                <c:pt idx="1708">
                  <c:v>42754</c:v>
                </c:pt>
                <c:pt idx="1709">
                  <c:v>42755</c:v>
                </c:pt>
                <c:pt idx="1710">
                  <c:v>42756</c:v>
                </c:pt>
                <c:pt idx="1711">
                  <c:v>42757</c:v>
                </c:pt>
                <c:pt idx="1712">
                  <c:v>42758</c:v>
                </c:pt>
                <c:pt idx="1713">
                  <c:v>42759</c:v>
                </c:pt>
                <c:pt idx="1714">
                  <c:v>42760</c:v>
                </c:pt>
                <c:pt idx="1715">
                  <c:v>42761</c:v>
                </c:pt>
                <c:pt idx="1716">
                  <c:v>42762</c:v>
                </c:pt>
                <c:pt idx="1717">
                  <c:v>42763</c:v>
                </c:pt>
                <c:pt idx="1718">
                  <c:v>42764</c:v>
                </c:pt>
                <c:pt idx="1719">
                  <c:v>42765</c:v>
                </c:pt>
                <c:pt idx="1720">
                  <c:v>42766</c:v>
                </c:pt>
                <c:pt idx="1721">
                  <c:v>42767</c:v>
                </c:pt>
                <c:pt idx="1722">
                  <c:v>42768</c:v>
                </c:pt>
                <c:pt idx="1723">
                  <c:v>42769</c:v>
                </c:pt>
                <c:pt idx="1724">
                  <c:v>42770</c:v>
                </c:pt>
                <c:pt idx="1725">
                  <c:v>42771</c:v>
                </c:pt>
                <c:pt idx="1726">
                  <c:v>42772</c:v>
                </c:pt>
                <c:pt idx="1727">
                  <c:v>42773</c:v>
                </c:pt>
                <c:pt idx="1728">
                  <c:v>42774</c:v>
                </c:pt>
                <c:pt idx="1729">
                  <c:v>42775</c:v>
                </c:pt>
                <c:pt idx="1730">
                  <c:v>42776</c:v>
                </c:pt>
                <c:pt idx="1731">
                  <c:v>42777</c:v>
                </c:pt>
                <c:pt idx="1732">
                  <c:v>42778</c:v>
                </c:pt>
                <c:pt idx="1733">
                  <c:v>42779</c:v>
                </c:pt>
                <c:pt idx="1734">
                  <c:v>42780</c:v>
                </c:pt>
                <c:pt idx="1735">
                  <c:v>42781</c:v>
                </c:pt>
                <c:pt idx="1736">
                  <c:v>42782</c:v>
                </c:pt>
                <c:pt idx="1737">
                  <c:v>42783</c:v>
                </c:pt>
                <c:pt idx="1738">
                  <c:v>42784</c:v>
                </c:pt>
                <c:pt idx="1739">
                  <c:v>42785</c:v>
                </c:pt>
                <c:pt idx="1740">
                  <c:v>42786</c:v>
                </c:pt>
                <c:pt idx="1741">
                  <c:v>42787</c:v>
                </c:pt>
                <c:pt idx="1742">
                  <c:v>42788</c:v>
                </c:pt>
                <c:pt idx="1743">
                  <c:v>42789</c:v>
                </c:pt>
                <c:pt idx="1744">
                  <c:v>42790</c:v>
                </c:pt>
                <c:pt idx="1745">
                  <c:v>42791</c:v>
                </c:pt>
                <c:pt idx="1746">
                  <c:v>42792</c:v>
                </c:pt>
                <c:pt idx="1747">
                  <c:v>42793</c:v>
                </c:pt>
                <c:pt idx="1748">
                  <c:v>42794</c:v>
                </c:pt>
                <c:pt idx="1749">
                  <c:v>42795</c:v>
                </c:pt>
                <c:pt idx="1750">
                  <c:v>42796</c:v>
                </c:pt>
                <c:pt idx="1751">
                  <c:v>42797</c:v>
                </c:pt>
                <c:pt idx="1752">
                  <c:v>42798</c:v>
                </c:pt>
                <c:pt idx="1753">
                  <c:v>42799</c:v>
                </c:pt>
                <c:pt idx="1754">
                  <c:v>42800</c:v>
                </c:pt>
                <c:pt idx="1755">
                  <c:v>42801</c:v>
                </c:pt>
                <c:pt idx="1756">
                  <c:v>42802</c:v>
                </c:pt>
                <c:pt idx="1757">
                  <c:v>42803</c:v>
                </c:pt>
                <c:pt idx="1758">
                  <c:v>42804</c:v>
                </c:pt>
                <c:pt idx="1759">
                  <c:v>42805</c:v>
                </c:pt>
                <c:pt idx="1760">
                  <c:v>42806</c:v>
                </c:pt>
                <c:pt idx="1761">
                  <c:v>42807</c:v>
                </c:pt>
                <c:pt idx="1762">
                  <c:v>42808</c:v>
                </c:pt>
                <c:pt idx="1763">
                  <c:v>42809</c:v>
                </c:pt>
                <c:pt idx="1764">
                  <c:v>42810</c:v>
                </c:pt>
                <c:pt idx="1765">
                  <c:v>42811</c:v>
                </c:pt>
                <c:pt idx="1766">
                  <c:v>42812</c:v>
                </c:pt>
                <c:pt idx="1767">
                  <c:v>42813</c:v>
                </c:pt>
                <c:pt idx="1768">
                  <c:v>42814</c:v>
                </c:pt>
                <c:pt idx="1769">
                  <c:v>42815</c:v>
                </c:pt>
                <c:pt idx="1770">
                  <c:v>42816</c:v>
                </c:pt>
                <c:pt idx="1771">
                  <c:v>42817</c:v>
                </c:pt>
                <c:pt idx="1772">
                  <c:v>42818</c:v>
                </c:pt>
                <c:pt idx="1773">
                  <c:v>42819</c:v>
                </c:pt>
                <c:pt idx="1774">
                  <c:v>42820</c:v>
                </c:pt>
                <c:pt idx="1775">
                  <c:v>42821</c:v>
                </c:pt>
                <c:pt idx="1776">
                  <c:v>42822</c:v>
                </c:pt>
                <c:pt idx="1777">
                  <c:v>42823</c:v>
                </c:pt>
                <c:pt idx="1778">
                  <c:v>42824</c:v>
                </c:pt>
                <c:pt idx="1779">
                  <c:v>42825</c:v>
                </c:pt>
                <c:pt idx="1780">
                  <c:v>42826</c:v>
                </c:pt>
                <c:pt idx="1781">
                  <c:v>42827</c:v>
                </c:pt>
                <c:pt idx="1782">
                  <c:v>42828</c:v>
                </c:pt>
                <c:pt idx="1783">
                  <c:v>42829</c:v>
                </c:pt>
                <c:pt idx="1784">
                  <c:v>42830</c:v>
                </c:pt>
                <c:pt idx="1785">
                  <c:v>42831</c:v>
                </c:pt>
                <c:pt idx="1786">
                  <c:v>42832</c:v>
                </c:pt>
                <c:pt idx="1787">
                  <c:v>42833</c:v>
                </c:pt>
                <c:pt idx="1788">
                  <c:v>42834</c:v>
                </c:pt>
                <c:pt idx="1789">
                  <c:v>42835</c:v>
                </c:pt>
                <c:pt idx="1790">
                  <c:v>42836</c:v>
                </c:pt>
                <c:pt idx="1791">
                  <c:v>42837</c:v>
                </c:pt>
                <c:pt idx="1792">
                  <c:v>42838</c:v>
                </c:pt>
                <c:pt idx="1793">
                  <c:v>42839</c:v>
                </c:pt>
                <c:pt idx="1794">
                  <c:v>42840</c:v>
                </c:pt>
                <c:pt idx="1795">
                  <c:v>42841</c:v>
                </c:pt>
                <c:pt idx="1796">
                  <c:v>42842</c:v>
                </c:pt>
                <c:pt idx="1797">
                  <c:v>42843</c:v>
                </c:pt>
                <c:pt idx="1798">
                  <c:v>42844</c:v>
                </c:pt>
                <c:pt idx="1799">
                  <c:v>42845</c:v>
                </c:pt>
                <c:pt idx="1800">
                  <c:v>42846</c:v>
                </c:pt>
                <c:pt idx="1801">
                  <c:v>42847</c:v>
                </c:pt>
                <c:pt idx="1802">
                  <c:v>42848</c:v>
                </c:pt>
                <c:pt idx="1803">
                  <c:v>42849</c:v>
                </c:pt>
                <c:pt idx="1804">
                  <c:v>42850</c:v>
                </c:pt>
                <c:pt idx="1805">
                  <c:v>42851</c:v>
                </c:pt>
                <c:pt idx="1806">
                  <c:v>42852</c:v>
                </c:pt>
                <c:pt idx="1807">
                  <c:v>42853</c:v>
                </c:pt>
                <c:pt idx="1808">
                  <c:v>42854</c:v>
                </c:pt>
                <c:pt idx="1809">
                  <c:v>42855</c:v>
                </c:pt>
                <c:pt idx="1810">
                  <c:v>42856</c:v>
                </c:pt>
                <c:pt idx="1811">
                  <c:v>42857</c:v>
                </c:pt>
                <c:pt idx="1812">
                  <c:v>42858</c:v>
                </c:pt>
                <c:pt idx="1813">
                  <c:v>42859</c:v>
                </c:pt>
                <c:pt idx="1814">
                  <c:v>42860</c:v>
                </c:pt>
                <c:pt idx="1815">
                  <c:v>42861</c:v>
                </c:pt>
                <c:pt idx="1816">
                  <c:v>42862</c:v>
                </c:pt>
                <c:pt idx="1817">
                  <c:v>42863</c:v>
                </c:pt>
                <c:pt idx="1818">
                  <c:v>42864</c:v>
                </c:pt>
                <c:pt idx="1819">
                  <c:v>42865</c:v>
                </c:pt>
                <c:pt idx="1820">
                  <c:v>42866</c:v>
                </c:pt>
                <c:pt idx="1821">
                  <c:v>42867</c:v>
                </c:pt>
                <c:pt idx="1822">
                  <c:v>42868</c:v>
                </c:pt>
                <c:pt idx="1823">
                  <c:v>42869</c:v>
                </c:pt>
                <c:pt idx="1824">
                  <c:v>42870</c:v>
                </c:pt>
                <c:pt idx="1825">
                  <c:v>42871</c:v>
                </c:pt>
                <c:pt idx="1826">
                  <c:v>42872</c:v>
                </c:pt>
                <c:pt idx="1827">
                  <c:v>42873</c:v>
                </c:pt>
                <c:pt idx="1828">
                  <c:v>42874</c:v>
                </c:pt>
                <c:pt idx="1829">
                  <c:v>42875</c:v>
                </c:pt>
                <c:pt idx="1830">
                  <c:v>42876</c:v>
                </c:pt>
                <c:pt idx="1831">
                  <c:v>42877</c:v>
                </c:pt>
                <c:pt idx="1832">
                  <c:v>42878</c:v>
                </c:pt>
                <c:pt idx="1833">
                  <c:v>42879</c:v>
                </c:pt>
                <c:pt idx="1834">
                  <c:v>42880</c:v>
                </c:pt>
                <c:pt idx="1835">
                  <c:v>42881</c:v>
                </c:pt>
                <c:pt idx="1836">
                  <c:v>42882</c:v>
                </c:pt>
                <c:pt idx="1837">
                  <c:v>42883</c:v>
                </c:pt>
                <c:pt idx="1838">
                  <c:v>42884</c:v>
                </c:pt>
                <c:pt idx="1839">
                  <c:v>42885</c:v>
                </c:pt>
                <c:pt idx="1840">
                  <c:v>42886</c:v>
                </c:pt>
                <c:pt idx="1841">
                  <c:v>42887</c:v>
                </c:pt>
                <c:pt idx="1842">
                  <c:v>42888</c:v>
                </c:pt>
                <c:pt idx="1843">
                  <c:v>42889</c:v>
                </c:pt>
                <c:pt idx="1844">
                  <c:v>42890</c:v>
                </c:pt>
                <c:pt idx="1845">
                  <c:v>42891</c:v>
                </c:pt>
                <c:pt idx="1846">
                  <c:v>42892</c:v>
                </c:pt>
                <c:pt idx="1847">
                  <c:v>42893</c:v>
                </c:pt>
                <c:pt idx="1848">
                  <c:v>42894</c:v>
                </c:pt>
                <c:pt idx="1849">
                  <c:v>42895</c:v>
                </c:pt>
                <c:pt idx="1850">
                  <c:v>42896</c:v>
                </c:pt>
                <c:pt idx="1851">
                  <c:v>42897</c:v>
                </c:pt>
                <c:pt idx="1852">
                  <c:v>42898</c:v>
                </c:pt>
                <c:pt idx="1853">
                  <c:v>42899</c:v>
                </c:pt>
                <c:pt idx="1854">
                  <c:v>42900</c:v>
                </c:pt>
                <c:pt idx="1855">
                  <c:v>42901</c:v>
                </c:pt>
                <c:pt idx="1856">
                  <c:v>42902</c:v>
                </c:pt>
                <c:pt idx="1857">
                  <c:v>42903</c:v>
                </c:pt>
                <c:pt idx="1858">
                  <c:v>42904</c:v>
                </c:pt>
                <c:pt idx="1859">
                  <c:v>42905</c:v>
                </c:pt>
                <c:pt idx="1860">
                  <c:v>42906</c:v>
                </c:pt>
                <c:pt idx="1861">
                  <c:v>42907</c:v>
                </c:pt>
                <c:pt idx="1862">
                  <c:v>42908</c:v>
                </c:pt>
                <c:pt idx="1863">
                  <c:v>42909</c:v>
                </c:pt>
                <c:pt idx="1864">
                  <c:v>42910</c:v>
                </c:pt>
                <c:pt idx="1865">
                  <c:v>42911</c:v>
                </c:pt>
                <c:pt idx="1866">
                  <c:v>42912</c:v>
                </c:pt>
                <c:pt idx="1867">
                  <c:v>42913</c:v>
                </c:pt>
                <c:pt idx="1868">
                  <c:v>42914</c:v>
                </c:pt>
                <c:pt idx="1869">
                  <c:v>42915</c:v>
                </c:pt>
                <c:pt idx="1870">
                  <c:v>42916</c:v>
                </c:pt>
                <c:pt idx="1871">
                  <c:v>42917</c:v>
                </c:pt>
                <c:pt idx="1872">
                  <c:v>42918</c:v>
                </c:pt>
                <c:pt idx="1873">
                  <c:v>42919</c:v>
                </c:pt>
                <c:pt idx="1874">
                  <c:v>42920</c:v>
                </c:pt>
                <c:pt idx="1875">
                  <c:v>42921</c:v>
                </c:pt>
                <c:pt idx="1876">
                  <c:v>42922</c:v>
                </c:pt>
                <c:pt idx="1877">
                  <c:v>42923</c:v>
                </c:pt>
                <c:pt idx="1878">
                  <c:v>42924</c:v>
                </c:pt>
                <c:pt idx="1879">
                  <c:v>42925</c:v>
                </c:pt>
                <c:pt idx="1880">
                  <c:v>42926</c:v>
                </c:pt>
                <c:pt idx="1881">
                  <c:v>42927</c:v>
                </c:pt>
                <c:pt idx="1882">
                  <c:v>42928</c:v>
                </c:pt>
                <c:pt idx="1883">
                  <c:v>42929</c:v>
                </c:pt>
                <c:pt idx="1884">
                  <c:v>42930</c:v>
                </c:pt>
                <c:pt idx="1885">
                  <c:v>42931</c:v>
                </c:pt>
                <c:pt idx="1886">
                  <c:v>42932</c:v>
                </c:pt>
                <c:pt idx="1887">
                  <c:v>42933</c:v>
                </c:pt>
                <c:pt idx="1888">
                  <c:v>42934</c:v>
                </c:pt>
                <c:pt idx="1889">
                  <c:v>42935</c:v>
                </c:pt>
                <c:pt idx="1890">
                  <c:v>42936</c:v>
                </c:pt>
                <c:pt idx="1891">
                  <c:v>42937</c:v>
                </c:pt>
                <c:pt idx="1892">
                  <c:v>42938</c:v>
                </c:pt>
                <c:pt idx="1893">
                  <c:v>42939</c:v>
                </c:pt>
                <c:pt idx="1894">
                  <c:v>42940</c:v>
                </c:pt>
                <c:pt idx="1895">
                  <c:v>42941</c:v>
                </c:pt>
                <c:pt idx="1896">
                  <c:v>42942</c:v>
                </c:pt>
                <c:pt idx="1897">
                  <c:v>42943</c:v>
                </c:pt>
                <c:pt idx="1898">
                  <c:v>42944</c:v>
                </c:pt>
                <c:pt idx="1899">
                  <c:v>42945</c:v>
                </c:pt>
                <c:pt idx="1900">
                  <c:v>42946</c:v>
                </c:pt>
                <c:pt idx="1901">
                  <c:v>42947</c:v>
                </c:pt>
                <c:pt idx="1902">
                  <c:v>42948</c:v>
                </c:pt>
                <c:pt idx="1903">
                  <c:v>42949</c:v>
                </c:pt>
                <c:pt idx="1904">
                  <c:v>42950</c:v>
                </c:pt>
                <c:pt idx="1905">
                  <c:v>42951</c:v>
                </c:pt>
                <c:pt idx="1906">
                  <c:v>42952</c:v>
                </c:pt>
                <c:pt idx="1907">
                  <c:v>42953</c:v>
                </c:pt>
                <c:pt idx="1908">
                  <c:v>42954</c:v>
                </c:pt>
                <c:pt idx="1909">
                  <c:v>42955</c:v>
                </c:pt>
                <c:pt idx="1910">
                  <c:v>42956</c:v>
                </c:pt>
                <c:pt idx="1911">
                  <c:v>42957</c:v>
                </c:pt>
                <c:pt idx="1912">
                  <c:v>42958</c:v>
                </c:pt>
                <c:pt idx="1913">
                  <c:v>42959</c:v>
                </c:pt>
                <c:pt idx="1914">
                  <c:v>42960</c:v>
                </c:pt>
                <c:pt idx="1915">
                  <c:v>42961</c:v>
                </c:pt>
                <c:pt idx="1916">
                  <c:v>42962</c:v>
                </c:pt>
                <c:pt idx="1917">
                  <c:v>42963</c:v>
                </c:pt>
                <c:pt idx="1918">
                  <c:v>42964</c:v>
                </c:pt>
                <c:pt idx="1919">
                  <c:v>42965</c:v>
                </c:pt>
                <c:pt idx="1920">
                  <c:v>42966</c:v>
                </c:pt>
                <c:pt idx="1921">
                  <c:v>42967</c:v>
                </c:pt>
                <c:pt idx="1922">
                  <c:v>42968</c:v>
                </c:pt>
                <c:pt idx="1923">
                  <c:v>42969</c:v>
                </c:pt>
                <c:pt idx="1924">
                  <c:v>42970</c:v>
                </c:pt>
                <c:pt idx="1925">
                  <c:v>42971</c:v>
                </c:pt>
                <c:pt idx="1926">
                  <c:v>42972</c:v>
                </c:pt>
                <c:pt idx="1927">
                  <c:v>42973</c:v>
                </c:pt>
                <c:pt idx="1928">
                  <c:v>42974</c:v>
                </c:pt>
                <c:pt idx="1929">
                  <c:v>42975</c:v>
                </c:pt>
                <c:pt idx="1930">
                  <c:v>42976</c:v>
                </c:pt>
                <c:pt idx="1931">
                  <c:v>42977</c:v>
                </c:pt>
                <c:pt idx="1932">
                  <c:v>42978</c:v>
                </c:pt>
                <c:pt idx="1933">
                  <c:v>42979</c:v>
                </c:pt>
                <c:pt idx="1934">
                  <c:v>42980</c:v>
                </c:pt>
                <c:pt idx="1935">
                  <c:v>42981</c:v>
                </c:pt>
                <c:pt idx="1936">
                  <c:v>42982</c:v>
                </c:pt>
                <c:pt idx="1937">
                  <c:v>42983</c:v>
                </c:pt>
                <c:pt idx="1938">
                  <c:v>42984</c:v>
                </c:pt>
                <c:pt idx="1939">
                  <c:v>42985</c:v>
                </c:pt>
                <c:pt idx="1940">
                  <c:v>42986</c:v>
                </c:pt>
                <c:pt idx="1941">
                  <c:v>42987</c:v>
                </c:pt>
                <c:pt idx="1942">
                  <c:v>42988</c:v>
                </c:pt>
                <c:pt idx="1943">
                  <c:v>42989</c:v>
                </c:pt>
                <c:pt idx="1944">
                  <c:v>42990</c:v>
                </c:pt>
                <c:pt idx="1945">
                  <c:v>42991</c:v>
                </c:pt>
                <c:pt idx="1946">
                  <c:v>42992</c:v>
                </c:pt>
                <c:pt idx="1947">
                  <c:v>42993</c:v>
                </c:pt>
                <c:pt idx="1948">
                  <c:v>42994</c:v>
                </c:pt>
                <c:pt idx="1949">
                  <c:v>42995</c:v>
                </c:pt>
                <c:pt idx="1950">
                  <c:v>42996</c:v>
                </c:pt>
                <c:pt idx="1951">
                  <c:v>42997</c:v>
                </c:pt>
                <c:pt idx="1952">
                  <c:v>42998</c:v>
                </c:pt>
                <c:pt idx="1953">
                  <c:v>42999</c:v>
                </c:pt>
                <c:pt idx="1954">
                  <c:v>43000</c:v>
                </c:pt>
                <c:pt idx="1955">
                  <c:v>43001</c:v>
                </c:pt>
                <c:pt idx="1956">
                  <c:v>43002</c:v>
                </c:pt>
                <c:pt idx="1957">
                  <c:v>43003</c:v>
                </c:pt>
                <c:pt idx="1958">
                  <c:v>43004</c:v>
                </c:pt>
                <c:pt idx="1959">
                  <c:v>43005</c:v>
                </c:pt>
                <c:pt idx="1960">
                  <c:v>43006</c:v>
                </c:pt>
                <c:pt idx="1961">
                  <c:v>43007</c:v>
                </c:pt>
                <c:pt idx="1962">
                  <c:v>43008</c:v>
                </c:pt>
                <c:pt idx="1963">
                  <c:v>43009</c:v>
                </c:pt>
                <c:pt idx="1964">
                  <c:v>43010</c:v>
                </c:pt>
                <c:pt idx="1965">
                  <c:v>43011</c:v>
                </c:pt>
                <c:pt idx="1966">
                  <c:v>43012</c:v>
                </c:pt>
                <c:pt idx="1967">
                  <c:v>43013</c:v>
                </c:pt>
                <c:pt idx="1968">
                  <c:v>43014</c:v>
                </c:pt>
                <c:pt idx="1969">
                  <c:v>43015</c:v>
                </c:pt>
                <c:pt idx="1970">
                  <c:v>43016</c:v>
                </c:pt>
                <c:pt idx="1971">
                  <c:v>43017</c:v>
                </c:pt>
                <c:pt idx="1972">
                  <c:v>43018</c:v>
                </c:pt>
                <c:pt idx="1973">
                  <c:v>43019</c:v>
                </c:pt>
                <c:pt idx="1974">
                  <c:v>43020</c:v>
                </c:pt>
                <c:pt idx="1975">
                  <c:v>43021</c:v>
                </c:pt>
                <c:pt idx="1976">
                  <c:v>43022</c:v>
                </c:pt>
                <c:pt idx="1977">
                  <c:v>43023</c:v>
                </c:pt>
                <c:pt idx="1978">
                  <c:v>43024</c:v>
                </c:pt>
                <c:pt idx="1979">
                  <c:v>43025</c:v>
                </c:pt>
                <c:pt idx="1980">
                  <c:v>43026</c:v>
                </c:pt>
                <c:pt idx="1981">
                  <c:v>43027</c:v>
                </c:pt>
                <c:pt idx="1982">
                  <c:v>43028</c:v>
                </c:pt>
                <c:pt idx="1983">
                  <c:v>43029</c:v>
                </c:pt>
                <c:pt idx="1984">
                  <c:v>43030</c:v>
                </c:pt>
                <c:pt idx="1985">
                  <c:v>43031</c:v>
                </c:pt>
                <c:pt idx="1986">
                  <c:v>43032</c:v>
                </c:pt>
                <c:pt idx="1987">
                  <c:v>43033</c:v>
                </c:pt>
                <c:pt idx="1988">
                  <c:v>43034</c:v>
                </c:pt>
                <c:pt idx="1989">
                  <c:v>43035</c:v>
                </c:pt>
                <c:pt idx="1990">
                  <c:v>43036</c:v>
                </c:pt>
                <c:pt idx="1991">
                  <c:v>43037</c:v>
                </c:pt>
                <c:pt idx="1992">
                  <c:v>43038</c:v>
                </c:pt>
                <c:pt idx="1993">
                  <c:v>43039</c:v>
                </c:pt>
                <c:pt idx="1994">
                  <c:v>43040</c:v>
                </c:pt>
                <c:pt idx="1995">
                  <c:v>43041</c:v>
                </c:pt>
                <c:pt idx="1996">
                  <c:v>43042</c:v>
                </c:pt>
                <c:pt idx="1997">
                  <c:v>43043</c:v>
                </c:pt>
                <c:pt idx="1998">
                  <c:v>43044</c:v>
                </c:pt>
                <c:pt idx="1999">
                  <c:v>43045</c:v>
                </c:pt>
                <c:pt idx="2000">
                  <c:v>43046</c:v>
                </c:pt>
                <c:pt idx="2001">
                  <c:v>43047</c:v>
                </c:pt>
                <c:pt idx="2002">
                  <c:v>43048</c:v>
                </c:pt>
                <c:pt idx="2003">
                  <c:v>43049</c:v>
                </c:pt>
                <c:pt idx="2004">
                  <c:v>43050</c:v>
                </c:pt>
                <c:pt idx="2005">
                  <c:v>43051</c:v>
                </c:pt>
                <c:pt idx="2006">
                  <c:v>43052</c:v>
                </c:pt>
                <c:pt idx="2007">
                  <c:v>43053</c:v>
                </c:pt>
                <c:pt idx="2008">
                  <c:v>43054</c:v>
                </c:pt>
                <c:pt idx="2009">
                  <c:v>43055</c:v>
                </c:pt>
                <c:pt idx="2010">
                  <c:v>43056</c:v>
                </c:pt>
                <c:pt idx="2011">
                  <c:v>43057</c:v>
                </c:pt>
                <c:pt idx="2012">
                  <c:v>43058</c:v>
                </c:pt>
                <c:pt idx="2013">
                  <c:v>43059</c:v>
                </c:pt>
                <c:pt idx="2014">
                  <c:v>43060</c:v>
                </c:pt>
                <c:pt idx="2015">
                  <c:v>43061</c:v>
                </c:pt>
                <c:pt idx="2016">
                  <c:v>43062</c:v>
                </c:pt>
                <c:pt idx="2017">
                  <c:v>43063</c:v>
                </c:pt>
                <c:pt idx="2018">
                  <c:v>43064</c:v>
                </c:pt>
                <c:pt idx="2019">
                  <c:v>43065</c:v>
                </c:pt>
                <c:pt idx="2020">
                  <c:v>43066</c:v>
                </c:pt>
                <c:pt idx="2021">
                  <c:v>43067</c:v>
                </c:pt>
                <c:pt idx="2022">
                  <c:v>43068</c:v>
                </c:pt>
                <c:pt idx="2023">
                  <c:v>43069</c:v>
                </c:pt>
                <c:pt idx="2024">
                  <c:v>43070</c:v>
                </c:pt>
                <c:pt idx="2025">
                  <c:v>43071</c:v>
                </c:pt>
                <c:pt idx="2026">
                  <c:v>43072</c:v>
                </c:pt>
                <c:pt idx="2027">
                  <c:v>43073</c:v>
                </c:pt>
                <c:pt idx="2028">
                  <c:v>43074</c:v>
                </c:pt>
                <c:pt idx="2029">
                  <c:v>43075</c:v>
                </c:pt>
                <c:pt idx="2030">
                  <c:v>43076</c:v>
                </c:pt>
                <c:pt idx="2031">
                  <c:v>43077</c:v>
                </c:pt>
                <c:pt idx="2032">
                  <c:v>43078</c:v>
                </c:pt>
                <c:pt idx="2033">
                  <c:v>43079</c:v>
                </c:pt>
                <c:pt idx="2034">
                  <c:v>43080</c:v>
                </c:pt>
                <c:pt idx="2035">
                  <c:v>43081</c:v>
                </c:pt>
                <c:pt idx="2036">
                  <c:v>43082</c:v>
                </c:pt>
                <c:pt idx="2037">
                  <c:v>43083</c:v>
                </c:pt>
                <c:pt idx="2038">
                  <c:v>43084</c:v>
                </c:pt>
                <c:pt idx="2039">
                  <c:v>43085</c:v>
                </c:pt>
                <c:pt idx="2040">
                  <c:v>43086</c:v>
                </c:pt>
                <c:pt idx="2041">
                  <c:v>43087</c:v>
                </c:pt>
                <c:pt idx="2042">
                  <c:v>43088</c:v>
                </c:pt>
                <c:pt idx="2043">
                  <c:v>43089</c:v>
                </c:pt>
                <c:pt idx="2044">
                  <c:v>43090</c:v>
                </c:pt>
                <c:pt idx="2045">
                  <c:v>43091</c:v>
                </c:pt>
                <c:pt idx="2046">
                  <c:v>43092</c:v>
                </c:pt>
                <c:pt idx="2047">
                  <c:v>43093</c:v>
                </c:pt>
                <c:pt idx="2048">
                  <c:v>43094</c:v>
                </c:pt>
                <c:pt idx="2049">
                  <c:v>43095</c:v>
                </c:pt>
                <c:pt idx="2050">
                  <c:v>43096</c:v>
                </c:pt>
                <c:pt idx="2051">
                  <c:v>43097</c:v>
                </c:pt>
                <c:pt idx="2052">
                  <c:v>43098</c:v>
                </c:pt>
                <c:pt idx="2053">
                  <c:v>43099</c:v>
                </c:pt>
                <c:pt idx="2054">
                  <c:v>43100</c:v>
                </c:pt>
                <c:pt idx="2055">
                  <c:v>43101</c:v>
                </c:pt>
                <c:pt idx="2056">
                  <c:v>43102</c:v>
                </c:pt>
                <c:pt idx="2057">
                  <c:v>43103</c:v>
                </c:pt>
                <c:pt idx="2058">
                  <c:v>43104</c:v>
                </c:pt>
                <c:pt idx="2059">
                  <c:v>43105</c:v>
                </c:pt>
                <c:pt idx="2060">
                  <c:v>43106</c:v>
                </c:pt>
                <c:pt idx="2061">
                  <c:v>43107</c:v>
                </c:pt>
                <c:pt idx="2062">
                  <c:v>43108</c:v>
                </c:pt>
                <c:pt idx="2063">
                  <c:v>43109</c:v>
                </c:pt>
                <c:pt idx="2064">
                  <c:v>43110</c:v>
                </c:pt>
                <c:pt idx="2065">
                  <c:v>43111</c:v>
                </c:pt>
                <c:pt idx="2066">
                  <c:v>43112</c:v>
                </c:pt>
                <c:pt idx="2067">
                  <c:v>43113</c:v>
                </c:pt>
                <c:pt idx="2068">
                  <c:v>43114</c:v>
                </c:pt>
                <c:pt idx="2069">
                  <c:v>43115</c:v>
                </c:pt>
                <c:pt idx="2070">
                  <c:v>43116</c:v>
                </c:pt>
                <c:pt idx="2071">
                  <c:v>43117</c:v>
                </c:pt>
                <c:pt idx="2072">
                  <c:v>43118</c:v>
                </c:pt>
                <c:pt idx="2073">
                  <c:v>43119</c:v>
                </c:pt>
                <c:pt idx="2074">
                  <c:v>43120</c:v>
                </c:pt>
                <c:pt idx="2075">
                  <c:v>43121</c:v>
                </c:pt>
                <c:pt idx="2076">
                  <c:v>43122</c:v>
                </c:pt>
                <c:pt idx="2077">
                  <c:v>43123</c:v>
                </c:pt>
                <c:pt idx="2078">
                  <c:v>43124</c:v>
                </c:pt>
                <c:pt idx="2079">
                  <c:v>43125</c:v>
                </c:pt>
                <c:pt idx="2080">
                  <c:v>43126</c:v>
                </c:pt>
                <c:pt idx="2081">
                  <c:v>43127</c:v>
                </c:pt>
                <c:pt idx="2082">
                  <c:v>43128</c:v>
                </c:pt>
                <c:pt idx="2083">
                  <c:v>43129</c:v>
                </c:pt>
                <c:pt idx="2084">
                  <c:v>43130</c:v>
                </c:pt>
                <c:pt idx="2085">
                  <c:v>43131</c:v>
                </c:pt>
                <c:pt idx="2086">
                  <c:v>43132</c:v>
                </c:pt>
                <c:pt idx="2087">
                  <c:v>43133</c:v>
                </c:pt>
                <c:pt idx="2088">
                  <c:v>43134</c:v>
                </c:pt>
                <c:pt idx="2089">
                  <c:v>43135</c:v>
                </c:pt>
                <c:pt idx="2090">
                  <c:v>43136</c:v>
                </c:pt>
                <c:pt idx="2091">
                  <c:v>43137</c:v>
                </c:pt>
                <c:pt idx="2092">
                  <c:v>43138</c:v>
                </c:pt>
                <c:pt idx="2093">
                  <c:v>43139</c:v>
                </c:pt>
                <c:pt idx="2094">
                  <c:v>43140</c:v>
                </c:pt>
                <c:pt idx="2095">
                  <c:v>43141</c:v>
                </c:pt>
                <c:pt idx="2096">
                  <c:v>43142</c:v>
                </c:pt>
                <c:pt idx="2097">
                  <c:v>43143</c:v>
                </c:pt>
                <c:pt idx="2098">
                  <c:v>43144</c:v>
                </c:pt>
                <c:pt idx="2099">
                  <c:v>43145</c:v>
                </c:pt>
                <c:pt idx="2100">
                  <c:v>43146</c:v>
                </c:pt>
                <c:pt idx="2101">
                  <c:v>43147</c:v>
                </c:pt>
                <c:pt idx="2102">
                  <c:v>43148</c:v>
                </c:pt>
                <c:pt idx="2103">
                  <c:v>43149</c:v>
                </c:pt>
                <c:pt idx="2104">
                  <c:v>43150</c:v>
                </c:pt>
                <c:pt idx="2105">
                  <c:v>43151</c:v>
                </c:pt>
                <c:pt idx="2106">
                  <c:v>43152</c:v>
                </c:pt>
                <c:pt idx="2107">
                  <c:v>43153</c:v>
                </c:pt>
                <c:pt idx="2108">
                  <c:v>43154</c:v>
                </c:pt>
                <c:pt idx="2109">
                  <c:v>43155</c:v>
                </c:pt>
                <c:pt idx="2110">
                  <c:v>43156</c:v>
                </c:pt>
                <c:pt idx="2111">
                  <c:v>43157</c:v>
                </c:pt>
                <c:pt idx="2112">
                  <c:v>43158</c:v>
                </c:pt>
                <c:pt idx="2113">
                  <c:v>43159</c:v>
                </c:pt>
                <c:pt idx="2114">
                  <c:v>43160</c:v>
                </c:pt>
                <c:pt idx="2115">
                  <c:v>43161</c:v>
                </c:pt>
                <c:pt idx="2116">
                  <c:v>43162</c:v>
                </c:pt>
                <c:pt idx="2117">
                  <c:v>43163</c:v>
                </c:pt>
                <c:pt idx="2118">
                  <c:v>43164</c:v>
                </c:pt>
                <c:pt idx="2119">
                  <c:v>43165</c:v>
                </c:pt>
                <c:pt idx="2120">
                  <c:v>43166</c:v>
                </c:pt>
                <c:pt idx="2121">
                  <c:v>43167</c:v>
                </c:pt>
                <c:pt idx="2122">
                  <c:v>43168</c:v>
                </c:pt>
                <c:pt idx="2123">
                  <c:v>43169</c:v>
                </c:pt>
                <c:pt idx="2124">
                  <c:v>43170</c:v>
                </c:pt>
                <c:pt idx="2125">
                  <c:v>43171</c:v>
                </c:pt>
                <c:pt idx="2126">
                  <c:v>43172</c:v>
                </c:pt>
                <c:pt idx="2127">
                  <c:v>43173</c:v>
                </c:pt>
                <c:pt idx="2128">
                  <c:v>43174</c:v>
                </c:pt>
                <c:pt idx="2129">
                  <c:v>43175</c:v>
                </c:pt>
                <c:pt idx="2130">
                  <c:v>43176</c:v>
                </c:pt>
                <c:pt idx="2131">
                  <c:v>43177</c:v>
                </c:pt>
                <c:pt idx="2132">
                  <c:v>43178</c:v>
                </c:pt>
                <c:pt idx="2133">
                  <c:v>43179</c:v>
                </c:pt>
                <c:pt idx="2134">
                  <c:v>43180</c:v>
                </c:pt>
                <c:pt idx="2135">
                  <c:v>43181</c:v>
                </c:pt>
                <c:pt idx="2136">
                  <c:v>43182</c:v>
                </c:pt>
                <c:pt idx="2137">
                  <c:v>43183</c:v>
                </c:pt>
                <c:pt idx="2138">
                  <c:v>43184</c:v>
                </c:pt>
                <c:pt idx="2139">
                  <c:v>43185</c:v>
                </c:pt>
                <c:pt idx="2140">
                  <c:v>43186</c:v>
                </c:pt>
                <c:pt idx="2141">
                  <c:v>43187</c:v>
                </c:pt>
                <c:pt idx="2142">
                  <c:v>43188</c:v>
                </c:pt>
                <c:pt idx="2143">
                  <c:v>43189</c:v>
                </c:pt>
                <c:pt idx="2144">
                  <c:v>43190</c:v>
                </c:pt>
                <c:pt idx="2145">
                  <c:v>43191</c:v>
                </c:pt>
                <c:pt idx="2146">
                  <c:v>43192</c:v>
                </c:pt>
                <c:pt idx="2147">
                  <c:v>43193</c:v>
                </c:pt>
                <c:pt idx="2148">
                  <c:v>43194</c:v>
                </c:pt>
                <c:pt idx="2149">
                  <c:v>43195</c:v>
                </c:pt>
                <c:pt idx="2150">
                  <c:v>43196</c:v>
                </c:pt>
                <c:pt idx="2151">
                  <c:v>43197</c:v>
                </c:pt>
                <c:pt idx="2152">
                  <c:v>43198</c:v>
                </c:pt>
                <c:pt idx="2153">
                  <c:v>43199</c:v>
                </c:pt>
                <c:pt idx="2154">
                  <c:v>43200</c:v>
                </c:pt>
                <c:pt idx="2155">
                  <c:v>43201</c:v>
                </c:pt>
                <c:pt idx="2156">
                  <c:v>43202</c:v>
                </c:pt>
                <c:pt idx="2157">
                  <c:v>43203</c:v>
                </c:pt>
                <c:pt idx="2158">
                  <c:v>43204</c:v>
                </c:pt>
                <c:pt idx="2159">
                  <c:v>43205</c:v>
                </c:pt>
                <c:pt idx="2160">
                  <c:v>43206</c:v>
                </c:pt>
                <c:pt idx="2161">
                  <c:v>43207</c:v>
                </c:pt>
                <c:pt idx="2162">
                  <c:v>43208</c:v>
                </c:pt>
                <c:pt idx="2163">
                  <c:v>43209</c:v>
                </c:pt>
                <c:pt idx="2164">
                  <c:v>43210</c:v>
                </c:pt>
                <c:pt idx="2165">
                  <c:v>43211</c:v>
                </c:pt>
                <c:pt idx="2166">
                  <c:v>43212</c:v>
                </c:pt>
                <c:pt idx="2167">
                  <c:v>43213</c:v>
                </c:pt>
                <c:pt idx="2168">
                  <c:v>43214</c:v>
                </c:pt>
                <c:pt idx="2169">
                  <c:v>43215</c:v>
                </c:pt>
                <c:pt idx="2170">
                  <c:v>43216</c:v>
                </c:pt>
                <c:pt idx="2171">
                  <c:v>43217</c:v>
                </c:pt>
                <c:pt idx="2172">
                  <c:v>43218</c:v>
                </c:pt>
                <c:pt idx="2173">
                  <c:v>43219</c:v>
                </c:pt>
                <c:pt idx="2174">
                  <c:v>43220</c:v>
                </c:pt>
                <c:pt idx="2175">
                  <c:v>43221</c:v>
                </c:pt>
                <c:pt idx="2176">
                  <c:v>43222</c:v>
                </c:pt>
                <c:pt idx="2177">
                  <c:v>43223</c:v>
                </c:pt>
                <c:pt idx="2178">
                  <c:v>43224</c:v>
                </c:pt>
                <c:pt idx="2179">
                  <c:v>43225</c:v>
                </c:pt>
                <c:pt idx="2180">
                  <c:v>43226</c:v>
                </c:pt>
                <c:pt idx="2181">
                  <c:v>43227</c:v>
                </c:pt>
                <c:pt idx="2182">
                  <c:v>43228</c:v>
                </c:pt>
                <c:pt idx="2183">
                  <c:v>43229</c:v>
                </c:pt>
                <c:pt idx="2184">
                  <c:v>43230</c:v>
                </c:pt>
                <c:pt idx="2185">
                  <c:v>43231</c:v>
                </c:pt>
                <c:pt idx="2186">
                  <c:v>43232</c:v>
                </c:pt>
                <c:pt idx="2187">
                  <c:v>43233</c:v>
                </c:pt>
                <c:pt idx="2188">
                  <c:v>43234</c:v>
                </c:pt>
                <c:pt idx="2189">
                  <c:v>43235</c:v>
                </c:pt>
                <c:pt idx="2190">
                  <c:v>43236</c:v>
                </c:pt>
                <c:pt idx="2191">
                  <c:v>43237</c:v>
                </c:pt>
                <c:pt idx="2192">
                  <c:v>43238</c:v>
                </c:pt>
                <c:pt idx="2193">
                  <c:v>43239</c:v>
                </c:pt>
                <c:pt idx="2194">
                  <c:v>43240</c:v>
                </c:pt>
                <c:pt idx="2195">
                  <c:v>43241</c:v>
                </c:pt>
                <c:pt idx="2196">
                  <c:v>43242</c:v>
                </c:pt>
                <c:pt idx="2197">
                  <c:v>43243</c:v>
                </c:pt>
                <c:pt idx="2198">
                  <c:v>43244</c:v>
                </c:pt>
                <c:pt idx="2199">
                  <c:v>43245</c:v>
                </c:pt>
                <c:pt idx="2200">
                  <c:v>43246</c:v>
                </c:pt>
                <c:pt idx="2201">
                  <c:v>43247</c:v>
                </c:pt>
                <c:pt idx="2202">
                  <c:v>43248</c:v>
                </c:pt>
                <c:pt idx="2203">
                  <c:v>43249</c:v>
                </c:pt>
                <c:pt idx="2204">
                  <c:v>43250</c:v>
                </c:pt>
                <c:pt idx="2205">
                  <c:v>43251</c:v>
                </c:pt>
                <c:pt idx="2206">
                  <c:v>43252</c:v>
                </c:pt>
                <c:pt idx="2207">
                  <c:v>43253</c:v>
                </c:pt>
                <c:pt idx="2208">
                  <c:v>43254</c:v>
                </c:pt>
                <c:pt idx="2209">
                  <c:v>43255</c:v>
                </c:pt>
                <c:pt idx="2210">
                  <c:v>43256</c:v>
                </c:pt>
                <c:pt idx="2211">
                  <c:v>43257</c:v>
                </c:pt>
                <c:pt idx="2212">
                  <c:v>43258</c:v>
                </c:pt>
                <c:pt idx="2213">
                  <c:v>43259</c:v>
                </c:pt>
                <c:pt idx="2214">
                  <c:v>43260</c:v>
                </c:pt>
                <c:pt idx="2215">
                  <c:v>43261</c:v>
                </c:pt>
                <c:pt idx="2216">
                  <c:v>43262</c:v>
                </c:pt>
                <c:pt idx="2217">
                  <c:v>43263</c:v>
                </c:pt>
                <c:pt idx="2218">
                  <c:v>43264</c:v>
                </c:pt>
                <c:pt idx="2219">
                  <c:v>43265</c:v>
                </c:pt>
                <c:pt idx="2220">
                  <c:v>43266</c:v>
                </c:pt>
                <c:pt idx="2221">
                  <c:v>43267</c:v>
                </c:pt>
                <c:pt idx="2222">
                  <c:v>43268</c:v>
                </c:pt>
                <c:pt idx="2223">
                  <c:v>43269</c:v>
                </c:pt>
                <c:pt idx="2224">
                  <c:v>43270</c:v>
                </c:pt>
                <c:pt idx="2225">
                  <c:v>43271</c:v>
                </c:pt>
                <c:pt idx="2226">
                  <c:v>43272</c:v>
                </c:pt>
                <c:pt idx="2227">
                  <c:v>43273</c:v>
                </c:pt>
                <c:pt idx="2228">
                  <c:v>43274</c:v>
                </c:pt>
                <c:pt idx="2229">
                  <c:v>43275</c:v>
                </c:pt>
                <c:pt idx="2230">
                  <c:v>43276</c:v>
                </c:pt>
                <c:pt idx="2231">
                  <c:v>43277</c:v>
                </c:pt>
                <c:pt idx="2232">
                  <c:v>43278</c:v>
                </c:pt>
                <c:pt idx="2233">
                  <c:v>43279</c:v>
                </c:pt>
                <c:pt idx="2234">
                  <c:v>43280</c:v>
                </c:pt>
                <c:pt idx="2235">
                  <c:v>43281</c:v>
                </c:pt>
                <c:pt idx="2236">
                  <c:v>43282</c:v>
                </c:pt>
                <c:pt idx="2237">
                  <c:v>43283</c:v>
                </c:pt>
                <c:pt idx="2238">
                  <c:v>43284</c:v>
                </c:pt>
                <c:pt idx="2239">
                  <c:v>43285</c:v>
                </c:pt>
                <c:pt idx="2240">
                  <c:v>43286</c:v>
                </c:pt>
                <c:pt idx="2241">
                  <c:v>43287</c:v>
                </c:pt>
                <c:pt idx="2242">
                  <c:v>43288</c:v>
                </c:pt>
                <c:pt idx="2243">
                  <c:v>43289</c:v>
                </c:pt>
                <c:pt idx="2244">
                  <c:v>43290</c:v>
                </c:pt>
                <c:pt idx="2245">
                  <c:v>43291</c:v>
                </c:pt>
                <c:pt idx="2246">
                  <c:v>43292</c:v>
                </c:pt>
                <c:pt idx="2247">
                  <c:v>43293</c:v>
                </c:pt>
                <c:pt idx="2248">
                  <c:v>43294</c:v>
                </c:pt>
                <c:pt idx="2249">
                  <c:v>43295</c:v>
                </c:pt>
                <c:pt idx="2250">
                  <c:v>43296</c:v>
                </c:pt>
                <c:pt idx="2251">
                  <c:v>43297</c:v>
                </c:pt>
                <c:pt idx="2252">
                  <c:v>43298</c:v>
                </c:pt>
                <c:pt idx="2253">
                  <c:v>43299</c:v>
                </c:pt>
                <c:pt idx="2254">
                  <c:v>43300</c:v>
                </c:pt>
                <c:pt idx="2255">
                  <c:v>43301</c:v>
                </c:pt>
                <c:pt idx="2256">
                  <c:v>43302</c:v>
                </c:pt>
                <c:pt idx="2257">
                  <c:v>43303</c:v>
                </c:pt>
                <c:pt idx="2258">
                  <c:v>43304</c:v>
                </c:pt>
                <c:pt idx="2259">
                  <c:v>43305</c:v>
                </c:pt>
                <c:pt idx="2260">
                  <c:v>43306</c:v>
                </c:pt>
                <c:pt idx="2261">
                  <c:v>43307</c:v>
                </c:pt>
                <c:pt idx="2262">
                  <c:v>43308</c:v>
                </c:pt>
                <c:pt idx="2263">
                  <c:v>43309</c:v>
                </c:pt>
                <c:pt idx="2264">
                  <c:v>43310</c:v>
                </c:pt>
                <c:pt idx="2265">
                  <c:v>43311</c:v>
                </c:pt>
                <c:pt idx="2266">
                  <c:v>43312</c:v>
                </c:pt>
                <c:pt idx="2267">
                  <c:v>43313</c:v>
                </c:pt>
                <c:pt idx="2268">
                  <c:v>43314</c:v>
                </c:pt>
                <c:pt idx="2269">
                  <c:v>43315</c:v>
                </c:pt>
                <c:pt idx="2270">
                  <c:v>43316</c:v>
                </c:pt>
                <c:pt idx="2271">
                  <c:v>43317</c:v>
                </c:pt>
                <c:pt idx="2272">
                  <c:v>43318</c:v>
                </c:pt>
                <c:pt idx="2273">
                  <c:v>43319</c:v>
                </c:pt>
                <c:pt idx="2274">
                  <c:v>43320</c:v>
                </c:pt>
                <c:pt idx="2275">
                  <c:v>43321</c:v>
                </c:pt>
                <c:pt idx="2276">
                  <c:v>43322</c:v>
                </c:pt>
                <c:pt idx="2277">
                  <c:v>43323</c:v>
                </c:pt>
                <c:pt idx="2278">
                  <c:v>43324</c:v>
                </c:pt>
                <c:pt idx="2279">
                  <c:v>43325</c:v>
                </c:pt>
                <c:pt idx="2280">
                  <c:v>43326</c:v>
                </c:pt>
                <c:pt idx="2281">
                  <c:v>43327</c:v>
                </c:pt>
                <c:pt idx="2282">
                  <c:v>43328</c:v>
                </c:pt>
                <c:pt idx="2283">
                  <c:v>43329</c:v>
                </c:pt>
                <c:pt idx="2284">
                  <c:v>43330</c:v>
                </c:pt>
                <c:pt idx="2285">
                  <c:v>43331</c:v>
                </c:pt>
                <c:pt idx="2286">
                  <c:v>43332</c:v>
                </c:pt>
                <c:pt idx="2287">
                  <c:v>43333</c:v>
                </c:pt>
                <c:pt idx="2288">
                  <c:v>43334</c:v>
                </c:pt>
                <c:pt idx="2289">
                  <c:v>43335</c:v>
                </c:pt>
                <c:pt idx="2290">
                  <c:v>43336</c:v>
                </c:pt>
                <c:pt idx="2291">
                  <c:v>43337</c:v>
                </c:pt>
                <c:pt idx="2292">
                  <c:v>43338</c:v>
                </c:pt>
                <c:pt idx="2293">
                  <c:v>43339</c:v>
                </c:pt>
                <c:pt idx="2294">
                  <c:v>43340</c:v>
                </c:pt>
                <c:pt idx="2295">
                  <c:v>43341</c:v>
                </c:pt>
                <c:pt idx="2296">
                  <c:v>43342</c:v>
                </c:pt>
                <c:pt idx="2297">
                  <c:v>43343</c:v>
                </c:pt>
                <c:pt idx="2298">
                  <c:v>43344</c:v>
                </c:pt>
                <c:pt idx="2299">
                  <c:v>43345</c:v>
                </c:pt>
                <c:pt idx="2300">
                  <c:v>43346</c:v>
                </c:pt>
                <c:pt idx="2301">
                  <c:v>43347</c:v>
                </c:pt>
                <c:pt idx="2302">
                  <c:v>43348</c:v>
                </c:pt>
                <c:pt idx="2303">
                  <c:v>43349</c:v>
                </c:pt>
                <c:pt idx="2304">
                  <c:v>43350</c:v>
                </c:pt>
                <c:pt idx="2305">
                  <c:v>43351</c:v>
                </c:pt>
                <c:pt idx="2306">
                  <c:v>43352</c:v>
                </c:pt>
                <c:pt idx="2307">
                  <c:v>43353</c:v>
                </c:pt>
                <c:pt idx="2308">
                  <c:v>43354</c:v>
                </c:pt>
                <c:pt idx="2309">
                  <c:v>43355</c:v>
                </c:pt>
                <c:pt idx="2310">
                  <c:v>43356</c:v>
                </c:pt>
                <c:pt idx="2311">
                  <c:v>43357</c:v>
                </c:pt>
                <c:pt idx="2312">
                  <c:v>43358</c:v>
                </c:pt>
                <c:pt idx="2313">
                  <c:v>43359</c:v>
                </c:pt>
                <c:pt idx="2314">
                  <c:v>43360</c:v>
                </c:pt>
                <c:pt idx="2315">
                  <c:v>43361</c:v>
                </c:pt>
                <c:pt idx="2316">
                  <c:v>43362</c:v>
                </c:pt>
                <c:pt idx="2317">
                  <c:v>43363</c:v>
                </c:pt>
                <c:pt idx="2318">
                  <c:v>43364</c:v>
                </c:pt>
                <c:pt idx="2319">
                  <c:v>43365</c:v>
                </c:pt>
                <c:pt idx="2320">
                  <c:v>43366</c:v>
                </c:pt>
                <c:pt idx="2321">
                  <c:v>43367</c:v>
                </c:pt>
                <c:pt idx="2322">
                  <c:v>43368</c:v>
                </c:pt>
                <c:pt idx="2323">
                  <c:v>43369</c:v>
                </c:pt>
                <c:pt idx="2324">
                  <c:v>43370</c:v>
                </c:pt>
                <c:pt idx="2325">
                  <c:v>43371</c:v>
                </c:pt>
                <c:pt idx="2326">
                  <c:v>43372</c:v>
                </c:pt>
                <c:pt idx="2327">
                  <c:v>43373</c:v>
                </c:pt>
                <c:pt idx="2328">
                  <c:v>43374</c:v>
                </c:pt>
                <c:pt idx="2329">
                  <c:v>43375</c:v>
                </c:pt>
                <c:pt idx="2330">
                  <c:v>43376</c:v>
                </c:pt>
                <c:pt idx="2331">
                  <c:v>43377</c:v>
                </c:pt>
                <c:pt idx="2332">
                  <c:v>43378</c:v>
                </c:pt>
                <c:pt idx="2333">
                  <c:v>43379</c:v>
                </c:pt>
                <c:pt idx="2334">
                  <c:v>43380</c:v>
                </c:pt>
                <c:pt idx="2335">
                  <c:v>43381</c:v>
                </c:pt>
                <c:pt idx="2336">
                  <c:v>43382</c:v>
                </c:pt>
                <c:pt idx="2337">
                  <c:v>43383</c:v>
                </c:pt>
                <c:pt idx="2338">
                  <c:v>43384</c:v>
                </c:pt>
                <c:pt idx="2339">
                  <c:v>43385</c:v>
                </c:pt>
                <c:pt idx="2340">
                  <c:v>43386</c:v>
                </c:pt>
                <c:pt idx="2341">
                  <c:v>43387</c:v>
                </c:pt>
                <c:pt idx="2342">
                  <c:v>43388</c:v>
                </c:pt>
                <c:pt idx="2343">
                  <c:v>43389</c:v>
                </c:pt>
                <c:pt idx="2344">
                  <c:v>43390</c:v>
                </c:pt>
                <c:pt idx="2345">
                  <c:v>43391</c:v>
                </c:pt>
                <c:pt idx="2346">
                  <c:v>43392</c:v>
                </c:pt>
                <c:pt idx="2347">
                  <c:v>43393</c:v>
                </c:pt>
                <c:pt idx="2348">
                  <c:v>43394</c:v>
                </c:pt>
                <c:pt idx="2349">
                  <c:v>43395</c:v>
                </c:pt>
                <c:pt idx="2350">
                  <c:v>43396</c:v>
                </c:pt>
                <c:pt idx="2351">
                  <c:v>43397</c:v>
                </c:pt>
                <c:pt idx="2352">
                  <c:v>43398</c:v>
                </c:pt>
                <c:pt idx="2353">
                  <c:v>43399</c:v>
                </c:pt>
                <c:pt idx="2354">
                  <c:v>43400</c:v>
                </c:pt>
                <c:pt idx="2355">
                  <c:v>43401</c:v>
                </c:pt>
                <c:pt idx="2356">
                  <c:v>43402</c:v>
                </c:pt>
                <c:pt idx="2357">
                  <c:v>43403</c:v>
                </c:pt>
                <c:pt idx="2358">
                  <c:v>43404</c:v>
                </c:pt>
                <c:pt idx="2359">
                  <c:v>43405</c:v>
                </c:pt>
                <c:pt idx="2360">
                  <c:v>43406</c:v>
                </c:pt>
                <c:pt idx="2361">
                  <c:v>43407</c:v>
                </c:pt>
                <c:pt idx="2362">
                  <c:v>43408</c:v>
                </c:pt>
                <c:pt idx="2363">
                  <c:v>43409</c:v>
                </c:pt>
                <c:pt idx="2364">
                  <c:v>43410</c:v>
                </c:pt>
                <c:pt idx="2365">
                  <c:v>43411</c:v>
                </c:pt>
                <c:pt idx="2366">
                  <c:v>43412</c:v>
                </c:pt>
                <c:pt idx="2367">
                  <c:v>43413</c:v>
                </c:pt>
                <c:pt idx="2368">
                  <c:v>43414</c:v>
                </c:pt>
                <c:pt idx="2369">
                  <c:v>43415</c:v>
                </c:pt>
                <c:pt idx="2370">
                  <c:v>43416</c:v>
                </c:pt>
                <c:pt idx="2371">
                  <c:v>43417</c:v>
                </c:pt>
                <c:pt idx="2372">
                  <c:v>43418</c:v>
                </c:pt>
                <c:pt idx="2373">
                  <c:v>43419</c:v>
                </c:pt>
                <c:pt idx="2374">
                  <c:v>43420</c:v>
                </c:pt>
                <c:pt idx="2375">
                  <c:v>43421</c:v>
                </c:pt>
                <c:pt idx="2376">
                  <c:v>43422</c:v>
                </c:pt>
                <c:pt idx="2377">
                  <c:v>43423</c:v>
                </c:pt>
                <c:pt idx="2378">
                  <c:v>43424</c:v>
                </c:pt>
                <c:pt idx="2379">
                  <c:v>43425</c:v>
                </c:pt>
                <c:pt idx="2380">
                  <c:v>43426</c:v>
                </c:pt>
                <c:pt idx="2381">
                  <c:v>43427</c:v>
                </c:pt>
                <c:pt idx="2382">
                  <c:v>43428</c:v>
                </c:pt>
                <c:pt idx="2383">
                  <c:v>43429</c:v>
                </c:pt>
                <c:pt idx="2384">
                  <c:v>43430</c:v>
                </c:pt>
                <c:pt idx="2385">
                  <c:v>43431</c:v>
                </c:pt>
                <c:pt idx="2386">
                  <c:v>43432</c:v>
                </c:pt>
                <c:pt idx="2387">
                  <c:v>43433</c:v>
                </c:pt>
                <c:pt idx="2388">
                  <c:v>43434</c:v>
                </c:pt>
                <c:pt idx="2389">
                  <c:v>43435</c:v>
                </c:pt>
                <c:pt idx="2390">
                  <c:v>43436</c:v>
                </c:pt>
                <c:pt idx="2391">
                  <c:v>43437</c:v>
                </c:pt>
                <c:pt idx="2392">
                  <c:v>43438</c:v>
                </c:pt>
                <c:pt idx="2393">
                  <c:v>43439</c:v>
                </c:pt>
                <c:pt idx="2394">
                  <c:v>43440</c:v>
                </c:pt>
                <c:pt idx="2395">
                  <c:v>43441</c:v>
                </c:pt>
                <c:pt idx="2396">
                  <c:v>43442</c:v>
                </c:pt>
                <c:pt idx="2397">
                  <c:v>43443</c:v>
                </c:pt>
                <c:pt idx="2398">
                  <c:v>43444</c:v>
                </c:pt>
                <c:pt idx="2399">
                  <c:v>43445</c:v>
                </c:pt>
                <c:pt idx="2400">
                  <c:v>43446</c:v>
                </c:pt>
                <c:pt idx="2401">
                  <c:v>43447</c:v>
                </c:pt>
                <c:pt idx="2402">
                  <c:v>43448</c:v>
                </c:pt>
                <c:pt idx="2403">
                  <c:v>43449</c:v>
                </c:pt>
                <c:pt idx="2404">
                  <c:v>43450</c:v>
                </c:pt>
                <c:pt idx="2405">
                  <c:v>43451</c:v>
                </c:pt>
                <c:pt idx="2406">
                  <c:v>43452</c:v>
                </c:pt>
                <c:pt idx="2407">
                  <c:v>43453</c:v>
                </c:pt>
                <c:pt idx="2408">
                  <c:v>43454</c:v>
                </c:pt>
                <c:pt idx="2409">
                  <c:v>43455</c:v>
                </c:pt>
                <c:pt idx="2410">
                  <c:v>43456</c:v>
                </c:pt>
                <c:pt idx="2411">
                  <c:v>43457</c:v>
                </c:pt>
                <c:pt idx="2412">
                  <c:v>43458</c:v>
                </c:pt>
                <c:pt idx="2413">
                  <c:v>43459</c:v>
                </c:pt>
                <c:pt idx="2414">
                  <c:v>43460</c:v>
                </c:pt>
                <c:pt idx="2415">
                  <c:v>43461</c:v>
                </c:pt>
                <c:pt idx="2416">
                  <c:v>43462</c:v>
                </c:pt>
                <c:pt idx="2417">
                  <c:v>43463</c:v>
                </c:pt>
                <c:pt idx="2418">
                  <c:v>43464</c:v>
                </c:pt>
                <c:pt idx="2419">
                  <c:v>43465</c:v>
                </c:pt>
                <c:pt idx="2420">
                  <c:v>43466</c:v>
                </c:pt>
                <c:pt idx="2421">
                  <c:v>43467</c:v>
                </c:pt>
                <c:pt idx="2422">
                  <c:v>43468</c:v>
                </c:pt>
                <c:pt idx="2423">
                  <c:v>43469</c:v>
                </c:pt>
                <c:pt idx="2424">
                  <c:v>43470</c:v>
                </c:pt>
                <c:pt idx="2425">
                  <c:v>43471</c:v>
                </c:pt>
                <c:pt idx="2426">
                  <c:v>43472</c:v>
                </c:pt>
                <c:pt idx="2427">
                  <c:v>43473</c:v>
                </c:pt>
                <c:pt idx="2428">
                  <c:v>43474</c:v>
                </c:pt>
                <c:pt idx="2429">
                  <c:v>43475</c:v>
                </c:pt>
                <c:pt idx="2430">
                  <c:v>43476</c:v>
                </c:pt>
                <c:pt idx="2431">
                  <c:v>43477</c:v>
                </c:pt>
                <c:pt idx="2432">
                  <c:v>43478</c:v>
                </c:pt>
                <c:pt idx="2433">
                  <c:v>43479</c:v>
                </c:pt>
                <c:pt idx="2434">
                  <c:v>43480</c:v>
                </c:pt>
                <c:pt idx="2435">
                  <c:v>43481</c:v>
                </c:pt>
                <c:pt idx="2436">
                  <c:v>43482</c:v>
                </c:pt>
                <c:pt idx="2437">
                  <c:v>43483</c:v>
                </c:pt>
                <c:pt idx="2438">
                  <c:v>43484</c:v>
                </c:pt>
                <c:pt idx="2439">
                  <c:v>43485</c:v>
                </c:pt>
                <c:pt idx="2440">
                  <c:v>43486</c:v>
                </c:pt>
                <c:pt idx="2441">
                  <c:v>43487</c:v>
                </c:pt>
                <c:pt idx="2442">
                  <c:v>43488</c:v>
                </c:pt>
                <c:pt idx="2443">
                  <c:v>43489</c:v>
                </c:pt>
                <c:pt idx="2444">
                  <c:v>43490</c:v>
                </c:pt>
                <c:pt idx="2445">
                  <c:v>43491</c:v>
                </c:pt>
                <c:pt idx="2446">
                  <c:v>43492</c:v>
                </c:pt>
                <c:pt idx="2447">
                  <c:v>43493</c:v>
                </c:pt>
                <c:pt idx="2448">
                  <c:v>43494</c:v>
                </c:pt>
                <c:pt idx="2449">
                  <c:v>43495</c:v>
                </c:pt>
                <c:pt idx="2450">
                  <c:v>43496</c:v>
                </c:pt>
                <c:pt idx="2451">
                  <c:v>43497</c:v>
                </c:pt>
                <c:pt idx="2452">
                  <c:v>43498</c:v>
                </c:pt>
                <c:pt idx="2453">
                  <c:v>43499</c:v>
                </c:pt>
                <c:pt idx="2454">
                  <c:v>43500</c:v>
                </c:pt>
                <c:pt idx="2455">
                  <c:v>43501</c:v>
                </c:pt>
                <c:pt idx="2456">
                  <c:v>43502</c:v>
                </c:pt>
                <c:pt idx="2457">
                  <c:v>43503</c:v>
                </c:pt>
                <c:pt idx="2458">
                  <c:v>43504</c:v>
                </c:pt>
                <c:pt idx="2459">
                  <c:v>43505</c:v>
                </c:pt>
                <c:pt idx="2460">
                  <c:v>43506</c:v>
                </c:pt>
                <c:pt idx="2461">
                  <c:v>43507</c:v>
                </c:pt>
                <c:pt idx="2462">
                  <c:v>43508</c:v>
                </c:pt>
                <c:pt idx="2463">
                  <c:v>43509</c:v>
                </c:pt>
                <c:pt idx="2464">
                  <c:v>43510</c:v>
                </c:pt>
                <c:pt idx="2465">
                  <c:v>43511</c:v>
                </c:pt>
                <c:pt idx="2466">
                  <c:v>43512</c:v>
                </c:pt>
                <c:pt idx="2467">
                  <c:v>43513</c:v>
                </c:pt>
                <c:pt idx="2468">
                  <c:v>43514</c:v>
                </c:pt>
                <c:pt idx="2469">
                  <c:v>43515</c:v>
                </c:pt>
                <c:pt idx="2470">
                  <c:v>43516</c:v>
                </c:pt>
                <c:pt idx="2471">
                  <c:v>43517</c:v>
                </c:pt>
                <c:pt idx="2472">
                  <c:v>43518</c:v>
                </c:pt>
                <c:pt idx="2473">
                  <c:v>43519</c:v>
                </c:pt>
                <c:pt idx="2474">
                  <c:v>43520</c:v>
                </c:pt>
                <c:pt idx="2475">
                  <c:v>43521</c:v>
                </c:pt>
                <c:pt idx="2476">
                  <c:v>43522</c:v>
                </c:pt>
                <c:pt idx="2477">
                  <c:v>43523</c:v>
                </c:pt>
                <c:pt idx="2478">
                  <c:v>43524</c:v>
                </c:pt>
                <c:pt idx="2479">
                  <c:v>43525</c:v>
                </c:pt>
                <c:pt idx="2480">
                  <c:v>43526</c:v>
                </c:pt>
                <c:pt idx="2481">
                  <c:v>43527</c:v>
                </c:pt>
                <c:pt idx="2482">
                  <c:v>43528</c:v>
                </c:pt>
                <c:pt idx="2483">
                  <c:v>43529</c:v>
                </c:pt>
                <c:pt idx="2484">
                  <c:v>43530</c:v>
                </c:pt>
                <c:pt idx="2485">
                  <c:v>43531</c:v>
                </c:pt>
                <c:pt idx="2486">
                  <c:v>43532</c:v>
                </c:pt>
                <c:pt idx="2487">
                  <c:v>43533</c:v>
                </c:pt>
                <c:pt idx="2488">
                  <c:v>43534</c:v>
                </c:pt>
                <c:pt idx="2489">
                  <c:v>43535</c:v>
                </c:pt>
                <c:pt idx="2490">
                  <c:v>43536</c:v>
                </c:pt>
                <c:pt idx="2491">
                  <c:v>43537</c:v>
                </c:pt>
                <c:pt idx="2492">
                  <c:v>43538</c:v>
                </c:pt>
                <c:pt idx="2493">
                  <c:v>43539</c:v>
                </c:pt>
                <c:pt idx="2494">
                  <c:v>43540</c:v>
                </c:pt>
                <c:pt idx="2495">
                  <c:v>43541</c:v>
                </c:pt>
                <c:pt idx="2496">
                  <c:v>43542</c:v>
                </c:pt>
                <c:pt idx="2497">
                  <c:v>43543</c:v>
                </c:pt>
                <c:pt idx="2498">
                  <c:v>43544</c:v>
                </c:pt>
                <c:pt idx="2499">
                  <c:v>43545</c:v>
                </c:pt>
                <c:pt idx="2500">
                  <c:v>43546</c:v>
                </c:pt>
                <c:pt idx="2501">
                  <c:v>43547</c:v>
                </c:pt>
                <c:pt idx="2502">
                  <c:v>43548</c:v>
                </c:pt>
                <c:pt idx="2503">
                  <c:v>43549</c:v>
                </c:pt>
                <c:pt idx="2504">
                  <c:v>43550</c:v>
                </c:pt>
                <c:pt idx="2505">
                  <c:v>43551</c:v>
                </c:pt>
                <c:pt idx="2506">
                  <c:v>43552</c:v>
                </c:pt>
                <c:pt idx="2507">
                  <c:v>43553</c:v>
                </c:pt>
                <c:pt idx="2508">
                  <c:v>43554</c:v>
                </c:pt>
                <c:pt idx="2509">
                  <c:v>43555</c:v>
                </c:pt>
                <c:pt idx="2510">
                  <c:v>43556</c:v>
                </c:pt>
                <c:pt idx="2511">
                  <c:v>43557</c:v>
                </c:pt>
                <c:pt idx="2512">
                  <c:v>43558</c:v>
                </c:pt>
                <c:pt idx="2513">
                  <c:v>43559</c:v>
                </c:pt>
                <c:pt idx="2514">
                  <c:v>43560</c:v>
                </c:pt>
                <c:pt idx="2515">
                  <c:v>43561</c:v>
                </c:pt>
                <c:pt idx="2516">
                  <c:v>43562</c:v>
                </c:pt>
                <c:pt idx="2517">
                  <c:v>43563</c:v>
                </c:pt>
                <c:pt idx="2518">
                  <c:v>43564</c:v>
                </c:pt>
                <c:pt idx="2519">
                  <c:v>43565</c:v>
                </c:pt>
                <c:pt idx="2520">
                  <c:v>43566</c:v>
                </c:pt>
                <c:pt idx="2521">
                  <c:v>43567</c:v>
                </c:pt>
                <c:pt idx="2522">
                  <c:v>43568</c:v>
                </c:pt>
                <c:pt idx="2523">
                  <c:v>43569</c:v>
                </c:pt>
                <c:pt idx="2524">
                  <c:v>43570</c:v>
                </c:pt>
                <c:pt idx="2525">
                  <c:v>43571</c:v>
                </c:pt>
                <c:pt idx="2526">
                  <c:v>43572</c:v>
                </c:pt>
                <c:pt idx="2527">
                  <c:v>43573</c:v>
                </c:pt>
                <c:pt idx="2528">
                  <c:v>43574</c:v>
                </c:pt>
                <c:pt idx="2529">
                  <c:v>43575</c:v>
                </c:pt>
                <c:pt idx="2530">
                  <c:v>43576</c:v>
                </c:pt>
                <c:pt idx="2531">
                  <c:v>43577</c:v>
                </c:pt>
                <c:pt idx="2532">
                  <c:v>43578</c:v>
                </c:pt>
                <c:pt idx="2533">
                  <c:v>43579</c:v>
                </c:pt>
                <c:pt idx="2534">
                  <c:v>43580</c:v>
                </c:pt>
                <c:pt idx="2535">
                  <c:v>43581</c:v>
                </c:pt>
                <c:pt idx="2536">
                  <c:v>43582</c:v>
                </c:pt>
                <c:pt idx="2537">
                  <c:v>43583</c:v>
                </c:pt>
                <c:pt idx="2538">
                  <c:v>43584</c:v>
                </c:pt>
                <c:pt idx="2539">
                  <c:v>43585</c:v>
                </c:pt>
                <c:pt idx="2540">
                  <c:v>43586</c:v>
                </c:pt>
                <c:pt idx="2541">
                  <c:v>43587</c:v>
                </c:pt>
                <c:pt idx="2542">
                  <c:v>43588</c:v>
                </c:pt>
                <c:pt idx="2543">
                  <c:v>43589</c:v>
                </c:pt>
                <c:pt idx="2544">
                  <c:v>43590</c:v>
                </c:pt>
                <c:pt idx="2545">
                  <c:v>43591</c:v>
                </c:pt>
                <c:pt idx="2546">
                  <c:v>43592</c:v>
                </c:pt>
                <c:pt idx="2547">
                  <c:v>43593</c:v>
                </c:pt>
                <c:pt idx="2548">
                  <c:v>43594</c:v>
                </c:pt>
                <c:pt idx="2549">
                  <c:v>43595</c:v>
                </c:pt>
                <c:pt idx="2550">
                  <c:v>43596</c:v>
                </c:pt>
                <c:pt idx="2551">
                  <c:v>43597</c:v>
                </c:pt>
                <c:pt idx="2552">
                  <c:v>43598</c:v>
                </c:pt>
                <c:pt idx="2553">
                  <c:v>43599</c:v>
                </c:pt>
                <c:pt idx="2554">
                  <c:v>43600</c:v>
                </c:pt>
                <c:pt idx="2555">
                  <c:v>43601</c:v>
                </c:pt>
                <c:pt idx="2556">
                  <c:v>43602</c:v>
                </c:pt>
                <c:pt idx="2557">
                  <c:v>43603</c:v>
                </c:pt>
                <c:pt idx="2558">
                  <c:v>43604</c:v>
                </c:pt>
                <c:pt idx="2559">
                  <c:v>43605</c:v>
                </c:pt>
                <c:pt idx="2560">
                  <c:v>43606</c:v>
                </c:pt>
                <c:pt idx="2561">
                  <c:v>43607</c:v>
                </c:pt>
                <c:pt idx="2562">
                  <c:v>43608</c:v>
                </c:pt>
                <c:pt idx="2563">
                  <c:v>43609</c:v>
                </c:pt>
                <c:pt idx="2564">
                  <c:v>43610</c:v>
                </c:pt>
                <c:pt idx="2565">
                  <c:v>43611</c:v>
                </c:pt>
                <c:pt idx="2566">
                  <c:v>43612</c:v>
                </c:pt>
                <c:pt idx="2567">
                  <c:v>43613</c:v>
                </c:pt>
                <c:pt idx="2568">
                  <c:v>43614</c:v>
                </c:pt>
                <c:pt idx="2569">
                  <c:v>43615</c:v>
                </c:pt>
                <c:pt idx="2570">
                  <c:v>43616</c:v>
                </c:pt>
                <c:pt idx="2571">
                  <c:v>43617</c:v>
                </c:pt>
                <c:pt idx="2572">
                  <c:v>43618</c:v>
                </c:pt>
                <c:pt idx="2573">
                  <c:v>43619</c:v>
                </c:pt>
                <c:pt idx="2574">
                  <c:v>43620</c:v>
                </c:pt>
                <c:pt idx="2575">
                  <c:v>43621</c:v>
                </c:pt>
                <c:pt idx="2576">
                  <c:v>43622</c:v>
                </c:pt>
                <c:pt idx="2577">
                  <c:v>43623</c:v>
                </c:pt>
                <c:pt idx="2578">
                  <c:v>43624</c:v>
                </c:pt>
                <c:pt idx="2579">
                  <c:v>43625</c:v>
                </c:pt>
                <c:pt idx="2580">
                  <c:v>43626</c:v>
                </c:pt>
                <c:pt idx="2581">
                  <c:v>43627</c:v>
                </c:pt>
                <c:pt idx="2582">
                  <c:v>43628</c:v>
                </c:pt>
                <c:pt idx="2583">
                  <c:v>43629</c:v>
                </c:pt>
                <c:pt idx="2584">
                  <c:v>43630</c:v>
                </c:pt>
                <c:pt idx="2585">
                  <c:v>43631</c:v>
                </c:pt>
                <c:pt idx="2586">
                  <c:v>43632</c:v>
                </c:pt>
                <c:pt idx="2587">
                  <c:v>43633</c:v>
                </c:pt>
                <c:pt idx="2588">
                  <c:v>43634</c:v>
                </c:pt>
                <c:pt idx="2589">
                  <c:v>43635</c:v>
                </c:pt>
                <c:pt idx="2590">
                  <c:v>43636</c:v>
                </c:pt>
                <c:pt idx="2591">
                  <c:v>43637</c:v>
                </c:pt>
                <c:pt idx="2592">
                  <c:v>43638</c:v>
                </c:pt>
                <c:pt idx="2593">
                  <c:v>43639</c:v>
                </c:pt>
                <c:pt idx="2594">
                  <c:v>43640</c:v>
                </c:pt>
                <c:pt idx="2595">
                  <c:v>43641</c:v>
                </c:pt>
                <c:pt idx="2596">
                  <c:v>43642</c:v>
                </c:pt>
                <c:pt idx="2597">
                  <c:v>43643</c:v>
                </c:pt>
                <c:pt idx="2598">
                  <c:v>43644</c:v>
                </c:pt>
                <c:pt idx="2599">
                  <c:v>43645</c:v>
                </c:pt>
                <c:pt idx="2600">
                  <c:v>43646</c:v>
                </c:pt>
                <c:pt idx="2601">
                  <c:v>43647</c:v>
                </c:pt>
                <c:pt idx="2602">
                  <c:v>43648</c:v>
                </c:pt>
                <c:pt idx="2603">
                  <c:v>43649</c:v>
                </c:pt>
                <c:pt idx="2604">
                  <c:v>43650</c:v>
                </c:pt>
                <c:pt idx="2605">
                  <c:v>43651</c:v>
                </c:pt>
                <c:pt idx="2606">
                  <c:v>43652</c:v>
                </c:pt>
                <c:pt idx="2607">
                  <c:v>43653</c:v>
                </c:pt>
                <c:pt idx="2608">
                  <c:v>43654</c:v>
                </c:pt>
                <c:pt idx="2609">
                  <c:v>43655</c:v>
                </c:pt>
                <c:pt idx="2610">
                  <c:v>43656</c:v>
                </c:pt>
                <c:pt idx="2611">
                  <c:v>43657</c:v>
                </c:pt>
                <c:pt idx="2612">
                  <c:v>43658</c:v>
                </c:pt>
                <c:pt idx="2613">
                  <c:v>43659</c:v>
                </c:pt>
                <c:pt idx="2614">
                  <c:v>43660</c:v>
                </c:pt>
                <c:pt idx="2615">
                  <c:v>43661</c:v>
                </c:pt>
                <c:pt idx="2616">
                  <c:v>43662</c:v>
                </c:pt>
                <c:pt idx="2617">
                  <c:v>43663</c:v>
                </c:pt>
                <c:pt idx="2618">
                  <c:v>43664</c:v>
                </c:pt>
                <c:pt idx="2619">
                  <c:v>43665</c:v>
                </c:pt>
                <c:pt idx="2620">
                  <c:v>43666</c:v>
                </c:pt>
                <c:pt idx="2621">
                  <c:v>43667</c:v>
                </c:pt>
                <c:pt idx="2622">
                  <c:v>43668</c:v>
                </c:pt>
                <c:pt idx="2623">
                  <c:v>43669</c:v>
                </c:pt>
                <c:pt idx="2624">
                  <c:v>43670</c:v>
                </c:pt>
                <c:pt idx="2625">
                  <c:v>43671</c:v>
                </c:pt>
                <c:pt idx="2626">
                  <c:v>43672</c:v>
                </c:pt>
                <c:pt idx="2627">
                  <c:v>43673</c:v>
                </c:pt>
                <c:pt idx="2628">
                  <c:v>43674</c:v>
                </c:pt>
                <c:pt idx="2629">
                  <c:v>43675</c:v>
                </c:pt>
                <c:pt idx="2630">
                  <c:v>43676</c:v>
                </c:pt>
                <c:pt idx="2631">
                  <c:v>43677</c:v>
                </c:pt>
                <c:pt idx="2632">
                  <c:v>43678</c:v>
                </c:pt>
                <c:pt idx="2633">
                  <c:v>43679</c:v>
                </c:pt>
                <c:pt idx="2634">
                  <c:v>43680</c:v>
                </c:pt>
                <c:pt idx="2635">
                  <c:v>43681</c:v>
                </c:pt>
                <c:pt idx="2636">
                  <c:v>43682</c:v>
                </c:pt>
                <c:pt idx="2637">
                  <c:v>43683</c:v>
                </c:pt>
                <c:pt idx="2638">
                  <c:v>43684</c:v>
                </c:pt>
                <c:pt idx="2639">
                  <c:v>43685</c:v>
                </c:pt>
                <c:pt idx="2640">
                  <c:v>43686</c:v>
                </c:pt>
                <c:pt idx="2641">
                  <c:v>43687</c:v>
                </c:pt>
                <c:pt idx="2642">
                  <c:v>43688</c:v>
                </c:pt>
                <c:pt idx="2643">
                  <c:v>43689</c:v>
                </c:pt>
                <c:pt idx="2644">
                  <c:v>43690</c:v>
                </c:pt>
                <c:pt idx="2645">
                  <c:v>43691</c:v>
                </c:pt>
                <c:pt idx="2646">
                  <c:v>43692</c:v>
                </c:pt>
                <c:pt idx="2647">
                  <c:v>43693</c:v>
                </c:pt>
                <c:pt idx="2648">
                  <c:v>43694</c:v>
                </c:pt>
                <c:pt idx="2649">
                  <c:v>43695</c:v>
                </c:pt>
                <c:pt idx="2650">
                  <c:v>43696</c:v>
                </c:pt>
                <c:pt idx="2651">
                  <c:v>43697</c:v>
                </c:pt>
                <c:pt idx="2652">
                  <c:v>43698</c:v>
                </c:pt>
                <c:pt idx="2653">
                  <c:v>43699</c:v>
                </c:pt>
                <c:pt idx="2654">
                  <c:v>43700</c:v>
                </c:pt>
                <c:pt idx="2655">
                  <c:v>43701</c:v>
                </c:pt>
                <c:pt idx="2656">
                  <c:v>43702</c:v>
                </c:pt>
                <c:pt idx="2657">
                  <c:v>43703</c:v>
                </c:pt>
                <c:pt idx="2658">
                  <c:v>43704</c:v>
                </c:pt>
                <c:pt idx="2659">
                  <c:v>43705</c:v>
                </c:pt>
                <c:pt idx="2660">
                  <c:v>43706</c:v>
                </c:pt>
                <c:pt idx="2661">
                  <c:v>43707</c:v>
                </c:pt>
                <c:pt idx="2662">
                  <c:v>43708</c:v>
                </c:pt>
                <c:pt idx="2663">
                  <c:v>43709</c:v>
                </c:pt>
                <c:pt idx="2664">
                  <c:v>43710</c:v>
                </c:pt>
                <c:pt idx="2665">
                  <c:v>43711</c:v>
                </c:pt>
                <c:pt idx="2666">
                  <c:v>43712</c:v>
                </c:pt>
                <c:pt idx="2667">
                  <c:v>43713</c:v>
                </c:pt>
                <c:pt idx="2668">
                  <c:v>43714</c:v>
                </c:pt>
                <c:pt idx="2669">
                  <c:v>43715</c:v>
                </c:pt>
                <c:pt idx="2670">
                  <c:v>43716</c:v>
                </c:pt>
                <c:pt idx="2671">
                  <c:v>43717</c:v>
                </c:pt>
                <c:pt idx="2672">
                  <c:v>43718</c:v>
                </c:pt>
                <c:pt idx="2673">
                  <c:v>43719</c:v>
                </c:pt>
                <c:pt idx="2674">
                  <c:v>43720</c:v>
                </c:pt>
                <c:pt idx="2675">
                  <c:v>43721</c:v>
                </c:pt>
                <c:pt idx="2676">
                  <c:v>43722</c:v>
                </c:pt>
                <c:pt idx="2677">
                  <c:v>43723</c:v>
                </c:pt>
                <c:pt idx="2678">
                  <c:v>43724</c:v>
                </c:pt>
                <c:pt idx="2679">
                  <c:v>43725</c:v>
                </c:pt>
                <c:pt idx="2680">
                  <c:v>43726</c:v>
                </c:pt>
                <c:pt idx="2681">
                  <c:v>43727</c:v>
                </c:pt>
                <c:pt idx="2682">
                  <c:v>43728</c:v>
                </c:pt>
                <c:pt idx="2683">
                  <c:v>43729</c:v>
                </c:pt>
                <c:pt idx="2684">
                  <c:v>43730</c:v>
                </c:pt>
                <c:pt idx="2685">
                  <c:v>43731</c:v>
                </c:pt>
                <c:pt idx="2686">
                  <c:v>43732</c:v>
                </c:pt>
                <c:pt idx="2687">
                  <c:v>43733</c:v>
                </c:pt>
                <c:pt idx="2688">
                  <c:v>43734</c:v>
                </c:pt>
                <c:pt idx="2689">
                  <c:v>43735</c:v>
                </c:pt>
                <c:pt idx="2690">
                  <c:v>43736</c:v>
                </c:pt>
                <c:pt idx="2691">
                  <c:v>43737</c:v>
                </c:pt>
                <c:pt idx="2692">
                  <c:v>43738</c:v>
                </c:pt>
                <c:pt idx="2693">
                  <c:v>43739</c:v>
                </c:pt>
                <c:pt idx="2694">
                  <c:v>43740</c:v>
                </c:pt>
                <c:pt idx="2695">
                  <c:v>43741</c:v>
                </c:pt>
                <c:pt idx="2696">
                  <c:v>43742</c:v>
                </c:pt>
                <c:pt idx="2697">
                  <c:v>43743</c:v>
                </c:pt>
                <c:pt idx="2698">
                  <c:v>43744</c:v>
                </c:pt>
                <c:pt idx="2699">
                  <c:v>43745</c:v>
                </c:pt>
                <c:pt idx="2700">
                  <c:v>43746</c:v>
                </c:pt>
                <c:pt idx="2701">
                  <c:v>43747</c:v>
                </c:pt>
                <c:pt idx="2702">
                  <c:v>43748</c:v>
                </c:pt>
                <c:pt idx="2703">
                  <c:v>43749</c:v>
                </c:pt>
                <c:pt idx="2704">
                  <c:v>43750</c:v>
                </c:pt>
                <c:pt idx="2705">
                  <c:v>43751</c:v>
                </c:pt>
                <c:pt idx="2706">
                  <c:v>43752</c:v>
                </c:pt>
                <c:pt idx="2707">
                  <c:v>43753</c:v>
                </c:pt>
                <c:pt idx="2708">
                  <c:v>43754</c:v>
                </c:pt>
                <c:pt idx="2709">
                  <c:v>43755</c:v>
                </c:pt>
                <c:pt idx="2710">
                  <c:v>43756</c:v>
                </c:pt>
                <c:pt idx="2711">
                  <c:v>43757</c:v>
                </c:pt>
                <c:pt idx="2712">
                  <c:v>43758</c:v>
                </c:pt>
                <c:pt idx="2713">
                  <c:v>43759</c:v>
                </c:pt>
                <c:pt idx="2714">
                  <c:v>43760</c:v>
                </c:pt>
                <c:pt idx="2715">
                  <c:v>43761</c:v>
                </c:pt>
                <c:pt idx="2716">
                  <c:v>43762</c:v>
                </c:pt>
                <c:pt idx="2717">
                  <c:v>43763</c:v>
                </c:pt>
                <c:pt idx="2718">
                  <c:v>43764</c:v>
                </c:pt>
                <c:pt idx="2719">
                  <c:v>43765</c:v>
                </c:pt>
                <c:pt idx="2720">
                  <c:v>43766</c:v>
                </c:pt>
                <c:pt idx="2721">
                  <c:v>43767</c:v>
                </c:pt>
                <c:pt idx="2722">
                  <c:v>43768</c:v>
                </c:pt>
                <c:pt idx="2723">
                  <c:v>43769</c:v>
                </c:pt>
                <c:pt idx="2724">
                  <c:v>43770</c:v>
                </c:pt>
                <c:pt idx="2725">
                  <c:v>43771</c:v>
                </c:pt>
                <c:pt idx="2726">
                  <c:v>43772</c:v>
                </c:pt>
                <c:pt idx="2727">
                  <c:v>43773</c:v>
                </c:pt>
                <c:pt idx="2728">
                  <c:v>43774</c:v>
                </c:pt>
                <c:pt idx="2729">
                  <c:v>43775</c:v>
                </c:pt>
                <c:pt idx="2730">
                  <c:v>43776</c:v>
                </c:pt>
                <c:pt idx="2731">
                  <c:v>43777</c:v>
                </c:pt>
                <c:pt idx="2732">
                  <c:v>43778</c:v>
                </c:pt>
                <c:pt idx="2733">
                  <c:v>43779</c:v>
                </c:pt>
                <c:pt idx="2734">
                  <c:v>43780</c:v>
                </c:pt>
                <c:pt idx="2735">
                  <c:v>43781</c:v>
                </c:pt>
                <c:pt idx="2736">
                  <c:v>43782</c:v>
                </c:pt>
                <c:pt idx="2737">
                  <c:v>43783</c:v>
                </c:pt>
                <c:pt idx="2738">
                  <c:v>43784</c:v>
                </c:pt>
                <c:pt idx="2739">
                  <c:v>43785</c:v>
                </c:pt>
                <c:pt idx="2740">
                  <c:v>43786</c:v>
                </c:pt>
                <c:pt idx="2741">
                  <c:v>43787</c:v>
                </c:pt>
                <c:pt idx="2742">
                  <c:v>43788</c:v>
                </c:pt>
                <c:pt idx="2743">
                  <c:v>43789</c:v>
                </c:pt>
                <c:pt idx="2744">
                  <c:v>43790</c:v>
                </c:pt>
                <c:pt idx="2745">
                  <c:v>43791</c:v>
                </c:pt>
                <c:pt idx="2746">
                  <c:v>43792</c:v>
                </c:pt>
                <c:pt idx="2747">
                  <c:v>43793</c:v>
                </c:pt>
                <c:pt idx="2748">
                  <c:v>43794</c:v>
                </c:pt>
                <c:pt idx="2749">
                  <c:v>43795</c:v>
                </c:pt>
                <c:pt idx="2750">
                  <c:v>43796</c:v>
                </c:pt>
                <c:pt idx="2751">
                  <c:v>43797</c:v>
                </c:pt>
                <c:pt idx="2752">
                  <c:v>43798</c:v>
                </c:pt>
                <c:pt idx="2753">
                  <c:v>43799</c:v>
                </c:pt>
                <c:pt idx="2754">
                  <c:v>43800</c:v>
                </c:pt>
                <c:pt idx="2755">
                  <c:v>43801</c:v>
                </c:pt>
                <c:pt idx="2756">
                  <c:v>43802</c:v>
                </c:pt>
                <c:pt idx="2757">
                  <c:v>43803</c:v>
                </c:pt>
                <c:pt idx="2758">
                  <c:v>43804</c:v>
                </c:pt>
                <c:pt idx="2759">
                  <c:v>43805</c:v>
                </c:pt>
                <c:pt idx="2760">
                  <c:v>43806</c:v>
                </c:pt>
                <c:pt idx="2761">
                  <c:v>43807</c:v>
                </c:pt>
                <c:pt idx="2762">
                  <c:v>43808</c:v>
                </c:pt>
                <c:pt idx="2763">
                  <c:v>43809</c:v>
                </c:pt>
                <c:pt idx="2764">
                  <c:v>43810</c:v>
                </c:pt>
                <c:pt idx="2765">
                  <c:v>43811</c:v>
                </c:pt>
                <c:pt idx="2766">
                  <c:v>43812</c:v>
                </c:pt>
                <c:pt idx="2767">
                  <c:v>43813</c:v>
                </c:pt>
                <c:pt idx="2768">
                  <c:v>43814</c:v>
                </c:pt>
                <c:pt idx="2769">
                  <c:v>43815</c:v>
                </c:pt>
                <c:pt idx="2770">
                  <c:v>43816</c:v>
                </c:pt>
                <c:pt idx="2771">
                  <c:v>43817</c:v>
                </c:pt>
                <c:pt idx="2772">
                  <c:v>43818</c:v>
                </c:pt>
                <c:pt idx="2773">
                  <c:v>43819</c:v>
                </c:pt>
                <c:pt idx="2774">
                  <c:v>43820</c:v>
                </c:pt>
                <c:pt idx="2775">
                  <c:v>43821</c:v>
                </c:pt>
                <c:pt idx="2776">
                  <c:v>43822</c:v>
                </c:pt>
                <c:pt idx="2777">
                  <c:v>43823</c:v>
                </c:pt>
                <c:pt idx="2778">
                  <c:v>43824</c:v>
                </c:pt>
                <c:pt idx="2779">
                  <c:v>43825</c:v>
                </c:pt>
                <c:pt idx="2780">
                  <c:v>43826</c:v>
                </c:pt>
                <c:pt idx="2781">
                  <c:v>43827</c:v>
                </c:pt>
                <c:pt idx="2782">
                  <c:v>43828</c:v>
                </c:pt>
                <c:pt idx="2783">
                  <c:v>43829</c:v>
                </c:pt>
                <c:pt idx="2784">
                  <c:v>43830</c:v>
                </c:pt>
                <c:pt idx="2785">
                  <c:v>43831</c:v>
                </c:pt>
                <c:pt idx="2786">
                  <c:v>43832</c:v>
                </c:pt>
                <c:pt idx="2787">
                  <c:v>43833</c:v>
                </c:pt>
                <c:pt idx="2788">
                  <c:v>43834</c:v>
                </c:pt>
                <c:pt idx="2789">
                  <c:v>43835</c:v>
                </c:pt>
                <c:pt idx="2790">
                  <c:v>43836</c:v>
                </c:pt>
                <c:pt idx="2791">
                  <c:v>43837</c:v>
                </c:pt>
                <c:pt idx="2792">
                  <c:v>43838</c:v>
                </c:pt>
                <c:pt idx="2793">
                  <c:v>43839</c:v>
                </c:pt>
                <c:pt idx="2794">
                  <c:v>43840</c:v>
                </c:pt>
                <c:pt idx="2795">
                  <c:v>43841</c:v>
                </c:pt>
                <c:pt idx="2796">
                  <c:v>43842</c:v>
                </c:pt>
                <c:pt idx="2797">
                  <c:v>43843</c:v>
                </c:pt>
                <c:pt idx="2798">
                  <c:v>43844</c:v>
                </c:pt>
                <c:pt idx="2799">
                  <c:v>43845</c:v>
                </c:pt>
                <c:pt idx="2800">
                  <c:v>43846</c:v>
                </c:pt>
                <c:pt idx="2801">
                  <c:v>43847</c:v>
                </c:pt>
                <c:pt idx="2802">
                  <c:v>43848</c:v>
                </c:pt>
                <c:pt idx="2803">
                  <c:v>43849</c:v>
                </c:pt>
                <c:pt idx="2804">
                  <c:v>43850</c:v>
                </c:pt>
                <c:pt idx="2805">
                  <c:v>43851</c:v>
                </c:pt>
                <c:pt idx="2806">
                  <c:v>43852</c:v>
                </c:pt>
                <c:pt idx="2807">
                  <c:v>43853</c:v>
                </c:pt>
                <c:pt idx="2808">
                  <c:v>43854</c:v>
                </c:pt>
                <c:pt idx="2809">
                  <c:v>43855</c:v>
                </c:pt>
                <c:pt idx="2810">
                  <c:v>43856</c:v>
                </c:pt>
                <c:pt idx="2811">
                  <c:v>43857</c:v>
                </c:pt>
                <c:pt idx="2812">
                  <c:v>43858</c:v>
                </c:pt>
                <c:pt idx="2813">
                  <c:v>43859</c:v>
                </c:pt>
                <c:pt idx="2814">
                  <c:v>43860</c:v>
                </c:pt>
                <c:pt idx="2815">
                  <c:v>43861</c:v>
                </c:pt>
                <c:pt idx="2816">
                  <c:v>43862</c:v>
                </c:pt>
                <c:pt idx="2817">
                  <c:v>43863</c:v>
                </c:pt>
                <c:pt idx="2818">
                  <c:v>43864</c:v>
                </c:pt>
                <c:pt idx="2819">
                  <c:v>43865</c:v>
                </c:pt>
                <c:pt idx="2820">
                  <c:v>43866</c:v>
                </c:pt>
                <c:pt idx="2821">
                  <c:v>43867</c:v>
                </c:pt>
                <c:pt idx="2822">
                  <c:v>43868</c:v>
                </c:pt>
                <c:pt idx="2823">
                  <c:v>43869</c:v>
                </c:pt>
                <c:pt idx="2824">
                  <c:v>43870</c:v>
                </c:pt>
                <c:pt idx="2825">
                  <c:v>43871</c:v>
                </c:pt>
                <c:pt idx="2826">
                  <c:v>43872</c:v>
                </c:pt>
                <c:pt idx="2827">
                  <c:v>43873</c:v>
                </c:pt>
                <c:pt idx="2828">
                  <c:v>43874</c:v>
                </c:pt>
                <c:pt idx="2829">
                  <c:v>43875</c:v>
                </c:pt>
                <c:pt idx="2830">
                  <c:v>43876</c:v>
                </c:pt>
                <c:pt idx="2831">
                  <c:v>43877</c:v>
                </c:pt>
                <c:pt idx="2832">
                  <c:v>43878</c:v>
                </c:pt>
                <c:pt idx="2833">
                  <c:v>43879</c:v>
                </c:pt>
                <c:pt idx="2834">
                  <c:v>43880</c:v>
                </c:pt>
                <c:pt idx="2835">
                  <c:v>43881</c:v>
                </c:pt>
                <c:pt idx="2836">
                  <c:v>43882</c:v>
                </c:pt>
                <c:pt idx="2837">
                  <c:v>43883</c:v>
                </c:pt>
                <c:pt idx="2838">
                  <c:v>43884</c:v>
                </c:pt>
                <c:pt idx="2839">
                  <c:v>43885</c:v>
                </c:pt>
                <c:pt idx="2840">
                  <c:v>43886</c:v>
                </c:pt>
                <c:pt idx="2841">
                  <c:v>43887</c:v>
                </c:pt>
                <c:pt idx="2842">
                  <c:v>43888</c:v>
                </c:pt>
                <c:pt idx="2843">
                  <c:v>43889</c:v>
                </c:pt>
                <c:pt idx="2844">
                  <c:v>43890</c:v>
                </c:pt>
                <c:pt idx="2845">
                  <c:v>43891</c:v>
                </c:pt>
                <c:pt idx="2846">
                  <c:v>43892</c:v>
                </c:pt>
                <c:pt idx="2847">
                  <c:v>43893</c:v>
                </c:pt>
                <c:pt idx="2848">
                  <c:v>43894</c:v>
                </c:pt>
                <c:pt idx="2849">
                  <c:v>43895</c:v>
                </c:pt>
                <c:pt idx="2850">
                  <c:v>43896</c:v>
                </c:pt>
                <c:pt idx="2851">
                  <c:v>43897</c:v>
                </c:pt>
                <c:pt idx="2852">
                  <c:v>43898</c:v>
                </c:pt>
                <c:pt idx="2853">
                  <c:v>43899</c:v>
                </c:pt>
                <c:pt idx="2854">
                  <c:v>43900</c:v>
                </c:pt>
                <c:pt idx="2855">
                  <c:v>43901</c:v>
                </c:pt>
                <c:pt idx="2856">
                  <c:v>43902</c:v>
                </c:pt>
                <c:pt idx="2857">
                  <c:v>43903</c:v>
                </c:pt>
                <c:pt idx="2858">
                  <c:v>43904</c:v>
                </c:pt>
                <c:pt idx="2859">
                  <c:v>43905</c:v>
                </c:pt>
                <c:pt idx="2860">
                  <c:v>43906</c:v>
                </c:pt>
                <c:pt idx="2861">
                  <c:v>43907</c:v>
                </c:pt>
                <c:pt idx="2862">
                  <c:v>43908</c:v>
                </c:pt>
                <c:pt idx="2863">
                  <c:v>43909</c:v>
                </c:pt>
                <c:pt idx="2864">
                  <c:v>43910</c:v>
                </c:pt>
                <c:pt idx="2865">
                  <c:v>43911</c:v>
                </c:pt>
                <c:pt idx="2866">
                  <c:v>43912</c:v>
                </c:pt>
                <c:pt idx="2867">
                  <c:v>43913</c:v>
                </c:pt>
                <c:pt idx="2868">
                  <c:v>43914</c:v>
                </c:pt>
                <c:pt idx="2869">
                  <c:v>43915</c:v>
                </c:pt>
                <c:pt idx="2870">
                  <c:v>43916</c:v>
                </c:pt>
                <c:pt idx="2871">
                  <c:v>43917</c:v>
                </c:pt>
                <c:pt idx="2872">
                  <c:v>43918</c:v>
                </c:pt>
                <c:pt idx="2873">
                  <c:v>43919</c:v>
                </c:pt>
                <c:pt idx="2874">
                  <c:v>43920</c:v>
                </c:pt>
                <c:pt idx="2875">
                  <c:v>43921</c:v>
                </c:pt>
                <c:pt idx="2876">
                  <c:v>43922</c:v>
                </c:pt>
                <c:pt idx="2877">
                  <c:v>43923</c:v>
                </c:pt>
                <c:pt idx="2878">
                  <c:v>43924</c:v>
                </c:pt>
                <c:pt idx="2879">
                  <c:v>43925</c:v>
                </c:pt>
                <c:pt idx="2880">
                  <c:v>43926</c:v>
                </c:pt>
                <c:pt idx="2881">
                  <c:v>43927</c:v>
                </c:pt>
                <c:pt idx="2882">
                  <c:v>43928</c:v>
                </c:pt>
                <c:pt idx="2883">
                  <c:v>43929</c:v>
                </c:pt>
                <c:pt idx="2884">
                  <c:v>43930</c:v>
                </c:pt>
                <c:pt idx="2885">
                  <c:v>43931</c:v>
                </c:pt>
                <c:pt idx="2886">
                  <c:v>43932</c:v>
                </c:pt>
                <c:pt idx="2887">
                  <c:v>43933</c:v>
                </c:pt>
                <c:pt idx="2888">
                  <c:v>43934</c:v>
                </c:pt>
                <c:pt idx="2889">
                  <c:v>43935</c:v>
                </c:pt>
                <c:pt idx="2890">
                  <c:v>43936</c:v>
                </c:pt>
                <c:pt idx="2891">
                  <c:v>43937</c:v>
                </c:pt>
                <c:pt idx="2892">
                  <c:v>43938</c:v>
                </c:pt>
                <c:pt idx="2893">
                  <c:v>43939</c:v>
                </c:pt>
                <c:pt idx="2894">
                  <c:v>43940</c:v>
                </c:pt>
                <c:pt idx="2895">
                  <c:v>43941</c:v>
                </c:pt>
                <c:pt idx="2896">
                  <c:v>43942</c:v>
                </c:pt>
                <c:pt idx="2897">
                  <c:v>43943</c:v>
                </c:pt>
                <c:pt idx="2898">
                  <c:v>43944</c:v>
                </c:pt>
                <c:pt idx="2899">
                  <c:v>43945</c:v>
                </c:pt>
                <c:pt idx="2900">
                  <c:v>43946</c:v>
                </c:pt>
                <c:pt idx="2901">
                  <c:v>43947</c:v>
                </c:pt>
                <c:pt idx="2902">
                  <c:v>43948</c:v>
                </c:pt>
                <c:pt idx="2903">
                  <c:v>43949</c:v>
                </c:pt>
                <c:pt idx="2904">
                  <c:v>43950</c:v>
                </c:pt>
                <c:pt idx="2905">
                  <c:v>43951</c:v>
                </c:pt>
                <c:pt idx="2906">
                  <c:v>43952</c:v>
                </c:pt>
                <c:pt idx="2907">
                  <c:v>43953</c:v>
                </c:pt>
                <c:pt idx="2908">
                  <c:v>43954</c:v>
                </c:pt>
                <c:pt idx="2909">
                  <c:v>43955</c:v>
                </c:pt>
                <c:pt idx="2910">
                  <c:v>43956</c:v>
                </c:pt>
                <c:pt idx="2911">
                  <c:v>43957</c:v>
                </c:pt>
                <c:pt idx="2912">
                  <c:v>43958</c:v>
                </c:pt>
                <c:pt idx="2913">
                  <c:v>43959</c:v>
                </c:pt>
                <c:pt idx="2914">
                  <c:v>43960</c:v>
                </c:pt>
                <c:pt idx="2915">
                  <c:v>43961</c:v>
                </c:pt>
                <c:pt idx="2916">
                  <c:v>43962</c:v>
                </c:pt>
                <c:pt idx="2917">
                  <c:v>43963</c:v>
                </c:pt>
                <c:pt idx="2918">
                  <c:v>43964</c:v>
                </c:pt>
                <c:pt idx="2919">
                  <c:v>43965</c:v>
                </c:pt>
                <c:pt idx="2920">
                  <c:v>43966</c:v>
                </c:pt>
                <c:pt idx="2921">
                  <c:v>43967</c:v>
                </c:pt>
                <c:pt idx="2922">
                  <c:v>43968</c:v>
                </c:pt>
                <c:pt idx="2923">
                  <c:v>43969</c:v>
                </c:pt>
                <c:pt idx="2924">
                  <c:v>43970</c:v>
                </c:pt>
                <c:pt idx="2925">
                  <c:v>43971</c:v>
                </c:pt>
                <c:pt idx="2926">
                  <c:v>43972</c:v>
                </c:pt>
                <c:pt idx="2927">
                  <c:v>43973</c:v>
                </c:pt>
                <c:pt idx="2928">
                  <c:v>43974</c:v>
                </c:pt>
                <c:pt idx="2929">
                  <c:v>43975</c:v>
                </c:pt>
                <c:pt idx="2930">
                  <c:v>43976</c:v>
                </c:pt>
                <c:pt idx="2931">
                  <c:v>43977</c:v>
                </c:pt>
                <c:pt idx="2932">
                  <c:v>43978</c:v>
                </c:pt>
                <c:pt idx="2933">
                  <c:v>43979</c:v>
                </c:pt>
                <c:pt idx="2934">
                  <c:v>43980</c:v>
                </c:pt>
                <c:pt idx="2935">
                  <c:v>43981</c:v>
                </c:pt>
                <c:pt idx="2936">
                  <c:v>43982</c:v>
                </c:pt>
                <c:pt idx="2937">
                  <c:v>43983</c:v>
                </c:pt>
                <c:pt idx="2938">
                  <c:v>43984</c:v>
                </c:pt>
                <c:pt idx="2939">
                  <c:v>43985</c:v>
                </c:pt>
                <c:pt idx="2940">
                  <c:v>43986</c:v>
                </c:pt>
                <c:pt idx="2941">
                  <c:v>43987</c:v>
                </c:pt>
                <c:pt idx="2942">
                  <c:v>43988</c:v>
                </c:pt>
                <c:pt idx="2943">
                  <c:v>43989</c:v>
                </c:pt>
                <c:pt idx="2944">
                  <c:v>43990</c:v>
                </c:pt>
                <c:pt idx="2945">
                  <c:v>43991</c:v>
                </c:pt>
                <c:pt idx="2946">
                  <c:v>43992</c:v>
                </c:pt>
                <c:pt idx="2947">
                  <c:v>43993</c:v>
                </c:pt>
                <c:pt idx="2948">
                  <c:v>43994</c:v>
                </c:pt>
                <c:pt idx="2949">
                  <c:v>43995</c:v>
                </c:pt>
                <c:pt idx="2950">
                  <c:v>43996</c:v>
                </c:pt>
                <c:pt idx="2951">
                  <c:v>43997</c:v>
                </c:pt>
                <c:pt idx="2952">
                  <c:v>43998</c:v>
                </c:pt>
                <c:pt idx="2953">
                  <c:v>43999</c:v>
                </c:pt>
                <c:pt idx="2954">
                  <c:v>44000</c:v>
                </c:pt>
                <c:pt idx="2955">
                  <c:v>44001</c:v>
                </c:pt>
                <c:pt idx="2956">
                  <c:v>44002</c:v>
                </c:pt>
                <c:pt idx="2957">
                  <c:v>44003</c:v>
                </c:pt>
                <c:pt idx="2958">
                  <c:v>44004</c:v>
                </c:pt>
                <c:pt idx="2959">
                  <c:v>44005</c:v>
                </c:pt>
                <c:pt idx="2960">
                  <c:v>44006</c:v>
                </c:pt>
                <c:pt idx="2961">
                  <c:v>44007</c:v>
                </c:pt>
                <c:pt idx="2962">
                  <c:v>44008</c:v>
                </c:pt>
                <c:pt idx="2963">
                  <c:v>44009</c:v>
                </c:pt>
                <c:pt idx="2964">
                  <c:v>44010</c:v>
                </c:pt>
                <c:pt idx="2965">
                  <c:v>44011</c:v>
                </c:pt>
                <c:pt idx="2966">
                  <c:v>44012</c:v>
                </c:pt>
                <c:pt idx="2967">
                  <c:v>44013</c:v>
                </c:pt>
                <c:pt idx="2968">
                  <c:v>44014</c:v>
                </c:pt>
                <c:pt idx="2969">
                  <c:v>44015</c:v>
                </c:pt>
                <c:pt idx="2970">
                  <c:v>44016</c:v>
                </c:pt>
                <c:pt idx="2971">
                  <c:v>44017</c:v>
                </c:pt>
                <c:pt idx="2972">
                  <c:v>44018</c:v>
                </c:pt>
                <c:pt idx="2973">
                  <c:v>44019</c:v>
                </c:pt>
                <c:pt idx="2974">
                  <c:v>44020</c:v>
                </c:pt>
                <c:pt idx="2975">
                  <c:v>44021</c:v>
                </c:pt>
                <c:pt idx="2976">
                  <c:v>44022</c:v>
                </c:pt>
                <c:pt idx="2977">
                  <c:v>44023</c:v>
                </c:pt>
                <c:pt idx="2978">
                  <c:v>44024</c:v>
                </c:pt>
                <c:pt idx="2979">
                  <c:v>44025</c:v>
                </c:pt>
                <c:pt idx="2980">
                  <c:v>44026</c:v>
                </c:pt>
                <c:pt idx="2981">
                  <c:v>44027</c:v>
                </c:pt>
                <c:pt idx="2982">
                  <c:v>44028</c:v>
                </c:pt>
                <c:pt idx="2983">
                  <c:v>44029</c:v>
                </c:pt>
                <c:pt idx="2984">
                  <c:v>44030</c:v>
                </c:pt>
                <c:pt idx="2985">
                  <c:v>44031</c:v>
                </c:pt>
                <c:pt idx="2986">
                  <c:v>44032</c:v>
                </c:pt>
                <c:pt idx="2987">
                  <c:v>44033</c:v>
                </c:pt>
                <c:pt idx="2988">
                  <c:v>44034</c:v>
                </c:pt>
                <c:pt idx="2989">
                  <c:v>44035</c:v>
                </c:pt>
                <c:pt idx="2990">
                  <c:v>44036</c:v>
                </c:pt>
                <c:pt idx="2991">
                  <c:v>44037</c:v>
                </c:pt>
                <c:pt idx="2992">
                  <c:v>44038</c:v>
                </c:pt>
                <c:pt idx="2993">
                  <c:v>44039</c:v>
                </c:pt>
                <c:pt idx="2994">
                  <c:v>44040</c:v>
                </c:pt>
                <c:pt idx="2995">
                  <c:v>44041</c:v>
                </c:pt>
                <c:pt idx="2996">
                  <c:v>44042</c:v>
                </c:pt>
                <c:pt idx="2997">
                  <c:v>44043</c:v>
                </c:pt>
                <c:pt idx="2998">
                  <c:v>44044</c:v>
                </c:pt>
                <c:pt idx="2999">
                  <c:v>44045</c:v>
                </c:pt>
                <c:pt idx="3000">
                  <c:v>44046</c:v>
                </c:pt>
                <c:pt idx="3001">
                  <c:v>44047</c:v>
                </c:pt>
                <c:pt idx="3002">
                  <c:v>44048</c:v>
                </c:pt>
                <c:pt idx="3003">
                  <c:v>44049</c:v>
                </c:pt>
                <c:pt idx="3004">
                  <c:v>44050</c:v>
                </c:pt>
                <c:pt idx="3005">
                  <c:v>44051</c:v>
                </c:pt>
                <c:pt idx="3006">
                  <c:v>44052</c:v>
                </c:pt>
                <c:pt idx="3007">
                  <c:v>44053</c:v>
                </c:pt>
                <c:pt idx="3008">
                  <c:v>44054</c:v>
                </c:pt>
                <c:pt idx="3009">
                  <c:v>44055</c:v>
                </c:pt>
                <c:pt idx="3010">
                  <c:v>44056</c:v>
                </c:pt>
                <c:pt idx="3011">
                  <c:v>44057</c:v>
                </c:pt>
                <c:pt idx="3012">
                  <c:v>44058</c:v>
                </c:pt>
                <c:pt idx="3013">
                  <c:v>44059</c:v>
                </c:pt>
                <c:pt idx="3014">
                  <c:v>44060</c:v>
                </c:pt>
                <c:pt idx="3015">
                  <c:v>44061</c:v>
                </c:pt>
                <c:pt idx="3016">
                  <c:v>44062</c:v>
                </c:pt>
                <c:pt idx="3017">
                  <c:v>44063</c:v>
                </c:pt>
                <c:pt idx="3018">
                  <c:v>44064</c:v>
                </c:pt>
                <c:pt idx="3019">
                  <c:v>44065</c:v>
                </c:pt>
                <c:pt idx="3020">
                  <c:v>44066</c:v>
                </c:pt>
                <c:pt idx="3021">
                  <c:v>44067</c:v>
                </c:pt>
                <c:pt idx="3022">
                  <c:v>44068</c:v>
                </c:pt>
                <c:pt idx="3023">
                  <c:v>44069</c:v>
                </c:pt>
                <c:pt idx="3024">
                  <c:v>44070</c:v>
                </c:pt>
                <c:pt idx="3025">
                  <c:v>44071</c:v>
                </c:pt>
                <c:pt idx="3026">
                  <c:v>44072</c:v>
                </c:pt>
                <c:pt idx="3027">
                  <c:v>44073</c:v>
                </c:pt>
                <c:pt idx="3028">
                  <c:v>44074</c:v>
                </c:pt>
                <c:pt idx="3029">
                  <c:v>44075</c:v>
                </c:pt>
                <c:pt idx="3030">
                  <c:v>44076</c:v>
                </c:pt>
                <c:pt idx="3031">
                  <c:v>44077</c:v>
                </c:pt>
                <c:pt idx="3032">
                  <c:v>44078</c:v>
                </c:pt>
                <c:pt idx="3033">
                  <c:v>44079</c:v>
                </c:pt>
                <c:pt idx="3034">
                  <c:v>44080</c:v>
                </c:pt>
                <c:pt idx="3035">
                  <c:v>44081</c:v>
                </c:pt>
                <c:pt idx="3036">
                  <c:v>44082</c:v>
                </c:pt>
                <c:pt idx="3037">
                  <c:v>44083</c:v>
                </c:pt>
                <c:pt idx="3038">
                  <c:v>44084</c:v>
                </c:pt>
                <c:pt idx="3039">
                  <c:v>44085</c:v>
                </c:pt>
                <c:pt idx="3040">
                  <c:v>44086</c:v>
                </c:pt>
                <c:pt idx="3041">
                  <c:v>44087</c:v>
                </c:pt>
                <c:pt idx="3042">
                  <c:v>44088</c:v>
                </c:pt>
                <c:pt idx="3043">
                  <c:v>44089</c:v>
                </c:pt>
                <c:pt idx="3044">
                  <c:v>44090</c:v>
                </c:pt>
                <c:pt idx="3045">
                  <c:v>44091</c:v>
                </c:pt>
                <c:pt idx="3046">
                  <c:v>44092</c:v>
                </c:pt>
                <c:pt idx="3047">
                  <c:v>44093</c:v>
                </c:pt>
                <c:pt idx="3048">
                  <c:v>44094</c:v>
                </c:pt>
                <c:pt idx="3049">
                  <c:v>44095</c:v>
                </c:pt>
                <c:pt idx="3050">
                  <c:v>44096</c:v>
                </c:pt>
                <c:pt idx="3051">
                  <c:v>44097</c:v>
                </c:pt>
                <c:pt idx="3052">
                  <c:v>44098</c:v>
                </c:pt>
                <c:pt idx="3053">
                  <c:v>44099</c:v>
                </c:pt>
                <c:pt idx="3054">
                  <c:v>44100</c:v>
                </c:pt>
                <c:pt idx="3055">
                  <c:v>44101</c:v>
                </c:pt>
                <c:pt idx="3056">
                  <c:v>44102</c:v>
                </c:pt>
                <c:pt idx="3057">
                  <c:v>44103</c:v>
                </c:pt>
                <c:pt idx="3058">
                  <c:v>44104</c:v>
                </c:pt>
                <c:pt idx="3059">
                  <c:v>44105</c:v>
                </c:pt>
                <c:pt idx="3060">
                  <c:v>44106</c:v>
                </c:pt>
                <c:pt idx="3061">
                  <c:v>44107</c:v>
                </c:pt>
                <c:pt idx="3062">
                  <c:v>44108</c:v>
                </c:pt>
                <c:pt idx="3063">
                  <c:v>44109</c:v>
                </c:pt>
                <c:pt idx="3064">
                  <c:v>44110</c:v>
                </c:pt>
                <c:pt idx="3065">
                  <c:v>44111</c:v>
                </c:pt>
                <c:pt idx="3066">
                  <c:v>44112</c:v>
                </c:pt>
                <c:pt idx="3067">
                  <c:v>44113</c:v>
                </c:pt>
                <c:pt idx="3068">
                  <c:v>44114</c:v>
                </c:pt>
                <c:pt idx="3069">
                  <c:v>44115</c:v>
                </c:pt>
                <c:pt idx="3070">
                  <c:v>44116</c:v>
                </c:pt>
                <c:pt idx="3071">
                  <c:v>44117</c:v>
                </c:pt>
                <c:pt idx="3072">
                  <c:v>44118</c:v>
                </c:pt>
                <c:pt idx="3073">
                  <c:v>44119</c:v>
                </c:pt>
                <c:pt idx="3074">
                  <c:v>44120</c:v>
                </c:pt>
                <c:pt idx="3075">
                  <c:v>44121</c:v>
                </c:pt>
                <c:pt idx="3076">
                  <c:v>44122</c:v>
                </c:pt>
                <c:pt idx="3077">
                  <c:v>44123</c:v>
                </c:pt>
                <c:pt idx="3078">
                  <c:v>44124</c:v>
                </c:pt>
                <c:pt idx="3079">
                  <c:v>44125</c:v>
                </c:pt>
                <c:pt idx="3080">
                  <c:v>44126</c:v>
                </c:pt>
                <c:pt idx="3081">
                  <c:v>44127</c:v>
                </c:pt>
                <c:pt idx="3082">
                  <c:v>44128</c:v>
                </c:pt>
                <c:pt idx="3083">
                  <c:v>44129</c:v>
                </c:pt>
                <c:pt idx="3084">
                  <c:v>44130</c:v>
                </c:pt>
                <c:pt idx="3085">
                  <c:v>44131</c:v>
                </c:pt>
                <c:pt idx="3086">
                  <c:v>44132</c:v>
                </c:pt>
                <c:pt idx="3087">
                  <c:v>44133</c:v>
                </c:pt>
                <c:pt idx="3088">
                  <c:v>44134</c:v>
                </c:pt>
                <c:pt idx="3089">
                  <c:v>44135</c:v>
                </c:pt>
                <c:pt idx="3090">
                  <c:v>44136</c:v>
                </c:pt>
                <c:pt idx="3091">
                  <c:v>44137</c:v>
                </c:pt>
                <c:pt idx="3092">
                  <c:v>44138</c:v>
                </c:pt>
                <c:pt idx="3093">
                  <c:v>44139</c:v>
                </c:pt>
                <c:pt idx="3094">
                  <c:v>44140</c:v>
                </c:pt>
                <c:pt idx="3095">
                  <c:v>44141</c:v>
                </c:pt>
                <c:pt idx="3096">
                  <c:v>44142</c:v>
                </c:pt>
                <c:pt idx="3097">
                  <c:v>44143</c:v>
                </c:pt>
                <c:pt idx="3098">
                  <c:v>44144</c:v>
                </c:pt>
                <c:pt idx="3099">
                  <c:v>44145</c:v>
                </c:pt>
                <c:pt idx="3100">
                  <c:v>44146</c:v>
                </c:pt>
                <c:pt idx="3101">
                  <c:v>44147</c:v>
                </c:pt>
                <c:pt idx="3102">
                  <c:v>44148</c:v>
                </c:pt>
                <c:pt idx="3103">
                  <c:v>44149</c:v>
                </c:pt>
                <c:pt idx="3104">
                  <c:v>44150</c:v>
                </c:pt>
                <c:pt idx="3105">
                  <c:v>44151</c:v>
                </c:pt>
                <c:pt idx="3106">
                  <c:v>44152</c:v>
                </c:pt>
                <c:pt idx="3107">
                  <c:v>44153</c:v>
                </c:pt>
                <c:pt idx="3108">
                  <c:v>44154</c:v>
                </c:pt>
                <c:pt idx="3109">
                  <c:v>44155</c:v>
                </c:pt>
                <c:pt idx="3110">
                  <c:v>44156</c:v>
                </c:pt>
                <c:pt idx="3111">
                  <c:v>44157</c:v>
                </c:pt>
                <c:pt idx="3112">
                  <c:v>44158</c:v>
                </c:pt>
                <c:pt idx="3113">
                  <c:v>44159</c:v>
                </c:pt>
                <c:pt idx="3114">
                  <c:v>44160</c:v>
                </c:pt>
                <c:pt idx="3115">
                  <c:v>44161</c:v>
                </c:pt>
                <c:pt idx="3116">
                  <c:v>44162</c:v>
                </c:pt>
                <c:pt idx="3117">
                  <c:v>44163</c:v>
                </c:pt>
                <c:pt idx="3118">
                  <c:v>44164</c:v>
                </c:pt>
                <c:pt idx="3119">
                  <c:v>44165</c:v>
                </c:pt>
                <c:pt idx="3120">
                  <c:v>44166</c:v>
                </c:pt>
                <c:pt idx="3121">
                  <c:v>44167</c:v>
                </c:pt>
                <c:pt idx="3122">
                  <c:v>44168</c:v>
                </c:pt>
                <c:pt idx="3123">
                  <c:v>44169</c:v>
                </c:pt>
                <c:pt idx="3124">
                  <c:v>44170</c:v>
                </c:pt>
                <c:pt idx="3125">
                  <c:v>44171</c:v>
                </c:pt>
                <c:pt idx="3126">
                  <c:v>44172</c:v>
                </c:pt>
                <c:pt idx="3127">
                  <c:v>44173</c:v>
                </c:pt>
                <c:pt idx="3128">
                  <c:v>44174</c:v>
                </c:pt>
                <c:pt idx="3129">
                  <c:v>44175</c:v>
                </c:pt>
                <c:pt idx="3130">
                  <c:v>44176</c:v>
                </c:pt>
                <c:pt idx="3131">
                  <c:v>44177</c:v>
                </c:pt>
                <c:pt idx="3132">
                  <c:v>44178</c:v>
                </c:pt>
                <c:pt idx="3133">
                  <c:v>44179</c:v>
                </c:pt>
                <c:pt idx="3134">
                  <c:v>44180</c:v>
                </c:pt>
                <c:pt idx="3135">
                  <c:v>44181</c:v>
                </c:pt>
                <c:pt idx="3136">
                  <c:v>44182</c:v>
                </c:pt>
                <c:pt idx="3137">
                  <c:v>44183</c:v>
                </c:pt>
                <c:pt idx="3138">
                  <c:v>44184</c:v>
                </c:pt>
                <c:pt idx="3139">
                  <c:v>44185</c:v>
                </c:pt>
                <c:pt idx="3140">
                  <c:v>44186</c:v>
                </c:pt>
                <c:pt idx="3141">
                  <c:v>44187</c:v>
                </c:pt>
                <c:pt idx="3142">
                  <c:v>44188</c:v>
                </c:pt>
                <c:pt idx="3143">
                  <c:v>44189</c:v>
                </c:pt>
                <c:pt idx="3144">
                  <c:v>44190</c:v>
                </c:pt>
                <c:pt idx="3145">
                  <c:v>44191</c:v>
                </c:pt>
                <c:pt idx="3146">
                  <c:v>44192</c:v>
                </c:pt>
                <c:pt idx="3147">
                  <c:v>44193</c:v>
                </c:pt>
                <c:pt idx="3148">
                  <c:v>44194</c:v>
                </c:pt>
                <c:pt idx="3149">
                  <c:v>44195</c:v>
                </c:pt>
                <c:pt idx="3150">
                  <c:v>44196</c:v>
                </c:pt>
                <c:pt idx="3151">
                  <c:v>44197</c:v>
                </c:pt>
                <c:pt idx="3152">
                  <c:v>44198</c:v>
                </c:pt>
                <c:pt idx="3153">
                  <c:v>44199</c:v>
                </c:pt>
                <c:pt idx="3154">
                  <c:v>44200</c:v>
                </c:pt>
                <c:pt idx="3155">
                  <c:v>44201</c:v>
                </c:pt>
                <c:pt idx="3156">
                  <c:v>44202</c:v>
                </c:pt>
                <c:pt idx="3157">
                  <c:v>44203</c:v>
                </c:pt>
                <c:pt idx="3158">
                  <c:v>44204</c:v>
                </c:pt>
                <c:pt idx="3159">
                  <c:v>44205</c:v>
                </c:pt>
                <c:pt idx="3160">
                  <c:v>44206</c:v>
                </c:pt>
                <c:pt idx="3161">
                  <c:v>44207</c:v>
                </c:pt>
                <c:pt idx="3162">
                  <c:v>44208</c:v>
                </c:pt>
                <c:pt idx="3163">
                  <c:v>44209</c:v>
                </c:pt>
                <c:pt idx="3164">
                  <c:v>44210</c:v>
                </c:pt>
                <c:pt idx="3165">
                  <c:v>44211</c:v>
                </c:pt>
                <c:pt idx="3166">
                  <c:v>44212</c:v>
                </c:pt>
                <c:pt idx="3167">
                  <c:v>44213</c:v>
                </c:pt>
                <c:pt idx="3168">
                  <c:v>44214</c:v>
                </c:pt>
                <c:pt idx="3169">
                  <c:v>44215</c:v>
                </c:pt>
                <c:pt idx="3170">
                  <c:v>44216</c:v>
                </c:pt>
                <c:pt idx="3171">
                  <c:v>44217</c:v>
                </c:pt>
                <c:pt idx="3172">
                  <c:v>44218</c:v>
                </c:pt>
                <c:pt idx="3173">
                  <c:v>44219</c:v>
                </c:pt>
                <c:pt idx="3174">
                  <c:v>44220</c:v>
                </c:pt>
                <c:pt idx="3175">
                  <c:v>44221</c:v>
                </c:pt>
                <c:pt idx="3176">
                  <c:v>44222</c:v>
                </c:pt>
                <c:pt idx="3177">
                  <c:v>44223</c:v>
                </c:pt>
                <c:pt idx="3178">
                  <c:v>44224</c:v>
                </c:pt>
                <c:pt idx="3179">
                  <c:v>44225</c:v>
                </c:pt>
                <c:pt idx="3180">
                  <c:v>44226</c:v>
                </c:pt>
                <c:pt idx="3181">
                  <c:v>44227</c:v>
                </c:pt>
                <c:pt idx="3182">
                  <c:v>44228</c:v>
                </c:pt>
                <c:pt idx="3183">
                  <c:v>44229</c:v>
                </c:pt>
                <c:pt idx="3184">
                  <c:v>44230</c:v>
                </c:pt>
                <c:pt idx="3185">
                  <c:v>44231</c:v>
                </c:pt>
                <c:pt idx="3186">
                  <c:v>44232</c:v>
                </c:pt>
                <c:pt idx="3187">
                  <c:v>44233</c:v>
                </c:pt>
                <c:pt idx="3188">
                  <c:v>44234</c:v>
                </c:pt>
                <c:pt idx="3189">
                  <c:v>44235</c:v>
                </c:pt>
                <c:pt idx="3190">
                  <c:v>44236</c:v>
                </c:pt>
                <c:pt idx="3191">
                  <c:v>44237</c:v>
                </c:pt>
                <c:pt idx="3192">
                  <c:v>44238</c:v>
                </c:pt>
                <c:pt idx="3193">
                  <c:v>44239</c:v>
                </c:pt>
                <c:pt idx="3194">
                  <c:v>44240</c:v>
                </c:pt>
                <c:pt idx="3195">
                  <c:v>44241</c:v>
                </c:pt>
                <c:pt idx="3196">
                  <c:v>44242</c:v>
                </c:pt>
                <c:pt idx="3197">
                  <c:v>44243</c:v>
                </c:pt>
                <c:pt idx="3198">
                  <c:v>44244</c:v>
                </c:pt>
                <c:pt idx="3199">
                  <c:v>44245</c:v>
                </c:pt>
                <c:pt idx="3200">
                  <c:v>44246</c:v>
                </c:pt>
                <c:pt idx="3201">
                  <c:v>44247</c:v>
                </c:pt>
                <c:pt idx="3202">
                  <c:v>44248</c:v>
                </c:pt>
                <c:pt idx="3203">
                  <c:v>44249</c:v>
                </c:pt>
                <c:pt idx="3204">
                  <c:v>44250</c:v>
                </c:pt>
                <c:pt idx="3205">
                  <c:v>44251</c:v>
                </c:pt>
                <c:pt idx="3206">
                  <c:v>44252</c:v>
                </c:pt>
                <c:pt idx="3207">
                  <c:v>44253</c:v>
                </c:pt>
                <c:pt idx="3208">
                  <c:v>44254</c:v>
                </c:pt>
                <c:pt idx="3209">
                  <c:v>44255</c:v>
                </c:pt>
                <c:pt idx="3210">
                  <c:v>44256</c:v>
                </c:pt>
                <c:pt idx="3211">
                  <c:v>44257</c:v>
                </c:pt>
                <c:pt idx="3212">
                  <c:v>44258</c:v>
                </c:pt>
                <c:pt idx="3213">
                  <c:v>44259</c:v>
                </c:pt>
                <c:pt idx="3214">
                  <c:v>44260</c:v>
                </c:pt>
                <c:pt idx="3215">
                  <c:v>44261</c:v>
                </c:pt>
                <c:pt idx="3216">
                  <c:v>44262</c:v>
                </c:pt>
                <c:pt idx="3217">
                  <c:v>44263</c:v>
                </c:pt>
                <c:pt idx="3218">
                  <c:v>44264</c:v>
                </c:pt>
                <c:pt idx="3219">
                  <c:v>44265</c:v>
                </c:pt>
                <c:pt idx="3220">
                  <c:v>44266</c:v>
                </c:pt>
                <c:pt idx="3221">
                  <c:v>44267</c:v>
                </c:pt>
                <c:pt idx="3222">
                  <c:v>44268</c:v>
                </c:pt>
                <c:pt idx="3223">
                  <c:v>44269</c:v>
                </c:pt>
                <c:pt idx="3224">
                  <c:v>44270</c:v>
                </c:pt>
                <c:pt idx="3225">
                  <c:v>44271</c:v>
                </c:pt>
                <c:pt idx="3226">
                  <c:v>44272</c:v>
                </c:pt>
                <c:pt idx="3227">
                  <c:v>44273</c:v>
                </c:pt>
                <c:pt idx="3228">
                  <c:v>44274</c:v>
                </c:pt>
                <c:pt idx="3229">
                  <c:v>44275</c:v>
                </c:pt>
                <c:pt idx="3230">
                  <c:v>44276</c:v>
                </c:pt>
                <c:pt idx="3231">
                  <c:v>44277</c:v>
                </c:pt>
                <c:pt idx="3232">
                  <c:v>44278</c:v>
                </c:pt>
                <c:pt idx="3233">
                  <c:v>44279</c:v>
                </c:pt>
                <c:pt idx="3234">
                  <c:v>44280</c:v>
                </c:pt>
                <c:pt idx="3235">
                  <c:v>44281</c:v>
                </c:pt>
                <c:pt idx="3236">
                  <c:v>44282</c:v>
                </c:pt>
                <c:pt idx="3237">
                  <c:v>44283</c:v>
                </c:pt>
                <c:pt idx="3238">
                  <c:v>44284</c:v>
                </c:pt>
                <c:pt idx="3239">
                  <c:v>44285</c:v>
                </c:pt>
                <c:pt idx="3240">
                  <c:v>44286</c:v>
                </c:pt>
                <c:pt idx="3241">
                  <c:v>44287</c:v>
                </c:pt>
                <c:pt idx="3242">
                  <c:v>44288</c:v>
                </c:pt>
                <c:pt idx="3243">
                  <c:v>44289</c:v>
                </c:pt>
                <c:pt idx="3244">
                  <c:v>44290</c:v>
                </c:pt>
                <c:pt idx="3245">
                  <c:v>44291</c:v>
                </c:pt>
                <c:pt idx="3246">
                  <c:v>44292</c:v>
                </c:pt>
                <c:pt idx="3247">
                  <c:v>44293</c:v>
                </c:pt>
                <c:pt idx="3248">
                  <c:v>44294</c:v>
                </c:pt>
                <c:pt idx="3249">
                  <c:v>44295</c:v>
                </c:pt>
                <c:pt idx="3250">
                  <c:v>44296</c:v>
                </c:pt>
                <c:pt idx="3251">
                  <c:v>44297</c:v>
                </c:pt>
                <c:pt idx="3252">
                  <c:v>44298</c:v>
                </c:pt>
                <c:pt idx="3253">
                  <c:v>44299</c:v>
                </c:pt>
                <c:pt idx="3254">
                  <c:v>44300</c:v>
                </c:pt>
                <c:pt idx="3255">
                  <c:v>44301</c:v>
                </c:pt>
                <c:pt idx="3256">
                  <c:v>44302</c:v>
                </c:pt>
                <c:pt idx="3257">
                  <c:v>44303</c:v>
                </c:pt>
                <c:pt idx="3258">
                  <c:v>44304</c:v>
                </c:pt>
                <c:pt idx="3259">
                  <c:v>44305</c:v>
                </c:pt>
                <c:pt idx="3260">
                  <c:v>44306</c:v>
                </c:pt>
                <c:pt idx="3261">
                  <c:v>44307</c:v>
                </c:pt>
                <c:pt idx="3262">
                  <c:v>44308</c:v>
                </c:pt>
                <c:pt idx="3263">
                  <c:v>44309</c:v>
                </c:pt>
                <c:pt idx="3264">
                  <c:v>44310</c:v>
                </c:pt>
                <c:pt idx="3265">
                  <c:v>44311</c:v>
                </c:pt>
                <c:pt idx="3266">
                  <c:v>44312</c:v>
                </c:pt>
                <c:pt idx="3267">
                  <c:v>44313</c:v>
                </c:pt>
                <c:pt idx="3268">
                  <c:v>44314</c:v>
                </c:pt>
                <c:pt idx="3269">
                  <c:v>44315</c:v>
                </c:pt>
                <c:pt idx="3270">
                  <c:v>44316</c:v>
                </c:pt>
                <c:pt idx="3271">
                  <c:v>44317</c:v>
                </c:pt>
                <c:pt idx="3272">
                  <c:v>44318</c:v>
                </c:pt>
                <c:pt idx="3273">
                  <c:v>44319</c:v>
                </c:pt>
                <c:pt idx="3274">
                  <c:v>44320</c:v>
                </c:pt>
                <c:pt idx="3275">
                  <c:v>44321</c:v>
                </c:pt>
                <c:pt idx="3276">
                  <c:v>44322</c:v>
                </c:pt>
                <c:pt idx="3277">
                  <c:v>44323</c:v>
                </c:pt>
                <c:pt idx="3278">
                  <c:v>44324</c:v>
                </c:pt>
                <c:pt idx="3279">
                  <c:v>44325</c:v>
                </c:pt>
                <c:pt idx="3280">
                  <c:v>44326</c:v>
                </c:pt>
                <c:pt idx="3281">
                  <c:v>44327</c:v>
                </c:pt>
                <c:pt idx="3282">
                  <c:v>44328</c:v>
                </c:pt>
                <c:pt idx="3283">
                  <c:v>44329</c:v>
                </c:pt>
                <c:pt idx="3284">
                  <c:v>44330</c:v>
                </c:pt>
                <c:pt idx="3285">
                  <c:v>44331</c:v>
                </c:pt>
                <c:pt idx="3286">
                  <c:v>44332</c:v>
                </c:pt>
                <c:pt idx="3287">
                  <c:v>44333</c:v>
                </c:pt>
                <c:pt idx="3288">
                  <c:v>44334</c:v>
                </c:pt>
                <c:pt idx="3289">
                  <c:v>44335</c:v>
                </c:pt>
                <c:pt idx="3290">
                  <c:v>44336</c:v>
                </c:pt>
                <c:pt idx="3291">
                  <c:v>44337</c:v>
                </c:pt>
                <c:pt idx="3292">
                  <c:v>44338</c:v>
                </c:pt>
                <c:pt idx="3293">
                  <c:v>44339</c:v>
                </c:pt>
                <c:pt idx="3294">
                  <c:v>44340</c:v>
                </c:pt>
                <c:pt idx="3295">
                  <c:v>44341</c:v>
                </c:pt>
                <c:pt idx="3296">
                  <c:v>44342</c:v>
                </c:pt>
                <c:pt idx="3297">
                  <c:v>44343</c:v>
                </c:pt>
                <c:pt idx="3298">
                  <c:v>44344</c:v>
                </c:pt>
                <c:pt idx="3299">
                  <c:v>44345</c:v>
                </c:pt>
                <c:pt idx="3300">
                  <c:v>44346</c:v>
                </c:pt>
                <c:pt idx="3301">
                  <c:v>44347</c:v>
                </c:pt>
                <c:pt idx="3302">
                  <c:v>44348</c:v>
                </c:pt>
                <c:pt idx="3303">
                  <c:v>44349</c:v>
                </c:pt>
                <c:pt idx="3304">
                  <c:v>44350</c:v>
                </c:pt>
                <c:pt idx="3305">
                  <c:v>44351</c:v>
                </c:pt>
                <c:pt idx="3306">
                  <c:v>44352</c:v>
                </c:pt>
                <c:pt idx="3307">
                  <c:v>44353</c:v>
                </c:pt>
                <c:pt idx="3308">
                  <c:v>44354</c:v>
                </c:pt>
                <c:pt idx="3309">
                  <c:v>44355</c:v>
                </c:pt>
                <c:pt idx="3310">
                  <c:v>44356</c:v>
                </c:pt>
                <c:pt idx="3311">
                  <c:v>44357</c:v>
                </c:pt>
                <c:pt idx="3312">
                  <c:v>44358</c:v>
                </c:pt>
                <c:pt idx="3313">
                  <c:v>44359</c:v>
                </c:pt>
                <c:pt idx="3314">
                  <c:v>44360</c:v>
                </c:pt>
                <c:pt idx="3315">
                  <c:v>44361</c:v>
                </c:pt>
                <c:pt idx="3316">
                  <c:v>44362</c:v>
                </c:pt>
                <c:pt idx="3317">
                  <c:v>44363</c:v>
                </c:pt>
                <c:pt idx="3318">
                  <c:v>44364</c:v>
                </c:pt>
                <c:pt idx="3319">
                  <c:v>44365</c:v>
                </c:pt>
                <c:pt idx="3320">
                  <c:v>44366</c:v>
                </c:pt>
                <c:pt idx="3321">
                  <c:v>44367</c:v>
                </c:pt>
                <c:pt idx="3322">
                  <c:v>44368</c:v>
                </c:pt>
                <c:pt idx="3323">
                  <c:v>44369</c:v>
                </c:pt>
                <c:pt idx="3324">
                  <c:v>44370</c:v>
                </c:pt>
                <c:pt idx="3325">
                  <c:v>44371</c:v>
                </c:pt>
                <c:pt idx="3326">
                  <c:v>44372</c:v>
                </c:pt>
                <c:pt idx="3327">
                  <c:v>44373</c:v>
                </c:pt>
                <c:pt idx="3328">
                  <c:v>44374</c:v>
                </c:pt>
                <c:pt idx="3329">
                  <c:v>44375</c:v>
                </c:pt>
                <c:pt idx="3330">
                  <c:v>44376</c:v>
                </c:pt>
                <c:pt idx="3331">
                  <c:v>44377</c:v>
                </c:pt>
                <c:pt idx="3332">
                  <c:v>44378</c:v>
                </c:pt>
                <c:pt idx="3333">
                  <c:v>44379</c:v>
                </c:pt>
                <c:pt idx="3334">
                  <c:v>44380</c:v>
                </c:pt>
                <c:pt idx="3335">
                  <c:v>44381</c:v>
                </c:pt>
                <c:pt idx="3336">
                  <c:v>44382</c:v>
                </c:pt>
                <c:pt idx="3337">
                  <c:v>44383</c:v>
                </c:pt>
                <c:pt idx="3338">
                  <c:v>44384</c:v>
                </c:pt>
                <c:pt idx="3339">
                  <c:v>44385</c:v>
                </c:pt>
                <c:pt idx="3340">
                  <c:v>44386</c:v>
                </c:pt>
                <c:pt idx="3341">
                  <c:v>44387</c:v>
                </c:pt>
                <c:pt idx="3342">
                  <c:v>44388</c:v>
                </c:pt>
                <c:pt idx="3343">
                  <c:v>44389</c:v>
                </c:pt>
                <c:pt idx="3344">
                  <c:v>44390</c:v>
                </c:pt>
                <c:pt idx="3345">
                  <c:v>44391</c:v>
                </c:pt>
                <c:pt idx="3346">
                  <c:v>44392</c:v>
                </c:pt>
                <c:pt idx="3347">
                  <c:v>44393</c:v>
                </c:pt>
                <c:pt idx="3348">
                  <c:v>44394</c:v>
                </c:pt>
                <c:pt idx="3349">
                  <c:v>44395</c:v>
                </c:pt>
                <c:pt idx="3350">
                  <c:v>44396</c:v>
                </c:pt>
                <c:pt idx="3351">
                  <c:v>44397</c:v>
                </c:pt>
                <c:pt idx="3352">
                  <c:v>44398</c:v>
                </c:pt>
                <c:pt idx="3353">
                  <c:v>44399</c:v>
                </c:pt>
                <c:pt idx="3354">
                  <c:v>44400</c:v>
                </c:pt>
                <c:pt idx="3355">
                  <c:v>44401</c:v>
                </c:pt>
                <c:pt idx="3356">
                  <c:v>44402</c:v>
                </c:pt>
                <c:pt idx="3357">
                  <c:v>44403</c:v>
                </c:pt>
                <c:pt idx="3358">
                  <c:v>44404</c:v>
                </c:pt>
                <c:pt idx="3359">
                  <c:v>44405</c:v>
                </c:pt>
                <c:pt idx="3360">
                  <c:v>44406</c:v>
                </c:pt>
                <c:pt idx="3361">
                  <c:v>44407</c:v>
                </c:pt>
                <c:pt idx="3362">
                  <c:v>44408</c:v>
                </c:pt>
                <c:pt idx="3363">
                  <c:v>44409</c:v>
                </c:pt>
                <c:pt idx="3364">
                  <c:v>44410</c:v>
                </c:pt>
                <c:pt idx="3365">
                  <c:v>44411</c:v>
                </c:pt>
                <c:pt idx="3366">
                  <c:v>44412</c:v>
                </c:pt>
                <c:pt idx="3367">
                  <c:v>44413</c:v>
                </c:pt>
                <c:pt idx="3368">
                  <c:v>44414</c:v>
                </c:pt>
                <c:pt idx="3369">
                  <c:v>44415</c:v>
                </c:pt>
                <c:pt idx="3370">
                  <c:v>44416</c:v>
                </c:pt>
                <c:pt idx="3371">
                  <c:v>44417</c:v>
                </c:pt>
                <c:pt idx="3372">
                  <c:v>44418</c:v>
                </c:pt>
                <c:pt idx="3373">
                  <c:v>44419</c:v>
                </c:pt>
                <c:pt idx="3374">
                  <c:v>44420</c:v>
                </c:pt>
                <c:pt idx="3375">
                  <c:v>44421</c:v>
                </c:pt>
                <c:pt idx="3376">
                  <c:v>44422</c:v>
                </c:pt>
                <c:pt idx="3377">
                  <c:v>44423</c:v>
                </c:pt>
                <c:pt idx="3378">
                  <c:v>44424</c:v>
                </c:pt>
                <c:pt idx="3379">
                  <c:v>44425</c:v>
                </c:pt>
                <c:pt idx="3380">
                  <c:v>44426</c:v>
                </c:pt>
                <c:pt idx="3381">
                  <c:v>44427</c:v>
                </c:pt>
                <c:pt idx="3382">
                  <c:v>44428</c:v>
                </c:pt>
                <c:pt idx="3383">
                  <c:v>44429</c:v>
                </c:pt>
                <c:pt idx="3384">
                  <c:v>44430</c:v>
                </c:pt>
                <c:pt idx="3385">
                  <c:v>44431</c:v>
                </c:pt>
                <c:pt idx="3386">
                  <c:v>44432</c:v>
                </c:pt>
                <c:pt idx="3387">
                  <c:v>44433</c:v>
                </c:pt>
                <c:pt idx="3388">
                  <c:v>44434</c:v>
                </c:pt>
                <c:pt idx="3389">
                  <c:v>44435</c:v>
                </c:pt>
                <c:pt idx="3390">
                  <c:v>44436</c:v>
                </c:pt>
                <c:pt idx="3391">
                  <c:v>44437</c:v>
                </c:pt>
                <c:pt idx="3392">
                  <c:v>44438</c:v>
                </c:pt>
                <c:pt idx="3393">
                  <c:v>44439</c:v>
                </c:pt>
                <c:pt idx="3394">
                  <c:v>44440</c:v>
                </c:pt>
                <c:pt idx="3395">
                  <c:v>44441</c:v>
                </c:pt>
                <c:pt idx="3396">
                  <c:v>44442</c:v>
                </c:pt>
                <c:pt idx="3397">
                  <c:v>44443</c:v>
                </c:pt>
                <c:pt idx="3398">
                  <c:v>44444</c:v>
                </c:pt>
                <c:pt idx="3399">
                  <c:v>44445</c:v>
                </c:pt>
                <c:pt idx="3400">
                  <c:v>44446</c:v>
                </c:pt>
                <c:pt idx="3401">
                  <c:v>44447</c:v>
                </c:pt>
                <c:pt idx="3402">
                  <c:v>44448</c:v>
                </c:pt>
                <c:pt idx="3403">
                  <c:v>44449</c:v>
                </c:pt>
                <c:pt idx="3404">
                  <c:v>44450</c:v>
                </c:pt>
                <c:pt idx="3405">
                  <c:v>44451</c:v>
                </c:pt>
                <c:pt idx="3406">
                  <c:v>44452</c:v>
                </c:pt>
                <c:pt idx="3407">
                  <c:v>44453</c:v>
                </c:pt>
                <c:pt idx="3408">
                  <c:v>44454</c:v>
                </c:pt>
                <c:pt idx="3409">
                  <c:v>44455</c:v>
                </c:pt>
                <c:pt idx="3410">
                  <c:v>44456</c:v>
                </c:pt>
                <c:pt idx="3411">
                  <c:v>44457</c:v>
                </c:pt>
                <c:pt idx="3412">
                  <c:v>44458</c:v>
                </c:pt>
                <c:pt idx="3413">
                  <c:v>44459</c:v>
                </c:pt>
                <c:pt idx="3414">
                  <c:v>44460</c:v>
                </c:pt>
                <c:pt idx="3415">
                  <c:v>44461</c:v>
                </c:pt>
                <c:pt idx="3416">
                  <c:v>44462</c:v>
                </c:pt>
                <c:pt idx="3417">
                  <c:v>44463</c:v>
                </c:pt>
                <c:pt idx="3418">
                  <c:v>44464</c:v>
                </c:pt>
                <c:pt idx="3419">
                  <c:v>44465</c:v>
                </c:pt>
                <c:pt idx="3420">
                  <c:v>44466</c:v>
                </c:pt>
                <c:pt idx="3421">
                  <c:v>44467</c:v>
                </c:pt>
                <c:pt idx="3422">
                  <c:v>44468</c:v>
                </c:pt>
                <c:pt idx="3423">
                  <c:v>44469</c:v>
                </c:pt>
                <c:pt idx="3424">
                  <c:v>44470</c:v>
                </c:pt>
                <c:pt idx="3425">
                  <c:v>44471</c:v>
                </c:pt>
                <c:pt idx="3426">
                  <c:v>44472</c:v>
                </c:pt>
                <c:pt idx="3427">
                  <c:v>44473</c:v>
                </c:pt>
                <c:pt idx="3428">
                  <c:v>44474</c:v>
                </c:pt>
                <c:pt idx="3429">
                  <c:v>44475</c:v>
                </c:pt>
                <c:pt idx="3430">
                  <c:v>44476</c:v>
                </c:pt>
                <c:pt idx="3431">
                  <c:v>44477</c:v>
                </c:pt>
                <c:pt idx="3432">
                  <c:v>44478</c:v>
                </c:pt>
                <c:pt idx="3433">
                  <c:v>44479</c:v>
                </c:pt>
                <c:pt idx="3434">
                  <c:v>44480</c:v>
                </c:pt>
                <c:pt idx="3435">
                  <c:v>44481</c:v>
                </c:pt>
                <c:pt idx="3436">
                  <c:v>44482</c:v>
                </c:pt>
                <c:pt idx="3437">
                  <c:v>44483</c:v>
                </c:pt>
                <c:pt idx="3438">
                  <c:v>44484</c:v>
                </c:pt>
                <c:pt idx="3439">
                  <c:v>44485</c:v>
                </c:pt>
                <c:pt idx="3440">
                  <c:v>44486</c:v>
                </c:pt>
                <c:pt idx="3441">
                  <c:v>44487</c:v>
                </c:pt>
                <c:pt idx="3442">
                  <c:v>44488</c:v>
                </c:pt>
                <c:pt idx="3443">
                  <c:v>44489</c:v>
                </c:pt>
                <c:pt idx="3444">
                  <c:v>44490</c:v>
                </c:pt>
                <c:pt idx="3445">
                  <c:v>44491</c:v>
                </c:pt>
                <c:pt idx="3446">
                  <c:v>44492</c:v>
                </c:pt>
                <c:pt idx="3447">
                  <c:v>44493</c:v>
                </c:pt>
                <c:pt idx="3448">
                  <c:v>44494</c:v>
                </c:pt>
                <c:pt idx="3449">
                  <c:v>44495</c:v>
                </c:pt>
                <c:pt idx="3450">
                  <c:v>44496</c:v>
                </c:pt>
                <c:pt idx="3451">
                  <c:v>44497</c:v>
                </c:pt>
                <c:pt idx="3452">
                  <c:v>44498</c:v>
                </c:pt>
                <c:pt idx="3453">
                  <c:v>44499</c:v>
                </c:pt>
                <c:pt idx="3454">
                  <c:v>44500</c:v>
                </c:pt>
                <c:pt idx="3455">
                  <c:v>44501</c:v>
                </c:pt>
                <c:pt idx="3456">
                  <c:v>44502</c:v>
                </c:pt>
                <c:pt idx="3457">
                  <c:v>44503</c:v>
                </c:pt>
                <c:pt idx="3458">
                  <c:v>44504</c:v>
                </c:pt>
                <c:pt idx="3459">
                  <c:v>44505</c:v>
                </c:pt>
                <c:pt idx="3460">
                  <c:v>44506</c:v>
                </c:pt>
                <c:pt idx="3461">
                  <c:v>44507</c:v>
                </c:pt>
                <c:pt idx="3462">
                  <c:v>44508</c:v>
                </c:pt>
                <c:pt idx="3463">
                  <c:v>44509</c:v>
                </c:pt>
                <c:pt idx="3464">
                  <c:v>44510</c:v>
                </c:pt>
                <c:pt idx="3465">
                  <c:v>44511</c:v>
                </c:pt>
                <c:pt idx="3466">
                  <c:v>44512</c:v>
                </c:pt>
                <c:pt idx="3467">
                  <c:v>44513</c:v>
                </c:pt>
                <c:pt idx="3468">
                  <c:v>44514</c:v>
                </c:pt>
                <c:pt idx="3469">
                  <c:v>44515</c:v>
                </c:pt>
                <c:pt idx="3470">
                  <c:v>44516</c:v>
                </c:pt>
                <c:pt idx="3471">
                  <c:v>44517</c:v>
                </c:pt>
                <c:pt idx="3472">
                  <c:v>44518</c:v>
                </c:pt>
                <c:pt idx="3473">
                  <c:v>44519</c:v>
                </c:pt>
                <c:pt idx="3474">
                  <c:v>44520</c:v>
                </c:pt>
                <c:pt idx="3475">
                  <c:v>44521</c:v>
                </c:pt>
                <c:pt idx="3476">
                  <c:v>44522</c:v>
                </c:pt>
                <c:pt idx="3477">
                  <c:v>44523</c:v>
                </c:pt>
                <c:pt idx="3478">
                  <c:v>44524</c:v>
                </c:pt>
                <c:pt idx="3479">
                  <c:v>44525</c:v>
                </c:pt>
                <c:pt idx="3480">
                  <c:v>44526</c:v>
                </c:pt>
                <c:pt idx="3481">
                  <c:v>44527</c:v>
                </c:pt>
                <c:pt idx="3482">
                  <c:v>44528</c:v>
                </c:pt>
                <c:pt idx="3483">
                  <c:v>44529</c:v>
                </c:pt>
                <c:pt idx="3484">
                  <c:v>44530</c:v>
                </c:pt>
                <c:pt idx="3485">
                  <c:v>44531</c:v>
                </c:pt>
                <c:pt idx="3486">
                  <c:v>44532</c:v>
                </c:pt>
                <c:pt idx="3487">
                  <c:v>44533</c:v>
                </c:pt>
                <c:pt idx="3488">
                  <c:v>44534</c:v>
                </c:pt>
                <c:pt idx="3489">
                  <c:v>44535</c:v>
                </c:pt>
                <c:pt idx="3490">
                  <c:v>44536</c:v>
                </c:pt>
                <c:pt idx="3491">
                  <c:v>44537</c:v>
                </c:pt>
                <c:pt idx="3492">
                  <c:v>44538</c:v>
                </c:pt>
                <c:pt idx="3493">
                  <c:v>44539</c:v>
                </c:pt>
                <c:pt idx="3494">
                  <c:v>44540</c:v>
                </c:pt>
                <c:pt idx="3495">
                  <c:v>44541</c:v>
                </c:pt>
                <c:pt idx="3496">
                  <c:v>44542</c:v>
                </c:pt>
                <c:pt idx="3497">
                  <c:v>44543</c:v>
                </c:pt>
                <c:pt idx="3498">
                  <c:v>44544</c:v>
                </c:pt>
                <c:pt idx="3499">
                  <c:v>44545</c:v>
                </c:pt>
                <c:pt idx="3500">
                  <c:v>44546</c:v>
                </c:pt>
                <c:pt idx="3501">
                  <c:v>44547</c:v>
                </c:pt>
                <c:pt idx="3502">
                  <c:v>44548</c:v>
                </c:pt>
                <c:pt idx="3503">
                  <c:v>44549</c:v>
                </c:pt>
                <c:pt idx="3504">
                  <c:v>44550</c:v>
                </c:pt>
                <c:pt idx="3505">
                  <c:v>44551</c:v>
                </c:pt>
                <c:pt idx="3506">
                  <c:v>44552</c:v>
                </c:pt>
                <c:pt idx="3507">
                  <c:v>44553</c:v>
                </c:pt>
                <c:pt idx="3508">
                  <c:v>44554</c:v>
                </c:pt>
                <c:pt idx="3509">
                  <c:v>44555</c:v>
                </c:pt>
                <c:pt idx="3510">
                  <c:v>44556</c:v>
                </c:pt>
                <c:pt idx="3511">
                  <c:v>44557</c:v>
                </c:pt>
                <c:pt idx="3512">
                  <c:v>44558</c:v>
                </c:pt>
                <c:pt idx="3513">
                  <c:v>44559</c:v>
                </c:pt>
                <c:pt idx="3514">
                  <c:v>44560</c:v>
                </c:pt>
                <c:pt idx="3515">
                  <c:v>44561</c:v>
                </c:pt>
                <c:pt idx="3516">
                  <c:v>44562</c:v>
                </c:pt>
                <c:pt idx="3517">
                  <c:v>44563</c:v>
                </c:pt>
                <c:pt idx="3518">
                  <c:v>44564</c:v>
                </c:pt>
                <c:pt idx="3519">
                  <c:v>44565</c:v>
                </c:pt>
                <c:pt idx="3520">
                  <c:v>44566</c:v>
                </c:pt>
                <c:pt idx="3521">
                  <c:v>44567</c:v>
                </c:pt>
                <c:pt idx="3522">
                  <c:v>44568</c:v>
                </c:pt>
                <c:pt idx="3523">
                  <c:v>44569</c:v>
                </c:pt>
                <c:pt idx="3524">
                  <c:v>44570</c:v>
                </c:pt>
                <c:pt idx="3525">
                  <c:v>44571</c:v>
                </c:pt>
                <c:pt idx="3526">
                  <c:v>44572</c:v>
                </c:pt>
                <c:pt idx="3527">
                  <c:v>44573</c:v>
                </c:pt>
                <c:pt idx="3528">
                  <c:v>44574</c:v>
                </c:pt>
                <c:pt idx="3529">
                  <c:v>44575</c:v>
                </c:pt>
                <c:pt idx="3530">
                  <c:v>44576</c:v>
                </c:pt>
                <c:pt idx="3531">
                  <c:v>44577</c:v>
                </c:pt>
                <c:pt idx="3532">
                  <c:v>44578</c:v>
                </c:pt>
                <c:pt idx="3533">
                  <c:v>44579</c:v>
                </c:pt>
                <c:pt idx="3534">
                  <c:v>44580</c:v>
                </c:pt>
                <c:pt idx="3535">
                  <c:v>44581</c:v>
                </c:pt>
                <c:pt idx="3536">
                  <c:v>44582</c:v>
                </c:pt>
                <c:pt idx="3537">
                  <c:v>44583</c:v>
                </c:pt>
                <c:pt idx="3538">
                  <c:v>44584</c:v>
                </c:pt>
                <c:pt idx="3539">
                  <c:v>44585</c:v>
                </c:pt>
                <c:pt idx="3540">
                  <c:v>44586</c:v>
                </c:pt>
                <c:pt idx="3541">
                  <c:v>44587</c:v>
                </c:pt>
                <c:pt idx="3542">
                  <c:v>44588</c:v>
                </c:pt>
                <c:pt idx="3543">
                  <c:v>44589</c:v>
                </c:pt>
                <c:pt idx="3544">
                  <c:v>44590</c:v>
                </c:pt>
                <c:pt idx="3545">
                  <c:v>44591</c:v>
                </c:pt>
                <c:pt idx="3546">
                  <c:v>44592</c:v>
                </c:pt>
                <c:pt idx="3547">
                  <c:v>44593</c:v>
                </c:pt>
                <c:pt idx="3548">
                  <c:v>44594</c:v>
                </c:pt>
                <c:pt idx="3549">
                  <c:v>44595</c:v>
                </c:pt>
                <c:pt idx="3550">
                  <c:v>44596</c:v>
                </c:pt>
                <c:pt idx="3551">
                  <c:v>44597</c:v>
                </c:pt>
                <c:pt idx="3552">
                  <c:v>44598</c:v>
                </c:pt>
                <c:pt idx="3553">
                  <c:v>44599</c:v>
                </c:pt>
                <c:pt idx="3554">
                  <c:v>44600</c:v>
                </c:pt>
                <c:pt idx="3555">
                  <c:v>44601</c:v>
                </c:pt>
                <c:pt idx="3556">
                  <c:v>44602</c:v>
                </c:pt>
                <c:pt idx="3557">
                  <c:v>44603</c:v>
                </c:pt>
                <c:pt idx="3558">
                  <c:v>44604</c:v>
                </c:pt>
                <c:pt idx="3559">
                  <c:v>44605</c:v>
                </c:pt>
                <c:pt idx="3560">
                  <c:v>44606</c:v>
                </c:pt>
                <c:pt idx="3561">
                  <c:v>44607</c:v>
                </c:pt>
                <c:pt idx="3562">
                  <c:v>44608</c:v>
                </c:pt>
                <c:pt idx="3563">
                  <c:v>44609</c:v>
                </c:pt>
                <c:pt idx="3564">
                  <c:v>44610</c:v>
                </c:pt>
                <c:pt idx="3565">
                  <c:v>44611</c:v>
                </c:pt>
                <c:pt idx="3566">
                  <c:v>44612</c:v>
                </c:pt>
                <c:pt idx="3567">
                  <c:v>44613</c:v>
                </c:pt>
                <c:pt idx="3568">
                  <c:v>44614</c:v>
                </c:pt>
                <c:pt idx="3569">
                  <c:v>44615</c:v>
                </c:pt>
                <c:pt idx="3570">
                  <c:v>44616</c:v>
                </c:pt>
                <c:pt idx="3571">
                  <c:v>44617</c:v>
                </c:pt>
                <c:pt idx="3572">
                  <c:v>44618</c:v>
                </c:pt>
                <c:pt idx="3573">
                  <c:v>44619</c:v>
                </c:pt>
                <c:pt idx="3574">
                  <c:v>44620</c:v>
                </c:pt>
                <c:pt idx="3575">
                  <c:v>44621</c:v>
                </c:pt>
                <c:pt idx="3576">
                  <c:v>44622</c:v>
                </c:pt>
                <c:pt idx="3577">
                  <c:v>44623</c:v>
                </c:pt>
                <c:pt idx="3578">
                  <c:v>44624</c:v>
                </c:pt>
                <c:pt idx="3579">
                  <c:v>44625</c:v>
                </c:pt>
                <c:pt idx="3580">
                  <c:v>44626</c:v>
                </c:pt>
                <c:pt idx="3581">
                  <c:v>44627</c:v>
                </c:pt>
                <c:pt idx="3582">
                  <c:v>44628</c:v>
                </c:pt>
                <c:pt idx="3583">
                  <c:v>44629</c:v>
                </c:pt>
                <c:pt idx="3584">
                  <c:v>44630</c:v>
                </c:pt>
                <c:pt idx="3585">
                  <c:v>44631</c:v>
                </c:pt>
                <c:pt idx="3586">
                  <c:v>44632</c:v>
                </c:pt>
                <c:pt idx="3587">
                  <c:v>44633</c:v>
                </c:pt>
                <c:pt idx="3588">
                  <c:v>44634</c:v>
                </c:pt>
                <c:pt idx="3589">
                  <c:v>44635</c:v>
                </c:pt>
                <c:pt idx="3590">
                  <c:v>44636</c:v>
                </c:pt>
                <c:pt idx="3591">
                  <c:v>44637</c:v>
                </c:pt>
                <c:pt idx="3592">
                  <c:v>44638</c:v>
                </c:pt>
                <c:pt idx="3593">
                  <c:v>44639</c:v>
                </c:pt>
                <c:pt idx="3594">
                  <c:v>44640</c:v>
                </c:pt>
                <c:pt idx="3595">
                  <c:v>44641</c:v>
                </c:pt>
                <c:pt idx="3596">
                  <c:v>44642</c:v>
                </c:pt>
                <c:pt idx="3597">
                  <c:v>44643</c:v>
                </c:pt>
                <c:pt idx="3598">
                  <c:v>44644</c:v>
                </c:pt>
                <c:pt idx="3599">
                  <c:v>44645</c:v>
                </c:pt>
                <c:pt idx="3600">
                  <c:v>44646</c:v>
                </c:pt>
                <c:pt idx="3601">
                  <c:v>44647</c:v>
                </c:pt>
                <c:pt idx="3602">
                  <c:v>44648</c:v>
                </c:pt>
                <c:pt idx="3603">
                  <c:v>44649</c:v>
                </c:pt>
                <c:pt idx="3604">
                  <c:v>44650</c:v>
                </c:pt>
                <c:pt idx="3605">
                  <c:v>44651</c:v>
                </c:pt>
                <c:pt idx="3606">
                  <c:v>44652</c:v>
                </c:pt>
                <c:pt idx="3607">
                  <c:v>44653</c:v>
                </c:pt>
                <c:pt idx="3608">
                  <c:v>44654</c:v>
                </c:pt>
                <c:pt idx="3609">
                  <c:v>44655</c:v>
                </c:pt>
                <c:pt idx="3610">
                  <c:v>44656</c:v>
                </c:pt>
                <c:pt idx="3611">
                  <c:v>44657</c:v>
                </c:pt>
                <c:pt idx="3612">
                  <c:v>44658</c:v>
                </c:pt>
                <c:pt idx="3613">
                  <c:v>44659</c:v>
                </c:pt>
                <c:pt idx="3614">
                  <c:v>44660</c:v>
                </c:pt>
                <c:pt idx="3615">
                  <c:v>44661</c:v>
                </c:pt>
                <c:pt idx="3616">
                  <c:v>44662</c:v>
                </c:pt>
                <c:pt idx="3617">
                  <c:v>44663</c:v>
                </c:pt>
                <c:pt idx="3618">
                  <c:v>44664</c:v>
                </c:pt>
                <c:pt idx="3619">
                  <c:v>44665</c:v>
                </c:pt>
                <c:pt idx="3620">
                  <c:v>44666</c:v>
                </c:pt>
                <c:pt idx="3621">
                  <c:v>44667</c:v>
                </c:pt>
                <c:pt idx="3622">
                  <c:v>44668</c:v>
                </c:pt>
                <c:pt idx="3623">
                  <c:v>44669</c:v>
                </c:pt>
                <c:pt idx="3624">
                  <c:v>44670</c:v>
                </c:pt>
                <c:pt idx="3625">
                  <c:v>44671</c:v>
                </c:pt>
                <c:pt idx="3626">
                  <c:v>44672</c:v>
                </c:pt>
                <c:pt idx="3627">
                  <c:v>44673</c:v>
                </c:pt>
                <c:pt idx="3628">
                  <c:v>44674</c:v>
                </c:pt>
                <c:pt idx="3629">
                  <c:v>44675</c:v>
                </c:pt>
                <c:pt idx="3630">
                  <c:v>44676</c:v>
                </c:pt>
                <c:pt idx="3631">
                  <c:v>44677</c:v>
                </c:pt>
                <c:pt idx="3632">
                  <c:v>44678</c:v>
                </c:pt>
                <c:pt idx="3633">
                  <c:v>44679</c:v>
                </c:pt>
                <c:pt idx="3634">
                  <c:v>44680</c:v>
                </c:pt>
                <c:pt idx="3635">
                  <c:v>44681</c:v>
                </c:pt>
                <c:pt idx="3636">
                  <c:v>44682</c:v>
                </c:pt>
                <c:pt idx="3637">
                  <c:v>44683</c:v>
                </c:pt>
                <c:pt idx="3638">
                  <c:v>44684</c:v>
                </c:pt>
                <c:pt idx="3639">
                  <c:v>44685</c:v>
                </c:pt>
                <c:pt idx="3640">
                  <c:v>44686</c:v>
                </c:pt>
                <c:pt idx="3641">
                  <c:v>44687</c:v>
                </c:pt>
                <c:pt idx="3642">
                  <c:v>44688</c:v>
                </c:pt>
                <c:pt idx="3643">
                  <c:v>44689</c:v>
                </c:pt>
                <c:pt idx="3644">
                  <c:v>44690</c:v>
                </c:pt>
                <c:pt idx="3645">
                  <c:v>44691</c:v>
                </c:pt>
                <c:pt idx="3646">
                  <c:v>44692</c:v>
                </c:pt>
                <c:pt idx="3647">
                  <c:v>44693</c:v>
                </c:pt>
                <c:pt idx="3648">
                  <c:v>44694</c:v>
                </c:pt>
                <c:pt idx="3649">
                  <c:v>44695</c:v>
                </c:pt>
                <c:pt idx="3650">
                  <c:v>44696</c:v>
                </c:pt>
                <c:pt idx="3651">
                  <c:v>44697</c:v>
                </c:pt>
                <c:pt idx="3652">
                  <c:v>44698</c:v>
                </c:pt>
                <c:pt idx="3653">
                  <c:v>44699</c:v>
                </c:pt>
                <c:pt idx="3654">
                  <c:v>44700</c:v>
                </c:pt>
                <c:pt idx="3655">
                  <c:v>44701</c:v>
                </c:pt>
                <c:pt idx="3656">
                  <c:v>44702</c:v>
                </c:pt>
                <c:pt idx="3657">
                  <c:v>44703</c:v>
                </c:pt>
                <c:pt idx="3658">
                  <c:v>44704</c:v>
                </c:pt>
                <c:pt idx="3659">
                  <c:v>44705</c:v>
                </c:pt>
                <c:pt idx="3660">
                  <c:v>44706</c:v>
                </c:pt>
                <c:pt idx="3661">
                  <c:v>44707</c:v>
                </c:pt>
                <c:pt idx="3662">
                  <c:v>44708</c:v>
                </c:pt>
                <c:pt idx="3663">
                  <c:v>44709</c:v>
                </c:pt>
                <c:pt idx="3664">
                  <c:v>44710</c:v>
                </c:pt>
                <c:pt idx="3665">
                  <c:v>44711</c:v>
                </c:pt>
                <c:pt idx="3666">
                  <c:v>44712</c:v>
                </c:pt>
                <c:pt idx="3667">
                  <c:v>44713</c:v>
                </c:pt>
                <c:pt idx="3668">
                  <c:v>44714</c:v>
                </c:pt>
                <c:pt idx="3669">
                  <c:v>44715</c:v>
                </c:pt>
                <c:pt idx="3670">
                  <c:v>44716</c:v>
                </c:pt>
                <c:pt idx="3671">
                  <c:v>44717</c:v>
                </c:pt>
                <c:pt idx="3672">
                  <c:v>44718</c:v>
                </c:pt>
                <c:pt idx="3673">
                  <c:v>44719</c:v>
                </c:pt>
                <c:pt idx="3674">
                  <c:v>44720</c:v>
                </c:pt>
                <c:pt idx="3675">
                  <c:v>44721</c:v>
                </c:pt>
                <c:pt idx="3676">
                  <c:v>44722</c:v>
                </c:pt>
                <c:pt idx="3677">
                  <c:v>44723</c:v>
                </c:pt>
                <c:pt idx="3678">
                  <c:v>44724</c:v>
                </c:pt>
                <c:pt idx="3679">
                  <c:v>44725</c:v>
                </c:pt>
                <c:pt idx="3680">
                  <c:v>44726</c:v>
                </c:pt>
                <c:pt idx="3681">
                  <c:v>44727</c:v>
                </c:pt>
                <c:pt idx="3682">
                  <c:v>44728</c:v>
                </c:pt>
                <c:pt idx="3683">
                  <c:v>44729</c:v>
                </c:pt>
                <c:pt idx="3684">
                  <c:v>44730</c:v>
                </c:pt>
                <c:pt idx="3685">
                  <c:v>44731</c:v>
                </c:pt>
                <c:pt idx="3686">
                  <c:v>44732</c:v>
                </c:pt>
                <c:pt idx="3687">
                  <c:v>44733</c:v>
                </c:pt>
                <c:pt idx="3688">
                  <c:v>44734</c:v>
                </c:pt>
                <c:pt idx="3689">
                  <c:v>44735</c:v>
                </c:pt>
                <c:pt idx="3690">
                  <c:v>44736</c:v>
                </c:pt>
                <c:pt idx="3691">
                  <c:v>44737</c:v>
                </c:pt>
                <c:pt idx="3692">
                  <c:v>44738</c:v>
                </c:pt>
                <c:pt idx="3693">
                  <c:v>44739</c:v>
                </c:pt>
                <c:pt idx="3694">
                  <c:v>44740</c:v>
                </c:pt>
                <c:pt idx="3695">
                  <c:v>44741</c:v>
                </c:pt>
                <c:pt idx="3696">
                  <c:v>44742</c:v>
                </c:pt>
                <c:pt idx="3697">
                  <c:v>44743</c:v>
                </c:pt>
                <c:pt idx="3698">
                  <c:v>44744</c:v>
                </c:pt>
              </c:numCache>
            </c:numRef>
          </c:cat>
          <c:val>
            <c:numRef>
              <c:f>Sheet1!$B$2:$B$3700</c:f>
              <c:numCache>
                <c:formatCode>General</c:formatCode>
                <c:ptCount val="3699"/>
                <c:pt idx="0">
                  <c:v>2293.7078778954519</c:v>
                </c:pt>
                <c:pt idx="1">
                  <c:v>2251.2318060825728</c:v>
                </c:pt>
                <c:pt idx="2">
                  <c:v>2358.8378546752001</c:v>
                </c:pt>
                <c:pt idx="3">
                  <c:v>2256.8952823242912</c:v>
                </c:pt>
                <c:pt idx="4">
                  <c:v>2115.3083762813621</c:v>
                </c:pt>
                <c:pt idx="5">
                  <c:v>2112.4766381605032</c:v>
                </c:pt>
                <c:pt idx="6">
                  <c:v>1905.7597553378259</c:v>
                </c:pt>
                <c:pt idx="7">
                  <c:v>1877.442374129241</c:v>
                </c:pt>
                <c:pt idx="8">
                  <c:v>1733.023729965453</c:v>
                </c:pt>
                <c:pt idx="9">
                  <c:v>1707.5380868777261</c:v>
                </c:pt>
                <c:pt idx="10">
                  <c:v>1611.258990768534</c:v>
                </c:pt>
                <c:pt idx="11">
                  <c:v>1486.662513450756</c:v>
                </c:pt>
                <c:pt idx="12">
                  <c:v>1486.662513450756</c:v>
                </c:pt>
                <c:pt idx="13">
                  <c:v>1350.739083649544</c:v>
                </c:pt>
                <c:pt idx="14">
                  <c:v>1452.6816560004529</c:v>
                </c:pt>
                <c:pt idx="15">
                  <c:v>1506.4846802967661</c:v>
                </c:pt>
                <c:pt idx="16">
                  <c:v>1557.455966472221</c:v>
                </c:pt>
                <c:pt idx="17">
                  <c:v>1500.8212040550491</c:v>
                </c:pt>
                <c:pt idx="18">
                  <c:v>1223.310868210908</c:v>
                </c:pt>
                <c:pt idx="19">
                  <c:v>1183.6665345188881</c:v>
                </c:pt>
                <c:pt idx="20">
                  <c:v>1223.310868210908</c:v>
                </c:pt>
                <c:pt idx="21">
                  <c:v>1396.046893583281</c:v>
                </c:pt>
                <c:pt idx="22">
                  <c:v>1296.936059353231</c:v>
                </c:pt>
                <c:pt idx="23">
                  <c:v>1384.7199410998469</c:v>
                </c:pt>
                <c:pt idx="24">
                  <c:v>1384.7199410998469</c:v>
                </c:pt>
                <c:pt idx="25">
                  <c:v>1543.297275867928</c:v>
                </c:pt>
                <c:pt idx="26">
                  <c:v>1631.0811576145441</c:v>
                </c:pt>
                <c:pt idx="27">
                  <c:v>1356.402559891261</c:v>
                </c:pt>
                <c:pt idx="28">
                  <c:v>1118.5365577391401</c:v>
                </c:pt>
                <c:pt idx="29">
                  <c:v>1016.593985388231</c:v>
                </c:pt>
                <c:pt idx="30">
                  <c:v>937.30531800419101</c:v>
                </c:pt>
                <c:pt idx="31">
                  <c:v>957.12748485020109</c:v>
                </c:pt>
                <c:pt idx="32">
                  <c:v>1036.4161522342411</c:v>
                </c:pt>
                <c:pt idx="33">
                  <c:v>942.96879424590816</c:v>
                </c:pt>
                <c:pt idx="34">
                  <c:v>948.63227048762531</c:v>
                </c:pt>
                <c:pt idx="35">
                  <c:v>869.343603103585</c:v>
                </c:pt>
                <c:pt idx="36">
                  <c:v>790.05493571954469</c:v>
                </c:pt>
                <c:pt idx="37">
                  <c:v>758.9058163901002</c:v>
                </c:pt>
                <c:pt idx="38">
                  <c:v>829.69926941156484</c:v>
                </c:pt>
                <c:pt idx="39">
                  <c:v>829.69926941156484</c:v>
                </c:pt>
                <c:pt idx="40">
                  <c:v>809.87710256555476</c:v>
                </c:pt>
                <c:pt idx="41">
                  <c:v>968.45443733363538</c:v>
                </c:pt>
                <c:pt idx="42">
                  <c:v>1084.555700288837</c:v>
                </c:pt>
                <c:pt idx="43">
                  <c:v>1211.983915727473</c:v>
                </c:pt>
                <c:pt idx="44">
                  <c:v>1517.8116327801999</c:v>
                </c:pt>
                <c:pt idx="45">
                  <c:v>1362.066036132979</c:v>
                </c:pt>
                <c:pt idx="46">
                  <c:v>1376.2247267372711</c:v>
                </c:pt>
                <c:pt idx="47">
                  <c:v>1296.936059353231</c:v>
                </c:pt>
                <c:pt idx="48">
                  <c:v>1183.6665345188881</c:v>
                </c:pt>
                <c:pt idx="49">
                  <c:v>1231.806082573484</c:v>
                </c:pt>
                <c:pt idx="50">
                  <c:v>1053.4065809593931</c:v>
                </c:pt>
                <c:pt idx="51">
                  <c:v>1042.079628475959</c:v>
                </c:pt>
                <c:pt idx="52">
                  <c:v>968.45443733363538</c:v>
                </c:pt>
                <c:pt idx="53">
                  <c:v>979.78138981706968</c:v>
                </c:pt>
                <c:pt idx="54">
                  <c:v>1064.7335334428269</c:v>
                </c:pt>
                <c:pt idx="55">
                  <c:v>1087.387438409696</c:v>
                </c:pt>
                <c:pt idx="56">
                  <c:v>1036.4161522342411</c:v>
                </c:pt>
                <c:pt idx="57">
                  <c:v>1047.743104717676</c:v>
                </c:pt>
                <c:pt idx="58">
                  <c:v>1415.869060429291</c:v>
                </c:pt>
                <c:pt idx="59">
                  <c:v>1228.974344452625</c:v>
                </c:pt>
                <c:pt idx="60">
                  <c:v>1316.7582261992411</c:v>
                </c:pt>
                <c:pt idx="61">
                  <c:v>1226.142606331767</c:v>
                </c:pt>
                <c:pt idx="62">
                  <c:v>1047.743104717676</c:v>
                </c:pt>
                <c:pt idx="63">
                  <c:v>1076.060485926261</c:v>
                </c:pt>
                <c:pt idx="64">
                  <c:v>996.77181854222124</c:v>
                </c:pt>
                <c:pt idx="65">
                  <c:v>954.29574672934245</c:v>
                </c:pt>
                <c:pt idx="66">
                  <c:v>1033.584414113383</c:v>
                </c:pt>
                <c:pt idx="67">
                  <c:v>1059.0700572011101</c:v>
                </c:pt>
                <c:pt idx="68">
                  <c:v>1076.060485926261</c:v>
                </c:pt>
                <c:pt idx="69">
                  <c:v>1172.3395820354531</c:v>
                </c:pt>
                <c:pt idx="70">
                  <c:v>1234.6378206943421</c:v>
                </c:pt>
                <c:pt idx="71">
                  <c:v>1059.0700572011101</c:v>
                </c:pt>
                <c:pt idx="72">
                  <c:v>869.343603103585</c:v>
                </c:pt>
                <c:pt idx="73">
                  <c:v>812.70884068641328</c:v>
                </c:pt>
                <c:pt idx="74">
                  <c:v>781.55972135696891</c:v>
                </c:pt>
                <c:pt idx="75">
                  <c:v>693.77583961035282</c:v>
                </c:pt>
                <c:pt idx="76">
                  <c:v>656.9632440391913</c:v>
                </c:pt>
                <c:pt idx="77">
                  <c:v>580.5063147760095</c:v>
                </c:pt>
                <c:pt idx="78">
                  <c:v>566.34762417171657</c:v>
                </c:pt>
                <c:pt idx="79">
                  <c:v>489.89069490853478</c:v>
                </c:pt>
                <c:pt idx="80">
                  <c:v>481.39548054595912</c:v>
                </c:pt>
                <c:pt idx="81">
                  <c:v>438.91940873308039</c:v>
                </c:pt>
                <c:pt idx="82">
                  <c:v>450.24636121651469</c:v>
                </c:pt>
                <c:pt idx="83">
                  <c:v>404.93855128277738</c:v>
                </c:pt>
                <c:pt idx="84">
                  <c:v>402.10681316191881</c:v>
                </c:pt>
                <c:pt idx="85">
                  <c:v>390.77986067848451</c:v>
                </c:pt>
                <c:pt idx="86">
                  <c:v>356.79900322818139</c:v>
                </c:pt>
                <c:pt idx="87">
                  <c:v>311.49119329444409</c:v>
                </c:pt>
                <c:pt idx="88">
                  <c:v>288.83728832757549</c:v>
                </c:pt>
                <c:pt idx="89">
                  <c:v>305.82771705272688</c:v>
                </c:pt>
                <c:pt idx="90">
                  <c:v>311.49119329444409</c:v>
                </c:pt>
                <c:pt idx="91">
                  <c:v>297.33250269015122</c:v>
                </c:pt>
                <c:pt idx="92">
                  <c:v>277.51033584414108</c:v>
                </c:pt>
                <c:pt idx="93">
                  <c:v>322.81814577787839</c:v>
                </c:pt>
                <c:pt idx="94">
                  <c:v>317.15466953616129</c:v>
                </c:pt>
                <c:pt idx="95">
                  <c:v>305.82771705272688</c:v>
                </c:pt>
                <c:pt idx="96">
                  <c:v>305.82771705272688</c:v>
                </c:pt>
                <c:pt idx="97">
                  <c:v>291.66902644843412</c:v>
                </c:pt>
                <c:pt idx="98">
                  <c:v>356.79900322818139</c:v>
                </c:pt>
                <c:pt idx="99">
                  <c:v>356.79900322818139</c:v>
                </c:pt>
                <c:pt idx="100">
                  <c:v>311.49119329444409</c:v>
                </c:pt>
                <c:pt idx="101">
                  <c:v>348.30378886560572</c:v>
                </c:pt>
                <c:pt idx="102">
                  <c:v>322.81814577787839</c:v>
                </c:pt>
                <c:pt idx="103">
                  <c:v>351.1355269864643</c:v>
                </c:pt>
                <c:pt idx="104">
                  <c:v>365.29421759075723</c:v>
                </c:pt>
                <c:pt idx="105">
                  <c:v>348.30378886560572</c:v>
                </c:pt>
                <c:pt idx="106">
                  <c:v>322.81814577787839</c:v>
                </c:pt>
                <c:pt idx="107">
                  <c:v>334.1450982613128</c:v>
                </c:pt>
                <c:pt idx="108">
                  <c:v>322.81814577787839</c:v>
                </c:pt>
                <c:pt idx="109">
                  <c:v>336.97683638217143</c:v>
                </c:pt>
                <c:pt idx="110">
                  <c:v>311.49119329444409</c:v>
                </c:pt>
                <c:pt idx="111">
                  <c:v>317.15466953616129</c:v>
                </c:pt>
                <c:pt idx="112">
                  <c:v>243.5294783938381</c:v>
                </c:pt>
                <c:pt idx="113">
                  <c:v>243.5294783938381</c:v>
                </c:pt>
                <c:pt idx="114">
                  <c:v>260.51990711898958</c:v>
                </c:pt>
                <c:pt idx="115">
                  <c:v>274.67859772328262</c:v>
                </c:pt>
                <c:pt idx="116">
                  <c:v>269.01512148156542</c:v>
                </c:pt>
                <c:pt idx="117">
                  <c:v>300.16424081100979</c:v>
                </c:pt>
                <c:pt idx="118">
                  <c:v>286.00555020671692</c:v>
                </c:pt>
                <c:pt idx="119">
                  <c:v>274.67859772328262</c:v>
                </c:pt>
                <c:pt idx="120">
                  <c:v>237.86600215212101</c:v>
                </c:pt>
                <c:pt idx="121">
                  <c:v>254.85643087727249</c:v>
                </c:pt>
                <c:pt idx="122">
                  <c:v>243.5294783938381</c:v>
                </c:pt>
                <c:pt idx="123">
                  <c:v>280.34207396499971</c:v>
                </c:pt>
                <c:pt idx="124">
                  <c:v>269.01512148156542</c:v>
                </c:pt>
                <c:pt idx="125">
                  <c:v>243.5294783938381</c:v>
                </c:pt>
                <c:pt idx="126">
                  <c:v>223.70731154782811</c:v>
                </c:pt>
                <c:pt idx="127">
                  <c:v>237.86600215212101</c:v>
                </c:pt>
                <c:pt idx="128">
                  <c:v>235.03426403126241</c:v>
                </c:pt>
                <c:pt idx="129">
                  <c:v>240.69774027297959</c:v>
                </c:pt>
                <c:pt idx="130">
                  <c:v>223.70731154782811</c:v>
                </c:pt>
                <c:pt idx="131">
                  <c:v>243.5294783938381</c:v>
                </c:pt>
                <c:pt idx="132">
                  <c:v>243.5294783938381</c:v>
                </c:pt>
                <c:pt idx="133">
                  <c:v>237.86600215212101</c:v>
                </c:pt>
                <c:pt idx="134">
                  <c:v>218.04383530611091</c:v>
                </c:pt>
                <c:pt idx="135">
                  <c:v>237.86600215212101</c:v>
                </c:pt>
                <c:pt idx="136">
                  <c:v>232.20252591040381</c:v>
                </c:pt>
                <c:pt idx="137">
                  <c:v>223.70731154782811</c:v>
                </c:pt>
                <c:pt idx="138">
                  <c:v>237.86600215212101</c:v>
                </c:pt>
                <c:pt idx="139">
                  <c:v>232.20252591040381</c:v>
                </c:pt>
                <c:pt idx="140">
                  <c:v>260.51990711898958</c:v>
                </c:pt>
                <c:pt idx="141">
                  <c:v>269.01512148156542</c:v>
                </c:pt>
                <c:pt idx="142">
                  <c:v>243.5294783938381</c:v>
                </c:pt>
                <c:pt idx="143">
                  <c:v>260.51990711898958</c:v>
                </c:pt>
                <c:pt idx="144">
                  <c:v>277.51033584414108</c:v>
                </c:pt>
                <c:pt idx="145">
                  <c:v>288.83728832757549</c:v>
                </c:pt>
                <c:pt idx="146">
                  <c:v>260.51990711898958</c:v>
                </c:pt>
                <c:pt idx="147">
                  <c:v>260.51990711898958</c:v>
                </c:pt>
                <c:pt idx="148">
                  <c:v>243.5294783938381</c:v>
                </c:pt>
                <c:pt idx="149">
                  <c:v>266.18338336070678</c:v>
                </c:pt>
                <c:pt idx="150">
                  <c:v>229.3707877895452</c:v>
                </c:pt>
                <c:pt idx="151">
                  <c:v>229.3707877895452</c:v>
                </c:pt>
                <c:pt idx="152">
                  <c:v>249.19295463555531</c:v>
                </c:pt>
                <c:pt idx="153">
                  <c:v>269.01512148156542</c:v>
                </c:pt>
                <c:pt idx="154">
                  <c:v>260.51990711898958</c:v>
                </c:pt>
                <c:pt idx="155">
                  <c:v>249.19295463555531</c:v>
                </c:pt>
                <c:pt idx="156">
                  <c:v>237.86600215212101</c:v>
                </c:pt>
                <c:pt idx="157">
                  <c:v>243.5294783938381</c:v>
                </c:pt>
                <c:pt idx="158">
                  <c:v>232.20252591040381</c:v>
                </c:pt>
                <c:pt idx="159">
                  <c:v>370.95769383247438</c:v>
                </c:pt>
                <c:pt idx="160">
                  <c:v>387.94812255762588</c:v>
                </c:pt>
                <c:pt idx="161">
                  <c:v>376.62117007419153</c:v>
                </c:pt>
                <c:pt idx="162">
                  <c:v>325.64988389873702</c:v>
                </c:pt>
                <c:pt idx="163">
                  <c:v>311.49119329444409</c:v>
                </c:pt>
                <c:pt idx="164">
                  <c:v>288.83728832757549</c:v>
                </c:pt>
                <c:pt idx="165">
                  <c:v>266.18338336070678</c:v>
                </c:pt>
                <c:pt idx="166">
                  <c:v>266.18338336070678</c:v>
                </c:pt>
                <c:pt idx="167">
                  <c:v>263.35164523984821</c:v>
                </c:pt>
                <c:pt idx="168">
                  <c:v>257.68816899813112</c:v>
                </c:pt>
                <c:pt idx="169">
                  <c:v>257.68816899813112</c:v>
                </c:pt>
                <c:pt idx="170">
                  <c:v>254.85643087727249</c:v>
                </c:pt>
                <c:pt idx="171">
                  <c:v>260.51990711898958</c:v>
                </c:pt>
                <c:pt idx="172">
                  <c:v>266.18338336070678</c:v>
                </c:pt>
                <c:pt idx="173">
                  <c:v>291.66902644843412</c:v>
                </c:pt>
                <c:pt idx="174">
                  <c:v>424.76071812878752</c:v>
                </c:pt>
                <c:pt idx="175">
                  <c:v>413.43376564535311</c:v>
                </c:pt>
                <c:pt idx="176">
                  <c:v>359.63074134904002</c:v>
                </c:pt>
                <c:pt idx="177">
                  <c:v>348.30378886560572</c:v>
                </c:pt>
                <c:pt idx="178">
                  <c:v>339.80857450302989</c:v>
                </c:pt>
                <c:pt idx="179">
                  <c:v>373.78943195333301</c:v>
                </c:pt>
                <c:pt idx="180">
                  <c:v>359.63074134904002</c:v>
                </c:pt>
                <c:pt idx="181">
                  <c:v>356.79900322818139</c:v>
                </c:pt>
                <c:pt idx="182">
                  <c:v>359.63074134904002</c:v>
                </c:pt>
                <c:pt idx="183">
                  <c:v>348.30378886560572</c:v>
                </c:pt>
                <c:pt idx="184">
                  <c:v>351.1355269864643</c:v>
                </c:pt>
                <c:pt idx="185">
                  <c:v>351.1355269864643</c:v>
                </c:pt>
                <c:pt idx="186">
                  <c:v>339.80857450302989</c:v>
                </c:pt>
                <c:pt idx="187">
                  <c:v>348.30378886560572</c:v>
                </c:pt>
                <c:pt idx="188">
                  <c:v>322.81814577787839</c:v>
                </c:pt>
                <c:pt idx="189">
                  <c:v>325.64988389873702</c:v>
                </c:pt>
                <c:pt idx="190">
                  <c:v>387.94812255762588</c:v>
                </c:pt>
                <c:pt idx="191">
                  <c:v>373.78943195333301</c:v>
                </c:pt>
                <c:pt idx="192">
                  <c:v>317.15466953616129</c:v>
                </c:pt>
                <c:pt idx="193">
                  <c:v>339.80857450302989</c:v>
                </c:pt>
                <c:pt idx="194">
                  <c:v>336.97683638217143</c:v>
                </c:pt>
                <c:pt idx="195">
                  <c:v>334.1450982613128</c:v>
                </c:pt>
                <c:pt idx="196">
                  <c:v>325.64988389873702</c:v>
                </c:pt>
                <c:pt idx="197">
                  <c:v>336.97683638217143</c:v>
                </c:pt>
                <c:pt idx="198">
                  <c:v>325.64988389873702</c:v>
                </c:pt>
                <c:pt idx="199">
                  <c:v>319.98640765701992</c:v>
                </c:pt>
                <c:pt idx="200">
                  <c:v>317.15466953616129</c:v>
                </c:pt>
                <c:pt idx="201">
                  <c:v>308.65945517358563</c:v>
                </c:pt>
                <c:pt idx="202">
                  <c:v>319.98640765701992</c:v>
                </c:pt>
                <c:pt idx="203">
                  <c:v>311.49119329444409</c:v>
                </c:pt>
                <c:pt idx="204">
                  <c:v>291.66902644843412</c:v>
                </c:pt>
                <c:pt idx="205">
                  <c:v>300.16424081100979</c:v>
                </c:pt>
                <c:pt idx="206">
                  <c:v>305.82771705272688</c:v>
                </c:pt>
                <c:pt idx="207">
                  <c:v>308.65945517358563</c:v>
                </c:pt>
                <c:pt idx="208">
                  <c:v>305.82771705272688</c:v>
                </c:pt>
                <c:pt idx="209">
                  <c:v>311.49119329444409</c:v>
                </c:pt>
                <c:pt idx="210">
                  <c:v>243.5294783938381</c:v>
                </c:pt>
                <c:pt idx="211">
                  <c:v>478.56374242510049</c:v>
                </c:pt>
                <c:pt idx="212">
                  <c:v>1101.546129013989</c:v>
                </c:pt>
                <c:pt idx="213">
                  <c:v>1087.387438409696</c:v>
                </c:pt>
                <c:pt idx="214">
                  <c:v>795.71841196126184</c:v>
                </c:pt>
                <c:pt idx="215">
                  <c:v>634.30933907232259</c:v>
                </c:pt>
                <c:pt idx="216">
                  <c:v>555.02067168828228</c:v>
                </c:pt>
                <c:pt idx="217">
                  <c:v>526.70329047969642</c:v>
                </c:pt>
                <c:pt idx="218">
                  <c:v>512.54459987540349</c:v>
                </c:pt>
                <c:pt idx="219">
                  <c:v>512.54459987540349</c:v>
                </c:pt>
                <c:pt idx="220">
                  <c:v>506.88112363368629</c:v>
                </c:pt>
                <c:pt idx="221">
                  <c:v>489.89069490853478</c:v>
                </c:pt>
                <c:pt idx="222">
                  <c:v>481.39548054595912</c:v>
                </c:pt>
                <c:pt idx="223">
                  <c:v>461.57331369994898</c:v>
                </c:pt>
                <c:pt idx="224">
                  <c:v>424.76071812878752</c:v>
                </c:pt>
                <c:pt idx="225">
                  <c:v>410.60202752449447</c:v>
                </c:pt>
                <c:pt idx="226">
                  <c:v>387.94812255762588</c:v>
                </c:pt>
                <c:pt idx="227">
                  <c:v>339.80857450302989</c:v>
                </c:pt>
                <c:pt idx="228">
                  <c:v>348.30378886560572</c:v>
                </c:pt>
                <c:pt idx="229">
                  <c:v>348.30378886560572</c:v>
                </c:pt>
                <c:pt idx="230">
                  <c:v>390.77986067848451</c:v>
                </c:pt>
                <c:pt idx="231">
                  <c:v>453.07809933737332</c:v>
                </c:pt>
                <c:pt idx="232">
                  <c:v>390.77986067848451</c:v>
                </c:pt>
                <c:pt idx="233">
                  <c:v>351.1355269864643</c:v>
                </c:pt>
                <c:pt idx="234">
                  <c:v>373.78943195333301</c:v>
                </c:pt>
                <c:pt idx="235">
                  <c:v>954.29574672934245</c:v>
                </c:pt>
                <c:pt idx="236">
                  <c:v>707.93453021464575</c:v>
                </c:pt>
                <c:pt idx="237">
                  <c:v>574.84283853429235</c:v>
                </c:pt>
                <c:pt idx="238">
                  <c:v>501.21764739196919</c:v>
                </c:pt>
                <c:pt idx="239">
                  <c:v>481.39548054595912</c:v>
                </c:pt>
                <c:pt idx="240">
                  <c:v>461.57331369994898</c:v>
                </c:pt>
                <c:pt idx="241">
                  <c:v>498.38590927111062</c:v>
                </c:pt>
                <c:pt idx="242">
                  <c:v>591.8332672594438</c:v>
                </c:pt>
                <c:pt idx="243">
                  <c:v>600.32848162201958</c:v>
                </c:pt>
                <c:pt idx="244">
                  <c:v>600.32848162201958</c:v>
                </c:pt>
                <c:pt idx="245">
                  <c:v>781.55972135696891</c:v>
                </c:pt>
                <c:pt idx="246">
                  <c:v>758.9058163901002</c:v>
                </c:pt>
                <c:pt idx="247">
                  <c:v>673.95367276434274</c:v>
                </c:pt>
                <c:pt idx="248">
                  <c:v>631.47760095146396</c:v>
                </c:pt>
                <c:pt idx="249">
                  <c:v>790.05493571954469</c:v>
                </c:pt>
                <c:pt idx="250">
                  <c:v>1211.983915727473</c:v>
                </c:pt>
                <c:pt idx="251">
                  <c:v>968.45443733363538</c:v>
                </c:pt>
                <c:pt idx="252">
                  <c:v>795.71841196126184</c:v>
                </c:pt>
                <c:pt idx="253">
                  <c:v>795.71841196126184</c:v>
                </c:pt>
                <c:pt idx="254">
                  <c:v>724.92495893979719</c:v>
                </c:pt>
                <c:pt idx="255">
                  <c:v>702.2710539729286</c:v>
                </c:pt>
                <c:pt idx="256">
                  <c:v>719.26148269808004</c:v>
                </c:pt>
                <c:pt idx="257">
                  <c:v>809.87710256555476</c:v>
                </c:pt>
                <c:pt idx="258">
                  <c:v>843.85796001585777</c:v>
                </c:pt>
                <c:pt idx="259">
                  <c:v>1047.743104717676</c:v>
                </c:pt>
                <c:pt idx="260">
                  <c:v>2067.168828226766</c:v>
                </c:pt>
                <c:pt idx="261">
                  <c:v>1475.335560967322</c:v>
                </c:pt>
                <c:pt idx="262">
                  <c:v>1279.945630628079</c:v>
                </c:pt>
                <c:pt idx="263">
                  <c:v>1124.2000339808569</c:v>
                </c:pt>
                <c:pt idx="264">
                  <c:v>1064.7335334428269</c:v>
                </c:pt>
                <c:pt idx="265">
                  <c:v>1053.4065809593931</c:v>
                </c:pt>
                <c:pt idx="266">
                  <c:v>968.45443733363538</c:v>
                </c:pt>
                <c:pt idx="267">
                  <c:v>1010.9305091465141</c:v>
                </c:pt>
                <c:pt idx="268">
                  <c:v>1027.920937871666</c:v>
                </c:pt>
                <c:pt idx="269">
                  <c:v>1084.555700288837</c:v>
                </c:pt>
                <c:pt idx="270">
                  <c:v>968.45443733363538</c:v>
                </c:pt>
                <c:pt idx="271">
                  <c:v>908.98793679560515</c:v>
                </c:pt>
                <c:pt idx="272">
                  <c:v>795.71841196126184</c:v>
                </c:pt>
                <c:pt idx="273">
                  <c:v>790.05493571954469</c:v>
                </c:pt>
                <c:pt idx="274">
                  <c:v>741.91538766494875</c:v>
                </c:pt>
                <c:pt idx="275">
                  <c:v>716.42974457722153</c:v>
                </c:pt>
                <c:pt idx="276">
                  <c:v>747.5788639066659</c:v>
                </c:pt>
                <c:pt idx="277">
                  <c:v>894.82924619131222</c:v>
                </c:pt>
                <c:pt idx="278">
                  <c:v>832.53100753242336</c:v>
                </c:pt>
                <c:pt idx="279">
                  <c:v>880.67055558701929</c:v>
                </c:pt>
                <c:pt idx="280">
                  <c:v>1036.4161522342411</c:v>
                </c:pt>
                <c:pt idx="281">
                  <c:v>1022.257461629948</c:v>
                </c:pt>
                <c:pt idx="282">
                  <c:v>1107.209605255706</c:v>
                </c:pt>
                <c:pt idx="283">
                  <c:v>1316.7582261992411</c:v>
                </c:pt>
                <c:pt idx="284">
                  <c:v>1322.4217024409579</c:v>
                </c:pt>
                <c:pt idx="285">
                  <c:v>1027.920937871666</c:v>
                </c:pt>
                <c:pt idx="286">
                  <c:v>948.63227048762531</c:v>
                </c:pt>
                <c:pt idx="287">
                  <c:v>1010.9305091465141</c:v>
                </c:pt>
                <c:pt idx="288">
                  <c:v>996.77181854222124</c:v>
                </c:pt>
                <c:pt idx="289">
                  <c:v>954.29574672934245</c:v>
                </c:pt>
                <c:pt idx="290">
                  <c:v>883.50229370787793</c:v>
                </c:pt>
                <c:pt idx="291">
                  <c:v>1008.098771025656</c:v>
                </c:pt>
                <c:pt idx="292">
                  <c:v>1345.075607407827</c:v>
                </c:pt>
                <c:pt idx="293">
                  <c:v>1458.3451322421699</c:v>
                </c:pt>
                <c:pt idx="294">
                  <c:v>1245.964773177777</c:v>
                </c:pt>
                <c:pt idx="295">
                  <c:v>1087.387438409696</c:v>
                </c:pt>
                <c:pt idx="296">
                  <c:v>1090.219176530554</c:v>
                </c:pt>
                <c:pt idx="297">
                  <c:v>1129.8635102225751</c:v>
                </c:pt>
                <c:pt idx="298">
                  <c:v>1016.593985388231</c:v>
                </c:pt>
                <c:pt idx="299">
                  <c:v>1033.584414113383</c:v>
                </c:pt>
                <c:pt idx="300">
                  <c:v>1124.2000339808569</c:v>
                </c:pt>
                <c:pt idx="301">
                  <c:v>1141.1904627060089</c:v>
                </c:pt>
                <c:pt idx="302">
                  <c:v>1172.3395820354531</c:v>
                </c:pt>
                <c:pt idx="303">
                  <c:v>1146.853938947726</c:v>
                </c:pt>
                <c:pt idx="304">
                  <c:v>1189.3300107606051</c:v>
                </c:pt>
                <c:pt idx="305">
                  <c:v>1223.310868210908</c:v>
                </c:pt>
                <c:pt idx="306">
                  <c:v>1296.936059353231</c:v>
                </c:pt>
                <c:pt idx="307">
                  <c:v>1537.63379962621</c:v>
                </c:pt>
                <c:pt idx="308">
                  <c:v>1599.932038285099</c:v>
                </c:pt>
                <c:pt idx="309">
                  <c:v>1656.5668007022709</c:v>
                </c:pt>
                <c:pt idx="310">
                  <c:v>1752.845896811463</c:v>
                </c:pt>
                <c:pt idx="311">
                  <c:v>1840.6297785580789</c:v>
                </c:pt>
                <c:pt idx="312">
                  <c:v>1953.8993033924221</c:v>
                </c:pt>
                <c:pt idx="313">
                  <c:v>1993.543637084442</c:v>
                </c:pt>
                <c:pt idx="314">
                  <c:v>2123.8035906439368</c:v>
                </c:pt>
                <c:pt idx="315">
                  <c:v>2157.7844480942399</c:v>
                </c:pt>
                <c:pt idx="316">
                  <c:v>2455.116950784392</c:v>
                </c:pt>
                <c:pt idx="317">
                  <c:v>2404.1456646089368</c:v>
                </c:pt>
                <c:pt idx="318">
                  <c:v>2565.554737497876</c:v>
                </c:pt>
                <c:pt idx="319">
                  <c:v>2718.46859602424</c:v>
                </c:pt>
                <c:pt idx="320">
                  <c:v>2874.2141926714621</c:v>
                </c:pt>
                <c:pt idx="321">
                  <c:v>2961.998074418078</c:v>
                </c:pt>
                <c:pt idx="322">
                  <c:v>2953.502860055502</c:v>
                </c:pt>
                <c:pt idx="323">
                  <c:v>3001.6424081100981</c:v>
                </c:pt>
                <c:pt idx="324">
                  <c:v>2565.554737497876</c:v>
                </c:pt>
                <c:pt idx="325">
                  <c:v>1931.245398425554</c:v>
                </c:pt>
                <c:pt idx="326">
                  <c:v>1733.023729965453</c:v>
                </c:pt>
                <c:pt idx="327">
                  <c:v>1812.312397349493</c:v>
                </c:pt>
                <c:pt idx="328">
                  <c:v>2166.2796624568159</c:v>
                </c:pt>
                <c:pt idx="329">
                  <c:v>2455.116950784392</c:v>
                </c:pt>
                <c:pt idx="330">
                  <c:v>2786.4303109248458</c:v>
                </c:pt>
                <c:pt idx="331">
                  <c:v>2896.8680976383298</c:v>
                </c:pt>
                <c:pt idx="332">
                  <c:v>2874.2141926714621</c:v>
                </c:pt>
                <c:pt idx="333">
                  <c:v>2794.9255252874209</c:v>
                </c:pt>
                <c:pt idx="334">
                  <c:v>2851.5602877045931</c:v>
                </c:pt>
                <c:pt idx="335">
                  <c:v>2905.3633120009058</c:v>
                </c:pt>
                <c:pt idx="336">
                  <c:v>2953.502860055502</c:v>
                </c:pt>
                <c:pt idx="337">
                  <c:v>3114.9119329444411</c:v>
                </c:pt>
                <c:pt idx="338">
                  <c:v>3454.7205074474709</c:v>
                </c:pt>
                <c:pt idx="339">
                  <c:v>3737.89431953333</c:v>
                </c:pt>
                <c:pt idx="340">
                  <c:v>4137.16939457439</c:v>
                </c:pt>
                <c:pt idx="341">
                  <c:v>4037.3336353854002</c:v>
                </c:pt>
                <c:pt idx="342">
                  <c:v>4192.0258254516602</c:v>
                </c:pt>
                <c:pt idx="343">
                  <c:v>3570.8217704026729</c:v>
                </c:pt>
                <c:pt idx="344">
                  <c:v>3095.089766098431</c:v>
                </c:pt>
                <c:pt idx="345">
                  <c:v>2353.1743784334831</c:v>
                </c:pt>
                <c:pt idx="346">
                  <c:v>2021.8610182930281</c:v>
                </c:pt>
                <c:pt idx="347">
                  <c:v>1877.442374129241</c:v>
                </c:pt>
                <c:pt idx="348">
                  <c:v>1891.6010647335329</c:v>
                </c:pt>
                <c:pt idx="349">
                  <c:v>2152.1209718525229</c:v>
                </c:pt>
                <c:pt idx="350">
                  <c:v>2256.8952823242912</c:v>
                </c:pt>
                <c:pt idx="351">
                  <c:v>2389.9869740046438</c:v>
                </c:pt>
                <c:pt idx="352">
                  <c:v>2469.275641388685</c:v>
                </c:pt>
                <c:pt idx="353">
                  <c:v>2401.3139264880779</c:v>
                </c:pt>
                <c:pt idx="354">
                  <c:v>2738.2907628702501</c:v>
                </c:pt>
                <c:pt idx="355">
                  <c:v>2803.4207396499969</c:v>
                </c:pt>
                <c:pt idx="356">
                  <c:v>2664.6655717279268</c:v>
                </c:pt>
                <c:pt idx="357">
                  <c:v>2605.1990711898961</c:v>
                </c:pt>
                <c:pt idx="358">
                  <c:v>2285.2126635328759</c:v>
                </c:pt>
                <c:pt idx="359">
                  <c:v>1945.404089029847</c:v>
                </c:pt>
                <c:pt idx="360">
                  <c:v>1699.0428725151501</c:v>
                </c:pt>
                <c:pt idx="361">
                  <c:v>1531.970323384493</c:v>
                </c:pt>
                <c:pt idx="362">
                  <c:v>1262.9552019029279</c:v>
                </c:pt>
                <c:pt idx="363">
                  <c:v>1328.085178682675</c:v>
                </c:pt>
                <c:pt idx="364">
                  <c:v>1447.0181797587361</c:v>
                </c:pt>
                <c:pt idx="365">
                  <c:v>1537.63379962621</c:v>
                </c:pt>
                <c:pt idx="366">
                  <c:v>1662.230276943988</c:v>
                </c:pt>
                <c:pt idx="367">
                  <c:v>1716.0333012403009</c:v>
                </c:pt>
                <c:pt idx="368">
                  <c:v>1585.773347680806</c:v>
                </c:pt>
                <c:pt idx="369">
                  <c:v>1500.8212040550491</c:v>
                </c:pt>
                <c:pt idx="370">
                  <c:v>1362.066036132979</c:v>
                </c:pt>
                <c:pt idx="371">
                  <c:v>1192.1617488814629</c:v>
                </c:pt>
                <c:pt idx="372">
                  <c:v>1132.6952483434329</c:v>
                </c:pt>
                <c:pt idx="373">
                  <c:v>1262.9552019029279</c:v>
                </c:pt>
                <c:pt idx="374">
                  <c:v>1277.113892507221</c:v>
                </c:pt>
                <c:pt idx="375">
                  <c:v>1614.090728889392</c:v>
                </c:pt>
                <c:pt idx="376">
                  <c:v>1608.427252647675</c:v>
                </c:pt>
                <c:pt idx="377">
                  <c:v>1520.6433709010589</c:v>
                </c:pt>
                <c:pt idx="378">
                  <c:v>1919.918445942119</c:v>
                </c:pt>
                <c:pt idx="379">
                  <c:v>1619.75420513111</c:v>
                </c:pt>
                <c:pt idx="380">
                  <c:v>1659.3985388231299</c:v>
                </c:pt>
                <c:pt idx="381">
                  <c:v>1843.4615166789381</c:v>
                </c:pt>
                <c:pt idx="382">
                  <c:v>1597.1003001642409</c:v>
                </c:pt>
                <c:pt idx="383">
                  <c:v>1495.157727813332</c:v>
                </c:pt>
                <c:pt idx="384">
                  <c:v>1489.494251571615</c:v>
                </c:pt>
                <c:pt idx="385">
                  <c:v>1339.4121311661099</c:v>
                </c:pt>
                <c:pt idx="386">
                  <c:v>1427.196012912726</c:v>
                </c:pt>
                <c:pt idx="387">
                  <c:v>1373.392988616413</c:v>
                </c:pt>
                <c:pt idx="388">
                  <c:v>1733.023729965453</c:v>
                </c:pt>
                <c:pt idx="389">
                  <c:v>1670.725491306564</c:v>
                </c:pt>
                <c:pt idx="390">
                  <c:v>1727.3602537237359</c:v>
                </c:pt>
                <c:pt idx="391">
                  <c:v>2353.1743784334831</c:v>
                </c:pt>
                <c:pt idx="392">
                  <c:v>2511.7517132015628</c:v>
                </c:pt>
                <c:pt idx="393">
                  <c:v>2760.9446678371178</c:v>
                </c:pt>
                <c:pt idx="394">
                  <c:v>2118.1401144022202</c:v>
                </c:pt>
                <c:pt idx="395">
                  <c:v>1846.2932547997959</c:v>
                </c:pt>
                <c:pt idx="396">
                  <c:v>1868.947159766665</c:v>
                </c:pt>
                <c:pt idx="397">
                  <c:v>1832.1345641955029</c:v>
                </c:pt>
                <c:pt idx="398">
                  <c:v>1690.5476581525741</c:v>
                </c:pt>
                <c:pt idx="399">
                  <c:v>1614.090728889392</c:v>
                </c:pt>
                <c:pt idx="400">
                  <c:v>1750.0141586906041</c:v>
                </c:pt>
                <c:pt idx="401">
                  <c:v>1832.1345641955029</c:v>
                </c:pt>
                <c:pt idx="402">
                  <c:v>2149.2892337316639</c:v>
                </c:pt>
                <c:pt idx="403">
                  <c:v>3701.0817239621679</c:v>
                </c:pt>
                <c:pt idx="404">
                  <c:v>2528.7421419267148</c:v>
                </c:pt>
                <c:pt idx="405">
                  <c:v>1701.8746106360079</c:v>
                </c:pt>
                <c:pt idx="406">
                  <c:v>1554.624228351362</c:v>
                </c:pt>
                <c:pt idx="407">
                  <c:v>1415.869060429291</c:v>
                </c:pt>
                <c:pt idx="408">
                  <c:v>1328.085178682675</c:v>
                </c:pt>
                <c:pt idx="409">
                  <c:v>1305.431273715807</c:v>
                </c:pt>
                <c:pt idx="410">
                  <c:v>1234.6378206943421</c:v>
                </c:pt>
                <c:pt idx="411">
                  <c:v>1090.219176530554</c:v>
                </c:pt>
                <c:pt idx="412">
                  <c:v>962.79096109191823</c:v>
                </c:pt>
                <c:pt idx="413">
                  <c:v>945.80053236676667</c:v>
                </c:pt>
                <c:pt idx="414">
                  <c:v>894.82924619131222</c:v>
                </c:pt>
                <c:pt idx="415">
                  <c:v>894.82924619131222</c:v>
                </c:pt>
                <c:pt idx="416">
                  <c:v>880.67055558701929</c:v>
                </c:pt>
                <c:pt idx="417">
                  <c:v>914.6514130373223</c:v>
                </c:pt>
                <c:pt idx="418">
                  <c:v>869.343603103585</c:v>
                </c:pt>
                <c:pt idx="419">
                  <c:v>945.80053236676667</c:v>
                </c:pt>
                <c:pt idx="420">
                  <c:v>869.343603103585</c:v>
                </c:pt>
                <c:pt idx="421">
                  <c:v>852.35317437843344</c:v>
                </c:pt>
                <c:pt idx="422">
                  <c:v>758.9058163901002</c:v>
                </c:pt>
                <c:pt idx="423">
                  <c:v>659.79498216004981</c:v>
                </c:pt>
                <c:pt idx="424">
                  <c:v>676.78541088520137</c:v>
                </c:pt>
                <c:pt idx="425">
                  <c:v>620.15064846802966</c:v>
                </c:pt>
                <c:pt idx="426">
                  <c:v>631.47760095146396</c:v>
                </c:pt>
                <c:pt idx="427">
                  <c:v>637.14107719318122</c:v>
                </c:pt>
                <c:pt idx="428">
                  <c:v>894.82924619131222</c:v>
                </c:pt>
                <c:pt idx="429">
                  <c:v>750.41060202752453</c:v>
                </c:pt>
                <c:pt idx="430">
                  <c:v>696.60757773121145</c:v>
                </c:pt>
                <c:pt idx="431">
                  <c:v>668.29019652262559</c:v>
                </c:pt>
                <c:pt idx="432">
                  <c:v>676.78541088520137</c:v>
                </c:pt>
                <c:pt idx="433">
                  <c:v>869.343603103585</c:v>
                </c:pt>
                <c:pt idx="434">
                  <c:v>736.2519114232316</c:v>
                </c:pt>
                <c:pt idx="435">
                  <c:v>713.5980064563629</c:v>
                </c:pt>
                <c:pt idx="436">
                  <c:v>705.10279209378712</c:v>
                </c:pt>
                <c:pt idx="437">
                  <c:v>557.8524098091408</c:v>
                </c:pt>
                <c:pt idx="438">
                  <c:v>549.35719544656513</c:v>
                </c:pt>
                <c:pt idx="439">
                  <c:v>506.88112363368629</c:v>
                </c:pt>
                <c:pt idx="440">
                  <c:v>470.06852806252482</c:v>
                </c:pt>
                <c:pt idx="441">
                  <c:v>472.90026618338328</c:v>
                </c:pt>
                <c:pt idx="442">
                  <c:v>461.57331369994898</c:v>
                </c:pt>
                <c:pt idx="443">
                  <c:v>461.57331369994898</c:v>
                </c:pt>
                <c:pt idx="444">
                  <c:v>498.38590927111062</c:v>
                </c:pt>
                <c:pt idx="445">
                  <c:v>489.89069490853478</c:v>
                </c:pt>
                <c:pt idx="446">
                  <c:v>433.25593249136318</c:v>
                </c:pt>
                <c:pt idx="447">
                  <c:v>475.73200430424203</c:v>
                </c:pt>
                <c:pt idx="448">
                  <c:v>464.40505182080761</c:v>
                </c:pt>
                <c:pt idx="449">
                  <c:v>498.38590927111062</c:v>
                </c:pt>
                <c:pt idx="450">
                  <c:v>453.07809933737332</c:v>
                </c:pt>
                <c:pt idx="451">
                  <c:v>433.25593249136318</c:v>
                </c:pt>
                <c:pt idx="452">
                  <c:v>441.75114685393902</c:v>
                </c:pt>
                <c:pt idx="453">
                  <c:v>416.26550376621168</c:v>
                </c:pt>
                <c:pt idx="454">
                  <c:v>402.10681316191881</c:v>
                </c:pt>
                <c:pt idx="455">
                  <c:v>410.60202752449447</c:v>
                </c:pt>
                <c:pt idx="456">
                  <c:v>470.06852806252482</c:v>
                </c:pt>
                <c:pt idx="457">
                  <c:v>472.90026618338328</c:v>
                </c:pt>
                <c:pt idx="458">
                  <c:v>424.76071812878752</c:v>
                </c:pt>
                <c:pt idx="459">
                  <c:v>470.06852806252482</c:v>
                </c:pt>
                <c:pt idx="460">
                  <c:v>464.40505182080761</c:v>
                </c:pt>
                <c:pt idx="461">
                  <c:v>472.90026618338328</c:v>
                </c:pt>
                <c:pt idx="462">
                  <c:v>478.56374242510049</c:v>
                </c:pt>
                <c:pt idx="463">
                  <c:v>464.40505182080761</c:v>
                </c:pt>
                <c:pt idx="464">
                  <c:v>495.55417115025199</c:v>
                </c:pt>
                <c:pt idx="465">
                  <c:v>433.25593249136318</c:v>
                </c:pt>
                <c:pt idx="466">
                  <c:v>393.61159879934303</c:v>
                </c:pt>
                <c:pt idx="467">
                  <c:v>356.79900322818139</c:v>
                </c:pt>
                <c:pt idx="468">
                  <c:v>376.62117007419153</c:v>
                </c:pt>
                <c:pt idx="469">
                  <c:v>342.64031262388852</c:v>
                </c:pt>
                <c:pt idx="470">
                  <c:v>334.1450982613128</c:v>
                </c:pt>
                <c:pt idx="471">
                  <c:v>322.81814577787839</c:v>
                </c:pt>
                <c:pt idx="472">
                  <c:v>300.16424081100979</c:v>
                </c:pt>
                <c:pt idx="473">
                  <c:v>300.16424081100979</c:v>
                </c:pt>
                <c:pt idx="474">
                  <c:v>288.83728832757549</c:v>
                </c:pt>
                <c:pt idx="475">
                  <c:v>294.50076456929258</c:v>
                </c:pt>
                <c:pt idx="476">
                  <c:v>257.68816899813112</c:v>
                </c:pt>
                <c:pt idx="477">
                  <c:v>215.2120971852523</c:v>
                </c:pt>
                <c:pt idx="478">
                  <c:v>271.84685960242399</c:v>
                </c:pt>
                <c:pt idx="479">
                  <c:v>269.01512148156542</c:v>
                </c:pt>
                <c:pt idx="480">
                  <c:v>271.84685960242399</c:v>
                </c:pt>
                <c:pt idx="481">
                  <c:v>252.02469275641391</c:v>
                </c:pt>
                <c:pt idx="482">
                  <c:v>288.83728832757549</c:v>
                </c:pt>
                <c:pt idx="483">
                  <c:v>271.84685960242399</c:v>
                </c:pt>
                <c:pt idx="484">
                  <c:v>257.68816899813112</c:v>
                </c:pt>
                <c:pt idx="485">
                  <c:v>254.85643087727249</c:v>
                </c:pt>
                <c:pt idx="486">
                  <c:v>271.84685960242399</c:v>
                </c:pt>
                <c:pt idx="487">
                  <c:v>322.81814577787839</c:v>
                </c:pt>
                <c:pt idx="488">
                  <c:v>523.8715523588379</c:v>
                </c:pt>
                <c:pt idx="489">
                  <c:v>470.06852806252482</c:v>
                </c:pt>
                <c:pt idx="490">
                  <c:v>413.43376564535311</c:v>
                </c:pt>
                <c:pt idx="491">
                  <c:v>404.93855128277738</c:v>
                </c:pt>
                <c:pt idx="492">
                  <c:v>393.61159879934303</c:v>
                </c:pt>
                <c:pt idx="493">
                  <c:v>342.64031262388852</c:v>
                </c:pt>
                <c:pt idx="494">
                  <c:v>345.47205074474721</c:v>
                </c:pt>
                <c:pt idx="495">
                  <c:v>308.65945517358563</c:v>
                </c:pt>
                <c:pt idx="496">
                  <c:v>308.65945517358563</c:v>
                </c:pt>
                <c:pt idx="497">
                  <c:v>317.15466953616129</c:v>
                </c:pt>
                <c:pt idx="498">
                  <c:v>317.15466953616129</c:v>
                </c:pt>
                <c:pt idx="499">
                  <c:v>328.48162201959559</c:v>
                </c:pt>
                <c:pt idx="500">
                  <c:v>300.16424081100979</c:v>
                </c:pt>
                <c:pt idx="501">
                  <c:v>288.83728832757549</c:v>
                </c:pt>
                <c:pt idx="502">
                  <c:v>274.67859772328262</c:v>
                </c:pt>
                <c:pt idx="503">
                  <c:v>274.67859772328262</c:v>
                </c:pt>
                <c:pt idx="504">
                  <c:v>286.00555020671692</c:v>
                </c:pt>
                <c:pt idx="505">
                  <c:v>286.00555020671692</c:v>
                </c:pt>
                <c:pt idx="506">
                  <c:v>274.67859772328262</c:v>
                </c:pt>
                <c:pt idx="507">
                  <c:v>252.02469275641391</c:v>
                </c:pt>
                <c:pt idx="508">
                  <c:v>218.04383530611091</c:v>
                </c:pt>
                <c:pt idx="509">
                  <c:v>218.04383530611091</c:v>
                </c:pt>
                <c:pt idx="510">
                  <c:v>240.69774027297959</c:v>
                </c:pt>
                <c:pt idx="511">
                  <c:v>215.2120971852523</c:v>
                </c:pt>
                <c:pt idx="512">
                  <c:v>215.2120971852523</c:v>
                </c:pt>
                <c:pt idx="513">
                  <c:v>243.5294783938381</c:v>
                </c:pt>
                <c:pt idx="514">
                  <c:v>235.03426403126241</c:v>
                </c:pt>
                <c:pt idx="515">
                  <c:v>240.69774027297959</c:v>
                </c:pt>
                <c:pt idx="516">
                  <c:v>240.69774027297959</c:v>
                </c:pt>
                <c:pt idx="517">
                  <c:v>254.85643087727249</c:v>
                </c:pt>
                <c:pt idx="518">
                  <c:v>209.54862094353521</c:v>
                </c:pt>
                <c:pt idx="519">
                  <c:v>220.87557342696951</c:v>
                </c:pt>
                <c:pt idx="520">
                  <c:v>215.2120971852523</c:v>
                </c:pt>
                <c:pt idx="521">
                  <c:v>209.54862094353521</c:v>
                </c:pt>
                <c:pt idx="522">
                  <c:v>235.03426403126241</c:v>
                </c:pt>
                <c:pt idx="523">
                  <c:v>229.3707877895452</c:v>
                </c:pt>
                <c:pt idx="524">
                  <c:v>235.03426403126241</c:v>
                </c:pt>
                <c:pt idx="525">
                  <c:v>240.69774027297959</c:v>
                </c:pt>
                <c:pt idx="526">
                  <c:v>274.67859772328262</c:v>
                </c:pt>
                <c:pt idx="527">
                  <c:v>161.40907288893919</c:v>
                </c:pt>
                <c:pt idx="528">
                  <c:v>155.7455966472221</c:v>
                </c:pt>
                <c:pt idx="529">
                  <c:v>192.55819221838371</c:v>
                </c:pt>
                <c:pt idx="530">
                  <c:v>189.72645409752499</c:v>
                </c:pt>
                <c:pt idx="531">
                  <c:v>209.54862094353521</c:v>
                </c:pt>
                <c:pt idx="532">
                  <c:v>209.54862094353521</c:v>
                </c:pt>
                <c:pt idx="533">
                  <c:v>220.87557342696951</c:v>
                </c:pt>
                <c:pt idx="534">
                  <c:v>198.2216684601008</c:v>
                </c:pt>
                <c:pt idx="535">
                  <c:v>186.8947159766665</c:v>
                </c:pt>
                <c:pt idx="536">
                  <c:v>178.3995016140907</c:v>
                </c:pt>
                <c:pt idx="537">
                  <c:v>198.2216684601008</c:v>
                </c:pt>
                <c:pt idx="538">
                  <c:v>189.72645409752499</c:v>
                </c:pt>
                <c:pt idx="539">
                  <c:v>192.55819221838371</c:v>
                </c:pt>
                <c:pt idx="540">
                  <c:v>195.3899303392422</c:v>
                </c:pt>
                <c:pt idx="541">
                  <c:v>192.55819221838371</c:v>
                </c:pt>
                <c:pt idx="542">
                  <c:v>172.7360253723736</c:v>
                </c:pt>
                <c:pt idx="543">
                  <c:v>195.3899303392422</c:v>
                </c:pt>
                <c:pt idx="544">
                  <c:v>218.04383530611091</c:v>
                </c:pt>
                <c:pt idx="545">
                  <c:v>218.04383530611091</c:v>
                </c:pt>
                <c:pt idx="546">
                  <c:v>198.2216684601008</c:v>
                </c:pt>
                <c:pt idx="547">
                  <c:v>209.54862094353521</c:v>
                </c:pt>
                <c:pt idx="548">
                  <c:v>220.87557342696951</c:v>
                </c:pt>
                <c:pt idx="549">
                  <c:v>212.3803590643937</c:v>
                </c:pt>
                <c:pt idx="550">
                  <c:v>223.70731154782811</c:v>
                </c:pt>
                <c:pt idx="551">
                  <c:v>246.36121651469671</c:v>
                </c:pt>
                <c:pt idx="552">
                  <c:v>243.5294783938381</c:v>
                </c:pt>
                <c:pt idx="553">
                  <c:v>328.48162201959559</c:v>
                </c:pt>
                <c:pt idx="554">
                  <c:v>257.68816899813112</c:v>
                </c:pt>
                <c:pt idx="555">
                  <c:v>266.18338336070678</c:v>
                </c:pt>
                <c:pt idx="556">
                  <c:v>240.69774027297959</c:v>
                </c:pt>
                <c:pt idx="557">
                  <c:v>271.84685960242399</c:v>
                </c:pt>
                <c:pt idx="558">
                  <c:v>235.03426403126241</c:v>
                </c:pt>
                <c:pt idx="559">
                  <c:v>240.69774027297959</c:v>
                </c:pt>
                <c:pt idx="560">
                  <c:v>229.3707877895452</c:v>
                </c:pt>
                <c:pt idx="561">
                  <c:v>235.03426403126241</c:v>
                </c:pt>
                <c:pt idx="562">
                  <c:v>283.17381208585829</c:v>
                </c:pt>
                <c:pt idx="563">
                  <c:v>257.68816899813112</c:v>
                </c:pt>
                <c:pt idx="564">
                  <c:v>266.18338336070678</c:v>
                </c:pt>
                <c:pt idx="565">
                  <c:v>257.68816899813112</c:v>
                </c:pt>
                <c:pt idx="566">
                  <c:v>252.02469275641391</c:v>
                </c:pt>
                <c:pt idx="567">
                  <c:v>271.84685960242399</c:v>
                </c:pt>
                <c:pt idx="568">
                  <c:v>229.3707877895452</c:v>
                </c:pt>
                <c:pt idx="569">
                  <c:v>237.86600215212101</c:v>
                </c:pt>
                <c:pt idx="570">
                  <c:v>254.85643087727249</c:v>
                </c:pt>
                <c:pt idx="571">
                  <c:v>229.3707877895452</c:v>
                </c:pt>
                <c:pt idx="572">
                  <c:v>223.70731154782811</c:v>
                </c:pt>
                <c:pt idx="573">
                  <c:v>226.5390496686866</c:v>
                </c:pt>
                <c:pt idx="574">
                  <c:v>220.87557342696951</c:v>
                </c:pt>
                <c:pt idx="575">
                  <c:v>254.85643087727249</c:v>
                </c:pt>
                <c:pt idx="576">
                  <c:v>302.99597893186842</c:v>
                </c:pt>
                <c:pt idx="577">
                  <c:v>441.75114685393902</c:v>
                </c:pt>
                <c:pt idx="578">
                  <c:v>402.10681316191881</c:v>
                </c:pt>
                <c:pt idx="579">
                  <c:v>342.64031262388852</c:v>
                </c:pt>
                <c:pt idx="580">
                  <c:v>353.96726510732287</c:v>
                </c:pt>
                <c:pt idx="581">
                  <c:v>393.61159879934303</c:v>
                </c:pt>
                <c:pt idx="582">
                  <c:v>339.80857450302989</c:v>
                </c:pt>
                <c:pt idx="583">
                  <c:v>328.48162201959559</c:v>
                </c:pt>
                <c:pt idx="584">
                  <c:v>339.80857450302989</c:v>
                </c:pt>
                <c:pt idx="585">
                  <c:v>334.1450982613128</c:v>
                </c:pt>
                <c:pt idx="586">
                  <c:v>319.98640765701992</c:v>
                </c:pt>
                <c:pt idx="587">
                  <c:v>342.64031262388852</c:v>
                </c:pt>
                <c:pt idx="588">
                  <c:v>322.81814577787839</c:v>
                </c:pt>
                <c:pt idx="589">
                  <c:v>311.49119329444409</c:v>
                </c:pt>
                <c:pt idx="590">
                  <c:v>308.65945517358563</c:v>
                </c:pt>
                <c:pt idx="591">
                  <c:v>291.66902644843412</c:v>
                </c:pt>
                <c:pt idx="592">
                  <c:v>283.17381208585829</c:v>
                </c:pt>
                <c:pt idx="593">
                  <c:v>240.69774027297959</c:v>
                </c:pt>
                <c:pt idx="594">
                  <c:v>254.85643087727249</c:v>
                </c:pt>
                <c:pt idx="595">
                  <c:v>240.69774027297959</c:v>
                </c:pt>
                <c:pt idx="596">
                  <c:v>246.36121651469671</c:v>
                </c:pt>
                <c:pt idx="597">
                  <c:v>235.03426403126241</c:v>
                </c:pt>
                <c:pt idx="598">
                  <c:v>229.3707877895452</c:v>
                </c:pt>
                <c:pt idx="599">
                  <c:v>215.2120971852523</c:v>
                </c:pt>
                <c:pt idx="600">
                  <c:v>226.5390496686866</c:v>
                </c:pt>
                <c:pt idx="601">
                  <c:v>220.87557342696951</c:v>
                </c:pt>
                <c:pt idx="602">
                  <c:v>254.85643087727249</c:v>
                </c:pt>
                <c:pt idx="603">
                  <c:v>218.04383530611091</c:v>
                </c:pt>
                <c:pt idx="604">
                  <c:v>218.04383530611091</c:v>
                </c:pt>
                <c:pt idx="605">
                  <c:v>246.36121651469671</c:v>
                </c:pt>
                <c:pt idx="606">
                  <c:v>212.3803590643937</c:v>
                </c:pt>
                <c:pt idx="607">
                  <c:v>294.50076456929258</c:v>
                </c:pt>
                <c:pt idx="608">
                  <c:v>257.68816899813112</c:v>
                </c:pt>
                <c:pt idx="609">
                  <c:v>220.87557342696951</c:v>
                </c:pt>
                <c:pt idx="610">
                  <c:v>184.0629778558079</c:v>
                </c:pt>
                <c:pt idx="611">
                  <c:v>175.56776349323209</c:v>
                </c:pt>
                <c:pt idx="612">
                  <c:v>260.51990711898958</c:v>
                </c:pt>
                <c:pt idx="613">
                  <c:v>523.8715523588379</c:v>
                </c:pt>
                <c:pt idx="614">
                  <c:v>436.08767061222181</c:v>
                </c:pt>
                <c:pt idx="615">
                  <c:v>351.1355269864643</c:v>
                </c:pt>
                <c:pt idx="616">
                  <c:v>319.98640765701992</c:v>
                </c:pt>
                <c:pt idx="617">
                  <c:v>277.51033584414108</c:v>
                </c:pt>
                <c:pt idx="618">
                  <c:v>608.82369598459536</c:v>
                </c:pt>
                <c:pt idx="619">
                  <c:v>1639.5763719771201</c:v>
                </c:pt>
                <c:pt idx="620">
                  <c:v>1919.918445942119</c:v>
                </c:pt>
                <c:pt idx="621">
                  <c:v>1118.5365577391401</c:v>
                </c:pt>
                <c:pt idx="622">
                  <c:v>821.20405504898906</c:v>
                </c:pt>
                <c:pt idx="623">
                  <c:v>750.41060202752453</c:v>
                </c:pt>
                <c:pt idx="624">
                  <c:v>722.09322081893868</c:v>
                </c:pt>
                <c:pt idx="625">
                  <c:v>750.41060202752453</c:v>
                </c:pt>
                <c:pt idx="626">
                  <c:v>1404.542107945857</c:v>
                </c:pt>
                <c:pt idx="627">
                  <c:v>1274.282154386362</c:v>
                </c:pt>
                <c:pt idx="628">
                  <c:v>1005.267032904797</c:v>
                </c:pt>
                <c:pt idx="629">
                  <c:v>815.54057880727191</c:v>
                </c:pt>
                <c:pt idx="630">
                  <c:v>846.68969813671629</c:v>
                </c:pt>
                <c:pt idx="631">
                  <c:v>807.04536444469613</c:v>
                </c:pt>
                <c:pt idx="632">
                  <c:v>722.09322081893868</c:v>
                </c:pt>
                <c:pt idx="633">
                  <c:v>699.43931585206997</c:v>
                </c:pt>
                <c:pt idx="634">
                  <c:v>792.8866738404032</c:v>
                </c:pt>
                <c:pt idx="635">
                  <c:v>894.82924619131222</c:v>
                </c:pt>
                <c:pt idx="636">
                  <c:v>940.13705612504953</c:v>
                </c:pt>
                <c:pt idx="637">
                  <c:v>894.82924619131222</c:v>
                </c:pt>
                <c:pt idx="638">
                  <c:v>979.78138981706968</c:v>
                </c:pt>
                <c:pt idx="639">
                  <c:v>1908.5914934586849</c:v>
                </c:pt>
                <c:pt idx="640">
                  <c:v>1701.8746106360079</c:v>
                </c:pt>
                <c:pt idx="641">
                  <c:v>1333.7486549243929</c:v>
                </c:pt>
                <c:pt idx="642">
                  <c:v>1087.387438409696</c:v>
                </c:pt>
                <c:pt idx="643">
                  <c:v>993.94008042136261</c:v>
                </c:pt>
                <c:pt idx="644">
                  <c:v>934.47357988333238</c:v>
                </c:pt>
                <c:pt idx="645">
                  <c:v>988.27660417964546</c:v>
                </c:pt>
                <c:pt idx="646">
                  <c:v>954.29574672934245</c:v>
                </c:pt>
                <c:pt idx="647">
                  <c:v>883.50229370787793</c:v>
                </c:pt>
                <c:pt idx="648">
                  <c:v>798.55015008212035</c:v>
                </c:pt>
                <c:pt idx="649">
                  <c:v>798.55015008212035</c:v>
                </c:pt>
                <c:pt idx="650">
                  <c:v>951.46400860848394</c:v>
                </c:pt>
                <c:pt idx="651">
                  <c:v>1121.3682958599991</c:v>
                </c:pt>
                <c:pt idx="652">
                  <c:v>908.98793679560515</c:v>
                </c:pt>
                <c:pt idx="653">
                  <c:v>846.68969813671629</c:v>
                </c:pt>
                <c:pt idx="654">
                  <c:v>875.00707934530215</c:v>
                </c:pt>
                <c:pt idx="655">
                  <c:v>855.18491249929207</c:v>
                </c:pt>
                <c:pt idx="656">
                  <c:v>860.84838874100922</c:v>
                </c:pt>
                <c:pt idx="657">
                  <c:v>951.46400860848394</c:v>
                </c:pt>
                <c:pt idx="658">
                  <c:v>1146.853938947726</c:v>
                </c:pt>
                <c:pt idx="659">
                  <c:v>1339.4121311661099</c:v>
                </c:pt>
                <c:pt idx="660">
                  <c:v>1262.9552019029279</c:v>
                </c:pt>
                <c:pt idx="661">
                  <c:v>1294.104321232373</c:v>
                </c:pt>
                <c:pt idx="662">
                  <c:v>1274.282154386362</c:v>
                </c:pt>
                <c:pt idx="663">
                  <c:v>1537.63379962621</c:v>
                </c:pt>
                <c:pt idx="664">
                  <c:v>1863.2836835249479</c:v>
                </c:pt>
                <c:pt idx="665">
                  <c:v>2047.346661380755</c:v>
                </c:pt>
                <c:pt idx="666">
                  <c:v>2112.4766381605032</c:v>
                </c:pt>
                <c:pt idx="667">
                  <c:v>2299.371354137169</c:v>
                </c:pt>
                <c:pt idx="668">
                  <c:v>2339.01568782919</c:v>
                </c:pt>
                <c:pt idx="669">
                  <c:v>2177.60661494025</c:v>
                </c:pt>
                <c:pt idx="670">
                  <c:v>2285.2126635328759</c:v>
                </c:pt>
                <c:pt idx="671">
                  <c:v>2457.94868890525</c:v>
                </c:pt>
                <c:pt idx="672">
                  <c:v>2305.034830378886</c:v>
                </c:pt>
                <c:pt idx="673">
                  <c:v>2197.428781786261</c:v>
                </c:pt>
                <c:pt idx="674">
                  <c:v>2129.4670668856538</c:v>
                </c:pt>
                <c:pt idx="675">
                  <c:v>2285.2126635328759</c:v>
                </c:pt>
                <c:pt idx="676">
                  <c:v>2211.5874723905531</c:v>
                </c:pt>
                <c:pt idx="677">
                  <c:v>1888.7693266126751</c:v>
                </c:pt>
                <c:pt idx="678">
                  <c:v>1393.2151554624229</c:v>
                </c:pt>
                <c:pt idx="679">
                  <c:v>1234.6378206943421</c:v>
                </c:pt>
                <c:pt idx="680">
                  <c:v>1432.8594891544431</c:v>
                </c:pt>
                <c:pt idx="681">
                  <c:v>1868.947159766665</c:v>
                </c:pt>
                <c:pt idx="682">
                  <c:v>1900.0962790961089</c:v>
                </c:pt>
                <c:pt idx="683">
                  <c:v>1914.2549697004019</c:v>
                </c:pt>
                <c:pt idx="684">
                  <c:v>1727.3602537237359</c:v>
                </c:pt>
                <c:pt idx="685">
                  <c:v>1478.16729908818</c:v>
                </c:pt>
                <c:pt idx="686">
                  <c:v>1509.3164184176251</c:v>
                </c:pt>
                <c:pt idx="687">
                  <c:v>1427.196012912726</c:v>
                </c:pt>
                <c:pt idx="688">
                  <c:v>1656.5668007022709</c:v>
                </c:pt>
                <c:pt idx="689">
                  <c:v>1444.1864416378769</c:v>
                </c:pt>
                <c:pt idx="690">
                  <c:v>1449.8499178795939</c:v>
                </c:pt>
                <c:pt idx="691">
                  <c:v>1639.5763719771201</c:v>
                </c:pt>
                <c:pt idx="692">
                  <c:v>1883.105850370958</c:v>
                </c:pt>
                <c:pt idx="693">
                  <c:v>2112.4766381605032</c:v>
                </c:pt>
                <c:pt idx="694">
                  <c:v>2050.178399501614</c:v>
                </c:pt>
                <c:pt idx="695">
                  <c:v>1758.5093730531801</c:v>
                </c:pt>
                <c:pt idx="696">
                  <c:v>1574.4463951973721</c:v>
                </c:pt>
                <c:pt idx="697">
                  <c:v>1531.970323384493</c:v>
                </c:pt>
                <c:pt idx="698">
                  <c:v>1721.696777482018</c:v>
                </c:pt>
                <c:pt idx="699">
                  <c:v>1891.6010647335329</c:v>
                </c:pt>
                <c:pt idx="700">
                  <c:v>1959.5627796341389</c:v>
                </c:pt>
                <c:pt idx="701">
                  <c:v>2183.270091181967</c:v>
                </c:pt>
                <c:pt idx="702">
                  <c:v>2285.2126635328759</c:v>
                </c:pt>
                <c:pt idx="703">
                  <c:v>2251.2318060825728</c:v>
                </c:pt>
                <c:pt idx="704">
                  <c:v>2211.5874723905531</c:v>
                </c:pt>
                <c:pt idx="705">
                  <c:v>2217.250948632271</c:v>
                </c:pt>
                <c:pt idx="706">
                  <c:v>2044.5149232598969</c:v>
                </c:pt>
                <c:pt idx="707">
                  <c:v>2118.1401144022202</c:v>
                </c:pt>
                <c:pt idx="708">
                  <c:v>2333.352211587473</c:v>
                </c:pt>
                <c:pt idx="709">
                  <c:v>2591.040380585604</c:v>
                </c:pt>
                <c:pt idx="710">
                  <c:v>2874.2141926714621</c:v>
                </c:pt>
                <c:pt idx="711">
                  <c:v>3151.7245285156032</c:v>
                </c:pt>
                <c:pt idx="712">
                  <c:v>3392.4222687885831</c:v>
                </c:pt>
                <c:pt idx="713">
                  <c:v>3335.7875063714109</c:v>
                </c:pt>
                <c:pt idx="714">
                  <c:v>2942.1759075720679</c:v>
                </c:pt>
                <c:pt idx="715">
                  <c:v>2698.646429178229</c:v>
                </c:pt>
                <c:pt idx="716">
                  <c:v>2443.789998300957</c:v>
                </c:pt>
                <c:pt idx="717">
                  <c:v>2576.4172849294901</c:v>
                </c:pt>
                <c:pt idx="718">
                  <c:v>2409.8091408506539</c:v>
                </c:pt>
                <c:pt idx="719">
                  <c:v>2389.9869740046438</c:v>
                </c:pt>
                <c:pt idx="720">
                  <c:v>2395.6504502463608</c:v>
                </c:pt>
                <c:pt idx="721">
                  <c:v>2347.5109021917651</c:v>
                </c:pt>
                <c:pt idx="722">
                  <c:v>2401.3139264880779</c:v>
                </c:pt>
                <c:pt idx="723">
                  <c:v>2571.218213739593</c:v>
                </c:pt>
                <c:pt idx="724">
                  <c:v>2528.7421419267148</c:v>
                </c:pt>
                <c:pt idx="725">
                  <c:v>2692.982952936512</c:v>
                </c:pt>
                <c:pt idx="726">
                  <c:v>2993.1471937475221</c:v>
                </c:pt>
                <c:pt idx="727">
                  <c:v>3344.282720733986</c:v>
                </c:pt>
                <c:pt idx="728">
                  <c:v>3075.267599252421</c:v>
                </c:pt>
                <c:pt idx="729">
                  <c:v>2591.040380585604</c:v>
                </c:pt>
                <c:pt idx="730">
                  <c:v>2256.8952823242912</c:v>
                </c:pt>
                <c:pt idx="731">
                  <c:v>2030.3562326556039</c:v>
                </c:pt>
                <c:pt idx="732">
                  <c:v>1877.442374129241</c:v>
                </c:pt>
                <c:pt idx="733">
                  <c:v>1905.7597553378259</c:v>
                </c:pt>
                <c:pt idx="734">
                  <c:v>2078.4957807102001</c:v>
                </c:pt>
                <c:pt idx="735">
                  <c:v>1868.947159766665</c:v>
                </c:pt>
                <c:pt idx="736">
                  <c:v>1939.7406127881291</c:v>
                </c:pt>
                <c:pt idx="737">
                  <c:v>1982.216684601008</c:v>
                </c:pt>
                <c:pt idx="738">
                  <c:v>1965.2262558758571</c:v>
                </c:pt>
                <c:pt idx="739">
                  <c:v>1815.144135470352</c:v>
                </c:pt>
                <c:pt idx="740">
                  <c:v>2123.8035906439368</c:v>
                </c:pt>
                <c:pt idx="741">
                  <c:v>2217.250948632271</c:v>
                </c:pt>
                <c:pt idx="742">
                  <c:v>2273.8857110494419</c:v>
                </c:pt>
                <c:pt idx="743">
                  <c:v>1894.4328028543921</c:v>
                </c:pt>
                <c:pt idx="744">
                  <c:v>1713.2015631194431</c:v>
                </c:pt>
                <c:pt idx="745">
                  <c:v>1628.2494194936851</c:v>
                </c:pt>
                <c:pt idx="746">
                  <c:v>1509.3164184176251</c:v>
                </c:pt>
                <c:pt idx="747">
                  <c:v>1537.63379962621</c:v>
                </c:pt>
                <c:pt idx="748">
                  <c:v>1619.75420513111</c:v>
                </c:pt>
                <c:pt idx="749">
                  <c:v>1832.1345641955029</c:v>
                </c:pt>
                <c:pt idx="750">
                  <c:v>1888.7693266126751</c:v>
                </c:pt>
                <c:pt idx="751">
                  <c:v>1857.62020728323</c:v>
                </c:pt>
                <c:pt idx="752">
                  <c:v>2050.178399501614</c:v>
                </c:pt>
                <c:pt idx="753">
                  <c:v>1868.947159766665</c:v>
                </c:pt>
                <c:pt idx="754">
                  <c:v>1783.995016140907</c:v>
                </c:pt>
                <c:pt idx="755">
                  <c:v>1670.725491306564</c:v>
                </c:pt>
                <c:pt idx="756">
                  <c:v>1614.090728889392</c:v>
                </c:pt>
                <c:pt idx="757">
                  <c:v>1733.023729965453</c:v>
                </c:pt>
                <c:pt idx="758">
                  <c:v>1520.6433709010589</c:v>
                </c:pt>
                <c:pt idx="759">
                  <c:v>1509.3164184176251</c:v>
                </c:pt>
                <c:pt idx="760">
                  <c:v>1228.974344452625</c:v>
                </c:pt>
                <c:pt idx="761">
                  <c:v>1186.4982726397459</c:v>
                </c:pt>
                <c:pt idx="762">
                  <c:v>1194.9934870023219</c:v>
                </c:pt>
                <c:pt idx="763">
                  <c:v>1206.320439485756</c:v>
                </c:pt>
                <c:pt idx="764">
                  <c:v>1548.960752109645</c:v>
                </c:pt>
                <c:pt idx="765">
                  <c:v>1262.9552019029279</c:v>
                </c:pt>
                <c:pt idx="766">
                  <c:v>1217.6473919691909</c:v>
                </c:pt>
                <c:pt idx="767">
                  <c:v>1093.050914651413</c:v>
                </c:pt>
                <c:pt idx="768">
                  <c:v>1098.71439089313</c:v>
                </c:pt>
                <c:pt idx="769">
                  <c:v>1084.555700288837</c:v>
                </c:pt>
                <c:pt idx="770">
                  <c:v>1245.964773177777</c:v>
                </c:pt>
                <c:pt idx="771">
                  <c:v>1268.6186781446449</c:v>
                </c:pt>
                <c:pt idx="772">
                  <c:v>1379.0564648581301</c:v>
                </c:pt>
                <c:pt idx="773">
                  <c:v>1030.752675992524</c:v>
                </c:pt>
                <c:pt idx="774">
                  <c:v>807.04536444469613</c:v>
                </c:pt>
                <c:pt idx="775">
                  <c:v>654.13150591833266</c:v>
                </c:pt>
                <c:pt idx="776">
                  <c:v>645.63629155575688</c:v>
                </c:pt>
                <c:pt idx="777">
                  <c:v>642.80455343489837</c:v>
                </c:pt>
                <c:pt idx="778">
                  <c:v>699.43931585206997</c:v>
                </c:pt>
                <c:pt idx="779">
                  <c:v>668.29019652262559</c:v>
                </c:pt>
                <c:pt idx="780">
                  <c:v>676.78541088520137</c:v>
                </c:pt>
                <c:pt idx="781">
                  <c:v>690.9441014894943</c:v>
                </c:pt>
                <c:pt idx="782">
                  <c:v>699.43931585206997</c:v>
                </c:pt>
                <c:pt idx="783">
                  <c:v>713.5980064563629</c:v>
                </c:pt>
                <c:pt idx="784">
                  <c:v>594.66500538030243</c:v>
                </c:pt>
                <c:pt idx="785">
                  <c:v>540.86198108398935</c:v>
                </c:pt>
                <c:pt idx="786">
                  <c:v>481.39548054595912</c:v>
                </c:pt>
                <c:pt idx="787">
                  <c:v>543.69371920484798</c:v>
                </c:pt>
                <c:pt idx="788">
                  <c:v>532.36676672141357</c:v>
                </c:pt>
                <c:pt idx="789">
                  <c:v>532.36676672141357</c:v>
                </c:pt>
                <c:pt idx="790">
                  <c:v>569.17936229257521</c:v>
                </c:pt>
                <c:pt idx="791">
                  <c:v>498.38590927111062</c:v>
                </c:pt>
                <c:pt idx="792">
                  <c:v>504.04938551282783</c:v>
                </c:pt>
                <c:pt idx="793">
                  <c:v>475.73200430424203</c:v>
                </c:pt>
                <c:pt idx="794">
                  <c:v>552.18893356742365</c:v>
                </c:pt>
                <c:pt idx="795">
                  <c:v>498.38590927111062</c:v>
                </c:pt>
                <c:pt idx="796">
                  <c:v>487.05895678767632</c:v>
                </c:pt>
                <c:pt idx="797">
                  <c:v>436.08767061222181</c:v>
                </c:pt>
                <c:pt idx="798">
                  <c:v>424.76071812878752</c:v>
                </c:pt>
                <c:pt idx="799">
                  <c:v>421.92898000792889</c:v>
                </c:pt>
                <c:pt idx="800">
                  <c:v>436.08767061222181</c:v>
                </c:pt>
                <c:pt idx="801">
                  <c:v>430.42419437050461</c:v>
                </c:pt>
                <c:pt idx="802">
                  <c:v>453.07809933737332</c:v>
                </c:pt>
                <c:pt idx="803">
                  <c:v>430.42419437050461</c:v>
                </c:pt>
                <c:pt idx="804">
                  <c:v>450.24636121651469</c:v>
                </c:pt>
                <c:pt idx="805">
                  <c:v>461.57331369994898</c:v>
                </c:pt>
                <c:pt idx="806">
                  <c:v>461.57331369994898</c:v>
                </c:pt>
                <c:pt idx="807">
                  <c:v>487.05895678767632</c:v>
                </c:pt>
                <c:pt idx="808">
                  <c:v>470.06852806252482</c:v>
                </c:pt>
                <c:pt idx="809">
                  <c:v>450.24636121651469</c:v>
                </c:pt>
                <c:pt idx="810">
                  <c:v>461.57331369994898</c:v>
                </c:pt>
                <c:pt idx="811">
                  <c:v>478.56374242510049</c:v>
                </c:pt>
                <c:pt idx="812">
                  <c:v>495.55417115025199</c:v>
                </c:pt>
                <c:pt idx="813">
                  <c:v>472.90026618338328</c:v>
                </c:pt>
                <c:pt idx="814">
                  <c:v>495.55417115025199</c:v>
                </c:pt>
                <c:pt idx="815">
                  <c:v>433.25593249136318</c:v>
                </c:pt>
                <c:pt idx="816">
                  <c:v>436.08767061222181</c:v>
                </c:pt>
                <c:pt idx="817">
                  <c:v>444.58288497479748</c:v>
                </c:pt>
                <c:pt idx="818">
                  <c:v>413.43376564535311</c:v>
                </c:pt>
                <c:pt idx="819">
                  <c:v>433.25593249136318</c:v>
                </c:pt>
                <c:pt idx="820">
                  <c:v>416.26550376621168</c:v>
                </c:pt>
                <c:pt idx="821">
                  <c:v>421.92898000792889</c:v>
                </c:pt>
                <c:pt idx="822">
                  <c:v>574.84283853429235</c:v>
                </c:pt>
                <c:pt idx="823">
                  <c:v>416.26550376621168</c:v>
                </c:pt>
                <c:pt idx="824">
                  <c:v>475.73200430424203</c:v>
                </c:pt>
                <c:pt idx="825">
                  <c:v>453.07809933737332</c:v>
                </c:pt>
                <c:pt idx="826">
                  <c:v>368.1259557116158</c:v>
                </c:pt>
                <c:pt idx="827">
                  <c:v>404.93855128277738</c:v>
                </c:pt>
                <c:pt idx="828">
                  <c:v>396.4433369202016</c:v>
                </c:pt>
                <c:pt idx="829">
                  <c:v>402.10681316191881</c:v>
                </c:pt>
                <c:pt idx="830">
                  <c:v>402.10681316191881</c:v>
                </c:pt>
                <c:pt idx="831">
                  <c:v>521.03981423797927</c:v>
                </c:pt>
                <c:pt idx="832">
                  <c:v>455.90983745823178</c:v>
                </c:pt>
                <c:pt idx="833">
                  <c:v>433.25593249136318</c:v>
                </c:pt>
                <c:pt idx="834">
                  <c:v>413.43376564535311</c:v>
                </c:pt>
                <c:pt idx="835">
                  <c:v>430.42419437050461</c:v>
                </c:pt>
                <c:pt idx="836">
                  <c:v>393.61159879934303</c:v>
                </c:pt>
                <c:pt idx="837">
                  <c:v>370.95769383247438</c:v>
                </c:pt>
                <c:pt idx="838">
                  <c:v>373.78943195333301</c:v>
                </c:pt>
                <c:pt idx="839">
                  <c:v>373.78943195333301</c:v>
                </c:pt>
                <c:pt idx="840">
                  <c:v>421.92898000792889</c:v>
                </c:pt>
                <c:pt idx="841">
                  <c:v>413.43376564535311</c:v>
                </c:pt>
                <c:pt idx="842">
                  <c:v>421.92898000792889</c:v>
                </c:pt>
                <c:pt idx="843">
                  <c:v>396.4433369202016</c:v>
                </c:pt>
                <c:pt idx="844">
                  <c:v>393.61159879934303</c:v>
                </c:pt>
                <c:pt idx="845">
                  <c:v>376.62117007419153</c:v>
                </c:pt>
                <c:pt idx="846">
                  <c:v>413.43376564535311</c:v>
                </c:pt>
                <c:pt idx="847">
                  <c:v>393.61159879934303</c:v>
                </c:pt>
                <c:pt idx="848">
                  <c:v>356.79900322818139</c:v>
                </c:pt>
                <c:pt idx="849">
                  <c:v>339.80857450302989</c:v>
                </c:pt>
                <c:pt idx="850">
                  <c:v>317.15466953616129</c:v>
                </c:pt>
                <c:pt idx="851">
                  <c:v>336.97683638217143</c:v>
                </c:pt>
                <c:pt idx="852">
                  <c:v>339.80857450302989</c:v>
                </c:pt>
                <c:pt idx="853">
                  <c:v>336.97683638217143</c:v>
                </c:pt>
                <c:pt idx="854">
                  <c:v>356.79900322818139</c:v>
                </c:pt>
                <c:pt idx="855">
                  <c:v>552.18893356742365</c:v>
                </c:pt>
                <c:pt idx="856">
                  <c:v>455.90983745823178</c:v>
                </c:pt>
                <c:pt idx="857">
                  <c:v>382.28464631590867</c:v>
                </c:pt>
                <c:pt idx="858">
                  <c:v>345.47205074474721</c:v>
                </c:pt>
                <c:pt idx="859">
                  <c:v>339.80857450302989</c:v>
                </c:pt>
                <c:pt idx="860">
                  <c:v>342.64031262388852</c:v>
                </c:pt>
                <c:pt idx="861">
                  <c:v>325.64988389873702</c:v>
                </c:pt>
                <c:pt idx="862">
                  <c:v>322.81814577787839</c:v>
                </c:pt>
                <c:pt idx="863">
                  <c:v>311.49119329444409</c:v>
                </c:pt>
                <c:pt idx="864">
                  <c:v>305.82771705272688</c:v>
                </c:pt>
                <c:pt idx="865">
                  <c:v>300.16424081100979</c:v>
                </c:pt>
                <c:pt idx="866">
                  <c:v>288.83728832757549</c:v>
                </c:pt>
                <c:pt idx="867">
                  <c:v>294.50076456929258</c:v>
                </c:pt>
                <c:pt idx="868">
                  <c:v>291.66902644843412</c:v>
                </c:pt>
                <c:pt idx="869">
                  <c:v>300.16424081100979</c:v>
                </c:pt>
                <c:pt idx="870">
                  <c:v>291.66902644843412</c:v>
                </c:pt>
                <c:pt idx="871">
                  <c:v>294.50076456929258</c:v>
                </c:pt>
                <c:pt idx="872">
                  <c:v>305.82771705272688</c:v>
                </c:pt>
                <c:pt idx="873">
                  <c:v>283.17381208585829</c:v>
                </c:pt>
                <c:pt idx="874">
                  <c:v>300.16424081100979</c:v>
                </c:pt>
                <c:pt idx="875">
                  <c:v>288.83728832757549</c:v>
                </c:pt>
                <c:pt idx="876">
                  <c:v>274.67859772328262</c:v>
                </c:pt>
                <c:pt idx="877">
                  <c:v>257.68816899813112</c:v>
                </c:pt>
                <c:pt idx="878">
                  <c:v>240.69774027297959</c:v>
                </c:pt>
                <c:pt idx="879">
                  <c:v>246.36121651469671</c:v>
                </c:pt>
                <c:pt idx="880">
                  <c:v>254.85643087727249</c:v>
                </c:pt>
                <c:pt idx="881">
                  <c:v>249.19295463555531</c:v>
                </c:pt>
                <c:pt idx="882">
                  <c:v>252.02469275641391</c:v>
                </c:pt>
                <c:pt idx="883">
                  <c:v>254.85643087727249</c:v>
                </c:pt>
                <c:pt idx="884">
                  <c:v>237.86600215212101</c:v>
                </c:pt>
                <c:pt idx="885">
                  <c:v>226.5390496686866</c:v>
                </c:pt>
                <c:pt idx="886">
                  <c:v>235.03426403126241</c:v>
                </c:pt>
                <c:pt idx="887">
                  <c:v>240.69774027297959</c:v>
                </c:pt>
                <c:pt idx="888">
                  <c:v>240.69774027297959</c:v>
                </c:pt>
                <c:pt idx="889">
                  <c:v>235.03426403126241</c:v>
                </c:pt>
                <c:pt idx="890">
                  <c:v>249.19295463555531</c:v>
                </c:pt>
                <c:pt idx="891">
                  <c:v>254.85643087727249</c:v>
                </c:pt>
                <c:pt idx="892">
                  <c:v>252.02469275641391</c:v>
                </c:pt>
                <c:pt idx="893">
                  <c:v>249.19295463555531</c:v>
                </c:pt>
                <c:pt idx="894">
                  <c:v>240.69774027297959</c:v>
                </c:pt>
                <c:pt idx="895">
                  <c:v>235.03426403126241</c:v>
                </c:pt>
                <c:pt idx="896">
                  <c:v>240.69774027297959</c:v>
                </c:pt>
                <c:pt idx="897">
                  <c:v>246.36121651469671</c:v>
                </c:pt>
                <c:pt idx="898">
                  <c:v>235.03426403126241</c:v>
                </c:pt>
                <c:pt idx="899">
                  <c:v>237.86600215212101</c:v>
                </c:pt>
                <c:pt idx="900">
                  <c:v>240.69774027297959</c:v>
                </c:pt>
                <c:pt idx="901">
                  <c:v>252.02469275641391</c:v>
                </c:pt>
                <c:pt idx="902">
                  <c:v>237.86600215212101</c:v>
                </c:pt>
                <c:pt idx="903">
                  <c:v>286.00555020671692</c:v>
                </c:pt>
                <c:pt idx="904">
                  <c:v>254.85643087727249</c:v>
                </c:pt>
                <c:pt idx="905">
                  <c:v>249.19295463555531</c:v>
                </c:pt>
                <c:pt idx="906">
                  <c:v>254.85643087727249</c:v>
                </c:pt>
                <c:pt idx="907">
                  <c:v>240.69774027297959</c:v>
                </c:pt>
                <c:pt idx="908">
                  <c:v>254.85643087727249</c:v>
                </c:pt>
                <c:pt idx="909">
                  <c:v>252.02469275641391</c:v>
                </c:pt>
                <c:pt idx="910">
                  <c:v>246.36121651469671</c:v>
                </c:pt>
                <c:pt idx="911">
                  <c:v>249.19295463555531</c:v>
                </c:pt>
                <c:pt idx="912">
                  <c:v>260.51990711898958</c:v>
                </c:pt>
                <c:pt idx="913">
                  <c:v>269.01512148156542</c:v>
                </c:pt>
                <c:pt idx="914">
                  <c:v>240.69774027297959</c:v>
                </c:pt>
                <c:pt idx="915">
                  <c:v>254.85643087727249</c:v>
                </c:pt>
                <c:pt idx="916">
                  <c:v>277.51033584414108</c:v>
                </c:pt>
                <c:pt idx="917">
                  <c:v>252.02469275641391</c:v>
                </c:pt>
                <c:pt idx="918">
                  <c:v>274.67859772328262</c:v>
                </c:pt>
                <c:pt idx="919">
                  <c:v>237.86600215212101</c:v>
                </c:pt>
                <c:pt idx="920">
                  <c:v>271.84685960242399</c:v>
                </c:pt>
                <c:pt idx="921">
                  <c:v>294.50076456929258</c:v>
                </c:pt>
                <c:pt idx="922">
                  <c:v>288.83728832757549</c:v>
                </c:pt>
                <c:pt idx="923">
                  <c:v>325.64988389873702</c:v>
                </c:pt>
                <c:pt idx="924">
                  <c:v>382.28464631590867</c:v>
                </c:pt>
                <c:pt idx="925">
                  <c:v>339.80857450302989</c:v>
                </c:pt>
                <c:pt idx="926">
                  <c:v>308.65945517358563</c:v>
                </c:pt>
                <c:pt idx="927">
                  <c:v>342.64031262388852</c:v>
                </c:pt>
                <c:pt idx="928">
                  <c:v>368.1259557116158</c:v>
                </c:pt>
                <c:pt idx="929">
                  <c:v>390.77986067848451</c:v>
                </c:pt>
                <c:pt idx="930">
                  <c:v>410.60202752449447</c:v>
                </c:pt>
                <c:pt idx="931">
                  <c:v>353.96726510732287</c:v>
                </c:pt>
                <c:pt idx="932">
                  <c:v>322.81814577787839</c:v>
                </c:pt>
                <c:pt idx="933">
                  <c:v>345.47205074474721</c:v>
                </c:pt>
                <c:pt idx="934">
                  <c:v>382.28464631590867</c:v>
                </c:pt>
                <c:pt idx="935">
                  <c:v>413.43376564535311</c:v>
                </c:pt>
                <c:pt idx="936">
                  <c:v>376.62117007419153</c:v>
                </c:pt>
                <c:pt idx="937">
                  <c:v>373.78943195333301</c:v>
                </c:pt>
                <c:pt idx="938">
                  <c:v>365.29421759075723</c:v>
                </c:pt>
                <c:pt idx="939">
                  <c:v>376.62117007419153</c:v>
                </c:pt>
                <c:pt idx="940">
                  <c:v>382.28464631590867</c:v>
                </c:pt>
                <c:pt idx="941">
                  <c:v>376.62117007419153</c:v>
                </c:pt>
                <c:pt idx="942">
                  <c:v>390.77986067848451</c:v>
                </c:pt>
                <c:pt idx="943">
                  <c:v>396.4433369202016</c:v>
                </c:pt>
                <c:pt idx="944">
                  <c:v>368.1259557116158</c:v>
                </c:pt>
                <c:pt idx="945">
                  <c:v>359.63074134904002</c:v>
                </c:pt>
                <c:pt idx="946">
                  <c:v>336.97683638217143</c:v>
                </c:pt>
                <c:pt idx="947">
                  <c:v>353.96726510732287</c:v>
                </c:pt>
                <c:pt idx="948">
                  <c:v>365.29421759075723</c:v>
                </c:pt>
                <c:pt idx="949">
                  <c:v>271.84685960242399</c:v>
                </c:pt>
                <c:pt idx="950">
                  <c:v>291.66902644843412</c:v>
                </c:pt>
                <c:pt idx="951">
                  <c:v>271.84685960242399</c:v>
                </c:pt>
                <c:pt idx="952">
                  <c:v>283.17381208585829</c:v>
                </c:pt>
                <c:pt idx="953">
                  <c:v>305.82771705272688</c:v>
                </c:pt>
                <c:pt idx="954">
                  <c:v>271.84685960242399</c:v>
                </c:pt>
                <c:pt idx="955">
                  <c:v>240.69774027297959</c:v>
                </c:pt>
                <c:pt idx="956">
                  <c:v>319.98640765701992</c:v>
                </c:pt>
                <c:pt idx="957">
                  <c:v>322.81814577787839</c:v>
                </c:pt>
                <c:pt idx="958">
                  <c:v>328.48162201959559</c:v>
                </c:pt>
                <c:pt idx="959">
                  <c:v>322.81814577787839</c:v>
                </c:pt>
                <c:pt idx="960">
                  <c:v>373.78943195333301</c:v>
                </c:pt>
                <c:pt idx="961">
                  <c:v>376.62117007419153</c:v>
                </c:pt>
                <c:pt idx="962">
                  <c:v>373.78943195333301</c:v>
                </c:pt>
                <c:pt idx="963">
                  <c:v>382.28464631590867</c:v>
                </c:pt>
                <c:pt idx="964">
                  <c:v>2353.1743784334831</c:v>
                </c:pt>
                <c:pt idx="965">
                  <c:v>1061.9017953219691</c:v>
                </c:pt>
                <c:pt idx="966">
                  <c:v>756.07407826924168</c:v>
                </c:pt>
                <c:pt idx="967">
                  <c:v>642.80455343489837</c:v>
                </c:pt>
                <c:pt idx="968">
                  <c:v>637.14107719318122</c:v>
                </c:pt>
                <c:pt idx="969">
                  <c:v>807.04536444469613</c:v>
                </c:pt>
                <c:pt idx="970">
                  <c:v>787.22319759868606</c:v>
                </c:pt>
                <c:pt idx="971">
                  <c:v>642.80455343489837</c:v>
                </c:pt>
                <c:pt idx="972">
                  <c:v>611.65543410545388</c:v>
                </c:pt>
                <c:pt idx="973">
                  <c:v>620.15064846802966</c:v>
                </c:pt>
                <c:pt idx="974">
                  <c:v>821.20405504898906</c:v>
                </c:pt>
                <c:pt idx="975">
                  <c:v>798.55015008212035</c:v>
                </c:pt>
                <c:pt idx="976">
                  <c:v>682.44888712691852</c:v>
                </c:pt>
                <c:pt idx="977">
                  <c:v>611.65543410545388</c:v>
                </c:pt>
                <c:pt idx="978">
                  <c:v>611.65543410545388</c:v>
                </c:pt>
                <c:pt idx="979">
                  <c:v>625.81412470974681</c:v>
                </c:pt>
                <c:pt idx="980">
                  <c:v>600.32848162201958</c:v>
                </c:pt>
                <c:pt idx="981">
                  <c:v>625.81412470974681</c:v>
                </c:pt>
                <c:pt idx="982">
                  <c:v>659.79498216004981</c:v>
                </c:pt>
                <c:pt idx="983">
                  <c:v>673.95367276434274</c:v>
                </c:pt>
                <c:pt idx="984">
                  <c:v>758.9058163901002</c:v>
                </c:pt>
                <c:pt idx="985">
                  <c:v>705.10279209378712</c:v>
                </c:pt>
                <c:pt idx="986">
                  <c:v>659.79498216004981</c:v>
                </c:pt>
                <c:pt idx="987">
                  <c:v>634.30933907232259</c:v>
                </c:pt>
                <c:pt idx="988">
                  <c:v>654.13150591833266</c:v>
                </c:pt>
                <c:pt idx="989">
                  <c:v>625.81412470974681</c:v>
                </c:pt>
                <c:pt idx="990">
                  <c:v>628.64586283060544</c:v>
                </c:pt>
                <c:pt idx="991">
                  <c:v>676.78541088520137</c:v>
                </c:pt>
                <c:pt idx="992">
                  <c:v>767.40103075267598</c:v>
                </c:pt>
                <c:pt idx="993">
                  <c:v>722.09322081893868</c:v>
                </c:pt>
                <c:pt idx="994">
                  <c:v>665.45845840176696</c:v>
                </c:pt>
                <c:pt idx="995">
                  <c:v>665.45845840176696</c:v>
                </c:pt>
                <c:pt idx="996">
                  <c:v>1489.494251571615</c:v>
                </c:pt>
                <c:pt idx="997">
                  <c:v>1217.6473919691909</c:v>
                </c:pt>
                <c:pt idx="998">
                  <c:v>974.11791357535253</c:v>
                </c:pt>
                <c:pt idx="999">
                  <c:v>1639.5763719771201</c:v>
                </c:pt>
                <c:pt idx="1000">
                  <c:v>1752.845896811463</c:v>
                </c:pt>
                <c:pt idx="1001">
                  <c:v>1639.5763719771201</c:v>
                </c:pt>
                <c:pt idx="1002">
                  <c:v>1316.7582261992411</c:v>
                </c:pt>
                <c:pt idx="1003">
                  <c:v>1206.320439485756</c:v>
                </c:pt>
                <c:pt idx="1004">
                  <c:v>1073.2287478054029</c:v>
                </c:pt>
                <c:pt idx="1005">
                  <c:v>1036.4161522342411</c:v>
                </c:pt>
                <c:pt idx="1006">
                  <c:v>962.79096109191823</c:v>
                </c:pt>
                <c:pt idx="1007">
                  <c:v>920.31488927903945</c:v>
                </c:pt>
                <c:pt idx="1008">
                  <c:v>945.80053236676667</c:v>
                </c:pt>
                <c:pt idx="1009">
                  <c:v>988.27660417964546</c:v>
                </c:pt>
                <c:pt idx="1010">
                  <c:v>982.61312793792831</c:v>
                </c:pt>
                <c:pt idx="1011">
                  <c:v>968.45443733363538</c:v>
                </c:pt>
                <c:pt idx="1012">
                  <c:v>1098.71439089313</c:v>
                </c:pt>
                <c:pt idx="1013">
                  <c:v>1328.085178682675</c:v>
                </c:pt>
                <c:pt idx="1014">
                  <c:v>1328.085178682675</c:v>
                </c:pt>
                <c:pt idx="1015">
                  <c:v>1398.8786317041399</c:v>
                </c:pt>
                <c:pt idx="1016">
                  <c:v>1211.983915727473</c:v>
                </c:pt>
                <c:pt idx="1017">
                  <c:v>1234.6378206943421</c:v>
                </c:pt>
                <c:pt idx="1018">
                  <c:v>1659.3985388231299</c:v>
                </c:pt>
                <c:pt idx="1019">
                  <c:v>2820.411168375148</c:v>
                </c:pt>
                <c:pt idx="1020">
                  <c:v>1268.6186781446449</c:v>
                </c:pt>
                <c:pt idx="1021">
                  <c:v>1274.282154386362</c:v>
                </c:pt>
                <c:pt idx="1022">
                  <c:v>1277.113892507221</c:v>
                </c:pt>
                <c:pt idx="1023">
                  <c:v>1333.7486549243929</c:v>
                </c:pt>
                <c:pt idx="1024">
                  <c:v>1764.1728492948971</c:v>
                </c:pt>
                <c:pt idx="1025">
                  <c:v>1764.1728492948971</c:v>
                </c:pt>
                <c:pt idx="1026">
                  <c:v>1676.388967548281</c:v>
                </c:pt>
                <c:pt idx="1027">
                  <c:v>1486.662513450756</c:v>
                </c:pt>
                <c:pt idx="1028">
                  <c:v>1432.8594891544431</c:v>
                </c:pt>
                <c:pt idx="1029">
                  <c:v>1398.8786317041399</c:v>
                </c:pt>
                <c:pt idx="1030">
                  <c:v>1245.964773177777</c:v>
                </c:pt>
                <c:pt idx="1031">
                  <c:v>1152.517415189443</c:v>
                </c:pt>
                <c:pt idx="1032">
                  <c:v>1163.844367672878</c:v>
                </c:pt>
                <c:pt idx="1033">
                  <c:v>1328.085178682675</c:v>
                </c:pt>
                <c:pt idx="1034">
                  <c:v>1449.8499178795939</c:v>
                </c:pt>
                <c:pt idx="1035">
                  <c:v>1619.75420513111</c:v>
                </c:pt>
                <c:pt idx="1036">
                  <c:v>1764.1728492948971</c:v>
                </c:pt>
                <c:pt idx="1037">
                  <c:v>1701.8746106360079</c:v>
                </c:pt>
                <c:pt idx="1038">
                  <c:v>1800.985444866059</c:v>
                </c:pt>
                <c:pt idx="1039">
                  <c:v>1783.995016140907</c:v>
                </c:pt>
                <c:pt idx="1040">
                  <c:v>2633.5164523984822</c:v>
                </c:pt>
                <c:pt idx="1041">
                  <c:v>2353.1743784334831</c:v>
                </c:pt>
                <c:pt idx="1042">
                  <c:v>1953.8993033924221</c:v>
                </c:pt>
                <c:pt idx="1043">
                  <c:v>1868.947159766665</c:v>
                </c:pt>
                <c:pt idx="1044">
                  <c:v>1985.0484227218669</c:v>
                </c:pt>
                <c:pt idx="1045">
                  <c:v>2183.270091181967</c:v>
                </c:pt>
                <c:pt idx="1046">
                  <c:v>2506.0882369598462</c:v>
                </c:pt>
                <c:pt idx="1047">
                  <c:v>2237.0731154782811</c:v>
                </c:pt>
                <c:pt idx="1048">
                  <c:v>1965.2262558758571</c:v>
                </c:pt>
                <c:pt idx="1049">
                  <c:v>1953.8993033924221</c:v>
                </c:pt>
                <c:pt idx="1050">
                  <c:v>1973.7214702384319</c:v>
                </c:pt>
                <c:pt idx="1051">
                  <c:v>2038.8514470181799</c:v>
                </c:pt>
                <c:pt idx="1052">
                  <c:v>1959.5627796341389</c:v>
                </c:pt>
                <c:pt idx="1053">
                  <c:v>1721.696777482018</c:v>
                </c:pt>
                <c:pt idx="1054">
                  <c:v>1478.16729908818</c:v>
                </c:pt>
                <c:pt idx="1055">
                  <c:v>1483.830775329898</c:v>
                </c:pt>
                <c:pt idx="1056">
                  <c:v>1393.2151554624229</c:v>
                </c:pt>
                <c:pt idx="1057">
                  <c:v>1444.1864416378769</c:v>
                </c:pt>
                <c:pt idx="1058">
                  <c:v>1478.16729908818</c:v>
                </c:pt>
                <c:pt idx="1059">
                  <c:v>1322.4217024409579</c:v>
                </c:pt>
                <c:pt idx="1060">
                  <c:v>1262.9552019029279</c:v>
                </c:pt>
                <c:pt idx="1061">
                  <c:v>1316.7582261992411</c:v>
                </c:pt>
                <c:pt idx="1062">
                  <c:v>1333.7486549243929</c:v>
                </c:pt>
                <c:pt idx="1063">
                  <c:v>1531.970323384493</c:v>
                </c:pt>
                <c:pt idx="1064">
                  <c:v>1483.830775329898</c:v>
                </c:pt>
                <c:pt idx="1065">
                  <c:v>1282.777368748938</c:v>
                </c:pt>
                <c:pt idx="1066">
                  <c:v>1744.350682448887</c:v>
                </c:pt>
                <c:pt idx="1067">
                  <c:v>1953.8993033924221</c:v>
                </c:pt>
                <c:pt idx="1068">
                  <c:v>1973.7214702384319</c:v>
                </c:pt>
                <c:pt idx="1069">
                  <c:v>2183.270091181967</c:v>
                </c:pt>
                <c:pt idx="1070">
                  <c:v>2030.3562326556039</c:v>
                </c:pt>
                <c:pt idx="1071">
                  <c:v>2129.4670668856538</c:v>
                </c:pt>
                <c:pt idx="1072">
                  <c:v>2251.2318060825728</c:v>
                </c:pt>
                <c:pt idx="1073">
                  <c:v>2050.178399501614</c:v>
                </c:pt>
                <c:pt idx="1074">
                  <c:v>2163.4479243359569</c:v>
                </c:pt>
                <c:pt idx="1075">
                  <c:v>2044.5149232598969</c:v>
                </c:pt>
                <c:pt idx="1076">
                  <c:v>2030.3562326556039</c:v>
                </c:pt>
                <c:pt idx="1077">
                  <c:v>2112.4766381605032</c:v>
                </c:pt>
                <c:pt idx="1078">
                  <c:v>2387.1552358837848</c:v>
                </c:pt>
                <c:pt idx="1079">
                  <c:v>2562.722999377017</c:v>
                </c:pt>
                <c:pt idx="1080">
                  <c:v>2642.0116667610582</c:v>
                </c:pt>
                <c:pt idx="1081">
                  <c:v>2520.2469275641388</c:v>
                </c:pt>
                <c:pt idx="1082">
                  <c:v>2353.1743784334831</c:v>
                </c:pt>
                <c:pt idx="1083">
                  <c:v>2217.250948632271</c:v>
                </c:pt>
                <c:pt idx="1084">
                  <c:v>2055.841875743331</c:v>
                </c:pt>
                <c:pt idx="1085">
                  <c:v>1806.648921107776</c:v>
                </c:pt>
                <c:pt idx="1086">
                  <c:v>1580.1098714390889</c:v>
                </c:pt>
                <c:pt idx="1087">
                  <c:v>1526.306847142776</c:v>
                </c:pt>
                <c:pt idx="1088">
                  <c:v>1597.1003001642409</c:v>
                </c:pt>
                <c:pt idx="1089">
                  <c:v>1560.2877045930791</c:v>
                </c:pt>
                <c:pt idx="1090">
                  <c:v>1574.4463951973721</c:v>
                </c:pt>
                <c:pt idx="1091">
                  <c:v>1682.0524437899981</c:v>
                </c:pt>
                <c:pt idx="1092">
                  <c:v>1775.4998017783321</c:v>
                </c:pt>
                <c:pt idx="1093">
                  <c:v>1934.077136546412</c:v>
                </c:pt>
                <c:pt idx="1094">
                  <c:v>2203.092258027978</c:v>
                </c:pt>
                <c:pt idx="1095">
                  <c:v>2486.2660701138361</c:v>
                </c:pt>
                <c:pt idx="1096">
                  <c:v>2647.6751430027748</c:v>
                </c:pt>
                <c:pt idx="1097">
                  <c:v>2409.8091408506539</c:v>
                </c:pt>
                <c:pt idx="1098">
                  <c:v>2438.12652205924</c:v>
                </c:pt>
                <c:pt idx="1099">
                  <c:v>2851.5602877045931</c:v>
                </c:pt>
                <c:pt idx="1100">
                  <c:v>2528.7421419267148</c:v>
                </c:pt>
                <c:pt idx="1101">
                  <c:v>2313.530044741462</c:v>
                </c:pt>
                <c:pt idx="1102">
                  <c:v>2084.1592569519171</c:v>
                </c:pt>
                <c:pt idx="1103">
                  <c:v>2089.8227331936341</c:v>
                </c:pt>
                <c:pt idx="1104">
                  <c:v>2118.1401144022202</c:v>
                </c:pt>
                <c:pt idx="1105">
                  <c:v>2353.1743784334831</c:v>
                </c:pt>
                <c:pt idx="1106">
                  <c:v>3228.181457778785</c:v>
                </c:pt>
                <c:pt idx="1107">
                  <c:v>3038.4550036812602</c:v>
                </c:pt>
                <c:pt idx="1108">
                  <c:v>3151.7245285156032</c:v>
                </c:pt>
                <c:pt idx="1109">
                  <c:v>2678.824262332219</c:v>
                </c:pt>
                <c:pt idx="1110">
                  <c:v>2743.9542391119671</c:v>
                </c:pt>
                <c:pt idx="1111">
                  <c:v>2251.2318060825728</c:v>
                </c:pt>
                <c:pt idx="1112">
                  <c:v>2562.722999377017</c:v>
                </c:pt>
                <c:pt idx="1113">
                  <c:v>2339.01568782919</c:v>
                </c:pt>
                <c:pt idx="1114">
                  <c:v>2486.2660701138361</c:v>
                </c:pt>
                <c:pt idx="1115">
                  <c:v>3669.9326046327242</c:v>
                </c:pt>
                <c:pt idx="1116">
                  <c:v>3001.6424081100981</c:v>
                </c:pt>
                <c:pt idx="1117">
                  <c:v>2777.9350965622698</c:v>
                </c:pt>
                <c:pt idx="1118">
                  <c:v>3046.9502180438349</c:v>
                </c:pt>
                <c:pt idx="1119">
                  <c:v>2843.065073342018</c:v>
                </c:pt>
                <c:pt idx="1120">
                  <c:v>2520.2469275641388</c:v>
                </c:pt>
                <c:pt idx="1121">
                  <c:v>3095.0218043835298</c:v>
                </c:pt>
                <c:pt idx="1122">
                  <c:v>3532.3950841026199</c:v>
                </c:pt>
                <c:pt idx="1123">
                  <c:v>3157.3880047573198</c:v>
                </c:pt>
                <c:pt idx="1124">
                  <c:v>2882.7094070340381</c:v>
                </c:pt>
                <c:pt idx="1125">
                  <c:v>2701.478167299088</c:v>
                </c:pt>
                <c:pt idx="1126">
                  <c:v>2389.9869740046438</c:v>
                </c:pt>
                <c:pt idx="1127">
                  <c:v>2183.270091181967</c:v>
                </c:pt>
                <c:pt idx="1128">
                  <c:v>2098.3179475562101</c:v>
                </c:pt>
                <c:pt idx="1129">
                  <c:v>2013.365803930453</c:v>
                </c:pt>
                <c:pt idx="1130">
                  <c:v>1942.572350908988</c:v>
                </c:pt>
                <c:pt idx="1131">
                  <c:v>1733.023729965453</c:v>
                </c:pt>
                <c:pt idx="1132">
                  <c:v>1571.614657076514</c:v>
                </c:pt>
                <c:pt idx="1133">
                  <c:v>1537.63379962621</c:v>
                </c:pt>
                <c:pt idx="1134">
                  <c:v>1379.0564648581301</c:v>
                </c:pt>
                <c:pt idx="1135">
                  <c:v>1393.2151554624229</c:v>
                </c:pt>
                <c:pt idx="1136">
                  <c:v>1285.609106869797</c:v>
                </c:pt>
                <c:pt idx="1137">
                  <c:v>1291.272583111514</c:v>
                </c:pt>
                <c:pt idx="1138">
                  <c:v>1152.517415189443</c:v>
                </c:pt>
                <c:pt idx="1139">
                  <c:v>1107.209605255706</c:v>
                </c:pt>
                <c:pt idx="1140">
                  <c:v>1243.1330350569181</c:v>
                </c:pt>
                <c:pt idx="1141">
                  <c:v>1347.907345528685</c:v>
                </c:pt>
                <c:pt idx="1142">
                  <c:v>1189.3300107606051</c:v>
                </c:pt>
                <c:pt idx="1143">
                  <c:v>1141.1904627060089</c:v>
                </c:pt>
                <c:pt idx="1144">
                  <c:v>1268.6186781446449</c:v>
                </c:pt>
                <c:pt idx="1145">
                  <c:v>1107.209605255706</c:v>
                </c:pt>
                <c:pt idx="1146">
                  <c:v>872.17534122444351</c:v>
                </c:pt>
                <c:pt idx="1147">
                  <c:v>821.20405504898906</c:v>
                </c:pt>
                <c:pt idx="1148">
                  <c:v>849.52143625757492</c:v>
                </c:pt>
                <c:pt idx="1149">
                  <c:v>773.06450699439313</c:v>
                </c:pt>
                <c:pt idx="1150">
                  <c:v>767.40103075267598</c:v>
                </c:pt>
                <c:pt idx="1151">
                  <c:v>801.38188820297898</c:v>
                </c:pt>
                <c:pt idx="1152">
                  <c:v>696.60757773121145</c:v>
                </c:pt>
                <c:pt idx="1153">
                  <c:v>594.66500538030243</c:v>
                </c:pt>
                <c:pt idx="1154">
                  <c:v>600.32848162201958</c:v>
                </c:pt>
                <c:pt idx="1155">
                  <c:v>642.80455343489837</c:v>
                </c:pt>
                <c:pt idx="1156">
                  <c:v>574.84283853429235</c:v>
                </c:pt>
                <c:pt idx="1157">
                  <c:v>549.35719544656513</c:v>
                </c:pt>
                <c:pt idx="1158">
                  <c:v>566.34762417171657</c:v>
                </c:pt>
                <c:pt idx="1159">
                  <c:v>529.53502860055505</c:v>
                </c:pt>
                <c:pt idx="1160">
                  <c:v>489.89069490853478</c:v>
                </c:pt>
                <c:pt idx="1161">
                  <c:v>450.24636121651469</c:v>
                </c:pt>
                <c:pt idx="1162">
                  <c:v>472.90026618338328</c:v>
                </c:pt>
                <c:pt idx="1163">
                  <c:v>489.89069490853478</c:v>
                </c:pt>
                <c:pt idx="1164">
                  <c:v>433.25593249136318</c:v>
                </c:pt>
                <c:pt idx="1165">
                  <c:v>421.92898000792889</c:v>
                </c:pt>
                <c:pt idx="1166">
                  <c:v>470.06852806252482</c:v>
                </c:pt>
                <c:pt idx="1167">
                  <c:v>461.57331369994898</c:v>
                </c:pt>
                <c:pt idx="1168">
                  <c:v>441.75114685393902</c:v>
                </c:pt>
                <c:pt idx="1169">
                  <c:v>433.25593249136318</c:v>
                </c:pt>
                <c:pt idx="1170">
                  <c:v>407.77028940363601</c:v>
                </c:pt>
                <c:pt idx="1171">
                  <c:v>407.77028940363601</c:v>
                </c:pt>
                <c:pt idx="1172">
                  <c:v>472.90026618338328</c:v>
                </c:pt>
                <c:pt idx="1173">
                  <c:v>410.60202752449447</c:v>
                </c:pt>
                <c:pt idx="1174">
                  <c:v>399.27507504106018</c:v>
                </c:pt>
                <c:pt idx="1175">
                  <c:v>387.94812255762588</c:v>
                </c:pt>
                <c:pt idx="1176">
                  <c:v>393.61159879934303</c:v>
                </c:pt>
                <c:pt idx="1177">
                  <c:v>385.11638443676731</c:v>
                </c:pt>
                <c:pt idx="1178">
                  <c:v>385.11638443676731</c:v>
                </c:pt>
                <c:pt idx="1179">
                  <c:v>314.32293141530272</c:v>
                </c:pt>
                <c:pt idx="1180">
                  <c:v>376.62117007419153</c:v>
                </c:pt>
                <c:pt idx="1181">
                  <c:v>376.62117007419153</c:v>
                </c:pt>
                <c:pt idx="1182">
                  <c:v>345.47205074474721</c:v>
                </c:pt>
                <c:pt idx="1183">
                  <c:v>345.47205074474721</c:v>
                </c:pt>
                <c:pt idx="1184">
                  <c:v>342.64031262388852</c:v>
                </c:pt>
                <c:pt idx="1185">
                  <c:v>331.31336014045422</c:v>
                </c:pt>
                <c:pt idx="1186">
                  <c:v>328.48162201959559</c:v>
                </c:pt>
                <c:pt idx="1187">
                  <c:v>336.97683638217143</c:v>
                </c:pt>
                <c:pt idx="1188">
                  <c:v>365.29421759075723</c:v>
                </c:pt>
                <c:pt idx="1189">
                  <c:v>376.62117007419153</c:v>
                </c:pt>
                <c:pt idx="1190">
                  <c:v>353.96726510732287</c:v>
                </c:pt>
                <c:pt idx="1191">
                  <c:v>351.1355269864643</c:v>
                </c:pt>
                <c:pt idx="1192">
                  <c:v>359.63074134904002</c:v>
                </c:pt>
                <c:pt idx="1193">
                  <c:v>328.48162201959559</c:v>
                </c:pt>
                <c:pt idx="1194">
                  <c:v>339.80857450302989</c:v>
                </c:pt>
                <c:pt idx="1195">
                  <c:v>353.96726510732287</c:v>
                </c:pt>
                <c:pt idx="1196">
                  <c:v>385.11638443676731</c:v>
                </c:pt>
                <c:pt idx="1197">
                  <c:v>385.11638443676731</c:v>
                </c:pt>
                <c:pt idx="1198">
                  <c:v>362.4624794698986</c:v>
                </c:pt>
                <c:pt idx="1199">
                  <c:v>385.11638443676731</c:v>
                </c:pt>
                <c:pt idx="1200">
                  <c:v>359.63074134904002</c:v>
                </c:pt>
                <c:pt idx="1201">
                  <c:v>569.17936229257521</c:v>
                </c:pt>
                <c:pt idx="1202">
                  <c:v>399.27507504106018</c:v>
                </c:pt>
                <c:pt idx="1203">
                  <c:v>336.97683638217143</c:v>
                </c:pt>
                <c:pt idx="1204">
                  <c:v>328.48162201959559</c:v>
                </c:pt>
                <c:pt idx="1205">
                  <c:v>345.47205074474721</c:v>
                </c:pt>
                <c:pt idx="1206">
                  <c:v>470.06852806252482</c:v>
                </c:pt>
                <c:pt idx="1207">
                  <c:v>512.54459987540349</c:v>
                </c:pt>
                <c:pt idx="1208">
                  <c:v>532.36676672141357</c:v>
                </c:pt>
                <c:pt idx="1209">
                  <c:v>464.40505182080761</c:v>
                </c:pt>
                <c:pt idx="1210">
                  <c:v>453.07809933737332</c:v>
                </c:pt>
                <c:pt idx="1211">
                  <c:v>433.25593249136318</c:v>
                </c:pt>
                <c:pt idx="1212">
                  <c:v>430.42419437050461</c:v>
                </c:pt>
                <c:pt idx="1213">
                  <c:v>421.92898000792889</c:v>
                </c:pt>
                <c:pt idx="1214">
                  <c:v>385.11638443676731</c:v>
                </c:pt>
                <c:pt idx="1215">
                  <c:v>387.94812255762588</c:v>
                </c:pt>
                <c:pt idx="1216">
                  <c:v>1172.3395820354531</c:v>
                </c:pt>
                <c:pt idx="1217">
                  <c:v>795.71841196126184</c:v>
                </c:pt>
                <c:pt idx="1218">
                  <c:v>600.32848162201958</c:v>
                </c:pt>
                <c:pt idx="1219">
                  <c:v>574.84283853429235</c:v>
                </c:pt>
                <c:pt idx="1220">
                  <c:v>512.54459987540349</c:v>
                </c:pt>
                <c:pt idx="1221">
                  <c:v>475.73200430424203</c:v>
                </c:pt>
                <c:pt idx="1222">
                  <c:v>484.22721866681769</c:v>
                </c:pt>
                <c:pt idx="1223">
                  <c:v>484.22721866681769</c:v>
                </c:pt>
                <c:pt idx="1224">
                  <c:v>472.90026618338328</c:v>
                </c:pt>
                <c:pt idx="1225">
                  <c:v>736.2519114232316</c:v>
                </c:pt>
                <c:pt idx="1226">
                  <c:v>651.29976779747403</c:v>
                </c:pt>
                <c:pt idx="1227">
                  <c:v>600.32848162201958</c:v>
                </c:pt>
                <c:pt idx="1228">
                  <c:v>529.53502860055505</c:v>
                </c:pt>
                <c:pt idx="1229">
                  <c:v>472.90026618338328</c:v>
                </c:pt>
                <c:pt idx="1230">
                  <c:v>433.25593249136318</c:v>
                </c:pt>
                <c:pt idx="1231">
                  <c:v>453.07809933737332</c:v>
                </c:pt>
                <c:pt idx="1232">
                  <c:v>436.08767061222181</c:v>
                </c:pt>
                <c:pt idx="1233">
                  <c:v>402.10681316191881</c:v>
                </c:pt>
                <c:pt idx="1234">
                  <c:v>396.4433369202016</c:v>
                </c:pt>
                <c:pt idx="1235">
                  <c:v>421.92898000792889</c:v>
                </c:pt>
                <c:pt idx="1236">
                  <c:v>413.43376564535311</c:v>
                </c:pt>
                <c:pt idx="1237">
                  <c:v>433.25593249136318</c:v>
                </c:pt>
                <c:pt idx="1238">
                  <c:v>461.57331369994898</c:v>
                </c:pt>
                <c:pt idx="1239">
                  <c:v>421.92898000792889</c:v>
                </c:pt>
                <c:pt idx="1240">
                  <c:v>424.76071812878752</c:v>
                </c:pt>
                <c:pt idx="1241">
                  <c:v>396.4433369202016</c:v>
                </c:pt>
                <c:pt idx="1242">
                  <c:v>359.63074134904002</c:v>
                </c:pt>
                <c:pt idx="1243">
                  <c:v>376.62117007419153</c:v>
                </c:pt>
                <c:pt idx="1244">
                  <c:v>345.47205074474721</c:v>
                </c:pt>
                <c:pt idx="1245">
                  <c:v>331.31336014045422</c:v>
                </c:pt>
                <c:pt idx="1246">
                  <c:v>342.64031262388852</c:v>
                </c:pt>
                <c:pt idx="1247">
                  <c:v>359.63074134904002</c:v>
                </c:pt>
                <c:pt idx="1248">
                  <c:v>362.4624794698986</c:v>
                </c:pt>
                <c:pt idx="1249">
                  <c:v>345.47205074474721</c:v>
                </c:pt>
                <c:pt idx="1250">
                  <c:v>331.31336014045422</c:v>
                </c:pt>
                <c:pt idx="1251">
                  <c:v>359.63074134904002</c:v>
                </c:pt>
                <c:pt idx="1252">
                  <c:v>396.4433369202016</c:v>
                </c:pt>
                <c:pt idx="1253">
                  <c:v>421.92898000792889</c:v>
                </c:pt>
                <c:pt idx="1254">
                  <c:v>342.64031262388852</c:v>
                </c:pt>
                <c:pt idx="1255">
                  <c:v>328.48162201959559</c:v>
                </c:pt>
                <c:pt idx="1256">
                  <c:v>342.64031262388852</c:v>
                </c:pt>
                <c:pt idx="1257">
                  <c:v>325.64988389873702</c:v>
                </c:pt>
                <c:pt idx="1258">
                  <c:v>325.64988389873702</c:v>
                </c:pt>
                <c:pt idx="1259">
                  <c:v>319.98640765701992</c:v>
                </c:pt>
                <c:pt idx="1260">
                  <c:v>314.32293141530272</c:v>
                </c:pt>
                <c:pt idx="1261">
                  <c:v>322.81814577787839</c:v>
                </c:pt>
                <c:pt idx="1262">
                  <c:v>325.64988389873702</c:v>
                </c:pt>
                <c:pt idx="1263">
                  <c:v>348.30378886560572</c:v>
                </c:pt>
                <c:pt idx="1264">
                  <c:v>317.15466953616129</c:v>
                </c:pt>
                <c:pt idx="1265">
                  <c:v>348.30378886560572</c:v>
                </c:pt>
                <c:pt idx="1266">
                  <c:v>331.31336014045422</c:v>
                </c:pt>
                <c:pt idx="1267">
                  <c:v>291.66902644843412</c:v>
                </c:pt>
                <c:pt idx="1268">
                  <c:v>348.30378886560572</c:v>
                </c:pt>
                <c:pt idx="1269">
                  <c:v>328.48162201959559</c:v>
                </c:pt>
                <c:pt idx="1270">
                  <c:v>308.65945517358563</c:v>
                </c:pt>
                <c:pt idx="1271">
                  <c:v>311.49119329444409</c:v>
                </c:pt>
                <c:pt idx="1272">
                  <c:v>305.82771705272688</c:v>
                </c:pt>
                <c:pt idx="1273">
                  <c:v>274.67859772328262</c:v>
                </c:pt>
                <c:pt idx="1274">
                  <c:v>314.32293141530272</c:v>
                </c:pt>
                <c:pt idx="1275">
                  <c:v>305.82771705272688</c:v>
                </c:pt>
                <c:pt idx="1276">
                  <c:v>294.50076456929258</c:v>
                </c:pt>
                <c:pt idx="1277">
                  <c:v>319.98640765701992</c:v>
                </c:pt>
                <c:pt idx="1278">
                  <c:v>370.95769383247438</c:v>
                </c:pt>
                <c:pt idx="1279">
                  <c:v>413.43376564535311</c:v>
                </c:pt>
                <c:pt idx="1280">
                  <c:v>345.47205074474721</c:v>
                </c:pt>
                <c:pt idx="1281">
                  <c:v>325.64988389873702</c:v>
                </c:pt>
                <c:pt idx="1282">
                  <c:v>353.96726510732287</c:v>
                </c:pt>
                <c:pt idx="1283">
                  <c:v>353.96726510732287</c:v>
                </c:pt>
                <c:pt idx="1284">
                  <c:v>376.62117007419153</c:v>
                </c:pt>
                <c:pt idx="1285">
                  <c:v>373.78943195333301</c:v>
                </c:pt>
                <c:pt idx="1286">
                  <c:v>385.11638443676731</c:v>
                </c:pt>
                <c:pt idx="1287">
                  <c:v>379.4529081950501</c:v>
                </c:pt>
                <c:pt idx="1288">
                  <c:v>370.95769383247438</c:v>
                </c:pt>
                <c:pt idx="1289">
                  <c:v>359.63074134904002</c:v>
                </c:pt>
                <c:pt idx="1290">
                  <c:v>359.63074134904002</c:v>
                </c:pt>
                <c:pt idx="1291">
                  <c:v>342.64031262388852</c:v>
                </c:pt>
                <c:pt idx="1292">
                  <c:v>353.96726510732287</c:v>
                </c:pt>
                <c:pt idx="1293">
                  <c:v>336.97683638217143</c:v>
                </c:pt>
                <c:pt idx="1294">
                  <c:v>305.82771705272688</c:v>
                </c:pt>
                <c:pt idx="1295">
                  <c:v>294.50076456929258</c:v>
                </c:pt>
                <c:pt idx="1296">
                  <c:v>325.64988389873702</c:v>
                </c:pt>
                <c:pt idx="1297">
                  <c:v>305.82771705272688</c:v>
                </c:pt>
                <c:pt idx="1298">
                  <c:v>314.32293141530272</c:v>
                </c:pt>
                <c:pt idx="1299">
                  <c:v>311.49119329444409</c:v>
                </c:pt>
                <c:pt idx="1300">
                  <c:v>336.97683638217143</c:v>
                </c:pt>
                <c:pt idx="1301">
                  <c:v>342.64031262388852</c:v>
                </c:pt>
                <c:pt idx="1302">
                  <c:v>345.47205074474721</c:v>
                </c:pt>
                <c:pt idx="1303">
                  <c:v>396.4433369202016</c:v>
                </c:pt>
                <c:pt idx="1304">
                  <c:v>393.61159879934303</c:v>
                </c:pt>
                <c:pt idx="1305">
                  <c:v>373.78943195333301</c:v>
                </c:pt>
                <c:pt idx="1306">
                  <c:v>339.80857450302989</c:v>
                </c:pt>
                <c:pt idx="1307">
                  <c:v>348.30378886560572</c:v>
                </c:pt>
                <c:pt idx="1308">
                  <c:v>331.31336014045422</c:v>
                </c:pt>
                <c:pt idx="1309">
                  <c:v>308.65945517358563</c:v>
                </c:pt>
                <c:pt idx="1310">
                  <c:v>297.33250269015122</c:v>
                </c:pt>
                <c:pt idx="1311">
                  <c:v>325.64988389873702</c:v>
                </c:pt>
                <c:pt idx="1312">
                  <c:v>328.48162201959559</c:v>
                </c:pt>
                <c:pt idx="1313">
                  <c:v>331.31336014045422</c:v>
                </c:pt>
                <c:pt idx="1314">
                  <c:v>396.4433369202016</c:v>
                </c:pt>
                <c:pt idx="1315">
                  <c:v>472.90026618338328</c:v>
                </c:pt>
                <c:pt idx="1316">
                  <c:v>495.55417115025199</c:v>
                </c:pt>
                <c:pt idx="1317">
                  <c:v>396.4433369202016</c:v>
                </c:pt>
                <c:pt idx="1318">
                  <c:v>373.78943195333301</c:v>
                </c:pt>
                <c:pt idx="1319">
                  <c:v>305.82771705272688</c:v>
                </c:pt>
                <c:pt idx="1320">
                  <c:v>342.64031262388852</c:v>
                </c:pt>
                <c:pt idx="1321">
                  <c:v>302.99597893186842</c:v>
                </c:pt>
                <c:pt idx="1322">
                  <c:v>314.32293141530272</c:v>
                </c:pt>
                <c:pt idx="1323">
                  <c:v>314.32293141530272</c:v>
                </c:pt>
                <c:pt idx="1324">
                  <c:v>291.66902644843412</c:v>
                </c:pt>
                <c:pt idx="1325">
                  <c:v>274.67859772328262</c:v>
                </c:pt>
                <c:pt idx="1326">
                  <c:v>269.01512148156542</c:v>
                </c:pt>
                <c:pt idx="1327">
                  <c:v>249.19295463555531</c:v>
                </c:pt>
                <c:pt idx="1328">
                  <c:v>240.69774027297959</c:v>
                </c:pt>
                <c:pt idx="1329">
                  <c:v>220.87557342696951</c:v>
                </c:pt>
                <c:pt idx="1330">
                  <c:v>215.2120971852523</c:v>
                </c:pt>
                <c:pt idx="1331">
                  <c:v>235.03426403126241</c:v>
                </c:pt>
                <c:pt idx="1332">
                  <c:v>223.70731154782811</c:v>
                </c:pt>
                <c:pt idx="1333">
                  <c:v>274.67859772328262</c:v>
                </c:pt>
                <c:pt idx="1334">
                  <c:v>235.03426403126241</c:v>
                </c:pt>
                <c:pt idx="1335">
                  <c:v>226.5390496686866</c:v>
                </c:pt>
                <c:pt idx="1336">
                  <c:v>257.68816899813112</c:v>
                </c:pt>
                <c:pt idx="1337">
                  <c:v>249.19295463555531</c:v>
                </c:pt>
                <c:pt idx="1338">
                  <c:v>263.35164523984821</c:v>
                </c:pt>
                <c:pt idx="1339">
                  <c:v>314.32293141530272</c:v>
                </c:pt>
                <c:pt idx="1340">
                  <c:v>257.68816899813112</c:v>
                </c:pt>
                <c:pt idx="1341">
                  <c:v>240.69774027297959</c:v>
                </c:pt>
                <c:pt idx="1342">
                  <c:v>226.5390496686866</c:v>
                </c:pt>
                <c:pt idx="1343">
                  <c:v>195.3899303392422</c:v>
                </c:pt>
                <c:pt idx="1344">
                  <c:v>274.67859772328262</c:v>
                </c:pt>
                <c:pt idx="1345">
                  <c:v>591.8332672594438</c:v>
                </c:pt>
                <c:pt idx="1346">
                  <c:v>940.13705612504953</c:v>
                </c:pt>
                <c:pt idx="1347">
                  <c:v>860.84838874100922</c:v>
                </c:pt>
                <c:pt idx="1348">
                  <c:v>736.2519114232316</c:v>
                </c:pt>
                <c:pt idx="1349">
                  <c:v>637.14107719318122</c:v>
                </c:pt>
                <c:pt idx="1350">
                  <c:v>591.8332672594438</c:v>
                </c:pt>
                <c:pt idx="1351">
                  <c:v>917.48315115818093</c:v>
                </c:pt>
                <c:pt idx="1352">
                  <c:v>1172.3395820354531</c:v>
                </c:pt>
                <c:pt idx="1353">
                  <c:v>1146.853938947726</c:v>
                </c:pt>
                <c:pt idx="1354">
                  <c:v>744.74712578580738</c:v>
                </c:pt>
                <c:pt idx="1355">
                  <c:v>637.14107719318122</c:v>
                </c:pt>
                <c:pt idx="1356">
                  <c:v>617.31891034717114</c:v>
                </c:pt>
                <c:pt idx="1357">
                  <c:v>625.81412470974681</c:v>
                </c:pt>
                <c:pt idx="1358">
                  <c:v>940.13705612504953</c:v>
                </c:pt>
                <c:pt idx="1359">
                  <c:v>858.0166506201507</c:v>
                </c:pt>
                <c:pt idx="1360">
                  <c:v>767.40103075267598</c:v>
                </c:pt>
                <c:pt idx="1361">
                  <c:v>710.76626833550438</c:v>
                </c:pt>
                <c:pt idx="1362">
                  <c:v>637.14107719318122</c:v>
                </c:pt>
                <c:pt idx="1363">
                  <c:v>617.31891034717114</c:v>
                </c:pt>
                <c:pt idx="1364">
                  <c:v>673.95367276434274</c:v>
                </c:pt>
                <c:pt idx="1365">
                  <c:v>965.62269921277675</c:v>
                </c:pt>
                <c:pt idx="1366">
                  <c:v>1478.16729908818</c:v>
                </c:pt>
                <c:pt idx="1367">
                  <c:v>3400.9174831511582</c:v>
                </c:pt>
                <c:pt idx="1368">
                  <c:v>3120.575409186159</c:v>
                </c:pt>
                <c:pt idx="1369">
                  <c:v>1956.7310415132811</c:v>
                </c:pt>
                <c:pt idx="1370">
                  <c:v>1548.960752109645</c:v>
                </c:pt>
                <c:pt idx="1371">
                  <c:v>1387.5516792207061</c:v>
                </c:pt>
                <c:pt idx="1372">
                  <c:v>1279.945630628079</c:v>
                </c:pt>
                <c:pt idx="1373">
                  <c:v>1364.897774253837</c:v>
                </c:pt>
                <c:pt idx="1374">
                  <c:v>1248.7965112986351</c:v>
                </c:pt>
                <c:pt idx="1375">
                  <c:v>1061.9017953219691</c:v>
                </c:pt>
                <c:pt idx="1376">
                  <c:v>1022.257461629948</c:v>
                </c:pt>
                <c:pt idx="1377">
                  <c:v>976.94965169621116</c:v>
                </c:pt>
                <c:pt idx="1378">
                  <c:v>971.28617545449401</c:v>
                </c:pt>
                <c:pt idx="1379">
                  <c:v>965.62269921277675</c:v>
                </c:pt>
                <c:pt idx="1380">
                  <c:v>1061.9017953219691</c:v>
                </c:pt>
                <c:pt idx="1381">
                  <c:v>1653.735062581412</c:v>
                </c:pt>
                <c:pt idx="1382">
                  <c:v>1931.245398425554</c:v>
                </c:pt>
                <c:pt idx="1383">
                  <c:v>1560.2877045930791</c:v>
                </c:pt>
                <c:pt idx="1384">
                  <c:v>1427.196012912726</c:v>
                </c:pt>
                <c:pt idx="1385">
                  <c:v>1265.7869400237871</c:v>
                </c:pt>
                <c:pt idx="1386">
                  <c:v>1268.6186781446449</c:v>
                </c:pt>
                <c:pt idx="1387">
                  <c:v>1047.743104717676</c:v>
                </c:pt>
                <c:pt idx="1388">
                  <c:v>971.28617545449401</c:v>
                </c:pt>
                <c:pt idx="1389">
                  <c:v>991.10834230050409</c:v>
                </c:pt>
                <c:pt idx="1390">
                  <c:v>821.20405504898906</c:v>
                </c:pt>
                <c:pt idx="1391">
                  <c:v>821.20405504898906</c:v>
                </c:pt>
                <c:pt idx="1392">
                  <c:v>690.9441014894943</c:v>
                </c:pt>
                <c:pt idx="1393">
                  <c:v>727.75669706065582</c:v>
                </c:pt>
                <c:pt idx="1394">
                  <c:v>835.36274565328199</c:v>
                </c:pt>
                <c:pt idx="1395">
                  <c:v>979.78138981706968</c:v>
                </c:pt>
                <c:pt idx="1396">
                  <c:v>1061.9017953219691</c:v>
                </c:pt>
                <c:pt idx="1397">
                  <c:v>1254.4599875403519</c:v>
                </c:pt>
                <c:pt idx="1398">
                  <c:v>1415.869060429291</c:v>
                </c:pt>
                <c:pt idx="1399">
                  <c:v>1769.8363255366139</c:v>
                </c:pt>
                <c:pt idx="1400">
                  <c:v>1483.830775329898</c:v>
                </c:pt>
                <c:pt idx="1401">
                  <c:v>1421.532536671009</c:v>
                </c:pt>
                <c:pt idx="1402">
                  <c:v>1537.63379962621</c:v>
                </c:pt>
                <c:pt idx="1403">
                  <c:v>1775.4998017783321</c:v>
                </c:pt>
                <c:pt idx="1404">
                  <c:v>2137.9622812482298</c:v>
                </c:pt>
                <c:pt idx="1405">
                  <c:v>2169.111400577674</c:v>
                </c:pt>
                <c:pt idx="1406">
                  <c:v>2619.3577617941892</c:v>
                </c:pt>
                <c:pt idx="1407">
                  <c:v>2228.5779011157051</c:v>
                </c:pt>
                <c:pt idx="1408">
                  <c:v>2322.025259104038</c:v>
                </c:pt>
                <c:pt idx="1409">
                  <c:v>2169.111400577674</c:v>
                </c:pt>
                <c:pt idx="1410">
                  <c:v>1874.610636008382</c:v>
                </c:pt>
                <c:pt idx="1411">
                  <c:v>1900.0962790961089</c:v>
                </c:pt>
                <c:pt idx="1412">
                  <c:v>1849.1249929206549</c:v>
                </c:pt>
                <c:pt idx="1413">
                  <c:v>2027.5244945347449</c:v>
                </c:pt>
                <c:pt idx="1414">
                  <c:v>2027.5244945347449</c:v>
                </c:pt>
                <c:pt idx="1415">
                  <c:v>2203.092258027978</c:v>
                </c:pt>
                <c:pt idx="1416">
                  <c:v>2290.8761397745939</c:v>
                </c:pt>
                <c:pt idx="1417">
                  <c:v>2389.9869740046438</c:v>
                </c:pt>
                <c:pt idx="1418">
                  <c:v>2438.12652205924</c:v>
                </c:pt>
                <c:pt idx="1419">
                  <c:v>1962.3945177549981</c:v>
                </c:pt>
                <c:pt idx="1420">
                  <c:v>1837.7980404372199</c:v>
                </c:pt>
                <c:pt idx="1421">
                  <c:v>1874.610636008382</c:v>
                </c:pt>
                <c:pt idx="1422">
                  <c:v>1996.375375205301</c:v>
                </c:pt>
                <c:pt idx="1423">
                  <c:v>1990.711898963584</c:v>
                </c:pt>
                <c:pt idx="1424">
                  <c:v>2002.038851447018</c:v>
                </c:pt>
                <c:pt idx="1425">
                  <c:v>1894.4328028543921</c:v>
                </c:pt>
                <c:pt idx="1426">
                  <c:v>1996.375375205301</c:v>
                </c:pt>
                <c:pt idx="1427">
                  <c:v>2002.038851447018</c:v>
                </c:pt>
                <c:pt idx="1428">
                  <c:v>2137.9622812482298</c:v>
                </c:pt>
                <c:pt idx="1429">
                  <c:v>2053.010137622472</c:v>
                </c:pt>
                <c:pt idx="1430">
                  <c:v>1880.2741122500991</c:v>
                </c:pt>
                <c:pt idx="1431">
                  <c:v>1837.7980404372199</c:v>
                </c:pt>
                <c:pt idx="1432">
                  <c:v>2086.9909950727761</c:v>
                </c:pt>
                <c:pt idx="1433">
                  <c:v>2222.9144248739881</c:v>
                </c:pt>
                <c:pt idx="1434">
                  <c:v>2276.7174491703008</c:v>
                </c:pt>
                <c:pt idx="1435">
                  <c:v>2310.6983066206039</c:v>
                </c:pt>
                <c:pt idx="1436">
                  <c:v>2290.8761397745939</c:v>
                </c:pt>
                <c:pt idx="1437">
                  <c:v>2242.7365917199982</c:v>
                </c:pt>
                <c:pt idx="1438">
                  <c:v>2242.7365917199982</c:v>
                </c:pt>
                <c:pt idx="1439">
                  <c:v>2302.2030922580279</c:v>
                </c:pt>
                <c:pt idx="1440">
                  <c:v>2418.3043552132299</c:v>
                </c:pt>
                <c:pt idx="1441">
                  <c:v>2511.7517132015628</c:v>
                </c:pt>
                <c:pt idx="1442">
                  <c:v>2568.3864756187349</c:v>
                </c:pt>
                <c:pt idx="1443">
                  <c:v>2486.2660701138361</c:v>
                </c:pt>
                <c:pt idx="1444">
                  <c:v>2384.3234977629272</c:v>
                </c:pt>
                <c:pt idx="1445">
                  <c:v>2356.0061165543411</c:v>
                </c:pt>
                <c:pt idx="1446">
                  <c:v>2290.8761397745939</c:v>
                </c:pt>
                <c:pt idx="1447">
                  <c:v>2341.8474259500481</c:v>
                </c:pt>
                <c:pt idx="1448">
                  <c:v>2389.9869740046438</c:v>
                </c:pt>
                <c:pt idx="1449">
                  <c:v>2027.5244945347449</c:v>
                </c:pt>
                <c:pt idx="1450">
                  <c:v>2047.346661380755</c:v>
                </c:pt>
                <c:pt idx="1451">
                  <c:v>1962.3945177549981</c:v>
                </c:pt>
                <c:pt idx="1452">
                  <c:v>1900.0962790961089</c:v>
                </c:pt>
                <c:pt idx="1453">
                  <c:v>1849.1249929206549</c:v>
                </c:pt>
                <c:pt idx="1454">
                  <c:v>1857.62020728323</c:v>
                </c:pt>
                <c:pt idx="1455">
                  <c:v>1837.7980404372199</c:v>
                </c:pt>
                <c:pt idx="1456">
                  <c:v>1968.0579939967149</c:v>
                </c:pt>
                <c:pt idx="1457">
                  <c:v>2007.7023276887351</c:v>
                </c:pt>
                <c:pt idx="1458">
                  <c:v>2285.2126635328759</c:v>
                </c:pt>
                <c:pt idx="1459">
                  <c:v>2157.7844480942399</c:v>
                </c:pt>
                <c:pt idx="1460">
                  <c:v>2078.4957807102001</c:v>
                </c:pt>
                <c:pt idx="1461">
                  <c:v>1894.4328028543921</c:v>
                </c:pt>
                <c:pt idx="1462">
                  <c:v>1730.191991844594</c:v>
                </c:pt>
                <c:pt idx="1463">
                  <c:v>1625.417681372827</c:v>
                </c:pt>
                <c:pt idx="1464">
                  <c:v>1560.2877045930791</c:v>
                </c:pt>
                <c:pt idx="1465">
                  <c:v>1543.297275867928</c:v>
                </c:pt>
                <c:pt idx="1466">
                  <c:v>1421.532536671009</c:v>
                </c:pt>
                <c:pt idx="1467">
                  <c:v>1427.196012912726</c:v>
                </c:pt>
                <c:pt idx="1468">
                  <c:v>1642.4081100979779</c:v>
                </c:pt>
                <c:pt idx="1469">
                  <c:v>1554.624228351362</c:v>
                </c:pt>
                <c:pt idx="1470">
                  <c:v>1738.68720620717</c:v>
                </c:pt>
                <c:pt idx="1471">
                  <c:v>1710.3698249985839</c:v>
                </c:pt>
                <c:pt idx="1472">
                  <c:v>1594.268562043382</c:v>
                </c:pt>
                <c:pt idx="1473">
                  <c:v>1605.595514526816</c:v>
                </c:pt>
                <c:pt idx="1474">
                  <c:v>1537.63379962621</c:v>
                </c:pt>
                <c:pt idx="1475">
                  <c:v>1274.282154386362</c:v>
                </c:pt>
                <c:pt idx="1476">
                  <c:v>1149.6856770685849</c:v>
                </c:pt>
                <c:pt idx="1477">
                  <c:v>1146.853938947726</c:v>
                </c:pt>
                <c:pt idx="1478">
                  <c:v>1141.1904627060089</c:v>
                </c:pt>
                <c:pt idx="1479">
                  <c:v>1081.7239621679789</c:v>
                </c:pt>
                <c:pt idx="1480">
                  <c:v>1158.18089143116</c:v>
                </c:pt>
                <c:pt idx="1481">
                  <c:v>1200.6569632440389</c:v>
                </c:pt>
                <c:pt idx="1482">
                  <c:v>1421.532536671009</c:v>
                </c:pt>
                <c:pt idx="1483">
                  <c:v>1308.2630118366651</c:v>
                </c:pt>
                <c:pt idx="1484">
                  <c:v>1220.479130090049</c:v>
                </c:pt>
                <c:pt idx="1485">
                  <c:v>1226.142606331767</c:v>
                </c:pt>
                <c:pt idx="1486">
                  <c:v>1220.479130090049</c:v>
                </c:pt>
                <c:pt idx="1487">
                  <c:v>1161.012629552019</c:v>
                </c:pt>
                <c:pt idx="1488">
                  <c:v>1135.5269864642919</c:v>
                </c:pt>
                <c:pt idx="1489">
                  <c:v>1078.89222404712</c:v>
                </c:pt>
                <c:pt idx="1490">
                  <c:v>1036.4161522342411</c:v>
                </c:pt>
                <c:pt idx="1491">
                  <c:v>959.9592229710596</c:v>
                </c:pt>
                <c:pt idx="1492">
                  <c:v>934.47357988333238</c:v>
                </c:pt>
                <c:pt idx="1493">
                  <c:v>940.13705612504953</c:v>
                </c:pt>
                <c:pt idx="1494">
                  <c:v>991.10834230050409</c:v>
                </c:pt>
                <c:pt idx="1495">
                  <c:v>1200.6569632440389</c:v>
                </c:pt>
                <c:pt idx="1496">
                  <c:v>1104.3778671348471</c:v>
                </c:pt>
                <c:pt idx="1497">
                  <c:v>1146.853938947726</c:v>
                </c:pt>
                <c:pt idx="1498">
                  <c:v>1093.050914651413</c:v>
                </c:pt>
                <c:pt idx="1499">
                  <c:v>985.44486605878683</c:v>
                </c:pt>
                <c:pt idx="1500">
                  <c:v>843.85796001585777</c:v>
                </c:pt>
                <c:pt idx="1501">
                  <c:v>951.46400860848394</c:v>
                </c:pt>
                <c:pt idx="1502">
                  <c:v>532.36676672141357</c:v>
                </c:pt>
                <c:pt idx="1503">
                  <c:v>773.06450699439313</c:v>
                </c:pt>
                <c:pt idx="1504">
                  <c:v>705.10279209378712</c:v>
                </c:pt>
                <c:pt idx="1505">
                  <c:v>719.26148269808004</c:v>
                </c:pt>
                <c:pt idx="1506">
                  <c:v>628.64586283060544</c:v>
                </c:pt>
                <c:pt idx="1507">
                  <c:v>560.68414792999943</c:v>
                </c:pt>
                <c:pt idx="1508">
                  <c:v>549.35719544656513</c:v>
                </c:pt>
                <c:pt idx="1509">
                  <c:v>529.53502860055505</c:v>
                </c:pt>
                <c:pt idx="1510">
                  <c:v>543.69371920484798</c:v>
                </c:pt>
                <c:pt idx="1511">
                  <c:v>535.1985048422722</c:v>
                </c:pt>
                <c:pt idx="1512">
                  <c:v>552.18893356742365</c:v>
                </c:pt>
                <c:pt idx="1513">
                  <c:v>540.86198108398935</c:v>
                </c:pt>
                <c:pt idx="1514">
                  <c:v>577.67457665515099</c:v>
                </c:pt>
                <c:pt idx="1515">
                  <c:v>625.81412470974681</c:v>
                </c:pt>
                <c:pt idx="1516">
                  <c:v>594.66500538030243</c:v>
                </c:pt>
                <c:pt idx="1517">
                  <c:v>600.32848162201958</c:v>
                </c:pt>
                <c:pt idx="1518">
                  <c:v>574.84283853429235</c:v>
                </c:pt>
                <c:pt idx="1519">
                  <c:v>532.36676672141357</c:v>
                </c:pt>
                <c:pt idx="1520">
                  <c:v>481.39548054595912</c:v>
                </c:pt>
                <c:pt idx="1521">
                  <c:v>560.68414792999943</c:v>
                </c:pt>
                <c:pt idx="1522">
                  <c:v>540.86198108398935</c:v>
                </c:pt>
                <c:pt idx="1523">
                  <c:v>569.17936229257521</c:v>
                </c:pt>
                <c:pt idx="1524">
                  <c:v>583.33805289686813</c:v>
                </c:pt>
                <c:pt idx="1525">
                  <c:v>583.33805289686813</c:v>
                </c:pt>
                <c:pt idx="1526">
                  <c:v>574.84283853429235</c:v>
                </c:pt>
                <c:pt idx="1527">
                  <c:v>569.17936229257521</c:v>
                </c:pt>
                <c:pt idx="1528">
                  <c:v>569.17936229257521</c:v>
                </c:pt>
                <c:pt idx="1529">
                  <c:v>645.63629155575688</c:v>
                </c:pt>
                <c:pt idx="1530">
                  <c:v>690.9441014894943</c:v>
                </c:pt>
                <c:pt idx="1531">
                  <c:v>696.60757773121145</c:v>
                </c:pt>
                <c:pt idx="1532">
                  <c:v>591.8332672594438</c:v>
                </c:pt>
                <c:pt idx="1533">
                  <c:v>600.32848162201958</c:v>
                </c:pt>
                <c:pt idx="1534">
                  <c:v>577.67457665515099</c:v>
                </c:pt>
                <c:pt idx="1535">
                  <c:v>560.68414792999943</c:v>
                </c:pt>
                <c:pt idx="1536">
                  <c:v>492.72243302939341</c:v>
                </c:pt>
                <c:pt idx="1537">
                  <c:v>549.35719544656513</c:v>
                </c:pt>
                <c:pt idx="1538">
                  <c:v>472.90026618338328</c:v>
                </c:pt>
                <c:pt idx="1539">
                  <c:v>492.72243302939341</c:v>
                </c:pt>
                <c:pt idx="1540">
                  <c:v>521.03981423797927</c:v>
                </c:pt>
                <c:pt idx="1541">
                  <c:v>489.89069490853478</c:v>
                </c:pt>
                <c:pt idx="1542">
                  <c:v>470.06852806252482</c:v>
                </c:pt>
                <c:pt idx="1543">
                  <c:v>504.04938551282783</c:v>
                </c:pt>
                <c:pt idx="1544">
                  <c:v>492.72243302939341</c:v>
                </c:pt>
                <c:pt idx="1545">
                  <c:v>484.22721866681769</c:v>
                </c:pt>
                <c:pt idx="1546">
                  <c:v>444.58288497479748</c:v>
                </c:pt>
                <c:pt idx="1547">
                  <c:v>436.08767061222181</c:v>
                </c:pt>
                <c:pt idx="1548">
                  <c:v>453.07809933737332</c:v>
                </c:pt>
                <c:pt idx="1549">
                  <c:v>450.24636121651469</c:v>
                </c:pt>
                <c:pt idx="1550">
                  <c:v>430.42419437050461</c:v>
                </c:pt>
                <c:pt idx="1551">
                  <c:v>424.76071812878752</c:v>
                </c:pt>
                <c:pt idx="1552">
                  <c:v>430.42419437050461</c:v>
                </c:pt>
                <c:pt idx="1553">
                  <c:v>433.25593249136318</c:v>
                </c:pt>
                <c:pt idx="1554">
                  <c:v>453.07809933737332</c:v>
                </c:pt>
                <c:pt idx="1555">
                  <c:v>424.76071812878752</c:v>
                </c:pt>
                <c:pt idx="1556">
                  <c:v>399.27507504106018</c:v>
                </c:pt>
                <c:pt idx="1557">
                  <c:v>356.79900322818139</c:v>
                </c:pt>
                <c:pt idx="1558">
                  <c:v>325.64988389873702</c:v>
                </c:pt>
                <c:pt idx="1559">
                  <c:v>319.98640765701992</c:v>
                </c:pt>
                <c:pt idx="1560">
                  <c:v>297.33250269015122</c:v>
                </c:pt>
                <c:pt idx="1561">
                  <c:v>308.65945517358563</c:v>
                </c:pt>
                <c:pt idx="1562">
                  <c:v>314.32293141530272</c:v>
                </c:pt>
                <c:pt idx="1563">
                  <c:v>286.00555020671692</c:v>
                </c:pt>
                <c:pt idx="1564">
                  <c:v>269.01512148156542</c:v>
                </c:pt>
                <c:pt idx="1565">
                  <c:v>263.35164523984821</c:v>
                </c:pt>
                <c:pt idx="1566">
                  <c:v>252.02469275641391</c:v>
                </c:pt>
                <c:pt idx="1567">
                  <c:v>252.02469275641391</c:v>
                </c:pt>
                <c:pt idx="1568">
                  <c:v>314.32293141530272</c:v>
                </c:pt>
                <c:pt idx="1569">
                  <c:v>274.67859772328262</c:v>
                </c:pt>
                <c:pt idx="1570">
                  <c:v>240.69774027297959</c:v>
                </c:pt>
                <c:pt idx="1571">
                  <c:v>271.84685960242399</c:v>
                </c:pt>
                <c:pt idx="1572">
                  <c:v>240.69774027297959</c:v>
                </c:pt>
                <c:pt idx="1573">
                  <c:v>195.3899303392422</c:v>
                </c:pt>
                <c:pt idx="1574">
                  <c:v>220.87557342696951</c:v>
                </c:pt>
                <c:pt idx="1575">
                  <c:v>192.55819221838371</c:v>
                </c:pt>
                <c:pt idx="1576">
                  <c:v>198.2216684601008</c:v>
                </c:pt>
                <c:pt idx="1577">
                  <c:v>203.88514470181801</c:v>
                </c:pt>
                <c:pt idx="1578">
                  <c:v>226.5390496686866</c:v>
                </c:pt>
                <c:pt idx="1579">
                  <c:v>212.3803590643937</c:v>
                </c:pt>
                <c:pt idx="1580">
                  <c:v>212.3803590643937</c:v>
                </c:pt>
                <c:pt idx="1581">
                  <c:v>218.04383530611091</c:v>
                </c:pt>
                <c:pt idx="1582">
                  <c:v>206.71688282267661</c:v>
                </c:pt>
                <c:pt idx="1583">
                  <c:v>192.55819221838371</c:v>
                </c:pt>
                <c:pt idx="1584">
                  <c:v>226.5390496686866</c:v>
                </c:pt>
                <c:pt idx="1585">
                  <c:v>203.88514470181801</c:v>
                </c:pt>
                <c:pt idx="1586">
                  <c:v>195.3899303392422</c:v>
                </c:pt>
                <c:pt idx="1587">
                  <c:v>252.02469275641391</c:v>
                </c:pt>
                <c:pt idx="1588">
                  <c:v>150.0821204055049</c:v>
                </c:pt>
                <c:pt idx="1589">
                  <c:v>212.3803590643937</c:v>
                </c:pt>
                <c:pt idx="1590">
                  <c:v>192.55819221838371</c:v>
                </c:pt>
                <c:pt idx="1591">
                  <c:v>184.0629778558079</c:v>
                </c:pt>
                <c:pt idx="1592">
                  <c:v>184.0629778558079</c:v>
                </c:pt>
                <c:pt idx="1593">
                  <c:v>189.72645409752499</c:v>
                </c:pt>
                <c:pt idx="1594">
                  <c:v>198.2216684601008</c:v>
                </c:pt>
                <c:pt idx="1595">
                  <c:v>181.2312397349493</c:v>
                </c:pt>
                <c:pt idx="1596">
                  <c:v>229.3707877895452</c:v>
                </c:pt>
                <c:pt idx="1597">
                  <c:v>215.2120971852523</c:v>
                </c:pt>
                <c:pt idx="1598">
                  <c:v>240.69774027297959</c:v>
                </c:pt>
                <c:pt idx="1599">
                  <c:v>215.2120971852523</c:v>
                </c:pt>
                <c:pt idx="1600">
                  <c:v>226.5390496686866</c:v>
                </c:pt>
                <c:pt idx="1601">
                  <c:v>249.19295463555531</c:v>
                </c:pt>
                <c:pt idx="1602">
                  <c:v>220.87557342696951</c:v>
                </c:pt>
                <c:pt idx="1603">
                  <c:v>263.35164523984821</c:v>
                </c:pt>
                <c:pt idx="1604">
                  <c:v>240.69774027297959</c:v>
                </c:pt>
                <c:pt idx="1605">
                  <c:v>223.70731154782811</c:v>
                </c:pt>
                <c:pt idx="1606">
                  <c:v>223.70731154782811</c:v>
                </c:pt>
                <c:pt idx="1607">
                  <c:v>212.3803590643937</c:v>
                </c:pt>
                <c:pt idx="1608">
                  <c:v>252.02469275641391</c:v>
                </c:pt>
                <c:pt idx="1609">
                  <c:v>257.68816899813112</c:v>
                </c:pt>
                <c:pt idx="1610">
                  <c:v>252.02469275641391</c:v>
                </c:pt>
                <c:pt idx="1611">
                  <c:v>240.69774027297959</c:v>
                </c:pt>
                <c:pt idx="1612">
                  <c:v>240.69774027297959</c:v>
                </c:pt>
                <c:pt idx="1613">
                  <c:v>232.20252591040381</c:v>
                </c:pt>
                <c:pt idx="1614">
                  <c:v>252.02469275641391</c:v>
                </c:pt>
                <c:pt idx="1615">
                  <c:v>246.36121651469671</c:v>
                </c:pt>
                <c:pt idx="1616">
                  <c:v>249.19295463555531</c:v>
                </c:pt>
                <c:pt idx="1617">
                  <c:v>237.86600215212101</c:v>
                </c:pt>
                <c:pt idx="1618">
                  <c:v>257.68816899813112</c:v>
                </c:pt>
                <c:pt idx="1619">
                  <c:v>203.88514470181801</c:v>
                </c:pt>
                <c:pt idx="1620">
                  <c:v>274.67859772328262</c:v>
                </c:pt>
                <c:pt idx="1621">
                  <c:v>274.67859772328262</c:v>
                </c:pt>
                <c:pt idx="1622">
                  <c:v>308.65945517358563</c:v>
                </c:pt>
                <c:pt idx="1623">
                  <c:v>277.51033584414108</c:v>
                </c:pt>
                <c:pt idx="1624">
                  <c:v>254.85643087727249</c:v>
                </c:pt>
                <c:pt idx="1625">
                  <c:v>249.19295463555531</c:v>
                </c:pt>
                <c:pt idx="1626">
                  <c:v>240.69774027297959</c:v>
                </c:pt>
                <c:pt idx="1627">
                  <c:v>235.03426403126241</c:v>
                </c:pt>
                <c:pt idx="1628">
                  <c:v>235.03426403126241</c:v>
                </c:pt>
                <c:pt idx="1629">
                  <c:v>215.2120971852523</c:v>
                </c:pt>
                <c:pt idx="1630">
                  <c:v>215.2120971852523</c:v>
                </c:pt>
                <c:pt idx="1631">
                  <c:v>237.86600215212101</c:v>
                </c:pt>
                <c:pt idx="1632">
                  <c:v>198.2216684601008</c:v>
                </c:pt>
                <c:pt idx="1633">
                  <c:v>218.04383530611091</c:v>
                </c:pt>
                <c:pt idx="1634">
                  <c:v>212.3803590643937</c:v>
                </c:pt>
                <c:pt idx="1635">
                  <c:v>189.72645409752499</c:v>
                </c:pt>
                <c:pt idx="1636">
                  <c:v>195.3899303392422</c:v>
                </c:pt>
                <c:pt idx="1637">
                  <c:v>212.3803590643937</c:v>
                </c:pt>
                <c:pt idx="1638">
                  <c:v>237.86600215212101</c:v>
                </c:pt>
                <c:pt idx="1639">
                  <c:v>220.87557342696951</c:v>
                </c:pt>
                <c:pt idx="1640">
                  <c:v>226.5390496686866</c:v>
                </c:pt>
                <c:pt idx="1641">
                  <c:v>232.20252591040381</c:v>
                </c:pt>
                <c:pt idx="1642">
                  <c:v>226.5390496686866</c:v>
                </c:pt>
                <c:pt idx="1643">
                  <c:v>294.50076456929258</c:v>
                </c:pt>
                <c:pt idx="1644">
                  <c:v>348.30378886560572</c:v>
                </c:pt>
                <c:pt idx="1645">
                  <c:v>331.31336014045422</c:v>
                </c:pt>
                <c:pt idx="1646">
                  <c:v>319.98640765701992</c:v>
                </c:pt>
                <c:pt idx="1647">
                  <c:v>291.66902644843412</c:v>
                </c:pt>
                <c:pt idx="1648">
                  <c:v>294.50076456929258</c:v>
                </c:pt>
                <c:pt idx="1649">
                  <c:v>291.66902644843412</c:v>
                </c:pt>
                <c:pt idx="1650">
                  <c:v>308.65945517358563</c:v>
                </c:pt>
                <c:pt idx="1651">
                  <c:v>322.81814577787839</c:v>
                </c:pt>
                <c:pt idx="1652">
                  <c:v>325.64988389873702</c:v>
                </c:pt>
                <c:pt idx="1653">
                  <c:v>308.65945517358563</c:v>
                </c:pt>
                <c:pt idx="1654">
                  <c:v>314.32293141530272</c:v>
                </c:pt>
                <c:pt idx="1655">
                  <c:v>348.30378886560572</c:v>
                </c:pt>
                <c:pt idx="1656">
                  <c:v>353.96726510732287</c:v>
                </c:pt>
                <c:pt idx="1657">
                  <c:v>345.47205074474721</c:v>
                </c:pt>
                <c:pt idx="1658">
                  <c:v>345.47205074474721</c:v>
                </c:pt>
                <c:pt idx="1659">
                  <c:v>308.65945517358563</c:v>
                </c:pt>
                <c:pt idx="1660">
                  <c:v>302.99597893186842</c:v>
                </c:pt>
                <c:pt idx="1661">
                  <c:v>314.32293141530272</c:v>
                </c:pt>
                <c:pt idx="1662">
                  <c:v>311.49119329444409</c:v>
                </c:pt>
                <c:pt idx="1663">
                  <c:v>325.64988389873702</c:v>
                </c:pt>
                <c:pt idx="1664">
                  <c:v>413.43376564535311</c:v>
                </c:pt>
                <c:pt idx="1665">
                  <c:v>481.39548054595912</c:v>
                </c:pt>
                <c:pt idx="1666">
                  <c:v>453.07809933737332</c:v>
                </c:pt>
                <c:pt idx="1667">
                  <c:v>399.27507504106018</c:v>
                </c:pt>
                <c:pt idx="1668">
                  <c:v>365.29421759075723</c:v>
                </c:pt>
                <c:pt idx="1669">
                  <c:v>387.94812255762588</c:v>
                </c:pt>
                <c:pt idx="1670">
                  <c:v>402.10681316191881</c:v>
                </c:pt>
                <c:pt idx="1671">
                  <c:v>365.29421759075723</c:v>
                </c:pt>
                <c:pt idx="1672">
                  <c:v>385.11638443676731</c:v>
                </c:pt>
                <c:pt idx="1673">
                  <c:v>376.62117007419153</c:v>
                </c:pt>
                <c:pt idx="1674">
                  <c:v>455.90983745823178</c:v>
                </c:pt>
                <c:pt idx="1675">
                  <c:v>758.9058163901002</c:v>
                </c:pt>
                <c:pt idx="1676">
                  <c:v>529.53502860055505</c:v>
                </c:pt>
                <c:pt idx="1677">
                  <c:v>424.76071812878752</c:v>
                </c:pt>
                <c:pt idx="1678">
                  <c:v>402.10681316191881</c:v>
                </c:pt>
                <c:pt idx="1679">
                  <c:v>396.4433369202016</c:v>
                </c:pt>
                <c:pt idx="1680">
                  <c:v>370.95769383247438</c:v>
                </c:pt>
                <c:pt idx="1681">
                  <c:v>396.4433369202016</c:v>
                </c:pt>
                <c:pt idx="1682">
                  <c:v>393.61159879934303</c:v>
                </c:pt>
                <c:pt idx="1683">
                  <c:v>402.10681316191881</c:v>
                </c:pt>
                <c:pt idx="1684">
                  <c:v>325.64988389873702</c:v>
                </c:pt>
                <c:pt idx="1685">
                  <c:v>365.29421759075723</c:v>
                </c:pt>
                <c:pt idx="1686">
                  <c:v>362.4624794698986</c:v>
                </c:pt>
                <c:pt idx="1687">
                  <c:v>305.82771705272688</c:v>
                </c:pt>
                <c:pt idx="1688">
                  <c:v>353.96726510732287</c:v>
                </c:pt>
                <c:pt idx="1689">
                  <c:v>965.62269921277675</c:v>
                </c:pt>
                <c:pt idx="1690">
                  <c:v>880.67055558701929</c:v>
                </c:pt>
                <c:pt idx="1691">
                  <c:v>591.8332672594438</c:v>
                </c:pt>
                <c:pt idx="1692">
                  <c:v>444.58288497479748</c:v>
                </c:pt>
                <c:pt idx="1693">
                  <c:v>416.26550376621168</c:v>
                </c:pt>
                <c:pt idx="1694">
                  <c:v>407.77028940363601</c:v>
                </c:pt>
                <c:pt idx="1695">
                  <c:v>393.61159879934303</c:v>
                </c:pt>
                <c:pt idx="1696">
                  <c:v>387.94812255762588</c:v>
                </c:pt>
                <c:pt idx="1697">
                  <c:v>376.62117007419153</c:v>
                </c:pt>
                <c:pt idx="1698">
                  <c:v>387.94812255762588</c:v>
                </c:pt>
                <c:pt idx="1699">
                  <c:v>370.95769383247438</c:v>
                </c:pt>
                <c:pt idx="1700">
                  <c:v>365.29421759075723</c:v>
                </c:pt>
                <c:pt idx="1701">
                  <c:v>325.64988389873702</c:v>
                </c:pt>
                <c:pt idx="1702">
                  <c:v>291.66902644843412</c:v>
                </c:pt>
                <c:pt idx="1703">
                  <c:v>277.51033584414108</c:v>
                </c:pt>
                <c:pt idx="1704">
                  <c:v>212.3803590643937</c:v>
                </c:pt>
                <c:pt idx="1705">
                  <c:v>235.03426403126241</c:v>
                </c:pt>
                <c:pt idx="1706">
                  <c:v>215.2120971852523</c:v>
                </c:pt>
                <c:pt idx="1707">
                  <c:v>237.86600215212101</c:v>
                </c:pt>
                <c:pt idx="1708">
                  <c:v>186.8947159766665</c:v>
                </c:pt>
                <c:pt idx="1709">
                  <c:v>186.8947159766665</c:v>
                </c:pt>
                <c:pt idx="1710">
                  <c:v>150.0821204055049</c:v>
                </c:pt>
                <c:pt idx="1711">
                  <c:v>158.57733476808059</c:v>
                </c:pt>
                <c:pt idx="1712">
                  <c:v>155.7455966472221</c:v>
                </c:pt>
                <c:pt idx="1713">
                  <c:v>158.57733476808059</c:v>
                </c:pt>
                <c:pt idx="1714">
                  <c:v>135.923429801212</c:v>
                </c:pt>
                <c:pt idx="1715">
                  <c:v>130.25995355949479</c:v>
                </c:pt>
                <c:pt idx="1716">
                  <c:v>133.09169168035339</c:v>
                </c:pt>
                <c:pt idx="1717">
                  <c:v>121.76473919691909</c:v>
                </c:pt>
                <c:pt idx="1718">
                  <c:v>124.5964773177777</c:v>
                </c:pt>
                <c:pt idx="1719">
                  <c:v>161.40907288893919</c:v>
                </c:pt>
                <c:pt idx="1720">
                  <c:v>178.3995016140907</c:v>
                </c:pt>
                <c:pt idx="1721">
                  <c:v>877.83881746616078</c:v>
                </c:pt>
                <c:pt idx="1722">
                  <c:v>594.66500538030243</c:v>
                </c:pt>
                <c:pt idx="1723">
                  <c:v>501.21764739196919</c:v>
                </c:pt>
                <c:pt idx="1724">
                  <c:v>461.57331369994898</c:v>
                </c:pt>
                <c:pt idx="1725">
                  <c:v>444.58288497479748</c:v>
                </c:pt>
                <c:pt idx="1726">
                  <c:v>569.17936229257521</c:v>
                </c:pt>
                <c:pt idx="1727">
                  <c:v>727.75669706065582</c:v>
                </c:pt>
                <c:pt idx="1728">
                  <c:v>764.56929263181746</c:v>
                </c:pt>
                <c:pt idx="1729">
                  <c:v>781.55972135696891</c:v>
                </c:pt>
                <c:pt idx="1730">
                  <c:v>790.05493571954469</c:v>
                </c:pt>
                <c:pt idx="1731">
                  <c:v>713.5980064563629</c:v>
                </c:pt>
                <c:pt idx="1732">
                  <c:v>586.16979101772665</c:v>
                </c:pt>
                <c:pt idx="1733">
                  <c:v>651.29976779747403</c:v>
                </c:pt>
                <c:pt idx="1734">
                  <c:v>877.83881746616078</c:v>
                </c:pt>
                <c:pt idx="1735">
                  <c:v>787.22319759868606</c:v>
                </c:pt>
                <c:pt idx="1736">
                  <c:v>659.79498216004981</c:v>
                </c:pt>
                <c:pt idx="1737">
                  <c:v>591.8332672594438</c:v>
                </c:pt>
                <c:pt idx="1738">
                  <c:v>566.34762417171657</c:v>
                </c:pt>
                <c:pt idx="1739">
                  <c:v>453.07809933737332</c:v>
                </c:pt>
                <c:pt idx="1740">
                  <c:v>345.47205074474721</c:v>
                </c:pt>
                <c:pt idx="1741">
                  <c:v>453.07809933737332</c:v>
                </c:pt>
                <c:pt idx="1742">
                  <c:v>574.84283853429235</c:v>
                </c:pt>
                <c:pt idx="1743">
                  <c:v>637.14107719318122</c:v>
                </c:pt>
                <c:pt idx="1744">
                  <c:v>727.75669706065582</c:v>
                </c:pt>
                <c:pt idx="1745">
                  <c:v>764.56929263181746</c:v>
                </c:pt>
                <c:pt idx="1746">
                  <c:v>866.51186498272637</c:v>
                </c:pt>
                <c:pt idx="1747">
                  <c:v>1016.593985388231</c:v>
                </c:pt>
                <c:pt idx="1748">
                  <c:v>1135.5269864642919</c:v>
                </c:pt>
                <c:pt idx="1749">
                  <c:v>1330.9169168035339</c:v>
                </c:pt>
                <c:pt idx="1750">
                  <c:v>1279.945630628079</c:v>
                </c:pt>
                <c:pt idx="1751">
                  <c:v>1398.8786317041399</c:v>
                </c:pt>
                <c:pt idx="1752">
                  <c:v>1279.945630628079</c:v>
                </c:pt>
                <c:pt idx="1753">
                  <c:v>1129.8635102225751</c:v>
                </c:pt>
                <c:pt idx="1754">
                  <c:v>925.9783655207566</c:v>
                </c:pt>
                <c:pt idx="1755">
                  <c:v>866.51186498272637</c:v>
                </c:pt>
                <c:pt idx="1756">
                  <c:v>838.19448377414062</c:v>
                </c:pt>
                <c:pt idx="1757">
                  <c:v>843.85796001585777</c:v>
                </c:pt>
                <c:pt idx="1758">
                  <c:v>880.67055558701929</c:v>
                </c:pt>
                <c:pt idx="1759">
                  <c:v>838.19448377414062</c:v>
                </c:pt>
                <c:pt idx="1760">
                  <c:v>821.20405504898906</c:v>
                </c:pt>
                <c:pt idx="1761">
                  <c:v>773.06450699439313</c:v>
                </c:pt>
                <c:pt idx="1762">
                  <c:v>781.55972135696891</c:v>
                </c:pt>
                <c:pt idx="1763">
                  <c:v>838.19448377414062</c:v>
                </c:pt>
                <c:pt idx="1764">
                  <c:v>795.71841196126184</c:v>
                </c:pt>
                <c:pt idx="1765">
                  <c:v>843.85796001585777</c:v>
                </c:pt>
                <c:pt idx="1766">
                  <c:v>1189.3300107606051</c:v>
                </c:pt>
                <c:pt idx="1767">
                  <c:v>1421.532536671009</c:v>
                </c:pt>
                <c:pt idx="1768">
                  <c:v>1404.542107945857</c:v>
                </c:pt>
                <c:pt idx="1769">
                  <c:v>1308.2630118366651</c:v>
                </c:pt>
                <c:pt idx="1770">
                  <c:v>1313.926488078383</c:v>
                </c:pt>
                <c:pt idx="1771">
                  <c:v>1183.6665345188881</c:v>
                </c:pt>
                <c:pt idx="1772">
                  <c:v>1226.142606331767</c:v>
                </c:pt>
                <c:pt idx="1773">
                  <c:v>1342.243869286968</c:v>
                </c:pt>
                <c:pt idx="1774">
                  <c:v>1421.532536671009</c:v>
                </c:pt>
                <c:pt idx="1775">
                  <c:v>1410.205584187574</c:v>
                </c:pt>
                <c:pt idx="1776">
                  <c:v>1279.945630628079</c:v>
                </c:pt>
                <c:pt idx="1777">
                  <c:v>1347.907345528685</c:v>
                </c:pt>
                <c:pt idx="1778">
                  <c:v>1594.268562043382</c:v>
                </c:pt>
                <c:pt idx="1779">
                  <c:v>1716.0333012403009</c:v>
                </c:pt>
                <c:pt idx="1780">
                  <c:v>1775.4998017783321</c:v>
                </c:pt>
                <c:pt idx="1781">
                  <c:v>1727.3602537237359</c:v>
                </c:pt>
                <c:pt idx="1782">
                  <c:v>1727.3602537237359</c:v>
                </c:pt>
                <c:pt idx="1783">
                  <c:v>1962.3945177549981</c:v>
                </c:pt>
                <c:pt idx="1784">
                  <c:v>2143.6257574899469</c:v>
                </c:pt>
                <c:pt idx="1785">
                  <c:v>2256.8952823242912</c:v>
                </c:pt>
                <c:pt idx="1786">
                  <c:v>2222.9144248739881</c:v>
                </c:pt>
                <c:pt idx="1787">
                  <c:v>2157.7844480942399</c:v>
                </c:pt>
                <c:pt idx="1788">
                  <c:v>1931.245398425554</c:v>
                </c:pt>
                <c:pt idx="1789">
                  <c:v>1990.711898963584</c:v>
                </c:pt>
                <c:pt idx="1790">
                  <c:v>1936.908874667271</c:v>
                </c:pt>
                <c:pt idx="1791">
                  <c:v>1537.63379962621</c:v>
                </c:pt>
                <c:pt idx="1792">
                  <c:v>1387.5516792207061</c:v>
                </c:pt>
                <c:pt idx="1793">
                  <c:v>1625.417681372827</c:v>
                </c:pt>
                <c:pt idx="1794">
                  <c:v>1806.648921107776</c:v>
                </c:pt>
                <c:pt idx="1795">
                  <c:v>2002.038851447018</c:v>
                </c:pt>
                <c:pt idx="1796">
                  <c:v>1996.375375205301</c:v>
                </c:pt>
                <c:pt idx="1797">
                  <c:v>1931.245398425554</c:v>
                </c:pt>
                <c:pt idx="1798">
                  <c:v>1764.1728492948971</c:v>
                </c:pt>
                <c:pt idx="1799">
                  <c:v>1653.735062581412</c:v>
                </c:pt>
                <c:pt idx="1800">
                  <c:v>1594.268562043382</c:v>
                </c:pt>
                <c:pt idx="1801">
                  <c:v>1684.884181910857</c:v>
                </c:pt>
                <c:pt idx="1802">
                  <c:v>1466.8403466047459</c:v>
                </c:pt>
                <c:pt idx="1803">
                  <c:v>1415.869060429291</c:v>
                </c:pt>
                <c:pt idx="1804">
                  <c:v>1070.3970096845439</c:v>
                </c:pt>
                <c:pt idx="1805">
                  <c:v>1495.157727813332</c:v>
                </c:pt>
                <c:pt idx="1806">
                  <c:v>1577.2781333182311</c:v>
                </c:pt>
                <c:pt idx="1807">
                  <c:v>1659.3985388231299</c:v>
                </c:pt>
                <c:pt idx="1808">
                  <c:v>1727.3602537237359</c:v>
                </c:pt>
                <c:pt idx="1809">
                  <c:v>1744.350682448887</c:v>
                </c:pt>
                <c:pt idx="1810">
                  <c:v>1786.8267542617659</c:v>
                </c:pt>
                <c:pt idx="1811">
                  <c:v>1727.3602537237359</c:v>
                </c:pt>
                <c:pt idx="1812">
                  <c:v>1625.417681372827</c:v>
                </c:pt>
                <c:pt idx="1813">
                  <c:v>1506.4846802967661</c:v>
                </c:pt>
                <c:pt idx="1814">
                  <c:v>1461.1768703630289</c:v>
                </c:pt>
                <c:pt idx="1815">
                  <c:v>1517.8116327801999</c:v>
                </c:pt>
                <c:pt idx="1816">
                  <c:v>1577.2781333182311</c:v>
                </c:pt>
                <c:pt idx="1817">
                  <c:v>1716.0333012403009</c:v>
                </c:pt>
                <c:pt idx="1818">
                  <c:v>1738.68720620717</c:v>
                </c:pt>
                <c:pt idx="1819">
                  <c:v>1951.067565271564</c:v>
                </c:pt>
                <c:pt idx="1820">
                  <c:v>1659.3985388231299</c:v>
                </c:pt>
                <c:pt idx="1821">
                  <c:v>1398.8786317041399</c:v>
                </c:pt>
                <c:pt idx="1822">
                  <c:v>1381.8882029789891</c:v>
                </c:pt>
                <c:pt idx="1823">
                  <c:v>1311.0947499575241</c:v>
                </c:pt>
                <c:pt idx="1824">
                  <c:v>1336.580393045251</c:v>
                </c:pt>
                <c:pt idx="1825">
                  <c:v>1226.142606331767</c:v>
                </c:pt>
                <c:pt idx="1826">
                  <c:v>1118.5365577391401</c:v>
                </c:pt>
                <c:pt idx="1827">
                  <c:v>1087.387438409696</c:v>
                </c:pt>
                <c:pt idx="1828">
                  <c:v>1078.89222404712</c:v>
                </c:pt>
                <c:pt idx="1829">
                  <c:v>1166.676105793736</c:v>
                </c:pt>
                <c:pt idx="1830">
                  <c:v>1254.4599875403519</c:v>
                </c:pt>
                <c:pt idx="1831">
                  <c:v>1594.268562043382</c:v>
                </c:pt>
                <c:pt idx="1832">
                  <c:v>2457.94868890525</c:v>
                </c:pt>
                <c:pt idx="1833">
                  <c:v>1931.245398425554</c:v>
                </c:pt>
                <c:pt idx="1834">
                  <c:v>1733.023729965453</c:v>
                </c:pt>
                <c:pt idx="1835">
                  <c:v>1625.417681372827</c:v>
                </c:pt>
                <c:pt idx="1836">
                  <c:v>1653.735062581412</c:v>
                </c:pt>
                <c:pt idx="1837">
                  <c:v>1588.6050858016649</c:v>
                </c:pt>
                <c:pt idx="1838">
                  <c:v>1582.9416095599479</c:v>
                </c:pt>
                <c:pt idx="1839">
                  <c:v>1478.16729908818</c:v>
                </c:pt>
                <c:pt idx="1840">
                  <c:v>1342.243869286968</c:v>
                </c:pt>
                <c:pt idx="1841">
                  <c:v>1393.2151554624229</c:v>
                </c:pt>
                <c:pt idx="1842">
                  <c:v>1325.2534405618169</c:v>
                </c:pt>
                <c:pt idx="1843">
                  <c:v>1404.542107945857</c:v>
                </c:pt>
                <c:pt idx="1844">
                  <c:v>1319.5899643201001</c:v>
                </c:pt>
                <c:pt idx="1845">
                  <c:v>1285.609106869797</c:v>
                </c:pt>
                <c:pt idx="1846">
                  <c:v>1226.142606331767</c:v>
                </c:pt>
                <c:pt idx="1847">
                  <c:v>1180.8347963980291</c:v>
                </c:pt>
                <c:pt idx="1848">
                  <c:v>1186.4982726397459</c:v>
                </c:pt>
                <c:pt idx="1849">
                  <c:v>1302.5995355949481</c:v>
                </c:pt>
                <c:pt idx="1850">
                  <c:v>1398.8786317041399</c:v>
                </c:pt>
                <c:pt idx="1851">
                  <c:v>1455.5133941213121</c:v>
                </c:pt>
                <c:pt idx="1852">
                  <c:v>1472.503822846463</c:v>
                </c:pt>
                <c:pt idx="1853">
                  <c:v>1670.725491306564</c:v>
                </c:pt>
                <c:pt idx="1854">
                  <c:v>2047.346661380755</c:v>
                </c:pt>
                <c:pt idx="1855">
                  <c:v>1795.3219686243419</c:v>
                </c:pt>
                <c:pt idx="1856">
                  <c:v>1483.830775329898</c:v>
                </c:pt>
                <c:pt idx="1857">
                  <c:v>1489.494251571615</c:v>
                </c:pt>
                <c:pt idx="1858">
                  <c:v>1350.739083649544</c:v>
                </c:pt>
                <c:pt idx="1859">
                  <c:v>1288.440844990655</c:v>
                </c:pt>
                <c:pt idx="1860">
                  <c:v>1260.1234637820689</c:v>
                </c:pt>
                <c:pt idx="1861">
                  <c:v>1285.609106869797</c:v>
                </c:pt>
                <c:pt idx="1862">
                  <c:v>1243.1330350569181</c:v>
                </c:pt>
                <c:pt idx="1863">
                  <c:v>1183.6665345188881</c:v>
                </c:pt>
                <c:pt idx="1864">
                  <c:v>1135.5269864642919</c:v>
                </c:pt>
                <c:pt idx="1865">
                  <c:v>1178.003058277171</c:v>
                </c:pt>
                <c:pt idx="1866">
                  <c:v>1030.752675992524</c:v>
                </c:pt>
                <c:pt idx="1867">
                  <c:v>880.67055558701929</c:v>
                </c:pt>
                <c:pt idx="1868">
                  <c:v>741.91538766494875</c:v>
                </c:pt>
                <c:pt idx="1869">
                  <c:v>710.76626833550438</c:v>
                </c:pt>
                <c:pt idx="1870">
                  <c:v>741.91538766494875</c:v>
                </c:pt>
                <c:pt idx="1871">
                  <c:v>866.51186498272637</c:v>
                </c:pt>
                <c:pt idx="1872">
                  <c:v>781.55972135696891</c:v>
                </c:pt>
                <c:pt idx="1873">
                  <c:v>736.2519114232316</c:v>
                </c:pt>
                <c:pt idx="1874">
                  <c:v>750.41060202752453</c:v>
                </c:pt>
                <c:pt idx="1875">
                  <c:v>773.06450699439313</c:v>
                </c:pt>
                <c:pt idx="1876">
                  <c:v>164.2408110097978</c:v>
                </c:pt>
                <c:pt idx="1877">
                  <c:v>917.48315115818093</c:v>
                </c:pt>
                <c:pt idx="1878">
                  <c:v>795.71841196126184</c:v>
                </c:pt>
                <c:pt idx="1879">
                  <c:v>608.82369598459536</c:v>
                </c:pt>
                <c:pt idx="1880">
                  <c:v>586.16979101772665</c:v>
                </c:pt>
                <c:pt idx="1881">
                  <c:v>569.17936229257521</c:v>
                </c:pt>
                <c:pt idx="1882">
                  <c:v>461.57331369994898</c:v>
                </c:pt>
                <c:pt idx="1883">
                  <c:v>532.36676672141357</c:v>
                </c:pt>
                <c:pt idx="1884">
                  <c:v>594.66500538030243</c:v>
                </c:pt>
                <c:pt idx="1885">
                  <c:v>569.17936229257521</c:v>
                </c:pt>
                <c:pt idx="1886">
                  <c:v>543.69371920484798</c:v>
                </c:pt>
                <c:pt idx="1887">
                  <c:v>557.8524098091408</c:v>
                </c:pt>
                <c:pt idx="1888">
                  <c:v>535.1985048422722</c:v>
                </c:pt>
                <c:pt idx="1889">
                  <c:v>529.53502860055505</c:v>
                </c:pt>
                <c:pt idx="1890">
                  <c:v>492.72243302939341</c:v>
                </c:pt>
                <c:pt idx="1891">
                  <c:v>489.89069490853478</c:v>
                </c:pt>
                <c:pt idx="1892">
                  <c:v>509.71286175454492</c:v>
                </c:pt>
                <c:pt idx="1893">
                  <c:v>549.35719544656513</c:v>
                </c:pt>
                <c:pt idx="1894">
                  <c:v>560.68414792999943</c:v>
                </c:pt>
                <c:pt idx="1895">
                  <c:v>489.89069490853478</c:v>
                </c:pt>
                <c:pt idx="1896">
                  <c:v>492.72243302939341</c:v>
                </c:pt>
                <c:pt idx="1897">
                  <c:v>484.22721866681769</c:v>
                </c:pt>
                <c:pt idx="1898">
                  <c:v>444.58288497479748</c:v>
                </c:pt>
                <c:pt idx="1899">
                  <c:v>353.96726510732287</c:v>
                </c:pt>
                <c:pt idx="1900">
                  <c:v>325.64988389873702</c:v>
                </c:pt>
                <c:pt idx="1901">
                  <c:v>291.66902644843412</c:v>
                </c:pt>
                <c:pt idx="1902">
                  <c:v>274.67859772328262</c:v>
                </c:pt>
                <c:pt idx="1903">
                  <c:v>22.653904966868659</c:v>
                </c:pt>
                <c:pt idx="1904">
                  <c:v>195.3899303392422</c:v>
                </c:pt>
                <c:pt idx="1905">
                  <c:v>218.04383530611091</c:v>
                </c:pt>
                <c:pt idx="1906">
                  <c:v>212.3803590643937</c:v>
                </c:pt>
                <c:pt idx="1907">
                  <c:v>181.2312397349493</c:v>
                </c:pt>
                <c:pt idx="1908">
                  <c:v>189.72645409752499</c:v>
                </c:pt>
                <c:pt idx="1909">
                  <c:v>212.3803590643937</c:v>
                </c:pt>
                <c:pt idx="1910">
                  <c:v>192.55819221838371</c:v>
                </c:pt>
                <c:pt idx="1911">
                  <c:v>189.72645409752499</c:v>
                </c:pt>
                <c:pt idx="1912">
                  <c:v>184.0629778558079</c:v>
                </c:pt>
                <c:pt idx="1913">
                  <c:v>186.8947159766665</c:v>
                </c:pt>
                <c:pt idx="1914">
                  <c:v>181.2312397349493</c:v>
                </c:pt>
                <c:pt idx="1915">
                  <c:v>169.904287251515</c:v>
                </c:pt>
                <c:pt idx="1916">
                  <c:v>164.2408110097978</c:v>
                </c:pt>
                <c:pt idx="1917">
                  <c:v>158.57733476808059</c:v>
                </c:pt>
                <c:pt idx="1918">
                  <c:v>167.0725491306564</c:v>
                </c:pt>
                <c:pt idx="1919">
                  <c:v>181.2312397349493</c:v>
                </c:pt>
                <c:pt idx="1920">
                  <c:v>178.3995016140907</c:v>
                </c:pt>
                <c:pt idx="1921">
                  <c:v>175.56776349323209</c:v>
                </c:pt>
                <c:pt idx="1922">
                  <c:v>167.0725491306564</c:v>
                </c:pt>
                <c:pt idx="1923">
                  <c:v>158.57733476808059</c:v>
                </c:pt>
                <c:pt idx="1924">
                  <c:v>135.923429801212</c:v>
                </c:pt>
                <c:pt idx="1925">
                  <c:v>124.5964773177777</c:v>
                </c:pt>
                <c:pt idx="1926">
                  <c:v>104.77431047176761</c:v>
                </c:pt>
                <c:pt idx="1927">
                  <c:v>178.3995016140907</c:v>
                </c:pt>
                <c:pt idx="1928">
                  <c:v>110.4377867134847</c:v>
                </c:pt>
                <c:pt idx="1929">
                  <c:v>107.60604859262619</c:v>
                </c:pt>
                <c:pt idx="1930">
                  <c:v>93.447357988333238</c:v>
                </c:pt>
                <c:pt idx="1931">
                  <c:v>107.60604859262619</c:v>
                </c:pt>
                <c:pt idx="1932">
                  <c:v>110.4377867134847</c:v>
                </c:pt>
                <c:pt idx="1933">
                  <c:v>93.447357988333238</c:v>
                </c:pt>
                <c:pt idx="1934">
                  <c:v>121.76473919691909</c:v>
                </c:pt>
                <c:pt idx="1935">
                  <c:v>99.110834230050401</c:v>
                </c:pt>
                <c:pt idx="1936">
                  <c:v>104.77431047176761</c:v>
                </c:pt>
                <c:pt idx="1937">
                  <c:v>104.77431047176761</c:v>
                </c:pt>
                <c:pt idx="1938">
                  <c:v>96.279096109191826</c:v>
                </c:pt>
                <c:pt idx="1939">
                  <c:v>90.615619867474649</c:v>
                </c:pt>
                <c:pt idx="1940">
                  <c:v>110.4377867134847</c:v>
                </c:pt>
                <c:pt idx="1941">
                  <c:v>45.307809933737317</c:v>
                </c:pt>
                <c:pt idx="1942">
                  <c:v>93.447357988333238</c:v>
                </c:pt>
                <c:pt idx="1943">
                  <c:v>101.942572350909</c:v>
                </c:pt>
                <c:pt idx="1944">
                  <c:v>93.447357988333238</c:v>
                </c:pt>
                <c:pt idx="1945">
                  <c:v>79.288667384040323</c:v>
                </c:pt>
                <c:pt idx="1946">
                  <c:v>104.77431047176761</c:v>
                </c:pt>
                <c:pt idx="1947">
                  <c:v>82.120405504898912</c:v>
                </c:pt>
                <c:pt idx="1948">
                  <c:v>104.77431047176761</c:v>
                </c:pt>
                <c:pt idx="1949">
                  <c:v>104.77431047176761</c:v>
                </c:pt>
                <c:pt idx="1950">
                  <c:v>104.77431047176761</c:v>
                </c:pt>
                <c:pt idx="1951">
                  <c:v>96.279096109191826</c:v>
                </c:pt>
                <c:pt idx="1952">
                  <c:v>104.77431047176761</c:v>
                </c:pt>
                <c:pt idx="1953">
                  <c:v>99.110834230050401</c:v>
                </c:pt>
                <c:pt idx="1954">
                  <c:v>93.447357988333238</c:v>
                </c:pt>
                <c:pt idx="1955">
                  <c:v>90.615619867474649</c:v>
                </c:pt>
                <c:pt idx="1956">
                  <c:v>93.447357988333238</c:v>
                </c:pt>
                <c:pt idx="1957">
                  <c:v>167.0725491306564</c:v>
                </c:pt>
                <c:pt idx="1958">
                  <c:v>325.64988389873702</c:v>
                </c:pt>
                <c:pt idx="1959">
                  <c:v>302.99597893186842</c:v>
                </c:pt>
                <c:pt idx="1960">
                  <c:v>269.01512148156542</c:v>
                </c:pt>
                <c:pt idx="1961">
                  <c:v>232.20252591040381</c:v>
                </c:pt>
                <c:pt idx="1962">
                  <c:v>215.2120971852523</c:v>
                </c:pt>
                <c:pt idx="1963">
                  <c:v>218.04383530611091</c:v>
                </c:pt>
                <c:pt idx="1964">
                  <c:v>212.3803590643937</c:v>
                </c:pt>
                <c:pt idx="1965">
                  <c:v>203.88514470181801</c:v>
                </c:pt>
                <c:pt idx="1966">
                  <c:v>189.72645409752499</c:v>
                </c:pt>
                <c:pt idx="1967">
                  <c:v>181.2312397349493</c:v>
                </c:pt>
                <c:pt idx="1968">
                  <c:v>184.0629778558079</c:v>
                </c:pt>
                <c:pt idx="1969">
                  <c:v>175.56776349323209</c:v>
                </c:pt>
                <c:pt idx="1970">
                  <c:v>181.2312397349493</c:v>
                </c:pt>
                <c:pt idx="1971">
                  <c:v>169.904287251515</c:v>
                </c:pt>
                <c:pt idx="1972">
                  <c:v>127.4282154386362</c:v>
                </c:pt>
                <c:pt idx="1973">
                  <c:v>167.0725491306564</c:v>
                </c:pt>
                <c:pt idx="1974">
                  <c:v>141.58690604292909</c:v>
                </c:pt>
                <c:pt idx="1975">
                  <c:v>116.1012629552019</c:v>
                </c:pt>
                <c:pt idx="1976">
                  <c:v>161.40907288893919</c:v>
                </c:pt>
                <c:pt idx="1977">
                  <c:v>164.2408110097978</c:v>
                </c:pt>
                <c:pt idx="1978">
                  <c:v>155.7455966472221</c:v>
                </c:pt>
                <c:pt idx="1979">
                  <c:v>152.9138585263635</c:v>
                </c:pt>
                <c:pt idx="1980">
                  <c:v>152.9138585263635</c:v>
                </c:pt>
                <c:pt idx="1981">
                  <c:v>135.923429801212</c:v>
                </c:pt>
                <c:pt idx="1982">
                  <c:v>127.4282154386362</c:v>
                </c:pt>
                <c:pt idx="1983">
                  <c:v>138.7551679220706</c:v>
                </c:pt>
                <c:pt idx="1984">
                  <c:v>184.0629778558079</c:v>
                </c:pt>
                <c:pt idx="1985">
                  <c:v>175.56776349323209</c:v>
                </c:pt>
                <c:pt idx="1986">
                  <c:v>220.87557342696951</c:v>
                </c:pt>
                <c:pt idx="1987">
                  <c:v>215.2120971852523</c:v>
                </c:pt>
                <c:pt idx="1988">
                  <c:v>220.87557342696951</c:v>
                </c:pt>
                <c:pt idx="1989">
                  <c:v>195.3899303392422</c:v>
                </c:pt>
                <c:pt idx="1990">
                  <c:v>155.7455966472221</c:v>
                </c:pt>
                <c:pt idx="1991">
                  <c:v>161.40907288893919</c:v>
                </c:pt>
                <c:pt idx="1992">
                  <c:v>155.7455966472221</c:v>
                </c:pt>
                <c:pt idx="1993">
                  <c:v>164.2408110097978</c:v>
                </c:pt>
                <c:pt idx="1994">
                  <c:v>167.0725491306564</c:v>
                </c:pt>
                <c:pt idx="1995">
                  <c:v>155.7455966472221</c:v>
                </c:pt>
                <c:pt idx="1996">
                  <c:v>155.7455966472221</c:v>
                </c:pt>
                <c:pt idx="1997">
                  <c:v>130.25995355949479</c:v>
                </c:pt>
                <c:pt idx="1998">
                  <c:v>121.76473919691909</c:v>
                </c:pt>
                <c:pt idx="1999">
                  <c:v>118.93300107606051</c:v>
                </c:pt>
                <c:pt idx="2000">
                  <c:v>121.76473919691909</c:v>
                </c:pt>
                <c:pt idx="2001">
                  <c:v>121.76473919691909</c:v>
                </c:pt>
                <c:pt idx="2002">
                  <c:v>116.1012629552019</c:v>
                </c:pt>
                <c:pt idx="2003">
                  <c:v>121.76473919691909</c:v>
                </c:pt>
                <c:pt idx="2004">
                  <c:v>104.77431047176761</c:v>
                </c:pt>
                <c:pt idx="2005">
                  <c:v>104.77431047176761</c:v>
                </c:pt>
                <c:pt idx="2006">
                  <c:v>93.447357988333238</c:v>
                </c:pt>
                <c:pt idx="2007">
                  <c:v>104.77431047176761</c:v>
                </c:pt>
                <c:pt idx="2008">
                  <c:v>99.110834230050401</c:v>
                </c:pt>
                <c:pt idx="2009">
                  <c:v>113.2695248343433</c:v>
                </c:pt>
                <c:pt idx="2010">
                  <c:v>116.1012629552019</c:v>
                </c:pt>
                <c:pt idx="2011">
                  <c:v>116.1012629552019</c:v>
                </c:pt>
                <c:pt idx="2012">
                  <c:v>113.2695248343433</c:v>
                </c:pt>
                <c:pt idx="2013">
                  <c:v>99.110834230050401</c:v>
                </c:pt>
                <c:pt idx="2014">
                  <c:v>155.7455966472221</c:v>
                </c:pt>
                <c:pt idx="2015">
                  <c:v>167.0725491306564</c:v>
                </c:pt>
                <c:pt idx="2016">
                  <c:v>144.41864416378769</c:v>
                </c:pt>
                <c:pt idx="2017">
                  <c:v>124.5964773177777</c:v>
                </c:pt>
                <c:pt idx="2018">
                  <c:v>141.58690604292909</c:v>
                </c:pt>
                <c:pt idx="2019">
                  <c:v>135.923429801212</c:v>
                </c:pt>
                <c:pt idx="2020">
                  <c:v>158.57733476808059</c:v>
                </c:pt>
                <c:pt idx="2021">
                  <c:v>152.9138585263635</c:v>
                </c:pt>
                <c:pt idx="2022">
                  <c:v>150.0821204055049</c:v>
                </c:pt>
                <c:pt idx="2023">
                  <c:v>164.2408110097978</c:v>
                </c:pt>
                <c:pt idx="2024">
                  <c:v>175.56776349323209</c:v>
                </c:pt>
                <c:pt idx="2025">
                  <c:v>161.40907288893919</c:v>
                </c:pt>
                <c:pt idx="2026">
                  <c:v>172.7360253723736</c:v>
                </c:pt>
                <c:pt idx="2027">
                  <c:v>175.56776349323209</c:v>
                </c:pt>
                <c:pt idx="2028">
                  <c:v>175.56776349323209</c:v>
                </c:pt>
                <c:pt idx="2029">
                  <c:v>172.7360253723736</c:v>
                </c:pt>
                <c:pt idx="2030">
                  <c:v>167.0725491306564</c:v>
                </c:pt>
                <c:pt idx="2031">
                  <c:v>169.904287251515</c:v>
                </c:pt>
                <c:pt idx="2032">
                  <c:v>167.0725491306564</c:v>
                </c:pt>
                <c:pt idx="2033">
                  <c:v>164.2408110097978</c:v>
                </c:pt>
                <c:pt idx="2034">
                  <c:v>152.9138585263635</c:v>
                </c:pt>
                <c:pt idx="2035">
                  <c:v>161.40907288893919</c:v>
                </c:pt>
                <c:pt idx="2036">
                  <c:v>161.40907288893919</c:v>
                </c:pt>
                <c:pt idx="2037">
                  <c:v>178.3995016140907</c:v>
                </c:pt>
                <c:pt idx="2038">
                  <c:v>189.72645409752499</c:v>
                </c:pt>
                <c:pt idx="2039">
                  <c:v>186.8947159766665</c:v>
                </c:pt>
                <c:pt idx="2040">
                  <c:v>167.0725491306564</c:v>
                </c:pt>
                <c:pt idx="2041">
                  <c:v>155.7455966472221</c:v>
                </c:pt>
                <c:pt idx="2042">
                  <c:v>240.69774027297959</c:v>
                </c:pt>
                <c:pt idx="2043">
                  <c:v>235.03426403126241</c:v>
                </c:pt>
                <c:pt idx="2044">
                  <c:v>237.86600215212101</c:v>
                </c:pt>
                <c:pt idx="2045">
                  <c:v>271.84685960242399</c:v>
                </c:pt>
                <c:pt idx="2046">
                  <c:v>263.35164523984821</c:v>
                </c:pt>
                <c:pt idx="2047">
                  <c:v>441.75114685393902</c:v>
                </c:pt>
                <c:pt idx="2048">
                  <c:v>455.90983745823178</c:v>
                </c:pt>
                <c:pt idx="2049">
                  <c:v>387.94812255762588</c:v>
                </c:pt>
                <c:pt idx="2050">
                  <c:v>302.99597893186842</c:v>
                </c:pt>
                <c:pt idx="2051">
                  <c:v>308.65945517358563</c:v>
                </c:pt>
                <c:pt idx="2052">
                  <c:v>325.64988389873702</c:v>
                </c:pt>
                <c:pt idx="2053">
                  <c:v>286.00555020671692</c:v>
                </c:pt>
                <c:pt idx="2054">
                  <c:v>305.82771705272688</c:v>
                </c:pt>
                <c:pt idx="2055">
                  <c:v>277.51033584414108</c:v>
                </c:pt>
                <c:pt idx="2056">
                  <c:v>271.84685960242399</c:v>
                </c:pt>
                <c:pt idx="2057">
                  <c:v>274.67859772328262</c:v>
                </c:pt>
                <c:pt idx="2058">
                  <c:v>311.49119329444409</c:v>
                </c:pt>
                <c:pt idx="2059">
                  <c:v>345.47205074474721</c:v>
                </c:pt>
                <c:pt idx="2060">
                  <c:v>331.31336014045422</c:v>
                </c:pt>
                <c:pt idx="2061">
                  <c:v>339.80857450302989</c:v>
                </c:pt>
                <c:pt idx="2062">
                  <c:v>331.31336014045422</c:v>
                </c:pt>
                <c:pt idx="2063">
                  <c:v>297.33250269015122</c:v>
                </c:pt>
                <c:pt idx="2064">
                  <c:v>314.32293141530272</c:v>
                </c:pt>
                <c:pt idx="2065">
                  <c:v>325.64988389873702</c:v>
                </c:pt>
                <c:pt idx="2066">
                  <c:v>659.79498216004981</c:v>
                </c:pt>
                <c:pt idx="2067">
                  <c:v>515.37633799626212</c:v>
                </c:pt>
                <c:pt idx="2068">
                  <c:v>376.62117007419153</c:v>
                </c:pt>
                <c:pt idx="2069">
                  <c:v>274.67859772328262</c:v>
                </c:pt>
                <c:pt idx="2070">
                  <c:v>195.3899303392422</c:v>
                </c:pt>
                <c:pt idx="2071">
                  <c:v>167.0725491306564</c:v>
                </c:pt>
                <c:pt idx="2072">
                  <c:v>141.58690604292909</c:v>
                </c:pt>
                <c:pt idx="2073">
                  <c:v>130.25995355949479</c:v>
                </c:pt>
                <c:pt idx="2074">
                  <c:v>121.76473919691909</c:v>
                </c:pt>
                <c:pt idx="2075">
                  <c:v>113.2695248343433</c:v>
                </c:pt>
                <c:pt idx="2076">
                  <c:v>127.4282154386362</c:v>
                </c:pt>
                <c:pt idx="2077">
                  <c:v>577.67457665515099</c:v>
                </c:pt>
                <c:pt idx="2078">
                  <c:v>790.05493571954469</c:v>
                </c:pt>
                <c:pt idx="2079">
                  <c:v>552.18893356742365</c:v>
                </c:pt>
                <c:pt idx="2080">
                  <c:v>305.82771705272688</c:v>
                </c:pt>
                <c:pt idx="2081">
                  <c:v>277.51033584414108</c:v>
                </c:pt>
                <c:pt idx="2082">
                  <c:v>263.35164523984821</c:v>
                </c:pt>
                <c:pt idx="2083">
                  <c:v>223.70731154782811</c:v>
                </c:pt>
                <c:pt idx="2084">
                  <c:v>192.55819221838371</c:v>
                </c:pt>
                <c:pt idx="2085">
                  <c:v>195.3899303392422</c:v>
                </c:pt>
                <c:pt idx="2086">
                  <c:v>203.88514470181801</c:v>
                </c:pt>
                <c:pt idx="2087">
                  <c:v>167.0725491306564</c:v>
                </c:pt>
                <c:pt idx="2088">
                  <c:v>209.54862094353521</c:v>
                </c:pt>
                <c:pt idx="2089">
                  <c:v>175.56776349323209</c:v>
                </c:pt>
                <c:pt idx="2090">
                  <c:v>152.9138585263635</c:v>
                </c:pt>
                <c:pt idx="2091">
                  <c:v>201.0534065809594</c:v>
                </c:pt>
                <c:pt idx="2092">
                  <c:v>184.0629778558079</c:v>
                </c:pt>
                <c:pt idx="2093">
                  <c:v>127.4282154386362</c:v>
                </c:pt>
                <c:pt idx="2094">
                  <c:v>141.58690604292909</c:v>
                </c:pt>
                <c:pt idx="2095">
                  <c:v>169.904287251515</c:v>
                </c:pt>
                <c:pt idx="2096">
                  <c:v>257.68816899813112</c:v>
                </c:pt>
                <c:pt idx="2097">
                  <c:v>682.44888712691852</c:v>
                </c:pt>
                <c:pt idx="2098">
                  <c:v>688.11236336863567</c:v>
                </c:pt>
                <c:pt idx="2099">
                  <c:v>574.84283853429235</c:v>
                </c:pt>
                <c:pt idx="2100">
                  <c:v>594.66500538030243</c:v>
                </c:pt>
                <c:pt idx="2101">
                  <c:v>543.69371920484798</c:v>
                </c:pt>
                <c:pt idx="2102">
                  <c:v>608.82369598459536</c:v>
                </c:pt>
                <c:pt idx="2103">
                  <c:v>1336.580393045251</c:v>
                </c:pt>
                <c:pt idx="2104">
                  <c:v>1022.257461629948</c:v>
                </c:pt>
                <c:pt idx="2105">
                  <c:v>1036.4161522342411</c:v>
                </c:pt>
                <c:pt idx="2106">
                  <c:v>719.26148269808004</c:v>
                </c:pt>
                <c:pt idx="2107">
                  <c:v>549.35719544656513</c:v>
                </c:pt>
                <c:pt idx="2108">
                  <c:v>444.58288497479748</c:v>
                </c:pt>
                <c:pt idx="2109">
                  <c:v>413.43376564535311</c:v>
                </c:pt>
                <c:pt idx="2110">
                  <c:v>325.64988389873702</c:v>
                </c:pt>
                <c:pt idx="2111">
                  <c:v>821.20405504898906</c:v>
                </c:pt>
                <c:pt idx="2112">
                  <c:v>1081.7239621679789</c:v>
                </c:pt>
                <c:pt idx="2113">
                  <c:v>1118.5365577391401</c:v>
                </c:pt>
                <c:pt idx="2114">
                  <c:v>1226.142606331767</c:v>
                </c:pt>
                <c:pt idx="2115">
                  <c:v>1161.012629552019</c:v>
                </c:pt>
                <c:pt idx="2116">
                  <c:v>877.83881746616078</c:v>
                </c:pt>
                <c:pt idx="2117">
                  <c:v>727.75669706065582</c:v>
                </c:pt>
                <c:pt idx="2118">
                  <c:v>665.45845840176696</c:v>
                </c:pt>
                <c:pt idx="2119">
                  <c:v>620.15064846802966</c:v>
                </c:pt>
                <c:pt idx="2120">
                  <c:v>645.63629155575688</c:v>
                </c:pt>
                <c:pt idx="2121">
                  <c:v>617.31891034717114</c:v>
                </c:pt>
                <c:pt idx="2122">
                  <c:v>594.66500538030243</c:v>
                </c:pt>
                <c:pt idx="2123">
                  <c:v>659.79498216004981</c:v>
                </c:pt>
                <c:pt idx="2124">
                  <c:v>662.62672028090844</c:v>
                </c:pt>
                <c:pt idx="2125">
                  <c:v>739.08364954409012</c:v>
                </c:pt>
                <c:pt idx="2126">
                  <c:v>773.06450699439313</c:v>
                </c:pt>
                <c:pt idx="2127">
                  <c:v>790.05493571954469</c:v>
                </c:pt>
                <c:pt idx="2128">
                  <c:v>617.31891034717114</c:v>
                </c:pt>
                <c:pt idx="2129">
                  <c:v>560.68414792999943</c:v>
                </c:pt>
                <c:pt idx="2130">
                  <c:v>727.75669706065582</c:v>
                </c:pt>
                <c:pt idx="2131">
                  <c:v>767.40103075267598</c:v>
                </c:pt>
                <c:pt idx="2132">
                  <c:v>685.28062524777704</c:v>
                </c:pt>
                <c:pt idx="2133">
                  <c:v>594.66500538030243</c:v>
                </c:pt>
                <c:pt idx="2134">
                  <c:v>620.15064846802966</c:v>
                </c:pt>
                <c:pt idx="2135">
                  <c:v>716.42974457722153</c:v>
                </c:pt>
                <c:pt idx="2136">
                  <c:v>1087.387438409696</c:v>
                </c:pt>
                <c:pt idx="2137">
                  <c:v>1226.142606331767</c:v>
                </c:pt>
                <c:pt idx="2138">
                  <c:v>1226.142606331767</c:v>
                </c:pt>
                <c:pt idx="2139">
                  <c:v>1186.4982726397459</c:v>
                </c:pt>
                <c:pt idx="2140">
                  <c:v>1042.079628475959</c:v>
                </c:pt>
                <c:pt idx="2141">
                  <c:v>979.78138981706968</c:v>
                </c:pt>
                <c:pt idx="2142">
                  <c:v>934.47357988333238</c:v>
                </c:pt>
                <c:pt idx="2143">
                  <c:v>991.10834230050409</c:v>
                </c:pt>
                <c:pt idx="2144">
                  <c:v>897.66098431217085</c:v>
                </c:pt>
                <c:pt idx="2145">
                  <c:v>795.71841196126184</c:v>
                </c:pt>
                <c:pt idx="2146">
                  <c:v>727.75669706065582</c:v>
                </c:pt>
                <c:pt idx="2147">
                  <c:v>634.30933907232259</c:v>
                </c:pt>
                <c:pt idx="2148">
                  <c:v>509.71286175454492</c:v>
                </c:pt>
                <c:pt idx="2149">
                  <c:v>472.90026618338328</c:v>
                </c:pt>
                <c:pt idx="2150">
                  <c:v>512.54459987540349</c:v>
                </c:pt>
                <c:pt idx="2151">
                  <c:v>566.34762417171657</c:v>
                </c:pt>
                <c:pt idx="2152">
                  <c:v>620.15064846802966</c:v>
                </c:pt>
                <c:pt idx="2153">
                  <c:v>832.53100753242336</c:v>
                </c:pt>
                <c:pt idx="2154">
                  <c:v>934.47357988333238</c:v>
                </c:pt>
                <c:pt idx="2155">
                  <c:v>1056.2383190802509</c:v>
                </c:pt>
                <c:pt idx="2156">
                  <c:v>1336.580393045251</c:v>
                </c:pt>
                <c:pt idx="2157">
                  <c:v>1370.5612504955541</c:v>
                </c:pt>
                <c:pt idx="2158">
                  <c:v>1679.22070566914</c:v>
                </c:pt>
                <c:pt idx="2159">
                  <c:v>1900.0962790961089</c:v>
                </c:pt>
                <c:pt idx="2160">
                  <c:v>2163.4479243359569</c:v>
                </c:pt>
                <c:pt idx="2161">
                  <c:v>2412.6408789715128</c:v>
                </c:pt>
                <c:pt idx="2162">
                  <c:v>2809.0842158917139</c:v>
                </c:pt>
                <c:pt idx="2163">
                  <c:v>2695.814691057371</c:v>
                </c:pt>
                <c:pt idx="2164">
                  <c:v>2596.703856827321</c:v>
                </c:pt>
                <c:pt idx="2165">
                  <c:v>2528.7421419267148</c:v>
                </c:pt>
                <c:pt idx="2166">
                  <c:v>2384.3234977629272</c:v>
                </c:pt>
                <c:pt idx="2167">
                  <c:v>2256.8952823242912</c:v>
                </c:pt>
                <c:pt idx="2168">
                  <c:v>2180.438353061109</c:v>
                </c:pt>
                <c:pt idx="2169">
                  <c:v>2163.4479243359569</c:v>
                </c:pt>
                <c:pt idx="2170">
                  <c:v>2222.9144248739881</c:v>
                </c:pt>
                <c:pt idx="2171">
                  <c:v>2157.7844480942399</c:v>
                </c:pt>
                <c:pt idx="2172">
                  <c:v>2118.1401144022202</c:v>
                </c:pt>
                <c:pt idx="2173">
                  <c:v>1996.375375205301</c:v>
                </c:pt>
                <c:pt idx="2174">
                  <c:v>1951.067565271564</c:v>
                </c:pt>
                <c:pt idx="2175">
                  <c:v>1684.884181910857</c:v>
                </c:pt>
                <c:pt idx="2176">
                  <c:v>1611.258990768534</c:v>
                </c:pt>
                <c:pt idx="2177">
                  <c:v>1775.4998017783321</c:v>
                </c:pt>
                <c:pt idx="2178">
                  <c:v>1594.268562043382</c:v>
                </c:pt>
                <c:pt idx="2179">
                  <c:v>1427.196012912726</c:v>
                </c:pt>
                <c:pt idx="2180">
                  <c:v>1308.2630118366651</c:v>
                </c:pt>
                <c:pt idx="2181">
                  <c:v>1237.469558815201</c:v>
                </c:pt>
                <c:pt idx="2182">
                  <c:v>1248.7965112986351</c:v>
                </c:pt>
                <c:pt idx="2183">
                  <c:v>1279.945630628079</c:v>
                </c:pt>
                <c:pt idx="2184">
                  <c:v>1237.469558815201</c:v>
                </c:pt>
                <c:pt idx="2185">
                  <c:v>1296.936059353231</c:v>
                </c:pt>
                <c:pt idx="2186">
                  <c:v>1336.580393045251</c:v>
                </c:pt>
                <c:pt idx="2187">
                  <c:v>1364.897774253837</c:v>
                </c:pt>
                <c:pt idx="2188">
                  <c:v>1605.595514526816</c:v>
                </c:pt>
                <c:pt idx="2189">
                  <c:v>1730.191991844594</c:v>
                </c:pt>
                <c:pt idx="2190">
                  <c:v>1495.157727813332</c:v>
                </c:pt>
                <c:pt idx="2191">
                  <c:v>1449.8499178795939</c:v>
                </c:pt>
                <c:pt idx="2192">
                  <c:v>1279.945630628079</c:v>
                </c:pt>
                <c:pt idx="2193">
                  <c:v>1019.4257235090899</c:v>
                </c:pt>
                <c:pt idx="2194">
                  <c:v>954.29574672934245</c:v>
                </c:pt>
                <c:pt idx="2195">
                  <c:v>1042.079628475959</c:v>
                </c:pt>
                <c:pt idx="2196">
                  <c:v>1146.853938947726</c:v>
                </c:pt>
                <c:pt idx="2197">
                  <c:v>1421.532536671009</c:v>
                </c:pt>
                <c:pt idx="2198">
                  <c:v>1614.090728889392</c:v>
                </c:pt>
                <c:pt idx="2199">
                  <c:v>1605.595514526816</c:v>
                </c:pt>
                <c:pt idx="2200">
                  <c:v>1744.350682448887</c:v>
                </c:pt>
                <c:pt idx="2201">
                  <c:v>1832.1345641955029</c:v>
                </c:pt>
                <c:pt idx="2202">
                  <c:v>1849.1249929206549</c:v>
                </c:pt>
                <c:pt idx="2203">
                  <c:v>1917.0867078212609</c:v>
                </c:pt>
                <c:pt idx="2204">
                  <c:v>1837.7980404372199</c:v>
                </c:pt>
                <c:pt idx="2205">
                  <c:v>1865.171509033245</c:v>
                </c:pt>
                <c:pt idx="2206">
                  <c:v>1892.544977346095</c:v>
                </c:pt>
                <c:pt idx="2207">
                  <c:v>1919.918445942119</c:v>
                </c:pt>
                <c:pt idx="2208">
                  <c:v>1795.3219686243419</c:v>
                </c:pt>
                <c:pt idx="2209">
                  <c:v>1775.4998017783321</c:v>
                </c:pt>
                <c:pt idx="2210">
                  <c:v>2981.8202412640881</c:v>
                </c:pt>
                <c:pt idx="2211">
                  <c:v>2457.94868890525</c:v>
                </c:pt>
                <c:pt idx="2212">
                  <c:v>1939.7406127881291</c:v>
                </c:pt>
                <c:pt idx="2213">
                  <c:v>2491.9295463555532</c:v>
                </c:pt>
                <c:pt idx="2214">
                  <c:v>2256.8952823242912</c:v>
                </c:pt>
                <c:pt idx="2215">
                  <c:v>2098.3179475562101</c:v>
                </c:pt>
                <c:pt idx="2216">
                  <c:v>1837.7980404372199</c:v>
                </c:pt>
                <c:pt idx="2217">
                  <c:v>1670.725491306564</c:v>
                </c:pt>
                <c:pt idx="2218">
                  <c:v>1336.580393045251</c:v>
                </c:pt>
                <c:pt idx="2219">
                  <c:v>1172.3395820354531</c:v>
                </c:pt>
                <c:pt idx="2220">
                  <c:v>1118.5365577391401</c:v>
                </c:pt>
                <c:pt idx="2221">
                  <c:v>1067.5652715636861</c:v>
                </c:pt>
                <c:pt idx="2222">
                  <c:v>1087.387438409696</c:v>
                </c:pt>
                <c:pt idx="2223">
                  <c:v>1067.5652715636861</c:v>
                </c:pt>
                <c:pt idx="2224">
                  <c:v>1076.060485926261</c:v>
                </c:pt>
                <c:pt idx="2225">
                  <c:v>1449.8499178795939</c:v>
                </c:pt>
                <c:pt idx="2226">
                  <c:v>1792.490230503483</c:v>
                </c:pt>
                <c:pt idx="2227">
                  <c:v>1710.3698249985839</c:v>
                </c:pt>
                <c:pt idx="2228">
                  <c:v>1478.16729908818</c:v>
                </c:pt>
                <c:pt idx="2229">
                  <c:v>1449.8499178795939</c:v>
                </c:pt>
                <c:pt idx="2230">
                  <c:v>1421.532536671009</c:v>
                </c:pt>
                <c:pt idx="2231">
                  <c:v>1455.5133941213121</c:v>
                </c:pt>
                <c:pt idx="2232">
                  <c:v>1560.2877045930791</c:v>
                </c:pt>
                <c:pt idx="2233">
                  <c:v>1296.936059353231</c:v>
                </c:pt>
                <c:pt idx="2234">
                  <c:v>1211.983915727473</c:v>
                </c:pt>
                <c:pt idx="2235">
                  <c:v>1152.517415189443</c:v>
                </c:pt>
                <c:pt idx="2236">
                  <c:v>1200.6569632440389</c:v>
                </c:pt>
                <c:pt idx="2237">
                  <c:v>1226.142606331767</c:v>
                </c:pt>
                <c:pt idx="2238">
                  <c:v>1107.209605255706</c:v>
                </c:pt>
                <c:pt idx="2239">
                  <c:v>1053.4065809593931</c:v>
                </c:pt>
                <c:pt idx="2240">
                  <c:v>1056.2383190802509</c:v>
                </c:pt>
                <c:pt idx="2241">
                  <c:v>1158.18089143116</c:v>
                </c:pt>
                <c:pt idx="2242">
                  <c:v>1104.3778671348471</c:v>
                </c:pt>
                <c:pt idx="2243">
                  <c:v>1093.050914651413</c:v>
                </c:pt>
                <c:pt idx="2244">
                  <c:v>1047.743104717676</c:v>
                </c:pt>
                <c:pt idx="2245">
                  <c:v>1010.9305091465141</c:v>
                </c:pt>
                <c:pt idx="2246">
                  <c:v>880.67055558701929</c:v>
                </c:pt>
                <c:pt idx="2247">
                  <c:v>608.82369598459536</c:v>
                </c:pt>
                <c:pt idx="2248">
                  <c:v>594.66500538030243</c:v>
                </c:pt>
                <c:pt idx="2249">
                  <c:v>637.14107719318122</c:v>
                </c:pt>
                <c:pt idx="2250">
                  <c:v>605.99195786373673</c:v>
                </c:pt>
                <c:pt idx="2251">
                  <c:v>651.29976779747403</c:v>
                </c:pt>
                <c:pt idx="2252">
                  <c:v>671.12193464348422</c:v>
                </c:pt>
                <c:pt idx="2253">
                  <c:v>668.29019652262559</c:v>
                </c:pt>
                <c:pt idx="2254">
                  <c:v>603.16021974287821</c:v>
                </c:pt>
                <c:pt idx="2255">
                  <c:v>453.07809933737332</c:v>
                </c:pt>
                <c:pt idx="2256">
                  <c:v>424.76071812878752</c:v>
                </c:pt>
                <c:pt idx="2257">
                  <c:v>342.64031262388852</c:v>
                </c:pt>
                <c:pt idx="2258">
                  <c:v>342.64031262388852</c:v>
                </c:pt>
                <c:pt idx="2259">
                  <c:v>353.96726510732287</c:v>
                </c:pt>
                <c:pt idx="2260">
                  <c:v>356.79900322818139</c:v>
                </c:pt>
                <c:pt idx="2261">
                  <c:v>393.61159879934303</c:v>
                </c:pt>
                <c:pt idx="2262">
                  <c:v>413.43376564535311</c:v>
                </c:pt>
                <c:pt idx="2263">
                  <c:v>376.62117007419153</c:v>
                </c:pt>
                <c:pt idx="2264">
                  <c:v>385.11638443676731</c:v>
                </c:pt>
                <c:pt idx="2265">
                  <c:v>339.80857450302989</c:v>
                </c:pt>
                <c:pt idx="2266">
                  <c:v>376.62117007419153</c:v>
                </c:pt>
                <c:pt idx="2267">
                  <c:v>334.1450982613128</c:v>
                </c:pt>
                <c:pt idx="2268">
                  <c:v>308.65945517358563</c:v>
                </c:pt>
                <c:pt idx="2269">
                  <c:v>308.65945517358563</c:v>
                </c:pt>
                <c:pt idx="2270">
                  <c:v>308.65945517358563</c:v>
                </c:pt>
                <c:pt idx="2271">
                  <c:v>339.80857450302989</c:v>
                </c:pt>
                <c:pt idx="2272">
                  <c:v>359.63074134904002</c:v>
                </c:pt>
                <c:pt idx="2273">
                  <c:v>325.64988389873702</c:v>
                </c:pt>
                <c:pt idx="2274">
                  <c:v>322.81814577787839</c:v>
                </c:pt>
                <c:pt idx="2275">
                  <c:v>314.32293141530272</c:v>
                </c:pt>
                <c:pt idx="2276">
                  <c:v>325.64988389873702</c:v>
                </c:pt>
                <c:pt idx="2277">
                  <c:v>308.65945517358563</c:v>
                </c:pt>
                <c:pt idx="2278">
                  <c:v>308.65945517358563</c:v>
                </c:pt>
                <c:pt idx="2279">
                  <c:v>300.16424081100979</c:v>
                </c:pt>
                <c:pt idx="2280">
                  <c:v>209.54862094353521</c:v>
                </c:pt>
                <c:pt idx="2281">
                  <c:v>212.3803590643937</c:v>
                </c:pt>
                <c:pt idx="2282">
                  <c:v>220.87557342696951</c:v>
                </c:pt>
                <c:pt idx="2283">
                  <c:v>96.279096109191826</c:v>
                </c:pt>
                <c:pt idx="2284">
                  <c:v>195.3899303392422</c:v>
                </c:pt>
                <c:pt idx="2285">
                  <c:v>195.3899303392422</c:v>
                </c:pt>
                <c:pt idx="2286">
                  <c:v>226.5390496686866</c:v>
                </c:pt>
                <c:pt idx="2287">
                  <c:v>223.70731154782811</c:v>
                </c:pt>
                <c:pt idx="2288">
                  <c:v>249.19295463555531</c:v>
                </c:pt>
                <c:pt idx="2289">
                  <c:v>277.51033584414108</c:v>
                </c:pt>
                <c:pt idx="2290">
                  <c:v>237.86600215212101</c:v>
                </c:pt>
                <c:pt idx="2291">
                  <c:v>203.88514470181801</c:v>
                </c:pt>
                <c:pt idx="2292">
                  <c:v>212.3803590643937</c:v>
                </c:pt>
                <c:pt idx="2293">
                  <c:v>195.3899303392422</c:v>
                </c:pt>
                <c:pt idx="2294">
                  <c:v>161.40907288893919</c:v>
                </c:pt>
                <c:pt idx="2295">
                  <c:v>181.2312397349493</c:v>
                </c:pt>
                <c:pt idx="2296">
                  <c:v>195.3899303392422</c:v>
                </c:pt>
                <c:pt idx="2297">
                  <c:v>212.3803590643937</c:v>
                </c:pt>
                <c:pt idx="2298">
                  <c:v>181.2312397349493</c:v>
                </c:pt>
                <c:pt idx="2299">
                  <c:v>158.57733476808059</c:v>
                </c:pt>
                <c:pt idx="2300">
                  <c:v>141.58690604292909</c:v>
                </c:pt>
                <c:pt idx="2301">
                  <c:v>141.58690604292909</c:v>
                </c:pt>
                <c:pt idx="2302">
                  <c:v>135.923429801212</c:v>
                </c:pt>
                <c:pt idx="2303">
                  <c:v>141.58690604292909</c:v>
                </c:pt>
                <c:pt idx="2304">
                  <c:v>141.58690604292909</c:v>
                </c:pt>
                <c:pt idx="2305">
                  <c:v>138.7551679220706</c:v>
                </c:pt>
                <c:pt idx="2306">
                  <c:v>135.923429801212</c:v>
                </c:pt>
                <c:pt idx="2307">
                  <c:v>138.7551679220706</c:v>
                </c:pt>
                <c:pt idx="2308">
                  <c:v>124.5964773177777</c:v>
                </c:pt>
                <c:pt idx="2309">
                  <c:v>116.1012629552019</c:v>
                </c:pt>
                <c:pt idx="2310">
                  <c:v>99.110834230050401</c:v>
                </c:pt>
                <c:pt idx="2311">
                  <c:v>504.04938551282783</c:v>
                </c:pt>
                <c:pt idx="2312">
                  <c:v>577.67457665515099</c:v>
                </c:pt>
                <c:pt idx="2313">
                  <c:v>342.64031262388852</c:v>
                </c:pt>
                <c:pt idx="2314">
                  <c:v>294.50076456929258</c:v>
                </c:pt>
                <c:pt idx="2315">
                  <c:v>226.5390496686866</c:v>
                </c:pt>
                <c:pt idx="2316">
                  <c:v>212.3803590643937</c:v>
                </c:pt>
                <c:pt idx="2317">
                  <c:v>181.2312397349493</c:v>
                </c:pt>
                <c:pt idx="2318">
                  <c:v>181.2312397349493</c:v>
                </c:pt>
                <c:pt idx="2319">
                  <c:v>161.40907288893919</c:v>
                </c:pt>
                <c:pt idx="2320">
                  <c:v>175.56776349323209</c:v>
                </c:pt>
                <c:pt idx="2321">
                  <c:v>161.40907288893919</c:v>
                </c:pt>
                <c:pt idx="2322">
                  <c:v>161.40907288893919</c:v>
                </c:pt>
                <c:pt idx="2323">
                  <c:v>175.56776349323209</c:v>
                </c:pt>
                <c:pt idx="2324">
                  <c:v>141.58690604292909</c:v>
                </c:pt>
                <c:pt idx="2325">
                  <c:v>161.40907288893919</c:v>
                </c:pt>
                <c:pt idx="2326">
                  <c:v>141.58690604292909</c:v>
                </c:pt>
                <c:pt idx="2327">
                  <c:v>141.58690604292909</c:v>
                </c:pt>
                <c:pt idx="2328">
                  <c:v>127.4282154386362</c:v>
                </c:pt>
                <c:pt idx="2329">
                  <c:v>127.4282154386362</c:v>
                </c:pt>
                <c:pt idx="2330">
                  <c:v>127.4282154386362</c:v>
                </c:pt>
                <c:pt idx="2331">
                  <c:v>127.4282154386362</c:v>
                </c:pt>
                <c:pt idx="2332">
                  <c:v>130.25995355949479</c:v>
                </c:pt>
                <c:pt idx="2333">
                  <c:v>133.09169168035339</c:v>
                </c:pt>
                <c:pt idx="2334">
                  <c:v>110.4377867134847</c:v>
                </c:pt>
                <c:pt idx="2335">
                  <c:v>110.4377867134847</c:v>
                </c:pt>
                <c:pt idx="2336">
                  <c:v>104.77431047176761</c:v>
                </c:pt>
                <c:pt idx="2337">
                  <c:v>110.4377867134847</c:v>
                </c:pt>
                <c:pt idx="2338">
                  <c:v>118.93300107606051</c:v>
                </c:pt>
                <c:pt idx="2339">
                  <c:v>116.1012629552019</c:v>
                </c:pt>
                <c:pt idx="2340">
                  <c:v>118.93300107606051</c:v>
                </c:pt>
                <c:pt idx="2341">
                  <c:v>118.93300107606051</c:v>
                </c:pt>
                <c:pt idx="2342">
                  <c:v>104.77431047176761</c:v>
                </c:pt>
                <c:pt idx="2343">
                  <c:v>127.4282154386362</c:v>
                </c:pt>
                <c:pt idx="2344">
                  <c:v>116.1012629552019</c:v>
                </c:pt>
                <c:pt idx="2345">
                  <c:v>121.76473919691909</c:v>
                </c:pt>
                <c:pt idx="2346">
                  <c:v>104.77431047176761</c:v>
                </c:pt>
                <c:pt idx="2347">
                  <c:v>110.4377867134847</c:v>
                </c:pt>
                <c:pt idx="2348">
                  <c:v>99.110834230050401</c:v>
                </c:pt>
                <c:pt idx="2349">
                  <c:v>116.1012629552019</c:v>
                </c:pt>
                <c:pt idx="2350">
                  <c:v>155.7455966472221</c:v>
                </c:pt>
                <c:pt idx="2351">
                  <c:v>138.7551679220706</c:v>
                </c:pt>
                <c:pt idx="2352">
                  <c:v>135.923429801212</c:v>
                </c:pt>
                <c:pt idx="2353">
                  <c:v>152.9138585263635</c:v>
                </c:pt>
                <c:pt idx="2354">
                  <c:v>127.4282154386362</c:v>
                </c:pt>
                <c:pt idx="2355">
                  <c:v>127.4282154386362</c:v>
                </c:pt>
                <c:pt idx="2356">
                  <c:v>124.5964773177777</c:v>
                </c:pt>
                <c:pt idx="2357">
                  <c:v>130.25995355949479</c:v>
                </c:pt>
                <c:pt idx="2358">
                  <c:v>121.76473919691909</c:v>
                </c:pt>
                <c:pt idx="2359">
                  <c:v>121.76473919691909</c:v>
                </c:pt>
                <c:pt idx="2360">
                  <c:v>124.5964773177777</c:v>
                </c:pt>
                <c:pt idx="2361">
                  <c:v>127.4282154386362</c:v>
                </c:pt>
                <c:pt idx="2362">
                  <c:v>133.09169168035339</c:v>
                </c:pt>
                <c:pt idx="2363">
                  <c:v>121.76473919691909</c:v>
                </c:pt>
                <c:pt idx="2364">
                  <c:v>124.5964773177777</c:v>
                </c:pt>
                <c:pt idx="2365">
                  <c:v>121.76473919691909</c:v>
                </c:pt>
                <c:pt idx="2366">
                  <c:v>127.4282154386362</c:v>
                </c:pt>
                <c:pt idx="2367">
                  <c:v>133.09169168035339</c:v>
                </c:pt>
                <c:pt idx="2368">
                  <c:v>124.5964773177777</c:v>
                </c:pt>
                <c:pt idx="2369">
                  <c:v>118.93300107606051</c:v>
                </c:pt>
                <c:pt idx="2370">
                  <c:v>118.93300107606051</c:v>
                </c:pt>
                <c:pt idx="2371">
                  <c:v>121.76473919691909</c:v>
                </c:pt>
                <c:pt idx="2372">
                  <c:v>118.93300107606051</c:v>
                </c:pt>
                <c:pt idx="2373">
                  <c:v>110.4377867134847</c:v>
                </c:pt>
                <c:pt idx="2374">
                  <c:v>113.2695248343433</c:v>
                </c:pt>
                <c:pt idx="2375">
                  <c:v>104.77431047176761</c:v>
                </c:pt>
                <c:pt idx="2376">
                  <c:v>121.76473919691909</c:v>
                </c:pt>
                <c:pt idx="2377">
                  <c:v>135.923429801212</c:v>
                </c:pt>
                <c:pt idx="2378">
                  <c:v>124.5964773177777</c:v>
                </c:pt>
                <c:pt idx="2379">
                  <c:v>124.5964773177777</c:v>
                </c:pt>
                <c:pt idx="2380">
                  <c:v>118.93300107606051</c:v>
                </c:pt>
                <c:pt idx="2381">
                  <c:v>118.93300107606051</c:v>
                </c:pt>
                <c:pt idx="2382">
                  <c:v>127.4282154386362</c:v>
                </c:pt>
                <c:pt idx="2383">
                  <c:v>152.9138585263635</c:v>
                </c:pt>
                <c:pt idx="2384">
                  <c:v>169.904287251515</c:v>
                </c:pt>
                <c:pt idx="2385">
                  <c:v>181.2312397349493</c:v>
                </c:pt>
                <c:pt idx="2386">
                  <c:v>186.8947159766665</c:v>
                </c:pt>
                <c:pt idx="2387">
                  <c:v>184.0629778558079</c:v>
                </c:pt>
                <c:pt idx="2388">
                  <c:v>181.2312397349493</c:v>
                </c:pt>
                <c:pt idx="2389">
                  <c:v>172.7360253723736</c:v>
                </c:pt>
                <c:pt idx="2390">
                  <c:v>172.7360253723736</c:v>
                </c:pt>
                <c:pt idx="2391">
                  <c:v>172.7360253723736</c:v>
                </c:pt>
                <c:pt idx="2392">
                  <c:v>175.56776349323209</c:v>
                </c:pt>
                <c:pt idx="2393">
                  <c:v>212.3803590643937</c:v>
                </c:pt>
                <c:pt idx="2394">
                  <c:v>206.71688282267661</c:v>
                </c:pt>
                <c:pt idx="2395">
                  <c:v>209.54862094353521</c:v>
                </c:pt>
                <c:pt idx="2396">
                  <c:v>218.04383530611091</c:v>
                </c:pt>
                <c:pt idx="2397">
                  <c:v>212.3803590643937</c:v>
                </c:pt>
                <c:pt idx="2398">
                  <c:v>206.71688282267661</c:v>
                </c:pt>
                <c:pt idx="2399">
                  <c:v>195.3899303392422</c:v>
                </c:pt>
                <c:pt idx="2400">
                  <c:v>192.55819221838371</c:v>
                </c:pt>
                <c:pt idx="2401">
                  <c:v>189.72645409752499</c:v>
                </c:pt>
                <c:pt idx="2402">
                  <c:v>212.3803590643937</c:v>
                </c:pt>
                <c:pt idx="2403">
                  <c:v>226.5390496686866</c:v>
                </c:pt>
                <c:pt idx="2404">
                  <c:v>249.19295463555531</c:v>
                </c:pt>
                <c:pt idx="2405">
                  <c:v>246.36121651469671</c:v>
                </c:pt>
                <c:pt idx="2406">
                  <c:v>212.3803590643937</c:v>
                </c:pt>
                <c:pt idx="2407">
                  <c:v>184.0629778558079</c:v>
                </c:pt>
                <c:pt idx="2408">
                  <c:v>226.5390496686866</c:v>
                </c:pt>
                <c:pt idx="2409">
                  <c:v>260.51990711898958</c:v>
                </c:pt>
                <c:pt idx="2410">
                  <c:v>240.69774027297959</c:v>
                </c:pt>
                <c:pt idx="2411">
                  <c:v>226.5390496686866</c:v>
                </c:pt>
                <c:pt idx="2412">
                  <c:v>226.5390496686866</c:v>
                </c:pt>
                <c:pt idx="2413">
                  <c:v>226.5390496686866</c:v>
                </c:pt>
                <c:pt idx="2414">
                  <c:v>206.71688282267661</c:v>
                </c:pt>
                <c:pt idx="2415">
                  <c:v>203.88514470181801</c:v>
                </c:pt>
                <c:pt idx="2416">
                  <c:v>322.81814577787839</c:v>
                </c:pt>
                <c:pt idx="2417">
                  <c:v>404.93855128277738</c:v>
                </c:pt>
                <c:pt idx="2418">
                  <c:v>504.04938551282783</c:v>
                </c:pt>
                <c:pt idx="2419">
                  <c:v>305.82771705272688</c:v>
                </c:pt>
                <c:pt idx="2420">
                  <c:v>274.67859772328262</c:v>
                </c:pt>
                <c:pt idx="2421">
                  <c:v>271.84685960242399</c:v>
                </c:pt>
                <c:pt idx="2422">
                  <c:v>288.83728832757549</c:v>
                </c:pt>
                <c:pt idx="2423">
                  <c:v>302.99597893186842</c:v>
                </c:pt>
                <c:pt idx="2424">
                  <c:v>356.79900322818139</c:v>
                </c:pt>
                <c:pt idx="2425">
                  <c:v>314.32293141530272</c:v>
                </c:pt>
                <c:pt idx="2426">
                  <c:v>286.00555020671692</c:v>
                </c:pt>
                <c:pt idx="2427">
                  <c:v>263.35164523984821</c:v>
                </c:pt>
                <c:pt idx="2428">
                  <c:v>280.34207396499971</c:v>
                </c:pt>
                <c:pt idx="2429">
                  <c:v>271.84685960242399</c:v>
                </c:pt>
                <c:pt idx="2430">
                  <c:v>274.67859772328262</c:v>
                </c:pt>
                <c:pt idx="2431">
                  <c:v>192.55819221838371</c:v>
                </c:pt>
                <c:pt idx="2432">
                  <c:v>252.02469275641391</c:v>
                </c:pt>
                <c:pt idx="2433">
                  <c:v>331.31336014045422</c:v>
                </c:pt>
                <c:pt idx="2434">
                  <c:v>314.32293141530272</c:v>
                </c:pt>
                <c:pt idx="2435">
                  <c:v>280.34207396499971</c:v>
                </c:pt>
                <c:pt idx="2436">
                  <c:v>240.69774027297959</c:v>
                </c:pt>
                <c:pt idx="2437">
                  <c:v>235.03426403126241</c:v>
                </c:pt>
                <c:pt idx="2438">
                  <c:v>240.69774027297959</c:v>
                </c:pt>
                <c:pt idx="2439">
                  <c:v>218.04383530611091</c:v>
                </c:pt>
                <c:pt idx="2440">
                  <c:v>181.2312397349493</c:v>
                </c:pt>
                <c:pt idx="2441">
                  <c:v>305.82771705272688</c:v>
                </c:pt>
                <c:pt idx="2442">
                  <c:v>455.90983745823178</c:v>
                </c:pt>
                <c:pt idx="2443">
                  <c:v>379.4529081950501</c:v>
                </c:pt>
                <c:pt idx="2444">
                  <c:v>311.49119329444409</c:v>
                </c:pt>
                <c:pt idx="2445">
                  <c:v>257.68816899813112</c:v>
                </c:pt>
                <c:pt idx="2446">
                  <c:v>226.5390496686866</c:v>
                </c:pt>
                <c:pt idx="2447">
                  <c:v>237.86600215212101</c:v>
                </c:pt>
                <c:pt idx="2448">
                  <c:v>294.50076456929258</c:v>
                </c:pt>
                <c:pt idx="2449">
                  <c:v>362.4624794698986</c:v>
                </c:pt>
                <c:pt idx="2450">
                  <c:v>453.07809933737332</c:v>
                </c:pt>
                <c:pt idx="2451">
                  <c:v>552.18893356742365</c:v>
                </c:pt>
                <c:pt idx="2452">
                  <c:v>489.89069490853478</c:v>
                </c:pt>
                <c:pt idx="2453">
                  <c:v>481.39548054595912</c:v>
                </c:pt>
                <c:pt idx="2454">
                  <c:v>393.61159879934303</c:v>
                </c:pt>
                <c:pt idx="2455">
                  <c:v>322.81814577787839</c:v>
                </c:pt>
                <c:pt idx="2456">
                  <c:v>311.49119329444409</c:v>
                </c:pt>
                <c:pt idx="2457">
                  <c:v>353.96726510732287</c:v>
                </c:pt>
                <c:pt idx="2458">
                  <c:v>382.28464631590867</c:v>
                </c:pt>
                <c:pt idx="2459">
                  <c:v>625.81412470974681</c:v>
                </c:pt>
                <c:pt idx="2460">
                  <c:v>778.72798323611028</c:v>
                </c:pt>
                <c:pt idx="2461">
                  <c:v>815.54057880727191</c:v>
                </c:pt>
                <c:pt idx="2462">
                  <c:v>665.45845840176696</c:v>
                </c:pt>
                <c:pt idx="2463">
                  <c:v>637.14107719318122</c:v>
                </c:pt>
                <c:pt idx="2464">
                  <c:v>727.75669706065582</c:v>
                </c:pt>
                <c:pt idx="2465">
                  <c:v>821.20405504898906</c:v>
                </c:pt>
                <c:pt idx="2466">
                  <c:v>1059.0700572011101</c:v>
                </c:pt>
                <c:pt idx="2467">
                  <c:v>1308.2630118366651</c:v>
                </c:pt>
                <c:pt idx="2468">
                  <c:v>1262.9552019029279</c:v>
                </c:pt>
                <c:pt idx="2469">
                  <c:v>1107.209605255706</c:v>
                </c:pt>
                <c:pt idx="2470">
                  <c:v>1132.6952483434329</c:v>
                </c:pt>
                <c:pt idx="2471">
                  <c:v>1387.5516792207061</c:v>
                </c:pt>
                <c:pt idx="2472">
                  <c:v>1435.691227275302</c:v>
                </c:pt>
                <c:pt idx="2473">
                  <c:v>1302.5995355949481</c:v>
                </c:pt>
                <c:pt idx="2474">
                  <c:v>1449.8499178795939</c:v>
                </c:pt>
                <c:pt idx="2475">
                  <c:v>1710.3698249985839</c:v>
                </c:pt>
                <c:pt idx="2476">
                  <c:v>1472.503822846463</c:v>
                </c:pt>
                <c:pt idx="2477">
                  <c:v>2256.8952823242912</c:v>
                </c:pt>
                <c:pt idx="2478">
                  <c:v>3752.053010137623</c:v>
                </c:pt>
                <c:pt idx="2479">
                  <c:v>2715.636857903381</c:v>
                </c:pt>
                <c:pt idx="2480">
                  <c:v>2273.8857110494419</c:v>
                </c:pt>
                <c:pt idx="2481">
                  <c:v>1962.3945177549981</c:v>
                </c:pt>
                <c:pt idx="2482">
                  <c:v>2072.832304468483</c:v>
                </c:pt>
                <c:pt idx="2483">
                  <c:v>2064.337090105907</c:v>
                </c:pt>
                <c:pt idx="2484">
                  <c:v>2194.597043665402</c:v>
                </c:pt>
                <c:pt idx="2485">
                  <c:v>2174.7748768193919</c:v>
                </c:pt>
                <c:pt idx="2486">
                  <c:v>2585.3769043438861</c:v>
                </c:pt>
                <c:pt idx="2487">
                  <c:v>2356.0061165543411</c:v>
                </c:pt>
                <c:pt idx="2488">
                  <c:v>2021.8610182930281</c:v>
                </c:pt>
                <c:pt idx="2489">
                  <c:v>1812.312397349493</c:v>
                </c:pt>
                <c:pt idx="2490">
                  <c:v>1599.932038285099</c:v>
                </c:pt>
                <c:pt idx="2491">
                  <c:v>1492.3259896924731</c:v>
                </c:pt>
                <c:pt idx="2492">
                  <c:v>1472.503822846463</c:v>
                </c:pt>
                <c:pt idx="2493">
                  <c:v>1308.2630118366651</c:v>
                </c:pt>
                <c:pt idx="2494">
                  <c:v>1152.517415189443</c:v>
                </c:pt>
                <c:pt idx="2495">
                  <c:v>1030.752675992524</c:v>
                </c:pt>
                <c:pt idx="2496">
                  <c:v>971.28617545449401</c:v>
                </c:pt>
                <c:pt idx="2497">
                  <c:v>1030.752675992524</c:v>
                </c:pt>
                <c:pt idx="2498">
                  <c:v>1107.209605255706</c:v>
                </c:pt>
                <c:pt idx="2499">
                  <c:v>1240.3012969360591</c:v>
                </c:pt>
                <c:pt idx="2500">
                  <c:v>1398.8786317041399</c:v>
                </c:pt>
                <c:pt idx="2501">
                  <c:v>1364.897774253837</c:v>
                </c:pt>
                <c:pt idx="2502">
                  <c:v>1308.2630118366651</c:v>
                </c:pt>
                <c:pt idx="2503">
                  <c:v>1350.739083649544</c:v>
                </c:pt>
                <c:pt idx="2504">
                  <c:v>1379.0564648581301</c:v>
                </c:pt>
                <c:pt idx="2505">
                  <c:v>1565.9511808347961</c:v>
                </c:pt>
                <c:pt idx="2506">
                  <c:v>1832.1345641955029</c:v>
                </c:pt>
                <c:pt idx="2507">
                  <c:v>1990.711898963584</c:v>
                </c:pt>
                <c:pt idx="2508">
                  <c:v>1795.3219686243419</c:v>
                </c:pt>
                <c:pt idx="2509">
                  <c:v>1854.7884691623719</c:v>
                </c:pt>
                <c:pt idx="2510">
                  <c:v>1565.9511808347961</c:v>
                </c:pt>
                <c:pt idx="2511">
                  <c:v>1478.16729908818</c:v>
                </c:pt>
                <c:pt idx="2512">
                  <c:v>1308.2630118366651</c:v>
                </c:pt>
                <c:pt idx="2513">
                  <c:v>1328.085178682675</c:v>
                </c:pt>
                <c:pt idx="2514">
                  <c:v>1427.196012912726</c:v>
                </c:pt>
                <c:pt idx="2515">
                  <c:v>1837.7980404372199</c:v>
                </c:pt>
                <c:pt idx="2516">
                  <c:v>2152.1209718525229</c:v>
                </c:pt>
                <c:pt idx="2517">
                  <c:v>1744.350682448887</c:v>
                </c:pt>
                <c:pt idx="2518">
                  <c:v>1466.8403466047459</c:v>
                </c:pt>
                <c:pt idx="2519">
                  <c:v>1217.6473919691909</c:v>
                </c:pt>
                <c:pt idx="2520">
                  <c:v>1146.853938947726</c:v>
                </c:pt>
                <c:pt idx="2521">
                  <c:v>1438.5229653961601</c:v>
                </c:pt>
                <c:pt idx="2522">
                  <c:v>1554.624228351362</c:v>
                </c:pt>
                <c:pt idx="2523">
                  <c:v>1716.0333012403009</c:v>
                </c:pt>
                <c:pt idx="2524">
                  <c:v>1979.384946480149</c:v>
                </c:pt>
                <c:pt idx="2525">
                  <c:v>2112.4766381605032</c:v>
                </c:pt>
                <c:pt idx="2526">
                  <c:v>2047.346661380755</c:v>
                </c:pt>
                <c:pt idx="2527">
                  <c:v>1905.7597553378259</c:v>
                </c:pt>
                <c:pt idx="2528">
                  <c:v>1696.2111343942911</c:v>
                </c:pt>
                <c:pt idx="2529">
                  <c:v>1517.8116327801999</c:v>
                </c:pt>
                <c:pt idx="2530">
                  <c:v>1614.090728889392</c:v>
                </c:pt>
                <c:pt idx="2531">
                  <c:v>1962.3945177549981</c:v>
                </c:pt>
                <c:pt idx="2532">
                  <c:v>2070.000566347624</c:v>
                </c:pt>
                <c:pt idx="2533">
                  <c:v>2356.0061165543411</c:v>
                </c:pt>
                <c:pt idx="2534">
                  <c:v>2174.7748768193919</c:v>
                </c:pt>
                <c:pt idx="2535">
                  <c:v>1744.350682448887</c:v>
                </c:pt>
                <c:pt idx="2536">
                  <c:v>1517.8116327801999</c:v>
                </c:pt>
                <c:pt idx="2537">
                  <c:v>1622.585943251968</c:v>
                </c:pt>
                <c:pt idx="2538">
                  <c:v>1616.922467010251</c:v>
                </c:pt>
                <c:pt idx="2539">
                  <c:v>1582.9416095599479</c:v>
                </c:pt>
                <c:pt idx="2540">
                  <c:v>1750.0141586906041</c:v>
                </c:pt>
                <c:pt idx="2541">
                  <c:v>1750.0141586906041</c:v>
                </c:pt>
                <c:pt idx="2542">
                  <c:v>2050.178399501614</c:v>
                </c:pt>
                <c:pt idx="2543">
                  <c:v>2098.3179475562101</c:v>
                </c:pt>
                <c:pt idx="2544">
                  <c:v>2188.933567423685</c:v>
                </c:pt>
                <c:pt idx="2545">
                  <c:v>2237.0731154782811</c:v>
                </c:pt>
                <c:pt idx="2546">
                  <c:v>2092.6544713144931</c:v>
                </c:pt>
                <c:pt idx="2547">
                  <c:v>2273.8857110494419</c:v>
                </c:pt>
                <c:pt idx="2548">
                  <c:v>2101.1496856770691</c:v>
                </c:pt>
                <c:pt idx="2549">
                  <c:v>1826.4710879537861</c:v>
                </c:pt>
                <c:pt idx="2550">
                  <c:v>1951.067565271564</c:v>
                </c:pt>
                <c:pt idx="2551">
                  <c:v>1962.3945177549981</c:v>
                </c:pt>
                <c:pt idx="2552">
                  <c:v>1996.375375205301</c:v>
                </c:pt>
                <c:pt idx="2553">
                  <c:v>1900.0962790961089</c:v>
                </c:pt>
                <c:pt idx="2554">
                  <c:v>1854.7884691623719</c:v>
                </c:pt>
                <c:pt idx="2555">
                  <c:v>2174.7748768193919</c:v>
                </c:pt>
                <c:pt idx="2556">
                  <c:v>2307.866568499745</c:v>
                </c:pt>
                <c:pt idx="2557">
                  <c:v>2491.9295463555532</c:v>
                </c:pt>
                <c:pt idx="2558">
                  <c:v>2828.906382737724</c:v>
                </c:pt>
                <c:pt idx="2559">
                  <c:v>2712.805119782523</c:v>
                </c:pt>
                <c:pt idx="2560">
                  <c:v>2786.4303109248458</c:v>
                </c:pt>
                <c:pt idx="2561">
                  <c:v>2860.0555020671691</c:v>
                </c:pt>
                <c:pt idx="2562">
                  <c:v>2845.896811462876</c:v>
                </c:pt>
                <c:pt idx="2563">
                  <c:v>2772.2716203205532</c:v>
                </c:pt>
                <c:pt idx="2564">
                  <c:v>2681.6560004530779</c:v>
                </c:pt>
                <c:pt idx="2565">
                  <c:v>2630.6847142776242</c:v>
                </c:pt>
                <c:pt idx="2566">
                  <c:v>2874.2141926714621</c:v>
                </c:pt>
                <c:pt idx="2567">
                  <c:v>2896.8680976383298</c:v>
                </c:pt>
                <c:pt idx="2568">
                  <c:v>2721.3003341450981</c:v>
                </c:pt>
                <c:pt idx="2569">
                  <c:v>2457.94868890525</c:v>
                </c:pt>
                <c:pt idx="2570">
                  <c:v>2506.0882369598462</c:v>
                </c:pt>
                <c:pt idx="2571">
                  <c:v>2429.631307696664</c:v>
                </c:pt>
                <c:pt idx="2572">
                  <c:v>2406.9774027297949</c:v>
                </c:pt>
                <c:pt idx="2573">
                  <c:v>2251.2318060825728</c:v>
                </c:pt>
                <c:pt idx="2574">
                  <c:v>2290.8761397745939</c:v>
                </c:pt>
                <c:pt idx="2575">
                  <c:v>2208.755734269695</c:v>
                </c:pt>
                <c:pt idx="2576">
                  <c:v>2075.664042589342</c:v>
                </c:pt>
                <c:pt idx="2577">
                  <c:v>2409.8091408506539</c:v>
                </c:pt>
                <c:pt idx="2578">
                  <c:v>2803.4207396499969</c:v>
                </c:pt>
                <c:pt idx="2579">
                  <c:v>2562.722999377017</c:v>
                </c:pt>
                <c:pt idx="2580">
                  <c:v>2973.325026901512</c:v>
                </c:pt>
                <c:pt idx="2581">
                  <c:v>2528.7421419267148</c:v>
                </c:pt>
                <c:pt idx="2582">
                  <c:v>2356.0061165543411</c:v>
                </c:pt>
                <c:pt idx="2583">
                  <c:v>2163.4479243359569</c:v>
                </c:pt>
                <c:pt idx="2584">
                  <c:v>2251.2318060825728</c:v>
                </c:pt>
                <c:pt idx="2585">
                  <c:v>2123.8035906439368</c:v>
                </c:pt>
                <c:pt idx="2586">
                  <c:v>2118.1401144022202</c:v>
                </c:pt>
                <c:pt idx="2587">
                  <c:v>1860.451945404089</c:v>
                </c:pt>
                <c:pt idx="2588">
                  <c:v>1653.735062581412</c:v>
                </c:pt>
                <c:pt idx="2589">
                  <c:v>1594.268562043382</c:v>
                </c:pt>
                <c:pt idx="2590">
                  <c:v>1699.0428725151501</c:v>
                </c:pt>
                <c:pt idx="2591">
                  <c:v>1716.0333012403009</c:v>
                </c:pt>
                <c:pt idx="2592">
                  <c:v>1752.845896811463</c:v>
                </c:pt>
                <c:pt idx="2593">
                  <c:v>2262.5587585660078</c:v>
                </c:pt>
                <c:pt idx="2594">
                  <c:v>2276.7174491703008</c:v>
                </c:pt>
                <c:pt idx="2595">
                  <c:v>1931.245398425554</c:v>
                </c:pt>
                <c:pt idx="2596">
                  <c:v>1775.4998017783321</c:v>
                </c:pt>
                <c:pt idx="2597">
                  <c:v>1775.4998017783321</c:v>
                </c:pt>
                <c:pt idx="2598">
                  <c:v>1786.8267542617659</c:v>
                </c:pt>
                <c:pt idx="2599">
                  <c:v>1769.8363255366139</c:v>
                </c:pt>
                <c:pt idx="2600">
                  <c:v>1911.423231579543</c:v>
                </c:pt>
                <c:pt idx="2601">
                  <c:v>1554.624228351362</c:v>
                </c:pt>
                <c:pt idx="2602">
                  <c:v>1237.469558815201</c:v>
                </c:pt>
                <c:pt idx="2603">
                  <c:v>1093.050914651413</c:v>
                </c:pt>
                <c:pt idx="2604">
                  <c:v>906.15619867474652</c:v>
                </c:pt>
                <c:pt idx="2605">
                  <c:v>764.56929263181746</c:v>
                </c:pt>
                <c:pt idx="2606">
                  <c:v>696.60757773121145</c:v>
                </c:pt>
                <c:pt idx="2607">
                  <c:v>676.78541088520137</c:v>
                </c:pt>
                <c:pt idx="2608">
                  <c:v>727.75669706065582</c:v>
                </c:pt>
                <c:pt idx="2609">
                  <c:v>722.09322081893868</c:v>
                </c:pt>
                <c:pt idx="2610">
                  <c:v>665.45845840176696</c:v>
                </c:pt>
                <c:pt idx="2611">
                  <c:v>665.45845840176696</c:v>
                </c:pt>
                <c:pt idx="2612">
                  <c:v>628.64586283060544</c:v>
                </c:pt>
                <c:pt idx="2613">
                  <c:v>574.84283853429235</c:v>
                </c:pt>
                <c:pt idx="2614">
                  <c:v>628.64586283060544</c:v>
                </c:pt>
                <c:pt idx="2615">
                  <c:v>642.80455343489837</c:v>
                </c:pt>
                <c:pt idx="2616">
                  <c:v>642.80455343489837</c:v>
                </c:pt>
                <c:pt idx="2617">
                  <c:v>617.31891034717114</c:v>
                </c:pt>
                <c:pt idx="2618">
                  <c:v>577.67457665515099</c:v>
                </c:pt>
                <c:pt idx="2619">
                  <c:v>532.36676672141357</c:v>
                </c:pt>
                <c:pt idx="2620">
                  <c:v>535.1985048422722</c:v>
                </c:pt>
                <c:pt idx="2621">
                  <c:v>535.1985048422722</c:v>
                </c:pt>
                <c:pt idx="2622">
                  <c:v>552.18893356742365</c:v>
                </c:pt>
                <c:pt idx="2623">
                  <c:v>543.69371920484798</c:v>
                </c:pt>
                <c:pt idx="2624">
                  <c:v>538.03024296313072</c:v>
                </c:pt>
                <c:pt idx="2625">
                  <c:v>487.05895678767632</c:v>
                </c:pt>
                <c:pt idx="2626">
                  <c:v>489.89069490853478</c:v>
                </c:pt>
                <c:pt idx="2627">
                  <c:v>489.89069490853478</c:v>
                </c:pt>
                <c:pt idx="2628">
                  <c:v>484.22721866681769</c:v>
                </c:pt>
                <c:pt idx="2629">
                  <c:v>453.07809933737332</c:v>
                </c:pt>
                <c:pt idx="2630">
                  <c:v>453.07809933737332</c:v>
                </c:pt>
                <c:pt idx="2631">
                  <c:v>453.07809933737332</c:v>
                </c:pt>
                <c:pt idx="2632">
                  <c:v>433.25593249136318</c:v>
                </c:pt>
                <c:pt idx="2633">
                  <c:v>416.26550376621168</c:v>
                </c:pt>
                <c:pt idx="2634">
                  <c:v>407.77028940363601</c:v>
                </c:pt>
                <c:pt idx="2635">
                  <c:v>424.76071812878752</c:v>
                </c:pt>
                <c:pt idx="2636">
                  <c:v>430.42419437050461</c:v>
                </c:pt>
                <c:pt idx="2637">
                  <c:v>441.75114685393902</c:v>
                </c:pt>
                <c:pt idx="2638">
                  <c:v>433.25593249136318</c:v>
                </c:pt>
                <c:pt idx="2639">
                  <c:v>453.07809933737332</c:v>
                </c:pt>
                <c:pt idx="2640">
                  <c:v>464.40505182080761</c:v>
                </c:pt>
                <c:pt idx="2641">
                  <c:v>586.16979101772665</c:v>
                </c:pt>
                <c:pt idx="2642">
                  <c:v>484.22721866681769</c:v>
                </c:pt>
                <c:pt idx="2643">
                  <c:v>481.39548054595912</c:v>
                </c:pt>
                <c:pt idx="2644">
                  <c:v>453.07809933737332</c:v>
                </c:pt>
                <c:pt idx="2645">
                  <c:v>529.53502860055505</c:v>
                </c:pt>
                <c:pt idx="2646">
                  <c:v>464.40505182080761</c:v>
                </c:pt>
                <c:pt idx="2647">
                  <c:v>407.77028940363601</c:v>
                </c:pt>
                <c:pt idx="2648">
                  <c:v>475.73200430424203</c:v>
                </c:pt>
                <c:pt idx="2649">
                  <c:v>461.57331369994898</c:v>
                </c:pt>
                <c:pt idx="2650">
                  <c:v>487.05895678767632</c:v>
                </c:pt>
                <c:pt idx="2651">
                  <c:v>470.06852806252482</c:v>
                </c:pt>
                <c:pt idx="2652">
                  <c:v>464.40505182080761</c:v>
                </c:pt>
                <c:pt idx="2653">
                  <c:v>433.25593249136318</c:v>
                </c:pt>
                <c:pt idx="2654">
                  <c:v>430.42419437050461</c:v>
                </c:pt>
                <c:pt idx="2655">
                  <c:v>421.92898000792889</c:v>
                </c:pt>
                <c:pt idx="2656">
                  <c:v>427.59245624964598</c:v>
                </c:pt>
                <c:pt idx="2657">
                  <c:v>433.25593249136318</c:v>
                </c:pt>
                <c:pt idx="2658">
                  <c:v>387.94812255762588</c:v>
                </c:pt>
                <c:pt idx="2659">
                  <c:v>283.17381208585829</c:v>
                </c:pt>
                <c:pt idx="2660">
                  <c:v>274.67859772328262</c:v>
                </c:pt>
                <c:pt idx="2661">
                  <c:v>263.35164523984821</c:v>
                </c:pt>
                <c:pt idx="2662">
                  <c:v>325.64988389873702</c:v>
                </c:pt>
                <c:pt idx="2663">
                  <c:v>393.61159879934303</c:v>
                </c:pt>
                <c:pt idx="2664">
                  <c:v>322.81814577787839</c:v>
                </c:pt>
                <c:pt idx="2665">
                  <c:v>351.1355269864643</c:v>
                </c:pt>
                <c:pt idx="2666">
                  <c:v>308.65945517358563</c:v>
                </c:pt>
                <c:pt idx="2667">
                  <c:v>280.34207396499971</c:v>
                </c:pt>
                <c:pt idx="2668">
                  <c:v>249.19295463555531</c:v>
                </c:pt>
                <c:pt idx="2669">
                  <c:v>254.85643087727249</c:v>
                </c:pt>
                <c:pt idx="2670">
                  <c:v>232.20252591040381</c:v>
                </c:pt>
                <c:pt idx="2671">
                  <c:v>257.68816899813112</c:v>
                </c:pt>
                <c:pt idx="2672">
                  <c:v>195.3899303392422</c:v>
                </c:pt>
                <c:pt idx="2673">
                  <c:v>203.88514470181801</c:v>
                </c:pt>
                <c:pt idx="2674">
                  <c:v>189.72645409752499</c:v>
                </c:pt>
                <c:pt idx="2675">
                  <c:v>181.2312397349493</c:v>
                </c:pt>
                <c:pt idx="2676">
                  <c:v>215.2120971852523</c:v>
                </c:pt>
                <c:pt idx="2677">
                  <c:v>226.5390496686866</c:v>
                </c:pt>
                <c:pt idx="2678">
                  <c:v>240.69774027297959</c:v>
                </c:pt>
                <c:pt idx="2679">
                  <c:v>257.68816899813112</c:v>
                </c:pt>
                <c:pt idx="2680">
                  <c:v>274.67859772328262</c:v>
                </c:pt>
                <c:pt idx="2681">
                  <c:v>257.68816899813112</c:v>
                </c:pt>
                <c:pt idx="2682">
                  <c:v>297.33250269015122</c:v>
                </c:pt>
                <c:pt idx="2683">
                  <c:v>274.67859772328262</c:v>
                </c:pt>
                <c:pt idx="2684">
                  <c:v>240.69774027297959</c:v>
                </c:pt>
                <c:pt idx="2685">
                  <c:v>266.18338336070678</c:v>
                </c:pt>
                <c:pt idx="2686">
                  <c:v>240.69774027297959</c:v>
                </c:pt>
                <c:pt idx="2687">
                  <c:v>226.5390496686866</c:v>
                </c:pt>
                <c:pt idx="2688">
                  <c:v>240.69774027297959</c:v>
                </c:pt>
                <c:pt idx="2689">
                  <c:v>235.03426403126241</c:v>
                </c:pt>
                <c:pt idx="2690">
                  <c:v>240.69774027297959</c:v>
                </c:pt>
                <c:pt idx="2691">
                  <c:v>274.67859772328262</c:v>
                </c:pt>
                <c:pt idx="2692">
                  <c:v>489.89069490853478</c:v>
                </c:pt>
                <c:pt idx="2693">
                  <c:v>407.77028940363601</c:v>
                </c:pt>
                <c:pt idx="2694">
                  <c:v>359.63074134904002</c:v>
                </c:pt>
                <c:pt idx="2695">
                  <c:v>339.80857450302989</c:v>
                </c:pt>
                <c:pt idx="2696">
                  <c:v>322.81814577787839</c:v>
                </c:pt>
                <c:pt idx="2697">
                  <c:v>342.64031262388852</c:v>
                </c:pt>
                <c:pt idx="2698">
                  <c:v>319.98640765701992</c:v>
                </c:pt>
                <c:pt idx="2699">
                  <c:v>325.64988389873702</c:v>
                </c:pt>
                <c:pt idx="2700">
                  <c:v>308.65945517358563</c:v>
                </c:pt>
                <c:pt idx="2701">
                  <c:v>348.30378886560572</c:v>
                </c:pt>
                <c:pt idx="2702">
                  <c:v>308.65945517358563</c:v>
                </c:pt>
                <c:pt idx="2703">
                  <c:v>314.32293141530272</c:v>
                </c:pt>
                <c:pt idx="2704">
                  <c:v>319.98640765701992</c:v>
                </c:pt>
                <c:pt idx="2705">
                  <c:v>311.49119329444409</c:v>
                </c:pt>
                <c:pt idx="2706">
                  <c:v>291.66902644843412</c:v>
                </c:pt>
                <c:pt idx="2707">
                  <c:v>260.51990711898958</c:v>
                </c:pt>
                <c:pt idx="2708">
                  <c:v>274.67859772328262</c:v>
                </c:pt>
                <c:pt idx="2709">
                  <c:v>266.18338336070678</c:v>
                </c:pt>
                <c:pt idx="2710">
                  <c:v>240.69774027297959</c:v>
                </c:pt>
                <c:pt idx="2711">
                  <c:v>266.18338336070678</c:v>
                </c:pt>
                <c:pt idx="2712">
                  <c:v>274.67859772328262</c:v>
                </c:pt>
                <c:pt idx="2713">
                  <c:v>257.68816899813112</c:v>
                </c:pt>
                <c:pt idx="2714">
                  <c:v>246.36121651469671</c:v>
                </c:pt>
                <c:pt idx="2715">
                  <c:v>229.3707877895452</c:v>
                </c:pt>
                <c:pt idx="2716">
                  <c:v>237.86600215212101</c:v>
                </c:pt>
                <c:pt idx="2717">
                  <c:v>237.86600215212101</c:v>
                </c:pt>
                <c:pt idx="2718">
                  <c:v>240.69774027297959</c:v>
                </c:pt>
                <c:pt idx="2719">
                  <c:v>237.86600215212101</c:v>
                </c:pt>
                <c:pt idx="2720">
                  <c:v>229.3707877895452</c:v>
                </c:pt>
                <c:pt idx="2721">
                  <c:v>229.3707877895452</c:v>
                </c:pt>
                <c:pt idx="2722">
                  <c:v>235.03426403126241</c:v>
                </c:pt>
                <c:pt idx="2723">
                  <c:v>223.70731154782811</c:v>
                </c:pt>
                <c:pt idx="2724">
                  <c:v>1953.8993033924221</c:v>
                </c:pt>
                <c:pt idx="2725">
                  <c:v>218.04383530611091</c:v>
                </c:pt>
                <c:pt idx="2726">
                  <c:v>212.3803590643937</c:v>
                </c:pt>
                <c:pt idx="2727">
                  <c:v>203.88514470181801</c:v>
                </c:pt>
                <c:pt idx="2728">
                  <c:v>220.87557342696951</c:v>
                </c:pt>
                <c:pt idx="2729">
                  <c:v>203.88514470181801</c:v>
                </c:pt>
                <c:pt idx="2730">
                  <c:v>220.87557342696951</c:v>
                </c:pt>
                <c:pt idx="2731">
                  <c:v>215.2120971852523</c:v>
                </c:pt>
                <c:pt idx="2732">
                  <c:v>215.2120971852523</c:v>
                </c:pt>
                <c:pt idx="2733">
                  <c:v>218.04383530611091</c:v>
                </c:pt>
                <c:pt idx="2734">
                  <c:v>229.3707877895452</c:v>
                </c:pt>
                <c:pt idx="2735">
                  <c:v>192.55819221838371</c:v>
                </c:pt>
                <c:pt idx="2736">
                  <c:v>175.56776349323209</c:v>
                </c:pt>
                <c:pt idx="2737">
                  <c:v>189.72645409752499</c:v>
                </c:pt>
                <c:pt idx="2738">
                  <c:v>175.56776349323209</c:v>
                </c:pt>
                <c:pt idx="2739">
                  <c:v>175.56776349323209</c:v>
                </c:pt>
                <c:pt idx="2740">
                  <c:v>181.2312397349493</c:v>
                </c:pt>
                <c:pt idx="2741">
                  <c:v>161.40907288893919</c:v>
                </c:pt>
                <c:pt idx="2742">
                  <c:v>196.80579939967151</c:v>
                </c:pt>
                <c:pt idx="2743">
                  <c:v>232.20252591040381</c:v>
                </c:pt>
                <c:pt idx="2744">
                  <c:v>235.03426403126241</c:v>
                </c:pt>
                <c:pt idx="2745">
                  <c:v>240.69774027297959</c:v>
                </c:pt>
                <c:pt idx="2746">
                  <c:v>235.03426403126241</c:v>
                </c:pt>
                <c:pt idx="2747">
                  <c:v>240.69774027297959</c:v>
                </c:pt>
                <c:pt idx="2748">
                  <c:v>232.20252591040381</c:v>
                </c:pt>
                <c:pt idx="2749">
                  <c:v>249.19295463555531</c:v>
                </c:pt>
                <c:pt idx="2750">
                  <c:v>314.32293141530272</c:v>
                </c:pt>
                <c:pt idx="2751">
                  <c:v>362.4624794698986</c:v>
                </c:pt>
                <c:pt idx="2752">
                  <c:v>427.59245624964598</c:v>
                </c:pt>
                <c:pt idx="2753">
                  <c:v>294.50076456929258</c:v>
                </c:pt>
                <c:pt idx="2754">
                  <c:v>336.97683638217143</c:v>
                </c:pt>
                <c:pt idx="2755">
                  <c:v>311.49119329444409</c:v>
                </c:pt>
                <c:pt idx="2756">
                  <c:v>300.16424081100979</c:v>
                </c:pt>
                <c:pt idx="2757">
                  <c:v>317.15466953616129</c:v>
                </c:pt>
                <c:pt idx="2758">
                  <c:v>297.33250269015122</c:v>
                </c:pt>
                <c:pt idx="2759">
                  <c:v>288.83728832757549</c:v>
                </c:pt>
                <c:pt idx="2760">
                  <c:v>294.50076456929258</c:v>
                </c:pt>
                <c:pt idx="2761">
                  <c:v>311.49119329444409</c:v>
                </c:pt>
                <c:pt idx="2762">
                  <c:v>319.98640765701992</c:v>
                </c:pt>
                <c:pt idx="2763">
                  <c:v>300.16424081100979</c:v>
                </c:pt>
                <c:pt idx="2764">
                  <c:v>300.16424081100979</c:v>
                </c:pt>
                <c:pt idx="2765">
                  <c:v>305.82771705272688</c:v>
                </c:pt>
                <c:pt idx="2766">
                  <c:v>288.83728832757549</c:v>
                </c:pt>
                <c:pt idx="2767">
                  <c:v>300.16424081100979</c:v>
                </c:pt>
                <c:pt idx="2768">
                  <c:v>302.99597893186842</c:v>
                </c:pt>
                <c:pt idx="2769">
                  <c:v>311.49119329444409</c:v>
                </c:pt>
                <c:pt idx="2770">
                  <c:v>291.66902644843412</c:v>
                </c:pt>
                <c:pt idx="2771">
                  <c:v>311.49119329444409</c:v>
                </c:pt>
                <c:pt idx="2772">
                  <c:v>305.82771705272688</c:v>
                </c:pt>
                <c:pt idx="2773">
                  <c:v>302.99597893186842</c:v>
                </c:pt>
                <c:pt idx="2774">
                  <c:v>288.83728832757549</c:v>
                </c:pt>
                <c:pt idx="2775">
                  <c:v>280.34207396499971</c:v>
                </c:pt>
                <c:pt idx="2776">
                  <c:v>288.83728832757549</c:v>
                </c:pt>
                <c:pt idx="2777">
                  <c:v>291.66902644843412</c:v>
                </c:pt>
                <c:pt idx="2778">
                  <c:v>297.33250269015122</c:v>
                </c:pt>
                <c:pt idx="2779">
                  <c:v>235.03426403126241</c:v>
                </c:pt>
                <c:pt idx="2780">
                  <c:v>232.20252591040381</c:v>
                </c:pt>
                <c:pt idx="2781">
                  <c:v>240.69774027297959</c:v>
                </c:pt>
                <c:pt idx="2782">
                  <c:v>297.33250269015122</c:v>
                </c:pt>
                <c:pt idx="2783">
                  <c:v>308.65945517358563</c:v>
                </c:pt>
                <c:pt idx="2784">
                  <c:v>300.16424081100979</c:v>
                </c:pt>
                <c:pt idx="2785">
                  <c:v>266.18338336070678</c:v>
                </c:pt>
                <c:pt idx="2786">
                  <c:v>252.02469275641391</c:v>
                </c:pt>
                <c:pt idx="2787">
                  <c:v>260.51990711898958</c:v>
                </c:pt>
                <c:pt idx="2788">
                  <c:v>263.35164523984821</c:v>
                </c:pt>
                <c:pt idx="2789">
                  <c:v>286.00555020671692</c:v>
                </c:pt>
                <c:pt idx="2790">
                  <c:v>308.65945517358563</c:v>
                </c:pt>
                <c:pt idx="2791">
                  <c:v>308.65945517358563</c:v>
                </c:pt>
                <c:pt idx="2792">
                  <c:v>302.99597893186842</c:v>
                </c:pt>
                <c:pt idx="2793">
                  <c:v>235.03426403126241</c:v>
                </c:pt>
                <c:pt idx="2794">
                  <c:v>226.5390496686866</c:v>
                </c:pt>
                <c:pt idx="2795">
                  <c:v>240.69774027297959</c:v>
                </c:pt>
                <c:pt idx="2796">
                  <c:v>271.84685960242399</c:v>
                </c:pt>
                <c:pt idx="2797">
                  <c:v>305.82771705272688</c:v>
                </c:pt>
                <c:pt idx="2798">
                  <c:v>322.81814577787839</c:v>
                </c:pt>
                <c:pt idx="2799">
                  <c:v>470.06852806252482</c:v>
                </c:pt>
                <c:pt idx="2800">
                  <c:v>353.96726510732287</c:v>
                </c:pt>
                <c:pt idx="2801">
                  <c:v>396.4433369202016</c:v>
                </c:pt>
                <c:pt idx="2802">
                  <c:v>634.30933907232259</c:v>
                </c:pt>
                <c:pt idx="2803">
                  <c:v>591.8332672594438</c:v>
                </c:pt>
                <c:pt idx="2804">
                  <c:v>727.75669706065582</c:v>
                </c:pt>
                <c:pt idx="2805">
                  <c:v>801.38188820297898</c:v>
                </c:pt>
                <c:pt idx="2806">
                  <c:v>597.49674350116106</c:v>
                </c:pt>
                <c:pt idx="2807">
                  <c:v>455.90983745823178</c:v>
                </c:pt>
                <c:pt idx="2808">
                  <c:v>436.08767061222181</c:v>
                </c:pt>
                <c:pt idx="2809">
                  <c:v>577.67457665515099</c:v>
                </c:pt>
                <c:pt idx="2810">
                  <c:v>472.90026618338328</c:v>
                </c:pt>
                <c:pt idx="2811">
                  <c:v>467.23678994166619</c:v>
                </c:pt>
                <c:pt idx="2812">
                  <c:v>359.63074134904002</c:v>
                </c:pt>
                <c:pt idx="2813">
                  <c:v>342.64031262388852</c:v>
                </c:pt>
                <c:pt idx="2814">
                  <c:v>356.79900322818139</c:v>
                </c:pt>
                <c:pt idx="2815">
                  <c:v>365.29421759075723</c:v>
                </c:pt>
                <c:pt idx="2816">
                  <c:v>373.78943195333301</c:v>
                </c:pt>
                <c:pt idx="2817">
                  <c:v>325.64988389873702</c:v>
                </c:pt>
                <c:pt idx="2818">
                  <c:v>342.64031262388852</c:v>
                </c:pt>
                <c:pt idx="2819">
                  <c:v>447.41462309565611</c:v>
                </c:pt>
                <c:pt idx="2820">
                  <c:v>540.86198108398935</c:v>
                </c:pt>
                <c:pt idx="2821">
                  <c:v>648.46802967661552</c:v>
                </c:pt>
                <c:pt idx="2822">
                  <c:v>883.50229370787793</c:v>
                </c:pt>
                <c:pt idx="2823">
                  <c:v>1039.2478903551</c:v>
                </c:pt>
                <c:pt idx="2824">
                  <c:v>985.44486605878683</c:v>
                </c:pt>
                <c:pt idx="2825">
                  <c:v>934.47357988333238</c:v>
                </c:pt>
                <c:pt idx="2826">
                  <c:v>945.80053236676667</c:v>
                </c:pt>
                <c:pt idx="2827">
                  <c:v>940.13705612504953</c:v>
                </c:pt>
                <c:pt idx="2828">
                  <c:v>880.67055558701929</c:v>
                </c:pt>
                <c:pt idx="2829">
                  <c:v>778.72798323611028</c:v>
                </c:pt>
                <c:pt idx="2830">
                  <c:v>826.86753129070621</c:v>
                </c:pt>
                <c:pt idx="2831">
                  <c:v>877.83881746616078</c:v>
                </c:pt>
                <c:pt idx="2832">
                  <c:v>812.70884068641328</c:v>
                </c:pt>
                <c:pt idx="2833">
                  <c:v>699.43931585206997</c:v>
                </c:pt>
                <c:pt idx="2834">
                  <c:v>676.78541088520137</c:v>
                </c:pt>
                <c:pt idx="2835">
                  <c:v>702.2710539729286</c:v>
                </c:pt>
                <c:pt idx="2836">
                  <c:v>705.10279209378712</c:v>
                </c:pt>
                <c:pt idx="2837">
                  <c:v>707.93453021464575</c:v>
                </c:pt>
                <c:pt idx="2838">
                  <c:v>744.74712578580738</c:v>
                </c:pt>
                <c:pt idx="2839">
                  <c:v>790.05493571954469</c:v>
                </c:pt>
                <c:pt idx="2840">
                  <c:v>741.91538766494875</c:v>
                </c:pt>
                <c:pt idx="2841">
                  <c:v>744.74712578580738</c:v>
                </c:pt>
                <c:pt idx="2842">
                  <c:v>826.86753129070621</c:v>
                </c:pt>
                <c:pt idx="2843">
                  <c:v>1809.480659228635</c:v>
                </c:pt>
                <c:pt idx="2844">
                  <c:v>3621.793056578128</c:v>
                </c:pt>
                <c:pt idx="2845">
                  <c:v>2605.1990711898961</c:v>
                </c:pt>
                <c:pt idx="2846">
                  <c:v>1894.4328028543921</c:v>
                </c:pt>
                <c:pt idx="2847">
                  <c:v>1767.0045874157561</c:v>
                </c:pt>
                <c:pt idx="2848">
                  <c:v>1580.1098714390889</c:v>
                </c:pt>
                <c:pt idx="2849">
                  <c:v>1396.046893583281</c:v>
                </c:pt>
                <c:pt idx="2850">
                  <c:v>1268.6186781446449</c:v>
                </c:pt>
                <c:pt idx="2851">
                  <c:v>1197.8252251231811</c:v>
                </c:pt>
                <c:pt idx="2852">
                  <c:v>1138.35872458515</c:v>
                </c:pt>
                <c:pt idx="2853">
                  <c:v>1104.3778671348471</c:v>
                </c:pt>
                <c:pt idx="2854">
                  <c:v>1076.060485926261</c:v>
                </c:pt>
                <c:pt idx="2855">
                  <c:v>1067.5652715636861</c:v>
                </c:pt>
                <c:pt idx="2856">
                  <c:v>1226.142606331767</c:v>
                </c:pt>
                <c:pt idx="2857">
                  <c:v>1537.63379962621</c:v>
                </c:pt>
                <c:pt idx="2858">
                  <c:v>1696.2111343942911</c:v>
                </c:pt>
                <c:pt idx="2859">
                  <c:v>1537.63379962621</c:v>
                </c:pt>
                <c:pt idx="2860">
                  <c:v>1500.8212040550491</c:v>
                </c:pt>
                <c:pt idx="2861">
                  <c:v>1537.63379962621</c:v>
                </c:pt>
                <c:pt idx="2862">
                  <c:v>1492.3259896924731</c:v>
                </c:pt>
                <c:pt idx="2863">
                  <c:v>1551.792490230504</c:v>
                </c:pt>
                <c:pt idx="2864">
                  <c:v>1469.672084725604</c:v>
                </c:pt>
                <c:pt idx="2865">
                  <c:v>1548.960752109645</c:v>
                </c:pt>
                <c:pt idx="2866">
                  <c:v>1565.9511808347961</c:v>
                </c:pt>
                <c:pt idx="2867">
                  <c:v>1571.614657076514</c:v>
                </c:pt>
                <c:pt idx="2868">
                  <c:v>1537.63379962621</c:v>
                </c:pt>
                <c:pt idx="2869">
                  <c:v>1537.63379962621</c:v>
                </c:pt>
                <c:pt idx="2870">
                  <c:v>1483.830775329898</c:v>
                </c:pt>
                <c:pt idx="2871">
                  <c:v>1461.1768703630289</c:v>
                </c:pt>
                <c:pt idx="2872">
                  <c:v>1557.455966472221</c:v>
                </c:pt>
                <c:pt idx="2873">
                  <c:v>2004.870589567877</c:v>
                </c:pt>
                <c:pt idx="2874">
                  <c:v>2290.8761397745939</c:v>
                </c:pt>
                <c:pt idx="2875">
                  <c:v>1727.3602537237359</c:v>
                </c:pt>
                <c:pt idx="2876">
                  <c:v>1514.9798946593421</c:v>
                </c:pt>
                <c:pt idx="2877">
                  <c:v>1390.3834173415639</c:v>
                </c:pt>
                <c:pt idx="2878">
                  <c:v>1152.517415189443</c:v>
                </c:pt>
                <c:pt idx="2879">
                  <c:v>1073.2287478054029</c:v>
                </c:pt>
                <c:pt idx="2880">
                  <c:v>1112.8730814974231</c:v>
                </c:pt>
                <c:pt idx="2881">
                  <c:v>1220.479130090049</c:v>
                </c:pt>
                <c:pt idx="2882">
                  <c:v>1345.075607407827</c:v>
                </c:pt>
                <c:pt idx="2883">
                  <c:v>1517.8116327801999</c:v>
                </c:pt>
                <c:pt idx="2884">
                  <c:v>1713.2015631194431</c:v>
                </c:pt>
                <c:pt idx="2885">
                  <c:v>1795.3219686243419</c:v>
                </c:pt>
                <c:pt idx="2886">
                  <c:v>1902.9280172169681</c:v>
                </c:pt>
                <c:pt idx="2887">
                  <c:v>1888.7693266126751</c:v>
                </c:pt>
                <c:pt idx="2888">
                  <c:v>1982.216684601008</c:v>
                </c:pt>
                <c:pt idx="2889">
                  <c:v>2047.346661380755</c:v>
                </c:pt>
                <c:pt idx="2890">
                  <c:v>2007.7023276887351</c:v>
                </c:pt>
                <c:pt idx="2891">
                  <c:v>2016.1975420513111</c:v>
                </c:pt>
                <c:pt idx="2892">
                  <c:v>2038.8514470181799</c:v>
                </c:pt>
                <c:pt idx="2893">
                  <c:v>1880.2741122500991</c:v>
                </c:pt>
                <c:pt idx="2894">
                  <c:v>1744.350682448887</c:v>
                </c:pt>
                <c:pt idx="2895">
                  <c:v>1868.947159766665</c:v>
                </c:pt>
                <c:pt idx="2896">
                  <c:v>1832.1345641955029</c:v>
                </c:pt>
                <c:pt idx="2897">
                  <c:v>2027.5244945347449</c:v>
                </c:pt>
                <c:pt idx="2898">
                  <c:v>2053.010137622472</c:v>
                </c:pt>
                <c:pt idx="2899">
                  <c:v>2208.755734269695</c:v>
                </c:pt>
                <c:pt idx="2900">
                  <c:v>2237.0731154782811</c:v>
                </c:pt>
                <c:pt idx="2901">
                  <c:v>2316.361782862321</c:v>
                </c:pt>
                <c:pt idx="2902">
                  <c:v>2310.6983066206039</c:v>
                </c:pt>
                <c:pt idx="2903">
                  <c:v>2299.371354137169</c:v>
                </c:pt>
                <c:pt idx="2904">
                  <c:v>2075.664042589342</c:v>
                </c:pt>
                <c:pt idx="2905">
                  <c:v>1891.6010647335329</c:v>
                </c:pt>
                <c:pt idx="2906">
                  <c:v>1775.4998017783321</c:v>
                </c:pt>
                <c:pt idx="2907">
                  <c:v>1894.4328028543921</c:v>
                </c:pt>
                <c:pt idx="2908">
                  <c:v>1962.3945177549981</c:v>
                </c:pt>
                <c:pt idx="2909">
                  <c:v>1956.7310415132811</c:v>
                </c:pt>
                <c:pt idx="2910">
                  <c:v>1996.375375205301</c:v>
                </c:pt>
                <c:pt idx="2911">
                  <c:v>2013.365803930453</c:v>
                </c:pt>
                <c:pt idx="2912">
                  <c:v>2044.5149232598969</c:v>
                </c:pt>
                <c:pt idx="2913">
                  <c:v>2123.8035906439368</c:v>
                </c:pt>
                <c:pt idx="2914">
                  <c:v>2738.2907628702501</c:v>
                </c:pt>
                <c:pt idx="2915">
                  <c:v>2610.8625474316141</c:v>
                </c:pt>
                <c:pt idx="2916">
                  <c:v>2333.352211587473</c:v>
                </c:pt>
                <c:pt idx="2917">
                  <c:v>2288.0444016537349</c:v>
                </c:pt>
                <c:pt idx="2918">
                  <c:v>2174.7748768193919</c:v>
                </c:pt>
                <c:pt idx="2919">
                  <c:v>2047.346661380755</c:v>
                </c:pt>
                <c:pt idx="2920">
                  <c:v>1854.7884691623719</c:v>
                </c:pt>
                <c:pt idx="2921">
                  <c:v>1716.0333012403009</c:v>
                </c:pt>
                <c:pt idx="2922">
                  <c:v>1733.023729965453</c:v>
                </c:pt>
                <c:pt idx="2923">
                  <c:v>1744.350682448887</c:v>
                </c:pt>
                <c:pt idx="2924">
                  <c:v>1744.350682448887</c:v>
                </c:pt>
                <c:pt idx="2925">
                  <c:v>1786.8267542617659</c:v>
                </c:pt>
                <c:pt idx="2926">
                  <c:v>1894.4328028543921</c:v>
                </c:pt>
                <c:pt idx="2927">
                  <c:v>1738.68720620717</c:v>
                </c:pt>
                <c:pt idx="2928">
                  <c:v>1684.884181910857</c:v>
                </c:pt>
                <c:pt idx="2929">
                  <c:v>1648.0715863396949</c:v>
                </c:pt>
                <c:pt idx="2930">
                  <c:v>1571.614657076514</c:v>
                </c:pt>
                <c:pt idx="2931">
                  <c:v>1684.884181910857</c:v>
                </c:pt>
                <c:pt idx="2932">
                  <c:v>1665.0620150648469</c:v>
                </c:pt>
                <c:pt idx="2933">
                  <c:v>1614.090728889392</c:v>
                </c:pt>
                <c:pt idx="2934">
                  <c:v>1478.16729908818</c:v>
                </c:pt>
                <c:pt idx="2935">
                  <c:v>1449.8499178795939</c:v>
                </c:pt>
                <c:pt idx="2936">
                  <c:v>1393.2151554624229</c:v>
                </c:pt>
                <c:pt idx="2937">
                  <c:v>1396.046893583281</c:v>
                </c:pt>
                <c:pt idx="2938">
                  <c:v>1506.4846802967661</c:v>
                </c:pt>
                <c:pt idx="2939">
                  <c:v>1469.672084725604</c:v>
                </c:pt>
                <c:pt idx="2940">
                  <c:v>1594.268562043382</c:v>
                </c:pt>
                <c:pt idx="2941">
                  <c:v>1410.205584187574</c:v>
                </c:pt>
                <c:pt idx="2942">
                  <c:v>1384.7199410998469</c:v>
                </c:pt>
                <c:pt idx="2943">
                  <c:v>1226.142606331767</c:v>
                </c:pt>
                <c:pt idx="2944">
                  <c:v>1186.4982726397459</c:v>
                </c:pt>
                <c:pt idx="2945">
                  <c:v>1288.440844990655</c:v>
                </c:pt>
                <c:pt idx="2946">
                  <c:v>1333.7486549243929</c:v>
                </c:pt>
                <c:pt idx="2947">
                  <c:v>1325.2534405618169</c:v>
                </c:pt>
                <c:pt idx="2948">
                  <c:v>1336.580393045251</c:v>
                </c:pt>
                <c:pt idx="2949">
                  <c:v>1404.542107945857</c:v>
                </c:pt>
                <c:pt idx="2950">
                  <c:v>1398.8786317041399</c:v>
                </c:pt>
                <c:pt idx="2951">
                  <c:v>1407.3738460667159</c:v>
                </c:pt>
                <c:pt idx="2952">
                  <c:v>1517.8116327801999</c:v>
                </c:pt>
                <c:pt idx="2953">
                  <c:v>1466.8403466047459</c:v>
                </c:pt>
                <c:pt idx="2954">
                  <c:v>1503.652942175908</c:v>
                </c:pt>
                <c:pt idx="2955">
                  <c:v>1472.503822846463</c:v>
                </c:pt>
                <c:pt idx="2956">
                  <c:v>1472.503822846463</c:v>
                </c:pt>
                <c:pt idx="2957">
                  <c:v>1285.609106869797</c:v>
                </c:pt>
                <c:pt idx="2958">
                  <c:v>1206.320439485756</c:v>
                </c:pt>
                <c:pt idx="2959">
                  <c:v>1107.209605255706</c:v>
                </c:pt>
                <c:pt idx="2960">
                  <c:v>1178.003058277171</c:v>
                </c:pt>
                <c:pt idx="2961">
                  <c:v>1387.5516792207061</c:v>
                </c:pt>
                <c:pt idx="2962">
                  <c:v>1432.8594891544431</c:v>
                </c:pt>
                <c:pt idx="2963">
                  <c:v>1296.936059353231</c:v>
                </c:pt>
                <c:pt idx="2964">
                  <c:v>1262.9552019029279</c:v>
                </c:pt>
                <c:pt idx="2965">
                  <c:v>1268.6186781446449</c:v>
                </c:pt>
                <c:pt idx="2966">
                  <c:v>1274.282154386362</c:v>
                </c:pt>
                <c:pt idx="2967">
                  <c:v>1279.945630628079</c:v>
                </c:pt>
                <c:pt idx="2968">
                  <c:v>1243.1330350569181</c:v>
                </c:pt>
                <c:pt idx="2969">
                  <c:v>1220.479130090049</c:v>
                </c:pt>
                <c:pt idx="2970">
                  <c:v>1274.282154386362</c:v>
                </c:pt>
                <c:pt idx="2971">
                  <c:v>1373.392988616413</c:v>
                </c:pt>
                <c:pt idx="2972">
                  <c:v>1319.5899643201001</c:v>
                </c:pt>
                <c:pt idx="2973">
                  <c:v>1274.282154386362</c:v>
                </c:pt>
                <c:pt idx="2974">
                  <c:v>1098.71439089313</c:v>
                </c:pt>
                <c:pt idx="2975">
                  <c:v>1030.752675992524</c:v>
                </c:pt>
                <c:pt idx="2976">
                  <c:v>1056.2383190802509</c:v>
                </c:pt>
                <c:pt idx="2977">
                  <c:v>1359.23429801212</c:v>
                </c:pt>
                <c:pt idx="2978">
                  <c:v>1489.494251571615</c:v>
                </c:pt>
                <c:pt idx="2979">
                  <c:v>2491.9295463555532</c:v>
                </c:pt>
                <c:pt idx="2980">
                  <c:v>1427.196012912726</c:v>
                </c:pt>
                <c:pt idx="2981">
                  <c:v>1172.3395820354531</c:v>
                </c:pt>
                <c:pt idx="2982">
                  <c:v>1118.5365577391401</c:v>
                </c:pt>
                <c:pt idx="2983">
                  <c:v>3027.1280511978248</c:v>
                </c:pt>
                <c:pt idx="2984">
                  <c:v>3364.104887579997</c:v>
                </c:pt>
                <c:pt idx="2985">
                  <c:v>2633.5164523984822</c:v>
                </c:pt>
                <c:pt idx="2986">
                  <c:v>1996.375375205301</c:v>
                </c:pt>
                <c:pt idx="2987">
                  <c:v>1571.614657076514</c:v>
                </c:pt>
                <c:pt idx="2988">
                  <c:v>1393.2151554624229</c:v>
                </c:pt>
                <c:pt idx="2989">
                  <c:v>1319.5899643201001</c:v>
                </c:pt>
                <c:pt idx="2990">
                  <c:v>1030.752675992524</c:v>
                </c:pt>
                <c:pt idx="2991">
                  <c:v>906.15619867474652</c:v>
                </c:pt>
                <c:pt idx="2992">
                  <c:v>792.8866738404032</c:v>
                </c:pt>
                <c:pt idx="2993">
                  <c:v>710.76626833550438</c:v>
                </c:pt>
                <c:pt idx="2994">
                  <c:v>603.16021974287821</c:v>
                </c:pt>
                <c:pt idx="2995">
                  <c:v>574.84283853429235</c:v>
                </c:pt>
                <c:pt idx="2996">
                  <c:v>538.03024296313072</c:v>
                </c:pt>
                <c:pt idx="2997">
                  <c:v>509.71286175454492</c:v>
                </c:pt>
                <c:pt idx="2998">
                  <c:v>501.21764739196919</c:v>
                </c:pt>
                <c:pt idx="2999">
                  <c:v>450.24636121651469</c:v>
                </c:pt>
                <c:pt idx="3000">
                  <c:v>424.76071812878752</c:v>
                </c:pt>
                <c:pt idx="3001">
                  <c:v>373.78943195333301</c:v>
                </c:pt>
                <c:pt idx="3002">
                  <c:v>345.47205074474721</c:v>
                </c:pt>
                <c:pt idx="3003">
                  <c:v>305.82771705272688</c:v>
                </c:pt>
                <c:pt idx="3004">
                  <c:v>271.84685960242399</c:v>
                </c:pt>
                <c:pt idx="3005">
                  <c:v>288.83728832757549</c:v>
                </c:pt>
                <c:pt idx="3006">
                  <c:v>269.01512148156542</c:v>
                </c:pt>
                <c:pt idx="3007">
                  <c:v>277.51033584414108</c:v>
                </c:pt>
                <c:pt idx="3008">
                  <c:v>286.00555020671692</c:v>
                </c:pt>
                <c:pt idx="3009">
                  <c:v>283.17381208585829</c:v>
                </c:pt>
                <c:pt idx="3010">
                  <c:v>269.01512148156542</c:v>
                </c:pt>
                <c:pt idx="3011">
                  <c:v>277.51033584414108</c:v>
                </c:pt>
                <c:pt idx="3012">
                  <c:v>288.83728832757549</c:v>
                </c:pt>
                <c:pt idx="3013">
                  <c:v>302.99597893186842</c:v>
                </c:pt>
                <c:pt idx="3014">
                  <c:v>305.82771705272688</c:v>
                </c:pt>
                <c:pt idx="3015">
                  <c:v>294.50076456929258</c:v>
                </c:pt>
                <c:pt idx="3016">
                  <c:v>291.66902644843412</c:v>
                </c:pt>
                <c:pt idx="3017">
                  <c:v>280.34207396499971</c:v>
                </c:pt>
                <c:pt idx="3018">
                  <c:v>283.17381208585829</c:v>
                </c:pt>
                <c:pt idx="3019">
                  <c:v>288.83728832757549</c:v>
                </c:pt>
                <c:pt idx="3020">
                  <c:v>235.03426403126241</c:v>
                </c:pt>
                <c:pt idx="3021">
                  <c:v>240.69774027297959</c:v>
                </c:pt>
                <c:pt idx="3022">
                  <c:v>246.36121651469671</c:v>
                </c:pt>
                <c:pt idx="3023">
                  <c:v>246.36121651469671</c:v>
                </c:pt>
                <c:pt idx="3024">
                  <c:v>240.69774027297959</c:v>
                </c:pt>
                <c:pt idx="3025">
                  <c:v>240.69774027297959</c:v>
                </c:pt>
                <c:pt idx="3026">
                  <c:v>240.69774027297959</c:v>
                </c:pt>
                <c:pt idx="3027">
                  <c:v>246.36121651469671</c:v>
                </c:pt>
                <c:pt idx="3028">
                  <c:v>232.20252591040381</c:v>
                </c:pt>
                <c:pt idx="3029">
                  <c:v>203.88514470181801</c:v>
                </c:pt>
                <c:pt idx="3030">
                  <c:v>192.55819221838371</c:v>
                </c:pt>
                <c:pt idx="3031">
                  <c:v>167.0725491306564</c:v>
                </c:pt>
                <c:pt idx="3032">
                  <c:v>169.904287251515</c:v>
                </c:pt>
                <c:pt idx="3033">
                  <c:v>167.0725491306564</c:v>
                </c:pt>
                <c:pt idx="3034">
                  <c:v>135.923429801212</c:v>
                </c:pt>
                <c:pt idx="3035">
                  <c:v>141.58690604292909</c:v>
                </c:pt>
                <c:pt idx="3036">
                  <c:v>147.25038228464629</c:v>
                </c:pt>
                <c:pt idx="3037">
                  <c:v>158.57733476808059</c:v>
                </c:pt>
                <c:pt idx="3038">
                  <c:v>155.7455966472221</c:v>
                </c:pt>
                <c:pt idx="3039">
                  <c:v>147.25038228464629</c:v>
                </c:pt>
                <c:pt idx="3040">
                  <c:v>135.923429801212</c:v>
                </c:pt>
                <c:pt idx="3041">
                  <c:v>127.4282154386362</c:v>
                </c:pt>
                <c:pt idx="3042">
                  <c:v>130.25995355949479</c:v>
                </c:pt>
                <c:pt idx="3043">
                  <c:v>127.4282154386362</c:v>
                </c:pt>
                <c:pt idx="3044">
                  <c:v>127.4282154386362</c:v>
                </c:pt>
                <c:pt idx="3045">
                  <c:v>110.4377867134847</c:v>
                </c:pt>
                <c:pt idx="3046">
                  <c:v>127.4282154386362</c:v>
                </c:pt>
                <c:pt idx="3047">
                  <c:v>144.41864416378769</c:v>
                </c:pt>
                <c:pt idx="3048">
                  <c:v>158.57733476808059</c:v>
                </c:pt>
                <c:pt idx="3049">
                  <c:v>150.0821204055049</c:v>
                </c:pt>
                <c:pt idx="3050">
                  <c:v>152.9138585263635</c:v>
                </c:pt>
                <c:pt idx="3051">
                  <c:v>144.41864416378769</c:v>
                </c:pt>
                <c:pt idx="3052">
                  <c:v>144.41864416378769</c:v>
                </c:pt>
                <c:pt idx="3053">
                  <c:v>116.1012629552019</c:v>
                </c:pt>
                <c:pt idx="3054">
                  <c:v>127.4282154386362</c:v>
                </c:pt>
                <c:pt idx="3055">
                  <c:v>135.923429801212</c:v>
                </c:pt>
                <c:pt idx="3056">
                  <c:v>118.93300107606051</c:v>
                </c:pt>
                <c:pt idx="3057">
                  <c:v>144.41864416378769</c:v>
                </c:pt>
                <c:pt idx="3058">
                  <c:v>144.41864416378769</c:v>
                </c:pt>
                <c:pt idx="3059">
                  <c:v>297.33250269015122</c:v>
                </c:pt>
                <c:pt idx="3060">
                  <c:v>345.47205074474721</c:v>
                </c:pt>
                <c:pt idx="3061">
                  <c:v>288.83728832757549</c:v>
                </c:pt>
                <c:pt idx="3062">
                  <c:v>254.85643087727249</c:v>
                </c:pt>
                <c:pt idx="3063">
                  <c:v>263.35164523984821</c:v>
                </c:pt>
                <c:pt idx="3064">
                  <c:v>271.84685960242399</c:v>
                </c:pt>
                <c:pt idx="3065">
                  <c:v>288.83728832757549</c:v>
                </c:pt>
                <c:pt idx="3066">
                  <c:v>286.00555020671692</c:v>
                </c:pt>
                <c:pt idx="3067">
                  <c:v>305.82771705272688</c:v>
                </c:pt>
                <c:pt idx="3068">
                  <c:v>319.98640765701992</c:v>
                </c:pt>
                <c:pt idx="3069">
                  <c:v>322.81814577787839</c:v>
                </c:pt>
                <c:pt idx="3070">
                  <c:v>311.49119329444409</c:v>
                </c:pt>
                <c:pt idx="3071">
                  <c:v>319.98640765701992</c:v>
                </c:pt>
                <c:pt idx="3072">
                  <c:v>311.49119329444409</c:v>
                </c:pt>
                <c:pt idx="3073">
                  <c:v>288.83728832757549</c:v>
                </c:pt>
                <c:pt idx="3074">
                  <c:v>291.66902644843412</c:v>
                </c:pt>
                <c:pt idx="3075">
                  <c:v>297.33250269015122</c:v>
                </c:pt>
                <c:pt idx="3076">
                  <c:v>294.50076456929258</c:v>
                </c:pt>
                <c:pt idx="3077">
                  <c:v>271.84685960242399</c:v>
                </c:pt>
                <c:pt idx="3078">
                  <c:v>280.34207396499971</c:v>
                </c:pt>
                <c:pt idx="3079">
                  <c:v>288.83728832757549</c:v>
                </c:pt>
                <c:pt idx="3080">
                  <c:v>277.51033584414108</c:v>
                </c:pt>
                <c:pt idx="3081">
                  <c:v>280.34207396499971</c:v>
                </c:pt>
                <c:pt idx="3082">
                  <c:v>294.50076456929258</c:v>
                </c:pt>
                <c:pt idx="3083">
                  <c:v>288.83728832757549</c:v>
                </c:pt>
                <c:pt idx="3084">
                  <c:v>288.83728832757549</c:v>
                </c:pt>
                <c:pt idx="3085">
                  <c:v>291.66902644843412</c:v>
                </c:pt>
                <c:pt idx="3086">
                  <c:v>291.66902644843412</c:v>
                </c:pt>
                <c:pt idx="3087">
                  <c:v>271.84685960242399</c:v>
                </c:pt>
                <c:pt idx="3088">
                  <c:v>240.69774027297959</c:v>
                </c:pt>
                <c:pt idx="3089">
                  <c:v>260.51990711898958</c:v>
                </c:pt>
                <c:pt idx="3090">
                  <c:v>229.3707877895452</c:v>
                </c:pt>
                <c:pt idx="3091">
                  <c:v>206.71688282267661</c:v>
                </c:pt>
                <c:pt idx="3092">
                  <c:v>189.72645409752499</c:v>
                </c:pt>
                <c:pt idx="3093">
                  <c:v>155.7455966472221</c:v>
                </c:pt>
                <c:pt idx="3094">
                  <c:v>181.2312397349493</c:v>
                </c:pt>
                <c:pt idx="3095">
                  <c:v>169.904287251515</c:v>
                </c:pt>
                <c:pt idx="3096">
                  <c:v>186.8947159766665</c:v>
                </c:pt>
                <c:pt idx="3097">
                  <c:v>192.55819221838371</c:v>
                </c:pt>
                <c:pt idx="3098">
                  <c:v>220.87557342696951</c:v>
                </c:pt>
                <c:pt idx="3099">
                  <c:v>175.56776349323209</c:v>
                </c:pt>
                <c:pt idx="3100">
                  <c:v>226.5390496686866</c:v>
                </c:pt>
                <c:pt idx="3101">
                  <c:v>235.03426403126241</c:v>
                </c:pt>
                <c:pt idx="3102">
                  <c:v>237.86600215212101</c:v>
                </c:pt>
                <c:pt idx="3103">
                  <c:v>240.69774027297959</c:v>
                </c:pt>
                <c:pt idx="3104">
                  <c:v>206.71688282267661</c:v>
                </c:pt>
                <c:pt idx="3105">
                  <c:v>198.2216684601008</c:v>
                </c:pt>
                <c:pt idx="3106">
                  <c:v>184.0629778558079</c:v>
                </c:pt>
                <c:pt idx="3107">
                  <c:v>195.3899303392422</c:v>
                </c:pt>
                <c:pt idx="3108">
                  <c:v>189.72645409752499</c:v>
                </c:pt>
                <c:pt idx="3109">
                  <c:v>184.0629778558079</c:v>
                </c:pt>
                <c:pt idx="3110">
                  <c:v>164.2408110097978</c:v>
                </c:pt>
                <c:pt idx="3111">
                  <c:v>212.3803590643937</c:v>
                </c:pt>
                <c:pt idx="3112">
                  <c:v>195.3899303392422</c:v>
                </c:pt>
                <c:pt idx="3113">
                  <c:v>215.2120971852523</c:v>
                </c:pt>
                <c:pt idx="3114">
                  <c:v>235.03426403126241</c:v>
                </c:pt>
                <c:pt idx="3115">
                  <c:v>252.02469275641391</c:v>
                </c:pt>
                <c:pt idx="3116">
                  <c:v>189.72645409752499</c:v>
                </c:pt>
                <c:pt idx="3117">
                  <c:v>172.7360253723736</c:v>
                </c:pt>
                <c:pt idx="3118">
                  <c:v>218.04383530611091</c:v>
                </c:pt>
                <c:pt idx="3119">
                  <c:v>223.70731154782811</c:v>
                </c:pt>
                <c:pt idx="3120">
                  <c:v>215.2120971852523</c:v>
                </c:pt>
                <c:pt idx="3121">
                  <c:v>229.3707877895452</c:v>
                </c:pt>
                <c:pt idx="3122">
                  <c:v>226.5390496686866</c:v>
                </c:pt>
                <c:pt idx="3123">
                  <c:v>229.3707877895452</c:v>
                </c:pt>
                <c:pt idx="3124">
                  <c:v>220.87557342696951</c:v>
                </c:pt>
                <c:pt idx="3125">
                  <c:v>232.20252591040381</c:v>
                </c:pt>
                <c:pt idx="3126">
                  <c:v>218.04383530611091</c:v>
                </c:pt>
                <c:pt idx="3127">
                  <c:v>209.54862094353521</c:v>
                </c:pt>
                <c:pt idx="3128">
                  <c:v>226.5390496686866</c:v>
                </c:pt>
                <c:pt idx="3129">
                  <c:v>235.03426403126241</c:v>
                </c:pt>
                <c:pt idx="3130">
                  <c:v>212.3803590643937</c:v>
                </c:pt>
                <c:pt idx="3131">
                  <c:v>215.2120971852523</c:v>
                </c:pt>
                <c:pt idx="3132">
                  <c:v>226.5390496686866</c:v>
                </c:pt>
                <c:pt idx="3133">
                  <c:v>215.2120971852523</c:v>
                </c:pt>
                <c:pt idx="3134">
                  <c:v>209.54862094353521</c:v>
                </c:pt>
                <c:pt idx="3135">
                  <c:v>220.87557342696951</c:v>
                </c:pt>
                <c:pt idx="3136">
                  <c:v>181.2312397349493</c:v>
                </c:pt>
                <c:pt idx="3137">
                  <c:v>203.88514470181801</c:v>
                </c:pt>
                <c:pt idx="3138">
                  <c:v>201.0534065809594</c:v>
                </c:pt>
                <c:pt idx="3139">
                  <c:v>212.3803590643937</c:v>
                </c:pt>
                <c:pt idx="3140">
                  <c:v>218.04383530611091</c:v>
                </c:pt>
                <c:pt idx="3141">
                  <c:v>189.72645409752499</c:v>
                </c:pt>
                <c:pt idx="3142">
                  <c:v>195.3899303392422</c:v>
                </c:pt>
                <c:pt idx="3143">
                  <c:v>189.72645409752499</c:v>
                </c:pt>
                <c:pt idx="3144">
                  <c:v>127.4282154386362</c:v>
                </c:pt>
                <c:pt idx="3145">
                  <c:v>150.0821204055049</c:v>
                </c:pt>
                <c:pt idx="3146">
                  <c:v>127.4282154386362</c:v>
                </c:pt>
                <c:pt idx="3147">
                  <c:v>138.7551679220706</c:v>
                </c:pt>
                <c:pt idx="3148">
                  <c:v>138.7551679220706</c:v>
                </c:pt>
                <c:pt idx="3149">
                  <c:v>144.41864416378769</c:v>
                </c:pt>
                <c:pt idx="3150">
                  <c:v>141.58690604292909</c:v>
                </c:pt>
                <c:pt idx="3151">
                  <c:v>147.25038228464629</c:v>
                </c:pt>
                <c:pt idx="3152">
                  <c:v>150.0821204055049</c:v>
                </c:pt>
                <c:pt idx="3153">
                  <c:v>124.5964773177777</c:v>
                </c:pt>
                <c:pt idx="3154">
                  <c:v>118.93300107606051</c:v>
                </c:pt>
                <c:pt idx="3155">
                  <c:v>110.4377867134847</c:v>
                </c:pt>
                <c:pt idx="3156">
                  <c:v>104.77431047176761</c:v>
                </c:pt>
                <c:pt idx="3157">
                  <c:v>99.110834230050401</c:v>
                </c:pt>
                <c:pt idx="3158">
                  <c:v>101.942572350909</c:v>
                </c:pt>
                <c:pt idx="3159">
                  <c:v>104.77431047176761</c:v>
                </c:pt>
                <c:pt idx="3160">
                  <c:v>144.41864416378769</c:v>
                </c:pt>
                <c:pt idx="3161">
                  <c:v>138.7551679220706</c:v>
                </c:pt>
                <c:pt idx="3162">
                  <c:v>181.2312397349493</c:v>
                </c:pt>
                <c:pt idx="3163">
                  <c:v>206.71688282267661</c:v>
                </c:pt>
                <c:pt idx="3164">
                  <c:v>124.5964773177777</c:v>
                </c:pt>
                <c:pt idx="3165">
                  <c:v>110.4377867134847</c:v>
                </c:pt>
                <c:pt idx="3166">
                  <c:v>93.447357988333238</c:v>
                </c:pt>
                <c:pt idx="3167">
                  <c:v>76.456929263181735</c:v>
                </c:pt>
                <c:pt idx="3168">
                  <c:v>70.793453021464572</c:v>
                </c:pt>
                <c:pt idx="3169">
                  <c:v>70.793453021464572</c:v>
                </c:pt>
                <c:pt idx="3170">
                  <c:v>53.803024296313083</c:v>
                </c:pt>
                <c:pt idx="3171">
                  <c:v>62.298238658888828</c:v>
                </c:pt>
                <c:pt idx="3172">
                  <c:v>45.307809933737317</c:v>
                </c:pt>
                <c:pt idx="3173">
                  <c:v>42.476071812878743</c:v>
                </c:pt>
                <c:pt idx="3174">
                  <c:v>48.139548054595913</c:v>
                </c:pt>
                <c:pt idx="3175">
                  <c:v>79.288667384040323</c:v>
                </c:pt>
                <c:pt idx="3176">
                  <c:v>286.00555020671692</c:v>
                </c:pt>
                <c:pt idx="3177">
                  <c:v>257.68816899813112</c:v>
                </c:pt>
                <c:pt idx="3178">
                  <c:v>495.55417115025199</c:v>
                </c:pt>
                <c:pt idx="3179">
                  <c:v>421.92898000792889</c:v>
                </c:pt>
                <c:pt idx="3180">
                  <c:v>291.66902644843412</c:v>
                </c:pt>
                <c:pt idx="3181">
                  <c:v>302.99597893186842</c:v>
                </c:pt>
                <c:pt idx="3182">
                  <c:v>243.5294783938381</c:v>
                </c:pt>
                <c:pt idx="3183">
                  <c:v>229.3707877895452</c:v>
                </c:pt>
                <c:pt idx="3184">
                  <c:v>254.85643087727249</c:v>
                </c:pt>
                <c:pt idx="3185">
                  <c:v>512.54459987540349</c:v>
                </c:pt>
                <c:pt idx="3186">
                  <c:v>1599.932038285099</c:v>
                </c:pt>
                <c:pt idx="3187">
                  <c:v>1240.3012969360591</c:v>
                </c:pt>
                <c:pt idx="3188">
                  <c:v>841.02622189499914</c:v>
                </c:pt>
                <c:pt idx="3189">
                  <c:v>778.72798323611028</c:v>
                </c:pt>
                <c:pt idx="3190">
                  <c:v>756.07407826924168</c:v>
                </c:pt>
                <c:pt idx="3191">
                  <c:v>750.41060202752453</c:v>
                </c:pt>
                <c:pt idx="3192">
                  <c:v>821.20405504898906</c:v>
                </c:pt>
                <c:pt idx="3193">
                  <c:v>843.85796001585777</c:v>
                </c:pt>
                <c:pt idx="3194">
                  <c:v>682.44888712691852</c:v>
                </c:pt>
                <c:pt idx="3195">
                  <c:v>475.73200430424203</c:v>
                </c:pt>
                <c:pt idx="3196">
                  <c:v>421.92898000792889</c:v>
                </c:pt>
                <c:pt idx="3197">
                  <c:v>362.4624794698986</c:v>
                </c:pt>
                <c:pt idx="3198">
                  <c:v>274.67859772328262</c:v>
                </c:pt>
                <c:pt idx="3199">
                  <c:v>314.32293141530272</c:v>
                </c:pt>
                <c:pt idx="3200">
                  <c:v>308.65945517358563</c:v>
                </c:pt>
                <c:pt idx="3201">
                  <c:v>359.63074134904002</c:v>
                </c:pt>
                <c:pt idx="3202">
                  <c:v>336.97683638217143</c:v>
                </c:pt>
                <c:pt idx="3203">
                  <c:v>311.49119329444409</c:v>
                </c:pt>
                <c:pt idx="3204">
                  <c:v>220.87557342696951</c:v>
                </c:pt>
                <c:pt idx="3205">
                  <c:v>237.86600215212101</c:v>
                </c:pt>
                <c:pt idx="3206">
                  <c:v>226.5390496686866</c:v>
                </c:pt>
                <c:pt idx="3207">
                  <c:v>212.3803590643937</c:v>
                </c:pt>
                <c:pt idx="3208">
                  <c:v>223.70731154782811</c:v>
                </c:pt>
                <c:pt idx="3209">
                  <c:v>484.22721866681769</c:v>
                </c:pt>
                <c:pt idx="3210">
                  <c:v>620.15064846802966</c:v>
                </c:pt>
                <c:pt idx="3211">
                  <c:v>707.93453021464575</c:v>
                </c:pt>
                <c:pt idx="3212">
                  <c:v>790.05493571954469</c:v>
                </c:pt>
                <c:pt idx="3213">
                  <c:v>736.2519114232316</c:v>
                </c:pt>
                <c:pt idx="3214">
                  <c:v>600.32848162201958</c:v>
                </c:pt>
                <c:pt idx="3215">
                  <c:v>574.84283853429235</c:v>
                </c:pt>
                <c:pt idx="3216">
                  <c:v>515.37633799626212</c:v>
                </c:pt>
                <c:pt idx="3217">
                  <c:v>506.88112363368629</c:v>
                </c:pt>
                <c:pt idx="3218">
                  <c:v>368.1259557116158</c:v>
                </c:pt>
                <c:pt idx="3219">
                  <c:v>402.10681316191881</c:v>
                </c:pt>
                <c:pt idx="3220">
                  <c:v>413.43376564535311</c:v>
                </c:pt>
                <c:pt idx="3221">
                  <c:v>608.82369598459536</c:v>
                </c:pt>
                <c:pt idx="3222">
                  <c:v>699.43931585206997</c:v>
                </c:pt>
                <c:pt idx="3223">
                  <c:v>781.55972135696891</c:v>
                </c:pt>
                <c:pt idx="3224">
                  <c:v>852.35317437843344</c:v>
                </c:pt>
                <c:pt idx="3225">
                  <c:v>940.13705612504953</c:v>
                </c:pt>
                <c:pt idx="3226">
                  <c:v>1005.267032904797</c:v>
                </c:pt>
                <c:pt idx="3227">
                  <c:v>1144.022200826867</c:v>
                </c:pt>
                <c:pt idx="3228">
                  <c:v>1172.3395820354531</c:v>
                </c:pt>
                <c:pt idx="3229">
                  <c:v>1531.970323384493</c:v>
                </c:pt>
                <c:pt idx="3230">
                  <c:v>1602.763776405958</c:v>
                </c:pt>
                <c:pt idx="3231">
                  <c:v>1376.2247267372711</c:v>
                </c:pt>
                <c:pt idx="3232">
                  <c:v>1067.5652715636861</c:v>
                </c:pt>
                <c:pt idx="3233">
                  <c:v>1211.983915727473</c:v>
                </c:pt>
                <c:pt idx="3234">
                  <c:v>1282.777368748938</c:v>
                </c:pt>
                <c:pt idx="3235">
                  <c:v>1438.5229653961601</c:v>
                </c:pt>
                <c:pt idx="3236">
                  <c:v>1407.3738460667159</c:v>
                </c:pt>
                <c:pt idx="3237">
                  <c:v>1313.926488078383</c:v>
                </c:pt>
                <c:pt idx="3238">
                  <c:v>1291.272583111514</c:v>
                </c:pt>
                <c:pt idx="3239">
                  <c:v>1223.310868210908</c:v>
                </c:pt>
                <c:pt idx="3240">
                  <c:v>1186.4982726397459</c:v>
                </c:pt>
                <c:pt idx="3241">
                  <c:v>1129.8635102225751</c:v>
                </c:pt>
                <c:pt idx="3242">
                  <c:v>1067.5652715636861</c:v>
                </c:pt>
                <c:pt idx="3243">
                  <c:v>1121.3682958599991</c:v>
                </c:pt>
                <c:pt idx="3244">
                  <c:v>1146.853938947726</c:v>
                </c:pt>
                <c:pt idx="3245">
                  <c:v>1146.853938947726</c:v>
                </c:pt>
                <c:pt idx="3246">
                  <c:v>1025.089199750807</c:v>
                </c:pt>
                <c:pt idx="3247">
                  <c:v>1056.2383190802509</c:v>
                </c:pt>
                <c:pt idx="3248">
                  <c:v>976.94965169621116</c:v>
                </c:pt>
                <c:pt idx="3249">
                  <c:v>809.87710256555476</c:v>
                </c:pt>
                <c:pt idx="3250">
                  <c:v>767.40103075267598</c:v>
                </c:pt>
                <c:pt idx="3251">
                  <c:v>838.19448377414062</c:v>
                </c:pt>
                <c:pt idx="3252">
                  <c:v>1016.593985388231</c:v>
                </c:pt>
                <c:pt idx="3253">
                  <c:v>1279.945630628079</c:v>
                </c:pt>
                <c:pt idx="3254">
                  <c:v>1330.9169168035339</c:v>
                </c:pt>
                <c:pt idx="3255">
                  <c:v>1464.008608483887</c:v>
                </c:pt>
                <c:pt idx="3256">
                  <c:v>1554.624228351362</c:v>
                </c:pt>
                <c:pt idx="3257">
                  <c:v>1568.7829189556551</c:v>
                </c:pt>
                <c:pt idx="3258">
                  <c:v>1693.379396273433</c:v>
                </c:pt>
                <c:pt idx="3259">
                  <c:v>1783.995016140907</c:v>
                </c:pt>
                <c:pt idx="3260">
                  <c:v>1857.62020728323</c:v>
                </c:pt>
                <c:pt idx="3261">
                  <c:v>2027.5244945347449</c:v>
                </c:pt>
                <c:pt idx="3262">
                  <c:v>2163.4479243359569</c:v>
                </c:pt>
                <c:pt idx="3263">
                  <c:v>2245.5683298408562</c:v>
                </c:pt>
                <c:pt idx="3264">
                  <c:v>2324.856997224897</c:v>
                </c:pt>
                <c:pt idx="3265">
                  <c:v>2322.025259104038</c:v>
                </c:pt>
                <c:pt idx="3266">
                  <c:v>2307.866568499745</c:v>
                </c:pt>
                <c:pt idx="3267">
                  <c:v>2222.9144248739881</c:v>
                </c:pt>
                <c:pt idx="3268">
                  <c:v>2188.933567423685</c:v>
                </c:pt>
                <c:pt idx="3269">
                  <c:v>1990.711898963584</c:v>
                </c:pt>
                <c:pt idx="3270">
                  <c:v>1900.0962790961089</c:v>
                </c:pt>
                <c:pt idx="3271">
                  <c:v>1806.648921107776</c:v>
                </c:pt>
                <c:pt idx="3272">
                  <c:v>1512.1481565384829</c:v>
                </c:pt>
                <c:pt idx="3273">
                  <c:v>1384.7199410998469</c:v>
                </c:pt>
                <c:pt idx="3274">
                  <c:v>1248.7965112986351</c:v>
                </c:pt>
                <c:pt idx="3275">
                  <c:v>1161.012629552019</c:v>
                </c:pt>
                <c:pt idx="3276">
                  <c:v>1146.853938947726</c:v>
                </c:pt>
                <c:pt idx="3277">
                  <c:v>1112.8730814974231</c:v>
                </c:pt>
                <c:pt idx="3278">
                  <c:v>1093.050914651413</c:v>
                </c:pt>
                <c:pt idx="3279">
                  <c:v>1220.479130090049</c:v>
                </c:pt>
                <c:pt idx="3280">
                  <c:v>1104.3778671348471</c:v>
                </c:pt>
                <c:pt idx="3281">
                  <c:v>1231.806082573484</c:v>
                </c:pt>
                <c:pt idx="3282">
                  <c:v>1214.815653848332</c:v>
                </c:pt>
                <c:pt idx="3283">
                  <c:v>1243.1330350569181</c:v>
                </c:pt>
                <c:pt idx="3284">
                  <c:v>1118.5365577391401</c:v>
                </c:pt>
                <c:pt idx="3285">
                  <c:v>979.78138981706968</c:v>
                </c:pt>
                <c:pt idx="3286">
                  <c:v>1005.267032904797</c:v>
                </c:pt>
                <c:pt idx="3287">
                  <c:v>1129.8635102225751</c:v>
                </c:pt>
                <c:pt idx="3288">
                  <c:v>1025.089199750807</c:v>
                </c:pt>
                <c:pt idx="3289">
                  <c:v>1005.267032904797</c:v>
                </c:pt>
                <c:pt idx="3290">
                  <c:v>1141.1904627060089</c:v>
                </c:pt>
                <c:pt idx="3291">
                  <c:v>1081.7239621679789</c:v>
                </c:pt>
                <c:pt idx="3292">
                  <c:v>1104.3778671348471</c:v>
                </c:pt>
                <c:pt idx="3293">
                  <c:v>971.28617545449401</c:v>
                </c:pt>
                <c:pt idx="3294">
                  <c:v>1025.089199750807</c:v>
                </c:pt>
                <c:pt idx="3295">
                  <c:v>1141.1904627060089</c:v>
                </c:pt>
                <c:pt idx="3296">
                  <c:v>1042.079628475959</c:v>
                </c:pt>
                <c:pt idx="3297">
                  <c:v>1449.8499178795939</c:v>
                </c:pt>
                <c:pt idx="3298">
                  <c:v>1800.985444866059</c:v>
                </c:pt>
                <c:pt idx="3299">
                  <c:v>1727.3602537237359</c:v>
                </c:pt>
                <c:pt idx="3300">
                  <c:v>1495.157727813332</c:v>
                </c:pt>
                <c:pt idx="3301">
                  <c:v>1319.5899643201001</c:v>
                </c:pt>
                <c:pt idx="3302">
                  <c:v>1299.76779747409</c:v>
                </c:pt>
                <c:pt idx="3303">
                  <c:v>1379.0564648581301</c:v>
                </c:pt>
                <c:pt idx="3304">
                  <c:v>1716.0333012403009</c:v>
                </c:pt>
                <c:pt idx="3305">
                  <c:v>2457.94868890525</c:v>
                </c:pt>
                <c:pt idx="3306">
                  <c:v>2474.9391176304021</c:v>
                </c:pt>
                <c:pt idx="3307">
                  <c:v>1902.9280172169681</c:v>
                </c:pt>
                <c:pt idx="3308">
                  <c:v>1370.5612504955541</c:v>
                </c:pt>
                <c:pt idx="3309">
                  <c:v>1345.075607407827</c:v>
                </c:pt>
                <c:pt idx="3310">
                  <c:v>1025.089199750807</c:v>
                </c:pt>
                <c:pt idx="3311">
                  <c:v>1059.0700572011101</c:v>
                </c:pt>
                <c:pt idx="3312">
                  <c:v>1347.907345528685</c:v>
                </c:pt>
                <c:pt idx="3313">
                  <c:v>2007.7023276887351</c:v>
                </c:pt>
                <c:pt idx="3314">
                  <c:v>2061.505351985048</c:v>
                </c:pt>
                <c:pt idx="3315">
                  <c:v>1922.750184062978</c:v>
                </c:pt>
                <c:pt idx="3316">
                  <c:v>2191.765305544543</c:v>
                </c:pt>
                <c:pt idx="3317">
                  <c:v>1990.711898963584</c:v>
                </c:pt>
                <c:pt idx="3318">
                  <c:v>1985.0484227218669</c:v>
                </c:pt>
                <c:pt idx="3319">
                  <c:v>1588.6050858016649</c:v>
                </c:pt>
                <c:pt idx="3320">
                  <c:v>1492.3259896924731</c:v>
                </c:pt>
                <c:pt idx="3321">
                  <c:v>1336.580393045251</c:v>
                </c:pt>
                <c:pt idx="3322">
                  <c:v>1387.5516792207061</c:v>
                </c:pt>
                <c:pt idx="3323">
                  <c:v>1146.853938947726</c:v>
                </c:pt>
                <c:pt idx="3324">
                  <c:v>1107.209605255706</c:v>
                </c:pt>
                <c:pt idx="3325">
                  <c:v>1098.71439089313</c:v>
                </c:pt>
                <c:pt idx="3326">
                  <c:v>940.13705612504953</c:v>
                </c:pt>
                <c:pt idx="3327">
                  <c:v>959.9592229710596</c:v>
                </c:pt>
                <c:pt idx="3328">
                  <c:v>996.77181854222124</c:v>
                </c:pt>
                <c:pt idx="3329">
                  <c:v>1061.9017953219691</c:v>
                </c:pt>
                <c:pt idx="3330">
                  <c:v>1042.079628475959</c:v>
                </c:pt>
                <c:pt idx="3331">
                  <c:v>1203.4887013648979</c:v>
                </c:pt>
                <c:pt idx="3332">
                  <c:v>925.9783655207566</c:v>
                </c:pt>
                <c:pt idx="3333">
                  <c:v>784.39145947782754</c:v>
                </c:pt>
                <c:pt idx="3334">
                  <c:v>773.06450699439313</c:v>
                </c:pt>
                <c:pt idx="3335">
                  <c:v>790.05493571954469</c:v>
                </c:pt>
                <c:pt idx="3336">
                  <c:v>648.46802967661552</c:v>
                </c:pt>
                <c:pt idx="3337">
                  <c:v>594.66500538030243</c:v>
                </c:pt>
                <c:pt idx="3338">
                  <c:v>543.69371920484798</c:v>
                </c:pt>
                <c:pt idx="3339">
                  <c:v>509.71286175454492</c:v>
                </c:pt>
                <c:pt idx="3340">
                  <c:v>492.72243302939341</c:v>
                </c:pt>
                <c:pt idx="3341">
                  <c:v>447.41462309565611</c:v>
                </c:pt>
                <c:pt idx="3342">
                  <c:v>453.07809933737332</c:v>
                </c:pt>
                <c:pt idx="3343">
                  <c:v>501.21764739196919</c:v>
                </c:pt>
                <c:pt idx="3344">
                  <c:v>521.03981423797927</c:v>
                </c:pt>
                <c:pt idx="3345">
                  <c:v>699.43931585206997</c:v>
                </c:pt>
                <c:pt idx="3346">
                  <c:v>608.82369598459536</c:v>
                </c:pt>
                <c:pt idx="3347">
                  <c:v>727.75669706065582</c:v>
                </c:pt>
                <c:pt idx="3348">
                  <c:v>540.86198108398935</c:v>
                </c:pt>
                <c:pt idx="3349">
                  <c:v>523.8715523588379</c:v>
                </c:pt>
                <c:pt idx="3350">
                  <c:v>441.75114685393902</c:v>
                </c:pt>
                <c:pt idx="3351">
                  <c:v>331.31336014045422</c:v>
                </c:pt>
                <c:pt idx="3352">
                  <c:v>342.64031262388852</c:v>
                </c:pt>
                <c:pt idx="3353">
                  <c:v>368.1259557116158</c:v>
                </c:pt>
                <c:pt idx="3354">
                  <c:v>410.60202752449447</c:v>
                </c:pt>
                <c:pt idx="3355">
                  <c:v>671.12193464348422</c:v>
                </c:pt>
                <c:pt idx="3356">
                  <c:v>521.03981423797927</c:v>
                </c:pt>
                <c:pt idx="3357">
                  <c:v>492.72243302939341</c:v>
                </c:pt>
                <c:pt idx="3358">
                  <c:v>662.62672028090844</c:v>
                </c:pt>
                <c:pt idx="3359">
                  <c:v>1027.920937871666</c:v>
                </c:pt>
                <c:pt idx="3360">
                  <c:v>685.28062524777704</c:v>
                </c:pt>
                <c:pt idx="3361">
                  <c:v>506.88112363368629</c:v>
                </c:pt>
                <c:pt idx="3362">
                  <c:v>470.06852806252482</c:v>
                </c:pt>
                <c:pt idx="3363">
                  <c:v>436.08767061222181</c:v>
                </c:pt>
                <c:pt idx="3364">
                  <c:v>447.41462309565611</c:v>
                </c:pt>
                <c:pt idx="3365">
                  <c:v>433.25593249136318</c:v>
                </c:pt>
                <c:pt idx="3366">
                  <c:v>461.57331369994898</c:v>
                </c:pt>
                <c:pt idx="3367">
                  <c:v>458.74157557909052</c:v>
                </c:pt>
                <c:pt idx="3368">
                  <c:v>495.55417115025199</c:v>
                </c:pt>
                <c:pt idx="3369">
                  <c:v>475.73200430424203</c:v>
                </c:pt>
                <c:pt idx="3370">
                  <c:v>521.03981423797927</c:v>
                </c:pt>
                <c:pt idx="3371">
                  <c:v>492.72243302939341</c:v>
                </c:pt>
                <c:pt idx="3372">
                  <c:v>455.90983745823178</c:v>
                </c:pt>
                <c:pt idx="3373">
                  <c:v>376.62117007419153</c:v>
                </c:pt>
                <c:pt idx="3374">
                  <c:v>365.29421759075723</c:v>
                </c:pt>
                <c:pt idx="3375">
                  <c:v>362.4624794698986</c:v>
                </c:pt>
                <c:pt idx="3376">
                  <c:v>379.4529081950501</c:v>
                </c:pt>
                <c:pt idx="3377">
                  <c:v>393.61159879934303</c:v>
                </c:pt>
                <c:pt idx="3378">
                  <c:v>342.64031262388852</c:v>
                </c:pt>
                <c:pt idx="3379">
                  <c:v>407.77028940363601</c:v>
                </c:pt>
                <c:pt idx="3380">
                  <c:v>433.25593249136318</c:v>
                </c:pt>
                <c:pt idx="3381">
                  <c:v>436.08767061222181</c:v>
                </c:pt>
                <c:pt idx="3382">
                  <c:v>464.40505182080761</c:v>
                </c:pt>
                <c:pt idx="3383">
                  <c:v>351.1355269864643</c:v>
                </c:pt>
                <c:pt idx="3384">
                  <c:v>365.29421759075723</c:v>
                </c:pt>
                <c:pt idx="3385">
                  <c:v>336.97683638217143</c:v>
                </c:pt>
                <c:pt idx="3386">
                  <c:v>271.84685960242399</c:v>
                </c:pt>
                <c:pt idx="3387">
                  <c:v>257.68816899813112</c:v>
                </c:pt>
                <c:pt idx="3388">
                  <c:v>223.70731154782811</c:v>
                </c:pt>
                <c:pt idx="3389">
                  <c:v>280.34207396499971</c:v>
                </c:pt>
                <c:pt idx="3390">
                  <c:v>237.86600215212101</c:v>
                </c:pt>
                <c:pt idx="3391">
                  <c:v>226.5390496686866</c:v>
                </c:pt>
                <c:pt idx="3392">
                  <c:v>181.2312397349493</c:v>
                </c:pt>
                <c:pt idx="3393">
                  <c:v>186.8947159766665</c:v>
                </c:pt>
                <c:pt idx="3394">
                  <c:v>161.40907288893919</c:v>
                </c:pt>
                <c:pt idx="3395">
                  <c:v>150.0821204055049</c:v>
                </c:pt>
                <c:pt idx="3396">
                  <c:v>172.7360253723736</c:v>
                </c:pt>
                <c:pt idx="3397">
                  <c:v>130.25995355949479</c:v>
                </c:pt>
                <c:pt idx="3398">
                  <c:v>133.09169168035339</c:v>
                </c:pt>
                <c:pt idx="3399">
                  <c:v>127.4282154386362</c:v>
                </c:pt>
                <c:pt idx="3400">
                  <c:v>201.0534065809594</c:v>
                </c:pt>
                <c:pt idx="3401">
                  <c:v>201.0534065809594</c:v>
                </c:pt>
                <c:pt idx="3402">
                  <c:v>169.904287251515</c:v>
                </c:pt>
                <c:pt idx="3403">
                  <c:v>175.56776349323209</c:v>
                </c:pt>
                <c:pt idx="3404">
                  <c:v>138.7551679220706</c:v>
                </c:pt>
                <c:pt idx="3405">
                  <c:v>150.0821204055049</c:v>
                </c:pt>
                <c:pt idx="3406">
                  <c:v>147.25038228464629</c:v>
                </c:pt>
                <c:pt idx="3407">
                  <c:v>141.58690604292909</c:v>
                </c:pt>
                <c:pt idx="3408">
                  <c:v>147.25038228464629</c:v>
                </c:pt>
                <c:pt idx="3409">
                  <c:v>133.09169168035339</c:v>
                </c:pt>
                <c:pt idx="3410">
                  <c:v>116.1012629552019</c:v>
                </c:pt>
                <c:pt idx="3411">
                  <c:v>135.923429801212</c:v>
                </c:pt>
                <c:pt idx="3412">
                  <c:v>130.25995355949479</c:v>
                </c:pt>
                <c:pt idx="3413">
                  <c:v>127.4282154386362</c:v>
                </c:pt>
                <c:pt idx="3414">
                  <c:v>124.5964773177777</c:v>
                </c:pt>
                <c:pt idx="3415">
                  <c:v>135.923429801212</c:v>
                </c:pt>
                <c:pt idx="3416">
                  <c:v>121.76473919691909</c:v>
                </c:pt>
                <c:pt idx="3417">
                  <c:v>124.5964773177777</c:v>
                </c:pt>
                <c:pt idx="3418">
                  <c:v>130.25995355949479</c:v>
                </c:pt>
                <c:pt idx="3419">
                  <c:v>127.4282154386362</c:v>
                </c:pt>
                <c:pt idx="3420">
                  <c:v>127.4282154386362</c:v>
                </c:pt>
                <c:pt idx="3421">
                  <c:v>127.4282154386362</c:v>
                </c:pt>
                <c:pt idx="3422">
                  <c:v>127.4282154386362</c:v>
                </c:pt>
                <c:pt idx="3423">
                  <c:v>116.1012629552019</c:v>
                </c:pt>
                <c:pt idx="3424">
                  <c:v>113.2695248343433</c:v>
                </c:pt>
                <c:pt idx="3425">
                  <c:v>118.93300107606051</c:v>
                </c:pt>
                <c:pt idx="3426">
                  <c:v>116.1012629552019</c:v>
                </c:pt>
                <c:pt idx="3427">
                  <c:v>116.1012629552019</c:v>
                </c:pt>
                <c:pt idx="3428">
                  <c:v>118.93300107606051</c:v>
                </c:pt>
                <c:pt idx="3429">
                  <c:v>118.93300107606051</c:v>
                </c:pt>
                <c:pt idx="3430">
                  <c:v>113.2695248343433</c:v>
                </c:pt>
                <c:pt idx="3431">
                  <c:v>110.4377867134847</c:v>
                </c:pt>
                <c:pt idx="3432">
                  <c:v>104.77431047176761</c:v>
                </c:pt>
                <c:pt idx="3433">
                  <c:v>104.77431047176761</c:v>
                </c:pt>
                <c:pt idx="3434">
                  <c:v>107.60604859262619</c:v>
                </c:pt>
                <c:pt idx="3435">
                  <c:v>104.77431047176761</c:v>
                </c:pt>
                <c:pt idx="3436">
                  <c:v>107.60604859262619</c:v>
                </c:pt>
                <c:pt idx="3437">
                  <c:v>101.942572350909</c:v>
                </c:pt>
                <c:pt idx="3438">
                  <c:v>99.110834230050401</c:v>
                </c:pt>
                <c:pt idx="3439">
                  <c:v>101.942572350909</c:v>
                </c:pt>
                <c:pt idx="3440">
                  <c:v>93.447357988333238</c:v>
                </c:pt>
                <c:pt idx="3441">
                  <c:v>101.942572350909</c:v>
                </c:pt>
                <c:pt idx="3442">
                  <c:v>99.110834230050401</c:v>
                </c:pt>
                <c:pt idx="3443">
                  <c:v>96.279096109191826</c:v>
                </c:pt>
                <c:pt idx="3444">
                  <c:v>79.288667384040323</c:v>
                </c:pt>
                <c:pt idx="3445">
                  <c:v>87.783881746616075</c:v>
                </c:pt>
                <c:pt idx="3446">
                  <c:v>87.783881746616075</c:v>
                </c:pt>
                <c:pt idx="3447">
                  <c:v>82.120405504898912</c:v>
                </c:pt>
                <c:pt idx="3448">
                  <c:v>79.288667384040323</c:v>
                </c:pt>
                <c:pt idx="3449">
                  <c:v>82.120405504898912</c:v>
                </c:pt>
                <c:pt idx="3450">
                  <c:v>79.288667384040323</c:v>
                </c:pt>
                <c:pt idx="3451">
                  <c:v>82.120405504898912</c:v>
                </c:pt>
                <c:pt idx="3452">
                  <c:v>79.288667384040323</c:v>
                </c:pt>
                <c:pt idx="3453">
                  <c:v>79.288667384040323</c:v>
                </c:pt>
                <c:pt idx="3454">
                  <c:v>82.120405504898912</c:v>
                </c:pt>
                <c:pt idx="3455">
                  <c:v>82.120405504898912</c:v>
                </c:pt>
                <c:pt idx="3456">
                  <c:v>79.288667384040323</c:v>
                </c:pt>
                <c:pt idx="3457">
                  <c:v>79.288667384040323</c:v>
                </c:pt>
                <c:pt idx="3458">
                  <c:v>82.120405504898912</c:v>
                </c:pt>
                <c:pt idx="3459">
                  <c:v>76.456929263181735</c:v>
                </c:pt>
                <c:pt idx="3460">
                  <c:v>87.783881746616075</c:v>
                </c:pt>
                <c:pt idx="3461">
                  <c:v>99.110834230050401</c:v>
                </c:pt>
                <c:pt idx="3462">
                  <c:v>104.77431047176761</c:v>
                </c:pt>
                <c:pt idx="3463">
                  <c:v>104.77431047176761</c:v>
                </c:pt>
                <c:pt idx="3464">
                  <c:v>107.60604859262619</c:v>
                </c:pt>
                <c:pt idx="3465">
                  <c:v>107.60604859262619</c:v>
                </c:pt>
                <c:pt idx="3466">
                  <c:v>118.93300107606051</c:v>
                </c:pt>
                <c:pt idx="3467">
                  <c:v>124.5964773177777</c:v>
                </c:pt>
                <c:pt idx="3468">
                  <c:v>121.76473919691909</c:v>
                </c:pt>
                <c:pt idx="3469">
                  <c:v>124.5964773177777</c:v>
                </c:pt>
                <c:pt idx="3470">
                  <c:v>130.25995355949479</c:v>
                </c:pt>
                <c:pt idx="3471">
                  <c:v>116.1012629552019</c:v>
                </c:pt>
                <c:pt idx="3472">
                  <c:v>116.1012629552019</c:v>
                </c:pt>
                <c:pt idx="3473">
                  <c:v>150.0821204055049</c:v>
                </c:pt>
                <c:pt idx="3474">
                  <c:v>147.25038228464629</c:v>
                </c:pt>
                <c:pt idx="3475">
                  <c:v>249.19295463555531</c:v>
                </c:pt>
                <c:pt idx="3476">
                  <c:v>246.36121651469671</c:v>
                </c:pt>
                <c:pt idx="3477">
                  <c:v>271.84685960242399</c:v>
                </c:pt>
                <c:pt idx="3478">
                  <c:v>362.4624794698986</c:v>
                </c:pt>
                <c:pt idx="3479">
                  <c:v>260.51990711898958</c:v>
                </c:pt>
                <c:pt idx="3480">
                  <c:v>269.01512148156542</c:v>
                </c:pt>
                <c:pt idx="3481">
                  <c:v>215.2120971852523</c:v>
                </c:pt>
                <c:pt idx="3482">
                  <c:v>237.86600215212101</c:v>
                </c:pt>
                <c:pt idx="3483">
                  <c:v>240.69774027297959</c:v>
                </c:pt>
                <c:pt idx="3484">
                  <c:v>246.36121651469671</c:v>
                </c:pt>
                <c:pt idx="3485">
                  <c:v>237.86600215212101</c:v>
                </c:pt>
                <c:pt idx="3486">
                  <c:v>209.54862094353521</c:v>
                </c:pt>
                <c:pt idx="3487">
                  <c:v>215.2120971852523</c:v>
                </c:pt>
                <c:pt idx="3488">
                  <c:v>215.2120971852523</c:v>
                </c:pt>
                <c:pt idx="3489">
                  <c:v>218.04383530611091</c:v>
                </c:pt>
                <c:pt idx="3490">
                  <c:v>203.88514470181801</c:v>
                </c:pt>
                <c:pt idx="3491">
                  <c:v>271.84685960242399</c:v>
                </c:pt>
                <c:pt idx="3492">
                  <c:v>280.34207396499971</c:v>
                </c:pt>
                <c:pt idx="3493">
                  <c:v>243.5294783938381</c:v>
                </c:pt>
                <c:pt idx="3494">
                  <c:v>226.5390496686866</c:v>
                </c:pt>
                <c:pt idx="3495">
                  <c:v>209.54862094353521</c:v>
                </c:pt>
                <c:pt idx="3496">
                  <c:v>209.54862094353521</c:v>
                </c:pt>
                <c:pt idx="3497">
                  <c:v>198.2216684601008</c:v>
                </c:pt>
                <c:pt idx="3498">
                  <c:v>189.72645409752499</c:v>
                </c:pt>
                <c:pt idx="3499">
                  <c:v>203.88514470181801</c:v>
                </c:pt>
                <c:pt idx="3500">
                  <c:v>206.71688282267661</c:v>
                </c:pt>
                <c:pt idx="3501">
                  <c:v>206.71688282267661</c:v>
                </c:pt>
                <c:pt idx="3502">
                  <c:v>203.88514470181801</c:v>
                </c:pt>
                <c:pt idx="3503">
                  <c:v>198.2216684601008</c:v>
                </c:pt>
                <c:pt idx="3504">
                  <c:v>181.2312397349493</c:v>
                </c:pt>
                <c:pt idx="3505">
                  <c:v>178.3995016140907</c:v>
                </c:pt>
                <c:pt idx="3506">
                  <c:v>189.72645409752499</c:v>
                </c:pt>
                <c:pt idx="3507">
                  <c:v>181.2312397349493</c:v>
                </c:pt>
                <c:pt idx="3508">
                  <c:v>192.55819221838371</c:v>
                </c:pt>
                <c:pt idx="3509">
                  <c:v>186.8947159766665</c:v>
                </c:pt>
                <c:pt idx="3510">
                  <c:v>144.41864416378769</c:v>
                </c:pt>
                <c:pt idx="3511">
                  <c:v>133.09169168035339</c:v>
                </c:pt>
                <c:pt idx="3512">
                  <c:v>130.25995355949479</c:v>
                </c:pt>
                <c:pt idx="3513">
                  <c:v>127.4282154386362</c:v>
                </c:pt>
                <c:pt idx="3514">
                  <c:v>130.25995355949479</c:v>
                </c:pt>
                <c:pt idx="3515">
                  <c:v>133.09169168035339</c:v>
                </c:pt>
                <c:pt idx="3516">
                  <c:v>130.25995355949479</c:v>
                </c:pt>
                <c:pt idx="3517">
                  <c:v>107.60604859262619</c:v>
                </c:pt>
                <c:pt idx="3518">
                  <c:v>104.77431047176761</c:v>
                </c:pt>
                <c:pt idx="3519">
                  <c:v>104.77431047176761</c:v>
                </c:pt>
                <c:pt idx="3520">
                  <c:v>104.77431047176761</c:v>
                </c:pt>
                <c:pt idx="3521">
                  <c:v>101.942572350909</c:v>
                </c:pt>
                <c:pt idx="3522">
                  <c:v>101.942572350909</c:v>
                </c:pt>
                <c:pt idx="3523">
                  <c:v>90.615619867474649</c:v>
                </c:pt>
                <c:pt idx="3524">
                  <c:v>87.783881746616075</c:v>
                </c:pt>
                <c:pt idx="3525">
                  <c:v>113.2695248343433</c:v>
                </c:pt>
                <c:pt idx="3526">
                  <c:v>130.25995355949479</c:v>
                </c:pt>
                <c:pt idx="3527">
                  <c:v>113.2695248343433</c:v>
                </c:pt>
                <c:pt idx="3528">
                  <c:v>101.942572350909</c:v>
                </c:pt>
                <c:pt idx="3529">
                  <c:v>99.110834230050401</c:v>
                </c:pt>
                <c:pt idx="3530">
                  <c:v>96.279096109191826</c:v>
                </c:pt>
                <c:pt idx="3531">
                  <c:v>87.783881746616075</c:v>
                </c:pt>
                <c:pt idx="3532">
                  <c:v>79.288667384040323</c:v>
                </c:pt>
                <c:pt idx="3533">
                  <c:v>90.615619867474649</c:v>
                </c:pt>
                <c:pt idx="3534">
                  <c:v>90.615619867474649</c:v>
                </c:pt>
                <c:pt idx="3535">
                  <c:v>93.447357988333238</c:v>
                </c:pt>
                <c:pt idx="3536">
                  <c:v>138.7551679220706</c:v>
                </c:pt>
                <c:pt idx="3537">
                  <c:v>130.25995355949479</c:v>
                </c:pt>
                <c:pt idx="3538">
                  <c:v>150.0821204055049</c:v>
                </c:pt>
                <c:pt idx="3539">
                  <c:v>113.2695248343433</c:v>
                </c:pt>
                <c:pt idx="3540">
                  <c:v>110.4377867134847</c:v>
                </c:pt>
                <c:pt idx="3541">
                  <c:v>110.4377867134847</c:v>
                </c:pt>
                <c:pt idx="3542">
                  <c:v>124.5964773177777</c:v>
                </c:pt>
                <c:pt idx="3543">
                  <c:v>167.0725491306564</c:v>
                </c:pt>
                <c:pt idx="3544">
                  <c:v>317.15466953616129</c:v>
                </c:pt>
                <c:pt idx="3545">
                  <c:v>317.15466953616129</c:v>
                </c:pt>
                <c:pt idx="3546">
                  <c:v>368.1259557116158</c:v>
                </c:pt>
                <c:pt idx="3547">
                  <c:v>716.42974457722153</c:v>
                </c:pt>
                <c:pt idx="3548">
                  <c:v>611.65543410545388</c:v>
                </c:pt>
                <c:pt idx="3549">
                  <c:v>453.07809933737332</c:v>
                </c:pt>
                <c:pt idx="3550">
                  <c:v>317.15466953616129</c:v>
                </c:pt>
                <c:pt idx="3551">
                  <c:v>283.17381208585829</c:v>
                </c:pt>
                <c:pt idx="3552">
                  <c:v>269.01512148156542</c:v>
                </c:pt>
                <c:pt idx="3553">
                  <c:v>220.87557342696951</c:v>
                </c:pt>
                <c:pt idx="3554">
                  <c:v>178.3995016140907</c:v>
                </c:pt>
                <c:pt idx="3555">
                  <c:v>161.40907288893919</c:v>
                </c:pt>
                <c:pt idx="3556">
                  <c:v>175.56776349323209</c:v>
                </c:pt>
                <c:pt idx="3557">
                  <c:v>178.3995016140907</c:v>
                </c:pt>
                <c:pt idx="3558">
                  <c:v>189.72645409752499</c:v>
                </c:pt>
                <c:pt idx="3559">
                  <c:v>288.83728832757549</c:v>
                </c:pt>
                <c:pt idx="3560">
                  <c:v>235.03426403126241</c:v>
                </c:pt>
                <c:pt idx="3561">
                  <c:v>206.71688282267661</c:v>
                </c:pt>
                <c:pt idx="3562">
                  <c:v>212.3803590643937</c:v>
                </c:pt>
                <c:pt idx="3563">
                  <c:v>252.02469275641391</c:v>
                </c:pt>
                <c:pt idx="3564">
                  <c:v>277.51033584414108</c:v>
                </c:pt>
                <c:pt idx="3565">
                  <c:v>302.99597893186842</c:v>
                </c:pt>
                <c:pt idx="3566">
                  <c:v>280.34207396499971</c:v>
                </c:pt>
                <c:pt idx="3567">
                  <c:v>385.11638443676731</c:v>
                </c:pt>
                <c:pt idx="3568">
                  <c:v>396.4433369202016</c:v>
                </c:pt>
                <c:pt idx="3569">
                  <c:v>396.4433369202016</c:v>
                </c:pt>
                <c:pt idx="3570">
                  <c:v>390.77986067848451</c:v>
                </c:pt>
                <c:pt idx="3571">
                  <c:v>458.74157557909052</c:v>
                </c:pt>
                <c:pt idx="3572">
                  <c:v>557.8524098091408</c:v>
                </c:pt>
                <c:pt idx="3573">
                  <c:v>523.8715523588379</c:v>
                </c:pt>
                <c:pt idx="3574">
                  <c:v>407.77028940363601</c:v>
                </c:pt>
                <c:pt idx="3575">
                  <c:v>288.83728832757549</c:v>
                </c:pt>
                <c:pt idx="3576">
                  <c:v>283.17381208585829</c:v>
                </c:pt>
                <c:pt idx="3577">
                  <c:v>438.91940873308039</c:v>
                </c:pt>
                <c:pt idx="3578">
                  <c:v>498.38590927111062</c:v>
                </c:pt>
                <c:pt idx="3579">
                  <c:v>620.15064846802966</c:v>
                </c:pt>
                <c:pt idx="3580">
                  <c:v>569.17936229257521</c:v>
                </c:pt>
                <c:pt idx="3581">
                  <c:v>538.03024296313072</c:v>
                </c:pt>
                <c:pt idx="3582">
                  <c:v>504.04938551282783</c:v>
                </c:pt>
                <c:pt idx="3583">
                  <c:v>419.09724188707031</c:v>
                </c:pt>
                <c:pt idx="3584">
                  <c:v>478.56374242510049</c:v>
                </c:pt>
                <c:pt idx="3585">
                  <c:v>379.4529081950501</c:v>
                </c:pt>
                <c:pt idx="3586">
                  <c:v>382.28464631590867</c:v>
                </c:pt>
                <c:pt idx="3587">
                  <c:v>447.41462309565611</c:v>
                </c:pt>
                <c:pt idx="3588">
                  <c:v>501.21764739196919</c:v>
                </c:pt>
                <c:pt idx="3589">
                  <c:v>651.29976779747403</c:v>
                </c:pt>
                <c:pt idx="3590">
                  <c:v>617.31891034717114</c:v>
                </c:pt>
                <c:pt idx="3591">
                  <c:v>812.70884068641328</c:v>
                </c:pt>
                <c:pt idx="3592">
                  <c:v>891.99750807045359</c:v>
                </c:pt>
                <c:pt idx="3593">
                  <c:v>1129.8635102225751</c:v>
                </c:pt>
                <c:pt idx="3594">
                  <c:v>1492.3259896924731</c:v>
                </c:pt>
                <c:pt idx="3595">
                  <c:v>1059.0700572011101</c:v>
                </c:pt>
                <c:pt idx="3596">
                  <c:v>945.80053236676667</c:v>
                </c:pt>
                <c:pt idx="3597">
                  <c:v>863.68012686186785</c:v>
                </c:pt>
                <c:pt idx="3598">
                  <c:v>897.66098431217085</c:v>
                </c:pt>
                <c:pt idx="3599">
                  <c:v>1019.4257235090899</c:v>
                </c:pt>
                <c:pt idx="3600">
                  <c:v>1059.0700572011101</c:v>
                </c:pt>
                <c:pt idx="3601">
                  <c:v>1036.4161522342411</c:v>
                </c:pt>
                <c:pt idx="3602">
                  <c:v>1025.089199750807</c:v>
                </c:pt>
                <c:pt idx="3603">
                  <c:v>1010.9305091465141</c:v>
                </c:pt>
                <c:pt idx="3604">
                  <c:v>988.27660417964546</c:v>
                </c:pt>
                <c:pt idx="3605">
                  <c:v>934.47357988333238</c:v>
                </c:pt>
                <c:pt idx="3606">
                  <c:v>877.83881746616078</c:v>
                </c:pt>
                <c:pt idx="3607">
                  <c:v>869.343603103585</c:v>
                </c:pt>
                <c:pt idx="3608">
                  <c:v>798.55015008212035</c:v>
                </c:pt>
                <c:pt idx="3609">
                  <c:v>815.54057880727191</c:v>
                </c:pt>
                <c:pt idx="3610">
                  <c:v>812.70884068641328</c:v>
                </c:pt>
                <c:pt idx="3611">
                  <c:v>838.19448377414062</c:v>
                </c:pt>
                <c:pt idx="3612">
                  <c:v>716.42974457722153</c:v>
                </c:pt>
                <c:pt idx="3613">
                  <c:v>651.29976779747403</c:v>
                </c:pt>
                <c:pt idx="3614">
                  <c:v>614.48717222631251</c:v>
                </c:pt>
                <c:pt idx="3615">
                  <c:v>574.84283853429235</c:v>
                </c:pt>
                <c:pt idx="3616">
                  <c:v>750.41060202752453</c:v>
                </c:pt>
                <c:pt idx="3617">
                  <c:v>807.04536444469613</c:v>
                </c:pt>
                <c:pt idx="3618">
                  <c:v>795.71841196126184</c:v>
                </c:pt>
                <c:pt idx="3619">
                  <c:v>787.22319759868606</c:v>
                </c:pt>
                <c:pt idx="3620">
                  <c:v>702.2710539729286</c:v>
                </c:pt>
                <c:pt idx="3621">
                  <c:v>693.77583961035282</c:v>
                </c:pt>
                <c:pt idx="3622">
                  <c:v>543.69371920484798</c:v>
                </c:pt>
                <c:pt idx="3623">
                  <c:v>540.86198108398935</c:v>
                </c:pt>
                <c:pt idx="3624">
                  <c:v>543.69371920484798</c:v>
                </c:pt>
                <c:pt idx="3625">
                  <c:v>614.48717222631251</c:v>
                </c:pt>
                <c:pt idx="3626">
                  <c:v>617.31891034717114</c:v>
                </c:pt>
                <c:pt idx="3627">
                  <c:v>600.32848162201958</c:v>
                </c:pt>
                <c:pt idx="3628">
                  <c:v>583.33805289686813</c:v>
                </c:pt>
                <c:pt idx="3629">
                  <c:v>472.90026618338328</c:v>
                </c:pt>
                <c:pt idx="3630">
                  <c:v>506.88112363368629</c:v>
                </c:pt>
                <c:pt idx="3631">
                  <c:v>594.66500538030243</c:v>
                </c:pt>
                <c:pt idx="3632">
                  <c:v>603.16021974287821</c:v>
                </c:pt>
                <c:pt idx="3633">
                  <c:v>549.35719544656513</c:v>
                </c:pt>
                <c:pt idx="3634">
                  <c:v>563.51588605085806</c:v>
                </c:pt>
                <c:pt idx="3635">
                  <c:v>600.32848162201958</c:v>
                </c:pt>
                <c:pt idx="3636">
                  <c:v>540.86198108398935</c:v>
                </c:pt>
                <c:pt idx="3637">
                  <c:v>645.63629155575688</c:v>
                </c:pt>
                <c:pt idx="3638">
                  <c:v>801.38188820297898</c:v>
                </c:pt>
                <c:pt idx="3639">
                  <c:v>781.55972135696891</c:v>
                </c:pt>
                <c:pt idx="3640">
                  <c:v>804.21362632383762</c:v>
                </c:pt>
                <c:pt idx="3641">
                  <c:v>764.56929263181746</c:v>
                </c:pt>
                <c:pt idx="3642">
                  <c:v>1090.219176530554</c:v>
                </c:pt>
                <c:pt idx="3643">
                  <c:v>1214.815653848332</c:v>
                </c:pt>
                <c:pt idx="3644">
                  <c:v>807.04536444469613</c:v>
                </c:pt>
                <c:pt idx="3645">
                  <c:v>741.91538766494875</c:v>
                </c:pt>
                <c:pt idx="3646">
                  <c:v>787.22319759868606</c:v>
                </c:pt>
                <c:pt idx="3647">
                  <c:v>764.56929263181746</c:v>
                </c:pt>
                <c:pt idx="3648">
                  <c:v>741.91538766494875</c:v>
                </c:pt>
                <c:pt idx="3649">
                  <c:v>858.0166506201507</c:v>
                </c:pt>
                <c:pt idx="3650">
                  <c:v>957.12748485020109</c:v>
                </c:pt>
                <c:pt idx="3651">
                  <c:v>1118.5365577391401</c:v>
                </c:pt>
                <c:pt idx="3652">
                  <c:v>1237.469558815201</c:v>
                </c:pt>
                <c:pt idx="3653">
                  <c:v>1359.23429801212</c:v>
                </c:pt>
                <c:pt idx="3654">
                  <c:v>1441.3547035170191</c:v>
                </c:pt>
                <c:pt idx="3655">
                  <c:v>1495.157727813332</c:v>
                </c:pt>
                <c:pt idx="3656">
                  <c:v>1866.115421645806</c:v>
                </c:pt>
                <c:pt idx="3657">
                  <c:v>1897.2645409752511</c:v>
                </c:pt>
                <c:pt idx="3658">
                  <c:v>1922.750184062978</c:v>
                </c:pt>
                <c:pt idx="3659">
                  <c:v>2004.870589567877</c:v>
                </c:pt>
                <c:pt idx="3660">
                  <c:v>1843.4615166789381</c:v>
                </c:pt>
                <c:pt idx="3661">
                  <c:v>2044.5149232598969</c:v>
                </c:pt>
                <c:pt idx="3662">
                  <c:v>1951.067565271564</c:v>
                </c:pt>
                <c:pt idx="3663">
                  <c:v>1656.5668007022709</c:v>
                </c:pt>
                <c:pt idx="3664">
                  <c:v>1851.956731041513</c:v>
                </c:pt>
                <c:pt idx="3665">
                  <c:v>1682.0524437899981</c:v>
                </c:pt>
                <c:pt idx="3666">
                  <c:v>1608.427252647675</c:v>
                </c:pt>
                <c:pt idx="3667">
                  <c:v>1407.3738460667159</c:v>
                </c:pt>
                <c:pt idx="3668">
                  <c:v>1129.8635102225751</c:v>
                </c:pt>
                <c:pt idx="3669">
                  <c:v>1458.3451322421699</c:v>
                </c:pt>
                <c:pt idx="3670">
                  <c:v>1379.0564648581301</c:v>
                </c:pt>
                <c:pt idx="3671">
                  <c:v>1543.297275867928</c:v>
                </c:pt>
                <c:pt idx="3672">
                  <c:v>1492.3259896924731</c:v>
                </c:pt>
                <c:pt idx="3673">
                  <c:v>1571.614657076514</c:v>
                </c:pt>
                <c:pt idx="3674">
                  <c:v>2684.4877385739369</c:v>
                </c:pt>
                <c:pt idx="3675">
                  <c:v>2050.178399501614</c:v>
                </c:pt>
                <c:pt idx="3676">
                  <c:v>1735.855468086311</c:v>
                </c:pt>
                <c:pt idx="3677">
                  <c:v>1905.7597553378259</c:v>
                </c:pt>
                <c:pt idx="3678">
                  <c:v>1917.0867078212609</c:v>
                </c:pt>
                <c:pt idx="3679">
                  <c:v>2862.887240188028</c:v>
                </c:pt>
                <c:pt idx="3680">
                  <c:v>2811.9159540125729</c:v>
                </c:pt>
                <c:pt idx="3681">
                  <c:v>2126.6353287647962</c:v>
                </c:pt>
                <c:pt idx="3682">
                  <c:v>2132.2988050065128</c:v>
                </c:pt>
                <c:pt idx="3683">
                  <c:v>1735.855468086311</c:v>
                </c:pt>
                <c:pt idx="3684">
                  <c:v>1497.9894659341901</c:v>
                </c:pt>
                <c:pt idx="3685">
                  <c:v>1328.085178682675</c:v>
                </c:pt>
                <c:pt idx="3686">
                  <c:v>1197.8252251231811</c:v>
                </c:pt>
                <c:pt idx="3687">
                  <c:v>1231.806082573484</c:v>
                </c:pt>
                <c:pt idx="3688">
                  <c:v>1115.704819618282</c:v>
                </c:pt>
                <c:pt idx="3689">
                  <c:v>1081.7239621679789</c:v>
                </c:pt>
                <c:pt idx="3690">
                  <c:v>1384.7199410998469</c:v>
                </c:pt>
                <c:pt idx="3691">
                  <c:v>1299.76779747409</c:v>
                </c:pt>
                <c:pt idx="3692">
                  <c:v>1155.349153310302</c:v>
                </c:pt>
                <c:pt idx="3693">
                  <c:v>1427.196012912726</c:v>
                </c:pt>
                <c:pt idx="3694">
                  <c:v>1480.999037209039</c:v>
                </c:pt>
                <c:pt idx="3695">
                  <c:v>1183.6665345188881</c:v>
                </c:pt>
                <c:pt idx="3696">
                  <c:v>1577.2781333182311</c:v>
                </c:pt>
                <c:pt idx="3697">
                  <c:v>1554.624228351362</c:v>
                </c:pt>
                <c:pt idx="3698">
                  <c:v>2358.8378546752001</c:v>
                </c:pt>
              </c:numCache>
            </c:numRef>
          </c:val>
          <c:smooth val="0"/>
          <c:extLst>
            <c:ext xmlns:c16="http://schemas.microsoft.com/office/drawing/2014/chart" uri="{C3380CC4-5D6E-409C-BE32-E72D297353CC}">
              <c16:uniqueId val="{00000000-0439-4665-BDCA-98C8F693EC24}"/>
            </c:ext>
          </c:extLst>
        </c:ser>
        <c:ser>
          <c:idx val="1"/>
          <c:order val="1"/>
          <c:tx>
            <c:v>Predicted Discharge</c:v>
          </c:tx>
          <c:spPr>
            <a:ln w="28575" cap="rnd">
              <a:solidFill>
                <a:schemeClr val="accent2"/>
              </a:solidFill>
              <a:round/>
            </a:ln>
            <a:effectLst/>
          </c:spPr>
          <c:marker>
            <c:symbol val="none"/>
          </c:marker>
          <c:cat>
            <c:numRef>
              <c:f>Sheet1!$A$2:$A$3700</c:f>
              <c:numCache>
                <c:formatCode>m/d/yyyy</c:formatCode>
                <c:ptCount val="3699"/>
                <c:pt idx="0">
                  <c:v>41046</c:v>
                </c:pt>
                <c:pt idx="1">
                  <c:v>41047</c:v>
                </c:pt>
                <c:pt idx="2">
                  <c:v>41048</c:v>
                </c:pt>
                <c:pt idx="3">
                  <c:v>41049</c:v>
                </c:pt>
                <c:pt idx="4">
                  <c:v>41050</c:v>
                </c:pt>
                <c:pt idx="5">
                  <c:v>41051</c:v>
                </c:pt>
                <c:pt idx="6">
                  <c:v>41052</c:v>
                </c:pt>
                <c:pt idx="7">
                  <c:v>41053</c:v>
                </c:pt>
                <c:pt idx="8">
                  <c:v>41054</c:v>
                </c:pt>
                <c:pt idx="9">
                  <c:v>41055</c:v>
                </c:pt>
                <c:pt idx="10">
                  <c:v>41056</c:v>
                </c:pt>
                <c:pt idx="11">
                  <c:v>41057</c:v>
                </c:pt>
                <c:pt idx="12">
                  <c:v>41058</c:v>
                </c:pt>
                <c:pt idx="13">
                  <c:v>41059</c:v>
                </c:pt>
                <c:pt idx="14">
                  <c:v>41060</c:v>
                </c:pt>
                <c:pt idx="15">
                  <c:v>41061</c:v>
                </c:pt>
                <c:pt idx="16">
                  <c:v>41062</c:v>
                </c:pt>
                <c:pt idx="17">
                  <c:v>41063</c:v>
                </c:pt>
                <c:pt idx="18">
                  <c:v>41064</c:v>
                </c:pt>
                <c:pt idx="19">
                  <c:v>41065</c:v>
                </c:pt>
                <c:pt idx="20">
                  <c:v>41066</c:v>
                </c:pt>
                <c:pt idx="21">
                  <c:v>41067</c:v>
                </c:pt>
                <c:pt idx="22">
                  <c:v>41068</c:v>
                </c:pt>
                <c:pt idx="23">
                  <c:v>41069</c:v>
                </c:pt>
                <c:pt idx="24">
                  <c:v>41070</c:v>
                </c:pt>
                <c:pt idx="25">
                  <c:v>41071</c:v>
                </c:pt>
                <c:pt idx="26">
                  <c:v>41072</c:v>
                </c:pt>
                <c:pt idx="27">
                  <c:v>41073</c:v>
                </c:pt>
                <c:pt idx="28">
                  <c:v>41074</c:v>
                </c:pt>
                <c:pt idx="29">
                  <c:v>41075</c:v>
                </c:pt>
                <c:pt idx="30">
                  <c:v>41076</c:v>
                </c:pt>
                <c:pt idx="31">
                  <c:v>41077</c:v>
                </c:pt>
                <c:pt idx="32">
                  <c:v>41078</c:v>
                </c:pt>
                <c:pt idx="33">
                  <c:v>41079</c:v>
                </c:pt>
                <c:pt idx="34">
                  <c:v>41080</c:v>
                </c:pt>
                <c:pt idx="35">
                  <c:v>41081</c:v>
                </c:pt>
                <c:pt idx="36">
                  <c:v>41082</c:v>
                </c:pt>
                <c:pt idx="37">
                  <c:v>41083</c:v>
                </c:pt>
                <c:pt idx="38">
                  <c:v>41084</c:v>
                </c:pt>
                <c:pt idx="39">
                  <c:v>41085</c:v>
                </c:pt>
                <c:pt idx="40">
                  <c:v>41086</c:v>
                </c:pt>
                <c:pt idx="41">
                  <c:v>41087</c:v>
                </c:pt>
                <c:pt idx="42">
                  <c:v>41088</c:v>
                </c:pt>
                <c:pt idx="43">
                  <c:v>41089</c:v>
                </c:pt>
                <c:pt idx="44">
                  <c:v>41090</c:v>
                </c:pt>
                <c:pt idx="45">
                  <c:v>41091</c:v>
                </c:pt>
                <c:pt idx="46">
                  <c:v>41092</c:v>
                </c:pt>
                <c:pt idx="47">
                  <c:v>41093</c:v>
                </c:pt>
                <c:pt idx="48">
                  <c:v>41094</c:v>
                </c:pt>
                <c:pt idx="49">
                  <c:v>41095</c:v>
                </c:pt>
                <c:pt idx="50">
                  <c:v>41096</c:v>
                </c:pt>
                <c:pt idx="51">
                  <c:v>41097</c:v>
                </c:pt>
                <c:pt idx="52">
                  <c:v>41098</c:v>
                </c:pt>
                <c:pt idx="53">
                  <c:v>41099</c:v>
                </c:pt>
                <c:pt idx="54">
                  <c:v>41100</c:v>
                </c:pt>
                <c:pt idx="55">
                  <c:v>41101</c:v>
                </c:pt>
                <c:pt idx="56">
                  <c:v>41102</c:v>
                </c:pt>
                <c:pt idx="57">
                  <c:v>41103</c:v>
                </c:pt>
                <c:pt idx="58">
                  <c:v>41104</c:v>
                </c:pt>
                <c:pt idx="59">
                  <c:v>41105</c:v>
                </c:pt>
                <c:pt idx="60">
                  <c:v>41106</c:v>
                </c:pt>
                <c:pt idx="61">
                  <c:v>41107</c:v>
                </c:pt>
                <c:pt idx="62">
                  <c:v>41108</c:v>
                </c:pt>
                <c:pt idx="63">
                  <c:v>41109</c:v>
                </c:pt>
                <c:pt idx="64">
                  <c:v>41110</c:v>
                </c:pt>
                <c:pt idx="65">
                  <c:v>41111</c:v>
                </c:pt>
                <c:pt idx="66">
                  <c:v>41112</c:v>
                </c:pt>
                <c:pt idx="67">
                  <c:v>41113</c:v>
                </c:pt>
                <c:pt idx="68">
                  <c:v>41114</c:v>
                </c:pt>
                <c:pt idx="69">
                  <c:v>41115</c:v>
                </c:pt>
                <c:pt idx="70">
                  <c:v>41116</c:v>
                </c:pt>
                <c:pt idx="71">
                  <c:v>41117</c:v>
                </c:pt>
                <c:pt idx="72">
                  <c:v>41118</c:v>
                </c:pt>
                <c:pt idx="73">
                  <c:v>41119</c:v>
                </c:pt>
                <c:pt idx="74">
                  <c:v>41120</c:v>
                </c:pt>
                <c:pt idx="75">
                  <c:v>41121</c:v>
                </c:pt>
                <c:pt idx="76">
                  <c:v>41122</c:v>
                </c:pt>
                <c:pt idx="77">
                  <c:v>41123</c:v>
                </c:pt>
                <c:pt idx="78">
                  <c:v>41124</c:v>
                </c:pt>
                <c:pt idx="79">
                  <c:v>41125</c:v>
                </c:pt>
                <c:pt idx="80">
                  <c:v>41126</c:v>
                </c:pt>
                <c:pt idx="81">
                  <c:v>41127</c:v>
                </c:pt>
                <c:pt idx="82">
                  <c:v>41128</c:v>
                </c:pt>
                <c:pt idx="83">
                  <c:v>41129</c:v>
                </c:pt>
                <c:pt idx="84">
                  <c:v>41130</c:v>
                </c:pt>
                <c:pt idx="85">
                  <c:v>41131</c:v>
                </c:pt>
                <c:pt idx="86">
                  <c:v>41132</c:v>
                </c:pt>
                <c:pt idx="87">
                  <c:v>41133</c:v>
                </c:pt>
                <c:pt idx="88">
                  <c:v>41134</c:v>
                </c:pt>
                <c:pt idx="89">
                  <c:v>41135</c:v>
                </c:pt>
                <c:pt idx="90">
                  <c:v>41136</c:v>
                </c:pt>
                <c:pt idx="91">
                  <c:v>41137</c:v>
                </c:pt>
                <c:pt idx="92">
                  <c:v>41138</c:v>
                </c:pt>
                <c:pt idx="93">
                  <c:v>41139</c:v>
                </c:pt>
                <c:pt idx="94">
                  <c:v>41140</c:v>
                </c:pt>
                <c:pt idx="95">
                  <c:v>41141</c:v>
                </c:pt>
                <c:pt idx="96">
                  <c:v>41142</c:v>
                </c:pt>
                <c:pt idx="97">
                  <c:v>41143</c:v>
                </c:pt>
                <c:pt idx="98">
                  <c:v>41144</c:v>
                </c:pt>
                <c:pt idx="99">
                  <c:v>41145</c:v>
                </c:pt>
                <c:pt idx="100">
                  <c:v>41146</c:v>
                </c:pt>
                <c:pt idx="101">
                  <c:v>41147</c:v>
                </c:pt>
                <c:pt idx="102">
                  <c:v>41148</c:v>
                </c:pt>
                <c:pt idx="103">
                  <c:v>41149</c:v>
                </c:pt>
                <c:pt idx="104">
                  <c:v>41150</c:v>
                </c:pt>
                <c:pt idx="105">
                  <c:v>41151</c:v>
                </c:pt>
                <c:pt idx="106">
                  <c:v>41152</c:v>
                </c:pt>
                <c:pt idx="107">
                  <c:v>41153</c:v>
                </c:pt>
                <c:pt idx="108">
                  <c:v>41154</c:v>
                </c:pt>
                <c:pt idx="109">
                  <c:v>41155</c:v>
                </c:pt>
                <c:pt idx="110">
                  <c:v>41156</c:v>
                </c:pt>
                <c:pt idx="111">
                  <c:v>41157</c:v>
                </c:pt>
                <c:pt idx="112">
                  <c:v>41158</c:v>
                </c:pt>
                <c:pt idx="113">
                  <c:v>41159</c:v>
                </c:pt>
                <c:pt idx="114">
                  <c:v>41160</c:v>
                </c:pt>
                <c:pt idx="115">
                  <c:v>41161</c:v>
                </c:pt>
                <c:pt idx="116">
                  <c:v>41162</c:v>
                </c:pt>
                <c:pt idx="117">
                  <c:v>41163</c:v>
                </c:pt>
                <c:pt idx="118">
                  <c:v>41164</c:v>
                </c:pt>
                <c:pt idx="119">
                  <c:v>41165</c:v>
                </c:pt>
                <c:pt idx="120">
                  <c:v>41166</c:v>
                </c:pt>
                <c:pt idx="121">
                  <c:v>41167</c:v>
                </c:pt>
                <c:pt idx="122">
                  <c:v>41168</c:v>
                </c:pt>
                <c:pt idx="123">
                  <c:v>41169</c:v>
                </c:pt>
                <c:pt idx="124">
                  <c:v>41170</c:v>
                </c:pt>
                <c:pt idx="125">
                  <c:v>41171</c:v>
                </c:pt>
                <c:pt idx="126">
                  <c:v>41172</c:v>
                </c:pt>
                <c:pt idx="127">
                  <c:v>41173</c:v>
                </c:pt>
                <c:pt idx="128">
                  <c:v>41174</c:v>
                </c:pt>
                <c:pt idx="129">
                  <c:v>41175</c:v>
                </c:pt>
                <c:pt idx="130">
                  <c:v>41176</c:v>
                </c:pt>
                <c:pt idx="131">
                  <c:v>41177</c:v>
                </c:pt>
                <c:pt idx="132">
                  <c:v>41178</c:v>
                </c:pt>
                <c:pt idx="133">
                  <c:v>41179</c:v>
                </c:pt>
                <c:pt idx="134">
                  <c:v>41180</c:v>
                </c:pt>
                <c:pt idx="135">
                  <c:v>41181</c:v>
                </c:pt>
                <c:pt idx="136">
                  <c:v>41182</c:v>
                </c:pt>
                <c:pt idx="137">
                  <c:v>41183</c:v>
                </c:pt>
                <c:pt idx="138">
                  <c:v>41184</c:v>
                </c:pt>
                <c:pt idx="139">
                  <c:v>41185</c:v>
                </c:pt>
                <c:pt idx="140">
                  <c:v>41186</c:v>
                </c:pt>
                <c:pt idx="141">
                  <c:v>41187</c:v>
                </c:pt>
                <c:pt idx="142">
                  <c:v>41188</c:v>
                </c:pt>
                <c:pt idx="143">
                  <c:v>41189</c:v>
                </c:pt>
                <c:pt idx="144">
                  <c:v>41190</c:v>
                </c:pt>
                <c:pt idx="145">
                  <c:v>41191</c:v>
                </c:pt>
                <c:pt idx="146">
                  <c:v>41192</c:v>
                </c:pt>
                <c:pt idx="147">
                  <c:v>41193</c:v>
                </c:pt>
                <c:pt idx="148">
                  <c:v>41194</c:v>
                </c:pt>
                <c:pt idx="149">
                  <c:v>41195</c:v>
                </c:pt>
                <c:pt idx="150">
                  <c:v>41196</c:v>
                </c:pt>
                <c:pt idx="151">
                  <c:v>41197</c:v>
                </c:pt>
                <c:pt idx="152">
                  <c:v>41198</c:v>
                </c:pt>
                <c:pt idx="153">
                  <c:v>41199</c:v>
                </c:pt>
                <c:pt idx="154">
                  <c:v>41200</c:v>
                </c:pt>
                <c:pt idx="155">
                  <c:v>41201</c:v>
                </c:pt>
                <c:pt idx="156">
                  <c:v>41202</c:v>
                </c:pt>
                <c:pt idx="157">
                  <c:v>41203</c:v>
                </c:pt>
                <c:pt idx="158">
                  <c:v>41204</c:v>
                </c:pt>
                <c:pt idx="159">
                  <c:v>41205</c:v>
                </c:pt>
                <c:pt idx="160">
                  <c:v>41206</c:v>
                </c:pt>
                <c:pt idx="161">
                  <c:v>41207</c:v>
                </c:pt>
                <c:pt idx="162">
                  <c:v>41208</c:v>
                </c:pt>
                <c:pt idx="163">
                  <c:v>41209</c:v>
                </c:pt>
                <c:pt idx="164">
                  <c:v>41210</c:v>
                </c:pt>
                <c:pt idx="165">
                  <c:v>41211</c:v>
                </c:pt>
                <c:pt idx="166">
                  <c:v>41212</c:v>
                </c:pt>
                <c:pt idx="167">
                  <c:v>41213</c:v>
                </c:pt>
                <c:pt idx="168">
                  <c:v>41214</c:v>
                </c:pt>
                <c:pt idx="169">
                  <c:v>41215</c:v>
                </c:pt>
                <c:pt idx="170">
                  <c:v>41216</c:v>
                </c:pt>
                <c:pt idx="171">
                  <c:v>41217</c:v>
                </c:pt>
                <c:pt idx="172">
                  <c:v>41218</c:v>
                </c:pt>
                <c:pt idx="173">
                  <c:v>41219</c:v>
                </c:pt>
                <c:pt idx="174">
                  <c:v>41220</c:v>
                </c:pt>
                <c:pt idx="175">
                  <c:v>41221</c:v>
                </c:pt>
                <c:pt idx="176">
                  <c:v>41222</c:v>
                </c:pt>
                <c:pt idx="177">
                  <c:v>41223</c:v>
                </c:pt>
                <c:pt idx="178">
                  <c:v>41224</c:v>
                </c:pt>
                <c:pt idx="179">
                  <c:v>41225</c:v>
                </c:pt>
                <c:pt idx="180">
                  <c:v>41226</c:v>
                </c:pt>
                <c:pt idx="181">
                  <c:v>41227</c:v>
                </c:pt>
                <c:pt idx="182">
                  <c:v>41228</c:v>
                </c:pt>
                <c:pt idx="183">
                  <c:v>41229</c:v>
                </c:pt>
                <c:pt idx="184">
                  <c:v>41230</c:v>
                </c:pt>
                <c:pt idx="185">
                  <c:v>41231</c:v>
                </c:pt>
                <c:pt idx="186">
                  <c:v>41232</c:v>
                </c:pt>
                <c:pt idx="187">
                  <c:v>41233</c:v>
                </c:pt>
                <c:pt idx="188">
                  <c:v>41234</c:v>
                </c:pt>
                <c:pt idx="189">
                  <c:v>41235</c:v>
                </c:pt>
                <c:pt idx="190">
                  <c:v>41236</c:v>
                </c:pt>
                <c:pt idx="191">
                  <c:v>41237</c:v>
                </c:pt>
                <c:pt idx="192">
                  <c:v>41238</c:v>
                </c:pt>
                <c:pt idx="193">
                  <c:v>41239</c:v>
                </c:pt>
                <c:pt idx="194">
                  <c:v>41240</c:v>
                </c:pt>
                <c:pt idx="195">
                  <c:v>41241</c:v>
                </c:pt>
                <c:pt idx="196">
                  <c:v>41242</c:v>
                </c:pt>
                <c:pt idx="197">
                  <c:v>41243</c:v>
                </c:pt>
                <c:pt idx="198">
                  <c:v>41244</c:v>
                </c:pt>
                <c:pt idx="199">
                  <c:v>41245</c:v>
                </c:pt>
                <c:pt idx="200">
                  <c:v>41246</c:v>
                </c:pt>
                <c:pt idx="201">
                  <c:v>41247</c:v>
                </c:pt>
                <c:pt idx="202">
                  <c:v>41248</c:v>
                </c:pt>
                <c:pt idx="203">
                  <c:v>41249</c:v>
                </c:pt>
                <c:pt idx="204">
                  <c:v>41250</c:v>
                </c:pt>
                <c:pt idx="205">
                  <c:v>41251</c:v>
                </c:pt>
                <c:pt idx="206">
                  <c:v>41252</c:v>
                </c:pt>
                <c:pt idx="207">
                  <c:v>41253</c:v>
                </c:pt>
                <c:pt idx="208">
                  <c:v>41254</c:v>
                </c:pt>
                <c:pt idx="209">
                  <c:v>41255</c:v>
                </c:pt>
                <c:pt idx="210">
                  <c:v>41256</c:v>
                </c:pt>
                <c:pt idx="211">
                  <c:v>41257</c:v>
                </c:pt>
                <c:pt idx="212">
                  <c:v>41258</c:v>
                </c:pt>
                <c:pt idx="213">
                  <c:v>41259</c:v>
                </c:pt>
                <c:pt idx="214">
                  <c:v>41260</c:v>
                </c:pt>
                <c:pt idx="215">
                  <c:v>41261</c:v>
                </c:pt>
                <c:pt idx="216">
                  <c:v>41262</c:v>
                </c:pt>
                <c:pt idx="217">
                  <c:v>41263</c:v>
                </c:pt>
                <c:pt idx="218">
                  <c:v>41264</c:v>
                </c:pt>
                <c:pt idx="219">
                  <c:v>41265</c:v>
                </c:pt>
                <c:pt idx="220">
                  <c:v>41266</c:v>
                </c:pt>
                <c:pt idx="221">
                  <c:v>41267</c:v>
                </c:pt>
                <c:pt idx="222">
                  <c:v>41268</c:v>
                </c:pt>
                <c:pt idx="223">
                  <c:v>41269</c:v>
                </c:pt>
                <c:pt idx="224">
                  <c:v>41270</c:v>
                </c:pt>
                <c:pt idx="225">
                  <c:v>41271</c:v>
                </c:pt>
                <c:pt idx="226">
                  <c:v>41272</c:v>
                </c:pt>
                <c:pt idx="227">
                  <c:v>41273</c:v>
                </c:pt>
                <c:pt idx="228">
                  <c:v>41274</c:v>
                </c:pt>
                <c:pt idx="229">
                  <c:v>41275</c:v>
                </c:pt>
                <c:pt idx="230">
                  <c:v>41276</c:v>
                </c:pt>
                <c:pt idx="231">
                  <c:v>41277</c:v>
                </c:pt>
                <c:pt idx="232">
                  <c:v>41278</c:v>
                </c:pt>
                <c:pt idx="233">
                  <c:v>41279</c:v>
                </c:pt>
                <c:pt idx="234">
                  <c:v>41280</c:v>
                </c:pt>
                <c:pt idx="235">
                  <c:v>41281</c:v>
                </c:pt>
                <c:pt idx="236">
                  <c:v>41282</c:v>
                </c:pt>
                <c:pt idx="237">
                  <c:v>41283</c:v>
                </c:pt>
                <c:pt idx="238">
                  <c:v>41284</c:v>
                </c:pt>
                <c:pt idx="239">
                  <c:v>41285</c:v>
                </c:pt>
                <c:pt idx="240">
                  <c:v>41286</c:v>
                </c:pt>
                <c:pt idx="241">
                  <c:v>41287</c:v>
                </c:pt>
                <c:pt idx="242">
                  <c:v>41288</c:v>
                </c:pt>
                <c:pt idx="243">
                  <c:v>41289</c:v>
                </c:pt>
                <c:pt idx="244">
                  <c:v>41290</c:v>
                </c:pt>
                <c:pt idx="245">
                  <c:v>41291</c:v>
                </c:pt>
                <c:pt idx="246">
                  <c:v>41292</c:v>
                </c:pt>
                <c:pt idx="247">
                  <c:v>41293</c:v>
                </c:pt>
                <c:pt idx="248">
                  <c:v>41294</c:v>
                </c:pt>
                <c:pt idx="249">
                  <c:v>41295</c:v>
                </c:pt>
                <c:pt idx="250">
                  <c:v>41296</c:v>
                </c:pt>
                <c:pt idx="251">
                  <c:v>41297</c:v>
                </c:pt>
                <c:pt idx="252">
                  <c:v>41298</c:v>
                </c:pt>
                <c:pt idx="253">
                  <c:v>41299</c:v>
                </c:pt>
                <c:pt idx="254">
                  <c:v>41300</c:v>
                </c:pt>
                <c:pt idx="255">
                  <c:v>41301</c:v>
                </c:pt>
                <c:pt idx="256">
                  <c:v>41302</c:v>
                </c:pt>
                <c:pt idx="257">
                  <c:v>41303</c:v>
                </c:pt>
                <c:pt idx="258">
                  <c:v>41304</c:v>
                </c:pt>
                <c:pt idx="259">
                  <c:v>41305</c:v>
                </c:pt>
                <c:pt idx="260">
                  <c:v>41306</c:v>
                </c:pt>
                <c:pt idx="261">
                  <c:v>41307</c:v>
                </c:pt>
                <c:pt idx="262">
                  <c:v>41308</c:v>
                </c:pt>
                <c:pt idx="263">
                  <c:v>41309</c:v>
                </c:pt>
                <c:pt idx="264">
                  <c:v>41310</c:v>
                </c:pt>
                <c:pt idx="265">
                  <c:v>41311</c:v>
                </c:pt>
                <c:pt idx="266">
                  <c:v>41312</c:v>
                </c:pt>
                <c:pt idx="267">
                  <c:v>41313</c:v>
                </c:pt>
                <c:pt idx="268">
                  <c:v>41314</c:v>
                </c:pt>
                <c:pt idx="269">
                  <c:v>41315</c:v>
                </c:pt>
                <c:pt idx="270">
                  <c:v>41316</c:v>
                </c:pt>
                <c:pt idx="271">
                  <c:v>41317</c:v>
                </c:pt>
                <c:pt idx="272">
                  <c:v>41318</c:v>
                </c:pt>
                <c:pt idx="273">
                  <c:v>41319</c:v>
                </c:pt>
                <c:pt idx="274">
                  <c:v>41320</c:v>
                </c:pt>
                <c:pt idx="275">
                  <c:v>41321</c:v>
                </c:pt>
                <c:pt idx="276">
                  <c:v>41322</c:v>
                </c:pt>
                <c:pt idx="277">
                  <c:v>41323</c:v>
                </c:pt>
                <c:pt idx="278">
                  <c:v>41324</c:v>
                </c:pt>
                <c:pt idx="279">
                  <c:v>41325</c:v>
                </c:pt>
                <c:pt idx="280">
                  <c:v>41326</c:v>
                </c:pt>
                <c:pt idx="281">
                  <c:v>41327</c:v>
                </c:pt>
                <c:pt idx="282">
                  <c:v>41328</c:v>
                </c:pt>
                <c:pt idx="283">
                  <c:v>41329</c:v>
                </c:pt>
                <c:pt idx="284">
                  <c:v>41330</c:v>
                </c:pt>
                <c:pt idx="285">
                  <c:v>41331</c:v>
                </c:pt>
                <c:pt idx="286">
                  <c:v>41332</c:v>
                </c:pt>
                <c:pt idx="287">
                  <c:v>41333</c:v>
                </c:pt>
                <c:pt idx="288">
                  <c:v>41334</c:v>
                </c:pt>
                <c:pt idx="289">
                  <c:v>41335</c:v>
                </c:pt>
                <c:pt idx="290">
                  <c:v>41336</c:v>
                </c:pt>
                <c:pt idx="291">
                  <c:v>41337</c:v>
                </c:pt>
                <c:pt idx="292">
                  <c:v>41338</c:v>
                </c:pt>
                <c:pt idx="293">
                  <c:v>41339</c:v>
                </c:pt>
                <c:pt idx="294">
                  <c:v>41340</c:v>
                </c:pt>
                <c:pt idx="295">
                  <c:v>41341</c:v>
                </c:pt>
                <c:pt idx="296">
                  <c:v>41342</c:v>
                </c:pt>
                <c:pt idx="297">
                  <c:v>41343</c:v>
                </c:pt>
                <c:pt idx="298">
                  <c:v>41344</c:v>
                </c:pt>
                <c:pt idx="299">
                  <c:v>41345</c:v>
                </c:pt>
                <c:pt idx="300">
                  <c:v>41346</c:v>
                </c:pt>
                <c:pt idx="301">
                  <c:v>41347</c:v>
                </c:pt>
                <c:pt idx="302">
                  <c:v>41348</c:v>
                </c:pt>
                <c:pt idx="303">
                  <c:v>41349</c:v>
                </c:pt>
                <c:pt idx="304">
                  <c:v>41350</c:v>
                </c:pt>
                <c:pt idx="305">
                  <c:v>41351</c:v>
                </c:pt>
                <c:pt idx="306">
                  <c:v>41352</c:v>
                </c:pt>
                <c:pt idx="307">
                  <c:v>41353</c:v>
                </c:pt>
                <c:pt idx="308">
                  <c:v>41354</c:v>
                </c:pt>
                <c:pt idx="309">
                  <c:v>41355</c:v>
                </c:pt>
                <c:pt idx="310">
                  <c:v>41356</c:v>
                </c:pt>
                <c:pt idx="311">
                  <c:v>41357</c:v>
                </c:pt>
                <c:pt idx="312">
                  <c:v>41358</c:v>
                </c:pt>
                <c:pt idx="313">
                  <c:v>41359</c:v>
                </c:pt>
                <c:pt idx="314">
                  <c:v>41360</c:v>
                </c:pt>
                <c:pt idx="315">
                  <c:v>41361</c:v>
                </c:pt>
                <c:pt idx="316">
                  <c:v>41362</c:v>
                </c:pt>
                <c:pt idx="317">
                  <c:v>41363</c:v>
                </c:pt>
                <c:pt idx="318">
                  <c:v>41364</c:v>
                </c:pt>
                <c:pt idx="319">
                  <c:v>41365</c:v>
                </c:pt>
                <c:pt idx="320">
                  <c:v>41366</c:v>
                </c:pt>
                <c:pt idx="321">
                  <c:v>41367</c:v>
                </c:pt>
                <c:pt idx="322">
                  <c:v>41368</c:v>
                </c:pt>
                <c:pt idx="323">
                  <c:v>41369</c:v>
                </c:pt>
                <c:pt idx="324">
                  <c:v>41370</c:v>
                </c:pt>
                <c:pt idx="325">
                  <c:v>41371</c:v>
                </c:pt>
                <c:pt idx="326">
                  <c:v>41372</c:v>
                </c:pt>
                <c:pt idx="327">
                  <c:v>41373</c:v>
                </c:pt>
                <c:pt idx="328">
                  <c:v>41374</c:v>
                </c:pt>
                <c:pt idx="329">
                  <c:v>41375</c:v>
                </c:pt>
                <c:pt idx="330">
                  <c:v>41376</c:v>
                </c:pt>
                <c:pt idx="331">
                  <c:v>41377</c:v>
                </c:pt>
                <c:pt idx="332">
                  <c:v>41378</c:v>
                </c:pt>
                <c:pt idx="333">
                  <c:v>41379</c:v>
                </c:pt>
                <c:pt idx="334">
                  <c:v>41380</c:v>
                </c:pt>
                <c:pt idx="335">
                  <c:v>41381</c:v>
                </c:pt>
                <c:pt idx="336">
                  <c:v>41382</c:v>
                </c:pt>
                <c:pt idx="337">
                  <c:v>41383</c:v>
                </c:pt>
                <c:pt idx="338">
                  <c:v>41384</c:v>
                </c:pt>
                <c:pt idx="339">
                  <c:v>41385</c:v>
                </c:pt>
                <c:pt idx="340">
                  <c:v>41386</c:v>
                </c:pt>
                <c:pt idx="341">
                  <c:v>41387</c:v>
                </c:pt>
                <c:pt idx="342">
                  <c:v>41388</c:v>
                </c:pt>
                <c:pt idx="343">
                  <c:v>41389</c:v>
                </c:pt>
                <c:pt idx="344">
                  <c:v>41390</c:v>
                </c:pt>
                <c:pt idx="345">
                  <c:v>41391</c:v>
                </c:pt>
                <c:pt idx="346">
                  <c:v>41392</c:v>
                </c:pt>
                <c:pt idx="347">
                  <c:v>41393</c:v>
                </c:pt>
                <c:pt idx="348">
                  <c:v>41394</c:v>
                </c:pt>
                <c:pt idx="349">
                  <c:v>41395</c:v>
                </c:pt>
                <c:pt idx="350">
                  <c:v>41396</c:v>
                </c:pt>
                <c:pt idx="351">
                  <c:v>41397</c:v>
                </c:pt>
                <c:pt idx="352">
                  <c:v>41398</c:v>
                </c:pt>
                <c:pt idx="353">
                  <c:v>41399</c:v>
                </c:pt>
                <c:pt idx="354">
                  <c:v>41400</c:v>
                </c:pt>
                <c:pt idx="355">
                  <c:v>41401</c:v>
                </c:pt>
                <c:pt idx="356">
                  <c:v>41402</c:v>
                </c:pt>
                <c:pt idx="357">
                  <c:v>41403</c:v>
                </c:pt>
                <c:pt idx="358">
                  <c:v>41404</c:v>
                </c:pt>
                <c:pt idx="359">
                  <c:v>41405</c:v>
                </c:pt>
                <c:pt idx="360">
                  <c:v>41406</c:v>
                </c:pt>
                <c:pt idx="361">
                  <c:v>41407</c:v>
                </c:pt>
                <c:pt idx="362">
                  <c:v>41408</c:v>
                </c:pt>
                <c:pt idx="363">
                  <c:v>41409</c:v>
                </c:pt>
                <c:pt idx="364">
                  <c:v>41410</c:v>
                </c:pt>
                <c:pt idx="365">
                  <c:v>41411</c:v>
                </c:pt>
                <c:pt idx="366">
                  <c:v>41412</c:v>
                </c:pt>
                <c:pt idx="367">
                  <c:v>41413</c:v>
                </c:pt>
                <c:pt idx="368">
                  <c:v>41414</c:v>
                </c:pt>
                <c:pt idx="369">
                  <c:v>41415</c:v>
                </c:pt>
                <c:pt idx="370">
                  <c:v>41416</c:v>
                </c:pt>
                <c:pt idx="371">
                  <c:v>41417</c:v>
                </c:pt>
                <c:pt idx="372">
                  <c:v>41418</c:v>
                </c:pt>
                <c:pt idx="373">
                  <c:v>41419</c:v>
                </c:pt>
                <c:pt idx="374">
                  <c:v>41420</c:v>
                </c:pt>
                <c:pt idx="375">
                  <c:v>41421</c:v>
                </c:pt>
                <c:pt idx="376">
                  <c:v>41422</c:v>
                </c:pt>
                <c:pt idx="377">
                  <c:v>41423</c:v>
                </c:pt>
                <c:pt idx="378">
                  <c:v>41424</c:v>
                </c:pt>
                <c:pt idx="379">
                  <c:v>41425</c:v>
                </c:pt>
                <c:pt idx="380">
                  <c:v>41426</c:v>
                </c:pt>
                <c:pt idx="381">
                  <c:v>41427</c:v>
                </c:pt>
                <c:pt idx="382">
                  <c:v>41428</c:v>
                </c:pt>
                <c:pt idx="383">
                  <c:v>41429</c:v>
                </c:pt>
                <c:pt idx="384">
                  <c:v>41430</c:v>
                </c:pt>
                <c:pt idx="385">
                  <c:v>41431</c:v>
                </c:pt>
                <c:pt idx="386">
                  <c:v>41432</c:v>
                </c:pt>
                <c:pt idx="387">
                  <c:v>41433</c:v>
                </c:pt>
                <c:pt idx="388">
                  <c:v>41434</c:v>
                </c:pt>
                <c:pt idx="389">
                  <c:v>41435</c:v>
                </c:pt>
                <c:pt idx="390">
                  <c:v>41436</c:v>
                </c:pt>
                <c:pt idx="391">
                  <c:v>41437</c:v>
                </c:pt>
                <c:pt idx="392">
                  <c:v>41438</c:v>
                </c:pt>
                <c:pt idx="393">
                  <c:v>41439</c:v>
                </c:pt>
                <c:pt idx="394">
                  <c:v>41440</c:v>
                </c:pt>
                <c:pt idx="395">
                  <c:v>41441</c:v>
                </c:pt>
                <c:pt idx="396">
                  <c:v>41442</c:v>
                </c:pt>
                <c:pt idx="397">
                  <c:v>41443</c:v>
                </c:pt>
                <c:pt idx="398">
                  <c:v>41444</c:v>
                </c:pt>
                <c:pt idx="399">
                  <c:v>41445</c:v>
                </c:pt>
                <c:pt idx="400">
                  <c:v>41446</c:v>
                </c:pt>
                <c:pt idx="401">
                  <c:v>41447</c:v>
                </c:pt>
                <c:pt idx="402">
                  <c:v>41448</c:v>
                </c:pt>
                <c:pt idx="403">
                  <c:v>41449</c:v>
                </c:pt>
                <c:pt idx="404">
                  <c:v>41450</c:v>
                </c:pt>
                <c:pt idx="405">
                  <c:v>41451</c:v>
                </c:pt>
                <c:pt idx="406">
                  <c:v>41452</c:v>
                </c:pt>
                <c:pt idx="407">
                  <c:v>41453</c:v>
                </c:pt>
                <c:pt idx="408">
                  <c:v>41454</c:v>
                </c:pt>
                <c:pt idx="409">
                  <c:v>41455</c:v>
                </c:pt>
                <c:pt idx="410">
                  <c:v>41456</c:v>
                </c:pt>
                <c:pt idx="411">
                  <c:v>41457</c:v>
                </c:pt>
                <c:pt idx="412">
                  <c:v>41458</c:v>
                </c:pt>
                <c:pt idx="413">
                  <c:v>41459</c:v>
                </c:pt>
                <c:pt idx="414">
                  <c:v>41460</c:v>
                </c:pt>
                <c:pt idx="415">
                  <c:v>41461</c:v>
                </c:pt>
                <c:pt idx="416">
                  <c:v>41462</c:v>
                </c:pt>
                <c:pt idx="417">
                  <c:v>41463</c:v>
                </c:pt>
                <c:pt idx="418">
                  <c:v>41464</c:v>
                </c:pt>
                <c:pt idx="419">
                  <c:v>41465</c:v>
                </c:pt>
                <c:pt idx="420">
                  <c:v>41466</c:v>
                </c:pt>
                <c:pt idx="421">
                  <c:v>41467</c:v>
                </c:pt>
                <c:pt idx="422">
                  <c:v>41468</c:v>
                </c:pt>
                <c:pt idx="423">
                  <c:v>41469</c:v>
                </c:pt>
                <c:pt idx="424">
                  <c:v>41470</c:v>
                </c:pt>
                <c:pt idx="425">
                  <c:v>41471</c:v>
                </c:pt>
                <c:pt idx="426">
                  <c:v>41472</c:v>
                </c:pt>
                <c:pt idx="427">
                  <c:v>41473</c:v>
                </c:pt>
                <c:pt idx="428">
                  <c:v>41474</c:v>
                </c:pt>
                <c:pt idx="429">
                  <c:v>41475</c:v>
                </c:pt>
                <c:pt idx="430">
                  <c:v>41476</c:v>
                </c:pt>
                <c:pt idx="431">
                  <c:v>41477</c:v>
                </c:pt>
                <c:pt idx="432">
                  <c:v>41478</c:v>
                </c:pt>
                <c:pt idx="433">
                  <c:v>41479</c:v>
                </c:pt>
                <c:pt idx="434">
                  <c:v>41480</c:v>
                </c:pt>
                <c:pt idx="435">
                  <c:v>41481</c:v>
                </c:pt>
                <c:pt idx="436">
                  <c:v>41482</c:v>
                </c:pt>
                <c:pt idx="437">
                  <c:v>41483</c:v>
                </c:pt>
                <c:pt idx="438">
                  <c:v>41484</c:v>
                </c:pt>
                <c:pt idx="439">
                  <c:v>41485</c:v>
                </c:pt>
                <c:pt idx="440">
                  <c:v>41486</c:v>
                </c:pt>
                <c:pt idx="441">
                  <c:v>41487</c:v>
                </c:pt>
                <c:pt idx="442">
                  <c:v>41488</c:v>
                </c:pt>
                <c:pt idx="443">
                  <c:v>41489</c:v>
                </c:pt>
                <c:pt idx="444">
                  <c:v>41490</c:v>
                </c:pt>
                <c:pt idx="445">
                  <c:v>41491</c:v>
                </c:pt>
                <c:pt idx="446">
                  <c:v>41492</c:v>
                </c:pt>
                <c:pt idx="447">
                  <c:v>41493</c:v>
                </c:pt>
                <c:pt idx="448">
                  <c:v>41494</c:v>
                </c:pt>
                <c:pt idx="449">
                  <c:v>41495</c:v>
                </c:pt>
                <c:pt idx="450">
                  <c:v>41496</c:v>
                </c:pt>
                <c:pt idx="451">
                  <c:v>41497</c:v>
                </c:pt>
                <c:pt idx="452">
                  <c:v>41498</c:v>
                </c:pt>
                <c:pt idx="453">
                  <c:v>41499</c:v>
                </c:pt>
                <c:pt idx="454">
                  <c:v>41500</c:v>
                </c:pt>
                <c:pt idx="455">
                  <c:v>41501</c:v>
                </c:pt>
                <c:pt idx="456">
                  <c:v>41502</c:v>
                </c:pt>
                <c:pt idx="457">
                  <c:v>41503</c:v>
                </c:pt>
                <c:pt idx="458">
                  <c:v>41504</c:v>
                </c:pt>
                <c:pt idx="459">
                  <c:v>41505</c:v>
                </c:pt>
                <c:pt idx="460">
                  <c:v>41506</c:v>
                </c:pt>
                <c:pt idx="461">
                  <c:v>41507</c:v>
                </c:pt>
                <c:pt idx="462">
                  <c:v>41508</c:v>
                </c:pt>
                <c:pt idx="463">
                  <c:v>41509</c:v>
                </c:pt>
                <c:pt idx="464">
                  <c:v>41510</c:v>
                </c:pt>
                <c:pt idx="465">
                  <c:v>41511</c:v>
                </c:pt>
                <c:pt idx="466">
                  <c:v>41512</c:v>
                </c:pt>
                <c:pt idx="467">
                  <c:v>41513</c:v>
                </c:pt>
                <c:pt idx="468">
                  <c:v>41514</c:v>
                </c:pt>
                <c:pt idx="469">
                  <c:v>41515</c:v>
                </c:pt>
                <c:pt idx="470">
                  <c:v>41516</c:v>
                </c:pt>
                <c:pt idx="471">
                  <c:v>41517</c:v>
                </c:pt>
                <c:pt idx="472">
                  <c:v>41518</c:v>
                </c:pt>
                <c:pt idx="473">
                  <c:v>41519</c:v>
                </c:pt>
                <c:pt idx="474">
                  <c:v>41520</c:v>
                </c:pt>
                <c:pt idx="475">
                  <c:v>41521</c:v>
                </c:pt>
                <c:pt idx="476">
                  <c:v>41522</c:v>
                </c:pt>
                <c:pt idx="477">
                  <c:v>41523</c:v>
                </c:pt>
                <c:pt idx="478">
                  <c:v>41524</c:v>
                </c:pt>
                <c:pt idx="479">
                  <c:v>41525</c:v>
                </c:pt>
                <c:pt idx="480">
                  <c:v>41526</c:v>
                </c:pt>
                <c:pt idx="481">
                  <c:v>41527</c:v>
                </c:pt>
                <c:pt idx="482">
                  <c:v>41528</c:v>
                </c:pt>
                <c:pt idx="483">
                  <c:v>41529</c:v>
                </c:pt>
                <c:pt idx="484">
                  <c:v>41530</c:v>
                </c:pt>
                <c:pt idx="485">
                  <c:v>41531</c:v>
                </c:pt>
                <c:pt idx="486">
                  <c:v>41532</c:v>
                </c:pt>
                <c:pt idx="487">
                  <c:v>41533</c:v>
                </c:pt>
                <c:pt idx="488">
                  <c:v>41534</c:v>
                </c:pt>
                <c:pt idx="489">
                  <c:v>41535</c:v>
                </c:pt>
                <c:pt idx="490">
                  <c:v>41536</c:v>
                </c:pt>
                <c:pt idx="491">
                  <c:v>41537</c:v>
                </c:pt>
                <c:pt idx="492">
                  <c:v>41538</c:v>
                </c:pt>
                <c:pt idx="493">
                  <c:v>41539</c:v>
                </c:pt>
                <c:pt idx="494">
                  <c:v>41540</c:v>
                </c:pt>
                <c:pt idx="495">
                  <c:v>41541</c:v>
                </c:pt>
                <c:pt idx="496">
                  <c:v>41542</c:v>
                </c:pt>
                <c:pt idx="497">
                  <c:v>41543</c:v>
                </c:pt>
                <c:pt idx="498">
                  <c:v>41544</c:v>
                </c:pt>
                <c:pt idx="499">
                  <c:v>41545</c:v>
                </c:pt>
                <c:pt idx="500">
                  <c:v>41546</c:v>
                </c:pt>
                <c:pt idx="501">
                  <c:v>41547</c:v>
                </c:pt>
                <c:pt idx="502">
                  <c:v>41548</c:v>
                </c:pt>
                <c:pt idx="503">
                  <c:v>41549</c:v>
                </c:pt>
                <c:pt idx="504">
                  <c:v>41550</c:v>
                </c:pt>
                <c:pt idx="505">
                  <c:v>41551</c:v>
                </c:pt>
                <c:pt idx="506">
                  <c:v>41552</c:v>
                </c:pt>
                <c:pt idx="507">
                  <c:v>41553</c:v>
                </c:pt>
                <c:pt idx="508">
                  <c:v>41554</c:v>
                </c:pt>
                <c:pt idx="509">
                  <c:v>41555</c:v>
                </c:pt>
                <c:pt idx="510">
                  <c:v>41556</c:v>
                </c:pt>
                <c:pt idx="511">
                  <c:v>41557</c:v>
                </c:pt>
                <c:pt idx="512">
                  <c:v>41558</c:v>
                </c:pt>
                <c:pt idx="513">
                  <c:v>41559</c:v>
                </c:pt>
                <c:pt idx="514">
                  <c:v>41560</c:v>
                </c:pt>
                <c:pt idx="515">
                  <c:v>41561</c:v>
                </c:pt>
                <c:pt idx="516">
                  <c:v>41562</c:v>
                </c:pt>
                <c:pt idx="517">
                  <c:v>41563</c:v>
                </c:pt>
                <c:pt idx="518">
                  <c:v>41564</c:v>
                </c:pt>
                <c:pt idx="519">
                  <c:v>41565</c:v>
                </c:pt>
                <c:pt idx="520">
                  <c:v>41566</c:v>
                </c:pt>
                <c:pt idx="521">
                  <c:v>41567</c:v>
                </c:pt>
                <c:pt idx="522">
                  <c:v>41568</c:v>
                </c:pt>
                <c:pt idx="523">
                  <c:v>41569</c:v>
                </c:pt>
                <c:pt idx="524">
                  <c:v>41570</c:v>
                </c:pt>
                <c:pt idx="525">
                  <c:v>41571</c:v>
                </c:pt>
                <c:pt idx="526">
                  <c:v>41572</c:v>
                </c:pt>
                <c:pt idx="527">
                  <c:v>41573</c:v>
                </c:pt>
                <c:pt idx="528">
                  <c:v>41574</c:v>
                </c:pt>
                <c:pt idx="529">
                  <c:v>41575</c:v>
                </c:pt>
                <c:pt idx="530">
                  <c:v>41576</c:v>
                </c:pt>
                <c:pt idx="531">
                  <c:v>41577</c:v>
                </c:pt>
                <c:pt idx="532">
                  <c:v>41578</c:v>
                </c:pt>
                <c:pt idx="533">
                  <c:v>41579</c:v>
                </c:pt>
                <c:pt idx="534">
                  <c:v>41580</c:v>
                </c:pt>
                <c:pt idx="535">
                  <c:v>41581</c:v>
                </c:pt>
                <c:pt idx="536">
                  <c:v>41582</c:v>
                </c:pt>
                <c:pt idx="537">
                  <c:v>41583</c:v>
                </c:pt>
                <c:pt idx="538">
                  <c:v>41584</c:v>
                </c:pt>
                <c:pt idx="539">
                  <c:v>41585</c:v>
                </c:pt>
                <c:pt idx="540">
                  <c:v>41586</c:v>
                </c:pt>
                <c:pt idx="541">
                  <c:v>41587</c:v>
                </c:pt>
                <c:pt idx="542">
                  <c:v>41588</c:v>
                </c:pt>
                <c:pt idx="543">
                  <c:v>41589</c:v>
                </c:pt>
                <c:pt idx="544">
                  <c:v>41590</c:v>
                </c:pt>
                <c:pt idx="545">
                  <c:v>41591</c:v>
                </c:pt>
                <c:pt idx="546">
                  <c:v>41592</c:v>
                </c:pt>
                <c:pt idx="547">
                  <c:v>41593</c:v>
                </c:pt>
                <c:pt idx="548">
                  <c:v>41594</c:v>
                </c:pt>
                <c:pt idx="549">
                  <c:v>41595</c:v>
                </c:pt>
                <c:pt idx="550">
                  <c:v>41596</c:v>
                </c:pt>
                <c:pt idx="551">
                  <c:v>41597</c:v>
                </c:pt>
                <c:pt idx="552">
                  <c:v>41598</c:v>
                </c:pt>
                <c:pt idx="553">
                  <c:v>41599</c:v>
                </c:pt>
                <c:pt idx="554">
                  <c:v>41600</c:v>
                </c:pt>
                <c:pt idx="555">
                  <c:v>41601</c:v>
                </c:pt>
                <c:pt idx="556">
                  <c:v>41602</c:v>
                </c:pt>
                <c:pt idx="557">
                  <c:v>41603</c:v>
                </c:pt>
                <c:pt idx="558">
                  <c:v>41604</c:v>
                </c:pt>
                <c:pt idx="559">
                  <c:v>41605</c:v>
                </c:pt>
                <c:pt idx="560">
                  <c:v>41606</c:v>
                </c:pt>
                <c:pt idx="561">
                  <c:v>41607</c:v>
                </c:pt>
                <c:pt idx="562">
                  <c:v>41608</c:v>
                </c:pt>
                <c:pt idx="563">
                  <c:v>41609</c:v>
                </c:pt>
                <c:pt idx="564">
                  <c:v>41610</c:v>
                </c:pt>
                <c:pt idx="565">
                  <c:v>41611</c:v>
                </c:pt>
                <c:pt idx="566">
                  <c:v>41612</c:v>
                </c:pt>
                <c:pt idx="567">
                  <c:v>41613</c:v>
                </c:pt>
                <c:pt idx="568">
                  <c:v>41614</c:v>
                </c:pt>
                <c:pt idx="569">
                  <c:v>41615</c:v>
                </c:pt>
                <c:pt idx="570">
                  <c:v>41616</c:v>
                </c:pt>
                <c:pt idx="571">
                  <c:v>41617</c:v>
                </c:pt>
                <c:pt idx="572">
                  <c:v>41618</c:v>
                </c:pt>
                <c:pt idx="573">
                  <c:v>41619</c:v>
                </c:pt>
                <c:pt idx="574">
                  <c:v>41620</c:v>
                </c:pt>
                <c:pt idx="575">
                  <c:v>41621</c:v>
                </c:pt>
                <c:pt idx="576">
                  <c:v>41622</c:v>
                </c:pt>
                <c:pt idx="577">
                  <c:v>41623</c:v>
                </c:pt>
                <c:pt idx="578">
                  <c:v>41624</c:v>
                </c:pt>
                <c:pt idx="579">
                  <c:v>41625</c:v>
                </c:pt>
                <c:pt idx="580">
                  <c:v>41626</c:v>
                </c:pt>
                <c:pt idx="581">
                  <c:v>41627</c:v>
                </c:pt>
                <c:pt idx="582">
                  <c:v>41628</c:v>
                </c:pt>
                <c:pt idx="583">
                  <c:v>41629</c:v>
                </c:pt>
                <c:pt idx="584">
                  <c:v>41630</c:v>
                </c:pt>
                <c:pt idx="585">
                  <c:v>41631</c:v>
                </c:pt>
                <c:pt idx="586">
                  <c:v>41632</c:v>
                </c:pt>
                <c:pt idx="587">
                  <c:v>41633</c:v>
                </c:pt>
                <c:pt idx="588">
                  <c:v>41634</c:v>
                </c:pt>
                <c:pt idx="589">
                  <c:v>41635</c:v>
                </c:pt>
                <c:pt idx="590">
                  <c:v>41636</c:v>
                </c:pt>
                <c:pt idx="591">
                  <c:v>41637</c:v>
                </c:pt>
                <c:pt idx="592">
                  <c:v>41638</c:v>
                </c:pt>
                <c:pt idx="593">
                  <c:v>41639</c:v>
                </c:pt>
                <c:pt idx="594">
                  <c:v>41640</c:v>
                </c:pt>
                <c:pt idx="595">
                  <c:v>41641</c:v>
                </c:pt>
                <c:pt idx="596">
                  <c:v>41642</c:v>
                </c:pt>
                <c:pt idx="597">
                  <c:v>41643</c:v>
                </c:pt>
                <c:pt idx="598">
                  <c:v>41644</c:v>
                </c:pt>
                <c:pt idx="599">
                  <c:v>41645</c:v>
                </c:pt>
                <c:pt idx="600">
                  <c:v>41646</c:v>
                </c:pt>
                <c:pt idx="601">
                  <c:v>41647</c:v>
                </c:pt>
                <c:pt idx="602">
                  <c:v>41648</c:v>
                </c:pt>
                <c:pt idx="603">
                  <c:v>41649</c:v>
                </c:pt>
                <c:pt idx="604">
                  <c:v>41650</c:v>
                </c:pt>
                <c:pt idx="605">
                  <c:v>41651</c:v>
                </c:pt>
                <c:pt idx="606">
                  <c:v>41652</c:v>
                </c:pt>
                <c:pt idx="607">
                  <c:v>41653</c:v>
                </c:pt>
                <c:pt idx="608">
                  <c:v>41654</c:v>
                </c:pt>
                <c:pt idx="609">
                  <c:v>41655</c:v>
                </c:pt>
                <c:pt idx="610">
                  <c:v>41656</c:v>
                </c:pt>
                <c:pt idx="611">
                  <c:v>41657</c:v>
                </c:pt>
                <c:pt idx="612">
                  <c:v>41658</c:v>
                </c:pt>
                <c:pt idx="613">
                  <c:v>41659</c:v>
                </c:pt>
                <c:pt idx="614">
                  <c:v>41660</c:v>
                </c:pt>
                <c:pt idx="615">
                  <c:v>41661</c:v>
                </c:pt>
                <c:pt idx="616">
                  <c:v>41662</c:v>
                </c:pt>
                <c:pt idx="617">
                  <c:v>41663</c:v>
                </c:pt>
                <c:pt idx="618">
                  <c:v>41664</c:v>
                </c:pt>
                <c:pt idx="619">
                  <c:v>41665</c:v>
                </c:pt>
                <c:pt idx="620">
                  <c:v>41666</c:v>
                </c:pt>
                <c:pt idx="621">
                  <c:v>41667</c:v>
                </c:pt>
                <c:pt idx="622">
                  <c:v>41668</c:v>
                </c:pt>
                <c:pt idx="623">
                  <c:v>41669</c:v>
                </c:pt>
                <c:pt idx="624">
                  <c:v>41670</c:v>
                </c:pt>
                <c:pt idx="625">
                  <c:v>41671</c:v>
                </c:pt>
                <c:pt idx="626">
                  <c:v>41672</c:v>
                </c:pt>
                <c:pt idx="627">
                  <c:v>41673</c:v>
                </c:pt>
                <c:pt idx="628">
                  <c:v>41674</c:v>
                </c:pt>
                <c:pt idx="629">
                  <c:v>41675</c:v>
                </c:pt>
                <c:pt idx="630">
                  <c:v>41676</c:v>
                </c:pt>
                <c:pt idx="631">
                  <c:v>41677</c:v>
                </c:pt>
                <c:pt idx="632">
                  <c:v>41678</c:v>
                </c:pt>
                <c:pt idx="633">
                  <c:v>41679</c:v>
                </c:pt>
                <c:pt idx="634">
                  <c:v>41680</c:v>
                </c:pt>
                <c:pt idx="635">
                  <c:v>41681</c:v>
                </c:pt>
                <c:pt idx="636">
                  <c:v>41682</c:v>
                </c:pt>
                <c:pt idx="637">
                  <c:v>41683</c:v>
                </c:pt>
                <c:pt idx="638">
                  <c:v>41684</c:v>
                </c:pt>
                <c:pt idx="639">
                  <c:v>41685</c:v>
                </c:pt>
                <c:pt idx="640">
                  <c:v>41686</c:v>
                </c:pt>
                <c:pt idx="641">
                  <c:v>41687</c:v>
                </c:pt>
                <c:pt idx="642">
                  <c:v>41688</c:v>
                </c:pt>
                <c:pt idx="643">
                  <c:v>41689</c:v>
                </c:pt>
                <c:pt idx="644">
                  <c:v>41690</c:v>
                </c:pt>
                <c:pt idx="645">
                  <c:v>41691</c:v>
                </c:pt>
                <c:pt idx="646">
                  <c:v>41692</c:v>
                </c:pt>
                <c:pt idx="647">
                  <c:v>41693</c:v>
                </c:pt>
                <c:pt idx="648">
                  <c:v>41694</c:v>
                </c:pt>
                <c:pt idx="649">
                  <c:v>41695</c:v>
                </c:pt>
                <c:pt idx="650">
                  <c:v>41696</c:v>
                </c:pt>
                <c:pt idx="651">
                  <c:v>41697</c:v>
                </c:pt>
                <c:pt idx="652">
                  <c:v>41698</c:v>
                </c:pt>
                <c:pt idx="653">
                  <c:v>41699</c:v>
                </c:pt>
                <c:pt idx="654">
                  <c:v>41700</c:v>
                </c:pt>
                <c:pt idx="655">
                  <c:v>41701</c:v>
                </c:pt>
                <c:pt idx="656">
                  <c:v>41702</c:v>
                </c:pt>
                <c:pt idx="657">
                  <c:v>41703</c:v>
                </c:pt>
                <c:pt idx="658">
                  <c:v>41704</c:v>
                </c:pt>
                <c:pt idx="659">
                  <c:v>41705</c:v>
                </c:pt>
                <c:pt idx="660">
                  <c:v>41706</c:v>
                </c:pt>
                <c:pt idx="661">
                  <c:v>41707</c:v>
                </c:pt>
                <c:pt idx="662">
                  <c:v>41708</c:v>
                </c:pt>
                <c:pt idx="663">
                  <c:v>41709</c:v>
                </c:pt>
                <c:pt idx="664">
                  <c:v>41710</c:v>
                </c:pt>
                <c:pt idx="665">
                  <c:v>41711</c:v>
                </c:pt>
                <c:pt idx="666">
                  <c:v>41712</c:v>
                </c:pt>
                <c:pt idx="667">
                  <c:v>41713</c:v>
                </c:pt>
                <c:pt idx="668">
                  <c:v>41714</c:v>
                </c:pt>
                <c:pt idx="669">
                  <c:v>41715</c:v>
                </c:pt>
                <c:pt idx="670">
                  <c:v>41716</c:v>
                </c:pt>
                <c:pt idx="671">
                  <c:v>41717</c:v>
                </c:pt>
                <c:pt idx="672">
                  <c:v>41718</c:v>
                </c:pt>
                <c:pt idx="673">
                  <c:v>41719</c:v>
                </c:pt>
                <c:pt idx="674">
                  <c:v>41720</c:v>
                </c:pt>
                <c:pt idx="675">
                  <c:v>41721</c:v>
                </c:pt>
                <c:pt idx="676">
                  <c:v>41722</c:v>
                </c:pt>
                <c:pt idx="677">
                  <c:v>41723</c:v>
                </c:pt>
                <c:pt idx="678">
                  <c:v>41724</c:v>
                </c:pt>
                <c:pt idx="679">
                  <c:v>41725</c:v>
                </c:pt>
                <c:pt idx="680">
                  <c:v>41726</c:v>
                </c:pt>
                <c:pt idx="681">
                  <c:v>41727</c:v>
                </c:pt>
                <c:pt idx="682">
                  <c:v>41728</c:v>
                </c:pt>
                <c:pt idx="683">
                  <c:v>41729</c:v>
                </c:pt>
                <c:pt idx="684">
                  <c:v>41730</c:v>
                </c:pt>
                <c:pt idx="685">
                  <c:v>41731</c:v>
                </c:pt>
                <c:pt idx="686">
                  <c:v>41732</c:v>
                </c:pt>
                <c:pt idx="687">
                  <c:v>41733</c:v>
                </c:pt>
                <c:pt idx="688">
                  <c:v>41734</c:v>
                </c:pt>
                <c:pt idx="689">
                  <c:v>41735</c:v>
                </c:pt>
                <c:pt idx="690">
                  <c:v>41736</c:v>
                </c:pt>
                <c:pt idx="691">
                  <c:v>41737</c:v>
                </c:pt>
                <c:pt idx="692">
                  <c:v>41738</c:v>
                </c:pt>
                <c:pt idx="693">
                  <c:v>41739</c:v>
                </c:pt>
                <c:pt idx="694">
                  <c:v>41740</c:v>
                </c:pt>
                <c:pt idx="695">
                  <c:v>41741</c:v>
                </c:pt>
                <c:pt idx="696">
                  <c:v>41742</c:v>
                </c:pt>
                <c:pt idx="697">
                  <c:v>41743</c:v>
                </c:pt>
                <c:pt idx="698">
                  <c:v>41744</c:v>
                </c:pt>
                <c:pt idx="699">
                  <c:v>41745</c:v>
                </c:pt>
                <c:pt idx="700">
                  <c:v>41746</c:v>
                </c:pt>
                <c:pt idx="701">
                  <c:v>41747</c:v>
                </c:pt>
                <c:pt idx="702">
                  <c:v>41748</c:v>
                </c:pt>
                <c:pt idx="703">
                  <c:v>41749</c:v>
                </c:pt>
                <c:pt idx="704">
                  <c:v>41750</c:v>
                </c:pt>
                <c:pt idx="705">
                  <c:v>41751</c:v>
                </c:pt>
                <c:pt idx="706">
                  <c:v>41752</c:v>
                </c:pt>
                <c:pt idx="707">
                  <c:v>41753</c:v>
                </c:pt>
                <c:pt idx="708">
                  <c:v>41754</c:v>
                </c:pt>
                <c:pt idx="709">
                  <c:v>41755</c:v>
                </c:pt>
                <c:pt idx="710">
                  <c:v>41756</c:v>
                </c:pt>
                <c:pt idx="711">
                  <c:v>41757</c:v>
                </c:pt>
                <c:pt idx="712">
                  <c:v>41758</c:v>
                </c:pt>
                <c:pt idx="713">
                  <c:v>41759</c:v>
                </c:pt>
                <c:pt idx="714">
                  <c:v>41760</c:v>
                </c:pt>
                <c:pt idx="715">
                  <c:v>41761</c:v>
                </c:pt>
                <c:pt idx="716">
                  <c:v>41762</c:v>
                </c:pt>
                <c:pt idx="717">
                  <c:v>41763</c:v>
                </c:pt>
                <c:pt idx="718">
                  <c:v>41764</c:v>
                </c:pt>
                <c:pt idx="719">
                  <c:v>41765</c:v>
                </c:pt>
                <c:pt idx="720">
                  <c:v>41766</c:v>
                </c:pt>
                <c:pt idx="721">
                  <c:v>41767</c:v>
                </c:pt>
                <c:pt idx="722">
                  <c:v>41768</c:v>
                </c:pt>
                <c:pt idx="723">
                  <c:v>41769</c:v>
                </c:pt>
                <c:pt idx="724">
                  <c:v>41770</c:v>
                </c:pt>
                <c:pt idx="725">
                  <c:v>41771</c:v>
                </c:pt>
                <c:pt idx="726">
                  <c:v>41772</c:v>
                </c:pt>
                <c:pt idx="727">
                  <c:v>41773</c:v>
                </c:pt>
                <c:pt idx="728">
                  <c:v>41774</c:v>
                </c:pt>
                <c:pt idx="729">
                  <c:v>41775</c:v>
                </c:pt>
                <c:pt idx="730">
                  <c:v>41776</c:v>
                </c:pt>
                <c:pt idx="731">
                  <c:v>41777</c:v>
                </c:pt>
                <c:pt idx="732">
                  <c:v>41778</c:v>
                </c:pt>
                <c:pt idx="733">
                  <c:v>41779</c:v>
                </c:pt>
                <c:pt idx="734">
                  <c:v>41780</c:v>
                </c:pt>
                <c:pt idx="735">
                  <c:v>41781</c:v>
                </c:pt>
                <c:pt idx="736">
                  <c:v>41782</c:v>
                </c:pt>
                <c:pt idx="737">
                  <c:v>41783</c:v>
                </c:pt>
                <c:pt idx="738">
                  <c:v>41784</c:v>
                </c:pt>
                <c:pt idx="739">
                  <c:v>41785</c:v>
                </c:pt>
                <c:pt idx="740">
                  <c:v>41786</c:v>
                </c:pt>
                <c:pt idx="741">
                  <c:v>41787</c:v>
                </c:pt>
                <c:pt idx="742">
                  <c:v>41788</c:v>
                </c:pt>
                <c:pt idx="743">
                  <c:v>41789</c:v>
                </c:pt>
                <c:pt idx="744">
                  <c:v>41790</c:v>
                </c:pt>
                <c:pt idx="745">
                  <c:v>41791</c:v>
                </c:pt>
                <c:pt idx="746">
                  <c:v>41792</c:v>
                </c:pt>
                <c:pt idx="747">
                  <c:v>41793</c:v>
                </c:pt>
                <c:pt idx="748">
                  <c:v>41794</c:v>
                </c:pt>
                <c:pt idx="749">
                  <c:v>41795</c:v>
                </c:pt>
                <c:pt idx="750">
                  <c:v>41796</c:v>
                </c:pt>
                <c:pt idx="751">
                  <c:v>41797</c:v>
                </c:pt>
                <c:pt idx="752">
                  <c:v>41798</c:v>
                </c:pt>
                <c:pt idx="753">
                  <c:v>41799</c:v>
                </c:pt>
                <c:pt idx="754">
                  <c:v>41800</c:v>
                </c:pt>
                <c:pt idx="755">
                  <c:v>41801</c:v>
                </c:pt>
                <c:pt idx="756">
                  <c:v>41802</c:v>
                </c:pt>
                <c:pt idx="757">
                  <c:v>41803</c:v>
                </c:pt>
                <c:pt idx="758">
                  <c:v>41804</c:v>
                </c:pt>
                <c:pt idx="759">
                  <c:v>41805</c:v>
                </c:pt>
                <c:pt idx="760">
                  <c:v>41806</c:v>
                </c:pt>
                <c:pt idx="761">
                  <c:v>41807</c:v>
                </c:pt>
                <c:pt idx="762">
                  <c:v>41808</c:v>
                </c:pt>
                <c:pt idx="763">
                  <c:v>41809</c:v>
                </c:pt>
                <c:pt idx="764">
                  <c:v>41810</c:v>
                </c:pt>
                <c:pt idx="765">
                  <c:v>41811</c:v>
                </c:pt>
                <c:pt idx="766">
                  <c:v>41812</c:v>
                </c:pt>
                <c:pt idx="767">
                  <c:v>41813</c:v>
                </c:pt>
                <c:pt idx="768">
                  <c:v>41814</c:v>
                </c:pt>
                <c:pt idx="769">
                  <c:v>41815</c:v>
                </c:pt>
                <c:pt idx="770">
                  <c:v>41816</c:v>
                </c:pt>
                <c:pt idx="771">
                  <c:v>41817</c:v>
                </c:pt>
                <c:pt idx="772">
                  <c:v>41818</c:v>
                </c:pt>
                <c:pt idx="773">
                  <c:v>41819</c:v>
                </c:pt>
                <c:pt idx="774">
                  <c:v>41820</c:v>
                </c:pt>
                <c:pt idx="775">
                  <c:v>41821</c:v>
                </c:pt>
                <c:pt idx="776">
                  <c:v>41822</c:v>
                </c:pt>
                <c:pt idx="777">
                  <c:v>41823</c:v>
                </c:pt>
                <c:pt idx="778">
                  <c:v>41824</c:v>
                </c:pt>
                <c:pt idx="779">
                  <c:v>41825</c:v>
                </c:pt>
                <c:pt idx="780">
                  <c:v>41826</c:v>
                </c:pt>
                <c:pt idx="781">
                  <c:v>41827</c:v>
                </c:pt>
                <c:pt idx="782">
                  <c:v>41828</c:v>
                </c:pt>
                <c:pt idx="783">
                  <c:v>41829</c:v>
                </c:pt>
                <c:pt idx="784">
                  <c:v>41830</c:v>
                </c:pt>
                <c:pt idx="785">
                  <c:v>41831</c:v>
                </c:pt>
                <c:pt idx="786">
                  <c:v>41832</c:v>
                </c:pt>
                <c:pt idx="787">
                  <c:v>41833</c:v>
                </c:pt>
                <c:pt idx="788">
                  <c:v>41834</c:v>
                </c:pt>
                <c:pt idx="789">
                  <c:v>41835</c:v>
                </c:pt>
                <c:pt idx="790">
                  <c:v>41836</c:v>
                </c:pt>
                <c:pt idx="791">
                  <c:v>41837</c:v>
                </c:pt>
                <c:pt idx="792">
                  <c:v>41838</c:v>
                </c:pt>
                <c:pt idx="793">
                  <c:v>41839</c:v>
                </c:pt>
                <c:pt idx="794">
                  <c:v>41840</c:v>
                </c:pt>
                <c:pt idx="795">
                  <c:v>41841</c:v>
                </c:pt>
                <c:pt idx="796">
                  <c:v>41842</c:v>
                </c:pt>
                <c:pt idx="797">
                  <c:v>41843</c:v>
                </c:pt>
                <c:pt idx="798">
                  <c:v>41844</c:v>
                </c:pt>
                <c:pt idx="799">
                  <c:v>41845</c:v>
                </c:pt>
                <c:pt idx="800">
                  <c:v>41846</c:v>
                </c:pt>
                <c:pt idx="801">
                  <c:v>41847</c:v>
                </c:pt>
                <c:pt idx="802">
                  <c:v>41848</c:v>
                </c:pt>
                <c:pt idx="803">
                  <c:v>41849</c:v>
                </c:pt>
                <c:pt idx="804">
                  <c:v>41850</c:v>
                </c:pt>
                <c:pt idx="805">
                  <c:v>41851</c:v>
                </c:pt>
                <c:pt idx="806">
                  <c:v>41852</c:v>
                </c:pt>
                <c:pt idx="807">
                  <c:v>41853</c:v>
                </c:pt>
                <c:pt idx="808">
                  <c:v>41854</c:v>
                </c:pt>
                <c:pt idx="809">
                  <c:v>41855</c:v>
                </c:pt>
                <c:pt idx="810">
                  <c:v>41856</c:v>
                </c:pt>
                <c:pt idx="811">
                  <c:v>41857</c:v>
                </c:pt>
                <c:pt idx="812">
                  <c:v>41858</c:v>
                </c:pt>
                <c:pt idx="813">
                  <c:v>41859</c:v>
                </c:pt>
                <c:pt idx="814">
                  <c:v>41860</c:v>
                </c:pt>
                <c:pt idx="815">
                  <c:v>41861</c:v>
                </c:pt>
                <c:pt idx="816">
                  <c:v>41862</c:v>
                </c:pt>
                <c:pt idx="817">
                  <c:v>41863</c:v>
                </c:pt>
                <c:pt idx="818">
                  <c:v>41864</c:v>
                </c:pt>
                <c:pt idx="819">
                  <c:v>41865</c:v>
                </c:pt>
                <c:pt idx="820">
                  <c:v>41866</c:v>
                </c:pt>
                <c:pt idx="821">
                  <c:v>41867</c:v>
                </c:pt>
                <c:pt idx="822">
                  <c:v>41868</c:v>
                </c:pt>
                <c:pt idx="823">
                  <c:v>41869</c:v>
                </c:pt>
                <c:pt idx="824">
                  <c:v>41870</c:v>
                </c:pt>
                <c:pt idx="825">
                  <c:v>41871</c:v>
                </c:pt>
                <c:pt idx="826">
                  <c:v>41872</c:v>
                </c:pt>
                <c:pt idx="827">
                  <c:v>41873</c:v>
                </c:pt>
                <c:pt idx="828">
                  <c:v>41874</c:v>
                </c:pt>
                <c:pt idx="829">
                  <c:v>41875</c:v>
                </c:pt>
                <c:pt idx="830">
                  <c:v>41876</c:v>
                </c:pt>
                <c:pt idx="831">
                  <c:v>41877</c:v>
                </c:pt>
                <c:pt idx="832">
                  <c:v>41878</c:v>
                </c:pt>
                <c:pt idx="833">
                  <c:v>41879</c:v>
                </c:pt>
                <c:pt idx="834">
                  <c:v>41880</c:v>
                </c:pt>
                <c:pt idx="835">
                  <c:v>41881</c:v>
                </c:pt>
                <c:pt idx="836">
                  <c:v>41882</c:v>
                </c:pt>
                <c:pt idx="837">
                  <c:v>41883</c:v>
                </c:pt>
                <c:pt idx="838">
                  <c:v>41884</c:v>
                </c:pt>
                <c:pt idx="839">
                  <c:v>41885</c:v>
                </c:pt>
                <c:pt idx="840">
                  <c:v>41886</c:v>
                </c:pt>
                <c:pt idx="841">
                  <c:v>41887</c:v>
                </c:pt>
                <c:pt idx="842">
                  <c:v>41888</c:v>
                </c:pt>
                <c:pt idx="843">
                  <c:v>41889</c:v>
                </c:pt>
                <c:pt idx="844">
                  <c:v>41890</c:v>
                </c:pt>
                <c:pt idx="845">
                  <c:v>41891</c:v>
                </c:pt>
                <c:pt idx="846">
                  <c:v>41892</c:v>
                </c:pt>
                <c:pt idx="847">
                  <c:v>41893</c:v>
                </c:pt>
                <c:pt idx="848">
                  <c:v>41894</c:v>
                </c:pt>
                <c:pt idx="849">
                  <c:v>41895</c:v>
                </c:pt>
                <c:pt idx="850">
                  <c:v>41896</c:v>
                </c:pt>
                <c:pt idx="851">
                  <c:v>41897</c:v>
                </c:pt>
                <c:pt idx="852">
                  <c:v>41898</c:v>
                </c:pt>
                <c:pt idx="853">
                  <c:v>41899</c:v>
                </c:pt>
                <c:pt idx="854">
                  <c:v>41900</c:v>
                </c:pt>
                <c:pt idx="855">
                  <c:v>41901</c:v>
                </c:pt>
                <c:pt idx="856">
                  <c:v>41902</c:v>
                </c:pt>
                <c:pt idx="857">
                  <c:v>41903</c:v>
                </c:pt>
                <c:pt idx="858">
                  <c:v>41904</c:v>
                </c:pt>
                <c:pt idx="859">
                  <c:v>41905</c:v>
                </c:pt>
                <c:pt idx="860">
                  <c:v>41906</c:v>
                </c:pt>
                <c:pt idx="861">
                  <c:v>41907</c:v>
                </c:pt>
                <c:pt idx="862">
                  <c:v>41908</c:v>
                </c:pt>
                <c:pt idx="863">
                  <c:v>41909</c:v>
                </c:pt>
                <c:pt idx="864">
                  <c:v>41910</c:v>
                </c:pt>
                <c:pt idx="865">
                  <c:v>41911</c:v>
                </c:pt>
                <c:pt idx="866">
                  <c:v>41912</c:v>
                </c:pt>
                <c:pt idx="867">
                  <c:v>41913</c:v>
                </c:pt>
                <c:pt idx="868">
                  <c:v>41914</c:v>
                </c:pt>
                <c:pt idx="869">
                  <c:v>41915</c:v>
                </c:pt>
                <c:pt idx="870">
                  <c:v>41916</c:v>
                </c:pt>
                <c:pt idx="871">
                  <c:v>41917</c:v>
                </c:pt>
                <c:pt idx="872">
                  <c:v>41918</c:v>
                </c:pt>
                <c:pt idx="873">
                  <c:v>41919</c:v>
                </c:pt>
                <c:pt idx="874">
                  <c:v>41920</c:v>
                </c:pt>
                <c:pt idx="875">
                  <c:v>41921</c:v>
                </c:pt>
                <c:pt idx="876">
                  <c:v>41922</c:v>
                </c:pt>
                <c:pt idx="877">
                  <c:v>41923</c:v>
                </c:pt>
                <c:pt idx="878">
                  <c:v>41924</c:v>
                </c:pt>
                <c:pt idx="879">
                  <c:v>41925</c:v>
                </c:pt>
                <c:pt idx="880">
                  <c:v>41926</c:v>
                </c:pt>
                <c:pt idx="881">
                  <c:v>41927</c:v>
                </c:pt>
                <c:pt idx="882">
                  <c:v>41928</c:v>
                </c:pt>
                <c:pt idx="883">
                  <c:v>41929</c:v>
                </c:pt>
                <c:pt idx="884">
                  <c:v>41930</c:v>
                </c:pt>
                <c:pt idx="885">
                  <c:v>41931</c:v>
                </c:pt>
                <c:pt idx="886">
                  <c:v>41932</c:v>
                </c:pt>
                <c:pt idx="887">
                  <c:v>41933</c:v>
                </c:pt>
                <c:pt idx="888">
                  <c:v>41934</c:v>
                </c:pt>
                <c:pt idx="889">
                  <c:v>41935</c:v>
                </c:pt>
                <c:pt idx="890">
                  <c:v>41936</c:v>
                </c:pt>
                <c:pt idx="891">
                  <c:v>41937</c:v>
                </c:pt>
                <c:pt idx="892">
                  <c:v>41938</c:v>
                </c:pt>
                <c:pt idx="893">
                  <c:v>41939</c:v>
                </c:pt>
                <c:pt idx="894">
                  <c:v>41940</c:v>
                </c:pt>
                <c:pt idx="895">
                  <c:v>41941</c:v>
                </c:pt>
                <c:pt idx="896">
                  <c:v>41942</c:v>
                </c:pt>
                <c:pt idx="897">
                  <c:v>41943</c:v>
                </c:pt>
                <c:pt idx="898">
                  <c:v>41944</c:v>
                </c:pt>
                <c:pt idx="899">
                  <c:v>41945</c:v>
                </c:pt>
                <c:pt idx="900">
                  <c:v>41946</c:v>
                </c:pt>
                <c:pt idx="901">
                  <c:v>41947</c:v>
                </c:pt>
                <c:pt idx="902">
                  <c:v>41948</c:v>
                </c:pt>
                <c:pt idx="903">
                  <c:v>41949</c:v>
                </c:pt>
                <c:pt idx="904">
                  <c:v>41950</c:v>
                </c:pt>
                <c:pt idx="905">
                  <c:v>41951</c:v>
                </c:pt>
                <c:pt idx="906">
                  <c:v>41952</c:v>
                </c:pt>
                <c:pt idx="907">
                  <c:v>41953</c:v>
                </c:pt>
                <c:pt idx="908">
                  <c:v>41954</c:v>
                </c:pt>
                <c:pt idx="909">
                  <c:v>41955</c:v>
                </c:pt>
                <c:pt idx="910">
                  <c:v>41956</c:v>
                </c:pt>
                <c:pt idx="911">
                  <c:v>41957</c:v>
                </c:pt>
                <c:pt idx="912">
                  <c:v>41958</c:v>
                </c:pt>
                <c:pt idx="913">
                  <c:v>41959</c:v>
                </c:pt>
                <c:pt idx="914">
                  <c:v>41960</c:v>
                </c:pt>
                <c:pt idx="915">
                  <c:v>41961</c:v>
                </c:pt>
                <c:pt idx="916">
                  <c:v>41962</c:v>
                </c:pt>
                <c:pt idx="917">
                  <c:v>41963</c:v>
                </c:pt>
                <c:pt idx="918">
                  <c:v>41964</c:v>
                </c:pt>
                <c:pt idx="919">
                  <c:v>41965</c:v>
                </c:pt>
                <c:pt idx="920">
                  <c:v>41966</c:v>
                </c:pt>
                <c:pt idx="921">
                  <c:v>41967</c:v>
                </c:pt>
                <c:pt idx="922">
                  <c:v>41968</c:v>
                </c:pt>
                <c:pt idx="923">
                  <c:v>41969</c:v>
                </c:pt>
                <c:pt idx="924">
                  <c:v>41970</c:v>
                </c:pt>
                <c:pt idx="925">
                  <c:v>41971</c:v>
                </c:pt>
                <c:pt idx="926">
                  <c:v>41972</c:v>
                </c:pt>
                <c:pt idx="927">
                  <c:v>41973</c:v>
                </c:pt>
                <c:pt idx="928">
                  <c:v>41974</c:v>
                </c:pt>
                <c:pt idx="929">
                  <c:v>41975</c:v>
                </c:pt>
                <c:pt idx="930">
                  <c:v>41976</c:v>
                </c:pt>
                <c:pt idx="931">
                  <c:v>41977</c:v>
                </c:pt>
                <c:pt idx="932">
                  <c:v>41978</c:v>
                </c:pt>
                <c:pt idx="933">
                  <c:v>41979</c:v>
                </c:pt>
                <c:pt idx="934">
                  <c:v>41980</c:v>
                </c:pt>
                <c:pt idx="935">
                  <c:v>41981</c:v>
                </c:pt>
                <c:pt idx="936">
                  <c:v>41982</c:v>
                </c:pt>
                <c:pt idx="937">
                  <c:v>41983</c:v>
                </c:pt>
                <c:pt idx="938">
                  <c:v>41984</c:v>
                </c:pt>
                <c:pt idx="939">
                  <c:v>41985</c:v>
                </c:pt>
                <c:pt idx="940">
                  <c:v>41986</c:v>
                </c:pt>
                <c:pt idx="941">
                  <c:v>41987</c:v>
                </c:pt>
                <c:pt idx="942">
                  <c:v>41988</c:v>
                </c:pt>
                <c:pt idx="943">
                  <c:v>41989</c:v>
                </c:pt>
                <c:pt idx="944">
                  <c:v>41990</c:v>
                </c:pt>
                <c:pt idx="945">
                  <c:v>41991</c:v>
                </c:pt>
                <c:pt idx="946">
                  <c:v>41992</c:v>
                </c:pt>
                <c:pt idx="947">
                  <c:v>41993</c:v>
                </c:pt>
                <c:pt idx="948">
                  <c:v>41994</c:v>
                </c:pt>
                <c:pt idx="949">
                  <c:v>41995</c:v>
                </c:pt>
                <c:pt idx="950">
                  <c:v>41996</c:v>
                </c:pt>
                <c:pt idx="951">
                  <c:v>41997</c:v>
                </c:pt>
                <c:pt idx="952">
                  <c:v>41998</c:v>
                </c:pt>
                <c:pt idx="953">
                  <c:v>41999</c:v>
                </c:pt>
                <c:pt idx="954">
                  <c:v>42000</c:v>
                </c:pt>
                <c:pt idx="955">
                  <c:v>42001</c:v>
                </c:pt>
                <c:pt idx="956">
                  <c:v>42002</c:v>
                </c:pt>
                <c:pt idx="957">
                  <c:v>42003</c:v>
                </c:pt>
                <c:pt idx="958">
                  <c:v>42004</c:v>
                </c:pt>
                <c:pt idx="959">
                  <c:v>42005</c:v>
                </c:pt>
                <c:pt idx="960">
                  <c:v>42006</c:v>
                </c:pt>
                <c:pt idx="961">
                  <c:v>42007</c:v>
                </c:pt>
                <c:pt idx="962">
                  <c:v>42008</c:v>
                </c:pt>
                <c:pt idx="963">
                  <c:v>42009</c:v>
                </c:pt>
                <c:pt idx="964">
                  <c:v>42010</c:v>
                </c:pt>
                <c:pt idx="965">
                  <c:v>42011</c:v>
                </c:pt>
                <c:pt idx="966">
                  <c:v>42012</c:v>
                </c:pt>
                <c:pt idx="967">
                  <c:v>42013</c:v>
                </c:pt>
                <c:pt idx="968">
                  <c:v>42014</c:v>
                </c:pt>
                <c:pt idx="969">
                  <c:v>42015</c:v>
                </c:pt>
                <c:pt idx="970">
                  <c:v>42016</c:v>
                </c:pt>
                <c:pt idx="971">
                  <c:v>42017</c:v>
                </c:pt>
                <c:pt idx="972">
                  <c:v>42018</c:v>
                </c:pt>
                <c:pt idx="973">
                  <c:v>42019</c:v>
                </c:pt>
                <c:pt idx="974">
                  <c:v>42020</c:v>
                </c:pt>
                <c:pt idx="975">
                  <c:v>42021</c:v>
                </c:pt>
                <c:pt idx="976">
                  <c:v>42022</c:v>
                </c:pt>
                <c:pt idx="977">
                  <c:v>42023</c:v>
                </c:pt>
                <c:pt idx="978">
                  <c:v>42024</c:v>
                </c:pt>
                <c:pt idx="979">
                  <c:v>42025</c:v>
                </c:pt>
                <c:pt idx="980">
                  <c:v>42026</c:v>
                </c:pt>
                <c:pt idx="981">
                  <c:v>42027</c:v>
                </c:pt>
                <c:pt idx="982">
                  <c:v>42028</c:v>
                </c:pt>
                <c:pt idx="983">
                  <c:v>42029</c:v>
                </c:pt>
                <c:pt idx="984">
                  <c:v>42030</c:v>
                </c:pt>
                <c:pt idx="985">
                  <c:v>42031</c:v>
                </c:pt>
                <c:pt idx="986">
                  <c:v>42032</c:v>
                </c:pt>
                <c:pt idx="987">
                  <c:v>42033</c:v>
                </c:pt>
                <c:pt idx="988">
                  <c:v>42034</c:v>
                </c:pt>
                <c:pt idx="989">
                  <c:v>42035</c:v>
                </c:pt>
                <c:pt idx="990">
                  <c:v>42036</c:v>
                </c:pt>
                <c:pt idx="991">
                  <c:v>42037</c:v>
                </c:pt>
                <c:pt idx="992">
                  <c:v>42038</c:v>
                </c:pt>
                <c:pt idx="993">
                  <c:v>42039</c:v>
                </c:pt>
                <c:pt idx="994">
                  <c:v>42040</c:v>
                </c:pt>
                <c:pt idx="995">
                  <c:v>42041</c:v>
                </c:pt>
                <c:pt idx="996">
                  <c:v>42042</c:v>
                </c:pt>
                <c:pt idx="997">
                  <c:v>42043</c:v>
                </c:pt>
                <c:pt idx="998">
                  <c:v>42044</c:v>
                </c:pt>
                <c:pt idx="999">
                  <c:v>42045</c:v>
                </c:pt>
                <c:pt idx="1000">
                  <c:v>42046</c:v>
                </c:pt>
                <c:pt idx="1001">
                  <c:v>42047</c:v>
                </c:pt>
                <c:pt idx="1002">
                  <c:v>42048</c:v>
                </c:pt>
                <c:pt idx="1003">
                  <c:v>42049</c:v>
                </c:pt>
                <c:pt idx="1004">
                  <c:v>42050</c:v>
                </c:pt>
                <c:pt idx="1005">
                  <c:v>42051</c:v>
                </c:pt>
                <c:pt idx="1006">
                  <c:v>42052</c:v>
                </c:pt>
                <c:pt idx="1007">
                  <c:v>42053</c:v>
                </c:pt>
                <c:pt idx="1008">
                  <c:v>42054</c:v>
                </c:pt>
                <c:pt idx="1009">
                  <c:v>42055</c:v>
                </c:pt>
                <c:pt idx="1010">
                  <c:v>42056</c:v>
                </c:pt>
                <c:pt idx="1011">
                  <c:v>42057</c:v>
                </c:pt>
                <c:pt idx="1012">
                  <c:v>42058</c:v>
                </c:pt>
                <c:pt idx="1013">
                  <c:v>42059</c:v>
                </c:pt>
                <c:pt idx="1014">
                  <c:v>42060</c:v>
                </c:pt>
                <c:pt idx="1015">
                  <c:v>42061</c:v>
                </c:pt>
                <c:pt idx="1016">
                  <c:v>42062</c:v>
                </c:pt>
                <c:pt idx="1017">
                  <c:v>42063</c:v>
                </c:pt>
                <c:pt idx="1018">
                  <c:v>42064</c:v>
                </c:pt>
                <c:pt idx="1019">
                  <c:v>42065</c:v>
                </c:pt>
                <c:pt idx="1020">
                  <c:v>42066</c:v>
                </c:pt>
                <c:pt idx="1021">
                  <c:v>42067</c:v>
                </c:pt>
                <c:pt idx="1022">
                  <c:v>42068</c:v>
                </c:pt>
                <c:pt idx="1023">
                  <c:v>42069</c:v>
                </c:pt>
                <c:pt idx="1024">
                  <c:v>42070</c:v>
                </c:pt>
                <c:pt idx="1025">
                  <c:v>42071</c:v>
                </c:pt>
                <c:pt idx="1026">
                  <c:v>42072</c:v>
                </c:pt>
                <c:pt idx="1027">
                  <c:v>42073</c:v>
                </c:pt>
                <c:pt idx="1028">
                  <c:v>42074</c:v>
                </c:pt>
                <c:pt idx="1029">
                  <c:v>42075</c:v>
                </c:pt>
                <c:pt idx="1030">
                  <c:v>42076</c:v>
                </c:pt>
                <c:pt idx="1031">
                  <c:v>42077</c:v>
                </c:pt>
                <c:pt idx="1032">
                  <c:v>42078</c:v>
                </c:pt>
                <c:pt idx="1033">
                  <c:v>42079</c:v>
                </c:pt>
                <c:pt idx="1034">
                  <c:v>42080</c:v>
                </c:pt>
                <c:pt idx="1035">
                  <c:v>42081</c:v>
                </c:pt>
                <c:pt idx="1036">
                  <c:v>42082</c:v>
                </c:pt>
                <c:pt idx="1037">
                  <c:v>42083</c:v>
                </c:pt>
                <c:pt idx="1038">
                  <c:v>42084</c:v>
                </c:pt>
                <c:pt idx="1039">
                  <c:v>42085</c:v>
                </c:pt>
                <c:pt idx="1040">
                  <c:v>42086</c:v>
                </c:pt>
                <c:pt idx="1041">
                  <c:v>42087</c:v>
                </c:pt>
                <c:pt idx="1042">
                  <c:v>42088</c:v>
                </c:pt>
                <c:pt idx="1043">
                  <c:v>42089</c:v>
                </c:pt>
                <c:pt idx="1044">
                  <c:v>42090</c:v>
                </c:pt>
                <c:pt idx="1045">
                  <c:v>42091</c:v>
                </c:pt>
                <c:pt idx="1046">
                  <c:v>42092</c:v>
                </c:pt>
                <c:pt idx="1047">
                  <c:v>42093</c:v>
                </c:pt>
                <c:pt idx="1048">
                  <c:v>42094</c:v>
                </c:pt>
                <c:pt idx="1049">
                  <c:v>42095</c:v>
                </c:pt>
                <c:pt idx="1050">
                  <c:v>42096</c:v>
                </c:pt>
                <c:pt idx="1051">
                  <c:v>42097</c:v>
                </c:pt>
                <c:pt idx="1052">
                  <c:v>42098</c:v>
                </c:pt>
                <c:pt idx="1053">
                  <c:v>42099</c:v>
                </c:pt>
                <c:pt idx="1054">
                  <c:v>42100</c:v>
                </c:pt>
                <c:pt idx="1055">
                  <c:v>42101</c:v>
                </c:pt>
                <c:pt idx="1056">
                  <c:v>42102</c:v>
                </c:pt>
                <c:pt idx="1057">
                  <c:v>42103</c:v>
                </c:pt>
                <c:pt idx="1058">
                  <c:v>42104</c:v>
                </c:pt>
                <c:pt idx="1059">
                  <c:v>42105</c:v>
                </c:pt>
                <c:pt idx="1060">
                  <c:v>42106</c:v>
                </c:pt>
                <c:pt idx="1061">
                  <c:v>42107</c:v>
                </c:pt>
                <c:pt idx="1062">
                  <c:v>42108</c:v>
                </c:pt>
                <c:pt idx="1063">
                  <c:v>42109</c:v>
                </c:pt>
                <c:pt idx="1064">
                  <c:v>42110</c:v>
                </c:pt>
                <c:pt idx="1065">
                  <c:v>42111</c:v>
                </c:pt>
                <c:pt idx="1066">
                  <c:v>42112</c:v>
                </c:pt>
                <c:pt idx="1067">
                  <c:v>42113</c:v>
                </c:pt>
                <c:pt idx="1068">
                  <c:v>42114</c:v>
                </c:pt>
                <c:pt idx="1069">
                  <c:v>42115</c:v>
                </c:pt>
                <c:pt idx="1070">
                  <c:v>42116</c:v>
                </c:pt>
                <c:pt idx="1071">
                  <c:v>42117</c:v>
                </c:pt>
                <c:pt idx="1072">
                  <c:v>42118</c:v>
                </c:pt>
                <c:pt idx="1073">
                  <c:v>42119</c:v>
                </c:pt>
                <c:pt idx="1074">
                  <c:v>42120</c:v>
                </c:pt>
                <c:pt idx="1075">
                  <c:v>42121</c:v>
                </c:pt>
                <c:pt idx="1076">
                  <c:v>42122</c:v>
                </c:pt>
                <c:pt idx="1077">
                  <c:v>42123</c:v>
                </c:pt>
                <c:pt idx="1078">
                  <c:v>42124</c:v>
                </c:pt>
                <c:pt idx="1079">
                  <c:v>42125</c:v>
                </c:pt>
                <c:pt idx="1080">
                  <c:v>42126</c:v>
                </c:pt>
                <c:pt idx="1081">
                  <c:v>42127</c:v>
                </c:pt>
                <c:pt idx="1082">
                  <c:v>42128</c:v>
                </c:pt>
                <c:pt idx="1083">
                  <c:v>42129</c:v>
                </c:pt>
                <c:pt idx="1084">
                  <c:v>42130</c:v>
                </c:pt>
                <c:pt idx="1085">
                  <c:v>42131</c:v>
                </c:pt>
                <c:pt idx="1086">
                  <c:v>42132</c:v>
                </c:pt>
                <c:pt idx="1087">
                  <c:v>42133</c:v>
                </c:pt>
                <c:pt idx="1088">
                  <c:v>42134</c:v>
                </c:pt>
                <c:pt idx="1089">
                  <c:v>42135</c:v>
                </c:pt>
                <c:pt idx="1090">
                  <c:v>42136</c:v>
                </c:pt>
                <c:pt idx="1091">
                  <c:v>42137</c:v>
                </c:pt>
                <c:pt idx="1092">
                  <c:v>42138</c:v>
                </c:pt>
                <c:pt idx="1093">
                  <c:v>42139</c:v>
                </c:pt>
                <c:pt idx="1094">
                  <c:v>42140</c:v>
                </c:pt>
                <c:pt idx="1095">
                  <c:v>42141</c:v>
                </c:pt>
                <c:pt idx="1096">
                  <c:v>42142</c:v>
                </c:pt>
                <c:pt idx="1097">
                  <c:v>42143</c:v>
                </c:pt>
                <c:pt idx="1098">
                  <c:v>42144</c:v>
                </c:pt>
                <c:pt idx="1099">
                  <c:v>42145</c:v>
                </c:pt>
                <c:pt idx="1100">
                  <c:v>42146</c:v>
                </c:pt>
                <c:pt idx="1101">
                  <c:v>42147</c:v>
                </c:pt>
                <c:pt idx="1102">
                  <c:v>42148</c:v>
                </c:pt>
                <c:pt idx="1103">
                  <c:v>42149</c:v>
                </c:pt>
                <c:pt idx="1104">
                  <c:v>42150</c:v>
                </c:pt>
                <c:pt idx="1105">
                  <c:v>42151</c:v>
                </c:pt>
                <c:pt idx="1106">
                  <c:v>42152</c:v>
                </c:pt>
                <c:pt idx="1107">
                  <c:v>42153</c:v>
                </c:pt>
                <c:pt idx="1108">
                  <c:v>42154</c:v>
                </c:pt>
                <c:pt idx="1109">
                  <c:v>42155</c:v>
                </c:pt>
                <c:pt idx="1110">
                  <c:v>42156</c:v>
                </c:pt>
                <c:pt idx="1111">
                  <c:v>42157</c:v>
                </c:pt>
                <c:pt idx="1112">
                  <c:v>42158</c:v>
                </c:pt>
                <c:pt idx="1113">
                  <c:v>42159</c:v>
                </c:pt>
                <c:pt idx="1114">
                  <c:v>42160</c:v>
                </c:pt>
                <c:pt idx="1115">
                  <c:v>42161</c:v>
                </c:pt>
                <c:pt idx="1116">
                  <c:v>42162</c:v>
                </c:pt>
                <c:pt idx="1117">
                  <c:v>42163</c:v>
                </c:pt>
                <c:pt idx="1118">
                  <c:v>42164</c:v>
                </c:pt>
                <c:pt idx="1119">
                  <c:v>42165</c:v>
                </c:pt>
                <c:pt idx="1120">
                  <c:v>42166</c:v>
                </c:pt>
                <c:pt idx="1121">
                  <c:v>42167</c:v>
                </c:pt>
                <c:pt idx="1122">
                  <c:v>42168</c:v>
                </c:pt>
                <c:pt idx="1123">
                  <c:v>42169</c:v>
                </c:pt>
                <c:pt idx="1124">
                  <c:v>42170</c:v>
                </c:pt>
                <c:pt idx="1125">
                  <c:v>42171</c:v>
                </c:pt>
                <c:pt idx="1126">
                  <c:v>42172</c:v>
                </c:pt>
                <c:pt idx="1127">
                  <c:v>42173</c:v>
                </c:pt>
                <c:pt idx="1128">
                  <c:v>42174</c:v>
                </c:pt>
                <c:pt idx="1129">
                  <c:v>42175</c:v>
                </c:pt>
                <c:pt idx="1130">
                  <c:v>42176</c:v>
                </c:pt>
                <c:pt idx="1131">
                  <c:v>42177</c:v>
                </c:pt>
                <c:pt idx="1132">
                  <c:v>42178</c:v>
                </c:pt>
                <c:pt idx="1133">
                  <c:v>42179</c:v>
                </c:pt>
                <c:pt idx="1134">
                  <c:v>42180</c:v>
                </c:pt>
                <c:pt idx="1135">
                  <c:v>42181</c:v>
                </c:pt>
                <c:pt idx="1136">
                  <c:v>42182</c:v>
                </c:pt>
                <c:pt idx="1137">
                  <c:v>42183</c:v>
                </c:pt>
                <c:pt idx="1138">
                  <c:v>42184</c:v>
                </c:pt>
                <c:pt idx="1139">
                  <c:v>42185</c:v>
                </c:pt>
                <c:pt idx="1140">
                  <c:v>42186</c:v>
                </c:pt>
                <c:pt idx="1141">
                  <c:v>42187</c:v>
                </c:pt>
                <c:pt idx="1142">
                  <c:v>42188</c:v>
                </c:pt>
                <c:pt idx="1143">
                  <c:v>42189</c:v>
                </c:pt>
                <c:pt idx="1144">
                  <c:v>42190</c:v>
                </c:pt>
                <c:pt idx="1145">
                  <c:v>42191</c:v>
                </c:pt>
                <c:pt idx="1146">
                  <c:v>42192</c:v>
                </c:pt>
                <c:pt idx="1147">
                  <c:v>42193</c:v>
                </c:pt>
                <c:pt idx="1148">
                  <c:v>42194</c:v>
                </c:pt>
                <c:pt idx="1149">
                  <c:v>42195</c:v>
                </c:pt>
                <c:pt idx="1150">
                  <c:v>42196</c:v>
                </c:pt>
                <c:pt idx="1151">
                  <c:v>42197</c:v>
                </c:pt>
                <c:pt idx="1152">
                  <c:v>42198</c:v>
                </c:pt>
                <c:pt idx="1153">
                  <c:v>42199</c:v>
                </c:pt>
                <c:pt idx="1154">
                  <c:v>42200</c:v>
                </c:pt>
                <c:pt idx="1155">
                  <c:v>42201</c:v>
                </c:pt>
                <c:pt idx="1156">
                  <c:v>42202</c:v>
                </c:pt>
                <c:pt idx="1157">
                  <c:v>42203</c:v>
                </c:pt>
                <c:pt idx="1158">
                  <c:v>42204</c:v>
                </c:pt>
                <c:pt idx="1159">
                  <c:v>42205</c:v>
                </c:pt>
                <c:pt idx="1160">
                  <c:v>42206</c:v>
                </c:pt>
                <c:pt idx="1161">
                  <c:v>42207</c:v>
                </c:pt>
                <c:pt idx="1162">
                  <c:v>42208</c:v>
                </c:pt>
                <c:pt idx="1163">
                  <c:v>42209</c:v>
                </c:pt>
                <c:pt idx="1164">
                  <c:v>42210</c:v>
                </c:pt>
                <c:pt idx="1165">
                  <c:v>42211</c:v>
                </c:pt>
                <c:pt idx="1166">
                  <c:v>42212</c:v>
                </c:pt>
                <c:pt idx="1167">
                  <c:v>42213</c:v>
                </c:pt>
                <c:pt idx="1168">
                  <c:v>42214</c:v>
                </c:pt>
                <c:pt idx="1169">
                  <c:v>42215</c:v>
                </c:pt>
                <c:pt idx="1170">
                  <c:v>42216</c:v>
                </c:pt>
                <c:pt idx="1171">
                  <c:v>42217</c:v>
                </c:pt>
                <c:pt idx="1172">
                  <c:v>42218</c:v>
                </c:pt>
                <c:pt idx="1173">
                  <c:v>42219</c:v>
                </c:pt>
                <c:pt idx="1174">
                  <c:v>42220</c:v>
                </c:pt>
                <c:pt idx="1175">
                  <c:v>42221</c:v>
                </c:pt>
                <c:pt idx="1176">
                  <c:v>42222</c:v>
                </c:pt>
                <c:pt idx="1177">
                  <c:v>42223</c:v>
                </c:pt>
                <c:pt idx="1178">
                  <c:v>42224</c:v>
                </c:pt>
                <c:pt idx="1179">
                  <c:v>42225</c:v>
                </c:pt>
                <c:pt idx="1180">
                  <c:v>42226</c:v>
                </c:pt>
                <c:pt idx="1181">
                  <c:v>42227</c:v>
                </c:pt>
                <c:pt idx="1182">
                  <c:v>42228</c:v>
                </c:pt>
                <c:pt idx="1183">
                  <c:v>42229</c:v>
                </c:pt>
                <c:pt idx="1184">
                  <c:v>42230</c:v>
                </c:pt>
                <c:pt idx="1185">
                  <c:v>42231</c:v>
                </c:pt>
                <c:pt idx="1186">
                  <c:v>42232</c:v>
                </c:pt>
                <c:pt idx="1187">
                  <c:v>42233</c:v>
                </c:pt>
                <c:pt idx="1188">
                  <c:v>42234</c:v>
                </c:pt>
                <c:pt idx="1189">
                  <c:v>42235</c:v>
                </c:pt>
                <c:pt idx="1190">
                  <c:v>42236</c:v>
                </c:pt>
                <c:pt idx="1191">
                  <c:v>42237</c:v>
                </c:pt>
                <c:pt idx="1192">
                  <c:v>42238</c:v>
                </c:pt>
                <c:pt idx="1193">
                  <c:v>42239</c:v>
                </c:pt>
                <c:pt idx="1194">
                  <c:v>42240</c:v>
                </c:pt>
                <c:pt idx="1195">
                  <c:v>42241</c:v>
                </c:pt>
                <c:pt idx="1196">
                  <c:v>42242</c:v>
                </c:pt>
                <c:pt idx="1197">
                  <c:v>42243</c:v>
                </c:pt>
                <c:pt idx="1198">
                  <c:v>42244</c:v>
                </c:pt>
                <c:pt idx="1199">
                  <c:v>42245</c:v>
                </c:pt>
                <c:pt idx="1200">
                  <c:v>42246</c:v>
                </c:pt>
                <c:pt idx="1201">
                  <c:v>42247</c:v>
                </c:pt>
                <c:pt idx="1202">
                  <c:v>42248</c:v>
                </c:pt>
                <c:pt idx="1203">
                  <c:v>42249</c:v>
                </c:pt>
                <c:pt idx="1204">
                  <c:v>42250</c:v>
                </c:pt>
                <c:pt idx="1205">
                  <c:v>42251</c:v>
                </c:pt>
                <c:pt idx="1206">
                  <c:v>42252</c:v>
                </c:pt>
                <c:pt idx="1207">
                  <c:v>42253</c:v>
                </c:pt>
                <c:pt idx="1208">
                  <c:v>42254</c:v>
                </c:pt>
                <c:pt idx="1209">
                  <c:v>42255</c:v>
                </c:pt>
                <c:pt idx="1210">
                  <c:v>42256</c:v>
                </c:pt>
                <c:pt idx="1211">
                  <c:v>42257</c:v>
                </c:pt>
                <c:pt idx="1212">
                  <c:v>42258</c:v>
                </c:pt>
                <c:pt idx="1213">
                  <c:v>42259</c:v>
                </c:pt>
                <c:pt idx="1214">
                  <c:v>42260</c:v>
                </c:pt>
                <c:pt idx="1215">
                  <c:v>42261</c:v>
                </c:pt>
                <c:pt idx="1216">
                  <c:v>42262</c:v>
                </c:pt>
                <c:pt idx="1217">
                  <c:v>42263</c:v>
                </c:pt>
                <c:pt idx="1218">
                  <c:v>42264</c:v>
                </c:pt>
                <c:pt idx="1219">
                  <c:v>42265</c:v>
                </c:pt>
                <c:pt idx="1220">
                  <c:v>42266</c:v>
                </c:pt>
                <c:pt idx="1221">
                  <c:v>42267</c:v>
                </c:pt>
                <c:pt idx="1222">
                  <c:v>42268</c:v>
                </c:pt>
                <c:pt idx="1223">
                  <c:v>42269</c:v>
                </c:pt>
                <c:pt idx="1224">
                  <c:v>42270</c:v>
                </c:pt>
                <c:pt idx="1225">
                  <c:v>42271</c:v>
                </c:pt>
                <c:pt idx="1226">
                  <c:v>42272</c:v>
                </c:pt>
                <c:pt idx="1227">
                  <c:v>42273</c:v>
                </c:pt>
                <c:pt idx="1228">
                  <c:v>42274</c:v>
                </c:pt>
                <c:pt idx="1229">
                  <c:v>42275</c:v>
                </c:pt>
                <c:pt idx="1230">
                  <c:v>42276</c:v>
                </c:pt>
                <c:pt idx="1231">
                  <c:v>42277</c:v>
                </c:pt>
                <c:pt idx="1232">
                  <c:v>42278</c:v>
                </c:pt>
                <c:pt idx="1233">
                  <c:v>42279</c:v>
                </c:pt>
                <c:pt idx="1234">
                  <c:v>42280</c:v>
                </c:pt>
                <c:pt idx="1235">
                  <c:v>42281</c:v>
                </c:pt>
                <c:pt idx="1236">
                  <c:v>42282</c:v>
                </c:pt>
                <c:pt idx="1237">
                  <c:v>42283</c:v>
                </c:pt>
                <c:pt idx="1238">
                  <c:v>42284</c:v>
                </c:pt>
                <c:pt idx="1239">
                  <c:v>42285</c:v>
                </c:pt>
                <c:pt idx="1240">
                  <c:v>42286</c:v>
                </c:pt>
                <c:pt idx="1241">
                  <c:v>42287</c:v>
                </c:pt>
                <c:pt idx="1242">
                  <c:v>42288</c:v>
                </c:pt>
                <c:pt idx="1243">
                  <c:v>42289</c:v>
                </c:pt>
                <c:pt idx="1244">
                  <c:v>42290</c:v>
                </c:pt>
                <c:pt idx="1245">
                  <c:v>42291</c:v>
                </c:pt>
                <c:pt idx="1246">
                  <c:v>42292</c:v>
                </c:pt>
                <c:pt idx="1247">
                  <c:v>42293</c:v>
                </c:pt>
                <c:pt idx="1248">
                  <c:v>42294</c:v>
                </c:pt>
                <c:pt idx="1249">
                  <c:v>42295</c:v>
                </c:pt>
                <c:pt idx="1250">
                  <c:v>42296</c:v>
                </c:pt>
                <c:pt idx="1251">
                  <c:v>42297</c:v>
                </c:pt>
                <c:pt idx="1252">
                  <c:v>42298</c:v>
                </c:pt>
                <c:pt idx="1253">
                  <c:v>42299</c:v>
                </c:pt>
                <c:pt idx="1254">
                  <c:v>42300</c:v>
                </c:pt>
                <c:pt idx="1255">
                  <c:v>42301</c:v>
                </c:pt>
                <c:pt idx="1256">
                  <c:v>42302</c:v>
                </c:pt>
                <c:pt idx="1257">
                  <c:v>42303</c:v>
                </c:pt>
                <c:pt idx="1258">
                  <c:v>42304</c:v>
                </c:pt>
                <c:pt idx="1259">
                  <c:v>42305</c:v>
                </c:pt>
                <c:pt idx="1260">
                  <c:v>42306</c:v>
                </c:pt>
                <c:pt idx="1261">
                  <c:v>42307</c:v>
                </c:pt>
                <c:pt idx="1262">
                  <c:v>42308</c:v>
                </c:pt>
                <c:pt idx="1263">
                  <c:v>42309</c:v>
                </c:pt>
                <c:pt idx="1264">
                  <c:v>42310</c:v>
                </c:pt>
                <c:pt idx="1265">
                  <c:v>42311</c:v>
                </c:pt>
                <c:pt idx="1266">
                  <c:v>42312</c:v>
                </c:pt>
                <c:pt idx="1267">
                  <c:v>42313</c:v>
                </c:pt>
                <c:pt idx="1268">
                  <c:v>42314</c:v>
                </c:pt>
                <c:pt idx="1269">
                  <c:v>42315</c:v>
                </c:pt>
                <c:pt idx="1270">
                  <c:v>42316</c:v>
                </c:pt>
                <c:pt idx="1271">
                  <c:v>42317</c:v>
                </c:pt>
                <c:pt idx="1272">
                  <c:v>42318</c:v>
                </c:pt>
                <c:pt idx="1273">
                  <c:v>42319</c:v>
                </c:pt>
                <c:pt idx="1274">
                  <c:v>42320</c:v>
                </c:pt>
                <c:pt idx="1275">
                  <c:v>42321</c:v>
                </c:pt>
                <c:pt idx="1276">
                  <c:v>42322</c:v>
                </c:pt>
                <c:pt idx="1277">
                  <c:v>42323</c:v>
                </c:pt>
                <c:pt idx="1278">
                  <c:v>42324</c:v>
                </c:pt>
                <c:pt idx="1279">
                  <c:v>42325</c:v>
                </c:pt>
                <c:pt idx="1280">
                  <c:v>42326</c:v>
                </c:pt>
                <c:pt idx="1281">
                  <c:v>42327</c:v>
                </c:pt>
                <c:pt idx="1282">
                  <c:v>42328</c:v>
                </c:pt>
                <c:pt idx="1283">
                  <c:v>42329</c:v>
                </c:pt>
                <c:pt idx="1284">
                  <c:v>42330</c:v>
                </c:pt>
                <c:pt idx="1285">
                  <c:v>42331</c:v>
                </c:pt>
                <c:pt idx="1286">
                  <c:v>42332</c:v>
                </c:pt>
                <c:pt idx="1287">
                  <c:v>42333</c:v>
                </c:pt>
                <c:pt idx="1288">
                  <c:v>42334</c:v>
                </c:pt>
                <c:pt idx="1289">
                  <c:v>42335</c:v>
                </c:pt>
                <c:pt idx="1290">
                  <c:v>42336</c:v>
                </c:pt>
                <c:pt idx="1291">
                  <c:v>42337</c:v>
                </c:pt>
                <c:pt idx="1292">
                  <c:v>42338</c:v>
                </c:pt>
                <c:pt idx="1293">
                  <c:v>42339</c:v>
                </c:pt>
                <c:pt idx="1294">
                  <c:v>42340</c:v>
                </c:pt>
                <c:pt idx="1295">
                  <c:v>42341</c:v>
                </c:pt>
                <c:pt idx="1296">
                  <c:v>42342</c:v>
                </c:pt>
                <c:pt idx="1297">
                  <c:v>42343</c:v>
                </c:pt>
                <c:pt idx="1298">
                  <c:v>42344</c:v>
                </c:pt>
                <c:pt idx="1299">
                  <c:v>42345</c:v>
                </c:pt>
                <c:pt idx="1300">
                  <c:v>42346</c:v>
                </c:pt>
                <c:pt idx="1301">
                  <c:v>42347</c:v>
                </c:pt>
                <c:pt idx="1302">
                  <c:v>42348</c:v>
                </c:pt>
                <c:pt idx="1303">
                  <c:v>42349</c:v>
                </c:pt>
                <c:pt idx="1304">
                  <c:v>42350</c:v>
                </c:pt>
                <c:pt idx="1305">
                  <c:v>42351</c:v>
                </c:pt>
                <c:pt idx="1306">
                  <c:v>42352</c:v>
                </c:pt>
                <c:pt idx="1307">
                  <c:v>42353</c:v>
                </c:pt>
                <c:pt idx="1308">
                  <c:v>42354</c:v>
                </c:pt>
                <c:pt idx="1309">
                  <c:v>42355</c:v>
                </c:pt>
                <c:pt idx="1310">
                  <c:v>42356</c:v>
                </c:pt>
                <c:pt idx="1311">
                  <c:v>42357</c:v>
                </c:pt>
                <c:pt idx="1312">
                  <c:v>42358</c:v>
                </c:pt>
                <c:pt idx="1313">
                  <c:v>42359</c:v>
                </c:pt>
                <c:pt idx="1314">
                  <c:v>42360</c:v>
                </c:pt>
                <c:pt idx="1315">
                  <c:v>42361</c:v>
                </c:pt>
                <c:pt idx="1316">
                  <c:v>42362</c:v>
                </c:pt>
                <c:pt idx="1317">
                  <c:v>42363</c:v>
                </c:pt>
                <c:pt idx="1318">
                  <c:v>42364</c:v>
                </c:pt>
                <c:pt idx="1319">
                  <c:v>42365</c:v>
                </c:pt>
                <c:pt idx="1320">
                  <c:v>42366</c:v>
                </c:pt>
                <c:pt idx="1321">
                  <c:v>42367</c:v>
                </c:pt>
                <c:pt idx="1322">
                  <c:v>42368</c:v>
                </c:pt>
                <c:pt idx="1323">
                  <c:v>42369</c:v>
                </c:pt>
                <c:pt idx="1324">
                  <c:v>42370</c:v>
                </c:pt>
                <c:pt idx="1325">
                  <c:v>42371</c:v>
                </c:pt>
                <c:pt idx="1326">
                  <c:v>42372</c:v>
                </c:pt>
                <c:pt idx="1327">
                  <c:v>42373</c:v>
                </c:pt>
                <c:pt idx="1328">
                  <c:v>42374</c:v>
                </c:pt>
                <c:pt idx="1329">
                  <c:v>42375</c:v>
                </c:pt>
                <c:pt idx="1330">
                  <c:v>42376</c:v>
                </c:pt>
                <c:pt idx="1331">
                  <c:v>42377</c:v>
                </c:pt>
                <c:pt idx="1332">
                  <c:v>42378</c:v>
                </c:pt>
                <c:pt idx="1333">
                  <c:v>42379</c:v>
                </c:pt>
                <c:pt idx="1334">
                  <c:v>42380</c:v>
                </c:pt>
                <c:pt idx="1335">
                  <c:v>42381</c:v>
                </c:pt>
                <c:pt idx="1336">
                  <c:v>42382</c:v>
                </c:pt>
                <c:pt idx="1337">
                  <c:v>42383</c:v>
                </c:pt>
                <c:pt idx="1338">
                  <c:v>42384</c:v>
                </c:pt>
                <c:pt idx="1339">
                  <c:v>42385</c:v>
                </c:pt>
                <c:pt idx="1340">
                  <c:v>42386</c:v>
                </c:pt>
                <c:pt idx="1341">
                  <c:v>42387</c:v>
                </c:pt>
                <c:pt idx="1342">
                  <c:v>42388</c:v>
                </c:pt>
                <c:pt idx="1343">
                  <c:v>42389</c:v>
                </c:pt>
                <c:pt idx="1344">
                  <c:v>42390</c:v>
                </c:pt>
                <c:pt idx="1345">
                  <c:v>42391</c:v>
                </c:pt>
                <c:pt idx="1346">
                  <c:v>42392</c:v>
                </c:pt>
                <c:pt idx="1347">
                  <c:v>42393</c:v>
                </c:pt>
                <c:pt idx="1348">
                  <c:v>42394</c:v>
                </c:pt>
                <c:pt idx="1349">
                  <c:v>42395</c:v>
                </c:pt>
                <c:pt idx="1350">
                  <c:v>42396</c:v>
                </c:pt>
                <c:pt idx="1351">
                  <c:v>42397</c:v>
                </c:pt>
                <c:pt idx="1352">
                  <c:v>42398</c:v>
                </c:pt>
                <c:pt idx="1353">
                  <c:v>42399</c:v>
                </c:pt>
                <c:pt idx="1354">
                  <c:v>42400</c:v>
                </c:pt>
                <c:pt idx="1355">
                  <c:v>42401</c:v>
                </c:pt>
                <c:pt idx="1356">
                  <c:v>42402</c:v>
                </c:pt>
                <c:pt idx="1357">
                  <c:v>42403</c:v>
                </c:pt>
                <c:pt idx="1358">
                  <c:v>42404</c:v>
                </c:pt>
                <c:pt idx="1359">
                  <c:v>42405</c:v>
                </c:pt>
                <c:pt idx="1360">
                  <c:v>42406</c:v>
                </c:pt>
                <c:pt idx="1361">
                  <c:v>42407</c:v>
                </c:pt>
                <c:pt idx="1362">
                  <c:v>42408</c:v>
                </c:pt>
                <c:pt idx="1363">
                  <c:v>42409</c:v>
                </c:pt>
                <c:pt idx="1364">
                  <c:v>42410</c:v>
                </c:pt>
                <c:pt idx="1365">
                  <c:v>42411</c:v>
                </c:pt>
                <c:pt idx="1366">
                  <c:v>42412</c:v>
                </c:pt>
                <c:pt idx="1367">
                  <c:v>42413</c:v>
                </c:pt>
                <c:pt idx="1368">
                  <c:v>42414</c:v>
                </c:pt>
                <c:pt idx="1369">
                  <c:v>42415</c:v>
                </c:pt>
                <c:pt idx="1370">
                  <c:v>42416</c:v>
                </c:pt>
                <c:pt idx="1371">
                  <c:v>42417</c:v>
                </c:pt>
                <c:pt idx="1372">
                  <c:v>42418</c:v>
                </c:pt>
                <c:pt idx="1373">
                  <c:v>42419</c:v>
                </c:pt>
                <c:pt idx="1374">
                  <c:v>42420</c:v>
                </c:pt>
                <c:pt idx="1375">
                  <c:v>42421</c:v>
                </c:pt>
                <c:pt idx="1376">
                  <c:v>42422</c:v>
                </c:pt>
                <c:pt idx="1377">
                  <c:v>42423</c:v>
                </c:pt>
                <c:pt idx="1378">
                  <c:v>42424</c:v>
                </c:pt>
                <c:pt idx="1379">
                  <c:v>42425</c:v>
                </c:pt>
                <c:pt idx="1380">
                  <c:v>42426</c:v>
                </c:pt>
                <c:pt idx="1381">
                  <c:v>42427</c:v>
                </c:pt>
                <c:pt idx="1382">
                  <c:v>42428</c:v>
                </c:pt>
                <c:pt idx="1383">
                  <c:v>42429</c:v>
                </c:pt>
                <c:pt idx="1384">
                  <c:v>42430</c:v>
                </c:pt>
                <c:pt idx="1385">
                  <c:v>42431</c:v>
                </c:pt>
                <c:pt idx="1386">
                  <c:v>42432</c:v>
                </c:pt>
                <c:pt idx="1387">
                  <c:v>42433</c:v>
                </c:pt>
                <c:pt idx="1388">
                  <c:v>42434</c:v>
                </c:pt>
                <c:pt idx="1389">
                  <c:v>42435</c:v>
                </c:pt>
                <c:pt idx="1390">
                  <c:v>42436</c:v>
                </c:pt>
                <c:pt idx="1391">
                  <c:v>42437</c:v>
                </c:pt>
                <c:pt idx="1392">
                  <c:v>42438</c:v>
                </c:pt>
                <c:pt idx="1393">
                  <c:v>42439</c:v>
                </c:pt>
                <c:pt idx="1394">
                  <c:v>42440</c:v>
                </c:pt>
                <c:pt idx="1395">
                  <c:v>42441</c:v>
                </c:pt>
                <c:pt idx="1396">
                  <c:v>42442</c:v>
                </c:pt>
                <c:pt idx="1397">
                  <c:v>42443</c:v>
                </c:pt>
                <c:pt idx="1398">
                  <c:v>42444</c:v>
                </c:pt>
                <c:pt idx="1399">
                  <c:v>42445</c:v>
                </c:pt>
                <c:pt idx="1400">
                  <c:v>42446</c:v>
                </c:pt>
                <c:pt idx="1401">
                  <c:v>42447</c:v>
                </c:pt>
                <c:pt idx="1402">
                  <c:v>42448</c:v>
                </c:pt>
                <c:pt idx="1403">
                  <c:v>42449</c:v>
                </c:pt>
                <c:pt idx="1404">
                  <c:v>42450</c:v>
                </c:pt>
                <c:pt idx="1405">
                  <c:v>42451</c:v>
                </c:pt>
                <c:pt idx="1406">
                  <c:v>42452</c:v>
                </c:pt>
                <c:pt idx="1407">
                  <c:v>42453</c:v>
                </c:pt>
                <c:pt idx="1408">
                  <c:v>42454</c:v>
                </c:pt>
                <c:pt idx="1409">
                  <c:v>42455</c:v>
                </c:pt>
                <c:pt idx="1410">
                  <c:v>42456</c:v>
                </c:pt>
                <c:pt idx="1411">
                  <c:v>42457</c:v>
                </c:pt>
                <c:pt idx="1412">
                  <c:v>42458</c:v>
                </c:pt>
                <c:pt idx="1413">
                  <c:v>42459</c:v>
                </c:pt>
                <c:pt idx="1414">
                  <c:v>42460</c:v>
                </c:pt>
                <c:pt idx="1415">
                  <c:v>42461</c:v>
                </c:pt>
                <c:pt idx="1416">
                  <c:v>42462</c:v>
                </c:pt>
                <c:pt idx="1417">
                  <c:v>42463</c:v>
                </c:pt>
                <c:pt idx="1418">
                  <c:v>42464</c:v>
                </c:pt>
                <c:pt idx="1419">
                  <c:v>42465</c:v>
                </c:pt>
                <c:pt idx="1420">
                  <c:v>42466</c:v>
                </c:pt>
                <c:pt idx="1421">
                  <c:v>42467</c:v>
                </c:pt>
                <c:pt idx="1422">
                  <c:v>42468</c:v>
                </c:pt>
                <c:pt idx="1423">
                  <c:v>42469</c:v>
                </c:pt>
                <c:pt idx="1424">
                  <c:v>42470</c:v>
                </c:pt>
                <c:pt idx="1425">
                  <c:v>42471</c:v>
                </c:pt>
                <c:pt idx="1426">
                  <c:v>42472</c:v>
                </c:pt>
                <c:pt idx="1427">
                  <c:v>42473</c:v>
                </c:pt>
                <c:pt idx="1428">
                  <c:v>42474</c:v>
                </c:pt>
                <c:pt idx="1429">
                  <c:v>42475</c:v>
                </c:pt>
                <c:pt idx="1430">
                  <c:v>42476</c:v>
                </c:pt>
                <c:pt idx="1431">
                  <c:v>42477</c:v>
                </c:pt>
                <c:pt idx="1432">
                  <c:v>42478</c:v>
                </c:pt>
                <c:pt idx="1433">
                  <c:v>42479</c:v>
                </c:pt>
                <c:pt idx="1434">
                  <c:v>42480</c:v>
                </c:pt>
                <c:pt idx="1435">
                  <c:v>42481</c:v>
                </c:pt>
                <c:pt idx="1436">
                  <c:v>42482</c:v>
                </c:pt>
                <c:pt idx="1437">
                  <c:v>42483</c:v>
                </c:pt>
                <c:pt idx="1438">
                  <c:v>42484</c:v>
                </c:pt>
                <c:pt idx="1439">
                  <c:v>42485</c:v>
                </c:pt>
                <c:pt idx="1440">
                  <c:v>42486</c:v>
                </c:pt>
                <c:pt idx="1441">
                  <c:v>42487</c:v>
                </c:pt>
                <c:pt idx="1442">
                  <c:v>42488</c:v>
                </c:pt>
                <c:pt idx="1443">
                  <c:v>42489</c:v>
                </c:pt>
                <c:pt idx="1444">
                  <c:v>42490</c:v>
                </c:pt>
                <c:pt idx="1445">
                  <c:v>42491</c:v>
                </c:pt>
                <c:pt idx="1446">
                  <c:v>42492</c:v>
                </c:pt>
                <c:pt idx="1447">
                  <c:v>42493</c:v>
                </c:pt>
                <c:pt idx="1448">
                  <c:v>42494</c:v>
                </c:pt>
                <c:pt idx="1449">
                  <c:v>42495</c:v>
                </c:pt>
                <c:pt idx="1450">
                  <c:v>42496</c:v>
                </c:pt>
                <c:pt idx="1451">
                  <c:v>42497</c:v>
                </c:pt>
                <c:pt idx="1452">
                  <c:v>42498</c:v>
                </c:pt>
                <c:pt idx="1453">
                  <c:v>42499</c:v>
                </c:pt>
                <c:pt idx="1454">
                  <c:v>42500</c:v>
                </c:pt>
                <c:pt idx="1455">
                  <c:v>42501</c:v>
                </c:pt>
                <c:pt idx="1456">
                  <c:v>42502</c:v>
                </c:pt>
                <c:pt idx="1457">
                  <c:v>42503</c:v>
                </c:pt>
                <c:pt idx="1458">
                  <c:v>42504</c:v>
                </c:pt>
                <c:pt idx="1459">
                  <c:v>42505</c:v>
                </c:pt>
                <c:pt idx="1460">
                  <c:v>42506</c:v>
                </c:pt>
                <c:pt idx="1461">
                  <c:v>42507</c:v>
                </c:pt>
                <c:pt idx="1462">
                  <c:v>42508</c:v>
                </c:pt>
                <c:pt idx="1463">
                  <c:v>42509</c:v>
                </c:pt>
                <c:pt idx="1464">
                  <c:v>42510</c:v>
                </c:pt>
                <c:pt idx="1465">
                  <c:v>42511</c:v>
                </c:pt>
                <c:pt idx="1466">
                  <c:v>42512</c:v>
                </c:pt>
                <c:pt idx="1467">
                  <c:v>42513</c:v>
                </c:pt>
                <c:pt idx="1468">
                  <c:v>42514</c:v>
                </c:pt>
                <c:pt idx="1469">
                  <c:v>42515</c:v>
                </c:pt>
                <c:pt idx="1470">
                  <c:v>42516</c:v>
                </c:pt>
                <c:pt idx="1471">
                  <c:v>42517</c:v>
                </c:pt>
                <c:pt idx="1472">
                  <c:v>42518</c:v>
                </c:pt>
                <c:pt idx="1473">
                  <c:v>42519</c:v>
                </c:pt>
                <c:pt idx="1474">
                  <c:v>42520</c:v>
                </c:pt>
                <c:pt idx="1475">
                  <c:v>42521</c:v>
                </c:pt>
                <c:pt idx="1476">
                  <c:v>42522</c:v>
                </c:pt>
                <c:pt idx="1477">
                  <c:v>42523</c:v>
                </c:pt>
                <c:pt idx="1478">
                  <c:v>42524</c:v>
                </c:pt>
                <c:pt idx="1479">
                  <c:v>42525</c:v>
                </c:pt>
                <c:pt idx="1480">
                  <c:v>42526</c:v>
                </c:pt>
                <c:pt idx="1481">
                  <c:v>42527</c:v>
                </c:pt>
                <c:pt idx="1482">
                  <c:v>42528</c:v>
                </c:pt>
                <c:pt idx="1483">
                  <c:v>42529</c:v>
                </c:pt>
                <c:pt idx="1484">
                  <c:v>42530</c:v>
                </c:pt>
                <c:pt idx="1485">
                  <c:v>42531</c:v>
                </c:pt>
                <c:pt idx="1486">
                  <c:v>42532</c:v>
                </c:pt>
                <c:pt idx="1487">
                  <c:v>42533</c:v>
                </c:pt>
                <c:pt idx="1488">
                  <c:v>42534</c:v>
                </c:pt>
                <c:pt idx="1489">
                  <c:v>42535</c:v>
                </c:pt>
                <c:pt idx="1490">
                  <c:v>42536</c:v>
                </c:pt>
                <c:pt idx="1491">
                  <c:v>42537</c:v>
                </c:pt>
                <c:pt idx="1492">
                  <c:v>42538</c:v>
                </c:pt>
                <c:pt idx="1493">
                  <c:v>42539</c:v>
                </c:pt>
                <c:pt idx="1494">
                  <c:v>42540</c:v>
                </c:pt>
                <c:pt idx="1495">
                  <c:v>42541</c:v>
                </c:pt>
                <c:pt idx="1496">
                  <c:v>42542</c:v>
                </c:pt>
                <c:pt idx="1497">
                  <c:v>42543</c:v>
                </c:pt>
                <c:pt idx="1498">
                  <c:v>42544</c:v>
                </c:pt>
                <c:pt idx="1499">
                  <c:v>42545</c:v>
                </c:pt>
                <c:pt idx="1500">
                  <c:v>42546</c:v>
                </c:pt>
                <c:pt idx="1501">
                  <c:v>42547</c:v>
                </c:pt>
                <c:pt idx="1502">
                  <c:v>42548</c:v>
                </c:pt>
                <c:pt idx="1503">
                  <c:v>42549</c:v>
                </c:pt>
                <c:pt idx="1504">
                  <c:v>42550</c:v>
                </c:pt>
                <c:pt idx="1505">
                  <c:v>42551</c:v>
                </c:pt>
                <c:pt idx="1506">
                  <c:v>42552</c:v>
                </c:pt>
                <c:pt idx="1507">
                  <c:v>42553</c:v>
                </c:pt>
                <c:pt idx="1508">
                  <c:v>42554</c:v>
                </c:pt>
                <c:pt idx="1509">
                  <c:v>42555</c:v>
                </c:pt>
                <c:pt idx="1510">
                  <c:v>42556</c:v>
                </c:pt>
                <c:pt idx="1511">
                  <c:v>42557</c:v>
                </c:pt>
                <c:pt idx="1512">
                  <c:v>42558</c:v>
                </c:pt>
                <c:pt idx="1513">
                  <c:v>42559</c:v>
                </c:pt>
                <c:pt idx="1514">
                  <c:v>42560</c:v>
                </c:pt>
                <c:pt idx="1515">
                  <c:v>42561</c:v>
                </c:pt>
                <c:pt idx="1516">
                  <c:v>42562</c:v>
                </c:pt>
                <c:pt idx="1517">
                  <c:v>42563</c:v>
                </c:pt>
                <c:pt idx="1518">
                  <c:v>42564</c:v>
                </c:pt>
                <c:pt idx="1519">
                  <c:v>42565</c:v>
                </c:pt>
                <c:pt idx="1520">
                  <c:v>42566</c:v>
                </c:pt>
                <c:pt idx="1521">
                  <c:v>42567</c:v>
                </c:pt>
                <c:pt idx="1522">
                  <c:v>42568</c:v>
                </c:pt>
                <c:pt idx="1523">
                  <c:v>42569</c:v>
                </c:pt>
                <c:pt idx="1524">
                  <c:v>42570</c:v>
                </c:pt>
                <c:pt idx="1525">
                  <c:v>42571</c:v>
                </c:pt>
                <c:pt idx="1526">
                  <c:v>42572</c:v>
                </c:pt>
                <c:pt idx="1527">
                  <c:v>42573</c:v>
                </c:pt>
                <c:pt idx="1528">
                  <c:v>42574</c:v>
                </c:pt>
                <c:pt idx="1529">
                  <c:v>42575</c:v>
                </c:pt>
                <c:pt idx="1530">
                  <c:v>42576</c:v>
                </c:pt>
                <c:pt idx="1531">
                  <c:v>42577</c:v>
                </c:pt>
                <c:pt idx="1532">
                  <c:v>42578</c:v>
                </c:pt>
                <c:pt idx="1533">
                  <c:v>42579</c:v>
                </c:pt>
                <c:pt idx="1534">
                  <c:v>42580</c:v>
                </c:pt>
                <c:pt idx="1535">
                  <c:v>42581</c:v>
                </c:pt>
                <c:pt idx="1536">
                  <c:v>42582</c:v>
                </c:pt>
                <c:pt idx="1537">
                  <c:v>42583</c:v>
                </c:pt>
                <c:pt idx="1538">
                  <c:v>42584</c:v>
                </c:pt>
                <c:pt idx="1539">
                  <c:v>42585</c:v>
                </c:pt>
                <c:pt idx="1540">
                  <c:v>42586</c:v>
                </c:pt>
                <c:pt idx="1541">
                  <c:v>42587</c:v>
                </c:pt>
                <c:pt idx="1542">
                  <c:v>42588</c:v>
                </c:pt>
                <c:pt idx="1543">
                  <c:v>42589</c:v>
                </c:pt>
                <c:pt idx="1544">
                  <c:v>42590</c:v>
                </c:pt>
                <c:pt idx="1545">
                  <c:v>42591</c:v>
                </c:pt>
                <c:pt idx="1546">
                  <c:v>42592</c:v>
                </c:pt>
                <c:pt idx="1547">
                  <c:v>42593</c:v>
                </c:pt>
                <c:pt idx="1548">
                  <c:v>42594</c:v>
                </c:pt>
                <c:pt idx="1549">
                  <c:v>42595</c:v>
                </c:pt>
                <c:pt idx="1550">
                  <c:v>42596</c:v>
                </c:pt>
                <c:pt idx="1551">
                  <c:v>42597</c:v>
                </c:pt>
                <c:pt idx="1552">
                  <c:v>42598</c:v>
                </c:pt>
                <c:pt idx="1553">
                  <c:v>42599</c:v>
                </c:pt>
                <c:pt idx="1554">
                  <c:v>42600</c:v>
                </c:pt>
                <c:pt idx="1555">
                  <c:v>42601</c:v>
                </c:pt>
                <c:pt idx="1556">
                  <c:v>42602</c:v>
                </c:pt>
                <c:pt idx="1557">
                  <c:v>42603</c:v>
                </c:pt>
                <c:pt idx="1558">
                  <c:v>42604</c:v>
                </c:pt>
                <c:pt idx="1559">
                  <c:v>42605</c:v>
                </c:pt>
                <c:pt idx="1560">
                  <c:v>42606</c:v>
                </c:pt>
                <c:pt idx="1561">
                  <c:v>42607</c:v>
                </c:pt>
                <c:pt idx="1562">
                  <c:v>42608</c:v>
                </c:pt>
                <c:pt idx="1563">
                  <c:v>42609</c:v>
                </c:pt>
                <c:pt idx="1564">
                  <c:v>42610</c:v>
                </c:pt>
                <c:pt idx="1565">
                  <c:v>42611</c:v>
                </c:pt>
                <c:pt idx="1566">
                  <c:v>42612</c:v>
                </c:pt>
                <c:pt idx="1567">
                  <c:v>42613</c:v>
                </c:pt>
                <c:pt idx="1568">
                  <c:v>42614</c:v>
                </c:pt>
                <c:pt idx="1569">
                  <c:v>42615</c:v>
                </c:pt>
                <c:pt idx="1570">
                  <c:v>42616</c:v>
                </c:pt>
                <c:pt idx="1571">
                  <c:v>42617</c:v>
                </c:pt>
                <c:pt idx="1572">
                  <c:v>42618</c:v>
                </c:pt>
                <c:pt idx="1573">
                  <c:v>42619</c:v>
                </c:pt>
                <c:pt idx="1574">
                  <c:v>42620</c:v>
                </c:pt>
                <c:pt idx="1575">
                  <c:v>42621</c:v>
                </c:pt>
                <c:pt idx="1576">
                  <c:v>42622</c:v>
                </c:pt>
                <c:pt idx="1577">
                  <c:v>42623</c:v>
                </c:pt>
                <c:pt idx="1578">
                  <c:v>42624</c:v>
                </c:pt>
                <c:pt idx="1579">
                  <c:v>42625</c:v>
                </c:pt>
                <c:pt idx="1580">
                  <c:v>42626</c:v>
                </c:pt>
                <c:pt idx="1581">
                  <c:v>42627</c:v>
                </c:pt>
                <c:pt idx="1582">
                  <c:v>42628</c:v>
                </c:pt>
                <c:pt idx="1583">
                  <c:v>42629</c:v>
                </c:pt>
                <c:pt idx="1584">
                  <c:v>42630</c:v>
                </c:pt>
                <c:pt idx="1585">
                  <c:v>42631</c:v>
                </c:pt>
                <c:pt idx="1586">
                  <c:v>42632</c:v>
                </c:pt>
                <c:pt idx="1587">
                  <c:v>42633</c:v>
                </c:pt>
                <c:pt idx="1588">
                  <c:v>42634</c:v>
                </c:pt>
                <c:pt idx="1589">
                  <c:v>42635</c:v>
                </c:pt>
                <c:pt idx="1590">
                  <c:v>42636</c:v>
                </c:pt>
                <c:pt idx="1591">
                  <c:v>42637</c:v>
                </c:pt>
                <c:pt idx="1592">
                  <c:v>42638</c:v>
                </c:pt>
                <c:pt idx="1593">
                  <c:v>42639</c:v>
                </c:pt>
                <c:pt idx="1594">
                  <c:v>42640</c:v>
                </c:pt>
                <c:pt idx="1595">
                  <c:v>42641</c:v>
                </c:pt>
                <c:pt idx="1596">
                  <c:v>42642</c:v>
                </c:pt>
                <c:pt idx="1597">
                  <c:v>42643</c:v>
                </c:pt>
                <c:pt idx="1598">
                  <c:v>42644</c:v>
                </c:pt>
                <c:pt idx="1599">
                  <c:v>42645</c:v>
                </c:pt>
                <c:pt idx="1600">
                  <c:v>42646</c:v>
                </c:pt>
                <c:pt idx="1601">
                  <c:v>42647</c:v>
                </c:pt>
                <c:pt idx="1602">
                  <c:v>42648</c:v>
                </c:pt>
                <c:pt idx="1603">
                  <c:v>42649</c:v>
                </c:pt>
                <c:pt idx="1604">
                  <c:v>42650</c:v>
                </c:pt>
                <c:pt idx="1605">
                  <c:v>42651</c:v>
                </c:pt>
                <c:pt idx="1606">
                  <c:v>42652</c:v>
                </c:pt>
                <c:pt idx="1607">
                  <c:v>42653</c:v>
                </c:pt>
                <c:pt idx="1608">
                  <c:v>42654</c:v>
                </c:pt>
                <c:pt idx="1609">
                  <c:v>42655</c:v>
                </c:pt>
                <c:pt idx="1610">
                  <c:v>42656</c:v>
                </c:pt>
                <c:pt idx="1611">
                  <c:v>42657</c:v>
                </c:pt>
                <c:pt idx="1612">
                  <c:v>42658</c:v>
                </c:pt>
                <c:pt idx="1613">
                  <c:v>42659</c:v>
                </c:pt>
                <c:pt idx="1614">
                  <c:v>42660</c:v>
                </c:pt>
                <c:pt idx="1615">
                  <c:v>42661</c:v>
                </c:pt>
                <c:pt idx="1616">
                  <c:v>42662</c:v>
                </c:pt>
                <c:pt idx="1617">
                  <c:v>42663</c:v>
                </c:pt>
                <c:pt idx="1618">
                  <c:v>42664</c:v>
                </c:pt>
                <c:pt idx="1619">
                  <c:v>42665</c:v>
                </c:pt>
                <c:pt idx="1620">
                  <c:v>42666</c:v>
                </c:pt>
                <c:pt idx="1621">
                  <c:v>42667</c:v>
                </c:pt>
                <c:pt idx="1622">
                  <c:v>42668</c:v>
                </c:pt>
                <c:pt idx="1623">
                  <c:v>42669</c:v>
                </c:pt>
                <c:pt idx="1624">
                  <c:v>42670</c:v>
                </c:pt>
                <c:pt idx="1625">
                  <c:v>42671</c:v>
                </c:pt>
                <c:pt idx="1626">
                  <c:v>42672</c:v>
                </c:pt>
                <c:pt idx="1627">
                  <c:v>42673</c:v>
                </c:pt>
                <c:pt idx="1628">
                  <c:v>42674</c:v>
                </c:pt>
                <c:pt idx="1629">
                  <c:v>42675</c:v>
                </c:pt>
                <c:pt idx="1630">
                  <c:v>42676</c:v>
                </c:pt>
                <c:pt idx="1631">
                  <c:v>42677</c:v>
                </c:pt>
                <c:pt idx="1632">
                  <c:v>42678</c:v>
                </c:pt>
                <c:pt idx="1633">
                  <c:v>42679</c:v>
                </c:pt>
                <c:pt idx="1634">
                  <c:v>42680</c:v>
                </c:pt>
                <c:pt idx="1635">
                  <c:v>42681</c:v>
                </c:pt>
                <c:pt idx="1636">
                  <c:v>42682</c:v>
                </c:pt>
                <c:pt idx="1637">
                  <c:v>42683</c:v>
                </c:pt>
                <c:pt idx="1638">
                  <c:v>42684</c:v>
                </c:pt>
                <c:pt idx="1639">
                  <c:v>42685</c:v>
                </c:pt>
                <c:pt idx="1640">
                  <c:v>42686</c:v>
                </c:pt>
                <c:pt idx="1641">
                  <c:v>42687</c:v>
                </c:pt>
                <c:pt idx="1642">
                  <c:v>42688</c:v>
                </c:pt>
                <c:pt idx="1643">
                  <c:v>42689</c:v>
                </c:pt>
                <c:pt idx="1644">
                  <c:v>42690</c:v>
                </c:pt>
                <c:pt idx="1645">
                  <c:v>42691</c:v>
                </c:pt>
                <c:pt idx="1646">
                  <c:v>42692</c:v>
                </c:pt>
                <c:pt idx="1647">
                  <c:v>42693</c:v>
                </c:pt>
                <c:pt idx="1648">
                  <c:v>42694</c:v>
                </c:pt>
                <c:pt idx="1649">
                  <c:v>42695</c:v>
                </c:pt>
                <c:pt idx="1650">
                  <c:v>42696</c:v>
                </c:pt>
                <c:pt idx="1651">
                  <c:v>42697</c:v>
                </c:pt>
                <c:pt idx="1652">
                  <c:v>42698</c:v>
                </c:pt>
                <c:pt idx="1653">
                  <c:v>42699</c:v>
                </c:pt>
                <c:pt idx="1654">
                  <c:v>42700</c:v>
                </c:pt>
                <c:pt idx="1655">
                  <c:v>42701</c:v>
                </c:pt>
                <c:pt idx="1656">
                  <c:v>42702</c:v>
                </c:pt>
                <c:pt idx="1657">
                  <c:v>42703</c:v>
                </c:pt>
                <c:pt idx="1658">
                  <c:v>42704</c:v>
                </c:pt>
                <c:pt idx="1659">
                  <c:v>42705</c:v>
                </c:pt>
                <c:pt idx="1660">
                  <c:v>42706</c:v>
                </c:pt>
                <c:pt idx="1661">
                  <c:v>42707</c:v>
                </c:pt>
                <c:pt idx="1662">
                  <c:v>42708</c:v>
                </c:pt>
                <c:pt idx="1663">
                  <c:v>42709</c:v>
                </c:pt>
                <c:pt idx="1664">
                  <c:v>42710</c:v>
                </c:pt>
                <c:pt idx="1665">
                  <c:v>42711</c:v>
                </c:pt>
                <c:pt idx="1666">
                  <c:v>42712</c:v>
                </c:pt>
                <c:pt idx="1667">
                  <c:v>42713</c:v>
                </c:pt>
                <c:pt idx="1668">
                  <c:v>42714</c:v>
                </c:pt>
                <c:pt idx="1669">
                  <c:v>42715</c:v>
                </c:pt>
                <c:pt idx="1670">
                  <c:v>42716</c:v>
                </c:pt>
                <c:pt idx="1671">
                  <c:v>42717</c:v>
                </c:pt>
                <c:pt idx="1672">
                  <c:v>42718</c:v>
                </c:pt>
                <c:pt idx="1673">
                  <c:v>42719</c:v>
                </c:pt>
                <c:pt idx="1674">
                  <c:v>42720</c:v>
                </c:pt>
                <c:pt idx="1675">
                  <c:v>42721</c:v>
                </c:pt>
                <c:pt idx="1676">
                  <c:v>42722</c:v>
                </c:pt>
                <c:pt idx="1677">
                  <c:v>42723</c:v>
                </c:pt>
                <c:pt idx="1678">
                  <c:v>42724</c:v>
                </c:pt>
                <c:pt idx="1679">
                  <c:v>42725</c:v>
                </c:pt>
                <c:pt idx="1680">
                  <c:v>42726</c:v>
                </c:pt>
                <c:pt idx="1681">
                  <c:v>42727</c:v>
                </c:pt>
                <c:pt idx="1682">
                  <c:v>42728</c:v>
                </c:pt>
                <c:pt idx="1683">
                  <c:v>42729</c:v>
                </c:pt>
                <c:pt idx="1684">
                  <c:v>42730</c:v>
                </c:pt>
                <c:pt idx="1685">
                  <c:v>42731</c:v>
                </c:pt>
                <c:pt idx="1686">
                  <c:v>42732</c:v>
                </c:pt>
                <c:pt idx="1687">
                  <c:v>42733</c:v>
                </c:pt>
                <c:pt idx="1688">
                  <c:v>42734</c:v>
                </c:pt>
                <c:pt idx="1689">
                  <c:v>42735</c:v>
                </c:pt>
                <c:pt idx="1690">
                  <c:v>42736</c:v>
                </c:pt>
                <c:pt idx="1691">
                  <c:v>42737</c:v>
                </c:pt>
                <c:pt idx="1692">
                  <c:v>42738</c:v>
                </c:pt>
                <c:pt idx="1693">
                  <c:v>42739</c:v>
                </c:pt>
                <c:pt idx="1694">
                  <c:v>42740</c:v>
                </c:pt>
                <c:pt idx="1695">
                  <c:v>42741</c:v>
                </c:pt>
                <c:pt idx="1696">
                  <c:v>42742</c:v>
                </c:pt>
                <c:pt idx="1697">
                  <c:v>42743</c:v>
                </c:pt>
                <c:pt idx="1698">
                  <c:v>42744</c:v>
                </c:pt>
                <c:pt idx="1699">
                  <c:v>42745</c:v>
                </c:pt>
                <c:pt idx="1700">
                  <c:v>42746</c:v>
                </c:pt>
                <c:pt idx="1701">
                  <c:v>42747</c:v>
                </c:pt>
                <c:pt idx="1702">
                  <c:v>42748</c:v>
                </c:pt>
                <c:pt idx="1703">
                  <c:v>42749</c:v>
                </c:pt>
                <c:pt idx="1704">
                  <c:v>42750</c:v>
                </c:pt>
                <c:pt idx="1705">
                  <c:v>42751</c:v>
                </c:pt>
                <c:pt idx="1706">
                  <c:v>42752</c:v>
                </c:pt>
                <c:pt idx="1707">
                  <c:v>42753</c:v>
                </c:pt>
                <c:pt idx="1708">
                  <c:v>42754</c:v>
                </c:pt>
                <c:pt idx="1709">
                  <c:v>42755</c:v>
                </c:pt>
                <c:pt idx="1710">
                  <c:v>42756</c:v>
                </c:pt>
                <c:pt idx="1711">
                  <c:v>42757</c:v>
                </c:pt>
                <c:pt idx="1712">
                  <c:v>42758</c:v>
                </c:pt>
                <c:pt idx="1713">
                  <c:v>42759</c:v>
                </c:pt>
                <c:pt idx="1714">
                  <c:v>42760</c:v>
                </c:pt>
                <c:pt idx="1715">
                  <c:v>42761</c:v>
                </c:pt>
                <c:pt idx="1716">
                  <c:v>42762</c:v>
                </c:pt>
                <c:pt idx="1717">
                  <c:v>42763</c:v>
                </c:pt>
                <c:pt idx="1718">
                  <c:v>42764</c:v>
                </c:pt>
                <c:pt idx="1719">
                  <c:v>42765</c:v>
                </c:pt>
                <c:pt idx="1720">
                  <c:v>42766</c:v>
                </c:pt>
                <c:pt idx="1721">
                  <c:v>42767</c:v>
                </c:pt>
                <c:pt idx="1722">
                  <c:v>42768</c:v>
                </c:pt>
                <c:pt idx="1723">
                  <c:v>42769</c:v>
                </c:pt>
                <c:pt idx="1724">
                  <c:v>42770</c:v>
                </c:pt>
                <c:pt idx="1725">
                  <c:v>42771</c:v>
                </c:pt>
                <c:pt idx="1726">
                  <c:v>42772</c:v>
                </c:pt>
                <c:pt idx="1727">
                  <c:v>42773</c:v>
                </c:pt>
                <c:pt idx="1728">
                  <c:v>42774</c:v>
                </c:pt>
                <c:pt idx="1729">
                  <c:v>42775</c:v>
                </c:pt>
                <c:pt idx="1730">
                  <c:v>42776</c:v>
                </c:pt>
                <c:pt idx="1731">
                  <c:v>42777</c:v>
                </c:pt>
                <c:pt idx="1732">
                  <c:v>42778</c:v>
                </c:pt>
                <c:pt idx="1733">
                  <c:v>42779</c:v>
                </c:pt>
                <c:pt idx="1734">
                  <c:v>42780</c:v>
                </c:pt>
                <c:pt idx="1735">
                  <c:v>42781</c:v>
                </c:pt>
                <c:pt idx="1736">
                  <c:v>42782</c:v>
                </c:pt>
                <c:pt idx="1737">
                  <c:v>42783</c:v>
                </c:pt>
                <c:pt idx="1738">
                  <c:v>42784</c:v>
                </c:pt>
                <c:pt idx="1739">
                  <c:v>42785</c:v>
                </c:pt>
                <c:pt idx="1740">
                  <c:v>42786</c:v>
                </c:pt>
                <c:pt idx="1741">
                  <c:v>42787</c:v>
                </c:pt>
                <c:pt idx="1742">
                  <c:v>42788</c:v>
                </c:pt>
                <c:pt idx="1743">
                  <c:v>42789</c:v>
                </c:pt>
                <c:pt idx="1744">
                  <c:v>42790</c:v>
                </c:pt>
                <c:pt idx="1745">
                  <c:v>42791</c:v>
                </c:pt>
                <c:pt idx="1746">
                  <c:v>42792</c:v>
                </c:pt>
                <c:pt idx="1747">
                  <c:v>42793</c:v>
                </c:pt>
                <c:pt idx="1748">
                  <c:v>42794</c:v>
                </c:pt>
                <c:pt idx="1749">
                  <c:v>42795</c:v>
                </c:pt>
                <c:pt idx="1750">
                  <c:v>42796</c:v>
                </c:pt>
                <c:pt idx="1751">
                  <c:v>42797</c:v>
                </c:pt>
                <c:pt idx="1752">
                  <c:v>42798</c:v>
                </c:pt>
                <c:pt idx="1753">
                  <c:v>42799</c:v>
                </c:pt>
                <c:pt idx="1754">
                  <c:v>42800</c:v>
                </c:pt>
                <c:pt idx="1755">
                  <c:v>42801</c:v>
                </c:pt>
                <c:pt idx="1756">
                  <c:v>42802</c:v>
                </c:pt>
                <c:pt idx="1757">
                  <c:v>42803</c:v>
                </c:pt>
                <c:pt idx="1758">
                  <c:v>42804</c:v>
                </c:pt>
                <c:pt idx="1759">
                  <c:v>42805</c:v>
                </c:pt>
                <c:pt idx="1760">
                  <c:v>42806</c:v>
                </c:pt>
                <c:pt idx="1761">
                  <c:v>42807</c:v>
                </c:pt>
                <c:pt idx="1762">
                  <c:v>42808</c:v>
                </c:pt>
                <c:pt idx="1763">
                  <c:v>42809</c:v>
                </c:pt>
                <c:pt idx="1764">
                  <c:v>42810</c:v>
                </c:pt>
                <c:pt idx="1765">
                  <c:v>42811</c:v>
                </c:pt>
                <c:pt idx="1766">
                  <c:v>42812</c:v>
                </c:pt>
                <c:pt idx="1767">
                  <c:v>42813</c:v>
                </c:pt>
                <c:pt idx="1768">
                  <c:v>42814</c:v>
                </c:pt>
                <c:pt idx="1769">
                  <c:v>42815</c:v>
                </c:pt>
                <c:pt idx="1770">
                  <c:v>42816</c:v>
                </c:pt>
                <c:pt idx="1771">
                  <c:v>42817</c:v>
                </c:pt>
                <c:pt idx="1772">
                  <c:v>42818</c:v>
                </c:pt>
                <c:pt idx="1773">
                  <c:v>42819</c:v>
                </c:pt>
                <c:pt idx="1774">
                  <c:v>42820</c:v>
                </c:pt>
                <c:pt idx="1775">
                  <c:v>42821</c:v>
                </c:pt>
                <c:pt idx="1776">
                  <c:v>42822</c:v>
                </c:pt>
                <c:pt idx="1777">
                  <c:v>42823</c:v>
                </c:pt>
                <c:pt idx="1778">
                  <c:v>42824</c:v>
                </c:pt>
                <c:pt idx="1779">
                  <c:v>42825</c:v>
                </c:pt>
                <c:pt idx="1780">
                  <c:v>42826</c:v>
                </c:pt>
                <c:pt idx="1781">
                  <c:v>42827</c:v>
                </c:pt>
                <c:pt idx="1782">
                  <c:v>42828</c:v>
                </c:pt>
                <c:pt idx="1783">
                  <c:v>42829</c:v>
                </c:pt>
                <c:pt idx="1784">
                  <c:v>42830</c:v>
                </c:pt>
                <c:pt idx="1785">
                  <c:v>42831</c:v>
                </c:pt>
                <c:pt idx="1786">
                  <c:v>42832</c:v>
                </c:pt>
                <c:pt idx="1787">
                  <c:v>42833</c:v>
                </c:pt>
                <c:pt idx="1788">
                  <c:v>42834</c:v>
                </c:pt>
                <c:pt idx="1789">
                  <c:v>42835</c:v>
                </c:pt>
                <c:pt idx="1790">
                  <c:v>42836</c:v>
                </c:pt>
                <c:pt idx="1791">
                  <c:v>42837</c:v>
                </c:pt>
                <c:pt idx="1792">
                  <c:v>42838</c:v>
                </c:pt>
                <c:pt idx="1793">
                  <c:v>42839</c:v>
                </c:pt>
                <c:pt idx="1794">
                  <c:v>42840</c:v>
                </c:pt>
                <c:pt idx="1795">
                  <c:v>42841</c:v>
                </c:pt>
                <c:pt idx="1796">
                  <c:v>42842</c:v>
                </c:pt>
                <c:pt idx="1797">
                  <c:v>42843</c:v>
                </c:pt>
                <c:pt idx="1798">
                  <c:v>42844</c:v>
                </c:pt>
                <c:pt idx="1799">
                  <c:v>42845</c:v>
                </c:pt>
                <c:pt idx="1800">
                  <c:v>42846</c:v>
                </c:pt>
                <c:pt idx="1801">
                  <c:v>42847</c:v>
                </c:pt>
                <c:pt idx="1802">
                  <c:v>42848</c:v>
                </c:pt>
                <c:pt idx="1803">
                  <c:v>42849</c:v>
                </c:pt>
                <c:pt idx="1804">
                  <c:v>42850</c:v>
                </c:pt>
                <c:pt idx="1805">
                  <c:v>42851</c:v>
                </c:pt>
                <c:pt idx="1806">
                  <c:v>42852</c:v>
                </c:pt>
                <c:pt idx="1807">
                  <c:v>42853</c:v>
                </c:pt>
                <c:pt idx="1808">
                  <c:v>42854</c:v>
                </c:pt>
                <c:pt idx="1809">
                  <c:v>42855</c:v>
                </c:pt>
                <c:pt idx="1810">
                  <c:v>42856</c:v>
                </c:pt>
                <c:pt idx="1811">
                  <c:v>42857</c:v>
                </c:pt>
                <c:pt idx="1812">
                  <c:v>42858</c:v>
                </c:pt>
                <c:pt idx="1813">
                  <c:v>42859</c:v>
                </c:pt>
                <c:pt idx="1814">
                  <c:v>42860</c:v>
                </c:pt>
                <c:pt idx="1815">
                  <c:v>42861</c:v>
                </c:pt>
                <c:pt idx="1816">
                  <c:v>42862</c:v>
                </c:pt>
                <c:pt idx="1817">
                  <c:v>42863</c:v>
                </c:pt>
                <c:pt idx="1818">
                  <c:v>42864</c:v>
                </c:pt>
                <c:pt idx="1819">
                  <c:v>42865</c:v>
                </c:pt>
                <c:pt idx="1820">
                  <c:v>42866</c:v>
                </c:pt>
                <c:pt idx="1821">
                  <c:v>42867</c:v>
                </c:pt>
                <c:pt idx="1822">
                  <c:v>42868</c:v>
                </c:pt>
                <c:pt idx="1823">
                  <c:v>42869</c:v>
                </c:pt>
                <c:pt idx="1824">
                  <c:v>42870</c:v>
                </c:pt>
                <c:pt idx="1825">
                  <c:v>42871</c:v>
                </c:pt>
                <c:pt idx="1826">
                  <c:v>42872</c:v>
                </c:pt>
                <c:pt idx="1827">
                  <c:v>42873</c:v>
                </c:pt>
                <c:pt idx="1828">
                  <c:v>42874</c:v>
                </c:pt>
                <c:pt idx="1829">
                  <c:v>42875</c:v>
                </c:pt>
                <c:pt idx="1830">
                  <c:v>42876</c:v>
                </c:pt>
                <c:pt idx="1831">
                  <c:v>42877</c:v>
                </c:pt>
                <c:pt idx="1832">
                  <c:v>42878</c:v>
                </c:pt>
                <c:pt idx="1833">
                  <c:v>42879</c:v>
                </c:pt>
                <c:pt idx="1834">
                  <c:v>42880</c:v>
                </c:pt>
                <c:pt idx="1835">
                  <c:v>42881</c:v>
                </c:pt>
                <c:pt idx="1836">
                  <c:v>42882</c:v>
                </c:pt>
                <c:pt idx="1837">
                  <c:v>42883</c:v>
                </c:pt>
                <c:pt idx="1838">
                  <c:v>42884</c:v>
                </c:pt>
                <c:pt idx="1839">
                  <c:v>42885</c:v>
                </c:pt>
                <c:pt idx="1840">
                  <c:v>42886</c:v>
                </c:pt>
                <c:pt idx="1841">
                  <c:v>42887</c:v>
                </c:pt>
                <c:pt idx="1842">
                  <c:v>42888</c:v>
                </c:pt>
                <c:pt idx="1843">
                  <c:v>42889</c:v>
                </c:pt>
                <c:pt idx="1844">
                  <c:v>42890</c:v>
                </c:pt>
                <c:pt idx="1845">
                  <c:v>42891</c:v>
                </c:pt>
                <c:pt idx="1846">
                  <c:v>42892</c:v>
                </c:pt>
                <c:pt idx="1847">
                  <c:v>42893</c:v>
                </c:pt>
                <c:pt idx="1848">
                  <c:v>42894</c:v>
                </c:pt>
                <c:pt idx="1849">
                  <c:v>42895</c:v>
                </c:pt>
                <c:pt idx="1850">
                  <c:v>42896</c:v>
                </c:pt>
                <c:pt idx="1851">
                  <c:v>42897</c:v>
                </c:pt>
                <c:pt idx="1852">
                  <c:v>42898</c:v>
                </c:pt>
                <c:pt idx="1853">
                  <c:v>42899</c:v>
                </c:pt>
                <c:pt idx="1854">
                  <c:v>42900</c:v>
                </c:pt>
                <c:pt idx="1855">
                  <c:v>42901</c:v>
                </c:pt>
                <c:pt idx="1856">
                  <c:v>42902</c:v>
                </c:pt>
                <c:pt idx="1857">
                  <c:v>42903</c:v>
                </c:pt>
                <c:pt idx="1858">
                  <c:v>42904</c:v>
                </c:pt>
                <c:pt idx="1859">
                  <c:v>42905</c:v>
                </c:pt>
                <c:pt idx="1860">
                  <c:v>42906</c:v>
                </c:pt>
                <c:pt idx="1861">
                  <c:v>42907</c:v>
                </c:pt>
                <c:pt idx="1862">
                  <c:v>42908</c:v>
                </c:pt>
                <c:pt idx="1863">
                  <c:v>42909</c:v>
                </c:pt>
                <c:pt idx="1864">
                  <c:v>42910</c:v>
                </c:pt>
                <c:pt idx="1865">
                  <c:v>42911</c:v>
                </c:pt>
                <c:pt idx="1866">
                  <c:v>42912</c:v>
                </c:pt>
                <c:pt idx="1867">
                  <c:v>42913</c:v>
                </c:pt>
                <c:pt idx="1868">
                  <c:v>42914</c:v>
                </c:pt>
                <c:pt idx="1869">
                  <c:v>42915</c:v>
                </c:pt>
                <c:pt idx="1870">
                  <c:v>42916</c:v>
                </c:pt>
                <c:pt idx="1871">
                  <c:v>42917</c:v>
                </c:pt>
                <c:pt idx="1872">
                  <c:v>42918</c:v>
                </c:pt>
                <c:pt idx="1873">
                  <c:v>42919</c:v>
                </c:pt>
                <c:pt idx="1874">
                  <c:v>42920</c:v>
                </c:pt>
                <c:pt idx="1875">
                  <c:v>42921</c:v>
                </c:pt>
                <c:pt idx="1876">
                  <c:v>42922</c:v>
                </c:pt>
                <c:pt idx="1877">
                  <c:v>42923</c:v>
                </c:pt>
                <c:pt idx="1878">
                  <c:v>42924</c:v>
                </c:pt>
                <c:pt idx="1879">
                  <c:v>42925</c:v>
                </c:pt>
                <c:pt idx="1880">
                  <c:v>42926</c:v>
                </c:pt>
                <c:pt idx="1881">
                  <c:v>42927</c:v>
                </c:pt>
                <c:pt idx="1882">
                  <c:v>42928</c:v>
                </c:pt>
                <c:pt idx="1883">
                  <c:v>42929</c:v>
                </c:pt>
                <c:pt idx="1884">
                  <c:v>42930</c:v>
                </c:pt>
                <c:pt idx="1885">
                  <c:v>42931</c:v>
                </c:pt>
                <c:pt idx="1886">
                  <c:v>42932</c:v>
                </c:pt>
                <c:pt idx="1887">
                  <c:v>42933</c:v>
                </c:pt>
                <c:pt idx="1888">
                  <c:v>42934</c:v>
                </c:pt>
                <c:pt idx="1889">
                  <c:v>42935</c:v>
                </c:pt>
                <c:pt idx="1890">
                  <c:v>42936</c:v>
                </c:pt>
                <c:pt idx="1891">
                  <c:v>42937</c:v>
                </c:pt>
                <c:pt idx="1892">
                  <c:v>42938</c:v>
                </c:pt>
                <c:pt idx="1893">
                  <c:v>42939</c:v>
                </c:pt>
                <c:pt idx="1894">
                  <c:v>42940</c:v>
                </c:pt>
                <c:pt idx="1895">
                  <c:v>42941</c:v>
                </c:pt>
                <c:pt idx="1896">
                  <c:v>42942</c:v>
                </c:pt>
                <c:pt idx="1897">
                  <c:v>42943</c:v>
                </c:pt>
                <c:pt idx="1898">
                  <c:v>42944</c:v>
                </c:pt>
                <c:pt idx="1899">
                  <c:v>42945</c:v>
                </c:pt>
                <c:pt idx="1900">
                  <c:v>42946</c:v>
                </c:pt>
                <c:pt idx="1901">
                  <c:v>42947</c:v>
                </c:pt>
                <c:pt idx="1902">
                  <c:v>42948</c:v>
                </c:pt>
                <c:pt idx="1903">
                  <c:v>42949</c:v>
                </c:pt>
                <c:pt idx="1904">
                  <c:v>42950</c:v>
                </c:pt>
                <c:pt idx="1905">
                  <c:v>42951</c:v>
                </c:pt>
                <c:pt idx="1906">
                  <c:v>42952</c:v>
                </c:pt>
                <c:pt idx="1907">
                  <c:v>42953</c:v>
                </c:pt>
                <c:pt idx="1908">
                  <c:v>42954</c:v>
                </c:pt>
                <c:pt idx="1909">
                  <c:v>42955</c:v>
                </c:pt>
                <c:pt idx="1910">
                  <c:v>42956</c:v>
                </c:pt>
                <c:pt idx="1911">
                  <c:v>42957</c:v>
                </c:pt>
                <c:pt idx="1912">
                  <c:v>42958</c:v>
                </c:pt>
                <c:pt idx="1913">
                  <c:v>42959</c:v>
                </c:pt>
                <c:pt idx="1914">
                  <c:v>42960</c:v>
                </c:pt>
                <c:pt idx="1915">
                  <c:v>42961</c:v>
                </c:pt>
                <c:pt idx="1916">
                  <c:v>42962</c:v>
                </c:pt>
                <c:pt idx="1917">
                  <c:v>42963</c:v>
                </c:pt>
                <c:pt idx="1918">
                  <c:v>42964</c:v>
                </c:pt>
                <c:pt idx="1919">
                  <c:v>42965</c:v>
                </c:pt>
                <c:pt idx="1920">
                  <c:v>42966</c:v>
                </c:pt>
                <c:pt idx="1921">
                  <c:v>42967</c:v>
                </c:pt>
                <c:pt idx="1922">
                  <c:v>42968</c:v>
                </c:pt>
                <c:pt idx="1923">
                  <c:v>42969</c:v>
                </c:pt>
                <c:pt idx="1924">
                  <c:v>42970</c:v>
                </c:pt>
                <c:pt idx="1925">
                  <c:v>42971</c:v>
                </c:pt>
                <c:pt idx="1926">
                  <c:v>42972</c:v>
                </c:pt>
                <c:pt idx="1927">
                  <c:v>42973</c:v>
                </c:pt>
                <c:pt idx="1928">
                  <c:v>42974</c:v>
                </c:pt>
                <c:pt idx="1929">
                  <c:v>42975</c:v>
                </c:pt>
                <c:pt idx="1930">
                  <c:v>42976</c:v>
                </c:pt>
                <c:pt idx="1931">
                  <c:v>42977</c:v>
                </c:pt>
                <c:pt idx="1932">
                  <c:v>42978</c:v>
                </c:pt>
                <c:pt idx="1933">
                  <c:v>42979</c:v>
                </c:pt>
                <c:pt idx="1934">
                  <c:v>42980</c:v>
                </c:pt>
                <c:pt idx="1935">
                  <c:v>42981</c:v>
                </c:pt>
                <c:pt idx="1936">
                  <c:v>42982</c:v>
                </c:pt>
                <c:pt idx="1937">
                  <c:v>42983</c:v>
                </c:pt>
                <c:pt idx="1938">
                  <c:v>42984</c:v>
                </c:pt>
                <c:pt idx="1939">
                  <c:v>42985</c:v>
                </c:pt>
                <c:pt idx="1940">
                  <c:v>42986</c:v>
                </c:pt>
                <c:pt idx="1941">
                  <c:v>42987</c:v>
                </c:pt>
                <c:pt idx="1942">
                  <c:v>42988</c:v>
                </c:pt>
                <c:pt idx="1943">
                  <c:v>42989</c:v>
                </c:pt>
                <c:pt idx="1944">
                  <c:v>42990</c:v>
                </c:pt>
                <c:pt idx="1945">
                  <c:v>42991</c:v>
                </c:pt>
                <c:pt idx="1946">
                  <c:v>42992</c:v>
                </c:pt>
                <c:pt idx="1947">
                  <c:v>42993</c:v>
                </c:pt>
                <c:pt idx="1948">
                  <c:v>42994</c:v>
                </c:pt>
                <c:pt idx="1949">
                  <c:v>42995</c:v>
                </c:pt>
                <c:pt idx="1950">
                  <c:v>42996</c:v>
                </c:pt>
                <c:pt idx="1951">
                  <c:v>42997</c:v>
                </c:pt>
                <c:pt idx="1952">
                  <c:v>42998</c:v>
                </c:pt>
                <c:pt idx="1953">
                  <c:v>42999</c:v>
                </c:pt>
                <c:pt idx="1954">
                  <c:v>43000</c:v>
                </c:pt>
                <c:pt idx="1955">
                  <c:v>43001</c:v>
                </c:pt>
                <c:pt idx="1956">
                  <c:v>43002</c:v>
                </c:pt>
                <c:pt idx="1957">
                  <c:v>43003</c:v>
                </c:pt>
                <c:pt idx="1958">
                  <c:v>43004</c:v>
                </c:pt>
                <c:pt idx="1959">
                  <c:v>43005</c:v>
                </c:pt>
                <c:pt idx="1960">
                  <c:v>43006</c:v>
                </c:pt>
                <c:pt idx="1961">
                  <c:v>43007</c:v>
                </c:pt>
                <c:pt idx="1962">
                  <c:v>43008</c:v>
                </c:pt>
                <c:pt idx="1963">
                  <c:v>43009</c:v>
                </c:pt>
                <c:pt idx="1964">
                  <c:v>43010</c:v>
                </c:pt>
                <c:pt idx="1965">
                  <c:v>43011</c:v>
                </c:pt>
                <c:pt idx="1966">
                  <c:v>43012</c:v>
                </c:pt>
                <c:pt idx="1967">
                  <c:v>43013</c:v>
                </c:pt>
                <c:pt idx="1968">
                  <c:v>43014</c:v>
                </c:pt>
                <c:pt idx="1969">
                  <c:v>43015</c:v>
                </c:pt>
                <c:pt idx="1970">
                  <c:v>43016</c:v>
                </c:pt>
                <c:pt idx="1971">
                  <c:v>43017</c:v>
                </c:pt>
                <c:pt idx="1972">
                  <c:v>43018</c:v>
                </c:pt>
                <c:pt idx="1973">
                  <c:v>43019</c:v>
                </c:pt>
                <c:pt idx="1974">
                  <c:v>43020</c:v>
                </c:pt>
                <c:pt idx="1975">
                  <c:v>43021</c:v>
                </c:pt>
                <c:pt idx="1976">
                  <c:v>43022</c:v>
                </c:pt>
                <c:pt idx="1977">
                  <c:v>43023</c:v>
                </c:pt>
                <c:pt idx="1978">
                  <c:v>43024</c:v>
                </c:pt>
                <c:pt idx="1979">
                  <c:v>43025</c:v>
                </c:pt>
                <c:pt idx="1980">
                  <c:v>43026</c:v>
                </c:pt>
                <c:pt idx="1981">
                  <c:v>43027</c:v>
                </c:pt>
                <c:pt idx="1982">
                  <c:v>43028</c:v>
                </c:pt>
                <c:pt idx="1983">
                  <c:v>43029</c:v>
                </c:pt>
                <c:pt idx="1984">
                  <c:v>43030</c:v>
                </c:pt>
                <c:pt idx="1985">
                  <c:v>43031</c:v>
                </c:pt>
                <c:pt idx="1986">
                  <c:v>43032</c:v>
                </c:pt>
                <c:pt idx="1987">
                  <c:v>43033</c:v>
                </c:pt>
                <c:pt idx="1988">
                  <c:v>43034</c:v>
                </c:pt>
                <c:pt idx="1989">
                  <c:v>43035</c:v>
                </c:pt>
                <c:pt idx="1990">
                  <c:v>43036</c:v>
                </c:pt>
                <c:pt idx="1991">
                  <c:v>43037</c:v>
                </c:pt>
                <c:pt idx="1992">
                  <c:v>43038</c:v>
                </c:pt>
                <c:pt idx="1993">
                  <c:v>43039</c:v>
                </c:pt>
                <c:pt idx="1994">
                  <c:v>43040</c:v>
                </c:pt>
                <c:pt idx="1995">
                  <c:v>43041</c:v>
                </c:pt>
                <c:pt idx="1996">
                  <c:v>43042</c:v>
                </c:pt>
                <c:pt idx="1997">
                  <c:v>43043</c:v>
                </c:pt>
                <c:pt idx="1998">
                  <c:v>43044</c:v>
                </c:pt>
                <c:pt idx="1999">
                  <c:v>43045</c:v>
                </c:pt>
                <c:pt idx="2000">
                  <c:v>43046</c:v>
                </c:pt>
                <c:pt idx="2001">
                  <c:v>43047</c:v>
                </c:pt>
                <c:pt idx="2002">
                  <c:v>43048</c:v>
                </c:pt>
                <c:pt idx="2003">
                  <c:v>43049</c:v>
                </c:pt>
                <c:pt idx="2004">
                  <c:v>43050</c:v>
                </c:pt>
                <c:pt idx="2005">
                  <c:v>43051</c:v>
                </c:pt>
                <c:pt idx="2006">
                  <c:v>43052</c:v>
                </c:pt>
                <c:pt idx="2007">
                  <c:v>43053</c:v>
                </c:pt>
                <c:pt idx="2008">
                  <c:v>43054</c:v>
                </c:pt>
                <c:pt idx="2009">
                  <c:v>43055</c:v>
                </c:pt>
                <c:pt idx="2010">
                  <c:v>43056</c:v>
                </c:pt>
                <c:pt idx="2011">
                  <c:v>43057</c:v>
                </c:pt>
                <c:pt idx="2012">
                  <c:v>43058</c:v>
                </c:pt>
                <c:pt idx="2013">
                  <c:v>43059</c:v>
                </c:pt>
                <c:pt idx="2014">
                  <c:v>43060</c:v>
                </c:pt>
                <c:pt idx="2015">
                  <c:v>43061</c:v>
                </c:pt>
                <c:pt idx="2016">
                  <c:v>43062</c:v>
                </c:pt>
                <c:pt idx="2017">
                  <c:v>43063</c:v>
                </c:pt>
                <c:pt idx="2018">
                  <c:v>43064</c:v>
                </c:pt>
                <c:pt idx="2019">
                  <c:v>43065</c:v>
                </c:pt>
                <c:pt idx="2020">
                  <c:v>43066</c:v>
                </c:pt>
                <c:pt idx="2021">
                  <c:v>43067</c:v>
                </c:pt>
                <c:pt idx="2022">
                  <c:v>43068</c:v>
                </c:pt>
                <c:pt idx="2023">
                  <c:v>43069</c:v>
                </c:pt>
                <c:pt idx="2024">
                  <c:v>43070</c:v>
                </c:pt>
                <c:pt idx="2025">
                  <c:v>43071</c:v>
                </c:pt>
                <c:pt idx="2026">
                  <c:v>43072</c:v>
                </c:pt>
                <c:pt idx="2027">
                  <c:v>43073</c:v>
                </c:pt>
                <c:pt idx="2028">
                  <c:v>43074</c:v>
                </c:pt>
                <c:pt idx="2029">
                  <c:v>43075</c:v>
                </c:pt>
                <c:pt idx="2030">
                  <c:v>43076</c:v>
                </c:pt>
                <c:pt idx="2031">
                  <c:v>43077</c:v>
                </c:pt>
                <c:pt idx="2032">
                  <c:v>43078</c:v>
                </c:pt>
                <c:pt idx="2033">
                  <c:v>43079</c:v>
                </c:pt>
                <c:pt idx="2034">
                  <c:v>43080</c:v>
                </c:pt>
                <c:pt idx="2035">
                  <c:v>43081</c:v>
                </c:pt>
                <c:pt idx="2036">
                  <c:v>43082</c:v>
                </c:pt>
                <c:pt idx="2037">
                  <c:v>43083</c:v>
                </c:pt>
                <c:pt idx="2038">
                  <c:v>43084</c:v>
                </c:pt>
                <c:pt idx="2039">
                  <c:v>43085</c:v>
                </c:pt>
                <c:pt idx="2040">
                  <c:v>43086</c:v>
                </c:pt>
                <c:pt idx="2041">
                  <c:v>43087</c:v>
                </c:pt>
                <c:pt idx="2042">
                  <c:v>43088</c:v>
                </c:pt>
                <c:pt idx="2043">
                  <c:v>43089</c:v>
                </c:pt>
                <c:pt idx="2044">
                  <c:v>43090</c:v>
                </c:pt>
                <c:pt idx="2045">
                  <c:v>43091</c:v>
                </c:pt>
                <c:pt idx="2046">
                  <c:v>43092</c:v>
                </c:pt>
                <c:pt idx="2047">
                  <c:v>43093</c:v>
                </c:pt>
                <c:pt idx="2048">
                  <c:v>43094</c:v>
                </c:pt>
                <c:pt idx="2049">
                  <c:v>43095</c:v>
                </c:pt>
                <c:pt idx="2050">
                  <c:v>43096</c:v>
                </c:pt>
                <c:pt idx="2051">
                  <c:v>43097</c:v>
                </c:pt>
                <c:pt idx="2052">
                  <c:v>43098</c:v>
                </c:pt>
                <c:pt idx="2053">
                  <c:v>43099</c:v>
                </c:pt>
                <c:pt idx="2054">
                  <c:v>43100</c:v>
                </c:pt>
                <c:pt idx="2055">
                  <c:v>43101</c:v>
                </c:pt>
                <c:pt idx="2056">
                  <c:v>43102</c:v>
                </c:pt>
                <c:pt idx="2057">
                  <c:v>43103</c:v>
                </c:pt>
                <c:pt idx="2058">
                  <c:v>43104</c:v>
                </c:pt>
                <c:pt idx="2059">
                  <c:v>43105</c:v>
                </c:pt>
                <c:pt idx="2060">
                  <c:v>43106</c:v>
                </c:pt>
                <c:pt idx="2061">
                  <c:v>43107</c:v>
                </c:pt>
                <c:pt idx="2062">
                  <c:v>43108</c:v>
                </c:pt>
                <c:pt idx="2063">
                  <c:v>43109</c:v>
                </c:pt>
                <c:pt idx="2064">
                  <c:v>43110</c:v>
                </c:pt>
                <c:pt idx="2065">
                  <c:v>43111</c:v>
                </c:pt>
                <c:pt idx="2066">
                  <c:v>43112</c:v>
                </c:pt>
                <c:pt idx="2067">
                  <c:v>43113</c:v>
                </c:pt>
                <c:pt idx="2068">
                  <c:v>43114</c:v>
                </c:pt>
                <c:pt idx="2069">
                  <c:v>43115</c:v>
                </c:pt>
                <c:pt idx="2070">
                  <c:v>43116</c:v>
                </c:pt>
                <c:pt idx="2071">
                  <c:v>43117</c:v>
                </c:pt>
                <c:pt idx="2072">
                  <c:v>43118</c:v>
                </c:pt>
                <c:pt idx="2073">
                  <c:v>43119</c:v>
                </c:pt>
                <c:pt idx="2074">
                  <c:v>43120</c:v>
                </c:pt>
                <c:pt idx="2075">
                  <c:v>43121</c:v>
                </c:pt>
                <c:pt idx="2076">
                  <c:v>43122</c:v>
                </c:pt>
                <c:pt idx="2077">
                  <c:v>43123</c:v>
                </c:pt>
                <c:pt idx="2078">
                  <c:v>43124</c:v>
                </c:pt>
                <c:pt idx="2079">
                  <c:v>43125</c:v>
                </c:pt>
                <c:pt idx="2080">
                  <c:v>43126</c:v>
                </c:pt>
                <c:pt idx="2081">
                  <c:v>43127</c:v>
                </c:pt>
                <c:pt idx="2082">
                  <c:v>43128</c:v>
                </c:pt>
                <c:pt idx="2083">
                  <c:v>43129</c:v>
                </c:pt>
                <c:pt idx="2084">
                  <c:v>43130</c:v>
                </c:pt>
                <c:pt idx="2085">
                  <c:v>43131</c:v>
                </c:pt>
                <c:pt idx="2086">
                  <c:v>43132</c:v>
                </c:pt>
                <c:pt idx="2087">
                  <c:v>43133</c:v>
                </c:pt>
                <c:pt idx="2088">
                  <c:v>43134</c:v>
                </c:pt>
                <c:pt idx="2089">
                  <c:v>43135</c:v>
                </c:pt>
                <c:pt idx="2090">
                  <c:v>43136</c:v>
                </c:pt>
                <c:pt idx="2091">
                  <c:v>43137</c:v>
                </c:pt>
                <c:pt idx="2092">
                  <c:v>43138</c:v>
                </c:pt>
                <c:pt idx="2093">
                  <c:v>43139</c:v>
                </c:pt>
                <c:pt idx="2094">
                  <c:v>43140</c:v>
                </c:pt>
                <c:pt idx="2095">
                  <c:v>43141</c:v>
                </c:pt>
                <c:pt idx="2096">
                  <c:v>43142</c:v>
                </c:pt>
                <c:pt idx="2097">
                  <c:v>43143</c:v>
                </c:pt>
                <c:pt idx="2098">
                  <c:v>43144</c:v>
                </c:pt>
                <c:pt idx="2099">
                  <c:v>43145</c:v>
                </c:pt>
                <c:pt idx="2100">
                  <c:v>43146</c:v>
                </c:pt>
                <c:pt idx="2101">
                  <c:v>43147</c:v>
                </c:pt>
                <c:pt idx="2102">
                  <c:v>43148</c:v>
                </c:pt>
                <c:pt idx="2103">
                  <c:v>43149</c:v>
                </c:pt>
                <c:pt idx="2104">
                  <c:v>43150</c:v>
                </c:pt>
                <c:pt idx="2105">
                  <c:v>43151</c:v>
                </c:pt>
                <c:pt idx="2106">
                  <c:v>43152</c:v>
                </c:pt>
                <c:pt idx="2107">
                  <c:v>43153</c:v>
                </c:pt>
                <c:pt idx="2108">
                  <c:v>43154</c:v>
                </c:pt>
                <c:pt idx="2109">
                  <c:v>43155</c:v>
                </c:pt>
                <c:pt idx="2110">
                  <c:v>43156</c:v>
                </c:pt>
                <c:pt idx="2111">
                  <c:v>43157</c:v>
                </c:pt>
                <c:pt idx="2112">
                  <c:v>43158</c:v>
                </c:pt>
                <c:pt idx="2113">
                  <c:v>43159</c:v>
                </c:pt>
                <c:pt idx="2114">
                  <c:v>43160</c:v>
                </c:pt>
                <c:pt idx="2115">
                  <c:v>43161</c:v>
                </c:pt>
                <c:pt idx="2116">
                  <c:v>43162</c:v>
                </c:pt>
                <c:pt idx="2117">
                  <c:v>43163</c:v>
                </c:pt>
                <c:pt idx="2118">
                  <c:v>43164</c:v>
                </c:pt>
                <c:pt idx="2119">
                  <c:v>43165</c:v>
                </c:pt>
                <c:pt idx="2120">
                  <c:v>43166</c:v>
                </c:pt>
                <c:pt idx="2121">
                  <c:v>43167</c:v>
                </c:pt>
                <c:pt idx="2122">
                  <c:v>43168</c:v>
                </c:pt>
                <c:pt idx="2123">
                  <c:v>43169</c:v>
                </c:pt>
                <c:pt idx="2124">
                  <c:v>43170</c:v>
                </c:pt>
                <c:pt idx="2125">
                  <c:v>43171</c:v>
                </c:pt>
                <c:pt idx="2126">
                  <c:v>43172</c:v>
                </c:pt>
                <c:pt idx="2127">
                  <c:v>43173</c:v>
                </c:pt>
                <c:pt idx="2128">
                  <c:v>43174</c:v>
                </c:pt>
                <c:pt idx="2129">
                  <c:v>43175</c:v>
                </c:pt>
                <c:pt idx="2130">
                  <c:v>43176</c:v>
                </c:pt>
                <c:pt idx="2131">
                  <c:v>43177</c:v>
                </c:pt>
                <c:pt idx="2132">
                  <c:v>43178</c:v>
                </c:pt>
                <c:pt idx="2133">
                  <c:v>43179</c:v>
                </c:pt>
                <c:pt idx="2134">
                  <c:v>43180</c:v>
                </c:pt>
                <c:pt idx="2135">
                  <c:v>43181</c:v>
                </c:pt>
                <c:pt idx="2136">
                  <c:v>43182</c:v>
                </c:pt>
                <c:pt idx="2137">
                  <c:v>43183</c:v>
                </c:pt>
                <c:pt idx="2138">
                  <c:v>43184</c:v>
                </c:pt>
                <c:pt idx="2139">
                  <c:v>43185</c:v>
                </c:pt>
                <c:pt idx="2140">
                  <c:v>43186</c:v>
                </c:pt>
                <c:pt idx="2141">
                  <c:v>43187</c:v>
                </c:pt>
                <c:pt idx="2142">
                  <c:v>43188</c:v>
                </c:pt>
                <c:pt idx="2143">
                  <c:v>43189</c:v>
                </c:pt>
                <c:pt idx="2144">
                  <c:v>43190</c:v>
                </c:pt>
                <c:pt idx="2145">
                  <c:v>43191</c:v>
                </c:pt>
                <c:pt idx="2146">
                  <c:v>43192</c:v>
                </c:pt>
                <c:pt idx="2147">
                  <c:v>43193</c:v>
                </c:pt>
                <c:pt idx="2148">
                  <c:v>43194</c:v>
                </c:pt>
                <c:pt idx="2149">
                  <c:v>43195</c:v>
                </c:pt>
                <c:pt idx="2150">
                  <c:v>43196</c:v>
                </c:pt>
                <c:pt idx="2151">
                  <c:v>43197</c:v>
                </c:pt>
                <c:pt idx="2152">
                  <c:v>43198</c:v>
                </c:pt>
                <c:pt idx="2153">
                  <c:v>43199</c:v>
                </c:pt>
                <c:pt idx="2154">
                  <c:v>43200</c:v>
                </c:pt>
                <c:pt idx="2155">
                  <c:v>43201</c:v>
                </c:pt>
                <c:pt idx="2156">
                  <c:v>43202</c:v>
                </c:pt>
                <c:pt idx="2157">
                  <c:v>43203</c:v>
                </c:pt>
                <c:pt idx="2158">
                  <c:v>43204</c:v>
                </c:pt>
                <c:pt idx="2159">
                  <c:v>43205</c:v>
                </c:pt>
                <c:pt idx="2160">
                  <c:v>43206</c:v>
                </c:pt>
                <c:pt idx="2161">
                  <c:v>43207</c:v>
                </c:pt>
                <c:pt idx="2162">
                  <c:v>43208</c:v>
                </c:pt>
                <c:pt idx="2163">
                  <c:v>43209</c:v>
                </c:pt>
                <c:pt idx="2164">
                  <c:v>43210</c:v>
                </c:pt>
                <c:pt idx="2165">
                  <c:v>43211</c:v>
                </c:pt>
                <c:pt idx="2166">
                  <c:v>43212</c:v>
                </c:pt>
                <c:pt idx="2167">
                  <c:v>43213</c:v>
                </c:pt>
                <c:pt idx="2168">
                  <c:v>43214</c:v>
                </c:pt>
                <c:pt idx="2169">
                  <c:v>43215</c:v>
                </c:pt>
                <c:pt idx="2170">
                  <c:v>43216</c:v>
                </c:pt>
                <c:pt idx="2171">
                  <c:v>43217</c:v>
                </c:pt>
                <c:pt idx="2172">
                  <c:v>43218</c:v>
                </c:pt>
                <c:pt idx="2173">
                  <c:v>43219</c:v>
                </c:pt>
                <c:pt idx="2174">
                  <c:v>43220</c:v>
                </c:pt>
                <c:pt idx="2175">
                  <c:v>43221</c:v>
                </c:pt>
                <c:pt idx="2176">
                  <c:v>43222</c:v>
                </c:pt>
                <c:pt idx="2177">
                  <c:v>43223</c:v>
                </c:pt>
                <c:pt idx="2178">
                  <c:v>43224</c:v>
                </c:pt>
                <c:pt idx="2179">
                  <c:v>43225</c:v>
                </c:pt>
                <c:pt idx="2180">
                  <c:v>43226</c:v>
                </c:pt>
                <c:pt idx="2181">
                  <c:v>43227</c:v>
                </c:pt>
                <c:pt idx="2182">
                  <c:v>43228</c:v>
                </c:pt>
                <c:pt idx="2183">
                  <c:v>43229</c:v>
                </c:pt>
                <c:pt idx="2184">
                  <c:v>43230</c:v>
                </c:pt>
                <c:pt idx="2185">
                  <c:v>43231</c:v>
                </c:pt>
                <c:pt idx="2186">
                  <c:v>43232</c:v>
                </c:pt>
                <c:pt idx="2187">
                  <c:v>43233</c:v>
                </c:pt>
                <c:pt idx="2188">
                  <c:v>43234</c:v>
                </c:pt>
                <c:pt idx="2189">
                  <c:v>43235</c:v>
                </c:pt>
                <c:pt idx="2190">
                  <c:v>43236</c:v>
                </c:pt>
                <c:pt idx="2191">
                  <c:v>43237</c:v>
                </c:pt>
                <c:pt idx="2192">
                  <c:v>43238</c:v>
                </c:pt>
                <c:pt idx="2193">
                  <c:v>43239</c:v>
                </c:pt>
                <c:pt idx="2194">
                  <c:v>43240</c:v>
                </c:pt>
                <c:pt idx="2195">
                  <c:v>43241</c:v>
                </c:pt>
                <c:pt idx="2196">
                  <c:v>43242</c:v>
                </c:pt>
                <c:pt idx="2197">
                  <c:v>43243</c:v>
                </c:pt>
                <c:pt idx="2198">
                  <c:v>43244</c:v>
                </c:pt>
                <c:pt idx="2199">
                  <c:v>43245</c:v>
                </c:pt>
                <c:pt idx="2200">
                  <c:v>43246</c:v>
                </c:pt>
                <c:pt idx="2201">
                  <c:v>43247</c:v>
                </c:pt>
                <c:pt idx="2202">
                  <c:v>43248</c:v>
                </c:pt>
                <c:pt idx="2203">
                  <c:v>43249</c:v>
                </c:pt>
                <c:pt idx="2204">
                  <c:v>43250</c:v>
                </c:pt>
                <c:pt idx="2205">
                  <c:v>43251</c:v>
                </c:pt>
                <c:pt idx="2206">
                  <c:v>43252</c:v>
                </c:pt>
                <c:pt idx="2207">
                  <c:v>43253</c:v>
                </c:pt>
                <c:pt idx="2208">
                  <c:v>43254</c:v>
                </c:pt>
                <c:pt idx="2209">
                  <c:v>43255</c:v>
                </c:pt>
                <c:pt idx="2210">
                  <c:v>43256</c:v>
                </c:pt>
                <c:pt idx="2211">
                  <c:v>43257</c:v>
                </c:pt>
                <c:pt idx="2212">
                  <c:v>43258</c:v>
                </c:pt>
                <c:pt idx="2213">
                  <c:v>43259</c:v>
                </c:pt>
                <c:pt idx="2214">
                  <c:v>43260</c:v>
                </c:pt>
                <c:pt idx="2215">
                  <c:v>43261</c:v>
                </c:pt>
                <c:pt idx="2216">
                  <c:v>43262</c:v>
                </c:pt>
                <c:pt idx="2217">
                  <c:v>43263</c:v>
                </c:pt>
                <c:pt idx="2218">
                  <c:v>43264</c:v>
                </c:pt>
                <c:pt idx="2219">
                  <c:v>43265</c:v>
                </c:pt>
                <c:pt idx="2220">
                  <c:v>43266</c:v>
                </c:pt>
                <c:pt idx="2221">
                  <c:v>43267</c:v>
                </c:pt>
                <c:pt idx="2222">
                  <c:v>43268</c:v>
                </c:pt>
                <c:pt idx="2223">
                  <c:v>43269</c:v>
                </c:pt>
                <c:pt idx="2224">
                  <c:v>43270</c:v>
                </c:pt>
                <c:pt idx="2225">
                  <c:v>43271</c:v>
                </c:pt>
                <c:pt idx="2226">
                  <c:v>43272</c:v>
                </c:pt>
                <c:pt idx="2227">
                  <c:v>43273</c:v>
                </c:pt>
                <c:pt idx="2228">
                  <c:v>43274</c:v>
                </c:pt>
                <c:pt idx="2229">
                  <c:v>43275</c:v>
                </c:pt>
                <c:pt idx="2230">
                  <c:v>43276</c:v>
                </c:pt>
                <c:pt idx="2231">
                  <c:v>43277</c:v>
                </c:pt>
                <c:pt idx="2232">
                  <c:v>43278</c:v>
                </c:pt>
                <c:pt idx="2233">
                  <c:v>43279</c:v>
                </c:pt>
                <c:pt idx="2234">
                  <c:v>43280</c:v>
                </c:pt>
                <c:pt idx="2235">
                  <c:v>43281</c:v>
                </c:pt>
                <c:pt idx="2236">
                  <c:v>43282</c:v>
                </c:pt>
                <c:pt idx="2237">
                  <c:v>43283</c:v>
                </c:pt>
                <c:pt idx="2238">
                  <c:v>43284</c:v>
                </c:pt>
                <c:pt idx="2239">
                  <c:v>43285</c:v>
                </c:pt>
                <c:pt idx="2240">
                  <c:v>43286</c:v>
                </c:pt>
                <c:pt idx="2241">
                  <c:v>43287</c:v>
                </c:pt>
                <c:pt idx="2242">
                  <c:v>43288</c:v>
                </c:pt>
                <c:pt idx="2243">
                  <c:v>43289</c:v>
                </c:pt>
                <c:pt idx="2244">
                  <c:v>43290</c:v>
                </c:pt>
                <c:pt idx="2245">
                  <c:v>43291</c:v>
                </c:pt>
                <c:pt idx="2246">
                  <c:v>43292</c:v>
                </c:pt>
                <c:pt idx="2247">
                  <c:v>43293</c:v>
                </c:pt>
                <c:pt idx="2248">
                  <c:v>43294</c:v>
                </c:pt>
                <c:pt idx="2249">
                  <c:v>43295</c:v>
                </c:pt>
                <c:pt idx="2250">
                  <c:v>43296</c:v>
                </c:pt>
                <c:pt idx="2251">
                  <c:v>43297</c:v>
                </c:pt>
                <c:pt idx="2252">
                  <c:v>43298</c:v>
                </c:pt>
                <c:pt idx="2253">
                  <c:v>43299</c:v>
                </c:pt>
                <c:pt idx="2254">
                  <c:v>43300</c:v>
                </c:pt>
                <c:pt idx="2255">
                  <c:v>43301</c:v>
                </c:pt>
                <c:pt idx="2256">
                  <c:v>43302</c:v>
                </c:pt>
                <c:pt idx="2257">
                  <c:v>43303</c:v>
                </c:pt>
                <c:pt idx="2258">
                  <c:v>43304</c:v>
                </c:pt>
                <c:pt idx="2259">
                  <c:v>43305</c:v>
                </c:pt>
                <c:pt idx="2260">
                  <c:v>43306</c:v>
                </c:pt>
                <c:pt idx="2261">
                  <c:v>43307</c:v>
                </c:pt>
                <c:pt idx="2262">
                  <c:v>43308</c:v>
                </c:pt>
                <c:pt idx="2263">
                  <c:v>43309</c:v>
                </c:pt>
                <c:pt idx="2264">
                  <c:v>43310</c:v>
                </c:pt>
                <c:pt idx="2265">
                  <c:v>43311</c:v>
                </c:pt>
                <c:pt idx="2266">
                  <c:v>43312</c:v>
                </c:pt>
                <c:pt idx="2267">
                  <c:v>43313</c:v>
                </c:pt>
                <c:pt idx="2268">
                  <c:v>43314</c:v>
                </c:pt>
                <c:pt idx="2269">
                  <c:v>43315</c:v>
                </c:pt>
                <c:pt idx="2270">
                  <c:v>43316</c:v>
                </c:pt>
                <c:pt idx="2271">
                  <c:v>43317</c:v>
                </c:pt>
                <c:pt idx="2272">
                  <c:v>43318</c:v>
                </c:pt>
                <c:pt idx="2273">
                  <c:v>43319</c:v>
                </c:pt>
                <c:pt idx="2274">
                  <c:v>43320</c:v>
                </c:pt>
                <c:pt idx="2275">
                  <c:v>43321</c:v>
                </c:pt>
                <c:pt idx="2276">
                  <c:v>43322</c:v>
                </c:pt>
                <c:pt idx="2277">
                  <c:v>43323</c:v>
                </c:pt>
                <c:pt idx="2278">
                  <c:v>43324</c:v>
                </c:pt>
                <c:pt idx="2279">
                  <c:v>43325</c:v>
                </c:pt>
                <c:pt idx="2280">
                  <c:v>43326</c:v>
                </c:pt>
                <c:pt idx="2281">
                  <c:v>43327</c:v>
                </c:pt>
                <c:pt idx="2282">
                  <c:v>43328</c:v>
                </c:pt>
                <c:pt idx="2283">
                  <c:v>43329</c:v>
                </c:pt>
                <c:pt idx="2284">
                  <c:v>43330</c:v>
                </c:pt>
                <c:pt idx="2285">
                  <c:v>43331</c:v>
                </c:pt>
                <c:pt idx="2286">
                  <c:v>43332</c:v>
                </c:pt>
                <c:pt idx="2287">
                  <c:v>43333</c:v>
                </c:pt>
                <c:pt idx="2288">
                  <c:v>43334</c:v>
                </c:pt>
                <c:pt idx="2289">
                  <c:v>43335</c:v>
                </c:pt>
                <c:pt idx="2290">
                  <c:v>43336</c:v>
                </c:pt>
                <c:pt idx="2291">
                  <c:v>43337</c:v>
                </c:pt>
                <c:pt idx="2292">
                  <c:v>43338</c:v>
                </c:pt>
                <c:pt idx="2293">
                  <c:v>43339</c:v>
                </c:pt>
                <c:pt idx="2294">
                  <c:v>43340</c:v>
                </c:pt>
                <c:pt idx="2295">
                  <c:v>43341</c:v>
                </c:pt>
                <c:pt idx="2296">
                  <c:v>43342</c:v>
                </c:pt>
                <c:pt idx="2297">
                  <c:v>43343</c:v>
                </c:pt>
                <c:pt idx="2298">
                  <c:v>43344</c:v>
                </c:pt>
                <c:pt idx="2299">
                  <c:v>43345</c:v>
                </c:pt>
                <c:pt idx="2300">
                  <c:v>43346</c:v>
                </c:pt>
                <c:pt idx="2301">
                  <c:v>43347</c:v>
                </c:pt>
                <c:pt idx="2302">
                  <c:v>43348</c:v>
                </c:pt>
                <c:pt idx="2303">
                  <c:v>43349</c:v>
                </c:pt>
                <c:pt idx="2304">
                  <c:v>43350</c:v>
                </c:pt>
                <c:pt idx="2305">
                  <c:v>43351</c:v>
                </c:pt>
                <c:pt idx="2306">
                  <c:v>43352</c:v>
                </c:pt>
                <c:pt idx="2307">
                  <c:v>43353</c:v>
                </c:pt>
                <c:pt idx="2308">
                  <c:v>43354</c:v>
                </c:pt>
                <c:pt idx="2309">
                  <c:v>43355</c:v>
                </c:pt>
                <c:pt idx="2310">
                  <c:v>43356</c:v>
                </c:pt>
                <c:pt idx="2311">
                  <c:v>43357</c:v>
                </c:pt>
                <c:pt idx="2312">
                  <c:v>43358</c:v>
                </c:pt>
                <c:pt idx="2313">
                  <c:v>43359</c:v>
                </c:pt>
                <c:pt idx="2314">
                  <c:v>43360</c:v>
                </c:pt>
                <c:pt idx="2315">
                  <c:v>43361</c:v>
                </c:pt>
                <c:pt idx="2316">
                  <c:v>43362</c:v>
                </c:pt>
                <c:pt idx="2317">
                  <c:v>43363</c:v>
                </c:pt>
                <c:pt idx="2318">
                  <c:v>43364</c:v>
                </c:pt>
                <c:pt idx="2319">
                  <c:v>43365</c:v>
                </c:pt>
                <c:pt idx="2320">
                  <c:v>43366</c:v>
                </c:pt>
                <c:pt idx="2321">
                  <c:v>43367</c:v>
                </c:pt>
                <c:pt idx="2322">
                  <c:v>43368</c:v>
                </c:pt>
                <c:pt idx="2323">
                  <c:v>43369</c:v>
                </c:pt>
                <c:pt idx="2324">
                  <c:v>43370</c:v>
                </c:pt>
                <c:pt idx="2325">
                  <c:v>43371</c:v>
                </c:pt>
                <c:pt idx="2326">
                  <c:v>43372</c:v>
                </c:pt>
                <c:pt idx="2327">
                  <c:v>43373</c:v>
                </c:pt>
                <c:pt idx="2328">
                  <c:v>43374</c:v>
                </c:pt>
                <c:pt idx="2329">
                  <c:v>43375</c:v>
                </c:pt>
                <c:pt idx="2330">
                  <c:v>43376</c:v>
                </c:pt>
                <c:pt idx="2331">
                  <c:v>43377</c:v>
                </c:pt>
                <c:pt idx="2332">
                  <c:v>43378</c:v>
                </c:pt>
                <c:pt idx="2333">
                  <c:v>43379</c:v>
                </c:pt>
                <c:pt idx="2334">
                  <c:v>43380</c:v>
                </c:pt>
                <c:pt idx="2335">
                  <c:v>43381</c:v>
                </c:pt>
                <c:pt idx="2336">
                  <c:v>43382</c:v>
                </c:pt>
                <c:pt idx="2337">
                  <c:v>43383</c:v>
                </c:pt>
                <c:pt idx="2338">
                  <c:v>43384</c:v>
                </c:pt>
                <c:pt idx="2339">
                  <c:v>43385</c:v>
                </c:pt>
                <c:pt idx="2340">
                  <c:v>43386</c:v>
                </c:pt>
                <c:pt idx="2341">
                  <c:v>43387</c:v>
                </c:pt>
                <c:pt idx="2342">
                  <c:v>43388</c:v>
                </c:pt>
                <c:pt idx="2343">
                  <c:v>43389</c:v>
                </c:pt>
                <c:pt idx="2344">
                  <c:v>43390</c:v>
                </c:pt>
                <c:pt idx="2345">
                  <c:v>43391</c:v>
                </c:pt>
                <c:pt idx="2346">
                  <c:v>43392</c:v>
                </c:pt>
                <c:pt idx="2347">
                  <c:v>43393</c:v>
                </c:pt>
                <c:pt idx="2348">
                  <c:v>43394</c:v>
                </c:pt>
                <c:pt idx="2349">
                  <c:v>43395</c:v>
                </c:pt>
                <c:pt idx="2350">
                  <c:v>43396</c:v>
                </c:pt>
                <c:pt idx="2351">
                  <c:v>43397</c:v>
                </c:pt>
                <c:pt idx="2352">
                  <c:v>43398</c:v>
                </c:pt>
                <c:pt idx="2353">
                  <c:v>43399</c:v>
                </c:pt>
                <c:pt idx="2354">
                  <c:v>43400</c:v>
                </c:pt>
                <c:pt idx="2355">
                  <c:v>43401</c:v>
                </c:pt>
                <c:pt idx="2356">
                  <c:v>43402</c:v>
                </c:pt>
                <c:pt idx="2357">
                  <c:v>43403</c:v>
                </c:pt>
                <c:pt idx="2358">
                  <c:v>43404</c:v>
                </c:pt>
                <c:pt idx="2359">
                  <c:v>43405</c:v>
                </c:pt>
                <c:pt idx="2360">
                  <c:v>43406</c:v>
                </c:pt>
                <c:pt idx="2361">
                  <c:v>43407</c:v>
                </c:pt>
                <c:pt idx="2362">
                  <c:v>43408</c:v>
                </c:pt>
                <c:pt idx="2363">
                  <c:v>43409</c:v>
                </c:pt>
                <c:pt idx="2364">
                  <c:v>43410</c:v>
                </c:pt>
                <c:pt idx="2365">
                  <c:v>43411</c:v>
                </c:pt>
                <c:pt idx="2366">
                  <c:v>43412</c:v>
                </c:pt>
                <c:pt idx="2367">
                  <c:v>43413</c:v>
                </c:pt>
                <c:pt idx="2368">
                  <c:v>43414</c:v>
                </c:pt>
                <c:pt idx="2369">
                  <c:v>43415</c:v>
                </c:pt>
                <c:pt idx="2370">
                  <c:v>43416</c:v>
                </c:pt>
                <c:pt idx="2371">
                  <c:v>43417</c:v>
                </c:pt>
                <c:pt idx="2372">
                  <c:v>43418</c:v>
                </c:pt>
                <c:pt idx="2373">
                  <c:v>43419</c:v>
                </c:pt>
                <c:pt idx="2374">
                  <c:v>43420</c:v>
                </c:pt>
                <c:pt idx="2375">
                  <c:v>43421</c:v>
                </c:pt>
                <c:pt idx="2376">
                  <c:v>43422</c:v>
                </c:pt>
                <c:pt idx="2377">
                  <c:v>43423</c:v>
                </c:pt>
                <c:pt idx="2378">
                  <c:v>43424</c:v>
                </c:pt>
                <c:pt idx="2379">
                  <c:v>43425</c:v>
                </c:pt>
                <c:pt idx="2380">
                  <c:v>43426</c:v>
                </c:pt>
                <c:pt idx="2381">
                  <c:v>43427</c:v>
                </c:pt>
                <c:pt idx="2382">
                  <c:v>43428</c:v>
                </c:pt>
                <c:pt idx="2383">
                  <c:v>43429</c:v>
                </c:pt>
                <c:pt idx="2384">
                  <c:v>43430</c:v>
                </c:pt>
                <c:pt idx="2385">
                  <c:v>43431</c:v>
                </c:pt>
                <c:pt idx="2386">
                  <c:v>43432</c:v>
                </c:pt>
                <c:pt idx="2387">
                  <c:v>43433</c:v>
                </c:pt>
                <c:pt idx="2388">
                  <c:v>43434</c:v>
                </c:pt>
                <c:pt idx="2389">
                  <c:v>43435</c:v>
                </c:pt>
                <c:pt idx="2390">
                  <c:v>43436</c:v>
                </c:pt>
                <c:pt idx="2391">
                  <c:v>43437</c:v>
                </c:pt>
                <c:pt idx="2392">
                  <c:v>43438</c:v>
                </c:pt>
                <c:pt idx="2393">
                  <c:v>43439</c:v>
                </c:pt>
                <c:pt idx="2394">
                  <c:v>43440</c:v>
                </c:pt>
                <c:pt idx="2395">
                  <c:v>43441</c:v>
                </c:pt>
                <c:pt idx="2396">
                  <c:v>43442</c:v>
                </c:pt>
                <c:pt idx="2397">
                  <c:v>43443</c:v>
                </c:pt>
                <c:pt idx="2398">
                  <c:v>43444</c:v>
                </c:pt>
                <c:pt idx="2399">
                  <c:v>43445</c:v>
                </c:pt>
                <c:pt idx="2400">
                  <c:v>43446</c:v>
                </c:pt>
                <c:pt idx="2401">
                  <c:v>43447</c:v>
                </c:pt>
                <c:pt idx="2402">
                  <c:v>43448</c:v>
                </c:pt>
                <c:pt idx="2403">
                  <c:v>43449</c:v>
                </c:pt>
                <c:pt idx="2404">
                  <c:v>43450</c:v>
                </c:pt>
                <c:pt idx="2405">
                  <c:v>43451</c:v>
                </c:pt>
                <c:pt idx="2406">
                  <c:v>43452</c:v>
                </c:pt>
                <c:pt idx="2407">
                  <c:v>43453</c:v>
                </c:pt>
                <c:pt idx="2408">
                  <c:v>43454</c:v>
                </c:pt>
                <c:pt idx="2409">
                  <c:v>43455</c:v>
                </c:pt>
                <c:pt idx="2410">
                  <c:v>43456</c:v>
                </c:pt>
                <c:pt idx="2411">
                  <c:v>43457</c:v>
                </c:pt>
                <c:pt idx="2412">
                  <c:v>43458</c:v>
                </c:pt>
                <c:pt idx="2413">
                  <c:v>43459</c:v>
                </c:pt>
                <c:pt idx="2414">
                  <c:v>43460</c:v>
                </c:pt>
                <c:pt idx="2415">
                  <c:v>43461</c:v>
                </c:pt>
                <c:pt idx="2416">
                  <c:v>43462</c:v>
                </c:pt>
                <c:pt idx="2417">
                  <c:v>43463</c:v>
                </c:pt>
                <c:pt idx="2418">
                  <c:v>43464</c:v>
                </c:pt>
                <c:pt idx="2419">
                  <c:v>43465</c:v>
                </c:pt>
                <c:pt idx="2420">
                  <c:v>43466</c:v>
                </c:pt>
                <c:pt idx="2421">
                  <c:v>43467</c:v>
                </c:pt>
                <c:pt idx="2422">
                  <c:v>43468</c:v>
                </c:pt>
                <c:pt idx="2423">
                  <c:v>43469</c:v>
                </c:pt>
                <c:pt idx="2424">
                  <c:v>43470</c:v>
                </c:pt>
                <c:pt idx="2425">
                  <c:v>43471</c:v>
                </c:pt>
                <c:pt idx="2426">
                  <c:v>43472</c:v>
                </c:pt>
                <c:pt idx="2427">
                  <c:v>43473</c:v>
                </c:pt>
                <c:pt idx="2428">
                  <c:v>43474</c:v>
                </c:pt>
                <c:pt idx="2429">
                  <c:v>43475</c:v>
                </c:pt>
                <c:pt idx="2430">
                  <c:v>43476</c:v>
                </c:pt>
                <c:pt idx="2431">
                  <c:v>43477</c:v>
                </c:pt>
                <c:pt idx="2432">
                  <c:v>43478</c:v>
                </c:pt>
                <c:pt idx="2433">
                  <c:v>43479</c:v>
                </c:pt>
                <c:pt idx="2434">
                  <c:v>43480</c:v>
                </c:pt>
                <c:pt idx="2435">
                  <c:v>43481</c:v>
                </c:pt>
                <c:pt idx="2436">
                  <c:v>43482</c:v>
                </c:pt>
                <c:pt idx="2437">
                  <c:v>43483</c:v>
                </c:pt>
                <c:pt idx="2438">
                  <c:v>43484</c:v>
                </c:pt>
                <c:pt idx="2439">
                  <c:v>43485</c:v>
                </c:pt>
                <c:pt idx="2440">
                  <c:v>43486</c:v>
                </c:pt>
                <c:pt idx="2441">
                  <c:v>43487</c:v>
                </c:pt>
                <c:pt idx="2442">
                  <c:v>43488</c:v>
                </c:pt>
                <c:pt idx="2443">
                  <c:v>43489</c:v>
                </c:pt>
                <c:pt idx="2444">
                  <c:v>43490</c:v>
                </c:pt>
                <c:pt idx="2445">
                  <c:v>43491</c:v>
                </c:pt>
                <c:pt idx="2446">
                  <c:v>43492</c:v>
                </c:pt>
                <c:pt idx="2447">
                  <c:v>43493</c:v>
                </c:pt>
                <c:pt idx="2448">
                  <c:v>43494</c:v>
                </c:pt>
                <c:pt idx="2449">
                  <c:v>43495</c:v>
                </c:pt>
                <c:pt idx="2450">
                  <c:v>43496</c:v>
                </c:pt>
                <c:pt idx="2451">
                  <c:v>43497</c:v>
                </c:pt>
                <c:pt idx="2452">
                  <c:v>43498</c:v>
                </c:pt>
                <c:pt idx="2453">
                  <c:v>43499</c:v>
                </c:pt>
                <c:pt idx="2454">
                  <c:v>43500</c:v>
                </c:pt>
                <c:pt idx="2455">
                  <c:v>43501</c:v>
                </c:pt>
                <c:pt idx="2456">
                  <c:v>43502</c:v>
                </c:pt>
                <c:pt idx="2457">
                  <c:v>43503</c:v>
                </c:pt>
                <c:pt idx="2458">
                  <c:v>43504</c:v>
                </c:pt>
                <c:pt idx="2459">
                  <c:v>43505</c:v>
                </c:pt>
                <c:pt idx="2460">
                  <c:v>43506</c:v>
                </c:pt>
                <c:pt idx="2461">
                  <c:v>43507</c:v>
                </c:pt>
                <c:pt idx="2462">
                  <c:v>43508</c:v>
                </c:pt>
                <c:pt idx="2463">
                  <c:v>43509</c:v>
                </c:pt>
                <c:pt idx="2464">
                  <c:v>43510</c:v>
                </c:pt>
                <c:pt idx="2465">
                  <c:v>43511</c:v>
                </c:pt>
                <c:pt idx="2466">
                  <c:v>43512</c:v>
                </c:pt>
                <c:pt idx="2467">
                  <c:v>43513</c:v>
                </c:pt>
                <c:pt idx="2468">
                  <c:v>43514</c:v>
                </c:pt>
                <c:pt idx="2469">
                  <c:v>43515</c:v>
                </c:pt>
                <c:pt idx="2470">
                  <c:v>43516</c:v>
                </c:pt>
                <c:pt idx="2471">
                  <c:v>43517</c:v>
                </c:pt>
                <c:pt idx="2472">
                  <c:v>43518</c:v>
                </c:pt>
                <c:pt idx="2473">
                  <c:v>43519</c:v>
                </c:pt>
                <c:pt idx="2474">
                  <c:v>43520</c:v>
                </c:pt>
                <c:pt idx="2475">
                  <c:v>43521</c:v>
                </c:pt>
                <c:pt idx="2476">
                  <c:v>43522</c:v>
                </c:pt>
                <c:pt idx="2477">
                  <c:v>43523</c:v>
                </c:pt>
                <c:pt idx="2478">
                  <c:v>43524</c:v>
                </c:pt>
                <c:pt idx="2479">
                  <c:v>43525</c:v>
                </c:pt>
                <c:pt idx="2480">
                  <c:v>43526</c:v>
                </c:pt>
                <c:pt idx="2481">
                  <c:v>43527</c:v>
                </c:pt>
                <c:pt idx="2482">
                  <c:v>43528</c:v>
                </c:pt>
                <c:pt idx="2483">
                  <c:v>43529</c:v>
                </c:pt>
                <c:pt idx="2484">
                  <c:v>43530</c:v>
                </c:pt>
                <c:pt idx="2485">
                  <c:v>43531</c:v>
                </c:pt>
                <c:pt idx="2486">
                  <c:v>43532</c:v>
                </c:pt>
                <c:pt idx="2487">
                  <c:v>43533</c:v>
                </c:pt>
                <c:pt idx="2488">
                  <c:v>43534</c:v>
                </c:pt>
                <c:pt idx="2489">
                  <c:v>43535</c:v>
                </c:pt>
                <c:pt idx="2490">
                  <c:v>43536</c:v>
                </c:pt>
                <c:pt idx="2491">
                  <c:v>43537</c:v>
                </c:pt>
                <c:pt idx="2492">
                  <c:v>43538</c:v>
                </c:pt>
                <c:pt idx="2493">
                  <c:v>43539</c:v>
                </c:pt>
                <c:pt idx="2494">
                  <c:v>43540</c:v>
                </c:pt>
                <c:pt idx="2495">
                  <c:v>43541</c:v>
                </c:pt>
                <c:pt idx="2496">
                  <c:v>43542</c:v>
                </c:pt>
                <c:pt idx="2497">
                  <c:v>43543</c:v>
                </c:pt>
                <c:pt idx="2498">
                  <c:v>43544</c:v>
                </c:pt>
                <c:pt idx="2499">
                  <c:v>43545</c:v>
                </c:pt>
                <c:pt idx="2500">
                  <c:v>43546</c:v>
                </c:pt>
                <c:pt idx="2501">
                  <c:v>43547</c:v>
                </c:pt>
                <c:pt idx="2502">
                  <c:v>43548</c:v>
                </c:pt>
                <c:pt idx="2503">
                  <c:v>43549</c:v>
                </c:pt>
                <c:pt idx="2504">
                  <c:v>43550</c:v>
                </c:pt>
                <c:pt idx="2505">
                  <c:v>43551</c:v>
                </c:pt>
                <c:pt idx="2506">
                  <c:v>43552</c:v>
                </c:pt>
                <c:pt idx="2507">
                  <c:v>43553</c:v>
                </c:pt>
                <c:pt idx="2508">
                  <c:v>43554</c:v>
                </c:pt>
                <c:pt idx="2509">
                  <c:v>43555</c:v>
                </c:pt>
                <c:pt idx="2510">
                  <c:v>43556</c:v>
                </c:pt>
                <c:pt idx="2511">
                  <c:v>43557</c:v>
                </c:pt>
                <c:pt idx="2512">
                  <c:v>43558</c:v>
                </c:pt>
                <c:pt idx="2513">
                  <c:v>43559</c:v>
                </c:pt>
                <c:pt idx="2514">
                  <c:v>43560</c:v>
                </c:pt>
                <c:pt idx="2515">
                  <c:v>43561</c:v>
                </c:pt>
                <c:pt idx="2516">
                  <c:v>43562</c:v>
                </c:pt>
                <c:pt idx="2517">
                  <c:v>43563</c:v>
                </c:pt>
                <c:pt idx="2518">
                  <c:v>43564</c:v>
                </c:pt>
                <c:pt idx="2519">
                  <c:v>43565</c:v>
                </c:pt>
                <c:pt idx="2520">
                  <c:v>43566</c:v>
                </c:pt>
                <c:pt idx="2521">
                  <c:v>43567</c:v>
                </c:pt>
                <c:pt idx="2522">
                  <c:v>43568</c:v>
                </c:pt>
                <c:pt idx="2523">
                  <c:v>43569</c:v>
                </c:pt>
                <c:pt idx="2524">
                  <c:v>43570</c:v>
                </c:pt>
                <c:pt idx="2525">
                  <c:v>43571</c:v>
                </c:pt>
                <c:pt idx="2526">
                  <c:v>43572</c:v>
                </c:pt>
                <c:pt idx="2527">
                  <c:v>43573</c:v>
                </c:pt>
                <c:pt idx="2528">
                  <c:v>43574</c:v>
                </c:pt>
                <c:pt idx="2529">
                  <c:v>43575</c:v>
                </c:pt>
                <c:pt idx="2530">
                  <c:v>43576</c:v>
                </c:pt>
                <c:pt idx="2531">
                  <c:v>43577</c:v>
                </c:pt>
                <c:pt idx="2532">
                  <c:v>43578</c:v>
                </c:pt>
                <c:pt idx="2533">
                  <c:v>43579</c:v>
                </c:pt>
                <c:pt idx="2534">
                  <c:v>43580</c:v>
                </c:pt>
                <c:pt idx="2535">
                  <c:v>43581</c:v>
                </c:pt>
                <c:pt idx="2536">
                  <c:v>43582</c:v>
                </c:pt>
                <c:pt idx="2537">
                  <c:v>43583</c:v>
                </c:pt>
                <c:pt idx="2538">
                  <c:v>43584</c:v>
                </c:pt>
                <c:pt idx="2539">
                  <c:v>43585</c:v>
                </c:pt>
                <c:pt idx="2540">
                  <c:v>43586</c:v>
                </c:pt>
                <c:pt idx="2541">
                  <c:v>43587</c:v>
                </c:pt>
                <c:pt idx="2542">
                  <c:v>43588</c:v>
                </c:pt>
                <c:pt idx="2543">
                  <c:v>43589</c:v>
                </c:pt>
                <c:pt idx="2544">
                  <c:v>43590</c:v>
                </c:pt>
                <c:pt idx="2545">
                  <c:v>43591</c:v>
                </c:pt>
                <c:pt idx="2546">
                  <c:v>43592</c:v>
                </c:pt>
                <c:pt idx="2547">
                  <c:v>43593</c:v>
                </c:pt>
                <c:pt idx="2548">
                  <c:v>43594</c:v>
                </c:pt>
                <c:pt idx="2549">
                  <c:v>43595</c:v>
                </c:pt>
                <c:pt idx="2550">
                  <c:v>43596</c:v>
                </c:pt>
                <c:pt idx="2551">
                  <c:v>43597</c:v>
                </c:pt>
                <c:pt idx="2552">
                  <c:v>43598</c:v>
                </c:pt>
                <c:pt idx="2553">
                  <c:v>43599</c:v>
                </c:pt>
                <c:pt idx="2554">
                  <c:v>43600</c:v>
                </c:pt>
                <c:pt idx="2555">
                  <c:v>43601</c:v>
                </c:pt>
                <c:pt idx="2556">
                  <c:v>43602</c:v>
                </c:pt>
                <c:pt idx="2557">
                  <c:v>43603</c:v>
                </c:pt>
                <c:pt idx="2558">
                  <c:v>43604</c:v>
                </c:pt>
                <c:pt idx="2559">
                  <c:v>43605</c:v>
                </c:pt>
                <c:pt idx="2560">
                  <c:v>43606</c:v>
                </c:pt>
                <c:pt idx="2561">
                  <c:v>43607</c:v>
                </c:pt>
                <c:pt idx="2562">
                  <c:v>43608</c:v>
                </c:pt>
                <c:pt idx="2563">
                  <c:v>43609</c:v>
                </c:pt>
                <c:pt idx="2564">
                  <c:v>43610</c:v>
                </c:pt>
                <c:pt idx="2565">
                  <c:v>43611</c:v>
                </c:pt>
                <c:pt idx="2566">
                  <c:v>43612</c:v>
                </c:pt>
                <c:pt idx="2567">
                  <c:v>43613</c:v>
                </c:pt>
                <c:pt idx="2568">
                  <c:v>43614</c:v>
                </c:pt>
                <c:pt idx="2569">
                  <c:v>43615</c:v>
                </c:pt>
                <c:pt idx="2570">
                  <c:v>43616</c:v>
                </c:pt>
                <c:pt idx="2571">
                  <c:v>43617</c:v>
                </c:pt>
                <c:pt idx="2572">
                  <c:v>43618</c:v>
                </c:pt>
                <c:pt idx="2573">
                  <c:v>43619</c:v>
                </c:pt>
                <c:pt idx="2574">
                  <c:v>43620</c:v>
                </c:pt>
                <c:pt idx="2575">
                  <c:v>43621</c:v>
                </c:pt>
                <c:pt idx="2576">
                  <c:v>43622</c:v>
                </c:pt>
                <c:pt idx="2577">
                  <c:v>43623</c:v>
                </c:pt>
                <c:pt idx="2578">
                  <c:v>43624</c:v>
                </c:pt>
                <c:pt idx="2579">
                  <c:v>43625</c:v>
                </c:pt>
                <c:pt idx="2580">
                  <c:v>43626</c:v>
                </c:pt>
                <c:pt idx="2581">
                  <c:v>43627</c:v>
                </c:pt>
                <c:pt idx="2582">
                  <c:v>43628</c:v>
                </c:pt>
                <c:pt idx="2583">
                  <c:v>43629</c:v>
                </c:pt>
                <c:pt idx="2584">
                  <c:v>43630</c:v>
                </c:pt>
                <c:pt idx="2585">
                  <c:v>43631</c:v>
                </c:pt>
                <c:pt idx="2586">
                  <c:v>43632</c:v>
                </c:pt>
                <c:pt idx="2587">
                  <c:v>43633</c:v>
                </c:pt>
                <c:pt idx="2588">
                  <c:v>43634</c:v>
                </c:pt>
                <c:pt idx="2589">
                  <c:v>43635</c:v>
                </c:pt>
                <c:pt idx="2590">
                  <c:v>43636</c:v>
                </c:pt>
                <c:pt idx="2591">
                  <c:v>43637</c:v>
                </c:pt>
                <c:pt idx="2592">
                  <c:v>43638</c:v>
                </c:pt>
                <c:pt idx="2593">
                  <c:v>43639</c:v>
                </c:pt>
                <c:pt idx="2594">
                  <c:v>43640</c:v>
                </c:pt>
                <c:pt idx="2595">
                  <c:v>43641</c:v>
                </c:pt>
                <c:pt idx="2596">
                  <c:v>43642</c:v>
                </c:pt>
                <c:pt idx="2597">
                  <c:v>43643</c:v>
                </c:pt>
                <c:pt idx="2598">
                  <c:v>43644</c:v>
                </c:pt>
                <c:pt idx="2599">
                  <c:v>43645</c:v>
                </c:pt>
                <c:pt idx="2600">
                  <c:v>43646</c:v>
                </c:pt>
                <c:pt idx="2601">
                  <c:v>43647</c:v>
                </c:pt>
                <c:pt idx="2602">
                  <c:v>43648</c:v>
                </c:pt>
                <c:pt idx="2603">
                  <c:v>43649</c:v>
                </c:pt>
                <c:pt idx="2604">
                  <c:v>43650</c:v>
                </c:pt>
                <c:pt idx="2605">
                  <c:v>43651</c:v>
                </c:pt>
                <c:pt idx="2606">
                  <c:v>43652</c:v>
                </c:pt>
                <c:pt idx="2607">
                  <c:v>43653</c:v>
                </c:pt>
                <c:pt idx="2608">
                  <c:v>43654</c:v>
                </c:pt>
                <c:pt idx="2609">
                  <c:v>43655</c:v>
                </c:pt>
                <c:pt idx="2610">
                  <c:v>43656</c:v>
                </c:pt>
                <c:pt idx="2611">
                  <c:v>43657</c:v>
                </c:pt>
                <c:pt idx="2612">
                  <c:v>43658</c:v>
                </c:pt>
                <c:pt idx="2613">
                  <c:v>43659</c:v>
                </c:pt>
                <c:pt idx="2614">
                  <c:v>43660</c:v>
                </c:pt>
                <c:pt idx="2615">
                  <c:v>43661</c:v>
                </c:pt>
                <c:pt idx="2616">
                  <c:v>43662</c:v>
                </c:pt>
                <c:pt idx="2617">
                  <c:v>43663</c:v>
                </c:pt>
                <c:pt idx="2618">
                  <c:v>43664</c:v>
                </c:pt>
                <c:pt idx="2619">
                  <c:v>43665</c:v>
                </c:pt>
                <c:pt idx="2620">
                  <c:v>43666</c:v>
                </c:pt>
                <c:pt idx="2621">
                  <c:v>43667</c:v>
                </c:pt>
                <c:pt idx="2622">
                  <c:v>43668</c:v>
                </c:pt>
                <c:pt idx="2623">
                  <c:v>43669</c:v>
                </c:pt>
                <c:pt idx="2624">
                  <c:v>43670</c:v>
                </c:pt>
                <c:pt idx="2625">
                  <c:v>43671</c:v>
                </c:pt>
                <c:pt idx="2626">
                  <c:v>43672</c:v>
                </c:pt>
                <c:pt idx="2627">
                  <c:v>43673</c:v>
                </c:pt>
                <c:pt idx="2628">
                  <c:v>43674</c:v>
                </c:pt>
                <c:pt idx="2629">
                  <c:v>43675</c:v>
                </c:pt>
                <c:pt idx="2630">
                  <c:v>43676</c:v>
                </c:pt>
                <c:pt idx="2631">
                  <c:v>43677</c:v>
                </c:pt>
                <c:pt idx="2632">
                  <c:v>43678</c:v>
                </c:pt>
                <c:pt idx="2633">
                  <c:v>43679</c:v>
                </c:pt>
                <c:pt idx="2634">
                  <c:v>43680</c:v>
                </c:pt>
                <c:pt idx="2635">
                  <c:v>43681</c:v>
                </c:pt>
                <c:pt idx="2636">
                  <c:v>43682</c:v>
                </c:pt>
                <c:pt idx="2637">
                  <c:v>43683</c:v>
                </c:pt>
                <c:pt idx="2638">
                  <c:v>43684</c:v>
                </c:pt>
                <c:pt idx="2639">
                  <c:v>43685</c:v>
                </c:pt>
                <c:pt idx="2640">
                  <c:v>43686</c:v>
                </c:pt>
                <c:pt idx="2641">
                  <c:v>43687</c:v>
                </c:pt>
                <c:pt idx="2642">
                  <c:v>43688</c:v>
                </c:pt>
                <c:pt idx="2643">
                  <c:v>43689</c:v>
                </c:pt>
                <c:pt idx="2644">
                  <c:v>43690</c:v>
                </c:pt>
                <c:pt idx="2645">
                  <c:v>43691</c:v>
                </c:pt>
                <c:pt idx="2646">
                  <c:v>43692</c:v>
                </c:pt>
                <c:pt idx="2647">
                  <c:v>43693</c:v>
                </c:pt>
                <c:pt idx="2648">
                  <c:v>43694</c:v>
                </c:pt>
                <c:pt idx="2649">
                  <c:v>43695</c:v>
                </c:pt>
                <c:pt idx="2650">
                  <c:v>43696</c:v>
                </c:pt>
                <c:pt idx="2651">
                  <c:v>43697</c:v>
                </c:pt>
                <c:pt idx="2652">
                  <c:v>43698</c:v>
                </c:pt>
                <c:pt idx="2653">
                  <c:v>43699</c:v>
                </c:pt>
                <c:pt idx="2654">
                  <c:v>43700</c:v>
                </c:pt>
                <c:pt idx="2655">
                  <c:v>43701</c:v>
                </c:pt>
                <c:pt idx="2656">
                  <c:v>43702</c:v>
                </c:pt>
                <c:pt idx="2657">
                  <c:v>43703</c:v>
                </c:pt>
                <c:pt idx="2658">
                  <c:v>43704</c:v>
                </c:pt>
                <c:pt idx="2659">
                  <c:v>43705</c:v>
                </c:pt>
                <c:pt idx="2660">
                  <c:v>43706</c:v>
                </c:pt>
                <c:pt idx="2661">
                  <c:v>43707</c:v>
                </c:pt>
                <c:pt idx="2662">
                  <c:v>43708</c:v>
                </c:pt>
                <c:pt idx="2663">
                  <c:v>43709</c:v>
                </c:pt>
                <c:pt idx="2664">
                  <c:v>43710</c:v>
                </c:pt>
                <c:pt idx="2665">
                  <c:v>43711</c:v>
                </c:pt>
                <c:pt idx="2666">
                  <c:v>43712</c:v>
                </c:pt>
                <c:pt idx="2667">
                  <c:v>43713</c:v>
                </c:pt>
                <c:pt idx="2668">
                  <c:v>43714</c:v>
                </c:pt>
                <c:pt idx="2669">
                  <c:v>43715</c:v>
                </c:pt>
                <c:pt idx="2670">
                  <c:v>43716</c:v>
                </c:pt>
                <c:pt idx="2671">
                  <c:v>43717</c:v>
                </c:pt>
                <c:pt idx="2672">
                  <c:v>43718</c:v>
                </c:pt>
                <c:pt idx="2673">
                  <c:v>43719</c:v>
                </c:pt>
                <c:pt idx="2674">
                  <c:v>43720</c:v>
                </c:pt>
                <c:pt idx="2675">
                  <c:v>43721</c:v>
                </c:pt>
                <c:pt idx="2676">
                  <c:v>43722</c:v>
                </c:pt>
                <c:pt idx="2677">
                  <c:v>43723</c:v>
                </c:pt>
                <c:pt idx="2678">
                  <c:v>43724</c:v>
                </c:pt>
                <c:pt idx="2679">
                  <c:v>43725</c:v>
                </c:pt>
                <c:pt idx="2680">
                  <c:v>43726</c:v>
                </c:pt>
                <c:pt idx="2681">
                  <c:v>43727</c:v>
                </c:pt>
                <c:pt idx="2682">
                  <c:v>43728</c:v>
                </c:pt>
                <c:pt idx="2683">
                  <c:v>43729</c:v>
                </c:pt>
                <c:pt idx="2684">
                  <c:v>43730</c:v>
                </c:pt>
                <c:pt idx="2685">
                  <c:v>43731</c:v>
                </c:pt>
                <c:pt idx="2686">
                  <c:v>43732</c:v>
                </c:pt>
                <c:pt idx="2687">
                  <c:v>43733</c:v>
                </c:pt>
                <c:pt idx="2688">
                  <c:v>43734</c:v>
                </c:pt>
                <c:pt idx="2689">
                  <c:v>43735</c:v>
                </c:pt>
                <c:pt idx="2690">
                  <c:v>43736</c:v>
                </c:pt>
                <c:pt idx="2691">
                  <c:v>43737</c:v>
                </c:pt>
                <c:pt idx="2692">
                  <c:v>43738</c:v>
                </c:pt>
                <c:pt idx="2693">
                  <c:v>43739</c:v>
                </c:pt>
                <c:pt idx="2694">
                  <c:v>43740</c:v>
                </c:pt>
                <c:pt idx="2695">
                  <c:v>43741</c:v>
                </c:pt>
                <c:pt idx="2696">
                  <c:v>43742</c:v>
                </c:pt>
                <c:pt idx="2697">
                  <c:v>43743</c:v>
                </c:pt>
                <c:pt idx="2698">
                  <c:v>43744</c:v>
                </c:pt>
                <c:pt idx="2699">
                  <c:v>43745</c:v>
                </c:pt>
                <c:pt idx="2700">
                  <c:v>43746</c:v>
                </c:pt>
                <c:pt idx="2701">
                  <c:v>43747</c:v>
                </c:pt>
                <c:pt idx="2702">
                  <c:v>43748</c:v>
                </c:pt>
                <c:pt idx="2703">
                  <c:v>43749</c:v>
                </c:pt>
                <c:pt idx="2704">
                  <c:v>43750</c:v>
                </c:pt>
                <c:pt idx="2705">
                  <c:v>43751</c:v>
                </c:pt>
                <c:pt idx="2706">
                  <c:v>43752</c:v>
                </c:pt>
                <c:pt idx="2707">
                  <c:v>43753</c:v>
                </c:pt>
                <c:pt idx="2708">
                  <c:v>43754</c:v>
                </c:pt>
                <c:pt idx="2709">
                  <c:v>43755</c:v>
                </c:pt>
                <c:pt idx="2710">
                  <c:v>43756</c:v>
                </c:pt>
                <c:pt idx="2711">
                  <c:v>43757</c:v>
                </c:pt>
                <c:pt idx="2712">
                  <c:v>43758</c:v>
                </c:pt>
                <c:pt idx="2713">
                  <c:v>43759</c:v>
                </c:pt>
                <c:pt idx="2714">
                  <c:v>43760</c:v>
                </c:pt>
                <c:pt idx="2715">
                  <c:v>43761</c:v>
                </c:pt>
                <c:pt idx="2716">
                  <c:v>43762</c:v>
                </c:pt>
                <c:pt idx="2717">
                  <c:v>43763</c:v>
                </c:pt>
                <c:pt idx="2718">
                  <c:v>43764</c:v>
                </c:pt>
                <c:pt idx="2719">
                  <c:v>43765</c:v>
                </c:pt>
                <c:pt idx="2720">
                  <c:v>43766</c:v>
                </c:pt>
                <c:pt idx="2721">
                  <c:v>43767</c:v>
                </c:pt>
                <c:pt idx="2722">
                  <c:v>43768</c:v>
                </c:pt>
                <c:pt idx="2723">
                  <c:v>43769</c:v>
                </c:pt>
                <c:pt idx="2724">
                  <c:v>43770</c:v>
                </c:pt>
                <c:pt idx="2725">
                  <c:v>43771</c:v>
                </c:pt>
                <c:pt idx="2726">
                  <c:v>43772</c:v>
                </c:pt>
                <c:pt idx="2727">
                  <c:v>43773</c:v>
                </c:pt>
                <c:pt idx="2728">
                  <c:v>43774</c:v>
                </c:pt>
                <c:pt idx="2729">
                  <c:v>43775</c:v>
                </c:pt>
                <c:pt idx="2730">
                  <c:v>43776</c:v>
                </c:pt>
                <c:pt idx="2731">
                  <c:v>43777</c:v>
                </c:pt>
                <c:pt idx="2732">
                  <c:v>43778</c:v>
                </c:pt>
                <c:pt idx="2733">
                  <c:v>43779</c:v>
                </c:pt>
                <c:pt idx="2734">
                  <c:v>43780</c:v>
                </c:pt>
                <c:pt idx="2735">
                  <c:v>43781</c:v>
                </c:pt>
                <c:pt idx="2736">
                  <c:v>43782</c:v>
                </c:pt>
                <c:pt idx="2737">
                  <c:v>43783</c:v>
                </c:pt>
                <c:pt idx="2738">
                  <c:v>43784</c:v>
                </c:pt>
                <c:pt idx="2739">
                  <c:v>43785</c:v>
                </c:pt>
                <c:pt idx="2740">
                  <c:v>43786</c:v>
                </c:pt>
                <c:pt idx="2741">
                  <c:v>43787</c:v>
                </c:pt>
                <c:pt idx="2742">
                  <c:v>43788</c:v>
                </c:pt>
                <c:pt idx="2743">
                  <c:v>43789</c:v>
                </c:pt>
                <c:pt idx="2744">
                  <c:v>43790</c:v>
                </c:pt>
                <c:pt idx="2745">
                  <c:v>43791</c:v>
                </c:pt>
                <c:pt idx="2746">
                  <c:v>43792</c:v>
                </c:pt>
                <c:pt idx="2747">
                  <c:v>43793</c:v>
                </c:pt>
                <c:pt idx="2748">
                  <c:v>43794</c:v>
                </c:pt>
                <c:pt idx="2749">
                  <c:v>43795</c:v>
                </c:pt>
                <c:pt idx="2750">
                  <c:v>43796</c:v>
                </c:pt>
                <c:pt idx="2751">
                  <c:v>43797</c:v>
                </c:pt>
                <c:pt idx="2752">
                  <c:v>43798</c:v>
                </c:pt>
                <c:pt idx="2753">
                  <c:v>43799</c:v>
                </c:pt>
                <c:pt idx="2754">
                  <c:v>43800</c:v>
                </c:pt>
                <c:pt idx="2755">
                  <c:v>43801</c:v>
                </c:pt>
                <c:pt idx="2756">
                  <c:v>43802</c:v>
                </c:pt>
                <c:pt idx="2757">
                  <c:v>43803</c:v>
                </c:pt>
                <c:pt idx="2758">
                  <c:v>43804</c:v>
                </c:pt>
                <c:pt idx="2759">
                  <c:v>43805</c:v>
                </c:pt>
                <c:pt idx="2760">
                  <c:v>43806</c:v>
                </c:pt>
                <c:pt idx="2761">
                  <c:v>43807</c:v>
                </c:pt>
                <c:pt idx="2762">
                  <c:v>43808</c:v>
                </c:pt>
                <c:pt idx="2763">
                  <c:v>43809</c:v>
                </c:pt>
                <c:pt idx="2764">
                  <c:v>43810</c:v>
                </c:pt>
                <c:pt idx="2765">
                  <c:v>43811</c:v>
                </c:pt>
                <c:pt idx="2766">
                  <c:v>43812</c:v>
                </c:pt>
                <c:pt idx="2767">
                  <c:v>43813</c:v>
                </c:pt>
                <c:pt idx="2768">
                  <c:v>43814</c:v>
                </c:pt>
                <c:pt idx="2769">
                  <c:v>43815</c:v>
                </c:pt>
                <c:pt idx="2770">
                  <c:v>43816</c:v>
                </c:pt>
                <c:pt idx="2771">
                  <c:v>43817</c:v>
                </c:pt>
                <c:pt idx="2772">
                  <c:v>43818</c:v>
                </c:pt>
                <c:pt idx="2773">
                  <c:v>43819</c:v>
                </c:pt>
                <c:pt idx="2774">
                  <c:v>43820</c:v>
                </c:pt>
                <c:pt idx="2775">
                  <c:v>43821</c:v>
                </c:pt>
                <c:pt idx="2776">
                  <c:v>43822</c:v>
                </c:pt>
                <c:pt idx="2777">
                  <c:v>43823</c:v>
                </c:pt>
                <c:pt idx="2778">
                  <c:v>43824</c:v>
                </c:pt>
                <c:pt idx="2779">
                  <c:v>43825</c:v>
                </c:pt>
                <c:pt idx="2780">
                  <c:v>43826</c:v>
                </c:pt>
                <c:pt idx="2781">
                  <c:v>43827</c:v>
                </c:pt>
                <c:pt idx="2782">
                  <c:v>43828</c:v>
                </c:pt>
                <c:pt idx="2783">
                  <c:v>43829</c:v>
                </c:pt>
                <c:pt idx="2784">
                  <c:v>43830</c:v>
                </c:pt>
                <c:pt idx="2785">
                  <c:v>43831</c:v>
                </c:pt>
                <c:pt idx="2786">
                  <c:v>43832</c:v>
                </c:pt>
                <c:pt idx="2787">
                  <c:v>43833</c:v>
                </c:pt>
                <c:pt idx="2788">
                  <c:v>43834</c:v>
                </c:pt>
                <c:pt idx="2789">
                  <c:v>43835</c:v>
                </c:pt>
                <c:pt idx="2790">
                  <c:v>43836</c:v>
                </c:pt>
                <c:pt idx="2791">
                  <c:v>43837</c:v>
                </c:pt>
                <c:pt idx="2792">
                  <c:v>43838</c:v>
                </c:pt>
                <c:pt idx="2793">
                  <c:v>43839</c:v>
                </c:pt>
                <c:pt idx="2794">
                  <c:v>43840</c:v>
                </c:pt>
                <c:pt idx="2795">
                  <c:v>43841</c:v>
                </c:pt>
                <c:pt idx="2796">
                  <c:v>43842</c:v>
                </c:pt>
                <c:pt idx="2797">
                  <c:v>43843</c:v>
                </c:pt>
                <c:pt idx="2798">
                  <c:v>43844</c:v>
                </c:pt>
                <c:pt idx="2799">
                  <c:v>43845</c:v>
                </c:pt>
                <c:pt idx="2800">
                  <c:v>43846</c:v>
                </c:pt>
                <c:pt idx="2801">
                  <c:v>43847</c:v>
                </c:pt>
                <c:pt idx="2802">
                  <c:v>43848</c:v>
                </c:pt>
                <c:pt idx="2803">
                  <c:v>43849</c:v>
                </c:pt>
                <c:pt idx="2804">
                  <c:v>43850</c:v>
                </c:pt>
                <c:pt idx="2805">
                  <c:v>43851</c:v>
                </c:pt>
                <c:pt idx="2806">
                  <c:v>43852</c:v>
                </c:pt>
                <c:pt idx="2807">
                  <c:v>43853</c:v>
                </c:pt>
                <c:pt idx="2808">
                  <c:v>43854</c:v>
                </c:pt>
                <c:pt idx="2809">
                  <c:v>43855</c:v>
                </c:pt>
                <c:pt idx="2810">
                  <c:v>43856</c:v>
                </c:pt>
                <c:pt idx="2811">
                  <c:v>43857</c:v>
                </c:pt>
                <c:pt idx="2812">
                  <c:v>43858</c:v>
                </c:pt>
                <c:pt idx="2813">
                  <c:v>43859</c:v>
                </c:pt>
                <c:pt idx="2814">
                  <c:v>43860</c:v>
                </c:pt>
                <c:pt idx="2815">
                  <c:v>43861</c:v>
                </c:pt>
                <c:pt idx="2816">
                  <c:v>43862</c:v>
                </c:pt>
                <c:pt idx="2817">
                  <c:v>43863</c:v>
                </c:pt>
                <c:pt idx="2818">
                  <c:v>43864</c:v>
                </c:pt>
                <c:pt idx="2819">
                  <c:v>43865</c:v>
                </c:pt>
                <c:pt idx="2820">
                  <c:v>43866</c:v>
                </c:pt>
                <c:pt idx="2821">
                  <c:v>43867</c:v>
                </c:pt>
                <c:pt idx="2822">
                  <c:v>43868</c:v>
                </c:pt>
                <c:pt idx="2823">
                  <c:v>43869</c:v>
                </c:pt>
                <c:pt idx="2824">
                  <c:v>43870</c:v>
                </c:pt>
                <c:pt idx="2825">
                  <c:v>43871</c:v>
                </c:pt>
                <c:pt idx="2826">
                  <c:v>43872</c:v>
                </c:pt>
                <c:pt idx="2827">
                  <c:v>43873</c:v>
                </c:pt>
                <c:pt idx="2828">
                  <c:v>43874</c:v>
                </c:pt>
                <c:pt idx="2829">
                  <c:v>43875</c:v>
                </c:pt>
                <c:pt idx="2830">
                  <c:v>43876</c:v>
                </c:pt>
                <c:pt idx="2831">
                  <c:v>43877</c:v>
                </c:pt>
                <c:pt idx="2832">
                  <c:v>43878</c:v>
                </c:pt>
                <c:pt idx="2833">
                  <c:v>43879</c:v>
                </c:pt>
                <c:pt idx="2834">
                  <c:v>43880</c:v>
                </c:pt>
                <c:pt idx="2835">
                  <c:v>43881</c:v>
                </c:pt>
                <c:pt idx="2836">
                  <c:v>43882</c:v>
                </c:pt>
                <c:pt idx="2837">
                  <c:v>43883</c:v>
                </c:pt>
                <c:pt idx="2838">
                  <c:v>43884</c:v>
                </c:pt>
                <c:pt idx="2839">
                  <c:v>43885</c:v>
                </c:pt>
                <c:pt idx="2840">
                  <c:v>43886</c:v>
                </c:pt>
                <c:pt idx="2841">
                  <c:v>43887</c:v>
                </c:pt>
                <c:pt idx="2842">
                  <c:v>43888</c:v>
                </c:pt>
                <c:pt idx="2843">
                  <c:v>43889</c:v>
                </c:pt>
                <c:pt idx="2844">
                  <c:v>43890</c:v>
                </c:pt>
                <c:pt idx="2845">
                  <c:v>43891</c:v>
                </c:pt>
                <c:pt idx="2846">
                  <c:v>43892</c:v>
                </c:pt>
                <c:pt idx="2847">
                  <c:v>43893</c:v>
                </c:pt>
                <c:pt idx="2848">
                  <c:v>43894</c:v>
                </c:pt>
                <c:pt idx="2849">
                  <c:v>43895</c:v>
                </c:pt>
                <c:pt idx="2850">
                  <c:v>43896</c:v>
                </c:pt>
                <c:pt idx="2851">
                  <c:v>43897</c:v>
                </c:pt>
                <c:pt idx="2852">
                  <c:v>43898</c:v>
                </c:pt>
                <c:pt idx="2853">
                  <c:v>43899</c:v>
                </c:pt>
                <c:pt idx="2854">
                  <c:v>43900</c:v>
                </c:pt>
                <c:pt idx="2855">
                  <c:v>43901</c:v>
                </c:pt>
                <c:pt idx="2856">
                  <c:v>43902</c:v>
                </c:pt>
                <c:pt idx="2857">
                  <c:v>43903</c:v>
                </c:pt>
                <c:pt idx="2858">
                  <c:v>43904</c:v>
                </c:pt>
                <c:pt idx="2859">
                  <c:v>43905</c:v>
                </c:pt>
                <c:pt idx="2860">
                  <c:v>43906</c:v>
                </c:pt>
                <c:pt idx="2861">
                  <c:v>43907</c:v>
                </c:pt>
                <c:pt idx="2862">
                  <c:v>43908</c:v>
                </c:pt>
                <c:pt idx="2863">
                  <c:v>43909</c:v>
                </c:pt>
                <c:pt idx="2864">
                  <c:v>43910</c:v>
                </c:pt>
                <c:pt idx="2865">
                  <c:v>43911</c:v>
                </c:pt>
                <c:pt idx="2866">
                  <c:v>43912</c:v>
                </c:pt>
                <c:pt idx="2867">
                  <c:v>43913</c:v>
                </c:pt>
                <c:pt idx="2868">
                  <c:v>43914</c:v>
                </c:pt>
                <c:pt idx="2869">
                  <c:v>43915</c:v>
                </c:pt>
                <c:pt idx="2870">
                  <c:v>43916</c:v>
                </c:pt>
                <c:pt idx="2871">
                  <c:v>43917</c:v>
                </c:pt>
                <c:pt idx="2872">
                  <c:v>43918</c:v>
                </c:pt>
                <c:pt idx="2873">
                  <c:v>43919</c:v>
                </c:pt>
                <c:pt idx="2874">
                  <c:v>43920</c:v>
                </c:pt>
                <c:pt idx="2875">
                  <c:v>43921</c:v>
                </c:pt>
                <c:pt idx="2876">
                  <c:v>43922</c:v>
                </c:pt>
                <c:pt idx="2877">
                  <c:v>43923</c:v>
                </c:pt>
                <c:pt idx="2878">
                  <c:v>43924</c:v>
                </c:pt>
                <c:pt idx="2879">
                  <c:v>43925</c:v>
                </c:pt>
                <c:pt idx="2880">
                  <c:v>43926</c:v>
                </c:pt>
                <c:pt idx="2881">
                  <c:v>43927</c:v>
                </c:pt>
                <c:pt idx="2882">
                  <c:v>43928</c:v>
                </c:pt>
                <c:pt idx="2883">
                  <c:v>43929</c:v>
                </c:pt>
                <c:pt idx="2884">
                  <c:v>43930</c:v>
                </c:pt>
                <c:pt idx="2885">
                  <c:v>43931</c:v>
                </c:pt>
                <c:pt idx="2886">
                  <c:v>43932</c:v>
                </c:pt>
                <c:pt idx="2887">
                  <c:v>43933</c:v>
                </c:pt>
                <c:pt idx="2888">
                  <c:v>43934</c:v>
                </c:pt>
                <c:pt idx="2889">
                  <c:v>43935</c:v>
                </c:pt>
                <c:pt idx="2890">
                  <c:v>43936</c:v>
                </c:pt>
                <c:pt idx="2891">
                  <c:v>43937</c:v>
                </c:pt>
                <c:pt idx="2892">
                  <c:v>43938</c:v>
                </c:pt>
                <c:pt idx="2893">
                  <c:v>43939</c:v>
                </c:pt>
                <c:pt idx="2894">
                  <c:v>43940</c:v>
                </c:pt>
                <c:pt idx="2895">
                  <c:v>43941</c:v>
                </c:pt>
                <c:pt idx="2896">
                  <c:v>43942</c:v>
                </c:pt>
                <c:pt idx="2897">
                  <c:v>43943</c:v>
                </c:pt>
                <c:pt idx="2898">
                  <c:v>43944</c:v>
                </c:pt>
                <c:pt idx="2899">
                  <c:v>43945</c:v>
                </c:pt>
                <c:pt idx="2900">
                  <c:v>43946</c:v>
                </c:pt>
                <c:pt idx="2901">
                  <c:v>43947</c:v>
                </c:pt>
                <c:pt idx="2902">
                  <c:v>43948</c:v>
                </c:pt>
                <c:pt idx="2903">
                  <c:v>43949</c:v>
                </c:pt>
                <c:pt idx="2904">
                  <c:v>43950</c:v>
                </c:pt>
                <c:pt idx="2905">
                  <c:v>43951</c:v>
                </c:pt>
                <c:pt idx="2906">
                  <c:v>43952</c:v>
                </c:pt>
                <c:pt idx="2907">
                  <c:v>43953</c:v>
                </c:pt>
                <c:pt idx="2908">
                  <c:v>43954</c:v>
                </c:pt>
                <c:pt idx="2909">
                  <c:v>43955</c:v>
                </c:pt>
                <c:pt idx="2910">
                  <c:v>43956</c:v>
                </c:pt>
                <c:pt idx="2911">
                  <c:v>43957</c:v>
                </c:pt>
                <c:pt idx="2912">
                  <c:v>43958</c:v>
                </c:pt>
                <c:pt idx="2913">
                  <c:v>43959</c:v>
                </c:pt>
                <c:pt idx="2914">
                  <c:v>43960</c:v>
                </c:pt>
                <c:pt idx="2915">
                  <c:v>43961</c:v>
                </c:pt>
                <c:pt idx="2916">
                  <c:v>43962</c:v>
                </c:pt>
                <c:pt idx="2917">
                  <c:v>43963</c:v>
                </c:pt>
                <c:pt idx="2918">
                  <c:v>43964</c:v>
                </c:pt>
                <c:pt idx="2919">
                  <c:v>43965</c:v>
                </c:pt>
                <c:pt idx="2920">
                  <c:v>43966</c:v>
                </c:pt>
                <c:pt idx="2921">
                  <c:v>43967</c:v>
                </c:pt>
                <c:pt idx="2922">
                  <c:v>43968</c:v>
                </c:pt>
                <c:pt idx="2923">
                  <c:v>43969</c:v>
                </c:pt>
                <c:pt idx="2924">
                  <c:v>43970</c:v>
                </c:pt>
                <c:pt idx="2925">
                  <c:v>43971</c:v>
                </c:pt>
                <c:pt idx="2926">
                  <c:v>43972</c:v>
                </c:pt>
                <c:pt idx="2927">
                  <c:v>43973</c:v>
                </c:pt>
                <c:pt idx="2928">
                  <c:v>43974</c:v>
                </c:pt>
                <c:pt idx="2929">
                  <c:v>43975</c:v>
                </c:pt>
                <c:pt idx="2930">
                  <c:v>43976</c:v>
                </c:pt>
                <c:pt idx="2931">
                  <c:v>43977</c:v>
                </c:pt>
                <c:pt idx="2932">
                  <c:v>43978</c:v>
                </c:pt>
                <c:pt idx="2933">
                  <c:v>43979</c:v>
                </c:pt>
                <c:pt idx="2934">
                  <c:v>43980</c:v>
                </c:pt>
                <c:pt idx="2935">
                  <c:v>43981</c:v>
                </c:pt>
                <c:pt idx="2936">
                  <c:v>43982</c:v>
                </c:pt>
                <c:pt idx="2937">
                  <c:v>43983</c:v>
                </c:pt>
                <c:pt idx="2938">
                  <c:v>43984</c:v>
                </c:pt>
                <c:pt idx="2939">
                  <c:v>43985</c:v>
                </c:pt>
                <c:pt idx="2940">
                  <c:v>43986</c:v>
                </c:pt>
                <c:pt idx="2941">
                  <c:v>43987</c:v>
                </c:pt>
                <c:pt idx="2942">
                  <c:v>43988</c:v>
                </c:pt>
                <c:pt idx="2943">
                  <c:v>43989</c:v>
                </c:pt>
                <c:pt idx="2944">
                  <c:v>43990</c:v>
                </c:pt>
                <c:pt idx="2945">
                  <c:v>43991</c:v>
                </c:pt>
                <c:pt idx="2946">
                  <c:v>43992</c:v>
                </c:pt>
                <c:pt idx="2947">
                  <c:v>43993</c:v>
                </c:pt>
                <c:pt idx="2948">
                  <c:v>43994</c:v>
                </c:pt>
                <c:pt idx="2949">
                  <c:v>43995</c:v>
                </c:pt>
                <c:pt idx="2950">
                  <c:v>43996</c:v>
                </c:pt>
                <c:pt idx="2951">
                  <c:v>43997</c:v>
                </c:pt>
                <c:pt idx="2952">
                  <c:v>43998</c:v>
                </c:pt>
                <c:pt idx="2953">
                  <c:v>43999</c:v>
                </c:pt>
                <c:pt idx="2954">
                  <c:v>44000</c:v>
                </c:pt>
                <c:pt idx="2955">
                  <c:v>44001</c:v>
                </c:pt>
                <c:pt idx="2956">
                  <c:v>44002</c:v>
                </c:pt>
                <c:pt idx="2957">
                  <c:v>44003</c:v>
                </c:pt>
                <c:pt idx="2958">
                  <c:v>44004</c:v>
                </c:pt>
                <c:pt idx="2959">
                  <c:v>44005</c:v>
                </c:pt>
                <c:pt idx="2960">
                  <c:v>44006</c:v>
                </c:pt>
                <c:pt idx="2961">
                  <c:v>44007</c:v>
                </c:pt>
                <c:pt idx="2962">
                  <c:v>44008</c:v>
                </c:pt>
                <c:pt idx="2963">
                  <c:v>44009</c:v>
                </c:pt>
                <c:pt idx="2964">
                  <c:v>44010</c:v>
                </c:pt>
                <c:pt idx="2965">
                  <c:v>44011</c:v>
                </c:pt>
                <c:pt idx="2966">
                  <c:v>44012</c:v>
                </c:pt>
                <c:pt idx="2967">
                  <c:v>44013</c:v>
                </c:pt>
                <c:pt idx="2968">
                  <c:v>44014</c:v>
                </c:pt>
                <c:pt idx="2969">
                  <c:v>44015</c:v>
                </c:pt>
                <c:pt idx="2970">
                  <c:v>44016</c:v>
                </c:pt>
                <c:pt idx="2971">
                  <c:v>44017</c:v>
                </c:pt>
                <c:pt idx="2972">
                  <c:v>44018</c:v>
                </c:pt>
                <c:pt idx="2973">
                  <c:v>44019</c:v>
                </c:pt>
                <c:pt idx="2974">
                  <c:v>44020</c:v>
                </c:pt>
                <c:pt idx="2975">
                  <c:v>44021</c:v>
                </c:pt>
                <c:pt idx="2976">
                  <c:v>44022</c:v>
                </c:pt>
                <c:pt idx="2977">
                  <c:v>44023</c:v>
                </c:pt>
                <c:pt idx="2978">
                  <c:v>44024</c:v>
                </c:pt>
                <c:pt idx="2979">
                  <c:v>44025</c:v>
                </c:pt>
                <c:pt idx="2980">
                  <c:v>44026</c:v>
                </c:pt>
                <c:pt idx="2981">
                  <c:v>44027</c:v>
                </c:pt>
                <c:pt idx="2982">
                  <c:v>44028</c:v>
                </c:pt>
                <c:pt idx="2983">
                  <c:v>44029</c:v>
                </c:pt>
                <c:pt idx="2984">
                  <c:v>44030</c:v>
                </c:pt>
                <c:pt idx="2985">
                  <c:v>44031</c:v>
                </c:pt>
                <c:pt idx="2986">
                  <c:v>44032</c:v>
                </c:pt>
                <c:pt idx="2987">
                  <c:v>44033</c:v>
                </c:pt>
                <c:pt idx="2988">
                  <c:v>44034</c:v>
                </c:pt>
                <c:pt idx="2989">
                  <c:v>44035</c:v>
                </c:pt>
                <c:pt idx="2990">
                  <c:v>44036</c:v>
                </c:pt>
                <c:pt idx="2991">
                  <c:v>44037</c:v>
                </c:pt>
                <c:pt idx="2992">
                  <c:v>44038</c:v>
                </c:pt>
                <c:pt idx="2993">
                  <c:v>44039</c:v>
                </c:pt>
                <c:pt idx="2994">
                  <c:v>44040</c:v>
                </c:pt>
                <c:pt idx="2995">
                  <c:v>44041</c:v>
                </c:pt>
                <c:pt idx="2996">
                  <c:v>44042</c:v>
                </c:pt>
                <c:pt idx="2997">
                  <c:v>44043</c:v>
                </c:pt>
                <c:pt idx="2998">
                  <c:v>44044</c:v>
                </c:pt>
                <c:pt idx="2999">
                  <c:v>44045</c:v>
                </c:pt>
                <c:pt idx="3000">
                  <c:v>44046</c:v>
                </c:pt>
                <c:pt idx="3001">
                  <c:v>44047</c:v>
                </c:pt>
                <c:pt idx="3002">
                  <c:v>44048</c:v>
                </c:pt>
                <c:pt idx="3003">
                  <c:v>44049</c:v>
                </c:pt>
                <c:pt idx="3004">
                  <c:v>44050</c:v>
                </c:pt>
                <c:pt idx="3005">
                  <c:v>44051</c:v>
                </c:pt>
                <c:pt idx="3006">
                  <c:v>44052</c:v>
                </c:pt>
                <c:pt idx="3007">
                  <c:v>44053</c:v>
                </c:pt>
                <c:pt idx="3008">
                  <c:v>44054</c:v>
                </c:pt>
                <c:pt idx="3009">
                  <c:v>44055</c:v>
                </c:pt>
                <c:pt idx="3010">
                  <c:v>44056</c:v>
                </c:pt>
                <c:pt idx="3011">
                  <c:v>44057</c:v>
                </c:pt>
                <c:pt idx="3012">
                  <c:v>44058</c:v>
                </c:pt>
                <c:pt idx="3013">
                  <c:v>44059</c:v>
                </c:pt>
                <c:pt idx="3014">
                  <c:v>44060</c:v>
                </c:pt>
                <c:pt idx="3015">
                  <c:v>44061</c:v>
                </c:pt>
                <c:pt idx="3016">
                  <c:v>44062</c:v>
                </c:pt>
                <c:pt idx="3017">
                  <c:v>44063</c:v>
                </c:pt>
                <c:pt idx="3018">
                  <c:v>44064</c:v>
                </c:pt>
                <c:pt idx="3019">
                  <c:v>44065</c:v>
                </c:pt>
                <c:pt idx="3020">
                  <c:v>44066</c:v>
                </c:pt>
                <c:pt idx="3021">
                  <c:v>44067</c:v>
                </c:pt>
                <c:pt idx="3022">
                  <c:v>44068</c:v>
                </c:pt>
                <c:pt idx="3023">
                  <c:v>44069</c:v>
                </c:pt>
                <c:pt idx="3024">
                  <c:v>44070</c:v>
                </c:pt>
                <c:pt idx="3025">
                  <c:v>44071</c:v>
                </c:pt>
                <c:pt idx="3026">
                  <c:v>44072</c:v>
                </c:pt>
                <c:pt idx="3027">
                  <c:v>44073</c:v>
                </c:pt>
                <c:pt idx="3028">
                  <c:v>44074</c:v>
                </c:pt>
                <c:pt idx="3029">
                  <c:v>44075</c:v>
                </c:pt>
                <c:pt idx="3030">
                  <c:v>44076</c:v>
                </c:pt>
                <c:pt idx="3031">
                  <c:v>44077</c:v>
                </c:pt>
                <c:pt idx="3032">
                  <c:v>44078</c:v>
                </c:pt>
                <c:pt idx="3033">
                  <c:v>44079</c:v>
                </c:pt>
                <c:pt idx="3034">
                  <c:v>44080</c:v>
                </c:pt>
                <c:pt idx="3035">
                  <c:v>44081</c:v>
                </c:pt>
                <c:pt idx="3036">
                  <c:v>44082</c:v>
                </c:pt>
                <c:pt idx="3037">
                  <c:v>44083</c:v>
                </c:pt>
                <c:pt idx="3038">
                  <c:v>44084</c:v>
                </c:pt>
                <c:pt idx="3039">
                  <c:v>44085</c:v>
                </c:pt>
                <c:pt idx="3040">
                  <c:v>44086</c:v>
                </c:pt>
                <c:pt idx="3041">
                  <c:v>44087</c:v>
                </c:pt>
                <c:pt idx="3042">
                  <c:v>44088</c:v>
                </c:pt>
                <c:pt idx="3043">
                  <c:v>44089</c:v>
                </c:pt>
                <c:pt idx="3044">
                  <c:v>44090</c:v>
                </c:pt>
                <c:pt idx="3045">
                  <c:v>44091</c:v>
                </c:pt>
                <c:pt idx="3046">
                  <c:v>44092</c:v>
                </c:pt>
                <c:pt idx="3047">
                  <c:v>44093</c:v>
                </c:pt>
                <c:pt idx="3048">
                  <c:v>44094</c:v>
                </c:pt>
                <c:pt idx="3049">
                  <c:v>44095</c:v>
                </c:pt>
                <c:pt idx="3050">
                  <c:v>44096</c:v>
                </c:pt>
                <c:pt idx="3051">
                  <c:v>44097</c:v>
                </c:pt>
                <c:pt idx="3052">
                  <c:v>44098</c:v>
                </c:pt>
                <c:pt idx="3053">
                  <c:v>44099</c:v>
                </c:pt>
                <c:pt idx="3054">
                  <c:v>44100</c:v>
                </c:pt>
                <c:pt idx="3055">
                  <c:v>44101</c:v>
                </c:pt>
                <c:pt idx="3056">
                  <c:v>44102</c:v>
                </c:pt>
                <c:pt idx="3057">
                  <c:v>44103</c:v>
                </c:pt>
                <c:pt idx="3058">
                  <c:v>44104</c:v>
                </c:pt>
                <c:pt idx="3059">
                  <c:v>44105</c:v>
                </c:pt>
                <c:pt idx="3060">
                  <c:v>44106</c:v>
                </c:pt>
                <c:pt idx="3061">
                  <c:v>44107</c:v>
                </c:pt>
                <c:pt idx="3062">
                  <c:v>44108</c:v>
                </c:pt>
                <c:pt idx="3063">
                  <c:v>44109</c:v>
                </c:pt>
                <c:pt idx="3064">
                  <c:v>44110</c:v>
                </c:pt>
                <c:pt idx="3065">
                  <c:v>44111</c:v>
                </c:pt>
                <c:pt idx="3066">
                  <c:v>44112</c:v>
                </c:pt>
                <c:pt idx="3067">
                  <c:v>44113</c:v>
                </c:pt>
                <c:pt idx="3068">
                  <c:v>44114</c:v>
                </c:pt>
                <c:pt idx="3069">
                  <c:v>44115</c:v>
                </c:pt>
                <c:pt idx="3070">
                  <c:v>44116</c:v>
                </c:pt>
                <c:pt idx="3071">
                  <c:v>44117</c:v>
                </c:pt>
                <c:pt idx="3072">
                  <c:v>44118</c:v>
                </c:pt>
                <c:pt idx="3073">
                  <c:v>44119</c:v>
                </c:pt>
                <c:pt idx="3074">
                  <c:v>44120</c:v>
                </c:pt>
                <c:pt idx="3075">
                  <c:v>44121</c:v>
                </c:pt>
                <c:pt idx="3076">
                  <c:v>44122</c:v>
                </c:pt>
                <c:pt idx="3077">
                  <c:v>44123</c:v>
                </c:pt>
                <c:pt idx="3078">
                  <c:v>44124</c:v>
                </c:pt>
                <c:pt idx="3079">
                  <c:v>44125</c:v>
                </c:pt>
                <c:pt idx="3080">
                  <c:v>44126</c:v>
                </c:pt>
                <c:pt idx="3081">
                  <c:v>44127</c:v>
                </c:pt>
                <c:pt idx="3082">
                  <c:v>44128</c:v>
                </c:pt>
                <c:pt idx="3083">
                  <c:v>44129</c:v>
                </c:pt>
                <c:pt idx="3084">
                  <c:v>44130</c:v>
                </c:pt>
                <c:pt idx="3085">
                  <c:v>44131</c:v>
                </c:pt>
                <c:pt idx="3086">
                  <c:v>44132</c:v>
                </c:pt>
                <c:pt idx="3087">
                  <c:v>44133</c:v>
                </c:pt>
                <c:pt idx="3088">
                  <c:v>44134</c:v>
                </c:pt>
                <c:pt idx="3089">
                  <c:v>44135</c:v>
                </c:pt>
                <c:pt idx="3090">
                  <c:v>44136</c:v>
                </c:pt>
                <c:pt idx="3091">
                  <c:v>44137</c:v>
                </c:pt>
                <c:pt idx="3092">
                  <c:v>44138</c:v>
                </c:pt>
                <c:pt idx="3093">
                  <c:v>44139</c:v>
                </c:pt>
                <c:pt idx="3094">
                  <c:v>44140</c:v>
                </c:pt>
                <c:pt idx="3095">
                  <c:v>44141</c:v>
                </c:pt>
                <c:pt idx="3096">
                  <c:v>44142</c:v>
                </c:pt>
                <c:pt idx="3097">
                  <c:v>44143</c:v>
                </c:pt>
                <c:pt idx="3098">
                  <c:v>44144</c:v>
                </c:pt>
                <c:pt idx="3099">
                  <c:v>44145</c:v>
                </c:pt>
                <c:pt idx="3100">
                  <c:v>44146</c:v>
                </c:pt>
                <c:pt idx="3101">
                  <c:v>44147</c:v>
                </c:pt>
                <c:pt idx="3102">
                  <c:v>44148</c:v>
                </c:pt>
                <c:pt idx="3103">
                  <c:v>44149</c:v>
                </c:pt>
                <c:pt idx="3104">
                  <c:v>44150</c:v>
                </c:pt>
                <c:pt idx="3105">
                  <c:v>44151</c:v>
                </c:pt>
                <c:pt idx="3106">
                  <c:v>44152</c:v>
                </c:pt>
                <c:pt idx="3107">
                  <c:v>44153</c:v>
                </c:pt>
                <c:pt idx="3108">
                  <c:v>44154</c:v>
                </c:pt>
                <c:pt idx="3109">
                  <c:v>44155</c:v>
                </c:pt>
                <c:pt idx="3110">
                  <c:v>44156</c:v>
                </c:pt>
                <c:pt idx="3111">
                  <c:v>44157</c:v>
                </c:pt>
                <c:pt idx="3112">
                  <c:v>44158</c:v>
                </c:pt>
                <c:pt idx="3113">
                  <c:v>44159</c:v>
                </c:pt>
                <c:pt idx="3114">
                  <c:v>44160</c:v>
                </c:pt>
                <c:pt idx="3115">
                  <c:v>44161</c:v>
                </c:pt>
                <c:pt idx="3116">
                  <c:v>44162</c:v>
                </c:pt>
                <c:pt idx="3117">
                  <c:v>44163</c:v>
                </c:pt>
                <c:pt idx="3118">
                  <c:v>44164</c:v>
                </c:pt>
                <c:pt idx="3119">
                  <c:v>44165</c:v>
                </c:pt>
                <c:pt idx="3120">
                  <c:v>44166</c:v>
                </c:pt>
                <c:pt idx="3121">
                  <c:v>44167</c:v>
                </c:pt>
                <c:pt idx="3122">
                  <c:v>44168</c:v>
                </c:pt>
                <c:pt idx="3123">
                  <c:v>44169</c:v>
                </c:pt>
                <c:pt idx="3124">
                  <c:v>44170</c:v>
                </c:pt>
                <c:pt idx="3125">
                  <c:v>44171</c:v>
                </c:pt>
                <c:pt idx="3126">
                  <c:v>44172</c:v>
                </c:pt>
                <c:pt idx="3127">
                  <c:v>44173</c:v>
                </c:pt>
                <c:pt idx="3128">
                  <c:v>44174</c:v>
                </c:pt>
                <c:pt idx="3129">
                  <c:v>44175</c:v>
                </c:pt>
                <c:pt idx="3130">
                  <c:v>44176</c:v>
                </c:pt>
                <c:pt idx="3131">
                  <c:v>44177</c:v>
                </c:pt>
                <c:pt idx="3132">
                  <c:v>44178</c:v>
                </c:pt>
                <c:pt idx="3133">
                  <c:v>44179</c:v>
                </c:pt>
                <c:pt idx="3134">
                  <c:v>44180</c:v>
                </c:pt>
                <c:pt idx="3135">
                  <c:v>44181</c:v>
                </c:pt>
                <c:pt idx="3136">
                  <c:v>44182</c:v>
                </c:pt>
                <c:pt idx="3137">
                  <c:v>44183</c:v>
                </c:pt>
                <c:pt idx="3138">
                  <c:v>44184</c:v>
                </c:pt>
                <c:pt idx="3139">
                  <c:v>44185</c:v>
                </c:pt>
                <c:pt idx="3140">
                  <c:v>44186</c:v>
                </c:pt>
                <c:pt idx="3141">
                  <c:v>44187</c:v>
                </c:pt>
                <c:pt idx="3142">
                  <c:v>44188</c:v>
                </c:pt>
                <c:pt idx="3143">
                  <c:v>44189</c:v>
                </c:pt>
                <c:pt idx="3144">
                  <c:v>44190</c:v>
                </c:pt>
                <c:pt idx="3145">
                  <c:v>44191</c:v>
                </c:pt>
                <c:pt idx="3146">
                  <c:v>44192</c:v>
                </c:pt>
                <c:pt idx="3147">
                  <c:v>44193</c:v>
                </c:pt>
                <c:pt idx="3148">
                  <c:v>44194</c:v>
                </c:pt>
                <c:pt idx="3149">
                  <c:v>44195</c:v>
                </c:pt>
                <c:pt idx="3150">
                  <c:v>44196</c:v>
                </c:pt>
                <c:pt idx="3151">
                  <c:v>44197</c:v>
                </c:pt>
                <c:pt idx="3152">
                  <c:v>44198</c:v>
                </c:pt>
                <c:pt idx="3153">
                  <c:v>44199</c:v>
                </c:pt>
                <c:pt idx="3154">
                  <c:v>44200</c:v>
                </c:pt>
                <c:pt idx="3155">
                  <c:v>44201</c:v>
                </c:pt>
                <c:pt idx="3156">
                  <c:v>44202</c:v>
                </c:pt>
                <c:pt idx="3157">
                  <c:v>44203</c:v>
                </c:pt>
                <c:pt idx="3158">
                  <c:v>44204</c:v>
                </c:pt>
                <c:pt idx="3159">
                  <c:v>44205</c:v>
                </c:pt>
                <c:pt idx="3160">
                  <c:v>44206</c:v>
                </c:pt>
                <c:pt idx="3161">
                  <c:v>44207</c:v>
                </c:pt>
                <c:pt idx="3162">
                  <c:v>44208</c:v>
                </c:pt>
                <c:pt idx="3163">
                  <c:v>44209</c:v>
                </c:pt>
                <c:pt idx="3164">
                  <c:v>44210</c:v>
                </c:pt>
                <c:pt idx="3165">
                  <c:v>44211</c:v>
                </c:pt>
                <c:pt idx="3166">
                  <c:v>44212</c:v>
                </c:pt>
                <c:pt idx="3167">
                  <c:v>44213</c:v>
                </c:pt>
                <c:pt idx="3168">
                  <c:v>44214</c:v>
                </c:pt>
                <c:pt idx="3169">
                  <c:v>44215</c:v>
                </c:pt>
                <c:pt idx="3170">
                  <c:v>44216</c:v>
                </c:pt>
                <c:pt idx="3171">
                  <c:v>44217</c:v>
                </c:pt>
                <c:pt idx="3172">
                  <c:v>44218</c:v>
                </c:pt>
                <c:pt idx="3173">
                  <c:v>44219</c:v>
                </c:pt>
                <c:pt idx="3174">
                  <c:v>44220</c:v>
                </c:pt>
                <c:pt idx="3175">
                  <c:v>44221</c:v>
                </c:pt>
                <c:pt idx="3176">
                  <c:v>44222</c:v>
                </c:pt>
                <c:pt idx="3177">
                  <c:v>44223</c:v>
                </c:pt>
                <c:pt idx="3178">
                  <c:v>44224</c:v>
                </c:pt>
                <c:pt idx="3179">
                  <c:v>44225</c:v>
                </c:pt>
                <c:pt idx="3180">
                  <c:v>44226</c:v>
                </c:pt>
                <c:pt idx="3181">
                  <c:v>44227</c:v>
                </c:pt>
                <c:pt idx="3182">
                  <c:v>44228</c:v>
                </c:pt>
                <c:pt idx="3183">
                  <c:v>44229</c:v>
                </c:pt>
                <c:pt idx="3184">
                  <c:v>44230</c:v>
                </c:pt>
                <c:pt idx="3185">
                  <c:v>44231</c:v>
                </c:pt>
                <c:pt idx="3186">
                  <c:v>44232</c:v>
                </c:pt>
                <c:pt idx="3187">
                  <c:v>44233</c:v>
                </c:pt>
                <c:pt idx="3188">
                  <c:v>44234</c:v>
                </c:pt>
                <c:pt idx="3189">
                  <c:v>44235</c:v>
                </c:pt>
                <c:pt idx="3190">
                  <c:v>44236</c:v>
                </c:pt>
                <c:pt idx="3191">
                  <c:v>44237</c:v>
                </c:pt>
                <c:pt idx="3192">
                  <c:v>44238</c:v>
                </c:pt>
                <c:pt idx="3193">
                  <c:v>44239</c:v>
                </c:pt>
                <c:pt idx="3194">
                  <c:v>44240</c:v>
                </c:pt>
                <c:pt idx="3195">
                  <c:v>44241</c:v>
                </c:pt>
                <c:pt idx="3196">
                  <c:v>44242</c:v>
                </c:pt>
                <c:pt idx="3197">
                  <c:v>44243</c:v>
                </c:pt>
                <c:pt idx="3198">
                  <c:v>44244</c:v>
                </c:pt>
                <c:pt idx="3199">
                  <c:v>44245</c:v>
                </c:pt>
                <c:pt idx="3200">
                  <c:v>44246</c:v>
                </c:pt>
                <c:pt idx="3201">
                  <c:v>44247</c:v>
                </c:pt>
                <c:pt idx="3202">
                  <c:v>44248</c:v>
                </c:pt>
                <c:pt idx="3203">
                  <c:v>44249</c:v>
                </c:pt>
                <c:pt idx="3204">
                  <c:v>44250</c:v>
                </c:pt>
                <c:pt idx="3205">
                  <c:v>44251</c:v>
                </c:pt>
                <c:pt idx="3206">
                  <c:v>44252</c:v>
                </c:pt>
                <c:pt idx="3207">
                  <c:v>44253</c:v>
                </c:pt>
                <c:pt idx="3208">
                  <c:v>44254</c:v>
                </c:pt>
                <c:pt idx="3209">
                  <c:v>44255</c:v>
                </c:pt>
                <c:pt idx="3210">
                  <c:v>44256</c:v>
                </c:pt>
                <c:pt idx="3211">
                  <c:v>44257</c:v>
                </c:pt>
                <c:pt idx="3212">
                  <c:v>44258</c:v>
                </c:pt>
                <c:pt idx="3213">
                  <c:v>44259</c:v>
                </c:pt>
                <c:pt idx="3214">
                  <c:v>44260</c:v>
                </c:pt>
                <c:pt idx="3215">
                  <c:v>44261</c:v>
                </c:pt>
                <c:pt idx="3216">
                  <c:v>44262</c:v>
                </c:pt>
                <c:pt idx="3217">
                  <c:v>44263</c:v>
                </c:pt>
                <c:pt idx="3218">
                  <c:v>44264</c:v>
                </c:pt>
                <c:pt idx="3219">
                  <c:v>44265</c:v>
                </c:pt>
                <c:pt idx="3220">
                  <c:v>44266</c:v>
                </c:pt>
                <c:pt idx="3221">
                  <c:v>44267</c:v>
                </c:pt>
                <c:pt idx="3222">
                  <c:v>44268</c:v>
                </c:pt>
                <c:pt idx="3223">
                  <c:v>44269</c:v>
                </c:pt>
                <c:pt idx="3224">
                  <c:v>44270</c:v>
                </c:pt>
                <c:pt idx="3225">
                  <c:v>44271</c:v>
                </c:pt>
                <c:pt idx="3226">
                  <c:v>44272</c:v>
                </c:pt>
                <c:pt idx="3227">
                  <c:v>44273</c:v>
                </c:pt>
                <c:pt idx="3228">
                  <c:v>44274</c:v>
                </c:pt>
                <c:pt idx="3229">
                  <c:v>44275</c:v>
                </c:pt>
                <c:pt idx="3230">
                  <c:v>44276</c:v>
                </c:pt>
                <c:pt idx="3231">
                  <c:v>44277</c:v>
                </c:pt>
                <c:pt idx="3232">
                  <c:v>44278</c:v>
                </c:pt>
                <c:pt idx="3233">
                  <c:v>44279</c:v>
                </c:pt>
                <c:pt idx="3234">
                  <c:v>44280</c:v>
                </c:pt>
                <c:pt idx="3235">
                  <c:v>44281</c:v>
                </c:pt>
                <c:pt idx="3236">
                  <c:v>44282</c:v>
                </c:pt>
                <c:pt idx="3237">
                  <c:v>44283</c:v>
                </c:pt>
                <c:pt idx="3238">
                  <c:v>44284</c:v>
                </c:pt>
                <c:pt idx="3239">
                  <c:v>44285</c:v>
                </c:pt>
                <c:pt idx="3240">
                  <c:v>44286</c:v>
                </c:pt>
                <c:pt idx="3241">
                  <c:v>44287</c:v>
                </c:pt>
                <c:pt idx="3242">
                  <c:v>44288</c:v>
                </c:pt>
                <c:pt idx="3243">
                  <c:v>44289</c:v>
                </c:pt>
                <c:pt idx="3244">
                  <c:v>44290</c:v>
                </c:pt>
                <c:pt idx="3245">
                  <c:v>44291</c:v>
                </c:pt>
                <c:pt idx="3246">
                  <c:v>44292</c:v>
                </c:pt>
                <c:pt idx="3247">
                  <c:v>44293</c:v>
                </c:pt>
                <c:pt idx="3248">
                  <c:v>44294</c:v>
                </c:pt>
                <c:pt idx="3249">
                  <c:v>44295</c:v>
                </c:pt>
                <c:pt idx="3250">
                  <c:v>44296</c:v>
                </c:pt>
                <c:pt idx="3251">
                  <c:v>44297</c:v>
                </c:pt>
                <c:pt idx="3252">
                  <c:v>44298</c:v>
                </c:pt>
                <c:pt idx="3253">
                  <c:v>44299</c:v>
                </c:pt>
                <c:pt idx="3254">
                  <c:v>44300</c:v>
                </c:pt>
                <c:pt idx="3255">
                  <c:v>44301</c:v>
                </c:pt>
                <c:pt idx="3256">
                  <c:v>44302</c:v>
                </c:pt>
                <c:pt idx="3257">
                  <c:v>44303</c:v>
                </c:pt>
                <c:pt idx="3258">
                  <c:v>44304</c:v>
                </c:pt>
                <c:pt idx="3259">
                  <c:v>44305</c:v>
                </c:pt>
                <c:pt idx="3260">
                  <c:v>44306</c:v>
                </c:pt>
                <c:pt idx="3261">
                  <c:v>44307</c:v>
                </c:pt>
                <c:pt idx="3262">
                  <c:v>44308</c:v>
                </c:pt>
                <c:pt idx="3263">
                  <c:v>44309</c:v>
                </c:pt>
                <c:pt idx="3264">
                  <c:v>44310</c:v>
                </c:pt>
                <c:pt idx="3265">
                  <c:v>44311</c:v>
                </c:pt>
                <c:pt idx="3266">
                  <c:v>44312</c:v>
                </c:pt>
                <c:pt idx="3267">
                  <c:v>44313</c:v>
                </c:pt>
                <c:pt idx="3268">
                  <c:v>44314</c:v>
                </c:pt>
                <c:pt idx="3269">
                  <c:v>44315</c:v>
                </c:pt>
                <c:pt idx="3270">
                  <c:v>44316</c:v>
                </c:pt>
                <c:pt idx="3271">
                  <c:v>44317</c:v>
                </c:pt>
                <c:pt idx="3272">
                  <c:v>44318</c:v>
                </c:pt>
                <c:pt idx="3273">
                  <c:v>44319</c:v>
                </c:pt>
                <c:pt idx="3274">
                  <c:v>44320</c:v>
                </c:pt>
                <c:pt idx="3275">
                  <c:v>44321</c:v>
                </c:pt>
                <c:pt idx="3276">
                  <c:v>44322</c:v>
                </c:pt>
                <c:pt idx="3277">
                  <c:v>44323</c:v>
                </c:pt>
                <c:pt idx="3278">
                  <c:v>44324</c:v>
                </c:pt>
                <c:pt idx="3279">
                  <c:v>44325</c:v>
                </c:pt>
                <c:pt idx="3280">
                  <c:v>44326</c:v>
                </c:pt>
                <c:pt idx="3281">
                  <c:v>44327</c:v>
                </c:pt>
                <c:pt idx="3282">
                  <c:v>44328</c:v>
                </c:pt>
                <c:pt idx="3283">
                  <c:v>44329</c:v>
                </c:pt>
                <c:pt idx="3284">
                  <c:v>44330</c:v>
                </c:pt>
                <c:pt idx="3285">
                  <c:v>44331</c:v>
                </c:pt>
                <c:pt idx="3286">
                  <c:v>44332</c:v>
                </c:pt>
                <c:pt idx="3287">
                  <c:v>44333</c:v>
                </c:pt>
                <c:pt idx="3288">
                  <c:v>44334</c:v>
                </c:pt>
                <c:pt idx="3289">
                  <c:v>44335</c:v>
                </c:pt>
                <c:pt idx="3290">
                  <c:v>44336</c:v>
                </c:pt>
                <c:pt idx="3291">
                  <c:v>44337</c:v>
                </c:pt>
                <c:pt idx="3292">
                  <c:v>44338</c:v>
                </c:pt>
                <c:pt idx="3293">
                  <c:v>44339</c:v>
                </c:pt>
                <c:pt idx="3294">
                  <c:v>44340</c:v>
                </c:pt>
                <c:pt idx="3295">
                  <c:v>44341</c:v>
                </c:pt>
                <c:pt idx="3296">
                  <c:v>44342</c:v>
                </c:pt>
                <c:pt idx="3297">
                  <c:v>44343</c:v>
                </c:pt>
                <c:pt idx="3298">
                  <c:v>44344</c:v>
                </c:pt>
                <c:pt idx="3299">
                  <c:v>44345</c:v>
                </c:pt>
                <c:pt idx="3300">
                  <c:v>44346</c:v>
                </c:pt>
                <c:pt idx="3301">
                  <c:v>44347</c:v>
                </c:pt>
                <c:pt idx="3302">
                  <c:v>44348</c:v>
                </c:pt>
                <c:pt idx="3303">
                  <c:v>44349</c:v>
                </c:pt>
                <c:pt idx="3304">
                  <c:v>44350</c:v>
                </c:pt>
                <c:pt idx="3305">
                  <c:v>44351</c:v>
                </c:pt>
                <c:pt idx="3306">
                  <c:v>44352</c:v>
                </c:pt>
                <c:pt idx="3307">
                  <c:v>44353</c:v>
                </c:pt>
                <c:pt idx="3308">
                  <c:v>44354</c:v>
                </c:pt>
                <c:pt idx="3309">
                  <c:v>44355</c:v>
                </c:pt>
                <c:pt idx="3310">
                  <c:v>44356</c:v>
                </c:pt>
                <c:pt idx="3311">
                  <c:v>44357</c:v>
                </c:pt>
                <c:pt idx="3312">
                  <c:v>44358</c:v>
                </c:pt>
                <c:pt idx="3313">
                  <c:v>44359</c:v>
                </c:pt>
                <c:pt idx="3314">
                  <c:v>44360</c:v>
                </c:pt>
                <c:pt idx="3315">
                  <c:v>44361</c:v>
                </c:pt>
                <c:pt idx="3316">
                  <c:v>44362</c:v>
                </c:pt>
                <c:pt idx="3317">
                  <c:v>44363</c:v>
                </c:pt>
                <c:pt idx="3318">
                  <c:v>44364</c:v>
                </c:pt>
                <c:pt idx="3319">
                  <c:v>44365</c:v>
                </c:pt>
                <c:pt idx="3320">
                  <c:v>44366</c:v>
                </c:pt>
                <c:pt idx="3321">
                  <c:v>44367</c:v>
                </c:pt>
                <c:pt idx="3322">
                  <c:v>44368</c:v>
                </c:pt>
                <c:pt idx="3323">
                  <c:v>44369</c:v>
                </c:pt>
                <c:pt idx="3324">
                  <c:v>44370</c:v>
                </c:pt>
                <c:pt idx="3325">
                  <c:v>44371</c:v>
                </c:pt>
                <c:pt idx="3326">
                  <c:v>44372</c:v>
                </c:pt>
                <c:pt idx="3327">
                  <c:v>44373</c:v>
                </c:pt>
                <c:pt idx="3328">
                  <c:v>44374</c:v>
                </c:pt>
                <c:pt idx="3329">
                  <c:v>44375</c:v>
                </c:pt>
                <c:pt idx="3330">
                  <c:v>44376</c:v>
                </c:pt>
                <c:pt idx="3331">
                  <c:v>44377</c:v>
                </c:pt>
                <c:pt idx="3332">
                  <c:v>44378</c:v>
                </c:pt>
                <c:pt idx="3333">
                  <c:v>44379</c:v>
                </c:pt>
                <c:pt idx="3334">
                  <c:v>44380</c:v>
                </c:pt>
                <c:pt idx="3335">
                  <c:v>44381</c:v>
                </c:pt>
                <c:pt idx="3336">
                  <c:v>44382</c:v>
                </c:pt>
                <c:pt idx="3337">
                  <c:v>44383</c:v>
                </c:pt>
                <c:pt idx="3338">
                  <c:v>44384</c:v>
                </c:pt>
                <c:pt idx="3339">
                  <c:v>44385</c:v>
                </c:pt>
                <c:pt idx="3340">
                  <c:v>44386</c:v>
                </c:pt>
                <c:pt idx="3341">
                  <c:v>44387</c:v>
                </c:pt>
                <c:pt idx="3342">
                  <c:v>44388</c:v>
                </c:pt>
                <c:pt idx="3343">
                  <c:v>44389</c:v>
                </c:pt>
                <c:pt idx="3344">
                  <c:v>44390</c:v>
                </c:pt>
                <c:pt idx="3345">
                  <c:v>44391</c:v>
                </c:pt>
                <c:pt idx="3346">
                  <c:v>44392</c:v>
                </c:pt>
                <c:pt idx="3347">
                  <c:v>44393</c:v>
                </c:pt>
                <c:pt idx="3348">
                  <c:v>44394</c:v>
                </c:pt>
                <c:pt idx="3349">
                  <c:v>44395</c:v>
                </c:pt>
                <c:pt idx="3350">
                  <c:v>44396</c:v>
                </c:pt>
                <c:pt idx="3351">
                  <c:v>44397</c:v>
                </c:pt>
                <c:pt idx="3352">
                  <c:v>44398</c:v>
                </c:pt>
                <c:pt idx="3353">
                  <c:v>44399</c:v>
                </c:pt>
                <c:pt idx="3354">
                  <c:v>44400</c:v>
                </c:pt>
                <c:pt idx="3355">
                  <c:v>44401</c:v>
                </c:pt>
                <c:pt idx="3356">
                  <c:v>44402</c:v>
                </c:pt>
                <c:pt idx="3357">
                  <c:v>44403</c:v>
                </c:pt>
                <c:pt idx="3358">
                  <c:v>44404</c:v>
                </c:pt>
                <c:pt idx="3359">
                  <c:v>44405</c:v>
                </c:pt>
                <c:pt idx="3360">
                  <c:v>44406</c:v>
                </c:pt>
                <c:pt idx="3361">
                  <c:v>44407</c:v>
                </c:pt>
                <c:pt idx="3362">
                  <c:v>44408</c:v>
                </c:pt>
                <c:pt idx="3363">
                  <c:v>44409</c:v>
                </c:pt>
                <c:pt idx="3364">
                  <c:v>44410</c:v>
                </c:pt>
                <c:pt idx="3365">
                  <c:v>44411</c:v>
                </c:pt>
                <c:pt idx="3366">
                  <c:v>44412</c:v>
                </c:pt>
                <c:pt idx="3367">
                  <c:v>44413</c:v>
                </c:pt>
                <c:pt idx="3368">
                  <c:v>44414</c:v>
                </c:pt>
                <c:pt idx="3369">
                  <c:v>44415</c:v>
                </c:pt>
                <c:pt idx="3370">
                  <c:v>44416</c:v>
                </c:pt>
                <c:pt idx="3371">
                  <c:v>44417</c:v>
                </c:pt>
                <c:pt idx="3372">
                  <c:v>44418</c:v>
                </c:pt>
                <c:pt idx="3373">
                  <c:v>44419</c:v>
                </c:pt>
                <c:pt idx="3374">
                  <c:v>44420</c:v>
                </c:pt>
                <c:pt idx="3375">
                  <c:v>44421</c:v>
                </c:pt>
                <c:pt idx="3376">
                  <c:v>44422</c:v>
                </c:pt>
                <c:pt idx="3377">
                  <c:v>44423</c:v>
                </c:pt>
                <c:pt idx="3378">
                  <c:v>44424</c:v>
                </c:pt>
                <c:pt idx="3379">
                  <c:v>44425</c:v>
                </c:pt>
                <c:pt idx="3380">
                  <c:v>44426</c:v>
                </c:pt>
                <c:pt idx="3381">
                  <c:v>44427</c:v>
                </c:pt>
                <c:pt idx="3382">
                  <c:v>44428</c:v>
                </c:pt>
                <c:pt idx="3383">
                  <c:v>44429</c:v>
                </c:pt>
                <c:pt idx="3384">
                  <c:v>44430</c:v>
                </c:pt>
                <c:pt idx="3385">
                  <c:v>44431</c:v>
                </c:pt>
                <c:pt idx="3386">
                  <c:v>44432</c:v>
                </c:pt>
                <c:pt idx="3387">
                  <c:v>44433</c:v>
                </c:pt>
                <c:pt idx="3388">
                  <c:v>44434</c:v>
                </c:pt>
                <c:pt idx="3389">
                  <c:v>44435</c:v>
                </c:pt>
                <c:pt idx="3390">
                  <c:v>44436</c:v>
                </c:pt>
                <c:pt idx="3391">
                  <c:v>44437</c:v>
                </c:pt>
                <c:pt idx="3392">
                  <c:v>44438</c:v>
                </c:pt>
                <c:pt idx="3393">
                  <c:v>44439</c:v>
                </c:pt>
                <c:pt idx="3394">
                  <c:v>44440</c:v>
                </c:pt>
                <c:pt idx="3395">
                  <c:v>44441</c:v>
                </c:pt>
                <c:pt idx="3396">
                  <c:v>44442</c:v>
                </c:pt>
                <c:pt idx="3397">
                  <c:v>44443</c:v>
                </c:pt>
                <c:pt idx="3398">
                  <c:v>44444</c:v>
                </c:pt>
                <c:pt idx="3399">
                  <c:v>44445</c:v>
                </c:pt>
                <c:pt idx="3400">
                  <c:v>44446</c:v>
                </c:pt>
                <c:pt idx="3401">
                  <c:v>44447</c:v>
                </c:pt>
                <c:pt idx="3402">
                  <c:v>44448</c:v>
                </c:pt>
                <c:pt idx="3403">
                  <c:v>44449</c:v>
                </c:pt>
                <c:pt idx="3404">
                  <c:v>44450</c:v>
                </c:pt>
                <c:pt idx="3405">
                  <c:v>44451</c:v>
                </c:pt>
                <c:pt idx="3406">
                  <c:v>44452</c:v>
                </c:pt>
                <c:pt idx="3407">
                  <c:v>44453</c:v>
                </c:pt>
                <c:pt idx="3408">
                  <c:v>44454</c:v>
                </c:pt>
                <c:pt idx="3409">
                  <c:v>44455</c:v>
                </c:pt>
                <c:pt idx="3410">
                  <c:v>44456</c:v>
                </c:pt>
                <c:pt idx="3411">
                  <c:v>44457</c:v>
                </c:pt>
                <c:pt idx="3412">
                  <c:v>44458</c:v>
                </c:pt>
                <c:pt idx="3413">
                  <c:v>44459</c:v>
                </c:pt>
                <c:pt idx="3414">
                  <c:v>44460</c:v>
                </c:pt>
                <c:pt idx="3415">
                  <c:v>44461</c:v>
                </c:pt>
                <c:pt idx="3416">
                  <c:v>44462</c:v>
                </c:pt>
                <c:pt idx="3417">
                  <c:v>44463</c:v>
                </c:pt>
                <c:pt idx="3418">
                  <c:v>44464</c:v>
                </c:pt>
                <c:pt idx="3419">
                  <c:v>44465</c:v>
                </c:pt>
                <c:pt idx="3420">
                  <c:v>44466</c:v>
                </c:pt>
                <c:pt idx="3421">
                  <c:v>44467</c:v>
                </c:pt>
                <c:pt idx="3422">
                  <c:v>44468</c:v>
                </c:pt>
                <c:pt idx="3423">
                  <c:v>44469</c:v>
                </c:pt>
                <c:pt idx="3424">
                  <c:v>44470</c:v>
                </c:pt>
                <c:pt idx="3425">
                  <c:v>44471</c:v>
                </c:pt>
                <c:pt idx="3426">
                  <c:v>44472</c:v>
                </c:pt>
                <c:pt idx="3427">
                  <c:v>44473</c:v>
                </c:pt>
                <c:pt idx="3428">
                  <c:v>44474</c:v>
                </c:pt>
                <c:pt idx="3429">
                  <c:v>44475</c:v>
                </c:pt>
                <c:pt idx="3430">
                  <c:v>44476</c:v>
                </c:pt>
                <c:pt idx="3431">
                  <c:v>44477</c:v>
                </c:pt>
                <c:pt idx="3432">
                  <c:v>44478</c:v>
                </c:pt>
                <c:pt idx="3433">
                  <c:v>44479</c:v>
                </c:pt>
                <c:pt idx="3434">
                  <c:v>44480</c:v>
                </c:pt>
                <c:pt idx="3435">
                  <c:v>44481</c:v>
                </c:pt>
                <c:pt idx="3436">
                  <c:v>44482</c:v>
                </c:pt>
                <c:pt idx="3437">
                  <c:v>44483</c:v>
                </c:pt>
                <c:pt idx="3438">
                  <c:v>44484</c:v>
                </c:pt>
                <c:pt idx="3439">
                  <c:v>44485</c:v>
                </c:pt>
                <c:pt idx="3440">
                  <c:v>44486</c:v>
                </c:pt>
                <c:pt idx="3441">
                  <c:v>44487</c:v>
                </c:pt>
                <c:pt idx="3442">
                  <c:v>44488</c:v>
                </c:pt>
                <c:pt idx="3443">
                  <c:v>44489</c:v>
                </c:pt>
                <c:pt idx="3444">
                  <c:v>44490</c:v>
                </c:pt>
                <c:pt idx="3445">
                  <c:v>44491</c:v>
                </c:pt>
                <c:pt idx="3446">
                  <c:v>44492</c:v>
                </c:pt>
                <c:pt idx="3447">
                  <c:v>44493</c:v>
                </c:pt>
                <c:pt idx="3448">
                  <c:v>44494</c:v>
                </c:pt>
                <c:pt idx="3449">
                  <c:v>44495</c:v>
                </c:pt>
                <c:pt idx="3450">
                  <c:v>44496</c:v>
                </c:pt>
                <c:pt idx="3451">
                  <c:v>44497</c:v>
                </c:pt>
                <c:pt idx="3452">
                  <c:v>44498</c:v>
                </c:pt>
                <c:pt idx="3453">
                  <c:v>44499</c:v>
                </c:pt>
                <c:pt idx="3454">
                  <c:v>44500</c:v>
                </c:pt>
                <c:pt idx="3455">
                  <c:v>44501</c:v>
                </c:pt>
                <c:pt idx="3456">
                  <c:v>44502</c:v>
                </c:pt>
                <c:pt idx="3457">
                  <c:v>44503</c:v>
                </c:pt>
                <c:pt idx="3458">
                  <c:v>44504</c:v>
                </c:pt>
                <c:pt idx="3459">
                  <c:v>44505</c:v>
                </c:pt>
                <c:pt idx="3460">
                  <c:v>44506</c:v>
                </c:pt>
                <c:pt idx="3461">
                  <c:v>44507</c:v>
                </c:pt>
                <c:pt idx="3462">
                  <c:v>44508</c:v>
                </c:pt>
                <c:pt idx="3463">
                  <c:v>44509</c:v>
                </c:pt>
                <c:pt idx="3464">
                  <c:v>44510</c:v>
                </c:pt>
                <c:pt idx="3465">
                  <c:v>44511</c:v>
                </c:pt>
                <c:pt idx="3466">
                  <c:v>44512</c:v>
                </c:pt>
                <c:pt idx="3467">
                  <c:v>44513</c:v>
                </c:pt>
                <c:pt idx="3468">
                  <c:v>44514</c:v>
                </c:pt>
                <c:pt idx="3469">
                  <c:v>44515</c:v>
                </c:pt>
                <c:pt idx="3470">
                  <c:v>44516</c:v>
                </c:pt>
                <c:pt idx="3471">
                  <c:v>44517</c:v>
                </c:pt>
                <c:pt idx="3472">
                  <c:v>44518</c:v>
                </c:pt>
                <c:pt idx="3473">
                  <c:v>44519</c:v>
                </c:pt>
                <c:pt idx="3474">
                  <c:v>44520</c:v>
                </c:pt>
                <c:pt idx="3475">
                  <c:v>44521</c:v>
                </c:pt>
                <c:pt idx="3476">
                  <c:v>44522</c:v>
                </c:pt>
                <c:pt idx="3477">
                  <c:v>44523</c:v>
                </c:pt>
                <c:pt idx="3478">
                  <c:v>44524</c:v>
                </c:pt>
                <c:pt idx="3479">
                  <c:v>44525</c:v>
                </c:pt>
                <c:pt idx="3480">
                  <c:v>44526</c:v>
                </c:pt>
                <c:pt idx="3481">
                  <c:v>44527</c:v>
                </c:pt>
                <c:pt idx="3482">
                  <c:v>44528</c:v>
                </c:pt>
                <c:pt idx="3483">
                  <c:v>44529</c:v>
                </c:pt>
                <c:pt idx="3484">
                  <c:v>44530</c:v>
                </c:pt>
                <c:pt idx="3485">
                  <c:v>44531</c:v>
                </c:pt>
                <c:pt idx="3486">
                  <c:v>44532</c:v>
                </c:pt>
                <c:pt idx="3487">
                  <c:v>44533</c:v>
                </c:pt>
                <c:pt idx="3488">
                  <c:v>44534</c:v>
                </c:pt>
                <c:pt idx="3489">
                  <c:v>44535</c:v>
                </c:pt>
                <c:pt idx="3490">
                  <c:v>44536</c:v>
                </c:pt>
                <c:pt idx="3491">
                  <c:v>44537</c:v>
                </c:pt>
                <c:pt idx="3492">
                  <c:v>44538</c:v>
                </c:pt>
                <c:pt idx="3493">
                  <c:v>44539</c:v>
                </c:pt>
                <c:pt idx="3494">
                  <c:v>44540</c:v>
                </c:pt>
                <c:pt idx="3495">
                  <c:v>44541</c:v>
                </c:pt>
                <c:pt idx="3496">
                  <c:v>44542</c:v>
                </c:pt>
                <c:pt idx="3497">
                  <c:v>44543</c:v>
                </c:pt>
                <c:pt idx="3498">
                  <c:v>44544</c:v>
                </c:pt>
                <c:pt idx="3499">
                  <c:v>44545</c:v>
                </c:pt>
                <c:pt idx="3500">
                  <c:v>44546</c:v>
                </c:pt>
                <c:pt idx="3501">
                  <c:v>44547</c:v>
                </c:pt>
                <c:pt idx="3502">
                  <c:v>44548</c:v>
                </c:pt>
                <c:pt idx="3503">
                  <c:v>44549</c:v>
                </c:pt>
                <c:pt idx="3504">
                  <c:v>44550</c:v>
                </c:pt>
                <c:pt idx="3505">
                  <c:v>44551</c:v>
                </c:pt>
                <c:pt idx="3506">
                  <c:v>44552</c:v>
                </c:pt>
                <c:pt idx="3507">
                  <c:v>44553</c:v>
                </c:pt>
                <c:pt idx="3508">
                  <c:v>44554</c:v>
                </c:pt>
                <c:pt idx="3509">
                  <c:v>44555</c:v>
                </c:pt>
                <c:pt idx="3510">
                  <c:v>44556</c:v>
                </c:pt>
                <c:pt idx="3511">
                  <c:v>44557</c:v>
                </c:pt>
                <c:pt idx="3512">
                  <c:v>44558</c:v>
                </c:pt>
                <c:pt idx="3513">
                  <c:v>44559</c:v>
                </c:pt>
                <c:pt idx="3514">
                  <c:v>44560</c:v>
                </c:pt>
                <c:pt idx="3515">
                  <c:v>44561</c:v>
                </c:pt>
                <c:pt idx="3516">
                  <c:v>44562</c:v>
                </c:pt>
                <c:pt idx="3517">
                  <c:v>44563</c:v>
                </c:pt>
                <c:pt idx="3518">
                  <c:v>44564</c:v>
                </c:pt>
                <c:pt idx="3519">
                  <c:v>44565</c:v>
                </c:pt>
                <c:pt idx="3520">
                  <c:v>44566</c:v>
                </c:pt>
                <c:pt idx="3521">
                  <c:v>44567</c:v>
                </c:pt>
                <c:pt idx="3522">
                  <c:v>44568</c:v>
                </c:pt>
                <c:pt idx="3523">
                  <c:v>44569</c:v>
                </c:pt>
                <c:pt idx="3524">
                  <c:v>44570</c:v>
                </c:pt>
                <c:pt idx="3525">
                  <c:v>44571</c:v>
                </c:pt>
                <c:pt idx="3526">
                  <c:v>44572</c:v>
                </c:pt>
                <c:pt idx="3527">
                  <c:v>44573</c:v>
                </c:pt>
                <c:pt idx="3528">
                  <c:v>44574</c:v>
                </c:pt>
                <c:pt idx="3529">
                  <c:v>44575</c:v>
                </c:pt>
                <c:pt idx="3530">
                  <c:v>44576</c:v>
                </c:pt>
                <c:pt idx="3531">
                  <c:v>44577</c:v>
                </c:pt>
                <c:pt idx="3532">
                  <c:v>44578</c:v>
                </c:pt>
                <c:pt idx="3533">
                  <c:v>44579</c:v>
                </c:pt>
                <c:pt idx="3534">
                  <c:v>44580</c:v>
                </c:pt>
                <c:pt idx="3535">
                  <c:v>44581</c:v>
                </c:pt>
                <c:pt idx="3536">
                  <c:v>44582</c:v>
                </c:pt>
                <c:pt idx="3537">
                  <c:v>44583</c:v>
                </c:pt>
                <c:pt idx="3538">
                  <c:v>44584</c:v>
                </c:pt>
                <c:pt idx="3539">
                  <c:v>44585</c:v>
                </c:pt>
                <c:pt idx="3540">
                  <c:v>44586</c:v>
                </c:pt>
                <c:pt idx="3541">
                  <c:v>44587</c:v>
                </c:pt>
                <c:pt idx="3542">
                  <c:v>44588</c:v>
                </c:pt>
                <c:pt idx="3543">
                  <c:v>44589</c:v>
                </c:pt>
                <c:pt idx="3544">
                  <c:v>44590</c:v>
                </c:pt>
                <c:pt idx="3545">
                  <c:v>44591</c:v>
                </c:pt>
                <c:pt idx="3546">
                  <c:v>44592</c:v>
                </c:pt>
                <c:pt idx="3547">
                  <c:v>44593</c:v>
                </c:pt>
                <c:pt idx="3548">
                  <c:v>44594</c:v>
                </c:pt>
                <c:pt idx="3549">
                  <c:v>44595</c:v>
                </c:pt>
                <c:pt idx="3550">
                  <c:v>44596</c:v>
                </c:pt>
                <c:pt idx="3551">
                  <c:v>44597</c:v>
                </c:pt>
                <c:pt idx="3552">
                  <c:v>44598</c:v>
                </c:pt>
                <c:pt idx="3553">
                  <c:v>44599</c:v>
                </c:pt>
                <c:pt idx="3554">
                  <c:v>44600</c:v>
                </c:pt>
                <c:pt idx="3555">
                  <c:v>44601</c:v>
                </c:pt>
                <c:pt idx="3556">
                  <c:v>44602</c:v>
                </c:pt>
                <c:pt idx="3557">
                  <c:v>44603</c:v>
                </c:pt>
                <c:pt idx="3558">
                  <c:v>44604</c:v>
                </c:pt>
                <c:pt idx="3559">
                  <c:v>44605</c:v>
                </c:pt>
                <c:pt idx="3560">
                  <c:v>44606</c:v>
                </c:pt>
                <c:pt idx="3561">
                  <c:v>44607</c:v>
                </c:pt>
                <c:pt idx="3562">
                  <c:v>44608</c:v>
                </c:pt>
                <c:pt idx="3563">
                  <c:v>44609</c:v>
                </c:pt>
                <c:pt idx="3564">
                  <c:v>44610</c:v>
                </c:pt>
                <c:pt idx="3565">
                  <c:v>44611</c:v>
                </c:pt>
                <c:pt idx="3566">
                  <c:v>44612</c:v>
                </c:pt>
                <c:pt idx="3567">
                  <c:v>44613</c:v>
                </c:pt>
                <c:pt idx="3568">
                  <c:v>44614</c:v>
                </c:pt>
                <c:pt idx="3569">
                  <c:v>44615</c:v>
                </c:pt>
                <c:pt idx="3570">
                  <c:v>44616</c:v>
                </c:pt>
                <c:pt idx="3571">
                  <c:v>44617</c:v>
                </c:pt>
                <c:pt idx="3572">
                  <c:v>44618</c:v>
                </c:pt>
                <c:pt idx="3573">
                  <c:v>44619</c:v>
                </c:pt>
                <c:pt idx="3574">
                  <c:v>44620</c:v>
                </c:pt>
                <c:pt idx="3575">
                  <c:v>44621</c:v>
                </c:pt>
                <c:pt idx="3576">
                  <c:v>44622</c:v>
                </c:pt>
                <c:pt idx="3577">
                  <c:v>44623</c:v>
                </c:pt>
                <c:pt idx="3578">
                  <c:v>44624</c:v>
                </c:pt>
                <c:pt idx="3579">
                  <c:v>44625</c:v>
                </c:pt>
                <c:pt idx="3580">
                  <c:v>44626</c:v>
                </c:pt>
                <c:pt idx="3581">
                  <c:v>44627</c:v>
                </c:pt>
                <c:pt idx="3582">
                  <c:v>44628</c:v>
                </c:pt>
                <c:pt idx="3583">
                  <c:v>44629</c:v>
                </c:pt>
                <c:pt idx="3584">
                  <c:v>44630</c:v>
                </c:pt>
                <c:pt idx="3585">
                  <c:v>44631</c:v>
                </c:pt>
                <c:pt idx="3586">
                  <c:v>44632</c:v>
                </c:pt>
                <c:pt idx="3587">
                  <c:v>44633</c:v>
                </c:pt>
                <c:pt idx="3588">
                  <c:v>44634</c:v>
                </c:pt>
                <c:pt idx="3589">
                  <c:v>44635</c:v>
                </c:pt>
                <c:pt idx="3590">
                  <c:v>44636</c:v>
                </c:pt>
                <c:pt idx="3591">
                  <c:v>44637</c:v>
                </c:pt>
                <c:pt idx="3592">
                  <c:v>44638</c:v>
                </c:pt>
                <c:pt idx="3593">
                  <c:v>44639</c:v>
                </c:pt>
                <c:pt idx="3594">
                  <c:v>44640</c:v>
                </c:pt>
                <c:pt idx="3595">
                  <c:v>44641</c:v>
                </c:pt>
                <c:pt idx="3596">
                  <c:v>44642</c:v>
                </c:pt>
                <c:pt idx="3597">
                  <c:v>44643</c:v>
                </c:pt>
                <c:pt idx="3598">
                  <c:v>44644</c:v>
                </c:pt>
                <c:pt idx="3599">
                  <c:v>44645</c:v>
                </c:pt>
                <c:pt idx="3600">
                  <c:v>44646</c:v>
                </c:pt>
                <c:pt idx="3601">
                  <c:v>44647</c:v>
                </c:pt>
                <c:pt idx="3602">
                  <c:v>44648</c:v>
                </c:pt>
                <c:pt idx="3603">
                  <c:v>44649</c:v>
                </c:pt>
                <c:pt idx="3604">
                  <c:v>44650</c:v>
                </c:pt>
                <c:pt idx="3605">
                  <c:v>44651</c:v>
                </c:pt>
                <c:pt idx="3606">
                  <c:v>44652</c:v>
                </c:pt>
                <c:pt idx="3607">
                  <c:v>44653</c:v>
                </c:pt>
                <c:pt idx="3608">
                  <c:v>44654</c:v>
                </c:pt>
                <c:pt idx="3609">
                  <c:v>44655</c:v>
                </c:pt>
                <c:pt idx="3610">
                  <c:v>44656</c:v>
                </c:pt>
                <c:pt idx="3611">
                  <c:v>44657</c:v>
                </c:pt>
                <c:pt idx="3612">
                  <c:v>44658</c:v>
                </c:pt>
                <c:pt idx="3613">
                  <c:v>44659</c:v>
                </c:pt>
                <c:pt idx="3614">
                  <c:v>44660</c:v>
                </c:pt>
                <c:pt idx="3615">
                  <c:v>44661</c:v>
                </c:pt>
                <c:pt idx="3616">
                  <c:v>44662</c:v>
                </c:pt>
                <c:pt idx="3617">
                  <c:v>44663</c:v>
                </c:pt>
                <c:pt idx="3618">
                  <c:v>44664</c:v>
                </c:pt>
                <c:pt idx="3619">
                  <c:v>44665</c:v>
                </c:pt>
                <c:pt idx="3620">
                  <c:v>44666</c:v>
                </c:pt>
                <c:pt idx="3621">
                  <c:v>44667</c:v>
                </c:pt>
                <c:pt idx="3622">
                  <c:v>44668</c:v>
                </c:pt>
                <c:pt idx="3623">
                  <c:v>44669</c:v>
                </c:pt>
                <c:pt idx="3624">
                  <c:v>44670</c:v>
                </c:pt>
                <c:pt idx="3625">
                  <c:v>44671</c:v>
                </c:pt>
                <c:pt idx="3626">
                  <c:v>44672</c:v>
                </c:pt>
                <c:pt idx="3627">
                  <c:v>44673</c:v>
                </c:pt>
                <c:pt idx="3628">
                  <c:v>44674</c:v>
                </c:pt>
                <c:pt idx="3629">
                  <c:v>44675</c:v>
                </c:pt>
                <c:pt idx="3630">
                  <c:v>44676</c:v>
                </c:pt>
                <c:pt idx="3631">
                  <c:v>44677</c:v>
                </c:pt>
                <c:pt idx="3632">
                  <c:v>44678</c:v>
                </c:pt>
                <c:pt idx="3633">
                  <c:v>44679</c:v>
                </c:pt>
                <c:pt idx="3634">
                  <c:v>44680</c:v>
                </c:pt>
                <c:pt idx="3635">
                  <c:v>44681</c:v>
                </c:pt>
                <c:pt idx="3636">
                  <c:v>44682</c:v>
                </c:pt>
                <c:pt idx="3637">
                  <c:v>44683</c:v>
                </c:pt>
                <c:pt idx="3638">
                  <c:v>44684</c:v>
                </c:pt>
                <c:pt idx="3639">
                  <c:v>44685</c:v>
                </c:pt>
                <c:pt idx="3640">
                  <c:v>44686</c:v>
                </c:pt>
                <c:pt idx="3641">
                  <c:v>44687</c:v>
                </c:pt>
                <c:pt idx="3642">
                  <c:v>44688</c:v>
                </c:pt>
                <c:pt idx="3643">
                  <c:v>44689</c:v>
                </c:pt>
                <c:pt idx="3644">
                  <c:v>44690</c:v>
                </c:pt>
                <c:pt idx="3645">
                  <c:v>44691</c:v>
                </c:pt>
                <c:pt idx="3646">
                  <c:v>44692</c:v>
                </c:pt>
                <c:pt idx="3647">
                  <c:v>44693</c:v>
                </c:pt>
                <c:pt idx="3648">
                  <c:v>44694</c:v>
                </c:pt>
                <c:pt idx="3649">
                  <c:v>44695</c:v>
                </c:pt>
                <c:pt idx="3650">
                  <c:v>44696</c:v>
                </c:pt>
                <c:pt idx="3651">
                  <c:v>44697</c:v>
                </c:pt>
                <c:pt idx="3652">
                  <c:v>44698</c:v>
                </c:pt>
                <c:pt idx="3653">
                  <c:v>44699</c:v>
                </c:pt>
                <c:pt idx="3654">
                  <c:v>44700</c:v>
                </c:pt>
                <c:pt idx="3655">
                  <c:v>44701</c:v>
                </c:pt>
                <c:pt idx="3656">
                  <c:v>44702</c:v>
                </c:pt>
                <c:pt idx="3657">
                  <c:v>44703</c:v>
                </c:pt>
                <c:pt idx="3658">
                  <c:v>44704</c:v>
                </c:pt>
                <c:pt idx="3659">
                  <c:v>44705</c:v>
                </c:pt>
                <c:pt idx="3660">
                  <c:v>44706</c:v>
                </c:pt>
                <c:pt idx="3661">
                  <c:v>44707</c:v>
                </c:pt>
                <c:pt idx="3662">
                  <c:v>44708</c:v>
                </c:pt>
                <c:pt idx="3663">
                  <c:v>44709</c:v>
                </c:pt>
                <c:pt idx="3664">
                  <c:v>44710</c:v>
                </c:pt>
                <c:pt idx="3665">
                  <c:v>44711</c:v>
                </c:pt>
                <c:pt idx="3666">
                  <c:v>44712</c:v>
                </c:pt>
                <c:pt idx="3667">
                  <c:v>44713</c:v>
                </c:pt>
                <c:pt idx="3668">
                  <c:v>44714</c:v>
                </c:pt>
                <c:pt idx="3669">
                  <c:v>44715</c:v>
                </c:pt>
                <c:pt idx="3670">
                  <c:v>44716</c:v>
                </c:pt>
                <c:pt idx="3671">
                  <c:v>44717</c:v>
                </c:pt>
                <c:pt idx="3672">
                  <c:v>44718</c:v>
                </c:pt>
                <c:pt idx="3673">
                  <c:v>44719</c:v>
                </c:pt>
                <c:pt idx="3674">
                  <c:v>44720</c:v>
                </c:pt>
                <c:pt idx="3675">
                  <c:v>44721</c:v>
                </c:pt>
                <c:pt idx="3676">
                  <c:v>44722</c:v>
                </c:pt>
                <c:pt idx="3677">
                  <c:v>44723</c:v>
                </c:pt>
                <c:pt idx="3678">
                  <c:v>44724</c:v>
                </c:pt>
                <c:pt idx="3679">
                  <c:v>44725</c:v>
                </c:pt>
                <c:pt idx="3680">
                  <c:v>44726</c:v>
                </c:pt>
                <c:pt idx="3681">
                  <c:v>44727</c:v>
                </c:pt>
                <c:pt idx="3682">
                  <c:v>44728</c:v>
                </c:pt>
                <c:pt idx="3683">
                  <c:v>44729</c:v>
                </c:pt>
                <c:pt idx="3684">
                  <c:v>44730</c:v>
                </c:pt>
                <c:pt idx="3685">
                  <c:v>44731</c:v>
                </c:pt>
                <c:pt idx="3686">
                  <c:v>44732</c:v>
                </c:pt>
                <c:pt idx="3687">
                  <c:v>44733</c:v>
                </c:pt>
                <c:pt idx="3688">
                  <c:v>44734</c:v>
                </c:pt>
                <c:pt idx="3689">
                  <c:v>44735</c:v>
                </c:pt>
                <c:pt idx="3690">
                  <c:v>44736</c:v>
                </c:pt>
                <c:pt idx="3691">
                  <c:v>44737</c:v>
                </c:pt>
                <c:pt idx="3692">
                  <c:v>44738</c:v>
                </c:pt>
                <c:pt idx="3693">
                  <c:v>44739</c:v>
                </c:pt>
                <c:pt idx="3694">
                  <c:v>44740</c:v>
                </c:pt>
                <c:pt idx="3695">
                  <c:v>44741</c:v>
                </c:pt>
                <c:pt idx="3696">
                  <c:v>44742</c:v>
                </c:pt>
                <c:pt idx="3697">
                  <c:v>44743</c:v>
                </c:pt>
                <c:pt idx="3698">
                  <c:v>44744</c:v>
                </c:pt>
              </c:numCache>
            </c:numRef>
          </c:cat>
          <c:val>
            <c:numRef>
              <c:f>Sheet1!$C$2:$C$3700</c:f>
              <c:numCache>
                <c:formatCode>General</c:formatCode>
                <c:ptCount val="3699"/>
                <c:pt idx="0">
                  <c:v>2058.380491285749</c:v>
                </c:pt>
                <c:pt idx="1">
                  <c:v>1958.793948607107</c:v>
                </c:pt>
                <c:pt idx="2">
                  <c:v>2067.4029812452759</c:v>
                </c:pt>
                <c:pt idx="3">
                  <c:v>2093.4435332622388</c:v>
                </c:pt>
                <c:pt idx="4">
                  <c:v>2101.328012561873</c:v>
                </c:pt>
                <c:pt idx="5">
                  <c:v>2086.596887394453</c:v>
                </c:pt>
                <c:pt idx="6">
                  <c:v>2001.9993638557969</c:v>
                </c:pt>
                <c:pt idx="7">
                  <c:v>1979.398530507186</c:v>
                </c:pt>
                <c:pt idx="8">
                  <c:v>1894.3459400607151</c:v>
                </c:pt>
                <c:pt idx="9">
                  <c:v>1939.5278734399619</c:v>
                </c:pt>
                <c:pt idx="10">
                  <c:v>1783.5464583322639</c:v>
                </c:pt>
                <c:pt idx="11">
                  <c:v>1699.622023392845</c:v>
                </c:pt>
                <c:pt idx="12">
                  <c:v>1516.393694484995</c:v>
                </c:pt>
                <c:pt idx="13">
                  <c:v>1472.75273470398</c:v>
                </c:pt>
                <c:pt idx="14">
                  <c:v>1535.2890729348071</c:v>
                </c:pt>
                <c:pt idx="15">
                  <c:v>1518.373621975883</c:v>
                </c:pt>
                <c:pt idx="16">
                  <c:v>1525.0651438635571</c:v>
                </c:pt>
                <c:pt idx="17">
                  <c:v>1605.5701577283239</c:v>
                </c:pt>
                <c:pt idx="18">
                  <c:v>1476.08220853889</c:v>
                </c:pt>
                <c:pt idx="19">
                  <c:v>1371.171021346317</c:v>
                </c:pt>
                <c:pt idx="20">
                  <c:v>1294.220903165334</c:v>
                </c:pt>
                <c:pt idx="21">
                  <c:v>1328.9861938277911</c:v>
                </c:pt>
                <c:pt idx="22">
                  <c:v>1393.9766253341629</c:v>
                </c:pt>
                <c:pt idx="23">
                  <c:v>1422.071939663844</c:v>
                </c:pt>
                <c:pt idx="24">
                  <c:v>1367.514826733383</c:v>
                </c:pt>
                <c:pt idx="25">
                  <c:v>1457.3375868007729</c:v>
                </c:pt>
                <c:pt idx="26">
                  <c:v>1644.4946291392091</c:v>
                </c:pt>
                <c:pt idx="27">
                  <c:v>1687.2264069524931</c:v>
                </c:pt>
                <c:pt idx="28">
                  <c:v>1501.8717790660189</c:v>
                </c:pt>
                <c:pt idx="29">
                  <c:v>1307.4018358494179</c:v>
                </c:pt>
                <c:pt idx="30">
                  <c:v>1061.565666759444</c:v>
                </c:pt>
                <c:pt idx="31">
                  <c:v>1035.3988126692459</c:v>
                </c:pt>
                <c:pt idx="32">
                  <c:v>1107.1827972120041</c:v>
                </c:pt>
                <c:pt idx="33">
                  <c:v>1121.066629131743</c:v>
                </c:pt>
                <c:pt idx="34">
                  <c:v>1163.548939440547</c:v>
                </c:pt>
                <c:pt idx="35">
                  <c:v>1121.146139791352</c:v>
                </c:pt>
                <c:pt idx="36">
                  <c:v>1077.3824425798509</c:v>
                </c:pt>
                <c:pt idx="37">
                  <c:v>1025.7390110094029</c:v>
                </c:pt>
                <c:pt idx="38">
                  <c:v>939.65336046380321</c:v>
                </c:pt>
                <c:pt idx="39">
                  <c:v>864.74556094949867</c:v>
                </c:pt>
                <c:pt idx="40">
                  <c:v>829.96950743790649</c:v>
                </c:pt>
                <c:pt idx="41">
                  <c:v>774.18139014563201</c:v>
                </c:pt>
                <c:pt idx="42">
                  <c:v>961.45182055677492</c:v>
                </c:pt>
                <c:pt idx="43">
                  <c:v>1103.0330361698409</c:v>
                </c:pt>
                <c:pt idx="44">
                  <c:v>1388.3721552780671</c:v>
                </c:pt>
                <c:pt idx="45">
                  <c:v>1514.3165569890859</c:v>
                </c:pt>
                <c:pt idx="46">
                  <c:v>1586.0530192682529</c:v>
                </c:pt>
                <c:pt idx="47">
                  <c:v>1444.8729100245921</c:v>
                </c:pt>
                <c:pt idx="48">
                  <c:v>1426.8497057679269</c:v>
                </c:pt>
                <c:pt idx="49">
                  <c:v>1415.540259159882</c:v>
                </c:pt>
                <c:pt idx="50">
                  <c:v>1283.015051317763</c:v>
                </c:pt>
                <c:pt idx="51">
                  <c:v>1151.3459422383989</c:v>
                </c:pt>
                <c:pt idx="52">
                  <c:v>991.3717912326465</c:v>
                </c:pt>
                <c:pt idx="53">
                  <c:v>993.36515619635782</c:v>
                </c:pt>
                <c:pt idx="54">
                  <c:v>1032.9544186586641</c:v>
                </c:pt>
                <c:pt idx="55">
                  <c:v>1130.874159426507</c:v>
                </c:pt>
                <c:pt idx="56">
                  <c:v>1212.556802426298</c:v>
                </c:pt>
                <c:pt idx="57">
                  <c:v>1209.427655507598</c:v>
                </c:pt>
                <c:pt idx="58">
                  <c:v>1308.358112350342</c:v>
                </c:pt>
                <c:pt idx="59">
                  <c:v>1396.4585411896451</c:v>
                </c:pt>
                <c:pt idx="60">
                  <c:v>1436.8669746294529</c:v>
                </c:pt>
                <c:pt idx="61">
                  <c:v>1354.870572989546</c:v>
                </c:pt>
                <c:pt idx="62">
                  <c:v>1323.29454531033</c:v>
                </c:pt>
                <c:pt idx="63">
                  <c:v>1170.1868768135489</c:v>
                </c:pt>
                <c:pt idx="64">
                  <c:v>1050.622846414517</c:v>
                </c:pt>
                <c:pt idx="65">
                  <c:v>995.59044170325319</c:v>
                </c:pt>
                <c:pt idx="66">
                  <c:v>1050.8523056320689</c:v>
                </c:pt>
                <c:pt idx="67">
                  <c:v>1117.682398330368</c:v>
                </c:pt>
                <c:pt idx="68">
                  <c:v>1208.0136695150879</c:v>
                </c:pt>
                <c:pt idx="69">
                  <c:v>1238.0247156938381</c:v>
                </c:pt>
                <c:pt idx="70">
                  <c:v>1367.800907912708</c:v>
                </c:pt>
                <c:pt idx="71">
                  <c:v>1347.446818564491</c:v>
                </c:pt>
                <c:pt idx="72">
                  <c:v>1255.0243934906889</c:v>
                </c:pt>
                <c:pt idx="73">
                  <c:v>1114.2447568390439</c:v>
                </c:pt>
                <c:pt idx="74">
                  <c:v>870.59601351587798</c:v>
                </c:pt>
                <c:pt idx="75">
                  <c:v>830.58560759304805</c:v>
                </c:pt>
                <c:pt idx="76">
                  <c:v>773.38534572268975</c:v>
                </c:pt>
                <c:pt idx="77">
                  <c:v>675.20725103372683</c:v>
                </c:pt>
                <c:pt idx="78">
                  <c:v>648.48603277225573</c:v>
                </c:pt>
                <c:pt idx="79">
                  <c:v>617.9061591415707</c:v>
                </c:pt>
                <c:pt idx="80">
                  <c:v>593.86726324496408</c:v>
                </c:pt>
                <c:pt idx="81">
                  <c:v>619.00585622448125</c:v>
                </c:pt>
                <c:pt idx="82">
                  <c:v>686.50311574812861</c:v>
                </c:pt>
                <c:pt idx="83">
                  <c:v>604.7016216597724</c:v>
                </c:pt>
                <c:pt idx="84">
                  <c:v>567.05583330922286</c:v>
                </c:pt>
                <c:pt idx="85">
                  <c:v>564.21464457151876</c:v>
                </c:pt>
                <c:pt idx="86">
                  <c:v>525.32763746998376</c:v>
                </c:pt>
                <c:pt idx="87">
                  <c:v>480.40970815876369</c:v>
                </c:pt>
                <c:pt idx="88">
                  <c:v>419.30371211854867</c:v>
                </c:pt>
                <c:pt idx="89">
                  <c:v>340.00485511033042</c:v>
                </c:pt>
                <c:pt idx="90">
                  <c:v>361.24493858441201</c:v>
                </c:pt>
                <c:pt idx="91">
                  <c:v>387.67500220056633</c:v>
                </c:pt>
                <c:pt idx="92">
                  <c:v>427.5899588465835</c:v>
                </c:pt>
                <c:pt idx="93">
                  <c:v>441.25606800966608</c:v>
                </c:pt>
                <c:pt idx="94">
                  <c:v>503.87277539020897</c:v>
                </c:pt>
                <c:pt idx="95">
                  <c:v>465.32066034552741</c:v>
                </c:pt>
                <c:pt idx="96">
                  <c:v>429.75263739208992</c:v>
                </c:pt>
                <c:pt idx="97">
                  <c:v>415.10025678282921</c:v>
                </c:pt>
                <c:pt idx="98">
                  <c:v>360.13939950492761</c:v>
                </c:pt>
                <c:pt idx="99">
                  <c:v>369.77150688820768</c:v>
                </c:pt>
                <c:pt idx="100">
                  <c:v>360.84735558434488</c:v>
                </c:pt>
                <c:pt idx="101">
                  <c:v>342.93205616835382</c:v>
                </c:pt>
                <c:pt idx="102">
                  <c:v>376.81853064778301</c:v>
                </c:pt>
                <c:pt idx="103">
                  <c:v>374.35156600418969</c:v>
                </c:pt>
                <c:pt idx="104">
                  <c:v>409.17996694300439</c:v>
                </c:pt>
                <c:pt idx="105">
                  <c:v>445.56385121968748</c:v>
                </c:pt>
                <c:pt idx="106">
                  <c:v>399.848040778084</c:v>
                </c:pt>
                <c:pt idx="107">
                  <c:v>420.92978670178007</c:v>
                </c:pt>
                <c:pt idx="108">
                  <c:v>447.81290671497118</c:v>
                </c:pt>
                <c:pt idx="109">
                  <c:v>422.24376061591602</c:v>
                </c:pt>
                <c:pt idx="110">
                  <c:v>420.32921631205909</c:v>
                </c:pt>
                <c:pt idx="111">
                  <c:v>431.2993063936359</c:v>
                </c:pt>
                <c:pt idx="112">
                  <c:v>394.42604540096539</c:v>
                </c:pt>
                <c:pt idx="113">
                  <c:v>386.73817815616349</c:v>
                </c:pt>
                <c:pt idx="114">
                  <c:v>370.40491710049332</c:v>
                </c:pt>
                <c:pt idx="115">
                  <c:v>342.33072207171898</c:v>
                </c:pt>
                <c:pt idx="116">
                  <c:v>406.79717812172998</c:v>
                </c:pt>
                <c:pt idx="117">
                  <c:v>473.96223212467669</c:v>
                </c:pt>
                <c:pt idx="118">
                  <c:v>373.05509478169802</c:v>
                </c:pt>
                <c:pt idx="119">
                  <c:v>404.1749677989701</c:v>
                </c:pt>
                <c:pt idx="120">
                  <c:v>331.03964502223039</c:v>
                </c:pt>
                <c:pt idx="121">
                  <c:v>336.98203996473461</c:v>
                </c:pt>
                <c:pt idx="122">
                  <c:v>278.33445008429129</c:v>
                </c:pt>
                <c:pt idx="123">
                  <c:v>310.37226653614039</c:v>
                </c:pt>
                <c:pt idx="124">
                  <c:v>289.12925743070718</c:v>
                </c:pt>
                <c:pt idx="125">
                  <c:v>300.1503169449955</c:v>
                </c:pt>
                <c:pt idx="126">
                  <c:v>318.06936400134509</c:v>
                </c:pt>
                <c:pt idx="127">
                  <c:v>285.15910829906562</c:v>
                </c:pt>
                <c:pt idx="128">
                  <c:v>343.8378309991607</c:v>
                </c:pt>
                <c:pt idx="129">
                  <c:v>329.24626310701638</c:v>
                </c:pt>
                <c:pt idx="130">
                  <c:v>292.89039855765247</c:v>
                </c:pt>
                <c:pt idx="131">
                  <c:v>289.81016707756942</c:v>
                </c:pt>
                <c:pt idx="132">
                  <c:v>281.21195637909011</c:v>
                </c:pt>
                <c:pt idx="133">
                  <c:v>320.56394622096718</c:v>
                </c:pt>
                <c:pt idx="134">
                  <c:v>298.88055081573668</c:v>
                </c:pt>
                <c:pt idx="135">
                  <c:v>289.71627421580462</c:v>
                </c:pt>
                <c:pt idx="136">
                  <c:v>284.27531344869038</c:v>
                </c:pt>
                <c:pt idx="137">
                  <c:v>208.08655826395201</c:v>
                </c:pt>
                <c:pt idx="138">
                  <c:v>219.59757456898009</c:v>
                </c:pt>
                <c:pt idx="139">
                  <c:v>176.5353859336179</c:v>
                </c:pt>
                <c:pt idx="140">
                  <c:v>198.45347766527809</c:v>
                </c:pt>
                <c:pt idx="141">
                  <c:v>282.84024730537868</c:v>
                </c:pt>
                <c:pt idx="142">
                  <c:v>277.30153378810729</c:v>
                </c:pt>
                <c:pt idx="143">
                  <c:v>334.28019792196409</c:v>
                </c:pt>
                <c:pt idx="144">
                  <c:v>334.78098023602109</c:v>
                </c:pt>
                <c:pt idx="145">
                  <c:v>333.53661712627479</c:v>
                </c:pt>
                <c:pt idx="146">
                  <c:v>279.59673193047593</c:v>
                </c:pt>
                <c:pt idx="147">
                  <c:v>254.63180394925359</c:v>
                </c:pt>
                <c:pt idx="148">
                  <c:v>276.32375138913062</c:v>
                </c:pt>
                <c:pt idx="149">
                  <c:v>315.71418935359918</c:v>
                </c:pt>
                <c:pt idx="150">
                  <c:v>316.32504593783142</c:v>
                </c:pt>
                <c:pt idx="151">
                  <c:v>305.35543222316329</c:v>
                </c:pt>
                <c:pt idx="152">
                  <c:v>249.34140192987789</c:v>
                </c:pt>
                <c:pt idx="153">
                  <c:v>220.1294882325297</c:v>
                </c:pt>
                <c:pt idx="154">
                  <c:v>246.31867102741171</c:v>
                </c:pt>
                <c:pt idx="155">
                  <c:v>265.81214609485448</c:v>
                </c:pt>
                <c:pt idx="156">
                  <c:v>296.12548569991628</c:v>
                </c:pt>
                <c:pt idx="157">
                  <c:v>373.47806747340718</c:v>
                </c:pt>
                <c:pt idx="158">
                  <c:v>343.42363582723141</c:v>
                </c:pt>
                <c:pt idx="159">
                  <c:v>347.42637934230828</c:v>
                </c:pt>
                <c:pt idx="160">
                  <c:v>371.012349102342</c:v>
                </c:pt>
                <c:pt idx="161">
                  <c:v>388.34999212804257</c:v>
                </c:pt>
                <c:pt idx="162">
                  <c:v>373.41889349403198</c:v>
                </c:pt>
                <c:pt idx="163">
                  <c:v>348.23511969546382</c:v>
                </c:pt>
                <c:pt idx="164">
                  <c:v>379.77894374680119</c:v>
                </c:pt>
                <c:pt idx="165">
                  <c:v>408.04948605956758</c:v>
                </c:pt>
                <c:pt idx="166">
                  <c:v>395.39313729816939</c:v>
                </c:pt>
                <c:pt idx="167">
                  <c:v>350.82160246571959</c:v>
                </c:pt>
                <c:pt idx="168">
                  <c:v>313.91658616742268</c:v>
                </c:pt>
                <c:pt idx="169">
                  <c:v>293.63540671150258</c:v>
                </c:pt>
                <c:pt idx="170">
                  <c:v>269.12278996537998</c:v>
                </c:pt>
                <c:pt idx="171">
                  <c:v>287.28716198908148</c:v>
                </c:pt>
                <c:pt idx="172">
                  <c:v>325.49633172091637</c:v>
                </c:pt>
                <c:pt idx="173">
                  <c:v>333.67655728712373</c:v>
                </c:pt>
                <c:pt idx="174">
                  <c:v>376.19503924793833</c:v>
                </c:pt>
                <c:pt idx="175">
                  <c:v>468.30629956663751</c:v>
                </c:pt>
                <c:pt idx="176">
                  <c:v>519.38195257170344</c:v>
                </c:pt>
                <c:pt idx="177">
                  <c:v>390.30860982903062</c:v>
                </c:pt>
                <c:pt idx="178">
                  <c:v>371.32389451040387</c:v>
                </c:pt>
                <c:pt idx="179">
                  <c:v>307.9919708661817</c:v>
                </c:pt>
                <c:pt idx="180">
                  <c:v>334.72042453624482</c:v>
                </c:pt>
                <c:pt idx="181">
                  <c:v>412.25349889670719</c:v>
                </c:pt>
                <c:pt idx="182">
                  <c:v>414.65992891378693</c:v>
                </c:pt>
                <c:pt idx="183">
                  <c:v>462.03771333905178</c:v>
                </c:pt>
                <c:pt idx="184">
                  <c:v>434.99300044242722</c:v>
                </c:pt>
                <c:pt idx="185">
                  <c:v>435.2809084985189</c:v>
                </c:pt>
                <c:pt idx="186">
                  <c:v>353.47462671349513</c:v>
                </c:pt>
                <c:pt idx="187">
                  <c:v>357.33026225822709</c:v>
                </c:pt>
                <c:pt idx="188">
                  <c:v>472.06057509434521</c:v>
                </c:pt>
                <c:pt idx="189">
                  <c:v>459.12396044218173</c:v>
                </c:pt>
                <c:pt idx="190">
                  <c:v>456.8425611237646</c:v>
                </c:pt>
                <c:pt idx="191">
                  <c:v>455.33825176684041</c:v>
                </c:pt>
                <c:pt idx="192">
                  <c:v>360.22023431529823</c:v>
                </c:pt>
                <c:pt idx="193">
                  <c:v>326.4128451872254</c:v>
                </c:pt>
                <c:pt idx="194">
                  <c:v>322.18008743294479</c:v>
                </c:pt>
                <c:pt idx="195">
                  <c:v>302.71914175234542</c:v>
                </c:pt>
                <c:pt idx="196">
                  <c:v>332.15744760792211</c:v>
                </c:pt>
                <c:pt idx="197">
                  <c:v>356.69960750636631</c:v>
                </c:pt>
                <c:pt idx="198">
                  <c:v>302.0552402494522</c:v>
                </c:pt>
                <c:pt idx="199">
                  <c:v>405.9060384590573</c:v>
                </c:pt>
                <c:pt idx="200">
                  <c:v>545.80615322470521</c:v>
                </c:pt>
                <c:pt idx="201">
                  <c:v>523.16147731322621</c:v>
                </c:pt>
                <c:pt idx="202">
                  <c:v>406.08215060002971</c:v>
                </c:pt>
                <c:pt idx="203">
                  <c:v>330.1333631469949</c:v>
                </c:pt>
                <c:pt idx="204">
                  <c:v>324.93115379075158</c:v>
                </c:pt>
                <c:pt idx="205">
                  <c:v>271.66508504989042</c:v>
                </c:pt>
                <c:pt idx="206">
                  <c:v>303.64036152578842</c:v>
                </c:pt>
                <c:pt idx="207">
                  <c:v>285.2883107343626</c:v>
                </c:pt>
                <c:pt idx="208">
                  <c:v>260.97920771341728</c:v>
                </c:pt>
                <c:pt idx="209">
                  <c:v>263.27841165631338</c:v>
                </c:pt>
                <c:pt idx="210">
                  <c:v>168.61759565594431</c:v>
                </c:pt>
                <c:pt idx="211">
                  <c:v>344.58024112232039</c:v>
                </c:pt>
                <c:pt idx="212">
                  <c:v>557.15962859634305</c:v>
                </c:pt>
                <c:pt idx="213">
                  <c:v>1024.598067665373</c:v>
                </c:pt>
                <c:pt idx="214">
                  <c:v>1038.985005703639</c:v>
                </c:pt>
                <c:pt idx="215">
                  <c:v>933.58345828028359</c:v>
                </c:pt>
                <c:pt idx="216">
                  <c:v>668.67554123310833</c:v>
                </c:pt>
                <c:pt idx="217">
                  <c:v>574.00845234255974</c:v>
                </c:pt>
                <c:pt idx="218">
                  <c:v>493.45117251632121</c:v>
                </c:pt>
                <c:pt idx="219">
                  <c:v>487.38191585773552</c:v>
                </c:pt>
                <c:pt idx="220">
                  <c:v>417.70858127394803</c:v>
                </c:pt>
                <c:pt idx="221">
                  <c:v>451.0627931361704</c:v>
                </c:pt>
                <c:pt idx="222">
                  <c:v>445.74020395753217</c:v>
                </c:pt>
                <c:pt idx="223">
                  <c:v>637.84953607757802</c:v>
                </c:pt>
                <c:pt idx="224">
                  <c:v>805.28183236367113</c:v>
                </c:pt>
                <c:pt idx="225">
                  <c:v>748.33077668440524</c:v>
                </c:pt>
                <c:pt idx="226">
                  <c:v>596.96446698977047</c:v>
                </c:pt>
                <c:pt idx="227">
                  <c:v>399.78803219260237</c:v>
                </c:pt>
                <c:pt idx="228">
                  <c:v>277.70425451987489</c:v>
                </c:pt>
                <c:pt idx="229">
                  <c:v>313.26996792953219</c:v>
                </c:pt>
                <c:pt idx="230">
                  <c:v>372.29490509361523</c:v>
                </c:pt>
                <c:pt idx="231">
                  <c:v>371.5913394830614</c:v>
                </c:pt>
                <c:pt idx="232">
                  <c:v>408.88582645765808</c:v>
                </c:pt>
                <c:pt idx="233">
                  <c:v>417.17553332653353</c:v>
                </c:pt>
                <c:pt idx="234">
                  <c:v>374.30254470202738</c:v>
                </c:pt>
                <c:pt idx="235">
                  <c:v>531.00819070047214</c:v>
                </c:pt>
                <c:pt idx="236">
                  <c:v>942.04102063616858</c:v>
                </c:pt>
                <c:pt idx="237">
                  <c:v>1060.0448924345119</c:v>
                </c:pt>
                <c:pt idx="238">
                  <c:v>875.5113893859625</c:v>
                </c:pt>
                <c:pt idx="239">
                  <c:v>557.99560808571459</c:v>
                </c:pt>
                <c:pt idx="240">
                  <c:v>475.45553214207001</c:v>
                </c:pt>
                <c:pt idx="241">
                  <c:v>507.87753407463441</c:v>
                </c:pt>
                <c:pt idx="242">
                  <c:v>568.80133164041649</c:v>
                </c:pt>
                <c:pt idx="243">
                  <c:v>529.78035415655631</c:v>
                </c:pt>
                <c:pt idx="244">
                  <c:v>570.75819265153643</c:v>
                </c:pt>
                <c:pt idx="245">
                  <c:v>586.14146280288821</c:v>
                </c:pt>
                <c:pt idx="246">
                  <c:v>714.9776956161229</c:v>
                </c:pt>
                <c:pt idx="247">
                  <c:v>1029.675066716223</c:v>
                </c:pt>
                <c:pt idx="248">
                  <c:v>1109.168798758911</c:v>
                </c:pt>
                <c:pt idx="249">
                  <c:v>919.60019452977372</c:v>
                </c:pt>
                <c:pt idx="250">
                  <c:v>928.25732261098244</c:v>
                </c:pt>
                <c:pt idx="251">
                  <c:v>1058.0636563103881</c:v>
                </c:pt>
                <c:pt idx="252">
                  <c:v>993.54856472627262</c:v>
                </c:pt>
                <c:pt idx="253">
                  <c:v>950.96882188746599</c:v>
                </c:pt>
                <c:pt idx="254">
                  <c:v>814.34016743220104</c:v>
                </c:pt>
                <c:pt idx="255">
                  <c:v>873.012878889798</c:v>
                </c:pt>
                <c:pt idx="256">
                  <c:v>866.6186731529408</c:v>
                </c:pt>
                <c:pt idx="257">
                  <c:v>924.90884635061855</c:v>
                </c:pt>
                <c:pt idx="258">
                  <c:v>953.66238826062215</c:v>
                </c:pt>
                <c:pt idx="259">
                  <c:v>896.53378346008412</c:v>
                </c:pt>
                <c:pt idx="260">
                  <c:v>1265.3691816017929</c:v>
                </c:pt>
                <c:pt idx="261">
                  <c:v>1717.7748975200229</c:v>
                </c:pt>
                <c:pt idx="262">
                  <c:v>1944.5970518212821</c:v>
                </c:pt>
                <c:pt idx="263">
                  <c:v>1420.0460087037779</c:v>
                </c:pt>
                <c:pt idx="264">
                  <c:v>1280.558454888896</c:v>
                </c:pt>
                <c:pt idx="265">
                  <c:v>1258.491334212739</c:v>
                </c:pt>
                <c:pt idx="266">
                  <c:v>1003.464532487464</c:v>
                </c:pt>
                <c:pt idx="267">
                  <c:v>896.25076835946084</c:v>
                </c:pt>
                <c:pt idx="268">
                  <c:v>967.18261928631478</c:v>
                </c:pt>
                <c:pt idx="269">
                  <c:v>1160.4472623864881</c:v>
                </c:pt>
                <c:pt idx="270">
                  <c:v>1200.278459661703</c:v>
                </c:pt>
                <c:pt idx="271">
                  <c:v>1370.3341730553591</c:v>
                </c:pt>
                <c:pt idx="272">
                  <c:v>1623.963540556897</c:v>
                </c:pt>
                <c:pt idx="273">
                  <c:v>1325.9773174602919</c:v>
                </c:pt>
                <c:pt idx="274">
                  <c:v>1102.568474715024</c:v>
                </c:pt>
                <c:pt idx="275">
                  <c:v>994.24836892892858</c:v>
                </c:pt>
                <c:pt idx="276">
                  <c:v>750.98964722052301</c:v>
                </c:pt>
                <c:pt idx="277">
                  <c:v>703.6248544041905</c:v>
                </c:pt>
                <c:pt idx="278">
                  <c:v>837.21367329160284</c:v>
                </c:pt>
                <c:pt idx="279">
                  <c:v>918.2982325309614</c:v>
                </c:pt>
                <c:pt idx="280">
                  <c:v>1054.1163200718261</c:v>
                </c:pt>
                <c:pt idx="281">
                  <c:v>1196.2544634091771</c:v>
                </c:pt>
                <c:pt idx="282">
                  <c:v>1242.2242139440841</c:v>
                </c:pt>
                <c:pt idx="283">
                  <c:v>1299.780081906207</c:v>
                </c:pt>
                <c:pt idx="284">
                  <c:v>1505.328138804131</c:v>
                </c:pt>
                <c:pt idx="285">
                  <c:v>1404.027767236206</c:v>
                </c:pt>
                <c:pt idx="286">
                  <c:v>1320.1424556744871</c:v>
                </c:pt>
                <c:pt idx="287">
                  <c:v>1087.748336757312</c:v>
                </c:pt>
                <c:pt idx="288">
                  <c:v>1085.330686384217</c:v>
                </c:pt>
                <c:pt idx="289">
                  <c:v>1254.043209804194</c:v>
                </c:pt>
                <c:pt idx="290">
                  <c:v>1079.153906503263</c:v>
                </c:pt>
                <c:pt idx="291">
                  <c:v>946.19037124364752</c:v>
                </c:pt>
                <c:pt idx="292">
                  <c:v>1123.3816249805959</c:v>
                </c:pt>
                <c:pt idx="293">
                  <c:v>1437.6293355973839</c:v>
                </c:pt>
                <c:pt idx="294">
                  <c:v>1598.53328560316</c:v>
                </c:pt>
                <c:pt idx="295">
                  <c:v>1614.9503996748399</c:v>
                </c:pt>
                <c:pt idx="296">
                  <c:v>1447.472052065428</c:v>
                </c:pt>
                <c:pt idx="297">
                  <c:v>1249.5153497399699</c:v>
                </c:pt>
                <c:pt idx="298">
                  <c:v>1228.514602120903</c:v>
                </c:pt>
                <c:pt idx="299">
                  <c:v>1259.704073380595</c:v>
                </c:pt>
                <c:pt idx="300">
                  <c:v>1113.0910648087829</c:v>
                </c:pt>
                <c:pt idx="301">
                  <c:v>1044.991694330708</c:v>
                </c:pt>
                <c:pt idx="302">
                  <c:v>1168.9503299913611</c:v>
                </c:pt>
                <c:pt idx="303">
                  <c:v>1226.6031679476509</c:v>
                </c:pt>
                <c:pt idx="304">
                  <c:v>1458.9440710139679</c:v>
                </c:pt>
                <c:pt idx="305">
                  <c:v>1448.3397473240809</c:v>
                </c:pt>
                <c:pt idx="306">
                  <c:v>1521.5753020826669</c:v>
                </c:pt>
                <c:pt idx="307">
                  <c:v>1543.94129531112</c:v>
                </c:pt>
                <c:pt idx="308">
                  <c:v>1700.262169393103</c:v>
                </c:pt>
                <c:pt idx="309">
                  <c:v>1756.9686909920511</c:v>
                </c:pt>
                <c:pt idx="310">
                  <c:v>1754.972853073242</c:v>
                </c:pt>
                <c:pt idx="311">
                  <c:v>1897.49578705258</c:v>
                </c:pt>
                <c:pt idx="312">
                  <c:v>1824.4293118634789</c:v>
                </c:pt>
                <c:pt idx="313">
                  <c:v>1690.8673448957379</c:v>
                </c:pt>
                <c:pt idx="314">
                  <c:v>1732.1198111949529</c:v>
                </c:pt>
                <c:pt idx="315">
                  <c:v>1804.5348340107651</c:v>
                </c:pt>
                <c:pt idx="316">
                  <c:v>2085.2046666558622</c:v>
                </c:pt>
                <c:pt idx="317">
                  <c:v>2174.7012001708881</c:v>
                </c:pt>
                <c:pt idx="318">
                  <c:v>2334.3100810144979</c:v>
                </c:pt>
                <c:pt idx="319">
                  <c:v>2378.0326641610141</c:v>
                </c:pt>
                <c:pt idx="320">
                  <c:v>2285.8291756952358</c:v>
                </c:pt>
                <c:pt idx="321">
                  <c:v>2139.9791162966412</c:v>
                </c:pt>
                <c:pt idx="322">
                  <c:v>2082.8642810241572</c:v>
                </c:pt>
                <c:pt idx="323">
                  <c:v>2051.6295016502231</c:v>
                </c:pt>
                <c:pt idx="324">
                  <c:v>1903.383596847015</c:v>
                </c:pt>
                <c:pt idx="325">
                  <c:v>1820.4839163638169</c:v>
                </c:pt>
                <c:pt idx="326">
                  <c:v>1852.888109232254</c:v>
                </c:pt>
                <c:pt idx="327">
                  <c:v>1770.519988002505</c:v>
                </c:pt>
                <c:pt idx="328">
                  <c:v>1970.719982178364</c:v>
                </c:pt>
                <c:pt idx="329">
                  <c:v>2123.1626103104318</c:v>
                </c:pt>
                <c:pt idx="330">
                  <c:v>2441.2646652426652</c:v>
                </c:pt>
                <c:pt idx="331">
                  <c:v>2334.0510774727959</c:v>
                </c:pt>
                <c:pt idx="332">
                  <c:v>2223.8528156301322</c:v>
                </c:pt>
                <c:pt idx="333">
                  <c:v>2067.1734876182468</c:v>
                </c:pt>
                <c:pt idx="334">
                  <c:v>1978.2519459390369</c:v>
                </c:pt>
                <c:pt idx="335">
                  <c:v>1925.104897263632</c:v>
                </c:pt>
                <c:pt idx="336">
                  <c:v>1816.826040105401</c:v>
                </c:pt>
                <c:pt idx="337">
                  <c:v>1745.4417267808451</c:v>
                </c:pt>
                <c:pt idx="338">
                  <c:v>1800.6085875071101</c:v>
                </c:pt>
                <c:pt idx="339">
                  <c:v>1987.1306547782749</c:v>
                </c:pt>
                <c:pt idx="340">
                  <c:v>2314.4276015421879</c:v>
                </c:pt>
                <c:pt idx="341">
                  <c:v>2348.3236002816038</c:v>
                </c:pt>
                <c:pt idx="342">
                  <c:v>2640.271968376554</c:v>
                </c:pt>
                <c:pt idx="343">
                  <c:v>2543.9532577559089</c:v>
                </c:pt>
                <c:pt idx="344">
                  <c:v>2349.173693833884</c:v>
                </c:pt>
                <c:pt idx="345">
                  <c:v>2073.631360287518</c:v>
                </c:pt>
                <c:pt idx="346">
                  <c:v>1925.1374095143619</c:v>
                </c:pt>
                <c:pt idx="347">
                  <c:v>1788.0705402611129</c:v>
                </c:pt>
                <c:pt idx="348">
                  <c:v>1569.9198750998719</c:v>
                </c:pt>
                <c:pt idx="349">
                  <c:v>1560.8831133585279</c:v>
                </c:pt>
                <c:pt idx="350">
                  <c:v>1822.4259253007131</c:v>
                </c:pt>
                <c:pt idx="351">
                  <c:v>2117.7612390147251</c:v>
                </c:pt>
                <c:pt idx="352">
                  <c:v>2352.6923228529399</c:v>
                </c:pt>
                <c:pt idx="353">
                  <c:v>2353.5008112579908</c:v>
                </c:pt>
                <c:pt idx="354">
                  <c:v>2660.0024438306009</c:v>
                </c:pt>
                <c:pt idx="355">
                  <c:v>2536.4128709470092</c:v>
                </c:pt>
                <c:pt idx="356">
                  <c:v>2390.113339656773</c:v>
                </c:pt>
                <c:pt idx="357">
                  <c:v>2246.8035365592691</c:v>
                </c:pt>
                <c:pt idx="358">
                  <c:v>1992.613709098179</c:v>
                </c:pt>
                <c:pt idx="359">
                  <c:v>1851.522833417032</c:v>
                </c:pt>
                <c:pt idx="360">
                  <c:v>1767.7127908444199</c:v>
                </c:pt>
                <c:pt idx="361">
                  <c:v>1634.2171762414539</c:v>
                </c:pt>
                <c:pt idx="362">
                  <c:v>1488.2030700050291</c:v>
                </c:pt>
                <c:pt idx="363">
                  <c:v>1553.5230453409731</c:v>
                </c:pt>
                <c:pt idx="364">
                  <c:v>1584.847220147559</c:v>
                </c:pt>
                <c:pt idx="365">
                  <c:v>1624.1609671979199</c:v>
                </c:pt>
                <c:pt idx="366">
                  <c:v>1943.9030789314611</c:v>
                </c:pt>
                <c:pt idx="367">
                  <c:v>2056.495970726141</c:v>
                </c:pt>
                <c:pt idx="368">
                  <c:v>2095.669470089264</c:v>
                </c:pt>
                <c:pt idx="369">
                  <c:v>1955.5545927149451</c:v>
                </c:pt>
                <c:pt idx="370">
                  <c:v>1638.5322988398921</c:v>
                </c:pt>
                <c:pt idx="371">
                  <c:v>1333.267392888682</c:v>
                </c:pt>
                <c:pt idx="372">
                  <c:v>1047.3579222134861</c:v>
                </c:pt>
                <c:pt idx="373">
                  <c:v>996.60551949706826</c:v>
                </c:pt>
                <c:pt idx="374">
                  <c:v>943.25108056163185</c:v>
                </c:pt>
                <c:pt idx="375">
                  <c:v>1187.27907887572</c:v>
                </c:pt>
                <c:pt idx="376">
                  <c:v>1555.6688114316059</c:v>
                </c:pt>
                <c:pt idx="377">
                  <c:v>1693.9830664825149</c:v>
                </c:pt>
                <c:pt idx="378">
                  <c:v>1903.317926883509</c:v>
                </c:pt>
                <c:pt idx="379">
                  <c:v>2255.509981606082</c:v>
                </c:pt>
                <c:pt idx="380">
                  <c:v>2179.5036062503568</c:v>
                </c:pt>
                <c:pt idx="381">
                  <c:v>2049.0658221497479</c:v>
                </c:pt>
                <c:pt idx="382">
                  <c:v>1754.580131938339</c:v>
                </c:pt>
                <c:pt idx="383">
                  <c:v>1561.616724927572</c:v>
                </c:pt>
                <c:pt idx="384">
                  <c:v>1424.6400913587411</c:v>
                </c:pt>
                <c:pt idx="385">
                  <c:v>1321.677969734309</c:v>
                </c:pt>
                <c:pt idx="386">
                  <c:v>1248.1872892114809</c:v>
                </c:pt>
                <c:pt idx="387">
                  <c:v>1277.955123524883</c:v>
                </c:pt>
                <c:pt idx="388">
                  <c:v>1379.8306628701141</c:v>
                </c:pt>
                <c:pt idx="389">
                  <c:v>1482.3939910954091</c:v>
                </c:pt>
                <c:pt idx="390">
                  <c:v>1858.503359589035</c:v>
                </c:pt>
                <c:pt idx="391">
                  <c:v>2377.718166046423</c:v>
                </c:pt>
                <c:pt idx="392">
                  <c:v>2372.400402616528</c:v>
                </c:pt>
                <c:pt idx="393">
                  <c:v>2407.9631296474922</c:v>
                </c:pt>
                <c:pt idx="394">
                  <c:v>2090.2065916917832</c:v>
                </c:pt>
                <c:pt idx="395">
                  <c:v>1895.670716417266</c:v>
                </c:pt>
                <c:pt idx="396">
                  <c:v>1745.9198095203089</c:v>
                </c:pt>
                <c:pt idx="397">
                  <c:v>1613.4147819635421</c:v>
                </c:pt>
                <c:pt idx="398">
                  <c:v>1539.0502215155359</c:v>
                </c:pt>
                <c:pt idx="399">
                  <c:v>1469.8164730893129</c:v>
                </c:pt>
                <c:pt idx="400">
                  <c:v>1595.4829957611239</c:v>
                </c:pt>
                <c:pt idx="401">
                  <c:v>1589.04207144221</c:v>
                </c:pt>
                <c:pt idx="402">
                  <c:v>1855.642259174241</c:v>
                </c:pt>
                <c:pt idx="403">
                  <c:v>2616.6185533269522</c:v>
                </c:pt>
                <c:pt idx="404">
                  <c:v>2424.0703071294638</c:v>
                </c:pt>
                <c:pt idx="405">
                  <c:v>2230.3500720077959</c:v>
                </c:pt>
                <c:pt idx="406">
                  <c:v>1886.6047827097591</c:v>
                </c:pt>
                <c:pt idx="407">
                  <c:v>1491.955276780086</c:v>
                </c:pt>
                <c:pt idx="408">
                  <c:v>1354.7058451006781</c:v>
                </c:pt>
                <c:pt idx="409">
                  <c:v>1310.1300028214901</c:v>
                </c:pt>
                <c:pt idx="410">
                  <c:v>1206.2255028386451</c:v>
                </c:pt>
                <c:pt idx="411">
                  <c:v>1134.759167368072</c:v>
                </c:pt>
                <c:pt idx="412">
                  <c:v>1145.1684922825179</c:v>
                </c:pt>
                <c:pt idx="413">
                  <c:v>1040.3743193347341</c:v>
                </c:pt>
                <c:pt idx="414">
                  <c:v>1063.420924282949</c:v>
                </c:pt>
                <c:pt idx="415">
                  <c:v>1485.729272765778</c:v>
                </c:pt>
                <c:pt idx="416">
                  <c:v>1293.010778802086</c:v>
                </c:pt>
                <c:pt idx="417">
                  <c:v>1094.3761780453931</c:v>
                </c:pt>
                <c:pt idx="418">
                  <c:v>967.96217982534438</c:v>
                </c:pt>
                <c:pt idx="419">
                  <c:v>938.05908011370673</c:v>
                </c:pt>
                <c:pt idx="420">
                  <c:v>924.93225744510301</c:v>
                </c:pt>
                <c:pt idx="421">
                  <c:v>1026.724920053324</c:v>
                </c:pt>
                <c:pt idx="422">
                  <c:v>924.69941260742064</c:v>
                </c:pt>
                <c:pt idx="423">
                  <c:v>813.2877725142572</c:v>
                </c:pt>
                <c:pt idx="424">
                  <c:v>729.79866468590581</c:v>
                </c:pt>
                <c:pt idx="425">
                  <c:v>635.9478873943699</c:v>
                </c:pt>
                <c:pt idx="426">
                  <c:v>640.29406418612302</c:v>
                </c:pt>
                <c:pt idx="427">
                  <c:v>798.66775248900672</c:v>
                </c:pt>
                <c:pt idx="428">
                  <c:v>776.663343562205</c:v>
                </c:pt>
                <c:pt idx="429">
                  <c:v>797.56361700587865</c:v>
                </c:pt>
                <c:pt idx="430">
                  <c:v>862.6956972338005</c:v>
                </c:pt>
                <c:pt idx="431">
                  <c:v>833.0396355059213</c:v>
                </c:pt>
                <c:pt idx="432">
                  <c:v>797.99557982584315</c:v>
                </c:pt>
                <c:pt idx="433">
                  <c:v>850.95053004182421</c:v>
                </c:pt>
                <c:pt idx="434">
                  <c:v>874.44049390494649</c:v>
                </c:pt>
                <c:pt idx="435">
                  <c:v>846.19669210462564</c:v>
                </c:pt>
                <c:pt idx="436">
                  <c:v>805.89886060738661</c:v>
                </c:pt>
                <c:pt idx="437">
                  <c:v>752.42701726319945</c:v>
                </c:pt>
                <c:pt idx="438">
                  <c:v>732.73635741441251</c:v>
                </c:pt>
                <c:pt idx="439">
                  <c:v>661.90572403937244</c:v>
                </c:pt>
                <c:pt idx="440">
                  <c:v>729.99826575822874</c:v>
                </c:pt>
                <c:pt idx="441">
                  <c:v>650.93711536497449</c:v>
                </c:pt>
                <c:pt idx="442">
                  <c:v>595.35304388915347</c:v>
                </c:pt>
                <c:pt idx="443">
                  <c:v>610.09703550369102</c:v>
                </c:pt>
                <c:pt idx="444">
                  <c:v>613.32227794801895</c:v>
                </c:pt>
                <c:pt idx="445">
                  <c:v>713.23086495559744</c:v>
                </c:pt>
                <c:pt idx="446">
                  <c:v>618.36770686398461</c:v>
                </c:pt>
                <c:pt idx="447">
                  <c:v>607.72977829915214</c:v>
                </c:pt>
                <c:pt idx="448">
                  <c:v>583.15907059849235</c:v>
                </c:pt>
                <c:pt idx="449">
                  <c:v>589.72275675069329</c:v>
                </c:pt>
                <c:pt idx="450">
                  <c:v>593.31827536991921</c:v>
                </c:pt>
                <c:pt idx="451">
                  <c:v>571.43521431628699</c:v>
                </c:pt>
                <c:pt idx="452">
                  <c:v>530.5721107945609</c:v>
                </c:pt>
                <c:pt idx="453">
                  <c:v>507.62376422045048</c:v>
                </c:pt>
                <c:pt idx="454">
                  <c:v>516.32356934388497</c:v>
                </c:pt>
                <c:pt idx="455">
                  <c:v>582.91873917260364</c:v>
                </c:pt>
                <c:pt idx="456">
                  <c:v>633.11027603480193</c:v>
                </c:pt>
                <c:pt idx="457">
                  <c:v>715.73609583283348</c:v>
                </c:pt>
                <c:pt idx="458">
                  <c:v>711.72967352088619</c:v>
                </c:pt>
                <c:pt idx="459">
                  <c:v>595.71812818470494</c:v>
                </c:pt>
                <c:pt idx="460">
                  <c:v>564.55120278157608</c:v>
                </c:pt>
                <c:pt idx="461">
                  <c:v>559.99202318904065</c:v>
                </c:pt>
                <c:pt idx="462">
                  <c:v>566.33259674344845</c:v>
                </c:pt>
                <c:pt idx="463">
                  <c:v>605.77760416677859</c:v>
                </c:pt>
                <c:pt idx="464">
                  <c:v>616.64657006211576</c:v>
                </c:pt>
                <c:pt idx="465">
                  <c:v>591.10824365629264</c:v>
                </c:pt>
                <c:pt idx="466">
                  <c:v>581.33934927458756</c:v>
                </c:pt>
                <c:pt idx="467">
                  <c:v>480.7154644913611</c:v>
                </c:pt>
                <c:pt idx="468">
                  <c:v>443.38107337485059</c:v>
                </c:pt>
                <c:pt idx="469">
                  <c:v>412.39625970426601</c:v>
                </c:pt>
                <c:pt idx="470">
                  <c:v>375.3727054598059</c:v>
                </c:pt>
                <c:pt idx="471">
                  <c:v>379.06872680438209</c:v>
                </c:pt>
                <c:pt idx="472">
                  <c:v>364.50937537813849</c:v>
                </c:pt>
                <c:pt idx="473">
                  <c:v>397.42355062393881</c:v>
                </c:pt>
                <c:pt idx="474">
                  <c:v>401.76873008764761</c:v>
                </c:pt>
                <c:pt idx="475">
                  <c:v>382.44499873328408</c:v>
                </c:pt>
                <c:pt idx="476">
                  <c:v>385.57234463822732</c:v>
                </c:pt>
                <c:pt idx="477">
                  <c:v>333.38779506171483</c:v>
                </c:pt>
                <c:pt idx="478">
                  <c:v>331.76554433977623</c:v>
                </c:pt>
                <c:pt idx="479">
                  <c:v>307.78965420410537</c:v>
                </c:pt>
                <c:pt idx="480">
                  <c:v>344.66200537539288</c:v>
                </c:pt>
                <c:pt idx="481">
                  <c:v>317.17787613753211</c:v>
                </c:pt>
                <c:pt idx="482">
                  <c:v>363.40567994288779</c:v>
                </c:pt>
                <c:pt idx="483">
                  <c:v>328.38057076444687</c:v>
                </c:pt>
                <c:pt idx="484">
                  <c:v>306.62866443795798</c:v>
                </c:pt>
                <c:pt idx="485">
                  <c:v>273.66038399049768</c:v>
                </c:pt>
                <c:pt idx="486">
                  <c:v>276.90690146538589</c:v>
                </c:pt>
                <c:pt idx="487">
                  <c:v>321.03281735005743</c:v>
                </c:pt>
                <c:pt idx="488">
                  <c:v>388.18454207107959</c:v>
                </c:pt>
                <c:pt idx="489">
                  <c:v>499.6373038840602</c:v>
                </c:pt>
                <c:pt idx="490">
                  <c:v>529.89716885543328</c:v>
                </c:pt>
                <c:pt idx="491">
                  <c:v>493.40196685174408</c:v>
                </c:pt>
                <c:pt idx="492">
                  <c:v>441.16816327648201</c:v>
                </c:pt>
                <c:pt idx="493">
                  <c:v>431.15872509258651</c:v>
                </c:pt>
                <c:pt idx="494">
                  <c:v>399.19286919194752</c:v>
                </c:pt>
                <c:pt idx="495">
                  <c:v>321.15866416584367</c:v>
                </c:pt>
                <c:pt idx="496">
                  <c:v>326.17909932918349</c:v>
                </c:pt>
                <c:pt idx="497">
                  <c:v>313.44826191431861</c:v>
                </c:pt>
                <c:pt idx="498">
                  <c:v>341.66470302066892</c:v>
                </c:pt>
                <c:pt idx="499">
                  <c:v>369.94930255576401</c:v>
                </c:pt>
                <c:pt idx="500">
                  <c:v>397.16817371897127</c:v>
                </c:pt>
                <c:pt idx="501">
                  <c:v>369.01497673967037</c:v>
                </c:pt>
                <c:pt idx="502">
                  <c:v>340.36756648313019</c:v>
                </c:pt>
                <c:pt idx="503">
                  <c:v>322.42075770535081</c:v>
                </c:pt>
                <c:pt idx="504">
                  <c:v>318.72872393490837</c:v>
                </c:pt>
                <c:pt idx="505">
                  <c:v>396.20348235068712</c:v>
                </c:pt>
                <c:pt idx="506">
                  <c:v>372.45602101332997</c:v>
                </c:pt>
                <c:pt idx="507">
                  <c:v>368.99885103736801</c:v>
                </c:pt>
                <c:pt idx="508">
                  <c:v>353.74661011331568</c:v>
                </c:pt>
                <c:pt idx="509">
                  <c:v>243.74269904322199</c:v>
                </c:pt>
                <c:pt idx="510">
                  <c:v>291.93516104732851</c:v>
                </c:pt>
                <c:pt idx="511">
                  <c:v>307.73229379422799</c:v>
                </c:pt>
                <c:pt idx="512">
                  <c:v>296.30923592881072</c:v>
                </c:pt>
                <c:pt idx="513">
                  <c:v>328.32777968439473</c:v>
                </c:pt>
                <c:pt idx="514">
                  <c:v>318.29630561084838</c:v>
                </c:pt>
                <c:pt idx="515">
                  <c:v>280.88087131773472</c:v>
                </c:pt>
                <c:pt idx="516">
                  <c:v>310.29480749890621</c:v>
                </c:pt>
                <c:pt idx="517">
                  <c:v>274.59729322847198</c:v>
                </c:pt>
                <c:pt idx="518">
                  <c:v>280.88633317045662</c:v>
                </c:pt>
                <c:pt idx="519">
                  <c:v>274.03864507615111</c:v>
                </c:pt>
                <c:pt idx="520">
                  <c:v>227.02627750998471</c:v>
                </c:pt>
                <c:pt idx="521">
                  <c:v>234.29573033918811</c:v>
                </c:pt>
                <c:pt idx="522">
                  <c:v>228.51247225722821</c:v>
                </c:pt>
                <c:pt idx="523">
                  <c:v>307.49930725278551</c:v>
                </c:pt>
                <c:pt idx="524">
                  <c:v>326.39123631421643</c:v>
                </c:pt>
                <c:pt idx="525">
                  <c:v>272.6776216233622</c:v>
                </c:pt>
                <c:pt idx="526">
                  <c:v>263.03006163678663</c:v>
                </c:pt>
                <c:pt idx="527">
                  <c:v>270.66304108428068</c:v>
                </c:pt>
                <c:pt idx="528">
                  <c:v>278.97952697327321</c:v>
                </c:pt>
                <c:pt idx="529">
                  <c:v>274.81631714311362</c:v>
                </c:pt>
                <c:pt idx="530">
                  <c:v>207.47838809948871</c:v>
                </c:pt>
                <c:pt idx="531">
                  <c:v>229.3840033892977</c:v>
                </c:pt>
                <c:pt idx="532">
                  <c:v>241.98790433245949</c:v>
                </c:pt>
                <c:pt idx="533">
                  <c:v>241.69762721758451</c:v>
                </c:pt>
                <c:pt idx="534">
                  <c:v>221.13799527765991</c:v>
                </c:pt>
                <c:pt idx="535">
                  <c:v>235.11245491222081</c:v>
                </c:pt>
                <c:pt idx="536">
                  <c:v>269.84384118668959</c:v>
                </c:pt>
                <c:pt idx="537">
                  <c:v>233.68664888367971</c:v>
                </c:pt>
                <c:pt idx="538">
                  <c:v>264.01528720815497</c:v>
                </c:pt>
                <c:pt idx="539">
                  <c:v>275.55191493686573</c:v>
                </c:pt>
                <c:pt idx="540">
                  <c:v>231.62229140856411</c:v>
                </c:pt>
                <c:pt idx="541">
                  <c:v>290.2449459906216</c:v>
                </c:pt>
                <c:pt idx="542">
                  <c:v>246.21334116528149</c:v>
                </c:pt>
                <c:pt idx="543">
                  <c:v>231.36309011786241</c:v>
                </c:pt>
                <c:pt idx="544">
                  <c:v>238.40392753457439</c:v>
                </c:pt>
                <c:pt idx="545">
                  <c:v>210.5169454337487</c:v>
                </c:pt>
                <c:pt idx="546">
                  <c:v>184.0902404195007</c:v>
                </c:pt>
                <c:pt idx="547">
                  <c:v>213.22966441336791</c:v>
                </c:pt>
                <c:pt idx="548">
                  <c:v>249.77263769962141</c:v>
                </c:pt>
                <c:pt idx="549">
                  <c:v>224.73942010917051</c:v>
                </c:pt>
                <c:pt idx="550">
                  <c:v>212.92765407929241</c:v>
                </c:pt>
                <c:pt idx="551">
                  <c:v>191.069155719371</c:v>
                </c:pt>
                <c:pt idx="552">
                  <c:v>261.25373741492098</c:v>
                </c:pt>
                <c:pt idx="553">
                  <c:v>294.95482354885797</c:v>
                </c:pt>
                <c:pt idx="554">
                  <c:v>244.38261065321939</c:v>
                </c:pt>
                <c:pt idx="555">
                  <c:v>338.35802914568939</c:v>
                </c:pt>
                <c:pt idx="556">
                  <c:v>247.05187950739241</c:v>
                </c:pt>
                <c:pt idx="557">
                  <c:v>285.83442260029591</c:v>
                </c:pt>
                <c:pt idx="558">
                  <c:v>241.21363943555289</c:v>
                </c:pt>
                <c:pt idx="559">
                  <c:v>210.91417830872501</c:v>
                </c:pt>
                <c:pt idx="560">
                  <c:v>222.61953668921521</c:v>
                </c:pt>
                <c:pt idx="561">
                  <c:v>185.2395626984684</c:v>
                </c:pt>
                <c:pt idx="562">
                  <c:v>220.02699005186881</c:v>
                </c:pt>
                <c:pt idx="563">
                  <c:v>244.51085840090249</c:v>
                </c:pt>
                <c:pt idx="564">
                  <c:v>275.33506896295432</c:v>
                </c:pt>
                <c:pt idx="565">
                  <c:v>347.75549314310251</c:v>
                </c:pt>
                <c:pt idx="566">
                  <c:v>255.27176510577959</c:v>
                </c:pt>
                <c:pt idx="567">
                  <c:v>262.16423972891067</c:v>
                </c:pt>
                <c:pt idx="568">
                  <c:v>211.85770830182369</c:v>
                </c:pt>
                <c:pt idx="569">
                  <c:v>222.9486604133522</c:v>
                </c:pt>
                <c:pt idx="570">
                  <c:v>234.7395513897539</c:v>
                </c:pt>
                <c:pt idx="571">
                  <c:v>264.27995910913012</c:v>
                </c:pt>
                <c:pt idx="572">
                  <c:v>253.50216845454881</c:v>
                </c:pt>
                <c:pt idx="573">
                  <c:v>196.47246620832149</c:v>
                </c:pt>
                <c:pt idx="574">
                  <c:v>217.46989004706441</c:v>
                </c:pt>
                <c:pt idx="575">
                  <c:v>202.3405878955669</c:v>
                </c:pt>
                <c:pt idx="576">
                  <c:v>281.12569640879161</c:v>
                </c:pt>
                <c:pt idx="577">
                  <c:v>316.92906062892712</c:v>
                </c:pt>
                <c:pt idx="578">
                  <c:v>388.59687737127609</c:v>
                </c:pt>
                <c:pt idx="579">
                  <c:v>461.61694792706697</c:v>
                </c:pt>
                <c:pt idx="580">
                  <c:v>393.30491725459189</c:v>
                </c:pt>
                <c:pt idx="581">
                  <c:v>390.93844885382327</c:v>
                </c:pt>
                <c:pt idx="582">
                  <c:v>365.75547361995712</c:v>
                </c:pt>
                <c:pt idx="583">
                  <c:v>308.17498257259638</c:v>
                </c:pt>
                <c:pt idx="584">
                  <c:v>279.21440773834013</c:v>
                </c:pt>
                <c:pt idx="585">
                  <c:v>260.52099988443558</c:v>
                </c:pt>
                <c:pt idx="586">
                  <c:v>272.35627962026871</c:v>
                </c:pt>
                <c:pt idx="587">
                  <c:v>291.36595474168121</c:v>
                </c:pt>
                <c:pt idx="588">
                  <c:v>357.9558706463759</c:v>
                </c:pt>
                <c:pt idx="589">
                  <c:v>381.69211985061122</c:v>
                </c:pt>
                <c:pt idx="590">
                  <c:v>341.11450627914297</c:v>
                </c:pt>
                <c:pt idx="591">
                  <c:v>254.41984837511609</c:v>
                </c:pt>
                <c:pt idx="592">
                  <c:v>246.73338653403661</c:v>
                </c:pt>
                <c:pt idx="593">
                  <c:v>293.17300823861291</c:v>
                </c:pt>
                <c:pt idx="594">
                  <c:v>286.98170250804662</c:v>
                </c:pt>
                <c:pt idx="595">
                  <c:v>408.89626273720268</c:v>
                </c:pt>
                <c:pt idx="596">
                  <c:v>421.25503925468428</c:v>
                </c:pt>
                <c:pt idx="597">
                  <c:v>224.50607155426749</c:v>
                </c:pt>
                <c:pt idx="598">
                  <c:v>136.43491554282971</c:v>
                </c:pt>
                <c:pt idx="599">
                  <c:v>178.86491138733291</c:v>
                </c:pt>
                <c:pt idx="600">
                  <c:v>205.8625432972253</c:v>
                </c:pt>
                <c:pt idx="601">
                  <c:v>213.73701286976981</c:v>
                </c:pt>
                <c:pt idx="602">
                  <c:v>284.39934636313831</c:v>
                </c:pt>
                <c:pt idx="603">
                  <c:v>177.80120980649201</c:v>
                </c:pt>
                <c:pt idx="604">
                  <c:v>182.7246214425671</c:v>
                </c:pt>
                <c:pt idx="605">
                  <c:v>96.693690074900587</c:v>
                </c:pt>
                <c:pt idx="606">
                  <c:v>114.3501708924051</c:v>
                </c:pt>
                <c:pt idx="607">
                  <c:v>469.57631017784928</c:v>
                </c:pt>
                <c:pt idx="608">
                  <c:v>484.72796396098039</c:v>
                </c:pt>
                <c:pt idx="609">
                  <c:v>369.46746230161682</c:v>
                </c:pt>
                <c:pt idx="610">
                  <c:v>176.90173798516639</c:v>
                </c:pt>
                <c:pt idx="611">
                  <c:v>139.24768638679251</c:v>
                </c:pt>
                <c:pt idx="612">
                  <c:v>150.44352946093099</c:v>
                </c:pt>
                <c:pt idx="613">
                  <c:v>265.15695306664571</c:v>
                </c:pt>
                <c:pt idx="614">
                  <c:v>577.31412208910115</c:v>
                </c:pt>
                <c:pt idx="615">
                  <c:v>564.10133721303919</c:v>
                </c:pt>
                <c:pt idx="616">
                  <c:v>445.47901869925749</c:v>
                </c:pt>
                <c:pt idx="617">
                  <c:v>278.36116858524031</c:v>
                </c:pt>
                <c:pt idx="618">
                  <c:v>316.04881685488499</c:v>
                </c:pt>
                <c:pt idx="619">
                  <c:v>684.08070947607825</c:v>
                </c:pt>
                <c:pt idx="620">
                  <c:v>1505.717919660703</c:v>
                </c:pt>
                <c:pt idx="621">
                  <c:v>1697.490486464792</c:v>
                </c:pt>
                <c:pt idx="622">
                  <c:v>1494.399497121876</c:v>
                </c:pt>
                <c:pt idx="623">
                  <c:v>951.02883397171831</c:v>
                </c:pt>
                <c:pt idx="624">
                  <c:v>715.36562635701557</c:v>
                </c:pt>
                <c:pt idx="625">
                  <c:v>776.96442480668475</c:v>
                </c:pt>
                <c:pt idx="626">
                  <c:v>865.44599369607624</c:v>
                </c:pt>
                <c:pt idx="627">
                  <c:v>1273.625047357164</c:v>
                </c:pt>
                <c:pt idx="628">
                  <c:v>1411.1802271901599</c:v>
                </c:pt>
                <c:pt idx="629">
                  <c:v>1201.4063371073009</c:v>
                </c:pt>
                <c:pt idx="630">
                  <c:v>1184.320070931899</c:v>
                </c:pt>
                <c:pt idx="631">
                  <c:v>1350.9247565128339</c:v>
                </c:pt>
                <c:pt idx="632">
                  <c:v>1354.1684145954539</c:v>
                </c:pt>
                <c:pt idx="633">
                  <c:v>902.049843748998</c:v>
                </c:pt>
                <c:pt idx="634">
                  <c:v>687.15348882495528</c:v>
                </c:pt>
                <c:pt idx="635">
                  <c:v>660.00944076759697</c:v>
                </c:pt>
                <c:pt idx="636">
                  <c:v>750.99449892405596</c:v>
                </c:pt>
                <c:pt idx="637">
                  <c:v>955.84741612641972</c:v>
                </c:pt>
                <c:pt idx="638">
                  <c:v>1299.3100672834851</c:v>
                </c:pt>
                <c:pt idx="639">
                  <c:v>1479.6302060229079</c:v>
                </c:pt>
                <c:pt idx="640">
                  <c:v>1798.716980290711</c:v>
                </c:pt>
                <c:pt idx="641">
                  <c:v>1767.0613932986901</c:v>
                </c:pt>
                <c:pt idx="642">
                  <c:v>1539.2950781018731</c:v>
                </c:pt>
                <c:pt idx="643">
                  <c:v>1367.38425635673</c:v>
                </c:pt>
                <c:pt idx="644">
                  <c:v>1184.7058861587191</c:v>
                </c:pt>
                <c:pt idx="645">
                  <c:v>1039.375201237671</c:v>
                </c:pt>
                <c:pt idx="646">
                  <c:v>991.02816158898463</c:v>
                </c:pt>
                <c:pt idx="647">
                  <c:v>1090.921854117131</c:v>
                </c:pt>
                <c:pt idx="648">
                  <c:v>1083.512877428157</c:v>
                </c:pt>
                <c:pt idx="649">
                  <c:v>1031.311455506501</c:v>
                </c:pt>
                <c:pt idx="650">
                  <c:v>966.09546725258065</c:v>
                </c:pt>
                <c:pt idx="651">
                  <c:v>1338.082453031923</c:v>
                </c:pt>
                <c:pt idx="652">
                  <c:v>1420.7745092476539</c:v>
                </c:pt>
                <c:pt idx="653">
                  <c:v>1320.2724455792479</c:v>
                </c:pt>
                <c:pt idx="654">
                  <c:v>1040.655570447261</c:v>
                </c:pt>
                <c:pt idx="655">
                  <c:v>922.05758331902393</c:v>
                </c:pt>
                <c:pt idx="656">
                  <c:v>906.2372319648573</c:v>
                </c:pt>
                <c:pt idx="657">
                  <c:v>932.84541063932795</c:v>
                </c:pt>
                <c:pt idx="658">
                  <c:v>1012.5108986811661</c:v>
                </c:pt>
                <c:pt idx="659">
                  <c:v>1253.2836749225901</c:v>
                </c:pt>
                <c:pt idx="660">
                  <c:v>1387.008701197198</c:v>
                </c:pt>
                <c:pt idx="661">
                  <c:v>1401.200893346894</c:v>
                </c:pt>
                <c:pt idx="662">
                  <c:v>1453.631280133028</c:v>
                </c:pt>
                <c:pt idx="663">
                  <c:v>1720.287781282178</c:v>
                </c:pt>
                <c:pt idx="664">
                  <c:v>1785.4300984756239</c:v>
                </c:pt>
                <c:pt idx="665">
                  <c:v>1880.4119853783379</c:v>
                </c:pt>
                <c:pt idx="666">
                  <c:v>1794.9304596871871</c:v>
                </c:pt>
                <c:pt idx="667">
                  <c:v>1829.346100591044</c:v>
                </c:pt>
                <c:pt idx="668">
                  <c:v>2012.1954979812419</c:v>
                </c:pt>
                <c:pt idx="669">
                  <c:v>2280.103798796205</c:v>
                </c:pt>
                <c:pt idx="670">
                  <c:v>2318.792449243585</c:v>
                </c:pt>
                <c:pt idx="671">
                  <c:v>2236.461557112973</c:v>
                </c:pt>
                <c:pt idx="672">
                  <c:v>2048.9926363318909</c:v>
                </c:pt>
                <c:pt idx="673">
                  <c:v>1938.0919806223351</c:v>
                </c:pt>
                <c:pt idx="674">
                  <c:v>1959.718718774328</c:v>
                </c:pt>
                <c:pt idx="675">
                  <c:v>2077.0897054758998</c:v>
                </c:pt>
                <c:pt idx="676">
                  <c:v>2218.3946986290721</c:v>
                </c:pt>
                <c:pt idx="677">
                  <c:v>2173.938711244195</c:v>
                </c:pt>
                <c:pt idx="678">
                  <c:v>1989.493229388883</c:v>
                </c:pt>
                <c:pt idx="679">
                  <c:v>1706.9900378350569</c:v>
                </c:pt>
                <c:pt idx="680">
                  <c:v>1511.6619244240651</c:v>
                </c:pt>
                <c:pt idx="681">
                  <c:v>1594.7537438235329</c:v>
                </c:pt>
                <c:pt idx="682">
                  <c:v>1875.399449760781</c:v>
                </c:pt>
                <c:pt idx="683">
                  <c:v>2071.7693469147248</c:v>
                </c:pt>
                <c:pt idx="684">
                  <c:v>1919.3658045225329</c:v>
                </c:pt>
                <c:pt idx="685">
                  <c:v>1768.1370861495091</c:v>
                </c:pt>
                <c:pt idx="686">
                  <c:v>1673.816239378187</c:v>
                </c:pt>
                <c:pt idx="687">
                  <c:v>1667.0970730195891</c:v>
                </c:pt>
                <c:pt idx="688">
                  <c:v>1707.7804294696541</c:v>
                </c:pt>
                <c:pt idx="689">
                  <c:v>1685.820117799735</c:v>
                </c:pt>
                <c:pt idx="690">
                  <c:v>1544.007135504065</c:v>
                </c:pt>
                <c:pt idx="691">
                  <c:v>1387.6599778393729</c:v>
                </c:pt>
                <c:pt idx="692">
                  <c:v>1636.0917265058811</c:v>
                </c:pt>
                <c:pt idx="693">
                  <c:v>2010.2125690583159</c:v>
                </c:pt>
                <c:pt idx="694">
                  <c:v>2118.4712091309912</c:v>
                </c:pt>
                <c:pt idx="695">
                  <c:v>2019.357587334636</c:v>
                </c:pt>
                <c:pt idx="696">
                  <c:v>1783.1010223820881</c:v>
                </c:pt>
                <c:pt idx="697">
                  <c:v>1520.108980376918</c:v>
                </c:pt>
                <c:pt idx="698">
                  <c:v>1557.8115302617</c:v>
                </c:pt>
                <c:pt idx="699">
                  <c:v>1792.801481725837</c:v>
                </c:pt>
                <c:pt idx="700">
                  <c:v>2034.306061145395</c:v>
                </c:pt>
                <c:pt idx="701">
                  <c:v>2071.7979100657358</c:v>
                </c:pt>
                <c:pt idx="702">
                  <c:v>2097.5006952135609</c:v>
                </c:pt>
                <c:pt idx="703">
                  <c:v>2180.6881857780031</c:v>
                </c:pt>
                <c:pt idx="704">
                  <c:v>2175.7379943972219</c:v>
                </c:pt>
                <c:pt idx="705">
                  <c:v>2223.3517314761589</c:v>
                </c:pt>
                <c:pt idx="706">
                  <c:v>2077.969842988055</c:v>
                </c:pt>
                <c:pt idx="707">
                  <c:v>1870.3450280957099</c:v>
                </c:pt>
                <c:pt idx="708">
                  <c:v>1763.6099459146731</c:v>
                </c:pt>
                <c:pt idx="709">
                  <c:v>1874.9929166257491</c:v>
                </c:pt>
                <c:pt idx="710">
                  <c:v>2135.3781761243849</c:v>
                </c:pt>
                <c:pt idx="711">
                  <c:v>2306.525697258327</c:v>
                </c:pt>
                <c:pt idx="712">
                  <c:v>2308.9478364157721</c:v>
                </c:pt>
                <c:pt idx="713">
                  <c:v>2321.936530149696</c:v>
                </c:pt>
                <c:pt idx="714">
                  <c:v>2335.8872787442779</c:v>
                </c:pt>
                <c:pt idx="715">
                  <c:v>2341.988253041693</c:v>
                </c:pt>
                <c:pt idx="716">
                  <c:v>2300.401459816942</c:v>
                </c:pt>
                <c:pt idx="717">
                  <c:v>2259.5020124721968</c:v>
                </c:pt>
                <c:pt idx="718">
                  <c:v>2045.4114395473421</c:v>
                </c:pt>
                <c:pt idx="719">
                  <c:v>1922.9171834623901</c:v>
                </c:pt>
                <c:pt idx="720">
                  <c:v>1850.1915225549139</c:v>
                </c:pt>
                <c:pt idx="721">
                  <c:v>1947.9704983121831</c:v>
                </c:pt>
                <c:pt idx="722">
                  <c:v>2029.763033019166</c:v>
                </c:pt>
                <c:pt idx="723">
                  <c:v>2154.0655605081311</c:v>
                </c:pt>
                <c:pt idx="724">
                  <c:v>2256.7943537121469</c:v>
                </c:pt>
                <c:pt idx="725">
                  <c:v>2381.945767052106</c:v>
                </c:pt>
                <c:pt idx="726">
                  <c:v>2380.5980167457069</c:v>
                </c:pt>
                <c:pt idx="727">
                  <c:v>2355.8800609541072</c:v>
                </c:pt>
                <c:pt idx="728">
                  <c:v>2320.0275045938802</c:v>
                </c:pt>
                <c:pt idx="729">
                  <c:v>2203.2583117932818</c:v>
                </c:pt>
                <c:pt idx="730">
                  <c:v>2082.2485430849888</c:v>
                </c:pt>
                <c:pt idx="731">
                  <c:v>1969.4242997623071</c:v>
                </c:pt>
                <c:pt idx="732">
                  <c:v>1843.1419477101319</c:v>
                </c:pt>
                <c:pt idx="733">
                  <c:v>1783.0599712114811</c:v>
                </c:pt>
                <c:pt idx="734">
                  <c:v>1741.201234537147</c:v>
                </c:pt>
                <c:pt idx="735">
                  <c:v>1875.085548355371</c:v>
                </c:pt>
                <c:pt idx="736">
                  <c:v>1901.611686911765</c:v>
                </c:pt>
                <c:pt idx="737">
                  <c:v>1885.500258073537</c:v>
                </c:pt>
                <c:pt idx="738">
                  <c:v>2068.8796261830648</c:v>
                </c:pt>
                <c:pt idx="739">
                  <c:v>2120.931008831315</c:v>
                </c:pt>
                <c:pt idx="740">
                  <c:v>2208.0219428624282</c:v>
                </c:pt>
                <c:pt idx="741">
                  <c:v>2119.359837833103</c:v>
                </c:pt>
                <c:pt idx="742">
                  <c:v>2170.4894562126829</c:v>
                </c:pt>
                <c:pt idx="743">
                  <c:v>2042.152953200688</c:v>
                </c:pt>
                <c:pt idx="744">
                  <c:v>1877.404836857201</c:v>
                </c:pt>
                <c:pt idx="745">
                  <c:v>1664.5511922318981</c:v>
                </c:pt>
                <c:pt idx="746">
                  <c:v>1555.7307928868829</c:v>
                </c:pt>
                <c:pt idx="747">
                  <c:v>1503.0420336793691</c:v>
                </c:pt>
                <c:pt idx="748">
                  <c:v>1477.630803048776</c:v>
                </c:pt>
                <c:pt idx="749">
                  <c:v>1585.823654177708</c:v>
                </c:pt>
                <c:pt idx="750">
                  <c:v>1787.57963035131</c:v>
                </c:pt>
                <c:pt idx="751">
                  <c:v>1873.775977749872</c:v>
                </c:pt>
                <c:pt idx="752">
                  <c:v>2142.817477651623</c:v>
                </c:pt>
                <c:pt idx="753">
                  <c:v>2095.0232175612291</c:v>
                </c:pt>
                <c:pt idx="754">
                  <c:v>2019.2649055121781</c:v>
                </c:pt>
                <c:pt idx="755">
                  <c:v>1782.931974287033</c:v>
                </c:pt>
                <c:pt idx="756">
                  <c:v>1636.4503083948971</c:v>
                </c:pt>
                <c:pt idx="757">
                  <c:v>1643.925457774413</c:v>
                </c:pt>
                <c:pt idx="758">
                  <c:v>1681.974756643491</c:v>
                </c:pt>
                <c:pt idx="759">
                  <c:v>1671.769724849755</c:v>
                </c:pt>
                <c:pt idx="760">
                  <c:v>1601.8646810376281</c:v>
                </c:pt>
                <c:pt idx="761">
                  <c:v>1479.604652170696</c:v>
                </c:pt>
                <c:pt idx="762">
                  <c:v>1320.693078116783</c:v>
                </c:pt>
                <c:pt idx="763">
                  <c:v>1225.0742565210769</c:v>
                </c:pt>
                <c:pt idx="764">
                  <c:v>1422.3974329685529</c:v>
                </c:pt>
                <c:pt idx="765">
                  <c:v>1430.4755394794799</c:v>
                </c:pt>
                <c:pt idx="766">
                  <c:v>1508.510445307867</c:v>
                </c:pt>
                <c:pt idx="767">
                  <c:v>1337.9285551750479</c:v>
                </c:pt>
                <c:pt idx="768">
                  <c:v>1252.4920832981279</c:v>
                </c:pt>
                <c:pt idx="769">
                  <c:v>1337.101724210057</c:v>
                </c:pt>
                <c:pt idx="770">
                  <c:v>1265.9795152429081</c:v>
                </c:pt>
                <c:pt idx="771">
                  <c:v>1301.4166246266041</c:v>
                </c:pt>
                <c:pt idx="772">
                  <c:v>1328.0414002436009</c:v>
                </c:pt>
                <c:pt idx="773">
                  <c:v>1326.9880688326659</c:v>
                </c:pt>
                <c:pt idx="774">
                  <c:v>1177.332646511501</c:v>
                </c:pt>
                <c:pt idx="775">
                  <c:v>930.39306238473637</c:v>
                </c:pt>
                <c:pt idx="776">
                  <c:v>974.89234090533887</c:v>
                </c:pt>
                <c:pt idx="777">
                  <c:v>830.38372084055811</c:v>
                </c:pt>
                <c:pt idx="778">
                  <c:v>892.34907599668134</c:v>
                </c:pt>
                <c:pt idx="779">
                  <c:v>844.16193369209225</c:v>
                </c:pt>
                <c:pt idx="780">
                  <c:v>837.2147975203851</c:v>
                </c:pt>
                <c:pt idx="781">
                  <c:v>896.72550658630155</c:v>
                </c:pt>
                <c:pt idx="782">
                  <c:v>984.93164128607668</c:v>
                </c:pt>
                <c:pt idx="783">
                  <c:v>911.37319039052943</c:v>
                </c:pt>
                <c:pt idx="784">
                  <c:v>835.81521750424349</c:v>
                </c:pt>
                <c:pt idx="785">
                  <c:v>699.63375095848676</c:v>
                </c:pt>
                <c:pt idx="786">
                  <c:v>568.59924874850265</c:v>
                </c:pt>
                <c:pt idx="787">
                  <c:v>581.18187161805156</c:v>
                </c:pt>
                <c:pt idx="788">
                  <c:v>659.3014389285371</c:v>
                </c:pt>
                <c:pt idx="789">
                  <c:v>635.15547302401103</c:v>
                </c:pt>
                <c:pt idx="790">
                  <c:v>717.79069004068901</c:v>
                </c:pt>
                <c:pt idx="791">
                  <c:v>639.31706713992514</c:v>
                </c:pt>
                <c:pt idx="792">
                  <c:v>665.85039199918231</c:v>
                </c:pt>
                <c:pt idx="793">
                  <c:v>665.60860328020124</c:v>
                </c:pt>
                <c:pt idx="794">
                  <c:v>675.54292413793814</c:v>
                </c:pt>
                <c:pt idx="795">
                  <c:v>675.36272219436444</c:v>
                </c:pt>
                <c:pt idx="796">
                  <c:v>687.13338027217969</c:v>
                </c:pt>
                <c:pt idx="797">
                  <c:v>630.08022602013534</c:v>
                </c:pt>
                <c:pt idx="798">
                  <c:v>592.5687534422666</c:v>
                </c:pt>
                <c:pt idx="799">
                  <c:v>594.46197641460913</c:v>
                </c:pt>
                <c:pt idx="800">
                  <c:v>551.35062864625741</c:v>
                </c:pt>
                <c:pt idx="801">
                  <c:v>531.44279508061277</c:v>
                </c:pt>
                <c:pt idx="802">
                  <c:v>530.4375941810024</c:v>
                </c:pt>
                <c:pt idx="803">
                  <c:v>480.80994997905321</c:v>
                </c:pt>
                <c:pt idx="804">
                  <c:v>514.71641402573289</c:v>
                </c:pt>
                <c:pt idx="805">
                  <c:v>552.12990456973603</c:v>
                </c:pt>
                <c:pt idx="806">
                  <c:v>574.73232454383788</c:v>
                </c:pt>
                <c:pt idx="807">
                  <c:v>608.39190618731448</c:v>
                </c:pt>
                <c:pt idx="808">
                  <c:v>585.15512005389394</c:v>
                </c:pt>
                <c:pt idx="809">
                  <c:v>540.84096183607869</c:v>
                </c:pt>
                <c:pt idx="810">
                  <c:v>538.48086839865528</c:v>
                </c:pt>
                <c:pt idx="811">
                  <c:v>511.13436811196073</c:v>
                </c:pt>
                <c:pt idx="812">
                  <c:v>562.93618480546763</c:v>
                </c:pt>
                <c:pt idx="813">
                  <c:v>612.90664643729951</c:v>
                </c:pt>
                <c:pt idx="814">
                  <c:v>627.8773064688404</c:v>
                </c:pt>
                <c:pt idx="815">
                  <c:v>606.92890089140542</c:v>
                </c:pt>
                <c:pt idx="816">
                  <c:v>656.67119282034776</c:v>
                </c:pt>
                <c:pt idx="817">
                  <c:v>579.79034464250026</c:v>
                </c:pt>
                <c:pt idx="818">
                  <c:v>547.3491064051525</c:v>
                </c:pt>
                <c:pt idx="819">
                  <c:v>574.08898565185063</c:v>
                </c:pt>
                <c:pt idx="820">
                  <c:v>578.75959549228514</c:v>
                </c:pt>
                <c:pt idx="821">
                  <c:v>561.12366581971787</c:v>
                </c:pt>
                <c:pt idx="822">
                  <c:v>590.134361120834</c:v>
                </c:pt>
                <c:pt idx="823">
                  <c:v>635.89922343697117</c:v>
                </c:pt>
                <c:pt idx="824">
                  <c:v>597.25872906673351</c:v>
                </c:pt>
                <c:pt idx="825">
                  <c:v>537.50032236958839</c:v>
                </c:pt>
                <c:pt idx="826">
                  <c:v>502.66566092771012</c:v>
                </c:pt>
                <c:pt idx="827">
                  <c:v>472.94585385724753</c:v>
                </c:pt>
                <c:pt idx="828">
                  <c:v>469.98026464696989</c:v>
                </c:pt>
                <c:pt idx="829">
                  <c:v>477.20112421229982</c:v>
                </c:pt>
                <c:pt idx="830">
                  <c:v>462.58570577733673</c:v>
                </c:pt>
                <c:pt idx="831">
                  <c:v>514.08139310036211</c:v>
                </c:pt>
                <c:pt idx="832">
                  <c:v>536.42100058329061</c:v>
                </c:pt>
                <c:pt idx="833">
                  <c:v>517.97640691440677</c:v>
                </c:pt>
                <c:pt idx="834">
                  <c:v>559.66406003138445</c:v>
                </c:pt>
                <c:pt idx="835">
                  <c:v>494.37108619734221</c:v>
                </c:pt>
                <c:pt idx="836">
                  <c:v>478.93574144641337</c:v>
                </c:pt>
                <c:pt idx="837">
                  <c:v>472.05574463910023</c:v>
                </c:pt>
                <c:pt idx="838">
                  <c:v>406.9111092533451</c:v>
                </c:pt>
                <c:pt idx="839">
                  <c:v>420.67780120394968</c:v>
                </c:pt>
                <c:pt idx="840">
                  <c:v>405.81106891573489</c:v>
                </c:pt>
                <c:pt idx="841">
                  <c:v>433.95522158959699</c:v>
                </c:pt>
                <c:pt idx="842">
                  <c:v>462.67561055478802</c:v>
                </c:pt>
                <c:pt idx="843">
                  <c:v>530.05965067675618</c:v>
                </c:pt>
                <c:pt idx="844">
                  <c:v>517.90369466242214</c:v>
                </c:pt>
                <c:pt idx="845">
                  <c:v>467.02445852590711</c:v>
                </c:pt>
                <c:pt idx="846">
                  <c:v>515.45167952857105</c:v>
                </c:pt>
                <c:pt idx="847">
                  <c:v>468.65854827892929</c:v>
                </c:pt>
                <c:pt idx="848">
                  <c:v>476.35826155531038</c:v>
                </c:pt>
                <c:pt idx="849">
                  <c:v>436.54071114594188</c:v>
                </c:pt>
                <c:pt idx="850">
                  <c:v>403.34625283323959</c:v>
                </c:pt>
                <c:pt idx="851">
                  <c:v>393.62261822476842</c:v>
                </c:pt>
                <c:pt idx="852">
                  <c:v>388.88618876895379</c:v>
                </c:pt>
                <c:pt idx="853">
                  <c:v>363.36516915109519</c:v>
                </c:pt>
                <c:pt idx="854">
                  <c:v>407.57297884988708</c:v>
                </c:pt>
                <c:pt idx="855">
                  <c:v>437.8717806774128</c:v>
                </c:pt>
                <c:pt idx="856">
                  <c:v>525.64417062570817</c:v>
                </c:pt>
                <c:pt idx="857">
                  <c:v>598.43944251364439</c:v>
                </c:pt>
                <c:pt idx="858">
                  <c:v>514.3747989099594</c:v>
                </c:pt>
                <c:pt idx="859">
                  <c:v>460.52251458832518</c:v>
                </c:pt>
                <c:pt idx="860">
                  <c:v>401.40003490537572</c:v>
                </c:pt>
                <c:pt idx="861">
                  <c:v>350.88203757808958</c:v>
                </c:pt>
                <c:pt idx="862">
                  <c:v>368.87876241020808</c:v>
                </c:pt>
                <c:pt idx="863">
                  <c:v>320.52153008890451</c:v>
                </c:pt>
                <c:pt idx="864">
                  <c:v>319.30822073217388</c:v>
                </c:pt>
                <c:pt idx="865">
                  <c:v>301.5055399504098</c:v>
                </c:pt>
                <c:pt idx="866">
                  <c:v>316.75553364122692</c:v>
                </c:pt>
                <c:pt idx="867">
                  <c:v>334.04329792123718</c:v>
                </c:pt>
                <c:pt idx="868">
                  <c:v>295.01116458279517</c:v>
                </c:pt>
                <c:pt idx="869">
                  <c:v>310.87944766232812</c:v>
                </c:pt>
                <c:pt idx="870">
                  <c:v>324.42942178016358</c:v>
                </c:pt>
                <c:pt idx="871">
                  <c:v>358.55483093222858</c:v>
                </c:pt>
                <c:pt idx="872">
                  <c:v>350.76834960470461</c:v>
                </c:pt>
                <c:pt idx="873">
                  <c:v>325.68951085277638</c:v>
                </c:pt>
                <c:pt idx="874">
                  <c:v>362.62099400580422</c:v>
                </c:pt>
                <c:pt idx="875">
                  <c:v>309.37567865736571</c:v>
                </c:pt>
                <c:pt idx="876">
                  <c:v>287.5365689976058</c:v>
                </c:pt>
                <c:pt idx="877">
                  <c:v>283.02783033377472</c:v>
                </c:pt>
                <c:pt idx="878">
                  <c:v>297.15639644682318</c:v>
                </c:pt>
                <c:pt idx="879">
                  <c:v>295.76231251265381</c:v>
                </c:pt>
                <c:pt idx="880">
                  <c:v>301.833077655811</c:v>
                </c:pt>
                <c:pt idx="881">
                  <c:v>309.6195114930693</c:v>
                </c:pt>
                <c:pt idx="882">
                  <c:v>273.41354346406013</c:v>
                </c:pt>
                <c:pt idx="883">
                  <c:v>264.62429014530159</c:v>
                </c:pt>
                <c:pt idx="884">
                  <c:v>245.77605116702111</c:v>
                </c:pt>
                <c:pt idx="885">
                  <c:v>231.81898326218939</c:v>
                </c:pt>
                <c:pt idx="886">
                  <c:v>248.23826139266109</c:v>
                </c:pt>
                <c:pt idx="887">
                  <c:v>255.2925095581725</c:v>
                </c:pt>
                <c:pt idx="888">
                  <c:v>294.96114817822252</c:v>
                </c:pt>
                <c:pt idx="889">
                  <c:v>377.79475347904332</c:v>
                </c:pt>
                <c:pt idx="890">
                  <c:v>327.77904295490322</c:v>
                </c:pt>
                <c:pt idx="891">
                  <c:v>325.79974830033609</c:v>
                </c:pt>
                <c:pt idx="892">
                  <c:v>303.34628205333581</c:v>
                </c:pt>
                <c:pt idx="893">
                  <c:v>292.55902008711462</c:v>
                </c:pt>
                <c:pt idx="894">
                  <c:v>259.98052462283181</c:v>
                </c:pt>
                <c:pt idx="895">
                  <c:v>285.34741389282459</c:v>
                </c:pt>
                <c:pt idx="896">
                  <c:v>312.6804873342972</c:v>
                </c:pt>
                <c:pt idx="897">
                  <c:v>332.4627463664749</c:v>
                </c:pt>
                <c:pt idx="898">
                  <c:v>339.60186492321071</c:v>
                </c:pt>
                <c:pt idx="899">
                  <c:v>279.73213932885989</c:v>
                </c:pt>
                <c:pt idx="900">
                  <c:v>266.22507454928427</c:v>
                </c:pt>
                <c:pt idx="901">
                  <c:v>252.07315440360321</c:v>
                </c:pt>
                <c:pt idx="902">
                  <c:v>213.1747742493672</c:v>
                </c:pt>
                <c:pt idx="903">
                  <c:v>250.55580113896539</c:v>
                </c:pt>
                <c:pt idx="904">
                  <c:v>297.06647383471812</c:v>
                </c:pt>
                <c:pt idx="905">
                  <c:v>345.56178690849879</c:v>
                </c:pt>
                <c:pt idx="906">
                  <c:v>337.64148975446449</c:v>
                </c:pt>
                <c:pt idx="907">
                  <c:v>340.39287107019078</c:v>
                </c:pt>
                <c:pt idx="908">
                  <c:v>292.54848501019939</c:v>
                </c:pt>
                <c:pt idx="909">
                  <c:v>247.45773951806621</c:v>
                </c:pt>
                <c:pt idx="910">
                  <c:v>266.57445698790468</c:v>
                </c:pt>
                <c:pt idx="911">
                  <c:v>291.79422307782062</c:v>
                </c:pt>
                <c:pt idx="912">
                  <c:v>319.98002880137233</c:v>
                </c:pt>
                <c:pt idx="913">
                  <c:v>395.46836902133032</c:v>
                </c:pt>
                <c:pt idx="914">
                  <c:v>386.11102769046232</c:v>
                </c:pt>
                <c:pt idx="915">
                  <c:v>357.11518402713813</c:v>
                </c:pt>
                <c:pt idx="916">
                  <c:v>341.20701661307919</c:v>
                </c:pt>
                <c:pt idx="917">
                  <c:v>267.5053191944595</c:v>
                </c:pt>
                <c:pt idx="918">
                  <c:v>292.92056714478542</c:v>
                </c:pt>
                <c:pt idx="919">
                  <c:v>264.96267583538099</c:v>
                </c:pt>
                <c:pt idx="920">
                  <c:v>222.51655298939099</c:v>
                </c:pt>
                <c:pt idx="921">
                  <c:v>269.37400884983742</c:v>
                </c:pt>
                <c:pt idx="922">
                  <c:v>322.74576090884727</c:v>
                </c:pt>
                <c:pt idx="923">
                  <c:v>378.46948204791528</c:v>
                </c:pt>
                <c:pt idx="924">
                  <c:v>414.92194712769702</c:v>
                </c:pt>
                <c:pt idx="925">
                  <c:v>404.1566809368079</c:v>
                </c:pt>
                <c:pt idx="926">
                  <c:v>374.67466818642521</c:v>
                </c:pt>
                <c:pt idx="927">
                  <c:v>342.01663186596892</c:v>
                </c:pt>
                <c:pt idx="928">
                  <c:v>337.16836633457018</c:v>
                </c:pt>
                <c:pt idx="929">
                  <c:v>380.82430892536081</c:v>
                </c:pt>
                <c:pt idx="930">
                  <c:v>412.28629280971768</c:v>
                </c:pt>
                <c:pt idx="931">
                  <c:v>417.75724593050751</c:v>
                </c:pt>
                <c:pt idx="932">
                  <c:v>373.56946642826642</c:v>
                </c:pt>
                <c:pt idx="933">
                  <c:v>361.25001662627358</c:v>
                </c:pt>
                <c:pt idx="934">
                  <c:v>331.92675021387049</c:v>
                </c:pt>
                <c:pt idx="935">
                  <c:v>356.72671392967408</c:v>
                </c:pt>
                <c:pt idx="936">
                  <c:v>411.99663752307669</c:v>
                </c:pt>
                <c:pt idx="937">
                  <c:v>381.46974500275297</c:v>
                </c:pt>
                <c:pt idx="938">
                  <c:v>331.87882136707037</c:v>
                </c:pt>
                <c:pt idx="939">
                  <c:v>398.6247518954292</c:v>
                </c:pt>
                <c:pt idx="940">
                  <c:v>661.01839146221971</c:v>
                </c:pt>
                <c:pt idx="941">
                  <c:v>490.42729648532378</c:v>
                </c:pt>
                <c:pt idx="942">
                  <c:v>475.312194770639</c:v>
                </c:pt>
                <c:pt idx="943">
                  <c:v>386.79848895215338</c:v>
                </c:pt>
                <c:pt idx="944">
                  <c:v>399.83207641932319</c:v>
                </c:pt>
                <c:pt idx="945">
                  <c:v>389.46322521955079</c:v>
                </c:pt>
                <c:pt idx="946">
                  <c:v>337.521714089905</c:v>
                </c:pt>
                <c:pt idx="947">
                  <c:v>353.88165778879102</c:v>
                </c:pt>
                <c:pt idx="948">
                  <c:v>370.64722590936589</c:v>
                </c:pt>
                <c:pt idx="949">
                  <c:v>375.77617469581543</c:v>
                </c:pt>
                <c:pt idx="950">
                  <c:v>339.73873427395432</c:v>
                </c:pt>
                <c:pt idx="951">
                  <c:v>234.78509866177481</c:v>
                </c:pt>
                <c:pt idx="952">
                  <c:v>733.67679212735118</c:v>
                </c:pt>
                <c:pt idx="953">
                  <c:v>377.7720254344124</c:v>
                </c:pt>
                <c:pt idx="954">
                  <c:v>283.26254332439498</c:v>
                </c:pt>
                <c:pt idx="955">
                  <c:v>263.21690788079781</c:v>
                </c:pt>
                <c:pt idx="956">
                  <c:v>210.2467054194039</c:v>
                </c:pt>
                <c:pt idx="957">
                  <c:v>276.33870604933759</c:v>
                </c:pt>
                <c:pt idx="958">
                  <c:v>272.91150623110281</c:v>
                </c:pt>
                <c:pt idx="959">
                  <c:v>212.4389006852204</c:v>
                </c:pt>
                <c:pt idx="960">
                  <c:v>215.57444440800299</c:v>
                </c:pt>
                <c:pt idx="961">
                  <c:v>231.6305070466106</c:v>
                </c:pt>
                <c:pt idx="962">
                  <c:v>401.22782386476069</c:v>
                </c:pt>
                <c:pt idx="963">
                  <c:v>331.05447722265131</c:v>
                </c:pt>
                <c:pt idx="964">
                  <c:v>857.67761212064966</c:v>
                </c:pt>
                <c:pt idx="965">
                  <c:v>1503.219600666044</c:v>
                </c:pt>
                <c:pt idx="966">
                  <c:v>1622.3822613528571</c:v>
                </c:pt>
                <c:pt idx="967">
                  <c:v>776.03103798471784</c:v>
                </c:pt>
                <c:pt idx="968">
                  <c:v>542.88365525849667</c:v>
                </c:pt>
                <c:pt idx="969">
                  <c:v>606.33010266596636</c:v>
                </c:pt>
                <c:pt idx="970">
                  <c:v>633.75710571672596</c:v>
                </c:pt>
                <c:pt idx="971">
                  <c:v>588.4480522296185</c:v>
                </c:pt>
                <c:pt idx="972">
                  <c:v>590.74434891611531</c:v>
                </c:pt>
                <c:pt idx="973">
                  <c:v>596.96598943764616</c:v>
                </c:pt>
                <c:pt idx="974">
                  <c:v>598.93578309274085</c:v>
                </c:pt>
                <c:pt idx="975">
                  <c:v>915.80930739787027</c:v>
                </c:pt>
                <c:pt idx="976">
                  <c:v>1487.4707952721881</c:v>
                </c:pt>
                <c:pt idx="977">
                  <c:v>951.35493067640948</c:v>
                </c:pt>
                <c:pt idx="978">
                  <c:v>687.55646811727013</c:v>
                </c:pt>
                <c:pt idx="979">
                  <c:v>631.69959264092154</c:v>
                </c:pt>
                <c:pt idx="980">
                  <c:v>575.93573858278796</c:v>
                </c:pt>
                <c:pt idx="981">
                  <c:v>567.53431564925563</c:v>
                </c:pt>
                <c:pt idx="982">
                  <c:v>637.92017025231007</c:v>
                </c:pt>
                <c:pt idx="983">
                  <c:v>707.09542377702689</c:v>
                </c:pt>
                <c:pt idx="984">
                  <c:v>782.93480578043091</c:v>
                </c:pt>
                <c:pt idx="985">
                  <c:v>760.66158679119246</c:v>
                </c:pt>
                <c:pt idx="986">
                  <c:v>733.30338647753729</c:v>
                </c:pt>
                <c:pt idx="987">
                  <c:v>936.41121297913287</c:v>
                </c:pt>
                <c:pt idx="988">
                  <c:v>1193.6323903362349</c:v>
                </c:pt>
                <c:pt idx="989">
                  <c:v>961.10656899984247</c:v>
                </c:pt>
                <c:pt idx="990">
                  <c:v>799.38615596407794</c:v>
                </c:pt>
                <c:pt idx="991">
                  <c:v>710.31224500997962</c:v>
                </c:pt>
                <c:pt idx="992">
                  <c:v>694.18294378838903</c:v>
                </c:pt>
                <c:pt idx="993">
                  <c:v>833.52694134530225</c:v>
                </c:pt>
                <c:pt idx="994">
                  <c:v>848.00009877444052</c:v>
                </c:pt>
                <c:pt idx="995">
                  <c:v>728.59320573986383</c:v>
                </c:pt>
                <c:pt idx="996">
                  <c:v>788.91730907095302</c:v>
                </c:pt>
                <c:pt idx="997">
                  <c:v>1290.858148175123</c:v>
                </c:pt>
                <c:pt idx="998">
                  <c:v>1398.735915947306</c:v>
                </c:pt>
                <c:pt idx="999">
                  <c:v>1407.716808288613</c:v>
                </c:pt>
                <c:pt idx="1000">
                  <c:v>1589.504864954906</c:v>
                </c:pt>
                <c:pt idx="1001">
                  <c:v>1810.7959636480821</c:v>
                </c:pt>
                <c:pt idx="1002">
                  <c:v>1768.828671382433</c:v>
                </c:pt>
                <c:pt idx="1003">
                  <c:v>1508.666870094833</c:v>
                </c:pt>
                <c:pt idx="1004">
                  <c:v>1356.0166744448691</c:v>
                </c:pt>
                <c:pt idx="1005">
                  <c:v>1190.3363776490651</c:v>
                </c:pt>
                <c:pt idx="1006">
                  <c:v>1047.4805753425489</c:v>
                </c:pt>
                <c:pt idx="1007">
                  <c:v>1270.996951085177</c:v>
                </c:pt>
                <c:pt idx="1008">
                  <c:v>1039.395369060923</c:v>
                </c:pt>
                <c:pt idx="1009">
                  <c:v>1040.1989493479971</c:v>
                </c:pt>
                <c:pt idx="1010">
                  <c:v>962.9971734450678</c:v>
                </c:pt>
                <c:pt idx="1011">
                  <c:v>1276.4055867268889</c:v>
                </c:pt>
                <c:pt idx="1012">
                  <c:v>1471.3179614233311</c:v>
                </c:pt>
                <c:pt idx="1013">
                  <c:v>1434.0657082200701</c:v>
                </c:pt>
                <c:pt idx="1014">
                  <c:v>1545.3848325193901</c:v>
                </c:pt>
                <c:pt idx="1015">
                  <c:v>1439.9746703101359</c:v>
                </c:pt>
                <c:pt idx="1016">
                  <c:v>1425.865272248564</c:v>
                </c:pt>
                <c:pt idx="1017">
                  <c:v>1297.8434338272541</c:v>
                </c:pt>
                <c:pt idx="1018">
                  <c:v>1349.834134593711</c:v>
                </c:pt>
                <c:pt idx="1019">
                  <c:v>1904.585257575472</c:v>
                </c:pt>
                <c:pt idx="1020">
                  <c:v>1882.643126614051</c:v>
                </c:pt>
                <c:pt idx="1021">
                  <c:v>1817.377276297585</c:v>
                </c:pt>
                <c:pt idx="1022">
                  <c:v>1275.8492731165411</c:v>
                </c:pt>
                <c:pt idx="1023">
                  <c:v>1302.314404736645</c:v>
                </c:pt>
                <c:pt idx="1024">
                  <c:v>1539.6333456962479</c:v>
                </c:pt>
                <c:pt idx="1025">
                  <c:v>1819.686876311345</c:v>
                </c:pt>
                <c:pt idx="1026">
                  <c:v>1805.6323411619301</c:v>
                </c:pt>
                <c:pt idx="1027">
                  <c:v>1737.442060636585</c:v>
                </c:pt>
                <c:pt idx="1028">
                  <c:v>1903.0745544534</c:v>
                </c:pt>
                <c:pt idx="1029">
                  <c:v>1738.3339515553821</c:v>
                </c:pt>
                <c:pt idx="1030">
                  <c:v>1708.8058051927251</c:v>
                </c:pt>
                <c:pt idx="1031">
                  <c:v>1771.857743175108</c:v>
                </c:pt>
                <c:pt idx="1032">
                  <c:v>1103.246797803286</c:v>
                </c:pt>
                <c:pt idx="1033">
                  <c:v>1197.136275946546</c:v>
                </c:pt>
                <c:pt idx="1034">
                  <c:v>1350.4893538198939</c:v>
                </c:pt>
                <c:pt idx="1035">
                  <c:v>1452.070191704878</c:v>
                </c:pt>
                <c:pt idx="1036">
                  <c:v>1731.1472115458071</c:v>
                </c:pt>
                <c:pt idx="1037">
                  <c:v>1915.7481800524611</c:v>
                </c:pt>
                <c:pt idx="1038">
                  <c:v>1960.0210970998689</c:v>
                </c:pt>
                <c:pt idx="1039">
                  <c:v>1894.1267983077159</c:v>
                </c:pt>
                <c:pt idx="1040">
                  <c:v>2053.309249357992</c:v>
                </c:pt>
                <c:pt idx="1041">
                  <c:v>2040.8607184051789</c:v>
                </c:pt>
                <c:pt idx="1042">
                  <c:v>1986.4773763126391</c:v>
                </c:pt>
                <c:pt idx="1043">
                  <c:v>2014.866827379569</c:v>
                </c:pt>
                <c:pt idx="1044">
                  <c:v>1735.6624744013311</c:v>
                </c:pt>
                <c:pt idx="1045">
                  <c:v>1874.478597609263</c:v>
                </c:pt>
                <c:pt idx="1046">
                  <c:v>2124.0241151924661</c:v>
                </c:pt>
                <c:pt idx="1047">
                  <c:v>2160.303885606651</c:v>
                </c:pt>
                <c:pt idx="1048">
                  <c:v>2151.8976603475289</c:v>
                </c:pt>
                <c:pt idx="1049">
                  <c:v>2029.644477183472</c:v>
                </c:pt>
                <c:pt idx="1050">
                  <c:v>1882.9511233941289</c:v>
                </c:pt>
                <c:pt idx="1051">
                  <c:v>2002.5200241828561</c:v>
                </c:pt>
                <c:pt idx="1052">
                  <c:v>2358.774776440569</c:v>
                </c:pt>
                <c:pt idx="1053">
                  <c:v>2177.270077745145</c:v>
                </c:pt>
                <c:pt idx="1054">
                  <c:v>1900.366281955892</c:v>
                </c:pt>
                <c:pt idx="1055">
                  <c:v>1639.5945031406261</c:v>
                </c:pt>
                <c:pt idx="1056">
                  <c:v>1574.130865192913</c:v>
                </c:pt>
                <c:pt idx="1057">
                  <c:v>1650.9744882070011</c:v>
                </c:pt>
                <c:pt idx="1058">
                  <c:v>1654.727601885239</c:v>
                </c:pt>
                <c:pt idx="1059">
                  <c:v>1649.8335154548979</c:v>
                </c:pt>
                <c:pt idx="1060">
                  <c:v>1516.875955940701</c:v>
                </c:pt>
                <c:pt idx="1061">
                  <c:v>1305.604497508147</c:v>
                </c:pt>
                <c:pt idx="1062">
                  <c:v>1362.157235147339</c:v>
                </c:pt>
                <c:pt idx="1063">
                  <c:v>1478.3952116345561</c:v>
                </c:pt>
                <c:pt idx="1064">
                  <c:v>1628.8492231908619</c:v>
                </c:pt>
                <c:pt idx="1065">
                  <c:v>1494.344749044644</c:v>
                </c:pt>
                <c:pt idx="1066">
                  <c:v>1449.67516285087</c:v>
                </c:pt>
                <c:pt idx="1067">
                  <c:v>1738.5947118401859</c:v>
                </c:pt>
                <c:pt idx="1068">
                  <c:v>2051.402686176898</c:v>
                </c:pt>
                <c:pt idx="1069">
                  <c:v>2189.4052812482059</c:v>
                </c:pt>
                <c:pt idx="1070">
                  <c:v>2277.330453382046</c:v>
                </c:pt>
                <c:pt idx="1071">
                  <c:v>2160.7763620337691</c:v>
                </c:pt>
                <c:pt idx="1072">
                  <c:v>2037.2051042913761</c:v>
                </c:pt>
                <c:pt idx="1073">
                  <c:v>1963.9076315027251</c:v>
                </c:pt>
                <c:pt idx="1074">
                  <c:v>1989.3842165527169</c:v>
                </c:pt>
                <c:pt idx="1075">
                  <c:v>2009.256351415981</c:v>
                </c:pt>
                <c:pt idx="1076">
                  <c:v>1984.713543024955</c:v>
                </c:pt>
                <c:pt idx="1077">
                  <c:v>1884.8790796440951</c:v>
                </c:pt>
                <c:pt idx="1078">
                  <c:v>2016.3897331854889</c:v>
                </c:pt>
                <c:pt idx="1079">
                  <c:v>2196.8229403870969</c:v>
                </c:pt>
                <c:pt idx="1080">
                  <c:v>2269.280094566449</c:v>
                </c:pt>
                <c:pt idx="1081">
                  <c:v>2303.0506085910311</c:v>
                </c:pt>
                <c:pt idx="1082">
                  <c:v>2356.3934239471628</c:v>
                </c:pt>
                <c:pt idx="1083">
                  <c:v>2289.3772814798249</c:v>
                </c:pt>
                <c:pt idx="1084">
                  <c:v>2378.8174013423431</c:v>
                </c:pt>
                <c:pt idx="1085">
                  <c:v>2126.020075656756</c:v>
                </c:pt>
                <c:pt idx="1086">
                  <c:v>1948.1511810346201</c:v>
                </c:pt>
                <c:pt idx="1087">
                  <c:v>1803.4152493005679</c:v>
                </c:pt>
                <c:pt idx="1088">
                  <c:v>1569.4475005844149</c:v>
                </c:pt>
                <c:pt idx="1089">
                  <c:v>1459.235583626489</c:v>
                </c:pt>
                <c:pt idx="1090">
                  <c:v>1512.181302105236</c:v>
                </c:pt>
                <c:pt idx="1091">
                  <c:v>1720.7270058816489</c:v>
                </c:pt>
                <c:pt idx="1092">
                  <c:v>1655.9385168509129</c:v>
                </c:pt>
                <c:pt idx="1093">
                  <c:v>1770.666612141617</c:v>
                </c:pt>
                <c:pt idx="1094">
                  <c:v>2144.6139946485541</c:v>
                </c:pt>
                <c:pt idx="1095">
                  <c:v>2301.1021193749471</c:v>
                </c:pt>
                <c:pt idx="1096">
                  <c:v>2375.9620556616651</c:v>
                </c:pt>
                <c:pt idx="1097">
                  <c:v>2144.1143861841301</c:v>
                </c:pt>
                <c:pt idx="1098">
                  <c:v>2156.7813055818592</c:v>
                </c:pt>
                <c:pt idx="1099">
                  <c:v>2031.001877024421</c:v>
                </c:pt>
                <c:pt idx="1100">
                  <c:v>2032.495950363056</c:v>
                </c:pt>
                <c:pt idx="1101">
                  <c:v>1884.9152384991439</c:v>
                </c:pt>
                <c:pt idx="1102">
                  <c:v>1822.440361289606</c:v>
                </c:pt>
                <c:pt idx="1103">
                  <c:v>2128.7109414263741</c:v>
                </c:pt>
                <c:pt idx="1104">
                  <c:v>1891.0972081971429</c:v>
                </c:pt>
                <c:pt idx="1105">
                  <c:v>1943.8765220957459</c:v>
                </c:pt>
                <c:pt idx="1106">
                  <c:v>2428.6130331187119</c:v>
                </c:pt>
                <c:pt idx="1107">
                  <c:v>2368.3485494041811</c:v>
                </c:pt>
                <c:pt idx="1108">
                  <c:v>2351.3579774645368</c:v>
                </c:pt>
                <c:pt idx="1109">
                  <c:v>2204.3201236448972</c:v>
                </c:pt>
                <c:pt idx="1110">
                  <c:v>2278.3378204205242</c:v>
                </c:pt>
                <c:pt idx="1111">
                  <c:v>2214.7399607707948</c:v>
                </c:pt>
                <c:pt idx="1112">
                  <c:v>2110.1890038529491</c:v>
                </c:pt>
                <c:pt idx="1113">
                  <c:v>1965.974199878304</c:v>
                </c:pt>
                <c:pt idx="1114">
                  <c:v>1813.9366710640729</c:v>
                </c:pt>
                <c:pt idx="1115">
                  <c:v>2143.827183259446</c:v>
                </c:pt>
                <c:pt idx="1116">
                  <c:v>2026.378779814763</c:v>
                </c:pt>
                <c:pt idx="1117">
                  <c:v>2014.9411939257629</c:v>
                </c:pt>
                <c:pt idx="1118">
                  <c:v>2363.2536963312432</c:v>
                </c:pt>
                <c:pt idx="1119">
                  <c:v>2195.0151879705609</c:v>
                </c:pt>
                <c:pt idx="1120">
                  <c:v>2145.0599200012512</c:v>
                </c:pt>
                <c:pt idx="1121">
                  <c:v>2129.3156467209651</c:v>
                </c:pt>
                <c:pt idx="1122">
                  <c:v>2297.9211587763411</c:v>
                </c:pt>
                <c:pt idx="1123">
                  <c:v>2131.159648969824</c:v>
                </c:pt>
                <c:pt idx="1124">
                  <c:v>2092.6144626391879</c:v>
                </c:pt>
                <c:pt idx="1125">
                  <c:v>2005.865534960365</c:v>
                </c:pt>
                <c:pt idx="1126">
                  <c:v>1877.0249225885809</c:v>
                </c:pt>
                <c:pt idx="1127">
                  <c:v>2177.3202697148631</c:v>
                </c:pt>
                <c:pt idx="1128">
                  <c:v>1979.9254635600671</c:v>
                </c:pt>
                <c:pt idx="1129">
                  <c:v>1950.037779924183</c:v>
                </c:pt>
                <c:pt idx="1130">
                  <c:v>2058.4432643449818</c:v>
                </c:pt>
                <c:pt idx="1131">
                  <c:v>1909.49964368668</c:v>
                </c:pt>
                <c:pt idx="1132">
                  <c:v>1855.42756032228</c:v>
                </c:pt>
                <c:pt idx="1133">
                  <c:v>1738.9590645813989</c:v>
                </c:pt>
                <c:pt idx="1134">
                  <c:v>1665.1682862636269</c:v>
                </c:pt>
                <c:pt idx="1135">
                  <c:v>1522.4363523235149</c:v>
                </c:pt>
                <c:pt idx="1136">
                  <c:v>1380.4385274601741</c:v>
                </c:pt>
                <c:pt idx="1137">
                  <c:v>1362.5597520692329</c:v>
                </c:pt>
                <c:pt idx="1138">
                  <c:v>1265.098690484929</c:v>
                </c:pt>
                <c:pt idx="1139">
                  <c:v>1336.0950957566979</c:v>
                </c:pt>
                <c:pt idx="1140">
                  <c:v>1217.851503360974</c:v>
                </c:pt>
                <c:pt idx="1141">
                  <c:v>1250.1901287242649</c:v>
                </c:pt>
                <c:pt idx="1142">
                  <c:v>1350.893684240265</c:v>
                </c:pt>
                <c:pt idx="1143">
                  <c:v>1343.3651401668219</c:v>
                </c:pt>
                <c:pt idx="1144">
                  <c:v>1200.6171551358541</c:v>
                </c:pt>
                <c:pt idx="1145">
                  <c:v>1276.32904502458</c:v>
                </c:pt>
                <c:pt idx="1146">
                  <c:v>1253.1366633180801</c:v>
                </c:pt>
                <c:pt idx="1147">
                  <c:v>1131.3492240465041</c:v>
                </c:pt>
                <c:pt idx="1148">
                  <c:v>981.17674928979341</c:v>
                </c:pt>
                <c:pt idx="1149">
                  <c:v>949.82041872639797</c:v>
                </c:pt>
                <c:pt idx="1150">
                  <c:v>896.29427612638096</c:v>
                </c:pt>
                <c:pt idx="1151">
                  <c:v>808.99507878451368</c:v>
                </c:pt>
                <c:pt idx="1152">
                  <c:v>848.16109166750709</c:v>
                </c:pt>
                <c:pt idx="1153">
                  <c:v>847.77318760997503</c:v>
                </c:pt>
                <c:pt idx="1154">
                  <c:v>772.92805444378132</c:v>
                </c:pt>
                <c:pt idx="1155">
                  <c:v>724.20769228427196</c:v>
                </c:pt>
                <c:pt idx="1156">
                  <c:v>752.8691720600782</c:v>
                </c:pt>
                <c:pt idx="1157">
                  <c:v>721.81628706638867</c:v>
                </c:pt>
                <c:pt idx="1158">
                  <c:v>624.86639046176663</c:v>
                </c:pt>
                <c:pt idx="1159">
                  <c:v>628.05652957194525</c:v>
                </c:pt>
                <c:pt idx="1160">
                  <c:v>641.21003862465977</c:v>
                </c:pt>
                <c:pt idx="1161">
                  <c:v>602.58468067336764</c:v>
                </c:pt>
                <c:pt idx="1162">
                  <c:v>553.52502721719316</c:v>
                </c:pt>
                <c:pt idx="1163">
                  <c:v>557.65741124025647</c:v>
                </c:pt>
                <c:pt idx="1164">
                  <c:v>556.49853247283011</c:v>
                </c:pt>
                <c:pt idx="1165">
                  <c:v>528.95993977712669</c:v>
                </c:pt>
                <c:pt idx="1166">
                  <c:v>538.53513950747413</c:v>
                </c:pt>
                <c:pt idx="1167">
                  <c:v>556.125313523469</c:v>
                </c:pt>
                <c:pt idx="1168">
                  <c:v>568.31778577362388</c:v>
                </c:pt>
                <c:pt idx="1169">
                  <c:v>576.1171738533385</c:v>
                </c:pt>
                <c:pt idx="1170">
                  <c:v>508.88948338515661</c:v>
                </c:pt>
                <c:pt idx="1171">
                  <c:v>461.07750327667509</c:v>
                </c:pt>
                <c:pt idx="1172">
                  <c:v>471.10194813941172</c:v>
                </c:pt>
                <c:pt idx="1173">
                  <c:v>468.15258603586619</c:v>
                </c:pt>
                <c:pt idx="1174">
                  <c:v>514.44716136075635</c:v>
                </c:pt>
                <c:pt idx="1175">
                  <c:v>493.20980456431772</c:v>
                </c:pt>
                <c:pt idx="1176">
                  <c:v>473.45242977151878</c:v>
                </c:pt>
                <c:pt idx="1177">
                  <c:v>497.41338522804273</c:v>
                </c:pt>
                <c:pt idx="1178">
                  <c:v>457.84598160006271</c:v>
                </c:pt>
                <c:pt idx="1179">
                  <c:v>464.36324292011011</c:v>
                </c:pt>
                <c:pt idx="1180">
                  <c:v>427.72990214091038</c:v>
                </c:pt>
                <c:pt idx="1181">
                  <c:v>440.16059546354887</c:v>
                </c:pt>
                <c:pt idx="1182">
                  <c:v>439.38632925235731</c:v>
                </c:pt>
                <c:pt idx="1183">
                  <c:v>415.37587482223353</c:v>
                </c:pt>
                <c:pt idx="1184">
                  <c:v>443.62994399393631</c:v>
                </c:pt>
                <c:pt idx="1185">
                  <c:v>418.56619789252949</c:v>
                </c:pt>
                <c:pt idx="1186">
                  <c:v>410.6896405648626</c:v>
                </c:pt>
                <c:pt idx="1187">
                  <c:v>390.24492806655462</c:v>
                </c:pt>
                <c:pt idx="1188">
                  <c:v>380.90255042150289</c:v>
                </c:pt>
                <c:pt idx="1189">
                  <c:v>438.15829365429192</c:v>
                </c:pt>
                <c:pt idx="1190">
                  <c:v>405.62095643718288</c:v>
                </c:pt>
                <c:pt idx="1191">
                  <c:v>365.50734588210429</c:v>
                </c:pt>
                <c:pt idx="1192">
                  <c:v>441.08552403891309</c:v>
                </c:pt>
                <c:pt idx="1193">
                  <c:v>405.47909062604361</c:v>
                </c:pt>
                <c:pt idx="1194">
                  <c:v>393.01051675261522</c:v>
                </c:pt>
                <c:pt idx="1195">
                  <c:v>403.54303694727429</c:v>
                </c:pt>
                <c:pt idx="1196">
                  <c:v>403.68292611109342</c:v>
                </c:pt>
                <c:pt idx="1197">
                  <c:v>381.61373116498282</c:v>
                </c:pt>
                <c:pt idx="1198">
                  <c:v>389.51258981308291</c:v>
                </c:pt>
                <c:pt idx="1199">
                  <c:v>413.64025607568982</c:v>
                </c:pt>
                <c:pt idx="1200">
                  <c:v>398.6138016120704</c:v>
                </c:pt>
                <c:pt idx="1201">
                  <c:v>474.11312340822332</c:v>
                </c:pt>
                <c:pt idx="1202">
                  <c:v>474.7845098237363</c:v>
                </c:pt>
                <c:pt idx="1203">
                  <c:v>453.59620983799289</c:v>
                </c:pt>
                <c:pt idx="1204">
                  <c:v>558.82995621788587</c:v>
                </c:pt>
                <c:pt idx="1205">
                  <c:v>400.12664958565188</c:v>
                </c:pt>
                <c:pt idx="1206">
                  <c:v>383.37777816630751</c:v>
                </c:pt>
                <c:pt idx="1207">
                  <c:v>474.59667426831408</c:v>
                </c:pt>
                <c:pt idx="1208">
                  <c:v>534.39467329140371</c:v>
                </c:pt>
                <c:pt idx="1209">
                  <c:v>505.98823597657719</c:v>
                </c:pt>
                <c:pt idx="1210">
                  <c:v>501.27816687830438</c:v>
                </c:pt>
                <c:pt idx="1211">
                  <c:v>477.47439433049999</c:v>
                </c:pt>
                <c:pt idx="1212">
                  <c:v>431.11523002335281</c:v>
                </c:pt>
                <c:pt idx="1213">
                  <c:v>537.18868217125203</c:v>
                </c:pt>
                <c:pt idx="1214">
                  <c:v>453.18420299574149</c:v>
                </c:pt>
                <c:pt idx="1215">
                  <c:v>400.39171121357327</c:v>
                </c:pt>
                <c:pt idx="1216">
                  <c:v>622.1224122782321</c:v>
                </c:pt>
                <c:pt idx="1217">
                  <c:v>853.934791685444</c:v>
                </c:pt>
                <c:pt idx="1218">
                  <c:v>963.28061972966429</c:v>
                </c:pt>
                <c:pt idx="1219">
                  <c:v>767.03942986676077</c:v>
                </c:pt>
                <c:pt idx="1220">
                  <c:v>594.31316822566293</c:v>
                </c:pt>
                <c:pt idx="1221">
                  <c:v>547.57147477852072</c:v>
                </c:pt>
                <c:pt idx="1222">
                  <c:v>498.3948285366742</c:v>
                </c:pt>
                <c:pt idx="1223">
                  <c:v>468.21336242987297</c:v>
                </c:pt>
                <c:pt idx="1224">
                  <c:v>511.31847650754821</c:v>
                </c:pt>
                <c:pt idx="1225">
                  <c:v>588.16103450919991</c:v>
                </c:pt>
                <c:pt idx="1226">
                  <c:v>696.78363216197306</c:v>
                </c:pt>
                <c:pt idx="1227">
                  <c:v>729.62382612342833</c:v>
                </c:pt>
                <c:pt idx="1228">
                  <c:v>840.70991434308701</c:v>
                </c:pt>
                <c:pt idx="1229">
                  <c:v>631.8572969630311</c:v>
                </c:pt>
                <c:pt idx="1230">
                  <c:v>553.82144135644819</c:v>
                </c:pt>
                <c:pt idx="1231">
                  <c:v>516.14915094136654</c:v>
                </c:pt>
                <c:pt idx="1232">
                  <c:v>487.68604399551339</c:v>
                </c:pt>
                <c:pt idx="1233">
                  <c:v>452.13796254022401</c:v>
                </c:pt>
                <c:pt idx="1234">
                  <c:v>454.37407193844439</c:v>
                </c:pt>
                <c:pt idx="1235">
                  <c:v>462.53334390967001</c:v>
                </c:pt>
                <c:pt idx="1236">
                  <c:v>432.45448610505008</c:v>
                </c:pt>
                <c:pt idx="1237">
                  <c:v>510.15613088301171</c:v>
                </c:pt>
                <c:pt idx="1238">
                  <c:v>497.45754788185673</c:v>
                </c:pt>
                <c:pt idx="1239">
                  <c:v>489.37816716532762</c:v>
                </c:pt>
                <c:pt idx="1240">
                  <c:v>620.38645003216459</c:v>
                </c:pt>
                <c:pt idx="1241">
                  <c:v>525.1876573224514</c:v>
                </c:pt>
                <c:pt idx="1242">
                  <c:v>435.52288660006047</c:v>
                </c:pt>
                <c:pt idx="1243">
                  <c:v>416.07556571106829</c:v>
                </c:pt>
                <c:pt idx="1244">
                  <c:v>390.88408343317991</c:v>
                </c:pt>
                <c:pt idx="1245">
                  <c:v>411.68176328789713</c:v>
                </c:pt>
                <c:pt idx="1246">
                  <c:v>410.16015190584358</c:v>
                </c:pt>
                <c:pt idx="1247">
                  <c:v>383.50928723481292</c:v>
                </c:pt>
                <c:pt idx="1248">
                  <c:v>403.21489263159702</c:v>
                </c:pt>
                <c:pt idx="1249">
                  <c:v>398.21387384473752</c:v>
                </c:pt>
                <c:pt idx="1250">
                  <c:v>447.08227562482381</c:v>
                </c:pt>
                <c:pt idx="1251">
                  <c:v>457.74299218004512</c:v>
                </c:pt>
                <c:pt idx="1252">
                  <c:v>425.20950339721441</c:v>
                </c:pt>
                <c:pt idx="1253">
                  <c:v>469.0431514219037</c:v>
                </c:pt>
                <c:pt idx="1254">
                  <c:v>455.2015085500073</c:v>
                </c:pt>
                <c:pt idx="1255">
                  <c:v>459.07205157349853</c:v>
                </c:pt>
                <c:pt idx="1256">
                  <c:v>420.40460495327198</c:v>
                </c:pt>
                <c:pt idx="1257">
                  <c:v>376.96772598501889</c:v>
                </c:pt>
                <c:pt idx="1258">
                  <c:v>387.30941370876951</c:v>
                </c:pt>
                <c:pt idx="1259">
                  <c:v>412.83843503344309</c:v>
                </c:pt>
                <c:pt idx="1260">
                  <c:v>395.0426590280249</c:v>
                </c:pt>
                <c:pt idx="1261">
                  <c:v>382.21223745095352</c:v>
                </c:pt>
                <c:pt idx="1262">
                  <c:v>395.32298639978399</c:v>
                </c:pt>
                <c:pt idx="1263">
                  <c:v>401.6750509727388</c:v>
                </c:pt>
                <c:pt idx="1264">
                  <c:v>446.34920479226139</c:v>
                </c:pt>
                <c:pt idx="1265">
                  <c:v>402.38352490904867</c:v>
                </c:pt>
                <c:pt idx="1266">
                  <c:v>360.80697637532262</c:v>
                </c:pt>
                <c:pt idx="1267">
                  <c:v>318.25276192702052</c:v>
                </c:pt>
                <c:pt idx="1268">
                  <c:v>327.62938125883352</c:v>
                </c:pt>
                <c:pt idx="1269">
                  <c:v>306.5514929518838</c:v>
                </c:pt>
                <c:pt idx="1270">
                  <c:v>391.94881350057159</c:v>
                </c:pt>
                <c:pt idx="1271">
                  <c:v>329.77996542846341</c:v>
                </c:pt>
                <c:pt idx="1272">
                  <c:v>340.8050316370672</c:v>
                </c:pt>
                <c:pt idx="1273">
                  <c:v>300.58638233143591</c:v>
                </c:pt>
                <c:pt idx="1274">
                  <c:v>291.38328390530592</c:v>
                </c:pt>
                <c:pt idx="1275">
                  <c:v>328.95255414813602</c:v>
                </c:pt>
                <c:pt idx="1276">
                  <c:v>358.18498331320882</c:v>
                </c:pt>
                <c:pt idx="1277">
                  <c:v>446.76513512187552</c:v>
                </c:pt>
                <c:pt idx="1278">
                  <c:v>526.31035211487563</c:v>
                </c:pt>
                <c:pt idx="1279">
                  <c:v>516.83243527211607</c:v>
                </c:pt>
                <c:pt idx="1280">
                  <c:v>466.55334512109562</c:v>
                </c:pt>
                <c:pt idx="1281">
                  <c:v>466.660182922861</c:v>
                </c:pt>
                <c:pt idx="1282">
                  <c:v>393.85292289923711</c:v>
                </c:pt>
                <c:pt idx="1283">
                  <c:v>421.00601746787811</c:v>
                </c:pt>
                <c:pt idx="1284">
                  <c:v>408.91344935591962</c:v>
                </c:pt>
                <c:pt idx="1285">
                  <c:v>435.1013926443286</c:v>
                </c:pt>
                <c:pt idx="1286">
                  <c:v>431.82251115978812</c:v>
                </c:pt>
                <c:pt idx="1287">
                  <c:v>407.23427153824429</c:v>
                </c:pt>
                <c:pt idx="1288">
                  <c:v>411.8402884529263</c:v>
                </c:pt>
                <c:pt idx="1289">
                  <c:v>411.23742028081432</c:v>
                </c:pt>
                <c:pt idx="1290">
                  <c:v>459.02491932315081</c:v>
                </c:pt>
                <c:pt idx="1291">
                  <c:v>479.94394245692729</c:v>
                </c:pt>
                <c:pt idx="1292">
                  <c:v>421.51882129893818</c:v>
                </c:pt>
                <c:pt idx="1293">
                  <c:v>445.36504395577401</c:v>
                </c:pt>
                <c:pt idx="1294">
                  <c:v>443.59953371030281</c:v>
                </c:pt>
                <c:pt idx="1295">
                  <c:v>412.39165686729399</c:v>
                </c:pt>
                <c:pt idx="1296">
                  <c:v>362.84748138294611</c:v>
                </c:pt>
                <c:pt idx="1297">
                  <c:v>353.27660138642938</c:v>
                </c:pt>
                <c:pt idx="1298">
                  <c:v>310.52639953789043</c:v>
                </c:pt>
                <c:pt idx="1299">
                  <c:v>262.54443543882581</c:v>
                </c:pt>
                <c:pt idx="1300">
                  <c:v>318.67394497571809</c:v>
                </c:pt>
                <c:pt idx="1301">
                  <c:v>326.28938393672178</c:v>
                </c:pt>
                <c:pt idx="1302">
                  <c:v>414.58726075149212</c:v>
                </c:pt>
                <c:pt idx="1303">
                  <c:v>450.41182802525452</c:v>
                </c:pt>
                <c:pt idx="1304">
                  <c:v>436.29698455611299</c:v>
                </c:pt>
                <c:pt idx="1305">
                  <c:v>446.24132275354089</c:v>
                </c:pt>
                <c:pt idx="1306">
                  <c:v>419.48158171530912</c:v>
                </c:pt>
                <c:pt idx="1307">
                  <c:v>357.19611931490988</c:v>
                </c:pt>
                <c:pt idx="1308">
                  <c:v>379.49827022883181</c:v>
                </c:pt>
                <c:pt idx="1309">
                  <c:v>377.00247386736532</c:v>
                </c:pt>
                <c:pt idx="1310">
                  <c:v>345.740605404294</c:v>
                </c:pt>
                <c:pt idx="1311">
                  <c:v>347.57603873044678</c:v>
                </c:pt>
                <c:pt idx="1312">
                  <c:v>388.63870786429101</c:v>
                </c:pt>
                <c:pt idx="1313">
                  <c:v>403.02542752489018</c:v>
                </c:pt>
                <c:pt idx="1314">
                  <c:v>474.06254395227649</c:v>
                </c:pt>
                <c:pt idx="1315">
                  <c:v>534.3788348257317</c:v>
                </c:pt>
                <c:pt idx="1316">
                  <c:v>504.31542802654968</c:v>
                </c:pt>
                <c:pt idx="1317">
                  <c:v>500.57275025913248</c:v>
                </c:pt>
                <c:pt idx="1318">
                  <c:v>436.52517794606678</c:v>
                </c:pt>
                <c:pt idx="1319">
                  <c:v>351.93020573851288</c:v>
                </c:pt>
                <c:pt idx="1320">
                  <c:v>339.12999618250512</c:v>
                </c:pt>
                <c:pt idx="1321">
                  <c:v>369.47499113703321</c:v>
                </c:pt>
                <c:pt idx="1322">
                  <c:v>400.99693982949162</c:v>
                </c:pt>
                <c:pt idx="1323">
                  <c:v>387.13291115363791</c:v>
                </c:pt>
                <c:pt idx="1324">
                  <c:v>387.25527740733332</c:v>
                </c:pt>
                <c:pt idx="1325">
                  <c:v>367.96283792926903</c:v>
                </c:pt>
                <c:pt idx="1326">
                  <c:v>330.78982917171032</c:v>
                </c:pt>
                <c:pt idx="1327">
                  <c:v>396.82478613275998</c:v>
                </c:pt>
                <c:pt idx="1328">
                  <c:v>423.4043855871746</c:v>
                </c:pt>
                <c:pt idx="1329">
                  <c:v>330.15315555029821</c:v>
                </c:pt>
                <c:pt idx="1330">
                  <c:v>314.01722175344139</c:v>
                </c:pt>
                <c:pt idx="1331">
                  <c:v>262.82154349094822</c:v>
                </c:pt>
                <c:pt idx="1332">
                  <c:v>264.27592952296482</c:v>
                </c:pt>
                <c:pt idx="1333">
                  <c:v>292.77203390636009</c:v>
                </c:pt>
                <c:pt idx="1334">
                  <c:v>381.04436647387217</c:v>
                </c:pt>
                <c:pt idx="1335">
                  <c:v>375.78725857805381</c:v>
                </c:pt>
                <c:pt idx="1336">
                  <c:v>314.45450333645698</c:v>
                </c:pt>
                <c:pt idx="1337">
                  <c:v>288.0438730778377</c:v>
                </c:pt>
                <c:pt idx="1338">
                  <c:v>248.2729794775116</c:v>
                </c:pt>
                <c:pt idx="1339">
                  <c:v>341.13191328196478</c:v>
                </c:pt>
                <c:pt idx="1340">
                  <c:v>411.7896622796527</c:v>
                </c:pt>
                <c:pt idx="1341">
                  <c:v>377.08451211262502</c:v>
                </c:pt>
                <c:pt idx="1342">
                  <c:v>304.73053719063358</c:v>
                </c:pt>
                <c:pt idx="1343">
                  <c:v>387.48023528841412</c:v>
                </c:pt>
                <c:pt idx="1344">
                  <c:v>331.81799698051782</c:v>
                </c:pt>
                <c:pt idx="1345">
                  <c:v>334.5479889819793</c:v>
                </c:pt>
                <c:pt idx="1346">
                  <c:v>548.2180847051618</c:v>
                </c:pt>
                <c:pt idx="1347">
                  <c:v>804.97464811074769</c:v>
                </c:pt>
                <c:pt idx="1348">
                  <c:v>851.33205726062772</c:v>
                </c:pt>
                <c:pt idx="1349">
                  <c:v>848.35387930243235</c:v>
                </c:pt>
                <c:pt idx="1350">
                  <c:v>715.89187040546017</c:v>
                </c:pt>
                <c:pt idx="1351">
                  <c:v>571.41439246957134</c:v>
                </c:pt>
                <c:pt idx="1352">
                  <c:v>729.67095876345797</c:v>
                </c:pt>
                <c:pt idx="1353">
                  <c:v>935.65218161190478</c:v>
                </c:pt>
                <c:pt idx="1354">
                  <c:v>1076.860679695651</c:v>
                </c:pt>
                <c:pt idx="1355">
                  <c:v>1378.1120392843411</c:v>
                </c:pt>
                <c:pt idx="1356">
                  <c:v>1099.026329698301</c:v>
                </c:pt>
                <c:pt idx="1357">
                  <c:v>911.56320788359733</c:v>
                </c:pt>
                <c:pt idx="1358">
                  <c:v>991.20507796414927</c:v>
                </c:pt>
                <c:pt idx="1359">
                  <c:v>1061.5427063260349</c:v>
                </c:pt>
                <c:pt idx="1360">
                  <c:v>966.42271043151163</c:v>
                </c:pt>
                <c:pt idx="1361">
                  <c:v>811.53177765088856</c:v>
                </c:pt>
                <c:pt idx="1362">
                  <c:v>626.64097400625724</c:v>
                </c:pt>
                <c:pt idx="1363">
                  <c:v>570.41049340030645</c:v>
                </c:pt>
                <c:pt idx="1364">
                  <c:v>635.31870418919573</c:v>
                </c:pt>
                <c:pt idx="1365">
                  <c:v>618.7593951547301</c:v>
                </c:pt>
                <c:pt idx="1366">
                  <c:v>787.49583536445164</c:v>
                </c:pt>
                <c:pt idx="1367">
                  <c:v>1814.11986232359</c:v>
                </c:pt>
                <c:pt idx="1368">
                  <c:v>2263.427547794573</c:v>
                </c:pt>
                <c:pt idx="1369">
                  <c:v>2314.2390705151961</c:v>
                </c:pt>
                <c:pt idx="1370">
                  <c:v>2329.2598258536068</c:v>
                </c:pt>
                <c:pt idx="1371">
                  <c:v>1809.571673274992</c:v>
                </c:pt>
                <c:pt idx="1372">
                  <c:v>1445.2715921770459</c:v>
                </c:pt>
                <c:pt idx="1373">
                  <c:v>1229.941847915142</c:v>
                </c:pt>
                <c:pt idx="1374">
                  <c:v>1136.5216070343249</c:v>
                </c:pt>
                <c:pt idx="1375">
                  <c:v>1221.3935133809071</c:v>
                </c:pt>
                <c:pt idx="1376">
                  <c:v>1111.605170158311</c:v>
                </c:pt>
                <c:pt idx="1377">
                  <c:v>1120.1333000545251</c:v>
                </c:pt>
                <c:pt idx="1378">
                  <c:v>1107.3538969718691</c:v>
                </c:pt>
                <c:pt idx="1379">
                  <c:v>1508.0454143556519</c:v>
                </c:pt>
                <c:pt idx="1380">
                  <c:v>1353.8602028206481</c:v>
                </c:pt>
                <c:pt idx="1381">
                  <c:v>1249.1225772430951</c:v>
                </c:pt>
                <c:pt idx="1382">
                  <c:v>1598.5650080855139</c:v>
                </c:pt>
                <c:pt idx="1383">
                  <c:v>1848.1354039011219</c:v>
                </c:pt>
                <c:pt idx="1384">
                  <c:v>1824.376346375326</c:v>
                </c:pt>
                <c:pt idx="1385">
                  <c:v>1669.629789298202</c:v>
                </c:pt>
                <c:pt idx="1386">
                  <c:v>1542.1574587508701</c:v>
                </c:pt>
                <c:pt idx="1387">
                  <c:v>1281.822254371581</c:v>
                </c:pt>
                <c:pt idx="1388">
                  <c:v>1094.296868859914</c:v>
                </c:pt>
                <c:pt idx="1389">
                  <c:v>923.18330793093412</c:v>
                </c:pt>
                <c:pt idx="1390">
                  <c:v>824.00496006339426</c:v>
                </c:pt>
                <c:pt idx="1391">
                  <c:v>1190.902713607788</c:v>
                </c:pt>
                <c:pt idx="1392">
                  <c:v>1164.5157008593731</c:v>
                </c:pt>
                <c:pt idx="1393">
                  <c:v>1167.961007556984</c:v>
                </c:pt>
                <c:pt idx="1394">
                  <c:v>1286.061197888012</c:v>
                </c:pt>
                <c:pt idx="1395">
                  <c:v>1083.082691063215</c:v>
                </c:pt>
                <c:pt idx="1396">
                  <c:v>1182.5458801671971</c:v>
                </c:pt>
                <c:pt idx="1397">
                  <c:v>1143.578290518627</c:v>
                </c:pt>
                <c:pt idx="1398">
                  <c:v>1184.024245071224</c:v>
                </c:pt>
                <c:pt idx="1399">
                  <c:v>1483.6258342831591</c:v>
                </c:pt>
                <c:pt idx="1400">
                  <c:v>1678.9224638995529</c:v>
                </c:pt>
                <c:pt idx="1401">
                  <c:v>1716.8135062591671</c:v>
                </c:pt>
                <c:pt idx="1402">
                  <c:v>1428.3183250074401</c:v>
                </c:pt>
                <c:pt idx="1403">
                  <c:v>1511.495947173941</c:v>
                </c:pt>
                <c:pt idx="1404">
                  <c:v>1769.845063986133</c:v>
                </c:pt>
                <c:pt idx="1405">
                  <c:v>2076.3015935340632</c:v>
                </c:pt>
                <c:pt idx="1406">
                  <c:v>2369.3298511605481</c:v>
                </c:pt>
                <c:pt idx="1407">
                  <c:v>2104.9563820748458</c:v>
                </c:pt>
                <c:pt idx="1408">
                  <c:v>2143.9589673342571</c:v>
                </c:pt>
                <c:pt idx="1409">
                  <c:v>2139.2967100258838</c:v>
                </c:pt>
                <c:pt idx="1410">
                  <c:v>2090.8833633067411</c:v>
                </c:pt>
                <c:pt idx="1411">
                  <c:v>2084.9980206166829</c:v>
                </c:pt>
                <c:pt idx="1412">
                  <c:v>1699.2736943746761</c:v>
                </c:pt>
                <c:pt idx="1413">
                  <c:v>1651.5492403206119</c:v>
                </c:pt>
                <c:pt idx="1414">
                  <c:v>1822.9014769161811</c:v>
                </c:pt>
                <c:pt idx="1415">
                  <c:v>1967.9514211246351</c:v>
                </c:pt>
                <c:pt idx="1416">
                  <c:v>2231.7686913577982</c:v>
                </c:pt>
                <c:pt idx="1417">
                  <c:v>2332.0463360233198</c:v>
                </c:pt>
                <c:pt idx="1418">
                  <c:v>2410.1220635387449</c:v>
                </c:pt>
                <c:pt idx="1419">
                  <c:v>2067.0546071269482</c:v>
                </c:pt>
                <c:pt idx="1420">
                  <c:v>2067.0214152609701</c:v>
                </c:pt>
                <c:pt idx="1421">
                  <c:v>1902.3807017265231</c:v>
                </c:pt>
                <c:pt idx="1422">
                  <c:v>1801.474336470829</c:v>
                </c:pt>
                <c:pt idx="1423">
                  <c:v>1963.8500822922069</c:v>
                </c:pt>
                <c:pt idx="1424">
                  <c:v>1976.7341162657231</c:v>
                </c:pt>
                <c:pt idx="1425">
                  <c:v>1925.3619335200899</c:v>
                </c:pt>
                <c:pt idx="1426">
                  <c:v>1898.00898206238</c:v>
                </c:pt>
                <c:pt idx="1427">
                  <c:v>1978.0862821760379</c:v>
                </c:pt>
                <c:pt idx="1428">
                  <c:v>2077.6251688269599</c:v>
                </c:pt>
                <c:pt idx="1429">
                  <c:v>2125.528125336441</c:v>
                </c:pt>
                <c:pt idx="1430">
                  <c:v>2145.8973171109319</c:v>
                </c:pt>
                <c:pt idx="1431">
                  <c:v>1892.843002196357</c:v>
                </c:pt>
                <c:pt idx="1432">
                  <c:v>1870.4739744023921</c:v>
                </c:pt>
                <c:pt idx="1433">
                  <c:v>2033.964616281821</c:v>
                </c:pt>
                <c:pt idx="1434">
                  <c:v>2157.79923264233</c:v>
                </c:pt>
                <c:pt idx="1435">
                  <c:v>2181.370304238199</c:v>
                </c:pt>
                <c:pt idx="1436">
                  <c:v>2199.7099171184359</c:v>
                </c:pt>
                <c:pt idx="1437">
                  <c:v>2066.257832104543</c:v>
                </c:pt>
                <c:pt idx="1438">
                  <c:v>2099.2894369286878</c:v>
                </c:pt>
                <c:pt idx="1439">
                  <c:v>2131.5350058373929</c:v>
                </c:pt>
                <c:pt idx="1440">
                  <c:v>2189.0386958317199</c:v>
                </c:pt>
                <c:pt idx="1441">
                  <c:v>2214.2867306943472</c:v>
                </c:pt>
                <c:pt idx="1442">
                  <c:v>2132.4551667408691</c:v>
                </c:pt>
                <c:pt idx="1443">
                  <c:v>2084.1795641058679</c:v>
                </c:pt>
                <c:pt idx="1444">
                  <c:v>2153.9173402618512</c:v>
                </c:pt>
                <c:pt idx="1445">
                  <c:v>2187.205426354672</c:v>
                </c:pt>
                <c:pt idx="1446">
                  <c:v>2324.8975256470071</c:v>
                </c:pt>
                <c:pt idx="1447">
                  <c:v>2343.564029598901</c:v>
                </c:pt>
                <c:pt idx="1448">
                  <c:v>2316.4171852673012</c:v>
                </c:pt>
                <c:pt idx="1449">
                  <c:v>2161.3858391931458</c:v>
                </c:pt>
                <c:pt idx="1450">
                  <c:v>2036.0692010142229</c:v>
                </c:pt>
                <c:pt idx="1451">
                  <c:v>1958.75012821839</c:v>
                </c:pt>
                <c:pt idx="1452">
                  <c:v>1972.9506916331111</c:v>
                </c:pt>
                <c:pt idx="1453">
                  <c:v>1990.404877112137</c:v>
                </c:pt>
                <c:pt idx="1454">
                  <c:v>1917.3373103919259</c:v>
                </c:pt>
                <c:pt idx="1455">
                  <c:v>1847.8403462982869</c:v>
                </c:pt>
                <c:pt idx="1456">
                  <c:v>1996.3784372869379</c:v>
                </c:pt>
                <c:pt idx="1457">
                  <c:v>2060.41372130426</c:v>
                </c:pt>
                <c:pt idx="1458">
                  <c:v>2282.8624762103509</c:v>
                </c:pt>
                <c:pt idx="1459">
                  <c:v>2296.8133257762979</c:v>
                </c:pt>
                <c:pt idx="1460">
                  <c:v>2296.7076979033809</c:v>
                </c:pt>
                <c:pt idx="1461">
                  <c:v>2113.6301042359141</c:v>
                </c:pt>
                <c:pt idx="1462">
                  <c:v>2019.5551045279931</c:v>
                </c:pt>
                <c:pt idx="1463">
                  <c:v>1776.3012951657699</c:v>
                </c:pt>
                <c:pt idx="1464">
                  <c:v>1651.4040523877991</c:v>
                </c:pt>
                <c:pt idx="1465">
                  <c:v>1555.5285571263701</c:v>
                </c:pt>
                <c:pt idx="1466">
                  <c:v>1463.651184863824</c:v>
                </c:pt>
                <c:pt idx="1467">
                  <c:v>1431.981457819368</c:v>
                </c:pt>
                <c:pt idx="1468">
                  <c:v>1484.0090225896861</c:v>
                </c:pt>
                <c:pt idx="1469">
                  <c:v>1636.6912607162369</c:v>
                </c:pt>
                <c:pt idx="1470">
                  <c:v>1894.2970413087271</c:v>
                </c:pt>
                <c:pt idx="1471">
                  <c:v>1991.380286912726</c:v>
                </c:pt>
                <c:pt idx="1472">
                  <c:v>1950.1661206141709</c:v>
                </c:pt>
                <c:pt idx="1473">
                  <c:v>1771.734019547763</c:v>
                </c:pt>
                <c:pt idx="1474">
                  <c:v>1700.1766189624229</c:v>
                </c:pt>
                <c:pt idx="1475">
                  <c:v>1609.761989516069</c:v>
                </c:pt>
                <c:pt idx="1476">
                  <c:v>1487.434690355672</c:v>
                </c:pt>
                <c:pt idx="1477">
                  <c:v>1299.85365707133</c:v>
                </c:pt>
                <c:pt idx="1478">
                  <c:v>1138.889505404223</c:v>
                </c:pt>
                <c:pt idx="1479">
                  <c:v>1092.825544269964</c:v>
                </c:pt>
                <c:pt idx="1480">
                  <c:v>1186.2770032076351</c:v>
                </c:pt>
                <c:pt idx="1481">
                  <c:v>1226.233362412858</c:v>
                </c:pt>
                <c:pt idx="1482">
                  <c:v>1470.934373961504</c:v>
                </c:pt>
                <c:pt idx="1483">
                  <c:v>1623.1346387932381</c:v>
                </c:pt>
                <c:pt idx="1484">
                  <c:v>1559.1618671954641</c:v>
                </c:pt>
                <c:pt idx="1485">
                  <c:v>1457.6788606806981</c:v>
                </c:pt>
                <c:pt idx="1486">
                  <c:v>1423.670106896994</c:v>
                </c:pt>
                <c:pt idx="1487">
                  <c:v>1314.955697787718</c:v>
                </c:pt>
                <c:pt idx="1488">
                  <c:v>1231.0797369415609</c:v>
                </c:pt>
                <c:pt idx="1489">
                  <c:v>1243.168430319198</c:v>
                </c:pt>
                <c:pt idx="1490">
                  <c:v>1043.9529901382771</c:v>
                </c:pt>
                <c:pt idx="1491">
                  <c:v>1088.421403776638</c:v>
                </c:pt>
                <c:pt idx="1492">
                  <c:v>1146.585114116642</c:v>
                </c:pt>
                <c:pt idx="1493">
                  <c:v>1113.939823075063</c:v>
                </c:pt>
                <c:pt idx="1494">
                  <c:v>1148.9831014401159</c:v>
                </c:pt>
                <c:pt idx="1495">
                  <c:v>1191.151162016562</c:v>
                </c:pt>
                <c:pt idx="1496">
                  <c:v>1294.0480182054389</c:v>
                </c:pt>
                <c:pt idx="1497">
                  <c:v>1328.083043562227</c:v>
                </c:pt>
                <c:pt idx="1498">
                  <c:v>1326.1286948592719</c:v>
                </c:pt>
                <c:pt idx="1499">
                  <c:v>1298.181846171329</c:v>
                </c:pt>
                <c:pt idx="1500">
                  <c:v>1207.5022933711689</c:v>
                </c:pt>
                <c:pt idx="1501">
                  <c:v>1082.175992087507</c:v>
                </c:pt>
                <c:pt idx="1502">
                  <c:v>894.19584682414393</c:v>
                </c:pt>
                <c:pt idx="1503">
                  <c:v>834.60218260242073</c:v>
                </c:pt>
                <c:pt idx="1504">
                  <c:v>712.94620121889886</c:v>
                </c:pt>
                <c:pt idx="1505">
                  <c:v>833.59527301062997</c:v>
                </c:pt>
                <c:pt idx="1506">
                  <c:v>869.30615787085821</c:v>
                </c:pt>
                <c:pt idx="1507">
                  <c:v>845.7890678817522</c:v>
                </c:pt>
                <c:pt idx="1508">
                  <c:v>758.55790452200358</c:v>
                </c:pt>
                <c:pt idx="1509">
                  <c:v>739.37974398140818</c:v>
                </c:pt>
                <c:pt idx="1510">
                  <c:v>741.21691357320537</c:v>
                </c:pt>
                <c:pt idx="1511">
                  <c:v>668.50796898565795</c:v>
                </c:pt>
                <c:pt idx="1512">
                  <c:v>634.7859090268314</c:v>
                </c:pt>
                <c:pt idx="1513">
                  <c:v>679.02903319872667</c:v>
                </c:pt>
                <c:pt idx="1514">
                  <c:v>568.9045899778173</c:v>
                </c:pt>
                <c:pt idx="1515">
                  <c:v>702.77049283992653</c:v>
                </c:pt>
                <c:pt idx="1516">
                  <c:v>669.779020196141</c:v>
                </c:pt>
                <c:pt idx="1517">
                  <c:v>736.60028168435542</c:v>
                </c:pt>
                <c:pt idx="1518">
                  <c:v>694.98003232454812</c:v>
                </c:pt>
                <c:pt idx="1519">
                  <c:v>717.46287003775046</c:v>
                </c:pt>
                <c:pt idx="1520">
                  <c:v>667.07625839557488</c:v>
                </c:pt>
                <c:pt idx="1521">
                  <c:v>636.34318518566147</c:v>
                </c:pt>
                <c:pt idx="1522">
                  <c:v>620.56737653788196</c:v>
                </c:pt>
                <c:pt idx="1523">
                  <c:v>642.44461207465667</c:v>
                </c:pt>
                <c:pt idx="1524">
                  <c:v>650.33986330278572</c:v>
                </c:pt>
                <c:pt idx="1525">
                  <c:v>636.03829580463207</c:v>
                </c:pt>
                <c:pt idx="1526">
                  <c:v>615.06064981342195</c:v>
                </c:pt>
                <c:pt idx="1527">
                  <c:v>665.42750733295134</c:v>
                </c:pt>
                <c:pt idx="1528">
                  <c:v>654.43346731119902</c:v>
                </c:pt>
                <c:pt idx="1529">
                  <c:v>686.08666498946343</c:v>
                </c:pt>
                <c:pt idx="1530">
                  <c:v>666.61677890494025</c:v>
                </c:pt>
                <c:pt idx="1531">
                  <c:v>735.76162712273799</c:v>
                </c:pt>
                <c:pt idx="1532">
                  <c:v>747.77983589599739</c:v>
                </c:pt>
                <c:pt idx="1533">
                  <c:v>739.68115098824751</c:v>
                </c:pt>
                <c:pt idx="1534">
                  <c:v>680.68615246179343</c:v>
                </c:pt>
                <c:pt idx="1535">
                  <c:v>658.42393606226688</c:v>
                </c:pt>
                <c:pt idx="1536">
                  <c:v>624.75099893568461</c:v>
                </c:pt>
                <c:pt idx="1537">
                  <c:v>619.81961436493316</c:v>
                </c:pt>
                <c:pt idx="1538">
                  <c:v>579.69441559784286</c:v>
                </c:pt>
                <c:pt idx="1539">
                  <c:v>615.00178551249223</c:v>
                </c:pt>
                <c:pt idx="1540">
                  <c:v>582.6684920054031</c:v>
                </c:pt>
                <c:pt idx="1541">
                  <c:v>618.15560482078888</c:v>
                </c:pt>
                <c:pt idx="1542">
                  <c:v>613.10321287478553</c:v>
                </c:pt>
                <c:pt idx="1543">
                  <c:v>583.99148846925823</c:v>
                </c:pt>
                <c:pt idx="1544">
                  <c:v>560.91940047073263</c:v>
                </c:pt>
                <c:pt idx="1545">
                  <c:v>554.3384300771595</c:v>
                </c:pt>
                <c:pt idx="1546">
                  <c:v>519.25555216468126</c:v>
                </c:pt>
                <c:pt idx="1547">
                  <c:v>502.00593255107259</c:v>
                </c:pt>
                <c:pt idx="1548">
                  <c:v>494.23235482337873</c:v>
                </c:pt>
                <c:pt idx="1549">
                  <c:v>531.62243551419829</c:v>
                </c:pt>
                <c:pt idx="1550">
                  <c:v>504.21908260666521</c:v>
                </c:pt>
                <c:pt idx="1551">
                  <c:v>490.37209796252552</c:v>
                </c:pt>
                <c:pt idx="1552">
                  <c:v>446.8177763320636</c:v>
                </c:pt>
                <c:pt idx="1553">
                  <c:v>506.23901465414309</c:v>
                </c:pt>
                <c:pt idx="1554">
                  <c:v>512.81140418389953</c:v>
                </c:pt>
                <c:pt idx="1555">
                  <c:v>537.9260596303734</c:v>
                </c:pt>
                <c:pt idx="1556">
                  <c:v>528.63686838657873</c:v>
                </c:pt>
                <c:pt idx="1557">
                  <c:v>463.52609419231129</c:v>
                </c:pt>
                <c:pt idx="1558">
                  <c:v>436.58208565261208</c:v>
                </c:pt>
                <c:pt idx="1559">
                  <c:v>409.99974607912827</c:v>
                </c:pt>
                <c:pt idx="1560">
                  <c:v>419.7513636360564</c:v>
                </c:pt>
                <c:pt idx="1561">
                  <c:v>390.66671567048547</c:v>
                </c:pt>
                <c:pt idx="1562">
                  <c:v>371.03260402380988</c:v>
                </c:pt>
                <c:pt idx="1563">
                  <c:v>339.0597887255247</c:v>
                </c:pt>
                <c:pt idx="1564">
                  <c:v>333.22732071201551</c:v>
                </c:pt>
                <c:pt idx="1565">
                  <c:v>309.21812781684469</c:v>
                </c:pt>
                <c:pt idx="1566">
                  <c:v>329.54245674715202</c:v>
                </c:pt>
                <c:pt idx="1567">
                  <c:v>303.40341695989838</c:v>
                </c:pt>
                <c:pt idx="1568">
                  <c:v>338.38171004679862</c:v>
                </c:pt>
                <c:pt idx="1569">
                  <c:v>318.0804913146095</c:v>
                </c:pt>
                <c:pt idx="1570">
                  <c:v>301.64606724145762</c:v>
                </c:pt>
                <c:pt idx="1571">
                  <c:v>287.65164820046971</c:v>
                </c:pt>
                <c:pt idx="1572">
                  <c:v>243.39668327807331</c:v>
                </c:pt>
                <c:pt idx="1573">
                  <c:v>300.82001398493071</c:v>
                </c:pt>
                <c:pt idx="1574">
                  <c:v>262.14728392225652</c:v>
                </c:pt>
                <c:pt idx="1575">
                  <c:v>235.37897251907569</c:v>
                </c:pt>
                <c:pt idx="1576">
                  <c:v>195.69939276907721</c:v>
                </c:pt>
                <c:pt idx="1577">
                  <c:v>197.8205512286354</c:v>
                </c:pt>
                <c:pt idx="1578">
                  <c:v>196.03384989185801</c:v>
                </c:pt>
                <c:pt idx="1579">
                  <c:v>208.97555800495189</c:v>
                </c:pt>
                <c:pt idx="1580">
                  <c:v>288.40997723921282</c:v>
                </c:pt>
                <c:pt idx="1581">
                  <c:v>266.0107163516218</c:v>
                </c:pt>
                <c:pt idx="1582">
                  <c:v>255.5087070525216</c:v>
                </c:pt>
                <c:pt idx="1583">
                  <c:v>240.33237877317239</c:v>
                </c:pt>
                <c:pt idx="1584">
                  <c:v>217.728629287232</c:v>
                </c:pt>
                <c:pt idx="1585">
                  <c:v>196.21003535851199</c:v>
                </c:pt>
                <c:pt idx="1586">
                  <c:v>188.1637018806087</c:v>
                </c:pt>
                <c:pt idx="1587">
                  <c:v>204.35224559650959</c:v>
                </c:pt>
                <c:pt idx="1588">
                  <c:v>153.623471819548</c:v>
                </c:pt>
                <c:pt idx="1589">
                  <c:v>166.74891596859331</c:v>
                </c:pt>
                <c:pt idx="1590">
                  <c:v>136.06754696167809</c:v>
                </c:pt>
                <c:pt idx="1591">
                  <c:v>153.01173392770681</c:v>
                </c:pt>
                <c:pt idx="1592">
                  <c:v>160.21472616480139</c:v>
                </c:pt>
                <c:pt idx="1593">
                  <c:v>159.14884066856561</c:v>
                </c:pt>
                <c:pt idx="1594">
                  <c:v>186.2184654699999</c:v>
                </c:pt>
                <c:pt idx="1595">
                  <c:v>219.1948105860638</c:v>
                </c:pt>
                <c:pt idx="1596">
                  <c:v>255.21134119404911</c:v>
                </c:pt>
                <c:pt idx="1597">
                  <c:v>234.1301145467753</c:v>
                </c:pt>
                <c:pt idx="1598">
                  <c:v>233.12104932894121</c:v>
                </c:pt>
                <c:pt idx="1599">
                  <c:v>229.48925843805981</c:v>
                </c:pt>
                <c:pt idx="1600">
                  <c:v>216.48894730836011</c:v>
                </c:pt>
                <c:pt idx="1601">
                  <c:v>211.85519894601859</c:v>
                </c:pt>
                <c:pt idx="1602">
                  <c:v>219.09328661220579</c:v>
                </c:pt>
                <c:pt idx="1603">
                  <c:v>222.6740454392571</c:v>
                </c:pt>
                <c:pt idx="1604">
                  <c:v>228.3050126523691</c:v>
                </c:pt>
                <c:pt idx="1605">
                  <c:v>248.18104799864761</c:v>
                </c:pt>
                <c:pt idx="1606">
                  <c:v>233.91198257670561</c:v>
                </c:pt>
                <c:pt idx="1607">
                  <c:v>193.51829571163981</c:v>
                </c:pt>
                <c:pt idx="1608">
                  <c:v>230.351830554419</c:v>
                </c:pt>
                <c:pt idx="1609">
                  <c:v>224.5767389956298</c:v>
                </c:pt>
                <c:pt idx="1610">
                  <c:v>240.01655619252179</c:v>
                </c:pt>
                <c:pt idx="1611">
                  <c:v>238.92408834947159</c:v>
                </c:pt>
                <c:pt idx="1612">
                  <c:v>228.4675462178958</c:v>
                </c:pt>
                <c:pt idx="1613">
                  <c:v>247.82587225105951</c:v>
                </c:pt>
                <c:pt idx="1614">
                  <c:v>243.74455813843949</c:v>
                </c:pt>
                <c:pt idx="1615">
                  <c:v>268.55372785516442</c:v>
                </c:pt>
                <c:pt idx="1616">
                  <c:v>267.31199021659393</c:v>
                </c:pt>
                <c:pt idx="1617">
                  <c:v>244.18903789007319</c:v>
                </c:pt>
                <c:pt idx="1618">
                  <c:v>234.8076268698693</c:v>
                </c:pt>
                <c:pt idx="1619">
                  <c:v>221.8280167948773</c:v>
                </c:pt>
                <c:pt idx="1620">
                  <c:v>242.56555971695209</c:v>
                </c:pt>
                <c:pt idx="1621">
                  <c:v>278.35751872492</c:v>
                </c:pt>
                <c:pt idx="1622">
                  <c:v>316.18035345049151</c:v>
                </c:pt>
                <c:pt idx="1623">
                  <c:v>297.19992101242508</c:v>
                </c:pt>
                <c:pt idx="1624">
                  <c:v>300.71406014773532</c:v>
                </c:pt>
                <c:pt idx="1625">
                  <c:v>301.63537916702552</c:v>
                </c:pt>
                <c:pt idx="1626">
                  <c:v>261.74419068632352</c:v>
                </c:pt>
                <c:pt idx="1627">
                  <c:v>253.17053374963291</c:v>
                </c:pt>
                <c:pt idx="1628">
                  <c:v>256.1947526148179</c:v>
                </c:pt>
                <c:pt idx="1629">
                  <c:v>274.71331937205741</c:v>
                </c:pt>
                <c:pt idx="1630">
                  <c:v>267.35519930154641</c:v>
                </c:pt>
                <c:pt idx="1631">
                  <c:v>241.42696252358061</c:v>
                </c:pt>
                <c:pt idx="1632">
                  <c:v>304.16664996013498</c:v>
                </c:pt>
                <c:pt idx="1633">
                  <c:v>292.49734374380012</c:v>
                </c:pt>
                <c:pt idx="1634">
                  <c:v>302.80870785341727</c:v>
                </c:pt>
                <c:pt idx="1635">
                  <c:v>212.93960754699779</c:v>
                </c:pt>
                <c:pt idx="1636">
                  <c:v>220.64545158366229</c:v>
                </c:pt>
                <c:pt idx="1637">
                  <c:v>164.57793473788911</c:v>
                </c:pt>
                <c:pt idx="1638">
                  <c:v>191.22504854366889</c:v>
                </c:pt>
                <c:pt idx="1639">
                  <c:v>206.25602028926329</c:v>
                </c:pt>
                <c:pt idx="1640">
                  <c:v>252.7331722684718</c:v>
                </c:pt>
                <c:pt idx="1641">
                  <c:v>229.88955748669579</c:v>
                </c:pt>
                <c:pt idx="1642">
                  <c:v>232.71897566611989</c:v>
                </c:pt>
                <c:pt idx="1643">
                  <c:v>194.1843139027373</c:v>
                </c:pt>
                <c:pt idx="1644">
                  <c:v>267.19337229513798</c:v>
                </c:pt>
                <c:pt idx="1645">
                  <c:v>278.8311340323732</c:v>
                </c:pt>
                <c:pt idx="1646">
                  <c:v>320.14464845035792</c:v>
                </c:pt>
                <c:pt idx="1647">
                  <c:v>341.2117315664259</c:v>
                </c:pt>
                <c:pt idx="1648">
                  <c:v>325.05711352421957</c:v>
                </c:pt>
                <c:pt idx="1649">
                  <c:v>346.7368223110887</c:v>
                </c:pt>
                <c:pt idx="1650">
                  <c:v>368.77905472832788</c:v>
                </c:pt>
                <c:pt idx="1651">
                  <c:v>336.84323123991351</c:v>
                </c:pt>
                <c:pt idx="1652">
                  <c:v>328.31867845601403</c:v>
                </c:pt>
                <c:pt idx="1653">
                  <c:v>343.16528910975399</c:v>
                </c:pt>
                <c:pt idx="1654">
                  <c:v>320.65201493035732</c:v>
                </c:pt>
                <c:pt idx="1655">
                  <c:v>372.92746277947452</c:v>
                </c:pt>
                <c:pt idx="1656">
                  <c:v>413.56442186016187</c:v>
                </c:pt>
                <c:pt idx="1657">
                  <c:v>397.24259185687453</c:v>
                </c:pt>
                <c:pt idx="1658">
                  <c:v>442.37134850872059</c:v>
                </c:pt>
                <c:pt idx="1659">
                  <c:v>379.41088903297958</c:v>
                </c:pt>
                <c:pt idx="1660">
                  <c:v>326.60488597005258</c:v>
                </c:pt>
                <c:pt idx="1661">
                  <c:v>302.06614001884969</c:v>
                </c:pt>
                <c:pt idx="1662">
                  <c:v>287.92703229644229</c:v>
                </c:pt>
                <c:pt idx="1663">
                  <c:v>371.23581164051029</c:v>
                </c:pt>
                <c:pt idx="1664">
                  <c:v>372.30642250017257</c:v>
                </c:pt>
                <c:pt idx="1665">
                  <c:v>526.15760188971853</c:v>
                </c:pt>
                <c:pt idx="1666">
                  <c:v>556.1188001686462</c:v>
                </c:pt>
                <c:pt idx="1667">
                  <c:v>550.6498010890873</c:v>
                </c:pt>
                <c:pt idx="1668">
                  <c:v>430.11217817054109</c:v>
                </c:pt>
                <c:pt idx="1669">
                  <c:v>377.70197394380529</c:v>
                </c:pt>
                <c:pt idx="1670">
                  <c:v>400.57267304224843</c:v>
                </c:pt>
                <c:pt idx="1671">
                  <c:v>433.08589483390421</c:v>
                </c:pt>
                <c:pt idx="1672">
                  <c:v>408.93213060666801</c:v>
                </c:pt>
                <c:pt idx="1673">
                  <c:v>491.90960973379151</c:v>
                </c:pt>
                <c:pt idx="1674">
                  <c:v>443.93933056566561</c:v>
                </c:pt>
                <c:pt idx="1675">
                  <c:v>548.359273443549</c:v>
                </c:pt>
                <c:pt idx="1676">
                  <c:v>690.99647232430414</c:v>
                </c:pt>
                <c:pt idx="1677">
                  <c:v>857.42012940882262</c:v>
                </c:pt>
                <c:pt idx="1678">
                  <c:v>664.83334120231757</c:v>
                </c:pt>
                <c:pt idx="1679">
                  <c:v>511.98039729478762</c:v>
                </c:pt>
                <c:pt idx="1680">
                  <c:v>454.47048272093599</c:v>
                </c:pt>
                <c:pt idx="1681">
                  <c:v>424.20099451957839</c:v>
                </c:pt>
                <c:pt idx="1682">
                  <c:v>417.05800886219208</c:v>
                </c:pt>
                <c:pt idx="1683">
                  <c:v>463.50764822785283</c:v>
                </c:pt>
                <c:pt idx="1684">
                  <c:v>444.72894906261251</c:v>
                </c:pt>
                <c:pt idx="1685">
                  <c:v>386.23939504793549</c:v>
                </c:pt>
                <c:pt idx="1686">
                  <c:v>385.13321166904223</c:v>
                </c:pt>
                <c:pt idx="1687">
                  <c:v>526.25356247148932</c:v>
                </c:pt>
                <c:pt idx="1688">
                  <c:v>538.01323027925559</c:v>
                </c:pt>
                <c:pt idx="1689">
                  <c:v>573.12238059956883</c:v>
                </c:pt>
                <c:pt idx="1690">
                  <c:v>843.86009295346014</c:v>
                </c:pt>
                <c:pt idx="1691">
                  <c:v>980.23448393024591</c:v>
                </c:pt>
                <c:pt idx="1692">
                  <c:v>711.93583171236094</c:v>
                </c:pt>
                <c:pt idx="1693">
                  <c:v>608.63714493442239</c:v>
                </c:pt>
                <c:pt idx="1694">
                  <c:v>501.51410123742971</c:v>
                </c:pt>
                <c:pt idx="1695">
                  <c:v>459.13212068921388</c:v>
                </c:pt>
                <c:pt idx="1696">
                  <c:v>418.44369634303513</c:v>
                </c:pt>
                <c:pt idx="1697">
                  <c:v>475.21012868735318</c:v>
                </c:pt>
                <c:pt idx="1698">
                  <c:v>425.4462804248638</c:v>
                </c:pt>
                <c:pt idx="1699">
                  <c:v>489.42635255713827</c:v>
                </c:pt>
                <c:pt idx="1700">
                  <c:v>503.65845975455397</c:v>
                </c:pt>
                <c:pt idx="1701">
                  <c:v>612.73063763037874</c:v>
                </c:pt>
                <c:pt idx="1702">
                  <c:v>530.19310346828411</c:v>
                </c:pt>
                <c:pt idx="1703">
                  <c:v>494.76104797600408</c:v>
                </c:pt>
                <c:pt idx="1704">
                  <c:v>418.66701700558218</c:v>
                </c:pt>
                <c:pt idx="1705">
                  <c:v>320.56955846201919</c:v>
                </c:pt>
                <c:pt idx="1706">
                  <c:v>318.55553016565608</c:v>
                </c:pt>
                <c:pt idx="1707">
                  <c:v>299.54161298462509</c:v>
                </c:pt>
                <c:pt idx="1708">
                  <c:v>327.08146177446622</c:v>
                </c:pt>
                <c:pt idx="1709">
                  <c:v>479.83142642750062</c:v>
                </c:pt>
                <c:pt idx="1710">
                  <c:v>366.94739375375082</c:v>
                </c:pt>
                <c:pt idx="1711">
                  <c:v>305.34020890058918</c:v>
                </c:pt>
                <c:pt idx="1712">
                  <c:v>297.7493876119064</c:v>
                </c:pt>
                <c:pt idx="1713">
                  <c:v>271.96554625112771</c:v>
                </c:pt>
                <c:pt idx="1714">
                  <c:v>265.62031145172398</c:v>
                </c:pt>
                <c:pt idx="1715">
                  <c:v>238.65759029943879</c:v>
                </c:pt>
                <c:pt idx="1716">
                  <c:v>203.2103288824826</c:v>
                </c:pt>
                <c:pt idx="1717">
                  <c:v>252.34404903038231</c:v>
                </c:pt>
                <c:pt idx="1718">
                  <c:v>260.63313956312481</c:v>
                </c:pt>
                <c:pt idx="1719">
                  <c:v>231.75099143070639</c:v>
                </c:pt>
                <c:pt idx="1720">
                  <c:v>148.63766397999549</c:v>
                </c:pt>
                <c:pt idx="1721">
                  <c:v>292.42205305523231</c:v>
                </c:pt>
                <c:pt idx="1722">
                  <c:v>651.1564736535521</c:v>
                </c:pt>
                <c:pt idx="1723">
                  <c:v>888.67288982916739</c:v>
                </c:pt>
                <c:pt idx="1724">
                  <c:v>748.27427349309914</c:v>
                </c:pt>
                <c:pt idx="1725">
                  <c:v>574.76821223488275</c:v>
                </c:pt>
                <c:pt idx="1726">
                  <c:v>661.52562478647451</c:v>
                </c:pt>
                <c:pt idx="1727">
                  <c:v>733.34521496112359</c:v>
                </c:pt>
                <c:pt idx="1728">
                  <c:v>735.83740315671776</c:v>
                </c:pt>
                <c:pt idx="1729">
                  <c:v>742.48351086703553</c:v>
                </c:pt>
                <c:pt idx="1730">
                  <c:v>740.12799835949465</c:v>
                </c:pt>
                <c:pt idx="1731">
                  <c:v>828.67895455751466</c:v>
                </c:pt>
                <c:pt idx="1732">
                  <c:v>791.51697660529771</c:v>
                </c:pt>
                <c:pt idx="1733">
                  <c:v>960.68360725181856</c:v>
                </c:pt>
                <c:pt idx="1734">
                  <c:v>885.70415149553639</c:v>
                </c:pt>
                <c:pt idx="1735">
                  <c:v>951.21028336435415</c:v>
                </c:pt>
                <c:pt idx="1736">
                  <c:v>966.25260156679258</c:v>
                </c:pt>
                <c:pt idx="1737">
                  <c:v>809.27517558747616</c:v>
                </c:pt>
                <c:pt idx="1738">
                  <c:v>761.17952102812933</c:v>
                </c:pt>
                <c:pt idx="1739">
                  <c:v>929.71572583993566</c:v>
                </c:pt>
                <c:pt idx="1740">
                  <c:v>775.77412798427463</c:v>
                </c:pt>
                <c:pt idx="1741">
                  <c:v>579.91490874027613</c:v>
                </c:pt>
                <c:pt idx="1742">
                  <c:v>531.9911730333306</c:v>
                </c:pt>
                <c:pt idx="1743">
                  <c:v>645.4397402723414</c:v>
                </c:pt>
                <c:pt idx="1744">
                  <c:v>782.53374147957607</c:v>
                </c:pt>
                <c:pt idx="1745">
                  <c:v>870.94922774528379</c:v>
                </c:pt>
                <c:pt idx="1746">
                  <c:v>1064.9064648915021</c:v>
                </c:pt>
                <c:pt idx="1747">
                  <c:v>1052.9641422445379</c:v>
                </c:pt>
                <c:pt idx="1748">
                  <c:v>1155.463561625294</c:v>
                </c:pt>
                <c:pt idx="1749">
                  <c:v>1292.246586010436</c:v>
                </c:pt>
                <c:pt idx="1750">
                  <c:v>1428.7372872313881</c:v>
                </c:pt>
                <c:pt idx="1751">
                  <c:v>1490.430440413603</c:v>
                </c:pt>
                <c:pt idx="1752">
                  <c:v>1408.425678165521</c:v>
                </c:pt>
                <c:pt idx="1753">
                  <c:v>1336.6827614406</c:v>
                </c:pt>
                <c:pt idx="1754">
                  <c:v>1233.058573423325</c:v>
                </c:pt>
                <c:pt idx="1755">
                  <c:v>1223.994338546112</c:v>
                </c:pt>
                <c:pt idx="1756">
                  <c:v>1023.035760932325</c:v>
                </c:pt>
                <c:pt idx="1757">
                  <c:v>938.31640190342137</c:v>
                </c:pt>
                <c:pt idx="1758">
                  <c:v>1063.2499593975831</c:v>
                </c:pt>
                <c:pt idx="1759">
                  <c:v>1051.1662973417949</c:v>
                </c:pt>
                <c:pt idx="1760">
                  <c:v>1169.92884546303</c:v>
                </c:pt>
                <c:pt idx="1761">
                  <c:v>1095.775374888206</c:v>
                </c:pt>
                <c:pt idx="1762">
                  <c:v>1032.149282375811</c:v>
                </c:pt>
                <c:pt idx="1763">
                  <c:v>1057.323547713532</c:v>
                </c:pt>
                <c:pt idx="1764">
                  <c:v>895.04761952694707</c:v>
                </c:pt>
                <c:pt idx="1765">
                  <c:v>815.21183946738211</c:v>
                </c:pt>
                <c:pt idx="1766">
                  <c:v>929.8905041789518</c:v>
                </c:pt>
                <c:pt idx="1767">
                  <c:v>1200.8242275881539</c:v>
                </c:pt>
                <c:pt idx="1768">
                  <c:v>1517.0631338289211</c:v>
                </c:pt>
                <c:pt idx="1769">
                  <c:v>1570.7616262558579</c:v>
                </c:pt>
                <c:pt idx="1770">
                  <c:v>1585.455160875832</c:v>
                </c:pt>
                <c:pt idx="1771">
                  <c:v>1573.724537501065</c:v>
                </c:pt>
                <c:pt idx="1772">
                  <c:v>1497.8874660475601</c:v>
                </c:pt>
                <c:pt idx="1773">
                  <c:v>1472.522009811966</c:v>
                </c:pt>
                <c:pt idx="1774">
                  <c:v>1461.1895002199301</c:v>
                </c:pt>
                <c:pt idx="1775">
                  <c:v>1599.5064912105729</c:v>
                </c:pt>
                <c:pt idx="1776">
                  <c:v>1441.6028133619311</c:v>
                </c:pt>
                <c:pt idx="1777">
                  <c:v>1402.0721044863319</c:v>
                </c:pt>
                <c:pt idx="1778">
                  <c:v>1466.275846222765</c:v>
                </c:pt>
                <c:pt idx="1779">
                  <c:v>1625.587882818915</c:v>
                </c:pt>
                <c:pt idx="1780">
                  <c:v>1686.6199218242939</c:v>
                </c:pt>
                <c:pt idx="1781">
                  <c:v>1742.69203299472</c:v>
                </c:pt>
                <c:pt idx="1782">
                  <c:v>1822.959474504815</c:v>
                </c:pt>
                <c:pt idx="1783">
                  <c:v>1839.943434864485</c:v>
                </c:pt>
                <c:pt idx="1784">
                  <c:v>1988.966999121388</c:v>
                </c:pt>
                <c:pt idx="1785">
                  <c:v>2200.5827426196188</c:v>
                </c:pt>
                <c:pt idx="1786">
                  <c:v>2258.2648049576669</c:v>
                </c:pt>
                <c:pt idx="1787">
                  <c:v>2236.1822276110902</c:v>
                </c:pt>
                <c:pt idx="1788">
                  <c:v>1942.4688895402089</c:v>
                </c:pt>
                <c:pt idx="1789">
                  <c:v>1957.191712761809</c:v>
                </c:pt>
                <c:pt idx="1790">
                  <c:v>1941.1697940967531</c:v>
                </c:pt>
                <c:pt idx="1791">
                  <c:v>1930.626161610297</c:v>
                </c:pt>
                <c:pt idx="1792">
                  <c:v>1637.8674834587071</c:v>
                </c:pt>
                <c:pt idx="1793">
                  <c:v>1477.9492497877759</c:v>
                </c:pt>
                <c:pt idx="1794">
                  <c:v>1544.993908235554</c:v>
                </c:pt>
                <c:pt idx="1795">
                  <c:v>1904.0124879147961</c:v>
                </c:pt>
                <c:pt idx="1796">
                  <c:v>2148.8426265453841</c:v>
                </c:pt>
                <c:pt idx="1797">
                  <c:v>2153.101885365566</c:v>
                </c:pt>
                <c:pt idx="1798">
                  <c:v>2066.1600960605601</c:v>
                </c:pt>
                <c:pt idx="1799">
                  <c:v>1901.8043279635431</c:v>
                </c:pt>
                <c:pt idx="1800">
                  <c:v>1741.5594253821521</c:v>
                </c:pt>
                <c:pt idx="1801">
                  <c:v>1687.6872372300711</c:v>
                </c:pt>
                <c:pt idx="1802">
                  <c:v>1643.535595588655</c:v>
                </c:pt>
                <c:pt idx="1803">
                  <c:v>1558.320209357023</c:v>
                </c:pt>
                <c:pt idx="1804">
                  <c:v>1164.604324950463</c:v>
                </c:pt>
                <c:pt idx="1805">
                  <c:v>1266.110771137372</c:v>
                </c:pt>
                <c:pt idx="1806">
                  <c:v>1437.008184180218</c:v>
                </c:pt>
                <c:pt idx="1807">
                  <c:v>1915.7731049836971</c:v>
                </c:pt>
                <c:pt idx="1808">
                  <c:v>2119.110935792693</c:v>
                </c:pt>
                <c:pt idx="1809">
                  <c:v>1995.674436671067</c:v>
                </c:pt>
                <c:pt idx="1810">
                  <c:v>1903.1573512597879</c:v>
                </c:pt>
                <c:pt idx="1811">
                  <c:v>1810.797823795381</c:v>
                </c:pt>
                <c:pt idx="1812">
                  <c:v>1764.829262112361</c:v>
                </c:pt>
                <c:pt idx="1813">
                  <c:v>1670.083362287055</c:v>
                </c:pt>
                <c:pt idx="1814">
                  <c:v>1483.45282863178</c:v>
                </c:pt>
                <c:pt idx="1815">
                  <c:v>1330.0973826666609</c:v>
                </c:pt>
                <c:pt idx="1816">
                  <c:v>1246.746110140836</c:v>
                </c:pt>
                <c:pt idx="1817">
                  <c:v>1496.619879527025</c:v>
                </c:pt>
                <c:pt idx="1818">
                  <c:v>1747.777579225464</c:v>
                </c:pt>
                <c:pt idx="1819">
                  <c:v>2082.223975215245</c:v>
                </c:pt>
                <c:pt idx="1820">
                  <c:v>2345.26304845495</c:v>
                </c:pt>
                <c:pt idx="1821">
                  <c:v>2064.8184119861912</c:v>
                </c:pt>
                <c:pt idx="1822">
                  <c:v>1739.468623063095</c:v>
                </c:pt>
                <c:pt idx="1823">
                  <c:v>1565.5801689615671</c:v>
                </c:pt>
                <c:pt idx="1824">
                  <c:v>1556.4115490925101</c:v>
                </c:pt>
                <c:pt idx="1825">
                  <c:v>1452.1461337599339</c:v>
                </c:pt>
                <c:pt idx="1826">
                  <c:v>1323.5205060063361</c:v>
                </c:pt>
                <c:pt idx="1827">
                  <c:v>1173.6550028860761</c:v>
                </c:pt>
                <c:pt idx="1828">
                  <c:v>1053.375342350143</c:v>
                </c:pt>
                <c:pt idx="1829">
                  <c:v>1188.7075415049451</c:v>
                </c:pt>
                <c:pt idx="1830">
                  <c:v>1282.632191268623</c:v>
                </c:pt>
                <c:pt idx="1831">
                  <c:v>1525.8672206589661</c:v>
                </c:pt>
                <c:pt idx="1832">
                  <c:v>1822.8345527870899</c:v>
                </c:pt>
                <c:pt idx="1833">
                  <c:v>2008.482432429372</c:v>
                </c:pt>
                <c:pt idx="1834">
                  <c:v>2156.1622038071741</c:v>
                </c:pt>
                <c:pt idx="1835">
                  <c:v>1848.19044003456</c:v>
                </c:pt>
                <c:pt idx="1836">
                  <c:v>1656.7785616549991</c:v>
                </c:pt>
                <c:pt idx="1837">
                  <c:v>1578.9962161326659</c:v>
                </c:pt>
                <c:pt idx="1838">
                  <c:v>1533.0333816534519</c:v>
                </c:pt>
                <c:pt idx="1839">
                  <c:v>1454.5390957658831</c:v>
                </c:pt>
                <c:pt idx="1840">
                  <c:v>1416.573882178641</c:v>
                </c:pt>
                <c:pt idx="1841">
                  <c:v>1504.673032909948</c:v>
                </c:pt>
                <c:pt idx="1842">
                  <c:v>1635.757177141784</c:v>
                </c:pt>
                <c:pt idx="1843">
                  <c:v>1722.0705604614479</c:v>
                </c:pt>
                <c:pt idx="1844">
                  <c:v>1775.299602660524</c:v>
                </c:pt>
                <c:pt idx="1845">
                  <c:v>1572.308424206841</c:v>
                </c:pt>
                <c:pt idx="1846">
                  <c:v>1347.1284283429329</c:v>
                </c:pt>
                <c:pt idx="1847">
                  <c:v>1278.867633608935</c:v>
                </c:pt>
                <c:pt idx="1848">
                  <c:v>1259.621502006946</c:v>
                </c:pt>
                <c:pt idx="1849">
                  <c:v>1247.3762256304819</c:v>
                </c:pt>
                <c:pt idx="1850">
                  <c:v>1329.4903574841569</c:v>
                </c:pt>
                <c:pt idx="1851">
                  <c:v>1417.66166645915</c:v>
                </c:pt>
                <c:pt idx="1852">
                  <c:v>1366.0545812266851</c:v>
                </c:pt>
                <c:pt idx="1853">
                  <c:v>1563.302046873516</c:v>
                </c:pt>
                <c:pt idx="1854">
                  <c:v>1721.8995749229659</c:v>
                </c:pt>
                <c:pt idx="1855">
                  <c:v>1900.2898600221811</c:v>
                </c:pt>
                <c:pt idx="1856">
                  <c:v>1903.696499224764</c:v>
                </c:pt>
                <c:pt idx="1857">
                  <c:v>1662.397795349123</c:v>
                </c:pt>
                <c:pt idx="1858">
                  <c:v>1446.384314554512</c:v>
                </c:pt>
                <c:pt idx="1859">
                  <c:v>1389.9083962946411</c:v>
                </c:pt>
                <c:pt idx="1860">
                  <c:v>1336.742800382259</c:v>
                </c:pt>
                <c:pt idx="1861">
                  <c:v>1287.9811979761621</c:v>
                </c:pt>
                <c:pt idx="1862">
                  <c:v>1360.063879414927</c:v>
                </c:pt>
                <c:pt idx="1863">
                  <c:v>1360.942268199193</c:v>
                </c:pt>
                <c:pt idx="1864">
                  <c:v>1157.555405999773</c:v>
                </c:pt>
                <c:pt idx="1865">
                  <c:v>1419.0098506598831</c:v>
                </c:pt>
                <c:pt idx="1866">
                  <c:v>1406.222257920281</c:v>
                </c:pt>
                <c:pt idx="1867">
                  <c:v>1219.5092089488071</c:v>
                </c:pt>
                <c:pt idx="1868">
                  <c:v>1013.975879765268</c:v>
                </c:pt>
                <c:pt idx="1869">
                  <c:v>836.54026787870305</c:v>
                </c:pt>
                <c:pt idx="1870">
                  <c:v>731.82588902170642</c:v>
                </c:pt>
                <c:pt idx="1871">
                  <c:v>763.10123868135361</c:v>
                </c:pt>
                <c:pt idx="1872">
                  <c:v>930.42249035053271</c:v>
                </c:pt>
                <c:pt idx="1873">
                  <c:v>1006.168198927159</c:v>
                </c:pt>
                <c:pt idx="1874">
                  <c:v>970.31504220672309</c:v>
                </c:pt>
                <c:pt idx="1875">
                  <c:v>927.89076454657254</c:v>
                </c:pt>
                <c:pt idx="1876">
                  <c:v>750.15091167809669</c:v>
                </c:pt>
                <c:pt idx="1877">
                  <c:v>806.58072723881207</c:v>
                </c:pt>
                <c:pt idx="1878">
                  <c:v>741.27120524140196</c:v>
                </c:pt>
                <c:pt idx="1879">
                  <c:v>817.37099970503357</c:v>
                </c:pt>
                <c:pt idx="1880">
                  <c:v>754.26767081227831</c:v>
                </c:pt>
                <c:pt idx="1881">
                  <c:v>674.40285193576813</c:v>
                </c:pt>
                <c:pt idx="1882">
                  <c:v>656.87842942022962</c:v>
                </c:pt>
                <c:pt idx="1883">
                  <c:v>701.39171947225395</c:v>
                </c:pt>
                <c:pt idx="1884">
                  <c:v>641.81197743563393</c:v>
                </c:pt>
                <c:pt idx="1885">
                  <c:v>635.08839166514292</c:v>
                </c:pt>
                <c:pt idx="1886">
                  <c:v>681.38395414785975</c:v>
                </c:pt>
                <c:pt idx="1887">
                  <c:v>672.51374431446266</c:v>
                </c:pt>
                <c:pt idx="1888">
                  <c:v>520.47371052002529</c:v>
                </c:pt>
                <c:pt idx="1889">
                  <c:v>759.68673998194174</c:v>
                </c:pt>
                <c:pt idx="1890">
                  <c:v>710.60519988347767</c:v>
                </c:pt>
                <c:pt idx="1891">
                  <c:v>589.87324852816982</c:v>
                </c:pt>
                <c:pt idx="1892">
                  <c:v>601.20056435282743</c:v>
                </c:pt>
                <c:pt idx="1893">
                  <c:v>615.66474945272103</c:v>
                </c:pt>
                <c:pt idx="1894">
                  <c:v>637.74853436853289</c:v>
                </c:pt>
                <c:pt idx="1895">
                  <c:v>670.35966825753007</c:v>
                </c:pt>
                <c:pt idx="1896">
                  <c:v>673.6713863971404</c:v>
                </c:pt>
                <c:pt idx="1897">
                  <c:v>630.55524253707347</c:v>
                </c:pt>
                <c:pt idx="1898">
                  <c:v>607.99055997220921</c:v>
                </c:pt>
                <c:pt idx="1899">
                  <c:v>562.32089939849527</c:v>
                </c:pt>
                <c:pt idx="1900">
                  <c:v>456.9530393177285</c:v>
                </c:pt>
                <c:pt idx="1901">
                  <c:v>469.04698527649418</c:v>
                </c:pt>
                <c:pt idx="1902">
                  <c:v>377.99550803620178</c:v>
                </c:pt>
                <c:pt idx="1903">
                  <c:v>306.08611026357488</c:v>
                </c:pt>
                <c:pt idx="1904">
                  <c:v>305.35313721488478</c:v>
                </c:pt>
                <c:pt idx="1905">
                  <c:v>287.61835461634649</c:v>
                </c:pt>
                <c:pt idx="1906">
                  <c:v>292.8681653510431</c:v>
                </c:pt>
                <c:pt idx="1907">
                  <c:v>299.90929845236349</c:v>
                </c:pt>
                <c:pt idx="1908">
                  <c:v>305.02114327385152</c:v>
                </c:pt>
                <c:pt idx="1909">
                  <c:v>278.52889347217678</c:v>
                </c:pt>
                <c:pt idx="1910">
                  <c:v>276.81996788897521</c:v>
                </c:pt>
                <c:pt idx="1911">
                  <c:v>267.86792598216692</c:v>
                </c:pt>
                <c:pt idx="1912">
                  <c:v>256.23248029218632</c:v>
                </c:pt>
                <c:pt idx="1913">
                  <c:v>251.75682752719069</c:v>
                </c:pt>
                <c:pt idx="1914">
                  <c:v>239.76184414930751</c:v>
                </c:pt>
                <c:pt idx="1915">
                  <c:v>216.3140133059984</c:v>
                </c:pt>
                <c:pt idx="1916">
                  <c:v>237.0644315483197</c:v>
                </c:pt>
                <c:pt idx="1917">
                  <c:v>244.36661693595801</c:v>
                </c:pt>
                <c:pt idx="1918">
                  <c:v>245.29275678789321</c:v>
                </c:pt>
                <c:pt idx="1919">
                  <c:v>235.20788032309471</c:v>
                </c:pt>
                <c:pt idx="1920">
                  <c:v>245.81014833828189</c:v>
                </c:pt>
                <c:pt idx="1921">
                  <c:v>262.09599308270759</c:v>
                </c:pt>
                <c:pt idx="1922">
                  <c:v>285.55675051273198</c:v>
                </c:pt>
                <c:pt idx="1923">
                  <c:v>241.96842602382489</c:v>
                </c:pt>
                <c:pt idx="1924">
                  <c:v>211.86684771160091</c:v>
                </c:pt>
                <c:pt idx="1925">
                  <c:v>222.57209502070759</c:v>
                </c:pt>
                <c:pt idx="1926">
                  <c:v>163.9011473951189</c:v>
                </c:pt>
                <c:pt idx="1927">
                  <c:v>166.0942299418823</c:v>
                </c:pt>
                <c:pt idx="1928">
                  <c:v>172.96835578791189</c:v>
                </c:pt>
                <c:pt idx="1929">
                  <c:v>161.63202423649881</c:v>
                </c:pt>
                <c:pt idx="1930">
                  <c:v>172.57350341151701</c:v>
                </c:pt>
                <c:pt idx="1931">
                  <c:v>173.22565399303241</c:v>
                </c:pt>
                <c:pt idx="1932">
                  <c:v>185.75904084289201</c:v>
                </c:pt>
                <c:pt idx="1933">
                  <c:v>180.0532957032342</c:v>
                </c:pt>
                <c:pt idx="1934">
                  <c:v>185.70075283299599</c:v>
                </c:pt>
                <c:pt idx="1935">
                  <c:v>187.37721301545719</c:v>
                </c:pt>
                <c:pt idx="1936">
                  <c:v>188.57507821645419</c:v>
                </c:pt>
                <c:pt idx="1937">
                  <c:v>178.08864155684529</c:v>
                </c:pt>
                <c:pt idx="1938">
                  <c:v>192.07365085259039</c:v>
                </c:pt>
                <c:pt idx="1939">
                  <c:v>219.10634940994979</c:v>
                </c:pt>
                <c:pt idx="1940">
                  <c:v>188.81518995611179</c:v>
                </c:pt>
                <c:pt idx="1941">
                  <c:v>130.658806486326</c:v>
                </c:pt>
                <c:pt idx="1942">
                  <c:v>143.34426671402119</c:v>
                </c:pt>
                <c:pt idx="1943">
                  <c:v>98.613987648001427</c:v>
                </c:pt>
                <c:pt idx="1944">
                  <c:v>145.79944425450859</c:v>
                </c:pt>
                <c:pt idx="1945">
                  <c:v>161.60783594136851</c:v>
                </c:pt>
                <c:pt idx="1946">
                  <c:v>236.40261206766539</c:v>
                </c:pt>
                <c:pt idx="1947">
                  <c:v>225.55702714723591</c:v>
                </c:pt>
                <c:pt idx="1948">
                  <c:v>197.81040603280061</c:v>
                </c:pt>
                <c:pt idx="1949">
                  <c:v>195.14028753439229</c:v>
                </c:pt>
                <c:pt idx="1950">
                  <c:v>133.76254193854959</c:v>
                </c:pt>
                <c:pt idx="1951">
                  <c:v>136.54494080383279</c:v>
                </c:pt>
                <c:pt idx="1952">
                  <c:v>137.64785483155319</c:v>
                </c:pt>
                <c:pt idx="1953">
                  <c:v>134.133021870184</c:v>
                </c:pt>
                <c:pt idx="1954">
                  <c:v>145.10876723389299</c:v>
                </c:pt>
                <c:pt idx="1955">
                  <c:v>152.629722770809</c:v>
                </c:pt>
                <c:pt idx="1956">
                  <c:v>141.15559137980921</c:v>
                </c:pt>
                <c:pt idx="1957">
                  <c:v>132.87660444240009</c:v>
                </c:pt>
                <c:pt idx="1958">
                  <c:v>168.26174013576281</c:v>
                </c:pt>
                <c:pt idx="1959">
                  <c:v>214.72195204784421</c:v>
                </c:pt>
                <c:pt idx="1960">
                  <c:v>273.86381055538362</c:v>
                </c:pt>
                <c:pt idx="1961">
                  <c:v>287.16396676222791</c:v>
                </c:pt>
                <c:pt idx="1962">
                  <c:v>226.81115326898589</c:v>
                </c:pt>
                <c:pt idx="1963">
                  <c:v>243.02582520814309</c:v>
                </c:pt>
                <c:pt idx="1964">
                  <c:v>206.85655355048559</c:v>
                </c:pt>
                <c:pt idx="1965">
                  <c:v>209.82124629680931</c:v>
                </c:pt>
                <c:pt idx="1966">
                  <c:v>182.20219034886409</c:v>
                </c:pt>
                <c:pt idx="1967">
                  <c:v>153.66122895734401</c:v>
                </c:pt>
                <c:pt idx="1968">
                  <c:v>156.7631693594887</c:v>
                </c:pt>
                <c:pt idx="1969">
                  <c:v>173.0843326359701</c:v>
                </c:pt>
                <c:pt idx="1970">
                  <c:v>205.22010156562439</c:v>
                </c:pt>
                <c:pt idx="1971">
                  <c:v>192.85104997735439</c:v>
                </c:pt>
                <c:pt idx="1972">
                  <c:v>172.75828773368309</c:v>
                </c:pt>
                <c:pt idx="1973">
                  <c:v>156.8915986416153</c:v>
                </c:pt>
                <c:pt idx="1974">
                  <c:v>144.49627145873291</c:v>
                </c:pt>
                <c:pt idx="1975">
                  <c:v>116.1222508198786</c:v>
                </c:pt>
                <c:pt idx="1976">
                  <c:v>160.53789830107709</c:v>
                </c:pt>
                <c:pt idx="1977">
                  <c:v>161.82314348590219</c:v>
                </c:pt>
                <c:pt idx="1978">
                  <c:v>163.68118124889759</c:v>
                </c:pt>
                <c:pt idx="1979">
                  <c:v>173.27239131352059</c:v>
                </c:pt>
                <c:pt idx="1980">
                  <c:v>97.547358872133657</c:v>
                </c:pt>
                <c:pt idx="1981">
                  <c:v>129.13589928243411</c:v>
                </c:pt>
                <c:pt idx="1982">
                  <c:v>104.3663632764214</c:v>
                </c:pt>
                <c:pt idx="1983">
                  <c:v>126.3894287808204</c:v>
                </c:pt>
                <c:pt idx="1984">
                  <c:v>161.85414919983279</c:v>
                </c:pt>
                <c:pt idx="1985">
                  <c:v>190.81961480798731</c:v>
                </c:pt>
                <c:pt idx="1986">
                  <c:v>160.07834328700201</c:v>
                </c:pt>
                <c:pt idx="1987">
                  <c:v>180.504520117162</c:v>
                </c:pt>
                <c:pt idx="1988">
                  <c:v>181.60204345127119</c:v>
                </c:pt>
                <c:pt idx="1989">
                  <c:v>186.33854378637429</c:v>
                </c:pt>
                <c:pt idx="1990">
                  <c:v>153.79378642513049</c:v>
                </c:pt>
                <c:pt idx="1991">
                  <c:v>187.24248767108571</c:v>
                </c:pt>
                <c:pt idx="1992">
                  <c:v>173.6287564561913</c:v>
                </c:pt>
                <c:pt idx="1993">
                  <c:v>145.79459300852051</c:v>
                </c:pt>
                <c:pt idx="1994">
                  <c:v>144.69363441852039</c:v>
                </c:pt>
                <c:pt idx="1995">
                  <c:v>163.4432793524077</c:v>
                </c:pt>
                <c:pt idx="1996">
                  <c:v>127.6704503148316</c:v>
                </c:pt>
                <c:pt idx="1997">
                  <c:v>154.57954181465311</c:v>
                </c:pt>
                <c:pt idx="1998">
                  <c:v>167.8045683731728</c:v>
                </c:pt>
                <c:pt idx="1999">
                  <c:v>192.9388186708043</c:v>
                </c:pt>
                <c:pt idx="2000">
                  <c:v>185.55985556503609</c:v>
                </c:pt>
                <c:pt idx="2001">
                  <c:v>147.99989651546051</c:v>
                </c:pt>
                <c:pt idx="2002">
                  <c:v>148.43126792395421</c:v>
                </c:pt>
                <c:pt idx="2003">
                  <c:v>144.5985652695023</c:v>
                </c:pt>
                <c:pt idx="2004">
                  <c:v>110.9365427771276</c:v>
                </c:pt>
                <c:pt idx="2005">
                  <c:v>84.098978735378338</c:v>
                </c:pt>
                <c:pt idx="2006">
                  <c:v>87.10310792098511</c:v>
                </c:pt>
                <c:pt idx="2007">
                  <c:v>96.626154810361058</c:v>
                </c:pt>
                <c:pt idx="2008">
                  <c:v>129.97700023092389</c:v>
                </c:pt>
                <c:pt idx="2009">
                  <c:v>126.59261487375529</c:v>
                </c:pt>
                <c:pt idx="2010">
                  <c:v>152.67737344918939</c:v>
                </c:pt>
                <c:pt idx="2011">
                  <c:v>113.1008255076195</c:v>
                </c:pt>
                <c:pt idx="2012">
                  <c:v>90.208238039958573</c:v>
                </c:pt>
                <c:pt idx="2013">
                  <c:v>71.146852570129667</c:v>
                </c:pt>
                <c:pt idx="2014">
                  <c:v>113.1243941997669</c:v>
                </c:pt>
                <c:pt idx="2015">
                  <c:v>168.85193883171519</c:v>
                </c:pt>
                <c:pt idx="2016">
                  <c:v>135.2893167578504</c:v>
                </c:pt>
                <c:pt idx="2017">
                  <c:v>155.0694451117225</c:v>
                </c:pt>
                <c:pt idx="2018">
                  <c:v>118.3586722390195</c:v>
                </c:pt>
                <c:pt idx="2019">
                  <c:v>107.4673048642303</c:v>
                </c:pt>
                <c:pt idx="2020">
                  <c:v>96.60398070691636</c:v>
                </c:pt>
                <c:pt idx="2021">
                  <c:v>91.569085585623824</c:v>
                </c:pt>
                <c:pt idx="2022">
                  <c:v>96.890488689328279</c:v>
                </c:pt>
                <c:pt idx="2023">
                  <c:v>143.847699026551</c:v>
                </c:pt>
                <c:pt idx="2024">
                  <c:v>131.77858608976169</c:v>
                </c:pt>
                <c:pt idx="2025">
                  <c:v>166.05901848596341</c:v>
                </c:pt>
                <c:pt idx="2026">
                  <c:v>121.2236310162035</c:v>
                </c:pt>
                <c:pt idx="2027">
                  <c:v>170.0305520930595</c:v>
                </c:pt>
                <c:pt idx="2028">
                  <c:v>76.938586598753943</c:v>
                </c:pt>
                <c:pt idx="2029">
                  <c:v>105.7588197056979</c:v>
                </c:pt>
                <c:pt idx="2030">
                  <c:v>170.66092203520509</c:v>
                </c:pt>
                <c:pt idx="2031">
                  <c:v>123.77794368137791</c:v>
                </c:pt>
                <c:pt idx="2032">
                  <c:v>133.57989202403391</c:v>
                </c:pt>
                <c:pt idx="2033">
                  <c:v>159.43678978945661</c:v>
                </c:pt>
                <c:pt idx="2034">
                  <c:v>143.71233762533319</c:v>
                </c:pt>
                <c:pt idx="2035">
                  <c:v>168.11098296724651</c:v>
                </c:pt>
                <c:pt idx="2036">
                  <c:v>128.43686946156919</c:v>
                </c:pt>
                <c:pt idx="2037">
                  <c:v>125.62725670688749</c:v>
                </c:pt>
                <c:pt idx="2038">
                  <c:v>128.99099946359769</c:v>
                </c:pt>
                <c:pt idx="2039">
                  <c:v>180.4398075774549</c:v>
                </c:pt>
                <c:pt idx="2040">
                  <c:v>171.5883976741128</c:v>
                </c:pt>
                <c:pt idx="2041">
                  <c:v>143.03166101625541</c:v>
                </c:pt>
                <c:pt idx="2042">
                  <c:v>193.89846019433409</c:v>
                </c:pt>
                <c:pt idx="2043">
                  <c:v>154.87698485720551</c:v>
                </c:pt>
                <c:pt idx="2044">
                  <c:v>166.72238764813031</c:v>
                </c:pt>
                <c:pt idx="2045">
                  <c:v>189.43503762749361</c:v>
                </c:pt>
                <c:pt idx="2046">
                  <c:v>199.92057472254839</c:v>
                </c:pt>
                <c:pt idx="2047">
                  <c:v>247.18111258490751</c:v>
                </c:pt>
                <c:pt idx="2048">
                  <c:v>307.43308114457272</c:v>
                </c:pt>
                <c:pt idx="2049">
                  <c:v>388.49237778654629</c:v>
                </c:pt>
                <c:pt idx="2050">
                  <c:v>364.3908251547515</c:v>
                </c:pt>
                <c:pt idx="2051">
                  <c:v>329.07099234006711</c:v>
                </c:pt>
                <c:pt idx="2052">
                  <c:v>282.90728902385518</c:v>
                </c:pt>
                <c:pt idx="2053">
                  <c:v>352.89089098201282</c:v>
                </c:pt>
                <c:pt idx="2054">
                  <c:v>417.11242895649661</c:v>
                </c:pt>
                <c:pt idx="2055">
                  <c:v>335.13531196429892</c:v>
                </c:pt>
                <c:pt idx="2056">
                  <c:v>261.95954102733219</c:v>
                </c:pt>
                <c:pt idx="2057">
                  <c:v>192.57802381401939</c:v>
                </c:pt>
                <c:pt idx="2058">
                  <c:v>253.64570915589499</c:v>
                </c:pt>
                <c:pt idx="2059">
                  <c:v>301.67382272626031</c:v>
                </c:pt>
                <c:pt idx="2060">
                  <c:v>377.469694812792</c:v>
                </c:pt>
                <c:pt idx="2061">
                  <c:v>375.20512972518787</c:v>
                </c:pt>
                <c:pt idx="2062">
                  <c:v>304.32608306828229</c:v>
                </c:pt>
                <c:pt idx="2063">
                  <c:v>317.46959582207489</c:v>
                </c:pt>
                <c:pt idx="2064">
                  <c:v>254.22426185468311</c:v>
                </c:pt>
                <c:pt idx="2065">
                  <c:v>372.10466762080767</c:v>
                </c:pt>
                <c:pt idx="2066">
                  <c:v>603.56331557485782</c:v>
                </c:pt>
                <c:pt idx="2067">
                  <c:v>610.26180249447964</c:v>
                </c:pt>
                <c:pt idx="2068">
                  <c:v>666.34556168976121</c:v>
                </c:pt>
                <c:pt idx="2069">
                  <c:v>447.96374543635039</c:v>
                </c:pt>
                <c:pt idx="2070">
                  <c:v>319.71383626036379</c:v>
                </c:pt>
                <c:pt idx="2071">
                  <c:v>232.85864323497239</c:v>
                </c:pt>
                <c:pt idx="2072">
                  <c:v>161.42853657776249</c:v>
                </c:pt>
                <c:pt idx="2073">
                  <c:v>161.56025491177559</c:v>
                </c:pt>
                <c:pt idx="2074">
                  <c:v>142.61150509435379</c:v>
                </c:pt>
                <c:pt idx="2075">
                  <c:v>167.62048882872031</c:v>
                </c:pt>
                <c:pt idx="2076">
                  <c:v>203.41561423463639</c:v>
                </c:pt>
                <c:pt idx="2077">
                  <c:v>392.9659516135851</c:v>
                </c:pt>
                <c:pt idx="2078">
                  <c:v>716.12759365556531</c:v>
                </c:pt>
                <c:pt idx="2079">
                  <c:v>868.45627272720071</c:v>
                </c:pt>
                <c:pt idx="2080">
                  <c:v>745.59651020802323</c:v>
                </c:pt>
                <c:pt idx="2081">
                  <c:v>462.56017290499108</c:v>
                </c:pt>
                <c:pt idx="2082">
                  <c:v>199.50667449671241</c:v>
                </c:pt>
                <c:pt idx="2083">
                  <c:v>203.74584517675891</c:v>
                </c:pt>
                <c:pt idx="2084">
                  <c:v>189.1874554821481</c:v>
                </c:pt>
                <c:pt idx="2085">
                  <c:v>265.02897551784031</c:v>
                </c:pt>
                <c:pt idx="2086">
                  <c:v>238.13532303135821</c:v>
                </c:pt>
                <c:pt idx="2087">
                  <c:v>288.28199349311677</c:v>
                </c:pt>
                <c:pt idx="2088">
                  <c:v>320.36246875943431</c:v>
                </c:pt>
                <c:pt idx="2089">
                  <c:v>401.10202662565422</c:v>
                </c:pt>
                <c:pt idx="2090">
                  <c:v>454.40584697902079</c:v>
                </c:pt>
                <c:pt idx="2091">
                  <c:v>553.91165817616798</c:v>
                </c:pt>
                <c:pt idx="2092">
                  <c:v>333.55584557130038</c:v>
                </c:pt>
                <c:pt idx="2093">
                  <c:v>345.16236595807561</c:v>
                </c:pt>
                <c:pt idx="2094">
                  <c:v>141.66951393204911</c:v>
                </c:pt>
                <c:pt idx="2095">
                  <c:v>66.00912228915044</c:v>
                </c:pt>
                <c:pt idx="2096">
                  <c:v>47.329592997200542</c:v>
                </c:pt>
                <c:pt idx="2097">
                  <c:v>190.88370150482041</c:v>
                </c:pt>
                <c:pt idx="2098">
                  <c:v>424.42802324843183</c:v>
                </c:pt>
                <c:pt idx="2099">
                  <c:v>711.1422505117398</c:v>
                </c:pt>
                <c:pt idx="2100">
                  <c:v>866.67427721039542</c:v>
                </c:pt>
                <c:pt idx="2101">
                  <c:v>889.79348355897469</c:v>
                </c:pt>
                <c:pt idx="2102">
                  <c:v>896.05826055399189</c:v>
                </c:pt>
                <c:pt idx="2103">
                  <c:v>1011.864641708197</c:v>
                </c:pt>
                <c:pt idx="2104">
                  <c:v>1184.2531372366259</c:v>
                </c:pt>
                <c:pt idx="2105">
                  <c:v>1224.7361150397701</c:v>
                </c:pt>
                <c:pt idx="2106">
                  <c:v>1026.9741488608529</c:v>
                </c:pt>
                <c:pt idx="2107">
                  <c:v>852.05809145488865</c:v>
                </c:pt>
                <c:pt idx="2108">
                  <c:v>609.66946792781675</c:v>
                </c:pt>
                <c:pt idx="2109">
                  <c:v>545.6278401218475</c:v>
                </c:pt>
                <c:pt idx="2110">
                  <c:v>417.25034227612582</c:v>
                </c:pt>
                <c:pt idx="2111">
                  <c:v>531.18231190277811</c:v>
                </c:pt>
                <c:pt idx="2112">
                  <c:v>829.39446261599335</c:v>
                </c:pt>
                <c:pt idx="2113">
                  <c:v>1256.886731632296</c:v>
                </c:pt>
                <c:pt idx="2114">
                  <c:v>1506.6044049650229</c:v>
                </c:pt>
                <c:pt idx="2115">
                  <c:v>1734.281313915322</c:v>
                </c:pt>
                <c:pt idx="2116">
                  <c:v>1518.264977121368</c:v>
                </c:pt>
                <c:pt idx="2117">
                  <c:v>1241.95531600957</c:v>
                </c:pt>
                <c:pt idx="2118">
                  <c:v>887.74029698288814</c:v>
                </c:pt>
                <c:pt idx="2119">
                  <c:v>650.98190917958482</c:v>
                </c:pt>
                <c:pt idx="2120">
                  <c:v>582.71804516338193</c:v>
                </c:pt>
                <c:pt idx="2121">
                  <c:v>659.29029238947226</c:v>
                </c:pt>
                <c:pt idx="2122">
                  <c:v>670.04927097647828</c:v>
                </c:pt>
                <c:pt idx="2123">
                  <c:v>752.45365505837583</c:v>
                </c:pt>
                <c:pt idx="2124">
                  <c:v>882.9142110402114</c:v>
                </c:pt>
                <c:pt idx="2125">
                  <c:v>976.12528405500234</c:v>
                </c:pt>
                <c:pt idx="2126">
                  <c:v>1057.993162344053</c:v>
                </c:pt>
                <c:pt idx="2127">
                  <c:v>1167.795158094043</c:v>
                </c:pt>
                <c:pt idx="2128">
                  <c:v>948.69236521155335</c:v>
                </c:pt>
                <c:pt idx="2129">
                  <c:v>861.4036593737469</c:v>
                </c:pt>
                <c:pt idx="2130">
                  <c:v>772.49544482403496</c:v>
                </c:pt>
                <c:pt idx="2131">
                  <c:v>780.73055782660549</c:v>
                </c:pt>
                <c:pt idx="2132">
                  <c:v>853.79290376944107</c:v>
                </c:pt>
                <c:pt idx="2133">
                  <c:v>741.34220921800033</c:v>
                </c:pt>
                <c:pt idx="2134">
                  <c:v>634.05116074697071</c:v>
                </c:pt>
                <c:pt idx="2135">
                  <c:v>663.35891927133503</c:v>
                </c:pt>
                <c:pt idx="2136">
                  <c:v>898.82629083251231</c:v>
                </c:pt>
                <c:pt idx="2137">
                  <c:v>1250.1537391828599</c:v>
                </c:pt>
                <c:pt idx="2138">
                  <c:v>1566.947728887624</c:v>
                </c:pt>
                <c:pt idx="2139">
                  <c:v>1608.4843796032669</c:v>
                </c:pt>
                <c:pt idx="2140">
                  <c:v>1384.8789780363579</c:v>
                </c:pt>
                <c:pt idx="2141">
                  <c:v>1304.1673069150161</c:v>
                </c:pt>
                <c:pt idx="2142">
                  <c:v>1107.1576526127581</c:v>
                </c:pt>
                <c:pt idx="2143">
                  <c:v>960.52935422350095</c:v>
                </c:pt>
                <c:pt idx="2144">
                  <c:v>907.81018058710333</c:v>
                </c:pt>
                <c:pt idx="2145">
                  <c:v>887.18517145491546</c:v>
                </c:pt>
                <c:pt idx="2146">
                  <c:v>844.74298961372244</c:v>
                </c:pt>
                <c:pt idx="2147">
                  <c:v>825.35338311300541</c:v>
                </c:pt>
                <c:pt idx="2148">
                  <c:v>936.75344189511964</c:v>
                </c:pt>
                <c:pt idx="2149">
                  <c:v>886.23236969380071</c:v>
                </c:pt>
                <c:pt idx="2150">
                  <c:v>955.32652863196358</c:v>
                </c:pt>
                <c:pt idx="2151">
                  <c:v>830.78734462621617</c:v>
                </c:pt>
                <c:pt idx="2152">
                  <c:v>731.17619625316661</c:v>
                </c:pt>
                <c:pt idx="2153">
                  <c:v>813.52666295043275</c:v>
                </c:pt>
                <c:pt idx="2154">
                  <c:v>888.30589191509659</c:v>
                </c:pt>
                <c:pt idx="2155">
                  <c:v>1075.5944744826611</c:v>
                </c:pt>
                <c:pt idx="2156">
                  <c:v>1137.6977600781199</c:v>
                </c:pt>
                <c:pt idx="2157">
                  <c:v>1219.3345398793249</c:v>
                </c:pt>
                <c:pt idx="2158">
                  <c:v>1415.1704726739381</c:v>
                </c:pt>
                <c:pt idx="2159">
                  <c:v>1615.426683405323</c:v>
                </c:pt>
                <c:pt idx="2160">
                  <c:v>1870.03119656636</c:v>
                </c:pt>
                <c:pt idx="2161">
                  <c:v>2053.82427063052</c:v>
                </c:pt>
                <c:pt idx="2162">
                  <c:v>2222.7632760902229</c:v>
                </c:pt>
                <c:pt idx="2163">
                  <c:v>2143.203212789017</c:v>
                </c:pt>
                <c:pt idx="2164">
                  <c:v>2109.3397150445339</c:v>
                </c:pt>
                <c:pt idx="2165">
                  <c:v>2226.2753047680349</c:v>
                </c:pt>
                <c:pt idx="2166">
                  <c:v>2152.4176512462091</c:v>
                </c:pt>
                <c:pt idx="2167">
                  <c:v>2080.6149210792919</c:v>
                </c:pt>
                <c:pt idx="2168">
                  <c:v>2094.2204261007842</c:v>
                </c:pt>
                <c:pt idx="2169">
                  <c:v>1966.905227332468</c:v>
                </c:pt>
                <c:pt idx="2170">
                  <c:v>2040.35559036623</c:v>
                </c:pt>
                <c:pt idx="2171">
                  <c:v>2108.629627289733</c:v>
                </c:pt>
                <c:pt idx="2172">
                  <c:v>2158.9185558323338</c:v>
                </c:pt>
                <c:pt idx="2173">
                  <c:v>2180.6790911942389</c:v>
                </c:pt>
                <c:pt idx="2174">
                  <c:v>2220.5343958938488</c:v>
                </c:pt>
                <c:pt idx="2175">
                  <c:v>2065.6782243446178</c:v>
                </c:pt>
                <c:pt idx="2176">
                  <c:v>2047.537022744601</c:v>
                </c:pt>
                <c:pt idx="2177">
                  <c:v>1931.470403132402</c:v>
                </c:pt>
                <c:pt idx="2178">
                  <c:v>1854.057570792364</c:v>
                </c:pt>
                <c:pt idx="2179">
                  <c:v>1843.931920050667</c:v>
                </c:pt>
                <c:pt idx="2180">
                  <c:v>1656.6897682773711</c:v>
                </c:pt>
                <c:pt idx="2181">
                  <c:v>1331.440838784692</c:v>
                </c:pt>
                <c:pt idx="2182">
                  <c:v>1296.7959595130051</c:v>
                </c:pt>
                <c:pt idx="2183">
                  <c:v>1276.6251275746331</c:v>
                </c:pt>
                <c:pt idx="2184">
                  <c:v>1302.510674063803</c:v>
                </c:pt>
                <c:pt idx="2185">
                  <c:v>1423.0939273571871</c:v>
                </c:pt>
                <c:pt idx="2186">
                  <c:v>1597.800751425332</c:v>
                </c:pt>
                <c:pt idx="2187">
                  <c:v>1533.10853632574</c:v>
                </c:pt>
                <c:pt idx="2188">
                  <c:v>1608.803569708261</c:v>
                </c:pt>
                <c:pt idx="2189">
                  <c:v>1810.613315701534</c:v>
                </c:pt>
                <c:pt idx="2190">
                  <c:v>1775.926705274476</c:v>
                </c:pt>
                <c:pt idx="2191">
                  <c:v>1663.1057030732079</c:v>
                </c:pt>
                <c:pt idx="2192">
                  <c:v>1441.256760657734</c:v>
                </c:pt>
                <c:pt idx="2193">
                  <c:v>1257.847973565084</c:v>
                </c:pt>
                <c:pt idx="2194">
                  <c:v>1026.316486977151</c:v>
                </c:pt>
                <c:pt idx="2195">
                  <c:v>908.58175144144593</c:v>
                </c:pt>
                <c:pt idx="2196">
                  <c:v>894.59459893944677</c:v>
                </c:pt>
                <c:pt idx="2197">
                  <c:v>1098.6262539869731</c:v>
                </c:pt>
                <c:pt idx="2198">
                  <c:v>1660.4330816536581</c:v>
                </c:pt>
                <c:pt idx="2199">
                  <c:v>1723.2086582668039</c:v>
                </c:pt>
                <c:pt idx="2200">
                  <c:v>1784.9604575798489</c:v>
                </c:pt>
                <c:pt idx="2201">
                  <c:v>1986.8963869871</c:v>
                </c:pt>
                <c:pt idx="2202">
                  <c:v>2000.693135140423</c:v>
                </c:pt>
                <c:pt idx="2203">
                  <c:v>1954.1904032138441</c:v>
                </c:pt>
                <c:pt idx="2204">
                  <c:v>1849.5523231584921</c:v>
                </c:pt>
                <c:pt idx="2205">
                  <c:v>1779.085957179976</c:v>
                </c:pt>
                <c:pt idx="2206">
                  <c:v>1629.0981498687461</c:v>
                </c:pt>
                <c:pt idx="2207">
                  <c:v>1692.6659570463889</c:v>
                </c:pt>
                <c:pt idx="2208">
                  <c:v>1628.960094589891</c:v>
                </c:pt>
                <c:pt idx="2209">
                  <c:v>1673.678901321596</c:v>
                </c:pt>
                <c:pt idx="2210">
                  <c:v>1990.6045444136651</c:v>
                </c:pt>
                <c:pt idx="2211">
                  <c:v>2014.5777582139019</c:v>
                </c:pt>
                <c:pt idx="2212">
                  <c:v>2066.9265448577389</c:v>
                </c:pt>
                <c:pt idx="2213">
                  <c:v>2301.0465037309809</c:v>
                </c:pt>
                <c:pt idx="2214">
                  <c:v>2266.1756212594469</c:v>
                </c:pt>
                <c:pt idx="2215">
                  <c:v>2323.8443006892198</c:v>
                </c:pt>
                <c:pt idx="2216">
                  <c:v>2136.8823724954482</c:v>
                </c:pt>
                <c:pt idx="2217">
                  <c:v>1939.7250376179261</c:v>
                </c:pt>
                <c:pt idx="2218">
                  <c:v>1633.7271458269761</c:v>
                </c:pt>
                <c:pt idx="2219">
                  <c:v>1424.8963337796699</c:v>
                </c:pt>
                <c:pt idx="2220">
                  <c:v>1229.069805055809</c:v>
                </c:pt>
                <c:pt idx="2221">
                  <c:v>1065.144702569736</c:v>
                </c:pt>
                <c:pt idx="2222">
                  <c:v>1409.1477441307929</c:v>
                </c:pt>
                <c:pt idx="2223">
                  <c:v>1235.1594465952151</c:v>
                </c:pt>
                <c:pt idx="2224">
                  <c:v>1121.588257812399</c:v>
                </c:pt>
                <c:pt idx="2225">
                  <c:v>1417.935244844115</c:v>
                </c:pt>
                <c:pt idx="2226">
                  <c:v>1610.9020367369719</c:v>
                </c:pt>
                <c:pt idx="2227">
                  <c:v>1818.41762001752</c:v>
                </c:pt>
                <c:pt idx="2228">
                  <c:v>1743.2324856820001</c:v>
                </c:pt>
                <c:pt idx="2229">
                  <c:v>1664.415471578021</c:v>
                </c:pt>
                <c:pt idx="2230">
                  <c:v>1437.601267539945</c:v>
                </c:pt>
                <c:pt idx="2231">
                  <c:v>1433.504051143294</c:v>
                </c:pt>
                <c:pt idx="2232">
                  <c:v>1374.6778052029149</c:v>
                </c:pt>
                <c:pt idx="2233">
                  <c:v>1376.366841013142</c:v>
                </c:pt>
                <c:pt idx="2234">
                  <c:v>1393.8022632456009</c:v>
                </c:pt>
                <c:pt idx="2235">
                  <c:v>1136.208022730681</c:v>
                </c:pt>
                <c:pt idx="2236">
                  <c:v>1057.877899990284</c:v>
                </c:pt>
                <c:pt idx="2237">
                  <c:v>1240.331039572226</c:v>
                </c:pt>
                <c:pt idx="2238">
                  <c:v>1369.360090689742</c:v>
                </c:pt>
                <c:pt idx="2239">
                  <c:v>1304.9066125197171</c:v>
                </c:pt>
                <c:pt idx="2240">
                  <c:v>1184.3294410476999</c:v>
                </c:pt>
                <c:pt idx="2241">
                  <c:v>1174.5435417748679</c:v>
                </c:pt>
                <c:pt idx="2242">
                  <c:v>1204.8047042951571</c:v>
                </c:pt>
                <c:pt idx="2243">
                  <c:v>1225.028245369482</c:v>
                </c:pt>
                <c:pt idx="2244">
                  <c:v>1215.533405014804</c:v>
                </c:pt>
                <c:pt idx="2245">
                  <c:v>1100.000520630756</c:v>
                </c:pt>
                <c:pt idx="2246">
                  <c:v>1012.0975022533109</c:v>
                </c:pt>
                <c:pt idx="2247">
                  <c:v>882.49903021372472</c:v>
                </c:pt>
                <c:pt idx="2248">
                  <c:v>765.73350129892651</c:v>
                </c:pt>
                <c:pt idx="2249">
                  <c:v>705.29607665220738</c:v>
                </c:pt>
                <c:pt idx="2250">
                  <c:v>800.20670401676603</c:v>
                </c:pt>
                <c:pt idx="2251">
                  <c:v>825.3436743641762</c:v>
                </c:pt>
                <c:pt idx="2252">
                  <c:v>820.31093283214761</c:v>
                </c:pt>
                <c:pt idx="2253">
                  <c:v>856.70768987993506</c:v>
                </c:pt>
                <c:pt idx="2254">
                  <c:v>841.66090349979538</c:v>
                </c:pt>
                <c:pt idx="2255">
                  <c:v>794.3090860895245</c:v>
                </c:pt>
                <c:pt idx="2256">
                  <c:v>661.1060422273107</c:v>
                </c:pt>
                <c:pt idx="2257">
                  <c:v>519.28972359625982</c:v>
                </c:pt>
                <c:pt idx="2258">
                  <c:v>459.24607130838768</c:v>
                </c:pt>
                <c:pt idx="2259">
                  <c:v>335.98089531332658</c:v>
                </c:pt>
                <c:pt idx="2260">
                  <c:v>382.28053854296883</c:v>
                </c:pt>
                <c:pt idx="2261">
                  <c:v>453.90002854472311</c:v>
                </c:pt>
                <c:pt idx="2262">
                  <c:v>492.19108449628578</c:v>
                </c:pt>
                <c:pt idx="2263">
                  <c:v>493.50011229934159</c:v>
                </c:pt>
                <c:pt idx="2264">
                  <c:v>502.30047599765481</c:v>
                </c:pt>
                <c:pt idx="2265">
                  <c:v>526.76162660715181</c:v>
                </c:pt>
                <c:pt idx="2266">
                  <c:v>498.63325074426689</c:v>
                </c:pt>
                <c:pt idx="2267">
                  <c:v>473.19837189853638</c:v>
                </c:pt>
                <c:pt idx="2268">
                  <c:v>409.85162861684648</c:v>
                </c:pt>
                <c:pt idx="2269">
                  <c:v>377.7864599431939</c:v>
                </c:pt>
                <c:pt idx="2270">
                  <c:v>352.13039463749749</c:v>
                </c:pt>
                <c:pt idx="2271">
                  <c:v>296.70000143088868</c:v>
                </c:pt>
                <c:pt idx="2272">
                  <c:v>321.12400793070231</c:v>
                </c:pt>
                <c:pt idx="2273">
                  <c:v>348.23045937477377</c:v>
                </c:pt>
                <c:pt idx="2274">
                  <c:v>396.72020915855228</c:v>
                </c:pt>
                <c:pt idx="2275">
                  <c:v>380.14531019487248</c:v>
                </c:pt>
                <c:pt idx="2276">
                  <c:v>428.11282621072968</c:v>
                </c:pt>
                <c:pt idx="2277">
                  <c:v>474.88410257080642</c:v>
                </c:pt>
                <c:pt idx="2278">
                  <c:v>473.25559510102971</c:v>
                </c:pt>
                <c:pt idx="2279">
                  <c:v>405.89420167190241</c:v>
                </c:pt>
                <c:pt idx="2280">
                  <c:v>379.9880682272219</c:v>
                </c:pt>
                <c:pt idx="2281">
                  <c:v>367.43719427313522</c:v>
                </c:pt>
                <c:pt idx="2282">
                  <c:v>317.3152905537687</c:v>
                </c:pt>
                <c:pt idx="2283">
                  <c:v>306.03991367695608</c:v>
                </c:pt>
                <c:pt idx="2284">
                  <c:v>304.96877828007968</c:v>
                </c:pt>
                <c:pt idx="2285">
                  <c:v>245.05199714473861</c:v>
                </c:pt>
                <c:pt idx="2286">
                  <c:v>307.10293463279118</c:v>
                </c:pt>
                <c:pt idx="2287">
                  <c:v>325.04792967075213</c:v>
                </c:pt>
                <c:pt idx="2288">
                  <c:v>362.10342980484262</c:v>
                </c:pt>
                <c:pt idx="2289">
                  <c:v>349.87710647783382</c:v>
                </c:pt>
                <c:pt idx="2290">
                  <c:v>357.21471053961261</c:v>
                </c:pt>
                <c:pt idx="2291">
                  <c:v>327.11364117614278</c:v>
                </c:pt>
                <c:pt idx="2292">
                  <c:v>277.87338768958938</c:v>
                </c:pt>
                <c:pt idx="2293">
                  <c:v>233.34867977506499</c:v>
                </c:pt>
                <c:pt idx="2294">
                  <c:v>224.9979404398579</c:v>
                </c:pt>
                <c:pt idx="2295">
                  <c:v>174.5188529396732</c:v>
                </c:pt>
                <c:pt idx="2296">
                  <c:v>212.47299052963689</c:v>
                </c:pt>
                <c:pt idx="2297">
                  <c:v>205.80134878477611</c:v>
                </c:pt>
                <c:pt idx="2298">
                  <c:v>212.62561040689539</c:v>
                </c:pt>
                <c:pt idx="2299">
                  <c:v>317.00832298155069</c:v>
                </c:pt>
                <c:pt idx="2300">
                  <c:v>310.60118571047781</c:v>
                </c:pt>
                <c:pt idx="2301">
                  <c:v>247.56263894702781</c:v>
                </c:pt>
                <c:pt idx="2302">
                  <c:v>201.41099061602071</c:v>
                </c:pt>
                <c:pt idx="2303">
                  <c:v>170.83904948547701</c:v>
                </c:pt>
                <c:pt idx="2304">
                  <c:v>163.93135847818911</c:v>
                </c:pt>
                <c:pt idx="2305">
                  <c:v>127.0476669522438</c:v>
                </c:pt>
                <c:pt idx="2306">
                  <c:v>135.03358719589261</c:v>
                </c:pt>
                <c:pt idx="2307">
                  <c:v>87.180933493661655</c:v>
                </c:pt>
                <c:pt idx="2308">
                  <c:v>105.839180598732</c:v>
                </c:pt>
                <c:pt idx="2309">
                  <c:v>91.0670854055154</c:v>
                </c:pt>
                <c:pt idx="2310">
                  <c:v>89.509418476806246</c:v>
                </c:pt>
                <c:pt idx="2311">
                  <c:v>209.30039338306011</c:v>
                </c:pt>
                <c:pt idx="2312">
                  <c:v>354.82803253522508</c:v>
                </c:pt>
                <c:pt idx="2313">
                  <c:v>486.98740233366863</c:v>
                </c:pt>
                <c:pt idx="2314">
                  <c:v>443.38171040830213</c:v>
                </c:pt>
                <c:pt idx="2315">
                  <c:v>319.52760379728022</c:v>
                </c:pt>
                <c:pt idx="2316">
                  <c:v>256.51529611788959</c:v>
                </c:pt>
                <c:pt idx="2317">
                  <c:v>233.4256529217725</c:v>
                </c:pt>
                <c:pt idx="2318">
                  <c:v>128.92512042148249</c:v>
                </c:pt>
                <c:pt idx="2319">
                  <c:v>95.249117234380975</c:v>
                </c:pt>
                <c:pt idx="2320">
                  <c:v>130.52153000941419</c:v>
                </c:pt>
                <c:pt idx="2321">
                  <c:v>112.09731574326889</c:v>
                </c:pt>
                <c:pt idx="2322">
                  <c:v>115.7260295499304</c:v>
                </c:pt>
                <c:pt idx="2323">
                  <c:v>194.93520407512079</c:v>
                </c:pt>
                <c:pt idx="2324">
                  <c:v>229.49462954402199</c:v>
                </c:pt>
                <c:pt idx="2325">
                  <c:v>210.24613043562371</c:v>
                </c:pt>
                <c:pt idx="2326">
                  <c:v>214.1483223563288</c:v>
                </c:pt>
                <c:pt idx="2327">
                  <c:v>175.17989799702039</c:v>
                </c:pt>
                <c:pt idx="2328">
                  <c:v>168.0144794501407</c:v>
                </c:pt>
                <c:pt idx="2329">
                  <c:v>156.01358678841271</c:v>
                </c:pt>
                <c:pt idx="2330">
                  <c:v>125.3299862052117</c:v>
                </c:pt>
                <c:pt idx="2331">
                  <c:v>116.0619994342408</c:v>
                </c:pt>
                <c:pt idx="2332">
                  <c:v>137.45723678262959</c:v>
                </c:pt>
                <c:pt idx="2333">
                  <c:v>122.6116162162094</c:v>
                </c:pt>
                <c:pt idx="2334">
                  <c:v>133.93657402598129</c:v>
                </c:pt>
                <c:pt idx="2335">
                  <c:v>209.08406372787189</c:v>
                </c:pt>
                <c:pt idx="2336">
                  <c:v>181.512895629979</c:v>
                </c:pt>
                <c:pt idx="2337">
                  <c:v>162.16702701974069</c:v>
                </c:pt>
                <c:pt idx="2338">
                  <c:v>137.18868543265501</c:v>
                </c:pt>
                <c:pt idx="2339">
                  <c:v>130.4483009892964</c:v>
                </c:pt>
                <c:pt idx="2340">
                  <c:v>137.1369815533009</c:v>
                </c:pt>
                <c:pt idx="2341">
                  <c:v>127.7379755338636</c:v>
                </c:pt>
                <c:pt idx="2342">
                  <c:v>93.603799276751488</c:v>
                </c:pt>
                <c:pt idx="2343">
                  <c:v>91.436264364598884</c:v>
                </c:pt>
                <c:pt idx="2344">
                  <c:v>86.368162570015159</c:v>
                </c:pt>
                <c:pt idx="2345">
                  <c:v>115.1358574482103</c:v>
                </c:pt>
                <c:pt idx="2346">
                  <c:v>98.906755222248563</c:v>
                </c:pt>
                <c:pt idx="2347">
                  <c:v>114.7250584517431</c:v>
                </c:pt>
                <c:pt idx="2348">
                  <c:v>111.4890838856542</c:v>
                </c:pt>
                <c:pt idx="2349">
                  <c:v>154.6971365941111</c:v>
                </c:pt>
                <c:pt idx="2350">
                  <c:v>188.9950774337733</c:v>
                </c:pt>
                <c:pt idx="2351">
                  <c:v>148.78065987326531</c:v>
                </c:pt>
                <c:pt idx="2352">
                  <c:v>180.29326026471591</c:v>
                </c:pt>
                <c:pt idx="2353">
                  <c:v>144.872757444831</c:v>
                </c:pt>
                <c:pt idx="2354">
                  <c:v>123.4259085051455</c:v>
                </c:pt>
                <c:pt idx="2355">
                  <c:v>97.987947912961062</c:v>
                </c:pt>
                <c:pt idx="2356">
                  <c:v>113.5494538075512</c:v>
                </c:pt>
                <c:pt idx="2357">
                  <c:v>113.1512412391217</c:v>
                </c:pt>
                <c:pt idx="2358">
                  <c:v>115.32797253987169</c:v>
                </c:pt>
                <c:pt idx="2359">
                  <c:v>140.5988260480469</c:v>
                </c:pt>
                <c:pt idx="2360">
                  <c:v>182.49077773004831</c:v>
                </c:pt>
                <c:pt idx="2361">
                  <c:v>167.74268092421411</c:v>
                </c:pt>
                <c:pt idx="2362">
                  <c:v>161.39062673911761</c:v>
                </c:pt>
                <c:pt idx="2363">
                  <c:v>132.50666923573289</c:v>
                </c:pt>
                <c:pt idx="2364">
                  <c:v>152.88414757072229</c:v>
                </c:pt>
                <c:pt idx="2365">
                  <c:v>123.0709883360839</c:v>
                </c:pt>
                <c:pt idx="2366">
                  <c:v>125.8884869874538</c:v>
                </c:pt>
                <c:pt idx="2367">
                  <c:v>146.03631128718811</c:v>
                </c:pt>
                <c:pt idx="2368">
                  <c:v>141.41000834979309</c:v>
                </c:pt>
                <c:pt idx="2369">
                  <c:v>138.80366446932871</c:v>
                </c:pt>
                <c:pt idx="2370">
                  <c:v>156.5320303736863</c:v>
                </c:pt>
                <c:pt idx="2371">
                  <c:v>218.342521150209</c:v>
                </c:pt>
                <c:pt idx="2372">
                  <c:v>177.03777752045269</c:v>
                </c:pt>
                <c:pt idx="2373">
                  <c:v>148.81798314072549</c:v>
                </c:pt>
                <c:pt idx="2374">
                  <c:v>128.7761420659327</c:v>
                </c:pt>
                <c:pt idx="2375">
                  <c:v>126.3259915937916</c:v>
                </c:pt>
                <c:pt idx="2376">
                  <c:v>146.90944686778059</c:v>
                </c:pt>
                <c:pt idx="2377">
                  <c:v>162.00478805364051</c:v>
                </c:pt>
                <c:pt idx="2378">
                  <c:v>153.953270542024</c:v>
                </c:pt>
                <c:pt idx="2379">
                  <c:v>199.37904274473581</c:v>
                </c:pt>
                <c:pt idx="2380">
                  <c:v>202.46874565865701</c:v>
                </c:pt>
                <c:pt idx="2381">
                  <c:v>184.84222415544431</c:v>
                </c:pt>
                <c:pt idx="2382">
                  <c:v>175.18551484756941</c:v>
                </c:pt>
                <c:pt idx="2383">
                  <c:v>125.0797767387036</c:v>
                </c:pt>
                <c:pt idx="2384">
                  <c:v>118.22932091758111</c:v>
                </c:pt>
                <c:pt idx="2385">
                  <c:v>139.6584580694107</c:v>
                </c:pt>
                <c:pt idx="2386">
                  <c:v>197.68567449969899</c:v>
                </c:pt>
                <c:pt idx="2387">
                  <c:v>199.89963336161961</c:v>
                </c:pt>
                <c:pt idx="2388">
                  <c:v>251.60370497151899</c:v>
                </c:pt>
                <c:pt idx="2389">
                  <c:v>242.4051745807711</c:v>
                </c:pt>
                <c:pt idx="2390">
                  <c:v>184.55031317184901</c:v>
                </c:pt>
                <c:pt idx="2391">
                  <c:v>160.58645302000861</c:v>
                </c:pt>
                <c:pt idx="2392">
                  <c:v>183.35190241031981</c:v>
                </c:pt>
                <c:pt idx="2393">
                  <c:v>149.65031529754449</c:v>
                </c:pt>
                <c:pt idx="2394">
                  <c:v>185.1256569290957</c:v>
                </c:pt>
                <c:pt idx="2395">
                  <c:v>188.07902377357769</c:v>
                </c:pt>
                <c:pt idx="2396">
                  <c:v>222.034294352019</c:v>
                </c:pt>
                <c:pt idx="2397">
                  <c:v>212.61393855210841</c:v>
                </c:pt>
                <c:pt idx="2398">
                  <c:v>190.11016573611741</c:v>
                </c:pt>
                <c:pt idx="2399">
                  <c:v>150.7091487763181</c:v>
                </c:pt>
                <c:pt idx="2400">
                  <c:v>129.960093308784</c:v>
                </c:pt>
                <c:pt idx="2401">
                  <c:v>121.4684154909707</c:v>
                </c:pt>
                <c:pt idx="2402">
                  <c:v>114.5989576130364</c:v>
                </c:pt>
                <c:pt idx="2403">
                  <c:v>144.0172579854879</c:v>
                </c:pt>
                <c:pt idx="2404">
                  <c:v>174.1290440378491</c:v>
                </c:pt>
                <c:pt idx="2405">
                  <c:v>225.72246489999421</c:v>
                </c:pt>
                <c:pt idx="2406">
                  <c:v>243.85950784933951</c:v>
                </c:pt>
                <c:pt idx="2407">
                  <c:v>186.64144821300849</c:v>
                </c:pt>
                <c:pt idx="2408">
                  <c:v>139.55147200098739</c:v>
                </c:pt>
                <c:pt idx="2409">
                  <c:v>217.97527020685649</c:v>
                </c:pt>
                <c:pt idx="2410">
                  <c:v>195.4388862106448</c:v>
                </c:pt>
                <c:pt idx="2411">
                  <c:v>273.13897201988351</c:v>
                </c:pt>
                <c:pt idx="2412">
                  <c:v>214.0566597765424</c:v>
                </c:pt>
                <c:pt idx="2413">
                  <c:v>260.16746384755021</c:v>
                </c:pt>
                <c:pt idx="2414">
                  <c:v>261.83536884215209</c:v>
                </c:pt>
                <c:pt idx="2415">
                  <c:v>210.20217627204991</c:v>
                </c:pt>
                <c:pt idx="2416">
                  <c:v>270.68576473842262</c:v>
                </c:pt>
                <c:pt idx="2417">
                  <c:v>353.18793119789109</c:v>
                </c:pt>
                <c:pt idx="2418">
                  <c:v>443.13649714160363</c:v>
                </c:pt>
                <c:pt idx="2419">
                  <c:v>418.61125933635788</c:v>
                </c:pt>
                <c:pt idx="2420">
                  <c:v>411.10841584167991</c:v>
                </c:pt>
                <c:pt idx="2421">
                  <c:v>290.94398798728832</c:v>
                </c:pt>
                <c:pt idx="2422">
                  <c:v>232.10422597451199</c:v>
                </c:pt>
                <c:pt idx="2423">
                  <c:v>349.08025863445488</c:v>
                </c:pt>
                <c:pt idx="2424">
                  <c:v>329.73171378049619</c:v>
                </c:pt>
                <c:pt idx="2425">
                  <c:v>333.76667204127062</c:v>
                </c:pt>
                <c:pt idx="2426">
                  <c:v>291.97340223164599</c:v>
                </c:pt>
                <c:pt idx="2427">
                  <c:v>256.39881796356349</c:v>
                </c:pt>
                <c:pt idx="2428">
                  <c:v>272.8963117251734</c:v>
                </c:pt>
                <c:pt idx="2429">
                  <c:v>371.13606669626381</c:v>
                </c:pt>
                <c:pt idx="2430">
                  <c:v>457.28357700401301</c:v>
                </c:pt>
                <c:pt idx="2431">
                  <c:v>326.34434277961219</c:v>
                </c:pt>
                <c:pt idx="2432">
                  <c:v>286.33558629231908</c:v>
                </c:pt>
                <c:pt idx="2433">
                  <c:v>208.0454917127816</c:v>
                </c:pt>
                <c:pt idx="2434">
                  <c:v>254.18197309250479</c:v>
                </c:pt>
                <c:pt idx="2435">
                  <c:v>270.35625359347353</c:v>
                </c:pt>
                <c:pt idx="2436">
                  <c:v>286.46189728453737</c:v>
                </c:pt>
                <c:pt idx="2437">
                  <c:v>322.25774007506328</c:v>
                </c:pt>
                <c:pt idx="2438">
                  <c:v>306.12940579631447</c:v>
                </c:pt>
                <c:pt idx="2439">
                  <c:v>379.67033353128562</c:v>
                </c:pt>
                <c:pt idx="2440">
                  <c:v>316.97074463823992</c:v>
                </c:pt>
                <c:pt idx="2441">
                  <c:v>300.57251062949081</c:v>
                </c:pt>
                <c:pt idx="2442">
                  <c:v>310.36278008296728</c:v>
                </c:pt>
                <c:pt idx="2443">
                  <c:v>343.30393302232397</c:v>
                </c:pt>
                <c:pt idx="2444">
                  <c:v>339.74912615408073</c:v>
                </c:pt>
                <c:pt idx="2445">
                  <c:v>370.25199085848152</c:v>
                </c:pt>
                <c:pt idx="2446">
                  <c:v>342.90315276993721</c:v>
                </c:pt>
                <c:pt idx="2447">
                  <c:v>312.16772271758458</c:v>
                </c:pt>
                <c:pt idx="2448">
                  <c:v>342.69759808782322</c:v>
                </c:pt>
                <c:pt idx="2449">
                  <c:v>364.36203056704232</c:v>
                </c:pt>
                <c:pt idx="2450">
                  <c:v>350.2542648434881</c:v>
                </c:pt>
                <c:pt idx="2451">
                  <c:v>437.60961578146163</c:v>
                </c:pt>
                <c:pt idx="2452">
                  <c:v>496.88079701515261</c:v>
                </c:pt>
                <c:pt idx="2453">
                  <c:v>616.06390323514415</c:v>
                </c:pt>
                <c:pt idx="2454">
                  <c:v>802.66865428734297</c:v>
                </c:pt>
                <c:pt idx="2455">
                  <c:v>606.27751772121997</c:v>
                </c:pt>
                <c:pt idx="2456">
                  <c:v>413.3767589225148</c:v>
                </c:pt>
                <c:pt idx="2457">
                  <c:v>316.83628589387308</c:v>
                </c:pt>
                <c:pt idx="2458">
                  <c:v>244.8421055678825</c:v>
                </c:pt>
                <c:pt idx="2459">
                  <c:v>359.10572272540838</c:v>
                </c:pt>
                <c:pt idx="2460">
                  <c:v>577.62143786837032</c:v>
                </c:pt>
                <c:pt idx="2461">
                  <c:v>811.58439090099</c:v>
                </c:pt>
                <c:pt idx="2462">
                  <c:v>957.27194639015681</c:v>
                </c:pt>
                <c:pt idx="2463">
                  <c:v>851.63490705894412</c:v>
                </c:pt>
                <c:pt idx="2464">
                  <c:v>618.18113589910934</c:v>
                </c:pt>
                <c:pt idx="2465">
                  <c:v>893.6710631661457</c:v>
                </c:pt>
                <c:pt idx="2466">
                  <c:v>1350.2670379159961</c:v>
                </c:pt>
                <c:pt idx="2467">
                  <c:v>1234.496325526484</c:v>
                </c:pt>
                <c:pt idx="2468">
                  <c:v>1317.215808285775</c:v>
                </c:pt>
                <c:pt idx="2469">
                  <c:v>1271.202337657036</c:v>
                </c:pt>
                <c:pt idx="2470">
                  <c:v>1199.728982801159</c:v>
                </c:pt>
                <c:pt idx="2471">
                  <c:v>1274.859503170748</c:v>
                </c:pt>
                <c:pt idx="2472">
                  <c:v>1410.041255753581</c:v>
                </c:pt>
                <c:pt idx="2473">
                  <c:v>1399.1122533032731</c:v>
                </c:pt>
                <c:pt idx="2474">
                  <c:v>1427.154862875879</c:v>
                </c:pt>
                <c:pt idx="2475">
                  <c:v>1448.658832906938</c:v>
                </c:pt>
                <c:pt idx="2476">
                  <c:v>1577.763067193348</c:v>
                </c:pt>
                <c:pt idx="2477">
                  <c:v>1864.4033317623971</c:v>
                </c:pt>
                <c:pt idx="2478">
                  <c:v>2478.9846606451169</c:v>
                </c:pt>
                <c:pt idx="2479">
                  <c:v>2256.0591026899201</c:v>
                </c:pt>
                <c:pt idx="2480">
                  <c:v>2106.8727399639151</c:v>
                </c:pt>
                <c:pt idx="2481">
                  <c:v>1901.50225833579</c:v>
                </c:pt>
                <c:pt idx="2482">
                  <c:v>1770.178969817463</c:v>
                </c:pt>
                <c:pt idx="2483">
                  <c:v>1687.789196738489</c:v>
                </c:pt>
                <c:pt idx="2484">
                  <c:v>1790.8941943065729</c:v>
                </c:pt>
                <c:pt idx="2485">
                  <c:v>1994.193899454239</c:v>
                </c:pt>
                <c:pt idx="2486">
                  <c:v>2182.420715207671</c:v>
                </c:pt>
                <c:pt idx="2487">
                  <c:v>2084.732028880132</c:v>
                </c:pt>
                <c:pt idx="2488">
                  <c:v>1969.7467357533851</c:v>
                </c:pt>
                <c:pt idx="2489">
                  <c:v>2097.1196663646701</c:v>
                </c:pt>
                <c:pt idx="2490">
                  <c:v>2286.33111204741</c:v>
                </c:pt>
                <c:pt idx="2491">
                  <c:v>1824.6407643091611</c:v>
                </c:pt>
                <c:pt idx="2492">
                  <c:v>1592.064136089899</c:v>
                </c:pt>
                <c:pt idx="2493">
                  <c:v>1395.755083558673</c:v>
                </c:pt>
                <c:pt idx="2494">
                  <c:v>1355.678870806518</c:v>
                </c:pt>
                <c:pt idx="2495">
                  <c:v>1196.729744282643</c:v>
                </c:pt>
                <c:pt idx="2496">
                  <c:v>1057.424533264307</c:v>
                </c:pt>
                <c:pt idx="2497">
                  <c:v>1079.2884414426819</c:v>
                </c:pt>
                <c:pt idx="2498">
                  <c:v>1121.8703396865201</c:v>
                </c:pt>
                <c:pt idx="2499">
                  <c:v>1248.49765791302</c:v>
                </c:pt>
                <c:pt idx="2500">
                  <c:v>1357.520138436229</c:v>
                </c:pt>
                <c:pt idx="2501">
                  <c:v>1535.7373769204271</c:v>
                </c:pt>
                <c:pt idx="2502">
                  <c:v>1676.6646754297251</c:v>
                </c:pt>
                <c:pt idx="2503">
                  <c:v>1599.2175552250569</c:v>
                </c:pt>
                <c:pt idx="2504">
                  <c:v>1548.692652709467</c:v>
                </c:pt>
                <c:pt idx="2505">
                  <c:v>1383.256344410084</c:v>
                </c:pt>
                <c:pt idx="2506">
                  <c:v>1481.407994247729</c:v>
                </c:pt>
                <c:pt idx="2507">
                  <c:v>1661.472681955544</c:v>
                </c:pt>
                <c:pt idx="2508">
                  <c:v>1794.1460340524291</c:v>
                </c:pt>
                <c:pt idx="2509">
                  <c:v>1991.9546938963119</c:v>
                </c:pt>
                <c:pt idx="2510">
                  <c:v>1935.14991384311</c:v>
                </c:pt>
                <c:pt idx="2511">
                  <c:v>1869.7273146886</c:v>
                </c:pt>
                <c:pt idx="2512">
                  <c:v>1693.094412517986</c:v>
                </c:pt>
                <c:pt idx="2513">
                  <c:v>1582.933300988414</c:v>
                </c:pt>
                <c:pt idx="2514">
                  <c:v>1413.130308714974</c:v>
                </c:pt>
                <c:pt idx="2515">
                  <c:v>1498.8939139208469</c:v>
                </c:pt>
                <c:pt idx="2516">
                  <c:v>1861.154668983278</c:v>
                </c:pt>
                <c:pt idx="2517">
                  <c:v>2068.850671754316</c:v>
                </c:pt>
                <c:pt idx="2518">
                  <c:v>2075.3334072403791</c:v>
                </c:pt>
                <c:pt idx="2519">
                  <c:v>1788.8366619514441</c:v>
                </c:pt>
                <c:pt idx="2520">
                  <c:v>1476.0604126164351</c:v>
                </c:pt>
                <c:pt idx="2521">
                  <c:v>1470.2837945657741</c:v>
                </c:pt>
                <c:pt idx="2522">
                  <c:v>1421.883807495758</c:v>
                </c:pt>
                <c:pt idx="2523">
                  <c:v>1537.6915206553899</c:v>
                </c:pt>
                <c:pt idx="2524">
                  <c:v>1689.05274526946</c:v>
                </c:pt>
                <c:pt idx="2525">
                  <c:v>1971.4224441478509</c:v>
                </c:pt>
                <c:pt idx="2526">
                  <c:v>2109.5385841452362</c:v>
                </c:pt>
                <c:pt idx="2527">
                  <c:v>2173.6435916775372</c:v>
                </c:pt>
                <c:pt idx="2528">
                  <c:v>2152.693255226839</c:v>
                </c:pt>
                <c:pt idx="2529">
                  <c:v>1797.936004350898</c:v>
                </c:pt>
                <c:pt idx="2530">
                  <c:v>1578.18328893036</c:v>
                </c:pt>
                <c:pt idx="2531">
                  <c:v>1578.138688424156</c:v>
                </c:pt>
                <c:pt idx="2532">
                  <c:v>1846.4315653412091</c:v>
                </c:pt>
                <c:pt idx="2533">
                  <c:v>2275.646488088666</c:v>
                </c:pt>
                <c:pt idx="2534">
                  <c:v>2349.7276853773969</c:v>
                </c:pt>
                <c:pt idx="2535">
                  <c:v>2316.555657319067</c:v>
                </c:pt>
                <c:pt idx="2536">
                  <c:v>2106.4690990514632</c:v>
                </c:pt>
                <c:pt idx="2537">
                  <c:v>1721.267198576679</c:v>
                </c:pt>
                <c:pt idx="2538">
                  <c:v>1600.5093046154329</c:v>
                </c:pt>
                <c:pt idx="2539">
                  <c:v>1625.204636005323</c:v>
                </c:pt>
                <c:pt idx="2540">
                  <c:v>1649.928796543275</c:v>
                </c:pt>
                <c:pt idx="2541">
                  <c:v>1542.988100114999</c:v>
                </c:pt>
                <c:pt idx="2542">
                  <c:v>1734.7688353709391</c:v>
                </c:pt>
                <c:pt idx="2543">
                  <c:v>2089.7076960730692</c:v>
                </c:pt>
                <c:pt idx="2544">
                  <c:v>2294.42390800668</c:v>
                </c:pt>
                <c:pt idx="2545">
                  <c:v>2408.4165836007051</c:v>
                </c:pt>
                <c:pt idx="2546">
                  <c:v>2337.7431553160131</c:v>
                </c:pt>
                <c:pt idx="2547">
                  <c:v>2148.7301074202651</c:v>
                </c:pt>
                <c:pt idx="2548">
                  <c:v>2077.98250336916</c:v>
                </c:pt>
                <c:pt idx="2549">
                  <c:v>2048.3599333012462</c:v>
                </c:pt>
                <c:pt idx="2550">
                  <c:v>2002.200966173147</c:v>
                </c:pt>
                <c:pt idx="2551">
                  <c:v>1814.8885682662069</c:v>
                </c:pt>
                <c:pt idx="2552">
                  <c:v>1834.3984122021971</c:v>
                </c:pt>
                <c:pt idx="2553">
                  <c:v>1803.165553771533</c:v>
                </c:pt>
                <c:pt idx="2554">
                  <c:v>1940.7552432400189</c:v>
                </c:pt>
                <c:pt idx="2555">
                  <c:v>1922.475810818127</c:v>
                </c:pt>
                <c:pt idx="2556">
                  <c:v>2175.364845948362</c:v>
                </c:pt>
                <c:pt idx="2557">
                  <c:v>2326.1064039200078</c:v>
                </c:pt>
                <c:pt idx="2558">
                  <c:v>2266.073799131108</c:v>
                </c:pt>
                <c:pt idx="2559">
                  <c:v>2213.0538766058171</c:v>
                </c:pt>
                <c:pt idx="2560">
                  <c:v>2158.0424567392338</c:v>
                </c:pt>
                <c:pt idx="2561">
                  <c:v>2064.8559180029379</c:v>
                </c:pt>
                <c:pt idx="2562">
                  <c:v>2138.0729237823298</c:v>
                </c:pt>
                <c:pt idx="2563">
                  <c:v>2016.030938661145</c:v>
                </c:pt>
                <c:pt idx="2564">
                  <c:v>1933.071852384559</c:v>
                </c:pt>
                <c:pt idx="2565">
                  <c:v>1935.4264509893769</c:v>
                </c:pt>
                <c:pt idx="2566">
                  <c:v>2169.4919799235959</c:v>
                </c:pt>
                <c:pt idx="2567">
                  <c:v>2259.2983053450048</c:v>
                </c:pt>
                <c:pt idx="2568">
                  <c:v>2367.4766221852969</c:v>
                </c:pt>
                <c:pt idx="2569">
                  <c:v>2252.1415351927499</c:v>
                </c:pt>
                <c:pt idx="2570">
                  <c:v>2270.247174783683</c:v>
                </c:pt>
                <c:pt idx="2571">
                  <c:v>2114.352389155496</c:v>
                </c:pt>
                <c:pt idx="2572">
                  <c:v>2110.7053997193962</c:v>
                </c:pt>
                <c:pt idx="2573">
                  <c:v>2089.1046974044762</c:v>
                </c:pt>
                <c:pt idx="2574">
                  <c:v>2093.201650858538</c:v>
                </c:pt>
                <c:pt idx="2575">
                  <c:v>1953.476918462148</c:v>
                </c:pt>
                <c:pt idx="2576">
                  <c:v>1855.793582005294</c:v>
                </c:pt>
                <c:pt idx="2577">
                  <c:v>1826.7095549913579</c:v>
                </c:pt>
                <c:pt idx="2578">
                  <c:v>2053.678569137644</c:v>
                </c:pt>
                <c:pt idx="2579">
                  <c:v>2097.798204689987</c:v>
                </c:pt>
                <c:pt idx="2580">
                  <c:v>2216.5231165267828</c:v>
                </c:pt>
                <c:pt idx="2581">
                  <c:v>2179.1222405852131</c:v>
                </c:pt>
                <c:pt idx="2582">
                  <c:v>2273.9864296087771</c:v>
                </c:pt>
                <c:pt idx="2583">
                  <c:v>2121.372287298379</c:v>
                </c:pt>
                <c:pt idx="2584">
                  <c:v>2144.1287182149381</c:v>
                </c:pt>
                <c:pt idx="2585">
                  <c:v>2132.0819627203909</c:v>
                </c:pt>
                <c:pt idx="2586">
                  <c:v>2065.0099086205291</c:v>
                </c:pt>
                <c:pt idx="2587">
                  <c:v>1952.2035137611119</c:v>
                </c:pt>
                <c:pt idx="2588">
                  <c:v>1801.1505002305851</c:v>
                </c:pt>
                <c:pt idx="2589">
                  <c:v>1688.035455888348</c:v>
                </c:pt>
                <c:pt idx="2590">
                  <c:v>1702.9604856940689</c:v>
                </c:pt>
                <c:pt idx="2591">
                  <c:v>1722.219737180473</c:v>
                </c:pt>
                <c:pt idx="2592">
                  <c:v>1826.333569277421</c:v>
                </c:pt>
                <c:pt idx="2593">
                  <c:v>1792.255134086201</c:v>
                </c:pt>
                <c:pt idx="2594">
                  <c:v>2035.933006712185</c:v>
                </c:pt>
                <c:pt idx="2595">
                  <c:v>2019.6410785809419</c:v>
                </c:pt>
                <c:pt idx="2596">
                  <c:v>1991.431162528557</c:v>
                </c:pt>
                <c:pt idx="2597">
                  <c:v>1821.377452855342</c:v>
                </c:pt>
                <c:pt idx="2598">
                  <c:v>1754.1389849963759</c:v>
                </c:pt>
                <c:pt idx="2599">
                  <c:v>1690.9508400782991</c:v>
                </c:pt>
                <c:pt idx="2600">
                  <c:v>1668.220424843219</c:v>
                </c:pt>
                <c:pt idx="2601">
                  <c:v>1680.309319969703</c:v>
                </c:pt>
                <c:pt idx="2602">
                  <c:v>1708.7674398790309</c:v>
                </c:pt>
                <c:pt idx="2603">
                  <c:v>1437.492046483459</c:v>
                </c:pt>
                <c:pt idx="2604">
                  <c:v>1253.3466838741381</c:v>
                </c:pt>
                <c:pt idx="2605">
                  <c:v>1220.737954219898</c:v>
                </c:pt>
                <c:pt idx="2606">
                  <c:v>1050.1998555875871</c:v>
                </c:pt>
                <c:pt idx="2607">
                  <c:v>826.96941015922857</c:v>
                </c:pt>
                <c:pt idx="2608">
                  <c:v>784.76653801151235</c:v>
                </c:pt>
                <c:pt idx="2609">
                  <c:v>822.02359222898235</c:v>
                </c:pt>
                <c:pt idx="2610">
                  <c:v>860.16578697259865</c:v>
                </c:pt>
                <c:pt idx="2611">
                  <c:v>887.05398324010275</c:v>
                </c:pt>
                <c:pt idx="2612">
                  <c:v>911.18038228149726</c:v>
                </c:pt>
                <c:pt idx="2613">
                  <c:v>765.21428595238774</c:v>
                </c:pt>
                <c:pt idx="2614">
                  <c:v>677.18658413661547</c:v>
                </c:pt>
                <c:pt idx="2615">
                  <c:v>652.90312837818226</c:v>
                </c:pt>
                <c:pt idx="2616">
                  <c:v>649.08257754410579</c:v>
                </c:pt>
                <c:pt idx="2617">
                  <c:v>748.35227179468188</c:v>
                </c:pt>
                <c:pt idx="2618">
                  <c:v>755.1356456370487</c:v>
                </c:pt>
                <c:pt idx="2619">
                  <c:v>716.21686329371278</c:v>
                </c:pt>
                <c:pt idx="2620">
                  <c:v>703.38273908264694</c:v>
                </c:pt>
                <c:pt idx="2621">
                  <c:v>662.90127552239699</c:v>
                </c:pt>
                <c:pt idx="2622">
                  <c:v>641.91080876599881</c:v>
                </c:pt>
                <c:pt idx="2623">
                  <c:v>651.5865098220869</c:v>
                </c:pt>
                <c:pt idx="2624">
                  <c:v>634.13719902045614</c:v>
                </c:pt>
                <c:pt idx="2625">
                  <c:v>600.82663155127909</c:v>
                </c:pt>
                <c:pt idx="2626">
                  <c:v>600.52176057914949</c:v>
                </c:pt>
                <c:pt idx="2627">
                  <c:v>598.13559897598088</c:v>
                </c:pt>
                <c:pt idx="2628">
                  <c:v>585.10864538640544</c:v>
                </c:pt>
                <c:pt idx="2629">
                  <c:v>575.36638056827849</c:v>
                </c:pt>
                <c:pt idx="2630">
                  <c:v>518.04215608856146</c:v>
                </c:pt>
                <c:pt idx="2631">
                  <c:v>467.97567024915458</c:v>
                </c:pt>
                <c:pt idx="2632">
                  <c:v>466.71813708241029</c:v>
                </c:pt>
                <c:pt idx="2633">
                  <c:v>511.65083201965359</c:v>
                </c:pt>
                <c:pt idx="2634">
                  <c:v>518.63273482084708</c:v>
                </c:pt>
                <c:pt idx="2635">
                  <c:v>518.41412159683625</c:v>
                </c:pt>
                <c:pt idx="2636">
                  <c:v>539.67342190083991</c:v>
                </c:pt>
                <c:pt idx="2637">
                  <c:v>522.03695968364661</c:v>
                </c:pt>
                <c:pt idx="2638">
                  <c:v>538.2656790133575</c:v>
                </c:pt>
                <c:pt idx="2639">
                  <c:v>529.40440344637898</c:v>
                </c:pt>
                <c:pt idx="2640">
                  <c:v>515.50459240746181</c:v>
                </c:pt>
                <c:pt idx="2641">
                  <c:v>555.02849466797215</c:v>
                </c:pt>
                <c:pt idx="2642">
                  <c:v>601.6051453010981</c:v>
                </c:pt>
                <c:pt idx="2643">
                  <c:v>636.39483826749688</c:v>
                </c:pt>
                <c:pt idx="2644">
                  <c:v>560.44529649477886</c:v>
                </c:pt>
                <c:pt idx="2645">
                  <c:v>559.8237188187901</c:v>
                </c:pt>
                <c:pt idx="2646">
                  <c:v>549.13948934744565</c:v>
                </c:pt>
                <c:pt idx="2647">
                  <c:v>484.05110128748453</c:v>
                </c:pt>
                <c:pt idx="2648">
                  <c:v>478.42701523839878</c:v>
                </c:pt>
                <c:pt idx="2649">
                  <c:v>488.51697555801331</c:v>
                </c:pt>
                <c:pt idx="2650">
                  <c:v>564.43210791506749</c:v>
                </c:pt>
                <c:pt idx="2651">
                  <c:v>613.57349123567235</c:v>
                </c:pt>
                <c:pt idx="2652">
                  <c:v>587.27767123535909</c:v>
                </c:pt>
                <c:pt idx="2653">
                  <c:v>608.94927660997587</c:v>
                </c:pt>
                <c:pt idx="2654">
                  <c:v>529.35420316621628</c:v>
                </c:pt>
                <c:pt idx="2655">
                  <c:v>546.57255512740585</c:v>
                </c:pt>
                <c:pt idx="2656">
                  <c:v>555.87407860492647</c:v>
                </c:pt>
                <c:pt idx="2657">
                  <c:v>579.28080745797979</c:v>
                </c:pt>
                <c:pt idx="2658">
                  <c:v>530.26576603380522</c:v>
                </c:pt>
                <c:pt idx="2659">
                  <c:v>473.59124888172659</c:v>
                </c:pt>
                <c:pt idx="2660">
                  <c:v>425.67693081277167</c:v>
                </c:pt>
                <c:pt idx="2661">
                  <c:v>332.63051531266922</c:v>
                </c:pt>
                <c:pt idx="2662">
                  <c:v>368.04095501654763</c:v>
                </c:pt>
                <c:pt idx="2663">
                  <c:v>397.39639774512659</c:v>
                </c:pt>
                <c:pt idx="2664">
                  <c:v>417.79183645005588</c:v>
                </c:pt>
                <c:pt idx="2665">
                  <c:v>449.28976135382442</c:v>
                </c:pt>
                <c:pt idx="2666">
                  <c:v>400.09976461549633</c:v>
                </c:pt>
                <c:pt idx="2667">
                  <c:v>440.9400474294755</c:v>
                </c:pt>
                <c:pt idx="2668">
                  <c:v>410.34634670948742</c:v>
                </c:pt>
                <c:pt idx="2669">
                  <c:v>382.69133049747381</c:v>
                </c:pt>
                <c:pt idx="2670">
                  <c:v>337.39450995782829</c:v>
                </c:pt>
                <c:pt idx="2671">
                  <c:v>299.25107151801609</c:v>
                </c:pt>
                <c:pt idx="2672">
                  <c:v>252.28178149429169</c:v>
                </c:pt>
                <c:pt idx="2673">
                  <c:v>237.80540156557211</c:v>
                </c:pt>
                <c:pt idx="2674">
                  <c:v>245.6474121272924</c:v>
                </c:pt>
                <c:pt idx="2675">
                  <c:v>244.19606883236511</c:v>
                </c:pt>
                <c:pt idx="2676">
                  <c:v>268.24838998273032</c:v>
                </c:pt>
                <c:pt idx="2677">
                  <c:v>280.13719875243669</c:v>
                </c:pt>
                <c:pt idx="2678">
                  <c:v>276.825563575167</c:v>
                </c:pt>
                <c:pt idx="2679">
                  <c:v>299.93383161104111</c:v>
                </c:pt>
                <c:pt idx="2680">
                  <c:v>349.90169273239991</c:v>
                </c:pt>
                <c:pt idx="2681">
                  <c:v>322.28318864565182</c:v>
                </c:pt>
                <c:pt idx="2682">
                  <c:v>279.68471401324979</c:v>
                </c:pt>
                <c:pt idx="2683">
                  <c:v>254.6225688745694</c:v>
                </c:pt>
                <c:pt idx="2684">
                  <c:v>260.15157870243547</c:v>
                </c:pt>
                <c:pt idx="2685">
                  <c:v>239.81658690275171</c:v>
                </c:pt>
                <c:pt idx="2686">
                  <c:v>225.9286230021284</c:v>
                </c:pt>
                <c:pt idx="2687">
                  <c:v>222.09217117786409</c:v>
                </c:pt>
                <c:pt idx="2688">
                  <c:v>215.01681352970269</c:v>
                </c:pt>
                <c:pt idx="2689">
                  <c:v>232.55030804464121</c:v>
                </c:pt>
                <c:pt idx="2690">
                  <c:v>208.72684478527611</c:v>
                </c:pt>
                <c:pt idx="2691">
                  <c:v>251.29908223578801</c:v>
                </c:pt>
                <c:pt idx="2692">
                  <c:v>294.04331859539462</c:v>
                </c:pt>
                <c:pt idx="2693">
                  <c:v>375.10653639556591</c:v>
                </c:pt>
                <c:pt idx="2694">
                  <c:v>411.28460870730748</c:v>
                </c:pt>
                <c:pt idx="2695">
                  <c:v>373.76527924390882</c:v>
                </c:pt>
                <c:pt idx="2696">
                  <c:v>358.37663795275893</c:v>
                </c:pt>
                <c:pt idx="2697">
                  <c:v>303.43891266706282</c:v>
                </c:pt>
                <c:pt idx="2698">
                  <c:v>284.17739848192241</c:v>
                </c:pt>
                <c:pt idx="2699">
                  <c:v>257.03671630485388</c:v>
                </c:pt>
                <c:pt idx="2700">
                  <c:v>454.44755925713548</c:v>
                </c:pt>
                <c:pt idx="2701">
                  <c:v>271.27280418792873</c:v>
                </c:pt>
                <c:pt idx="2702">
                  <c:v>310.99588239472968</c:v>
                </c:pt>
                <c:pt idx="2703">
                  <c:v>347.9485633860042</c:v>
                </c:pt>
                <c:pt idx="2704">
                  <c:v>423.28969294224112</c:v>
                </c:pt>
                <c:pt idx="2705">
                  <c:v>384.75782844006528</c:v>
                </c:pt>
                <c:pt idx="2706">
                  <c:v>323.16625007638618</c:v>
                </c:pt>
                <c:pt idx="2707">
                  <c:v>298.0638276694558</c:v>
                </c:pt>
                <c:pt idx="2708">
                  <c:v>307.94235771739221</c:v>
                </c:pt>
                <c:pt idx="2709">
                  <c:v>354.27654582502981</c:v>
                </c:pt>
                <c:pt idx="2710">
                  <c:v>314.88133655811367</c:v>
                </c:pt>
                <c:pt idx="2711">
                  <c:v>286.27859558722628</c:v>
                </c:pt>
                <c:pt idx="2712">
                  <c:v>648.31668932209197</c:v>
                </c:pt>
                <c:pt idx="2713">
                  <c:v>236.5741269473414</c:v>
                </c:pt>
                <c:pt idx="2714">
                  <c:v>250.13062702500449</c:v>
                </c:pt>
                <c:pt idx="2715">
                  <c:v>250.4327338854977</c:v>
                </c:pt>
                <c:pt idx="2716">
                  <c:v>279.37265565113512</c:v>
                </c:pt>
                <c:pt idx="2717">
                  <c:v>238.89408454117819</c:v>
                </c:pt>
                <c:pt idx="2718">
                  <c:v>252.41276794680519</c:v>
                </c:pt>
                <c:pt idx="2719">
                  <c:v>236.35524288893359</c:v>
                </c:pt>
                <c:pt idx="2720">
                  <c:v>225.32366202653171</c:v>
                </c:pt>
                <c:pt idx="2721">
                  <c:v>197.57970069460211</c:v>
                </c:pt>
                <c:pt idx="2722">
                  <c:v>194.6724061783128</c:v>
                </c:pt>
                <c:pt idx="2723">
                  <c:v>205.00257440811359</c:v>
                </c:pt>
                <c:pt idx="2724">
                  <c:v>716.66108325262473</c:v>
                </c:pt>
                <c:pt idx="2725">
                  <c:v>1151.3511099035341</c:v>
                </c:pt>
                <c:pt idx="2726">
                  <c:v>1160.0419066359409</c:v>
                </c:pt>
                <c:pt idx="2727">
                  <c:v>339.47480418962238</c:v>
                </c:pt>
                <c:pt idx="2728">
                  <c:v>224.01064987876481</c:v>
                </c:pt>
                <c:pt idx="2729">
                  <c:v>203.6719937257474</c:v>
                </c:pt>
                <c:pt idx="2730">
                  <c:v>196.77695748789111</c:v>
                </c:pt>
                <c:pt idx="2731">
                  <c:v>128.815789114203</c:v>
                </c:pt>
                <c:pt idx="2732">
                  <c:v>152.65194681276549</c:v>
                </c:pt>
                <c:pt idx="2733">
                  <c:v>249.5495589110935</c:v>
                </c:pt>
                <c:pt idx="2734">
                  <c:v>262.12428631355323</c:v>
                </c:pt>
                <c:pt idx="2735">
                  <c:v>246.23049090648439</c:v>
                </c:pt>
                <c:pt idx="2736">
                  <c:v>672.38351683252358</c:v>
                </c:pt>
                <c:pt idx="2737">
                  <c:v>139.74483232340859</c:v>
                </c:pt>
                <c:pt idx="2738">
                  <c:v>114.5781494603402</c:v>
                </c:pt>
                <c:pt idx="2739">
                  <c:v>138.43545890157631</c:v>
                </c:pt>
                <c:pt idx="2740">
                  <c:v>223.9234452370471</c:v>
                </c:pt>
                <c:pt idx="2741">
                  <c:v>180.41489053194121</c:v>
                </c:pt>
                <c:pt idx="2742">
                  <c:v>213.85187680786251</c:v>
                </c:pt>
                <c:pt idx="2743">
                  <c:v>184.66844856082989</c:v>
                </c:pt>
                <c:pt idx="2744">
                  <c:v>162.2822622421557</c:v>
                </c:pt>
                <c:pt idx="2745">
                  <c:v>161.36893443125089</c:v>
                </c:pt>
                <c:pt idx="2746">
                  <c:v>142.97617071393799</c:v>
                </c:pt>
                <c:pt idx="2747">
                  <c:v>187.17376996849151</c:v>
                </c:pt>
                <c:pt idx="2748">
                  <c:v>405.80996831867702</c:v>
                </c:pt>
                <c:pt idx="2749">
                  <c:v>227.04402946124389</c:v>
                </c:pt>
                <c:pt idx="2750">
                  <c:v>195.87292264312191</c:v>
                </c:pt>
                <c:pt idx="2751">
                  <c:v>245.5672080220584</c:v>
                </c:pt>
                <c:pt idx="2752">
                  <c:v>332.87900133622742</c:v>
                </c:pt>
                <c:pt idx="2753">
                  <c:v>372.43243882909968</c:v>
                </c:pt>
                <c:pt idx="2754">
                  <c:v>365.17875557966471</c:v>
                </c:pt>
                <c:pt idx="2755">
                  <c:v>293.17362151078328</c:v>
                </c:pt>
                <c:pt idx="2756">
                  <c:v>318.89508620347328</c:v>
                </c:pt>
                <c:pt idx="2757">
                  <c:v>370.35381725562468</c:v>
                </c:pt>
                <c:pt idx="2758">
                  <c:v>306.07730099621779</c:v>
                </c:pt>
                <c:pt idx="2759">
                  <c:v>269.39498976738702</c:v>
                </c:pt>
                <c:pt idx="2760">
                  <c:v>271.62098095095462</c:v>
                </c:pt>
                <c:pt idx="2761">
                  <c:v>312.36835369874677</c:v>
                </c:pt>
                <c:pt idx="2762">
                  <c:v>339.12853010969468</c:v>
                </c:pt>
                <c:pt idx="2763">
                  <c:v>393.95668236000131</c:v>
                </c:pt>
                <c:pt idx="2764">
                  <c:v>356.49017588340888</c:v>
                </c:pt>
                <c:pt idx="2765">
                  <c:v>295.22956904677449</c:v>
                </c:pt>
                <c:pt idx="2766">
                  <c:v>301.8130874005173</c:v>
                </c:pt>
                <c:pt idx="2767">
                  <c:v>245.43335293246381</c:v>
                </c:pt>
                <c:pt idx="2768">
                  <c:v>319.79962048908851</c:v>
                </c:pt>
                <c:pt idx="2769">
                  <c:v>275.67753699105498</c:v>
                </c:pt>
                <c:pt idx="2770">
                  <c:v>297.13473160033521</c:v>
                </c:pt>
                <c:pt idx="2771">
                  <c:v>284.0529136739911</c:v>
                </c:pt>
                <c:pt idx="2772">
                  <c:v>326.30391052393179</c:v>
                </c:pt>
                <c:pt idx="2773">
                  <c:v>390.54450535027252</c:v>
                </c:pt>
                <c:pt idx="2774">
                  <c:v>353.38328812919463</c:v>
                </c:pt>
                <c:pt idx="2775">
                  <c:v>362.03762327268589</c:v>
                </c:pt>
                <c:pt idx="2776">
                  <c:v>286.68438568207512</c:v>
                </c:pt>
                <c:pt idx="2777">
                  <c:v>328.09133125100561</c:v>
                </c:pt>
                <c:pt idx="2778">
                  <c:v>309.70288732429282</c:v>
                </c:pt>
                <c:pt idx="2779">
                  <c:v>304.80582923246578</c:v>
                </c:pt>
                <c:pt idx="2780">
                  <c:v>310.39992831279329</c:v>
                </c:pt>
                <c:pt idx="2781">
                  <c:v>213.9561203990234</c:v>
                </c:pt>
                <c:pt idx="2782">
                  <c:v>192.03909176812249</c:v>
                </c:pt>
                <c:pt idx="2783">
                  <c:v>191.28677771569369</c:v>
                </c:pt>
                <c:pt idx="2784">
                  <c:v>244.14283238239091</c:v>
                </c:pt>
                <c:pt idx="2785">
                  <c:v>321.4498585146174</c:v>
                </c:pt>
                <c:pt idx="2786">
                  <c:v>288.66948570474221</c:v>
                </c:pt>
                <c:pt idx="2787">
                  <c:v>319.1438091562265</c:v>
                </c:pt>
                <c:pt idx="2788">
                  <c:v>284.60119796437272</c:v>
                </c:pt>
                <c:pt idx="2789">
                  <c:v>246.26463731017239</c:v>
                </c:pt>
                <c:pt idx="2790">
                  <c:v>328.3863859288781</c:v>
                </c:pt>
                <c:pt idx="2791">
                  <c:v>303.32422156789829</c:v>
                </c:pt>
                <c:pt idx="2792">
                  <c:v>377.33340729583932</c:v>
                </c:pt>
                <c:pt idx="2793">
                  <c:v>405.59933347675633</c:v>
                </c:pt>
                <c:pt idx="2794">
                  <c:v>358.84603603707279</c:v>
                </c:pt>
                <c:pt idx="2795">
                  <c:v>274.87300797751777</c:v>
                </c:pt>
                <c:pt idx="2796">
                  <c:v>248.2167730265156</c:v>
                </c:pt>
                <c:pt idx="2797">
                  <c:v>278.15920554523512</c:v>
                </c:pt>
                <c:pt idx="2798">
                  <c:v>266.00031351798299</c:v>
                </c:pt>
                <c:pt idx="2799">
                  <c:v>367.37982086664931</c:v>
                </c:pt>
                <c:pt idx="2800">
                  <c:v>434.63191256173383</c:v>
                </c:pt>
                <c:pt idx="2801">
                  <c:v>457.92499000223972</c:v>
                </c:pt>
                <c:pt idx="2802">
                  <c:v>464.72538489619882</c:v>
                </c:pt>
                <c:pt idx="2803">
                  <c:v>570.37214960607696</c:v>
                </c:pt>
                <c:pt idx="2804">
                  <c:v>705.54596431071639</c:v>
                </c:pt>
                <c:pt idx="2805">
                  <c:v>739.3898299365153</c:v>
                </c:pt>
                <c:pt idx="2806">
                  <c:v>742.89579066507997</c:v>
                </c:pt>
                <c:pt idx="2807">
                  <c:v>687.12453341353819</c:v>
                </c:pt>
                <c:pt idx="2808">
                  <c:v>589.05811944331845</c:v>
                </c:pt>
                <c:pt idx="2809">
                  <c:v>527.32354001858346</c:v>
                </c:pt>
                <c:pt idx="2810">
                  <c:v>620.08623795288077</c:v>
                </c:pt>
                <c:pt idx="2811">
                  <c:v>736.62267686376947</c:v>
                </c:pt>
                <c:pt idx="2812">
                  <c:v>573.89683342127898</c:v>
                </c:pt>
                <c:pt idx="2813">
                  <c:v>521.67781687000183</c:v>
                </c:pt>
                <c:pt idx="2814">
                  <c:v>506.03137420751221</c:v>
                </c:pt>
                <c:pt idx="2815">
                  <c:v>463.2538075507988</c:v>
                </c:pt>
                <c:pt idx="2816">
                  <c:v>433.17062065628397</c:v>
                </c:pt>
                <c:pt idx="2817">
                  <c:v>428.16087794594768</c:v>
                </c:pt>
                <c:pt idx="2818">
                  <c:v>374.2282227081476</c:v>
                </c:pt>
                <c:pt idx="2819">
                  <c:v>412.73764274648238</c:v>
                </c:pt>
                <c:pt idx="2820">
                  <c:v>647.80936342949326</c:v>
                </c:pt>
                <c:pt idx="2821">
                  <c:v>709.82597652752565</c:v>
                </c:pt>
                <c:pt idx="2822">
                  <c:v>728.68758562146138</c:v>
                </c:pt>
                <c:pt idx="2823">
                  <c:v>1017.039593603221</c:v>
                </c:pt>
                <c:pt idx="2824">
                  <c:v>1109.8256735733889</c:v>
                </c:pt>
                <c:pt idx="2825">
                  <c:v>1052.5489263196989</c:v>
                </c:pt>
                <c:pt idx="2826">
                  <c:v>979.25724108931468</c:v>
                </c:pt>
                <c:pt idx="2827">
                  <c:v>892.47245964314493</c:v>
                </c:pt>
                <c:pt idx="2828">
                  <c:v>910.84413319262421</c:v>
                </c:pt>
                <c:pt idx="2829">
                  <c:v>797.90219582250199</c:v>
                </c:pt>
                <c:pt idx="2830">
                  <c:v>697.06350179316405</c:v>
                </c:pt>
                <c:pt idx="2831">
                  <c:v>996.88359223999475</c:v>
                </c:pt>
                <c:pt idx="2832">
                  <c:v>1508.267699727458</c:v>
                </c:pt>
                <c:pt idx="2833">
                  <c:v>1262.608462563471</c:v>
                </c:pt>
                <c:pt idx="2834">
                  <c:v>1087.4403541875799</c:v>
                </c:pt>
                <c:pt idx="2835">
                  <c:v>955.69736229893329</c:v>
                </c:pt>
                <c:pt idx="2836">
                  <c:v>837.64808067630599</c:v>
                </c:pt>
                <c:pt idx="2837">
                  <c:v>776.99766948078832</c:v>
                </c:pt>
                <c:pt idx="2838">
                  <c:v>731.83606559311374</c:v>
                </c:pt>
                <c:pt idx="2839">
                  <c:v>763.24741702853623</c:v>
                </c:pt>
                <c:pt idx="2840">
                  <c:v>669.13553999033854</c:v>
                </c:pt>
                <c:pt idx="2841">
                  <c:v>656.02451194906985</c:v>
                </c:pt>
                <c:pt idx="2842">
                  <c:v>679.99173042600682</c:v>
                </c:pt>
                <c:pt idx="2843">
                  <c:v>1060.8032193822801</c:v>
                </c:pt>
                <c:pt idx="2844">
                  <c:v>2226.0999047967171</c:v>
                </c:pt>
                <c:pt idx="2845">
                  <c:v>2423.7919652227142</c:v>
                </c:pt>
                <c:pt idx="2846">
                  <c:v>2267.4192203667531</c:v>
                </c:pt>
                <c:pt idx="2847">
                  <c:v>2074.2027540958979</c:v>
                </c:pt>
                <c:pt idx="2848">
                  <c:v>1824.854498406261</c:v>
                </c:pt>
                <c:pt idx="2849">
                  <c:v>1704.782504129254</c:v>
                </c:pt>
                <c:pt idx="2850">
                  <c:v>1572.784734631234</c:v>
                </c:pt>
                <c:pt idx="2851">
                  <c:v>1274.2208206349139</c:v>
                </c:pt>
                <c:pt idx="2852">
                  <c:v>1125.7566862084859</c:v>
                </c:pt>
                <c:pt idx="2853">
                  <c:v>1071.3893248511911</c:v>
                </c:pt>
                <c:pt idx="2854">
                  <c:v>1039.42362226768</c:v>
                </c:pt>
                <c:pt idx="2855">
                  <c:v>1337.2741998046099</c:v>
                </c:pt>
                <c:pt idx="2856">
                  <c:v>1749.080452762347</c:v>
                </c:pt>
                <c:pt idx="2857">
                  <c:v>1573.9885670060339</c:v>
                </c:pt>
                <c:pt idx="2858">
                  <c:v>1628.778098204016</c:v>
                </c:pt>
                <c:pt idx="2859">
                  <c:v>1731.5814239939409</c:v>
                </c:pt>
                <c:pt idx="2860">
                  <c:v>1700.6851545743471</c:v>
                </c:pt>
                <c:pt idx="2861">
                  <c:v>1704.0010580743581</c:v>
                </c:pt>
                <c:pt idx="2862">
                  <c:v>1750.2553777912781</c:v>
                </c:pt>
                <c:pt idx="2863">
                  <c:v>1598.247849511057</c:v>
                </c:pt>
                <c:pt idx="2864">
                  <c:v>1469.2286065932781</c:v>
                </c:pt>
                <c:pt idx="2865">
                  <c:v>1424.4918172141549</c:v>
                </c:pt>
                <c:pt idx="2866">
                  <c:v>1367.753249496626</c:v>
                </c:pt>
                <c:pt idx="2867">
                  <c:v>1553.081249227334</c:v>
                </c:pt>
                <c:pt idx="2868">
                  <c:v>1794.0768010340209</c:v>
                </c:pt>
                <c:pt idx="2869">
                  <c:v>1762.8167133431471</c:v>
                </c:pt>
                <c:pt idx="2870">
                  <c:v>1663.1391735990589</c:v>
                </c:pt>
                <c:pt idx="2871">
                  <c:v>1604.876029916968</c:v>
                </c:pt>
                <c:pt idx="2872">
                  <c:v>1613.8592410867491</c:v>
                </c:pt>
                <c:pt idx="2873">
                  <c:v>1824.4452401046319</c:v>
                </c:pt>
                <c:pt idx="2874">
                  <c:v>2071.3778900273242</c:v>
                </c:pt>
                <c:pt idx="2875">
                  <c:v>2188.8500720399579</c:v>
                </c:pt>
                <c:pt idx="2876">
                  <c:v>2052.9119189396702</c:v>
                </c:pt>
                <c:pt idx="2877">
                  <c:v>1712.5487989837329</c:v>
                </c:pt>
                <c:pt idx="2878">
                  <c:v>1452.2341348025971</c:v>
                </c:pt>
                <c:pt idx="2879">
                  <c:v>1318.4120642583291</c:v>
                </c:pt>
                <c:pt idx="2880">
                  <c:v>1127.2597987273721</c:v>
                </c:pt>
                <c:pt idx="2881">
                  <c:v>1045.1756143303819</c:v>
                </c:pt>
                <c:pt idx="2882">
                  <c:v>1137.8113624491859</c:v>
                </c:pt>
                <c:pt idx="2883">
                  <c:v>1357.0366209857241</c:v>
                </c:pt>
                <c:pt idx="2884">
                  <c:v>1631.594959555935</c:v>
                </c:pt>
                <c:pt idx="2885">
                  <c:v>2032.990784430202</c:v>
                </c:pt>
                <c:pt idx="2886">
                  <c:v>2229.3608419154989</c:v>
                </c:pt>
                <c:pt idx="2887">
                  <c:v>2036.1849048058709</c:v>
                </c:pt>
                <c:pt idx="2888">
                  <c:v>1927.191956259009</c:v>
                </c:pt>
                <c:pt idx="2889">
                  <c:v>1913.935124690237</c:v>
                </c:pt>
                <c:pt idx="2890">
                  <c:v>1941.3168677267349</c:v>
                </c:pt>
                <c:pt idx="2891">
                  <c:v>1970.558865666037</c:v>
                </c:pt>
                <c:pt idx="2892">
                  <c:v>1944.2089165125301</c:v>
                </c:pt>
                <c:pt idx="2893">
                  <c:v>1883.0103916617411</c:v>
                </c:pt>
                <c:pt idx="2894">
                  <c:v>1758.167087586238</c:v>
                </c:pt>
                <c:pt idx="2895">
                  <c:v>1761.0445234845649</c:v>
                </c:pt>
                <c:pt idx="2896">
                  <c:v>1802.528619529397</c:v>
                </c:pt>
                <c:pt idx="2897">
                  <c:v>1927.856243285338</c:v>
                </c:pt>
                <c:pt idx="2898">
                  <c:v>2073.3936085591572</c:v>
                </c:pt>
                <c:pt idx="2899">
                  <c:v>2101.8697006326151</c:v>
                </c:pt>
                <c:pt idx="2900">
                  <c:v>2196.9366065588652</c:v>
                </c:pt>
                <c:pt idx="2901">
                  <c:v>2341.6395191323891</c:v>
                </c:pt>
                <c:pt idx="2902">
                  <c:v>2485.3562498805431</c:v>
                </c:pt>
                <c:pt idx="2903">
                  <c:v>2381.0707680458099</c:v>
                </c:pt>
                <c:pt idx="2904">
                  <c:v>2177.7940572714529</c:v>
                </c:pt>
                <c:pt idx="2905">
                  <c:v>1973.6390696658</c:v>
                </c:pt>
                <c:pt idx="2906">
                  <c:v>1801.2028140060891</c:v>
                </c:pt>
                <c:pt idx="2907">
                  <c:v>1793.4787079694279</c:v>
                </c:pt>
                <c:pt idx="2908">
                  <c:v>1775.258248848191</c:v>
                </c:pt>
                <c:pt idx="2909">
                  <c:v>1918.5480822810309</c:v>
                </c:pt>
                <c:pt idx="2910">
                  <c:v>2007.6968058679749</c:v>
                </c:pt>
                <c:pt idx="2911">
                  <c:v>2001.724576560644</c:v>
                </c:pt>
                <c:pt idx="2912">
                  <c:v>2059.3642584135309</c:v>
                </c:pt>
                <c:pt idx="2913">
                  <c:v>2147.4021292353341</c:v>
                </c:pt>
                <c:pt idx="2914">
                  <c:v>2441.2679156255131</c:v>
                </c:pt>
                <c:pt idx="2915">
                  <c:v>2377.4115813203061</c:v>
                </c:pt>
                <c:pt idx="2916">
                  <c:v>2255.9407073146608</c:v>
                </c:pt>
                <c:pt idx="2917">
                  <c:v>2189.3875885233269</c:v>
                </c:pt>
                <c:pt idx="2918">
                  <c:v>2104.0398351012709</c:v>
                </c:pt>
                <c:pt idx="2919">
                  <c:v>2115.9729642742618</c:v>
                </c:pt>
                <c:pt idx="2920">
                  <c:v>1980.8126255029531</c:v>
                </c:pt>
                <c:pt idx="2921">
                  <c:v>1863.323590755756</c:v>
                </c:pt>
                <c:pt idx="2922">
                  <c:v>1741.163179912242</c:v>
                </c:pt>
                <c:pt idx="2923">
                  <c:v>1690.1857383082379</c:v>
                </c:pt>
                <c:pt idx="2924">
                  <c:v>1735.2601742687359</c:v>
                </c:pt>
                <c:pt idx="2925">
                  <c:v>1793.6231568839289</c:v>
                </c:pt>
                <c:pt idx="2926">
                  <c:v>2112.233054773827</c:v>
                </c:pt>
                <c:pt idx="2927">
                  <c:v>2085.5153868634288</c:v>
                </c:pt>
                <c:pt idx="2928">
                  <c:v>2021.806771792267</c:v>
                </c:pt>
                <c:pt idx="2929">
                  <c:v>1863.9127333435581</c:v>
                </c:pt>
                <c:pt idx="2930">
                  <c:v>1763.0048491386881</c:v>
                </c:pt>
                <c:pt idx="2931">
                  <c:v>1677.2321984055959</c:v>
                </c:pt>
                <c:pt idx="2932">
                  <c:v>1592.055027549954</c:v>
                </c:pt>
                <c:pt idx="2933">
                  <c:v>1640.325170185326</c:v>
                </c:pt>
                <c:pt idx="2934">
                  <c:v>1568.262615354424</c:v>
                </c:pt>
                <c:pt idx="2935">
                  <c:v>1487.3134485397959</c:v>
                </c:pt>
                <c:pt idx="2936">
                  <c:v>1458.567212299846</c:v>
                </c:pt>
                <c:pt idx="2937">
                  <c:v>1464.082105582416</c:v>
                </c:pt>
                <c:pt idx="2938">
                  <c:v>1591.6681819406911</c:v>
                </c:pt>
                <c:pt idx="2939">
                  <c:v>1517.7865507964941</c:v>
                </c:pt>
                <c:pt idx="2940">
                  <c:v>1687.163249008044</c:v>
                </c:pt>
                <c:pt idx="2941">
                  <c:v>1636.330783066712</c:v>
                </c:pt>
                <c:pt idx="2942">
                  <c:v>1639.533926385051</c:v>
                </c:pt>
                <c:pt idx="2943">
                  <c:v>1556.44961983293</c:v>
                </c:pt>
                <c:pt idx="2944">
                  <c:v>1405.5765991216631</c:v>
                </c:pt>
                <c:pt idx="2945">
                  <c:v>1296.177490097818</c:v>
                </c:pt>
                <c:pt idx="2946">
                  <c:v>1244.400170226352</c:v>
                </c:pt>
                <c:pt idx="2947">
                  <c:v>1297.542787577509</c:v>
                </c:pt>
                <c:pt idx="2948">
                  <c:v>1340.5067657618049</c:v>
                </c:pt>
                <c:pt idx="2949">
                  <c:v>1448.750949789496</c:v>
                </c:pt>
                <c:pt idx="2950">
                  <c:v>1525.861366856898</c:v>
                </c:pt>
                <c:pt idx="2951">
                  <c:v>1506.4616388875741</c:v>
                </c:pt>
                <c:pt idx="2952">
                  <c:v>1543.196398818807</c:v>
                </c:pt>
                <c:pt idx="2953">
                  <c:v>1541.845213313155</c:v>
                </c:pt>
                <c:pt idx="2954">
                  <c:v>1559.403432216385</c:v>
                </c:pt>
                <c:pt idx="2955">
                  <c:v>1582.749462295641</c:v>
                </c:pt>
                <c:pt idx="2956">
                  <c:v>1467.1017442509919</c:v>
                </c:pt>
                <c:pt idx="2957">
                  <c:v>1399.73197887272</c:v>
                </c:pt>
                <c:pt idx="2958">
                  <c:v>1292.4588484416699</c:v>
                </c:pt>
                <c:pt idx="2959">
                  <c:v>1383.7535900094149</c:v>
                </c:pt>
                <c:pt idx="2960">
                  <c:v>1394.784869236157</c:v>
                </c:pt>
                <c:pt idx="2961">
                  <c:v>1383.586578555025</c:v>
                </c:pt>
                <c:pt idx="2962">
                  <c:v>1432.1269880594441</c:v>
                </c:pt>
                <c:pt idx="2963">
                  <c:v>1366.8378052771441</c:v>
                </c:pt>
                <c:pt idx="2964">
                  <c:v>1401.734337340446</c:v>
                </c:pt>
                <c:pt idx="2965">
                  <c:v>1338.633394394283</c:v>
                </c:pt>
                <c:pt idx="2966">
                  <c:v>1290.566006060574</c:v>
                </c:pt>
                <c:pt idx="2967">
                  <c:v>1548.6810017167461</c:v>
                </c:pt>
                <c:pt idx="2968">
                  <c:v>1239.921425831516</c:v>
                </c:pt>
                <c:pt idx="2969">
                  <c:v>1076.4151282819851</c:v>
                </c:pt>
                <c:pt idx="2970">
                  <c:v>1020.7434282740541</c:v>
                </c:pt>
                <c:pt idx="2971">
                  <c:v>1528.47108280422</c:v>
                </c:pt>
                <c:pt idx="2972">
                  <c:v>1722.6258568216019</c:v>
                </c:pt>
                <c:pt idx="2973">
                  <c:v>1614.570928363348</c:v>
                </c:pt>
                <c:pt idx="2974">
                  <c:v>1372.3923499646239</c:v>
                </c:pt>
                <c:pt idx="2975">
                  <c:v>1147.1973279845861</c:v>
                </c:pt>
                <c:pt idx="2976">
                  <c:v>967.46556096747292</c:v>
                </c:pt>
                <c:pt idx="2977">
                  <c:v>1000.1391581619311</c:v>
                </c:pt>
                <c:pt idx="2978">
                  <c:v>1154.530336475362</c:v>
                </c:pt>
                <c:pt idx="2979">
                  <c:v>1595.310446231689</c:v>
                </c:pt>
                <c:pt idx="2980">
                  <c:v>1645.0944721752439</c:v>
                </c:pt>
                <c:pt idx="2981">
                  <c:v>1541.5481149557411</c:v>
                </c:pt>
                <c:pt idx="2982">
                  <c:v>1115.7183268962831</c:v>
                </c:pt>
                <c:pt idx="2983">
                  <c:v>1478.072803240269</c:v>
                </c:pt>
                <c:pt idx="2984">
                  <c:v>2152.712498481103</c:v>
                </c:pt>
                <c:pt idx="2985">
                  <c:v>2214.7386947411792</c:v>
                </c:pt>
                <c:pt idx="2986">
                  <c:v>1937.845891678023</c:v>
                </c:pt>
                <c:pt idx="2987">
                  <c:v>1727.4771188166981</c:v>
                </c:pt>
                <c:pt idx="2988">
                  <c:v>1605.3998650154799</c:v>
                </c:pt>
                <c:pt idx="2989">
                  <c:v>1463.152561449072</c:v>
                </c:pt>
                <c:pt idx="2990">
                  <c:v>1335.0351505338431</c:v>
                </c:pt>
                <c:pt idx="2991">
                  <c:v>1425.2692929230161</c:v>
                </c:pt>
                <c:pt idx="2992">
                  <c:v>940.94891756634422</c:v>
                </c:pt>
                <c:pt idx="2993">
                  <c:v>694.25695677538999</c:v>
                </c:pt>
                <c:pt idx="2994">
                  <c:v>665.74636648815488</c:v>
                </c:pt>
                <c:pt idx="2995">
                  <c:v>1162.5133327679439</c:v>
                </c:pt>
                <c:pt idx="2996">
                  <c:v>1163.5115574913359</c:v>
                </c:pt>
                <c:pt idx="2997">
                  <c:v>946.47326114994621</c:v>
                </c:pt>
                <c:pt idx="2998">
                  <c:v>706.82739727333183</c:v>
                </c:pt>
                <c:pt idx="2999">
                  <c:v>516.91962300102887</c:v>
                </c:pt>
                <c:pt idx="3000">
                  <c:v>453.99731139579308</c:v>
                </c:pt>
                <c:pt idx="3001">
                  <c:v>528.29016761203923</c:v>
                </c:pt>
                <c:pt idx="3002">
                  <c:v>466.12558976954261</c:v>
                </c:pt>
                <c:pt idx="3003">
                  <c:v>481.88255073290151</c:v>
                </c:pt>
                <c:pt idx="3004">
                  <c:v>311.2369341961745</c:v>
                </c:pt>
                <c:pt idx="3005">
                  <c:v>220.84008430905141</c:v>
                </c:pt>
                <c:pt idx="3006">
                  <c:v>216.451193185015</c:v>
                </c:pt>
                <c:pt idx="3007">
                  <c:v>458.07698232816739</c:v>
                </c:pt>
                <c:pt idx="3008">
                  <c:v>459.33401517720353</c:v>
                </c:pt>
                <c:pt idx="3009">
                  <c:v>380.65829635102222</c:v>
                </c:pt>
                <c:pt idx="3010">
                  <c:v>314.64816015174853</c:v>
                </c:pt>
                <c:pt idx="3011">
                  <c:v>270.07781321242572</c:v>
                </c:pt>
                <c:pt idx="3012">
                  <c:v>302.72873467378417</c:v>
                </c:pt>
                <c:pt idx="3013">
                  <c:v>316.69338678654572</c:v>
                </c:pt>
                <c:pt idx="3014">
                  <c:v>273.28803381976712</c:v>
                </c:pt>
                <c:pt idx="3015">
                  <c:v>258.83395570141892</c:v>
                </c:pt>
                <c:pt idx="3016">
                  <c:v>240.19726025373691</c:v>
                </c:pt>
                <c:pt idx="3017">
                  <c:v>264.15869190346268</c:v>
                </c:pt>
                <c:pt idx="3018">
                  <c:v>253.82731379603041</c:v>
                </c:pt>
                <c:pt idx="3019">
                  <c:v>263.43918694799157</c:v>
                </c:pt>
                <c:pt idx="3020">
                  <c:v>264.36000117907969</c:v>
                </c:pt>
                <c:pt idx="3021">
                  <c:v>261.46737209221777</c:v>
                </c:pt>
                <c:pt idx="3022">
                  <c:v>234.068666374114</c:v>
                </c:pt>
                <c:pt idx="3023">
                  <c:v>264.51808154744049</c:v>
                </c:pt>
                <c:pt idx="3024">
                  <c:v>262.74661402807902</c:v>
                </c:pt>
                <c:pt idx="3025">
                  <c:v>263.05403629628643</c:v>
                </c:pt>
                <c:pt idx="3026">
                  <c:v>269.62014445560152</c:v>
                </c:pt>
                <c:pt idx="3027">
                  <c:v>273.32406859183573</c:v>
                </c:pt>
                <c:pt idx="3028">
                  <c:v>244.51709835606209</c:v>
                </c:pt>
                <c:pt idx="3029">
                  <c:v>223.00395375722761</c:v>
                </c:pt>
                <c:pt idx="3030">
                  <c:v>214.7784647794131</c:v>
                </c:pt>
                <c:pt idx="3031">
                  <c:v>205.50076587726551</c:v>
                </c:pt>
                <c:pt idx="3032">
                  <c:v>136.02341360396841</c:v>
                </c:pt>
                <c:pt idx="3033">
                  <c:v>127.7574097154605</c:v>
                </c:pt>
                <c:pt idx="3034">
                  <c:v>128.9497070425596</c:v>
                </c:pt>
                <c:pt idx="3035">
                  <c:v>159.24252212504669</c:v>
                </c:pt>
                <c:pt idx="3036">
                  <c:v>181.95744075715871</c:v>
                </c:pt>
                <c:pt idx="3037">
                  <c:v>180.08605207034461</c:v>
                </c:pt>
                <c:pt idx="3038">
                  <c:v>160.81446140052799</c:v>
                </c:pt>
                <c:pt idx="3039">
                  <c:v>146.10515056404179</c:v>
                </c:pt>
                <c:pt idx="3040">
                  <c:v>142.2201214435801</c:v>
                </c:pt>
                <c:pt idx="3041">
                  <c:v>115.79173249588671</c:v>
                </c:pt>
                <c:pt idx="3042">
                  <c:v>141.03432413065761</c:v>
                </c:pt>
                <c:pt idx="3043">
                  <c:v>143.28713886570441</c:v>
                </c:pt>
                <c:pt idx="3044">
                  <c:v>148.53046216352169</c:v>
                </c:pt>
                <c:pt idx="3045">
                  <c:v>170.88189061699509</c:v>
                </c:pt>
                <c:pt idx="3046">
                  <c:v>129.12751249703729</c:v>
                </c:pt>
                <c:pt idx="3047">
                  <c:v>159.42396532555361</c:v>
                </c:pt>
                <c:pt idx="3048">
                  <c:v>159.0949698566599</c:v>
                </c:pt>
                <c:pt idx="3049">
                  <c:v>158.39459039703749</c:v>
                </c:pt>
                <c:pt idx="3050">
                  <c:v>162.3462454549196</c:v>
                </c:pt>
                <c:pt idx="3051">
                  <c:v>155.00663684620309</c:v>
                </c:pt>
                <c:pt idx="3052">
                  <c:v>96.119772599837958</c:v>
                </c:pt>
                <c:pt idx="3053">
                  <c:v>85.389048113683259</c:v>
                </c:pt>
                <c:pt idx="3054">
                  <c:v>107.27328270962541</c:v>
                </c:pt>
                <c:pt idx="3055">
                  <c:v>96.340589889201581</c:v>
                </c:pt>
                <c:pt idx="3056">
                  <c:v>95.454340233040384</c:v>
                </c:pt>
                <c:pt idx="3057">
                  <c:v>71.302760697018954</c:v>
                </c:pt>
                <c:pt idx="3058">
                  <c:v>72.668229915865481</c:v>
                </c:pt>
                <c:pt idx="3059">
                  <c:v>119.41011967945271</c:v>
                </c:pt>
                <c:pt idx="3060">
                  <c:v>169.5987389110428</c:v>
                </c:pt>
                <c:pt idx="3061">
                  <c:v>271.37023073275509</c:v>
                </c:pt>
                <c:pt idx="3062">
                  <c:v>258.44225769153599</c:v>
                </c:pt>
                <c:pt idx="3063">
                  <c:v>207.69077211188869</c:v>
                </c:pt>
                <c:pt idx="3064">
                  <c:v>199.13108753149189</c:v>
                </c:pt>
                <c:pt idx="3065">
                  <c:v>164.9182721243244</c:v>
                </c:pt>
                <c:pt idx="3066">
                  <c:v>165.49417788544099</c:v>
                </c:pt>
                <c:pt idx="3067">
                  <c:v>186.93865003518749</c:v>
                </c:pt>
                <c:pt idx="3068">
                  <c:v>183.40306326379849</c:v>
                </c:pt>
                <c:pt idx="3069">
                  <c:v>254.80397803444811</c:v>
                </c:pt>
                <c:pt idx="3070">
                  <c:v>256.61682305702169</c:v>
                </c:pt>
                <c:pt idx="3071">
                  <c:v>296.99271661399462</c:v>
                </c:pt>
                <c:pt idx="3072">
                  <c:v>308.25639747464618</c:v>
                </c:pt>
                <c:pt idx="3073">
                  <c:v>265.96702723839041</c:v>
                </c:pt>
                <c:pt idx="3074">
                  <c:v>267.27293767513351</c:v>
                </c:pt>
                <c:pt idx="3075">
                  <c:v>232.5784498023815</c:v>
                </c:pt>
                <c:pt idx="3076">
                  <c:v>232.08967339507589</c:v>
                </c:pt>
                <c:pt idx="3077">
                  <c:v>270.15370730056202</c:v>
                </c:pt>
                <c:pt idx="3078">
                  <c:v>261.35805631953809</c:v>
                </c:pt>
                <c:pt idx="3079">
                  <c:v>251.10371982652461</c:v>
                </c:pt>
                <c:pt idx="3080">
                  <c:v>239.84191969492139</c:v>
                </c:pt>
                <c:pt idx="3081">
                  <c:v>244.51778706542649</c:v>
                </c:pt>
                <c:pt idx="3082">
                  <c:v>252.44087094126351</c:v>
                </c:pt>
                <c:pt idx="3083">
                  <c:v>264.83757991153891</c:v>
                </c:pt>
                <c:pt idx="3084">
                  <c:v>284.2645149471677</c:v>
                </c:pt>
                <c:pt idx="3085">
                  <c:v>275.1714602369978</c:v>
                </c:pt>
                <c:pt idx="3086">
                  <c:v>285.15304474107432</c:v>
                </c:pt>
                <c:pt idx="3087">
                  <c:v>292.58678332111259</c:v>
                </c:pt>
                <c:pt idx="3088">
                  <c:v>262.83093023232021</c:v>
                </c:pt>
                <c:pt idx="3089">
                  <c:v>292.69811856283047</c:v>
                </c:pt>
                <c:pt idx="3090">
                  <c:v>285.63289396192289</c:v>
                </c:pt>
                <c:pt idx="3091">
                  <c:v>260.3086606303587</c:v>
                </c:pt>
                <c:pt idx="3092">
                  <c:v>229.3156877710791</c:v>
                </c:pt>
                <c:pt idx="3093">
                  <c:v>160.171011060952</c:v>
                </c:pt>
                <c:pt idx="3094">
                  <c:v>161.42085206804811</c:v>
                </c:pt>
                <c:pt idx="3095">
                  <c:v>134.99857631795251</c:v>
                </c:pt>
                <c:pt idx="3096">
                  <c:v>141.09926515186839</c:v>
                </c:pt>
                <c:pt idx="3097">
                  <c:v>131.44945604710381</c:v>
                </c:pt>
                <c:pt idx="3098">
                  <c:v>172.50034016623459</c:v>
                </c:pt>
                <c:pt idx="3099">
                  <c:v>188.30670869085949</c:v>
                </c:pt>
                <c:pt idx="3100">
                  <c:v>211.76941163103251</c:v>
                </c:pt>
                <c:pt idx="3101">
                  <c:v>245.1970141763849</c:v>
                </c:pt>
                <c:pt idx="3102">
                  <c:v>235.99765654933429</c:v>
                </c:pt>
                <c:pt idx="3103">
                  <c:v>231.16917357206029</c:v>
                </c:pt>
                <c:pt idx="3104">
                  <c:v>231.3623225132433</c:v>
                </c:pt>
                <c:pt idx="3105">
                  <c:v>180.88694903876021</c:v>
                </c:pt>
                <c:pt idx="3106">
                  <c:v>161.39686901708961</c:v>
                </c:pt>
                <c:pt idx="3107">
                  <c:v>159.6861972457707</c:v>
                </c:pt>
                <c:pt idx="3108">
                  <c:v>138.81239108527501</c:v>
                </c:pt>
                <c:pt idx="3109">
                  <c:v>150.1797287326356</c:v>
                </c:pt>
                <c:pt idx="3110">
                  <c:v>159.5557951913423</c:v>
                </c:pt>
                <c:pt idx="3111">
                  <c:v>201.7991198150556</c:v>
                </c:pt>
                <c:pt idx="3112">
                  <c:v>170.0788352877384</c:v>
                </c:pt>
                <c:pt idx="3113">
                  <c:v>234.90333404042909</c:v>
                </c:pt>
                <c:pt idx="3114">
                  <c:v>182.91762061712129</c:v>
                </c:pt>
                <c:pt idx="3115">
                  <c:v>227.2226967594242</c:v>
                </c:pt>
                <c:pt idx="3116">
                  <c:v>231.69231300180951</c:v>
                </c:pt>
                <c:pt idx="3117">
                  <c:v>218.34301081725789</c:v>
                </c:pt>
                <c:pt idx="3118">
                  <c:v>186.53849603545939</c:v>
                </c:pt>
                <c:pt idx="3119">
                  <c:v>190.13616370947659</c:v>
                </c:pt>
                <c:pt idx="3120">
                  <c:v>158.28791620909121</c:v>
                </c:pt>
                <c:pt idx="3121">
                  <c:v>170.6522966420514</c:v>
                </c:pt>
                <c:pt idx="3122">
                  <c:v>143.4730774015552</c:v>
                </c:pt>
                <c:pt idx="3123">
                  <c:v>182.67932134126951</c:v>
                </c:pt>
                <c:pt idx="3124">
                  <c:v>175.037485838707</c:v>
                </c:pt>
                <c:pt idx="3125">
                  <c:v>235.3248119444919</c:v>
                </c:pt>
                <c:pt idx="3126">
                  <c:v>249.34676263819259</c:v>
                </c:pt>
                <c:pt idx="3127">
                  <c:v>249.30545631853829</c:v>
                </c:pt>
                <c:pt idx="3128">
                  <c:v>215.33552699569461</c:v>
                </c:pt>
                <c:pt idx="3129">
                  <c:v>172.44728047952881</c:v>
                </c:pt>
                <c:pt idx="3130">
                  <c:v>235.00163573697861</c:v>
                </c:pt>
                <c:pt idx="3131">
                  <c:v>213.44707222144001</c:v>
                </c:pt>
                <c:pt idx="3132">
                  <c:v>193.26966866740011</c:v>
                </c:pt>
                <c:pt idx="3133">
                  <c:v>180.5123222551565</c:v>
                </c:pt>
                <c:pt idx="3134">
                  <c:v>157.05513604393789</c:v>
                </c:pt>
                <c:pt idx="3135">
                  <c:v>173.62613992042489</c:v>
                </c:pt>
                <c:pt idx="3136">
                  <c:v>163.02216102631979</c:v>
                </c:pt>
                <c:pt idx="3137">
                  <c:v>153.638330861393</c:v>
                </c:pt>
                <c:pt idx="3138">
                  <c:v>127.03770039915339</c:v>
                </c:pt>
                <c:pt idx="3139">
                  <c:v>157.69376434596049</c:v>
                </c:pt>
                <c:pt idx="3140">
                  <c:v>157.45819553642681</c:v>
                </c:pt>
                <c:pt idx="3141">
                  <c:v>162.21311321433751</c:v>
                </c:pt>
                <c:pt idx="3142">
                  <c:v>151.50594910718101</c:v>
                </c:pt>
                <c:pt idx="3143">
                  <c:v>133.005748297666</c:v>
                </c:pt>
                <c:pt idx="3144">
                  <c:v>123.6753684002404</c:v>
                </c:pt>
                <c:pt idx="3145">
                  <c:v>121.8894634956375</c:v>
                </c:pt>
                <c:pt idx="3146">
                  <c:v>77.429708282333934</c:v>
                </c:pt>
                <c:pt idx="3147">
                  <c:v>96.939603483809236</c:v>
                </c:pt>
                <c:pt idx="3148">
                  <c:v>117.83751465524119</c:v>
                </c:pt>
                <c:pt idx="3149">
                  <c:v>85.360391091380663</c:v>
                </c:pt>
                <c:pt idx="3150">
                  <c:v>97.284758901081645</c:v>
                </c:pt>
                <c:pt idx="3151">
                  <c:v>115.5362120013978</c:v>
                </c:pt>
                <c:pt idx="3152">
                  <c:v>83.627988511069148</c:v>
                </c:pt>
                <c:pt idx="3153">
                  <c:v>68.11932572068649</c:v>
                </c:pt>
                <c:pt idx="3154">
                  <c:v>127.65115901423501</c:v>
                </c:pt>
                <c:pt idx="3155">
                  <c:v>91.020880975832483</c:v>
                </c:pt>
                <c:pt idx="3156">
                  <c:v>79.489119598491754</c:v>
                </c:pt>
                <c:pt idx="3157">
                  <c:v>75.006937770076604</c:v>
                </c:pt>
                <c:pt idx="3158">
                  <c:v>26.459287309456979</c:v>
                </c:pt>
                <c:pt idx="3159">
                  <c:v>9.8170095561782702</c:v>
                </c:pt>
                <c:pt idx="3160">
                  <c:v>1.0025466087212609</c:v>
                </c:pt>
                <c:pt idx="3161">
                  <c:v>91.555552421959348</c:v>
                </c:pt>
                <c:pt idx="3162">
                  <c:v>205.82834055480271</c:v>
                </c:pt>
                <c:pt idx="3163">
                  <c:v>180.20949902013271</c:v>
                </c:pt>
                <c:pt idx="3164">
                  <c:v>176.496386565162</c:v>
                </c:pt>
                <c:pt idx="3165">
                  <c:v>145.53041544312279</c:v>
                </c:pt>
                <c:pt idx="3166">
                  <c:v>164.01559206377809</c:v>
                </c:pt>
                <c:pt idx="3167">
                  <c:v>129.54313041421301</c:v>
                </c:pt>
                <c:pt idx="3168">
                  <c:v>113.8089491523305</c:v>
                </c:pt>
                <c:pt idx="3169">
                  <c:v>105.0300995685112</c:v>
                </c:pt>
                <c:pt idx="3170">
                  <c:v>74.732081904171721</c:v>
                </c:pt>
                <c:pt idx="3171">
                  <c:v>7.2531551199165296</c:v>
                </c:pt>
                <c:pt idx="3172">
                  <c:v>52.758140231809001</c:v>
                </c:pt>
                <c:pt idx="3173">
                  <c:v>21.881310752681529</c:v>
                </c:pt>
                <c:pt idx="3174">
                  <c:v>280.65383860931883</c:v>
                </c:pt>
                <c:pt idx="3175">
                  <c:v>261.70332309311078</c:v>
                </c:pt>
                <c:pt idx="3176">
                  <c:v>144.10609312944769</c:v>
                </c:pt>
                <c:pt idx="3177">
                  <c:v>206.32549143790141</c:v>
                </c:pt>
                <c:pt idx="3178">
                  <c:v>372.16583843346831</c:v>
                </c:pt>
                <c:pt idx="3179">
                  <c:v>430.82405119230862</c:v>
                </c:pt>
                <c:pt idx="3180">
                  <c:v>425.67594631094079</c:v>
                </c:pt>
                <c:pt idx="3181">
                  <c:v>360.01986086244398</c:v>
                </c:pt>
                <c:pt idx="3182">
                  <c:v>198.20625597190929</c:v>
                </c:pt>
                <c:pt idx="3183">
                  <c:v>96.801404925972605</c:v>
                </c:pt>
                <c:pt idx="3184">
                  <c:v>10.373147643875029</c:v>
                </c:pt>
                <c:pt idx="3185">
                  <c:v>150.47937425819771</c:v>
                </c:pt>
                <c:pt idx="3186">
                  <c:v>612.26708987195093</c:v>
                </c:pt>
                <c:pt idx="3187">
                  <c:v>1588.7261057192741</c:v>
                </c:pt>
                <c:pt idx="3188">
                  <c:v>1790.6794229188031</c:v>
                </c:pt>
                <c:pt idx="3189">
                  <c:v>1252.0742691941271</c:v>
                </c:pt>
                <c:pt idx="3190">
                  <c:v>990.75183249870952</c:v>
                </c:pt>
                <c:pt idx="3191">
                  <c:v>844.13157214219427</c:v>
                </c:pt>
                <c:pt idx="3192">
                  <c:v>744.01784577298292</c:v>
                </c:pt>
                <c:pt idx="3193">
                  <c:v>774.49519247620151</c:v>
                </c:pt>
                <c:pt idx="3194">
                  <c:v>720.97193309467605</c:v>
                </c:pt>
                <c:pt idx="3195">
                  <c:v>693.85191586831684</c:v>
                </c:pt>
                <c:pt idx="3196">
                  <c:v>580.70996188197</c:v>
                </c:pt>
                <c:pt idx="3197">
                  <c:v>570.54678536059146</c:v>
                </c:pt>
                <c:pt idx="3198">
                  <c:v>721.97608259762251</c:v>
                </c:pt>
                <c:pt idx="3199">
                  <c:v>559.32613894285578</c:v>
                </c:pt>
                <c:pt idx="3200">
                  <c:v>479.70622119688528</c:v>
                </c:pt>
                <c:pt idx="3201">
                  <c:v>479.55459690902421</c:v>
                </c:pt>
                <c:pt idx="3202">
                  <c:v>528.18955932519464</c:v>
                </c:pt>
                <c:pt idx="3203">
                  <c:v>509.1755157286625</c:v>
                </c:pt>
                <c:pt idx="3204">
                  <c:v>587.27025951314158</c:v>
                </c:pt>
                <c:pt idx="3205">
                  <c:v>478.4113491219145</c:v>
                </c:pt>
                <c:pt idx="3206">
                  <c:v>269.60420466438711</c:v>
                </c:pt>
                <c:pt idx="3207">
                  <c:v>160.26555266697369</c:v>
                </c:pt>
                <c:pt idx="3208">
                  <c:v>74.907398481804648</c:v>
                </c:pt>
                <c:pt idx="3209">
                  <c:v>223.84577816858231</c:v>
                </c:pt>
                <c:pt idx="3210">
                  <c:v>483.45992679983272</c:v>
                </c:pt>
                <c:pt idx="3211">
                  <c:v>797.29208816455491</c:v>
                </c:pt>
                <c:pt idx="3212">
                  <c:v>940.84150792360742</c:v>
                </c:pt>
                <c:pt idx="3213">
                  <c:v>1089.169696929154</c:v>
                </c:pt>
                <c:pt idx="3214">
                  <c:v>937.82840327365875</c:v>
                </c:pt>
                <c:pt idx="3215">
                  <c:v>739.54902761877156</c:v>
                </c:pt>
                <c:pt idx="3216">
                  <c:v>623.19404969464108</c:v>
                </c:pt>
                <c:pt idx="3217">
                  <c:v>577.14911096005574</c:v>
                </c:pt>
                <c:pt idx="3218">
                  <c:v>497.28886905922508</c:v>
                </c:pt>
                <c:pt idx="3219">
                  <c:v>397.28603799932893</c:v>
                </c:pt>
                <c:pt idx="3220">
                  <c:v>322.06174107771392</c:v>
                </c:pt>
                <c:pt idx="3221">
                  <c:v>488.54126093311987</c:v>
                </c:pt>
                <c:pt idx="3222">
                  <c:v>661.18798133172618</c:v>
                </c:pt>
                <c:pt idx="3223">
                  <c:v>860.32103672869744</c:v>
                </c:pt>
                <c:pt idx="3224">
                  <c:v>971.87891190030734</c:v>
                </c:pt>
                <c:pt idx="3225">
                  <c:v>986.75747103286415</c:v>
                </c:pt>
                <c:pt idx="3226">
                  <c:v>1071.879064752706</c:v>
                </c:pt>
                <c:pt idx="3227">
                  <c:v>1234.2516149284629</c:v>
                </c:pt>
                <c:pt idx="3228">
                  <c:v>1238.4834142163629</c:v>
                </c:pt>
                <c:pt idx="3229">
                  <c:v>1437.4702307967129</c:v>
                </c:pt>
                <c:pt idx="3230">
                  <c:v>1471.1885965100159</c:v>
                </c:pt>
                <c:pt idx="3231">
                  <c:v>1589.4313740283051</c:v>
                </c:pt>
                <c:pt idx="3232">
                  <c:v>1434.9593562613341</c:v>
                </c:pt>
                <c:pt idx="3233">
                  <c:v>1328.9655706703679</c:v>
                </c:pt>
                <c:pt idx="3234">
                  <c:v>1335.673535289578</c:v>
                </c:pt>
                <c:pt idx="3235">
                  <c:v>1535.6332329615491</c:v>
                </c:pt>
                <c:pt idx="3236">
                  <c:v>1692.6436873839259</c:v>
                </c:pt>
                <c:pt idx="3237">
                  <c:v>1596.3113875729371</c:v>
                </c:pt>
                <c:pt idx="3238">
                  <c:v>1496.835403135929</c:v>
                </c:pt>
                <c:pt idx="3239">
                  <c:v>1438.1943073967541</c:v>
                </c:pt>
                <c:pt idx="3240">
                  <c:v>1418.7588320835939</c:v>
                </c:pt>
                <c:pt idx="3241">
                  <c:v>1470.4301468610231</c:v>
                </c:pt>
                <c:pt idx="3242">
                  <c:v>1364.484843352097</c:v>
                </c:pt>
                <c:pt idx="3243">
                  <c:v>1236.5091597387629</c:v>
                </c:pt>
                <c:pt idx="3244">
                  <c:v>1120.633284303346</c:v>
                </c:pt>
                <c:pt idx="3245">
                  <c:v>1249.9960910243981</c:v>
                </c:pt>
                <c:pt idx="3246">
                  <c:v>1277.4771795465749</c:v>
                </c:pt>
                <c:pt idx="3247">
                  <c:v>1297.587146332073</c:v>
                </c:pt>
                <c:pt idx="3248">
                  <c:v>1275.8284720900581</c:v>
                </c:pt>
                <c:pt idx="3249">
                  <c:v>1178.4350408033599</c:v>
                </c:pt>
                <c:pt idx="3250">
                  <c:v>1046.542034738985</c:v>
                </c:pt>
                <c:pt idx="3251">
                  <c:v>853.57784552203498</c:v>
                </c:pt>
                <c:pt idx="3252">
                  <c:v>912.8873471940924</c:v>
                </c:pt>
                <c:pt idx="3253">
                  <c:v>1193.7569218875519</c:v>
                </c:pt>
                <c:pt idx="3254">
                  <c:v>1350.9590728658429</c:v>
                </c:pt>
                <c:pt idx="3255">
                  <c:v>1463.9991785072671</c:v>
                </c:pt>
                <c:pt idx="3256">
                  <c:v>1548.134895184824</c:v>
                </c:pt>
                <c:pt idx="3257">
                  <c:v>1607.129071519623</c:v>
                </c:pt>
                <c:pt idx="3258">
                  <c:v>1697.116368062904</c:v>
                </c:pt>
                <c:pt idx="3259">
                  <c:v>1751.856447794966</c:v>
                </c:pt>
                <c:pt idx="3260">
                  <c:v>1710.173905572454</c:v>
                </c:pt>
                <c:pt idx="3261">
                  <c:v>1666.4955750032691</c:v>
                </c:pt>
                <c:pt idx="3262">
                  <c:v>1765.528770311987</c:v>
                </c:pt>
                <c:pt idx="3263">
                  <c:v>1965.098646791123</c:v>
                </c:pt>
                <c:pt idx="3264">
                  <c:v>2120.2283822407239</c:v>
                </c:pt>
                <c:pt idx="3265">
                  <c:v>2198.353603390588</c:v>
                </c:pt>
                <c:pt idx="3266">
                  <c:v>2201.1952064074462</c:v>
                </c:pt>
                <c:pt idx="3267">
                  <c:v>2239.1847733051109</c:v>
                </c:pt>
                <c:pt idx="3268">
                  <c:v>2199.2218350604321</c:v>
                </c:pt>
                <c:pt idx="3269">
                  <c:v>2194.0241901600921</c:v>
                </c:pt>
                <c:pt idx="3270">
                  <c:v>2109.529229704036</c:v>
                </c:pt>
                <c:pt idx="3271">
                  <c:v>2013.8962587627359</c:v>
                </c:pt>
                <c:pt idx="3272">
                  <c:v>1838.1326777797351</c:v>
                </c:pt>
                <c:pt idx="3273">
                  <c:v>1614.3227286419719</c:v>
                </c:pt>
                <c:pt idx="3274">
                  <c:v>1558.848109945814</c:v>
                </c:pt>
                <c:pt idx="3275">
                  <c:v>1500.7242399483889</c:v>
                </c:pt>
                <c:pt idx="3276">
                  <c:v>1321.052406735768</c:v>
                </c:pt>
                <c:pt idx="3277">
                  <c:v>1327.194482351802</c:v>
                </c:pt>
                <c:pt idx="3278">
                  <c:v>1322.367106402967</c:v>
                </c:pt>
                <c:pt idx="3279">
                  <c:v>1363.348856062385</c:v>
                </c:pt>
                <c:pt idx="3280">
                  <c:v>1391.3631603899969</c:v>
                </c:pt>
                <c:pt idx="3281">
                  <c:v>1454.1792402745641</c:v>
                </c:pt>
                <c:pt idx="3282">
                  <c:v>1448.797663334278</c:v>
                </c:pt>
                <c:pt idx="3283">
                  <c:v>1433.944835497756</c:v>
                </c:pt>
                <c:pt idx="3284">
                  <c:v>1199.218115686331</c:v>
                </c:pt>
                <c:pt idx="3285">
                  <c:v>1289.3593144203139</c:v>
                </c:pt>
                <c:pt idx="3286">
                  <c:v>1162.5453288593401</c:v>
                </c:pt>
                <c:pt idx="3287">
                  <c:v>1087.230827064632</c:v>
                </c:pt>
                <c:pt idx="3288">
                  <c:v>1125.1021312908399</c:v>
                </c:pt>
                <c:pt idx="3289">
                  <c:v>1214.346794380167</c:v>
                </c:pt>
                <c:pt idx="3290">
                  <c:v>1148.883732665797</c:v>
                </c:pt>
                <c:pt idx="3291">
                  <c:v>1200.1833659480969</c:v>
                </c:pt>
                <c:pt idx="3292">
                  <c:v>1331.516975969834</c:v>
                </c:pt>
                <c:pt idx="3293">
                  <c:v>1454.464034880682</c:v>
                </c:pt>
                <c:pt idx="3294">
                  <c:v>1351.7040200105271</c:v>
                </c:pt>
                <c:pt idx="3295">
                  <c:v>1178.5730374140619</c:v>
                </c:pt>
                <c:pt idx="3296">
                  <c:v>1041.6781994749631</c:v>
                </c:pt>
                <c:pt idx="3297">
                  <c:v>1101.4957564470601</c:v>
                </c:pt>
                <c:pt idx="3298">
                  <c:v>1259.8081341183499</c:v>
                </c:pt>
                <c:pt idx="3299">
                  <c:v>1537.3176515866819</c:v>
                </c:pt>
                <c:pt idx="3300">
                  <c:v>1609.7817784239869</c:v>
                </c:pt>
                <c:pt idx="3301">
                  <c:v>1586.9530424780489</c:v>
                </c:pt>
                <c:pt idx="3302">
                  <c:v>1465.6977409689689</c:v>
                </c:pt>
                <c:pt idx="3303">
                  <c:v>1405.5692826946449</c:v>
                </c:pt>
                <c:pt idx="3304">
                  <c:v>1573.587998752542</c:v>
                </c:pt>
                <c:pt idx="3305">
                  <c:v>1859.543683141904</c:v>
                </c:pt>
                <c:pt idx="3306">
                  <c:v>2245.6307946564539</c:v>
                </c:pt>
                <c:pt idx="3307">
                  <c:v>2178.6601092724482</c:v>
                </c:pt>
                <c:pt idx="3308">
                  <c:v>1836.7945639791619</c:v>
                </c:pt>
                <c:pt idx="3309">
                  <c:v>1690.8084463704299</c:v>
                </c:pt>
                <c:pt idx="3310">
                  <c:v>1424.6148429388149</c:v>
                </c:pt>
                <c:pt idx="3311">
                  <c:v>1179.6766179134961</c:v>
                </c:pt>
                <c:pt idx="3312">
                  <c:v>998.14267258847826</c:v>
                </c:pt>
                <c:pt idx="3313">
                  <c:v>1287.946824964373</c:v>
                </c:pt>
                <c:pt idx="3314">
                  <c:v>1720.9311665703799</c:v>
                </c:pt>
                <c:pt idx="3315">
                  <c:v>1951.1549963356599</c:v>
                </c:pt>
                <c:pt idx="3316">
                  <c:v>2209.3913578577281</c:v>
                </c:pt>
                <c:pt idx="3317">
                  <c:v>2407.062585411431</c:v>
                </c:pt>
                <c:pt idx="3318">
                  <c:v>2380.054935325456</c:v>
                </c:pt>
                <c:pt idx="3319">
                  <c:v>2022.591598327022</c:v>
                </c:pt>
                <c:pt idx="3320">
                  <c:v>1654.528353423683</c:v>
                </c:pt>
                <c:pt idx="3321">
                  <c:v>1396.6485136213159</c:v>
                </c:pt>
                <c:pt idx="3322">
                  <c:v>1311.95238270289</c:v>
                </c:pt>
                <c:pt idx="3323">
                  <c:v>1290.4902356132461</c:v>
                </c:pt>
                <c:pt idx="3324">
                  <c:v>1253.8602813642481</c:v>
                </c:pt>
                <c:pt idx="3325">
                  <c:v>1283.384273169471</c:v>
                </c:pt>
                <c:pt idx="3326">
                  <c:v>1182.0372389703509</c:v>
                </c:pt>
                <c:pt idx="3327">
                  <c:v>1137.909763506573</c:v>
                </c:pt>
                <c:pt idx="3328">
                  <c:v>1124.8220110484999</c:v>
                </c:pt>
                <c:pt idx="3329">
                  <c:v>1178.3158784941611</c:v>
                </c:pt>
                <c:pt idx="3330">
                  <c:v>1208.4185762629941</c:v>
                </c:pt>
                <c:pt idx="3331">
                  <c:v>1218.4773398905911</c:v>
                </c:pt>
                <c:pt idx="3332">
                  <c:v>1176.595086837533</c:v>
                </c:pt>
                <c:pt idx="3333">
                  <c:v>1097.704582464924</c:v>
                </c:pt>
                <c:pt idx="3334">
                  <c:v>913.62550110181644</c:v>
                </c:pt>
                <c:pt idx="3335">
                  <c:v>853.2828226612985</c:v>
                </c:pt>
                <c:pt idx="3336">
                  <c:v>756.60013912131444</c:v>
                </c:pt>
                <c:pt idx="3337">
                  <c:v>773.67272905169364</c:v>
                </c:pt>
                <c:pt idx="3338">
                  <c:v>600.72396073973243</c:v>
                </c:pt>
                <c:pt idx="3339">
                  <c:v>546.85263775874478</c:v>
                </c:pt>
                <c:pt idx="3340">
                  <c:v>618.39747990596891</c:v>
                </c:pt>
                <c:pt idx="3341">
                  <c:v>629.1516864516567</c:v>
                </c:pt>
                <c:pt idx="3342">
                  <c:v>607.07842129758762</c:v>
                </c:pt>
                <c:pt idx="3343">
                  <c:v>658.33825400981198</c:v>
                </c:pt>
                <c:pt idx="3344">
                  <c:v>551.94541874549509</c:v>
                </c:pt>
                <c:pt idx="3345">
                  <c:v>544.57534988259158</c:v>
                </c:pt>
                <c:pt idx="3346">
                  <c:v>649.97357855974678</c:v>
                </c:pt>
                <c:pt idx="3347">
                  <c:v>825.80978399968228</c:v>
                </c:pt>
                <c:pt idx="3348">
                  <c:v>686.73203862505261</c:v>
                </c:pt>
                <c:pt idx="3349">
                  <c:v>635.4741722920561</c:v>
                </c:pt>
                <c:pt idx="3350">
                  <c:v>517.60972229255697</c:v>
                </c:pt>
                <c:pt idx="3351">
                  <c:v>426.76534381849132</c:v>
                </c:pt>
                <c:pt idx="3352">
                  <c:v>403.184636346312</c:v>
                </c:pt>
                <c:pt idx="3353">
                  <c:v>343.42465103820427</c:v>
                </c:pt>
                <c:pt idx="3354">
                  <c:v>353.94131416854901</c:v>
                </c:pt>
                <c:pt idx="3355">
                  <c:v>520.67966574103207</c:v>
                </c:pt>
                <c:pt idx="3356">
                  <c:v>635.67996473007952</c:v>
                </c:pt>
                <c:pt idx="3357">
                  <c:v>732.97668003747549</c:v>
                </c:pt>
                <c:pt idx="3358">
                  <c:v>722.02405746196314</c:v>
                </c:pt>
                <c:pt idx="3359">
                  <c:v>842.98255608865395</c:v>
                </c:pt>
                <c:pt idx="3360">
                  <c:v>907.75908242063394</c:v>
                </c:pt>
                <c:pt idx="3361">
                  <c:v>854.17877046539274</c:v>
                </c:pt>
                <c:pt idx="3362">
                  <c:v>557.03316560372048</c:v>
                </c:pt>
                <c:pt idx="3363">
                  <c:v>410.78783937926619</c:v>
                </c:pt>
                <c:pt idx="3364">
                  <c:v>451.08097772823788</c:v>
                </c:pt>
                <c:pt idx="3365">
                  <c:v>458.00471903659712</c:v>
                </c:pt>
                <c:pt idx="3366">
                  <c:v>438.2231667882553</c:v>
                </c:pt>
                <c:pt idx="3367">
                  <c:v>511.52090840386512</c:v>
                </c:pt>
                <c:pt idx="3368">
                  <c:v>532.51903493084296</c:v>
                </c:pt>
                <c:pt idx="3369">
                  <c:v>565.81918473798066</c:v>
                </c:pt>
                <c:pt idx="3370">
                  <c:v>620.42477606298337</c:v>
                </c:pt>
                <c:pt idx="3371">
                  <c:v>725.81647289858006</c:v>
                </c:pt>
                <c:pt idx="3372">
                  <c:v>610.97875632164846</c:v>
                </c:pt>
                <c:pt idx="3373">
                  <c:v>502.85062991686152</c:v>
                </c:pt>
                <c:pt idx="3374">
                  <c:v>436.48206914902181</c:v>
                </c:pt>
                <c:pt idx="3375">
                  <c:v>364.72519127518109</c:v>
                </c:pt>
                <c:pt idx="3376">
                  <c:v>359.19508384675339</c:v>
                </c:pt>
                <c:pt idx="3377">
                  <c:v>382.85660084173333</c:v>
                </c:pt>
                <c:pt idx="3378">
                  <c:v>437.48697662748219</c:v>
                </c:pt>
                <c:pt idx="3379">
                  <c:v>429.96002569408898</c:v>
                </c:pt>
                <c:pt idx="3380">
                  <c:v>419.21666008658201</c:v>
                </c:pt>
                <c:pt idx="3381">
                  <c:v>421.38890368338878</c:v>
                </c:pt>
                <c:pt idx="3382">
                  <c:v>524.12316269580049</c:v>
                </c:pt>
                <c:pt idx="3383">
                  <c:v>560.69521248508715</c:v>
                </c:pt>
                <c:pt idx="3384">
                  <c:v>510.14771641229231</c:v>
                </c:pt>
                <c:pt idx="3385">
                  <c:v>454.35467845061891</c:v>
                </c:pt>
                <c:pt idx="3386">
                  <c:v>370.34337923989568</c:v>
                </c:pt>
                <c:pt idx="3387">
                  <c:v>343.96843485300872</c:v>
                </c:pt>
                <c:pt idx="3388">
                  <c:v>284.70655014894862</c:v>
                </c:pt>
                <c:pt idx="3389">
                  <c:v>245.96449693596151</c:v>
                </c:pt>
                <c:pt idx="3390">
                  <c:v>207.122265779239</c:v>
                </c:pt>
                <c:pt idx="3391">
                  <c:v>252.6268613427674</c:v>
                </c:pt>
                <c:pt idx="3392">
                  <c:v>276.54424026306378</c:v>
                </c:pt>
                <c:pt idx="3393">
                  <c:v>316.40257474589032</c:v>
                </c:pt>
                <c:pt idx="3394">
                  <c:v>325.37130317063901</c:v>
                </c:pt>
                <c:pt idx="3395">
                  <c:v>222.89737425412301</c:v>
                </c:pt>
                <c:pt idx="3396">
                  <c:v>155.43162859408869</c:v>
                </c:pt>
                <c:pt idx="3397">
                  <c:v>114.58429167931899</c:v>
                </c:pt>
                <c:pt idx="3398">
                  <c:v>108.73046965072839</c:v>
                </c:pt>
                <c:pt idx="3399">
                  <c:v>98.118081191350583</c:v>
                </c:pt>
                <c:pt idx="3400">
                  <c:v>112.8044275009423</c:v>
                </c:pt>
                <c:pt idx="3401">
                  <c:v>147.55436671101171</c:v>
                </c:pt>
                <c:pt idx="3402">
                  <c:v>142.62047888495539</c:v>
                </c:pt>
                <c:pt idx="3403">
                  <c:v>158.0932917973451</c:v>
                </c:pt>
                <c:pt idx="3404">
                  <c:v>147.67856717503639</c:v>
                </c:pt>
                <c:pt idx="3405">
                  <c:v>103.6638595022611</c:v>
                </c:pt>
                <c:pt idx="3406">
                  <c:v>117.6409720759174</c:v>
                </c:pt>
                <c:pt idx="3407">
                  <c:v>84.086055701249563</c:v>
                </c:pt>
                <c:pt idx="3408">
                  <c:v>114.3655990817048</c:v>
                </c:pt>
                <c:pt idx="3409">
                  <c:v>89.900576064527144</c:v>
                </c:pt>
                <c:pt idx="3410">
                  <c:v>108.38407728694089</c:v>
                </c:pt>
                <c:pt idx="3411">
                  <c:v>135.37955869523651</c:v>
                </c:pt>
                <c:pt idx="3412">
                  <c:v>117.67268792241251</c:v>
                </c:pt>
                <c:pt idx="3413">
                  <c:v>113.9385980131065</c:v>
                </c:pt>
                <c:pt idx="3414">
                  <c:v>134.81861336274139</c:v>
                </c:pt>
                <c:pt idx="3415">
                  <c:v>126.1910176882287</c:v>
                </c:pt>
                <c:pt idx="3416">
                  <c:v>101.2406878840752</c:v>
                </c:pt>
                <c:pt idx="3417">
                  <c:v>102.61035814627949</c:v>
                </c:pt>
                <c:pt idx="3418">
                  <c:v>115.1560916446555</c:v>
                </c:pt>
                <c:pt idx="3419">
                  <c:v>105.539807213687</c:v>
                </c:pt>
                <c:pt idx="3420">
                  <c:v>91.796655980051113</c:v>
                </c:pt>
                <c:pt idx="3421">
                  <c:v>76.252225274062781</c:v>
                </c:pt>
                <c:pt idx="3422">
                  <c:v>80.904357463527759</c:v>
                </c:pt>
                <c:pt idx="3423">
                  <c:v>78.903158974996714</c:v>
                </c:pt>
                <c:pt idx="3424">
                  <c:v>87.100623110876086</c:v>
                </c:pt>
                <c:pt idx="3425">
                  <c:v>84.872162757114182</c:v>
                </c:pt>
                <c:pt idx="3426">
                  <c:v>89.375028403035358</c:v>
                </c:pt>
                <c:pt idx="3427">
                  <c:v>102.0338382348981</c:v>
                </c:pt>
                <c:pt idx="3428">
                  <c:v>103.64313753364669</c:v>
                </c:pt>
                <c:pt idx="3429">
                  <c:v>109.681097349369</c:v>
                </c:pt>
                <c:pt idx="3430">
                  <c:v>106.4258169778638</c:v>
                </c:pt>
                <c:pt idx="3431">
                  <c:v>98.04318770142406</c:v>
                </c:pt>
                <c:pt idx="3432">
                  <c:v>146.75676726514749</c:v>
                </c:pt>
                <c:pt idx="3433">
                  <c:v>127.94837986808891</c:v>
                </c:pt>
                <c:pt idx="3434">
                  <c:v>111.8957716099805</c:v>
                </c:pt>
                <c:pt idx="3435">
                  <c:v>67.4264362769012</c:v>
                </c:pt>
                <c:pt idx="3436">
                  <c:v>63.922842054814943</c:v>
                </c:pt>
                <c:pt idx="3437">
                  <c:v>61.064563763278279</c:v>
                </c:pt>
                <c:pt idx="3438">
                  <c:v>53.847276501345398</c:v>
                </c:pt>
                <c:pt idx="3439">
                  <c:v>85.348216975088746</c:v>
                </c:pt>
                <c:pt idx="3440">
                  <c:v>78.222798199911949</c:v>
                </c:pt>
                <c:pt idx="3441">
                  <c:v>117.191372522202</c:v>
                </c:pt>
                <c:pt idx="3442">
                  <c:v>89.887473827195734</c:v>
                </c:pt>
                <c:pt idx="3443">
                  <c:v>103.3036000121123</c:v>
                </c:pt>
                <c:pt idx="3444">
                  <c:v>79.272527068674052</c:v>
                </c:pt>
                <c:pt idx="3445">
                  <c:v>87.936769271951732</c:v>
                </c:pt>
                <c:pt idx="3446">
                  <c:v>91.281998213048809</c:v>
                </c:pt>
                <c:pt idx="3447">
                  <c:v>99.474076083555104</c:v>
                </c:pt>
                <c:pt idx="3448">
                  <c:v>84.645406659208248</c:v>
                </c:pt>
                <c:pt idx="3449">
                  <c:v>89.668947725214892</c:v>
                </c:pt>
                <c:pt idx="3450">
                  <c:v>121.56515933769219</c:v>
                </c:pt>
                <c:pt idx="3451">
                  <c:v>93.469202565858595</c:v>
                </c:pt>
                <c:pt idx="3452">
                  <c:v>87.054497999110566</c:v>
                </c:pt>
                <c:pt idx="3453">
                  <c:v>73.05506760670113</c:v>
                </c:pt>
                <c:pt idx="3454">
                  <c:v>91.31476571517311</c:v>
                </c:pt>
                <c:pt idx="3455">
                  <c:v>91.021782413254215</c:v>
                </c:pt>
                <c:pt idx="3456">
                  <c:v>103.01429463702461</c:v>
                </c:pt>
                <c:pt idx="3457">
                  <c:v>66.099894758683547</c:v>
                </c:pt>
                <c:pt idx="3458">
                  <c:v>68.257403473148216</c:v>
                </c:pt>
                <c:pt idx="3459">
                  <c:v>60.8139029469489</c:v>
                </c:pt>
                <c:pt idx="3460">
                  <c:v>83.585188853173136</c:v>
                </c:pt>
                <c:pt idx="3461">
                  <c:v>133.52829679845729</c:v>
                </c:pt>
                <c:pt idx="3462">
                  <c:v>72.756346511748049</c:v>
                </c:pt>
                <c:pt idx="3463">
                  <c:v>92.793767175483381</c:v>
                </c:pt>
                <c:pt idx="3464">
                  <c:v>78.825462673576325</c:v>
                </c:pt>
                <c:pt idx="3465">
                  <c:v>101.4051255945129</c:v>
                </c:pt>
                <c:pt idx="3466">
                  <c:v>121.80488180769881</c:v>
                </c:pt>
                <c:pt idx="3467">
                  <c:v>88.406722296878996</c:v>
                </c:pt>
                <c:pt idx="3468">
                  <c:v>126.97495996131011</c:v>
                </c:pt>
                <c:pt idx="3469">
                  <c:v>148.32598948180441</c:v>
                </c:pt>
                <c:pt idx="3470">
                  <c:v>102.84013284485791</c:v>
                </c:pt>
                <c:pt idx="3471">
                  <c:v>112.5780685006947</c:v>
                </c:pt>
                <c:pt idx="3472">
                  <c:v>71.522415815613556</c:v>
                </c:pt>
                <c:pt idx="3473">
                  <c:v>71.737189712892416</c:v>
                </c:pt>
                <c:pt idx="3474">
                  <c:v>54.447690605197629</c:v>
                </c:pt>
                <c:pt idx="3475">
                  <c:v>82.422420134430737</c:v>
                </c:pt>
                <c:pt idx="3476">
                  <c:v>124.75862564404621</c:v>
                </c:pt>
                <c:pt idx="3477">
                  <c:v>155.01698358168761</c:v>
                </c:pt>
                <c:pt idx="3478">
                  <c:v>238.89385344185791</c:v>
                </c:pt>
                <c:pt idx="3479">
                  <c:v>326.80506133560118</c:v>
                </c:pt>
                <c:pt idx="3480">
                  <c:v>312.9896628832704</c:v>
                </c:pt>
                <c:pt idx="3481">
                  <c:v>245.8198097830454</c:v>
                </c:pt>
                <c:pt idx="3482">
                  <c:v>196.10467172183829</c:v>
                </c:pt>
                <c:pt idx="3483">
                  <c:v>153.69212920279929</c:v>
                </c:pt>
                <c:pt idx="3484">
                  <c:v>198.98741382816721</c:v>
                </c:pt>
                <c:pt idx="3485">
                  <c:v>220.68727166912029</c:v>
                </c:pt>
                <c:pt idx="3486">
                  <c:v>266.80019525277038</c:v>
                </c:pt>
                <c:pt idx="3487">
                  <c:v>215.23750812869761</c:v>
                </c:pt>
                <c:pt idx="3488">
                  <c:v>192.78179576904461</c:v>
                </c:pt>
                <c:pt idx="3489">
                  <c:v>201.7831981911892</c:v>
                </c:pt>
                <c:pt idx="3490">
                  <c:v>230.73594600799871</c:v>
                </c:pt>
                <c:pt idx="3491">
                  <c:v>260.40921577689119</c:v>
                </c:pt>
                <c:pt idx="3492">
                  <c:v>255.31776362610651</c:v>
                </c:pt>
                <c:pt idx="3493">
                  <c:v>287.61394040184899</c:v>
                </c:pt>
                <c:pt idx="3494">
                  <c:v>309.69679381584012</c:v>
                </c:pt>
                <c:pt idx="3495">
                  <c:v>234.41244910793171</c:v>
                </c:pt>
                <c:pt idx="3496">
                  <c:v>253.2720450112235</c:v>
                </c:pt>
                <c:pt idx="3497">
                  <c:v>184.87197061590319</c:v>
                </c:pt>
                <c:pt idx="3498">
                  <c:v>149.84762120603531</c:v>
                </c:pt>
                <c:pt idx="3499">
                  <c:v>130.70954187675969</c:v>
                </c:pt>
                <c:pt idx="3500">
                  <c:v>159.62705194103009</c:v>
                </c:pt>
                <c:pt idx="3501">
                  <c:v>183.69254869390261</c:v>
                </c:pt>
                <c:pt idx="3502">
                  <c:v>217.92237991315611</c:v>
                </c:pt>
                <c:pt idx="3503">
                  <c:v>221.29697628080041</c:v>
                </c:pt>
                <c:pt idx="3504">
                  <c:v>237.10181672233799</c:v>
                </c:pt>
                <c:pt idx="3505">
                  <c:v>204.09165351031339</c:v>
                </c:pt>
                <c:pt idx="3506">
                  <c:v>165.3437325328851</c:v>
                </c:pt>
                <c:pt idx="3507">
                  <c:v>208.53956691769261</c:v>
                </c:pt>
                <c:pt idx="3508">
                  <c:v>183.75651518571621</c:v>
                </c:pt>
                <c:pt idx="3509">
                  <c:v>201.12296059562141</c:v>
                </c:pt>
                <c:pt idx="3510">
                  <c:v>191.89125153478611</c:v>
                </c:pt>
                <c:pt idx="3511">
                  <c:v>142.1315601111105</c:v>
                </c:pt>
                <c:pt idx="3512">
                  <c:v>120.11346908323431</c:v>
                </c:pt>
                <c:pt idx="3513">
                  <c:v>104.1173583728587</c:v>
                </c:pt>
                <c:pt idx="3514">
                  <c:v>127.6886983254329</c:v>
                </c:pt>
                <c:pt idx="3515">
                  <c:v>148.2305828313572</c:v>
                </c:pt>
                <c:pt idx="3516">
                  <c:v>129.50898064255591</c:v>
                </c:pt>
                <c:pt idx="3517">
                  <c:v>126.4437743811351</c:v>
                </c:pt>
                <c:pt idx="3518">
                  <c:v>99.189156867931757</c:v>
                </c:pt>
                <c:pt idx="3519">
                  <c:v>109.0096998345916</c:v>
                </c:pt>
                <c:pt idx="3520">
                  <c:v>93.83764451061505</c:v>
                </c:pt>
                <c:pt idx="3521">
                  <c:v>114.18262682781869</c:v>
                </c:pt>
                <c:pt idx="3522">
                  <c:v>110.10911479343569</c:v>
                </c:pt>
                <c:pt idx="3523">
                  <c:v>151.4475619894024</c:v>
                </c:pt>
                <c:pt idx="3524">
                  <c:v>163.14218350235089</c:v>
                </c:pt>
                <c:pt idx="3525">
                  <c:v>177.29505261751581</c:v>
                </c:pt>
                <c:pt idx="3526">
                  <c:v>205.17019103680681</c:v>
                </c:pt>
                <c:pt idx="3527">
                  <c:v>147.23726490852479</c:v>
                </c:pt>
                <c:pt idx="3528">
                  <c:v>133.62853389168629</c:v>
                </c:pt>
                <c:pt idx="3529">
                  <c:v>124.3712022152755</c:v>
                </c:pt>
                <c:pt idx="3530">
                  <c:v>134.59231711046249</c:v>
                </c:pt>
                <c:pt idx="3531">
                  <c:v>122.7793912973778</c:v>
                </c:pt>
                <c:pt idx="3532">
                  <c:v>150.43715457130699</c:v>
                </c:pt>
                <c:pt idx="3533">
                  <c:v>132.88476451986031</c:v>
                </c:pt>
                <c:pt idx="3534">
                  <c:v>161.98492481820389</c:v>
                </c:pt>
                <c:pt idx="3535">
                  <c:v>214.86285794643351</c:v>
                </c:pt>
                <c:pt idx="3536">
                  <c:v>194.69073619656601</c:v>
                </c:pt>
                <c:pt idx="3537">
                  <c:v>175.26734935853659</c:v>
                </c:pt>
                <c:pt idx="3538">
                  <c:v>140.39852767103639</c:v>
                </c:pt>
                <c:pt idx="3539">
                  <c:v>118.6723083246777</c:v>
                </c:pt>
                <c:pt idx="3540">
                  <c:v>95.696880969534192</c:v>
                </c:pt>
                <c:pt idx="3541">
                  <c:v>124.4060170085024</c:v>
                </c:pt>
                <c:pt idx="3542">
                  <c:v>109.81132083302001</c:v>
                </c:pt>
                <c:pt idx="3543">
                  <c:v>127.8940750468153</c:v>
                </c:pt>
                <c:pt idx="3544">
                  <c:v>166.57159594809411</c:v>
                </c:pt>
                <c:pt idx="3545">
                  <c:v>205.16340292973561</c:v>
                </c:pt>
                <c:pt idx="3546">
                  <c:v>326.81872024406408</c:v>
                </c:pt>
                <c:pt idx="3547">
                  <c:v>461.22632697153512</c:v>
                </c:pt>
                <c:pt idx="3548">
                  <c:v>652.00783109911902</c:v>
                </c:pt>
                <c:pt idx="3549">
                  <c:v>679.54582447885878</c:v>
                </c:pt>
                <c:pt idx="3550">
                  <c:v>572.69137949568233</c:v>
                </c:pt>
                <c:pt idx="3551">
                  <c:v>410.23646381228332</c:v>
                </c:pt>
                <c:pt idx="3552">
                  <c:v>331.38043261022131</c:v>
                </c:pt>
                <c:pt idx="3553">
                  <c:v>322.83596891311907</c:v>
                </c:pt>
                <c:pt idx="3554">
                  <c:v>264.35244197901818</c:v>
                </c:pt>
                <c:pt idx="3555">
                  <c:v>223.6846982671197</c:v>
                </c:pt>
                <c:pt idx="3556">
                  <c:v>281.81904019113762</c:v>
                </c:pt>
                <c:pt idx="3557">
                  <c:v>245.9841189182545</c:v>
                </c:pt>
                <c:pt idx="3558">
                  <c:v>324.25613608913608</c:v>
                </c:pt>
                <c:pt idx="3559">
                  <c:v>425.37989161281808</c:v>
                </c:pt>
                <c:pt idx="3560">
                  <c:v>392.29900677911769</c:v>
                </c:pt>
                <c:pt idx="3561">
                  <c:v>401.41866291690911</c:v>
                </c:pt>
                <c:pt idx="3562">
                  <c:v>200.26252752239569</c:v>
                </c:pt>
                <c:pt idx="3563">
                  <c:v>160.949793573406</c:v>
                </c:pt>
                <c:pt idx="3564">
                  <c:v>191.0300296956874</c:v>
                </c:pt>
                <c:pt idx="3565">
                  <c:v>253.79440748519809</c:v>
                </c:pt>
                <c:pt idx="3566">
                  <c:v>312.84519626482688</c:v>
                </c:pt>
                <c:pt idx="3567">
                  <c:v>411.63883721164262</c:v>
                </c:pt>
                <c:pt idx="3568">
                  <c:v>487.64977371184409</c:v>
                </c:pt>
                <c:pt idx="3569">
                  <c:v>608.85749002738805</c:v>
                </c:pt>
                <c:pt idx="3570">
                  <c:v>544.58601381106882</c:v>
                </c:pt>
                <c:pt idx="3571">
                  <c:v>594.4133494868679</c:v>
                </c:pt>
                <c:pt idx="3572">
                  <c:v>551.70051624882592</c:v>
                </c:pt>
                <c:pt idx="3573">
                  <c:v>548.56483405523466</c:v>
                </c:pt>
                <c:pt idx="3574">
                  <c:v>555.74733105926998</c:v>
                </c:pt>
                <c:pt idx="3575">
                  <c:v>441.35362933548112</c:v>
                </c:pt>
                <c:pt idx="3576">
                  <c:v>342.07598035056139</c:v>
                </c:pt>
                <c:pt idx="3577">
                  <c:v>381.13244762438978</c:v>
                </c:pt>
                <c:pt idx="3578">
                  <c:v>367.63927713333783</c:v>
                </c:pt>
                <c:pt idx="3579">
                  <c:v>550.32090340492766</c:v>
                </c:pt>
                <c:pt idx="3580">
                  <c:v>729.75195924962986</c:v>
                </c:pt>
                <c:pt idx="3581">
                  <c:v>785.7821978431723</c:v>
                </c:pt>
                <c:pt idx="3582">
                  <c:v>807.62795940804915</c:v>
                </c:pt>
                <c:pt idx="3583">
                  <c:v>707.98857159874751</c:v>
                </c:pt>
                <c:pt idx="3584">
                  <c:v>593.0513080152316</c:v>
                </c:pt>
                <c:pt idx="3585">
                  <c:v>500.73851707579422</c:v>
                </c:pt>
                <c:pt idx="3586">
                  <c:v>452.01695148678158</c:v>
                </c:pt>
                <c:pt idx="3587">
                  <c:v>430.49117878418912</c:v>
                </c:pt>
                <c:pt idx="3588">
                  <c:v>494.61154537303838</c:v>
                </c:pt>
                <c:pt idx="3589">
                  <c:v>596.07786546676073</c:v>
                </c:pt>
                <c:pt idx="3590">
                  <c:v>695.00317711985622</c:v>
                </c:pt>
                <c:pt idx="3591">
                  <c:v>865.39764097292016</c:v>
                </c:pt>
                <c:pt idx="3592">
                  <c:v>931.8186331345953</c:v>
                </c:pt>
                <c:pt idx="3593">
                  <c:v>1073.470648975509</c:v>
                </c:pt>
                <c:pt idx="3594">
                  <c:v>1332.6596649988551</c:v>
                </c:pt>
                <c:pt idx="3595">
                  <c:v>1483.6032267931159</c:v>
                </c:pt>
                <c:pt idx="3596">
                  <c:v>1405.129915015583</c:v>
                </c:pt>
                <c:pt idx="3597">
                  <c:v>1097.394013098595</c:v>
                </c:pt>
                <c:pt idx="3598">
                  <c:v>943.18272349248241</c:v>
                </c:pt>
                <c:pt idx="3599">
                  <c:v>961.86754091700823</c:v>
                </c:pt>
                <c:pt idx="3600">
                  <c:v>1046.2173585036951</c:v>
                </c:pt>
                <c:pt idx="3601">
                  <c:v>1092.212917549987</c:v>
                </c:pt>
                <c:pt idx="3602">
                  <c:v>1120.4071406794451</c:v>
                </c:pt>
                <c:pt idx="3603">
                  <c:v>1173.916328651293</c:v>
                </c:pt>
                <c:pt idx="3604">
                  <c:v>1221.798586357892</c:v>
                </c:pt>
                <c:pt idx="3605">
                  <c:v>1281.852126304271</c:v>
                </c:pt>
                <c:pt idx="3606">
                  <c:v>1337.394789624359</c:v>
                </c:pt>
                <c:pt idx="3607">
                  <c:v>1158.292345448237</c:v>
                </c:pt>
                <c:pt idx="3608">
                  <c:v>1028.0693792313809</c:v>
                </c:pt>
                <c:pt idx="3609">
                  <c:v>985.92329956052288</c:v>
                </c:pt>
                <c:pt idx="3610">
                  <c:v>853.65533716126026</c:v>
                </c:pt>
                <c:pt idx="3611">
                  <c:v>924.46786952494131</c:v>
                </c:pt>
                <c:pt idx="3612">
                  <c:v>947.96375390532023</c:v>
                </c:pt>
                <c:pt idx="3613">
                  <c:v>952.06717144653908</c:v>
                </c:pt>
                <c:pt idx="3614">
                  <c:v>826.01414626919984</c:v>
                </c:pt>
                <c:pt idx="3615">
                  <c:v>780.82638760210955</c:v>
                </c:pt>
                <c:pt idx="3616">
                  <c:v>816.90464339720529</c:v>
                </c:pt>
                <c:pt idx="3617">
                  <c:v>905.0537869988251</c:v>
                </c:pt>
                <c:pt idx="3618">
                  <c:v>1016.00378695967</c:v>
                </c:pt>
                <c:pt idx="3619">
                  <c:v>1002.834576109722</c:v>
                </c:pt>
                <c:pt idx="3620">
                  <c:v>903.01361926669631</c:v>
                </c:pt>
                <c:pt idx="3621">
                  <c:v>818.9465005255671</c:v>
                </c:pt>
                <c:pt idx="3622">
                  <c:v>734.3345188712974</c:v>
                </c:pt>
                <c:pt idx="3623">
                  <c:v>713.91179704331603</c:v>
                </c:pt>
                <c:pt idx="3624">
                  <c:v>573.1838985560413</c:v>
                </c:pt>
                <c:pt idx="3625">
                  <c:v>586.67855415155668</c:v>
                </c:pt>
                <c:pt idx="3626">
                  <c:v>650.89400540541476</c:v>
                </c:pt>
                <c:pt idx="3627">
                  <c:v>700.18048593857475</c:v>
                </c:pt>
                <c:pt idx="3628">
                  <c:v>794.3474887302832</c:v>
                </c:pt>
                <c:pt idx="3629">
                  <c:v>756.27725289795819</c:v>
                </c:pt>
                <c:pt idx="3630">
                  <c:v>794.05266413800769</c:v>
                </c:pt>
                <c:pt idx="3631">
                  <c:v>792.79666683183063</c:v>
                </c:pt>
                <c:pt idx="3632">
                  <c:v>708.14795426628166</c:v>
                </c:pt>
                <c:pt idx="3633">
                  <c:v>720.43042324600947</c:v>
                </c:pt>
                <c:pt idx="3634">
                  <c:v>741.49198215212118</c:v>
                </c:pt>
                <c:pt idx="3635">
                  <c:v>721.72688156325205</c:v>
                </c:pt>
                <c:pt idx="3636">
                  <c:v>649.24664417544773</c:v>
                </c:pt>
                <c:pt idx="3637">
                  <c:v>731.95168648788569</c:v>
                </c:pt>
                <c:pt idx="3638">
                  <c:v>761.84685640463601</c:v>
                </c:pt>
                <c:pt idx="3639">
                  <c:v>838.65718031326537</c:v>
                </c:pt>
                <c:pt idx="3640">
                  <c:v>982.24182094979528</c:v>
                </c:pt>
                <c:pt idx="3641">
                  <c:v>920.42146176932556</c:v>
                </c:pt>
                <c:pt idx="3642">
                  <c:v>1054.8478089262419</c:v>
                </c:pt>
                <c:pt idx="3643">
                  <c:v>1244.211505784245</c:v>
                </c:pt>
                <c:pt idx="3644">
                  <c:v>1386.6233089470741</c:v>
                </c:pt>
                <c:pt idx="3645">
                  <c:v>1304.7218767351119</c:v>
                </c:pt>
                <c:pt idx="3646">
                  <c:v>954.3486849457471</c:v>
                </c:pt>
                <c:pt idx="3647">
                  <c:v>919.17117630820792</c:v>
                </c:pt>
                <c:pt idx="3648">
                  <c:v>867.78403247405276</c:v>
                </c:pt>
                <c:pt idx="3649">
                  <c:v>949.48654755127291</c:v>
                </c:pt>
                <c:pt idx="3650">
                  <c:v>1098.5430998619629</c:v>
                </c:pt>
                <c:pt idx="3651">
                  <c:v>1085.614854678553</c:v>
                </c:pt>
                <c:pt idx="3652">
                  <c:v>1219.7072253207641</c:v>
                </c:pt>
                <c:pt idx="3653">
                  <c:v>1348.048985813389</c:v>
                </c:pt>
                <c:pt idx="3654">
                  <c:v>1500.349290455873</c:v>
                </c:pt>
                <c:pt idx="3655">
                  <c:v>1632.068700670261</c:v>
                </c:pt>
                <c:pt idx="3656">
                  <c:v>1583.6562114032281</c:v>
                </c:pt>
                <c:pt idx="3657">
                  <c:v>1733.3497803858661</c:v>
                </c:pt>
                <c:pt idx="3658">
                  <c:v>1861.580135989356</c:v>
                </c:pt>
                <c:pt idx="3659">
                  <c:v>1848.2202971095501</c:v>
                </c:pt>
                <c:pt idx="3660">
                  <c:v>1779.796022233849</c:v>
                </c:pt>
                <c:pt idx="3661">
                  <c:v>1861.878277947955</c:v>
                </c:pt>
                <c:pt idx="3662">
                  <c:v>2101.4914495266048</c:v>
                </c:pt>
                <c:pt idx="3663">
                  <c:v>1846.796751596253</c:v>
                </c:pt>
                <c:pt idx="3664">
                  <c:v>1669.8192906997599</c:v>
                </c:pt>
                <c:pt idx="3665">
                  <c:v>1635.401012472943</c:v>
                </c:pt>
                <c:pt idx="3666">
                  <c:v>1721.11490834505</c:v>
                </c:pt>
                <c:pt idx="3667">
                  <c:v>1904.1558025584329</c:v>
                </c:pt>
                <c:pt idx="3668">
                  <c:v>1705.9112436437149</c:v>
                </c:pt>
                <c:pt idx="3669">
                  <c:v>1477.9145209961839</c:v>
                </c:pt>
                <c:pt idx="3670">
                  <c:v>1473.2879100327871</c:v>
                </c:pt>
                <c:pt idx="3671">
                  <c:v>1525.7384463010251</c:v>
                </c:pt>
                <c:pt idx="3672">
                  <c:v>1492.9440927025789</c:v>
                </c:pt>
                <c:pt idx="3673">
                  <c:v>1489.106690658562</c:v>
                </c:pt>
                <c:pt idx="3674">
                  <c:v>1848.780137727108</c:v>
                </c:pt>
                <c:pt idx="3675">
                  <c:v>1838.6614105761871</c:v>
                </c:pt>
                <c:pt idx="3676">
                  <c:v>1859.321625675336</c:v>
                </c:pt>
                <c:pt idx="3677">
                  <c:v>1667.003924053605</c:v>
                </c:pt>
                <c:pt idx="3678">
                  <c:v>1689.9837460925589</c:v>
                </c:pt>
                <c:pt idx="3679">
                  <c:v>1967.6505483469639</c:v>
                </c:pt>
                <c:pt idx="3680">
                  <c:v>2017.5445800743</c:v>
                </c:pt>
                <c:pt idx="3681">
                  <c:v>2070.0048515597891</c:v>
                </c:pt>
                <c:pt idx="3682">
                  <c:v>1988.890461347487</c:v>
                </c:pt>
                <c:pt idx="3683">
                  <c:v>1826.3863906824811</c:v>
                </c:pt>
                <c:pt idx="3684">
                  <c:v>1831.322184382899</c:v>
                </c:pt>
                <c:pt idx="3685">
                  <c:v>1680.81209711259</c:v>
                </c:pt>
                <c:pt idx="3686">
                  <c:v>1909.1317063969891</c:v>
                </c:pt>
                <c:pt idx="3687">
                  <c:v>1161.327210064512</c:v>
                </c:pt>
                <c:pt idx="3688">
                  <c:v>925.08168010191901</c:v>
                </c:pt>
                <c:pt idx="3689">
                  <c:v>955.3741732138958</c:v>
                </c:pt>
                <c:pt idx="3690">
                  <c:v>1136.3104311963571</c:v>
                </c:pt>
                <c:pt idx="3691">
                  <c:v>1536.1067222700051</c:v>
                </c:pt>
                <c:pt idx="3692">
                  <c:v>1513.6604930868</c:v>
                </c:pt>
                <c:pt idx="3693">
                  <c:v>1400.4326517992811</c:v>
                </c:pt>
                <c:pt idx="3694">
                  <c:v>1468.5362722532609</c:v>
                </c:pt>
                <c:pt idx="3695">
                  <c:v>1300.537520168484</c:v>
                </c:pt>
                <c:pt idx="3696">
                  <c:v>1397.228773399085</c:v>
                </c:pt>
                <c:pt idx="3697">
                  <c:v>1391.516555573653</c:v>
                </c:pt>
                <c:pt idx="3698">
                  <c:v>2183.486819208646</c:v>
                </c:pt>
              </c:numCache>
            </c:numRef>
          </c:val>
          <c:smooth val="0"/>
          <c:extLst>
            <c:ext xmlns:c16="http://schemas.microsoft.com/office/drawing/2014/chart" uri="{C3380CC4-5D6E-409C-BE32-E72D297353CC}">
              <c16:uniqueId val="{00000001-0439-4665-BDCA-98C8F693EC24}"/>
            </c:ext>
          </c:extLst>
        </c:ser>
        <c:dLbls>
          <c:showLegendKey val="0"/>
          <c:showVal val="0"/>
          <c:showCatName val="0"/>
          <c:showSerName val="0"/>
          <c:showPercent val="0"/>
          <c:showBubbleSize val="0"/>
        </c:dLbls>
        <c:smooth val="0"/>
        <c:axId val="527390431"/>
        <c:axId val="527387551"/>
      </c:lineChart>
      <c:dateAx>
        <c:axId val="52739043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Date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7387551"/>
        <c:crosses val="autoZero"/>
        <c:auto val="1"/>
        <c:lblOffset val="100"/>
        <c:baseTimeUnit val="days"/>
      </c:dateAx>
      <c:valAx>
        <c:axId val="52738755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Discharge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739043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modernComment_114_600E54C3.xml><?xml version="1.0" encoding="utf-8"?>
<p188:cmLst xmlns:a="http://schemas.openxmlformats.org/drawingml/2006/main" xmlns:r="http://schemas.openxmlformats.org/officeDocument/2006/relationships" xmlns:p188="http://schemas.microsoft.com/office/powerpoint/2018/8/main">
  <p188:cm id="{6671A745-F520-4ADD-8F2D-DD14946F3B4C}" authorId="{72D01384-9120-86CB-9E63-973E62F1F66F}" created="2025-05-07T18:07:35.013">
    <ac:deMkLst xmlns:ac="http://schemas.microsoft.com/office/drawing/2013/main/command">
      <pc:docMk xmlns:pc="http://schemas.microsoft.com/office/powerpoint/2013/main/command"/>
      <pc:sldMk xmlns:pc="http://schemas.microsoft.com/office/powerpoint/2013/main/command" cId="1611551939" sldId="276"/>
      <ac:spMk id="6" creationId="{0682DD7F-4E03-86F3-3613-CF62DE3F92F0}"/>
    </ac:deMkLst>
    <p188:txBody>
      <a:bodyPr/>
      <a:lstStyle/>
      <a:p>
        <a:r>
          <a:rPr lang="en-US"/>
          <a:t>How much data was available? Mention the years for training and testing both.
What kind of combinations were tested? Mention the selected one.</a:t>
        </a:r>
      </a:p>
    </p188:txBody>
  </p188:cm>
</p188:cmLst>
</file>

<file path=ppt/comments/modernComment_115_2D3677B6.xml><?xml version="1.0" encoding="utf-8"?>
<p188:cmLst xmlns:a="http://schemas.openxmlformats.org/drawingml/2006/main" xmlns:r="http://schemas.openxmlformats.org/officeDocument/2006/relationships" xmlns:p188="http://schemas.microsoft.com/office/powerpoint/2018/8/main">
  <p188:cm id="{B8CC3637-6FC5-4155-8D90-4C2A277856A7}" authorId="{72D01384-9120-86CB-9E63-973E62F1F66F}" created="2025-05-07T05:34:33.549">
    <pc:sldMkLst xmlns:pc="http://schemas.microsoft.com/office/powerpoint/2013/main/command">
      <pc:docMk/>
      <pc:sldMk cId="758544310" sldId="277"/>
    </pc:sldMkLst>
    <p188:txBody>
      <a:bodyPr/>
      <a:lstStyle/>
      <a:p>
        <a:r>
          <a:rPr lang="en-US"/>
          <a:t>Make a table of these results</a:t>
        </a:r>
      </a:p>
    </p188:txBody>
  </p188:cm>
</p188:cmLst>
</file>

<file path=ppt/comments/modernComment_116_E03AE242.xml><?xml version="1.0" encoding="utf-8"?>
<p188:cmLst xmlns:a="http://schemas.openxmlformats.org/drawingml/2006/main" xmlns:r="http://schemas.openxmlformats.org/officeDocument/2006/relationships" xmlns:p188="http://schemas.microsoft.com/office/powerpoint/2018/8/main">
  <p188:cm id="{C22B6033-B347-4EB6-8E14-1A8F80AD7031}" authorId="{72D01384-9120-86CB-9E63-973E62F1F66F}" created="2025-05-07T05:33:44.507">
    <pc:sldMkLst xmlns:pc="http://schemas.microsoft.com/office/powerpoint/2013/main/command">
      <pc:docMk/>
      <pc:sldMk cId="3761955394" sldId="278"/>
    </pc:sldMkLst>
    <p188:txBody>
      <a:bodyPr/>
      <a:lstStyle/>
      <a:p>
        <a:r>
          <a:rPr lang="en-US"/>
          <a:t>Write the titles of both axes on graphs</a:t>
        </a:r>
      </a:p>
    </p188:txBody>
  </p188:cm>
</p188:cmLst>
</file>

<file path=ppt/comments/modernComment_11D_1C365321.xml><?xml version="1.0" encoding="utf-8"?>
<p188:cmLst xmlns:a="http://schemas.openxmlformats.org/drawingml/2006/main" xmlns:r="http://schemas.openxmlformats.org/officeDocument/2006/relationships" xmlns:p188="http://schemas.microsoft.com/office/powerpoint/2018/8/main">
  <p188:cm id="{BA18173D-65B6-4D3D-9D08-4901337E7FE6}" authorId="{72D01384-9120-86CB-9E63-973E62F1F66F}" created="2025-05-07T18:10:15.765">
    <pc:sldMkLst xmlns:pc="http://schemas.microsoft.com/office/powerpoint/2013/main/command">
      <pc:docMk/>
      <pc:sldMk cId="473322273" sldId="285"/>
    </pc:sldMkLst>
    <p188:txBody>
      <a:bodyPr/>
      <a:lstStyle/>
      <a:p>
        <a:r>
          <a:rPr lang="en-US"/>
          <a:t>Clear the title….what actual and predicted?</a:t>
        </a:r>
      </a:p>
    </p188:txBody>
  </p188:cm>
</p188:cmLst>
</file>

<file path=ppt/comments/modernComment_121_5075F33.xml><?xml version="1.0" encoding="utf-8"?>
<p188:cmLst xmlns:a="http://schemas.openxmlformats.org/drawingml/2006/main" xmlns:r="http://schemas.openxmlformats.org/officeDocument/2006/relationships" xmlns:p188="http://schemas.microsoft.com/office/powerpoint/2018/8/main">
  <p188:cm id="{761B5771-A5F6-428C-A6B3-AAFDCB54C7B3}" authorId="{72D01384-9120-86CB-9E63-973E62F1F66F}" created="2025-05-07T05:35:27.103">
    <pc:sldMkLst xmlns:pc="http://schemas.microsoft.com/office/powerpoint/2013/main/command">
      <pc:docMk/>
      <pc:sldMk cId="84369203" sldId="289"/>
    </pc:sldMkLst>
    <p188:txBody>
      <a:bodyPr/>
      <a:lstStyle/>
      <a:p>
        <a:r>
          <a:rPr lang="en-US"/>
          <a:t>Is this discharge?? Should be mention in legend</a:t>
        </a:r>
      </a:p>
    </p188:txBody>
  </p188:cm>
</p188:cmLst>
</file>

<file path=ppt/comments/modernComment_127_8F430991.xml><?xml version="1.0" encoding="utf-8"?>
<p188:cmLst xmlns:a="http://schemas.openxmlformats.org/drawingml/2006/main" xmlns:r="http://schemas.openxmlformats.org/officeDocument/2006/relationships" xmlns:p188="http://schemas.microsoft.com/office/powerpoint/2018/8/main">
  <p188:cm id="{44FBF4D6-3A2F-4F2A-9CF6-BB751405EE80}" authorId="{72D01384-9120-86CB-9E63-973E62F1F66F}" created="2025-05-07T05:33:44.507">
    <pc:sldMkLst xmlns:pc="http://schemas.microsoft.com/office/powerpoint/2013/main/command">
      <pc:docMk/>
      <pc:sldMk cId="3761955394" sldId="278"/>
    </pc:sldMkLst>
    <p188:txBody>
      <a:bodyPr/>
      <a:lstStyle/>
      <a:p>
        <a:r>
          <a:rPr lang="en-US"/>
          <a:t>Write the titles of both axes on graphs</a:t>
        </a:r>
      </a:p>
    </p188:txBody>
  </p188:cm>
</p188:cmLst>
</file>

<file path=ppt/comments/modernComment_128_3296032D.xml><?xml version="1.0" encoding="utf-8"?>
<p188:cmLst xmlns:a="http://schemas.openxmlformats.org/drawingml/2006/main" xmlns:r="http://schemas.openxmlformats.org/officeDocument/2006/relationships" xmlns:p188="http://schemas.microsoft.com/office/powerpoint/2018/8/main">
  <p188:cm id="{E8E81D02-174C-4E39-B9BF-F01C90F7F9B3}" authorId="{72D01384-9120-86CB-9E63-973E62F1F66F}" created="2025-05-07T05:35:27.103">
    <pc:sldMkLst xmlns:pc="http://schemas.microsoft.com/office/powerpoint/2013/main/command">
      <pc:docMk/>
      <pc:sldMk cId="84369203" sldId="289"/>
    </pc:sldMkLst>
    <p188:txBody>
      <a:bodyPr/>
      <a:lstStyle/>
      <a:p>
        <a:r>
          <a:rPr lang="en-US"/>
          <a:t>Is this discharge?? Should be mention in legend</a:t>
        </a:r>
      </a:p>
    </p188:txBody>
  </p188:cm>
</p188:cmLst>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77A522-EC6F-4A46-892C-A16EFC04A2E8}"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FFF83C1C-DF18-41FC-9F20-C528A557BFA8}">
      <dgm:prSet/>
      <dgm:spPr>
        <a:solidFill>
          <a:schemeClr val="tx1">
            <a:lumMod val="75000"/>
            <a:lumOff val="25000"/>
          </a:schemeClr>
        </a:solidFill>
      </dgm:spPr>
      <dgm:t>
        <a:bodyPr/>
        <a:lstStyle/>
        <a:p>
          <a:r>
            <a:rPr lang="en-US"/>
            <a:t>Group Members:</a:t>
          </a:r>
        </a:p>
      </dgm:t>
    </dgm:pt>
    <dgm:pt modelId="{60C39765-524D-4FC4-9A12-6B653FEFAF50}" type="parTrans" cxnId="{54A12FE3-295C-4F01-ACF3-F9E2115C6F36}">
      <dgm:prSet/>
      <dgm:spPr/>
      <dgm:t>
        <a:bodyPr/>
        <a:lstStyle/>
        <a:p>
          <a:endParaRPr lang="en-US"/>
        </a:p>
      </dgm:t>
    </dgm:pt>
    <dgm:pt modelId="{F09AEA7D-6292-43C2-9F76-8D0169073E72}" type="sibTrans" cxnId="{54A12FE3-295C-4F01-ACF3-F9E2115C6F36}">
      <dgm:prSet/>
      <dgm:spPr/>
      <dgm:t>
        <a:bodyPr/>
        <a:lstStyle/>
        <a:p>
          <a:endParaRPr lang="en-US"/>
        </a:p>
      </dgm:t>
    </dgm:pt>
    <dgm:pt modelId="{747E9DE2-43A5-49DC-A0EA-BCAB92AEC151}">
      <dgm:prSet/>
      <dgm:spPr>
        <a:solidFill>
          <a:schemeClr val="tx1">
            <a:lumMod val="75000"/>
            <a:lumOff val="25000"/>
          </a:schemeClr>
        </a:solidFill>
      </dgm:spPr>
      <dgm:t>
        <a:bodyPr/>
        <a:lstStyle/>
        <a:p>
          <a:r>
            <a:rPr lang="en-US" dirty="0"/>
            <a:t>Umer Sher Khan (21PWCIV5741)</a:t>
          </a:r>
        </a:p>
      </dgm:t>
    </dgm:pt>
    <dgm:pt modelId="{F9FF20D8-19F4-4713-B505-674039012E29}" type="parTrans" cxnId="{499539B9-D62D-43F3-A1EF-1BF210CCEC71}">
      <dgm:prSet/>
      <dgm:spPr/>
      <dgm:t>
        <a:bodyPr/>
        <a:lstStyle/>
        <a:p>
          <a:endParaRPr lang="en-US"/>
        </a:p>
      </dgm:t>
    </dgm:pt>
    <dgm:pt modelId="{AF7687CB-793B-436A-A217-5F7D6A0B6597}" type="sibTrans" cxnId="{499539B9-D62D-43F3-A1EF-1BF210CCEC71}">
      <dgm:prSet/>
      <dgm:spPr/>
      <dgm:t>
        <a:bodyPr/>
        <a:lstStyle/>
        <a:p>
          <a:endParaRPr lang="en-US"/>
        </a:p>
      </dgm:t>
    </dgm:pt>
    <dgm:pt modelId="{BFB2DD82-D2E5-4A4A-AC9B-4A3D04F069BA}">
      <dgm:prSet/>
      <dgm:spPr>
        <a:solidFill>
          <a:schemeClr val="tx1">
            <a:lumMod val="75000"/>
            <a:lumOff val="25000"/>
          </a:schemeClr>
        </a:solidFill>
      </dgm:spPr>
      <dgm:t>
        <a:bodyPr/>
        <a:lstStyle/>
        <a:p>
          <a:r>
            <a:rPr lang="en-US" dirty="0"/>
            <a:t>Mohsin Ahmad (21PWCIV5661)</a:t>
          </a:r>
        </a:p>
      </dgm:t>
    </dgm:pt>
    <dgm:pt modelId="{997E69C6-3867-46C8-8DCA-0FF7957B439A}" type="parTrans" cxnId="{B68F1F8D-D34C-4074-A169-0ACC8B155D6B}">
      <dgm:prSet/>
      <dgm:spPr/>
      <dgm:t>
        <a:bodyPr/>
        <a:lstStyle/>
        <a:p>
          <a:endParaRPr lang="en-US"/>
        </a:p>
      </dgm:t>
    </dgm:pt>
    <dgm:pt modelId="{94128B7A-05AC-4D08-A9AE-6A0280B580FF}" type="sibTrans" cxnId="{B68F1F8D-D34C-4074-A169-0ACC8B155D6B}">
      <dgm:prSet/>
      <dgm:spPr/>
      <dgm:t>
        <a:bodyPr/>
        <a:lstStyle/>
        <a:p>
          <a:endParaRPr lang="en-US"/>
        </a:p>
      </dgm:t>
    </dgm:pt>
    <dgm:pt modelId="{99930418-7250-4C1A-9229-A72390B34D99}">
      <dgm:prSet/>
      <dgm:spPr>
        <a:solidFill>
          <a:schemeClr val="tx1">
            <a:lumMod val="75000"/>
            <a:lumOff val="25000"/>
          </a:schemeClr>
        </a:solidFill>
      </dgm:spPr>
      <dgm:t>
        <a:bodyPr/>
        <a:lstStyle/>
        <a:p>
          <a:r>
            <a:rPr lang="en-US" dirty="0"/>
            <a:t>Muhammad Tayyab Jan (21PWCIV5636)</a:t>
          </a:r>
        </a:p>
      </dgm:t>
    </dgm:pt>
    <dgm:pt modelId="{E77C8E8B-B21E-4219-B1A6-50A46B1A6A3F}" type="parTrans" cxnId="{7C1FE8E6-23BB-40D7-8CF1-9783204D073F}">
      <dgm:prSet/>
      <dgm:spPr/>
      <dgm:t>
        <a:bodyPr/>
        <a:lstStyle/>
        <a:p>
          <a:endParaRPr lang="en-US"/>
        </a:p>
      </dgm:t>
    </dgm:pt>
    <dgm:pt modelId="{EB39ED39-C68A-4567-8B24-9998CC71D08E}" type="sibTrans" cxnId="{7C1FE8E6-23BB-40D7-8CF1-9783204D073F}">
      <dgm:prSet/>
      <dgm:spPr/>
      <dgm:t>
        <a:bodyPr/>
        <a:lstStyle/>
        <a:p>
          <a:endParaRPr lang="en-US"/>
        </a:p>
      </dgm:t>
    </dgm:pt>
    <dgm:pt modelId="{6E7ABE29-3F75-442F-A589-DA0D6847FE37}">
      <dgm:prSet/>
      <dgm:spPr>
        <a:solidFill>
          <a:schemeClr val="tx1">
            <a:lumMod val="75000"/>
            <a:lumOff val="25000"/>
          </a:schemeClr>
        </a:solidFill>
      </dgm:spPr>
      <dgm:t>
        <a:bodyPr/>
        <a:lstStyle/>
        <a:p>
          <a:r>
            <a:rPr lang="en-US" dirty="0"/>
            <a:t>Muhammad Abbas Khan (21PWCIV5758)</a:t>
          </a:r>
        </a:p>
      </dgm:t>
    </dgm:pt>
    <dgm:pt modelId="{A356F642-4D3A-4874-A7C4-637F565A5A76}" type="parTrans" cxnId="{31863721-2DC7-407C-AAEA-1D2219AD1F80}">
      <dgm:prSet/>
      <dgm:spPr/>
      <dgm:t>
        <a:bodyPr/>
        <a:lstStyle/>
        <a:p>
          <a:endParaRPr lang="en-US"/>
        </a:p>
      </dgm:t>
    </dgm:pt>
    <dgm:pt modelId="{AEF7FA09-2F41-4635-8E91-364ED358B25D}" type="sibTrans" cxnId="{31863721-2DC7-407C-AAEA-1D2219AD1F80}">
      <dgm:prSet/>
      <dgm:spPr/>
      <dgm:t>
        <a:bodyPr/>
        <a:lstStyle/>
        <a:p>
          <a:endParaRPr lang="en-US"/>
        </a:p>
      </dgm:t>
    </dgm:pt>
    <dgm:pt modelId="{DFF0EF73-0A61-4A6A-B28B-C660C5941B2D}" type="pres">
      <dgm:prSet presAssocID="{0B77A522-EC6F-4A46-892C-A16EFC04A2E8}" presName="linear" presStyleCnt="0">
        <dgm:presLayoutVars>
          <dgm:animLvl val="lvl"/>
          <dgm:resizeHandles val="exact"/>
        </dgm:presLayoutVars>
      </dgm:prSet>
      <dgm:spPr/>
    </dgm:pt>
    <dgm:pt modelId="{1665D90B-586A-46C6-AC97-940736206D41}" type="pres">
      <dgm:prSet presAssocID="{FFF83C1C-DF18-41FC-9F20-C528A557BFA8}" presName="parentText" presStyleLbl="node1" presStyleIdx="0" presStyleCnt="5">
        <dgm:presLayoutVars>
          <dgm:chMax val="0"/>
          <dgm:bulletEnabled val="1"/>
        </dgm:presLayoutVars>
      </dgm:prSet>
      <dgm:spPr/>
    </dgm:pt>
    <dgm:pt modelId="{0ED9203A-5FAE-4262-B3B8-A009379AC0EC}" type="pres">
      <dgm:prSet presAssocID="{F09AEA7D-6292-43C2-9F76-8D0169073E72}" presName="spacer" presStyleCnt="0"/>
      <dgm:spPr/>
    </dgm:pt>
    <dgm:pt modelId="{E7A25844-2B64-49FF-840C-49EFF60BA267}" type="pres">
      <dgm:prSet presAssocID="{747E9DE2-43A5-49DC-A0EA-BCAB92AEC151}" presName="parentText" presStyleLbl="node1" presStyleIdx="1" presStyleCnt="5">
        <dgm:presLayoutVars>
          <dgm:chMax val="0"/>
          <dgm:bulletEnabled val="1"/>
        </dgm:presLayoutVars>
      </dgm:prSet>
      <dgm:spPr/>
    </dgm:pt>
    <dgm:pt modelId="{36521055-4E55-43CA-ACCF-1D578CE8380A}" type="pres">
      <dgm:prSet presAssocID="{AF7687CB-793B-436A-A217-5F7D6A0B6597}" presName="spacer" presStyleCnt="0"/>
      <dgm:spPr/>
    </dgm:pt>
    <dgm:pt modelId="{739BA19B-90D4-4E17-8325-9410812392DC}" type="pres">
      <dgm:prSet presAssocID="{BFB2DD82-D2E5-4A4A-AC9B-4A3D04F069BA}" presName="parentText" presStyleLbl="node1" presStyleIdx="2" presStyleCnt="5">
        <dgm:presLayoutVars>
          <dgm:chMax val="0"/>
          <dgm:bulletEnabled val="1"/>
        </dgm:presLayoutVars>
      </dgm:prSet>
      <dgm:spPr/>
    </dgm:pt>
    <dgm:pt modelId="{DC5C9AA2-53DE-4D6A-9385-DE006D272E99}" type="pres">
      <dgm:prSet presAssocID="{94128B7A-05AC-4D08-A9AE-6A0280B580FF}" presName="spacer" presStyleCnt="0"/>
      <dgm:spPr/>
    </dgm:pt>
    <dgm:pt modelId="{949CAC36-CD74-4F41-A1CC-84ACCE8783CC}" type="pres">
      <dgm:prSet presAssocID="{99930418-7250-4C1A-9229-A72390B34D99}" presName="parentText" presStyleLbl="node1" presStyleIdx="3" presStyleCnt="5">
        <dgm:presLayoutVars>
          <dgm:chMax val="0"/>
          <dgm:bulletEnabled val="1"/>
        </dgm:presLayoutVars>
      </dgm:prSet>
      <dgm:spPr/>
    </dgm:pt>
    <dgm:pt modelId="{6AE0CA4F-600F-49C2-AB7C-66E25B5692B2}" type="pres">
      <dgm:prSet presAssocID="{EB39ED39-C68A-4567-8B24-9998CC71D08E}" presName="spacer" presStyleCnt="0"/>
      <dgm:spPr/>
    </dgm:pt>
    <dgm:pt modelId="{B884EBEF-03FB-4772-8CCF-22231962F85D}" type="pres">
      <dgm:prSet presAssocID="{6E7ABE29-3F75-442F-A589-DA0D6847FE37}" presName="parentText" presStyleLbl="node1" presStyleIdx="4" presStyleCnt="5">
        <dgm:presLayoutVars>
          <dgm:chMax val="0"/>
          <dgm:bulletEnabled val="1"/>
        </dgm:presLayoutVars>
      </dgm:prSet>
      <dgm:spPr/>
    </dgm:pt>
  </dgm:ptLst>
  <dgm:cxnLst>
    <dgm:cxn modelId="{31863721-2DC7-407C-AAEA-1D2219AD1F80}" srcId="{0B77A522-EC6F-4A46-892C-A16EFC04A2E8}" destId="{6E7ABE29-3F75-442F-A589-DA0D6847FE37}" srcOrd="4" destOrd="0" parTransId="{A356F642-4D3A-4874-A7C4-637F565A5A76}" sibTransId="{AEF7FA09-2F41-4635-8E91-364ED358B25D}"/>
    <dgm:cxn modelId="{6EF40487-5DE3-4FE5-ABA6-87F8E4B82851}" type="presOf" srcId="{6E7ABE29-3F75-442F-A589-DA0D6847FE37}" destId="{B884EBEF-03FB-4772-8CCF-22231962F85D}" srcOrd="0" destOrd="0" presId="urn:microsoft.com/office/officeart/2005/8/layout/vList2"/>
    <dgm:cxn modelId="{B68F1F8D-D34C-4074-A169-0ACC8B155D6B}" srcId="{0B77A522-EC6F-4A46-892C-A16EFC04A2E8}" destId="{BFB2DD82-D2E5-4A4A-AC9B-4A3D04F069BA}" srcOrd="2" destOrd="0" parTransId="{997E69C6-3867-46C8-8DCA-0FF7957B439A}" sibTransId="{94128B7A-05AC-4D08-A9AE-6A0280B580FF}"/>
    <dgm:cxn modelId="{7E073C8F-5ABE-444F-BE8E-57F296F32110}" type="presOf" srcId="{BFB2DD82-D2E5-4A4A-AC9B-4A3D04F069BA}" destId="{739BA19B-90D4-4E17-8325-9410812392DC}" srcOrd="0" destOrd="0" presId="urn:microsoft.com/office/officeart/2005/8/layout/vList2"/>
    <dgm:cxn modelId="{9B20E8A3-16B0-4B14-AB23-9364B3A51678}" type="presOf" srcId="{0B77A522-EC6F-4A46-892C-A16EFC04A2E8}" destId="{DFF0EF73-0A61-4A6A-B28B-C660C5941B2D}" srcOrd="0" destOrd="0" presId="urn:microsoft.com/office/officeart/2005/8/layout/vList2"/>
    <dgm:cxn modelId="{B9530AB3-61CE-490C-ACB6-AF16317C73D4}" type="presOf" srcId="{747E9DE2-43A5-49DC-A0EA-BCAB92AEC151}" destId="{E7A25844-2B64-49FF-840C-49EFF60BA267}" srcOrd="0" destOrd="0" presId="urn:microsoft.com/office/officeart/2005/8/layout/vList2"/>
    <dgm:cxn modelId="{E740C4B4-1FF2-42EE-8E3D-9265A4831051}" type="presOf" srcId="{99930418-7250-4C1A-9229-A72390B34D99}" destId="{949CAC36-CD74-4F41-A1CC-84ACCE8783CC}" srcOrd="0" destOrd="0" presId="urn:microsoft.com/office/officeart/2005/8/layout/vList2"/>
    <dgm:cxn modelId="{499539B9-D62D-43F3-A1EF-1BF210CCEC71}" srcId="{0B77A522-EC6F-4A46-892C-A16EFC04A2E8}" destId="{747E9DE2-43A5-49DC-A0EA-BCAB92AEC151}" srcOrd="1" destOrd="0" parTransId="{F9FF20D8-19F4-4713-B505-674039012E29}" sibTransId="{AF7687CB-793B-436A-A217-5F7D6A0B6597}"/>
    <dgm:cxn modelId="{057623D9-6F0F-4AEC-A0B6-129630114F22}" type="presOf" srcId="{FFF83C1C-DF18-41FC-9F20-C528A557BFA8}" destId="{1665D90B-586A-46C6-AC97-940736206D41}" srcOrd="0" destOrd="0" presId="urn:microsoft.com/office/officeart/2005/8/layout/vList2"/>
    <dgm:cxn modelId="{54A12FE3-295C-4F01-ACF3-F9E2115C6F36}" srcId="{0B77A522-EC6F-4A46-892C-A16EFC04A2E8}" destId="{FFF83C1C-DF18-41FC-9F20-C528A557BFA8}" srcOrd="0" destOrd="0" parTransId="{60C39765-524D-4FC4-9A12-6B653FEFAF50}" sibTransId="{F09AEA7D-6292-43C2-9F76-8D0169073E72}"/>
    <dgm:cxn modelId="{7C1FE8E6-23BB-40D7-8CF1-9783204D073F}" srcId="{0B77A522-EC6F-4A46-892C-A16EFC04A2E8}" destId="{99930418-7250-4C1A-9229-A72390B34D99}" srcOrd="3" destOrd="0" parTransId="{E77C8E8B-B21E-4219-B1A6-50A46B1A6A3F}" sibTransId="{EB39ED39-C68A-4567-8B24-9998CC71D08E}"/>
    <dgm:cxn modelId="{77FAA085-189D-486C-8B6B-97F9985D6037}" type="presParOf" srcId="{DFF0EF73-0A61-4A6A-B28B-C660C5941B2D}" destId="{1665D90B-586A-46C6-AC97-940736206D41}" srcOrd="0" destOrd="0" presId="urn:microsoft.com/office/officeart/2005/8/layout/vList2"/>
    <dgm:cxn modelId="{EFE4DAB3-DA13-4094-8172-D5859489060B}" type="presParOf" srcId="{DFF0EF73-0A61-4A6A-B28B-C660C5941B2D}" destId="{0ED9203A-5FAE-4262-B3B8-A009379AC0EC}" srcOrd="1" destOrd="0" presId="urn:microsoft.com/office/officeart/2005/8/layout/vList2"/>
    <dgm:cxn modelId="{7C5E3209-717B-4630-B1F0-FC693EA31FAC}" type="presParOf" srcId="{DFF0EF73-0A61-4A6A-B28B-C660C5941B2D}" destId="{E7A25844-2B64-49FF-840C-49EFF60BA267}" srcOrd="2" destOrd="0" presId="urn:microsoft.com/office/officeart/2005/8/layout/vList2"/>
    <dgm:cxn modelId="{88E22E86-AA97-452B-AE02-7C67D11B5D63}" type="presParOf" srcId="{DFF0EF73-0A61-4A6A-B28B-C660C5941B2D}" destId="{36521055-4E55-43CA-ACCF-1D578CE8380A}" srcOrd="3" destOrd="0" presId="urn:microsoft.com/office/officeart/2005/8/layout/vList2"/>
    <dgm:cxn modelId="{971615C7-2FE6-4BF1-924F-56E341DBC918}" type="presParOf" srcId="{DFF0EF73-0A61-4A6A-B28B-C660C5941B2D}" destId="{739BA19B-90D4-4E17-8325-9410812392DC}" srcOrd="4" destOrd="0" presId="urn:microsoft.com/office/officeart/2005/8/layout/vList2"/>
    <dgm:cxn modelId="{0F2271B7-6550-4033-B2D0-5B10728B6A4D}" type="presParOf" srcId="{DFF0EF73-0A61-4A6A-B28B-C660C5941B2D}" destId="{DC5C9AA2-53DE-4D6A-9385-DE006D272E99}" srcOrd="5" destOrd="0" presId="urn:microsoft.com/office/officeart/2005/8/layout/vList2"/>
    <dgm:cxn modelId="{CAE3F43C-2B9C-4E30-B07D-AD36C6B73A73}" type="presParOf" srcId="{DFF0EF73-0A61-4A6A-B28B-C660C5941B2D}" destId="{949CAC36-CD74-4F41-A1CC-84ACCE8783CC}" srcOrd="6" destOrd="0" presId="urn:microsoft.com/office/officeart/2005/8/layout/vList2"/>
    <dgm:cxn modelId="{73E5BCAA-50C1-447F-82CB-B3366846788F}" type="presParOf" srcId="{DFF0EF73-0A61-4A6A-B28B-C660C5941B2D}" destId="{6AE0CA4F-600F-49C2-AB7C-66E25B5692B2}" srcOrd="7" destOrd="0" presId="urn:microsoft.com/office/officeart/2005/8/layout/vList2"/>
    <dgm:cxn modelId="{E872A2BB-50CC-4E2E-9E79-6C9C4EDF4C4C}" type="presParOf" srcId="{DFF0EF73-0A61-4A6A-B28B-C660C5941B2D}" destId="{B884EBEF-03FB-4772-8CCF-22231962F85D}"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05B444-69A6-45AA-9542-862969AE0574}"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BF79DB02-9144-45DC-93F3-909CEE7F059D}">
      <dgm:prSet custT="1"/>
      <dgm:spPr/>
      <dgm:t>
        <a:bodyPr/>
        <a:lstStyle/>
        <a:p>
          <a:r>
            <a:rPr lang="en-US" sz="2000" dirty="0">
              <a:latin typeface="Times New Roman" panose="02020603050405020304" pitchFamily="18" charset="0"/>
              <a:cs typeface="Times New Roman" panose="02020603050405020304" pitchFamily="18" charset="0"/>
            </a:rPr>
            <a:t>The Kabul River originates from the mountains of Hindu Kush and covers about 700km distance before joining the Pakistan water system [1].</a:t>
          </a:r>
        </a:p>
      </dgm:t>
    </dgm:pt>
    <dgm:pt modelId="{B6816446-A470-4230-8509-C18D470BDB79}" type="parTrans" cxnId="{936BF7C9-6588-4423-B468-E0DE285F617C}">
      <dgm:prSet/>
      <dgm:spPr/>
      <dgm:t>
        <a:bodyPr/>
        <a:lstStyle/>
        <a:p>
          <a:endParaRPr lang="en-US"/>
        </a:p>
      </dgm:t>
    </dgm:pt>
    <dgm:pt modelId="{D0E6EF07-3C2F-4ED1-B79B-CC3E15045734}" type="sibTrans" cxnId="{936BF7C9-6588-4423-B468-E0DE285F617C}">
      <dgm:prSet/>
      <dgm:spPr/>
      <dgm:t>
        <a:bodyPr/>
        <a:lstStyle/>
        <a:p>
          <a:endParaRPr lang="en-US"/>
        </a:p>
      </dgm:t>
    </dgm:pt>
    <dgm:pt modelId="{B9DA63BD-7E5E-4738-BD19-E6E16666C1F7}">
      <dgm:prSet custT="1"/>
      <dgm:spPr/>
      <dgm:t>
        <a:bodyPr/>
        <a:lstStyle/>
        <a:p>
          <a:r>
            <a:rPr lang="en-US" sz="2000" dirty="0">
              <a:latin typeface="Times New Roman" panose="02020603050405020304" pitchFamily="18" charset="0"/>
              <a:cs typeface="Times New Roman" panose="02020603050405020304" pitchFamily="18" charset="0"/>
            </a:rPr>
            <a:t>This study aims to analyze future changes in flood frequency and intensity in the Kabul river basin to prepare for natural flood hazards and prevent financial losses</a:t>
          </a:r>
        </a:p>
      </dgm:t>
    </dgm:pt>
    <dgm:pt modelId="{5DCEE6F3-B669-42D8-8D5B-E08193DB8107}" type="parTrans" cxnId="{D04DB500-288A-46BE-9315-6B8925B10DC1}">
      <dgm:prSet/>
      <dgm:spPr/>
      <dgm:t>
        <a:bodyPr/>
        <a:lstStyle/>
        <a:p>
          <a:endParaRPr lang="en-US"/>
        </a:p>
      </dgm:t>
    </dgm:pt>
    <dgm:pt modelId="{34AD60C8-D90A-409F-B19F-DE9CE56572AB}" type="sibTrans" cxnId="{D04DB500-288A-46BE-9315-6B8925B10DC1}">
      <dgm:prSet/>
      <dgm:spPr/>
      <dgm:t>
        <a:bodyPr/>
        <a:lstStyle/>
        <a:p>
          <a:endParaRPr lang="en-US"/>
        </a:p>
      </dgm:t>
    </dgm:pt>
    <dgm:pt modelId="{6947E218-661A-4E2F-80B9-8D1CC942D822}">
      <dgm:prSet custT="1"/>
      <dgm:spPr/>
      <dgm:t>
        <a:bodyPr/>
        <a:lstStyle/>
        <a:p>
          <a:r>
            <a:rPr lang="en-US" sz="2000" dirty="0">
              <a:latin typeface="Times New Roman" panose="02020603050405020304" pitchFamily="18" charset="0"/>
              <a:cs typeface="Times New Roman" panose="02020603050405020304" pitchFamily="18" charset="0"/>
            </a:rPr>
            <a:t>The Kabul River is facing a significant threat due to changing </a:t>
          </a:r>
          <a:r>
            <a:rPr lang="en-US" sz="2000" b="1" u="sng" dirty="0">
              <a:latin typeface="Times New Roman" panose="02020603050405020304" pitchFamily="18" charset="0"/>
              <a:cs typeface="Times New Roman" panose="02020603050405020304" pitchFamily="18" charset="0"/>
            </a:rPr>
            <a:t>climatic conditions</a:t>
          </a:r>
          <a:r>
            <a:rPr lang="en-US" sz="2000" dirty="0">
              <a:latin typeface="Times New Roman" panose="02020603050405020304" pitchFamily="18" charset="0"/>
              <a:cs typeface="Times New Roman" panose="02020603050405020304" pitchFamily="18" charset="0"/>
            </a:rPr>
            <a:t>, which are affecting its water availability.</a:t>
          </a:r>
        </a:p>
      </dgm:t>
    </dgm:pt>
    <dgm:pt modelId="{11C6D457-C56E-4E8E-A5D5-FB8CA1D7A85C}" type="parTrans" cxnId="{77E5FE21-FEFB-4518-AC85-6E86C65EA5A2}">
      <dgm:prSet/>
      <dgm:spPr/>
      <dgm:t>
        <a:bodyPr/>
        <a:lstStyle/>
        <a:p>
          <a:endParaRPr lang="en-US"/>
        </a:p>
      </dgm:t>
    </dgm:pt>
    <dgm:pt modelId="{48C21EFF-A328-4381-9F98-0E1F55E69C95}" type="sibTrans" cxnId="{77E5FE21-FEFB-4518-AC85-6E86C65EA5A2}">
      <dgm:prSet/>
      <dgm:spPr/>
      <dgm:t>
        <a:bodyPr/>
        <a:lstStyle/>
        <a:p>
          <a:endParaRPr lang="en-US"/>
        </a:p>
      </dgm:t>
    </dgm:pt>
    <dgm:pt modelId="{2DDEF506-F639-48C3-979B-CD9BB10D8FFD}">
      <dgm:prSet custT="1"/>
      <dgm:spPr/>
      <dgm:t>
        <a:bodyPr/>
        <a:lstStyle/>
        <a:p>
          <a:r>
            <a:rPr lang="en-US" sz="2000" dirty="0">
              <a:latin typeface="Times New Roman" panose="02020603050405020304" pitchFamily="18" charset="0"/>
              <a:cs typeface="Times New Roman" panose="02020603050405020304" pitchFamily="18" charset="0"/>
            </a:rPr>
            <a:t>In 2010, floods in the Indus river basin resulted in 5.4 million acres of land lost, 2200 deaths, and 14 million homeless, resulting in 43 billion USD. Additionally, changes in river water levels can negatively impact Pakistan's agriculture sector, which contributed to the country's GDP in 2020.</a:t>
          </a:r>
        </a:p>
      </dgm:t>
    </dgm:pt>
    <dgm:pt modelId="{0108372D-1CCE-44B5-88FD-49F4DA404229}" type="parTrans" cxnId="{BD723DF1-2598-4A9F-B8C3-F977C2A6FDD2}">
      <dgm:prSet/>
      <dgm:spPr/>
      <dgm:t>
        <a:bodyPr/>
        <a:lstStyle/>
        <a:p>
          <a:endParaRPr lang="en-US"/>
        </a:p>
      </dgm:t>
    </dgm:pt>
    <dgm:pt modelId="{02EAE47A-C937-406B-8AA4-97D63EDCDC83}" type="sibTrans" cxnId="{BD723DF1-2598-4A9F-B8C3-F977C2A6FDD2}">
      <dgm:prSet/>
      <dgm:spPr/>
      <dgm:t>
        <a:bodyPr/>
        <a:lstStyle/>
        <a:p>
          <a:endParaRPr lang="en-US"/>
        </a:p>
      </dgm:t>
    </dgm:pt>
    <dgm:pt modelId="{DF49DD25-53DA-49CD-A88B-45BB9E600C55}" type="pres">
      <dgm:prSet presAssocID="{DA05B444-69A6-45AA-9542-862969AE0574}" presName="vert0" presStyleCnt="0">
        <dgm:presLayoutVars>
          <dgm:dir/>
          <dgm:animOne val="branch"/>
          <dgm:animLvl val="lvl"/>
        </dgm:presLayoutVars>
      </dgm:prSet>
      <dgm:spPr/>
    </dgm:pt>
    <dgm:pt modelId="{5CFBC92F-416A-4888-9CFD-DF77F4680BC6}" type="pres">
      <dgm:prSet presAssocID="{BF79DB02-9144-45DC-93F3-909CEE7F059D}" presName="thickLine" presStyleLbl="alignNode1" presStyleIdx="0" presStyleCnt="4"/>
      <dgm:spPr/>
    </dgm:pt>
    <dgm:pt modelId="{768F0A06-CD74-449E-A1AA-732972786EF9}" type="pres">
      <dgm:prSet presAssocID="{BF79DB02-9144-45DC-93F3-909CEE7F059D}" presName="horz1" presStyleCnt="0"/>
      <dgm:spPr/>
    </dgm:pt>
    <dgm:pt modelId="{11644EFF-C7FC-44D4-AAF5-F2E3DE263B67}" type="pres">
      <dgm:prSet presAssocID="{BF79DB02-9144-45DC-93F3-909CEE7F059D}" presName="tx1" presStyleLbl="revTx" presStyleIdx="0" presStyleCnt="4"/>
      <dgm:spPr/>
    </dgm:pt>
    <dgm:pt modelId="{E3432361-AA5A-4D4C-824A-5FE036AE6941}" type="pres">
      <dgm:prSet presAssocID="{BF79DB02-9144-45DC-93F3-909CEE7F059D}" presName="vert1" presStyleCnt="0"/>
      <dgm:spPr/>
    </dgm:pt>
    <dgm:pt modelId="{FD2818FC-B4A4-447C-850E-7BB0C66D4C7C}" type="pres">
      <dgm:prSet presAssocID="{B9DA63BD-7E5E-4738-BD19-E6E16666C1F7}" presName="thickLine" presStyleLbl="alignNode1" presStyleIdx="1" presStyleCnt="4"/>
      <dgm:spPr/>
    </dgm:pt>
    <dgm:pt modelId="{C2DF9E74-1DDF-4824-8FAA-0C2ED3267877}" type="pres">
      <dgm:prSet presAssocID="{B9DA63BD-7E5E-4738-BD19-E6E16666C1F7}" presName="horz1" presStyleCnt="0"/>
      <dgm:spPr/>
    </dgm:pt>
    <dgm:pt modelId="{6BA9281B-5411-430C-A718-184D007F17AF}" type="pres">
      <dgm:prSet presAssocID="{B9DA63BD-7E5E-4738-BD19-E6E16666C1F7}" presName="tx1" presStyleLbl="revTx" presStyleIdx="1" presStyleCnt="4"/>
      <dgm:spPr/>
    </dgm:pt>
    <dgm:pt modelId="{11FE83D3-9E71-448A-B8EF-C7DA34467B3B}" type="pres">
      <dgm:prSet presAssocID="{B9DA63BD-7E5E-4738-BD19-E6E16666C1F7}" presName="vert1" presStyleCnt="0"/>
      <dgm:spPr/>
    </dgm:pt>
    <dgm:pt modelId="{7E2DDA88-851C-4014-A8F4-83FB67F9ADB0}" type="pres">
      <dgm:prSet presAssocID="{6947E218-661A-4E2F-80B9-8D1CC942D822}" presName="thickLine" presStyleLbl="alignNode1" presStyleIdx="2" presStyleCnt="4"/>
      <dgm:spPr/>
    </dgm:pt>
    <dgm:pt modelId="{5763C288-3394-4C28-A01D-EA433D73C5D2}" type="pres">
      <dgm:prSet presAssocID="{6947E218-661A-4E2F-80B9-8D1CC942D822}" presName="horz1" presStyleCnt="0"/>
      <dgm:spPr/>
    </dgm:pt>
    <dgm:pt modelId="{23C50804-1F8C-41A9-9442-70A3532794D2}" type="pres">
      <dgm:prSet presAssocID="{6947E218-661A-4E2F-80B9-8D1CC942D822}" presName="tx1" presStyleLbl="revTx" presStyleIdx="2" presStyleCnt="4"/>
      <dgm:spPr/>
    </dgm:pt>
    <dgm:pt modelId="{AF8E3A5D-A63E-4F3F-ACE8-A86CA2BB13C3}" type="pres">
      <dgm:prSet presAssocID="{6947E218-661A-4E2F-80B9-8D1CC942D822}" presName="vert1" presStyleCnt="0"/>
      <dgm:spPr/>
    </dgm:pt>
    <dgm:pt modelId="{B211F084-C88B-432F-B2F5-3EC3767821C2}" type="pres">
      <dgm:prSet presAssocID="{2DDEF506-F639-48C3-979B-CD9BB10D8FFD}" presName="thickLine" presStyleLbl="alignNode1" presStyleIdx="3" presStyleCnt="4"/>
      <dgm:spPr/>
    </dgm:pt>
    <dgm:pt modelId="{E7582BB5-E874-4263-9B26-43BED9D49EAF}" type="pres">
      <dgm:prSet presAssocID="{2DDEF506-F639-48C3-979B-CD9BB10D8FFD}" presName="horz1" presStyleCnt="0"/>
      <dgm:spPr/>
    </dgm:pt>
    <dgm:pt modelId="{F1BBF37E-F765-4DAC-AD5C-A3BB6F73710F}" type="pres">
      <dgm:prSet presAssocID="{2DDEF506-F639-48C3-979B-CD9BB10D8FFD}" presName="tx1" presStyleLbl="revTx" presStyleIdx="3" presStyleCnt="4"/>
      <dgm:spPr/>
    </dgm:pt>
    <dgm:pt modelId="{E8BABD15-CACA-473F-8B0D-0FF1DD3CA5F3}" type="pres">
      <dgm:prSet presAssocID="{2DDEF506-F639-48C3-979B-CD9BB10D8FFD}" presName="vert1" presStyleCnt="0"/>
      <dgm:spPr/>
    </dgm:pt>
  </dgm:ptLst>
  <dgm:cxnLst>
    <dgm:cxn modelId="{D04DB500-288A-46BE-9315-6B8925B10DC1}" srcId="{DA05B444-69A6-45AA-9542-862969AE0574}" destId="{B9DA63BD-7E5E-4738-BD19-E6E16666C1F7}" srcOrd="1" destOrd="0" parTransId="{5DCEE6F3-B669-42D8-8D5B-E08193DB8107}" sibTransId="{34AD60C8-D90A-409F-B19F-DE9CE56572AB}"/>
    <dgm:cxn modelId="{73F17911-D995-41B2-AF09-7D29081BAA72}" type="presOf" srcId="{BF79DB02-9144-45DC-93F3-909CEE7F059D}" destId="{11644EFF-C7FC-44D4-AAF5-F2E3DE263B67}" srcOrd="0" destOrd="0" presId="urn:microsoft.com/office/officeart/2008/layout/LinedList"/>
    <dgm:cxn modelId="{77E5FE21-FEFB-4518-AC85-6E86C65EA5A2}" srcId="{DA05B444-69A6-45AA-9542-862969AE0574}" destId="{6947E218-661A-4E2F-80B9-8D1CC942D822}" srcOrd="2" destOrd="0" parTransId="{11C6D457-C56E-4E8E-A5D5-FB8CA1D7A85C}" sibTransId="{48C21EFF-A328-4381-9F98-0E1F55E69C95}"/>
    <dgm:cxn modelId="{05E26723-A75A-47A0-8CCA-08E855D1E778}" type="presOf" srcId="{2DDEF506-F639-48C3-979B-CD9BB10D8FFD}" destId="{F1BBF37E-F765-4DAC-AD5C-A3BB6F73710F}" srcOrd="0" destOrd="0" presId="urn:microsoft.com/office/officeart/2008/layout/LinedList"/>
    <dgm:cxn modelId="{F35BC3B8-FAC7-4BAB-81B5-7D1A71602B97}" type="presOf" srcId="{6947E218-661A-4E2F-80B9-8D1CC942D822}" destId="{23C50804-1F8C-41A9-9442-70A3532794D2}" srcOrd="0" destOrd="0" presId="urn:microsoft.com/office/officeart/2008/layout/LinedList"/>
    <dgm:cxn modelId="{16E752C0-B503-41AC-AFE4-BFF2F746BC7E}" type="presOf" srcId="{B9DA63BD-7E5E-4738-BD19-E6E16666C1F7}" destId="{6BA9281B-5411-430C-A718-184D007F17AF}" srcOrd="0" destOrd="0" presId="urn:microsoft.com/office/officeart/2008/layout/LinedList"/>
    <dgm:cxn modelId="{936BF7C9-6588-4423-B468-E0DE285F617C}" srcId="{DA05B444-69A6-45AA-9542-862969AE0574}" destId="{BF79DB02-9144-45DC-93F3-909CEE7F059D}" srcOrd="0" destOrd="0" parTransId="{B6816446-A470-4230-8509-C18D470BDB79}" sibTransId="{D0E6EF07-3C2F-4ED1-B79B-CC3E15045734}"/>
    <dgm:cxn modelId="{2F48EDD6-6326-45DD-A44D-833C567C0645}" type="presOf" srcId="{DA05B444-69A6-45AA-9542-862969AE0574}" destId="{DF49DD25-53DA-49CD-A88B-45BB9E600C55}" srcOrd="0" destOrd="0" presId="urn:microsoft.com/office/officeart/2008/layout/LinedList"/>
    <dgm:cxn modelId="{BD723DF1-2598-4A9F-B8C3-F977C2A6FDD2}" srcId="{DA05B444-69A6-45AA-9542-862969AE0574}" destId="{2DDEF506-F639-48C3-979B-CD9BB10D8FFD}" srcOrd="3" destOrd="0" parTransId="{0108372D-1CCE-44B5-88FD-49F4DA404229}" sibTransId="{02EAE47A-C937-406B-8AA4-97D63EDCDC83}"/>
    <dgm:cxn modelId="{73A72C10-773F-47B6-8DCA-1F045CD1B93F}" type="presParOf" srcId="{DF49DD25-53DA-49CD-A88B-45BB9E600C55}" destId="{5CFBC92F-416A-4888-9CFD-DF77F4680BC6}" srcOrd="0" destOrd="0" presId="urn:microsoft.com/office/officeart/2008/layout/LinedList"/>
    <dgm:cxn modelId="{5BC5BBEA-FC4F-4E61-842A-1E839BBDD7BC}" type="presParOf" srcId="{DF49DD25-53DA-49CD-A88B-45BB9E600C55}" destId="{768F0A06-CD74-449E-A1AA-732972786EF9}" srcOrd="1" destOrd="0" presId="urn:microsoft.com/office/officeart/2008/layout/LinedList"/>
    <dgm:cxn modelId="{2CFC8A6B-02BB-44EE-A5A9-11C1E5769960}" type="presParOf" srcId="{768F0A06-CD74-449E-A1AA-732972786EF9}" destId="{11644EFF-C7FC-44D4-AAF5-F2E3DE263B67}" srcOrd="0" destOrd="0" presId="urn:microsoft.com/office/officeart/2008/layout/LinedList"/>
    <dgm:cxn modelId="{7D4ED9DE-BFC8-429F-B4BE-3CA21FEC32E3}" type="presParOf" srcId="{768F0A06-CD74-449E-A1AA-732972786EF9}" destId="{E3432361-AA5A-4D4C-824A-5FE036AE6941}" srcOrd="1" destOrd="0" presId="urn:microsoft.com/office/officeart/2008/layout/LinedList"/>
    <dgm:cxn modelId="{6466897A-9B9F-4CEC-A587-3DF78376CE7E}" type="presParOf" srcId="{DF49DD25-53DA-49CD-A88B-45BB9E600C55}" destId="{FD2818FC-B4A4-447C-850E-7BB0C66D4C7C}" srcOrd="2" destOrd="0" presId="urn:microsoft.com/office/officeart/2008/layout/LinedList"/>
    <dgm:cxn modelId="{D0385BAF-EC3D-4434-BF08-BD31A680AD55}" type="presParOf" srcId="{DF49DD25-53DA-49CD-A88B-45BB9E600C55}" destId="{C2DF9E74-1DDF-4824-8FAA-0C2ED3267877}" srcOrd="3" destOrd="0" presId="urn:microsoft.com/office/officeart/2008/layout/LinedList"/>
    <dgm:cxn modelId="{36570B9D-DB8D-46D0-8980-51EB47D41A27}" type="presParOf" srcId="{C2DF9E74-1DDF-4824-8FAA-0C2ED3267877}" destId="{6BA9281B-5411-430C-A718-184D007F17AF}" srcOrd="0" destOrd="0" presId="urn:microsoft.com/office/officeart/2008/layout/LinedList"/>
    <dgm:cxn modelId="{D6257AB0-03EA-412A-BAE7-213DCF3FC971}" type="presParOf" srcId="{C2DF9E74-1DDF-4824-8FAA-0C2ED3267877}" destId="{11FE83D3-9E71-448A-B8EF-C7DA34467B3B}" srcOrd="1" destOrd="0" presId="urn:microsoft.com/office/officeart/2008/layout/LinedList"/>
    <dgm:cxn modelId="{7FEDCAA4-2591-4DB3-9739-4155C651B581}" type="presParOf" srcId="{DF49DD25-53DA-49CD-A88B-45BB9E600C55}" destId="{7E2DDA88-851C-4014-A8F4-83FB67F9ADB0}" srcOrd="4" destOrd="0" presId="urn:microsoft.com/office/officeart/2008/layout/LinedList"/>
    <dgm:cxn modelId="{0C334F77-07AA-4BB0-BDE6-7562D4CF6084}" type="presParOf" srcId="{DF49DD25-53DA-49CD-A88B-45BB9E600C55}" destId="{5763C288-3394-4C28-A01D-EA433D73C5D2}" srcOrd="5" destOrd="0" presId="urn:microsoft.com/office/officeart/2008/layout/LinedList"/>
    <dgm:cxn modelId="{93837D37-E60D-4727-B2D6-64FBACCC7C55}" type="presParOf" srcId="{5763C288-3394-4C28-A01D-EA433D73C5D2}" destId="{23C50804-1F8C-41A9-9442-70A3532794D2}" srcOrd="0" destOrd="0" presId="urn:microsoft.com/office/officeart/2008/layout/LinedList"/>
    <dgm:cxn modelId="{F141E4A2-9DC8-46DD-BF9A-912FE835287E}" type="presParOf" srcId="{5763C288-3394-4C28-A01D-EA433D73C5D2}" destId="{AF8E3A5D-A63E-4F3F-ACE8-A86CA2BB13C3}" srcOrd="1" destOrd="0" presId="urn:microsoft.com/office/officeart/2008/layout/LinedList"/>
    <dgm:cxn modelId="{0C76FD59-8F77-405E-BC66-F55AEF686379}" type="presParOf" srcId="{DF49DD25-53DA-49CD-A88B-45BB9E600C55}" destId="{B211F084-C88B-432F-B2F5-3EC3767821C2}" srcOrd="6" destOrd="0" presId="urn:microsoft.com/office/officeart/2008/layout/LinedList"/>
    <dgm:cxn modelId="{59BE11F2-D335-4B86-B89C-5C9BCBA909FF}" type="presParOf" srcId="{DF49DD25-53DA-49CD-A88B-45BB9E600C55}" destId="{E7582BB5-E874-4263-9B26-43BED9D49EAF}" srcOrd="7" destOrd="0" presId="urn:microsoft.com/office/officeart/2008/layout/LinedList"/>
    <dgm:cxn modelId="{F9C699C9-674D-4671-86D9-985422BC0F3E}" type="presParOf" srcId="{E7582BB5-E874-4263-9B26-43BED9D49EAF}" destId="{F1BBF37E-F765-4DAC-AD5C-A3BB6F73710F}" srcOrd="0" destOrd="0" presId="urn:microsoft.com/office/officeart/2008/layout/LinedList"/>
    <dgm:cxn modelId="{A2A5075C-3E79-499E-8E3E-4C3BF1493F1E}" type="presParOf" srcId="{E7582BB5-E874-4263-9B26-43BED9D49EAF}" destId="{E8BABD15-CACA-473F-8B0D-0FF1DD3CA5F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D84D25-0F69-4B25-BB99-48DCB93281AB}"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0630C5B7-0874-4B8B-80A7-FF92AF135A02}">
      <dgm:prSet/>
      <dgm:spPr>
        <a:solidFill>
          <a:schemeClr val="tx2">
            <a:lumMod val="90000"/>
            <a:lumOff val="10000"/>
          </a:schemeClr>
        </a:solidFill>
      </dgm:spPr>
      <dgm:t>
        <a:bodyPr/>
        <a:lstStyle/>
        <a:p>
          <a:r>
            <a:rPr lang="en-US" dirty="0">
              <a:latin typeface="Times New Roman" panose="02020603050405020304" pitchFamily="18" charset="0"/>
              <a:cs typeface="Times New Roman" panose="02020603050405020304" pitchFamily="18" charset="0"/>
            </a:rPr>
            <a:t>Splitting Data into training and testing phases for both scenarios i.e. SSP2-4.5 &amp; SSP5-8.5 .</a:t>
          </a:r>
        </a:p>
      </dgm:t>
    </dgm:pt>
    <dgm:pt modelId="{8C3CE214-657D-4439-8FFA-BB032F460D25}" type="parTrans" cxnId="{6E6A7E13-BC16-40F6-85ED-8438F305A705}">
      <dgm:prSet/>
      <dgm:spPr/>
      <dgm:t>
        <a:bodyPr/>
        <a:lstStyle/>
        <a:p>
          <a:endParaRPr lang="en-US"/>
        </a:p>
      </dgm:t>
    </dgm:pt>
    <dgm:pt modelId="{A44DC6D0-9FEA-4052-B330-86DA9E0E6EE2}" type="sibTrans" cxnId="{6E6A7E13-BC16-40F6-85ED-8438F305A705}">
      <dgm:prSet/>
      <dgm:spPr>
        <a:solidFill>
          <a:schemeClr val="bg1">
            <a:alpha val="90000"/>
          </a:schemeClr>
        </a:solidFill>
      </dgm:spPr>
      <dgm:t>
        <a:bodyPr/>
        <a:lstStyle/>
        <a:p>
          <a:endParaRPr lang="en-US"/>
        </a:p>
      </dgm:t>
    </dgm:pt>
    <dgm:pt modelId="{0EF2E93C-086B-4259-B701-C98DCBB84C00}">
      <dgm:prSet/>
      <dgm:spPr>
        <a:solidFill>
          <a:schemeClr val="tx2">
            <a:lumMod val="90000"/>
            <a:lumOff val="10000"/>
          </a:schemeClr>
        </a:solidFill>
      </dgm:spPr>
      <dgm:t>
        <a:bodyPr/>
        <a:lstStyle/>
        <a:p>
          <a:r>
            <a:rPr lang="en-US" dirty="0">
              <a:latin typeface="Times New Roman" panose="02020603050405020304" pitchFamily="18" charset="0"/>
              <a:cs typeface="Times New Roman" panose="02020603050405020304" pitchFamily="18" charset="0"/>
            </a:rPr>
            <a:t>Different combinations of test train split were Tested.</a:t>
          </a:r>
        </a:p>
      </dgm:t>
    </dgm:pt>
    <dgm:pt modelId="{AAC5177A-01B2-4F25-A97C-F88E7DA7D502}" type="parTrans" cxnId="{573BF352-ACD7-4D26-B4DB-C3BCCE465752}">
      <dgm:prSet/>
      <dgm:spPr/>
      <dgm:t>
        <a:bodyPr/>
        <a:lstStyle/>
        <a:p>
          <a:endParaRPr lang="en-US"/>
        </a:p>
      </dgm:t>
    </dgm:pt>
    <dgm:pt modelId="{DC46D19C-6685-4624-AD70-F5C9B8C62FD8}" type="sibTrans" cxnId="{573BF352-ACD7-4D26-B4DB-C3BCCE465752}">
      <dgm:prSet/>
      <dgm:spPr>
        <a:solidFill>
          <a:schemeClr val="bg1">
            <a:alpha val="90000"/>
          </a:schemeClr>
        </a:solidFill>
      </dgm:spPr>
      <dgm:t>
        <a:bodyPr/>
        <a:lstStyle/>
        <a:p>
          <a:endParaRPr lang="en-US"/>
        </a:p>
      </dgm:t>
    </dgm:pt>
    <dgm:pt modelId="{955FEDED-1CF4-46BC-BDD6-CA658EC37423}">
      <dgm:prSet/>
      <dgm:spPr>
        <a:solidFill>
          <a:schemeClr val="tx2">
            <a:lumMod val="90000"/>
            <a:lumOff val="10000"/>
          </a:schemeClr>
        </a:solidFill>
        <a:ln>
          <a:solidFill>
            <a:schemeClr val="accent1"/>
          </a:solidFill>
        </a:ln>
      </dgm:spPr>
      <dgm:t>
        <a:bodyPr/>
        <a:lstStyle/>
        <a:p>
          <a:r>
            <a:rPr lang="en-US" dirty="0">
              <a:latin typeface="Times New Roman" panose="02020603050405020304" pitchFamily="18" charset="0"/>
              <a:cs typeface="Times New Roman" panose="02020603050405020304" pitchFamily="18" charset="0"/>
            </a:rPr>
            <a:t>The Best combination was selected </a:t>
          </a:r>
        </a:p>
      </dgm:t>
    </dgm:pt>
    <dgm:pt modelId="{73AB0FAE-7BF5-4848-8B9C-E6963DCCA23E}" type="parTrans" cxnId="{B26B1949-BB9A-4EFE-AD84-E317889EBEAE}">
      <dgm:prSet/>
      <dgm:spPr/>
      <dgm:t>
        <a:bodyPr/>
        <a:lstStyle/>
        <a:p>
          <a:endParaRPr lang="en-US"/>
        </a:p>
      </dgm:t>
    </dgm:pt>
    <dgm:pt modelId="{BBAEB533-8305-4FBF-8A40-A96BCDCDCC42}" type="sibTrans" cxnId="{B26B1949-BB9A-4EFE-AD84-E317889EBEAE}">
      <dgm:prSet/>
      <dgm:spPr>
        <a:solidFill>
          <a:schemeClr val="bg1">
            <a:alpha val="90000"/>
          </a:schemeClr>
        </a:solidFill>
      </dgm:spPr>
      <dgm:t>
        <a:bodyPr/>
        <a:lstStyle/>
        <a:p>
          <a:endParaRPr lang="en-US"/>
        </a:p>
      </dgm:t>
    </dgm:pt>
    <dgm:pt modelId="{FB4B9DA7-721B-446E-B17D-212C2326F2F5}">
      <dgm:prSet/>
      <dgm:spPr>
        <a:solidFill>
          <a:schemeClr val="tx2">
            <a:lumMod val="90000"/>
            <a:lumOff val="10000"/>
          </a:schemeClr>
        </a:solidFill>
      </dgm:spPr>
      <dgm:t>
        <a:bodyPr/>
        <a:lstStyle/>
        <a:p>
          <a:r>
            <a:rPr lang="en-US" dirty="0">
              <a:latin typeface="Times New Roman" panose="02020603050405020304" pitchFamily="18" charset="0"/>
              <a:cs typeface="Times New Roman" panose="02020603050405020304" pitchFamily="18" charset="0"/>
            </a:rPr>
            <a:t>Implemented LSTM, CNN, and LSTM-CNN models from Python libraries.</a:t>
          </a:r>
        </a:p>
      </dgm:t>
    </dgm:pt>
    <dgm:pt modelId="{AD3F62DF-30B9-49B3-9EEA-CA8B864661C9}" type="parTrans" cxnId="{3251E4C3-418E-468B-863E-E0AAA7A92560}">
      <dgm:prSet/>
      <dgm:spPr/>
      <dgm:t>
        <a:bodyPr/>
        <a:lstStyle/>
        <a:p>
          <a:endParaRPr lang="en-US"/>
        </a:p>
      </dgm:t>
    </dgm:pt>
    <dgm:pt modelId="{27D38A85-12CA-44AF-8E19-6763547B5BB2}" type="sibTrans" cxnId="{3251E4C3-418E-468B-863E-E0AAA7A92560}">
      <dgm:prSet/>
      <dgm:spPr/>
      <dgm:t>
        <a:bodyPr/>
        <a:lstStyle/>
        <a:p>
          <a:endParaRPr lang="en-US"/>
        </a:p>
      </dgm:t>
    </dgm:pt>
    <dgm:pt modelId="{F0A0A7FC-053F-47AE-BCA0-4609891B63C4}" type="pres">
      <dgm:prSet presAssocID="{8DD84D25-0F69-4B25-BB99-48DCB93281AB}" presName="outerComposite" presStyleCnt="0">
        <dgm:presLayoutVars>
          <dgm:chMax val="5"/>
          <dgm:dir/>
          <dgm:resizeHandles val="exact"/>
        </dgm:presLayoutVars>
      </dgm:prSet>
      <dgm:spPr/>
    </dgm:pt>
    <dgm:pt modelId="{703AF4C9-03A1-457F-A4E5-120A43C041CB}" type="pres">
      <dgm:prSet presAssocID="{8DD84D25-0F69-4B25-BB99-48DCB93281AB}" presName="dummyMaxCanvas" presStyleCnt="0">
        <dgm:presLayoutVars/>
      </dgm:prSet>
      <dgm:spPr/>
    </dgm:pt>
    <dgm:pt modelId="{77281249-260E-4C13-A2A8-50A5B2096033}" type="pres">
      <dgm:prSet presAssocID="{8DD84D25-0F69-4B25-BB99-48DCB93281AB}" presName="FourNodes_1" presStyleLbl="node1" presStyleIdx="0" presStyleCnt="4">
        <dgm:presLayoutVars>
          <dgm:bulletEnabled val="1"/>
        </dgm:presLayoutVars>
      </dgm:prSet>
      <dgm:spPr/>
    </dgm:pt>
    <dgm:pt modelId="{E9B49390-A967-4BDB-9D77-F4EEEE972245}" type="pres">
      <dgm:prSet presAssocID="{8DD84D25-0F69-4B25-BB99-48DCB93281AB}" presName="FourNodes_2" presStyleLbl="node1" presStyleIdx="1" presStyleCnt="4">
        <dgm:presLayoutVars>
          <dgm:bulletEnabled val="1"/>
        </dgm:presLayoutVars>
      </dgm:prSet>
      <dgm:spPr/>
    </dgm:pt>
    <dgm:pt modelId="{21457D95-E6C5-465E-B60F-8899C7E38BAB}" type="pres">
      <dgm:prSet presAssocID="{8DD84D25-0F69-4B25-BB99-48DCB93281AB}" presName="FourNodes_3" presStyleLbl="node1" presStyleIdx="2" presStyleCnt="4">
        <dgm:presLayoutVars>
          <dgm:bulletEnabled val="1"/>
        </dgm:presLayoutVars>
      </dgm:prSet>
      <dgm:spPr/>
    </dgm:pt>
    <dgm:pt modelId="{A64C8D01-7DE0-4C76-8770-329003A5C33F}" type="pres">
      <dgm:prSet presAssocID="{8DD84D25-0F69-4B25-BB99-48DCB93281AB}" presName="FourNodes_4" presStyleLbl="node1" presStyleIdx="3" presStyleCnt="4">
        <dgm:presLayoutVars>
          <dgm:bulletEnabled val="1"/>
        </dgm:presLayoutVars>
      </dgm:prSet>
      <dgm:spPr/>
    </dgm:pt>
    <dgm:pt modelId="{64A69F12-9D6A-4540-BB07-4456D12E4E68}" type="pres">
      <dgm:prSet presAssocID="{8DD84D25-0F69-4B25-BB99-48DCB93281AB}" presName="FourConn_1-2" presStyleLbl="fgAccFollowNode1" presStyleIdx="0" presStyleCnt="3">
        <dgm:presLayoutVars>
          <dgm:bulletEnabled val="1"/>
        </dgm:presLayoutVars>
      </dgm:prSet>
      <dgm:spPr/>
    </dgm:pt>
    <dgm:pt modelId="{10422882-CFFD-4419-A8B2-9E4636A199F0}" type="pres">
      <dgm:prSet presAssocID="{8DD84D25-0F69-4B25-BB99-48DCB93281AB}" presName="FourConn_2-3" presStyleLbl="fgAccFollowNode1" presStyleIdx="1" presStyleCnt="3">
        <dgm:presLayoutVars>
          <dgm:bulletEnabled val="1"/>
        </dgm:presLayoutVars>
      </dgm:prSet>
      <dgm:spPr/>
    </dgm:pt>
    <dgm:pt modelId="{95ACDCD9-E25E-4E24-84F2-F9419C6B0859}" type="pres">
      <dgm:prSet presAssocID="{8DD84D25-0F69-4B25-BB99-48DCB93281AB}" presName="FourConn_3-4" presStyleLbl="fgAccFollowNode1" presStyleIdx="2" presStyleCnt="3">
        <dgm:presLayoutVars>
          <dgm:bulletEnabled val="1"/>
        </dgm:presLayoutVars>
      </dgm:prSet>
      <dgm:spPr/>
    </dgm:pt>
    <dgm:pt modelId="{1907BF24-1EEC-41FC-B173-72F8DAE40D04}" type="pres">
      <dgm:prSet presAssocID="{8DD84D25-0F69-4B25-BB99-48DCB93281AB}" presName="FourNodes_1_text" presStyleLbl="node1" presStyleIdx="3" presStyleCnt="4">
        <dgm:presLayoutVars>
          <dgm:bulletEnabled val="1"/>
        </dgm:presLayoutVars>
      </dgm:prSet>
      <dgm:spPr/>
    </dgm:pt>
    <dgm:pt modelId="{96E8D130-5EFB-43E4-9AC1-791143FF364A}" type="pres">
      <dgm:prSet presAssocID="{8DD84D25-0F69-4B25-BB99-48DCB93281AB}" presName="FourNodes_2_text" presStyleLbl="node1" presStyleIdx="3" presStyleCnt="4">
        <dgm:presLayoutVars>
          <dgm:bulletEnabled val="1"/>
        </dgm:presLayoutVars>
      </dgm:prSet>
      <dgm:spPr/>
    </dgm:pt>
    <dgm:pt modelId="{49940599-AAEA-48DF-99FE-2E7E126103BD}" type="pres">
      <dgm:prSet presAssocID="{8DD84D25-0F69-4B25-BB99-48DCB93281AB}" presName="FourNodes_3_text" presStyleLbl="node1" presStyleIdx="3" presStyleCnt="4">
        <dgm:presLayoutVars>
          <dgm:bulletEnabled val="1"/>
        </dgm:presLayoutVars>
      </dgm:prSet>
      <dgm:spPr/>
    </dgm:pt>
    <dgm:pt modelId="{A0EFBE23-2619-4BC6-9B49-DF9B90352644}" type="pres">
      <dgm:prSet presAssocID="{8DD84D25-0F69-4B25-BB99-48DCB93281AB}" presName="FourNodes_4_text" presStyleLbl="node1" presStyleIdx="3" presStyleCnt="4">
        <dgm:presLayoutVars>
          <dgm:bulletEnabled val="1"/>
        </dgm:presLayoutVars>
      </dgm:prSet>
      <dgm:spPr/>
    </dgm:pt>
  </dgm:ptLst>
  <dgm:cxnLst>
    <dgm:cxn modelId="{0373EC02-A975-4A3B-9734-83BD9D664EC7}" type="presOf" srcId="{8DD84D25-0F69-4B25-BB99-48DCB93281AB}" destId="{F0A0A7FC-053F-47AE-BCA0-4609891B63C4}" srcOrd="0" destOrd="0" presId="urn:microsoft.com/office/officeart/2005/8/layout/vProcess5"/>
    <dgm:cxn modelId="{6E6A7E13-BC16-40F6-85ED-8438F305A705}" srcId="{8DD84D25-0F69-4B25-BB99-48DCB93281AB}" destId="{0630C5B7-0874-4B8B-80A7-FF92AF135A02}" srcOrd="0" destOrd="0" parTransId="{8C3CE214-657D-4439-8FFA-BB032F460D25}" sibTransId="{A44DC6D0-9FEA-4052-B330-86DA9E0E6EE2}"/>
    <dgm:cxn modelId="{137EB814-A2DC-4A7A-84D2-3FC4589FEA19}" type="presOf" srcId="{DC46D19C-6685-4624-AD70-F5C9B8C62FD8}" destId="{10422882-CFFD-4419-A8B2-9E4636A199F0}" srcOrd="0" destOrd="0" presId="urn:microsoft.com/office/officeart/2005/8/layout/vProcess5"/>
    <dgm:cxn modelId="{5955821A-9BBB-42E4-BE44-1E0CEFB5E981}" type="presOf" srcId="{BBAEB533-8305-4FBF-8A40-A96BCDCDCC42}" destId="{95ACDCD9-E25E-4E24-84F2-F9419C6B0859}" srcOrd="0" destOrd="0" presId="urn:microsoft.com/office/officeart/2005/8/layout/vProcess5"/>
    <dgm:cxn modelId="{D671BA2C-47C6-4D42-AABD-863BB32C0D60}" type="presOf" srcId="{0EF2E93C-086B-4259-B701-C98DCBB84C00}" destId="{96E8D130-5EFB-43E4-9AC1-791143FF364A}" srcOrd="1" destOrd="0" presId="urn:microsoft.com/office/officeart/2005/8/layout/vProcess5"/>
    <dgm:cxn modelId="{B26B1949-BB9A-4EFE-AD84-E317889EBEAE}" srcId="{8DD84D25-0F69-4B25-BB99-48DCB93281AB}" destId="{955FEDED-1CF4-46BC-BDD6-CA658EC37423}" srcOrd="2" destOrd="0" parTransId="{73AB0FAE-7BF5-4848-8B9C-E6963DCCA23E}" sibTransId="{BBAEB533-8305-4FBF-8A40-A96BCDCDCC42}"/>
    <dgm:cxn modelId="{573BF352-ACD7-4D26-B4DB-C3BCCE465752}" srcId="{8DD84D25-0F69-4B25-BB99-48DCB93281AB}" destId="{0EF2E93C-086B-4259-B701-C98DCBB84C00}" srcOrd="1" destOrd="0" parTransId="{AAC5177A-01B2-4F25-A97C-F88E7DA7D502}" sibTransId="{DC46D19C-6685-4624-AD70-F5C9B8C62FD8}"/>
    <dgm:cxn modelId="{A77D997D-373B-4A8F-B24E-A3EEE56ABDEE}" type="presOf" srcId="{FB4B9DA7-721B-446E-B17D-212C2326F2F5}" destId="{A64C8D01-7DE0-4C76-8770-329003A5C33F}" srcOrd="0" destOrd="0" presId="urn:microsoft.com/office/officeart/2005/8/layout/vProcess5"/>
    <dgm:cxn modelId="{6010BAB2-2D66-49E4-8131-32A54713D130}" type="presOf" srcId="{0630C5B7-0874-4B8B-80A7-FF92AF135A02}" destId="{77281249-260E-4C13-A2A8-50A5B2096033}" srcOrd="0" destOrd="0" presId="urn:microsoft.com/office/officeart/2005/8/layout/vProcess5"/>
    <dgm:cxn modelId="{3579EEB7-BD0E-4287-B5D7-D7C721ECA0AB}" type="presOf" srcId="{955FEDED-1CF4-46BC-BDD6-CA658EC37423}" destId="{49940599-AAEA-48DF-99FE-2E7E126103BD}" srcOrd="1" destOrd="0" presId="urn:microsoft.com/office/officeart/2005/8/layout/vProcess5"/>
    <dgm:cxn modelId="{3251E4C3-418E-468B-863E-E0AAA7A92560}" srcId="{8DD84D25-0F69-4B25-BB99-48DCB93281AB}" destId="{FB4B9DA7-721B-446E-B17D-212C2326F2F5}" srcOrd="3" destOrd="0" parTransId="{AD3F62DF-30B9-49B3-9EEA-CA8B864661C9}" sibTransId="{27D38A85-12CA-44AF-8E19-6763547B5BB2}"/>
    <dgm:cxn modelId="{BD0597C7-4E1E-4E42-AC0A-10BDCEB32F39}" type="presOf" srcId="{FB4B9DA7-721B-446E-B17D-212C2326F2F5}" destId="{A0EFBE23-2619-4BC6-9B49-DF9B90352644}" srcOrd="1" destOrd="0" presId="urn:microsoft.com/office/officeart/2005/8/layout/vProcess5"/>
    <dgm:cxn modelId="{7B1E2AD3-8719-4246-BF85-AD19EF30C270}" type="presOf" srcId="{0EF2E93C-086B-4259-B701-C98DCBB84C00}" destId="{E9B49390-A967-4BDB-9D77-F4EEEE972245}" srcOrd="0" destOrd="0" presId="urn:microsoft.com/office/officeart/2005/8/layout/vProcess5"/>
    <dgm:cxn modelId="{4637D0DA-F654-4C53-9FE6-693D31621ED8}" type="presOf" srcId="{0630C5B7-0874-4B8B-80A7-FF92AF135A02}" destId="{1907BF24-1EEC-41FC-B173-72F8DAE40D04}" srcOrd="1" destOrd="0" presId="urn:microsoft.com/office/officeart/2005/8/layout/vProcess5"/>
    <dgm:cxn modelId="{6976D0DD-20CB-4D33-9BAB-C39DE90EAA05}" type="presOf" srcId="{A44DC6D0-9FEA-4052-B330-86DA9E0E6EE2}" destId="{64A69F12-9D6A-4540-BB07-4456D12E4E68}" srcOrd="0" destOrd="0" presId="urn:microsoft.com/office/officeart/2005/8/layout/vProcess5"/>
    <dgm:cxn modelId="{37C79AE6-A4C6-43F5-ACFF-792C00FABFA1}" type="presOf" srcId="{955FEDED-1CF4-46BC-BDD6-CA658EC37423}" destId="{21457D95-E6C5-465E-B60F-8899C7E38BAB}" srcOrd="0" destOrd="0" presId="urn:microsoft.com/office/officeart/2005/8/layout/vProcess5"/>
    <dgm:cxn modelId="{E9840147-CA2C-4F53-B256-C319A5FA198B}" type="presParOf" srcId="{F0A0A7FC-053F-47AE-BCA0-4609891B63C4}" destId="{703AF4C9-03A1-457F-A4E5-120A43C041CB}" srcOrd="0" destOrd="0" presId="urn:microsoft.com/office/officeart/2005/8/layout/vProcess5"/>
    <dgm:cxn modelId="{3DA7E994-8515-43E0-B16A-5877777D4B28}" type="presParOf" srcId="{F0A0A7FC-053F-47AE-BCA0-4609891B63C4}" destId="{77281249-260E-4C13-A2A8-50A5B2096033}" srcOrd="1" destOrd="0" presId="urn:microsoft.com/office/officeart/2005/8/layout/vProcess5"/>
    <dgm:cxn modelId="{90B77A2C-0C2D-4D85-9169-1B6CC653EF11}" type="presParOf" srcId="{F0A0A7FC-053F-47AE-BCA0-4609891B63C4}" destId="{E9B49390-A967-4BDB-9D77-F4EEEE972245}" srcOrd="2" destOrd="0" presId="urn:microsoft.com/office/officeart/2005/8/layout/vProcess5"/>
    <dgm:cxn modelId="{91BD8312-FDB7-4136-AF5B-040A1163DE69}" type="presParOf" srcId="{F0A0A7FC-053F-47AE-BCA0-4609891B63C4}" destId="{21457D95-E6C5-465E-B60F-8899C7E38BAB}" srcOrd="3" destOrd="0" presId="urn:microsoft.com/office/officeart/2005/8/layout/vProcess5"/>
    <dgm:cxn modelId="{6C1279BB-0978-4FA6-8C99-4A6AE4C8CE7D}" type="presParOf" srcId="{F0A0A7FC-053F-47AE-BCA0-4609891B63C4}" destId="{A64C8D01-7DE0-4C76-8770-329003A5C33F}" srcOrd="4" destOrd="0" presId="urn:microsoft.com/office/officeart/2005/8/layout/vProcess5"/>
    <dgm:cxn modelId="{D9391A5B-79F3-4968-8BF8-A2ECB1F9DEF7}" type="presParOf" srcId="{F0A0A7FC-053F-47AE-BCA0-4609891B63C4}" destId="{64A69F12-9D6A-4540-BB07-4456D12E4E68}" srcOrd="5" destOrd="0" presId="urn:microsoft.com/office/officeart/2005/8/layout/vProcess5"/>
    <dgm:cxn modelId="{936A9FCA-8EA4-4B52-AE56-9764F109E1E0}" type="presParOf" srcId="{F0A0A7FC-053F-47AE-BCA0-4609891B63C4}" destId="{10422882-CFFD-4419-A8B2-9E4636A199F0}" srcOrd="6" destOrd="0" presId="urn:microsoft.com/office/officeart/2005/8/layout/vProcess5"/>
    <dgm:cxn modelId="{95BBCE8A-17E0-415E-BE5E-926DB6370783}" type="presParOf" srcId="{F0A0A7FC-053F-47AE-BCA0-4609891B63C4}" destId="{95ACDCD9-E25E-4E24-84F2-F9419C6B0859}" srcOrd="7" destOrd="0" presId="urn:microsoft.com/office/officeart/2005/8/layout/vProcess5"/>
    <dgm:cxn modelId="{A83FDBB5-6381-414D-990B-86FCA098E892}" type="presParOf" srcId="{F0A0A7FC-053F-47AE-BCA0-4609891B63C4}" destId="{1907BF24-1EEC-41FC-B173-72F8DAE40D04}" srcOrd="8" destOrd="0" presId="urn:microsoft.com/office/officeart/2005/8/layout/vProcess5"/>
    <dgm:cxn modelId="{9ADEA18A-58AF-4FE1-93C2-0B00B7565654}" type="presParOf" srcId="{F0A0A7FC-053F-47AE-BCA0-4609891B63C4}" destId="{96E8D130-5EFB-43E4-9AC1-791143FF364A}" srcOrd="9" destOrd="0" presId="urn:microsoft.com/office/officeart/2005/8/layout/vProcess5"/>
    <dgm:cxn modelId="{0250FD3F-7761-4049-9178-E7F15E51B6A0}" type="presParOf" srcId="{F0A0A7FC-053F-47AE-BCA0-4609891B63C4}" destId="{49940599-AAEA-48DF-99FE-2E7E126103BD}" srcOrd="10" destOrd="0" presId="urn:microsoft.com/office/officeart/2005/8/layout/vProcess5"/>
    <dgm:cxn modelId="{F4BADD2B-B2C7-4EA5-A2CE-309C40D5A330}" type="presParOf" srcId="{F0A0A7FC-053F-47AE-BCA0-4609891B63C4}" destId="{A0EFBE23-2619-4BC6-9B49-DF9B90352644}"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65D90B-586A-46C6-AC97-940736206D41}">
      <dsp:nvSpPr>
        <dsp:cNvPr id="0" name=""/>
        <dsp:cNvSpPr/>
      </dsp:nvSpPr>
      <dsp:spPr>
        <a:xfrm>
          <a:off x="0" y="855921"/>
          <a:ext cx="6949440" cy="743535"/>
        </a:xfrm>
        <a:prstGeom prst="roundRect">
          <a:avLst/>
        </a:prstGeom>
        <a:solidFill>
          <a:schemeClr val="tx1">
            <a:lumMod val="75000"/>
            <a:lumOff val="2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Group Members:</a:t>
          </a:r>
        </a:p>
      </dsp:txBody>
      <dsp:txXfrm>
        <a:off x="36296" y="892217"/>
        <a:ext cx="6876848" cy="670943"/>
      </dsp:txXfrm>
    </dsp:sp>
    <dsp:sp modelId="{E7A25844-2B64-49FF-840C-49EFF60BA267}">
      <dsp:nvSpPr>
        <dsp:cNvPr id="0" name=""/>
        <dsp:cNvSpPr/>
      </dsp:nvSpPr>
      <dsp:spPr>
        <a:xfrm>
          <a:off x="0" y="1688736"/>
          <a:ext cx="6949440" cy="743535"/>
        </a:xfrm>
        <a:prstGeom prst="roundRect">
          <a:avLst/>
        </a:prstGeom>
        <a:solidFill>
          <a:schemeClr val="tx1">
            <a:lumMod val="75000"/>
            <a:lumOff val="2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Umer Sher Khan (21PWCIV5741)</a:t>
          </a:r>
        </a:p>
      </dsp:txBody>
      <dsp:txXfrm>
        <a:off x="36296" y="1725032"/>
        <a:ext cx="6876848" cy="670943"/>
      </dsp:txXfrm>
    </dsp:sp>
    <dsp:sp modelId="{739BA19B-90D4-4E17-8325-9410812392DC}">
      <dsp:nvSpPr>
        <dsp:cNvPr id="0" name=""/>
        <dsp:cNvSpPr/>
      </dsp:nvSpPr>
      <dsp:spPr>
        <a:xfrm>
          <a:off x="0" y="2521551"/>
          <a:ext cx="6949440" cy="743535"/>
        </a:xfrm>
        <a:prstGeom prst="roundRect">
          <a:avLst/>
        </a:prstGeom>
        <a:solidFill>
          <a:schemeClr val="tx1">
            <a:lumMod val="75000"/>
            <a:lumOff val="2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Mohsin Ahmad (21PWCIV5661)</a:t>
          </a:r>
        </a:p>
      </dsp:txBody>
      <dsp:txXfrm>
        <a:off x="36296" y="2557847"/>
        <a:ext cx="6876848" cy="670943"/>
      </dsp:txXfrm>
    </dsp:sp>
    <dsp:sp modelId="{949CAC36-CD74-4F41-A1CC-84ACCE8783CC}">
      <dsp:nvSpPr>
        <dsp:cNvPr id="0" name=""/>
        <dsp:cNvSpPr/>
      </dsp:nvSpPr>
      <dsp:spPr>
        <a:xfrm>
          <a:off x="0" y="3354366"/>
          <a:ext cx="6949440" cy="743535"/>
        </a:xfrm>
        <a:prstGeom prst="roundRect">
          <a:avLst/>
        </a:prstGeom>
        <a:solidFill>
          <a:schemeClr val="tx1">
            <a:lumMod val="75000"/>
            <a:lumOff val="2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Muhammad Tayyab Jan (21PWCIV5636)</a:t>
          </a:r>
        </a:p>
      </dsp:txBody>
      <dsp:txXfrm>
        <a:off x="36296" y="3390662"/>
        <a:ext cx="6876848" cy="670943"/>
      </dsp:txXfrm>
    </dsp:sp>
    <dsp:sp modelId="{B884EBEF-03FB-4772-8CCF-22231962F85D}">
      <dsp:nvSpPr>
        <dsp:cNvPr id="0" name=""/>
        <dsp:cNvSpPr/>
      </dsp:nvSpPr>
      <dsp:spPr>
        <a:xfrm>
          <a:off x="0" y="4187181"/>
          <a:ext cx="6949440" cy="743535"/>
        </a:xfrm>
        <a:prstGeom prst="roundRect">
          <a:avLst/>
        </a:prstGeom>
        <a:solidFill>
          <a:schemeClr val="tx1">
            <a:lumMod val="75000"/>
            <a:lumOff val="2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Muhammad Abbas Khan (21PWCIV5758)</a:t>
          </a:r>
        </a:p>
      </dsp:txBody>
      <dsp:txXfrm>
        <a:off x="36296" y="4223477"/>
        <a:ext cx="6876848" cy="6709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FBC92F-416A-4888-9CFD-DF77F4680BC6}">
      <dsp:nvSpPr>
        <dsp:cNvPr id="0" name=""/>
        <dsp:cNvSpPr/>
      </dsp:nvSpPr>
      <dsp:spPr>
        <a:xfrm>
          <a:off x="0" y="0"/>
          <a:ext cx="694944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644EFF-C7FC-44D4-AAF5-F2E3DE263B67}">
      <dsp:nvSpPr>
        <dsp:cNvPr id="0" name=""/>
        <dsp:cNvSpPr/>
      </dsp:nvSpPr>
      <dsp:spPr>
        <a:xfrm>
          <a:off x="0" y="0"/>
          <a:ext cx="6949440" cy="1446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The Kabul River originates from the mountains of Hindu Kush and covers about 700km distance before joining the Pakistan water system [1].</a:t>
          </a:r>
        </a:p>
      </dsp:txBody>
      <dsp:txXfrm>
        <a:off x="0" y="0"/>
        <a:ext cx="6949440" cy="1446659"/>
      </dsp:txXfrm>
    </dsp:sp>
    <dsp:sp modelId="{FD2818FC-B4A4-447C-850E-7BB0C66D4C7C}">
      <dsp:nvSpPr>
        <dsp:cNvPr id="0" name=""/>
        <dsp:cNvSpPr/>
      </dsp:nvSpPr>
      <dsp:spPr>
        <a:xfrm>
          <a:off x="0" y="1446659"/>
          <a:ext cx="6949440" cy="0"/>
        </a:xfrm>
        <a:prstGeom prst="line">
          <a:avLst/>
        </a:prstGeom>
        <a:solidFill>
          <a:schemeClr val="accent2">
            <a:hueOff val="2147871"/>
            <a:satOff val="-6164"/>
            <a:lumOff val="-9870"/>
            <a:alphaOff val="0"/>
          </a:schemeClr>
        </a:solidFill>
        <a:ln w="19050" cap="flat" cmpd="sng" algn="ctr">
          <a:solidFill>
            <a:schemeClr val="accent2">
              <a:hueOff val="2147871"/>
              <a:satOff val="-6164"/>
              <a:lumOff val="-987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A9281B-5411-430C-A718-184D007F17AF}">
      <dsp:nvSpPr>
        <dsp:cNvPr id="0" name=""/>
        <dsp:cNvSpPr/>
      </dsp:nvSpPr>
      <dsp:spPr>
        <a:xfrm>
          <a:off x="0" y="1446659"/>
          <a:ext cx="6949440" cy="1446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This study aims to analyze future changes in flood frequency and intensity in the Kabul river basin to prepare for natural flood hazards and prevent financial losses</a:t>
          </a:r>
        </a:p>
      </dsp:txBody>
      <dsp:txXfrm>
        <a:off x="0" y="1446659"/>
        <a:ext cx="6949440" cy="1446659"/>
      </dsp:txXfrm>
    </dsp:sp>
    <dsp:sp modelId="{7E2DDA88-851C-4014-A8F4-83FB67F9ADB0}">
      <dsp:nvSpPr>
        <dsp:cNvPr id="0" name=""/>
        <dsp:cNvSpPr/>
      </dsp:nvSpPr>
      <dsp:spPr>
        <a:xfrm>
          <a:off x="0" y="2893318"/>
          <a:ext cx="6949440" cy="0"/>
        </a:xfrm>
        <a:prstGeom prst="line">
          <a:avLst/>
        </a:prstGeom>
        <a:solidFill>
          <a:schemeClr val="accent2">
            <a:hueOff val="4295743"/>
            <a:satOff val="-12329"/>
            <a:lumOff val="-19739"/>
            <a:alphaOff val="0"/>
          </a:schemeClr>
        </a:solidFill>
        <a:ln w="19050" cap="flat" cmpd="sng" algn="ctr">
          <a:solidFill>
            <a:schemeClr val="accent2">
              <a:hueOff val="4295743"/>
              <a:satOff val="-12329"/>
              <a:lumOff val="-1973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C50804-1F8C-41A9-9442-70A3532794D2}">
      <dsp:nvSpPr>
        <dsp:cNvPr id="0" name=""/>
        <dsp:cNvSpPr/>
      </dsp:nvSpPr>
      <dsp:spPr>
        <a:xfrm>
          <a:off x="0" y="2893318"/>
          <a:ext cx="6949440" cy="1446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The Kabul River is facing a significant threat due to changing </a:t>
          </a:r>
          <a:r>
            <a:rPr lang="en-US" sz="2000" b="1" u="sng" kern="1200" dirty="0">
              <a:latin typeface="Times New Roman" panose="02020603050405020304" pitchFamily="18" charset="0"/>
              <a:cs typeface="Times New Roman" panose="02020603050405020304" pitchFamily="18" charset="0"/>
            </a:rPr>
            <a:t>climatic conditions</a:t>
          </a:r>
          <a:r>
            <a:rPr lang="en-US" sz="2000" kern="1200" dirty="0">
              <a:latin typeface="Times New Roman" panose="02020603050405020304" pitchFamily="18" charset="0"/>
              <a:cs typeface="Times New Roman" panose="02020603050405020304" pitchFamily="18" charset="0"/>
            </a:rPr>
            <a:t>, which are affecting its water availability.</a:t>
          </a:r>
        </a:p>
      </dsp:txBody>
      <dsp:txXfrm>
        <a:off x="0" y="2893318"/>
        <a:ext cx="6949440" cy="1446659"/>
      </dsp:txXfrm>
    </dsp:sp>
    <dsp:sp modelId="{B211F084-C88B-432F-B2F5-3EC3767821C2}">
      <dsp:nvSpPr>
        <dsp:cNvPr id="0" name=""/>
        <dsp:cNvSpPr/>
      </dsp:nvSpPr>
      <dsp:spPr>
        <a:xfrm>
          <a:off x="0" y="4339978"/>
          <a:ext cx="6949440" cy="0"/>
        </a:xfrm>
        <a:prstGeom prst="line">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BBF37E-F765-4DAC-AD5C-A3BB6F73710F}">
      <dsp:nvSpPr>
        <dsp:cNvPr id="0" name=""/>
        <dsp:cNvSpPr/>
      </dsp:nvSpPr>
      <dsp:spPr>
        <a:xfrm>
          <a:off x="0" y="4339978"/>
          <a:ext cx="6949440" cy="1446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In 2010, floods in the Indus river basin resulted in 5.4 million acres of land lost, 2200 deaths, and 14 million homeless, resulting in 43 billion USD. Additionally, changes in river water levels can negatively impact Pakistan's agriculture sector, which contributed to the country's GDP in 2020.</a:t>
          </a:r>
        </a:p>
      </dsp:txBody>
      <dsp:txXfrm>
        <a:off x="0" y="4339978"/>
        <a:ext cx="6949440" cy="14466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281249-260E-4C13-A2A8-50A5B2096033}">
      <dsp:nvSpPr>
        <dsp:cNvPr id="0" name=""/>
        <dsp:cNvSpPr/>
      </dsp:nvSpPr>
      <dsp:spPr>
        <a:xfrm>
          <a:off x="0" y="0"/>
          <a:ext cx="8412480" cy="957294"/>
        </a:xfrm>
        <a:prstGeom prst="roundRect">
          <a:avLst>
            <a:gd name="adj" fmla="val 10000"/>
          </a:avLst>
        </a:prstGeom>
        <a:solidFill>
          <a:schemeClr val="tx2">
            <a:lumMod val="90000"/>
            <a:lumOff val="1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latin typeface="Times New Roman" panose="02020603050405020304" pitchFamily="18" charset="0"/>
              <a:cs typeface="Times New Roman" panose="02020603050405020304" pitchFamily="18" charset="0"/>
            </a:rPr>
            <a:t>Splitting Data into training and testing phases for both scenarios i.e. SSP2-4.5 &amp; SSP5-8.5 .</a:t>
          </a:r>
        </a:p>
      </dsp:txBody>
      <dsp:txXfrm>
        <a:off x="28038" y="28038"/>
        <a:ext cx="7298593" cy="901218"/>
      </dsp:txXfrm>
    </dsp:sp>
    <dsp:sp modelId="{E9B49390-A967-4BDB-9D77-F4EEEE972245}">
      <dsp:nvSpPr>
        <dsp:cNvPr id="0" name=""/>
        <dsp:cNvSpPr/>
      </dsp:nvSpPr>
      <dsp:spPr>
        <a:xfrm>
          <a:off x="704545" y="1131347"/>
          <a:ext cx="8412480" cy="957294"/>
        </a:xfrm>
        <a:prstGeom prst="roundRect">
          <a:avLst>
            <a:gd name="adj" fmla="val 10000"/>
          </a:avLst>
        </a:prstGeom>
        <a:solidFill>
          <a:schemeClr val="tx2">
            <a:lumMod val="90000"/>
            <a:lumOff val="1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latin typeface="Times New Roman" panose="02020603050405020304" pitchFamily="18" charset="0"/>
              <a:cs typeface="Times New Roman" panose="02020603050405020304" pitchFamily="18" charset="0"/>
            </a:rPr>
            <a:t>Different combinations of test train split were Tested.</a:t>
          </a:r>
        </a:p>
      </dsp:txBody>
      <dsp:txXfrm>
        <a:off x="732583" y="1159385"/>
        <a:ext cx="7029617" cy="901218"/>
      </dsp:txXfrm>
    </dsp:sp>
    <dsp:sp modelId="{21457D95-E6C5-465E-B60F-8899C7E38BAB}">
      <dsp:nvSpPr>
        <dsp:cNvPr id="0" name=""/>
        <dsp:cNvSpPr/>
      </dsp:nvSpPr>
      <dsp:spPr>
        <a:xfrm>
          <a:off x="1398574" y="2262695"/>
          <a:ext cx="8412480" cy="957294"/>
        </a:xfrm>
        <a:prstGeom prst="roundRect">
          <a:avLst>
            <a:gd name="adj" fmla="val 10000"/>
          </a:avLst>
        </a:prstGeom>
        <a:solidFill>
          <a:schemeClr val="tx2">
            <a:lumMod val="90000"/>
            <a:lumOff val="10000"/>
          </a:schemeClr>
        </a:solidFill>
        <a:ln w="1905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latin typeface="Times New Roman" panose="02020603050405020304" pitchFamily="18" charset="0"/>
              <a:cs typeface="Times New Roman" panose="02020603050405020304" pitchFamily="18" charset="0"/>
            </a:rPr>
            <a:t>The Best combination was selected </a:t>
          </a:r>
        </a:p>
      </dsp:txBody>
      <dsp:txXfrm>
        <a:off x="1426612" y="2290733"/>
        <a:ext cx="7040133" cy="901218"/>
      </dsp:txXfrm>
    </dsp:sp>
    <dsp:sp modelId="{A64C8D01-7DE0-4C76-8770-329003A5C33F}">
      <dsp:nvSpPr>
        <dsp:cNvPr id="0" name=""/>
        <dsp:cNvSpPr/>
      </dsp:nvSpPr>
      <dsp:spPr>
        <a:xfrm>
          <a:off x="2103119" y="3394043"/>
          <a:ext cx="8412480" cy="957294"/>
        </a:xfrm>
        <a:prstGeom prst="roundRect">
          <a:avLst>
            <a:gd name="adj" fmla="val 10000"/>
          </a:avLst>
        </a:prstGeom>
        <a:solidFill>
          <a:schemeClr val="tx2">
            <a:lumMod val="90000"/>
            <a:lumOff val="1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latin typeface="Times New Roman" panose="02020603050405020304" pitchFamily="18" charset="0"/>
              <a:cs typeface="Times New Roman" panose="02020603050405020304" pitchFamily="18" charset="0"/>
            </a:rPr>
            <a:t>Implemented LSTM, CNN, and LSTM-CNN models from Python libraries.</a:t>
          </a:r>
        </a:p>
      </dsp:txBody>
      <dsp:txXfrm>
        <a:off x="2131157" y="3422081"/>
        <a:ext cx="7029617" cy="901218"/>
      </dsp:txXfrm>
    </dsp:sp>
    <dsp:sp modelId="{64A69F12-9D6A-4540-BB07-4456D12E4E68}">
      <dsp:nvSpPr>
        <dsp:cNvPr id="0" name=""/>
        <dsp:cNvSpPr/>
      </dsp:nvSpPr>
      <dsp:spPr>
        <a:xfrm>
          <a:off x="7790238" y="733200"/>
          <a:ext cx="622241" cy="622241"/>
        </a:xfrm>
        <a:prstGeom prst="downArrow">
          <a:avLst>
            <a:gd name="adj1" fmla="val 55000"/>
            <a:gd name="adj2" fmla="val 45000"/>
          </a:avLst>
        </a:prstGeom>
        <a:solidFill>
          <a:schemeClr val="bg1">
            <a:alpha val="9000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7930242" y="733200"/>
        <a:ext cx="342233" cy="468236"/>
      </dsp:txXfrm>
    </dsp:sp>
    <dsp:sp modelId="{10422882-CFFD-4419-A8B2-9E4636A199F0}">
      <dsp:nvSpPr>
        <dsp:cNvPr id="0" name=""/>
        <dsp:cNvSpPr/>
      </dsp:nvSpPr>
      <dsp:spPr>
        <a:xfrm>
          <a:off x="8494783" y="1864548"/>
          <a:ext cx="622241" cy="622241"/>
        </a:xfrm>
        <a:prstGeom prst="downArrow">
          <a:avLst>
            <a:gd name="adj1" fmla="val 55000"/>
            <a:gd name="adj2" fmla="val 45000"/>
          </a:avLst>
        </a:prstGeom>
        <a:solidFill>
          <a:schemeClr val="bg1">
            <a:alpha val="90000"/>
          </a:schemeClr>
        </a:solidFill>
        <a:ln w="19050" cap="flat" cmpd="sng" algn="ctr">
          <a:solidFill>
            <a:schemeClr val="accent2">
              <a:tint val="40000"/>
              <a:alpha val="90000"/>
              <a:hueOff val="3367359"/>
              <a:satOff val="-31116"/>
              <a:lumOff val="-35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8634787" y="1864548"/>
        <a:ext cx="342233" cy="468236"/>
      </dsp:txXfrm>
    </dsp:sp>
    <dsp:sp modelId="{95ACDCD9-E25E-4E24-84F2-F9419C6B0859}">
      <dsp:nvSpPr>
        <dsp:cNvPr id="0" name=""/>
        <dsp:cNvSpPr/>
      </dsp:nvSpPr>
      <dsp:spPr>
        <a:xfrm>
          <a:off x="9188813" y="2995896"/>
          <a:ext cx="622241" cy="622241"/>
        </a:xfrm>
        <a:prstGeom prst="downArrow">
          <a:avLst>
            <a:gd name="adj1" fmla="val 55000"/>
            <a:gd name="adj2" fmla="val 45000"/>
          </a:avLst>
        </a:prstGeom>
        <a:solidFill>
          <a:schemeClr val="bg1">
            <a:alpha val="90000"/>
          </a:schemeClr>
        </a:solidFill>
        <a:ln w="19050" cap="flat" cmpd="sng" algn="ctr">
          <a:solidFill>
            <a:schemeClr val="accent2">
              <a:tint val="40000"/>
              <a:alpha val="90000"/>
              <a:hueOff val="6734718"/>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9328817" y="2995896"/>
        <a:ext cx="342233" cy="46823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1A34FD-1D8F-7611-58FF-1B77B72F6EF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4EA6E57-038B-D0AE-19E1-A03AC71B9BC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A962891-E110-463C-9B8B-83084BC7B591}" type="datetimeFigureOut">
              <a:rPr lang="en-US" smtClean="0"/>
              <a:t>7/7/2025</a:t>
            </a:fld>
            <a:endParaRPr lang="en-US"/>
          </a:p>
        </p:txBody>
      </p:sp>
      <p:sp>
        <p:nvSpPr>
          <p:cNvPr id="4" name="Footer Placeholder 3">
            <a:extLst>
              <a:ext uri="{FF2B5EF4-FFF2-40B4-BE49-F238E27FC236}">
                <a16:creationId xmlns:a16="http://schemas.microsoft.com/office/drawing/2014/main" id="{46C08330-5022-6149-6707-A6E32E1C4D9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99114E4-40F4-7C1D-E316-0BAF3F99EDC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8E5A43-95EB-4CAB-8FDA-B9962D7D9845}" type="slidenum">
              <a:rPr lang="en-US" smtClean="0"/>
              <a:t>‹#›</a:t>
            </a:fld>
            <a:endParaRPr lang="en-US"/>
          </a:p>
        </p:txBody>
      </p:sp>
    </p:spTree>
    <p:extLst>
      <p:ext uri="{BB962C8B-B14F-4D97-AF65-F5344CB8AC3E}">
        <p14:creationId xmlns:p14="http://schemas.microsoft.com/office/powerpoint/2010/main" val="38692272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3ECB70-10B9-4B5F-AE65-CB105FB2DBF0}" type="datetimeFigureOut">
              <a:rPr lang="en-US" smtClean="0"/>
              <a:t>7/7/2025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83C103-B73D-48AB-990F-41066F578922}" type="slidenum">
              <a:rPr lang="en-US" smtClean="0"/>
              <a:t>‹#›</a:t>
            </a:fld>
            <a:endParaRPr lang="en-US"/>
          </a:p>
        </p:txBody>
      </p:sp>
    </p:spTree>
    <p:extLst>
      <p:ext uri="{BB962C8B-B14F-4D97-AF65-F5344CB8AC3E}">
        <p14:creationId xmlns:p14="http://schemas.microsoft.com/office/powerpoint/2010/main" val="3675366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5B515A-9644-4DC1-968A-4848A4F7D93E}" type="slidenum">
              <a:rPr lang="en-US" smtClean="0"/>
              <a:t>3</a:t>
            </a:fld>
            <a:endParaRPr lang="en-US"/>
          </a:p>
        </p:txBody>
      </p:sp>
    </p:spTree>
    <p:extLst>
      <p:ext uri="{BB962C8B-B14F-4D97-AF65-F5344CB8AC3E}">
        <p14:creationId xmlns:p14="http://schemas.microsoft.com/office/powerpoint/2010/main" val="3961885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3C103-B73D-48AB-990F-41066F578922}" type="slidenum">
              <a:rPr lang="en-US" smtClean="0"/>
              <a:t>8</a:t>
            </a:fld>
            <a:endParaRPr lang="en-US"/>
          </a:p>
        </p:txBody>
      </p:sp>
    </p:spTree>
    <p:extLst>
      <p:ext uri="{BB962C8B-B14F-4D97-AF65-F5344CB8AC3E}">
        <p14:creationId xmlns:p14="http://schemas.microsoft.com/office/powerpoint/2010/main" val="2142639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AB380-07D7-1D94-B508-2FC58BBED9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596A60-873B-21D7-D70A-CF26CAD49C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330F83E-CDA1-02D8-C054-976F6CBCE58A}"/>
              </a:ext>
            </a:extLst>
          </p:cNvPr>
          <p:cNvSpPr>
            <a:spLocks noGrp="1"/>
          </p:cNvSpPr>
          <p:nvPr>
            <p:ph type="dt" sz="half" idx="10"/>
          </p:nvPr>
        </p:nvSpPr>
        <p:spPr/>
        <p:txBody>
          <a:bodyPr/>
          <a:lstStyle/>
          <a:p>
            <a:fld id="{29FD1F90-0C62-4BC8-9744-569DBB774B43}" type="datetime1">
              <a:rPr lang="en-US" smtClean="0"/>
              <a:t>7/7/2025</a:t>
            </a:fld>
            <a:endParaRPr lang="en-US"/>
          </a:p>
        </p:txBody>
      </p:sp>
      <p:sp>
        <p:nvSpPr>
          <p:cNvPr id="5" name="Footer Placeholder 4">
            <a:extLst>
              <a:ext uri="{FF2B5EF4-FFF2-40B4-BE49-F238E27FC236}">
                <a16:creationId xmlns:a16="http://schemas.microsoft.com/office/drawing/2014/main" id="{D7FA4A66-441F-95ED-9956-FA01027AF5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66653A-BF2D-65C3-BF24-D2191C04A4C0}"/>
              </a:ext>
            </a:extLst>
          </p:cNvPr>
          <p:cNvSpPr>
            <a:spLocks noGrp="1"/>
          </p:cNvSpPr>
          <p:nvPr>
            <p:ph type="sldNum" sz="quarter" idx="12"/>
          </p:nvPr>
        </p:nvSpPr>
        <p:spPr/>
        <p:txBody>
          <a:bodyPr/>
          <a:lstStyle/>
          <a:p>
            <a:fld id="{25DEEEB1-FBA9-4FE8-9BA7-E9F3C0D4EF35}" type="slidenum">
              <a:rPr lang="en-US" smtClean="0"/>
              <a:t>‹#›</a:t>
            </a:fld>
            <a:endParaRPr lang="en-US"/>
          </a:p>
        </p:txBody>
      </p:sp>
    </p:spTree>
    <p:extLst>
      <p:ext uri="{BB962C8B-B14F-4D97-AF65-F5344CB8AC3E}">
        <p14:creationId xmlns:p14="http://schemas.microsoft.com/office/powerpoint/2010/main" val="1825650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1701B-6911-B708-6F0E-1B697E7B1A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36D971-220E-B860-34D4-6866B1E220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FDC7BF-0D44-8C85-D9A1-BC017CCAB849}"/>
              </a:ext>
            </a:extLst>
          </p:cNvPr>
          <p:cNvSpPr>
            <a:spLocks noGrp="1"/>
          </p:cNvSpPr>
          <p:nvPr>
            <p:ph type="dt" sz="half" idx="10"/>
          </p:nvPr>
        </p:nvSpPr>
        <p:spPr/>
        <p:txBody>
          <a:bodyPr/>
          <a:lstStyle/>
          <a:p>
            <a:fld id="{672FEF5C-0A95-41D9-AF77-D4A2CBE2D87A}" type="datetime1">
              <a:rPr lang="en-US" smtClean="0"/>
              <a:t>7/7/2025</a:t>
            </a:fld>
            <a:endParaRPr lang="en-US"/>
          </a:p>
        </p:txBody>
      </p:sp>
      <p:sp>
        <p:nvSpPr>
          <p:cNvPr id="5" name="Footer Placeholder 4">
            <a:extLst>
              <a:ext uri="{FF2B5EF4-FFF2-40B4-BE49-F238E27FC236}">
                <a16:creationId xmlns:a16="http://schemas.microsoft.com/office/drawing/2014/main" id="{B86EDC66-1519-D381-9F51-202382703C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68B9A7-FF85-6BB6-03F1-F8AD60E5EFF8}"/>
              </a:ext>
            </a:extLst>
          </p:cNvPr>
          <p:cNvSpPr>
            <a:spLocks noGrp="1"/>
          </p:cNvSpPr>
          <p:nvPr>
            <p:ph type="sldNum" sz="quarter" idx="12"/>
          </p:nvPr>
        </p:nvSpPr>
        <p:spPr/>
        <p:txBody>
          <a:bodyPr/>
          <a:lstStyle/>
          <a:p>
            <a:fld id="{25DEEEB1-FBA9-4FE8-9BA7-E9F3C0D4EF35}" type="slidenum">
              <a:rPr lang="en-US" smtClean="0"/>
              <a:t>‹#›</a:t>
            </a:fld>
            <a:endParaRPr lang="en-US"/>
          </a:p>
        </p:txBody>
      </p:sp>
    </p:spTree>
    <p:extLst>
      <p:ext uri="{BB962C8B-B14F-4D97-AF65-F5344CB8AC3E}">
        <p14:creationId xmlns:p14="http://schemas.microsoft.com/office/powerpoint/2010/main" val="3415699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B37312-B321-ABED-754A-5176B879DE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D69B38-E041-9DB8-8801-4792BA7E0E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19C151-FC0A-DEFC-13B6-2E7ECC30273F}"/>
              </a:ext>
            </a:extLst>
          </p:cNvPr>
          <p:cNvSpPr>
            <a:spLocks noGrp="1"/>
          </p:cNvSpPr>
          <p:nvPr>
            <p:ph type="dt" sz="half" idx="10"/>
          </p:nvPr>
        </p:nvSpPr>
        <p:spPr/>
        <p:txBody>
          <a:bodyPr/>
          <a:lstStyle/>
          <a:p>
            <a:fld id="{28E8A947-BC0D-4C5C-9D34-FD13EACB43C0}" type="datetime1">
              <a:rPr lang="en-US" smtClean="0"/>
              <a:t>7/7/2025</a:t>
            </a:fld>
            <a:endParaRPr lang="en-US"/>
          </a:p>
        </p:txBody>
      </p:sp>
      <p:sp>
        <p:nvSpPr>
          <p:cNvPr id="5" name="Footer Placeholder 4">
            <a:extLst>
              <a:ext uri="{FF2B5EF4-FFF2-40B4-BE49-F238E27FC236}">
                <a16:creationId xmlns:a16="http://schemas.microsoft.com/office/drawing/2014/main" id="{47AA5D43-245A-F86E-F94A-741C76A29B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7B5FBA-D0C2-8AA7-E85B-2CCBE201B8E6}"/>
              </a:ext>
            </a:extLst>
          </p:cNvPr>
          <p:cNvSpPr>
            <a:spLocks noGrp="1"/>
          </p:cNvSpPr>
          <p:nvPr>
            <p:ph type="sldNum" sz="quarter" idx="12"/>
          </p:nvPr>
        </p:nvSpPr>
        <p:spPr/>
        <p:txBody>
          <a:bodyPr/>
          <a:lstStyle/>
          <a:p>
            <a:fld id="{25DEEEB1-FBA9-4FE8-9BA7-E9F3C0D4EF35}" type="slidenum">
              <a:rPr lang="en-US" smtClean="0"/>
              <a:t>‹#›</a:t>
            </a:fld>
            <a:endParaRPr lang="en-US"/>
          </a:p>
        </p:txBody>
      </p:sp>
    </p:spTree>
    <p:extLst>
      <p:ext uri="{BB962C8B-B14F-4D97-AF65-F5344CB8AC3E}">
        <p14:creationId xmlns:p14="http://schemas.microsoft.com/office/powerpoint/2010/main" val="4023161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B7A5E-4878-6CBC-7275-BD14CFB937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50F1B4-371A-71BF-6966-A79E2B172F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BEBAFF-23AC-8EF1-AB28-E188699E5229}"/>
              </a:ext>
            </a:extLst>
          </p:cNvPr>
          <p:cNvSpPr>
            <a:spLocks noGrp="1"/>
          </p:cNvSpPr>
          <p:nvPr>
            <p:ph type="dt" sz="half" idx="10"/>
          </p:nvPr>
        </p:nvSpPr>
        <p:spPr/>
        <p:txBody>
          <a:bodyPr/>
          <a:lstStyle/>
          <a:p>
            <a:fld id="{E1F6F2B9-15F1-4656-B468-93F0D34C8C38}" type="datetime1">
              <a:rPr lang="en-US" smtClean="0"/>
              <a:t>7/7/2025</a:t>
            </a:fld>
            <a:endParaRPr lang="en-US"/>
          </a:p>
        </p:txBody>
      </p:sp>
      <p:sp>
        <p:nvSpPr>
          <p:cNvPr id="5" name="Footer Placeholder 4">
            <a:extLst>
              <a:ext uri="{FF2B5EF4-FFF2-40B4-BE49-F238E27FC236}">
                <a16:creationId xmlns:a16="http://schemas.microsoft.com/office/drawing/2014/main" id="{330BE91E-80F8-7FA5-2CA1-4591624975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45BB8E-FC89-52CC-40F2-47C821D577B5}"/>
              </a:ext>
            </a:extLst>
          </p:cNvPr>
          <p:cNvSpPr>
            <a:spLocks noGrp="1"/>
          </p:cNvSpPr>
          <p:nvPr>
            <p:ph type="sldNum" sz="quarter" idx="12"/>
          </p:nvPr>
        </p:nvSpPr>
        <p:spPr/>
        <p:txBody>
          <a:bodyPr/>
          <a:lstStyle/>
          <a:p>
            <a:fld id="{25DEEEB1-FBA9-4FE8-9BA7-E9F3C0D4EF35}" type="slidenum">
              <a:rPr lang="en-US" smtClean="0"/>
              <a:t>‹#›</a:t>
            </a:fld>
            <a:endParaRPr lang="en-US"/>
          </a:p>
        </p:txBody>
      </p:sp>
    </p:spTree>
    <p:extLst>
      <p:ext uri="{BB962C8B-B14F-4D97-AF65-F5344CB8AC3E}">
        <p14:creationId xmlns:p14="http://schemas.microsoft.com/office/powerpoint/2010/main" val="4253897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BB15C-843F-02BD-BD5D-730CF2E8C2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3735FA9-5EB2-F640-2A71-805432F192E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CA6475-5A23-A4B1-3C5C-32C787EF46FE}"/>
              </a:ext>
            </a:extLst>
          </p:cNvPr>
          <p:cNvSpPr>
            <a:spLocks noGrp="1"/>
          </p:cNvSpPr>
          <p:nvPr>
            <p:ph type="dt" sz="half" idx="10"/>
          </p:nvPr>
        </p:nvSpPr>
        <p:spPr/>
        <p:txBody>
          <a:bodyPr/>
          <a:lstStyle/>
          <a:p>
            <a:fld id="{254944BB-F9B6-420D-810E-1D530427EE3A}" type="datetime1">
              <a:rPr lang="en-US" smtClean="0"/>
              <a:t>7/7/2025</a:t>
            </a:fld>
            <a:endParaRPr lang="en-US"/>
          </a:p>
        </p:txBody>
      </p:sp>
      <p:sp>
        <p:nvSpPr>
          <p:cNvPr id="5" name="Footer Placeholder 4">
            <a:extLst>
              <a:ext uri="{FF2B5EF4-FFF2-40B4-BE49-F238E27FC236}">
                <a16:creationId xmlns:a16="http://schemas.microsoft.com/office/drawing/2014/main" id="{AA8B25C7-5D93-7D57-9C73-626A076379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0C5B26-5C10-3C9F-2248-56D1C9734504}"/>
              </a:ext>
            </a:extLst>
          </p:cNvPr>
          <p:cNvSpPr>
            <a:spLocks noGrp="1"/>
          </p:cNvSpPr>
          <p:nvPr>
            <p:ph type="sldNum" sz="quarter" idx="12"/>
          </p:nvPr>
        </p:nvSpPr>
        <p:spPr/>
        <p:txBody>
          <a:bodyPr/>
          <a:lstStyle/>
          <a:p>
            <a:fld id="{25DEEEB1-FBA9-4FE8-9BA7-E9F3C0D4EF35}" type="slidenum">
              <a:rPr lang="en-US" smtClean="0"/>
              <a:t>‹#›</a:t>
            </a:fld>
            <a:endParaRPr lang="en-US"/>
          </a:p>
        </p:txBody>
      </p:sp>
    </p:spTree>
    <p:extLst>
      <p:ext uri="{BB962C8B-B14F-4D97-AF65-F5344CB8AC3E}">
        <p14:creationId xmlns:p14="http://schemas.microsoft.com/office/powerpoint/2010/main" val="4252795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0E12F-C267-E615-93F4-8FF7B6D0BA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523A01-34F9-34F6-27AB-93F96E7E36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AB8143-5DB6-2A15-A32F-27E9584F693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F6A6D1-3C0E-F3F6-E7D2-8FB60ADB04F8}"/>
              </a:ext>
            </a:extLst>
          </p:cNvPr>
          <p:cNvSpPr>
            <a:spLocks noGrp="1"/>
          </p:cNvSpPr>
          <p:nvPr>
            <p:ph type="dt" sz="half" idx="10"/>
          </p:nvPr>
        </p:nvSpPr>
        <p:spPr/>
        <p:txBody>
          <a:bodyPr/>
          <a:lstStyle/>
          <a:p>
            <a:fld id="{36EE2CB6-5D7F-482C-B5F5-5CDF8E29889B}" type="datetime1">
              <a:rPr lang="en-US" smtClean="0"/>
              <a:t>7/7/2025</a:t>
            </a:fld>
            <a:endParaRPr lang="en-US"/>
          </a:p>
        </p:txBody>
      </p:sp>
      <p:sp>
        <p:nvSpPr>
          <p:cNvPr id="6" name="Footer Placeholder 5">
            <a:extLst>
              <a:ext uri="{FF2B5EF4-FFF2-40B4-BE49-F238E27FC236}">
                <a16:creationId xmlns:a16="http://schemas.microsoft.com/office/drawing/2014/main" id="{74FE9616-A3E8-3FFF-6446-4E0080EC4E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42CD26-6080-C275-A060-165413990A7E}"/>
              </a:ext>
            </a:extLst>
          </p:cNvPr>
          <p:cNvSpPr>
            <a:spLocks noGrp="1"/>
          </p:cNvSpPr>
          <p:nvPr>
            <p:ph type="sldNum" sz="quarter" idx="12"/>
          </p:nvPr>
        </p:nvSpPr>
        <p:spPr/>
        <p:txBody>
          <a:bodyPr/>
          <a:lstStyle/>
          <a:p>
            <a:fld id="{25DEEEB1-FBA9-4FE8-9BA7-E9F3C0D4EF35}" type="slidenum">
              <a:rPr lang="en-US" smtClean="0"/>
              <a:t>‹#›</a:t>
            </a:fld>
            <a:endParaRPr lang="en-US"/>
          </a:p>
        </p:txBody>
      </p:sp>
    </p:spTree>
    <p:extLst>
      <p:ext uri="{BB962C8B-B14F-4D97-AF65-F5344CB8AC3E}">
        <p14:creationId xmlns:p14="http://schemas.microsoft.com/office/powerpoint/2010/main" val="2249967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0A583-447A-9C92-F909-494B816EE31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C60DD51-BF0B-5A1C-A115-CA57127861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481E522-920A-104F-4144-AD05F3B87F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DE7698-E56A-E7D0-2366-F2C15681FF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91D1B1-9A9F-BA14-4588-0EC2E481BF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1EB8EC3-28D3-56A3-AE51-49FA13B0CE1B}"/>
              </a:ext>
            </a:extLst>
          </p:cNvPr>
          <p:cNvSpPr>
            <a:spLocks noGrp="1"/>
          </p:cNvSpPr>
          <p:nvPr>
            <p:ph type="dt" sz="half" idx="10"/>
          </p:nvPr>
        </p:nvSpPr>
        <p:spPr/>
        <p:txBody>
          <a:bodyPr/>
          <a:lstStyle/>
          <a:p>
            <a:fld id="{FF3BCE16-476C-4B64-B41A-7D67405CF7C0}" type="datetime1">
              <a:rPr lang="en-US" smtClean="0"/>
              <a:t>7/7/2025</a:t>
            </a:fld>
            <a:endParaRPr lang="en-US"/>
          </a:p>
        </p:txBody>
      </p:sp>
      <p:sp>
        <p:nvSpPr>
          <p:cNvPr id="8" name="Footer Placeholder 7">
            <a:extLst>
              <a:ext uri="{FF2B5EF4-FFF2-40B4-BE49-F238E27FC236}">
                <a16:creationId xmlns:a16="http://schemas.microsoft.com/office/drawing/2014/main" id="{80D344B5-5A61-D1F2-5097-D6BF6E07C90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DFDFAE9-369D-4A6F-8F38-EDC4D271B384}"/>
              </a:ext>
            </a:extLst>
          </p:cNvPr>
          <p:cNvSpPr>
            <a:spLocks noGrp="1"/>
          </p:cNvSpPr>
          <p:nvPr>
            <p:ph type="sldNum" sz="quarter" idx="12"/>
          </p:nvPr>
        </p:nvSpPr>
        <p:spPr/>
        <p:txBody>
          <a:bodyPr/>
          <a:lstStyle/>
          <a:p>
            <a:fld id="{25DEEEB1-FBA9-4FE8-9BA7-E9F3C0D4EF35}" type="slidenum">
              <a:rPr lang="en-US" smtClean="0"/>
              <a:t>‹#›</a:t>
            </a:fld>
            <a:endParaRPr lang="en-US"/>
          </a:p>
        </p:txBody>
      </p:sp>
    </p:spTree>
    <p:extLst>
      <p:ext uri="{BB962C8B-B14F-4D97-AF65-F5344CB8AC3E}">
        <p14:creationId xmlns:p14="http://schemas.microsoft.com/office/powerpoint/2010/main" val="2671181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1B839-0520-876C-1A3E-E5A012571DC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C8A3AEC-AEE1-708A-5AD2-F3EFB245F4FD}"/>
              </a:ext>
            </a:extLst>
          </p:cNvPr>
          <p:cNvSpPr>
            <a:spLocks noGrp="1"/>
          </p:cNvSpPr>
          <p:nvPr>
            <p:ph type="dt" sz="half" idx="10"/>
          </p:nvPr>
        </p:nvSpPr>
        <p:spPr/>
        <p:txBody>
          <a:bodyPr/>
          <a:lstStyle/>
          <a:p>
            <a:fld id="{CF1F7AB2-C7A7-4E4C-8DB9-4CE0E72CAB68}" type="datetime1">
              <a:rPr lang="en-US" smtClean="0"/>
              <a:t>7/7/2025</a:t>
            </a:fld>
            <a:endParaRPr lang="en-US"/>
          </a:p>
        </p:txBody>
      </p:sp>
      <p:sp>
        <p:nvSpPr>
          <p:cNvPr id="4" name="Footer Placeholder 3">
            <a:extLst>
              <a:ext uri="{FF2B5EF4-FFF2-40B4-BE49-F238E27FC236}">
                <a16:creationId xmlns:a16="http://schemas.microsoft.com/office/drawing/2014/main" id="{E01B4C23-4959-1B2D-F2FE-ED4E8CAE04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C936599-B934-F721-B467-F505D4D93AFD}"/>
              </a:ext>
            </a:extLst>
          </p:cNvPr>
          <p:cNvSpPr>
            <a:spLocks noGrp="1"/>
          </p:cNvSpPr>
          <p:nvPr>
            <p:ph type="sldNum" sz="quarter" idx="12"/>
          </p:nvPr>
        </p:nvSpPr>
        <p:spPr/>
        <p:txBody>
          <a:bodyPr/>
          <a:lstStyle/>
          <a:p>
            <a:fld id="{25DEEEB1-FBA9-4FE8-9BA7-E9F3C0D4EF35}" type="slidenum">
              <a:rPr lang="en-US" smtClean="0"/>
              <a:t>‹#›</a:t>
            </a:fld>
            <a:endParaRPr lang="en-US"/>
          </a:p>
        </p:txBody>
      </p:sp>
    </p:spTree>
    <p:extLst>
      <p:ext uri="{BB962C8B-B14F-4D97-AF65-F5344CB8AC3E}">
        <p14:creationId xmlns:p14="http://schemas.microsoft.com/office/powerpoint/2010/main" val="3574889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55E898-4DC9-DD00-70BC-A36AEF308663}"/>
              </a:ext>
            </a:extLst>
          </p:cNvPr>
          <p:cNvSpPr>
            <a:spLocks noGrp="1"/>
          </p:cNvSpPr>
          <p:nvPr>
            <p:ph type="dt" sz="half" idx="10"/>
          </p:nvPr>
        </p:nvSpPr>
        <p:spPr/>
        <p:txBody>
          <a:bodyPr/>
          <a:lstStyle/>
          <a:p>
            <a:fld id="{1E6C7F64-889C-4A65-BA52-5EBB3DEA36F4}" type="datetime1">
              <a:rPr lang="en-US" smtClean="0"/>
              <a:t>7/7/2025</a:t>
            </a:fld>
            <a:endParaRPr lang="en-US"/>
          </a:p>
        </p:txBody>
      </p:sp>
      <p:sp>
        <p:nvSpPr>
          <p:cNvPr id="3" name="Footer Placeholder 2">
            <a:extLst>
              <a:ext uri="{FF2B5EF4-FFF2-40B4-BE49-F238E27FC236}">
                <a16:creationId xmlns:a16="http://schemas.microsoft.com/office/drawing/2014/main" id="{4A27ADB6-AA11-D6F0-708D-90167F6E38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9973D3B-5F57-6B16-6D95-977E63992608}"/>
              </a:ext>
            </a:extLst>
          </p:cNvPr>
          <p:cNvSpPr>
            <a:spLocks noGrp="1"/>
          </p:cNvSpPr>
          <p:nvPr>
            <p:ph type="sldNum" sz="quarter" idx="12"/>
          </p:nvPr>
        </p:nvSpPr>
        <p:spPr/>
        <p:txBody>
          <a:bodyPr/>
          <a:lstStyle/>
          <a:p>
            <a:fld id="{25DEEEB1-FBA9-4FE8-9BA7-E9F3C0D4EF35}" type="slidenum">
              <a:rPr lang="en-US" smtClean="0"/>
              <a:t>‹#›</a:t>
            </a:fld>
            <a:endParaRPr lang="en-US"/>
          </a:p>
        </p:txBody>
      </p:sp>
    </p:spTree>
    <p:extLst>
      <p:ext uri="{BB962C8B-B14F-4D97-AF65-F5344CB8AC3E}">
        <p14:creationId xmlns:p14="http://schemas.microsoft.com/office/powerpoint/2010/main" val="2655763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59D59-39F4-7DE7-B08E-26C150FDC5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DB827FE-FAF2-749A-0415-9F2C46455F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FF5E08-380C-6812-EE0A-73597418DB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AFFA53-662D-EF45-298B-3C54BE70A85D}"/>
              </a:ext>
            </a:extLst>
          </p:cNvPr>
          <p:cNvSpPr>
            <a:spLocks noGrp="1"/>
          </p:cNvSpPr>
          <p:nvPr>
            <p:ph type="dt" sz="half" idx="10"/>
          </p:nvPr>
        </p:nvSpPr>
        <p:spPr/>
        <p:txBody>
          <a:bodyPr/>
          <a:lstStyle/>
          <a:p>
            <a:fld id="{284EF400-829B-47AC-9C07-CCDC5027A963}" type="datetime1">
              <a:rPr lang="en-US" smtClean="0"/>
              <a:t>7/7/2025</a:t>
            </a:fld>
            <a:endParaRPr lang="en-US"/>
          </a:p>
        </p:txBody>
      </p:sp>
      <p:sp>
        <p:nvSpPr>
          <p:cNvPr id="6" name="Footer Placeholder 5">
            <a:extLst>
              <a:ext uri="{FF2B5EF4-FFF2-40B4-BE49-F238E27FC236}">
                <a16:creationId xmlns:a16="http://schemas.microsoft.com/office/drawing/2014/main" id="{056D498A-0D8B-628E-5E96-CCE51287C7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1B9BCE-FFE8-8357-8310-9C66BE43302A}"/>
              </a:ext>
            </a:extLst>
          </p:cNvPr>
          <p:cNvSpPr>
            <a:spLocks noGrp="1"/>
          </p:cNvSpPr>
          <p:nvPr>
            <p:ph type="sldNum" sz="quarter" idx="12"/>
          </p:nvPr>
        </p:nvSpPr>
        <p:spPr/>
        <p:txBody>
          <a:bodyPr/>
          <a:lstStyle/>
          <a:p>
            <a:fld id="{25DEEEB1-FBA9-4FE8-9BA7-E9F3C0D4EF35}" type="slidenum">
              <a:rPr lang="en-US" smtClean="0"/>
              <a:t>‹#›</a:t>
            </a:fld>
            <a:endParaRPr lang="en-US"/>
          </a:p>
        </p:txBody>
      </p:sp>
    </p:spTree>
    <p:extLst>
      <p:ext uri="{BB962C8B-B14F-4D97-AF65-F5344CB8AC3E}">
        <p14:creationId xmlns:p14="http://schemas.microsoft.com/office/powerpoint/2010/main" val="2745261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033B2-EE35-15A1-8F25-743A0BEA3E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032E56-385E-7821-35F1-42C117363B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456530-AA19-9852-6C0D-1EC2AB70F1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5CA023-E3B7-F4D8-BE70-CBFA30E4740D}"/>
              </a:ext>
            </a:extLst>
          </p:cNvPr>
          <p:cNvSpPr>
            <a:spLocks noGrp="1"/>
          </p:cNvSpPr>
          <p:nvPr>
            <p:ph type="dt" sz="half" idx="10"/>
          </p:nvPr>
        </p:nvSpPr>
        <p:spPr/>
        <p:txBody>
          <a:bodyPr/>
          <a:lstStyle/>
          <a:p>
            <a:fld id="{7A68EC5D-6ED2-4B5A-91E6-BB848105E925}" type="datetime1">
              <a:rPr lang="en-US" smtClean="0"/>
              <a:t>7/7/2025</a:t>
            </a:fld>
            <a:endParaRPr lang="en-US"/>
          </a:p>
        </p:txBody>
      </p:sp>
      <p:sp>
        <p:nvSpPr>
          <p:cNvPr id="6" name="Footer Placeholder 5">
            <a:extLst>
              <a:ext uri="{FF2B5EF4-FFF2-40B4-BE49-F238E27FC236}">
                <a16:creationId xmlns:a16="http://schemas.microsoft.com/office/drawing/2014/main" id="{B32ED4B6-4317-9160-391B-50C1BABA1A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63E614-D2D4-AE03-6429-7FEEC4A6E42C}"/>
              </a:ext>
            </a:extLst>
          </p:cNvPr>
          <p:cNvSpPr>
            <a:spLocks noGrp="1"/>
          </p:cNvSpPr>
          <p:nvPr>
            <p:ph type="sldNum" sz="quarter" idx="12"/>
          </p:nvPr>
        </p:nvSpPr>
        <p:spPr/>
        <p:txBody>
          <a:bodyPr/>
          <a:lstStyle/>
          <a:p>
            <a:fld id="{25DEEEB1-FBA9-4FE8-9BA7-E9F3C0D4EF35}" type="slidenum">
              <a:rPr lang="en-US" smtClean="0"/>
              <a:t>‹#›</a:t>
            </a:fld>
            <a:endParaRPr lang="en-US"/>
          </a:p>
        </p:txBody>
      </p:sp>
    </p:spTree>
    <p:extLst>
      <p:ext uri="{BB962C8B-B14F-4D97-AF65-F5344CB8AC3E}">
        <p14:creationId xmlns:p14="http://schemas.microsoft.com/office/powerpoint/2010/main" val="12459027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8F2F0D-EEAF-641B-68EE-BC84B38C18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132C48-E3DA-4B57-9E97-3B300C5AC4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2EC4F2-7A55-22D5-36B1-7D4AC29D3B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CF7BBB9-E629-4827-A090-038B2A1495C5}" type="datetime1">
              <a:rPr lang="en-US" smtClean="0"/>
              <a:t>7/7/2025</a:t>
            </a:fld>
            <a:endParaRPr lang="en-US"/>
          </a:p>
        </p:txBody>
      </p:sp>
      <p:sp>
        <p:nvSpPr>
          <p:cNvPr id="5" name="Footer Placeholder 4">
            <a:extLst>
              <a:ext uri="{FF2B5EF4-FFF2-40B4-BE49-F238E27FC236}">
                <a16:creationId xmlns:a16="http://schemas.microsoft.com/office/drawing/2014/main" id="{F8E044BD-05BE-0C3A-D368-08F025BA5D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450F4F4-FAD9-20EE-EF2A-B944B515CF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5DEEEB1-FBA9-4FE8-9BA7-E9F3C0D4EF35}" type="slidenum">
              <a:rPr lang="en-US" smtClean="0"/>
              <a:t>‹#›</a:t>
            </a:fld>
            <a:endParaRPr lang="en-US"/>
          </a:p>
        </p:txBody>
      </p:sp>
    </p:spTree>
    <p:extLst>
      <p:ext uri="{BB962C8B-B14F-4D97-AF65-F5344CB8AC3E}">
        <p14:creationId xmlns:p14="http://schemas.microsoft.com/office/powerpoint/2010/main" val="17935629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7" Type="http://schemas.microsoft.com/office/2018/10/relationships/comments" Target="../comments/modernComment_114_600E54C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microsoft.com/office/2018/10/relationships/comments" Target="../comments/modernComment_121_5075F3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microsoft.com/office/2018/10/relationships/comments" Target="../comments/modernComment_128_3296032D.xml"/><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microsoft.com/office/2018/10/relationships/comments" Target="../comments/modernComment_116_E03AE242.xml"/><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microsoft.com/office/2018/10/relationships/comments" Target="../comments/modernComment_11D_1C365321.xml"/><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microsoft.com/office/2018/10/relationships/comments" Target="../comments/modernComment_127_8F430991.xml"/><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microsoft.com/office/2018/10/relationships/comments" Target="../comments/modernComment_115_2D3677B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89240C-F5D0-2529-E8A7-D66BAE4AD1D3}"/>
              </a:ext>
            </a:extLst>
          </p:cNvPr>
          <p:cNvPicPr>
            <a:picLocks noChangeAspect="1"/>
          </p:cNvPicPr>
          <p:nvPr/>
        </p:nvPicPr>
        <p:blipFill>
          <a:blip r:embed="rId2">
            <a:extLst>
              <a:ext uri="{28A0092B-C50C-407E-A947-70E740481C1C}">
                <a14:useLocalDpi xmlns:a14="http://schemas.microsoft.com/office/drawing/2010/main" val="0"/>
              </a:ext>
            </a:extLst>
          </a:blip>
          <a:srcRect t="706" r="1" b="10060"/>
          <a:stretch/>
        </p:blipFill>
        <p:spPr>
          <a:xfrm>
            <a:off x="643467" y="643467"/>
            <a:ext cx="10905066" cy="5571066"/>
          </a:xfrm>
          <a:prstGeom prst="rect">
            <a:avLst/>
          </a:prstGeom>
        </p:spPr>
      </p:pic>
      <p:sp>
        <p:nvSpPr>
          <p:cNvPr id="3" name="Slide Number Placeholder 2">
            <a:extLst>
              <a:ext uri="{FF2B5EF4-FFF2-40B4-BE49-F238E27FC236}">
                <a16:creationId xmlns:a16="http://schemas.microsoft.com/office/drawing/2014/main" id="{532DFDBF-5D98-BAA0-449F-3BEF51D8EAA2}"/>
              </a:ext>
            </a:extLst>
          </p:cNvPr>
          <p:cNvSpPr>
            <a:spLocks noGrp="1"/>
          </p:cNvSpPr>
          <p:nvPr>
            <p:ph type="sldNum" sz="quarter" idx="12"/>
          </p:nvPr>
        </p:nvSpPr>
        <p:spPr/>
        <p:txBody>
          <a:bodyPr/>
          <a:lstStyle/>
          <a:p>
            <a:fld id="{25DEEEB1-FBA9-4FE8-9BA7-E9F3C0D4EF35}" type="slidenum">
              <a:rPr lang="en-US" smtClean="0"/>
              <a:t>1</a:t>
            </a:fld>
            <a:endParaRPr lang="en-US"/>
          </a:p>
        </p:txBody>
      </p:sp>
    </p:spTree>
    <p:extLst>
      <p:ext uri="{BB962C8B-B14F-4D97-AF65-F5344CB8AC3E}">
        <p14:creationId xmlns:p14="http://schemas.microsoft.com/office/powerpoint/2010/main" val="2283799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0682DD7F-4E03-86F3-3613-CF62DE3F92F0}"/>
              </a:ext>
            </a:extLst>
          </p:cNvPr>
          <p:cNvSpPr txBox="1">
            <a:spLocks/>
          </p:cNvSpPr>
          <p:nvPr/>
        </p:nvSpPr>
        <p:spPr>
          <a:xfrm>
            <a:off x="838200" y="556995"/>
            <a:ext cx="10515600" cy="11336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5200" kern="120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Model </a:t>
            </a:r>
            <a:r>
              <a:rPr lang="en-US" sz="5200" kern="1200" cap="all" dirty="0" err="1">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implemention</a:t>
            </a:r>
            <a:r>
              <a:rPr lang="en-US" sz="5200" kern="120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a:t>
            </a:r>
          </a:p>
        </p:txBody>
      </p:sp>
      <p:sp>
        <p:nvSpPr>
          <p:cNvPr id="2" name="Slide Number Placeholder 1">
            <a:extLst>
              <a:ext uri="{FF2B5EF4-FFF2-40B4-BE49-F238E27FC236}">
                <a16:creationId xmlns:a16="http://schemas.microsoft.com/office/drawing/2014/main" id="{FDC6692F-87D3-417C-D33A-2FAB2157352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5DEEEB1-FBA9-4FE8-9BA7-E9F3C0D4EF35}" type="slidenum">
              <a:rPr lang="en-US" smtClean="0">
                <a:solidFill>
                  <a:schemeClr val="tx1">
                    <a:tint val="75000"/>
                  </a:schemeClr>
                </a:solidFill>
              </a:rPr>
              <a:pPr>
                <a:spcAft>
                  <a:spcPts val="600"/>
                </a:spcAft>
              </a:pPr>
              <a:t>10</a:t>
            </a:fld>
            <a:endParaRPr lang="en-US">
              <a:solidFill>
                <a:schemeClr val="tx1">
                  <a:tint val="75000"/>
                </a:schemeClr>
              </a:solidFill>
            </a:endParaRPr>
          </a:p>
        </p:txBody>
      </p:sp>
      <p:graphicFrame>
        <p:nvGraphicFramePr>
          <p:cNvPr id="5" name="TextBox 2">
            <a:extLst>
              <a:ext uri="{FF2B5EF4-FFF2-40B4-BE49-F238E27FC236}">
                <a16:creationId xmlns:a16="http://schemas.microsoft.com/office/drawing/2014/main" id="{E01B92CC-6A6D-D56E-E40B-9C10E4DC752D}"/>
              </a:ext>
            </a:extLst>
          </p:cNvPr>
          <p:cNvGraphicFramePr/>
          <p:nvPr>
            <p:extLst>
              <p:ext uri="{D42A27DB-BD31-4B8C-83A1-F6EECF244321}">
                <p14:modId xmlns:p14="http://schemas.microsoft.com/office/powerpoint/2010/main" val="253754233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1551939"/>
      </p:ext>
    </p:extLst>
  </p:cSld>
  <p:clrMapOvr>
    <a:masterClrMapping/>
  </p:clrMapOvr>
  <p:extLst>
    <p:ext uri="{6950BFC3-D8DA-4A85-94F7-54DA5524770B}">
      <p188:commentRel xmlns:p188="http://schemas.microsoft.com/office/powerpoint/2018/8/main" xmlns="" r:id="rId7"/>
    </p:ext>
  </p:extLs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D1A586F-3AB9-2BC1-AA13-21B91452A5C1}"/>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6549C1C-234B-C6A5-CDB6-CD7EE3B88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C6DAD67-9F57-3E66-87F8-5AC43ED82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40C9DFE-C4E0-50C7-E1A3-8145D319C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86A6F5A-AFAC-933B-7003-8586C02AA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6E402FA-B0F4-159B-BE60-F4708F246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912E4CD-57FA-D027-87CE-03E1B00F99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7C2FF92-6C3E-678C-BF16-D45284147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8D69AB4-8B2F-7254-54BD-335D1FCBB3DD}"/>
              </a:ext>
            </a:extLst>
          </p:cNvPr>
          <p:cNvSpPr>
            <a:spLocks noGrp="1"/>
          </p:cNvSpPr>
          <p:nvPr>
            <p:ph type="title"/>
          </p:nvPr>
        </p:nvSpPr>
        <p:spPr>
          <a:xfrm>
            <a:off x="4050135" y="818984"/>
            <a:ext cx="6827132" cy="3178689"/>
          </a:xfrm>
        </p:spPr>
        <p:txBody>
          <a:bodyPr vert="horz" lIns="91440" tIns="45720" rIns="91440" bIns="45720" rtlCol="0" anchor="b">
            <a:normAutofit/>
          </a:bodyPr>
          <a:lstStyle/>
          <a:p>
            <a:r>
              <a:rPr lang="en-US" sz="4800" dirty="0">
                <a:solidFill>
                  <a:srgbClr val="FFFFFF"/>
                </a:solidFill>
              </a:rPr>
              <a:t>Normal Case Scenario SSP2-4.5:</a:t>
            </a:r>
            <a:endParaRPr lang="en-US" sz="4800" kern="1200" dirty="0">
              <a:solidFill>
                <a:srgbClr val="FFFFFF"/>
              </a:solidFill>
              <a:latin typeface="+mj-lt"/>
              <a:ea typeface="+mj-ea"/>
              <a:cs typeface="+mj-cs"/>
            </a:endParaRPr>
          </a:p>
        </p:txBody>
      </p:sp>
      <p:sp>
        <p:nvSpPr>
          <p:cNvPr id="21" name="Rectangle 20">
            <a:extLst>
              <a:ext uri="{FF2B5EF4-FFF2-40B4-BE49-F238E27FC236}">
                <a16:creationId xmlns:a16="http://schemas.microsoft.com/office/drawing/2014/main" id="{C4548197-D14A-412C-EF45-A09DB3E3FB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AEEFD0CC-73A0-5F27-48A0-668A72B56264}"/>
              </a:ext>
            </a:extLst>
          </p:cNvPr>
          <p:cNvSpPr>
            <a:spLocks noGrp="1"/>
          </p:cNvSpPr>
          <p:nvPr>
            <p:ph type="sldNum" sz="quarter" idx="12"/>
          </p:nvPr>
        </p:nvSpPr>
        <p:spPr/>
        <p:txBody>
          <a:bodyPr/>
          <a:lstStyle/>
          <a:p>
            <a:fld id="{25DEEEB1-FBA9-4FE8-9BA7-E9F3C0D4EF35}" type="slidenum">
              <a:rPr lang="en-US" smtClean="0"/>
              <a:t>11</a:t>
            </a:fld>
            <a:endParaRPr lang="en-US"/>
          </a:p>
        </p:txBody>
      </p:sp>
    </p:spTree>
    <p:extLst>
      <p:ext uri="{BB962C8B-B14F-4D97-AF65-F5344CB8AC3E}">
        <p14:creationId xmlns:p14="http://schemas.microsoft.com/office/powerpoint/2010/main" val="1445939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DD218-85F3-5D56-7AF2-61D1F5CAED11}"/>
              </a:ext>
            </a:extLst>
          </p:cNvPr>
          <p:cNvSpPr>
            <a:spLocks noGrp="1"/>
          </p:cNvSpPr>
          <p:nvPr>
            <p:ph type="title"/>
          </p:nvPr>
        </p:nvSpPr>
        <p:spPr>
          <a:xfrm>
            <a:off x="0" y="365126"/>
            <a:ext cx="12192000" cy="728888"/>
          </a:xfrm>
          <a:solidFill>
            <a:schemeClr val="tx1">
              <a:lumMod val="75000"/>
              <a:lumOff val="25000"/>
            </a:schemeClr>
          </a:solidFill>
        </p:spPr>
        <p:txBody>
          <a:bodyPr>
            <a:normAutofit/>
          </a:bodyPr>
          <a:lstStyle/>
          <a:p>
            <a:r>
              <a:rPr lang="en-US" dirty="0">
                <a:solidFill>
                  <a:schemeClr val="bg1"/>
                </a:solidFill>
              </a:rPr>
              <a:t>     </a:t>
            </a:r>
            <a:r>
              <a:rPr lang="en-US" dirty="0">
                <a:solidFill>
                  <a:schemeClr val="bg1"/>
                </a:solidFill>
                <a:latin typeface="Times New Roman" panose="02020603050405020304" pitchFamily="18" charset="0"/>
                <a:cs typeface="Times New Roman" panose="02020603050405020304" pitchFamily="18" charset="0"/>
              </a:rPr>
              <a:t>SSP2-4.5:</a:t>
            </a:r>
            <a:endParaRPr lang="en-US" dirty="0">
              <a:solidFill>
                <a:schemeClr val="bg1"/>
              </a:solidFill>
            </a:endParaRPr>
          </a:p>
        </p:txBody>
      </p:sp>
      <p:sp>
        <p:nvSpPr>
          <p:cNvPr id="10" name="Slide Number Placeholder 9">
            <a:extLst>
              <a:ext uri="{FF2B5EF4-FFF2-40B4-BE49-F238E27FC236}">
                <a16:creationId xmlns:a16="http://schemas.microsoft.com/office/drawing/2014/main" id="{08959C59-47C0-CBDD-9FEF-46B9E1E8D696}"/>
              </a:ext>
            </a:extLst>
          </p:cNvPr>
          <p:cNvSpPr>
            <a:spLocks noGrp="1"/>
          </p:cNvSpPr>
          <p:nvPr>
            <p:ph type="sldNum" sz="quarter" idx="12"/>
          </p:nvPr>
        </p:nvSpPr>
        <p:spPr/>
        <p:txBody>
          <a:bodyPr/>
          <a:lstStyle/>
          <a:p>
            <a:fld id="{25DEEEB1-FBA9-4FE8-9BA7-E9F3C0D4EF35}" type="slidenum">
              <a:rPr lang="en-US" smtClean="0"/>
              <a:t>12</a:t>
            </a:fld>
            <a:endParaRPr lang="en-US"/>
          </a:p>
        </p:txBody>
      </p:sp>
      <p:sp>
        <p:nvSpPr>
          <p:cNvPr id="4" name="TextBox 3">
            <a:extLst>
              <a:ext uri="{FF2B5EF4-FFF2-40B4-BE49-F238E27FC236}">
                <a16:creationId xmlns:a16="http://schemas.microsoft.com/office/drawing/2014/main" id="{9E5C15C2-3A23-85F8-6F40-E9211577B009}"/>
              </a:ext>
            </a:extLst>
          </p:cNvPr>
          <p:cNvSpPr txBox="1"/>
          <p:nvPr/>
        </p:nvSpPr>
        <p:spPr>
          <a:xfrm>
            <a:off x="737418" y="2938005"/>
            <a:ext cx="10616381" cy="161582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The Three selected models were implemented on SSP2-4.5 scenario.</a:t>
            </a:r>
          </a:p>
          <a:p>
            <a:pPr marL="285750" indent="-285750">
              <a:lnSpc>
                <a:spcPct val="150000"/>
              </a:lnSpc>
              <a:buFont typeface="Arial" panose="020B0604020202020204" pitchFamily="34" charset="0"/>
              <a:buChar char="•"/>
            </a:pPr>
            <a:r>
              <a:rPr lang="en-US" dirty="0"/>
              <a:t>The models were evaluated for train and test.</a:t>
            </a:r>
          </a:p>
          <a:p>
            <a:pPr marL="285750" indent="-285750">
              <a:lnSpc>
                <a:spcPct val="150000"/>
              </a:lnSpc>
              <a:buFont typeface="Arial" panose="020B0604020202020204" pitchFamily="34" charset="0"/>
              <a:buChar char="•"/>
            </a:pPr>
            <a:r>
              <a:rPr lang="en-US" dirty="0"/>
              <a:t>The results of each model are given in the proceeding slides</a:t>
            </a:r>
          </a:p>
          <a:p>
            <a:endParaRPr lang="en-US" dirty="0"/>
          </a:p>
        </p:txBody>
      </p:sp>
    </p:spTree>
    <p:extLst>
      <p:ext uri="{BB962C8B-B14F-4D97-AF65-F5344CB8AC3E}">
        <p14:creationId xmlns:p14="http://schemas.microsoft.com/office/powerpoint/2010/main" val="84369203"/>
      </p:ext>
    </p:extLst>
  </p:cSld>
  <p:clrMapOvr>
    <a:masterClrMapping/>
  </p:clrMapOvr>
  <p:extLst>
    <p:ext uri="{6950BFC3-D8DA-4A85-94F7-54DA5524770B}">
      <p188:commentRel xmlns:p188="http://schemas.microsoft.com/office/powerpoint/2018/8/main" xmlns="" r:id="rId2"/>
    </p:ext>
  </p:extLs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468D970-6A54-B86F-1FF7-5DC100513F5A}"/>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5671F0B-52DF-72AE-9A78-FA9A35C6D0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C013753-5C9F-3D5E-570A-4980C296A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A501F95-4070-D374-ACC5-B67D12BB50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922D23E-8128-E991-2EA3-9D05EE36E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3564E31-4E40-2D85-E88E-8417E0F03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B35EA4B-175B-CF11-CC0A-BCBFB9393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40B0635-E5F4-CD43-D809-73B8073C7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634A7C2-0B1F-D552-F7CD-E1CCEED605F6}"/>
              </a:ext>
            </a:extLst>
          </p:cNvPr>
          <p:cNvSpPr>
            <a:spLocks noGrp="1"/>
          </p:cNvSpPr>
          <p:nvPr>
            <p:ph type="title"/>
          </p:nvPr>
        </p:nvSpPr>
        <p:spPr>
          <a:xfrm>
            <a:off x="4050135" y="818984"/>
            <a:ext cx="6827132" cy="3178689"/>
          </a:xfrm>
        </p:spPr>
        <p:txBody>
          <a:bodyPr vert="horz" lIns="91440" tIns="45720" rIns="91440" bIns="45720" rtlCol="0" anchor="b">
            <a:normAutofit/>
          </a:bodyPr>
          <a:lstStyle/>
          <a:p>
            <a:r>
              <a:rPr lang="en-US" sz="4800" kern="1200" dirty="0">
                <a:solidFill>
                  <a:srgbClr val="FFFFFF"/>
                </a:solidFill>
                <a:latin typeface="+mj-lt"/>
                <a:ea typeface="+mj-ea"/>
                <a:cs typeface="+mj-cs"/>
              </a:rPr>
              <a:t>Training Phase:</a:t>
            </a:r>
          </a:p>
        </p:txBody>
      </p:sp>
      <p:sp>
        <p:nvSpPr>
          <p:cNvPr id="21" name="Rectangle 20">
            <a:extLst>
              <a:ext uri="{FF2B5EF4-FFF2-40B4-BE49-F238E27FC236}">
                <a16:creationId xmlns:a16="http://schemas.microsoft.com/office/drawing/2014/main" id="{43F7B198-20E7-2173-023B-A0CE3DA2C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4C6B3684-7E07-E4FD-94EA-E1ECDCE8F54C}"/>
              </a:ext>
            </a:extLst>
          </p:cNvPr>
          <p:cNvSpPr>
            <a:spLocks noGrp="1"/>
          </p:cNvSpPr>
          <p:nvPr>
            <p:ph type="sldNum" sz="quarter" idx="12"/>
          </p:nvPr>
        </p:nvSpPr>
        <p:spPr/>
        <p:txBody>
          <a:bodyPr/>
          <a:lstStyle/>
          <a:p>
            <a:fld id="{25DEEEB1-FBA9-4FE8-9BA7-E9F3C0D4EF35}" type="slidenum">
              <a:rPr lang="en-US" smtClean="0"/>
              <a:t>13</a:t>
            </a:fld>
            <a:endParaRPr lang="en-US"/>
          </a:p>
        </p:txBody>
      </p:sp>
    </p:spTree>
    <p:extLst>
      <p:ext uri="{BB962C8B-B14F-4D97-AF65-F5344CB8AC3E}">
        <p14:creationId xmlns:p14="http://schemas.microsoft.com/office/powerpoint/2010/main" val="2059335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955F7B9B-75BC-18F6-DD55-7D872D01D6CD}"/>
              </a:ext>
            </a:extLst>
          </p:cNvPr>
          <p:cNvGraphicFramePr>
            <a:graphicFrameLocks noGrp="1"/>
          </p:cNvGraphicFramePr>
          <p:nvPr>
            <p:extLst>
              <p:ext uri="{D42A27DB-BD31-4B8C-83A1-F6EECF244321}">
                <p14:modId xmlns:p14="http://schemas.microsoft.com/office/powerpoint/2010/main" val="96876746"/>
              </p:ext>
            </p:extLst>
          </p:nvPr>
        </p:nvGraphicFramePr>
        <p:xfrm>
          <a:off x="747818" y="947927"/>
          <a:ext cx="10696364" cy="4962144"/>
        </p:xfrm>
        <a:graphic>
          <a:graphicData uri="http://schemas.openxmlformats.org/drawingml/2006/table">
            <a:tbl>
              <a:tblPr firstRow="1" bandRow="1">
                <a:tableStyleId>{5C22544A-7EE6-4342-B048-85BDC9FD1C3A}</a:tableStyleId>
              </a:tblPr>
              <a:tblGrid>
                <a:gridCol w="2952327">
                  <a:extLst>
                    <a:ext uri="{9D8B030D-6E8A-4147-A177-3AD203B41FA5}">
                      <a16:colId xmlns:a16="http://schemas.microsoft.com/office/drawing/2014/main" val="554756611"/>
                    </a:ext>
                  </a:extLst>
                </a:gridCol>
                <a:gridCol w="4232910">
                  <a:extLst>
                    <a:ext uri="{9D8B030D-6E8A-4147-A177-3AD203B41FA5}">
                      <a16:colId xmlns:a16="http://schemas.microsoft.com/office/drawing/2014/main" val="3376074833"/>
                    </a:ext>
                  </a:extLst>
                </a:gridCol>
                <a:gridCol w="3511127">
                  <a:extLst>
                    <a:ext uri="{9D8B030D-6E8A-4147-A177-3AD203B41FA5}">
                      <a16:colId xmlns:a16="http://schemas.microsoft.com/office/drawing/2014/main" val="1054606296"/>
                    </a:ext>
                  </a:extLst>
                </a:gridCol>
              </a:tblGrid>
              <a:tr h="1240536">
                <a:tc>
                  <a:txBody>
                    <a:bodyPr/>
                    <a:lstStyle/>
                    <a:p>
                      <a:r>
                        <a:rPr lang="en-US" sz="3300" dirty="0"/>
                        <a:t>Model Name</a:t>
                      </a:r>
                    </a:p>
                  </a:txBody>
                  <a:tcPr marL="167640" marR="167640" marT="83820" marB="83820"/>
                </a:tc>
                <a:tc>
                  <a:txBody>
                    <a:bodyPr/>
                    <a:lstStyle/>
                    <a:p>
                      <a:r>
                        <a:rPr lang="en-US" sz="3300" dirty="0"/>
                        <a:t> R-squared</a:t>
                      </a:r>
                    </a:p>
                  </a:txBody>
                  <a:tcPr marL="167640" marR="167640" marT="83820" marB="83820"/>
                </a:tc>
                <a:tc>
                  <a:txBody>
                    <a:bodyPr/>
                    <a:lstStyle/>
                    <a:p>
                      <a:r>
                        <a:rPr lang="en-US" sz="3300" dirty="0"/>
                        <a:t>Observed RMSE(cumecs)</a:t>
                      </a:r>
                    </a:p>
                  </a:txBody>
                  <a:tcPr marL="167640" marR="167640" marT="83820" marB="83820"/>
                </a:tc>
                <a:extLst>
                  <a:ext uri="{0D108BD9-81ED-4DB2-BD59-A6C34878D82A}">
                    <a16:rowId xmlns:a16="http://schemas.microsoft.com/office/drawing/2014/main" val="2161037671"/>
                  </a:ext>
                </a:extLst>
              </a:tr>
              <a:tr h="1240536">
                <a:tc>
                  <a:txBody>
                    <a:bodyPr/>
                    <a:lstStyle/>
                    <a:p>
                      <a:r>
                        <a:rPr lang="en-US" sz="3300"/>
                        <a:t>LSTM</a:t>
                      </a:r>
                    </a:p>
                  </a:txBody>
                  <a:tcPr marL="167640" marR="167640" marT="83820" marB="83820"/>
                </a:tc>
                <a:tc>
                  <a:txBody>
                    <a:bodyPr/>
                    <a:lstStyle/>
                    <a:p>
                      <a:pPr marL="0" marR="0" algn="ctr">
                        <a:lnSpc>
                          <a:spcPct val="150000"/>
                        </a:lnSpc>
                        <a:spcAft>
                          <a:spcPts val="800"/>
                        </a:spcAft>
                        <a:buNone/>
                      </a:pPr>
                      <a:r>
                        <a:rPr lang="en-US" sz="3300" kern="100" dirty="0">
                          <a:solidFill>
                            <a:srgbClr val="000000"/>
                          </a:solidFill>
                          <a:effectLst/>
                          <a:latin typeface="+mn-lt"/>
                          <a:ea typeface="Times New Roman" panose="02020603050405020304" pitchFamily="18" charset="0"/>
                          <a:cs typeface="Times New Roman" panose="02020603050405020304" pitchFamily="18" charset="0"/>
                        </a:rPr>
                        <a:t>0.93</a:t>
                      </a:r>
                      <a:endParaRPr lang="en-US" sz="3300" kern="100" dirty="0">
                        <a:solidFill>
                          <a:srgbClr val="000000"/>
                        </a:solidFill>
                        <a:effectLst/>
                        <a:latin typeface="+mn-lt"/>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ctr">
                        <a:lnSpc>
                          <a:spcPct val="150000"/>
                        </a:lnSpc>
                        <a:spcAft>
                          <a:spcPts val="800"/>
                        </a:spcAft>
                        <a:buNone/>
                      </a:pPr>
                      <a:r>
                        <a:rPr lang="en-US" sz="3300" kern="100" dirty="0">
                          <a:solidFill>
                            <a:srgbClr val="000000"/>
                          </a:solidFill>
                          <a:effectLst/>
                          <a:latin typeface="+mn-lt"/>
                          <a:ea typeface="Times New Roman" panose="02020603050405020304" pitchFamily="18" charset="0"/>
                          <a:cs typeface="Times New Roman" panose="02020603050405020304" pitchFamily="18" charset="0"/>
                        </a:rPr>
                        <a:t>142 </a:t>
                      </a:r>
                      <a:endParaRPr lang="en-US" sz="3300" kern="100" dirty="0">
                        <a:solidFill>
                          <a:srgbClr val="000000"/>
                        </a:solidFill>
                        <a:effectLst/>
                        <a:latin typeface="+mn-lt"/>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570548013"/>
                  </a:ext>
                </a:extLst>
              </a:tr>
              <a:tr h="1240536">
                <a:tc>
                  <a:txBody>
                    <a:bodyPr/>
                    <a:lstStyle/>
                    <a:p>
                      <a:r>
                        <a:rPr lang="en-US" sz="3300"/>
                        <a:t>CNN</a:t>
                      </a:r>
                    </a:p>
                  </a:txBody>
                  <a:tcPr marL="167640" marR="167640" marT="83820" marB="83820"/>
                </a:tc>
                <a:tc>
                  <a:txBody>
                    <a:bodyPr/>
                    <a:lstStyle/>
                    <a:p>
                      <a:pPr marL="0" marR="0" algn="ctr">
                        <a:lnSpc>
                          <a:spcPct val="150000"/>
                        </a:lnSpc>
                        <a:spcAft>
                          <a:spcPts val="800"/>
                        </a:spcAft>
                        <a:buNone/>
                      </a:pPr>
                      <a:r>
                        <a:rPr lang="en-US" sz="3300" kern="100" dirty="0">
                          <a:solidFill>
                            <a:srgbClr val="000000"/>
                          </a:solidFill>
                          <a:effectLst/>
                          <a:latin typeface="+mn-lt"/>
                          <a:ea typeface="Times New Roman" panose="02020603050405020304" pitchFamily="18" charset="0"/>
                          <a:cs typeface="Times New Roman" panose="02020603050405020304" pitchFamily="18" charset="0"/>
                        </a:rPr>
                        <a:t>0.86</a:t>
                      </a:r>
                      <a:endParaRPr lang="en-US" sz="3300" kern="100" dirty="0">
                        <a:solidFill>
                          <a:srgbClr val="000000"/>
                        </a:solidFill>
                        <a:effectLst/>
                        <a:latin typeface="+mn-lt"/>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ctr">
                        <a:lnSpc>
                          <a:spcPct val="150000"/>
                        </a:lnSpc>
                        <a:spcAft>
                          <a:spcPts val="800"/>
                        </a:spcAft>
                        <a:buNone/>
                      </a:pPr>
                      <a:r>
                        <a:rPr lang="en-US" sz="3300" kern="100" dirty="0">
                          <a:solidFill>
                            <a:srgbClr val="000000"/>
                          </a:solidFill>
                          <a:effectLst/>
                          <a:latin typeface="+mn-lt"/>
                          <a:ea typeface="Times New Roman" panose="02020603050405020304" pitchFamily="18" charset="0"/>
                          <a:cs typeface="Times New Roman" panose="02020603050405020304" pitchFamily="18" charset="0"/>
                        </a:rPr>
                        <a:t>330 </a:t>
                      </a:r>
                      <a:endParaRPr lang="en-US" sz="3300" kern="100" dirty="0">
                        <a:solidFill>
                          <a:srgbClr val="000000"/>
                        </a:solidFill>
                        <a:effectLst/>
                        <a:latin typeface="+mn-lt"/>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545119511"/>
                  </a:ext>
                </a:extLst>
              </a:tr>
              <a:tr h="1240536">
                <a:tc>
                  <a:txBody>
                    <a:bodyPr/>
                    <a:lstStyle/>
                    <a:p>
                      <a:r>
                        <a:rPr lang="en-US" sz="3300"/>
                        <a:t>LSTM-CNN</a:t>
                      </a:r>
                    </a:p>
                  </a:txBody>
                  <a:tcPr marL="167640" marR="167640" marT="83820" marB="83820"/>
                </a:tc>
                <a:tc>
                  <a:txBody>
                    <a:bodyPr/>
                    <a:lstStyle/>
                    <a:p>
                      <a:pPr marL="0" marR="0" algn="ctr">
                        <a:lnSpc>
                          <a:spcPct val="150000"/>
                        </a:lnSpc>
                        <a:spcAft>
                          <a:spcPts val="800"/>
                        </a:spcAft>
                        <a:buNone/>
                      </a:pPr>
                      <a:r>
                        <a:rPr lang="en-US" sz="3300" kern="100">
                          <a:solidFill>
                            <a:srgbClr val="000000"/>
                          </a:solidFill>
                          <a:effectLst/>
                          <a:latin typeface="+mn-lt"/>
                          <a:ea typeface="Times New Roman" panose="02020603050405020304" pitchFamily="18" charset="0"/>
                          <a:cs typeface="Times New Roman" panose="02020603050405020304" pitchFamily="18" charset="0"/>
                        </a:rPr>
                        <a:t>0.95</a:t>
                      </a:r>
                      <a:endParaRPr lang="en-US" sz="3300" kern="100">
                        <a:solidFill>
                          <a:srgbClr val="000000"/>
                        </a:solidFill>
                        <a:effectLst/>
                        <a:latin typeface="+mn-lt"/>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ctr">
                        <a:lnSpc>
                          <a:spcPct val="150000"/>
                        </a:lnSpc>
                        <a:spcAft>
                          <a:spcPts val="800"/>
                        </a:spcAft>
                        <a:buNone/>
                      </a:pPr>
                      <a:r>
                        <a:rPr lang="en-US" sz="3300" kern="100" dirty="0">
                          <a:solidFill>
                            <a:srgbClr val="000000"/>
                          </a:solidFill>
                          <a:effectLst/>
                          <a:latin typeface="+mn-lt"/>
                          <a:ea typeface="Times New Roman" panose="02020603050405020304" pitchFamily="18" charset="0"/>
                          <a:cs typeface="Times New Roman" panose="02020603050405020304" pitchFamily="18" charset="0"/>
                        </a:rPr>
                        <a:t>285 </a:t>
                      </a:r>
                      <a:endParaRPr lang="en-US" sz="3300" kern="100" dirty="0">
                        <a:solidFill>
                          <a:srgbClr val="000000"/>
                        </a:solidFill>
                        <a:effectLst/>
                        <a:latin typeface="+mn-lt"/>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102689953"/>
                  </a:ext>
                </a:extLst>
              </a:tr>
            </a:tbl>
          </a:graphicData>
        </a:graphic>
      </p:graphicFrame>
      <p:sp>
        <p:nvSpPr>
          <p:cNvPr id="3" name="Slide Number Placeholder 2">
            <a:extLst>
              <a:ext uri="{FF2B5EF4-FFF2-40B4-BE49-F238E27FC236}">
                <a16:creationId xmlns:a16="http://schemas.microsoft.com/office/drawing/2014/main" id="{8B9613FC-6E7D-E19C-365E-7EC0B858325A}"/>
              </a:ext>
            </a:extLst>
          </p:cNvPr>
          <p:cNvSpPr>
            <a:spLocks noGrp="1"/>
          </p:cNvSpPr>
          <p:nvPr>
            <p:ph type="sldNum" sz="quarter" idx="12"/>
          </p:nvPr>
        </p:nvSpPr>
        <p:spPr/>
        <p:txBody>
          <a:bodyPr/>
          <a:lstStyle/>
          <a:p>
            <a:fld id="{25DEEEB1-FBA9-4FE8-9BA7-E9F3C0D4EF35}" type="slidenum">
              <a:rPr lang="en-US" smtClean="0"/>
              <a:t>14</a:t>
            </a:fld>
            <a:endParaRPr lang="en-US"/>
          </a:p>
        </p:txBody>
      </p:sp>
    </p:spTree>
    <p:extLst>
      <p:ext uri="{BB962C8B-B14F-4D97-AF65-F5344CB8AC3E}">
        <p14:creationId xmlns:p14="http://schemas.microsoft.com/office/powerpoint/2010/main" val="42013764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667F4-81D6-4A89-5E8C-1FF6717057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D0718B-4A57-5FAF-E41C-C26B8FC2145E}"/>
              </a:ext>
            </a:extLst>
          </p:cNvPr>
          <p:cNvSpPr>
            <a:spLocks noGrp="1"/>
          </p:cNvSpPr>
          <p:nvPr>
            <p:ph type="title"/>
          </p:nvPr>
        </p:nvSpPr>
        <p:spPr>
          <a:xfrm>
            <a:off x="0" y="365126"/>
            <a:ext cx="12192000" cy="728888"/>
          </a:xfrm>
          <a:solidFill>
            <a:schemeClr val="tx1">
              <a:lumMod val="75000"/>
              <a:lumOff val="25000"/>
            </a:schemeClr>
          </a:solidFill>
        </p:spPr>
        <p:txBody>
          <a:bodyPr>
            <a:normAutofit/>
          </a:bodyPr>
          <a:lstStyle/>
          <a:p>
            <a:r>
              <a:rPr lang="en-US" dirty="0">
                <a:solidFill>
                  <a:schemeClr val="bg1"/>
                </a:solidFill>
              </a:rPr>
              <a:t>     </a:t>
            </a:r>
            <a:r>
              <a:rPr lang="en-US" dirty="0">
                <a:solidFill>
                  <a:schemeClr val="bg1"/>
                </a:solidFill>
                <a:latin typeface="Times New Roman" panose="02020603050405020304" pitchFamily="18" charset="0"/>
                <a:cs typeface="Times New Roman" panose="02020603050405020304" pitchFamily="18" charset="0"/>
              </a:rPr>
              <a:t>LSTM Train:</a:t>
            </a:r>
            <a:endParaRPr lang="en-US" dirty="0">
              <a:solidFill>
                <a:schemeClr val="bg1"/>
              </a:solidFill>
            </a:endParaRPr>
          </a:p>
        </p:txBody>
      </p:sp>
      <p:sp>
        <p:nvSpPr>
          <p:cNvPr id="10" name="Slide Number Placeholder 9">
            <a:extLst>
              <a:ext uri="{FF2B5EF4-FFF2-40B4-BE49-F238E27FC236}">
                <a16:creationId xmlns:a16="http://schemas.microsoft.com/office/drawing/2014/main" id="{17CD2217-14AA-8C4C-C71E-71C7E47DEFCF}"/>
              </a:ext>
            </a:extLst>
          </p:cNvPr>
          <p:cNvSpPr>
            <a:spLocks noGrp="1"/>
          </p:cNvSpPr>
          <p:nvPr>
            <p:ph type="sldNum" sz="quarter" idx="12"/>
          </p:nvPr>
        </p:nvSpPr>
        <p:spPr/>
        <p:txBody>
          <a:bodyPr/>
          <a:lstStyle/>
          <a:p>
            <a:fld id="{25DEEEB1-FBA9-4FE8-9BA7-E9F3C0D4EF35}" type="slidenum">
              <a:rPr lang="en-US" smtClean="0"/>
              <a:t>15</a:t>
            </a:fld>
            <a:endParaRPr lang="en-US"/>
          </a:p>
        </p:txBody>
      </p:sp>
      <p:pic>
        <p:nvPicPr>
          <p:cNvPr id="3" name="Picture 2">
            <a:extLst>
              <a:ext uri="{FF2B5EF4-FFF2-40B4-BE49-F238E27FC236}">
                <a16:creationId xmlns:a16="http://schemas.microsoft.com/office/drawing/2014/main" id="{BA0D6E14-6DBF-C165-F66F-DDC8A635B2F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6129" y="1789430"/>
            <a:ext cx="9979742" cy="4566920"/>
          </a:xfrm>
          <a:prstGeom prst="rect">
            <a:avLst/>
          </a:prstGeom>
          <a:noFill/>
          <a:ln>
            <a:noFill/>
          </a:ln>
        </p:spPr>
      </p:pic>
    </p:spTree>
    <p:extLst>
      <p:ext uri="{BB962C8B-B14F-4D97-AF65-F5344CB8AC3E}">
        <p14:creationId xmlns:p14="http://schemas.microsoft.com/office/powerpoint/2010/main" val="20488511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263FD-E79F-E5A3-D9F8-68414E260A2D}"/>
              </a:ext>
            </a:extLst>
          </p:cNvPr>
          <p:cNvSpPr>
            <a:spLocks noGrp="1"/>
          </p:cNvSpPr>
          <p:nvPr>
            <p:ph type="title"/>
          </p:nvPr>
        </p:nvSpPr>
        <p:spPr>
          <a:xfrm>
            <a:off x="0" y="365126"/>
            <a:ext cx="12192000" cy="859518"/>
          </a:xfrm>
          <a:solidFill>
            <a:schemeClr val="tx1">
              <a:lumMod val="75000"/>
              <a:lumOff val="25000"/>
            </a:schemeClr>
          </a:solidFill>
        </p:spPr>
        <p:txBody>
          <a:bodyPr/>
          <a:lstStyle/>
          <a:p>
            <a:r>
              <a:rPr lang="en-US" dirty="0">
                <a:solidFill>
                  <a:schemeClr val="bg1"/>
                </a:solidFill>
                <a:latin typeface="Times New Roman" panose="02020603050405020304" pitchFamily="18" charset="0"/>
                <a:cs typeface="Times New Roman" panose="02020603050405020304" pitchFamily="18" charset="0"/>
              </a:rPr>
              <a:t>     CNN Train:</a:t>
            </a:r>
          </a:p>
        </p:txBody>
      </p:sp>
      <p:sp>
        <p:nvSpPr>
          <p:cNvPr id="5" name="Slide Number Placeholder 4">
            <a:extLst>
              <a:ext uri="{FF2B5EF4-FFF2-40B4-BE49-F238E27FC236}">
                <a16:creationId xmlns:a16="http://schemas.microsoft.com/office/drawing/2014/main" id="{01C76E9E-9305-1BF4-F353-7AC3BC325B42}"/>
              </a:ext>
            </a:extLst>
          </p:cNvPr>
          <p:cNvSpPr>
            <a:spLocks noGrp="1"/>
          </p:cNvSpPr>
          <p:nvPr>
            <p:ph type="sldNum" sz="quarter" idx="12"/>
          </p:nvPr>
        </p:nvSpPr>
        <p:spPr/>
        <p:txBody>
          <a:bodyPr/>
          <a:lstStyle/>
          <a:p>
            <a:fld id="{25DEEEB1-FBA9-4FE8-9BA7-E9F3C0D4EF35}" type="slidenum">
              <a:rPr lang="en-US" smtClean="0"/>
              <a:t>16</a:t>
            </a:fld>
            <a:endParaRPr lang="en-US"/>
          </a:p>
        </p:txBody>
      </p:sp>
      <p:pic>
        <p:nvPicPr>
          <p:cNvPr id="3" name="Picture 2">
            <a:extLst>
              <a:ext uri="{FF2B5EF4-FFF2-40B4-BE49-F238E27FC236}">
                <a16:creationId xmlns:a16="http://schemas.microsoft.com/office/drawing/2014/main" id="{3106D4E3-483E-5EEB-6657-1452DD30C2A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5910" y="1640840"/>
            <a:ext cx="10527890" cy="4715510"/>
          </a:xfrm>
          <a:prstGeom prst="rect">
            <a:avLst/>
          </a:prstGeom>
          <a:noFill/>
          <a:ln>
            <a:noFill/>
          </a:ln>
        </p:spPr>
      </p:pic>
    </p:spTree>
    <p:extLst>
      <p:ext uri="{BB962C8B-B14F-4D97-AF65-F5344CB8AC3E}">
        <p14:creationId xmlns:p14="http://schemas.microsoft.com/office/powerpoint/2010/main" val="2949450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F0D91-3096-2057-D2A5-03C08AEF1EB2}"/>
              </a:ext>
            </a:extLst>
          </p:cNvPr>
          <p:cNvSpPr>
            <a:spLocks noGrp="1"/>
          </p:cNvSpPr>
          <p:nvPr>
            <p:ph type="title"/>
          </p:nvPr>
        </p:nvSpPr>
        <p:spPr>
          <a:xfrm>
            <a:off x="0" y="365126"/>
            <a:ext cx="12192000" cy="761545"/>
          </a:xfrm>
          <a:solidFill>
            <a:schemeClr val="tx1">
              <a:lumMod val="75000"/>
              <a:lumOff val="25000"/>
            </a:schemeClr>
          </a:solidFill>
        </p:spPr>
        <p:txBody>
          <a:bodyPr/>
          <a:lstStyle/>
          <a:p>
            <a:r>
              <a:rPr lang="en-US" dirty="0">
                <a:solidFill>
                  <a:schemeClr val="bg1"/>
                </a:solidFill>
              </a:rPr>
              <a:t>    LSTM-CNN Train:</a:t>
            </a:r>
          </a:p>
        </p:txBody>
      </p:sp>
      <p:sp>
        <p:nvSpPr>
          <p:cNvPr id="6" name="Slide Number Placeholder 5">
            <a:extLst>
              <a:ext uri="{FF2B5EF4-FFF2-40B4-BE49-F238E27FC236}">
                <a16:creationId xmlns:a16="http://schemas.microsoft.com/office/drawing/2014/main" id="{590B52D8-FA7F-7BE3-6BF7-87F0497BC0EB}"/>
              </a:ext>
            </a:extLst>
          </p:cNvPr>
          <p:cNvSpPr>
            <a:spLocks noGrp="1"/>
          </p:cNvSpPr>
          <p:nvPr>
            <p:ph type="sldNum" sz="quarter" idx="12"/>
          </p:nvPr>
        </p:nvSpPr>
        <p:spPr/>
        <p:txBody>
          <a:bodyPr/>
          <a:lstStyle/>
          <a:p>
            <a:fld id="{25DEEEB1-FBA9-4FE8-9BA7-E9F3C0D4EF35}" type="slidenum">
              <a:rPr lang="en-US" smtClean="0"/>
              <a:t>17</a:t>
            </a:fld>
            <a:endParaRPr lang="en-US"/>
          </a:p>
        </p:txBody>
      </p:sp>
      <p:pic>
        <p:nvPicPr>
          <p:cNvPr id="3" name="Picture 2">
            <a:extLst>
              <a:ext uri="{FF2B5EF4-FFF2-40B4-BE49-F238E27FC236}">
                <a16:creationId xmlns:a16="http://schemas.microsoft.com/office/drawing/2014/main" id="{A33F6AEE-DFCF-9F93-7A18-6E7D78E8235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0103" y="1750060"/>
            <a:ext cx="10773697" cy="4606290"/>
          </a:xfrm>
          <a:prstGeom prst="rect">
            <a:avLst/>
          </a:prstGeom>
          <a:noFill/>
          <a:ln>
            <a:noFill/>
          </a:ln>
        </p:spPr>
      </p:pic>
    </p:spTree>
    <p:extLst>
      <p:ext uri="{BB962C8B-B14F-4D97-AF65-F5344CB8AC3E}">
        <p14:creationId xmlns:p14="http://schemas.microsoft.com/office/powerpoint/2010/main" val="1838353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5F113AF-DA41-E705-D494-80E90CE073B2}"/>
              </a:ext>
            </a:extLst>
          </p:cNvPr>
          <p:cNvSpPr>
            <a:spLocks noGrp="1"/>
          </p:cNvSpPr>
          <p:nvPr>
            <p:ph type="title"/>
          </p:nvPr>
        </p:nvSpPr>
        <p:spPr>
          <a:xfrm>
            <a:off x="1386865" y="818984"/>
            <a:ext cx="6596245" cy="3268520"/>
          </a:xfrm>
        </p:spPr>
        <p:txBody>
          <a:bodyPr vert="horz" lIns="91440" tIns="45720" rIns="91440" bIns="45720" rtlCol="0" anchor="b">
            <a:normAutofit/>
          </a:bodyPr>
          <a:lstStyle/>
          <a:p>
            <a:pPr algn="r"/>
            <a:r>
              <a:rPr lang="en-US" sz="4800" kern="1200">
                <a:solidFill>
                  <a:srgbClr val="FFFFFF"/>
                </a:solidFill>
                <a:latin typeface="+mj-lt"/>
                <a:ea typeface="+mj-ea"/>
                <a:cs typeface="+mj-cs"/>
              </a:rPr>
              <a:t>Model Performance Indicators(Test Results):</a:t>
            </a:r>
            <a:endParaRPr lang="en-US" sz="4800" kern="1200" dirty="0">
              <a:solidFill>
                <a:srgbClr val="FFFFFF"/>
              </a:solidFill>
              <a:latin typeface="+mj-lt"/>
              <a:ea typeface="+mj-ea"/>
              <a:cs typeface="+mj-cs"/>
            </a:endParaRPr>
          </a:p>
        </p:txBody>
      </p:sp>
      <p:sp>
        <p:nvSpPr>
          <p:cNvPr id="43" name="Rectangle 42">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AA7333C7-1E9E-A60D-8EC2-029F4E7741CC}"/>
              </a:ext>
            </a:extLst>
          </p:cNvPr>
          <p:cNvSpPr>
            <a:spLocks noGrp="1"/>
          </p:cNvSpPr>
          <p:nvPr>
            <p:ph type="sldNum" sz="quarter" idx="12"/>
          </p:nvPr>
        </p:nvSpPr>
        <p:spPr/>
        <p:txBody>
          <a:bodyPr/>
          <a:lstStyle/>
          <a:p>
            <a:fld id="{25DEEEB1-FBA9-4FE8-9BA7-E9F3C0D4EF35}" type="slidenum">
              <a:rPr lang="en-US" smtClean="0"/>
              <a:t>18</a:t>
            </a:fld>
            <a:endParaRPr lang="en-US"/>
          </a:p>
        </p:txBody>
      </p:sp>
    </p:spTree>
    <p:extLst>
      <p:ext uri="{BB962C8B-B14F-4D97-AF65-F5344CB8AC3E}">
        <p14:creationId xmlns:p14="http://schemas.microsoft.com/office/powerpoint/2010/main" val="828562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02A1478-93D9-C5F2-A092-6EFD1AEC094E}"/>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Isosceles Triangle 33">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9969E712-CEB2-42E7-0BC2-C2C06D1368ED}"/>
              </a:ext>
            </a:extLst>
          </p:cNvPr>
          <p:cNvGraphicFramePr>
            <a:graphicFrameLocks noGrp="1"/>
          </p:cNvGraphicFramePr>
          <p:nvPr>
            <p:extLst>
              <p:ext uri="{D42A27DB-BD31-4B8C-83A1-F6EECF244321}">
                <p14:modId xmlns:p14="http://schemas.microsoft.com/office/powerpoint/2010/main" val="4022199880"/>
              </p:ext>
            </p:extLst>
          </p:nvPr>
        </p:nvGraphicFramePr>
        <p:xfrm>
          <a:off x="984401" y="1137121"/>
          <a:ext cx="10223198" cy="4583760"/>
        </p:xfrm>
        <a:graphic>
          <a:graphicData uri="http://schemas.openxmlformats.org/drawingml/2006/table">
            <a:tbl>
              <a:tblPr firstRow="1" bandRow="1">
                <a:solidFill>
                  <a:srgbClr val="F2F2F2">
                    <a:alpha val="30196"/>
                  </a:srgbClr>
                </a:solidFill>
                <a:tableStyleId>{5C22544A-7EE6-4342-B048-85BDC9FD1C3A}</a:tableStyleId>
              </a:tblPr>
              <a:tblGrid>
                <a:gridCol w="3321667">
                  <a:extLst>
                    <a:ext uri="{9D8B030D-6E8A-4147-A177-3AD203B41FA5}">
                      <a16:colId xmlns:a16="http://schemas.microsoft.com/office/drawing/2014/main" val="554756611"/>
                    </a:ext>
                  </a:extLst>
                </a:gridCol>
                <a:gridCol w="3018569">
                  <a:extLst>
                    <a:ext uri="{9D8B030D-6E8A-4147-A177-3AD203B41FA5}">
                      <a16:colId xmlns:a16="http://schemas.microsoft.com/office/drawing/2014/main" val="3376074833"/>
                    </a:ext>
                  </a:extLst>
                </a:gridCol>
                <a:gridCol w="3882962">
                  <a:extLst>
                    <a:ext uri="{9D8B030D-6E8A-4147-A177-3AD203B41FA5}">
                      <a16:colId xmlns:a16="http://schemas.microsoft.com/office/drawing/2014/main" val="1054606296"/>
                    </a:ext>
                  </a:extLst>
                </a:gridCol>
              </a:tblGrid>
              <a:tr h="1523130">
                <a:tc>
                  <a:txBody>
                    <a:bodyPr/>
                    <a:lstStyle/>
                    <a:p>
                      <a:r>
                        <a:rPr lang="en-US" sz="3300" b="0" cap="none" spc="0">
                          <a:solidFill>
                            <a:schemeClr val="bg1"/>
                          </a:solidFill>
                        </a:rPr>
                        <a:t>Model Name</a:t>
                      </a:r>
                    </a:p>
                  </a:txBody>
                  <a:tcPr marL="280198" marR="395151" marT="215537" marB="215537" anchor="ctr">
                    <a:lnL w="19050" cap="flat" cmpd="sng" algn="ctr">
                      <a:noFill/>
                      <a:prstDash val="solid"/>
                    </a:lnL>
                    <a:lnR w="12700" cmpd="sng">
                      <a:noFill/>
                    </a:lnR>
                    <a:lnT w="19050" cap="flat" cmpd="sng" algn="ctr">
                      <a:noFill/>
                      <a:prstDash val="solid"/>
                    </a:lnT>
                    <a:lnB w="38100" cmpd="sng">
                      <a:noFill/>
                    </a:lnB>
                    <a:solidFill>
                      <a:schemeClr val="accent1"/>
                    </a:solidFill>
                  </a:tcPr>
                </a:tc>
                <a:tc>
                  <a:txBody>
                    <a:bodyPr/>
                    <a:lstStyle/>
                    <a:p>
                      <a:r>
                        <a:rPr lang="en-US" sz="3300" b="0" cap="none" spc="0">
                          <a:solidFill>
                            <a:schemeClr val="bg1"/>
                          </a:solidFill>
                        </a:rPr>
                        <a:t> R-squared</a:t>
                      </a:r>
                    </a:p>
                  </a:txBody>
                  <a:tcPr marL="280198" marR="395151" marT="215537" marB="215537" anchor="ctr">
                    <a:lnL w="12700" cmpd="sng">
                      <a:noFill/>
                    </a:lnL>
                    <a:lnR w="12700" cmpd="sng">
                      <a:noFill/>
                    </a:lnR>
                    <a:lnT w="19050" cap="flat" cmpd="sng" algn="ctr">
                      <a:noFill/>
                      <a:prstDash val="solid"/>
                    </a:lnT>
                    <a:lnB w="38100" cmpd="sng">
                      <a:noFill/>
                    </a:lnB>
                    <a:solidFill>
                      <a:schemeClr val="accent1"/>
                    </a:solidFill>
                  </a:tcPr>
                </a:tc>
                <a:tc>
                  <a:txBody>
                    <a:bodyPr/>
                    <a:lstStyle/>
                    <a:p>
                      <a:r>
                        <a:rPr lang="en-US" sz="3300" b="0" cap="none" spc="0" dirty="0">
                          <a:solidFill>
                            <a:schemeClr val="bg1"/>
                          </a:solidFill>
                        </a:rPr>
                        <a:t>Observed RMSE(cumecs)</a:t>
                      </a:r>
                    </a:p>
                  </a:txBody>
                  <a:tcPr marL="280198" marR="395151" marT="215537" marB="215537"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2161037671"/>
                  </a:ext>
                </a:extLst>
              </a:tr>
              <a:tr h="1020210">
                <a:tc>
                  <a:txBody>
                    <a:bodyPr/>
                    <a:lstStyle/>
                    <a:p>
                      <a:r>
                        <a:rPr lang="en-US" sz="3300" cap="none" spc="0">
                          <a:solidFill>
                            <a:schemeClr val="tx1"/>
                          </a:solidFill>
                        </a:rPr>
                        <a:t>LSTM</a:t>
                      </a:r>
                    </a:p>
                  </a:txBody>
                  <a:tcPr marL="280198" marR="395151" marT="215537" marB="215537">
                    <a:lnL w="38100" cap="flat" cmpd="sng" algn="ctr">
                      <a:noFill/>
                      <a:prstDash val="solid"/>
                    </a:lnL>
                    <a:lnR w="6350" cap="flat" cmpd="sng" algn="ctr">
                      <a:solidFill>
                        <a:schemeClr val="tx1">
                          <a:lumMod val="75000"/>
                          <a:lumOff val="25000"/>
                        </a:schemeClr>
                      </a:solidFill>
                      <a:prstDash val="solid"/>
                      <a:round/>
                      <a:headEnd type="none" w="med" len="med"/>
                      <a:tailEnd type="none" w="med" len="med"/>
                    </a:lnR>
                    <a:lnT w="38100" cmpd="sng">
                      <a:noFill/>
                    </a:lnT>
                    <a:lnB w="6350" cap="flat" cmpd="sng" algn="ctr">
                      <a:noFill/>
                      <a:prstDash val="solid"/>
                    </a:lnB>
                    <a:solidFill>
                      <a:srgbClr val="F2F2F2">
                        <a:alpha val="30196"/>
                      </a:srgbClr>
                    </a:solidFill>
                  </a:tcPr>
                </a:tc>
                <a:tc>
                  <a:txBody>
                    <a:bodyPr/>
                    <a:lstStyle/>
                    <a:p>
                      <a:pPr marL="0" marR="0" algn="ctr">
                        <a:lnSpc>
                          <a:spcPct val="150000"/>
                        </a:lnSpc>
                        <a:spcAft>
                          <a:spcPts val="800"/>
                        </a:spcAft>
                        <a:buNone/>
                      </a:pPr>
                      <a:r>
                        <a:rPr lang="en-US" sz="3300" kern="100">
                          <a:solidFill>
                            <a:srgbClr val="000000"/>
                          </a:solidFill>
                          <a:effectLst/>
                          <a:latin typeface="+mn-lt"/>
                          <a:ea typeface="Times New Roman" panose="02020603050405020304" pitchFamily="18" charset="0"/>
                          <a:cs typeface="Times New Roman" panose="02020603050405020304" pitchFamily="18" charset="0"/>
                        </a:rPr>
                        <a:t>0.86</a:t>
                      </a:r>
                      <a:endParaRPr lang="en-US" sz="3300" kern="100">
                        <a:solidFill>
                          <a:srgbClr val="000000"/>
                        </a:solidFill>
                        <a:effectLst/>
                        <a:latin typeface="+mn-lt"/>
                        <a:ea typeface="Aptos" panose="020B0004020202020204" pitchFamily="34" charset="0"/>
                        <a:cs typeface="Times New Roman" panose="02020603050405020304" pitchFamily="18" charset="0"/>
                      </a:endParaRPr>
                    </a:p>
                  </a:txBody>
                  <a:tcPr marL="9525" marR="9525" marT="9525" marB="9525"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ctr">
                        <a:lnSpc>
                          <a:spcPct val="150000"/>
                        </a:lnSpc>
                        <a:spcAft>
                          <a:spcPts val="800"/>
                        </a:spcAft>
                        <a:buNone/>
                      </a:pPr>
                      <a:r>
                        <a:rPr lang="en-US" sz="3300" kern="100" dirty="0">
                          <a:solidFill>
                            <a:srgbClr val="000000"/>
                          </a:solidFill>
                          <a:effectLst/>
                          <a:latin typeface="+mn-lt"/>
                          <a:ea typeface="Times New Roman" panose="02020603050405020304" pitchFamily="18" charset="0"/>
                          <a:cs typeface="Times New Roman" panose="02020603050405020304" pitchFamily="18" charset="0"/>
                        </a:rPr>
                        <a:t>240 </a:t>
                      </a:r>
                      <a:endParaRPr lang="en-US" sz="3300" kern="100" dirty="0">
                        <a:solidFill>
                          <a:srgbClr val="000000"/>
                        </a:solidFill>
                        <a:effectLst/>
                        <a:latin typeface="+mn-lt"/>
                        <a:ea typeface="Aptos" panose="020B0004020202020204" pitchFamily="34" charset="0"/>
                        <a:cs typeface="Times New Roman" panose="02020603050405020304" pitchFamily="18" charset="0"/>
                      </a:endParaRPr>
                    </a:p>
                  </a:txBody>
                  <a:tcPr marL="9525" marR="9525" marT="9525" marB="9525" anchor="ctr">
                    <a:lnL w="6350" cap="flat" cmpd="sng" algn="ctr">
                      <a:solidFill>
                        <a:schemeClr val="tx1">
                          <a:lumMod val="75000"/>
                          <a:lumOff val="25000"/>
                        </a:schemeClr>
                      </a:solidFill>
                      <a:prstDash val="solid"/>
                    </a:lnL>
                    <a:lnR w="38100" cap="flat" cmpd="sng" algn="ctr">
                      <a:noFill/>
                      <a:prstDash val="solid"/>
                    </a:lnR>
                    <a:lnT w="38100" cmpd="sng">
                      <a:noFill/>
                    </a:lnT>
                    <a:lnB w="6350" cap="flat" cmpd="sng" algn="ctr">
                      <a:noFill/>
                      <a:prstDash val="solid"/>
                    </a:lnB>
                    <a:solidFill>
                      <a:srgbClr val="F2F2F2">
                        <a:alpha val="30196"/>
                      </a:srgbClr>
                    </a:solidFill>
                  </a:tcPr>
                </a:tc>
                <a:extLst>
                  <a:ext uri="{0D108BD9-81ED-4DB2-BD59-A6C34878D82A}">
                    <a16:rowId xmlns:a16="http://schemas.microsoft.com/office/drawing/2014/main" val="2570548013"/>
                  </a:ext>
                </a:extLst>
              </a:tr>
              <a:tr h="1020210">
                <a:tc>
                  <a:txBody>
                    <a:bodyPr/>
                    <a:lstStyle/>
                    <a:p>
                      <a:r>
                        <a:rPr lang="en-US" sz="3300" cap="none" spc="0">
                          <a:solidFill>
                            <a:schemeClr val="tx1"/>
                          </a:solidFill>
                        </a:rPr>
                        <a:t>CNN</a:t>
                      </a:r>
                    </a:p>
                  </a:txBody>
                  <a:tcPr marL="280198" marR="395151" marT="215537" marB="21553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ctr">
                        <a:lnSpc>
                          <a:spcPct val="150000"/>
                        </a:lnSpc>
                        <a:spcAft>
                          <a:spcPts val="800"/>
                        </a:spcAft>
                        <a:buNone/>
                      </a:pPr>
                      <a:r>
                        <a:rPr lang="en-US" sz="3300" kern="100">
                          <a:solidFill>
                            <a:srgbClr val="000000"/>
                          </a:solidFill>
                          <a:effectLst/>
                          <a:latin typeface="+mn-lt"/>
                          <a:ea typeface="Times New Roman" panose="02020603050405020304" pitchFamily="18" charset="0"/>
                          <a:cs typeface="Times New Roman" panose="02020603050405020304" pitchFamily="18" charset="0"/>
                        </a:rPr>
                        <a:t>0.882</a:t>
                      </a:r>
                      <a:endParaRPr lang="en-US" sz="3300" kern="100">
                        <a:solidFill>
                          <a:srgbClr val="000000"/>
                        </a:solidFill>
                        <a:effectLst/>
                        <a:latin typeface="+mn-lt"/>
                        <a:ea typeface="Aptos" panose="020B0004020202020204" pitchFamily="34" charset="0"/>
                        <a:cs typeface="Times New Roman" panose="02020603050405020304" pitchFamily="18" charset="0"/>
                      </a:endParaRPr>
                    </a:p>
                  </a:txBody>
                  <a:tcPr marL="9525" marR="9525" marT="9525" marB="9525"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ctr">
                        <a:lnSpc>
                          <a:spcPct val="150000"/>
                        </a:lnSpc>
                        <a:spcAft>
                          <a:spcPts val="800"/>
                        </a:spcAft>
                        <a:buNone/>
                      </a:pPr>
                      <a:r>
                        <a:rPr lang="en-US" sz="3300" kern="100" dirty="0">
                          <a:solidFill>
                            <a:srgbClr val="000000"/>
                          </a:solidFill>
                          <a:effectLst/>
                          <a:latin typeface="+mn-lt"/>
                          <a:ea typeface="Times New Roman" panose="02020603050405020304" pitchFamily="18" charset="0"/>
                          <a:cs typeface="Times New Roman" panose="02020603050405020304" pitchFamily="18" charset="0"/>
                        </a:rPr>
                        <a:t>285.6 </a:t>
                      </a:r>
                      <a:endParaRPr lang="en-US" sz="3300" kern="100" dirty="0">
                        <a:solidFill>
                          <a:srgbClr val="000000"/>
                        </a:solidFill>
                        <a:effectLst/>
                        <a:latin typeface="+mn-lt"/>
                        <a:ea typeface="Aptos" panose="020B0004020202020204" pitchFamily="34" charset="0"/>
                        <a:cs typeface="Times New Roman" panose="02020603050405020304" pitchFamily="18" charset="0"/>
                      </a:endParaRPr>
                    </a:p>
                  </a:txBody>
                  <a:tcPr marL="9525" marR="9525" marT="9525" marB="9525" anchor="ctr">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545119511"/>
                  </a:ext>
                </a:extLst>
              </a:tr>
              <a:tr h="1020210">
                <a:tc>
                  <a:txBody>
                    <a:bodyPr/>
                    <a:lstStyle/>
                    <a:p>
                      <a:r>
                        <a:rPr lang="en-US" sz="3300" cap="none" spc="0">
                          <a:solidFill>
                            <a:schemeClr val="tx1"/>
                          </a:solidFill>
                        </a:rPr>
                        <a:t>LSTM-CNN</a:t>
                      </a:r>
                    </a:p>
                  </a:txBody>
                  <a:tcPr marL="280198" marR="395151" marT="215537" marB="215537">
                    <a:lnL w="38100" cap="flat" cmpd="sng" algn="ctr">
                      <a:noFill/>
                      <a:prstDash val="solid"/>
                    </a:lnL>
                    <a:lnR w="6350" cap="flat" cmpd="sng" algn="ctr">
                      <a:solidFill>
                        <a:schemeClr val="tx1">
                          <a:lumMod val="75000"/>
                          <a:lumOff val="25000"/>
                        </a:schemeClr>
                      </a:solidFill>
                      <a:prstDash val="solid"/>
                      <a:round/>
                      <a:headEnd type="none" w="med" len="med"/>
                      <a:tailEnd type="none" w="med" len="med"/>
                    </a:lnR>
                    <a:lnT w="12700" cmpd="sng">
                      <a:noFill/>
                      <a:prstDash val="solid"/>
                    </a:lnT>
                    <a:lnB w="38100" cap="flat" cmpd="sng" algn="ctr">
                      <a:noFill/>
                      <a:prstDash val="solid"/>
                    </a:lnB>
                    <a:solidFill>
                      <a:srgbClr val="F2F2F2">
                        <a:alpha val="30196"/>
                      </a:srgbClr>
                    </a:solidFill>
                  </a:tcPr>
                </a:tc>
                <a:tc>
                  <a:txBody>
                    <a:bodyPr/>
                    <a:lstStyle/>
                    <a:p>
                      <a:pPr marL="0" marR="0" algn="ctr">
                        <a:lnSpc>
                          <a:spcPct val="150000"/>
                        </a:lnSpc>
                        <a:spcAft>
                          <a:spcPts val="800"/>
                        </a:spcAft>
                        <a:buNone/>
                      </a:pPr>
                      <a:r>
                        <a:rPr lang="en-US" sz="3300" kern="100">
                          <a:solidFill>
                            <a:srgbClr val="000000"/>
                          </a:solidFill>
                          <a:effectLst/>
                          <a:latin typeface="+mn-lt"/>
                          <a:ea typeface="Times New Roman" panose="02020603050405020304" pitchFamily="18" charset="0"/>
                          <a:cs typeface="Times New Roman" panose="02020603050405020304" pitchFamily="18" charset="0"/>
                        </a:rPr>
                        <a:t>0.897</a:t>
                      </a:r>
                      <a:endParaRPr lang="en-US" sz="3300" kern="100">
                        <a:solidFill>
                          <a:srgbClr val="000000"/>
                        </a:solidFill>
                        <a:effectLst/>
                        <a:latin typeface="+mn-lt"/>
                        <a:ea typeface="Aptos" panose="020B0004020202020204" pitchFamily="34" charset="0"/>
                        <a:cs typeface="Times New Roman" panose="02020603050405020304" pitchFamily="18" charset="0"/>
                      </a:endParaRPr>
                    </a:p>
                  </a:txBody>
                  <a:tcPr marL="9525" marR="9525" marT="9525" marB="9525"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ctr">
                        <a:lnSpc>
                          <a:spcPct val="150000"/>
                        </a:lnSpc>
                        <a:spcAft>
                          <a:spcPts val="800"/>
                        </a:spcAft>
                        <a:buNone/>
                      </a:pPr>
                      <a:r>
                        <a:rPr lang="en-US" sz="3300" kern="100" dirty="0">
                          <a:solidFill>
                            <a:srgbClr val="000000"/>
                          </a:solidFill>
                          <a:effectLst/>
                          <a:latin typeface="+mn-lt"/>
                          <a:ea typeface="Times New Roman" panose="02020603050405020304" pitchFamily="18" charset="0"/>
                          <a:cs typeface="Times New Roman" panose="02020603050405020304" pitchFamily="18" charset="0"/>
                        </a:rPr>
                        <a:t>344.7 </a:t>
                      </a:r>
                      <a:endParaRPr lang="en-US" sz="3300" kern="100" dirty="0">
                        <a:solidFill>
                          <a:srgbClr val="000000"/>
                        </a:solidFill>
                        <a:effectLst/>
                        <a:latin typeface="+mn-lt"/>
                        <a:ea typeface="Aptos" panose="020B0004020202020204" pitchFamily="34" charset="0"/>
                        <a:cs typeface="Times New Roman" panose="02020603050405020304" pitchFamily="18" charset="0"/>
                      </a:endParaRPr>
                    </a:p>
                  </a:txBody>
                  <a:tcPr marL="9525" marR="9525" marT="9525" marB="9525" anchor="ctr">
                    <a:lnL w="6350" cap="flat" cmpd="sng" algn="ctr">
                      <a:solidFill>
                        <a:schemeClr val="tx1">
                          <a:lumMod val="75000"/>
                          <a:lumOff val="25000"/>
                        </a:schemeClr>
                      </a:solidFill>
                      <a:prstDash val="solid"/>
                    </a:lnL>
                    <a:lnR w="38100" cap="flat" cmpd="sng" algn="ctr">
                      <a:noFill/>
                      <a:prstDash val="solid"/>
                    </a:lnR>
                    <a:lnT w="12700" cmpd="sng">
                      <a:noFill/>
                      <a:prstDash val="solid"/>
                    </a:lnT>
                    <a:lnB w="38100" cap="flat" cmpd="sng" algn="ctr">
                      <a:noFill/>
                      <a:prstDash val="solid"/>
                    </a:lnB>
                    <a:solidFill>
                      <a:srgbClr val="F2F2F2">
                        <a:alpha val="30196"/>
                      </a:srgbClr>
                    </a:solidFill>
                  </a:tcPr>
                </a:tc>
                <a:extLst>
                  <a:ext uri="{0D108BD9-81ED-4DB2-BD59-A6C34878D82A}">
                    <a16:rowId xmlns:a16="http://schemas.microsoft.com/office/drawing/2014/main" val="1102689953"/>
                  </a:ext>
                </a:extLst>
              </a:tr>
            </a:tbl>
          </a:graphicData>
        </a:graphic>
      </p:graphicFrame>
      <p:sp>
        <p:nvSpPr>
          <p:cNvPr id="3" name="Slide Number Placeholder 2">
            <a:extLst>
              <a:ext uri="{FF2B5EF4-FFF2-40B4-BE49-F238E27FC236}">
                <a16:creationId xmlns:a16="http://schemas.microsoft.com/office/drawing/2014/main" id="{2A627A63-0092-5A17-8866-0E4B2A0D9217}"/>
              </a:ext>
            </a:extLst>
          </p:cNvPr>
          <p:cNvSpPr>
            <a:spLocks noGrp="1"/>
          </p:cNvSpPr>
          <p:nvPr>
            <p:ph type="sldNum" sz="quarter" idx="12"/>
          </p:nvPr>
        </p:nvSpPr>
        <p:spPr/>
        <p:txBody>
          <a:bodyPr/>
          <a:lstStyle/>
          <a:p>
            <a:fld id="{25DEEEB1-FBA9-4FE8-9BA7-E9F3C0D4EF35}" type="slidenum">
              <a:rPr lang="en-US" smtClean="0"/>
              <a:t>19</a:t>
            </a:fld>
            <a:endParaRPr lang="en-US"/>
          </a:p>
        </p:txBody>
      </p:sp>
    </p:spTree>
    <p:extLst>
      <p:ext uri="{BB962C8B-B14F-4D97-AF65-F5344CB8AC3E}">
        <p14:creationId xmlns:p14="http://schemas.microsoft.com/office/powerpoint/2010/main" val="2699873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erial view of river">
            <a:extLst>
              <a:ext uri="{FF2B5EF4-FFF2-40B4-BE49-F238E27FC236}">
                <a16:creationId xmlns:a16="http://schemas.microsoft.com/office/drawing/2014/main" id="{450C7BF2-0300-0373-E15C-C7399E817D1F}"/>
              </a:ext>
            </a:extLst>
          </p:cNvPr>
          <p:cNvPicPr>
            <a:picLocks noChangeAspect="1"/>
          </p:cNvPicPr>
          <p:nvPr/>
        </p:nvPicPr>
        <p:blipFill>
          <a:blip r:embed="rId2"/>
          <a:srcRect l="5632" t="9091" r="3459"/>
          <a:stretch/>
        </p:blipFill>
        <p:spPr>
          <a:xfrm>
            <a:off x="20" y="-1"/>
            <a:ext cx="12191980" cy="6858001"/>
          </a:xfrm>
          <a:prstGeom prst="rect">
            <a:avLst/>
          </a:prstGeom>
        </p:spPr>
      </p:pic>
      <p:sp>
        <p:nvSpPr>
          <p:cNvPr id="2" name="Title 1">
            <a:extLst>
              <a:ext uri="{FF2B5EF4-FFF2-40B4-BE49-F238E27FC236}">
                <a16:creationId xmlns:a16="http://schemas.microsoft.com/office/drawing/2014/main" id="{14E2205B-6DDE-7B4A-A3ED-44FFE4156A93}"/>
              </a:ext>
            </a:extLst>
          </p:cNvPr>
          <p:cNvSpPr>
            <a:spLocks noGrp="1"/>
          </p:cNvSpPr>
          <p:nvPr>
            <p:ph type="ctrTitle"/>
          </p:nvPr>
        </p:nvSpPr>
        <p:spPr>
          <a:xfrm>
            <a:off x="730013" y="3563815"/>
            <a:ext cx="8732039" cy="2288919"/>
          </a:xfrm>
        </p:spPr>
        <p:txBody>
          <a:bodyPr>
            <a:normAutofit/>
          </a:bodyPr>
          <a:lstStyle/>
          <a:p>
            <a:pPr algn="l"/>
            <a:r>
              <a:rPr lang="en-US" sz="4200">
                <a:solidFill>
                  <a:srgbClr val="FFFFFF"/>
                </a:solidFill>
              </a:rPr>
              <a:t>Flood Frequency Analysis for Kabul River Basin under Climate Change using Machine Learning Algorithms.</a:t>
            </a:r>
            <a:endParaRPr lang="en-US" sz="4200" dirty="0">
              <a:solidFill>
                <a:srgbClr val="FFFFFF"/>
              </a:solidFill>
            </a:endParaRPr>
          </a:p>
        </p:txBody>
      </p:sp>
      <p:sp>
        <p:nvSpPr>
          <p:cNvPr id="3" name="Subtitle 2">
            <a:extLst>
              <a:ext uri="{FF2B5EF4-FFF2-40B4-BE49-F238E27FC236}">
                <a16:creationId xmlns:a16="http://schemas.microsoft.com/office/drawing/2014/main" id="{8AE8A9C9-4D43-648C-C5DF-569ADC2699B7}"/>
              </a:ext>
            </a:extLst>
          </p:cNvPr>
          <p:cNvSpPr>
            <a:spLocks noGrp="1"/>
          </p:cNvSpPr>
          <p:nvPr>
            <p:ph type="subTitle" idx="1"/>
          </p:nvPr>
        </p:nvSpPr>
        <p:spPr>
          <a:xfrm>
            <a:off x="624506" y="5917399"/>
            <a:ext cx="8837546" cy="644789"/>
          </a:xfrm>
        </p:spPr>
        <p:txBody>
          <a:bodyPr>
            <a:normAutofit/>
          </a:bodyPr>
          <a:lstStyle/>
          <a:p>
            <a:pPr algn="l"/>
            <a:r>
              <a:rPr lang="en-US" dirty="0">
                <a:solidFill>
                  <a:srgbClr val="FFFFFF"/>
                </a:solidFill>
              </a:rPr>
              <a:t>Final Defense Presentation</a:t>
            </a:r>
          </a:p>
          <a:p>
            <a:pPr algn="l"/>
            <a:endParaRPr lang="en-US" sz="2400" dirty="0">
              <a:solidFill>
                <a:srgbClr val="FFFFFF"/>
              </a:solidFill>
            </a:endParaRPr>
          </a:p>
        </p:txBody>
      </p:sp>
      <p:sp>
        <p:nvSpPr>
          <p:cNvPr id="4" name="Slide Number Placeholder 3">
            <a:extLst>
              <a:ext uri="{FF2B5EF4-FFF2-40B4-BE49-F238E27FC236}">
                <a16:creationId xmlns:a16="http://schemas.microsoft.com/office/drawing/2014/main" id="{F2B9C6D4-4FF9-8712-1D1C-7DB3B8ED3016}"/>
              </a:ext>
            </a:extLst>
          </p:cNvPr>
          <p:cNvSpPr>
            <a:spLocks noGrp="1"/>
          </p:cNvSpPr>
          <p:nvPr>
            <p:ph type="sldNum" sz="quarter" idx="12"/>
          </p:nvPr>
        </p:nvSpPr>
        <p:spPr/>
        <p:txBody>
          <a:bodyPr/>
          <a:lstStyle/>
          <a:p>
            <a:fld id="{25DEEEB1-FBA9-4FE8-9BA7-E9F3C0D4EF35}" type="slidenum">
              <a:rPr lang="en-US" smtClean="0"/>
              <a:t>2</a:t>
            </a:fld>
            <a:endParaRPr lang="en-US"/>
          </a:p>
        </p:txBody>
      </p:sp>
    </p:spTree>
    <p:extLst>
      <p:ext uri="{BB962C8B-B14F-4D97-AF65-F5344CB8AC3E}">
        <p14:creationId xmlns:p14="http://schemas.microsoft.com/office/powerpoint/2010/main" val="1912382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436A8-F2E9-DC91-065F-9E03BD1A3C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8D408F-135E-C1E7-935F-AC128402DDC8}"/>
              </a:ext>
            </a:extLst>
          </p:cNvPr>
          <p:cNvSpPr>
            <a:spLocks noGrp="1"/>
          </p:cNvSpPr>
          <p:nvPr>
            <p:ph type="title"/>
          </p:nvPr>
        </p:nvSpPr>
        <p:spPr>
          <a:xfrm>
            <a:off x="0" y="365126"/>
            <a:ext cx="12192000" cy="728888"/>
          </a:xfrm>
          <a:solidFill>
            <a:schemeClr val="tx1">
              <a:lumMod val="75000"/>
              <a:lumOff val="25000"/>
            </a:schemeClr>
          </a:solidFill>
        </p:spPr>
        <p:txBody>
          <a:bodyPr>
            <a:normAutofit/>
          </a:bodyPr>
          <a:lstStyle/>
          <a:p>
            <a:r>
              <a:rPr lang="en-US" dirty="0">
                <a:solidFill>
                  <a:schemeClr val="bg1"/>
                </a:solidFill>
              </a:rPr>
              <a:t>     </a:t>
            </a:r>
            <a:r>
              <a:rPr lang="en-US" dirty="0">
                <a:solidFill>
                  <a:schemeClr val="bg1"/>
                </a:solidFill>
                <a:latin typeface="Times New Roman" panose="02020603050405020304" pitchFamily="18" charset="0"/>
                <a:cs typeface="Times New Roman" panose="02020603050405020304" pitchFamily="18" charset="0"/>
              </a:rPr>
              <a:t>LSTM Test:</a:t>
            </a:r>
            <a:endParaRPr lang="en-US" dirty="0">
              <a:solidFill>
                <a:schemeClr val="bg1"/>
              </a:solidFill>
            </a:endParaRPr>
          </a:p>
        </p:txBody>
      </p:sp>
      <p:sp>
        <p:nvSpPr>
          <p:cNvPr id="4" name="Slide Number Placeholder 3">
            <a:extLst>
              <a:ext uri="{FF2B5EF4-FFF2-40B4-BE49-F238E27FC236}">
                <a16:creationId xmlns:a16="http://schemas.microsoft.com/office/drawing/2014/main" id="{06636660-61FD-2375-4B95-B489FD1269E0}"/>
              </a:ext>
            </a:extLst>
          </p:cNvPr>
          <p:cNvSpPr>
            <a:spLocks noGrp="1"/>
          </p:cNvSpPr>
          <p:nvPr>
            <p:ph type="sldNum" sz="quarter" idx="12"/>
          </p:nvPr>
        </p:nvSpPr>
        <p:spPr/>
        <p:txBody>
          <a:bodyPr/>
          <a:lstStyle/>
          <a:p>
            <a:fld id="{25DEEEB1-FBA9-4FE8-9BA7-E9F3C0D4EF35}" type="slidenum">
              <a:rPr lang="en-US" smtClean="0"/>
              <a:t>20</a:t>
            </a:fld>
            <a:endParaRPr lang="en-US"/>
          </a:p>
        </p:txBody>
      </p:sp>
      <p:pic>
        <p:nvPicPr>
          <p:cNvPr id="5" name="Picture 4">
            <a:extLst>
              <a:ext uri="{FF2B5EF4-FFF2-40B4-BE49-F238E27FC236}">
                <a16:creationId xmlns:a16="http://schemas.microsoft.com/office/drawing/2014/main" id="{C214BC26-04FB-9955-3F95-B4A40F83AFF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4568" y="1573847"/>
            <a:ext cx="10449232" cy="4782503"/>
          </a:xfrm>
          <a:prstGeom prst="rect">
            <a:avLst/>
          </a:prstGeom>
          <a:noFill/>
          <a:ln>
            <a:noFill/>
          </a:ln>
        </p:spPr>
      </p:pic>
    </p:spTree>
    <p:extLst>
      <p:ext uri="{BB962C8B-B14F-4D97-AF65-F5344CB8AC3E}">
        <p14:creationId xmlns:p14="http://schemas.microsoft.com/office/powerpoint/2010/main" val="848692013"/>
      </p:ext>
    </p:extLst>
  </p:cSld>
  <p:clrMapOvr>
    <a:masterClrMapping/>
  </p:clrMapOvr>
  <p:extLst>
    <p:ext uri="{6950BFC3-D8DA-4A85-94F7-54DA5524770B}">
      <p188:commentRel xmlns:p188="http://schemas.microsoft.com/office/powerpoint/2018/8/main" xmlns=""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D3467-6C14-FBEB-345F-CD0E768A53BF}"/>
              </a:ext>
            </a:extLst>
          </p:cNvPr>
          <p:cNvSpPr>
            <a:spLocks noGrp="1"/>
          </p:cNvSpPr>
          <p:nvPr>
            <p:ph type="title"/>
          </p:nvPr>
        </p:nvSpPr>
        <p:spPr>
          <a:xfrm>
            <a:off x="0" y="353792"/>
            <a:ext cx="12192000" cy="968823"/>
          </a:xfrm>
          <a:solidFill>
            <a:schemeClr val="tx1">
              <a:lumMod val="75000"/>
              <a:lumOff val="25000"/>
            </a:schemeClr>
          </a:solidFill>
        </p:spPr>
        <p:txBody>
          <a:bodyPr/>
          <a:lstStyle/>
          <a:p>
            <a:r>
              <a:rPr lang="en-US" dirty="0">
                <a:solidFill>
                  <a:schemeClr val="bg1"/>
                </a:solidFill>
              </a:rPr>
              <a:t>     </a:t>
            </a:r>
            <a:r>
              <a:rPr lang="en-US" dirty="0">
                <a:solidFill>
                  <a:schemeClr val="bg1"/>
                </a:solidFill>
                <a:latin typeface="Times New Roman" panose="02020603050405020304" pitchFamily="18" charset="0"/>
                <a:cs typeface="Times New Roman" panose="02020603050405020304" pitchFamily="18" charset="0"/>
              </a:rPr>
              <a:t>CNN Test:</a:t>
            </a:r>
            <a:endParaRPr lang="en-US" dirty="0">
              <a:solidFill>
                <a:schemeClr val="bg1"/>
              </a:solidFill>
            </a:endParaRPr>
          </a:p>
        </p:txBody>
      </p:sp>
      <p:sp>
        <p:nvSpPr>
          <p:cNvPr id="6" name="Slide Number Placeholder 5">
            <a:extLst>
              <a:ext uri="{FF2B5EF4-FFF2-40B4-BE49-F238E27FC236}">
                <a16:creationId xmlns:a16="http://schemas.microsoft.com/office/drawing/2014/main" id="{821F37DC-22DF-20BD-4E35-3D42A5E01F1D}"/>
              </a:ext>
            </a:extLst>
          </p:cNvPr>
          <p:cNvSpPr>
            <a:spLocks noGrp="1"/>
          </p:cNvSpPr>
          <p:nvPr>
            <p:ph type="sldNum" sz="quarter" idx="12"/>
          </p:nvPr>
        </p:nvSpPr>
        <p:spPr/>
        <p:txBody>
          <a:bodyPr/>
          <a:lstStyle/>
          <a:p>
            <a:fld id="{25DEEEB1-FBA9-4FE8-9BA7-E9F3C0D4EF35}" type="slidenum">
              <a:rPr lang="en-US" smtClean="0"/>
              <a:t>21</a:t>
            </a:fld>
            <a:endParaRPr lang="en-US"/>
          </a:p>
        </p:txBody>
      </p:sp>
      <p:pic>
        <p:nvPicPr>
          <p:cNvPr id="3" name="Picture 2">
            <a:extLst>
              <a:ext uri="{FF2B5EF4-FFF2-40B4-BE49-F238E27FC236}">
                <a16:creationId xmlns:a16="http://schemas.microsoft.com/office/drawing/2014/main" id="{14AC92EF-FB69-7CB1-16DB-A60FF3797CB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94736" y="2017394"/>
            <a:ext cx="10459064" cy="4338955"/>
          </a:xfrm>
          <a:prstGeom prst="rect">
            <a:avLst/>
          </a:prstGeom>
          <a:noFill/>
          <a:ln>
            <a:noFill/>
          </a:ln>
        </p:spPr>
      </p:pic>
    </p:spTree>
    <p:extLst>
      <p:ext uri="{BB962C8B-B14F-4D97-AF65-F5344CB8AC3E}">
        <p14:creationId xmlns:p14="http://schemas.microsoft.com/office/powerpoint/2010/main" val="22831167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622E-8A70-323C-1AAC-81B64D3EC37F}"/>
              </a:ext>
            </a:extLst>
          </p:cNvPr>
          <p:cNvSpPr>
            <a:spLocks noGrp="1"/>
          </p:cNvSpPr>
          <p:nvPr>
            <p:ph type="title"/>
          </p:nvPr>
        </p:nvSpPr>
        <p:spPr>
          <a:xfrm>
            <a:off x="0" y="365126"/>
            <a:ext cx="12192000" cy="745218"/>
          </a:xfrm>
          <a:solidFill>
            <a:schemeClr val="tx1">
              <a:lumMod val="75000"/>
              <a:lumOff val="25000"/>
            </a:schemeClr>
          </a:solidFill>
        </p:spPr>
        <p:txBody>
          <a:bodyPr/>
          <a:lstStyle/>
          <a:p>
            <a:r>
              <a:rPr lang="en-US">
                <a:solidFill>
                  <a:schemeClr val="bg1"/>
                </a:solidFill>
              </a:rPr>
              <a:t>    LSTM-CNN Test:</a:t>
            </a:r>
            <a:endParaRPr lang="en-US" dirty="0">
              <a:solidFill>
                <a:schemeClr val="bg1"/>
              </a:solidFill>
            </a:endParaRPr>
          </a:p>
        </p:txBody>
      </p:sp>
      <p:sp>
        <p:nvSpPr>
          <p:cNvPr id="7" name="Slide Number Placeholder 6">
            <a:extLst>
              <a:ext uri="{FF2B5EF4-FFF2-40B4-BE49-F238E27FC236}">
                <a16:creationId xmlns:a16="http://schemas.microsoft.com/office/drawing/2014/main" id="{B5DDE772-6DE6-77EC-8980-BE11902A985D}"/>
              </a:ext>
            </a:extLst>
          </p:cNvPr>
          <p:cNvSpPr>
            <a:spLocks noGrp="1"/>
          </p:cNvSpPr>
          <p:nvPr>
            <p:ph type="sldNum" sz="quarter" idx="12"/>
          </p:nvPr>
        </p:nvSpPr>
        <p:spPr/>
        <p:txBody>
          <a:bodyPr/>
          <a:lstStyle/>
          <a:p>
            <a:fld id="{25DEEEB1-FBA9-4FE8-9BA7-E9F3C0D4EF35}" type="slidenum">
              <a:rPr lang="en-US" smtClean="0"/>
              <a:t>22</a:t>
            </a:fld>
            <a:endParaRPr lang="en-US"/>
          </a:p>
        </p:txBody>
      </p:sp>
      <p:pic>
        <p:nvPicPr>
          <p:cNvPr id="3" name="Picture 2">
            <a:extLst>
              <a:ext uri="{FF2B5EF4-FFF2-40B4-BE49-F238E27FC236}">
                <a16:creationId xmlns:a16="http://schemas.microsoft.com/office/drawing/2014/main" id="{93A81600-C224-3FC1-7947-8BAA29AA08A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1046" y="1494503"/>
            <a:ext cx="10242754" cy="4861847"/>
          </a:xfrm>
          <a:prstGeom prst="rect">
            <a:avLst/>
          </a:prstGeom>
          <a:noFill/>
          <a:ln>
            <a:noFill/>
          </a:ln>
        </p:spPr>
      </p:pic>
    </p:spTree>
    <p:extLst>
      <p:ext uri="{BB962C8B-B14F-4D97-AF65-F5344CB8AC3E}">
        <p14:creationId xmlns:p14="http://schemas.microsoft.com/office/powerpoint/2010/main" val="619858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EAD5866-33BA-27D1-7B17-3DFFB198EC4C}"/>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DD29929-B0F7-2121-E49D-57C73B290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33CB83E-335A-D5AB-026C-3D7B2D6414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E622F5A-388A-56BC-F379-3071D153C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AEDA0B4-FD67-AA8A-F02C-1988F39A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E2C5AC5-034C-E3C7-2772-CDBE472C65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CA7E653-7C81-6782-3477-C5B2DFEBF7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D6A5D6F-1180-4D22-EA3F-F463E469C5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27BA51-4CEA-CC7B-A604-D1F487BE7A97}"/>
              </a:ext>
            </a:extLst>
          </p:cNvPr>
          <p:cNvSpPr>
            <a:spLocks noGrp="1"/>
          </p:cNvSpPr>
          <p:nvPr>
            <p:ph type="title"/>
          </p:nvPr>
        </p:nvSpPr>
        <p:spPr>
          <a:xfrm>
            <a:off x="4050135" y="818984"/>
            <a:ext cx="6827132" cy="3178689"/>
          </a:xfrm>
        </p:spPr>
        <p:txBody>
          <a:bodyPr vert="horz" lIns="91440" tIns="45720" rIns="91440" bIns="45720" rtlCol="0" anchor="b">
            <a:normAutofit/>
          </a:bodyPr>
          <a:lstStyle/>
          <a:p>
            <a:r>
              <a:rPr lang="en-US" sz="4800" dirty="0">
                <a:solidFill>
                  <a:srgbClr val="FFFFFF"/>
                </a:solidFill>
              </a:rPr>
              <a:t>Worst Case Scenario SSP5-8.5</a:t>
            </a:r>
            <a:r>
              <a:rPr lang="en-US" sz="4800" kern="1200" dirty="0">
                <a:solidFill>
                  <a:srgbClr val="FFFFFF"/>
                </a:solidFill>
                <a:latin typeface="+mj-lt"/>
                <a:ea typeface="+mj-ea"/>
                <a:cs typeface="+mj-cs"/>
              </a:rPr>
              <a:t>:</a:t>
            </a:r>
          </a:p>
        </p:txBody>
      </p:sp>
      <p:sp>
        <p:nvSpPr>
          <p:cNvPr id="21" name="Rectangle 20">
            <a:extLst>
              <a:ext uri="{FF2B5EF4-FFF2-40B4-BE49-F238E27FC236}">
                <a16:creationId xmlns:a16="http://schemas.microsoft.com/office/drawing/2014/main" id="{19A36FCD-472A-D09E-E0A7-B671786595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A2CD6D12-316E-B1FD-9BE1-010F1C04A567}"/>
              </a:ext>
            </a:extLst>
          </p:cNvPr>
          <p:cNvSpPr>
            <a:spLocks noGrp="1"/>
          </p:cNvSpPr>
          <p:nvPr>
            <p:ph type="sldNum" sz="quarter" idx="12"/>
          </p:nvPr>
        </p:nvSpPr>
        <p:spPr/>
        <p:txBody>
          <a:bodyPr/>
          <a:lstStyle/>
          <a:p>
            <a:fld id="{25DEEEB1-FBA9-4FE8-9BA7-E9F3C0D4EF35}" type="slidenum">
              <a:rPr lang="en-US" smtClean="0"/>
              <a:t>23</a:t>
            </a:fld>
            <a:endParaRPr lang="en-US"/>
          </a:p>
        </p:txBody>
      </p:sp>
    </p:spTree>
    <p:extLst>
      <p:ext uri="{BB962C8B-B14F-4D97-AF65-F5344CB8AC3E}">
        <p14:creationId xmlns:p14="http://schemas.microsoft.com/office/powerpoint/2010/main" val="39215135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F07C0-633F-DEBC-FA6A-816FA931BD53}"/>
              </a:ext>
            </a:extLst>
          </p:cNvPr>
          <p:cNvSpPr>
            <a:spLocks noGrp="1"/>
          </p:cNvSpPr>
          <p:nvPr>
            <p:ph type="title"/>
          </p:nvPr>
        </p:nvSpPr>
        <p:spPr/>
        <p:txBody>
          <a:bodyPr/>
          <a:lstStyle/>
          <a:p>
            <a:r>
              <a:rPr lang="en-US" dirty="0"/>
              <a:t>Comparison of different Train/Test Splits for each model:</a:t>
            </a:r>
          </a:p>
        </p:txBody>
      </p:sp>
      <p:sp>
        <p:nvSpPr>
          <p:cNvPr id="3" name="Slide Number Placeholder 2">
            <a:extLst>
              <a:ext uri="{FF2B5EF4-FFF2-40B4-BE49-F238E27FC236}">
                <a16:creationId xmlns:a16="http://schemas.microsoft.com/office/drawing/2014/main" id="{F991C9DB-87F3-673E-8A8F-06A9961AC5BD}"/>
              </a:ext>
            </a:extLst>
          </p:cNvPr>
          <p:cNvSpPr>
            <a:spLocks noGrp="1"/>
          </p:cNvSpPr>
          <p:nvPr>
            <p:ph type="sldNum" sz="quarter" idx="12"/>
          </p:nvPr>
        </p:nvSpPr>
        <p:spPr/>
        <p:txBody>
          <a:bodyPr/>
          <a:lstStyle/>
          <a:p>
            <a:fld id="{25DEEEB1-FBA9-4FE8-9BA7-E9F3C0D4EF35}" type="slidenum">
              <a:rPr lang="en-US" smtClean="0"/>
              <a:t>24</a:t>
            </a:fld>
            <a:endParaRPr lang="en-US"/>
          </a:p>
        </p:txBody>
      </p:sp>
      <p:graphicFrame>
        <p:nvGraphicFramePr>
          <p:cNvPr id="4" name="Table 3">
            <a:extLst>
              <a:ext uri="{FF2B5EF4-FFF2-40B4-BE49-F238E27FC236}">
                <a16:creationId xmlns:a16="http://schemas.microsoft.com/office/drawing/2014/main" id="{36BA1867-ED53-16DB-90E8-E40102E9519E}"/>
              </a:ext>
            </a:extLst>
          </p:cNvPr>
          <p:cNvGraphicFramePr>
            <a:graphicFrameLocks noGrp="1"/>
          </p:cNvGraphicFramePr>
          <p:nvPr>
            <p:extLst>
              <p:ext uri="{D42A27DB-BD31-4B8C-83A1-F6EECF244321}">
                <p14:modId xmlns:p14="http://schemas.microsoft.com/office/powerpoint/2010/main" val="1099645349"/>
              </p:ext>
            </p:extLst>
          </p:nvPr>
        </p:nvGraphicFramePr>
        <p:xfrm>
          <a:off x="1766528" y="2687320"/>
          <a:ext cx="8128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19643132"/>
                    </a:ext>
                  </a:extLst>
                </a:gridCol>
                <a:gridCol w="2032000">
                  <a:extLst>
                    <a:ext uri="{9D8B030D-6E8A-4147-A177-3AD203B41FA5}">
                      <a16:colId xmlns:a16="http://schemas.microsoft.com/office/drawing/2014/main" val="981896760"/>
                    </a:ext>
                  </a:extLst>
                </a:gridCol>
                <a:gridCol w="2032000">
                  <a:extLst>
                    <a:ext uri="{9D8B030D-6E8A-4147-A177-3AD203B41FA5}">
                      <a16:colId xmlns:a16="http://schemas.microsoft.com/office/drawing/2014/main" val="356499494"/>
                    </a:ext>
                  </a:extLst>
                </a:gridCol>
                <a:gridCol w="2032000">
                  <a:extLst>
                    <a:ext uri="{9D8B030D-6E8A-4147-A177-3AD203B41FA5}">
                      <a16:colId xmlns:a16="http://schemas.microsoft.com/office/drawing/2014/main" val="367707195"/>
                    </a:ext>
                  </a:extLst>
                </a:gridCol>
              </a:tblGrid>
              <a:tr h="370840">
                <a:tc>
                  <a:txBody>
                    <a:bodyPr/>
                    <a:lstStyle/>
                    <a:p>
                      <a:r>
                        <a:rPr lang="en-US" dirty="0"/>
                        <a:t>Model Name</a:t>
                      </a:r>
                    </a:p>
                  </a:txBody>
                  <a:tcPr/>
                </a:tc>
                <a:tc>
                  <a:txBody>
                    <a:bodyPr/>
                    <a:lstStyle/>
                    <a:p>
                      <a:r>
                        <a:rPr lang="en-US" dirty="0"/>
                        <a:t>70:30</a:t>
                      </a:r>
                    </a:p>
                  </a:txBody>
                  <a:tcPr/>
                </a:tc>
                <a:tc>
                  <a:txBody>
                    <a:bodyPr/>
                    <a:lstStyle/>
                    <a:p>
                      <a:r>
                        <a:rPr lang="en-US" dirty="0"/>
                        <a:t>75:25</a:t>
                      </a:r>
                    </a:p>
                  </a:txBody>
                  <a:tcPr/>
                </a:tc>
                <a:tc>
                  <a:txBody>
                    <a:bodyPr/>
                    <a:lstStyle/>
                    <a:p>
                      <a:r>
                        <a:rPr lang="en-US" dirty="0"/>
                        <a:t>80:20</a:t>
                      </a:r>
                    </a:p>
                  </a:txBody>
                  <a:tcPr/>
                </a:tc>
                <a:extLst>
                  <a:ext uri="{0D108BD9-81ED-4DB2-BD59-A6C34878D82A}">
                    <a16:rowId xmlns:a16="http://schemas.microsoft.com/office/drawing/2014/main" val="1001957784"/>
                  </a:ext>
                </a:extLst>
              </a:tr>
              <a:tr h="370840">
                <a:tc>
                  <a:txBody>
                    <a:bodyPr/>
                    <a:lstStyle/>
                    <a:p>
                      <a:r>
                        <a:rPr lang="en-US" dirty="0"/>
                        <a:t>LSTM</a:t>
                      </a:r>
                    </a:p>
                  </a:txBody>
                  <a:tcPr/>
                </a:tc>
                <a:tc>
                  <a:txBody>
                    <a:bodyPr/>
                    <a:lstStyle/>
                    <a:p>
                      <a:r>
                        <a:rPr lang="en-US" dirty="0"/>
                        <a:t>0.67</a:t>
                      </a:r>
                    </a:p>
                  </a:txBody>
                  <a:tcPr/>
                </a:tc>
                <a:tc>
                  <a:txBody>
                    <a:bodyPr/>
                    <a:lstStyle/>
                    <a:p>
                      <a:r>
                        <a:rPr lang="en-US" dirty="0"/>
                        <a:t>0.73</a:t>
                      </a:r>
                    </a:p>
                  </a:txBody>
                  <a:tcPr/>
                </a:tc>
                <a:tc>
                  <a:txBody>
                    <a:bodyPr/>
                    <a:lstStyle/>
                    <a:p>
                      <a:r>
                        <a:rPr lang="en-US" dirty="0"/>
                        <a:t>0.794</a:t>
                      </a:r>
                    </a:p>
                  </a:txBody>
                  <a:tcPr/>
                </a:tc>
                <a:extLst>
                  <a:ext uri="{0D108BD9-81ED-4DB2-BD59-A6C34878D82A}">
                    <a16:rowId xmlns:a16="http://schemas.microsoft.com/office/drawing/2014/main" val="3003903159"/>
                  </a:ext>
                </a:extLst>
              </a:tr>
              <a:tr h="370840">
                <a:tc>
                  <a:txBody>
                    <a:bodyPr/>
                    <a:lstStyle/>
                    <a:p>
                      <a:r>
                        <a:rPr lang="en-US" dirty="0"/>
                        <a:t>CNN</a:t>
                      </a:r>
                    </a:p>
                  </a:txBody>
                  <a:tcPr/>
                </a:tc>
                <a:tc>
                  <a:txBody>
                    <a:bodyPr/>
                    <a:lstStyle/>
                    <a:p>
                      <a:r>
                        <a:rPr lang="en-US" dirty="0"/>
                        <a:t>0.761</a:t>
                      </a:r>
                    </a:p>
                  </a:txBody>
                  <a:tcPr/>
                </a:tc>
                <a:tc>
                  <a:txBody>
                    <a:bodyPr/>
                    <a:lstStyle/>
                    <a:p>
                      <a:r>
                        <a:rPr lang="en-US" dirty="0"/>
                        <a:t>0.84</a:t>
                      </a:r>
                    </a:p>
                  </a:txBody>
                  <a:tcPr/>
                </a:tc>
                <a:tc>
                  <a:txBody>
                    <a:bodyPr/>
                    <a:lstStyle/>
                    <a:p>
                      <a:r>
                        <a:rPr lang="en-US" dirty="0"/>
                        <a:t>0.813</a:t>
                      </a:r>
                    </a:p>
                  </a:txBody>
                  <a:tcPr/>
                </a:tc>
                <a:extLst>
                  <a:ext uri="{0D108BD9-81ED-4DB2-BD59-A6C34878D82A}">
                    <a16:rowId xmlns:a16="http://schemas.microsoft.com/office/drawing/2014/main" val="1354565547"/>
                  </a:ext>
                </a:extLst>
              </a:tr>
              <a:tr h="370840">
                <a:tc>
                  <a:txBody>
                    <a:bodyPr/>
                    <a:lstStyle/>
                    <a:p>
                      <a:r>
                        <a:rPr lang="en-US" dirty="0"/>
                        <a:t>LSTM-CNN</a:t>
                      </a:r>
                    </a:p>
                  </a:txBody>
                  <a:tcPr/>
                </a:tc>
                <a:tc>
                  <a:txBody>
                    <a:bodyPr/>
                    <a:lstStyle/>
                    <a:p>
                      <a:r>
                        <a:rPr lang="en-US" dirty="0"/>
                        <a:t>0.87</a:t>
                      </a:r>
                    </a:p>
                  </a:txBody>
                  <a:tcPr/>
                </a:tc>
                <a:tc>
                  <a:txBody>
                    <a:bodyPr/>
                    <a:lstStyle/>
                    <a:p>
                      <a:r>
                        <a:rPr lang="en-US" dirty="0"/>
                        <a:t>0.91</a:t>
                      </a:r>
                    </a:p>
                  </a:txBody>
                  <a:tcPr/>
                </a:tc>
                <a:tc>
                  <a:txBody>
                    <a:bodyPr/>
                    <a:lstStyle/>
                    <a:p>
                      <a:r>
                        <a:rPr lang="en-US" dirty="0"/>
                        <a:t>0.84</a:t>
                      </a:r>
                    </a:p>
                  </a:txBody>
                  <a:tcPr/>
                </a:tc>
                <a:extLst>
                  <a:ext uri="{0D108BD9-81ED-4DB2-BD59-A6C34878D82A}">
                    <a16:rowId xmlns:a16="http://schemas.microsoft.com/office/drawing/2014/main" val="1151683207"/>
                  </a:ext>
                </a:extLst>
              </a:tr>
            </a:tbl>
          </a:graphicData>
        </a:graphic>
      </p:graphicFrame>
      <p:sp>
        <p:nvSpPr>
          <p:cNvPr id="6" name="TextBox 5">
            <a:extLst>
              <a:ext uri="{FF2B5EF4-FFF2-40B4-BE49-F238E27FC236}">
                <a16:creationId xmlns:a16="http://schemas.microsoft.com/office/drawing/2014/main" id="{9278A30E-014E-2F10-ED89-D8C72A2B8120}"/>
              </a:ext>
            </a:extLst>
          </p:cNvPr>
          <p:cNvSpPr txBox="1"/>
          <p:nvPr/>
        </p:nvSpPr>
        <p:spPr>
          <a:xfrm>
            <a:off x="2615381" y="4513006"/>
            <a:ext cx="6823587" cy="523220"/>
          </a:xfrm>
          <a:prstGeom prst="rect">
            <a:avLst/>
          </a:prstGeom>
          <a:noFill/>
        </p:spPr>
        <p:txBody>
          <a:bodyPr wrap="square" rtlCol="0">
            <a:spAutoFit/>
          </a:bodyPr>
          <a:lstStyle/>
          <a:p>
            <a:r>
              <a:rPr lang="en-US" sz="1400" b="1" dirty="0"/>
              <a:t>Table:</a:t>
            </a:r>
            <a:r>
              <a:rPr lang="en-US" sz="1400" dirty="0"/>
              <a:t> Different R^2 values in testing phase for different models under different split ratios for SSP5-8.5 scenario </a:t>
            </a:r>
          </a:p>
        </p:txBody>
      </p:sp>
    </p:spTree>
    <p:extLst>
      <p:ext uri="{BB962C8B-B14F-4D97-AF65-F5344CB8AC3E}">
        <p14:creationId xmlns:p14="http://schemas.microsoft.com/office/powerpoint/2010/main" val="42855926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4289F62-C524-8111-17EE-2DC6596000DD}"/>
              </a:ext>
            </a:extLst>
          </p:cNvPr>
          <p:cNvSpPr>
            <a:spLocks noGrp="1"/>
          </p:cNvSpPr>
          <p:nvPr>
            <p:ph type="title"/>
          </p:nvPr>
        </p:nvSpPr>
        <p:spPr>
          <a:xfrm>
            <a:off x="4162567" y="818984"/>
            <a:ext cx="6714699" cy="3178689"/>
          </a:xfrm>
        </p:spPr>
        <p:txBody>
          <a:bodyPr vert="horz" lIns="91440" tIns="45720" rIns="91440" bIns="45720" rtlCol="0" anchor="b">
            <a:normAutofit/>
          </a:bodyPr>
          <a:lstStyle/>
          <a:p>
            <a:r>
              <a:rPr lang="en-US" sz="4800" kern="1200" dirty="0">
                <a:solidFill>
                  <a:srgbClr val="FFFFFF"/>
                </a:solidFill>
                <a:latin typeface="+mj-lt"/>
                <a:ea typeface="+mj-ea"/>
                <a:cs typeface="+mj-cs"/>
              </a:rPr>
              <a:t>Training Phase:</a:t>
            </a:r>
          </a:p>
        </p:txBody>
      </p:sp>
      <p:sp>
        <p:nvSpPr>
          <p:cNvPr id="21" name="Rectangle 20">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BB918A94-C8B6-7FE5-8B37-27D205674483}"/>
              </a:ext>
            </a:extLst>
          </p:cNvPr>
          <p:cNvSpPr>
            <a:spLocks noGrp="1"/>
          </p:cNvSpPr>
          <p:nvPr>
            <p:ph type="sldNum" sz="quarter" idx="12"/>
          </p:nvPr>
        </p:nvSpPr>
        <p:spPr/>
        <p:txBody>
          <a:bodyPr/>
          <a:lstStyle/>
          <a:p>
            <a:fld id="{25DEEEB1-FBA9-4FE8-9BA7-E9F3C0D4EF35}" type="slidenum">
              <a:rPr lang="en-US" smtClean="0"/>
              <a:t>25</a:t>
            </a:fld>
            <a:endParaRPr lang="en-US"/>
          </a:p>
        </p:txBody>
      </p:sp>
    </p:spTree>
    <p:extLst>
      <p:ext uri="{BB962C8B-B14F-4D97-AF65-F5344CB8AC3E}">
        <p14:creationId xmlns:p14="http://schemas.microsoft.com/office/powerpoint/2010/main" val="10204787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2E1357A-7CC6-FAD4-02B3-AA5FA0EA12B0}"/>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6F67137D-34F0-B405-EA74-9AE0FB8D0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4C330016-AED1-9923-920A-6A1114784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C31F460-195F-1C50-B4DD-A7177C615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FD63EBA-6AF5-FB9D-C4AF-67CC5AA9B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1A623E-0CD5-CAB8-2BA3-3E0A036958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DB87489E-DAD8-14B0-5B94-F7CE45C0B4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5D2CAFBB-A5A4-0305-5360-740447AAB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7AA28995-5678-C7EF-1ED9-8281BA063631}"/>
              </a:ext>
            </a:extLst>
          </p:cNvPr>
          <p:cNvGraphicFramePr>
            <a:graphicFrameLocks noGrp="1"/>
          </p:cNvGraphicFramePr>
          <p:nvPr/>
        </p:nvGraphicFramePr>
        <p:xfrm>
          <a:off x="747818" y="947927"/>
          <a:ext cx="10696364" cy="4962144"/>
        </p:xfrm>
        <a:graphic>
          <a:graphicData uri="http://schemas.openxmlformats.org/drawingml/2006/table">
            <a:tbl>
              <a:tblPr firstRow="1" bandRow="1">
                <a:tableStyleId>{5C22544A-7EE6-4342-B048-85BDC9FD1C3A}</a:tableStyleId>
              </a:tblPr>
              <a:tblGrid>
                <a:gridCol w="2952327">
                  <a:extLst>
                    <a:ext uri="{9D8B030D-6E8A-4147-A177-3AD203B41FA5}">
                      <a16:colId xmlns:a16="http://schemas.microsoft.com/office/drawing/2014/main" val="554756611"/>
                    </a:ext>
                  </a:extLst>
                </a:gridCol>
                <a:gridCol w="4232910">
                  <a:extLst>
                    <a:ext uri="{9D8B030D-6E8A-4147-A177-3AD203B41FA5}">
                      <a16:colId xmlns:a16="http://schemas.microsoft.com/office/drawing/2014/main" val="3376074833"/>
                    </a:ext>
                  </a:extLst>
                </a:gridCol>
                <a:gridCol w="3511127">
                  <a:extLst>
                    <a:ext uri="{9D8B030D-6E8A-4147-A177-3AD203B41FA5}">
                      <a16:colId xmlns:a16="http://schemas.microsoft.com/office/drawing/2014/main" val="1054606296"/>
                    </a:ext>
                  </a:extLst>
                </a:gridCol>
              </a:tblGrid>
              <a:tr h="1240536">
                <a:tc>
                  <a:txBody>
                    <a:bodyPr/>
                    <a:lstStyle/>
                    <a:p>
                      <a:r>
                        <a:rPr lang="en-US" sz="3300" dirty="0"/>
                        <a:t>Model Name</a:t>
                      </a:r>
                    </a:p>
                  </a:txBody>
                  <a:tcPr marL="167640" marR="167640" marT="83820" marB="83820"/>
                </a:tc>
                <a:tc>
                  <a:txBody>
                    <a:bodyPr/>
                    <a:lstStyle/>
                    <a:p>
                      <a:r>
                        <a:rPr lang="en-US" sz="3300" dirty="0"/>
                        <a:t> R-squared</a:t>
                      </a:r>
                    </a:p>
                  </a:txBody>
                  <a:tcPr marL="167640" marR="167640" marT="83820" marB="83820"/>
                </a:tc>
                <a:tc>
                  <a:txBody>
                    <a:bodyPr/>
                    <a:lstStyle/>
                    <a:p>
                      <a:r>
                        <a:rPr lang="en-US" sz="3300" dirty="0"/>
                        <a:t>Observed RMSE(cumecs)</a:t>
                      </a:r>
                    </a:p>
                  </a:txBody>
                  <a:tcPr marL="167640" marR="167640" marT="83820" marB="83820"/>
                </a:tc>
                <a:extLst>
                  <a:ext uri="{0D108BD9-81ED-4DB2-BD59-A6C34878D82A}">
                    <a16:rowId xmlns:a16="http://schemas.microsoft.com/office/drawing/2014/main" val="2161037671"/>
                  </a:ext>
                </a:extLst>
              </a:tr>
              <a:tr h="1240536">
                <a:tc>
                  <a:txBody>
                    <a:bodyPr/>
                    <a:lstStyle/>
                    <a:p>
                      <a:r>
                        <a:rPr lang="en-US" sz="3300"/>
                        <a:t>LSTM</a:t>
                      </a:r>
                    </a:p>
                  </a:txBody>
                  <a:tcPr marL="167640" marR="167640" marT="83820" marB="8382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300" dirty="0">
                          <a:latin typeface="Times New Roman" panose="02020603050405020304" pitchFamily="18" charset="0"/>
                          <a:cs typeface="Times New Roman" panose="02020603050405020304" pitchFamily="18" charset="0"/>
                        </a:rPr>
                        <a:t>0.801</a:t>
                      </a:r>
                      <a:endParaRPr lang="en-US" sz="3300" dirty="0"/>
                    </a:p>
                    <a:p>
                      <a:pPr algn="ctr"/>
                      <a:endParaRPr lang="en-US" sz="3300" dirty="0"/>
                    </a:p>
                  </a:txBody>
                  <a:tcPr marL="167640" marR="167640" marT="83820" marB="83820"/>
                </a:tc>
                <a:tc>
                  <a:txBody>
                    <a:bodyPr/>
                    <a:lstStyle/>
                    <a:p>
                      <a:pPr algn="ctr"/>
                      <a:r>
                        <a:rPr lang="en-US" sz="3300"/>
                        <a:t>280.15</a:t>
                      </a:r>
                    </a:p>
                  </a:txBody>
                  <a:tcPr marL="167640" marR="167640" marT="83820" marB="83820"/>
                </a:tc>
                <a:extLst>
                  <a:ext uri="{0D108BD9-81ED-4DB2-BD59-A6C34878D82A}">
                    <a16:rowId xmlns:a16="http://schemas.microsoft.com/office/drawing/2014/main" val="2570548013"/>
                  </a:ext>
                </a:extLst>
              </a:tr>
              <a:tr h="1240536">
                <a:tc>
                  <a:txBody>
                    <a:bodyPr/>
                    <a:lstStyle/>
                    <a:p>
                      <a:r>
                        <a:rPr lang="en-US" sz="3300"/>
                        <a:t>CNN</a:t>
                      </a:r>
                    </a:p>
                  </a:txBody>
                  <a:tcPr marL="167640" marR="167640" marT="83820" marB="8382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300" dirty="0">
                          <a:latin typeface="Times New Roman" panose="02020603050405020304" pitchFamily="18" charset="0"/>
                          <a:cs typeface="Times New Roman" panose="02020603050405020304" pitchFamily="18" charset="0"/>
                        </a:rPr>
                        <a:t>0.83</a:t>
                      </a:r>
                      <a:endParaRPr lang="en-US" sz="3300" dirty="0"/>
                    </a:p>
                    <a:p>
                      <a:pPr algn="ctr"/>
                      <a:endParaRPr lang="en-US" sz="3300" dirty="0"/>
                    </a:p>
                  </a:txBody>
                  <a:tcPr marL="167640" marR="167640" marT="83820" marB="83820"/>
                </a:tc>
                <a:tc>
                  <a:txBody>
                    <a:bodyPr/>
                    <a:lstStyle/>
                    <a:p>
                      <a:pPr algn="ctr"/>
                      <a:r>
                        <a:rPr lang="en-US" sz="3300"/>
                        <a:t>254.86</a:t>
                      </a:r>
                    </a:p>
                  </a:txBody>
                  <a:tcPr marL="167640" marR="167640" marT="83820" marB="83820"/>
                </a:tc>
                <a:extLst>
                  <a:ext uri="{0D108BD9-81ED-4DB2-BD59-A6C34878D82A}">
                    <a16:rowId xmlns:a16="http://schemas.microsoft.com/office/drawing/2014/main" val="2545119511"/>
                  </a:ext>
                </a:extLst>
              </a:tr>
              <a:tr h="1240536">
                <a:tc>
                  <a:txBody>
                    <a:bodyPr/>
                    <a:lstStyle/>
                    <a:p>
                      <a:r>
                        <a:rPr lang="en-US" sz="3300"/>
                        <a:t>LSTM-CNN</a:t>
                      </a:r>
                    </a:p>
                  </a:txBody>
                  <a:tcPr marL="167640" marR="167640" marT="83820" marB="8382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300" dirty="0">
                          <a:latin typeface="Times New Roman" panose="02020603050405020304" pitchFamily="18" charset="0"/>
                          <a:cs typeface="Times New Roman" panose="02020603050405020304" pitchFamily="18" charset="0"/>
                        </a:rPr>
                        <a:t>0.89</a:t>
                      </a:r>
                      <a:endParaRPr lang="en-US" sz="3300" dirty="0"/>
                    </a:p>
                    <a:p>
                      <a:pPr algn="ctr"/>
                      <a:endParaRPr lang="en-US" sz="3300" dirty="0"/>
                    </a:p>
                  </a:txBody>
                  <a:tcPr marL="167640" marR="167640" marT="83820" marB="83820"/>
                </a:tc>
                <a:tc>
                  <a:txBody>
                    <a:bodyPr/>
                    <a:lstStyle/>
                    <a:p>
                      <a:pPr algn="ctr"/>
                      <a:r>
                        <a:rPr lang="en-US" sz="3300" dirty="0">
                          <a:latin typeface="Arial" panose="020B0604020202020204" pitchFamily="34" charset="0"/>
                        </a:rPr>
                        <a:t>232.93</a:t>
                      </a:r>
                      <a:endParaRPr lang="en-US" sz="3300" dirty="0"/>
                    </a:p>
                  </a:txBody>
                  <a:tcPr marL="167640" marR="167640" marT="83820" marB="83820"/>
                </a:tc>
                <a:extLst>
                  <a:ext uri="{0D108BD9-81ED-4DB2-BD59-A6C34878D82A}">
                    <a16:rowId xmlns:a16="http://schemas.microsoft.com/office/drawing/2014/main" val="1102689953"/>
                  </a:ext>
                </a:extLst>
              </a:tr>
            </a:tbl>
          </a:graphicData>
        </a:graphic>
      </p:graphicFrame>
      <p:sp>
        <p:nvSpPr>
          <p:cNvPr id="3" name="Slide Number Placeholder 2">
            <a:extLst>
              <a:ext uri="{FF2B5EF4-FFF2-40B4-BE49-F238E27FC236}">
                <a16:creationId xmlns:a16="http://schemas.microsoft.com/office/drawing/2014/main" id="{F689C13D-7D68-7855-1B5B-BC04CCDCC1F5}"/>
              </a:ext>
            </a:extLst>
          </p:cNvPr>
          <p:cNvSpPr>
            <a:spLocks noGrp="1"/>
          </p:cNvSpPr>
          <p:nvPr>
            <p:ph type="sldNum" sz="quarter" idx="12"/>
          </p:nvPr>
        </p:nvSpPr>
        <p:spPr/>
        <p:txBody>
          <a:bodyPr/>
          <a:lstStyle/>
          <a:p>
            <a:fld id="{25DEEEB1-FBA9-4FE8-9BA7-E9F3C0D4EF35}" type="slidenum">
              <a:rPr lang="en-US" smtClean="0"/>
              <a:t>26</a:t>
            </a:fld>
            <a:endParaRPr lang="en-US"/>
          </a:p>
        </p:txBody>
      </p:sp>
    </p:spTree>
    <p:extLst>
      <p:ext uri="{BB962C8B-B14F-4D97-AF65-F5344CB8AC3E}">
        <p14:creationId xmlns:p14="http://schemas.microsoft.com/office/powerpoint/2010/main" val="2802983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092305-63D7-71C6-002A-10CC7CB79D42}"/>
              </a:ext>
            </a:extLst>
          </p:cNvPr>
          <p:cNvSpPr txBox="1"/>
          <p:nvPr/>
        </p:nvSpPr>
        <p:spPr>
          <a:xfrm>
            <a:off x="0" y="479166"/>
            <a:ext cx="12017829" cy="769441"/>
          </a:xfrm>
          <a:prstGeom prst="rect">
            <a:avLst/>
          </a:prstGeom>
          <a:solidFill>
            <a:schemeClr val="tx1">
              <a:lumMod val="75000"/>
              <a:lumOff val="25000"/>
            </a:schemeClr>
          </a:solidFill>
        </p:spPr>
        <p:txBody>
          <a:bodyPr wrap="square" rtlCol="0">
            <a:spAutoFit/>
          </a:bodyPr>
          <a:lstStyle/>
          <a:p>
            <a:r>
              <a:rPr lang="en-US" sz="4400" dirty="0">
                <a:latin typeface="Times New Roman" panose="02020603050405020304" pitchFamily="18" charset="0"/>
                <a:cs typeface="Times New Roman" panose="02020603050405020304" pitchFamily="18" charset="0"/>
              </a:rPr>
              <a:t>      </a:t>
            </a:r>
            <a:r>
              <a:rPr lang="en-US" sz="4400" dirty="0">
                <a:solidFill>
                  <a:schemeClr val="bg1"/>
                </a:solidFill>
                <a:latin typeface="Times New Roman" panose="02020603050405020304" pitchFamily="18" charset="0"/>
                <a:cs typeface="Times New Roman" panose="02020603050405020304" pitchFamily="18" charset="0"/>
              </a:rPr>
              <a:t>LSTM Train:</a:t>
            </a:r>
            <a:endParaRPr lang="en-US" sz="4400" dirty="0">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DB11DA08-278B-2328-44D5-C03C4E415F13}"/>
              </a:ext>
            </a:extLst>
          </p:cNvPr>
          <p:cNvGraphicFramePr>
            <a:graphicFrameLocks/>
          </p:cNvGraphicFramePr>
          <p:nvPr>
            <p:extLst>
              <p:ext uri="{D42A27DB-BD31-4B8C-83A1-F6EECF244321}">
                <p14:modId xmlns:p14="http://schemas.microsoft.com/office/powerpoint/2010/main" val="3678652242"/>
              </p:ext>
            </p:extLst>
          </p:nvPr>
        </p:nvGraphicFramePr>
        <p:xfrm>
          <a:off x="10539910" y="2992901"/>
          <a:ext cx="416560" cy="731520"/>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406437911"/>
                    </a:ext>
                  </a:extLst>
                </a:gridCol>
                <a:gridCol w="208280">
                  <a:extLst>
                    <a:ext uri="{9D8B030D-6E8A-4147-A177-3AD203B41FA5}">
                      <a16:colId xmlns:a16="http://schemas.microsoft.com/office/drawing/2014/main" val="3397086112"/>
                    </a:ext>
                  </a:extLst>
                </a:gridCol>
              </a:tblGrid>
              <a:tr h="246245">
                <a:tc>
                  <a:txBody>
                    <a:bodyPr/>
                    <a:lstStyle/>
                    <a:p>
                      <a:endParaRPr lang="en-US" dirty="0">
                        <a:ln>
                          <a:solidFill>
                            <a:schemeClr val="accent1"/>
                          </a:solidFill>
                        </a:ln>
                        <a:solidFill>
                          <a:schemeClr val="bg1"/>
                        </a:solidFill>
                      </a:endParaRPr>
                    </a:p>
                  </a:txBody>
                  <a:tcPr>
                    <a:solidFill>
                      <a:schemeClr val="bg1">
                        <a:alpha val="57000"/>
                      </a:schemeClr>
                    </a:solidFill>
                  </a:tcPr>
                </a:tc>
                <a:tc>
                  <a:txBody>
                    <a:bodyPr/>
                    <a:lstStyle/>
                    <a:p>
                      <a:endParaRPr lang="en-US" dirty="0">
                        <a:ln>
                          <a:solidFill>
                            <a:schemeClr val="accent1"/>
                          </a:solidFill>
                        </a:ln>
                      </a:endParaRPr>
                    </a:p>
                  </a:txBody>
                  <a:tcPr>
                    <a:solidFill>
                      <a:schemeClr val="bg1">
                        <a:alpha val="57000"/>
                      </a:schemeClr>
                    </a:solidFill>
                  </a:tcPr>
                </a:tc>
                <a:extLst>
                  <a:ext uri="{0D108BD9-81ED-4DB2-BD59-A6C34878D82A}">
                    <a16:rowId xmlns:a16="http://schemas.microsoft.com/office/drawing/2014/main" val="1649030273"/>
                  </a:ext>
                </a:extLst>
              </a:tr>
              <a:tr h="246245">
                <a:tc>
                  <a:txBody>
                    <a:bodyPr/>
                    <a:lstStyle/>
                    <a:p>
                      <a:endParaRPr lang="en-US" dirty="0">
                        <a:ln>
                          <a:solidFill>
                            <a:schemeClr val="accent1"/>
                          </a:solidFill>
                        </a:ln>
                      </a:endParaRPr>
                    </a:p>
                  </a:txBody>
                  <a:tcPr>
                    <a:solidFill>
                      <a:schemeClr val="bg1">
                        <a:alpha val="57000"/>
                      </a:schemeClr>
                    </a:solidFill>
                  </a:tcPr>
                </a:tc>
                <a:tc>
                  <a:txBody>
                    <a:bodyPr/>
                    <a:lstStyle/>
                    <a:p>
                      <a:endParaRPr lang="en-US" dirty="0">
                        <a:ln>
                          <a:solidFill>
                            <a:schemeClr val="accent1"/>
                          </a:solidFill>
                        </a:ln>
                      </a:endParaRPr>
                    </a:p>
                  </a:txBody>
                  <a:tcPr>
                    <a:solidFill>
                      <a:schemeClr val="bg1">
                        <a:alpha val="57000"/>
                      </a:schemeClr>
                    </a:solidFill>
                  </a:tcPr>
                </a:tc>
                <a:extLst>
                  <a:ext uri="{0D108BD9-81ED-4DB2-BD59-A6C34878D82A}">
                    <a16:rowId xmlns:a16="http://schemas.microsoft.com/office/drawing/2014/main" val="189995401"/>
                  </a:ext>
                </a:extLst>
              </a:tr>
            </a:tbl>
          </a:graphicData>
        </a:graphic>
      </p:graphicFrame>
      <p:pic>
        <p:nvPicPr>
          <p:cNvPr id="5" name="Picture 4">
            <a:extLst>
              <a:ext uri="{FF2B5EF4-FFF2-40B4-BE49-F238E27FC236}">
                <a16:creationId xmlns:a16="http://schemas.microsoft.com/office/drawing/2014/main" id="{F5289BA1-40DE-29C8-606E-3A28868FD5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0814" y="1731221"/>
            <a:ext cx="4950372" cy="4626315"/>
          </a:xfrm>
          <a:prstGeom prst="rect">
            <a:avLst/>
          </a:prstGeom>
        </p:spPr>
      </p:pic>
      <p:sp>
        <p:nvSpPr>
          <p:cNvPr id="8" name="TextBox 7">
            <a:extLst>
              <a:ext uri="{FF2B5EF4-FFF2-40B4-BE49-F238E27FC236}">
                <a16:creationId xmlns:a16="http://schemas.microsoft.com/office/drawing/2014/main" id="{77FBFBB3-8A4C-D44D-CCE3-26C0FCAC2F78}"/>
              </a:ext>
            </a:extLst>
          </p:cNvPr>
          <p:cNvSpPr txBox="1"/>
          <p:nvPr/>
        </p:nvSpPr>
        <p:spPr>
          <a:xfrm>
            <a:off x="5497830" y="6103620"/>
            <a:ext cx="1196340" cy="253916"/>
          </a:xfrm>
          <a:prstGeom prst="rect">
            <a:avLst/>
          </a:prstGeom>
          <a:solidFill>
            <a:schemeClr val="bg1"/>
          </a:solidFill>
        </p:spPr>
        <p:txBody>
          <a:bodyPr wrap="square" rtlCol="0">
            <a:spAutoFit/>
          </a:bodyPr>
          <a:lstStyle/>
          <a:p>
            <a:r>
              <a:rPr lang="en-US" sz="1050" dirty="0"/>
              <a:t>Actual Discharge</a:t>
            </a:r>
          </a:p>
        </p:txBody>
      </p:sp>
      <p:sp>
        <p:nvSpPr>
          <p:cNvPr id="10" name="TextBox 9">
            <a:extLst>
              <a:ext uri="{FF2B5EF4-FFF2-40B4-BE49-F238E27FC236}">
                <a16:creationId xmlns:a16="http://schemas.microsoft.com/office/drawing/2014/main" id="{6F11BAC4-54DE-B1EA-94AB-1B401718EBD7}"/>
              </a:ext>
            </a:extLst>
          </p:cNvPr>
          <p:cNvSpPr txBox="1"/>
          <p:nvPr/>
        </p:nvSpPr>
        <p:spPr>
          <a:xfrm rot="16200000">
            <a:off x="2860032" y="3597463"/>
            <a:ext cx="1775480" cy="253916"/>
          </a:xfrm>
          <a:prstGeom prst="rect">
            <a:avLst/>
          </a:prstGeom>
          <a:solidFill>
            <a:schemeClr val="bg1"/>
          </a:solidFill>
        </p:spPr>
        <p:txBody>
          <a:bodyPr wrap="square" rtlCol="0">
            <a:spAutoFit/>
          </a:bodyPr>
          <a:lstStyle/>
          <a:p>
            <a:r>
              <a:rPr lang="en-US" sz="1050" dirty="0"/>
              <a:t>Predicted  Discharge</a:t>
            </a:r>
          </a:p>
        </p:txBody>
      </p:sp>
      <p:sp>
        <p:nvSpPr>
          <p:cNvPr id="11" name="Slide Number Placeholder 10">
            <a:extLst>
              <a:ext uri="{FF2B5EF4-FFF2-40B4-BE49-F238E27FC236}">
                <a16:creationId xmlns:a16="http://schemas.microsoft.com/office/drawing/2014/main" id="{63329838-F61E-1AA2-C131-2FAF27FAFFA8}"/>
              </a:ext>
            </a:extLst>
          </p:cNvPr>
          <p:cNvSpPr>
            <a:spLocks noGrp="1"/>
          </p:cNvSpPr>
          <p:nvPr>
            <p:ph type="sldNum" sz="quarter" idx="12"/>
          </p:nvPr>
        </p:nvSpPr>
        <p:spPr/>
        <p:txBody>
          <a:bodyPr/>
          <a:lstStyle/>
          <a:p>
            <a:fld id="{25DEEEB1-FBA9-4FE8-9BA7-E9F3C0D4EF35}" type="slidenum">
              <a:rPr lang="en-US" smtClean="0"/>
              <a:t>27</a:t>
            </a:fld>
            <a:endParaRPr lang="en-US"/>
          </a:p>
        </p:txBody>
      </p:sp>
    </p:spTree>
    <p:extLst>
      <p:ext uri="{BB962C8B-B14F-4D97-AF65-F5344CB8AC3E}">
        <p14:creationId xmlns:p14="http://schemas.microsoft.com/office/powerpoint/2010/main" val="3761955394"/>
      </p:ext>
    </p:extLst>
  </p:cSld>
  <p:clrMapOvr>
    <a:masterClrMapping/>
  </p:clrMapOvr>
  <p:extLst>
    <p:ext uri="{6950BFC3-D8DA-4A85-94F7-54DA5524770B}">
      <p188:commentRel xmlns:p188="http://schemas.microsoft.com/office/powerpoint/2018/8/main" xmlns="" r:id="rId3"/>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E0B71-4393-664E-D821-67087F04C9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121DE9-68BC-620C-30CA-E9BDA4FE60EF}"/>
              </a:ext>
            </a:extLst>
          </p:cNvPr>
          <p:cNvSpPr>
            <a:spLocks noGrp="1"/>
          </p:cNvSpPr>
          <p:nvPr>
            <p:ph type="title"/>
          </p:nvPr>
        </p:nvSpPr>
        <p:spPr>
          <a:xfrm>
            <a:off x="0" y="365126"/>
            <a:ext cx="12192000" cy="728888"/>
          </a:xfrm>
          <a:solidFill>
            <a:schemeClr val="tx1">
              <a:lumMod val="75000"/>
              <a:lumOff val="25000"/>
            </a:schemeClr>
          </a:solidFill>
        </p:spPr>
        <p:txBody>
          <a:bodyPr>
            <a:normAutofit/>
          </a:bodyPr>
          <a:lstStyle/>
          <a:p>
            <a:r>
              <a:rPr lang="en-US" dirty="0">
                <a:solidFill>
                  <a:schemeClr val="bg1"/>
                </a:solidFill>
              </a:rPr>
              <a:t>     </a:t>
            </a:r>
            <a:r>
              <a:rPr lang="en-US" dirty="0">
                <a:solidFill>
                  <a:schemeClr val="bg1"/>
                </a:solidFill>
                <a:latin typeface="Times New Roman" panose="02020603050405020304" pitchFamily="18" charset="0"/>
                <a:cs typeface="Times New Roman" panose="02020603050405020304" pitchFamily="18" charset="0"/>
              </a:rPr>
              <a:t>LSTM Train:</a:t>
            </a:r>
            <a:endParaRPr lang="en-US" dirty="0">
              <a:solidFill>
                <a:schemeClr val="bg1"/>
              </a:solidFill>
            </a:endParaRPr>
          </a:p>
        </p:txBody>
      </p:sp>
      <p:graphicFrame>
        <p:nvGraphicFramePr>
          <p:cNvPr id="9" name="Chart 8">
            <a:extLst>
              <a:ext uri="{FF2B5EF4-FFF2-40B4-BE49-F238E27FC236}">
                <a16:creationId xmlns:a16="http://schemas.microsoft.com/office/drawing/2014/main" id="{E51FF662-6AFC-EF48-588B-932BA1A81869}"/>
              </a:ext>
            </a:extLst>
          </p:cNvPr>
          <p:cNvGraphicFramePr>
            <a:graphicFrameLocks/>
          </p:cNvGraphicFramePr>
          <p:nvPr/>
        </p:nvGraphicFramePr>
        <p:xfrm>
          <a:off x="1240271" y="1355275"/>
          <a:ext cx="9915024" cy="5405548"/>
        </p:xfrm>
        <a:graphic>
          <a:graphicData uri="http://schemas.openxmlformats.org/drawingml/2006/chart">
            <c:chart xmlns:c="http://schemas.openxmlformats.org/drawingml/2006/chart" xmlns:r="http://schemas.openxmlformats.org/officeDocument/2006/relationships" r:id="rId2"/>
          </a:graphicData>
        </a:graphic>
      </p:graphicFrame>
      <p:sp>
        <p:nvSpPr>
          <p:cNvPr id="10" name="Slide Number Placeholder 9">
            <a:extLst>
              <a:ext uri="{FF2B5EF4-FFF2-40B4-BE49-F238E27FC236}">
                <a16:creationId xmlns:a16="http://schemas.microsoft.com/office/drawing/2014/main" id="{D7AEB041-3BD0-665A-8C52-6E2F102952B4}"/>
              </a:ext>
            </a:extLst>
          </p:cNvPr>
          <p:cNvSpPr>
            <a:spLocks noGrp="1"/>
          </p:cNvSpPr>
          <p:nvPr>
            <p:ph type="sldNum" sz="quarter" idx="12"/>
          </p:nvPr>
        </p:nvSpPr>
        <p:spPr/>
        <p:txBody>
          <a:bodyPr/>
          <a:lstStyle/>
          <a:p>
            <a:fld id="{25DEEEB1-FBA9-4FE8-9BA7-E9F3C0D4EF35}" type="slidenum">
              <a:rPr lang="en-US" smtClean="0"/>
              <a:t>28</a:t>
            </a:fld>
            <a:endParaRPr lang="en-US"/>
          </a:p>
        </p:txBody>
      </p:sp>
    </p:spTree>
    <p:extLst>
      <p:ext uri="{BB962C8B-B14F-4D97-AF65-F5344CB8AC3E}">
        <p14:creationId xmlns:p14="http://schemas.microsoft.com/office/powerpoint/2010/main" val="12979404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775B8-80DC-D7D7-0001-D4A239F0CC21}"/>
              </a:ext>
            </a:extLst>
          </p:cNvPr>
          <p:cNvSpPr>
            <a:spLocks noGrp="1"/>
          </p:cNvSpPr>
          <p:nvPr>
            <p:ph type="title"/>
          </p:nvPr>
        </p:nvSpPr>
        <p:spPr>
          <a:xfrm>
            <a:off x="0" y="365125"/>
            <a:ext cx="12192000" cy="843189"/>
          </a:xfrm>
          <a:solidFill>
            <a:schemeClr val="tx1">
              <a:lumMod val="75000"/>
              <a:lumOff val="25000"/>
            </a:schemeClr>
          </a:solidFill>
        </p:spPr>
        <p:txBody>
          <a:bodyPr/>
          <a:lstStyle/>
          <a:p>
            <a:r>
              <a:rPr lang="en-US" dirty="0">
                <a:solidFill>
                  <a:schemeClr val="bg1"/>
                </a:solidFill>
              </a:rPr>
              <a:t>     CNN Train:</a:t>
            </a:r>
          </a:p>
        </p:txBody>
      </p:sp>
      <p:pic>
        <p:nvPicPr>
          <p:cNvPr id="4" name="Picture 3">
            <a:extLst>
              <a:ext uri="{FF2B5EF4-FFF2-40B4-BE49-F238E27FC236}">
                <a16:creationId xmlns:a16="http://schemas.microsoft.com/office/drawing/2014/main" id="{5E4E3F55-86E1-A322-CFBC-0919B4CE95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7393" y="1208313"/>
            <a:ext cx="6548283" cy="5284561"/>
          </a:xfrm>
          <a:prstGeom prst="rect">
            <a:avLst/>
          </a:prstGeom>
        </p:spPr>
      </p:pic>
      <p:sp>
        <p:nvSpPr>
          <p:cNvPr id="6" name="TextBox 5">
            <a:extLst>
              <a:ext uri="{FF2B5EF4-FFF2-40B4-BE49-F238E27FC236}">
                <a16:creationId xmlns:a16="http://schemas.microsoft.com/office/drawing/2014/main" id="{476EA8DB-FF43-6E1F-91EC-3D5A628502F2}"/>
              </a:ext>
            </a:extLst>
          </p:cNvPr>
          <p:cNvSpPr txBox="1"/>
          <p:nvPr/>
        </p:nvSpPr>
        <p:spPr>
          <a:xfrm>
            <a:off x="4749248" y="6123543"/>
            <a:ext cx="2693504" cy="369332"/>
          </a:xfrm>
          <a:prstGeom prst="rect">
            <a:avLst/>
          </a:prstGeom>
          <a:solidFill>
            <a:schemeClr val="bg1"/>
          </a:solidFill>
        </p:spPr>
        <p:txBody>
          <a:bodyPr wrap="square" rtlCol="0">
            <a:spAutoFit/>
          </a:bodyPr>
          <a:lstStyle/>
          <a:p>
            <a:r>
              <a:rPr lang="en-US" dirty="0"/>
              <a:t>Actual Discharge</a:t>
            </a:r>
          </a:p>
        </p:txBody>
      </p:sp>
      <p:sp>
        <p:nvSpPr>
          <p:cNvPr id="7" name="TextBox 6">
            <a:extLst>
              <a:ext uri="{FF2B5EF4-FFF2-40B4-BE49-F238E27FC236}">
                <a16:creationId xmlns:a16="http://schemas.microsoft.com/office/drawing/2014/main" id="{DEE40D5A-7CF4-020F-0DE0-18024DDEFD9D}"/>
              </a:ext>
            </a:extLst>
          </p:cNvPr>
          <p:cNvSpPr txBox="1"/>
          <p:nvPr/>
        </p:nvSpPr>
        <p:spPr>
          <a:xfrm rot="16200000">
            <a:off x="1207326" y="3665926"/>
            <a:ext cx="2580135" cy="369332"/>
          </a:xfrm>
          <a:prstGeom prst="rect">
            <a:avLst/>
          </a:prstGeom>
          <a:solidFill>
            <a:schemeClr val="bg1"/>
          </a:solidFill>
        </p:spPr>
        <p:txBody>
          <a:bodyPr wrap="square" rtlCol="0">
            <a:spAutoFit/>
          </a:bodyPr>
          <a:lstStyle/>
          <a:p>
            <a:r>
              <a:rPr lang="en-US" dirty="0"/>
              <a:t>Predicted Discharge</a:t>
            </a:r>
          </a:p>
        </p:txBody>
      </p:sp>
      <p:sp>
        <p:nvSpPr>
          <p:cNvPr id="8" name="Slide Number Placeholder 7">
            <a:extLst>
              <a:ext uri="{FF2B5EF4-FFF2-40B4-BE49-F238E27FC236}">
                <a16:creationId xmlns:a16="http://schemas.microsoft.com/office/drawing/2014/main" id="{CCA91D02-341D-2CE8-C4B7-0A311DA2C145}"/>
              </a:ext>
            </a:extLst>
          </p:cNvPr>
          <p:cNvSpPr>
            <a:spLocks noGrp="1"/>
          </p:cNvSpPr>
          <p:nvPr>
            <p:ph type="sldNum" sz="quarter" idx="12"/>
          </p:nvPr>
        </p:nvSpPr>
        <p:spPr/>
        <p:txBody>
          <a:bodyPr/>
          <a:lstStyle/>
          <a:p>
            <a:fld id="{25DEEEB1-FBA9-4FE8-9BA7-E9F3C0D4EF35}" type="slidenum">
              <a:rPr lang="en-US" smtClean="0"/>
              <a:t>29</a:t>
            </a:fld>
            <a:endParaRPr lang="en-US"/>
          </a:p>
        </p:txBody>
      </p:sp>
    </p:spTree>
    <p:extLst>
      <p:ext uri="{BB962C8B-B14F-4D97-AF65-F5344CB8AC3E}">
        <p14:creationId xmlns:p14="http://schemas.microsoft.com/office/powerpoint/2010/main" val="532637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4B008-0B2D-31FE-3963-F3E17744AD13}"/>
              </a:ext>
            </a:extLst>
          </p:cNvPr>
          <p:cNvSpPr>
            <a:spLocks noGrp="1"/>
          </p:cNvSpPr>
          <p:nvPr>
            <p:ph type="title"/>
          </p:nvPr>
        </p:nvSpPr>
        <p:spPr>
          <a:xfrm>
            <a:off x="186813" y="548638"/>
            <a:ext cx="3918844" cy="5788152"/>
          </a:xfrm>
        </p:spPr>
        <p:txBody>
          <a:bodyPr anchor="ctr">
            <a:normAutofit/>
          </a:bodyPr>
          <a:lstStyle/>
          <a:p>
            <a:r>
              <a:rPr lang="en-US" sz="4000" dirty="0"/>
              <a:t>Supervisor:  Dr. Tabinda Masud</a:t>
            </a:r>
          </a:p>
        </p:txBody>
      </p:sp>
      <p:graphicFrame>
        <p:nvGraphicFramePr>
          <p:cNvPr id="19" name="Content Placeholder 2">
            <a:extLst>
              <a:ext uri="{FF2B5EF4-FFF2-40B4-BE49-F238E27FC236}">
                <a16:creationId xmlns:a16="http://schemas.microsoft.com/office/drawing/2014/main" id="{EEE4580B-EDA5-BC70-FA01-1D87BD9A9524}"/>
              </a:ext>
            </a:extLst>
          </p:cNvPr>
          <p:cNvGraphicFramePr>
            <a:graphicFrameLocks noGrp="1"/>
          </p:cNvGraphicFramePr>
          <p:nvPr>
            <p:ph idx="1"/>
            <p:extLst>
              <p:ext uri="{D42A27DB-BD31-4B8C-83A1-F6EECF244321}">
                <p14:modId xmlns:p14="http://schemas.microsoft.com/office/powerpoint/2010/main" val="3066688280"/>
              </p:ext>
            </p:extLst>
          </p:nvPr>
        </p:nvGraphicFramePr>
        <p:xfrm>
          <a:off x="4608246" y="548640"/>
          <a:ext cx="6949440" cy="57866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0D4621A8-CD4A-17D5-0F87-DCE47CFB3BE8}"/>
              </a:ext>
            </a:extLst>
          </p:cNvPr>
          <p:cNvSpPr>
            <a:spLocks noGrp="1"/>
          </p:cNvSpPr>
          <p:nvPr>
            <p:ph type="sldNum" sz="quarter" idx="12"/>
          </p:nvPr>
        </p:nvSpPr>
        <p:spPr/>
        <p:txBody>
          <a:bodyPr/>
          <a:lstStyle/>
          <a:p>
            <a:fld id="{25DEEEB1-FBA9-4FE8-9BA7-E9F3C0D4EF35}" type="slidenum">
              <a:rPr lang="en-US" smtClean="0"/>
              <a:t>3</a:t>
            </a:fld>
            <a:endParaRPr lang="en-US"/>
          </a:p>
        </p:txBody>
      </p:sp>
    </p:spTree>
    <p:extLst>
      <p:ext uri="{BB962C8B-B14F-4D97-AF65-F5344CB8AC3E}">
        <p14:creationId xmlns:p14="http://schemas.microsoft.com/office/powerpoint/2010/main" val="37781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90"/>
                                          </p:val>
                                        </p:tav>
                                        <p:tav tm="100000">
                                          <p:val>
                                            <p:fltVal val="0"/>
                                          </p:val>
                                        </p:tav>
                                      </p:tavLst>
                                    </p:anim>
                                    <p:animEffect transition="in" filter="fade">
                                      <p:cBhvr>
                                        <p:cTn id="10"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19F2E7-6D36-F1E0-CC23-7EAC534241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8FFB56-132C-6CD8-35C0-03565A5C84A5}"/>
              </a:ext>
            </a:extLst>
          </p:cNvPr>
          <p:cNvSpPr>
            <a:spLocks noGrp="1"/>
          </p:cNvSpPr>
          <p:nvPr>
            <p:ph type="title"/>
          </p:nvPr>
        </p:nvSpPr>
        <p:spPr>
          <a:xfrm>
            <a:off x="0" y="365126"/>
            <a:ext cx="12192000" cy="859518"/>
          </a:xfrm>
          <a:solidFill>
            <a:schemeClr val="tx1">
              <a:lumMod val="75000"/>
              <a:lumOff val="25000"/>
            </a:schemeClr>
          </a:solidFill>
        </p:spPr>
        <p:txBody>
          <a:bodyPr/>
          <a:lstStyle/>
          <a:p>
            <a:r>
              <a:rPr lang="en-US" dirty="0">
                <a:solidFill>
                  <a:schemeClr val="bg1"/>
                </a:solidFill>
                <a:latin typeface="Times New Roman" panose="02020603050405020304" pitchFamily="18" charset="0"/>
                <a:cs typeface="Times New Roman" panose="02020603050405020304" pitchFamily="18" charset="0"/>
              </a:rPr>
              <a:t>     CNN Train:</a:t>
            </a:r>
          </a:p>
        </p:txBody>
      </p:sp>
      <p:graphicFrame>
        <p:nvGraphicFramePr>
          <p:cNvPr id="4" name="Chart 3">
            <a:extLst>
              <a:ext uri="{FF2B5EF4-FFF2-40B4-BE49-F238E27FC236}">
                <a16:creationId xmlns:a16="http://schemas.microsoft.com/office/drawing/2014/main" id="{83482708-4F5A-8FE9-6B65-1E9AD5F125C6}"/>
              </a:ext>
            </a:extLst>
          </p:cNvPr>
          <p:cNvGraphicFramePr>
            <a:graphicFrameLocks/>
          </p:cNvGraphicFramePr>
          <p:nvPr/>
        </p:nvGraphicFramePr>
        <p:xfrm>
          <a:off x="1032076" y="1845397"/>
          <a:ext cx="10127848" cy="4658811"/>
        </p:xfrm>
        <a:graphic>
          <a:graphicData uri="http://schemas.openxmlformats.org/drawingml/2006/chart">
            <c:chart xmlns:c="http://schemas.openxmlformats.org/drawingml/2006/chart" xmlns:r="http://schemas.openxmlformats.org/officeDocument/2006/relationships" r:id="rId2"/>
          </a:graphicData>
        </a:graphic>
      </p:graphicFrame>
      <p:sp>
        <p:nvSpPr>
          <p:cNvPr id="5" name="Slide Number Placeholder 4">
            <a:extLst>
              <a:ext uri="{FF2B5EF4-FFF2-40B4-BE49-F238E27FC236}">
                <a16:creationId xmlns:a16="http://schemas.microsoft.com/office/drawing/2014/main" id="{1E194E37-5EC7-C56C-1EB0-5770514EE8B3}"/>
              </a:ext>
            </a:extLst>
          </p:cNvPr>
          <p:cNvSpPr>
            <a:spLocks noGrp="1"/>
          </p:cNvSpPr>
          <p:nvPr>
            <p:ph type="sldNum" sz="quarter" idx="12"/>
          </p:nvPr>
        </p:nvSpPr>
        <p:spPr/>
        <p:txBody>
          <a:bodyPr/>
          <a:lstStyle/>
          <a:p>
            <a:fld id="{25DEEEB1-FBA9-4FE8-9BA7-E9F3C0D4EF35}" type="slidenum">
              <a:rPr lang="en-US" smtClean="0"/>
              <a:t>30</a:t>
            </a:fld>
            <a:endParaRPr lang="en-US"/>
          </a:p>
        </p:txBody>
      </p:sp>
    </p:spTree>
    <p:extLst>
      <p:ext uri="{BB962C8B-B14F-4D97-AF65-F5344CB8AC3E}">
        <p14:creationId xmlns:p14="http://schemas.microsoft.com/office/powerpoint/2010/main" val="29971758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8CA8E-EAC2-C4C9-6306-814E19BFB3B7}"/>
              </a:ext>
            </a:extLst>
          </p:cNvPr>
          <p:cNvSpPr>
            <a:spLocks noGrp="1"/>
          </p:cNvSpPr>
          <p:nvPr>
            <p:ph type="title"/>
          </p:nvPr>
        </p:nvSpPr>
        <p:spPr>
          <a:xfrm>
            <a:off x="0" y="365126"/>
            <a:ext cx="12192000" cy="761546"/>
          </a:xfrm>
          <a:solidFill>
            <a:schemeClr val="tx1">
              <a:lumMod val="75000"/>
              <a:lumOff val="25000"/>
            </a:schemeClr>
          </a:solidFill>
        </p:spPr>
        <p:txBody>
          <a:bodyPr/>
          <a:lstStyle/>
          <a:p>
            <a:r>
              <a:rPr lang="en-US" dirty="0">
                <a:solidFill>
                  <a:schemeClr val="bg1"/>
                </a:solidFill>
                <a:latin typeface="Times New Roman" panose="02020603050405020304" pitchFamily="18" charset="0"/>
                <a:cs typeface="Times New Roman" panose="02020603050405020304" pitchFamily="18" charset="0"/>
              </a:rPr>
              <a:t>     LSTM-CNN Train:</a:t>
            </a:r>
          </a:p>
        </p:txBody>
      </p:sp>
      <p:pic>
        <p:nvPicPr>
          <p:cNvPr id="5" name="Content Placeholder 4">
            <a:extLst>
              <a:ext uri="{FF2B5EF4-FFF2-40B4-BE49-F238E27FC236}">
                <a16:creationId xmlns:a16="http://schemas.microsoft.com/office/drawing/2014/main" id="{B8D937F2-8024-00CB-AB0A-CBDA8BBBA8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9960" y="1727845"/>
            <a:ext cx="7392080" cy="4843688"/>
          </a:xfrm>
        </p:spPr>
      </p:pic>
      <p:sp>
        <p:nvSpPr>
          <p:cNvPr id="3" name="TextBox 2">
            <a:extLst>
              <a:ext uri="{FF2B5EF4-FFF2-40B4-BE49-F238E27FC236}">
                <a16:creationId xmlns:a16="http://schemas.microsoft.com/office/drawing/2014/main" id="{2487D02D-B2FA-12EF-4AA9-1FE347AE2270}"/>
              </a:ext>
            </a:extLst>
          </p:cNvPr>
          <p:cNvSpPr txBox="1"/>
          <p:nvPr/>
        </p:nvSpPr>
        <p:spPr>
          <a:xfrm>
            <a:off x="4429432" y="6308208"/>
            <a:ext cx="3333135" cy="369332"/>
          </a:xfrm>
          <a:prstGeom prst="rect">
            <a:avLst/>
          </a:prstGeom>
          <a:solidFill>
            <a:schemeClr val="bg1"/>
          </a:solidFill>
        </p:spPr>
        <p:txBody>
          <a:bodyPr wrap="square" rtlCol="0">
            <a:spAutoFit/>
          </a:bodyPr>
          <a:lstStyle/>
          <a:p>
            <a:r>
              <a:rPr lang="en-US" dirty="0"/>
              <a:t>Actual Discharge</a:t>
            </a:r>
          </a:p>
        </p:txBody>
      </p:sp>
      <p:sp>
        <p:nvSpPr>
          <p:cNvPr id="4" name="TextBox 3">
            <a:extLst>
              <a:ext uri="{FF2B5EF4-FFF2-40B4-BE49-F238E27FC236}">
                <a16:creationId xmlns:a16="http://schemas.microsoft.com/office/drawing/2014/main" id="{3A15E0BF-4478-27DB-6AB2-E1C934E9CE13}"/>
              </a:ext>
            </a:extLst>
          </p:cNvPr>
          <p:cNvSpPr txBox="1"/>
          <p:nvPr/>
        </p:nvSpPr>
        <p:spPr>
          <a:xfrm rot="16200000">
            <a:off x="756000" y="3244334"/>
            <a:ext cx="3287920" cy="369332"/>
          </a:xfrm>
          <a:prstGeom prst="rect">
            <a:avLst/>
          </a:prstGeom>
          <a:solidFill>
            <a:schemeClr val="bg1"/>
          </a:solidFill>
        </p:spPr>
        <p:txBody>
          <a:bodyPr wrap="square" rtlCol="0">
            <a:spAutoFit/>
          </a:bodyPr>
          <a:lstStyle/>
          <a:p>
            <a:r>
              <a:rPr lang="en-US" dirty="0"/>
              <a:t>Predicted Discharge</a:t>
            </a:r>
          </a:p>
        </p:txBody>
      </p:sp>
      <p:sp>
        <p:nvSpPr>
          <p:cNvPr id="7" name="Slide Number Placeholder 6">
            <a:extLst>
              <a:ext uri="{FF2B5EF4-FFF2-40B4-BE49-F238E27FC236}">
                <a16:creationId xmlns:a16="http://schemas.microsoft.com/office/drawing/2014/main" id="{670DBB56-9A76-60DC-FD75-69BF87300DBF}"/>
              </a:ext>
            </a:extLst>
          </p:cNvPr>
          <p:cNvSpPr>
            <a:spLocks noGrp="1"/>
          </p:cNvSpPr>
          <p:nvPr>
            <p:ph type="sldNum" sz="quarter" idx="12"/>
          </p:nvPr>
        </p:nvSpPr>
        <p:spPr/>
        <p:txBody>
          <a:bodyPr/>
          <a:lstStyle/>
          <a:p>
            <a:fld id="{25DEEEB1-FBA9-4FE8-9BA7-E9F3C0D4EF35}" type="slidenum">
              <a:rPr lang="en-US" smtClean="0"/>
              <a:t>31</a:t>
            </a:fld>
            <a:endParaRPr lang="en-US"/>
          </a:p>
        </p:txBody>
      </p:sp>
    </p:spTree>
    <p:extLst>
      <p:ext uri="{BB962C8B-B14F-4D97-AF65-F5344CB8AC3E}">
        <p14:creationId xmlns:p14="http://schemas.microsoft.com/office/powerpoint/2010/main" val="473322273"/>
      </p:ext>
    </p:extLst>
  </p:cSld>
  <p:clrMapOvr>
    <a:masterClrMapping/>
  </p:clrMapOvr>
  <p:extLst>
    <p:ext uri="{6950BFC3-D8DA-4A85-94F7-54DA5524770B}">
      <p188:commentRel xmlns:p188="http://schemas.microsoft.com/office/powerpoint/2018/8/main" xmlns="" r:id="rId3"/>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600AB-84AB-90A3-6B50-E764D0E11D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241D0D-BFFC-D344-2533-4A91FFF4DB74}"/>
              </a:ext>
            </a:extLst>
          </p:cNvPr>
          <p:cNvSpPr>
            <a:spLocks noGrp="1"/>
          </p:cNvSpPr>
          <p:nvPr>
            <p:ph type="title"/>
          </p:nvPr>
        </p:nvSpPr>
        <p:spPr>
          <a:xfrm>
            <a:off x="0" y="365126"/>
            <a:ext cx="12192000" cy="761545"/>
          </a:xfrm>
          <a:solidFill>
            <a:schemeClr val="tx1">
              <a:lumMod val="75000"/>
              <a:lumOff val="25000"/>
            </a:schemeClr>
          </a:solidFill>
        </p:spPr>
        <p:txBody>
          <a:bodyPr/>
          <a:lstStyle/>
          <a:p>
            <a:r>
              <a:rPr lang="en-US" dirty="0">
                <a:solidFill>
                  <a:schemeClr val="bg1"/>
                </a:solidFill>
              </a:rPr>
              <a:t>    LSTM-CNN Train:</a:t>
            </a:r>
          </a:p>
        </p:txBody>
      </p:sp>
      <p:graphicFrame>
        <p:nvGraphicFramePr>
          <p:cNvPr id="5" name="Chart 4">
            <a:extLst>
              <a:ext uri="{FF2B5EF4-FFF2-40B4-BE49-F238E27FC236}">
                <a16:creationId xmlns:a16="http://schemas.microsoft.com/office/drawing/2014/main" id="{CFEA3B23-6DEF-F3DC-5643-9D8E45DBF7BB}"/>
              </a:ext>
            </a:extLst>
          </p:cNvPr>
          <p:cNvGraphicFramePr>
            <a:graphicFrameLocks/>
          </p:cNvGraphicFramePr>
          <p:nvPr/>
        </p:nvGraphicFramePr>
        <p:xfrm>
          <a:off x="1364060" y="1710813"/>
          <a:ext cx="9463879" cy="4709651"/>
        </p:xfrm>
        <a:graphic>
          <a:graphicData uri="http://schemas.openxmlformats.org/drawingml/2006/chart">
            <c:chart xmlns:c="http://schemas.openxmlformats.org/drawingml/2006/chart" xmlns:r="http://schemas.openxmlformats.org/officeDocument/2006/relationships" r:id="rId2"/>
          </a:graphicData>
        </a:graphic>
      </p:graphicFrame>
      <p:sp>
        <p:nvSpPr>
          <p:cNvPr id="6" name="Slide Number Placeholder 5">
            <a:extLst>
              <a:ext uri="{FF2B5EF4-FFF2-40B4-BE49-F238E27FC236}">
                <a16:creationId xmlns:a16="http://schemas.microsoft.com/office/drawing/2014/main" id="{FE6FAC00-DD97-B6AD-0859-C67DEA757E53}"/>
              </a:ext>
            </a:extLst>
          </p:cNvPr>
          <p:cNvSpPr>
            <a:spLocks noGrp="1"/>
          </p:cNvSpPr>
          <p:nvPr>
            <p:ph type="sldNum" sz="quarter" idx="12"/>
          </p:nvPr>
        </p:nvSpPr>
        <p:spPr/>
        <p:txBody>
          <a:bodyPr/>
          <a:lstStyle/>
          <a:p>
            <a:fld id="{25DEEEB1-FBA9-4FE8-9BA7-E9F3C0D4EF35}" type="slidenum">
              <a:rPr lang="en-US" smtClean="0"/>
              <a:t>32</a:t>
            </a:fld>
            <a:endParaRPr lang="en-US"/>
          </a:p>
        </p:txBody>
      </p:sp>
    </p:spTree>
    <p:extLst>
      <p:ext uri="{BB962C8B-B14F-4D97-AF65-F5344CB8AC3E}">
        <p14:creationId xmlns:p14="http://schemas.microsoft.com/office/powerpoint/2010/main" val="17364989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7509F38-1D6A-090D-0915-0958A6A91C2C}"/>
            </a:ext>
          </a:extLst>
        </p:cNvPr>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3D6A058D-8800-1578-BB35-277DA7AFEC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66D00F7-7490-3287-3FB8-909652126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DE7FC07-2AF1-604B-96C5-2A3C59581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7C112A7-3673-0C32-5EC1-EA5B73764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5E1016D-A01B-7473-230A-7B4AC1D90D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7877FF-211B-2052-2AAC-7416DA3DAD59}"/>
              </a:ext>
            </a:extLst>
          </p:cNvPr>
          <p:cNvSpPr>
            <a:spLocks noGrp="1"/>
          </p:cNvSpPr>
          <p:nvPr>
            <p:ph type="title"/>
          </p:nvPr>
        </p:nvSpPr>
        <p:spPr>
          <a:xfrm>
            <a:off x="1386865" y="818984"/>
            <a:ext cx="6596245" cy="3268520"/>
          </a:xfrm>
        </p:spPr>
        <p:txBody>
          <a:bodyPr vert="horz" lIns="91440" tIns="45720" rIns="91440" bIns="45720" rtlCol="0" anchor="b">
            <a:normAutofit/>
          </a:bodyPr>
          <a:lstStyle/>
          <a:p>
            <a:pPr algn="r"/>
            <a:r>
              <a:rPr lang="en-US" sz="4800" kern="1200">
                <a:solidFill>
                  <a:srgbClr val="FFFFFF"/>
                </a:solidFill>
                <a:latin typeface="+mj-lt"/>
                <a:ea typeface="+mj-ea"/>
                <a:cs typeface="+mj-cs"/>
              </a:rPr>
              <a:t>Model Performance Indicators(Test Results):</a:t>
            </a:r>
            <a:endParaRPr lang="en-US" sz="4800" kern="1200" dirty="0">
              <a:solidFill>
                <a:srgbClr val="FFFFFF"/>
              </a:solidFill>
              <a:latin typeface="+mj-lt"/>
              <a:ea typeface="+mj-ea"/>
              <a:cs typeface="+mj-cs"/>
            </a:endParaRPr>
          </a:p>
        </p:txBody>
      </p:sp>
      <p:sp>
        <p:nvSpPr>
          <p:cNvPr id="43" name="Rectangle 42">
            <a:extLst>
              <a:ext uri="{FF2B5EF4-FFF2-40B4-BE49-F238E27FC236}">
                <a16:creationId xmlns:a16="http://schemas.microsoft.com/office/drawing/2014/main" id="{F3BD9430-CA1A-5B89-5894-58C932FF6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3F8EB49F-43E3-03B5-709B-BA90AA67EC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E999975E-D562-D7BD-AB3E-509E70037615}"/>
              </a:ext>
            </a:extLst>
          </p:cNvPr>
          <p:cNvSpPr>
            <a:spLocks noGrp="1"/>
          </p:cNvSpPr>
          <p:nvPr>
            <p:ph type="sldNum" sz="quarter" idx="12"/>
          </p:nvPr>
        </p:nvSpPr>
        <p:spPr/>
        <p:txBody>
          <a:bodyPr/>
          <a:lstStyle/>
          <a:p>
            <a:fld id="{25DEEEB1-FBA9-4FE8-9BA7-E9F3C0D4EF35}" type="slidenum">
              <a:rPr lang="en-US" smtClean="0"/>
              <a:t>33</a:t>
            </a:fld>
            <a:endParaRPr lang="en-US"/>
          </a:p>
        </p:txBody>
      </p:sp>
    </p:spTree>
    <p:extLst>
      <p:ext uri="{BB962C8B-B14F-4D97-AF65-F5344CB8AC3E}">
        <p14:creationId xmlns:p14="http://schemas.microsoft.com/office/powerpoint/2010/main" val="2255469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98E6C44-99DB-8395-06D6-A9783966497E}"/>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F4764BBC-0D49-5828-DAE3-4821B10336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37AC6B92-5064-388C-34D0-9DDDA23521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F8A388BA-C960-8F55-DCB4-0F8284111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B0DF974-401D-E194-5B04-22C2FD3E8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7F656C4B-792B-F94A-7476-A98AAFF54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Isosceles Triangle 33">
            <a:extLst>
              <a:ext uri="{FF2B5EF4-FFF2-40B4-BE49-F238E27FC236}">
                <a16:creationId xmlns:a16="http://schemas.microsoft.com/office/drawing/2014/main" id="{DE4D607B-C250-3220-4CE7-6864AD67CA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D3A2E048-0F44-F105-7D18-339D7A4F34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14AAA841-5B0B-1A46-3818-D5A142471867}"/>
              </a:ext>
            </a:extLst>
          </p:cNvPr>
          <p:cNvGraphicFramePr>
            <a:graphicFrameLocks noGrp="1"/>
          </p:cNvGraphicFramePr>
          <p:nvPr/>
        </p:nvGraphicFramePr>
        <p:xfrm>
          <a:off x="984401" y="1137121"/>
          <a:ext cx="10223198" cy="4583760"/>
        </p:xfrm>
        <a:graphic>
          <a:graphicData uri="http://schemas.openxmlformats.org/drawingml/2006/table">
            <a:tbl>
              <a:tblPr firstRow="1" bandRow="1">
                <a:solidFill>
                  <a:srgbClr val="F2F2F2">
                    <a:alpha val="30196"/>
                  </a:srgbClr>
                </a:solidFill>
                <a:tableStyleId>{5C22544A-7EE6-4342-B048-85BDC9FD1C3A}</a:tableStyleId>
              </a:tblPr>
              <a:tblGrid>
                <a:gridCol w="3321667">
                  <a:extLst>
                    <a:ext uri="{9D8B030D-6E8A-4147-A177-3AD203B41FA5}">
                      <a16:colId xmlns:a16="http://schemas.microsoft.com/office/drawing/2014/main" val="554756611"/>
                    </a:ext>
                  </a:extLst>
                </a:gridCol>
                <a:gridCol w="3018569">
                  <a:extLst>
                    <a:ext uri="{9D8B030D-6E8A-4147-A177-3AD203B41FA5}">
                      <a16:colId xmlns:a16="http://schemas.microsoft.com/office/drawing/2014/main" val="3376074833"/>
                    </a:ext>
                  </a:extLst>
                </a:gridCol>
                <a:gridCol w="3882962">
                  <a:extLst>
                    <a:ext uri="{9D8B030D-6E8A-4147-A177-3AD203B41FA5}">
                      <a16:colId xmlns:a16="http://schemas.microsoft.com/office/drawing/2014/main" val="1054606296"/>
                    </a:ext>
                  </a:extLst>
                </a:gridCol>
              </a:tblGrid>
              <a:tr h="1523130">
                <a:tc>
                  <a:txBody>
                    <a:bodyPr/>
                    <a:lstStyle/>
                    <a:p>
                      <a:r>
                        <a:rPr lang="en-US" sz="3300" b="0" cap="none" spc="0">
                          <a:solidFill>
                            <a:schemeClr val="bg1"/>
                          </a:solidFill>
                        </a:rPr>
                        <a:t>Model Name</a:t>
                      </a:r>
                    </a:p>
                  </a:txBody>
                  <a:tcPr marL="280198" marR="395151" marT="215537" marB="215537" anchor="ctr">
                    <a:lnL w="19050" cap="flat" cmpd="sng" algn="ctr">
                      <a:noFill/>
                      <a:prstDash val="solid"/>
                    </a:lnL>
                    <a:lnR w="12700" cmpd="sng">
                      <a:noFill/>
                    </a:lnR>
                    <a:lnT w="19050" cap="flat" cmpd="sng" algn="ctr">
                      <a:noFill/>
                      <a:prstDash val="solid"/>
                    </a:lnT>
                    <a:lnB w="38100" cmpd="sng">
                      <a:noFill/>
                    </a:lnB>
                    <a:solidFill>
                      <a:schemeClr val="accent1"/>
                    </a:solidFill>
                  </a:tcPr>
                </a:tc>
                <a:tc>
                  <a:txBody>
                    <a:bodyPr/>
                    <a:lstStyle/>
                    <a:p>
                      <a:r>
                        <a:rPr lang="en-US" sz="3300" b="0" cap="none" spc="0">
                          <a:solidFill>
                            <a:schemeClr val="bg1"/>
                          </a:solidFill>
                        </a:rPr>
                        <a:t> R-squared</a:t>
                      </a:r>
                    </a:p>
                  </a:txBody>
                  <a:tcPr marL="280198" marR="395151" marT="215537" marB="215537" anchor="ctr">
                    <a:lnL w="12700" cmpd="sng">
                      <a:noFill/>
                    </a:lnL>
                    <a:lnR w="12700" cmpd="sng">
                      <a:noFill/>
                    </a:lnR>
                    <a:lnT w="19050" cap="flat" cmpd="sng" algn="ctr">
                      <a:noFill/>
                      <a:prstDash val="solid"/>
                    </a:lnT>
                    <a:lnB w="38100" cmpd="sng">
                      <a:noFill/>
                    </a:lnB>
                    <a:solidFill>
                      <a:schemeClr val="accent1"/>
                    </a:solidFill>
                  </a:tcPr>
                </a:tc>
                <a:tc>
                  <a:txBody>
                    <a:bodyPr/>
                    <a:lstStyle/>
                    <a:p>
                      <a:r>
                        <a:rPr lang="en-US" sz="3300" b="0" cap="none" spc="0" dirty="0">
                          <a:solidFill>
                            <a:schemeClr val="bg1"/>
                          </a:solidFill>
                        </a:rPr>
                        <a:t>Observed RMSE(cumecs)</a:t>
                      </a:r>
                    </a:p>
                  </a:txBody>
                  <a:tcPr marL="280198" marR="395151" marT="215537" marB="215537"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2161037671"/>
                  </a:ext>
                </a:extLst>
              </a:tr>
              <a:tr h="1020210">
                <a:tc>
                  <a:txBody>
                    <a:bodyPr/>
                    <a:lstStyle/>
                    <a:p>
                      <a:r>
                        <a:rPr lang="en-US" sz="3300" cap="none" spc="0">
                          <a:solidFill>
                            <a:schemeClr val="tx1"/>
                          </a:solidFill>
                        </a:rPr>
                        <a:t>LSTM</a:t>
                      </a:r>
                    </a:p>
                  </a:txBody>
                  <a:tcPr marL="280198" marR="395151" marT="215537" marB="215537">
                    <a:lnL w="38100" cap="flat" cmpd="sng" algn="ctr">
                      <a:no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algn="ctr"/>
                      <a:r>
                        <a:rPr lang="en-US" sz="3300" cap="none" spc="0" dirty="0">
                          <a:solidFill>
                            <a:schemeClr val="tx1"/>
                          </a:solidFill>
                        </a:rPr>
                        <a:t>0.794</a:t>
                      </a:r>
                    </a:p>
                  </a:txBody>
                  <a:tcPr marL="280198" marR="395151" marT="215537" marB="21553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algn="ctr"/>
                      <a:r>
                        <a:rPr lang="en-US" sz="3300" cap="none" spc="0" dirty="0">
                          <a:solidFill>
                            <a:schemeClr val="tx1"/>
                          </a:solidFill>
                        </a:rPr>
                        <a:t>281.567</a:t>
                      </a:r>
                    </a:p>
                  </a:txBody>
                  <a:tcPr marL="280198" marR="395151" marT="215537" marB="215537">
                    <a:lnL w="6350" cap="flat" cmpd="sng" algn="ctr">
                      <a:solidFill>
                        <a:schemeClr val="tx1">
                          <a:lumMod val="75000"/>
                          <a:lumOff val="25000"/>
                        </a:schemeClr>
                      </a:solidFill>
                      <a:prstDash val="solid"/>
                    </a:lnL>
                    <a:lnR w="38100" cap="flat" cmpd="sng" algn="ctr">
                      <a:noFill/>
                      <a:prstDash val="solid"/>
                    </a:lnR>
                    <a:lnT w="38100" cmpd="sng">
                      <a:noFill/>
                    </a:lnT>
                    <a:lnB w="6350" cap="flat" cmpd="sng" algn="ctr">
                      <a:noFill/>
                      <a:prstDash val="solid"/>
                    </a:lnB>
                    <a:solidFill>
                      <a:srgbClr val="F2F2F2">
                        <a:alpha val="30196"/>
                      </a:srgbClr>
                    </a:solidFill>
                  </a:tcPr>
                </a:tc>
                <a:extLst>
                  <a:ext uri="{0D108BD9-81ED-4DB2-BD59-A6C34878D82A}">
                    <a16:rowId xmlns:a16="http://schemas.microsoft.com/office/drawing/2014/main" val="2570548013"/>
                  </a:ext>
                </a:extLst>
              </a:tr>
              <a:tr h="1020210">
                <a:tc>
                  <a:txBody>
                    <a:bodyPr/>
                    <a:lstStyle/>
                    <a:p>
                      <a:r>
                        <a:rPr lang="en-US" sz="3300" cap="none" spc="0">
                          <a:solidFill>
                            <a:schemeClr val="tx1"/>
                          </a:solidFill>
                        </a:rPr>
                        <a:t>CNN</a:t>
                      </a:r>
                    </a:p>
                  </a:txBody>
                  <a:tcPr marL="280198" marR="395151" marT="215537" marB="21553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ctr"/>
                      <a:r>
                        <a:rPr lang="en-US" sz="3300" cap="none" spc="0">
                          <a:solidFill>
                            <a:schemeClr val="tx1"/>
                          </a:solidFill>
                        </a:rPr>
                        <a:t>0.84</a:t>
                      </a:r>
                    </a:p>
                  </a:txBody>
                  <a:tcPr marL="280198" marR="395151" marT="215537" marB="21553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ctr"/>
                      <a:r>
                        <a:rPr lang="en-US" sz="3300" cap="none" spc="0" dirty="0">
                          <a:solidFill>
                            <a:schemeClr val="tx1"/>
                          </a:solidFill>
                        </a:rPr>
                        <a:t>258.18</a:t>
                      </a:r>
                    </a:p>
                  </a:txBody>
                  <a:tcPr marL="280198" marR="395151" marT="215537" marB="215537">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545119511"/>
                  </a:ext>
                </a:extLst>
              </a:tr>
              <a:tr h="1020210">
                <a:tc>
                  <a:txBody>
                    <a:bodyPr/>
                    <a:lstStyle/>
                    <a:p>
                      <a:r>
                        <a:rPr lang="en-US" sz="3300" cap="none" spc="0">
                          <a:solidFill>
                            <a:schemeClr val="tx1"/>
                          </a:solidFill>
                        </a:rPr>
                        <a:t>LSTM-CNN</a:t>
                      </a:r>
                    </a:p>
                  </a:txBody>
                  <a:tcPr marL="280198" marR="395151" marT="215537" marB="215537">
                    <a:lnL w="38100" cap="flat" cmpd="sng" algn="ctr">
                      <a:no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300" cap="none" spc="0">
                          <a:solidFill>
                            <a:schemeClr val="tx1"/>
                          </a:solidFill>
                          <a:latin typeface="Times New Roman" panose="02020603050405020304" pitchFamily="18" charset="0"/>
                          <a:cs typeface="Times New Roman" panose="02020603050405020304" pitchFamily="18" charset="0"/>
                        </a:rPr>
                        <a:t>0.91</a:t>
                      </a:r>
                      <a:endParaRPr lang="en-US" sz="3300" cap="none" spc="0">
                        <a:solidFill>
                          <a:schemeClr val="tx1"/>
                        </a:solidFill>
                      </a:endParaRPr>
                    </a:p>
                  </a:txBody>
                  <a:tcPr marL="280198" marR="395151" marT="215537" marB="215537">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algn="ctr"/>
                      <a:r>
                        <a:rPr lang="en-US" sz="3300" cap="none" spc="0" dirty="0">
                          <a:solidFill>
                            <a:schemeClr val="tx1"/>
                          </a:solidFill>
                          <a:latin typeface="Arial" panose="020B0604020202020204" pitchFamily="34" charset="0"/>
                        </a:rPr>
                        <a:t>224.04</a:t>
                      </a:r>
                      <a:endParaRPr lang="en-US" sz="3300" cap="none" spc="0" dirty="0">
                        <a:solidFill>
                          <a:schemeClr val="tx1"/>
                        </a:solidFill>
                      </a:endParaRPr>
                    </a:p>
                  </a:txBody>
                  <a:tcPr marL="280198" marR="395151" marT="215537" marB="215537">
                    <a:lnL w="6350" cap="flat" cmpd="sng" algn="ctr">
                      <a:solidFill>
                        <a:schemeClr val="tx1">
                          <a:lumMod val="75000"/>
                          <a:lumOff val="25000"/>
                        </a:schemeClr>
                      </a:solidFill>
                      <a:prstDash val="solid"/>
                    </a:lnL>
                    <a:lnR w="38100" cap="flat" cmpd="sng" algn="ctr">
                      <a:noFill/>
                      <a:prstDash val="solid"/>
                    </a:lnR>
                    <a:lnT w="12700" cmpd="sng">
                      <a:noFill/>
                      <a:prstDash val="solid"/>
                    </a:lnT>
                    <a:lnB w="38100" cap="flat" cmpd="sng" algn="ctr">
                      <a:noFill/>
                      <a:prstDash val="solid"/>
                    </a:lnB>
                    <a:solidFill>
                      <a:srgbClr val="F2F2F2">
                        <a:alpha val="30196"/>
                      </a:srgbClr>
                    </a:solidFill>
                  </a:tcPr>
                </a:tc>
                <a:extLst>
                  <a:ext uri="{0D108BD9-81ED-4DB2-BD59-A6C34878D82A}">
                    <a16:rowId xmlns:a16="http://schemas.microsoft.com/office/drawing/2014/main" val="1102689953"/>
                  </a:ext>
                </a:extLst>
              </a:tr>
            </a:tbl>
          </a:graphicData>
        </a:graphic>
      </p:graphicFrame>
      <p:sp>
        <p:nvSpPr>
          <p:cNvPr id="3" name="Slide Number Placeholder 2">
            <a:extLst>
              <a:ext uri="{FF2B5EF4-FFF2-40B4-BE49-F238E27FC236}">
                <a16:creationId xmlns:a16="http://schemas.microsoft.com/office/drawing/2014/main" id="{51FA32C4-AB99-BF55-4033-5ADE81E01355}"/>
              </a:ext>
            </a:extLst>
          </p:cNvPr>
          <p:cNvSpPr>
            <a:spLocks noGrp="1"/>
          </p:cNvSpPr>
          <p:nvPr>
            <p:ph type="sldNum" sz="quarter" idx="12"/>
          </p:nvPr>
        </p:nvSpPr>
        <p:spPr/>
        <p:txBody>
          <a:bodyPr/>
          <a:lstStyle/>
          <a:p>
            <a:fld id="{25DEEEB1-FBA9-4FE8-9BA7-E9F3C0D4EF35}" type="slidenum">
              <a:rPr lang="en-US" smtClean="0"/>
              <a:t>34</a:t>
            </a:fld>
            <a:endParaRPr lang="en-US"/>
          </a:p>
        </p:txBody>
      </p:sp>
    </p:spTree>
    <p:extLst>
      <p:ext uri="{BB962C8B-B14F-4D97-AF65-F5344CB8AC3E}">
        <p14:creationId xmlns:p14="http://schemas.microsoft.com/office/powerpoint/2010/main" val="28070577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F5A594-C670-2689-506F-115CA8FEC2D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297CDC3-397D-6B1B-F293-B010DA3EA7FE}"/>
              </a:ext>
            </a:extLst>
          </p:cNvPr>
          <p:cNvSpPr txBox="1"/>
          <p:nvPr/>
        </p:nvSpPr>
        <p:spPr>
          <a:xfrm>
            <a:off x="0" y="479166"/>
            <a:ext cx="12017829" cy="769441"/>
          </a:xfrm>
          <a:prstGeom prst="rect">
            <a:avLst/>
          </a:prstGeom>
          <a:solidFill>
            <a:schemeClr val="tx1">
              <a:lumMod val="75000"/>
              <a:lumOff val="25000"/>
            </a:schemeClr>
          </a:solidFill>
        </p:spPr>
        <p:txBody>
          <a:bodyPr wrap="square" rtlCol="0">
            <a:spAutoFit/>
          </a:bodyPr>
          <a:lstStyle/>
          <a:p>
            <a:r>
              <a:rPr lang="en-US" sz="4400" dirty="0">
                <a:latin typeface="Times New Roman" panose="02020603050405020304" pitchFamily="18" charset="0"/>
                <a:cs typeface="Times New Roman" panose="02020603050405020304" pitchFamily="18" charset="0"/>
              </a:rPr>
              <a:t>      </a:t>
            </a:r>
            <a:r>
              <a:rPr lang="en-US" sz="4400" dirty="0">
                <a:solidFill>
                  <a:schemeClr val="bg1"/>
                </a:solidFill>
                <a:latin typeface="Times New Roman" panose="02020603050405020304" pitchFamily="18" charset="0"/>
                <a:cs typeface="Times New Roman" panose="02020603050405020304" pitchFamily="18" charset="0"/>
              </a:rPr>
              <a:t>LSTM Test:</a:t>
            </a:r>
            <a:endParaRPr lang="en-US" sz="4400" dirty="0">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534ACF55-7D1A-38EB-572C-A3451F992DE7}"/>
              </a:ext>
            </a:extLst>
          </p:cNvPr>
          <p:cNvGraphicFramePr>
            <a:graphicFrameLocks/>
          </p:cNvGraphicFramePr>
          <p:nvPr/>
        </p:nvGraphicFramePr>
        <p:xfrm>
          <a:off x="10539910" y="2992901"/>
          <a:ext cx="416560" cy="731520"/>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1406437911"/>
                    </a:ext>
                  </a:extLst>
                </a:gridCol>
                <a:gridCol w="208280">
                  <a:extLst>
                    <a:ext uri="{9D8B030D-6E8A-4147-A177-3AD203B41FA5}">
                      <a16:colId xmlns:a16="http://schemas.microsoft.com/office/drawing/2014/main" val="3397086112"/>
                    </a:ext>
                  </a:extLst>
                </a:gridCol>
              </a:tblGrid>
              <a:tr h="246245">
                <a:tc>
                  <a:txBody>
                    <a:bodyPr/>
                    <a:lstStyle/>
                    <a:p>
                      <a:endParaRPr lang="en-US" dirty="0">
                        <a:ln>
                          <a:solidFill>
                            <a:schemeClr val="accent1"/>
                          </a:solidFill>
                        </a:ln>
                        <a:solidFill>
                          <a:schemeClr val="bg1"/>
                        </a:solidFill>
                      </a:endParaRPr>
                    </a:p>
                  </a:txBody>
                  <a:tcPr>
                    <a:solidFill>
                      <a:schemeClr val="bg1">
                        <a:alpha val="57000"/>
                      </a:schemeClr>
                    </a:solidFill>
                  </a:tcPr>
                </a:tc>
                <a:tc>
                  <a:txBody>
                    <a:bodyPr/>
                    <a:lstStyle/>
                    <a:p>
                      <a:endParaRPr lang="en-US" dirty="0">
                        <a:ln>
                          <a:solidFill>
                            <a:schemeClr val="accent1"/>
                          </a:solidFill>
                        </a:ln>
                      </a:endParaRPr>
                    </a:p>
                  </a:txBody>
                  <a:tcPr>
                    <a:solidFill>
                      <a:schemeClr val="bg1">
                        <a:alpha val="57000"/>
                      </a:schemeClr>
                    </a:solidFill>
                  </a:tcPr>
                </a:tc>
                <a:extLst>
                  <a:ext uri="{0D108BD9-81ED-4DB2-BD59-A6C34878D82A}">
                    <a16:rowId xmlns:a16="http://schemas.microsoft.com/office/drawing/2014/main" val="1649030273"/>
                  </a:ext>
                </a:extLst>
              </a:tr>
              <a:tr h="246245">
                <a:tc>
                  <a:txBody>
                    <a:bodyPr/>
                    <a:lstStyle/>
                    <a:p>
                      <a:endParaRPr lang="en-US" dirty="0">
                        <a:ln>
                          <a:solidFill>
                            <a:schemeClr val="accent1"/>
                          </a:solidFill>
                        </a:ln>
                      </a:endParaRPr>
                    </a:p>
                  </a:txBody>
                  <a:tcPr>
                    <a:solidFill>
                      <a:schemeClr val="bg1">
                        <a:alpha val="57000"/>
                      </a:schemeClr>
                    </a:solidFill>
                  </a:tcPr>
                </a:tc>
                <a:tc>
                  <a:txBody>
                    <a:bodyPr/>
                    <a:lstStyle/>
                    <a:p>
                      <a:endParaRPr lang="en-US" dirty="0">
                        <a:ln>
                          <a:solidFill>
                            <a:schemeClr val="accent1"/>
                          </a:solidFill>
                        </a:ln>
                      </a:endParaRPr>
                    </a:p>
                  </a:txBody>
                  <a:tcPr>
                    <a:solidFill>
                      <a:schemeClr val="bg1">
                        <a:alpha val="57000"/>
                      </a:schemeClr>
                    </a:solidFill>
                  </a:tcPr>
                </a:tc>
                <a:extLst>
                  <a:ext uri="{0D108BD9-81ED-4DB2-BD59-A6C34878D82A}">
                    <a16:rowId xmlns:a16="http://schemas.microsoft.com/office/drawing/2014/main" val="189995401"/>
                  </a:ext>
                </a:extLst>
              </a:tr>
            </a:tbl>
          </a:graphicData>
        </a:graphic>
      </p:graphicFrame>
      <p:pic>
        <p:nvPicPr>
          <p:cNvPr id="2" name="Picture 1">
            <a:extLst>
              <a:ext uri="{FF2B5EF4-FFF2-40B4-BE49-F238E27FC236}">
                <a16:creationId xmlns:a16="http://schemas.microsoft.com/office/drawing/2014/main" id="{B56055D0-8EF2-1B87-B237-D083D269AD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8130" y="1680640"/>
            <a:ext cx="4949825" cy="4625975"/>
          </a:xfrm>
          <a:prstGeom prst="rect">
            <a:avLst/>
          </a:prstGeom>
        </p:spPr>
      </p:pic>
      <p:sp>
        <p:nvSpPr>
          <p:cNvPr id="6" name="TextBox 5">
            <a:extLst>
              <a:ext uri="{FF2B5EF4-FFF2-40B4-BE49-F238E27FC236}">
                <a16:creationId xmlns:a16="http://schemas.microsoft.com/office/drawing/2014/main" id="{38AB800D-1DCC-7CD9-222B-702C62B708F2}"/>
              </a:ext>
            </a:extLst>
          </p:cNvPr>
          <p:cNvSpPr txBox="1"/>
          <p:nvPr/>
        </p:nvSpPr>
        <p:spPr>
          <a:xfrm>
            <a:off x="5171551" y="6074291"/>
            <a:ext cx="1848897" cy="253916"/>
          </a:xfrm>
          <a:prstGeom prst="rect">
            <a:avLst/>
          </a:prstGeom>
          <a:solidFill>
            <a:schemeClr val="bg1"/>
          </a:solidFill>
        </p:spPr>
        <p:txBody>
          <a:bodyPr wrap="square" rtlCol="0">
            <a:spAutoFit/>
          </a:bodyPr>
          <a:lstStyle/>
          <a:p>
            <a:r>
              <a:rPr lang="en-US" sz="1050" dirty="0"/>
              <a:t>Actual Discharge</a:t>
            </a:r>
          </a:p>
        </p:txBody>
      </p:sp>
      <p:sp>
        <p:nvSpPr>
          <p:cNvPr id="7" name="TextBox 6">
            <a:extLst>
              <a:ext uri="{FF2B5EF4-FFF2-40B4-BE49-F238E27FC236}">
                <a16:creationId xmlns:a16="http://schemas.microsoft.com/office/drawing/2014/main" id="{D265E9FB-A827-D5E7-64B0-4C4DD85AAB4D}"/>
              </a:ext>
            </a:extLst>
          </p:cNvPr>
          <p:cNvSpPr txBox="1"/>
          <p:nvPr/>
        </p:nvSpPr>
        <p:spPr>
          <a:xfrm rot="16200000">
            <a:off x="2606461" y="3677848"/>
            <a:ext cx="1614710" cy="253916"/>
          </a:xfrm>
          <a:prstGeom prst="rect">
            <a:avLst/>
          </a:prstGeom>
          <a:solidFill>
            <a:schemeClr val="bg1"/>
          </a:solidFill>
        </p:spPr>
        <p:txBody>
          <a:bodyPr wrap="square" rtlCol="0">
            <a:spAutoFit/>
          </a:bodyPr>
          <a:lstStyle/>
          <a:p>
            <a:r>
              <a:rPr lang="en-US" sz="1050" dirty="0"/>
              <a:t>Predicted Discharge</a:t>
            </a:r>
          </a:p>
        </p:txBody>
      </p:sp>
      <p:sp>
        <p:nvSpPr>
          <p:cNvPr id="9" name="Slide Number Placeholder 8">
            <a:extLst>
              <a:ext uri="{FF2B5EF4-FFF2-40B4-BE49-F238E27FC236}">
                <a16:creationId xmlns:a16="http://schemas.microsoft.com/office/drawing/2014/main" id="{A9E44F40-6B53-772B-9815-170716B8F681}"/>
              </a:ext>
            </a:extLst>
          </p:cNvPr>
          <p:cNvSpPr>
            <a:spLocks noGrp="1"/>
          </p:cNvSpPr>
          <p:nvPr>
            <p:ph type="sldNum" sz="quarter" idx="12"/>
          </p:nvPr>
        </p:nvSpPr>
        <p:spPr/>
        <p:txBody>
          <a:bodyPr/>
          <a:lstStyle/>
          <a:p>
            <a:fld id="{25DEEEB1-FBA9-4FE8-9BA7-E9F3C0D4EF35}" type="slidenum">
              <a:rPr lang="en-US" smtClean="0"/>
              <a:t>35</a:t>
            </a:fld>
            <a:endParaRPr lang="en-US"/>
          </a:p>
        </p:txBody>
      </p:sp>
    </p:spTree>
    <p:extLst>
      <p:ext uri="{BB962C8B-B14F-4D97-AF65-F5344CB8AC3E}">
        <p14:creationId xmlns:p14="http://schemas.microsoft.com/office/powerpoint/2010/main" val="2403535249"/>
      </p:ext>
    </p:extLst>
  </p:cSld>
  <p:clrMapOvr>
    <a:masterClrMapping/>
  </p:clrMapOvr>
  <p:extLst>
    <p:ext uri="{6950BFC3-D8DA-4A85-94F7-54DA5524770B}">
      <p188:commentRel xmlns:p188="http://schemas.microsoft.com/office/powerpoint/2018/8/main" xmlns="" r:id="rId3"/>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83368-4232-99AC-19F1-E35FEBC1F5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B5EA0F-6A5A-4FAB-E390-D7145285648B}"/>
              </a:ext>
            </a:extLst>
          </p:cNvPr>
          <p:cNvSpPr>
            <a:spLocks noGrp="1"/>
          </p:cNvSpPr>
          <p:nvPr>
            <p:ph type="title"/>
          </p:nvPr>
        </p:nvSpPr>
        <p:spPr>
          <a:xfrm>
            <a:off x="0" y="365126"/>
            <a:ext cx="12192000" cy="728888"/>
          </a:xfrm>
          <a:solidFill>
            <a:schemeClr val="tx1">
              <a:lumMod val="75000"/>
              <a:lumOff val="25000"/>
            </a:schemeClr>
          </a:solidFill>
        </p:spPr>
        <p:txBody>
          <a:bodyPr>
            <a:normAutofit/>
          </a:bodyPr>
          <a:lstStyle/>
          <a:p>
            <a:r>
              <a:rPr lang="en-US" dirty="0">
                <a:solidFill>
                  <a:schemeClr val="bg1"/>
                </a:solidFill>
              </a:rPr>
              <a:t>     </a:t>
            </a:r>
            <a:r>
              <a:rPr lang="en-US" dirty="0">
                <a:solidFill>
                  <a:schemeClr val="bg1"/>
                </a:solidFill>
                <a:latin typeface="Times New Roman" panose="02020603050405020304" pitchFamily="18" charset="0"/>
                <a:cs typeface="Times New Roman" panose="02020603050405020304" pitchFamily="18" charset="0"/>
              </a:rPr>
              <a:t>LSTM Test:</a:t>
            </a:r>
            <a:endParaRPr lang="en-US" dirty="0">
              <a:solidFill>
                <a:schemeClr val="bg1"/>
              </a:solidFill>
            </a:endParaRPr>
          </a:p>
        </p:txBody>
      </p:sp>
      <p:graphicFrame>
        <p:nvGraphicFramePr>
          <p:cNvPr id="3" name="Chart 2">
            <a:extLst>
              <a:ext uri="{FF2B5EF4-FFF2-40B4-BE49-F238E27FC236}">
                <a16:creationId xmlns:a16="http://schemas.microsoft.com/office/drawing/2014/main" id="{97E63B5A-6289-BF35-2F11-415332B8F156}"/>
              </a:ext>
            </a:extLst>
          </p:cNvPr>
          <p:cNvGraphicFramePr>
            <a:graphicFrameLocks/>
          </p:cNvGraphicFramePr>
          <p:nvPr/>
        </p:nvGraphicFramePr>
        <p:xfrm>
          <a:off x="1922089" y="1985931"/>
          <a:ext cx="8347822" cy="4183995"/>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a:extLst>
              <a:ext uri="{FF2B5EF4-FFF2-40B4-BE49-F238E27FC236}">
                <a16:creationId xmlns:a16="http://schemas.microsoft.com/office/drawing/2014/main" id="{DDA0E82B-7B9C-E519-B064-A226EBA98EBE}"/>
              </a:ext>
            </a:extLst>
          </p:cNvPr>
          <p:cNvSpPr>
            <a:spLocks noGrp="1"/>
          </p:cNvSpPr>
          <p:nvPr>
            <p:ph type="sldNum" sz="quarter" idx="12"/>
          </p:nvPr>
        </p:nvSpPr>
        <p:spPr/>
        <p:txBody>
          <a:bodyPr/>
          <a:lstStyle/>
          <a:p>
            <a:fld id="{25DEEEB1-FBA9-4FE8-9BA7-E9F3C0D4EF35}" type="slidenum">
              <a:rPr lang="en-US" smtClean="0"/>
              <a:t>36</a:t>
            </a:fld>
            <a:endParaRPr lang="en-US"/>
          </a:p>
        </p:txBody>
      </p:sp>
    </p:spTree>
    <p:extLst>
      <p:ext uri="{BB962C8B-B14F-4D97-AF65-F5344CB8AC3E}">
        <p14:creationId xmlns:p14="http://schemas.microsoft.com/office/powerpoint/2010/main" val="864230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FC63A0-6096-9FEB-9891-5AA548C3DF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471D0B-D400-CC23-3127-D7C1B8CCB719}"/>
              </a:ext>
            </a:extLst>
          </p:cNvPr>
          <p:cNvSpPr>
            <a:spLocks noGrp="1"/>
          </p:cNvSpPr>
          <p:nvPr>
            <p:ph type="title"/>
          </p:nvPr>
        </p:nvSpPr>
        <p:spPr>
          <a:xfrm>
            <a:off x="0" y="365125"/>
            <a:ext cx="12192000" cy="843189"/>
          </a:xfrm>
          <a:solidFill>
            <a:schemeClr val="tx1">
              <a:lumMod val="75000"/>
              <a:lumOff val="25000"/>
            </a:schemeClr>
          </a:solidFill>
        </p:spPr>
        <p:txBody>
          <a:bodyPr/>
          <a:lstStyle/>
          <a:p>
            <a:r>
              <a:rPr lang="en-US" dirty="0">
                <a:solidFill>
                  <a:schemeClr val="bg1"/>
                </a:solidFill>
              </a:rPr>
              <a:t>     CNN Test:</a:t>
            </a:r>
          </a:p>
        </p:txBody>
      </p:sp>
      <p:pic>
        <p:nvPicPr>
          <p:cNvPr id="3" name="Picture 2" descr="A graph of a graph showing a graph of a graph&#10;&#10;AI-generated content may be incorrect.">
            <a:extLst>
              <a:ext uri="{FF2B5EF4-FFF2-40B4-BE49-F238E27FC236}">
                <a16:creationId xmlns:a16="http://schemas.microsoft.com/office/drawing/2014/main" id="{52307F89-7FF1-29DB-2DB8-FEA768206B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4194" y="1379928"/>
            <a:ext cx="4572000" cy="4572000"/>
          </a:xfrm>
          <a:prstGeom prst="rect">
            <a:avLst/>
          </a:prstGeom>
        </p:spPr>
      </p:pic>
      <p:sp>
        <p:nvSpPr>
          <p:cNvPr id="5" name="TextBox 4">
            <a:extLst>
              <a:ext uri="{FF2B5EF4-FFF2-40B4-BE49-F238E27FC236}">
                <a16:creationId xmlns:a16="http://schemas.microsoft.com/office/drawing/2014/main" id="{9D6AC24A-C06A-434A-A0D8-9A4B18077D27}"/>
              </a:ext>
            </a:extLst>
          </p:cNvPr>
          <p:cNvSpPr txBox="1"/>
          <p:nvPr/>
        </p:nvSpPr>
        <p:spPr>
          <a:xfrm>
            <a:off x="4857136" y="5644151"/>
            <a:ext cx="1986116" cy="584775"/>
          </a:xfrm>
          <a:prstGeom prst="rect">
            <a:avLst/>
          </a:prstGeom>
          <a:solidFill>
            <a:schemeClr val="bg1"/>
          </a:solidFill>
        </p:spPr>
        <p:txBody>
          <a:bodyPr wrap="square" rtlCol="0">
            <a:spAutoFit/>
          </a:bodyPr>
          <a:lstStyle/>
          <a:p>
            <a:r>
              <a:rPr lang="en-US" sz="1400" dirty="0"/>
              <a:t>Actual Discharge</a:t>
            </a:r>
          </a:p>
          <a:p>
            <a:endParaRPr lang="en-US" dirty="0"/>
          </a:p>
        </p:txBody>
      </p:sp>
      <p:sp>
        <p:nvSpPr>
          <p:cNvPr id="8" name="TextBox 7">
            <a:extLst>
              <a:ext uri="{FF2B5EF4-FFF2-40B4-BE49-F238E27FC236}">
                <a16:creationId xmlns:a16="http://schemas.microsoft.com/office/drawing/2014/main" id="{949A69D1-AA6E-1883-B94D-3E7E6A886A4B}"/>
              </a:ext>
            </a:extLst>
          </p:cNvPr>
          <p:cNvSpPr txBox="1"/>
          <p:nvPr/>
        </p:nvSpPr>
        <p:spPr>
          <a:xfrm rot="16200000">
            <a:off x="2006683" y="3275111"/>
            <a:ext cx="3115021" cy="307777"/>
          </a:xfrm>
          <a:prstGeom prst="rect">
            <a:avLst/>
          </a:prstGeom>
          <a:solidFill>
            <a:schemeClr val="bg1"/>
          </a:solidFill>
        </p:spPr>
        <p:txBody>
          <a:bodyPr wrap="square" rtlCol="0">
            <a:spAutoFit/>
          </a:bodyPr>
          <a:lstStyle/>
          <a:p>
            <a:r>
              <a:rPr lang="en-US" sz="1400" dirty="0"/>
              <a:t>Predicted Discharge</a:t>
            </a:r>
          </a:p>
        </p:txBody>
      </p:sp>
      <p:sp>
        <p:nvSpPr>
          <p:cNvPr id="9" name="Slide Number Placeholder 8">
            <a:extLst>
              <a:ext uri="{FF2B5EF4-FFF2-40B4-BE49-F238E27FC236}">
                <a16:creationId xmlns:a16="http://schemas.microsoft.com/office/drawing/2014/main" id="{D44A764C-6D88-1A58-9041-644455A13763}"/>
              </a:ext>
            </a:extLst>
          </p:cNvPr>
          <p:cNvSpPr>
            <a:spLocks noGrp="1"/>
          </p:cNvSpPr>
          <p:nvPr>
            <p:ph type="sldNum" sz="quarter" idx="12"/>
          </p:nvPr>
        </p:nvSpPr>
        <p:spPr/>
        <p:txBody>
          <a:bodyPr/>
          <a:lstStyle/>
          <a:p>
            <a:fld id="{25DEEEB1-FBA9-4FE8-9BA7-E9F3C0D4EF35}" type="slidenum">
              <a:rPr lang="en-US" smtClean="0"/>
              <a:t>37</a:t>
            </a:fld>
            <a:endParaRPr lang="en-US"/>
          </a:p>
        </p:txBody>
      </p:sp>
    </p:spTree>
    <p:extLst>
      <p:ext uri="{BB962C8B-B14F-4D97-AF65-F5344CB8AC3E}">
        <p14:creationId xmlns:p14="http://schemas.microsoft.com/office/powerpoint/2010/main" val="63053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D5978-F279-26F2-767B-A73A61FBE8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04292C-C1E3-F9ED-04F2-04A0D934C6B2}"/>
              </a:ext>
            </a:extLst>
          </p:cNvPr>
          <p:cNvSpPr>
            <a:spLocks noGrp="1"/>
          </p:cNvSpPr>
          <p:nvPr>
            <p:ph type="title"/>
          </p:nvPr>
        </p:nvSpPr>
        <p:spPr>
          <a:xfrm>
            <a:off x="0" y="353792"/>
            <a:ext cx="12192000" cy="968823"/>
          </a:xfrm>
          <a:solidFill>
            <a:schemeClr val="tx1">
              <a:lumMod val="75000"/>
              <a:lumOff val="25000"/>
            </a:schemeClr>
          </a:solidFill>
        </p:spPr>
        <p:txBody>
          <a:bodyPr/>
          <a:lstStyle/>
          <a:p>
            <a:r>
              <a:rPr lang="en-US" dirty="0">
                <a:solidFill>
                  <a:schemeClr val="bg1"/>
                </a:solidFill>
              </a:rPr>
              <a:t>     </a:t>
            </a:r>
            <a:r>
              <a:rPr lang="en-US" dirty="0">
                <a:solidFill>
                  <a:schemeClr val="bg1"/>
                </a:solidFill>
                <a:latin typeface="Times New Roman" panose="02020603050405020304" pitchFamily="18" charset="0"/>
                <a:cs typeface="Times New Roman" panose="02020603050405020304" pitchFamily="18" charset="0"/>
              </a:rPr>
              <a:t>CNN Test:</a:t>
            </a:r>
            <a:endParaRPr lang="en-US" dirty="0">
              <a:solidFill>
                <a:schemeClr val="bg1"/>
              </a:solidFill>
            </a:endParaRPr>
          </a:p>
        </p:txBody>
      </p:sp>
      <p:graphicFrame>
        <p:nvGraphicFramePr>
          <p:cNvPr id="5" name="Chart 4">
            <a:extLst>
              <a:ext uri="{FF2B5EF4-FFF2-40B4-BE49-F238E27FC236}">
                <a16:creationId xmlns:a16="http://schemas.microsoft.com/office/drawing/2014/main" id="{4B79F86C-289D-28C0-1F79-E10D7DB29A81}"/>
              </a:ext>
            </a:extLst>
          </p:cNvPr>
          <p:cNvGraphicFramePr>
            <a:graphicFrameLocks/>
          </p:cNvGraphicFramePr>
          <p:nvPr/>
        </p:nvGraphicFramePr>
        <p:xfrm>
          <a:off x="1647930" y="1678075"/>
          <a:ext cx="9063613" cy="4826133"/>
        </p:xfrm>
        <a:graphic>
          <a:graphicData uri="http://schemas.openxmlformats.org/drawingml/2006/chart">
            <c:chart xmlns:c="http://schemas.openxmlformats.org/drawingml/2006/chart" xmlns:r="http://schemas.openxmlformats.org/officeDocument/2006/relationships" r:id="rId2"/>
          </a:graphicData>
        </a:graphic>
      </p:graphicFrame>
      <p:sp>
        <p:nvSpPr>
          <p:cNvPr id="6" name="Slide Number Placeholder 5">
            <a:extLst>
              <a:ext uri="{FF2B5EF4-FFF2-40B4-BE49-F238E27FC236}">
                <a16:creationId xmlns:a16="http://schemas.microsoft.com/office/drawing/2014/main" id="{4992377F-789C-BA6C-1704-3854312769CC}"/>
              </a:ext>
            </a:extLst>
          </p:cNvPr>
          <p:cNvSpPr>
            <a:spLocks noGrp="1"/>
          </p:cNvSpPr>
          <p:nvPr>
            <p:ph type="sldNum" sz="quarter" idx="12"/>
          </p:nvPr>
        </p:nvSpPr>
        <p:spPr/>
        <p:txBody>
          <a:bodyPr/>
          <a:lstStyle/>
          <a:p>
            <a:fld id="{25DEEEB1-FBA9-4FE8-9BA7-E9F3C0D4EF35}" type="slidenum">
              <a:rPr lang="en-US" smtClean="0"/>
              <a:t>38</a:t>
            </a:fld>
            <a:endParaRPr lang="en-US"/>
          </a:p>
        </p:txBody>
      </p:sp>
    </p:spTree>
    <p:extLst>
      <p:ext uri="{BB962C8B-B14F-4D97-AF65-F5344CB8AC3E}">
        <p14:creationId xmlns:p14="http://schemas.microsoft.com/office/powerpoint/2010/main" val="14326790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25723-32B1-AE69-01F5-B7FDBB36040E}"/>
              </a:ext>
            </a:extLst>
          </p:cNvPr>
          <p:cNvSpPr>
            <a:spLocks noGrp="1"/>
          </p:cNvSpPr>
          <p:nvPr>
            <p:ph type="title"/>
          </p:nvPr>
        </p:nvSpPr>
        <p:spPr>
          <a:xfrm>
            <a:off x="-1" y="365125"/>
            <a:ext cx="12426043" cy="777875"/>
          </a:xfrm>
          <a:solidFill>
            <a:schemeClr val="tx1">
              <a:lumMod val="75000"/>
              <a:lumOff val="25000"/>
            </a:schemeClr>
          </a:solidFill>
        </p:spPr>
        <p:txBody>
          <a:bodyPr/>
          <a:lstStyle/>
          <a:p>
            <a:r>
              <a:rPr lang="en-US" dirty="0">
                <a:solidFill>
                  <a:schemeClr val="bg1"/>
                </a:solidFill>
                <a:latin typeface="Times New Roman" panose="02020603050405020304" pitchFamily="18" charset="0"/>
                <a:cs typeface="Times New Roman" panose="02020603050405020304" pitchFamily="18" charset="0"/>
              </a:rPr>
              <a:t>     LSTM-CNN Test:</a:t>
            </a:r>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8DD7FE25-52E9-6FA3-DF23-DBFA7D9133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79271" y="1681843"/>
            <a:ext cx="6433457" cy="4811032"/>
          </a:xfrm>
        </p:spPr>
      </p:pic>
      <p:sp>
        <p:nvSpPr>
          <p:cNvPr id="6" name="TextBox 5">
            <a:extLst>
              <a:ext uri="{FF2B5EF4-FFF2-40B4-BE49-F238E27FC236}">
                <a16:creationId xmlns:a16="http://schemas.microsoft.com/office/drawing/2014/main" id="{AFE875E8-CE6E-BAFE-B352-3C6BA96E20CF}"/>
              </a:ext>
            </a:extLst>
          </p:cNvPr>
          <p:cNvSpPr txBox="1"/>
          <p:nvPr/>
        </p:nvSpPr>
        <p:spPr>
          <a:xfrm>
            <a:off x="5181600" y="6312310"/>
            <a:ext cx="3559277" cy="369332"/>
          </a:xfrm>
          <a:prstGeom prst="rect">
            <a:avLst/>
          </a:prstGeom>
          <a:solidFill>
            <a:schemeClr val="bg1"/>
          </a:solidFill>
        </p:spPr>
        <p:txBody>
          <a:bodyPr wrap="square" rtlCol="0">
            <a:spAutoFit/>
          </a:bodyPr>
          <a:lstStyle/>
          <a:p>
            <a:r>
              <a:rPr lang="en-US" dirty="0"/>
              <a:t>Actual Discharge</a:t>
            </a:r>
          </a:p>
        </p:txBody>
      </p:sp>
      <p:sp>
        <p:nvSpPr>
          <p:cNvPr id="8" name="TextBox 7">
            <a:extLst>
              <a:ext uri="{FF2B5EF4-FFF2-40B4-BE49-F238E27FC236}">
                <a16:creationId xmlns:a16="http://schemas.microsoft.com/office/drawing/2014/main" id="{C810285A-D334-F2D9-5941-E115AA4A14F6}"/>
              </a:ext>
            </a:extLst>
          </p:cNvPr>
          <p:cNvSpPr txBox="1"/>
          <p:nvPr/>
        </p:nvSpPr>
        <p:spPr>
          <a:xfrm rot="16200000">
            <a:off x="1864403" y="3637936"/>
            <a:ext cx="2399071" cy="369332"/>
          </a:xfrm>
          <a:prstGeom prst="rect">
            <a:avLst/>
          </a:prstGeom>
          <a:solidFill>
            <a:schemeClr val="bg1"/>
          </a:solidFill>
        </p:spPr>
        <p:txBody>
          <a:bodyPr wrap="square" rtlCol="0">
            <a:spAutoFit/>
          </a:bodyPr>
          <a:lstStyle/>
          <a:p>
            <a:r>
              <a:rPr lang="en-US" dirty="0"/>
              <a:t>Predicted Value</a:t>
            </a:r>
          </a:p>
        </p:txBody>
      </p:sp>
      <p:sp>
        <p:nvSpPr>
          <p:cNvPr id="9" name="Slide Number Placeholder 8">
            <a:extLst>
              <a:ext uri="{FF2B5EF4-FFF2-40B4-BE49-F238E27FC236}">
                <a16:creationId xmlns:a16="http://schemas.microsoft.com/office/drawing/2014/main" id="{56083BA4-B3A3-005A-1F6E-8AE8B343715A}"/>
              </a:ext>
            </a:extLst>
          </p:cNvPr>
          <p:cNvSpPr>
            <a:spLocks noGrp="1"/>
          </p:cNvSpPr>
          <p:nvPr>
            <p:ph type="sldNum" sz="quarter" idx="12"/>
          </p:nvPr>
        </p:nvSpPr>
        <p:spPr/>
        <p:txBody>
          <a:bodyPr/>
          <a:lstStyle/>
          <a:p>
            <a:fld id="{25DEEEB1-FBA9-4FE8-9BA7-E9F3C0D4EF35}" type="slidenum">
              <a:rPr lang="en-US" smtClean="0"/>
              <a:t>39</a:t>
            </a:fld>
            <a:endParaRPr lang="en-US"/>
          </a:p>
        </p:txBody>
      </p:sp>
    </p:spTree>
    <p:extLst>
      <p:ext uri="{BB962C8B-B14F-4D97-AF65-F5344CB8AC3E}">
        <p14:creationId xmlns:p14="http://schemas.microsoft.com/office/powerpoint/2010/main" val="3862164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53C7B-C3AE-850F-D603-685BEB46321B}"/>
              </a:ext>
            </a:extLst>
          </p:cNvPr>
          <p:cNvSpPr>
            <a:spLocks noGrp="1"/>
          </p:cNvSpPr>
          <p:nvPr>
            <p:ph type="title"/>
          </p:nvPr>
        </p:nvSpPr>
        <p:spPr>
          <a:xfrm>
            <a:off x="612649" y="548638"/>
            <a:ext cx="3493008" cy="5788152"/>
          </a:xfrm>
        </p:spPr>
        <p:txBody>
          <a:bodyPr anchor="ctr">
            <a:normAutofit/>
          </a:bodyPr>
          <a:lstStyle/>
          <a:p>
            <a:r>
              <a:rPr lang="en-US" dirty="0">
                <a:latin typeface="Times New Roman" panose="02020603050405020304" pitchFamily="18" charset="0"/>
                <a:cs typeface="Times New Roman" panose="02020603050405020304" pitchFamily="18" charset="0"/>
              </a:rPr>
              <a:t>Background:</a:t>
            </a:r>
          </a:p>
        </p:txBody>
      </p:sp>
      <p:graphicFrame>
        <p:nvGraphicFramePr>
          <p:cNvPr id="5" name="Content Placeholder 2">
            <a:extLst>
              <a:ext uri="{FF2B5EF4-FFF2-40B4-BE49-F238E27FC236}">
                <a16:creationId xmlns:a16="http://schemas.microsoft.com/office/drawing/2014/main" id="{6FA2C7DE-59D2-3DE1-F8F9-8C9F06CA2783}"/>
              </a:ext>
            </a:extLst>
          </p:cNvPr>
          <p:cNvGraphicFramePr>
            <a:graphicFrameLocks noGrp="1"/>
          </p:cNvGraphicFramePr>
          <p:nvPr>
            <p:ph idx="1"/>
          </p:nvPr>
        </p:nvGraphicFramePr>
        <p:xfrm>
          <a:off x="4608246" y="548640"/>
          <a:ext cx="6949440" cy="578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D0D178CC-9472-FD2F-B971-A9873CA7A023}"/>
              </a:ext>
            </a:extLst>
          </p:cNvPr>
          <p:cNvSpPr>
            <a:spLocks noGrp="1"/>
          </p:cNvSpPr>
          <p:nvPr>
            <p:ph type="sldNum" sz="quarter" idx="12"/>
          </p:nvPr>
        </p:nvSpPr>
        <p:spPr/>
        <p:txBody>
          <a:bodyPr/>
          <a:lstStyle/>
          <a:p>
            <a:fld id="{25DEEEB1-FBA9-4FE8-9BA7-E9F3C0D4EF35}" type="slidenum">
              <a:rPr lang="en-US" smtClean="0"/>
              <a:t>4</a:t>
            </a:fld>
            <a:endParaRPr lang="en-US"/>
          </a:p>
        </p:txBody>
      </p:sp>
    </p:spTree>
    <p:extLst>
      <p:ext uri="{BB962C8B-B14F-4D97-AF65-F5344CB8AC3E}">
        <p14:creationId xmlns:p14="http://schemas.microsoft.com/office/powerpoint/2010/main" val="2851351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5CFBC92F-416A-4888-9CFD-DF77F4680BC6}"/>
                                            </p:graphicEl>
                                          </p:spTgt>
                                        </p:tgtEl>
                                        <p:attrNameLst>
                                          <p:attrName>style.visibility</p:attrName>
                                        </p:attrNameLst>
                                      </p:cBhvr>
                                      <p:to>
                                        <p:strVal val="visible"/>
                                      </p:to>
                                    </p:set>
                                    <p:animEffect transition="in" filter="fade">
                                      <p:cBhvr>
                                        <p:cTn id="7" dur="500"/>
                                        <p:tgtEl>
                                          <p:spTgt spid="5">
                                            <p:graphicEl>
                                              <a:dgm id="{5CFBC92F-416A-4888-9CFD-DF77F4680BC6}"/>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11644EFF-C7FC-44D4-AAF5-F2E3DE263B67}"/>
                                            </p:graphicEl>
                                          </p:spTgt>
                                        </p:tgtEl>
                                        <p:attrNameLst>
                                          <p:attrName>style.visibility</p:attrName>
                                        </p:attrNameLst>
                                      </p:cBhvr>
                                      <p:to>
                                        <p:strVal val="visible"/>
                                      </p:to>
                                    </p:set>
                                    <p:animEffect transition="in" filter="fade">
                                      <p:cBhvr>
                                        <p:cTn id="10" dur="500"/>
                                        <p:tgtEl>
                                          <p:spTgt spid="5">
                                            <p:graphicEl>
                                              <a:dgm id="{11644EFF-C7FC-44D4-AAF5-F2E3DE263B67}"/>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graphicEl>
                                              <a:dgm id="{FD2818FC-B4A4-447C-850E-7BB0C66D4C7C}"/>
                                            </p:graphicEl>
                                          </p:spTgt>
                                        </p:tgtEl>
                                        <p:attrNameLst>
                                          <p:attrName>style.visibility</p:attrName>
                                        </p:attrNameLst>
                                      </p:cBhvr>
                                      <p:to>
                                        <p:strVal val="visible"/>
                                      </p:to>
                                    </p:set>
                                    <p:animEffect transition="in" filter="fade">
                                      <p:cBhvr>
                                        <p:cTn id="13" dur="500"/>
                                        <p:tgtEl>
                                          <p:spTgt spid="5">
                                            <p:graphicEl>
                                              <a:dgm id="{FD2818FC-B4A4-447C-850E-7BB0C66D4C7C}"/>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graphicEl>
                                              <a:dgm id="{6BA9281B-5411-430C-A718-184D007F17AF}"/>
                                            </p:graphicEl>
                                          </p:spTgt>
                                        </p:tgtEl>
                                        <p:attrNameLst>
                                          <p:attrName>style.visibility</p:attrName>
                                        </p:attrNameLst>
                                      </p:cBhvr>
                                      <p:to>
                                        <p:strVal val="visible"/>
                                      </p:to>
                                    </p:set>
                                    <p:animEffect transition="in" filter="fade">
                                      <p:cBhvr>
                                        <p:cTn id="16" dur="500"/>
                                        <p:tgtEl>
                                          <p:spTgt spid="5">
                                            <p:graphicEl>
                                              <a:dgm id="{6BA9281B-5411-430C-A718-184D007F17AF}"/>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graphicEl>
                                              <a:dgm id="{7E2DDA88-851C-4014-A8F4-83FB67F9ADB0}"/>
                                            </p:graphicEl>
                                          </p:spTgt>
                                        </p:tgtEl>
                                        <p:attrNameLst>
                                          <p:attrName>style.visibility</p:attrName>
                                        </p:attrNameLst>
                                      </p:cBhvr>
                                      <p:to>
                                        <p:strVal val="visible"/>
                                      </p:to>
                                    </p:set>
                                    <p:animEffect transition="in" filter="fade">
                                      <p:cBhvr>
                                        <p:cTn id="19" dur="500"/>
                                        <p:tgtEl>
                                          <p:spTgt spid="5">
                                            <p:graphicEl>
                                              <a:dgm id="{7E2DDA88-851C-4014-A8F4-83FB67F9ADB0}"/>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graphicEl>
                                              <a:dgm id="{23C50804-1F8C-41A9-9442-70A3532794D2}"/>
                                            </p:graphicEl>
                                          </p:spTgt>
                                        </p:tgtEl>
                                        <p:attrNameLst>
                                          <p:attrName>style.visibility</p:attrName>
                                        </p:attrNameLst>
                                      </p:cBhvr>
                                      <p:to>
                                        <p:strVal val="visible"/>
                                      </p:to>
                                    </p:set>
                                    <p:animEffect transition="in" filter="fade">
                                      <p:cBhvr>
                                        <p:cTn id="22" dur="500"/>
                                        <p:tgtEl>
                                          <p:spTgt spid="5">
                                            <p:graphicEl>
                                              <a:dgm id="{23C50804-1F8C-41A9-9442-70A3532794D2}"/>
                                            </p:graphic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graphicEl>
                                              <a:dgm id="{B211F084-C88B-432F-B2F5-3EC3767821C2}"/>
                                            </p:graphicEl>
                                          </p:spTgt>
                                        </p:tgtEl>
                                        <p:attrNameLst>
                                          <p:attrName>style.visibility</p:attrName>
                                        </p:attrNameLst>
                                      </p:cBhvr>
                                      <p:to>
                                        <p:strVal val="visible"/>
                                      </p:to>
                                    </p:set>
                                    <p:animEffect transition="in" filter="fade">
                                      <p:cBhvr>
                                        <p:cTn id="25" dur="500"/>
                                        <p:tgtEl>
                                          <p:spTgt spid="5">
                                            <p:graphicEl>
                                              <a:dgm id="{B211F084-C88B-432F-B2F5-3EC3767821C2}"/>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graphicEl>
                                              <a:dgm id="{F1BBF37E-F765-4DAC-AD5C-A3BB6F73710F}"/>
                                            </p:graphicEl>
                                          </p:spTgt>
                                        </p:tgtEl>
                                        <p:attrNameLst>
                                          <p:attrName>style.visibility</p:attrName>
                                        </p:attrNameLst>
                                      </p:cBhvr>
                                      <p:to>
                                        <p:strVal val="visible"/>
                                      </p:to>
                                    </p:set>
                                    <p:animEffect transition="in" filter="fade">
                                      <p:cBhvr>
                                        <p:cTn id="28" dur="500"/>
                                        <p:tgtEl>
                                          <p:spTgt spid="5">
                                            <p:graphicEl>
                                              <a:dgm id="{F1BBF37E-F765-4DAC-AD5C-A3BB6F73710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9D541-E37B-1D95-A521-7DA0E76994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366E8C-FF6E-67E6-741B-B3B18DE0BD4F}"/>
              </a:ext>
            </a:extLst>
          </p:cNvPr>
          <p:cNvSpPr>
            <a:spLocks noGrp="1"/>
          </p:cNvSpPr>
          <p:nvPr>
            <p:ph type="title"/>
          </p:nvPr>
        </p:nvSpPr>
        <p:spPr>
          <a:xfrm>
            <a:off x="0" y="365126"/>
            <a:ext cx="12192000" cy="745218"/>
          </a:xfrm>
          <a:solidFill>
            <a:schemeClr val="tx1">
              <a:lumMod val="75000"/>
              <a:lumOff val="25000"/>
            </a:schemeClr>
          </a:solidFill>
        </p:spPr>
        <p:txBody>
          <a:bodyPr/>
          <a:lstStyle/>
          <a:p>
            <a:r>
              <a:rPr lang="en-US">
                <a:solidFill>
                  <a:schemeClr val="bg1"/>
                </a:solidFill>
              </a:rPr>
              <a:t>    LSTM-CNN Test:</a:t>
            </a:r>
            <a:endParaRPr lang="en-US" dirty="0">
              <a:solidFill>
                <a:schemeClr val="bg1"/>
              </a:solidFill>
            </a:endParaRPr>
          </a:p>
        </p:txBody>
      </p:sp>
      <p:graphicFrame>
        <p:nvGraphicFramePr>
          <p:cNvPr id="6" name="Chart 5">
            <a:extLst>
              <a:ext uri="{FF2B5EF4-FFF2-40B4-BE49-F238E27FC236}">
                <a16:creationId xmlns:a16="http://schemas.microsoft.com/office/drawing/2014/main" id="{F5FBB0F5-CC9A-C90D-F65F-CB3A41DBC138}"/>
              </a:ext>
            </a:extLst>
          </p:cNvPr>
          <p:cNvGraphicFramePr>
            <a:graphicFrameLocks/>
          </p:cNvGraphicFramePr>
          <p:nvPr/>
        </p:nvGraphicFramePr>
        <p:xfrm>
          <a:off x="824048" y="1761176"/>
          <a:ext cx="10543903" cy="4849813"/>
        </p:xfrm>
        <a:graphic>
          <a:graphicData uri="http://schemas.openxmlformats.org/drawingml/2006/chart">
            <c:chart xmlns:c="http://schemas.openxmlformats.org/drawingml/2006/chart" xmlns:r="http://schemas.openxmlformats.org/officeDocument/2006/relationships" r:id="rId2"/>
          </a:graphicData>
        </a:graphic>
      </p:graphicFrame>
      <p:sp>
        <p:nvSpPr>
          <p:cNvPr id="7" name="Slide Number Placeholder 6">
            <a:extLst>
              <a:ext uri="{FF2B5EF4-FFF2-40B4-BE49-F238E27FC236}">
                <a16:creationId xmlns:a16="http://schemas.microsoft.com/office/drawing/2014/main" id="{8EC12F99-F12E-E79D-5D53-1E2D00E423D9}"/>
              </a:ext>
            </a:extLst>
          </p:cNvPr>
          <p:cNvSpPr>
            <a:spLocks noGrp="1"/>
          </p:cNvSpPr>
          <p:nvPr>
            <p:ph type="sldNum" sz="quarter" idx="12"/>
          </p:nvPr>
        </p:nvSpPr>
        <p:spPr/>
        <p:txBody>
          <a:bodyPr/>
          <a:lstStyle/>
          <a:p>
            <a:fld id="{25DEEEB1-FBA9-4FE8-9BA7-E9F3C0D4EF35}" type="slidenum">
              <a:rPr lang="en-US" smtClean="0"/>
              <a:t>40</a:t>
            </a:fld>
            <a:endParaRPr lang="en-US"/>
          </a:p>
        </p:txBody>
      </p:sp>
    </p:spTree>
    <p:extLst>
      <p:ext uri="{BB962C8B-B14F-4D97-AF65-F5344CB8AC3E}">
        <p14:creationId xmlns:p14="http://schemas.microsoft.com/office/powerpoint/2010/main" val="35645859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943F407-415B-7CAC-185A-DA4E8937006C}"/>
            </a:ext>
          </a:extLst>
        </p:cNvPr>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8C380564-B2C3-4687-12B9-9DA7D9646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BB01089-C0EE-CE56-CB92-54CC7B942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DE095D8-7373-4C06-8DF0-C4208AFDB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FBAF4C1-514D-1B9B-DB90-0A31F3D85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702EDA1-C5B5-E1A5-8C51-4A93F70C65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D3CBD78-FA2A-9BA9-237E-2F061186BCCF}"/>
              </a:ext>
            </a:extLst>
          </p:cNvPr>
          <p:cNvSpPr>
            <a:spLocks noGrp="1"/>
          </p:cNvSpPr>
          <p:nvPr>
            <p:ph type="title"/>
          </p:nvPr>
        </p:nvSpPr>
        <p:spPr>
          <a:xfrm>
            <a:off x="1386865" y="818984"/>
            <a:ext cx="6596245" cy="3268520"/>
          </a:xfrm>
        </p:spPr>
        <p:txBody>
          <a:bodyPr vert="horz" lIns="91440" tIns="45720" rIns="91440" bIns="45720" rtlCol="0" anchor="b">
            <a:normAutofit/>
          </a:bodyPr>
          <a:lstStyle/>
          <a:p>
            <a:pPr algn="r"/>
            <a:r>
              <a:rPr lang="en-US" sz="4800" dirty="0">
                <a:solidFill>
                  <a:srgbClr val="FFFFFF"/>
                </a:solidFill>
              </a:rPr>
              <a:t>Short Term Forecasting</a:t>
            </a:r>
            <a:r>
              <a:rPr lang="en-US" sz="4800" kern="1200" dirty="0">
                <a:solidFill>
                  <a:srgbClr val="FFFFFF"/>
                </a:solidFill>
                <a:latin typeface="+mj-lt"/>
                <a:ea typeface="+mj-ea"/>
                <a:cs typeface="+mj-cs"/>
              </a:rPr>
              <a:t>:</a:t>
            </a:r>
          </a:p>
        </p:txBody>
      </p:sp>
      <p:sp>
        <p:nvSpPr>
          <p:cNvPr id="43" name="Rectangle 42">
            <a:extLst>
              <a:ext uri="{FF2B5EF4-FFF2-40B4-BE49-F238E27FC236}">
                <a16:creationId xmlns:a16="http://schemas.microsoft.com/office/drawing/2014/main" id="{8561B8C8-B696-05A8-393B-D3AF032E4D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C74E1F1-9B9B-D172-8CE5-F6F237A13A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C2284DB9-A239-7B26-434B-6059EA94669B}"/>
              </a:ext>
            </a:extLst>
          </p:cNvPr>
          <p:cNvSpPr>
            <a:spLocks noGrp="1"/>
          </p:cNvSpPr>
          <p:nvPr>
            <p:ph type="sldNum" sz="quarter" idx="12"/>
          </p:nvPr>
        </p:nvSpPr>
        <p:spPr/>
        <p:txBody>
          <a:bodyPr/>
          <a:lstStyle/>
          <a:p>
            <a:fld id="{25DEEEB1-FBA9-4FE8-9BA7-E9F3C0D4EF35}" type="slidenum">
              <a:rPr lang="en-US" smtClean="0"/>
              <a:t>41</a:t>
            </a:fld>
            <a:endParaRPr lang="en-US"/>
          </a:p>
        </p:txBody>
      </p:sp>
    </p:spTree>
    <p:extLst>
      <p:ext uri="{BB962C8B-B14F-4D97-AF65-F5344CB8AC3E}">
        <p14:creationId xmlns:p14="http://schemas.microsoft.com/office/powerpoint/2010/main" val="353276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B863AE02-6324-2429-BF20-D59E77387B6F}"/>
              </a:ext>
            </a:extLst>
          </p:cNvPr>
          <p:cNvSpPr txBox="1">
            <a:spLocks/>
          </p:cNvSpPr>
          <p:nvPr/>
        </p:nvSpPr>
        <p:spPr>
          <a:xfrm>
            <a:off x="1371599" y="294538"/>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000" kern="1200" cap="all">
                <a:ln w="3175" cmpd="sng">
                  <a:noFill/>
                </a:ln>
                <a:solidFill>
                  <a:srgbClr val="FFFFFF"/>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Short term forecasting</a:t>
            </a:r>
            <a:r>
              <a:rPr lang="en-US" sz="4000" kern="1200" cap="all" dirty="0">
                <a:ln w="3175" cmpd="sng">
                  <a:noFill/>
                </a:ln>
                <a:solidFill>
                  <a:srgbClr val="FFFFFF"/>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a:t>
            </a:r>
          </a:p>
        </p:txBody>
      </p:sp>
      <p:sp>
        <p:nvSpPr>
          <p:cNvPr id="5" name="TextBox 4">
            <a:extLst>
              <a:ext uri="{FF2B5EF4-FFF2-40B4-BE49-F238E27FC236}">
                <a16:creationId xmlns:a16="http://schemas.microsoft.com/office/drawing/2014/main" id="{73E0B5ED-3E26-6088-DC2F-A5AA426D1113}"/>
              </a:ext>
            </a:extLst>
          </p:cNvPr>
          <p:cNvSpPr txBox="1"/>
          <p:nvPr/>
        </p:nvSpPr>
        <p:spPr>
          <a:xfrm>
            <a:off x="1371599" y="2318197"/>
            <a:ext cx="9724031" cy="3683358"/>
          </a:xfrm>
          <a:prstGeom prst="rect">
            <a:avLst/>
          </a:prstGeom>
        </p:spPr>
        <p:txBody>
          <a:bodyPr vert="horz" lIns="91440" tIns="45720" rIns="91440" bIns="45720" rtlCol="0" anchor="ctr">
            <a:normAutofit/>
          </a:bodyPr>
          <a:lstStyle/>
          <a:p>
            <a:pPr marL="285750" indent="-228600">
              <a:lnSpc>
                <a:spcPct val="150000"/>
              </a:lnSpc>
              <a:spcAft>
                <a:spcPts val="600"/>
              </a:spcAft>
              <a:buFont typeface="Arial" panose="020B0604020202020204" pitchFamily="34" charset="0"/>
              <a:buChar char="•"/>
            </a:pPr>
            <a:r>
              <a:rPr lang="en-US" sz="2000" dirty="0"/>
              <a:t>Short Term forecasting was done for both scenarios i.e. SSP2-4.5 &amp; SSP5-8.5 using all the three models whose results are discussed in the upcoming slides.</a:t>
            </a:r>
          </a:p>
          <a:p>
            <a:pPr marL="285750" indent="-228600">
              <a:lnSpc>
                <a:spcPct val="150000"/>
              </a:lnSpc>
              <a:spcAft>
                <a:spcPts val="600"/>
              </a:spcAft>
              <a:buFont typeface="Arial" panose="020B0604020202020204" pitchFamily="34" charset="0"/>
              <a:buChar char="•"/>
            </a:pPr>
            <a:r>
              <a:rPr lang="en-US" sz="2000" dirty="0"/>
              <a:t>Models were trained on historical data and the discharge values for June 2022 were calculated and compared with the real values which were available . </a:t>
            </a:r>
          </a:p>
        </p:txBody>
      </p:sp>
      <p:sp>
        <p:nvSpPr>
          <p:cNvPr id="4" name="Slide Number Placeholder 3">
            <a:extLst>
              <a:ext uri="{FF2B5EF4-FFF2-40B4-BE49-F238E27FC236}">
                <a16:creationId xmlns:a16="http://schemas.microsoft.com/office/drawing/2014/main" id="{84437AF4-2D5C-562E-3891-F7522F8A7423}"/>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25DEEEB1-FBA9-4FE8-9BA7-E9F3C0D4EF35}" type="slidenum">
              <a:rPr lang="en-US" sz="1100">
                <a:solidFill>
                  <a:schemeClr val="tx1">
                    <a:lumMod val="50000"/>
                    <a:lumOff val="50000"/>
                  </a:schemeClr>
                </a:solidFill>
              </a:rPr>
              <a:pPr>
                <a:spcAft>
                  <a:spcPts val="600"/>
                </a:spcAft>
              </a:pPr>
              <a:t>42</a:t>
            </a:fld>
            <a:endParaRPr lang="en-US" sz="1100">
              <a:solidFill>
                <a:schemeClr val="tx1">
                  <a:lumMod val="50000"/>
                  <a:lumOff val="50000"/>
                </a:schemeClr>
              </a:solidFill>
            </a:endParaRPr>
          </a:p>
        </p:txBody>
      </p:sp>
    </p:spTree>
    <p:extLst>
      <p:ext uri="{BB962C8B-B14F-4D97-AF65-F5344CB8AC3E}">
        <p14:creationId xmlns:p14="http://schemas.microsoft.com/office/powerpoint/2010/main" val="758544310"/>
      </p:ext>
    </p:extLst>
  </p:cSld>
  <p:clrMapOvr>
    <a:masterClrMapping/>
  </p:clrMapOvr>
  <p:extLst>
    <p:ext uri="{6950BFC3-D8DA-4A85-94F7-54DA5524770B}">
      <p188:commentRel xmlns:p188="http://schemas.microsoft.com/office/powerpoint/2018/8/main" xmlns="" r:id="rId2"/>
    </p:ext>
  </p:extLs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097B3B0-A414-86DE-F1E3-4B8F0F1DC489}"/>
            </a:ext>
          </a:extLst>
        </p:cNvPr>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17869BAB-B51C-7C5E-30F4-2930927FF1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1C4046B-2021-0DC8-2BE9-E5879C959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05D3B4A-27FB-9E88-5E90-A760C483E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66B7A01-D256-A7F5-6EB4-F4B556934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895D1FFF-E98C-AD2B-4645-C5490F650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C68D298-4527-49F1-B3EE-03FC4EF9FA9C}"/>
              </a:ext>
            </a:extLst>
          </p:cNvPr>
          <p:cNvSpPr>
            <a:spLocks noGrp="1"/>
          </p:cNvSpPr>
          <p:nvPr>
            <p:ph type="title"/>
          </p:nvPr>
        </p:nvSpPr>
        <p:spPr>
          <a:xfrm>
            <a:off x="1386865" y="818984"/>
            <a:ext cx="6596245" cy="3268520"/>
          </a:xfrm>
        </p:spPr>
        <p:txBody>
          <a:bodyPr vert="horz" lIns="91440" tIns="45720" rIns="91440" bIns="45720" rtlCol="0" anchor="b">
            <a:normAutofit/>
          </a:bodyPr>
          <a:lstStyle/>
          <a:p>
            <a:pPr algn="r"/>
            <a:r>
              <a:rPr lang="en-US" sz="4800" dirty="0">
                <a:solidFill>
                  <a:srgbClr val="FFFFFF"/>
                </a:solidFill>
              </a:rPr>
              <a:t>Normal Case Scenario</a:t>
            </a:r>
            <a:r>
              <a:rPr lang="en-US" sz="4800" kern="1200" dirty="0">
                <a:solidFill>
                  <a:srgbClr val="FFFFFF"/>
                </a:solidFill>
                <a:latin typeface="+mj-lt"/>
                <a:ea typeface="+mj-ea"/>
                <a:cs typeface="+mj-cs"/>
              </a:rPr>
              <a:t>:</a:t>
            </a:r>
          </a:p>
        </p:txBody>
      </p:sp>
      <p:sp>
        <p:nvSpPr>
          <p:cNvPr id="43" name="Rectangle 42">
            <a:extLst>
              <a:ext uri="{FF2B5EF4-FFF2-40B4-BE49-F238E27FC236}">
                <a16:creationId xmlns:a16="http://schemas.microsoft.com/office/drawing/2014/main" id="{A44D8999-F78B-EB73-27D9-3B2FD9688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39BE0117-8376-8265-2714-3A976F02D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9717757B-5BF8-420F-D46E-3EAF8A257F1D}"/>
              </a:ext>
            </a:extLst>
          </p:cNvPr>
          <p:cNvSpPr>
            <a:spLocks noGrp="1"/>
          </p:cNvSpPr>
          <p:nvPr>
            <p:ph type="sldNum" sz="quarter" idx="12"/>
          </p:nvPr>
        </p:nvSpPr>
        <p:spPr/>
        <p:txBody>
          <a:bodyPr/>
          <a:lstStyle/>
          <a:p>
            <a:fld id="{25DEEEB1-FBA9-4FE8-9BA7-E9F3C0D4EF35}" type="slidenum">
              <a:rPr lang="en-US" smtClean="0"/>
              <a:t>43</a:t>
            </a:fld>
            <a:endParaRPr lang="en-US"/>
          </a:p>
        </p:txBody>
      </p:sp>
    </p:spTree>
    <p:extLst>
      <p:ext uri="{BB962C8B-B14F-4D97-AF65-F5344CB8AC3E}">
        <p14:creationId xmlns:p14="http://schemas.microsoft.com/office/powerpoint/2010/main" val="413390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2E9A3D7-69CA-1C25-5A50-8C7DF4063DB4}"/>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58D74729-AA98-1E43-D30C-C1378D7CBD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B77DA423-32B8-61A9-C174-036C29B63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1D5CBFFF-9D38-E48D-699E-5531F7A51D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E3175BA-04AC-CB88-9A57-5E91D27772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E04196B5-210D-AF97-1661-B0513434C1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Isosceles Triangle 33">
            <a:extLst>
              <a:ext uri="{FF2B5EF4-FFF2-40B4-BE49-F238E27FC236}">
                <a16:creationId xmlns:a16="http://schemas.microsoft.com/office/drawing/2014/main" id="{3D02883A-9623-81CA-A12E-C803DFAB8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07F16BFD-76FA-86EA-CB73-3A3ABA1796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A171B7E7-16C0-7FBC-EB54-366A61940619}"/>
              </a:ext>
            </a:extLst>
          </p:cNvPr>
          <p:cNvGraphicFramePr>
            <a:graphicFrameLocks noGrp="1"/>
          </p:cNvGraphicFramePr>
          <p:nvPr>
            <p:extLst>
              <p:ext uri="{D42A27DB-BD31-4B8C-83A1-F6EECF244321}">
                <p14:modId xmlns:p14="http://schemas.microsoft.com/office/powerpoint/2010/main" val="3183524750"/>
              </p:ext>
            </p:extLst>
          </p:nvPr>
        </p:nvGraphicFramePr>
        <p:xfrm>
          <a:off x="984401" y="1137121"/>
          <a:ext cx="10223198" cy="4583760"/>
        </p:xfrm>
        <a:graphic>
          <a:graphicData uri="http://schemas.openxmlformats.org/drawingml/2006/table">
            <a:tbl>
              <a:tblPr firstRow="1" bandRow="1">
                <a:solidFill>
                  <a:srgbClr val="F2F2F2">
                    <a:alpha val="30196"/>
                  </a:srgbClr>
                </a:solidFill>
                <a:tableStyleId>{5C22544A-7EE6-4342-B048-85BDC9FD1C3A}</a:tableStyleId>
              </a:tblPr>
              <a:tblGrid>
                <a:gridCol w="3321667">
                  <a:extLst>
                    <a:ext uri="{9D8B030D-6E8A-4147-A177-3AD203B41FA5}">
                      <a16:colId xmlns:a16="http://schemas.microsoft.com/office/drawing/2014/main" val="554756611"/>
                    </a:ext>
                  </a:extLst>
                </a:gridCol>
                <a:gridCol w="3018569">
                  <a:extLst>
                    <a:ext uri="{9D8B030D-6E8A-4147-A177-3AD203B41FA5}">
                      <a16:colId xmlns:a16="http://schemas.microsoft.com/office/drawing/2014/main" val="3376074833"/>
                    </a:ext>
                  </a:extLst>
                </a:gridCol>
                <a:gridCol w="3882962">
                  <a:extLst>
                    <a:ext uri="{9D8B030D-6E8A-4147-A177-3AD203B41FA5}">
                      <a16:colId xmlns:a16="http://schemas.microsoft.com/office/drawing/2014/main" val="1054606296"/>
                    </a:ext>
                  </a:extLst>
                </a:gridCol>
              </a:tblGrid>
              <a:tr h="1523130">
                <a:tc>
                  <a:txBody>
                    <a:bodyPr/>
                    <a:lstStyle/>
                    <a:p>
                      <a:r>
                        <a:rPr lang="en-US" sz="3300" b="0" cap="none" spc="0">
                          <a:solidFill>
                            <a:schemeClr val="bg1"/>
                          </a:solidFill>
                        </a:rPr>
                        <a:t>Model Name</a:t>
                      </a:r>
                    </a:p>
                  </a:txBody>
                  <a:tcPr marL="280198" marR="395151" marT="215537" marB="215537" anchor="ctr">
                    <a:lnL w="19050" cap="flat" cmpd="sng" algn="ctr">
                      <a:noFill/>
                      <a:prstDash val="solid"/>
                    </a:lnL>
                    <a:lnR w="12700" cmpd="sng">
                      <a:noFill/>
                    </a:lnR>
                    <a:lnT w="19050" cap="flat" cmpd="sng" algn="ctr">
                      <a:noFill/>
                      <a:prstDash val="solid"/>
                    </a:lnT>
                    <a:lnB w="38100" cmpd="sng">
                      <a:noFill/>
                    </a:lnB>
                    <a:solidFill>
                      <a:schemeClr val="accent1"/>
                    </a:solidFill>
                  </a:tcPr>
                </a:tc>
                <a:tc>
                  <a:txBody>
                    <a:bodyPr/>
                    <a:lstStyle/>
                    <a:p>
                      <a:r>
                        <a:rPr lang="en-US" sz="3300" b="0" cap="none" spc="0">
                          <a:solidFill>
                            <a:schemeClr val="bg1"/>
                          </a:solidFill>
                        </a:rPr>
                        <a:t> R-squared</a:t>
                      </a:r>
                    </a:p>
                  </a:txBody>
                  <a:tcPr marL="280198" marR="395151" marT="215537" marB="215537" anchor="ctr">
                    <a:lnL w="12700" cmpd="sng">
                      <a:noFill/>
                    </a:lnL>
                    <a:lnR w="12700" cmpd="sng">
                      <a:noFill/>
                    </a:lnR>
                    <a:lnT w="19050" cap="flat" cmpd="sng" algn="ctr">
                      <a:noFill/>
                      <a:prstDash val="solid"/>
                    </a:lnT>
                    <a:lnB w="38100" cmpd="sng">
                      <a:noFill/>
                    </a:lnB>
                    <a:solidFill>
                      <a:schemeClr val="accent1"/>
                    </a:solidFill>
                  </a:tcPr>
                </a:tc>
                <a:tc>
                  <a:txBody>
                    <a:bodyPr/>
                    <a:lstStyle/>
                    <a:p>
                      <a:r>
                        <a:rPr lang="en-US" sz="3300" b="0" cap="none" spc="0" dirty="0">
                          <a:solidFill>
                            <a:schemeClr val="bg1"/>
                          </a:solidFill>
                        </a:rPr>
                        <a:t>Observed RMSE(cumecs)</a:t>
                      </a:r>
                    </a:p>
                  </a:txBody>
                  <a:tcPr marL="280198" marR="395151" marT="215537" marB="215537"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2161037671"/>
                  </a:ext>
                </a:extLst>
              </a:tr>
              <a:tr h="1020210">
                <a:tc>
                  <a:txBody>
                    <a:bodyPr/>
                    <a:lstStyle/>
                    <a:p>
                      <a:r>
                        <a:rPr lang="en-US" sz="3300" cap="none" spc="0">
                          <a:solidFill>
                            <a:schemeClr val="tx1"/>
                          </a:solidFill>
                        </a:rPr>
                        <a:t>LSTM</a:t>
                      </a:r>
                    </a:p>
                  </a:txBody>
                  <a:tcPr marL="280198" marR="395151" marT="215537" marB="215537">
                    <a:lnL w="38100" cap="flat" cmpd="sng" algn="ctr">
                      <a:noFill/>
                      <a:prstDash val="solid"/>
                    </a:lnL>
                    <a:lnR w="6350" cap="flat" cmpd="sng" algn="ctr">
                      <a:solidFill>
                        <a:schemeClr val="tx1">
                          <a:lumMod val="75000"/>
                          <a:lumOff val="25000"/>
                        </a:schemeClr>
                      </a:solidFill>
                      <a:prstDash val="solid"/>
                      <a:round/>
                      <a:headEnd type="none" w="med" len="med"/>
                      <a:tailEnd type="none" w="med" len="med"/>
                    </a:lnR>
                    <a:lnT w="38100" cmpd="sng">
                      <a:noFill/>
                    </a:lnT>
                    <a:lnB w="6350" cap="flat" cmpd="sng" algn="ctr">
                      <a:noFill/>
                      <a:prstDash val="solid"/>
                    </a:lnB>
                    <a:solidFill>
                      <a:srgbClr val="F2F2F2">
                        <a:alpha val="30196"/>
                      </a:srgbClr>
                    </a:solidFill>
                  </a:tcPr>
                </a:tc>
                <a:tc>
                  <a:txBody>
                    <a:bodyPr/>
                    <a:lstStyle/>
                    <a:p>
                      <a:pPr marL="0" marR="0" algn="ctr">
                        <a:lnSpc>
                          <a:spcPct val="150000"/>
                        </a:lnSpc>
                        <a:spcAft>
                          <a:spcPts val="800"/>
                        </a:spcAft>
                        <a:buNone/>
                      </a:pPr>
                      <a:r>
                        <a:rPr lang="en-US" sz="3300" kern="100" dirty="0">
                          <a:solidFill>
                            <a:srgbClr val="000000"/>
                          </a:solidFill>
                          <a:effectLst/>
                          <a:latin typeface="+mn-lt"/>
                          <a:ea typeface="Times New Roman" panose="02020603050405020304" pitchFamily="18" charset="0"/>
                          <a:cs typeface="Times New Roman" panose="02020603050405020304" pitchFamily="18" charset="0"/>
                        </a:rPr>
                        <a:t>0.75</a:t>
                      </a:r>
                      <a:endParaRPr lang="en-US" sz="3300" kern="100" dirty="0">
                        <a:solidFill>
                          <a:srgbClr val="000000"/>
                        </a:solidFill>
                        <a:effectLst/>
                        <a:latin typeface="+mn-lt"/>
                        <a:ea typeface="Aptos" panose="020B0004020202020204" pitchFamily="34" charset="0"/>
                        <a:cs typeface="Times New Roman" panose="02020603050405020304" pitchFamily="18" charset="0"/>
                      </a:endParaRPr>
                    </a:p>
                  </a:txBody>
                  <a:tcPr marL="9525" marR="9525" marT="9525" marB="9525"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ctr">
                        <a:lnSpc>
                          <a:spcPct val="150000"/>
                        </a:lnSpc>
                        <a:spcAft>
                          <a:spcPts val="800"/>
                        </a:spcAft>
                        <a:buNone/>
                      </a:pPr>
                      <a:r>
                        <a:rPr lang="en-US" sz="3300" kern="100" dirty="0">
                          <a:solidFill>
                            <a:srgbClr val="000000"/>
                          </a:solidFill>
                          <a:effectLst/>
                          <a:latin typeface="+mn-lt"/>
                          <a:ea typeface="Times New Roman" panose="02020603050405020304" pitchFamily="18" charset="0"/>
                          <a:cs typeface="Times New Roman" panose="02020603050405020304" pitchFamily="18" charset="0"/>
                        </a:rPr>
                        <a:t>95 </a:t>
                      </a:r>
                      <a:endParaRPr lang="en-US" sz="3300" kern="100" dirty="0">
                        <a:solidFill>
                          <a:srgbClr val="000000"/>
                        </a:solidFill>
                        <a:effectLst/>
                        <a:latin typeface="+mn-lt"/>
                        <a:ea typeface="Aptos" panose="020B0004020202020204" pitchFamily="34" charset="0"/>
                        <a:cs typeface="Times New Roman" panose="02020603050405020304" pitchFamily="18" charset="0"/>
                      </a:endParaRPr>
                    </a:p>
                  </a:txBody>
                  <a:tcPr marL="9525" marR="9525" marT="9525" marB="9525" anchor="ctr">
                    <a:lnL w="6350" cap="flat" cmpd="sng" algn="ctr">
                      <a:solidFill>
                        <a:schemeClr val="tx1">
                          <a:lumMod val="75000"/>
                          <a:lumOff val="25000"/>
                        </a:schemeClr>
                      </a:solidFill>
                      <a:prstDash val="solid"/>
                    </a:lnL>
                    <a:lnR w="38100" cap="flat" cmpd="sng" algn="ctr">
                      <a:noFill/>
                      <a:prstDash val="solid"/>
                    </a:lnR>
                    <a:lnT w="38100" cmpd="sng">
                      <a:noFill/>
                    </a:lnT>
                    <a:lnB w="6350" cap="flat" cmpd="sng" algn="ctr">
                      <a:noFill/>
                      <a:prstDash val="solid"/>
                    </a:lnB>
                    <a:solidFill>
                      <a:srgbClr val="F2F2F2">
                        <a:alpha val="30196"/>
                      </a:srgbClr>
                    </a:solidFill>
                  </a:tcPr>
                </a:tc>
                <a:extLst>
                  <a:ext uri="{0D108BD9-81ED-4DB2-BD59-A6C34878D82A}">
                    <a16:rowId xmlns:a16="http://schemas.microsoft.com/office/drawing/2014/main" val="2570548013"/>
                  </a:ext>
                </a:extLst>
              </a:tr>
              <a:tr h="1020210">
                <a:tc>
                  <a:txBody>
                    <a:bodyPr/>
                    <a:lstStyle/>
                    <a:p>
                      <a:r>
                        <a:rPr lang="en-US" sz="3300" cap="none" spc="0">
                          <a:solidFill>
                            <a:schemeClr val="tx1"/>
                          </a:solidFill>
                        </a:rPr>
                        <a:t>CNN</a:t>
                      </a:r>
                    </a:p>
                  </a:txBody>
                  <a:tcPr marL="280198" marR="395151" marT="215537" marB="21553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ctr">
                        <a:lnSpc>
                          <a:spcPct val="150000"/>
                        </a:lnSpc>
                        <a:spcAft>
                          <a:spcPts val="800"/>
                        </a:spcAft>
                        <a:buNone/>
                      </a:pPr>
                      <a:r>
                        <a:rPr lang="en-US" sz="3300" kern="100" dirty="0">
                          <a:solidFill>
                            <a:srgbClr val="000000"/>
                          </a:solidFill>
                          <a:effectLst/>
                          <a:latin typeface="+mn-lt"/>
                          <a:ea typeface="Times New Roman" panose="02020603050405020304" pitchFamily="18" charset="0"/>
                          <a:cs typeface="Times New Roman" panose="02020603050405020304" pitchFamily="18" charset="0"/>
                        </a:rPr>
                        <a:t>0.85</a:t>
                      </a:r>
                      <a:endParaRPr lang="en-US" sz="3300" kern="100" dirty="0">
                        <a:solidFill>
                          <a:srgbClr val="000000"/>
                        </a:solidFill>
                        <a:effectLst/>
                        <a:latin typeface="+mn-lt"/>
                        <a:ea typeface="Aptos" panose="020B0004020202020204" pitchFamily="34" charset="0"/>
                        <a:cs typeface="Times New Roman" panose="02020603050405020304" pitchFamily="18" charset="0"/>
                      </a:endParaRPr>
                    </a:p>
                  </a:txBody>
                  <a:tcPr marL="9525" marR="9525" marT="9525" marB="9525"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ctr">
                        <a:lnSpc>
                          <a:spcPct val="150000"/>
                        </a:lnSpc>
                        <a:spcAft>
                          <a:spcPts val="800"/>
                        </a:spcAft>
                        <a:buNone/>
                      </a:pPr>
                      <a:r>
                        <a:rPr lang="en-US" sz="3300" kern="100" dirty="0">
                          <a:solidFill>
                            <a:srgbClr val="000000"/>
                          </a:solidFill>
                          <a:effectLst/>
                          <a:latin typeface="+mn-lt"/>
                          <a:ea typeface="Times New Roman" panose="02020603050405020304" pitchFamily="18" charset="0"/>
                          <a:cs typeface="Times New Roman" panose="02020603050405020304" pitchFamily="18" charset="0"/>
                        </a:rPr>
                        <a:t>66.5 </a:t>
                      </a:r>
                      <a:endParaRPr lang="en-US" sz="3300" kern="100" dirty="0">
                        <a:solidFill>
                          <a:srgbClr val="000000"/>
                        </a:solidFill>
                        <a:effectLst/>
                        <a:latin typeface="+mn-lt"/>
                        <a:ea typeface="Aptos" panose="020B0004020202020204" pitchFamily="34" charset="0"/>
                        <a:cs typeface="Times New Roman" panose="02020603050405020304" pitchFamily="18" charset="0"/>
                      </a:endParaRPr>
                    </a:p>
                  </a:txBody>
                  <a:tcPr marL="9525" marR="9525" marT="9525" marB="9525" anchor="ctr">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545119511"/>
                  </a:ext>
                </a:extLst>
              </a:tr>
              <a:tr h="1020210">
                <a:tc>
                  <a:txBody>
                    <a:bodyPr/>
                    <a:lstStyle/>
                    <a:p>
                      <a:r>
                        <a:rPr lang="en-US" sz="3300" cap="none" spc="0">
                          <a:solidFill>
                            <a:schemeClr val="tx1"/>
                          </a:solidFill>
                        </a:rPr>
                        <a:t>LSTM-CNN</a:t>
                      </a:r>
                    </a:p>
                  </a:txBody>
                  <a:tcPr marL="280198" marR="395151" marT="215537" marB="215537">
                    <a:lnL w="38100" cap="flat" cmpd="sng" algn="ctr">
                      <a:noFill/>
                      <a:prstDash val="solid"/>
                    </a:lnL>
                    <a:lnR w="6350" cap="flat" cmpd="sng" algn="ctr">
                      <a:solidFill>
                        <a:schemeClr val="tx1">
                          <a:lumMod val="75000"/>
                          <a:lumOff val="25000"/>
                        </a:schemeClr>
                      </a:solidFill>
                      <a:prstDash val="solid"/>
                      <a:round/>
                      <a:headEnd type="none" w="med" len="med"/>
                      <a:tailEnd type="none" w="med" len="med"/>
                    </a:lnR>
                    <a:lnT w="12700" cmpd="sng">
                      <a:noFill/>
                      <a:prstDash val="solid"/>
                    </a:lnT>
                    <a:lnB w="38100" cap="flat" cmpd="sng" algn="ctr">
                      <a:noFill/>
                      <a:prstDash val="solid"/>
                    </a:lnB>
                    <a:solidFill>
                      <a:srgbClr val="F2F2F2">
                        <a:alpha val="30196"/>
                      </a:srgbClr>
                    </a:solidFill>
                  </a:tcPr>
                </a:tc>
                <a:tc>
                  <a:txBody>
                    <a:bodyPr/>
                    <a:lstStyle/>
                    <a:p>
                      <a:pPr marL="0" marR="0" algn="ctr">
                        <a:lnSpc>
                          <a:spcPct val="150000"/>
                        </a:lnSpc>
                        <a:spcAft>
                          <a:spcPts val="800"/>
                        </a:spcAft>
                        <a:buNone/>
                      </a:pPr>
                      <a:r>
                        <a:rPr lang="en-US" sz="3300" kern="100">
                          <a:solidFill>
                            <a:srgbClr val="000000"/>
                          </a:solidFill>
                          <a:effectLst/>
                          <a:latin typeface="+mn-lt"/>
                          <a:ea typeface="Times New Roman" panose="02020603050405020304" pitchFamily="18" charset="0"/>
                          <a:cs typeface="Times New Roman" panose="02020603050405020304" pitchFamily="18" charset="0"/>
                        </a:rPr>
                        <a:t>0.89</a:t>
                      </a:r>
                      <a:endParaRPr lang="en-US" sz="3300" kern="100">
                        <a:solidFill>
                          <a:srgbClr val="000000"/>
                        </a:solidFill>
                        <a:effectLst/>
                        <a:latin typeface="+mn-lt"/>
                        <a:ea typeface="Aptos" panose="020B0004020202020204" pitchFamily="34" charset="0"/>
                        <a:cs typeface="Times New Roman" panose="02020603050405020304" pitchFamily="18" charset="0"/>
                      </a:endParaRPr>
                    </a:p>
                  </a:txBody>
                  <a:tcPr marL="9525" marR="9525" marT="9525" marB="9525"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ctr">
                        <a:lnSpc>
                          <a:spcPct val="150000"/>
                        </a:lnSpc>
                        <a:spcAft>
                          <a:spcPts val="800"/>
                        </a:spcAft>
                        <a:buNone/>
                      </a:pPr>
                      <a:r>
                        <a:rPr lang="en-US" sz="3300" kern="100" dirty="0">
                          <a:solidFill>
                            <a:srgbClr val="000000"/>
                          </a:solidFill>
                          <a:effectLst/>
                          <a:latin typeface="+mn-lt"/>
                          <a:ea typeface="Times New Roman" panose="02020603050405020304" pitchFamily="18" charset="0"/>
                          <a:cs typeface="Times New Roman" panose="02020603050405020304" pitchFamily="18" charset="0"/>
                        </a:rPr>
                        <a:t>50 </a:t>
                      </a:r>
                      <a:endParaRPr lang="en-US" sz="3300" kern="100" dirty="0">
                        <a:solidFill>
                          <a:srgbClr val="000000"/>
                        </a:solidFill>
                        <a:effectLst/>
                        <a:latin typeface="+mn-lt"/>
                        <a:ea typeface="Aptos" panose="020B0004020202020204" pitchFamily="34" charset="0"/>
                        <a:cs typeface="Times New Roman" panose="02020603050405020304" pitchFamily="18" charset="0"/>
                      </a:endParaRPr>
                    </a:p>
                  </a:txBody>
                  <a:tcPr marL="9525" marR="9525" marT="9525" marB="9525" anchor="ctr">
                    <a:lnL w="6350" cap="flat" cmpd="sng" algn="ctr">
                      <a:solidFill>
                        <a:schemeClr val="tx1">
                          <a:lumMod val="75000"/>
                          <a:lumOff val="25000"/>
                        </a:schemeClr>
                      </a:solidFill>
                      <a:prstDash val="solid"/>
                    </a:lnL>
                    <a:lnR w="38100" cap="flat" cmpd="sng" algn="ctr">
                      <a:noFill/>
                      <a:prstDash val="solid"/>
                    </a:lnR>
                    <a:lnT w="12700" cmpd="sng">
                      <a:noFill/>
                      <a:prstDash val="solid"/>
                    </a:lnT>
                    <a:lnB w="38100" cap="flat" cmpd="sng" algn="ctr">
                      <a:noFill/>
                      <a:prstDash val="solid"/>
                    </a:lnB>
                    <a:solidFill>
                      <a:srgbClr val="F2F2F2">
                        <a:alpha val="30196"/>
                      </a:srgbClr>
                    </a:solidFill>
                  </a:tcPr>
                </a:tc>
                <a:extLst>
                  <a:ext uri="{0D108BD9-81ED-4DB2-BD59-A6C34878D82A}">
                    <a16:rowId xmlns:a16="http://schemas.microsoft.com/office/drawing/2014/main" val="1102689953"/>
                  </a:ext>
                </a:extLst>
              </a:tr>
            </a:tbl>
          </a:graphicData>
        </a:graphic>
      </p:graphicFrame>
      <p:sp>
        <p:nvSpPr>
          <p:cNvPr id="3" name="Slide Number Placeholder 2">
            <a:extLst>
              <a:ext uri="{FF2B5EF4-FFF2-40B4-BE49-F238E27FC236}">
                <a16:creationId xmlns:a16="http://schemas.microsoft.com/office/drawing/2014/main" id="{5D4F40FD-2BC9-4886-740F-3201370211B1}"/>
              </a:ext>
            </a:extLst>
          </p:cNvPr>
          <p:cNvSpPr>
            <a:spLocks noGrp="1"/>
          </p:cNvSpPr>
          <p:nvPr>
            <p:ph type="sldNum" sz="quarter" idx="12"/>
          </p:nvPr>
        </p:nvSpPr>
        <p:spPr/>
        <p:txBody>
          <a:bodyPr/>
          <a:lstStyle/>
          <a:p>
            <a:fld id="{25DEEEB1-FBA9-4FE8-9BA7-E9F3C0D4EF35}" type="slidenum">
              <a:rPr lang="en-US" smtClean="0"/>
              <a:t>44</a:t>
            </a:fld>
            <a:endParaRPr lang="en-US"/>
          </a:p>
        </p:txBody>
      </p:sp>
    </p:spTree>
    <p:extLst>
      <p:ext uri="{BB962C8B-B14F-4D97-AF65-F5344CB8AC3E}">
        <p14:creationId xmlns:p14="http://schemas.microsoft.com/office/powerpoint/2010/main" val="21770186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F160B-4C2C-EDEE-40D8-3D2EB0FB6D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23B39F-4CA3-8CBA-376E-65AA1E480D3E}"/>
              </a:ext>
            </a:extLst>
          </p:cNvPr>
          <p:cNvSpPr>
            <a:spLocks noGrp="1"/>
          </p:cNvSpPr>
          <p:nvPr>
            <p:ph type="title"/>
          </p:nvPr>
        </p:nvSpPr>
        <p:spPr>
          <a:xfrm>
            <a:off x="0" y="365126"/>
            <a:ext cx="12192000" cy="728888"/>
          </a:xfrm>
          <a:solidFill>
            <a:schemeClr val="tx1">
              <a:lumMod val="75000"/>
              <a:lumOff val="25000"/>
            </a:schemeClr>
          </a:solidFill>
        </p:spPr>
        <p:txBody>
          <a:bodyPr>
            <a:normAutofit/>
          </a:bodyPr>
          <a:lstStyle/>
          <a:p>
            <a:r>
              <a:rPr lang="en-US" dirty="0">
                <a:solidFill>
                  <a:schemeClr val="bg1"/>
                </a:solidFill>
              </a:rPr>
              <a:t>     </a:t>
            </a:r>
            <a:r>
              <a:rPr lang="en-US" dirty="0">
                <a:solidFill>
                  <a:schemeClr val="bg1"/>
                </a:solidFill>
                <a:latin typeface="Times New Roman" panose="02020603050405020304" pitchFamily="18" charset="0"/>
                <a:cs typeface="Times New Roman" panose="02020603050405020304" pitchFamily="18" charset="0"/>
              </a:rPr>
              <a:t>LSTM :</a:t>
            </a:r>
            <a:endParaRPr lang="en-US" dirty="0">
              <a:solidFill>
                <a:schemeClr val="bg1"/>
              </a:solidFill>
            </a:endParaRPr>
          </a:p>
        </p:txBody>
      </p:sp>
      <p:sp>
        <p:nvSpPr>
          <p:cNvPr id="4" name="Slide Number Placeholder 3">
            <a:extLst>
              <a:ext uri="{FF2B5EF4-FFF2-40B4-BE49-F238E27FC236}">
                <a16:creationId xmlns:a16="http://schemas.microsoft.com/office/drawing/2014/main" id="{57BC4470-8796-C93F-7D54-A32688A7B16D}"/>
              </a:ext>
            </a:extLst>
          </p:cNvPr>
          <p:cNvSpPr>
            <a:spLocks noGrp="1"/>
          </p:cNvSpPr>
          <p:nvPr>
            <p:ph type="sldNum" sz="quarter" idx="12"/>
          </p:nvPr>
        </p:nvSpPr>
        <p:spPr/>
        <p:txBody>
          <a:bodyPr/>
          <a:lstStyle/>
          <a:p>
            <a:fld id="{25DEEEB1-FBA9-4FE8-9BA7-E9F3C0D4EF35}" type="slidenum">
              <a:rPr lang="en-US" smtClean="0"/>
              <a:t>45</a:t>
            </a:fld>
            <a:endParaRPr lang="en-US"/>
          </a:p>
        </p:txBody>
      </p:sp>
      <p:pic>
        <p:nvPicPr>
          <p:cNvPr id="5" name="Picture 4">
            <a:extLst>
              <a:ext uri="{FF2B5EF4-FFF2-40B4-BE49-F238E27FC236}">
                <a16:creationId xmlns:a16="http://schemas.microsoft.com/office/drawing/2014/main" id="{21F14B89-5444-CBEC-84B7-D185916DAE4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75071" y="1455175"/>
            <a:ext cx="10478729" cy="4901176"/>
          </a:xfrm>
          <a:prstGeom prst="rect">
            <a:avLst/>
          </a:prstGeom>
          <a:noFill/>
          <a:ln>
            <a:noFill/>
          </a:ln>
        </p:spPr>
      </p:pic>
    </p:spTree>
    <p:extLst>
      <p:ext uri="{BB962C8B-B14F-4D97-AF65-F5344CB8AC3E}">
        <p14:creationId xmlns:p14="http://schemas.microsoft.com/office/powerpoint/2010/main" val="36863714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276E5-1045-EE05-B45C-4FA68087AF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C9C560-CAD9-630D-48DE-9FD5B835E8AA}"/>
              </a:ext>
            </a:extLst>
          </p:cNvPr>
          <p:cNvSpPr>
            <a:spLocks noGrp="1"/>
          </p:cNvSpPr>
          <p:nvPr>
            <p:ph type="title"/>
          </p:nvPr>
        </p:nvSpPr>
        <p:spPr>
          <a:xfrm>
            <a:off x="0" y="353792"/>
            <a:ext cx="12192000" cy="968823"/>
          </a:xfrm>
          <a:solidFill>
            <a:schemeClr val="tx1">
              <a:lumMod val="75000"/>
              <a:lumOff val="25000"/>
            </a:schemeClr>
          </a:solidFill>
        </p:spPr>
        <p:txBody>
          <a:bodyPr/>
          <a:lstStyle/>
          <a:p>
            <a:r>
              <a:rPr lang="en-US" dirty="0">
                <a:solidFill>
                  <a:schemeClr val="bg1"/>
                </a:solidFill>
              </a:rPr>
              <a:t>     </a:t>
            </a:r>
            <a:r>
              <a:rPr lang="en-US" dirty="0">
                <a:solidFill>
                  <a:schemeClr val="bg1"/>
                </a:solidFill>
                <a:latin typeface="Times New Roman" panose="02020603050405020304" pitchFamily="18" charset="0"/>
                <a:cs typeface="Times New Roman" panose="02020603050405020304" pitchFamily="18" charset="0"/>
              </a:rPr>
              <a:t>CNN :</a:t>
            </a:r>
            <a:endParaRPr lang="en-US" dirty="0">
              <a:solidFill>
                <a:schemeClr val="bg1"/>
              </a:solidFill>
            </a:endParaRPr>
          </a:p>
        </p:txBody>
      </p:sp>
      <p:sp>
        <p:nvSpPr>
          <p:cNvPr id="6" name="Slide Number Placeholder 5">
            <a:extLst>
              <a:ext uri="{FF2B5EF4-FFF2-40B4-BE49-F238E27FC236}">
                <a16:creationId xmlns:a16="http://schemas.microsoft.com/office/drawing/2014/main" id="{7BCCFEC5-320F-2551-AA64-D85879B6C7EA}"/>
              </a:ext>
            </a:extLst>
          </p:cNvPr>
          <p:cNvSpPr>
            <a:spLocks noGrp="1"/>
          </p:cNvSpPr>
          <p:nvPr>
            <p:ph type="sldNum" sz="quarter" idx="12"/>
          </p:nvPr>
        </p:nvSpPr>
        <p:spPr/>
        <p:txBody>
          <a:bodyPr/>
          <a:lstStyle/>
          <a:p>
            <a:fld id="{25DEEEB1-FBA9-4FE8-9BA7-E9F3C0D4EF35}" type="slidenum">
              <a:rPr lang="en-US" smtClean="0"/>
              <a:t>46</a:t>
            </a:fld>
            <a:endParaRPr lang="en-US"/>
          </a:p>
        </p:txBody>
      </p:sp>
      <p:pic>
        <p:nvPicPr>
          <p:cNvPr id="3" name="Picture 2">
            <a:extLst>
              <a:ext uri="{FF2B5EF4-FFF2-40B4-BE49-F238E27FC236}">
                <a16:creationId xmlns:a16="http://schemas.microsoft.com/office/drawing/2014/main" id="{EDD6939B-D174-724B-1572-6F4ECA886AB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8929" y="1958974"/>
            <a:ext cx="10704871" cy="4397375"/>
          </a:xfrm>
          <a:prstGeom prst="rect">
            <a:avLst/>
          </a:prstGeom>
          <a:noFill/>
          <a:ln>
            <a:noFill/>
          </a:ln>
        </p:spPr>
      </p:pic>
    </p:spTree>
    <p:extLst>
      <p:ext uri="{BB962C8B-B14F-4D97-AF65-F5344CB8AC3E}">
        <p14:creationId xmlns:p14="http://schemas.microsoft.com/office/powerpoint/2010/main" val="12484527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A7BEAB-A458-D5F3-F54C-44AF2346EA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186056-5090-2559-9C69-8B8F30876FD2}"/>
              </a:ext>
            </a:extLst>
          </p:cNvPr>
          <p:cNvSpPr>
            <a:spLocks noGrp="1"/>
          </p:cNvSpPr>
          <p:nvPr>
            <p:ph type="title"/>
          </p:nvPr>
        </p:nvSpPr>
        <p:spPr>
          <a:xfrm>
            <a:off x="0" y="365126"/>
            <a:ext cx="12192000" cy="745218"/>
          </a:xfrm>
          <a:solidFill>
            <a:schemeClr val="tx1">
              <a:lumMod val="75000"/>
              <a:lumOff val="25000"/>
            </a:schemeClr>
          </a:solidFill>
        </p:spPr>
        <p:txBody>
          <a:bodyPr/>
          <a:lstStyle/>
          <a:p>
            <a:r>
              <a:rPr lang="en-US" dirty="0">
                <a:solidFill>
                  <a:schemeClr val="bg1"/>
                </a:solidFill>
              </a:rPr>
              <a:t>    LSTM-CNN :</a:t>
            </a:r>
          </a:p>
        </p:txBody>
      </p:sp>
      <p:sp>
        <p:nvSpPr>
          <p:cNvPr id="7" name="Slide Number Placeholder 6">
            <a:extLst>
              <a:ext uri="{FF2B5EF4-FFF2-40B4-BE49-F238E27FC236}">
                <a16:creationId xmlns:a16="http://schemas.microsoft.com/office/drawing/2014/main" id="{2D936EE6-333E-5EF6-B320-32FD0BB680C3}"/>
              </a:ext>
            </a:extLst>
          </p:cNvPr>
          <p:cNvSpPr>
            <a:spLocks noGrp="1"/>
          </p:cNvSpPr>
          <p:nvPr>
            <p:ph type="sldNum" sz="quarter" idx="12"/>
          </p:nvPr>
        </p:nvSpPr>
        <p:spPr/>
        <p:txBody>
          <a:bodyPr/>
          <a:lstStyle/>
          <a:p>
            <a:fld id="{25DEEEB1-FBA9-4FE8-9BA7-E9F3C0D4EF35}" type="slidenum">
              <a:rPr lang="en-US" smtClean="0"/>
              <a:t>47</a:t>
            </a:fld>
            <a:endParaRPr lang="en-US"/>
          </a:p>
        </p:txBody>
      </p:sp>
      <p:pic>
        <p:nvPicPr>
          <p:cNvPr id="3" name="Picture 2">
            <a:extLst>
              <a:ext uri="{FF2B5EF4-FFF2-40B4-BE49-F238E27FC236}">
                <a16:creationId xmlns:a16="http://schemas.microsoft.com/office/drawing/2014/main" id="{672BC1FF-72CD-1152-42DA-816D8F8AE34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0774" y="1889760"/>
            <a:ext cx="10813026" cy="4466590"/>
          </a:xfrm>
          <a:prstGeom prst="rect">
            <a:avLst/>
          </a:prstGeom>
          <a:noFill/>
          <a:ln>
            <a:noFill/>
          </a:ln>
        </p:spPr>
      </p:pic>
    </p:spTree>
    <p:extLst>
      <p:ext uri="{BB962C8B-B14F-4D97-AF65-F5344CB8AC3E}">
        <p14:creationId xmlns:p14="http://schemas.microsoft.com/office/powerpoint/2010/main" val="18228677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FB65014-2E39-56EC-443F-0D7C19775C53}"/>
            </a:ext>
          </a:extLst>
        </p:cNvPr>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82258A6F-CF2B-AFD3-A9BE-A509FF4C7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9ACA45C-1892-458B-1F17-F032223612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3EDDD53-E1DB-25DA-AD38-D487BE1D55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F59B44E-95C2-DF3F-72C7-AA7C1D9BBC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2B304F0E-9F46-3B13-7A2E-D4F91DDA7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46FDF2-F88F-E05F-30EE-074ADDF8F63A}"/>
              </a:ext>
            </a:extLst>
          </p:cNvPr>
          <p:cNvSpPr>
            <a:spLocks noGrp="1"/>
          </p:cNvSpPr>
          <p:nvPr>
            <p:ph type="title"/>
          </p:nvPr>
        </p:nvSpPr>
        <p:spPr>
          <a:xfrm>
            <a:off x="1386865" y="818984"/>
            <a:ext cx="6596245" cy="3268520"/>
          </a:xfrm>
        </p:spPr>
        <p:txBody>
          <a:bodyPr vert="horz" lIns="91440" tIns="45720" rIns="91440" bIns="45720" rtlCol="0" anchor="b">
            <a:normAutofit/>
          </a:bodyPr>
          <a:lstStyle/>
          <a:p>
            <a:pPr algn="r"/>
            <a:r>
              <a:rPr lang="en-US" sz="4800" dirty="0">
                <a:solidFill>
                  <a:srgbClr val="FFFFFF"/>
                </a:solidFill>
              </a:rPr>
              <a:t>Worst Case Scenario</a:t>
            </a:r>
            <a:r>
              <a:rPr lang="en-US" sz="4800" kern="1200" dirty="0">
                <a:solidFill>
                  <a:srgbClr val="FFFFFF"/>
                </a:solidFill>
                <a:latin typeface="+mj-lt"/>
                <a:ea typeface="+mj-ea"/>
                <a:cs typeface="+mj-cs"/>
              </a:rPr>
              <a:t>:</a:t>
            </a:r>
          </a:p>
        </p:txBody>
      </p:sp>
      <p:sp>
        <p:nvSpPr>
          <p:cNvPr id="43" name="Rectangle 42">
            <a:extLst>
              <a:ext uri="{FF2B5EF4-FFF2-40B4-BE49-F238E27FC236}">
                <a16:creationId xmlns:a16="http://schemas.microsoft.com/office/drawing/2014/main" id="{CE0728EC-6259-5721-DFE5-751B2D92A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513CE2D8-3EC4-95A1-0CC9-639C47D528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C9D1CFCE-B8AC-BBD7-4705-33FBFD3C8936}"/>
              </a:ext>
            </a:extLst>
          </p:cNvPr>
          <p:cNvSpPr>
            <a:spLocks noGrp="1"/>
          </p:cNvSpPr>
          <p:nvPr>
            <p:ph type="sldNum" sz="quarter" idx="12"/>
          </p:nvPr>
        </p:nvSpPr>
        <p:spPr/>
        <p:txBody>
          <a:bodyPr/>
          <a:lstStyle/>
          <a:p>
            <a:fld id="{25DEEEB1-FBA9-4FE8-9BA7-E9F3C0D4EF35}" type="slidenum">
              <a:rPr lang="en-US" smtClean="0"/>
              <a:t>48</a:t>
            </a:fld>
            <a:endParaRPr lang="en-US"/>
          </a:p>
        </p:txBody>
      </p:sp>
    </p:spTree>
    <p:extLst>
      <p:ext uri="{BB962C8B-B14F-4D97-AF65-F5344CB8AC3E}">
        <p14:creationId xmlns:p14="http://schemas.microsoft.com/office/powerpoint/2010/main" val="749137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83B6BAA-9B1F-2370-20A5-8031F6775F00}"/>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11618C2E-04F0-5621-7E35-5FBE9F6F81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3DAC46BD-1A60-E081-8D61-BB8425563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251BA05E-58BD-D9B8-73B6-F42F2DE8DF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084CC34-EFBD-1853-3D78-8B234E8E5F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A80713D1-F229-D006-8565-236DA6EC7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Isosceles Triangle 33">
            <a:extLst>
              <a:ext uri="{FF2B5EF4-FFF2-40B4-BE49-F238E27FC236}">
                <a16:creationId xmlns:a16="http://schemas.microsoft.com/office/drawing/2014/main" id="{FA466A62-6033-08AD-7812-7175765DF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3271DA3A-3A15-D3FE-D87C-16517F223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BC216FB8-CF17-989B-9B7D-D554AB1A5460}"/>
              </a:ext>
            </a:extLst>
          </p:cNvPr>
          <p:cNvGraphicFramePr>
            <a:graphicFrameLocks noGrp="1"/>
          </p:cNvGraphicFramePr>
          <p:nvPr>
            <p:extLst>
              <p:ext uri="{D42A27DB-BD31-4B8C-83A1-F6EECF244321}">
                <p14:modId xmlns:p14="http://schemas.microsoft.com/office/powerpoint/2010/main" val="3872477210"/>
              </p:ext>
            </p:extLst>
          </p:nvPr>
        </p:nvGraphicFramePr>
        <p:xfrm>
          <a:off x="984401" y="1137121"/>
          <a:ext cx="10223198" cy="4583760"/>
        </p:xfrm>
        <a:graphic>
          <a:graphicData uri="http://schemas.openxmlformats.org/drawingml/2006/table">
            <a:tbl>
              <a:tblPr firstRow="1" bandRow="1">
                <a:solidFill>
                  <a:srgbClr val="F2F2F2">
                    <a:alpha val="30196"/>
                  </a:srgbClr>
                </a:solidFill>
                <a:tableStyleId>{5C22544A-7EE6-4342-B048-85BDC9FD1C3A}</a:tableStyleId>
              </a:tblPr>
              <a:tblGrid>
                <a:gridCol w="3066489">
                  <a:extLst>
                    <a:ext uri="{9D8B030D-6E8A-4147-A177-3AD203B41FA5}">
                      <a16:colId xmlns:a16="http://schemas.microsoft.com/office/drawing/2014/main" val="554756611"/>
                    </a:ext>
                  </a:extLst>
                </a:gridCol>
                <a:gridCol w="3273747">
                  <a:extLst>
                    <a:ext uri="{9D8B030D-6E8A-4147-A177-3AD203B41FA5}">
                      <a16:colId xmlns:a16="http://schemas.microsoft.com/office/drawing/2014/main" val="3376074833"/>
                    </a:ext>
                  </a:extLst>
                </a:gridCol>
                <a:gridCol w="3882962">
                  <a:extLst>
                    <a:ext uri="{9D8B030D-6E8A-4147-A177-3AD203B41FA5}">
                      <a16:colId xmlns:a16="http://schemas.microsoft.com/office/drawing/2014/main" val="1054606296"/>
                    </a:ext>
                  </a:extLst>
                </a:gridCol>
              </a:tblGrid>
              <a:tr h="1523130">
                <a:tc>
                  <a:txBody>
                    <a:bodyPr/>
                    <a:lstStyle/>
                    <a:p>
                      <a:r>
                        <a:rPr lang="en-US" sz="3300" b="0" cap="none" spc="0">
                          <a:solidFill>
                            <a:schemeClr val="bg1"/>
                          </a:solidFill>
                        </a:rPr>
                        <a:t>Model Name</a:t>
                      </a:r>
                    </a:p>
                  </a:txBody>
                  <a:tcPr marL="280198" marR="395151" marT="215537" marB="215537" anchor="ctr">
                    <a:lnL w="19050" cap="flat" cmpd="sng" algn="ctr">
                      <a:noFill/>
                      <a:prstDash val="solid"/>
                    </a:lnL>
                    <a:lnR w="12700" cmpd="sng">
                      <a:noFill/>
                    </a:lnR>
                    <a:lnT w="19050" cap="flat" cmpd="sng" algn="ctr">
                      <a:noFill/>
                      <a:prstDash val="solid"/>
                    </a:lnT>
                    <a:lnB w="38100" cmpd="sng">
                      <a:noFill/>
                    </a:lnB>
                    <a:solidFill>
                      <a:schemeClr val="accent1"/>
                    </a:solidFill>
                  </a:tcPr>
                </a:tc>
                <a:tc>
                  <a:txBody>
                    <a:bodyPr/>
                    <a:lstStyle/>
                    <a:p>
                      <a:r>
                        <a:rPr lang="en-US" sz="3300" b="0" cap="none" spc="0">
                          <a:solidFill>
                            <a:schemeClr val="bg1"/>
                          </a:solidFill>
                        </a:rPr>
                        <a:t> R-squared</a:t>
                      </a:r>
                    </a:p>
                  </a:txBody>
                  <a:tcPr marL="280198" marR="395151" marT="215537" marB="215537" anchor="ctr">
                    <a:lnL w="12700" cmpd="sng">
                      <a:noFill/>
                    </a:lnL>
                    <a:lnR w="12700" cmpd="sng">
                      <a:noFill/>
                    </a:lnR>
                    <a:lnT w="19050" cap="flat" cmpd="sng" algn="ctr">
                      <a:noFill/>
                      <a:prstDash val="solid"/>
                    </a:lnT>
                    <a:lnB w="38100" cmpd="sng">
                      <a:noFill/>
                    </a:lnB>
                    <a:solidFill>
                      <a:schemeClr val="accent1"/>
                    </a:solidFill>
                  </a:tcPr>
                </a:tc>
                <a:tc>
                  <a:txBody>
                    <a:bodyPr/>
                    <a:lstStyle/>
                    <a:p>
                      <a:r>
                        <a:rPr lang="en-US" sz="3300" b="0" cap="none" spc="0" dirty="0">
                          <a:solidFill>
                            <a:schemeClr val="bg1"/>
                          </a:solidFill>
                        </a:rPr>
                        <a:t>Observed RMSE(cumecs)</a:t>
                      </a:r>
                    </a:p>
                  </a:txBody>
                  <a:tcPr marL="280198" marR="395151" marT="215537" marB="215537"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2161037671"/>
                  </a:ext>
                </a:extLst>
              </a:tr>
              <a:tr h="1020210">
                <a:tc>
                  <a:txBody>
                    <a:bodyPr/>
                    <a:lstStyle/>
                    <a:p>
                      <a:r>
                        <a:rPr lang="en-US" sz="3300" cap="none" spc="0" dirty="0">
                          <a:solidFill>
                            <a:schemeClr val="tx1"/>
                          </a:solidFill>
                        </a:rPr>
                        <a:t>LSTM</a:t>
                      </a:r>
                    </a:p>
                  </a:txBody>
                  <a:tcPr marL="280198" marR="395151" marT="215537" marB="215537">
                    <a:lnL w="38100" cap="flat" cmpd="sng" algn="ctr">
                      <a:noFill/>
                      <a:prstDash val="solid"/>
                    </a:lnL>
                    <a:lnR w="6350" cap="flat" cmpd="sng" algn="ctr">
                      <a:solidFill>
                        <a:schemeClr val="tx1">
                          <a:lumMod val="75000"/>
                          <a:lumOff val="25000"/>
                        </a:schemeClr>
                      </a:solidFill>
                      <a:prstDash val="solid"/>
                      <a:round/>
                      <a:headEnd type="none" w="med" len="med"/>
                      <a:tailEnd type="none" w="med" len="med"/>
                    </a:lnR>
                    <a:lnT w="38100" cmpd="sng">
                      <a:noFill/>
                    </a:lnT>
                    <a:lnB w="6350" cap="flat" cmpd="sng" algn="ctr">
                      <a:noFill/>
                      <a:prstDash val="solid"/>
                    </a:lnB>
                    <a:solidFill>
                      <a:srgbClr val="F2F2F2">
                        <a:alpha val="30196"/>
                      </a:srgbClr>
                    </a:solidFill>
                  </a:tcPr>
                </a:tc>
                <a:tc>
                  <a:txBody>
                    <a:bodyPr/>
                    <a:lstStyle/>
                    <a:p>
                      <a:pPr marL="0" marR="0" algn="ctr">
                        <a:lnSpc>
                          <a:spcPct val="150000"/>
                        </a:lnSpc>
                        <a:spcAft>
                          <a:spcPts val="800"/>
                        </a:spcAft>
                        <a:buNone/>
                      </a:pPr>
                      <a:r>
                        <a:rPr lang="en-US" sz="3300" kern="100" dirty="0">
                          <a:solidFill>
                            <a:srgbClr val="000000"/>
                          </a:solidFill>
                          <a:effectLst/>
                          <a:latin typeface="+mn-lt"/>
                          <a:ea typeface="Times New Roman" panose="02020603050405020304" pitchFamily="18" charset="0"/>
                          <a:cs typeface="Times New Roman" panose="02020603050405020304" pitchFamily="18" charset="0"/>
                        </a:rPr>
                        <a:t>0.702</a:t>
                      </a:r>
                      <a:endParaRPr lang="en-US" sz="3300" kern="100" dirty="0">
                        <a:solidFill>
                          <a:srgbClr val="000000"/>
                        </a:solidFill>
                        <a:effectLst/>
                        <a:latin typeface="+mn-lt"/>
                        <a:ea typeface="Aptos" panose="020B0004020202020204" pitchFamily="34" charset="0"/>
                        <a:cs typeface="Times New Roman" panose="02020603050405020304" pitchFamily="18" charset="0"/>
                      </a:endParaRPr>
                    </a:p>
                  </a:txBody>
                  <a:tcPr marL="9525" marR="9525" marT="9525" marB="9525"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marL="0" marR="0" algn="ctr">
                        <a:lnSpc>
                          <a:spcPct val="150000"/>
                        </a:lnSpc>
                        <a:spcAft>
                          <a:spcPts val="800"/>
                        </a:spcAft>
                        <a:buNone/>
                      </a:pPr>
                      <a:r>
                        <a:rPr lang="en-US" sz="3300" kern="100" dirty="0">
                          <a:solidFill>
                            <a:srgbClr val="000000"/>
                          </a:solidFill>
                          <a:effectLst/>
                          <a:latin typeface="+mn-lt"/>
                          <a:ea typeface="Times New Roman" panose="02020603050405020304" pitchFamily="18" charset="0"/>
                          <a:cs typeface="Times New Roman" panose="02020603050405020304" pitchFamily="18" charset="0"/>
                        </a:rPr>
                        <a:t>117</a:t>
                      </a:r>
                      <a:endParaRPr lang="en-US" sz="3300" kern="100" dirty="0">
                        <a:solidFill>
                          <a:srgbClr val="000000"/>
                        </a:solidFill>
                        <a:effectLst/>
                        <a:latin typeface="+mn-lt"/>
                        <a:ea typeface="Aptos" panose="020B0004020202020204" pitchFamily="34" charset="0"/>
                        <a:cs typeface="Times New Roman" panose="02020603050405020304" pitchFamily="18" charset="0"/>
                      </a:endParaRPr>
                    </a:p>
                  </a:txBody>
                  <a:tcPr marL="9525" marR="9525" marT="9525" marB="9525" anchor="ctr">
                    <a:lnL w="6350" cap="flat" cmpd="sng" algn="ctr">
                      <a:solidFill>
                        <a:schemeClr val="tx1">
                          <a:lumMod val="75000"/>
                          <a:lumOff val="25000"/>
                        </a:schemeClr>
                      </a:solidFill>
                      <a:prstDash val="solid"/>
                    </a:lnL>
                    <a:lnR w="38100" cap="flat" cmpd="sng" algn="ctr">
                      <a:noFill/>
                      <a:prstDash val="solid"/>
                    </a:lnR>
                    <a:lnT w="38100" cmpd="sng">
                      <a:noFill/>
                    </a:lnT>
                    <a:lnB w="6350" cap="flat" cmpd="sng" algn="ctr">
                      <a:noFill/>
                      <a:prstDash val="solid"/>
                    </a:lnB>
                    <a:solidFill>
                      <a:srgbClr val="F2F2F2">
                        <a:alpha val="30196"/>
                      </a:srgbClr>
                    </a:solidFill>
                  </a:tcPr>
                </a:tc>
                <a:extLst>
                  <a:ext uri="{0D108BD9-81ED-4DB2-BD59-A6C34878D82A}">
                    <a16:rowId xmlns:a16="http://schemas.microsoft.com/office/drawing/2014/main" val="2570548013"/>
                  </a:ext>
                </a:extLst>
              </a:tr>
              <a:tr h="1020210">
                <a:tc>
                  <a:txBody>
                    <a:bodyPr/>
                    <a:lstStyle/>
                    <a:p>
                      <a:r>
                        <a:rPr lang="en-US" sz="3300" cap="none" spc="0">
                          <a:solidFill>
                            <a:schemeClr val="tx1"/>
                          </a:solidFill>
                        </a:rPr>
                        <a:t>CNN</a:t>
                      </a:r>
                    </a:p>
                  </a:txBody>
                  <a:tcPr marL="280198" marR="395151" marT="215537" marB="215537">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ctr">
                        <a:lnSpc>
                          <a:spcPct val="150000"/>
                        </a:lnSpc>
                        <a:spcAft>
                          <a:spcPts val="800"/>
                        </a:spcAft>
                        <a:buNone/>
                      </a:pPr>
                      <a:r>
                        <a:rPr lang="en-US" sz="3300" kern="100" dirty="0">
                          <a:solidFill>
                            <a:srgbClr val="000000"/>
                          </a:solidFill>
                          <a:effectLst/>
                          <a:latin typeface="+mn-lt"/>
                          <a:ea typeface="Times New Roman" panose="02020603050405020304" pitchFamily="18" charset="0"/>
                          <a:cs typeface="Times New Roman" panose="02020603050405020304" pitchFamily="18" charset="0"/>
                        </a:rPr>
                        <a:t>0.8154</a:t>
                      </a:r>
                      <a:endParaRPr lang="en-US" sz="3300" kern="100" dirty="0">
                        <a:solidFill>
                          <a:srgbClr val="000000"/>
                        </a:solidFill>
                        <a:effectLst/>
                        <a:latin typeface="+mn-lt"/>
                        <a:ea typeface="Aptos" panose="020B0004020202020204" pitchFamily="34" charset="0"/>
                        <a:cs typeface="Times New Roman" panose="02020603050405020304" pitchFamily="18" charset="0"/>
                      </a:endParaRPr>
                    </a:p>
                  </a:txBody>
                  <a:tcPr marL="9525" marR="9525" marT="9525" marB="9525"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marL="0" marR="0" algn="ctr">
                        <a:lnSpc>
                          <a:spcPct val="150000"/>
                        </a:lnSpc>
                        <a:spcAft>
                          <a:spcPts val="800"/>
                        </a:spcAft>
                        <a:buNone/>
                      </a:pPr>
                      <a:r>
                        <a:rPr lang="en-US" sz="3300" kern="100" dirty="0">
                          <a:solidFill>
                            <a:srgbClr val="000000"/>
                          </a:solidFill>
                          <a:effectLst/>
                          <a:latin typeface="+mn-lt"/>
                          <a:ea typeface="Times New Roman" panose="02020603050405020304" pitchFamily="18" charset="0"/>
                          <a:cs typeface="Times New Roman" panose="02020603050405020304" pitchFamily="18" charset="0"/>
                        </a:rPr>
                        <a:t>78</a:t>
                      </a:r>
                      <a:endParaRPr lang="en-US" sz="3300" kern="100" dirty="0">
                        <a:solidFill>
                          <a:srgbClr val="000000"/>
                        </a:solidFill>
                        <a:effectLst/>
                        <a:latin typeface="+mn-lt"/>
                        <a:ea typeface="Aptos" panose="020B0004020202020204" pitchFamily="34" charset="0"/>
                        <a:cs typeface="Times New Roman" panose="02020603050405020304" pitchFamily="18" charset="0"/>
                      </a:endParaRPr>
                    </a:p>
                  </a:txBody>
                  <a:tcPr marL="9525" marR="9525" marT="9525" marB="9525" anchor="ctr">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545119511"/>
                  </a:ext>
                </a:extLst>
              </a:tr>
              <a:tr h="1020210">
                <a:tc>
                  <a:txBody>
                    <a:bodyPr/>
                    <a:lstStyle/>
                    <a:p>
                      <a:r>
                        <a:rPr lang="en-US" sz="3300" cap="none" spc="0">
                          <a:solidFill>
                            <a:schemeClr val="tx1"/>
                          </a:solidFill>
                        </a:rPr>
                        <a:t>LSTM-CNN</a:t>
                      </a:r>
                    </a:p>
                  </a:txBody>
                  <a:tcPr marL="280198" marR="395151" marT="215537" marB="215537">
                    <a:lnL w="38100" cap="flat" cmpd="sng" algn="ctr">
                      <a:noFill/>
                      <a:prstDash val="solid"/>
                    </a:lnL>
                    <a:lnR w="6350" cap="flat" cmpd="sng" algn="ctr">
                      <a:solidFill>
                        <a:schemeClr val="tx1">
                          <a:lumMod val="75000"/>
                          <a:lumOff val="25000"/>
                        </a:schemeClr>
                      </a:solidFill>
                      <a:prstDash val="solid"/>
                      <a:round/>
                      <a:headEnd type="none" w="med" len="med"/>
                      <a:tailEnd type="none" w="med" len="med"/>
                    </a:lnR>
                    <a:lnT w="12700" cmpd="sng">
                      <a:noFill/>
                      <a:prstDash val="solid"/>
                    </a:lnT>
                    <a:lnB w="38100" cap="flat" cmpd="sng" algn="ctr">
                      <a:noFill/>
                      <a:prstDash val="solid"/>
                    </a:lnB>
                    <a:solidFill>
                      <a:srgbClr val="F2F2F2">
                        <a:alpha val="30196"/>
                      </a:srgbClr>
                    </a:solidFill>
                  </a:tcPr>
                </a:tc>
                <a:tc>
                  <a:txBody>
                    <a:bodyPr/>
                    <a:lstStyle/>
                    <a:p>
                      <a:pPr marL="0" marR="0" algn="ctr">
                        <a:lnSpc>
                          <a:spcPct val="150000"/>
                        </a:lnSpc>
                        <a:spcAft>
                          <a:spcPts val="800"/>
                        </a:spcAft>
                        <a:buNone/>
                      </a:pPr>
                      <a:r>
                        <a:rPr lang="en-US" sz="3300" kern="100" dirty="0">
                          <a:solidFill>
                            <a:srgbClr val="000000"/>
                          </a:solidFill>
                          <a:effectLst/>
                          <a:latin typeface="+mn-lt"/>
                          <a:ea typeface="Times New Roman" panose="02020603050405020304" pitchFamily="18" charset="0"/>
                          <a:cs typeface="Times New Roman" panose="02020603050405020304" pitchFamily="18" charset="0"/>
                        </a:rPr>
                        <a:t>0.887</a:t>
                      </a:r>
                      <a:endParaRPr lang="en-US" sz="3300" kern="100" dirty="0">
                        <a:solidFill>
                          <a:srgbClr val="000000"/>
                        </a:solidFill>
                        <a:effectLst/>
                        <a:latin typeface="+mn-lt"/>
                        <a:ea typeface="Aptos" panose="020B0004020202020204" pitchFamily="34" charset="0"/>
                        <a:cs typeface="Times New Roman" panose="02020603050405020304" pitchFamily="18" charset="0"/>
                      </a:endParaRPr>
                    </a:p>
                  </a:txBody>
                  <a:tcPr marL="9525" marR="9525" marT="9525" marB="9525"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marL="0" marR="0" algn="ctr">
                        <a:lnSpc>
                          <a:spcPct val="150000"/>
                        </a:lnSpc>
                        <a:spcAft>
                          <a:spcPts val="800"/>
                        </a:spcAft>
                        <a:buNone/>
                      </a:pPr>
                      <a:r>
                        <a:rPr lang="en-US" sz="3300" kern="100" dirty="0">
                          <a:solidFill>
                            <a:srgbClr val="000000"/>
                          </a:solidFill>
                          <a:effectLst/>
                          <a:latin typeface="+mn-lt"/>
                          <a:ea typeface="Times New Roman" panose="02020603050405020304" pitchFamily="18" charset="0"/>
                          <a:cs typeface="Times New Roman" panose="02020603050405020304" pitchFamily="18" charset="0"/>
                        </a:rPr>
                        <a:t>58</a:t>
                      </a:r>
                      <a:endParaRPr lang="en-US" sz="3300" kern="100" dirty="0">
                        <a:solidFill>
                          <a:srgbClr val="000000"/>
                        </a:solidFill>
                        <a:effectLst/>
                        <a:latin typeface="+mn-lt"/>
                        <a:ea typeface="Aptos" panose="020B0004020202020204" pitchFamily="34" charset="0"/>
                        <a:cs typeface="Times New Roman" panose="02020603050405020304" pitchFamily="18" charset="0"/>
                      </a:endParaRPr>
                    </a:p>
                  </a:txBody>
                  <a:tcPr marL="9525" marR="9525" marT="9525" marB="9525" anchor="ctr">
                    <a:lnL w="6350" cap="flat" cmpd="sng" algn="ctr">
                      <a:solidFill>
                        <a:schemeClr val="tx1">
                          <a:lumMod val="75000"/>
                          <a:lumOff val="25000"/>
                        </a:schemeClr>
                      </a:solidFill>
                      <a:prstDash val="solid"/>
                    </a:lnL>
                    <a:lnR w="38100" cap="flat" cmpd="sng" algn="ctr">
                      <a:noFill/>
                      <a:prstDash val="solid"/>
                    </a:lnR>
                    <a:lnT w="12700" cmpd="sng">
                      <a:noFill/>
                      <a:prstDash val="solid"/>
                    </a:lnT>
                    <a:lnB w="38100" cap="flat" cmpd="sng" algn="ctr">
                      <a:noFill/>
                      <a:prstDash val="solid"/>
                    </a:lnB>
                    <a:solidFill>
                      <a:srgbClr val="F2F2F2">
                        <a:alpha val="30196"/>
                      </a:srgbClr>
                    </a:solidFill>
                  </a:tcPr>
                </a:tc>
                <a:extLst>
                  <a:ext uri="{0D108BD9-81ED-4DB2-BD59-A6C34878D82A}">
                    <a16:rowId xmlns:a16="http://schemas.microsoft.com/office/drawing/2014/main" val="1102689953"/>
                  </a:ext>
                </a:extLst>
              </a:tr>
            </a:tbl>
          </a:graphicData>
        </a:graphic>
      </p:graphicFrame>
      <p:sp>
        <p:nvSpPr>
          <p:cNvPr id="3" name="Slide Number Placeholder 2">
            <a:extLst>
              <a:ext uri="{FF2B5EF4-FFF2-40B4-BE49-F238E27FC236}">
                <a16:creationId xmlns:a16="http://schemas.microsoft.com/office/drawing/2014/main" id="{8231877D-B6DC-14B9-CD2C-C2CD884A33E3}"/>
              </a:ext>
            </a:extLst>
          </p:cNvPr>
          <p:cNvSpPr>
            <a:spLocks noGrp="1"/>
          </p:cNvSpPr>
          <p:nvPr>
            <p:ph type="sldNum" sz="quarter" idx="12"/>
          </p:nvPr>
        </p:nvSpPr>
        <p:spPr/>
        <p:txBody>
          <a:bodyPr/>
          <a:lstStyle/>
          <a:p>
            <a:fld id="{25DEEEB1-FBA9-4FE8-9BA7-E9F3C0D4EF35}" type="slidenum">
              <a:rPr lang="en-US" smtClean="0"/>
              <a:t>49</a:t>
            </a:fld>
            <a:endParaRPr lang="en-US"/>
          </a:p>
        </p:txBody>
      </p:sp>
    </p:spTree>
    <p:extLst>
      <p:ext uri="{BB962C8B-B14F-4D97-AF65-F5344CB8AC3E}">
        <p14:creationId xmlns:p14="http://schemas.microsoft.com/office/powerpoint/2010/main" val="747927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map of a study area&#10;&#10;AI-generated content may be incorrect.">
            <a:extLst>
              <a:ext uri="{FF2B5EF4-FFF2-40B4-BE49-F238E27FC236}">
                <a16:creationId xmlns:a16="http://schemas.microsoft.com/office/drawing/2014/main" id="{4888B2B2-DD26-FD97-EC1C-5ECBD1F63845}"/>
              </a:ext>
            </a:extLst>
          </p:cNvPr>
          <p:cNvPicPr>
            <a:picLocks noChangeAspect="1"/>
          </p:cNvPicPr>
          <p:nvPr/>
        </p:nvPicPr>
        <p:blipFill>
          <a:blip r:embed="rId2">
            <a:extLst>
              <a:ext uri="{28A0092B-C50C-407E-A947-70E740481C1C}">
                <a14:useLocalDpi xmlns:a14="http://schemas.microsoft.com/office/drawing/2010/main" val="0"/>
              </a:ext>
            </a:extLst>
          </a:blip>
          <a:srcRect l="244" r="-1" b="-1"/>
          <a:stretch/>
        </p:blipFill>
        <p:spPr>
          <a:xfrm>
            <a:off x="2522356" y="10"/>
            <a:ext cx="9669642" cy="6857990"/>
          </a:xfrm>
          <a:prstGeom prst="rect">
            <a:avLst/>
          </a:prstGeom>
        </p:spPr>
      </p:pic>
      <p:sp>
        <p:nvSpPr>
          <p:cNvPr id="30" name="Rectangle 2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B1B79DFC-01FD-86F2-76C9-F369AB5DE055}"/>
              </a:ext>
            </a:extLst>
          </p:cNvPr>
          <p:cNvSpPr txBox="1"/>
          <p:nvPr/>
        </p:nvSpPr>
        <p:spPr>
          <a:xfrm>
            <a:off x="838200" y="365125"/>
            <a:ext cx="3822189" cy="189991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a:latin typeface="+mj-lt"/>
                <a:ea typeface="+mj-ea"/>
                <a:cs typeface="+mj-cs"/>
              </a:rPr>
              <a:t>Study Area:</a:t>
            </a:r>
          </a:p>
        </p:txBody>
      </p:sp>
      <p:sp>
        <p:nvSpPr>
          <p:cNvPr id="3" name="TextBox 2">
            <a:extLst>
              <a:ext uri="{FF2B5EF4-FFF2-40B4-BE49-F238E27FC236}">
                <a16:creationId xmlns:a16="http://schemas.microsoft.com/office/drawing/2014/main" id="{C54A5514-3D79-9C07-C622-3BA5D5D878BF}"/>
              </a:ext>
            </a:extLst>
          </p:cNvPr>
          <p:cNvSpPr txBox="1"/>
          <p:nvPr/>
        </p:nvSpPr>
        <p:spPr>
          <a:xfrm>
            <a:off x="838200" y="2434201"/>
            <a:ext cx="3822189" cy="374276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400" b="1"/>
              <a:t>ORIGIN:</a:t>
            </a:r>
          </a:p>
          <a:p>
            <a:pPr marL="342900" indent="-228600">
              <a:lnSpc>
                <a:spcPct val="90000"/>
              </a:lnSpc>
              <a:spcAft>
                <a:spcPts val="600"/>
              </a:spcAft>
              <a:buFont typeface="Arial" panose="020B0604020202020204" pitchFamily="34" charset="0"/>
              <a:buChar char="•"/>
            </a:pPr>
            <a:r>
              <a:rPr lang="en-US" sz="1400"/>
              <a:t>Approximate coordinates: 34.5165° N, 70.3350° E (near the Hindu Kush).</a:t>
            </a:r>
          </a:p>
          <a:p>
            <a:pPr marL="342900" indent="-228600">
              <a:lnSpc>
                <a:spcPct val="90000"/>
              </a:lnSpc>
              <a:spcAft>
                <a:spcPts val="600"/>
              </a:spcAft>
              <a:buFont typeface="Arial" panose="020B0604020202020204" pitchFamily="34" charset="0"/>
              <a:buChar char="•"/>
            </a:pPr>
            <a:endParaRPr lang="en-US" sz="1400"/>
          </a:p>
          <a:p>
            <a:pPr indent="-228600">
              <a:lnSpc>
                <a:spcPct val="90000"/>
              </a:lnSpc>
              <a:spcAft>
                <a:spcPts val="600"/>
              </a:spcAft>
              <a:buFont typeface="Arial" panose="020B0604020202020204" pitchFamily="34" charset="0"/>
              <a:buChar char="•"/>
            </a:pPr>
            <a:r>
              <a:rPr lang="en-US" sz="1400" b="1"/>
              <a:t>CONFLUENCE WITH INDUS RIVER:</a:t>
            </a:r>
          </a:p>
          <a:p>
            <a:pPr marL="342900" indent="-228600">
              <a:lnSpc>
                <a:spcPct val="90000"/>
              </a:lnSpc>
              <a:spcAft>
                <a:spcPts val="600"/>
              </a:spcAft>
              <a:buFont typeface="Arial" panose="020B0604020202020204" pitchFamily="34" charset="0"/>
              <a:buChar char="•"/>
            </a:pPr>
            <a:r>
              <a:rPr lang="en-US" sz="1400"/>
              <a:t>Approximate coordinates near Attock, Pakistan: 33.7432° N, 72.3657° E.</a:t>
            </a:r>
          </a:p>
          <a:p>
            <a:pPr marL="342900" indent="-228600">
              <a:lnSpc>
                <a:spcPct val="90000"/>
              </a:lnSpc>
              <a:spcAft>
                <a:spcPts val="600"/>
              </a:spcAft>
              <a:buFont typeface="Arial" panose="020B0604020202020204" pitchFamily="34" charset="0"/>
              <a:buChar char="•"/>
            </a:pPr>
            <a:endParaRPr lang="en-US" sz="1400"/>
          </a:p>
          <a:p>
            <a:pPr indent="-228600">
              <a:lnSpc>
                <a:spcPct val="90000"/>
              </a:lnSpc>
              <a:spcAft>
                <a:spcPts val="600"/>
              </a:spcAft>
              <a:buFont typeface="Arial" panose="020B0604020202020204" pitchFamily="34" charset="0"/>
              <a:buChar char="•"/>
            </a:pPr>
            <a:r>
              <a:rPr lang="en-US" sz="1400" b="1"/>
              <a:t>DISCHARGE:</a:t>
            </a:r>
          </a:p>
          <a:p>
            <a:pPr marL="342900" indent="-228600">
              <a:lnSpc>
                <a:spcPct val="90000"/>
              </a:lnSpc>
              <a:spcAft>
                <a:spcPts val="600"/>
              </a:spcAft>
              <a:buFont typeface="Arial" panose="020B0604020202020204" pitchFamily="34" charset="0"/>
              <a:buChar char="•"/>
            </a:pPr>
            <a:r>
              <a:rPr lang="en-US" sz="1400"/>
              <a:t>Average discharge varies seasonally, typically around 300m³/s</a:t>
            </a:r>
          </a:p>
          <a:p>
            <a:pPr marL="342900" indent="-228600">
              <a:lnSpc>
                <a:spcPct val="90000"/>
              </a:lnSpc>
              <a:spcAft>
                <a:spcPts val="600"/>
              </a:spcAft>
              <a:buFont typeface="Arial" panose="020B0604020202020204" pitchFamily="34" charset="0"/>
              <a:buChar char="•"/>
            </a:pPr>
            <a:endParaRPr lang="en-US" sz="1400"/>
          </a:p>
          <a:p>
            <a:pPr indent="-228600">
              <a:lnSpc>
                <a:spcPct val="90000"/>
              </a:lnSpc>
              <a:spcAft>
                <a:spcPts val="600"/>
              </a:spcAft>
              <a:buFont typeface="Arial" panose="020B0604020202020204" pitchFamily="34" charset="0"/>
              <a:buChar char="•"/>
            </a:pPr>
            <a:r>
              <a:rPr lang="en-US" sz="1400" b="1"/>
              <a:t>CATCHMENT AREA: </a:t>
            </a:r>
          </a:p>
          <a:p>
            <a:pPr marL="285750" indent="-228600">
              <a:lnSpc>
                <a:spcPct val="90000"/>
              </a:lnSpc>
              <a:spcAft>
                <a:spcPts val="600"/>
              </a:spcAft>
              <a:buFont typeface="Arial" panose="020B0604020202020204" pitchFamily="34" charset="0"/>
              <a:buChar char="•"/>
            </a:pPr>
            <a:r>
              <a:rPr lang="en-US" sz="1400"/>
              <a:t>The Kabul River has a catchment area of approximately 67,500 km².</a:t>
            </a:r>
          </a:p>
        </p:txBody>
      </p:sp>
      <p:sp>
        <p:nvSpPr>
          <p:cNvPr id="2" name="Slide Number Placeholder 1">
            <a:extLst>
              <a:ext uri="{FF2B5EF4-FFF2-40B4-BE49-F238E27FC236}">
                <a16:creationId xmlns:a16="http://schemas.microsoft.com/office/drawing/2014/main" id="{84CD83E6-176F-F915-8D04-FEDDE52C67D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5DEEEB1-FBA9-4FE8-9BA7-E9F3C0D4EF35}" type="slidenum">
              <a:rPr lang="en-US">
                <a:solidFill>
                  <a:srgbClr val="FFFFFF"/>
                </a:solidFill>
                <a:latin typeface="Calibri" panose="020F0502020204030204"/>
              </a:rPr>
              <a:pPr>
                <a:spcAft>
                  <a:spcPts val="600"/>
                </a:spcAft>
                <a:defRPr/>
              </a:pPr>
              <a:t>5</a:t>
            </a:fld>
            <a:endParaRPr lang="en-US">
              <a:solidFill>
                <a:srgbClr val="FFFFFF"/>
              </a:solidFill>
              <a:latin typeface="Calibri" panose="020F0502020204030204"/>
            </a:endParaRPr>
          </a:p>
        </p:txBody>
      </p:sp>
    </p:spTree>
    <p:extLst>
      <p:ext uri="{BB962C8B-B14F-4D97-AF65-F5344CB8AC3E}">
        <p14:creationId xmlns:p14="http://schemas.microsoft.com/office/powerpoint/2010/main" val="3594462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anim calcmode="lin" valueType="num">
                                      <p:cBhvr>
                                        <p:cTn id="8" dur="2000" fill="hold"/>
                                        <p:tgtEl>
                                          <p:spTgt spid="6"/>
                                        </p:tgtEl>
                                        <p:attrNameLst>
                                          <p:attrName>ppt_w</p:attrName>
                                        </p:attrNameLst>
                                      </p:cBhvr>
                                      <p:tavLst>
                                        <p:tav tm="0" fmla="#ppt_w*sin(2.5*pi*$)">
                                          <p:val>
                                            <p:fltVal val="0"/>
                                          </p:val>
                                        </p:tav>
                                        <p:tav tm="100000">
                                          <p:val>
                                            <p:fltVal val="1"/>
                                          </p:val>
                                        </p:tav>
                                      </p:tavLst>
                                    </p:anim>
                                    <p:anim calcmode="lin" valueType="num">
                                      <p:cBhvr>
                                        <p:cTn id="9" dur="20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5879FE-D591-016A-69B7-9E01B40ADF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FDD66F-0D4E-3265-55C9-F144B9BC50F5}"/>
              </a:ext>
            </a:extLst>
          </p:cNvPr>
          <p:cNvSpPr>
            <a:spLocks noGrp="1"/>
          </p:cNvSpPr>
          <p:nvPr>
            <p:ph type="title"/>
          </p:nvPr>
        </p:nvSpPr>
        <p:spPr>
          <a:xfrm>
            <a:off x="0" y="365126"/>
            <a:ext cx="12192000" cy="728888"/>
          </a:xfrm>
          <a:solidFill>
            <a:schemeClr val="tx1">
              <a:lumMod val="75000"/>
              <a:lumOff val="25000"/>
            </a:schemeClr>
          </a:solidFill>
        </p:spPr>
        <p:txBody>
          <a:bodyPr>
            <a:normAutofit/>
          </a:bodyPr>
          <a:lstStyle/>
          <a:p>
            <a:r>
              <a:rPr lang="en-US" dirty="0">
                <a:solidFill>
                  <a:schemeClr val="bg1"/>
                </a:solidFill>
              </a:rPr>
              <a:t>     </a:t>
            </a:r>
            <a:r>
              <a:rPr lang="en-US" dirty="0">
                <a:solidFill>
                  <a:schemeClr val="bg1"/>
                </a:solidFill>
                <a:latin typeface="Times New Roman" panose="02020603050405020304" pitchFamily="18" charset="0"/>
                <a:cs typeface="Times New Roman" panose="02020603050405020304" pitchFamily="18" charset="0"/>
              </a:rPr>
              <a:t>LSTM :</a:t>
            </a:r>
            <a:endParaRPr lang="en-US" dirty="0">
              <a:solidFill>
                <a:schemeClr val="bg1"/>
              </a:solidFill>
            </a:endParaRPr>
          </a:p>
        </p:txBody>
      </p:sp>
      <p:sp>
        <p:nvSpPr>
          <p:cNvPr id="4" name="Slide Number Placeholder 3">
            <a:extLst>
              <a:ext uri="{FF2B5EF4-FFF2-40B4-BE49-F238E27FC236}">
                <a16:creationId xmlns:a16="http://schemas.microsoft.com/office/drawing/2014/main" id="{4C05CC12-F986-0AB2-B6C1-347972F4C15F}"/>
              </a:ext>
            </a:extLst>
          </p:cNvPr>
          <p:cNvSpPr>
            <a:spLocks noGrp="1"/>
          </p:cNvSpPr>
          <p:nvPr>
            <p:ph type="sldNum" sz="quarter" idx="12"/>
          </p:nvPr>
        </p:nvSpPr>
        <p:spPr/>
        <p:txBody>
          <a:bodyPr/>
          <a:lstStyle/>
          <a:p>
            <a:fld id="{25DEEEB1-FBA9-4FE8-9BA7-E9F3C0D4EF35}" type="slidenum">
              <a:rPr lang="en-US" smtClean="0"/>
              <a:t>50</a:t>
            </a:fld>
            <a:endParaRPr lang="en-US"/>
          </a:p>
        </p:txBody>
      </p:sp>
      <p:pic>
        <p:nvPicPr>
          <p:cNvPr id="5" name="Picture 4">
            <a:extLst>
              <a:ext uri="{FF2B5EF4-FFF2-40B4-BE49-F238E27FC236}">
                <a16:creationId xmlns:a16="http://schemas.microsoft.com/office/drawing/2014/main" id="{3CB9D4E2-29B2-6CA5-8282-4EE109B8B3F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7755" y="1396182"/>
            <a:ext cx="10636045" cy="4960168"/>
          </a:xfrm>
          <a:prstGeom prst="rect">
            <a:avLst/>
          </a:prstGeom>
          <a:noFill/>
          <a:ln>
            <a:noFill/>
          </a:ln>
        </p:spPr>
      </p:pic>
    </p:spTree>
    <p:extLst>
      <p:ext uri="{BB962C8B-B14F-4D97-AF65-F5344CB8AC3E}">
        <p14:creationId xmlns:p14="http://schemas.microsoft.com/office/powerpoint/2010/main" val="5134573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99800-DC48-4B5D-F7DC-993BC457CE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0EEF57-5896-C901-2CA9-88FD1C1395E8}"/>
              </a:ext>
            </a:extLst>
          </p:cNvPr>
          <p:cNvSpPr>
            <a:spLocks noGrp="1"/>
          </p:cNvSpPr>
          <p:nvPr>
            <p:ph type="title"/>
          </p:nvPr>
        </p:nvSpPr>
        <p:spPr>
          <a:xfrm>
            <a:off x="0" y="353792"/>
            <a:ext cx="12192000" cy="968823"/>
          </a:xfrm>
          <a:solidFill>
            <a:schemeClr val="tx1">
              <a:lumMod val="75000"/>
              <a:lumOff val="25000"/>
            </a:schemeClr>
          </a:solidFill>
        </p:spPr>
        <p:txBody>
          <a:bodyPr/>
          <a:lstStyle/>
          <a:p>
            <a:r>
              <a:rPr lang="en-US" dirty="0">
                <a:solidFill>
                  <a:schemeClr val="bg1"/>
                </a:solidFill>
              </a:rPr>
              <a:t>     </a:t>
            </a:r>
            <a:r>
              <a:rPr lang="en-US" dirty="0">
                <a:solidFill>
                  <a:schemeClr val="bg1"/>
                </a:solidFill>
                <a:latin typeface="Times New Roman" panose="02020603050405020304" pitchFamily="18" charset="0"/>
                <a:cs typeface="Times New Roman" panose="02020603050405020304" pitchFamily="18" charset="0"/>
              </a:rPr>
              <a:t>CNN :</a:t>
            </a:r>
            <a:endParaRPr lang="en-US" dirty="0">
              <a:solidFill>
                <a:schemeClr val="bg1"/>
              </a:solidFill>
            </a:endParaRPr>
          </a:p>
        </p:txBody>
      </p:sp>
      <p:sp>
        <p:nvSpPr>
          <p:cNvPr id="6" name="Slide Number Placeholder 5">
            <a:extLst>
              <a:ext uri="{FF2B5EF4-FFF2-40B4-BE49-F238E27FC236}">
                <a16:creationId xmlns:a16="http://schemas.microsoft.com/office/drawing/2014/main" id="{A7A4B370-BA03-CAAF-16EC-14A6B267D9F3}"/>
              </a:ext>
            </a:extLst>
          </p:cNvPr>
          <p:cNvSpPr>
            <a:spLocks noGrp="1"/>
          </p:cNvSpPr>
          <p:nvPr>
            <p:ph type="sldNum" sz="quarter" idx="12"/>
          </p:nvPr>
        </p:nvSpPr>
        <p:spPr/>
        <p:txBody>
          <a:bodyPr/>
          <a:lstStyle/>
          <a:p>
            <a:fld id="{25DEEEB1-FBA9-4FE8-9BA7-E9F3C0D4EF35}" type="slidenum">
              <a:rPr lang="en-US" smtClean="0"/>
              <a:t>51</a:t>
            </a:fld>
            <a:endParaRPr lang="en-US"/>
          </a:p>
        </p:txBody>
      </p:sp>
      <p:pic>
        <p:nvPicPr>
          <p:cNvPr id="3" name="Picture 2">
            <a:extLst>
              <a:ext uri="{FF2B5EF4-FFF2-40B4-BE49-F238E27FC236}">
                <a16:creationId xmlns:a16="http://schemas.microsoft.com/office/drawing/2014/main" id="{C9BA5ADB-B9EA-1EE9-71F0-8FD7D1BB220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7754" y="1912937"/>
            <a:ext cx="10636045" cy="4443413"/>
          </a:xfrm>
          <a:prstGeom prst="rect">
            <a:avLst/>
          </a:prstGeom>
          <a:noFill/>
          <a:ln>
            <a:noFill/>
          </a:ln>
        </p:spPr>
      </p:pic>
    </p:spTree>
    <p:extLst>
      <p:ext uri="{BB962C8B-B14F-4D97-AF65-F5344CB8AC3E}">
        <p14:creationId xmlns:p14="http://schemas.microsoft.com/office/powerpoint/2010/main" val="512456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CE1402-F1D6-0CCE-9316-12B81414C2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FECB46-85EB-B383-C12A-C19AC8830CCE}"/>
              </a:ext>
            </a:extLst>
          </p:cNvPr>
          <p:cNvSpPr>
            <a:spLocks noGrp="1"/>
          </p:cNvSpPr>
          <p:nvPr>
            <p:ph type="title"/>
          </p:nvPr>
        </p:nvSpPr>
        <p:spPr>
          <a:xfrm>
            <a:off x="0" y="353792"/>
            <a:ext cx="12192000" cy="968823"/>
          </a:xfrm>
          <a:solidFill>
            <a:schemeClr val="tx1">
              <a:lumMod val="75000"/>
              <a:lumOff val="25000"/>
            </a:schemeClr>
          </a:solidFill>
        </p:spPr>
        <p:txBody>
          <a:bodyPr/>
          <a:lstStyle/>
          <a:p>
            <a:r>
              <a:rPr lang="en-US" dirty="0">
                <a:solidFill>
                  <a:schemeClr val="bg1"/>
                </a:solidFill>
              </a:rPr>
              <a:t>     LSTM-</a:t>
            </a:r>
            <a:r>
              <a:rPr lang="en-US" dirty="0">
                <a:solidFill>
                  <a:schemeClr val="bg1"/>
                </a:solidFill>
                <a:latin typeface="Times New Roman" panose="02020603050405020304" pitchFamily="18" charset="0"/>
                <a:cs typeface="Times New Roman" panose="02020603050405020304" pitchFamily="18" charset="0"/>
              </a:rPr>
              <a:t>CNN :</a:t>
            </a:r>
            <a:endParaRPr lang="en-US" dirty="0">
              <a:solidFill>
                <a:schemeClr val="bg1"/>
              </a:solidFill>
            </a:endParaRPr>
          </a:p>
        </p:txBody>
      </p:sp>
      <p:sp>
        <p:nvSpPr>
          <p:cNvPr id="6" name="Slide Number Placeholder 5">
            <a:extLst>
              <a:ext uri="{FF2B5EF4-FFF2-40B4-BE49-F238E27FC236}">
                <a16:creationId xmlns:a16="http://schemas.microsoft.com/office/drawing/2014/main" id="{A30E13BD-54AF-A1E4-0AC2-EC33B26D5E34}"/>
              </a:ext>
            </a:extLst>
          </p:cNvPr>
          <p:cNvSpPr>
            <a:spLocks noGrp="1"/>
          </p:cNvSpPr>
          <p:nvPr>
            <p:ph type="sldNum" sz="quarter" idx="12"/>
          </p:nvPr>
        </p:nvSpPr>
        <p:spPr/>
        <p:txBody>
          <a:bodyPr/>
          <a:lstStyle/>
          <a:p>
            <a:fld id="{25DEEEB1-FBA9-4FE8-9BA7-E9F3C0D4EF35}" type="slidenum">
              <a:rPr lang="en-US" smtClean="0"/>
              <a:t>52</a:t>
            </a:fld>
            <a:endParaRPr lang="en-US"/>
          </a:p>
        </p:txBody>
      </p:sp>
      <p:pic>
        <p:nvPicPr>
          <p:cNvPr id="3" name="Picture 2">
            <a:extLst>
              <a:ext uri="{FF2B5EF4-FFF2-40B4-BE49-F238E27FC236}">
                <a16:creationId xmlns:a16="http://schemas.microsoft.com/office/drawing/2014/main" id="{9975C17B-B58E-A249-7907-E9D2A27410E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5742" y="1901190"/>
            <a:ext cx="10518058" cy="4455160"/>
          </a:xfrm>
          <a:prstGeom prst="rect">
            <a:avLst/>
          </a:prstGeom>
          <a:noFill/>
          <a:ln>
            <a:noFill/>
          </a:ln>
        </p:spPr>
      </p:pic>
    </p:spTree>
    <p:extLst>
      <p:ext uri="{BB962C8B-B14F-4D97-AF65-F5344CB8AC3E}">
        <p14:creationId xmlns:p14="http://schemas.microsoft.com/office/powerpoint/2010/main" val="21506136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4664C9F-47CB-1BB6-4DFA-7BAFB658B451}"/>
            </a:ext>
          </a:extLst>
        </p:cNvPr>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A39A318C-EB3C-8025-3E9C-BDFB885EA5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FB39398-6298-D9A8-F7C5-6DA3B0E3C6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E786B4E-0232-071D-0E09-EA80FEDA1B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B62AA0D2-1E5B-BB28-3E01-5C5C44F18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B41858FC-B334-A838-80DB-F5ECEECB8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359171-4096-B43A-E0DB-85A4903676E0}"/>
              </a:ext>
            </a:extLst>
          </p:cNvPr>
          <p:cNvSpPr>
            <a:spLocks noGrp="1"/>
          </p:cNvSpPr>
          <p:nvPr>
            <p:ph type="title"/>
          </p:nvPr>
        </p:nvSpPr>
        <p:spPr>
          <a:xfrm>
            <a:off x="1386865" y="818984"/>
            <a:ext cx="6596245" cy="3268520"/>
          </a:xfrm>
        </p:spPr>
        <p:txBody>
          <a:bodyPr vert="horz" lIns="91440" tIns="45720" rIns="91440" bIns="45720" rtlCol="0" anchor="b">
            <a:normAutofit/>
          </a:bodyPr>
          <a:lstStyle/>
          <a:p>
            <a:pPr algn="r"/>
            <a:r>
              <a:rPr lang="en-US" sz="4800" dirty="0">
                <a:solidFill>
                  <a:srgbClr val="FFFFFF"/>
                </a:solidFill>
              </a:rPr>
              <a:t>Long Term Forecasting</a:t>
            </a:r>
            <a:r>
              <a:rPr lang="en-US" sz="4800" kern="1200" dirty="0">
                <a:solidFill>
                  <a:srgbClr val="FFFFFF"/>
                </a:solidFill>
                <a:latin typeface="+mj-lt"/>
                <a:ea typeface="+mj-ea"/>
                <a:cs typeface="+mj-cs"/>
              </a:rPr>
              <a:t>:</a:t>
            </a:r>
          </a:p>
        </p:txBody>
      </p:sp>
      <p:sp>
        <p:nvSpPr>
          <p:cNvPr id="43" name="Rectangle 42">
            <a:extLst>
              <a:ext uri="{FF2B5EF4-FFF2-40B4-BE49-F238E27FC236}">
                <a16:creationId xmlns:a16="http://schemas.microsoft.com/office/drawing/2014/main" id="{4DDA060F-3B9B-4730-3BD7-F0DB1B7A3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D4DB5B9-C543-E3F6-2F19-FAD4AC6A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E0F0D3DC-F2C0-13E9-62AF-613F2E900345}"/>
              </a:ext>
            </a:extLst>
          </p:cNvPr>
          <p:cNvSpPr>
            <a:spLocks noGrp="1"/>
          </p:cNvSpPr>
          <p:nvPr>
            <p:ph type="sldNum" sz="quarter" idx="12"/>
          </p:nvPr>
        </p:nvSpPr>
        <p:spPr/>
        <p:txBody>
          <a:bodyPr/>
          <a:lstStyle/>
          <a:p>
            <a:fld id="{25DEEEB1-FBA9-4FE8-9BA7-E9F3C0D4EF35}" type="slidenum">
              <a:rPr lang="en-US" smtClean="0"/>
              <a:t>53</a:t>
            </a:fld>
            <a:endParaRPr lang="en-US"/>
          </a:p>
        </p:txBody>
      </p:sp>
    </p:spTree>
    <p:extLst>
      <p:ext uri="{BB962C8B-B14F-4D97-AF65-F5344CB8AC3E}">
        <p14:creationId xmlns:p14="http://schemas.microsoft.com/office/powerpoint/2010/main" val="291366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B639B43-CE90-121E-845D-4FCD6B20A404}"/>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10D02E8-3BCC-E940-18BF-546D66C96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C7830DF-3DA5-9546-8AEA-1AE677FDB6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00D4266-4792-0513-7D21-6EDADF0ED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9B23063-2923-D614-B992-0A1762D11E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4369621-199C-C128-0938-48A32951D3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68FFA64A-07CE-AB77-70E5-6AA49D0D2238}"/>
              </a:ext>
            </a:extLst>
          </p:cNvPr>
          <p:cNvSpPr txBox="1">
            <a:spLocks/>
          </p:cNvSpPr>
          <p:nvPr/>
        </p:nvSpPr>
        <p:spPr>
          <a:xfrm>
            <a:off x="1371599" y="294538"/>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000" cap="all" dirty="0">
                <a:ln w="3175" cmpd="sng">
                  <a:noFill/>
                </a:ln>
                <a:solidFill>
                  <a:srgbClr val="FFFFFF"/>
                </a:solidFill>
                <a:effectLst>
                  <a:glow rad="38100">
                    <a:schemeClr val="bg1">
                      <a:lumMod val="65000"/>
                      <a:lumOff val="35000"/>
                      <a:alpha val="40000"/>
                    </a:schemeClr>
                  </a:glow>
                  <a:outerShdw blurRad="28575" dist="38100" dir="14040000" algn="tl" rotWithShape="0">
                    <a:srgbClr val="000000">
                      <a:alpha val="25000"/>
                    </a:srgbClr>
                  </a:outerShdw>
                </a:effectLst>
              </a:rPr>
              <a:t>Long</a:t>
            </a:r>
            <a:r>
              <a:rPr lang="en-US" sz="4000" kern="1200" cap="all" dirty="0">
                <a:ln w="3175" cmpd="sng">
                  <a:noFill/>
                </a:ln>
                <a:solidFill>
                  <a:srgbClr val="FFFFFF"/>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 term forecasting:</a:t>
            </a:r>
          </a:p>
        </p:txBody>
      </p:sp>
      <p:sp>
        <p:nvSpPr>
          <p:cNvPr id="5" name="TextBox 4">
            <a:extLst>
              <a:ext uri="{FF2B5EF4-FFF2-40B4-BE49-F238E27FC236}">
                <a16:creationId xmlns:a16="http://schemas.microsoft.com/office/drawing/2014/main" id="{A5C99C0C-397A-FFE0-4BCB-E5B6C37785FD}"/>
              </a:ext>
            </a:extLst>
          </p:cNvPr>
          <p:cNvSpPr txBox="1"/>
          <p:nvPr/>
        </p:nvSpPr>
        <p:spPr>
          <a:xfrm>
            <a:off x="1371599" y="2318197"/>
            <a:ext cx="9724031" cy="3683358"/>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000" dirty="0"/>
              <a:t>Long Term forecasting was done for both scenarios i.e. SSP2-4.5 &amp; SSP5-8.5 using the best performing model (LSTM-CNN) whose results are discussed in the upcoming slides.</a:t>
            </a:r>
          </a:p>
          <a:p>
            <a:pPr marL="285750" indent="-228600">
              <a:lnSpc>
                <a:spcPct val="90000"/>
              </a:lnSpc>
              <a:spcAft>
                <a:spcPts val="600"/>
              </a:spcAft>
              <a:buFont typeface="Arial" panose="020B0604020202020204" pitchFamily="34" charset="0"/>
              <a:buChar char="•"/>
            </a:pPr>
            <a:r>
              <a:rPr lang="en-US" sz="2000" dirty="0"/>
              <a:t>Model was trained on historical data and the discharge values for near future (2041-2060), middle future (2061-2080) &amp; far future (2081-2100) were plotted. </a:t>
            </a:r>
          </a:p>
        </p:txBody>
      </p:sp>
      <p:sp>
        <p:nvSpPr>
          <p:cNvPr id="4" name="Slide Number Placeholder 3">
            <a:extLst>
              <a:ext uri="{FF2B5EF4-FFF2-40B4-BE49-F238E27FC236}">
                <a16:creationId xmlns:a16="http://schemas.microsoft.com/office/drawing/2014/main" id="{33F1F219-4AF9-3D79-13E9-512EEC9DBC21}"/>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25DEEEB1-FBA9-4FE8-9BA7-E9F3C0D4EF35}" type="slidenum">
              <a:rPr lang="en-US" sz="1100">
                <a:solidFill>
                  <a:schemeClr val="tx1">
                    <a:lumMod val="50000"/>
                    <a:lumOff val="50000"/>
                  </a:schemeClr>
                </a:solidFill>
              </a:rPr>
              <a:pPr>
                <a:spcAft>
                  <a:spcPts val="600"/>
                </a:spcAft>
              </a:pPr>
              <a:t>54</a:t>
            </a:fld>
            <a:endParaRPr lang="en-US" sz="1100">
              <a:solidFill>
                <a:schemeClr val="tx1">
                  <a:lumMod val="50000"/>
                  <a:lumOff val="50000"/>
                </a:schemeClr>
              </a:solidFill>
            </a:endParaRPr>
          </a:p>
        </p:txBody>
      </p:sp>
    </p:spTree>
    <p:extLst>
      <p:ext uri="{BB962C8B-B14F-4D97-AF65-F5344CB8AC3E}">
        <p14:creationId xmlns:p14="http://schemas.microsoft.com/office/powerpoint/2010/main" val="31764901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CAC04BE-1436-BD6A-F4A6-6C1142FB263F}"/>
            </a:ext>
          </a:extLst>
        </p:cNvPr>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E9B96BE3-AFFB-100F-C1F7-0E7A7BCE1A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336EC7D-BC51-C3C9-DE8A-6DA66E805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E26BF1A-FFD6-7EEF-F0E2-1378C54C2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B8ADE926-9B36-09B9-9A82-3A6C8574D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C3A91615-ED20-607D-5418-EDA816733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2EBF6FE-F1B1-63F9-D7B0-A42DA2384958}"/>
              </a:ext>
            </a:extLst>
          </p:cNvPr>
          <p:cNvSpPr>
            <a:spLocks noGrp="1"/>
          </p:cNvSpPr>
          <p:nvPr>
            <p:ph type="title"/>
          </p:nvPr>
        </p:nvSpPr>
        <p:spPr>
          <a:xfrm>
            <a:off x="1386865" y="818984"/>
            <a:ext cx="6596245" cy="3268520"/>
          </a:xfrm>
        </p:spPr>
        <p:txBody>
          <a:bodyPr vert="horz" lIns="91440" tIns="45720" rIns="91440" bIns="45720" rtlCol="0" anchor="b">
            <a:normAutofit/>
          </a:bodyPr>
          <a:lstStyle/>
          <a:p>
            <a:pPr algn="r"/>
            <a:r>
              <a:rPr lang="en-US" sz="4800" dirty="0">
                <a:solidFill>
                  <a:srgbClr val="FFFFFF"/>
                </a:solidFill>
              </a:rPr>
              <a:t>Normal Case Scenario</a:t>
            </a:r>
            <a:r>
              <a:rPr lang="en-US" sz="4800" kern="1200" dirty="0">
                <a:solidFill>
                  <a:srgbClr val="FFFFFF"/>
                </a:solidFill>
                <a:latin typeface="+mj-lt"/>
                <a:ea typeface="+mj-ea"/>
                <a:cs typeface="+mj-cs"/>
              </a:rPr>
              <a:t>:</a:t>
            </a:r>
          </a:p>
        </p:txBody>
      </p:sp>
      <p:sp>
        <p:nvSpPr>
          <p:cNvPr id="43" name="Rectangle 42">
            <a:extLst>
              <a:ext uri="{FF2B5EF4-FFF2-40B4-BE49-F238E27FC236}">
                <a16:creationId xmlns:a16="http://schemas.microsoft.com/office/drawing/2014/main" id="{016CB151-7A43-9E15-8DD4-03DCFC80AC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368527E2-5BE0-12B6-E776-15AC734DA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C63A810-BEC8-A096-C5CD-33C90B3FAC7A}"/>
              </a:ext>
            </a:extLst>
          </p:cNvPr>
          <p:cNvSpPr>
            <a:spLocks noGrp="1"/>
          </p:cNvSpPr>
          <p:nvPr>
            <p:ph type="sldNum" sz="quarter" idx="12"/>
          </p:nvPr>
        </p:nvSpPr>
        <p:spPr/>
        <p:txBody>
          <a:bodyPr/>
          <a:lstStyle/>
          <a:p>
            <a:fld id="{25DEEEB1-FBA9-4FE8-9BA7-E9F3C0D4EF35}" type="slidenum">
              <a:rPr lang="en-US" smtClean="0"/>
              <a:t>55</a:t>
            </a:fld>
            <a:endParaRPr lang="en-US"/>
          </a:p>
        </p:txBody>
      </p:sp>
    </p:spTree>
    <p:extLst>
      <p:ext uri="{BB962C8B-B14F-4D97-AF65-F5344CB8AC3E}">
        <p14:creationId xmlns:p14="http://schemas.microsoft.com/office/powerpoint/2010/main" val="14345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AFC9674-6017-C280-C412-1EC08BD13E0A}"/>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C54C756-48F8-E46A-F77D-5FE70BD8CC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331D378-F0D3-A65E-6F34-6B61D268A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9BCA586-E8BA-7799-4B27-A92A132E97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F78522-F340-65E1-9887-A3CC15A7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629BF65-A37F-1E57-079D-F4B2D86BE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0B444FBB-64B8-C210-759F-4E2879D299B4}"/>
              </a:ext>
            </a:extLst>
          </p:cNvPr>
          <p:cNvSpPr txBox="1">
            <a:spLocks/>
          </p:cNvSpPr>
          <p:nvPr/>
        </p:nvSpPr>
        <p:spPr>
          <a:xfrm>
            <a:off x="1371599" y="294538"/>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000" kern="1200" cap="all" dirty="0">
                <a:ln w="3175" cmpd="sng">
                  <a:noFill/>
                </a:ln>
                <a:solidFill>
                  <a:srgbClr val="FFFFFF"/>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SSP2-4.5:</a:t>
            </a:r>
          </a:p>
        </p:txBody>
      </p:sp>
      <p:sp>
        <p:nvSpPr>
          <p:cNvPr id="4" name="Slide Number Placeholder 3">
            <a:extLst>
              <a:ext uri="{FF2B5EF4-FFF2-40B4-BE49-F238E27FC236}">
                <a16:creationId xmlns:a16="http://schemas.microsoft.com/office/drawing/2014/main" id="{F4CA83C6-7A68-CFAC-A2B5-851BFB067D02}"/>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25DEEEB1-FBA9-4FE8-9BA7-E9F3C0D4EF35}" type="slidenum">
              <a:rPr lang="en-US" sz="1100">
                <a:solidFill>
                  <a:schemeClr val="tx1">
                    <a:lumMod val="50000"/>
                    <a:lumOff val="50000"/>
                  </a:schemeClr>
                </a:solidFill>
              </a:rPr>
              <a:pPr>
                <a:spcAft>
                  <a:spcPts val="600"/>
                </a:spcAft>
              </a:pPr>
              <a:t>56</a:t>
            </a:fld>
            <a:endParaRPr lang="en-US" sz="1100">
              <a:solidFill>
                <a:schemeClr val="tx1">
                  <a:lumMod val="50000"/>
                  <a:lumOff val="50000"/>
                </a:schemeClr>
              </a:solidFill>
            </a:endParaRPr>
          </a:p>
        </p:txBody>
      </p:sp>
      <p:graphicFrame>
        <p:nvGraphicFramePr>
          <p:cNvPr id="2" name="Table 1">
            <a:extLst>
              <a:ext uri="{FF2B5EF4-FFF2-40B4-BE49-F238E27FC236}">
                <a16:creationId xmlns:a16="http://schemas.microsoft.com/office/drawing/2014/main" id="{2BC38FDE-7D00-A8E0-4FD7-D6E19E556D38}"/>
              </a:ext>
            </a:extLst>
          </p:cNvPr>
          <p:cNvGraphicFramePr>
            <a:graphicFrameLocks noGrp="1"/>
          </p:cNvGraphicFramePr>
          <p:nvPr>
            <p:extLst>
              <p:ext uri="{D42A27DB-BD31-4B8C-83A1-F6EECF244321}">
                <p14:modId xmlns:p14="http://schemas.microsoft.com/office/powerpoint/2010/main" val="2063808605"/>
              </p:ext>
            </p:extLst>
          </p:nvPr>
        </p:nvGraphicFramePr>
        <p:xfrm>
          <a:off x="1148022" y="1891970"/>
          <a:ext cx="9895951" cy="3224981"/>
        </p:xfrm>
        <a:graphic>
          <a:graphicData uri="http://schemas.openxmlformats.org/drawingml/2006/table">
            <a:tbl>
              <a:tblPr firstRow="1" firstCol="1" bandRow="1">
                <a:tableStyleId>{5C22544A-7EE6-4342-B048-85BDC9FD1C3A}</a:tableStyleId>
              </a:tblPr>
              <a:tblGrid>
                <a:gridCol w="3424051">
                  <a:extLst>
                    <a:ext uri="{9D8B030D-6E8A-4147-A177-3AD203B41FA5}">
                      <a16:colId xmlns:a16="http://schemas.microsoft.com/office/drawing/2014/main" val="3666301257"/>
                    </a:ext>
                  </a:extLst>
                </a:gridCol>
                <a:gridCol w="2286145">
                  <a:extLst>
                    <a:ext uri="{9D8B030D-6E8A-4147-A177-3AD203B41FA5}">
                      <a16:colId xmlns:a16="http://schemas.microsoft.com/office/drawing/2014/main" val="1888459073"/>
                    </a:ext>
                  </a:extLst>
                </a:gridCol>
                <a:gridCol w="1999861">
                  <a:extLst>
                    <a:ext uri="{9D8B030D-6E8A-4147-A177-3AD203B41FA5}">
                      <a16:colId xmlns:a16="http://schemas.microsoft.com/office/drawing/2014/main" val="1924634918"/>
                    </a:ext>
                  </a:extLst>
                </a:gridCol>
                <a:gridCol w="2185894">
                  <a:extLst>
                    <a:ext uri="{9D8B030D-6E8A-4147-A177-3AD203B41FA5}">
                      <a16:colId xmlns:a16="http://schemas.microsoft.com/office/drawing/2014/main" val="784001964"/>
                    </a:ext>
                  </a:extLst>
                </a:gridCol>
              </a:tblGrid>
              <a:tr h="582438">
                <a:tc gridSpan="4">
                  <a:txBody>
                    <a:bodyPr/>
                    <a:lstStyle/>
                    <a:p>
                      <a:pPr marL="0" marR="0" algn="ctr">
                        <a:lnSpc>
                          <a:spcPct val="150000"/>
                        </a:lnSpc>
                        <a:spcAft>
                          <a:spcPts val="800"/>
                        </a:spcAft>
                        <a:buNone/>
                      </a:pPr>
                      <a:r>
                        <a:rPr lang="en-US" sz="2200" kern="0" dirty="0">
                          <a:effectLst/>
                        </a:rPr>
                        <a:t>SSP2-4.5</a:t>
                      </a:r>
                      <a:endParaRPr lang="en-US" sz="22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56040644"/>
                  </a:ext>
                </a:extLst>
              </a:tr>
              <a:tr h="893881">
                <a:tc>
                  <a:txBody>
                    <a:bodyPr/>
                    <a:lstStyle/>
                    <a:p>
                      <a:pPr marL="0" marR="0" algn="l">
                        <a:lnSpc>
                          <a:spcPct val="150000"/>
                        </a:lnSpc>
                        <a:spcAft>
                          <a:spcPts val="800"/>
                        </a:spcAft>
                        <a:buNone/>
                      </a:pPr>
                      <a:r>
                        <a:rPr lang="en-US" sz="2200" kern="0" dirty="0">
                          <a:effectLst/>
                        </a:rPr>
                        <a:t>Future Periods</a:t>
                      </a:r>
                      <a:endParaRPr lang="en-US" sz="22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50000"/>
                        </a:lnSpc>
                        <a:spcAft>
                          <a:spcPts val="800"/>
                        </a:spcAft>
                        <a:buNone/>
                      </a:pPr>
                      <a:r>
                        <a:rPr lang="en-US" sz="2200" kern="0" dirty="0">
                          <a:effectLst/>
                        </a:rPr>
                        <a:t>Lowest discharge</a:t>
                      </a:r>
                      <a:endParaRPr lang="en-US" sz="22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50000"/>
                        </a:lnSpc>
                        <a:spcAft>
                          <a:spcPts val="800"/>
                        </a:spcAft>
                        <a:buNone/>
                      </a:pPr>
                      <a:r>
                        <a:rPr lang="en-US" sz="2200" kern="0">
                          <a:effectLst/>
                        </a:rPr>
                        <a:t>Highest</a:t>
                      </a:r>
                      <a:endParaRPr lang="en-US" sz="22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50000"/>
                        </a:lnSpc>
                        <a:spcAft>
                          <a:spcPts val="800"/>
                        </a:spcAft>
                        <a:buNone/>
                      </a:pPr>
                      <a:r>
                        <a:rPr lang="en-US" sz="2200" kern="0">
                          <a:effectLst/>
                        </a:rPr>
                        <a:t>Range</a:t>
                      </a:r>
                      <a:endParaRPr lang="en-US" sz="22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89808555"/>
                  </a:ext>
                </a:extLst>
              </a:tr>
              <a:tr h="582438">
                <a:tc>
                  <a:txBody>
                    <a:bodyPr/>
                    <a:lstStyle/>
                    <a:p>
                      <a:pPr marL="0" marR="0" algn="l">
                        <a:lnSpc>
                          <a:spcPct val="150000"/>
                        </a:lnSpc>
                        <a:spcAft>
                          <a:spcPts val="800"/>
                        </a:spcAft>
                        <a:buNone/>
                      </a:pPr>
                      <a:r>
                        <a:rPr lang="en-US" sz="2200" kern="0">
                          <a:effectLst/>
                        </a:rPr>
                        <a:t>Near (2041-2060)</a:t>
                      </a:r>
                      <a:endParaRPr lang="en-US" sz="22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50000"/>
                        </a:lnSpc>
                        <a:spcAft>
                          <a:spcPts val="800"/>
                        </a:spcAft>
                        <a:buNone/>
                      </a:pPr>
                      <a:r>
                        <a:rPr lang="en-US" sz="2200" kern="0" dirty="0">
                          <a:effectLst/>
                        </a:rPr>
                        <a:t>684.71 cumecs</a:t>
                      </a:r>
                      <a:endParaRPr lang="en-US" sz="22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50000"/>
                        </a:lnSpc>
                        <a:spcAft>
                          <a:spcPts val="800"/>
                        </a:spcAft>
                        <a:buNone/>
                      </a:pPr>
                      <a:r>
                        <a:rPr lang="en-US" sz="2200" kern="0" dirty="0">
                          <a:effectLst/>
                        </a:rPr>
                        <a:t>2234.53 cumecs</a:t>
                      </a:r>
                      <a:endParaRPr lang="en-US" sz="22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50000"/>
                        </a:lnSpc>
                        <a:spcAft>
                          <a:spcPts val="800"/>
                        </a:spcAft>
                        <a:buNone/>
                      </a:pPr>
                      <a:r>
                        <a:rPr lang="en-US" sz="2200" kern="0">
                          <a:effectLst/>
                        </a:rPr>
                        <a:t>1549.82</a:t>
                      </a:r>
                      <a:endParaRPr lang="en-US" sz="22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02004932"/>
                  </a:ext>
                </a:extLst>
              </a:tr>
              <a:tr h="606707">
                <a:tc>
                  <a:txBody>
                    <a:bodyPr/>
                    <a:lstStyle/>
                    <a:p>
                      <a:pPr marL="0" marR="0" algn="l">
                        <a:lnSpc>
                          <a:spcPct val="150000"/>
                        </a:lnSpc>
                        <a:spcAft>
                          <a:spcPts val="800"/>
                        </a:spcAft>
                        <a:buNone/>
                      </a:pPr>
                      <a:r>
                        <a:rPr lang="en-US" sz="2200" kern="0">
                          <a:effectLst/>
                        </a:rPr>
                        <a:t>Middle (2061-2080)</a:t>
                      </a:r>
                      <a:endParaRPr lang="en-US" sz="22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50000"/>
                        </a:lnSpc>
                        <a:spcAft>
                          <a:spcPts val="800"/>
                        </a:spcAft>
                        <a:buNone/>
                      </a:pPr>
                      <a:r>
                        <a:rPr lang="en-US" sz="2200" kern="0" dirty="0">
                          <a:effectLst/>
                        </a:rPr>
                        <a:t>737.38 cumecs</a:t>
                      </a:r>
                      <a:endParaRPr lang="en-US" sz="22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50000"/>
                        </a:lnSpc>
                        <a:spcAft>
                          <a:spcPts val="800"/>
                        </a:spcAft>
                        <a:buNone/>
                      </a:pPr>
                      <a:r>
                        <a:rPr lang="en-US" sz="2200" kern="0" dirty="0">
                          <a:effectLst/>
                        </a:rPr>
                        <a:t>2291.67 cumecs</a:t>
                      </a:r>
                      <a:endParaRPr lang="en-US" sz="22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50000"/>
                        </a:lnSpc>
                        <a:spcAft>
                          <a:spcPts val="800"/>
                        </a:spcAft>
                        <a:buNone/>
                      </a:pPr>
                      <a:r>
                        <a:rPr lang="en-US" sz="2200" kern="0" dirty="0">
                          <a:effectLst/>
                        </a:rPr>
                        <a:t>1554.05</a:t>
                      </a:r>
                      <a:endParaRPr lang="en-US" sz="22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42858358"/>
                  </a:ext>
                </a:extLst>
              </a:tr>
              <a:tr h="559517">
                <a:tc>
                  <a:txBody>
                    <a:bodyPr/>
                    <a:lstStyle/>
                    <a:p>
                      <a:pPr marL="0" marR="0" algn="l">
                        <a:lnSpc>
                          <a:spcPct val="150000"/>
                        </a:lnSpc>
                        <a:spcAft>
                          <a:spcPts val="800"/>
                        </a:spcAft>
                        <a:buNone/>
                      </a:pPr>
                      <a:r>
                        <a:rPr lang="en-US" sz="2200" kern="0">
                          <a:effectLst/>
                        </a:rPr>
                        <a:t>Far (2081-2100)</a:t>
                      </a:r>
                      <a:endParaRPr lang="en-US" sz="22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50000"/>
                        </a:lnSpc>
                        <a:spcAft>
                          <a:spcPts val="800"/>
                        </a:spcAft>
                        <a:buNone/>
                      </a:pPr>
                      <a:r>
                        <a:rPr lang="en-US" sz="2200" kern="0" dirty="0">
                          <a:effectLst/>
                        </a:rPr>
                        <a:t>790.04</a:t>
                      </a:r>
                      <a:endParaRPr lang="en-US" sz="22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50000"/>
                        </a:lnSpc>
                        <a:spcAft>
                          <a:spcPts val="800"/>
                        </a:spcAft>
                        <a:buNone/>
                      </a:pPr>
                      <a:r>
                        <a:rPr lang="en-US" sz="2200" kern="0" dirty="0">
                          <a:effectLst/>
                        </a:rPr>
                        <a:t>2450.86</a:t>
                      </a:r>
                      <a:endParaRPr lang="en-US" sz="22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50000"/>
                        </a:lnSpc>
                        <a:spcAft>
                          <a:spcPts val="800"/>
                        </a:spcAft>
                        <a:buNone/>
                      </a:pPr>
                      <a:r>
                        <a:rPr lang="en-US" sz="2200" kern="0" dirty="0">
                          <a:effectLst/>
                        </a:rPr>
                        <a:t>1660.81</a:t>
                      </a:r>
                      <a:endParaRPr lang="en-US" sz="22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64996560"/>
                  </a:ext>
                </a:extLst>
              </a:tr>
            </a:tbl>
          </a:graphicData>
        </a:graphic>
      </p:graphicFrame>
      <p:sp>
        <p:nvSpPr>
          <p:cNvPr id="7" name="TextBox 6">
            <a:extLst>
              <a:ext uri="{FF2B5EF4-FFF2-40B4-BE49-F238E27FC236}">
                <a16:creationId xmlns:a16="http://schemas.microsoft.com/office/drawing/2014/main" id="{3E6CE204-C01B-3E70-F686-7E42FEF6DEEA}"/>
              </a:ext>
            </a:extLst>
          </p:cNvPr>
          <p:cNvSpPr txBox="1"/>
          <p:nvPr/>
        </p:nvSpPr>
        <p:spPr>
          <a:xfrm>
            <a:off x="3271574" y="5978421"/>
            <a:ext cx="6096000" cy="369332"/>
          </a:xfrm>
          <a:prstGeom prst="rect">
            <a:avLst/>
          </a:prstGeom>
          <a:noFill/>
        </p:spPr>
        <p:txBody>
          <a:bodyPr wrap="square">
            <a:spAutoFit/>
          </a:bodyPr>
          <a:lstStyle/>
          <a:p>
            <a:r>
              <a:rPr lang="en-US" dirty="0">
                <a:solidFill>
                  <a:srgbClr val="000000"/>
                </a:solidFill>
                <a:latin typeface="Times New Roman" panose="02020603050405020304" pitchFamily="18" charset="0"/>
                <a:ea typeface="Aptos" panose="020B0004020202020204" pitchFamily="34" charset="0"/>
              </a:rPr>
              <a:t>Hybrid </a:t>
            </a:r>
            <a:r>
              <a:rPr lang="en-US" sz="1800" dirty="0">
                <a:solidFill>
                  <a:srgbClr val="000000"/>
                </a:solidFill>
                <a:effectLst/>
                <a:latin typeface="Times New Roman" panose="02020603050405020304" pitchFamily="18" charset="0"/>
                <a:ea typeface="Aptos" panose="020B0004020202020204" pitchFamily="34" charset="0"/>
              </a:rPr>
              <a:t>Model predicted discharge under SSP2-4.5 scenario</a:t>
            </a:r>
            <a:endParaRPr lang="en-US" dirty="0"/>
          </a:p>
        </p:txBody>
      </p:sp>
    </p:spTree>
    <p:extLst>
      <p:ext uri="{BB962C8B-B14F-4D97-AF65-F5344CB8AC3E}">
        <p14:creationId xmlns:p14="http://schemas.microsoft.com/office/powerpoint/2010/main" val="24193084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175F75-E2FB-1D16-1795-48A3A232766C}"/>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07ECC87-5964-DAA4-59FD-6EC73C9EF3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217B0D3-E8B4-1C7D-27A5-ED8A0A49FC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074E813-7D75-D755-CB63-8687F9D20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478CE37-E40E-871A-32E6-F700426C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3AD64DF-8E97-4A11-58BA-2DC9FCA300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28193386-C3B8-313F-3EC4-3625847C3E38}"/>
              </a:ext>
            </a:extLst>
          </p:cNvPr>
          <p:cNvSpPr txBox="1">
            <a:spLocks/>
          </p:cNvSpPr>
          <p:nvPr/>
        </p:nvSpPr>
        <p:spPr>
          <a:xfrm>
            <a:off x="1371599" y="294538"/>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000" cap="all" dirty="0">
                <a:ln w="3175" cmpd="sng">
                  <a:noFill/>
                </a:ln>
                <a:solidFill>
                  <a:srgbClr val="FFFFFF"/>
                </a:solidFill>
                <a:effectLst>
                  <a:glow rad="38100">
                    <a:schemeClr val="bg1">
                      <a:lumMod val="65000"/>
                      <a:lumOff val="35000"/>
                      <a:alpha val="40000"/>
                    </a:schemeClr>
                  </a:glow>
                  <a:outerShdw blurRad="28575" dist="38100" dir="14040000" algn="tl" rotWithShape="0">
                    <a:srgbClr val="000000">
                      <a:alpha val="25000"/>
                    </a:srgbClr>
                  </a:outerShdw>
                </a:effectLst>
              </a:rPr>
              <a:t>Near Future</a:t>
            </a:r>
            <a:r>
              <a:rPr lang="en-US" sz="4000" kern="1200" cap="all" dirty="0">
                <a:ln w="3175" cmpd="sng">
                  <a:noFill/>
                </a:ln>
                <a:solidFill>
                  <a:srgbClr val="FFFFFF"/>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:(2041-2060)</a:t>
            </a:r>
          </a:p>
        </p:txBody>
      </p:sp>
      <p:sp>
        <p:nvSpPr>
          <p:cNvPr id="4" name="Slide Number Placeholder 3">
            <a:extLst>
              <a:ext uri="{FF2B5EF4-FFF2-40B4-BE49-F238E27FC236}">
                <a16:creationId xmlns:a16="http://schemas.microsoft.com/office/drawing/2014/main" id="{1C43D26C-D634-269C-91D9-C2369126F743}"/>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25DEEEB1-FBA9-4FE8-9BA7-E9F3C0D4EF35}" type="slidenum">
              <a:rPr lang="en-US" sz="1100">
                <a:solidFill>
                  <a:schemeClr val="tx1">
                    <a:lumMod val="50000"/>
                    <a:lumOff val="50000"/>
                  </a:schemeClr>
                </a:solidFill>
              </a:rPr>
              <a:pPr>
                <a:spcAft>
                  <a:spcPts val="600"/>
                </a:spcAft>
              </a:pPr>
              <a:t>57</a:t>
            </a:fld>
            <a:endParaRPr lang="en-US" sz="1100">
              <a:solidFill>
                <a:schemeClr val="tx1">
                  <a:lumMod val="50000"/>
                  <a:lumOff val="50000"/>
                </a:schemeClr>
              </a:solidFill>
            </a:endParaRPr>
          </a:p>
        </p:txBody>
      </p:sp>
      <p:pic>
        <p:nvPicPr>
          <p:cNvPr id="5" name="Picture 4">
            <a:extLst>
              <a:ext uri="{FF2B5EF4-FFF2-40B4-BE49-F238E27FC236}">
                <a16:creationId xmlns:a16="http://schemas.microsoft.com/office/drawing/2014/main" id="{05AE404E-E81D-4D49-BD58-B0F1C707CA6B}"/>
              </a:ext>
            </a:extLst>
          </p:cNvPr>
          <p:cNvPicPr>
            <a:picLocks noChangeAspect="1"/>
          </p:cNvPicPr>
          <p:nvPr/>
        </p:nvPicPr>
        <p:blipFill rotWithShape="1">
          <a:blip r:embed="rId2"/>
          <a:srcRect t="6459"/>
          <a:stretch/>
        </p:blipFill>
        <p:spPr bwMode="auto">
          <a:xfrm>
            <a:off x="1371598" y="2018599"/>
            <a:ext cx="9895951" cy="4002282"/>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3B90BD5A-F5BE-3823-C9F7-AD9977FBB701}"/>
              </a:ext>
            </a:extLst>
          </p:cNvPr>
          <p:cNvSpPr txBox="1"/>
          <p:nvPr/>
        </p:nvSpPr>
        <p:spPr>
          <a:xfrm>
            <a:off x="3051631" y="6020881"/>
            <a:ext cx="6535884" cy="369332"/>
          </a:xfrm>
          <a:prstGeom prst="rect">
            <a:avLst/>
          </a:prstGeom>
          <a:noFill/>
        </p:spPr>
        <p:txBody>
          <a:bodyPr wrap="square">
            <a:spAutoFit/>
          </a:bodyPr>
          <a:lstStyle/>
          <a:p>
            <a:r>
              <a:rPr lang="en-US" dirty="0">
                <a:solidFill>
                  <a:srgbClr val="000000"/>
                </a:solidFill>
                <a:latin typeface="Times New Roman" panose="02020603050405020304" pitchFamily="18" charset="0"/>
                <a:ea typeface="Aptos" panose="020B0004020202020204" pitchFamily="34" charset="0"/>
              </a:rPr>
              <a:t>Predicted discharge value for near future</a:t>
            </a:r>
            <a:r>
              <a:rPr lang="en-US" sz="1800" dirty="0">
                <a:solidFill>
                  <a:srgbClr val="000000"/>
                </a:solidFill>
                <a:effectLst/>
                <a:latin typeface="Times New Roman" panose="02020603050405020304" pitchFamily="18" charset="0"/>
                <a:ea typeface="Aptos" panose="020B0004020202020204" pitchFamily="34" charset="0"/>
              </a:rPr>
              <a:t> under SSP2-4.5 scenario</a:t>
            </a:r>
            <a:endParaRPr lang="en-US" dirty="0"/>
          </a:p>
        </p:txBody>
      </p:sp>
    </p:spTree>
    <p:extLst>
      <p:ext uri="{BB962C8B-B14F-4D97-AF65-F5344CB8AC3E}">
        <p14:creationId xmlns:p14="http://schemas.microsoft.com/office/powerpoint/2010/main" val="5315714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20543EB-D5FD-CF31-A7D7-49E1D5060450}"/>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74E3F7D-AD21-1142-0FE8-91E2A90FC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774B5FB-1DF3-1498-1401-472F594298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754C371-5007-3B77-5233-4DC4E94CF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AD17FDE-7688-32A0-7463-DBE9C9B9C7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B5B5190-2D29-4826-6CB5-0C931FEB9A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7670196-B851-D6F2-956A-CBCC311864AC}"/>
              </a:ext>
            </a:extLst>
          </p:cNvPr>
          <p:cNvSpPr txBox="1">
            <a:spLocks/>
          </p:cNvSpPr>
          <p:nvPr/>
        </p:nvSpPr>
        <p:spPr>
          <a:xfrm>
            <a:off x="1371599" y="294538"/>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000" cap="all" dirty="0">
                <a:ln w="3175" cmpd="sng">
                  <a:noFill/>
                </a:ln>
                <a:solidFill>
                  <a:srgbClr val="FFFFFF"/>
                </a:solidFill>
                <a:effectLst>
                  <a:glow rad="38100">
                    <a:schemeClr val="bg1">
                      <a:lumMod val="65000"/>
                      <a:lumOff val="35000"/>
                      <a:alpha val="40000"/>
                    </a:schemeClr>
                  </a:glow>
                  <a:outerShdw blurRad="28575" dist="38100" dir="14040000" algn="tl" rotWithShape="0">
                    <a:srgbClr val="000000">
                      <a:alpha val="25000"/>
                    </a:srgbClr>
                  </a:outerShdw>
                </a:effectLst>
              </a:rPr>
              <a:t>Middle Future</a:t>
            </a:r>
            <a:r>
              <a:rPr lang="en-US" sz="4000" kern="1200" cap="all" dirty="0">
                <a:ln w="3175" cmpd="sng">
                  <a:noFill/>
                </a:ln>
                <a:solidFill>
                  <a:srgbClr val="FFFFFF"/>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:(2061-2080)</a:t>
            </a:r>
          </a:p>
        </p:txBody>
      </p:sp>
      <p:sp>
        <p:nvSpPr>
          <p:cNvPr id="4" name="Slide Number Placeholder 3">
            <a:extLst>
              <a:ext uri="{FF2B5EF4-FFF2-40B4-BE49-F238E27FC236}">
                <a16:creationId xmlns:a16="http://schemas.microsoft.com/office/drawing/2014/main" id="{3E4D4437-92EE-53C0-1DDA-DD7C41E47A31}"/>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25DEEEB1-FBA9-4FE8-9BA7-E9F3C0D4EF35}" type="slidenum">
              <a:rPr lang="en-US" sz="1100">
                <a:solidFill>
                  <a:schemeClr val="tx1">
                    <a:lumMod val="50000"/>
                    <a:lumOff val="50000"/>
                  </a:schemeClr>
                </a:solidFill>
              </a:rPr>
              <a:pPr>
                <a:spcAft>
                  <a:spcPts val="600"/>
                </a:spcAft>
              </a:pPr>
              <a:t>58</a:t>
            </a:fld>
            <a:endParaRPr lang="en-US" sz="1100">
              <a:solidFill>
                <a:schemeClr val="tx1">
                  <a:lumMod val="50000"/>
                  <a:lumOff val="50000"/>
                </a:schemeClr>
              </a:solidFill>
            </a:endParaRPr>
          </a:p>
        </p:txBody>
      </p:sp>
      <p:pic>
        <p:nvPicPr>
          <p:cNvPr id="2" name="Picture 1">
            <a:extLst>
              <a:ext uri="{FF2B5EF4-FFF2-40B4-BE49-F238E27FC236}">
                <a16:creationId xmlns:a16="http://schemas.microsoft.com/office/drawing/2014/main" id="{6E3D0941-799F-27A0-C363-7537E7C8C721}"/>
              </a:ext>
            </a:extLst>
          </p:cNvPr>
          <p:cNvPicPr>
            <a:picLocks noChangeAspect="1"/>
          </p:cNvPicPr>
          <p:nvPr/>
        </p:nvPicPr>
        <p:blipFill rotWithShape="1">
          <a:blip r:embed="rId2"/>
          <a:srcRect t="6299"/>
          <a:stretch/>
        </p:blipFill>
        <p:spPr bwMode="auto">
          <a:xfrm>
            <a:off x="1371597" y="1738010"/>
            <a:ext cx="9895951" cy="4563461"/>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D715A37C-3129-3614-2758-3ACFB3FB7EB7}"/>
              </a:ext>
            </a:extLst>
          </p:cNvPr>
          <p:cNvSpPr txBox="1"/>
          <p:nvPr/>
        </p:nvSpPr>
        <p:spPr>
          <a:xfrm>
            <a:off x="3051630" y="6301471"/>
            <a:ext cx="6535884" cy="369332"/>
          </a:xfrm>
          <a:prstGeom prst="rect">
            <a:avLst/>
          </a:prstGeom>
          <a:noFill/>
        </p:spPr>
        <p:txBody>
          <a:bodyPr wrap="square">
            <a:spAutoFit/>
          </a:bodyPr>
          <a:lstStyle/>
          <a:p>
            <a:r>
              <a:rPr lang="en-US" dirty="0">
                <a:solidFill>
                  <a:srgbClr val="000000"/>
                </a:solidFill>
                <a:latin typeface="Times New Roman" panose="02020603050405020304" pitchFamily="18" charset="0"/>
                <a:ea typeface="Aptos" panose="020B0004020202020204" pitchFamily="34" charset="0"/>
              </a:rPr>
              <a:t>Predicted discharge value for middle future</a:t>
            </a:r>
            <a:r>
              <a:rPr lang="en-US" sz="1800" dirty="0">
                <a:solidFill>
                  <a:srgbClr val="000000"/>
                </a:solidFill>
                <a:effectLst/>
                <a:latin typeface="Times New Roman" panose="02020603050405020304" pitchFamily="18" charset="0"/>
                <a:ea typeface="Aptos" panose="020B0004020202020204" pitchFamily="34" charset="0"/>
              </a:rPr>
              <a:t> under SSP2-4.5 scenario</a:t>
            </a:r>
            <a:endParaRPr lang="en-US" dirty="0"/>
          </a:p>
        </p:txBody>
      </p:sp>
    </p:spTree>
    <p:extLst>
      <p:ext uri="{BB962C8B-B14F-4D97-AF65-F5344CB8AC3E}">
        <p14:creationId xmlns:p14="http://schemas.microsoft.com/office/powerpoint/2010/main" val="11580304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90658EC-127F-E019-CDA4-9DB18F841C6A}"/>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C0724DD-ACF3-3CF4-872D-7B24BFCE2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6611417-9E74-47C7-1CF8-7E3CE0C767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0D5C8B7-4116-0252-3727-606510E8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61D8D10B-EC86-8D3A-C35B-887452419A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F08F5C4-8295-657D-9690-91226BA46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157F48F7-168E-02DE-57FE-342C3FE64C6F}"/>
              </a:ext>
            </a:extLst>
          </p:cNvPr>
          <p:cNvSpPr txBox="1">
            <a:spLocks/>
          </p:cNvSpPr>
          <p:nvPr/>
        </p:nvSpPr>
        <p:spPr>
          <a:xfrm>
            <a:off x="1371599" y="294538"/>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000" cap="all" dirty="0">
                <a:ln w="3175" cmpd="sng">
                  <a:noFill/>
                </a:ln>
                <a:solidFill>
                  <a:srgbClr val="FFFFFF"/>
                </a:solidFill>
                <a:effectLst>
                  <a:glow rad="38100">
                    <a:schemeClr val="bg1">
                      <a:lumMod val="65000"/>
                      <a:lumOff val="35000"/>
                      <a:alpha val="40000"/>
                    </a:schemeClr>
                  </a:glow>
                  <a:outerShdw blurRad="28575" dist="38100" dir="14040000" algn="tl" rotWithShape="0">
                    <a:srgbClr val="000000">
                      <a:alpha val="25000"/>
                    </a:srgbClr>
                  </a:outerShdw>
                </a:effectLst>
              </a:rPr>
              <a:t>far Future</a:t>
            </a:r>
            <a:r>
              <a:rPr lang="en-US" sz="4000" kern="1200" cap="all" dirty="0">
                <a:ln w="3175" cmpd="sng">
                  <a:noFill/>
                </a:ln>
                <a:solidFill>
                  <a:srgbClr val="FFFFFF"/>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:(2081-2100)</a:t>
            </a:r>
          </a:p>
        </p:txBody>
      </p:sp>
      <p:sp>
        <p:nvSpPr>
          <p:cNvPr id="4" name="Slide Number Placeholder 3">
            <a:extLst>
              <a:ext uri="{FF2B5EF4-FFF2-40B4-BE49-F238E27FC236}">
                <a16:creationId xmlns:a16="http://schemas.microsoft.com/office/drawing/2014/main" id="{2DD6C089-F9A6-1AC9-41B7-767428F68A84}"/>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25DEEEB1-FBA9-4FE8-9BA7-E9F3C0D4EF35}" type="slidenum">
              <a:rPr lang="en-US" sz="1100">
                <a:solidFill>
                  <a:schemeClr val="tx1">
                    <a:lumMod val="50000"/>
                    <a:lumOff val="50000"/>
                  </a:schemeClr>
                </a:solidFill>
              </a:rPr>
              <a:pPr>
                <a:spcAft>
                  <a:spcPts val="600"/>
                </a:spcAft>
              </a:pPr>
              <a:t>59</a:t>
            </a:fld>
            <a:endParaRPr lang="en-US" sz="1100">
              <a:solidFill>
                <a:schemeClr val="tx1">
                  <a:lumMod val="50000"/>
                  <a:lumOff val="50000"/>
                </a:schemeClr>
              </a:solidFill>
            </a:endParaRPr>
          </a:p>
        </p:txBody>
      </p:sp>
      <p:pic>
        <p:nvPicPr>
          <p:cNvPr id="5" name="Picture 4">
            <a:extLst>
              <a:ext uri="{FF2B5EF4-FFF2-40B4-BE49-F238E27FC236}">
                <a16:creationId xmlns:a16="http://schemas.microsoft.com/office/drawing/2014/main" id="{85AEE651-985A-7820-4106-3A1FFA74892A}"/>
              </a:ext>
            </a:extLst>
          </p:cNvPr>
          <p:cNvPicPr>
            <a:picLocks noChangeAspect="1"/>
          </p:cNvPicPr>
          <p:nvPr/>
        </p:nvPicPr>
        <p:blipFill rotWithShape="1">
          <a:blip r:embed="rId2"/>
          <a:srcRect t="6228"/>
          <a:stretch/>
        </p:blipFill>
        <p:spPr bwMode="auto">
          <a:xfrm>
            <a:off x="1371598" y="2343478"/>
            <a:ext cx="9895951" cy="3755093"/>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B8DA8009-0102-9650-4991-2BE2839BA595}"/>
              </a:ext>
            </a:extLst>
          </p:cNvPr>
          <p:cNvSpPr txBox="1"/>
          <p:nvPr/>
        </p:nvSpPr>
        <p:spPr>
          <a:xfrm>
            <a:off x="3051631" y="6194130"/>
            <a:ext cx="6535884" cy="369332"/>
          </a:xfrm>
          <a:prstGeom prst="rect">
            <a:avLst/>
          </a:prstGeom>
          <a:noFill/>
        </p:spPr>
        <p:txBody>
          <a:bodyPr wrap="square">
            <a:spAutoFit/>
          </a:bodyPr>
          <a:lstStyle/>
          <a:p>
            <a:r>
              <a:rPr lang="en-US" dirty="0">
                <a:solidFill>
                  <a:srgbClr val="000000"/>
                </a:solidFill>
                <a:latin typeface="Times New Roman" panose="02020603050405020304" pitchFamily="18" charset="0"/>
                <a:ea typeface="Aptos" panose="020B0004020202020204" pitchFamily="34" charset="0"/>
              </a:rPr>
              <a:t>Predicted discharge value for far future</a:t>
            </a:r>
            <a:r>
              <a:rPr lang="en-US" sz="1800" dirty="0">
                <a:solidFill>
                  <a:srgbClr val="000000"/>
                </a:solidFill>
                <a:effectLst/>
                <a:latin typeface="Times New Roman" panose="02020603050405020304" pitchFamily="18" charset="0"/>
                <a:ea typeface="Aptos" panose="020B0004020202020204" pitchFamily="34" charset="0"/>
              </a:rPr>
              <a:t> under SSP2-4.5 scenario</a:t>
            </a:r>
            <a:endParaRPr lang="en-US" dirty="0"/>
          </a:p>
        </p:txBody>
      </p:sp>
    </p:spTree>
    <p:extLst>
      <p:ext uri="{BB962C8B-B14F-4D97-AF65-F5344CB8AC3E}">
        <p14:creationId xmlns:p14="http://schemas.microsoft.com/office/powerpoint/2010/main" val="2230345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map of pakistan with blue and red spots&#10;&#10;AI-generated content may be incorrect.">
            <a:extLst>
              <a:ext uri="{FF2B5EF4-FFF2-40B4-BE49-F238E27FC236}">
                <a16:creationId xmlns:a16="http://schemas.microsoft.com/office/drawing/2014/main" id="{FA7BA42C-F90A-12CA-4CB0-2DF1D51F9F88}"/>
              </a:ext>
            </a:extLst>
          </p:cNvPr>
          <p:cNvPicPr>
            <a:picLocks noChangeAspect="1"/>
          </p:cNvPicPr>
          <p:nvPr/>
        </p:nvPicPr>
        <p:blipFill>
          <a:blip r:embed="rId2" cstate="print">
            <a:extLst>
              <a:ext uri="{28A0092B-C50C-407E-A947-70E740481C1C}">
                <a14:useLocalDpi xmlns:a14="http://schemas.microsoft.com/office/drawing/2010/main" val="0"/>
              </a:ext>
            </a:extLst>
          </a:blip>
          <a:srcRect r="243" b="-1"/>
          <a:stretch/>
        </p:blipFill>
        <p:spPr>
          <a:xfrm>
            <a:off x="2522356" y="10"/>
            <a:ext cx="9669642" cy="6857990"/>
          </a:xfrm>
          <a:prstGeom prst="rect">
            <a:avLst/>
          </a:prstGeom>
        </p:spPr>
      </p:pic>
      <p:sp>
        <p:nvSpPr>
          <p:cNvPr id="24" name="Rectangle 2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CD4E6F96-99B0-AB9D-10DB-DC3B115DDD68}"/>
              </a:ext>
            </a:extLst>
          </p:cNvPr>
          <p:cNvSpPr txBox="1"/>
          <p:nvPr/>
        </p:nvSpPr>
        <p:spPr>
          <a:xfrm>
            <a:off x="838200" y="2434201"/>
            <a:ext cx="3822189" cy="3742762"/>
          </a:xfrm>
          <a:prstGeom prst="rect">
            <a:avLst/>
          </a:prstGeom>
        </p:spPr>
        <p:txBody>
          <a:bodyPr vert="horz" lIns="91440" tIns="45720" rIns="91440" bIns="45720" rtlCol="0">
            <a:normAutofit/>
          </a:bodyPr>
          <a:lstStyle/>
          <a:p>
            <a:pPr marL="285750" indent="-228600">
              <a:lnSpc>
                <a:spcPct val="90000"/>
              </a:lnSpc>
              <a:spcBef>
                <a:spcPct val="20000"/>
              </a:spcBef>
              <a:spcAft>
                <a:spcPts val="600"/>
              </a:spcAft>
              <a:buClr>
                <a:schemeClr val="tx1"/>
              </a:buClr>
              <a:buSzPct val="100000"/>
              <a:buFont typeface="Arial" panose="020B0604020202020204" pitchFamily="34" charset="0"/>
              <a:buChar char="•"/>
            </a:pPr>
            <a:r>
              <a:rPr lang="en-US" sz="2000" cap="small">
                <a:effectLst>
                  <a:glow rad="38100">
                    <a:schemeClr val="bg1">
                      <a:lumMod val="50000"/>
                      <a:lumOff val="50000"/>
                      <a:alpha val="20000"/>
                    </a:schemeClr>
                  </a:glow>
                  <a:outerShdw blurRad="44450" dist="12700" dir="13860000" algn="tl" rotWithShape="0">
                    <a:srgbClr val="000000">
                      <a:alpha val="20000"/>
                    </a:srgbClr>
                  </a:outerShdw>
                </a:effectLst>
              </a:rPr>
              <a:t>Afghanistan: Around 52,000 km²</a:t>
            </a:r>
          </a:p>
          <a:p>
            <a:pPr indent="-228600">
              <a:lnSpc>
                <a:spcPct val="90000"/>
              </a:lnSpc>
              <a:spcBef>
                <a:spcPct val="20000"/>
              </a:spcBef>
              <a:spcAft>
                <a:spcPts val="600"/>
              </a:spcAft>
              <a:buClr>
                <a:schemeClr val="tx1"/>
              </a:buClr>
              <a:buSzPct val="100000"/>
              <a:buFont typeface="Arial" panose="020B0604020202020204" pitchFamily="34" charset="0"/>
              <a:buChar char="•"/>
            </a:pPr>
            <a:endParaRPr lang="en-US" sz="2000" cap="small">
              <a:effectLst>
                <a:glow rad="38100">
                  <a:schemeClr val="bg1">
                    <a:lumMod val="50000"/>
                    <a:lumOff val="50000"/>
                    <a:alpha val="20000"/>
                  </a:schemeClr>
                </a:glow>
                <a:outerShdw blurRad="44450" dist="12700" dir="13860000" algn="tl" rotWithShape="0">
                  <a:srgbClr val="000000">
                    <a:alpha val="20000"/>
                  </a:srgbClr>
                </a:outerShdw>
              </a:effectLst>
            </a:endParaRPr>
          </a:p>
          <a:p>
            <a:pPr marL="285750" indent="-228600">
              <a:lnSpc>
                <a:spcPct val="90000"/>
              </a:lnSpc>
              <a:spcBef>
                <a:spcPct val="20000"/>
              </a:spcBef>
              <a:spcAft>
                <a:spcPts val="600"/>
              </a:spcAft>
              <a:buClr>
                <a:schemeClr val="tx1"/>
              </a:buClr>
              <a:buSzPct val="100000"/>
              <a:buFont typeface="Arial" panose="020B0604020202020204" pitchFamily="34" charset="0"/>
              <a:buChar char="•"/>
            </a:pPr>
            <a:r>
              <a:rPr lang="en-US" sz="2000" cap="small">
                <a:effectLst>
                  <a:glow rad="38100">
                    <a:schemeClr val="bg1">
                      <a:lumMod val="50000"/>
                      <a:lumOff val="50000"/>
                      <a:alpha val="20000"/>
                    </a:schemeClr>
                  </a:glow>
                  <a:outerShdw blurRad="44450" dist="12700" dir="13860000" algn="tl" rotWithShape="0">
                    <a:srgbClr val="000000">
                      <a:alpha val="20000"/>
                    </a:srgbClr>
                  </a:outerShdw>
                </a:effectLst>
              </a:rPr>
              <a:t>Pakistan: Around 15,500 km² </a:t>
            </a:r>
          </a:p>
          <a:p>
            <a:pPr indent="-228600">
              <a:lnSpc>
                <a:spcPct val="90000"/>
              </a:lnSpc>
              <a:spcBef>
                <a:spcPct val="20000"/>
              </a:spcBef>
              <a:spcAft>
                <a:spcPts val="600"/>
              </a:spcAft>
              <a:buClr>
                <a:schemeClr val="tx1"/>
              </a:buClr>
              <a:buSzPct val="100000"/>
              <a:buFont typeface="Arial" panose="020B0604020202020204" pitchFamily="34" charset="0"/>
              <a:buChar char="•"/>
            </a:pPr>
            <a:endParaRPr lang="en-US" sz="2000" cap="small">
              <a:effectLst>
                <a:glow rad="38100">
                  <a:schemeClr val="bg1">
                    <a:lumMod val="50000"/>
                    <a:lumOff val="50000"/>
                    <a:alpha val="20000"/>
                  </a:schemeClr>
                </a:glow>
                <a:outerShdw blurRad="44450" dist="12700" dir="13860000" algn="tl" rotWithShape="0">
                  <a:srgbClr val="000000">
                    <a:alpha val="20000"/>
                  </a:srgbClr>
                </a:outerShdw>
              </a:effectLst>
            </a:endParaRPr>
          </a:p>
          <a:p>
            <a:pPr marL="285750" indent="-228600">
              <a:lnSpc>
                <a:spcPct val="90000"/>
              </a:lnSpc>
              <a:spcBef>
                <a:spcPct val="20000"/>
              </a:spcBef>
              <a:spcAft>
                <a:spcPts val="600"/>
              </a:spcAft>
              <a:buClr>
                <a:schemeClr val="tx1"/>
              </a:buClr>
              <a:buSzPct val="100000"/>
              <a:buFont typeface="Arial" panose="020B0604020202020204" pitchFamily="34" charset="0"/>
              <a:buChar char="•"/>
            </a:pPr>
            <a:r>
              <a:rPr lang="en-US" sz="2000" cap="small">
                <a:effectLst>
                  <a:glow rad="38100">
                    <a:schemeClr val="bg1">
                      <a:lumMod val="50000"/>
                      <a:lumOff val="50000"/>
                      <a:alpha val="20000"/>
                    </a:schemeClr>
                  </a:glow>
                  <a:outerShdw blurRad="44450" dist="12700" dir="13860000" algn="tl" rotWithShape="0">
                    <a:srgbClr val="000000">
                      <a:alpha val="20000"/>
                    </a:srgbClr>
                  </a:outerShdw>
                </a:effectLst>
              </a:rPr>
              <a:t>Peak flow usually occurs during spring and summer due to snowmelt in the Hindu Kush mountains.</a:t>
            </a:r>
          </a:p>
        </p:txBody>
      </p:sp>
      <p:sp>
        <p:nvSpPr>
          <p:cNvPr id="2" name="Slide Number Placeholder 1">
            <a:extLst>
              <a:ext uri="{FF2B5EF4-FFF2-40B4-BE49-F238E27FC236}">
                <a16:creationId xmlns:a16="http://schemas.microsoft.com/office/drawing/2014/main" id="{5234975B-B51C-C808-6294-090401D0E55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5DEEEB1-FBA9-4FE8-9BA7-E9F3C0D4EF35}" type="slidenum">
              <a:rPr lang="en-US">
                <a:solidFill>
                  <a:srgbClr val="FFFFFF"/>
                </a:solidFill>
                <a:latin typeface="Calibri" panose="020F0502020204030204"/>
              </a:rPr>
              <a:pPr>
                <a:spcAft>
                  <a:spcPts val="600"/>
                </a:spcAft>
                <a:defRPr/>
              </a:pPr>
              <a:t>6</a:t>
            </a:fld>
            <a:endParaRPr lang="en-US">
              <a:solidFill>
                <a:srgbClr val="FFFFFF"/>
              </a:solidFill>
              <a:latin typeface="Calibri" panose="020F0502020204030204"/>
            </a:endParaRPr>
          </a:p>
        </p:txBody>
      </p:sp>
    </p:spTree>
    <p:extLst>
      <p:ext uri="{BB962C8B-B14F-4D97-AF65-F5344CB8AC3E}">
        <p14:creationId xmlns:p14="http://schemas.microsoft.com/office/powerpoint/2010/main" val="28393568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204A0F8-8F67-6863-8242-665DC983365D}"/>
            </a:ext>
          </a:extLst>
        </p:cNvPr>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25ADF50F-16B9-2C37-D8D6-D13357CD99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FCF456E-EE67-CAE9-017A-D873BA97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A37522E-5227-C2F3-58C6-7EC508411F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CF9B4FC-17BA-8240-361F-C32E46BBA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2D05A770-67E9-73A4-0A8E-A54FC6EA8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EB24073-8C57-AA60-692D-6DEDBCB9F2AB}"/>
              </a:ext>
            </a:extLst>
          </p:cNvPr>
          <p:cNvSpPr>
            <a:spLocks noGrp="1"/>
          </p:cNvSpPr>
          <p:nvPr>
            <p:ph type="title"/>
          </p:nvPr>
        </p:nvSpPr>
        <p:spPr>
          <a:xfrm>
            <a:off x="1386865" y="818984"/>
            <a:ext cx="6596245" cy="3268520"/>
          </a:xfrm>
        </p:spPr>
        <p:txBody>
          <a:bodyPr vert="horz" lIns="91440" tIns="45720" rIns="91440" bIns="45720" rtlCol="0" anchor="b">
            <a:normAutofit/>
          </a:bodyPr>
          <a:lstStyle/>
          <a:p>
            <a:pPr algn="r"/>
            <a:r>
              <a:rPr lang="en-US" sz="4800" dirty="0">
                <a:solidFill>
                  <a:srgbClr val="FFFFFF"/>
                </a:solidFill>
              </a:rPr>
              <a:t>Worst Case Scenario</a:t>
            </a:r>
            <a:r>
              <a:rPr lang="en-US" sz="4800" kern="1200" dirty="0">
                <a:solidFill>
                  <a:srgbClr val="FFFFFF"/>
                </a:solidFill>
                <a:latin typeface="+mj-lt"/>
                <a:ea typeface="+mj-ea"/>
                <a:cs typeface="+mj-cs"/>
              </a:rPr>
              <a:t>:</a:t>
            </a:r>
          </a:p>
        </p:txBody>
      </p:sp>
      <p:sp>
        <p:nvSpPr>
          <p:cNvPr id="43" name="Rectangle 42">
            <a:extLst>
              <a:ext uri="{FF2B5EF4-FFF2-40B4-BE49-F238E27FC236}">
                <a16:creationId xmlns:a16="http://schemas.microsoft.com/office/drawing/2014/main" id="{0444C059-A5F0-83EA-7AF3-5B04686260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C1AB5450-CB42-ACC9-DF65-68E52F14F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2EE97209-A220-4B95-2CFA-5634BCEB3BC0}"/>
              </a:ext>
            </a:extLst>
          </p:cNvPr>
          <p:cNvSpPr>
            <a:spLocks noGrp="1"/>
          </p:cNvSpPr>
          <p:nvPr>
            <p:ph type="sldNum" sz="quarter" idx="12"/>
          </p:nvPr>
        </p:nvSpPr>
        <p:spPr/>
        <p:txBody>
          <a:bodyPr/>
          <a:lstStyle/>
          <a:p>
            <a:fld id="{25DEEEB1-FBA9-4FE8-9BA7-E9F3C0D4EF35}" type="slidenum">
              <a:rPr lang="en-US" smtClean="0"/>
              <a:t>60</a:t>
            </a:fld>
            <a:endParaRPr lang="en-US"/>
          </a:p>
        </p:txBody>
      </p:sp>
    </p:spTree>
    <p:extLst>
      <p:ext uri="{BB962C8B-B14F-4D97-AF65-F5344CB8AC3E}">
        <p14:creationId xmlns:p14="http://schemas.microsoft.com/office/powerpoint/2010/main" val="955936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9C05135-5AC3-D9AE-8708-F8BE81763B0C}"/>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4C4B70F-3F74-BA98-5E1E-A8F4C87BA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EAA39D4-2326-501E-BB53-33FAAED0E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EC137E7-85C0-3A87-C3F8-A59274912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C40EBF2-6D41-F637-4029-6C144DA494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3AB79EF-9278-8097-FCB4-2B455E163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48EB8221-F30E-B60E-E586-491972E26FCC}"/>
              </a:ext>
            </a:extLst>
          </p:cNvPr>
          <p:cNvSpPr txBox="1">
            <a:spLocks/>
          </p:cNvSpPr>
          <p:nvPr/>
        </p:nvSpPr>
        <p:spPr>
          <a:xfrm>
            <a:off x="1371599" y="294538"/>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000" kern="1200" cap="all" dirty="0">
                <a:ln w="3175" cmpd="sng">
                  <a:noFill/>
                </a:ln>
                <a:solidFill>
                  <a:srgbClr val="FFFFFF"/>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SSP5-8.5:</a:t>
            </a:r>
          </a:p>
        </p:txBody>
      </p:sp>
      <p:sp>
        <p:nvSpPr>
          <p:cNvPr id="4" name="Slide Number Placeholder 3">
            <a:extLst>
              <a:ext uri="{FF2B5EF4-FFF2-40B4-BE49-F238E27FC236}">
                <a16:creationId xmlns:a16="http://schemas.microsoft.com/office/drawing/2014/main" id="{BCF10B13-437A-5CA3-5A75-0A4A6F64825A}"/>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25DEEEB1-FBA9-4FE8-9BA7-E9F3C0D4EF35}" type="slidenum">
              <a:rPr lang="en-US" sz="1100">
                <a:solidFill>
                  <a:schemeClr val="tx1">
                    <a:lumMod val="50000"/>
                    <a:lumOff val="50000"/>
                  </a:schemeClr>
                </a:solidFill>
              </a:rPr>
              <a:pPr>
                <a:spcAft>
                  <a:spcPts val="600"/>
                </a:spcAft>
              </a:pPr>
              <a:t>61</a:t>
            </a:fld>
            <a:endParaRPr lang="en-US" sz="1100">
              <a:solidFill>
                <a:schemeClr val="tx1">
                  <a:lumMod val="50000"/>
                  <a:lumOff val="50000"/>
                </a:schemeClr>
              </a:solidFill>
            </a:endParaRPr>
          </a:p>
        </p:txBody>
      </p:sp>
      <p:sp>
        <p:nvSpPr>
          <p:cNvPr id="7" name="TextBox 6">
            <a:extLst>
              <a:ext uri="{FF2B5EF4-FFF2-40B4-BE49-F238E27FC236}">
                <a16:creationId xmlns:a16="http://schemas.microsoft.com/office/drawing/2014/main" id="{0E79E547-1E4A-76CC-829C-F6D2050E9D60}"/>
              </a:ext>
            </a:extLst>
          </p:cNvPr>
          <p:cNvSpPr txBox="1"/>
          <p:nvPr/>
        </p:nvSpPr>
        <p:spPr>
          <a:xfrm>
            <a:off x="3047997" y="6086099"/>
            <a:ext cx="6096000" cy="369332"/>
          </a:xfrm>
          <a:prstGeom prst="rect">
            <a:avLst/>
          </a:prstGeom>
          <a:noFill/>
        </p:spPr>
        <p:txBody>
          <a:bodyPr wrap="square">
            <a:spAutoFit/>
          </a:bodyPr>
          <a:lstStyle/>
          <a:p>
            <a:r>
              <a:rPr lang="en-US" sz="1800" dirty="0">
                <a:solidFill>
                  <a:srgbClr val="000000"/>
                </a:solidFill>
                <a:effectLst/>
                <a:latin typeface="Times New Roman" panose="02020603050405020304" pitchFamily="18" charset="0"/>
                <a:ea typeface="Aptos" panose="020B0004020202020204" pitchFamily="34" charset="0"/>
              </a:rPr>
              <a:t>Different Model Performance under SSP5-8.5 scenario</a:t>
            </a:r>
            <a:endParaRPr lang="en-US" dirty="0"/>
          </a:p>
        </p:txBody>
      </p:sp>
      <p:graphicFrame>
        <p:nvGraphicFramePr>
          <p:cNvPr id="5" name="Table 4">
            <a:extLst>
              <a:ext uri="{FF2B5EF4-FFF2-40B4-BE49-F238E27FC236}">
                <a16:creationId xmlns:a16="http://schemas.microsoft.com/office/drawing/2014/main" id="{6F66B46D-3A2A-0E2B-8471-4D85AB98B2FB}"/>
              </a:ext>
            </a:extLst>
          </p:cNvPr>
          <p:cNvGraphicFramePr>
            <a:graphicFrameLocks noGrp="1"/>
          </p:cNvGraphicFramePr>
          <p:nvPr>
            <p:extLst>
              <p:ext uri="{D42A27DB-BD31-4B8C-83A1-F6EECF244321}">
                <p14:modId xmlns:p14="http://schemas.microsoft.com/office/powerpoint/2010/main" val="2927631801"/>
              </p:ext>
            </p:extLst>
          </p:nvPr>
        </p:nvGraphicFramePr>
        <p:xfrm>
          <a:off x="1148021" y="1885279"/>
          <a:ext cx="9895951" cy="3623928"/>
        </p:xfrm>
        <a:graphic>
          <a:graphicData uri="http://schemas.openxmlformats.org/drawingml/2006/table">
            <a:tbl>
              <a:tblPr firstRow="1" firstCol="1" bandRow="1">
                <a:tableStyleId>{5C22544A-7EE6-4342-B048-85BDC9FD1C3A}</a:tableStyleId>
              </a:tblPr>
              <a:tblGrid>
                <a:gridCol w="3423894">
                  <a:extLst>
                    <a:ext uri="{9D8B030D-6E8A-4147-A177-3AD203B41FA5}">
                      <a16:colId xmlns:a16="http://schemas.microsoft.com/office/drawing/2014/main" val="959939311"/>
                    </a:ext>
                  </a:extLst>
                </a:gridCol>
                <a:gridCol w="2286123">
                  <a:extLst>
                    <a:ext uri="{9D8B030D-6E8A-4147-A177-3AD203B41FA5}">
                      <a16:colId xmlns:a16="http://schemas.microsoft.com/office/drawing/2014/main" val="2555350123"/>
                    </a:ext>
                  </a:extLst>
                </a:gridCol>
                <a:gridCol w="2000358">
                  <a:extLst>
                    <a:ext uri="{9D8B030D-6E8A-4147-A177-3AD203B41FA5}">
                      <a16:colId xmlns:a16="http://schemas.microsoft.com/office/drawing/2014/main" val="648727344"/>
                    </a:ext>
                  </a:extLst>
                </a:gridCol>
                <a:gridCol w="2185576">
                  <a:extLst>
                    <a:ext uri="{9D8B030D-6E8A-4147-A177-3AD203B41FA5}">
                      <a16:colId xmlns:a16="http://schemas.microsoft.com/office/drawing/2014/main" val="2891804912"/>
                    </a:ext>
                  </a:extLst>
                </a:gridCol>
              </a:tblGrid>
              <a:tr h="478162">
                <a:tc gridSpan="4">
                  <a:txBody>
                    <a:bodyPr/>
                    <a:lstStyle/>
                    <a:p>
                      <a:pPr marL="0" marR="0" algn="ctr">
                        <a:lnSpc>
                          <a:spcPct val="150000"/>
                        </a:lnSpc>
                        <a:spcAft>
                          <a:spcPts val="800"/>
                        </a:spcAft>
                        <a:buNone/>
                      </a:pPr>
                      <a:r>
                        <a:rPr lang="en-US" sz="2200" kern="0" dirty="0">
                          <a:effectLst/>
                        </a:rPr>
                        <a:t>SSP5-8.5</a:t>
                      </a:r>
                      <a:endParaRPr lang="en-US" sz="22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69036824"/>
                  </a:ext>
                </a:extLst>
              </a:tr>
              <a:tr h="833222">
                <a:tc>
                  <a:txBody>
                    <a:bodyPr/>
                    <a:lstStyle/>
                    <a:p>
                      <a:pPr marL="0" marR="0" algn="l">
                        <a:lnSpc>
                          <a:spcPct val="150000"/>
                        </a:lnSpc>
                        <a:spcAft>
                          <a:spcPts val="800"/>
                        </a:spcAft>
                        <a:buNone/>
                      </a:pPr>
                      <a:r>
                        <a:rPr lang="en-US" sz="2200" kern="0" dirty="0">
                          <a:effectLst/>
                        </a:rPr>
                        <a:t>Future Periods</a:t>
                      </a:r>
                      <a:endParaRPr lang="en-US" sz="22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50000"/>
                        </a:lnSpc>
                        <a:spcAft>
                          <a:spcPts val="800"/>
                        </a:spcAft>
                        <a:buNone/>
                      </a:pPr>
                      <a:r>
                        <a:rPr lang="en-US" sz="2200" kern="0" dirty="0">
                          <a:effectLst/>
                        </a:rPr>
                        <a:t>Lowest discharge</a:t>
                      </a:r>
                      <a:endParaRPr lang="en-US" sz="22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50000"/>
                        </a:lnSpc>
                        <a:spcAft>
                          <a:spcPts val="800"/>
                        </a:spcAft>
                        <a:buNone/>
                      </a:pPr>
                      <a:r>
                        <a:rPr lang="en-US" sz="2200" kern="0" dirty="0">
                          <a:effectLst/>
                        </a:rPr>
                        <a:t>Highest</a:t>
                      </a:r>
                      <a:endParaRPr lang="en-US" sz="22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50000"/>
                        </a:lnSpc>
                        <a:spcAft>
                          <a:spcPts val="800"/>
                        </a:spcAft>
                        <a:buNone/>
                      </a:pPr>
                      <a:r>
                        <a:rPr lang="en-US" sz="2200" kern="0" dirty="0">
                          <a:effectLst/>
                        </a:rPr>
                        <a:t>Range </a:t>
                      </a:r>
                      <a:endParaRPr lang="en-US" sz="22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94727690"/>
                  </a:ext>
                </a:extLst>
              </a:tr>
              <a:tr h="770848">
                <a:tc>
                  <a:txBody>
                    <a:bodyPr/>
                    <a:lstStyle/>
                    <a:p>
                      <a:pPr marL="0" marR="0" algn="l">
                        <a:lnSpc>
                          <a:spcPct val="150000"/>
                        </a:lnSpc>
                        <a:spcAft>
                          <a:spcPts val="800"/>
                        </a:spcAft>
                        <a:buNone/>
                      </a:pPr>
                      <a:r>
                        <a:rPr lang="en-US" sz="2200" kern="0" dirty="0">
                          <a:effectLst/>
                        </a:rPr>
                        <a:t>Near (2041-2060)</a:t>
                      </a:r>
                      <a:endParaRPr lang="en-US" sz="22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50000"/>
                        </a:lnSpc>
                        <a:spcAft>
                          <a:spcPts val="800"/>
                        </a:spcAft>
                        <a:buNone/>
                      </a:pPr>
                      <a:r>
                        <a:rPr lang="en-US" sz="2200" kern="0" dirty="0">
                          <a:effectLst/>
                        </a:rPr>
                        <a:t>1975.14 cumecs</a:t>
                      </a:r>
                      <a:endParaRPr lang="en-US" sz="22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50000"/>
                        </a:lnSpc>
                        <a:spcAft>
                          <a:spcPts val="800"/>
                        </a:spcAft>
                        <a:buNone/>
                      </a:pPr>
                      <a:r>
                        <a:rPr lang="en-US" sz="2200" kern="0" dirty="0">
                          <a:effectLst/>
                        </a:rPr>
                        <a:t>6445.67 cumecs</a:t>
                      </a:r>
                      <a:endParaRPr lang="en-US" sz="22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50000"/>
                        </a:lnSpc>
                        <a:spcAft>
                          <a:spcPts val="800"/>
                        </a:spcAft>
                        <a:buNone/>
                      </a:pPr>
                      <a:r>
                        <a:rPr lang="en-US" sz="2200" kern="0" dirty="0">
                          <a:effectLst/>
                        </a:rPr>
                        <a:t>4470.53</a:t>
                      </a:r>
                      <a:endParaRPr lang="en-US" sz="22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8271349"/>
                  </a:ext>
                </a:extLst>
              </a:tr>
              <a:tr h="770848">
                <a:tc>
                  <a:txBody>
                    <a:bodyPr/>
                    <a:lstStyle/>
                    <a:p>
                      <a:pPr marL="0" marR="0" algn="l">
                        <a:lnSpc>
                          <a:spcPct val="150000"/>
                        </a:lnSpc>
                        <a:spcAft>
                          <a:spcPts val="800"/>
                        </a:spcAft>
                        <a:buNone/>
                      </a:pPr>
                      <a:r>
                        <a:rPr lang="en-US" sz="2200" kern="0">
                          <a:effectLst/>
                        </a:rPr>
                        <a:t>Middle (2061-2080)</a:t>
                      </a:r>
                      <a:endParaRPr lang="en-US" sz="22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50000"/>
                        </a:lnSpc>
                        <a:spcAft>
                          <a:spcPts val="800"/>
                        </a:spcAft>
                        <a:buNone/>
                      </a:pPr>
                      <a:r>
                        <a:rPr lang="en-US" sz="2200" kern="0" dirty="0">
                          <a:effectLst/>
                        </a:rPr>
                        <a:t> 2238.49 cumecs</a:t>
                      </a:r>
                      <a:endParaRPr lang="en-US" sz="22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50000"/>
                        </a:lnSpc>
                        <a:spcAft>
                          <a:spcPts val="800"/>
                        </a:spcAft>
                        <a:buNone/>
                      </a:pPr>
                      <a:r>
                        <a:rPr lang="en-US" sz="2200" kern="0" dirty="0">
                          <a:effectLst/>
                        </a:rPr>
                        <a:t>6956.14 cumecs</a:t>
                      </a:r>
                      <a:endParaRPr lang="en-US" sz="22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50000"/>
                        </a:lnSpc>
                        <a:spcAft>
                          <a:spcPts val="800"/>
                        </a:spcAft>
                        <a:buNone/>
                      </a:pPr>
                      <a:r>
                        <a:rPr lang="en-US" sz="2200" kern="0" dirty="0">
                          <a:effectLst/>
                        </a:rPr>
                        <a:t>4717.66</a:t>
                      </a:r>
                      <a:endParaRPr lang="en-US" sz="22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91447002"/>
                  </a:ext>
                </a:extLst>
              </a:tr>
              <a:tr h="770848">
                <a:tc>
                  <a:txBody>
                    <a:bodyPr/>
                    <a:lstStyle/>
                    <a:p>
                      <a:pPr marL="0" marR="0" algn="l">
                        <a:lnSpc>
                          <a:spcPct val="150000"/>
                        </a:lnSpc>
                        <a:spcAft>
                          <a:spcPts val="800"/>
                        </a:spcAft>
                        <a:buNone/>
                      </a:pPr>
                      <a:r>
                        <a:rPr lang="en-US" sz="2200" kern="0">
                          <a:effectLst/>
                        </a:rPr>
                        <a:t>Far (2081-2100)</a:t>
                      </a:r>
                      <a:endParaRPr lang="en-US" sz="22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50000"/>
                        </a:lnSpc>
                        <a:spcAft>
                          <a:spcPts val="800"/>
                        </a:spcAft>
                        <a:buNone/>
                      </a:pPr>
                      <a:r>
                        <a:rPr lang="en-US" sz="2200" kern="0" dirty="0">
                          <a:effectLst/>
                        </a:rPr>
                        <a:t>2501.84 cumecs</a:t>
                      </a:r>
                      <a:endParaRPr lang="en-US" sz="22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50000"/>
                        </a:lnSpc>
                        <a:spcAft>
                          <a:spcPts val="800"/>
                        </a:spcAft>
                        <a:buNone/>
                      </a:pPr>
                      <a:r>
                        <a:rPr lang="en-US" sz="2200" kern="0" dirty="0">
                          <a:effectLst/>
                        </a:rPr>
                        <a:t>7761.07 cumecs</a:t>
                      </a:r>
                      <a:endParaRPr lang="en-US" sz="22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50000"/>
                        </a:lnSpc>
                        <a:spcAft>
                          <a:spcPts val="800"/>
                        </a:spcAft>
                        <a:buNone/>
                      </a:pPr>
                      <a:r>
                        <a:rPr lang="en-US" sz="2200" kern="0" dirty="0">
                          <a:effectLst/>
                        </a:rPr>
                        <a:t>5259.23</a:t>
                      </a:r>
                      <a:endParaRPr lang="en-US" sz="22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09563434"/>
                  </a:ext>
                </a:extLst>
              </a:tr>
            </a:tbl>
          </a:graphicData>
        </a:graphic>
      </p:graphicFrame>
    </p:spTree>
    <p:extLst>
      <p:ext uri="{BB962C8B-B14F-4D97-AF65-F5344CB8AC3E}">
        <p14:creationId xmlns:p14="http://schemas.microsoft.com/office/powerpoint/2010/main" val="17505158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15ADF30-C987-3A3A-4813-5B173C2FA2CB}"/>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4B1FFD9-BA60-CB67-A849-D9C535311E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000F2C4-2667-26A1-05B6-2172D7327A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50353CB-1EB4-559C-4257-7801881C42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BF7DAB3-7EB1-344B-A9A0-8C914FCB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7FF026D-8F4B-9906-4CBF-5027684651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E281E54-47E1-F55A-102C-52C0E4373A86}"/>
              </a:ext>
            </a:extLst>
          </p:cNvPr>
          <p:cNvSpPr txBox="1">
            <a:spLocks/>
          </p:cNvSpPr>
          <p:nvPr/>
        </p:nvSpPr>
        <p:spPr>
          <a:xfrm>
            <a:off x="1371599" y="294538"/>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000" cap="all" dirty="0">
                <a:ln w="3175" cmpd="sng">
                  <a:noFill/>
                </a:ln>
                <a:solidFill>
                  <a:srgbClr val="FFFFFF"/>
                </a:solidFill>
                <a:effectLst>
                  <a:glow rad="38100">
                    <a:schemeClr val="bg1">
                      <a:lumMod val="65000"/>
                      <a:lumOff val="35000"/>
                      <a:alpha val="40000"/>
                    </a:schemeClr>
                  </a:glow>
                  <a:outerShdw blurRad="28575" dist="38100" dir="14040000" algn="tl" rotWithShape="0">
                    <a:srgbClr val="000000">
                      <a:alpha val="25000"/>
                    </a:srgbClr>
                  </a:outerShdw>
                </a:effectLst>
              </a:rPr>
              <a:t>near Future</a:t>
            </a:r>
            <a:r>
              <a:rPr lang="en-US" sz="4000" kern="1200" cap="all" dirty="0">
                <a:ln w="3175" cmpd="sng">
                  <a:noFill/>
                </a:ln>
                <a:solidFill>
                  <a:srgbClr val="FFFFFF"/>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:(2041-2060)</a:t>
            </a:r>
          </a:p>
        </p:txBody>
      </p:sp>
      <p:sp>
        <p:nvSpPr>
          <p:cNvPr id="4" name="Slide Number Placeholder 3">
            <a:extLst>
              <a:ext uri="{FF2B5EF4-FFF2-40B4-BE49-F238E27FC236}">
                <a16:creationId xmlns:a16="http://schemas.microsoft.com/office/drawing/2014/main" id="{6B0ABAC9-EE06-5C0F-8069-D916CE290A0B}"/>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25DEEEB1-FBA9-4FE8-9BA7-E9F3C0D4EF35}" type="slidenum">
              <a:rPr lang="en-US" sz="1100">
                <a:solidFill>
                  <a:schemeClr val="tx1">
                    <a:lumMod val="50000"/>
                    <a:lumOff val="50000"/>
                  </a:schemeClr>
                </a:solidFill>
              </a:rPr>
              <a:pPr>
                <a:spcAft>
                  <a:spcPts val="600"/>
                </a:spcAft>
              </a:pPr>
              <a:t>62</a:t>
            </a:fld>
            <a:endParaRPr lang="en-US" sz="1100">
              <a:solidFill>
                <a:schemeClr val="tx1">
                  <a:lumMod val="50000"/>
                  <a:lumOff val="50000"/>
                </a:schemeClr>
              </a:solidFill>
            </a:endParaRPr>
          </a:p>
        </p:txBody>
      </p:sp>
      <p:pic>
        <p:nvPicPr>
          <p:cNvPr id="2" name="Picture 1">
            <a:extLst>
              <a:ext uri="{FF2B5EF4-FFF2-40B4-BE49-F238E27FC236}">
                <a16:creationId xmlns:a16="http://schemas.microsoft.com/office/drawing/2014/main" id="{1A8695E2-95D7-F5CF-EDA4-7742ACFB9164}"/>
              </a:ext>
            </a:extLst>
          </p:cNvPr>
          <p:cNvPicPr>
            <a:picLocks noChangeAspect="1"/>
          </p:cNvPicPr>
          <p:nvPr/>
        </p:nvPicPr>
        <p:blipFill rotWithShape="1">
          <a:blip r:embed="rId2"/>
          <a:srcRect t="6038"/>
          <a:stretch/>
        </p:blipFill>
        <p:spPr bwMode="auto">
          <a:xfrm>
            <a:off x="1371598" y="1958043"/>
            <a:ext cx="9895951" cy="4123394"/>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18610890-E865-2C65-3B58-860ABB1CE2C2}"/>
              </a:ext>
            </a:extLst>
          </p:cNvPr>
          <p:cNvSpPr txBox="1"/>
          <p:nvPr/>
        </p:nvSpPr>
        <p:spPr>
          <a:xfrm>
            <a:off x="3051631" y="6020881"/>
            <a:ext cx="6535884" cy="369332"/>
          </a:xfrm>
          <a:prstGeom prst="rect">
            <a:avLst/>
          </a:prstGeom>
          <a:noFill/>
        </p:spPr>
        <p:txBody>
          <a:bodyPr wrap="square">
            <a:spAutoFit/>
          </a:bodyPr>
          <a:lstStyle/>
          <a:p>
            <a:r>
              <a:rPr lang="en-US" dirty="0">
                <a:solidFill>
                  <a:srgbClr val="000000"/>
                </a:solidFill>
                <a:latin typeface="Times New Roman" panose="02020603050405020304" pitchFamily="18" charset="0"/>
                <a:ea typeface="Aptos" panose="020B0004020202020204" pitchFamily="34" charset="0"/>
              </a:rPr>
              <a:t>Predicted discharge value for near future</a:t>
            </a:r>
            <a:r>
              <a:rPr lang="en-US" sz="1800" dirty="0">
                <a:solidFill>
                  <a:srgbClr val="000000"/>
                </a:solidFill>
                <a:effectLst/>
                <a:latin typeface="Times New Roman" panose="02020603050405020304" pitchFamily="18" charset="0"/>
                <a:ea typeface="Aptos" panose="020B0004020202020204" pitchFamily="34" charset="0"/>
              </a:rPr>
              <a:t> under SSP5-</a:t>
            </a:r>
            <a:r>
              <a:rPr lang="en-US" dirty="0">
                <a:solidFill>
                  <a:srgbClr val="000000"/>
                </a:solidFill>
                <a:latin typeface="Times New Roman" panose="02020603050405020304" pitchFamily="18" charset="0"/>
                <a:ea typeface="Aptos" panose="020B0004020202020204" pitchFamily="34" charset="0"/>
              </a:rPr>
              <a:t>8</a:t>
            </a:r>
            <a:r>
              <a:rPr lang="en-US" sz="1800" dirty="0">
                <a:solidFill>
                  <a:srgbClr val="000000"/>
                </a:solidFill>
                <a:effectLst/>
                <a:latin typeface="Times New Roman" panose="02020603050405020304" pitchFamily="18" charset="0"/>
                <a:ea typeface="Aptos" panose="020B0004020202020204" pitchFamily="34" charset="0"/>
              </a:rPr>
              <a:t>.5 scenario</a:t>
            </a:r>
            <a:endParaRPr lang="en-US" dirty="0"/>
          </a:p>
        </p:txBody>
      </p:sp>
    </p:spTree>
    <p:extLst>
      <p:ext uri="{BB962C8B-B14F-4D97-AF65-F5344CB8AC3E}">
        <p14:creationId xmlns:p14="http://schemas.microsoft.com/office/powerpoint/2010/main" val="11322020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3B71B49-6478-0A5E-B02F-DFCC9703A371}"/>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E9A2D1A-6210-26E9-6728-F5D894AF6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B811243-F3AC-12CC-E740-056CD2E7C5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55B446E-A8F7-4EAC-51B7-FFBF51093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6FB95A53-A194-322F-F872-2F9B400D8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5CF5896-62D4-66B9-ACA0-9EA1FB650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00F41D30-9E65-C48F-1A97-C688F1E8E6C1}"/>
              </a:ext>
            </a:extLst>
          </p:cNvPr>
          <p:cNvSpPr txBox="1">
            <a:spLocks/>
          </p:cNvSpPr>
          <p:nvPr/>
        </p:nvSpPr>
        <p:spPr>
          <a:xfrm>
            <a:off x="1371599" y="294538"/>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000" cap="all" dirty="0">
                <a:ln w="3175" cmpd="sng">
                  <a:noFill/>
                </a:ln>
                <a:solidFill>
                  <a:srgbClr val="FFFFFF"/>
                </a:solidFill>
                <a:effectLst>
                  <a:glow rad="38100">
                    <a:schemeClr val="bg1">
                      <a:lumMod val="65000"/>
                      <a:lumOff val="35000"/>
                      <a:alpha val="40000"/>
                    </a:schemeClr>
                  </a:glow>
                  <a:outerShdw blurRad="28575" dist="38100" dir="14040000" algn="tl" rotWithShape="0">
                    <a:srgbClr val="000000">
                      <a:alpha val="25000"/>
                    </a:srgbClr>
                  </a:outerShdw>
                </a:effectLst>
              </a:rPr>
              <a:t>middle Future</a:t>
            </a:r>
            <a:r>
              <a:rPr lang="en-US" sz="4000" kern="1200" cap="all" dirty="0">
                <a:ln w="3175" cmpd="sng">
                  <a:noFill/>
                </a:ln>
                <a:solidFill>
                  <a:srgbClr val="FFFFFF"/>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:(2061-2080)</a:t>
            </a:r>
          </a:p>
        </p:txBody>
      </p:sp>
      <p:sp>
        <p:nvSpPr>
          <p:cNvPr id="4" name="Slide Number Placeholder 3">
            <a:extLst>
              <a:ext uri="{FF2B5EF4-FFF2-40B4-BE49-F238E27FC236}">
                <a16:creationId xmlns:a16="http://schemas.microsoft.com/office/drawing/2014/main" id="{B990169E-4A88-B1C3-7359-6C2FB019F62E}"/>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25DEEEB1-FBA9-4FE8-9BA7-E9F3C0D4EF35}" type="slidenum">
              <a:rPr lang="en-US" sz="1100">
                <a:solidFill>
                  <a:schemeClr val="tx1">
                    <a:lumMod val="50000"/>
                    <a:lumOff val="50000"/>
                  </a:schemeClr>
                </a:solidFill>
              </a:rPr>
              <a:pPr>
                <a:spcAft>
                  <a:spcPts val="600"/>
                </a:spcAft>
              </a:pPr>
              <a:t>63</a:t>
            </a:fld>
            <a:endParaRPr lang="en-US" sz="1100">
              <a:solidFill>
                <a:schemeClr val="tx1">
                  <a:lumMod val="50000"/>
                  <a:lumOff val="50000"/>
                </a:schemeClr>
              </a:solidFill>
            </a:endParaRPr>
          </a:p>
        </p:txBody>
      </p:sp>
      <p:pic>
        <p:nvPicPr>
          <p:cNvPr id="2" name="Picture 1">
            <a:extLst>
              <a:ext uri="{FF2B5EF4-FFF2-40B4-BE49-F238E27FC236}">
                <a16:creationId xmlns:a16="http://schemas.microsoft.com/office/drawing/2014/main" id="{97817BA9-CE6D-CBDC-284F-433773E04C77}"/>
              </a:ext>
            </a:extLst>
          </p:cNvPr>
          <p:cNvPicPr>
            <a:picLocks noChangeAspect="1"/>
          </p:cNvPicPr>
          <p:nvPr/>
        </p:nvPicPr>
        <p:blipFill rotWithShape="1">
          <a:blip r:embed="rId2"/>
          <a:srcRect t="4684"/>
          <a:stretch/>
        </p:blipFill>
        <p:spPr bwMode="auto">
          <a:xfrm>
            <a:off x="1371599" y="2115672"/>
            <a:ext cx="9895950" cy="4210706"/>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F24D25BB-1AFD-1C2A-69BA-1C4356249159}"/>
              </a:ext>
            </a:extLst>
          </p:cNvPr>
          <p:cNvSpPr txBox="1"/>
          <p:nvPr/>
        </p:nvSpPr>
        <p:spPr>
          <a:xfrm>
            <a:off x="3051632" y="6270765"/>
            <a:ext cx="6535884" cy="369332"/>
          </a:xfrm>
          <a:prstGeom prst="rect">
            <a:avLst/>
          </a:prstGeom>
          <a:noFill/>
        </p:spPr>
        <p:txBody>
          <a:bodyPr wrap="square">
            <a:spAutoFit/>
          </a:bodyPr>
          <a:lstStyle/>
          <a:p>
            <a:r>
              <a:rPr lang="en-US" dirty="0">
                <a:solidFill>
                  <a:srgbClr val="000000"/>
                </a:solidFill>
                <a:latin typeface="Times New Roman" panose="02020603050405020304" pitchFamily="18" charset="0"/>
                <a:ea typeface="Aptos" panose="020B0004020202020204" pitchFamily="34" charset="0"/>
              </a:rPr>
              <a:t>Predicted discharge value for middle future</a:t>
            </a:r>
            <a:r>
              <a:rPr lang="en-US" sz="1800" dirty="0">
                <a:solidFill>
                  <a:srgbClr val="000000"/>
                </a:solidFill>
                <a:effectLst/>
                <a:latin typeface="Times New Roman" panose="02020603050405020304" pitchFamily="18" charset="0"/>
                <a:ea typeface="Aptos" panose="020B0004020202020204" pitchFamily="34" charset="0"/>
              </a:rPr>
              <a:t> under SSP5-</a:t>
            </a:r>
            <a:r>
              <a:rPr lang="en-US" dirty="0">
                <a:solidFill>
                  <a:srgbClr val="000000"/>
                </a:solidFill>
                <a:latin typeface="Times New Roman" panose="02020603050405020304" pitchFamily="18" charset="0"/>
                <a:ea typeface="Aptos" panose="020B0004020202020204" pitchFamily="34" charset="0"/>
              </a:rPr>
              <a:t>8</a:t>
            </a:r>
            <a:r>
              <a:rPr lang="en-US" sz="1800" dirty="0">
                <a:solidFill>
                  <a:srgbClr val="000000"/>
                </a:solidFill>
                <a:effectLst/>
                <a:latin typeface="Times New Roman" panose="02020603050405020304" pitchFamily="18" charset="0"/>
                <a:ea typeface="Aptos" panose="020B0004020202020204" pitchFamily="34" charset="0"/>
              </a:rPr>
              <a:t>.5 scenario</a:t>
            </a:r>
            <a:endParaRPr lang="en-US" dirty="0"/>
          </a:p>
        </p:txBody>
      </p:sp>
    </p:spTree>
    <p:extLst>
      <p:ext uri="{BB962C8B-B14F-4D97-AF65-F5344CB8AC3E}">
        <p14:creationId xmlns:p14="http://schemas.microsoft.com/office/powerpoint/2010/main" val="40194215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FB47106-AC97-B69C-8904-DB22B33C62B9}"/>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913FE38-0F80-80B2-2D41-52B9055AA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66CF25B-B6F3-B822-C712-653E1C4E80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25E1685-9CDF-CB52-DB20-7CC79A1E14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6728380-EACC-A11F-702F-84F6C2A8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9E2A5CE-0688-F22A-C37D-B6D322ADE1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EEE4B0DD-C976-1BDC-6029-7576C8A3793A}"/>
              </a:ext>
            </a:extLst>
          </p:cNvPr>
          <p:cNvSpPr txBox="1">
            <a:spLocks/>
          </p:cNvSpPr>
          <p:nvPr/>
        </p:nvSpPr>
        <p:spPr>
          <a:xfrm>
            <a:off x="1371599" y="294538"/>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000" cap="all" dirty="0">
                <a:ln w="3175" cmpd="sng">
                  <a:noFill/>
                </a:ln>
                <a:solidFill>
                  <a:srgbClr val="FFFFFF"/>
                </a:solidFill>
                <a:effectLst>
                  <a:glow rad="38100">
                    <a:schemeClr val="bg1">
                      <a:lumMod val="65000"/>
                      <a:lumOff val="35000"/>
                      <a:alpha val="40000"/>
                    </a:schemeClr>
                  </a:glow>
                  <a:outerShdw blurRad="28575" dist="38100" dir="14040000" algn="tl" rotWithShape="0">
                    <a:srgbClr val="000000">
                      <a:alpha val="25000"/>
                    </a:srgbClr>
                  </a:outerShdw>
                </a:effectLst>
              </a:rPr>
              <a:t>far Future</a:t>
            </a:r>
            <a:r>
              <a:rPr lang="en-US" sz="4000" kern="1200" cap="all" dirty="0">
                <a:ln w="3175" cmpd="sng">
                  <a:noFill/>
                </a:ln>
                <a:solidFill>
                  <a:srgbClr val="FFFFFF"/>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:(2081-2100)</a:t>
            </a:r>
          </a:p>
        </p:txBody>
      </p:sp>
      <p:sp>
        <p:nvSpPr>
          <p:cNvPr id="4" name="Slide Number Placeholder 3">
            <a:extLst>
              <a:ext uri="{FF2B5EF4-FFF2-40B4-BE49-F238E27FC236}">
                <a16:creationId xmlns:a16="http://schemas.microsoft.com/office/drawing/2014/main" id="{964FD3FF-AB70-DEF7-06FF-C7D7764F3381}"/>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25DEEEB1-FBA9-4FE8-9BA7-E9F3C0D4EF35}" type="slidenum">
              <a:rPr lang="en-US" sz="1100">
                <a:solidFill>
                  <a:schemeClr val="tx1">
                    <a:lumMod val="50000"/>
                    <a:lumOff val="50000"/>
                  </a:schemeClr>
                </a:solidFill>
              </a:rPr>
              <a:pPr>
                <a:spcAft>
                  <a:spcPts val="600"/>
                </a:spcAft>
              </a:pPr>
              <a:t>64</a:t>
            </a:fld>
            <a:endParaRPr lang="en-US" sz="1100">
              <a:solidFill>
                <a:schemeClr val="tx1">
                  <a:lumMod val="50000"/>
                  <a:lumOff val="50000"/>
                </a:schemeClr>
              </a:solidFill>
            </a:endParaRPr>
          </a:p>
        </p:txBody>
      </p:sp>
      <p:pic>
        <p:nvPicPr>
          <p:cNvPr id="2" name="Picture 1">
            <a:extLst>
              <a:ext uri="{FF2B5EF4-FFF2-40B4-BE49-F238E27FC236}">
                <a16:creationId xmlns:a16="http://schemas.microsoft.com/office/drawing/2014/main" id="{870E4CA7-AB33-AB9C-68D7-FACD6168E216}"/>
              </a:ext>
            </a:extLst>
          </p:cNvPr>
          <p:cNvPicPr>
            <a:picLocks noChangeAspect="1"/>
          </p:cNvPicPr>
          <p:nvPr/>
        </p:nvPicPr>
        <p:blipFill rotWithShape="1">
          <a:blip r:embed="rId2"/>
          <a:srcRect l="-190" t="5796" r="464" b="464"/>
          <a:stretch/>
        </p:blipFill>
        <p:spPr bwMode="auto">
          <a:xfrm>
            <a:off x="1371598" y="2150755"/>
            <a:ext cx="9895951" cy="4140539"/>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42F75396-920B-24AA-1AB3-898A0C942371}"/>
              </a:ext>
            </a:extLst>
          </p:cNvPr>
          <p:cNvSpPr txBox="1"/>
          <p:nvPr/>
        </p:nvSpPr>
        <p:spPr>
          <a:xfrm>
            <a:off x="3051631" y="6378796"/>
            <a:ext cx="6535884" cy="369332"/>
          </a:xfrm>
          <a:prstGeom prst="rect">
            <a:avLst/>
          </a:prstGeom>
          <a:noFill/>
        </p:spPr>
        <p:txBody>
          <a:bodyPr wrap="square">
            <a:spAutoFit/>
          </a:bodyPr>
          <a:lstStyle/>
          <a:p>
            <a:r>
              <a:rPr lang="en-US" dirty="0">
                <a:solidFill>
                  <a:srgbClr val="000000"/>
                </a:solidFill>
                <a:latin typeface="Times New Roman" panose="02020603050405020304" pitchFamily="18" charset="0"/>
                <a:ea typeface="Aptos" panose="020B0004020202020204" pitchFamily="34" charset="0"/>
              </a:rPr>
              <a:t>Predicted discharge value for far future</a:t>
            </a:r>
            <a:r>
              <a:rPr lang="en-US" sz="1800" dirty="0">
                <a:solidFill>
                  <a:srgbClr val="000000"/>
                </a:solidFill>
                <a:effectLst/>
                <a:latin typeface="Times New Roman" panose="02020603050405020304" pitchFamily="18" charset="0"/>
                <a:ea typeface="Aptos" panose="020B0004020202020204" pitchFamily="34" charset="0"/>
              </a:rPr>
              <a:t> under SSP5-</a:t>
            </a:r>
            <a:r>
              <a:rPr lang="en-US" dirty="0">
                <a:solidFill>
                  <a:srgbClr val="000000"/>
                </a:solidFill>
                <a:latin typeface="Times New Roman" panose="02020603050405020304" pitchFamily="18" charset="0"/>
                <a:ea typeface="Aptos" panose="020B0004020202020204" pitchFamily="34" charset="0"/>
              </a:rPr>
              <a:t>8</a:t>
            </a:r>
            <a:r>
              <a:rPr lang="en-US" sz="1800" dirty="0">
                <a:solidFill>
                  <a:srgbClr val="000000"/>
                </a:solidFill>
                <a:effectLst/>
                <a:latin typeface="Times New Roman" panose="02020603050405020304" pitchFamily="18" charset="0"/>
                <a:ea typeface="Aptos" panose="020B0004020202020204" pitchFamily="34" charset="0"/>
              </a:rPr>
              <a:t>.5 scenario</a:t>
            </a:r>
            <a:endParaRPr lang="en-US" dirty="0"/>
          </a:p>
        </p:txBody>
      </p:sp>
    </p:spTree>
    <p:extLst>
      <p:ext uri="{BB962C8B-B14F-4D97-AF65-F5344CB8AC3E}">
        <p14:creationId xmlns:p14="http://schemas.microsoft.com/office/powerpoint/2010/main" val="6619320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056BD98-FDA6-91A4-696D-42B0336E2A31}"/>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1C4725D-1939-C1B0-56F6-8D0628CA3F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69C48E0-0807-10C9-FDA7-4B9E9CBCC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91CE3DA-E199-4D30-CDC2-BB44B0D3FA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B917381-AEA8-AC61-95C0-B2F2D54CEA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394D5BAE-E9BF-9B7A-0457-A93119365ECD}"/>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000" kern="1200" cap="all">
                <a:ln w="3175" cmpd="sng">
                  <a:noFill/>
                </a:ln>
                <a:solidFill>
                  <a:srgbClr val="FFFFFF"/>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Results:</a:t>
            </a:r>
          </a:p>
        </p:txBody>
      </p:sp>
      <p:sp>
        <p:nvSpPr>
          <p:cNvPr id="4" name="Slide Number Placeholder 3">
            <a:extLst>
              <a:ext uri="{FF2B5EF4-FFF2-40B4-BE49-F238E27FC236}">
                <a16:creationId xmlns:a16="http://schemas.microsoft.com/office/drawing/2014/main" id="{15784E14-CCB3-B390-4D5B-513B6F17C488}"/>
              </a:ext>
            </a:extLst>
          </p:cNvPr>
          <p:cNvSpPr>
            <a:spLocks noGrp="1"/>
          </p:cNvSpPr>
          <p:nvPr>
            <p:ph type="sldNum" sz="quarter" idx="12"/>
          </p:nvPr>
        </p:nvSpPr>
        <p:spPr/>
        <p:txBody>
          <a:bodyPr/>
          <a:lstStyle/>
          <a:p>
            <a:fld id="{25DEEEB1-FBA9-4FE8-9BA7-E9F3C0D4EF35}" type="slidenum">
              <a:rPr lang="en-US" smtClean="0"/>
              <a:t>65</a:t>
            </a:fld>
            <a:endParaRPr lang="en-US"/>
          </a:p>
        </p:txBody>
      </p:sp>
      <p:sp>
        <p:nvSpPr>
          <p:cNvPr id="5" name="Rectangle 1">
            <a:extLst>
              <a:ext uri="{FF2B5EF4-FFF2-40B4-BE49-F238E27FC236}">
                <a16:creationId xmlns:a16="http://schemas.microsoft.com/office/drawing/2014/main" id="{FCA642CB-A770-3B84-0D65-E61A7983D133}"/>
              </a:ext>
            </a:extLst>
          </p:cNvPr>
          <p:cNvSpPr>
            <a:spLocks noChangeArrowheads="1"/>
          </p:cNvSpPr>
          <p:nvPr/>
        </p:nvSpPr>
        <p:spPr bwMode="auto">
          <a:xfrm>
            <a:off x="186812" y="1862760"/>
            <a:ext cx="1149391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Hybrid Model Performance</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marR="0" lvl="1" indent="0" algn="just"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The hybrid CNN-LSTM model outperformed both CNN and LSTM in short-term and long-term forecasting, maintaining strong predictive power.</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Impact of SSP5-8.5</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marR="0" lvl="1" indent="0" algn="just"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Under SSP5-8.5, discharge projections showed significant increases (20% for the highest, 27% for the lowest), indicating more extreme flood events.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Short-Term Forecasting</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marR="0" lvl="1" indent="0" algn="just"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The hybrid model provided reasonably accurate short-term forecasts with low RMSE, ideal for flood forecasting.</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Long-Term Forecasting Trends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marR="0" lvl="1" indent="0" algn="just"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SSP2-4.5 showed more gradual discharge increases, with a</a:t>
            </a:r>
          </a:p>
          <a:p>
            <a:pPr marL="457200" marR="0" lvl="1" indent="0" algn="just"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10% rise in the highest and 15% in the lowest, stressing the need for proactive flood risk management.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458137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4E064F-C875-92C0-A91D-2E33508171FC}"/>
              </a:ext>
            </a:extLst>
          </p:cNvPr>
          <p:cNvSpPr>
            <a:spLocks noGrp="1"/>
          </p:cNvSpPr>
          <p:nvPr>
            <p:ph type="sldNum" sz="quarter" idx="12"/>
          </p:nvPr>
        </p:nvSpPr>
        <p:spPr/>
        <p:txBody>
          <a:bodyPr/>
          <a:lstStyle/>
          <a:p>
            <a:fld id="{25DEEEB1-FBA9-4FE8-9BA7-E9F3C0D4EF35}" type="slidenum">
              <a:rPr lang="en-US" smtClean="0"/>
              <a:t>66</a:t>
            </a:fld>
            <a:endParaRPr lang="en-US"/>
          </a:p>
        </p:txBody>
      </p:sp>
      <p:sp>
        <p:nvSpPr>
          <p:cNvPr id="3" name="TextBox 2">
            <a:extLst>
              <a:ext uri="{FF2B5EF4-FFF2-40B4-BE49-F238E27FC236}">
                <a16:creationId xmlns:a16="http://schemas.microsoft.com/office/drawing/2014/main" id="{3069E806-2CD5-9C26-5CD5-B89932401F19}"/>
              </a:ext>
            </a:extLst>
          </p:cNvPr>
          <p:cNvSpPr txBox="1"/>
          <p:nvPr/>
        </p:nvSpPr>
        <p:spPr>
          <a:xfrm>
            <a:off x="334296" y="1552165"/>
            <a:ext cx="13332543" cy="4804185"/>
          </a:xfrm>
          <a:prstGeom prst="rect">
            <a:avLst/>
          </a:prstGeom>
          <a:noFill/>
        </p:spPr>
        <p:txBody>
          <a:bodyPr wrap="square" rtlCol="0">
            <a:spAutoFit/>
          </a:bodyPr>
          <a:lstStyle/>
          <a:p>
            <a:endParaRPr lang="en-US" dirty="0"/>
          </a:p>
        </p:txBody>
      </p:sp>
      <p:sp>
        <p:nvSpPr>
          <p:cNvPr id="5" name="TextBox 4">
            <a:extLst>
              <a:ext uri="{FF2B5EF4-FFF2-40B4-BE49-F238E27FC236}">
                <a16:creationId xmlns:a16="http://schemas.microsoft.com/office/drawing/2014/main" id="{38D83325-89B4-8CE7-42B2-BD9E473C322D}"/>
              </a:ext>
            </a:extLst>
          </p:cNvPr>
          <p:cNvSpPr txBox="1"/>
          <p:nvPr/>
        </p:nvSpPr>
        <p:spPr>
          <a:xfrm>
            <a:off x="334296" y="822652"/>
            <a:ext cx="8219768" cy="5811847"/>
          </a:xfrm>
          <a:prstGeom prst="rect">
            <a:avLst/>
          </a:prstGeom>
          <a:noFill/>
        </p:spPr>
        <p:txBody>
          <a:bodyPr wrap="square">
            <a:spAutoFit/>
          </a:bodyPr>
          <a:lstStyle/>
          <a:p>
            <a:pPr marL="342900" marR="0" lvl="0" indent="-3429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Model Effectiveness</a:t>
            </a:r>
            <a:r>
              <a:rPr kumimoji="0" lang="en-US" altLang="en-US" sz="2200" b="0" i="0" u="none" strike="noStrike" cap="none" normalizeH="0" baseline="0" dirty="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5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Hybrid CNN-LSTM outperformed LSTM and CNN in all scenarios, with the highest R² and lowest RMSE, especially in short-term forecasting.</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Adaptability to Emission Scenarios</a:t>
            </a:r>
            <a:r>
              <a:rPr kumimoji="0" lang="en-US" altLang="en-US" sz="2200" b="0" i="0" u="none" strike="noStrike" cap="none" normalizeH="0" baseline="0" dirty="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The hybrid model showed the best adaptability to the high-emission SSP5-8.5 scenario, indicating robustness in extreme climate conditions.</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Implications for Long-Term Projections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Long-term discharge projections highlight significant increases in flood magnitude under higher-emission scenarios, valuable for water resource planning.</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Future Work</a:t>
            </a:r>
            <a:r>
              <a:rPr kumimoji="0" lang="en-US" altLang="en-US" sz="2200" b="0" i="0" u="none" strike="noStrike" cap="none" normalizeH="0" baseline="0" dirty="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Further optimizations and real-time forecasting integration could improve model accuracy and practical application in flood management.</a:t>
            </a:r>
          </a:p>
        </p:txBody>
      </p:sp>
      <p:sp>
        <p:nvSpPr>
          <p:cNvPr id="7" name="TextBox 6">
            <a:extLst>
              <a:ext uri="{FF2B5EF4-FFF2-40B4-BE49-F238E27FC236}">
                <a16:creationId xmlns:a16="http://schemas.microsoft.com/office/drawing/2014/main" id="{3AE7516E-E33B-3739-0A51-47EB3DF8D479}"/>
              </a:ext>
            </a:extLst>
          </p:cNvPr>
          <p:cNvSpPr txBox="1"/>
          <p:nvPr/>
        </p:nvSpPr>
        <p:spPr>
          <a:xfrm>
            <a:off x="277760" y="237877"/>
            <a:ext cx="6096000" cy="584775"/>
          </a:xfrm>
          <a:prstGeom prst="rect">
            <a:avLst/>
          </a:prstGeom>
          <a:noFill/>
        </p:spPr>
        <p:txBody>
          <a:bodyPr wrap="square">
            <a:spAutoFit/>
          </a:bodyPr>
          <a:lstStyle/>
          <a:p>
            <a:r>
              <a:rPr lang="en-US" sz="3200" b="1" kern="1200" dirty="0">
                <a:latin typeface="+mj-lt"/>
                <a:ea typeface="+mj-ea"/>
                <a:cs typeface="+mj-cs"/>
              </a:rPr>
              <a:t>Conclusions:</a:t>
            </a:r>
            <a:endParaRPr lang="en-US" sz="3200" b="1" dirty="0"/>
          </a:p>
        </p:txBody>
      </p:sp>
    </p:spTree>
    <p:extLst>
      <p:ext uri="{BB962C8B-B14F-4D97-AF65-F5344CB8AC3E}">
        <p14:creationId xmlns:p14="http://schemas.microsoft.com/office/powerpoint/2010/main" val="20328442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C86B928B-44E2-45A8-F89A-ECEB1E753EC4}"/>
              </a:ext>
            </a:extLst>
          </p:cNvPr>
          <p:cNvSpPr>
            <a:spLocks noGrp="1"/>
          </p:cNvSpPr>
          <p:nvPr>
            <p:ph type="title"/>
          </p:nvPr>
        </p:nvSpPr>
        <p:spPr>
          <a:xfrm>
            <a:off x="826396" y="586855"/>
            <a:ext cx="4230100"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References:</a:t>
            </a:r>
          </a:p>
        </p:txBody>
      </p:sp>
      <p:sp>
        <p:nvSpPr>
          <p:cNvPr id="4" name="TextBox 3">
            <a:extLst>
              <a:ext uri="{FF2B5EF4-FFF2-40B4-BE49-F238E27FC236}">
                <a16:creationId xmlns:a16="http://schemas.microsoft.com/office/drawing/2014/main" id="{6BA48DD9-CE6C-4F8B-CAA9-F5F090472777}"/>
              </a:ext>
            </a:extLst>
          </p:cNvPr>
          <p:cNvSpPr txBox="1"/>
          <p:nvPr/>
        </p:nvSpPr>
        <p:spPr>
          <a:xfrm>
            <a:off x="6503158" y="649480"/>
            <a:ext cx="4862447" cy="5546047"/>
          </a:xfrm>
          <a:prstGeom prst="rect">
            <a:avLst/>
          </a:prstGeom>
        </p:spPr>
        <p:txBody>
          <a:bodyPr vert="horz" lIns="91440" tIns="45720" rIns="91440" bIns="45720" rtlCol="0" anchor="ctr">
            <a:normAutofit/>
          </a:bodyPr>
          <a:lstStyle/>
          <a:p>
            <a:pPr marL="342900" indent="-228600">
              <a:lnSpc>
                <a:spcPct val="90000"/>
              </a:lnSpc>
              <a:spcBef>
                <a:spcPct val="20000"/>
              </a:spcBef>
              <a:spcAft>
                <a:spcPts val="600"/>
              </a:spcAft>
              <a:buClr>
                <a:schemeClr val="tx1"/>
              </a:buClr>
              <a:buSzPct val="100000"/>
              <a:buFont typeface="Arial" panose="020B0604020202020204" pitchFamily="34" charset="0"/>
              <a:buChar char="•"/>
            </a:pPr>
            <a:r>
              <a:rPr lang="en-US" sz="1400" cap="small">
                <a:effectLst>
                  <a:glow rad="38100">
                    <a:schemeClr val="bg1">
                      <a:lumMod val="50000"/>
                      <a:lumOff val="50000"/>
                      <a:alpha val="20000"/>
                    </a:schemeClr>
                  </a:glow>
                  <a:outerShdw blurRad="44450" dist="12700" dir="13860000" algn="tl" rotWithShape="0">
                    <a:srgbClr val="000000">
                      <a:alpha val="20000"/>
                    </a:srgbClr>
                  </a:outerShdw>
                </a:effectLst>
              </a:rPr>
              <a:t>Novel Hybrid Evolutionary Algorithms for Spatial Prediction of Floods, Novel Hybrid Evolutionary Algorithms for Spatial Prediction of Floods | Scientific Reports</a:t>
            </a:r>
          </a:p>
          <a:p>
            <a:pPr marL="342900" indent="-228600">
              <a:lnSpc>
                <a:spcPct val="90000"/>
              </a:lnSpc>
              <a:spcBef>
                <a:spcPct val="20000"/>
              </a:spcBef>
              <a:spcAft>
                <a:spcPts val="600"/>
              </a:spcAft>
              <a:buClr>
                <a:schemeClr val="tx1"/>
              </a:buClr>
              <a:buSzPct val="100000"/>
              <a:buFont typeface="Arial" panose="020B0604020202020204" pitchFamily="34" charset="0"/>
              <a:buChar char="•"/>
            </a:pPr>
            <a:r>
              <a:rPr lang="en-US" sz="1400" cap="small">
                <a:effectLst>
                  <a:glow rad="38100">
                    <a:schemeClr val="bg1">
                      <a:lumMod val="50000"/>
                      <a:lumOff val="50000"/>
                      <a:alpha val="20000"/>
                    </a:schemeClr>
                  </a:glow>
                  <a:outerShdw blurRad="44450" dist="12700" dir="13860000" algn="tl" rotWithShape="0">
                    <a:srgbClr val="000000">
                      <a:alpha val="20000"/>
                    </a:srgbClr>
                  </a:outerShdw>
                </a:effectLst>
              </a:rPr>
              <a:t>Pakistan Floods 2022: Post-Disaster Needs Assessment (PDNA) | United Nations Development Programme</a:t>
            </a:r>
          </a:p>
          <a:p>
            <a:pPr marL="342900" indent="-228600">
              <a:lnSpc>
                <a:spcPct val="90000"/>
              </a:lnSpc>
              <a:spcBef>
                <a:spcPct val="20000"/>
              </a:spcBef>
              <a:spcAft>
                <a:spcPts val="600"/>
              </a:spcAft>
              <a:buClr>
                <a:schemeClr val="tx1"/>
              </a:buClr>
              <a:buSzPct val="100000"/>
              <a:buFont typeface="Arial" panose="020B0604020202020204" pitchFamily="34" charset="0"/>
              <a:buChar char="•"/>
            </a:pPr>
            <a:r>
              <a:rPr lang="en-US" sz="1400" cap="small">
                <a:effectLst>
                  <a:glow rad="38100">
                    <a:schemeClr val="bg1">
                      <a:lumMod val="50000"/>
                      <a:lumOff val="50000"/>
                      <a:alpha val="20000"/>
                    </a:schemeClr>
                  </a:glow>
                  <a:outerShdw blurRad="44450" dist="12700" dir="13860000" algn="tl" rotWithShape="0">
                    <a:srgbClr val="000000">
                      <a:alpha val="20000"/>
                    </a:srgbClr>
                  </a:outerShdw>
                </a:effectLst>
              </a:rPr>
              <a:t>Flood Prediction Using Machine Learning Models: Literature Review, Flood Prediction Using Machine Learning Models: Literature Review</a:t>
            </a:r>
          </a:p>
          <a:p>
            <a:pPr marL="342900" indent="-228600">
              <a:lnSpc>
                <a:spcPct val="90000"/>
              </a:lnSpc>
              <a:spcBef>
                <a:spcPct val="20000"/>
              </a:spcBef>
              <a:spcAft>
                <a:spcPts val="600"/>
              </a:spcAft>
              <a:buClr>
                <a:schemeClr val="tx1"/>
              </a:buClr>
              <a:buSzPct val="100000"/>
              <a:buFont typeface="Arial" panose="020B0604020202020204" pitchFamily="34" charset="0"/>
              <a:buChar char="•"/>
            </a:pPr>
            <a:r>
              <a:rPr lang="en-US" sz="1400" cap="small">
                <a:effectLst>
                  <a:glow rad="38100">
                    <a:schemeClr val="bg1">
                      <a:lumMod val="50000"/>
                      <a:lumOff val="50000"/>
                      <a:alpha val="20000"/>
                    </a:schemeClr>
                  </a:glow>
                  <a:outerShdw blurRad="44450" dist="12700" dir="13860000" algn="tl" rotWithShape="0">
                    <a:srgbClr val="000000">
                      <a:alpha val="20000"/>
                    </a:srgbClr>
                  </a:outerShdw>
                </a:effectLst>
              </a:rPr>
              <a:t>Metrics Assessment and Streamflow Modeling under Changing Climate in a Data-Scarce Heterogeneous Region: A Case Study of the Kabul River Basin, : Metrics Assessment and Streamflow Modeling under Changing Climate in a Data-Scarce Heterogeneous Region: A Case Study of the Kabul River Basin.</a:t>
            </a:r>
          </a:p>
          <a:p>
            <a:pPr marL="342900" indent="-228600">
              <a:lnSpc>
                <a:spcPct val="90000"/>
              </a:lnSpc>
              <a:spcBef>
                <a:spcPct val="20000"/>
              </a:spcBef>
              <a:spcAft>
                <a:spcPts val="600"/>
              </a:spcAft>
              <a:buClr>
                <a:schemeClr val="tx1"/>
              </a:buClr>
              <a:buSzPct val="100000"/>
              <a:buFont typeface="Arial" panose="020B0604020202020204" pitchFamily="34" charset="0"/>
              <a:buChar char="•"/>
            </a:pPr>
            <a:r>
              <a:rPr lang="en-US" sz="1400" cap="small">
                <a:effectLst>
                  <a:glow rad="38100">
                    <a:schemeClr val="bg1">
                      <a:lumMod val="50000"/>
                      <a:lumOff val="50000"/>
                      <a:alpha val="20000"/>
                    </a:schemeClr>
                  </a:glow>
                  <a:outerShdw blurRad="44450" dist="12700" dir="13860000" algn="tl" rotWithShape="0">
                    <a:srgbClr val="000000">
                      <a:alpha val="20000"/>
                    </a:srgbClr>
                  </a:outerShdw>
                </a:effectLst>
              </a:rPr>
              <a:t>Exploring climate change impacts during the first half of the 21st century on flow regime of the transboundary Kabul River in the Hindukush region,: (PDF) Exploring climate change impacts during the first half of the 21st century on flow regime of the transboundary Kabul River in the Hindukush region</a:t>
            </a:r>
          </a:p>
        </p:txBody>
      </p:sp>
      <p:sp>
        <p:nvSpPr>
          <p:cNvPr id="2" name="Slide Number Placeholder 1">
            <a:extLst>
              <a:ext uri="{FF2B5EF4-FFF2-40B4-BE49-F238E27FC236}">
                <a16:creationId xmlns:a16="http://schemas.microsoft.com/office/drawing/2014/main" id="{33563E91-7F73-0016-82E0-17B4D404D7FF}"/>
              </a:ext>
            </a:extLst>
          </p:cNvPr>
          <p:cNvSpPr>
            <a:spLocks noGrp="1"/>
          </p:cNvSpPr>
          <p:nvPr>
            <p:ph type="sldNum" sz="quarter" idx="12"/>
          </p:nvPr>
        </p:nvSpPr>
        <p:spPr/>
        <p:txBody>
          <a:bodyPr/>
          <a:lstStyle/>
          <a:p>
            <a:fld id="{25DEEEB1-FBA9-4FE8-9BA7-E9F3C0D4EF35}" type="slidenum">
              <a:rPr lang="en-US" smtClean="0"/>
              <a:t>67</a:t>
            </a:fld>
            <a:endParaRPr lang="en-US"/>
          </a:p>
        </p:txBody>
      </p:sp>
    </p:spTree>
    <p:extLst>
      <p:ext uri="{BB962C8B-B14F-4D97-AF65-F5344CB8AC3E}">
        <p14:creationId xmlns:p14="http://schemas.microsoft.com/office/powerpoint/2010/main" val="29336989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6BAA134-681B-2ABA-D5E6-9DED8CAE245A}"/>
              </a:ext>
            </a:extLst>
          </p:cNvPr>
          <p:cNvSpPr>
            <a:spLocks noGrp="1"/>
          </p:cNvSpPr>
          <p:nvPr>
            <p:ph type="title"/>
          </p:nvPr>
        </p:nvSpPr>
        <p:spPr>
          <a:xfrm>
            <a:off x="1127208" y="857251"/>
            <a:ext cx="4747280" cy="3098061"/>
          </a:xfrm>
        </p:spPr>
        <p:txBody>
          <a:bodyPr vert="horz" lIns="91440" tIns="45720" rIns="91440" bIns="45720" rtlCol="0" anchor="b">
            <a:normAutofit/>
          </a:bodyPr>
          <a:lstStyle/>
          <a:p>
            <a:r>
              <a:rPr lang="en-US" sz="4800" kern="1200">
                <a:solidFill>
                  <a:srgbClr val="FFFFFF"/>
                </a:solidFill>
                <a:latin typeface="+mj-lt"/>
                <a:ea typeface="+mj-ea"/>
                <a:cs typeface="+mj-cs"/>
              </a:rPr>
              <a:t>Thank you!</a:t>
            </a:r>
          </a:p>
        </p:txBody>
      </p:sp>
      <p:sp>
        <p:nvSpPr>
          <p:cNvPr id="16" name="Rectangle 15">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Handshake">
            <a:extLst>
              <a:ext uri="{FF2B5EF4-FFF2-40B4-BE49-F238E27FC236}">
                <a16:creationId xmlns:a16="http://schemas.microsoft.com/office/drawing/2014/main" id="{F4455847-526E-7778-97E6-16E36AA00B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61874" y="2108877"/>
            <a:ext cx="2654533" cy="2654533"/>
          </a:xfrm>
          <a:prstGeom prst="rect">
            <a:avLst/>
          </a:prstGeom>
        </p:spPr>
      </p:pic>
      <p:sp>
        <p:nvSpPr>
          <p:cNvPr id="4" name="Slide Number Placeholder 3">
            <a:extLst>
              <a:ext uri="{FF2B5EF4-FFF2-40B4-BE49-F238E27FC236}">
                <a16:creationId xmlns:a16="http://schemas.microsoft.com/office/drawing/2014/main" id="{8552F169-5567-B73B-8F20-76833B18E2CD}"/>
              </a:ext>
            </a:extLst>
          </p:cNvPr>
          <p:cNvSpPr>
            <a:spLocks noGrp="1"/>
          </p:cNvSpPr>
          <p:nvPr>
            <p:ph type="sldNum" sz="quarter" idx="12"/>
          </p:nvPr>
        </p:nvSpPr>
        <p:spPr/>
        <p:txBody>
          <a:bodyPr/>
          <a:lstStyle/>
          <a:p>
            <a:fld id="{25DEEEB1-FBA9-4FE8-9BA7-E9F3C0D4EF35}" type="slidenum">
              <a:rPr lang="en-US" smtClean="0"/>
              <a:t>68</a:t>
            </a:fld>
            <a:endParaRPr lang="en-US"/>
          </a:p>
        </p:txBody>
      </p:sp>
    </p:spTree>
    <p:extLst>
      <p:ext uri="{BB962C8B-B14F-4D97-AF65-F5344CB8AC3E}">
        <p14:creationId xmlns:p14="http://schemas.microsoft.com/office/powerpoint/2010/main" val="3518598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47DB9-F73B-A81D-0054-2AC9FAE7EC1F}"/>
              </a:ext>
            </a:extLst>
          </p:cNvPr>
          <p:cNvSpPr>
            <a:spLocks noGrp="1"/>
          </p:cNvSpPr>
          <p:nvPr>
            <p:ph type="title"/>
          </p:nvPr>
        </p:nvSpPr>
        <p:spPr>
          <a:xfrm>
            <a:off x="1091852" y="486627"/>
            <a:ext cx="4839486" cy="1720594"/>
          </a:xfrm>
        </p:spPr>
        <p:txBody>
          <a:bodyPr anchor="ctr">
            <a:normAutofit/>
          </a:bodyPr>
          <a:lstStyle/>
          <a:p>
            <a:r>
              <a:rPr lang="en-US" dirty="0">
                <a:latin typeface="Times New Roman" panose="02020603050405020304" pitchFamily="18" charset="0"/>
                <a:cs typeface="Times New Roman" panose="02020603050405020304" pitchFamily="18" charset="0"/>
              </a:rPr>
              <a:t>Problem Statement:</a:t>
            </a:r>
          </a:p>
        </p:txBody>
      </p:sp>
      <p:sp>
        <p:nvSpPr>
          <p:cNvPr id="3" name="Content Placeholder 2">
            <a:extLst>
              <a:ext uri="{FF2B5EF4-FFF2-40B4-BE49-F238E27FC236}">
                <a16:creationId xmlns:a16="http://schemas.microsoft.com/office/drawing/2014/main" id="{669806FA-FCB3-4A81-820D-81B04B6B7C12}"/>
              </a:ext>
            </a:extLst>
          </p:cNvPr>
          <p:cNvSpPr>
            <a:spLocks noGrp="1"/>
          </p:cNvSpPr>
          <p:nvPr>
            <p:ph idx="1"/>
          </p:nvPr>
        </p:nvSpPr>
        <p:spPr>
          <a:xfrm>
            <a:off x="1206500" y="2207221"/>
            <a:ext cx="8559800" cy="3452600"/>
          </a:xfrm>
        </p:spPr>
        <p:txBody>
          <a:bodyPr>
            <a:noAutofit/>
          </a:bodyPr>
          <a:lstStyle/>
          <a:p>
            <a:pPr algn="just"/>
            <a:r>
              <a:rPr lang="en-US" sz="2000" dirty="0">
                <a:effectLst>
                  <a:glow rad="38100">
                    <a:schemeClr val="bg1">
                      <a:lumMod val="50000"/>
                      <a:lumOff val="50000"/>
                      <a:alpha val="20000"/>
                    </a:schemeClr>
                  </a:glow>
                </a:effectLst>
                <a:latin typeface="Times New Roman" panose="02020603050405020304" pitchFamily="18" charset="0"/>
                <a:cs typeface="Times New Roman" panose="02020603050405020304" pitchFamily="18" charset="0"/>
              </a:rPr>
              <a:t>The unpredictability of extreme flood events poses a significant challenge to water resource management in the Kabul River Basin (KRB), crucial for irrigation and flood control in northern Pakistan. The severity of this issue was evident in the 2010 and 2022 floods, where inadequate flood forecasting and management led to widespread devastation across Khyber Pakhtunkhwa (KP) and downstream regions. The basin, prone to extreme climate variability, requires accurate flood frequency analysis to improve flood mitigation strategies. this study aims to develop a data-driven flood forecasting model using LSTM, CNN, Hybrid LSTM-CNN, ensuring improved flood assessment and decision-making for the sustainable management of the KRB.</a:t>
            </a:r>
          </a:p>
        </p:txBody>
      </p:sp>
      <p:sp>
        <p:nvSpPr>
          <p:cNvPr id="4" name="Slide Number Placeholder 3">
            <a:extLst>
              <a:ext uri="{FF2B5EF4-FFF2-40B4-BE49-F238E27FC236}">
                <a16:creationId xmlns:a16="http://schemas.microsoft.com/office/drawing/2014/main" id="{E882CCC5-E294-9F71-363B-8A0E9C4C050A}"/>
              </a:ext>
            </a:extLst>
          </p:cNvPr>
          <p:cNvSpPr>
            <a:spLocks noGrp="1"/>
          </p:cNvSpPr>
          <p:nvPr>
            <p:ph type="sldNum" sz="quarter" idx="12"/>
          </p:nvPr>
        </p:nvSpPr>
        <p:spPr/>
        <p:txBody>
          <a:bodyPr/>
          <a:lstStyle/>
          <a:p>
            <a:fld id="{25DEEEB1-FBA9-4FE8-9BA7-E9F3C0D4EF35}" type="slidenum">
              <a:rPr lang="en-US" smtClean="0"/>
              <a:t>7</a:t>
            </a:fld>
            <a:endParaRPr lang="en-US"/>
          </a:p>
        </p:txBody>
      </p:sp>
    </p:spTree>
    <p:extLst>
      <p:ext uri="{BB962C8B-B14F-4D97-AF65-F5344CB8AC3E}">
        <p14:creationId xmlns:p14="http://schemas.microsoft.com/office/powerpoint/2010/main" val="1088206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BF47E9-2BDB-4A04-B01D-0C5FF91D2D55}"/>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latin typeface="Times New Roman" panose="02020603050405020304" pitchFamily="18" charset="0"/>
                <a:cs typeface="Times New Roman" panose="02020603050405020304" pitchFamily="18" charset="0"/>
              </a:rPr>
              <a:t>Study Objective:</a:t>
            </a:r>
          </a:p>
        </p:txBody>
      </p:sp>
      <p:sp>
        <p:nvSpPr>
          <p:cNvPr id="3" name="Content Placeholder 2">
            <a:extLst>
              <a:ext uri="{FF2B5EF4-FFF2-40B4-BE49-F238E27FC236}">
                <a16:creationId xmlns:a16="http://schemas.microsoft.com/office/drawing/2014/main" id="{6E7962B9-D899-C589-94F4-419D20E783B1}"/>
              </a:ext>
            </a:extLst>
          </p:cNvPr>
          <p:cNvSpPr>
            <a:spLocks noGrp="1"/>
          </p:cNvSpPr>
          <p:nvPr>
            <p:ph idx="1"/>
          </p:nvPr>
        </p:nvSpPr>
        <p:spPr>
          <a:xfrm>
            <a:off x="1371599" y="2318197"/>
            <a:ext cx="9724031" cy="3683358"/>
          </a:xfrm>
        </p:spPr>
        <p:txBody>
          <a:bodyPr anchor="ctr">
            <a:normAutofit/>
          </a:bodyPr>
          <a:lstStyle/>
          <a:p>
            <a:pPr algn="just"/>
            <a:r>
              <a:rPr lang="en-US" altLang="en-US" sz="2000" dirty="0">
                <a:latin typeface="Times New Roman" panose="02020603050405020304" pitchFamily="18" charset="0"/>
                <a:cs typeface="Times New Roman" panose="02020603050405020304" pitchFamily="18" charset="0"/>
              </a:rPr>
              <a:t> This study aims to conduct a comprehensive flood frequency analysis to identify patterns and probabilities of flooding, providing critical insights for policymakers and disaster management agencies.</a:t>
            </a:r>
          </a:p>
        </p:txBody>
      </p:sp>
      <p:sp>
        <p:nvSpPr>
          <p:cNvPr id="4" name="Slide Number Placeholder 3">
            <a:extLst>
              <a:ext uri="{FF2B5EF4-FFF2-40B4-BE49-F238E27FC236}">
                <a16:creationId xmlns:a16="http://schemas.microsoft.com/office/drawing/2014/main" id="{CEE8984C-B442-7A07-213A-9508235863BF}"/>
              </a:ext>
            </a:extLst>
          </p:cNvPr>
          <p:cNvSpPr>
            <a:spLocks noGrp="1"/>
          </p:cNvSpPr>
          <p:nvPr>
            <p:ph type="sldNum" sz="quarter" idx="12"/>
          </p:nvPr>
        </p:nvSpPr>
        <p:spPr/>
        <p:txBody>
          <a:bodyPr/>
          <a:lstStyle/>
          <a:p>
            <a:fld id="{25DEEEB1-FBA9-4FE8-9BA7-E9F3C0D4EF35}" type="slidenum">
              <a:rPr lang="en-US" smtClean="0"/>
              <a:t>8</a:t>
            </a:fld>
            <a:endParaRPr lang="en-US"/>
          </a:p>
        </p:txBody>
      </p:sp>
    </p:spTree>
    <p:extLst>
      <p:ext uri="{BB962C8B-B14F-4D97-AF65-F5344CB8AC3E}">
        <p14:creationId xmlns:p14="http://schemas.microsoft.com/office/powerpoint/2010/main" val="493210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EF03A-9094-09B5-3168-5D745D4E6623}"/>
              </a:ext>
            </a:extLst>
          </p:cNvPr>
          <p:cNvSpPr>
            <a:spLocks noGrp="1"/>
          </p:cNvSpPr>
          <p:nvPr>
            <p:ph type="title"/>
          </p:nvPr>
        </p:nvSpPr>
        <p:spPr>
          <a:xfrm>
            <a:off x="346587" y="136525"/>
            <a:ext cx="10515600" cy="1325563"/>
          </a:xfrm>
        </p:spPr>
        <p:txBody>
          <a:bodyPr>
            <a:normAutofit/>
          </a:bodyPr>
          <a:lstStyle/>
          <a:p>
            <a:r>
              <a:rPr lang="en-US" sz="3600" dirty="0">
                <a:latin typeface="Times New Roman" panose="02020603050405020304" pitchFamily="18" charset="0"/>
                <a:cs typeface="Times New Roman" panose="02020603050405020304" pitchFamily="18" charset="0"/>
              </a:rPr>
              <a:t>Methodology:</a:t>
            </a:r>
          </a:p>
        </p:txBody>
      </p:sp>
      <p:sp>
        <p:nvSpPr>
          <p:cNvPr id="3" name="Slide Number Placeholder 2">
            <a:extLst>
              <a:ext uri="{FF2B5EF4-FFF2-40B4-BE49-F238E27FC236}">
                <a16:creationId xmlns:a16="http://schemas.microsoft.com/office/drawing/2014/main" id="{907B1BA7-855A-80C7-6883-EF0E6EE502EF}"/>
              </a:ext>
            </a:extLst>
          </p:cNvPr>
          <p:cNvSpPr>
            <a:spLocks noGrp="1"/>
          </p:cNvSpPr>
          <p:nvPr>
            <p:ph type="sldNum" sz="quarter" idx="12"/>
          </p:nvPr>
        </p:nvSpPr>
        <p:spPr/>
        <p:txBody>
          <a:bodyPr/>
          <a:lstStyle/>
          <a:p>
            <a:fld id="{25DEEEB1-FBA9-4FE8-9BA7-E9F3C0D4EF35}" type="slidenum">
              <a:rPr lang="en-US" smtClean="0"/>
              <a:t>9</a:t>
            </a:fld>
            <a:endParaRPr lang="en-US"/>
          </a:p>
        </p:txBody>
      </p:sp>
      <p:pic>
        <p:nvPicPr>
          <p:cNvPr id="6" name="Content Placeholder 5">
            <a:extLst>
              <a:ext uri="{FF2B5EF4-FFF2-40B4-BE49-F238E27FC236}">
                <a16:creationId xmlns:a16="http://schemas.microsoft.com/office/drawing/2014/main" id="{6D74FF15-90E3-48D5-A36D-A52D5A94CE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86755" y="1244511"/>
            <a:ext cx="6615289" cy="5294401"/>
          </a:xfrm>
        </p:spPr>
      </p:pic>
    </p:spTree>
    <p:extLst>
      <p:ext uri="{BB962C8B-B14F-4D97-AF65-F5344CB8AC3E}">
        <p14:creationId xmlns:p14="http://schemas.microsoft.com/office/powerpoint/2010/main" val="4335311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397</TotalTime>
  <Words>1626</Words>
  <Application>Microsoft Office PowerPoint</Application>
  <PresentationFormat>Widescreen</PresentationFormat>
  <Paragraphs>353</Paragraphs>
  <Slides>68</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68</vt:i4>
      </vt:variant>
    </vt:vector>
  </HeadingPairs>
  <TitlesOfParts>
    <vt:vector size="74" baseType="lpstr">
      <vt:lpstr>Aptos</vt:lpstr>
      <vt:lpstr>Aptos Display</vt:lpstr>
      <vt:lpstr>Arial</vt:lpstr>
      <vt:lpstr>Calibri</vt:lpstr>
      <vt:lpstr>Times New Roman</vt:lpstr>
      <vt:lpstr>Office Theme</vt:lpstr>
      <vt:lpstr>PowerPoint Presentation</vt:lpstr>
      <vt:lpstr>Flood Frequency Analysis for Kabul River Basin under Climate Change using Machine Learning Algorithms.</vt:lpstr>
      <vt:lpstr>Supervisor:  Dr. Tabinda Masud</vt:lpstr>
      <vt:lpstr>Background:</vt:lpstr>
      <vt:lpstr>PowerPoint Presentation</vt:lpstr>
      <vt:lpstr>PowerPoint Presentation</vt:lpstr>
      <vt:lpstr>Problem Statement:</vt:lpstr>
      <vt:lpstr>Study Objective:</vt:lpstr>
      <vt:lpstr>Methodology:</vt:lpstr>
      <vt:lpstr>PowerPoint Presentation</vt:lpstr>
      <vt:lpstr>Normal Case Scenario SSP2-4.5:</vt:lpstr>
      <vt:lpstr>     SSP2-4.5:</vt:lpstr>
      <vt:lpstr>Training Phase:</vt:lpstr>
      <vt:lpstr>PowerPoint Presentation</vt:lpstr>
      <vt:lpstr>     LSTM Train:</vt:lpstr>
      <vt:lpstr>     CNN Train:</vt:lpstr>
      <vt:lpstr>    LSTM-CNN Train:</vt:lpstr>
      <vt:lpstr>Model Performance Indicators(Test Results):</vt:lpstr>
      <vt:lpstr>PowerPoint Presentation</vt:lpstr>
      <vt:lpstr>     LSTM Test:</vt:lpstr>
      <vt:lpstr>     CNN Test:</vt:lpstr>
      <vt:lpstr>    LSTM-CNN Test:</vt:lpstr>
      <vt:lpstr>Worst Case Scenario SSP5-8.5:</vt:lpstr>
      <vt:lpstr>Comparison of different Train/Test Splits for each model:</vt:lpstr>
      <vt:lpstr>Training Phase:</vt:lpstr>
      <vt:lpstr>PowerPoint Presentation</vt:lpstr>
      <vt:lpstr>PowerPoint Presentation</vt:lpstr>
      <vt:lpstr>     LSTM Train:</vt:lpstr>
      <vt:lpstr>     CNN Train:</vt:lpstr>
      <vt:lpstr>     CNN Train:</vt:lpstr>
      <vt:lpstr>     LSTM-CNN Train:</vt:lpstr>
      <vt:lpstr>    LSTM-CNN Train:</vt:lpstr>
      <vt:lpstr>Model Performance Indicators(Test Results):</vt:lpstr>
      <vt:lpstr>PowerPoint Presentation</vt:lpstr>
      <vt:lpstr>PowerPoint Presentation</vt:lpstr>
      <vt:lpstr>     LSTM Test:</vt:lpstr>
      <vt:lpstr>     CNN Test:</vt:lpstr>
      <vt:lpstr>     CNN Test:</vt:lpstr>
      <vt:lpstr>     LSTM-CNN Test:</vt:lpstr>
      <vt:lpstr>    LSTM-CNN Test:</vt:lpstr>
      <vt:lpstr>Short Term Forecasting:</vt:lpstr>
      <vt:lpstr>PowerPoint Presentation</vt:lpstr>
      <vt:lpstr>Normal Case Scenario:</vt:lpstr>
      <vt:lpstr>PowerPoint Presentation</vt:lpstr>
      <vt:lpstr>     LSTM :</vt:lpstr>
      <vt:lpstr>     CNN :</vt:lpstr>
      <vt:lpstr>    LSTM-CNN :</vt:lpstr>
      <vt:lpstr>Worst Case Scenario:</vt:lpstr>
      <vt:lpstr>PowerPoint Presentation</vt:lpstr>
      <vt:lpstr>     LSTM :</vt:lpstr>
      <vt:lpstr>     CNN :</vt:lpstr>
      <vt:lpstr>     LSTM-CNN :</vt:lpstr>
      <vt:lpstr>Long Term Forecasting:</vt:lpstr>
      <vt:lpstr>PowerPoint Presentation</vt:lpstr>
      <vt:lpstr>Normal Case Scenario:</vt:lpstr>
      <vt:lpstr>PowerPoint Presentation</vt:lpstr>
      <vt:lpstr>PowerPoint Presentation</vt:lpstr>
      <vt:lpstr>PowerPoint Presentation</vt:lpstr>
      <vt:lpstr>PowerPoint Presentation</vt:lpstr>
      <vt:lpstr>Worst Case Scenario:</vt:lpstr>
      <vt:lpstr>PowerPoint Presentation</vt:lpstr>
      <vt:lpstr>PowerPoint Presentation</vt:lpstr>
      <vt:lpstr>PowerPoint Presentation</vt:lpstr>
      <vt:lpstr>PowerPoint Presentation</vt:lpstr>
      <vt:lpstr>PowerPoint Presentation</vt:lpstr>
      <vt:lpstr>PowerPoint Presentation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21PWCIV5741</dc:creator>
  <cp:lastModifiedBy>M. Tayyab</cp:lastModifiedBy>
  <cp:revision>45</cp:revision>
  <dcterms:created xsi:type="dcterms:W3CDTF">2025-05-05T17:09:20Z</dcterms:created>
  <dcterms:modified xsi:type="dcterms:W3CDTF">2025-07-07T15:20:54Z</dcterms:modified>
</cp:coreProperties>
</file>